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7" r:id="rId8"/>
    <p:sldId id="268" r:id="rId9"/>
    <p:sldId id="269" r:id="rId10"/>
    <p:sldId id="266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5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23908-46C6-4DCE-9033-D39D585B854A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4220934-430A-4EDC-89DA-443B3F3DE18F}">
      <dgm:prSet phldrT="[Текст]"/>
      <dgm:spPr/>
      <dgm:t>
        <a:bodyPr/>
        <a:lstStyle/>
        <a:p>
          <a:r>
            <a:rPr lang="uk-UA" dirty="0" smtClean="0"/>
            <a:t>ФОНД “ХОЧУ”</a:t>
          </a:r>
          <a:endParaRPr lang="ru-RU" dirty="0"/>
        </a:p>
      </dgm:t>
    </dgm:pt>
    <dgm:pt modelId="{93BB9AFA-996B-405B-ABB0-C4A6C523B669}" type="parTrans" cxnId="{BA2E5907-4285-47C9-B016-67529E26DB25}">
      <dgm:prSet/>
      <dgm:spPr/>
      <dgm:t>
        <a:bodyPr/>
        <a:lstStyle/>
        <a:p>
          <a:endParaRPr lang="ru-RU"/>
        </a:p>
      </dgm:t>
    </dgm:pt>
    <dgm:pt modelId="{FC88F5DA-D832-44BB-ACC7-4FA577C3DC09}" type="sibTrans" cxnId="{BA2E5907-4285-47C9-B016-67529E26DB25}">
      <dgm:prSet/>
      <dgm:spPr/>
      <dgm:t>
        <a:bodyPr/>
        <a:lstStyle/>
        <a:p>
          <a:endParaRPr lang="ru-RU"/>
        </a:p>
      </dgm:t>
    </dgm:pt>
    <dgm:pt modelId="{D08D846A-07BF-46F5-BDBC-4A725052AAC8}">
      <dgm:prSet phldrT="[Текст]"/>
      <dgm:spPr/>
      <dgm:t>
        <a:bodyPr/>
        <a:lstStyle/>
        <a:p>
          <a:r>
            <a:rPr lang="uk-UA" dirty="0" smtClean="0"/>
            <a:t>ФОНД “МОЖУ”</a:t>
          </a:r>
          <a:endParaRPr lang="ru-RU" dirty="0"/>
        </a:p>
      </dgm:t>
    </dgm:pt>
    <dgm:pt modelId="{FA05C246-6687-4552-8D22-D73B2B27F6A0}" type="parTrans" cxnId="{39512433-D04A-4E42-963F-7DCBF76C24F7}">
      <dgm:prSet/>
      <dgm:spPr/>
      <dgm:t>
        <a:bodyPr/>
        <a:lstStyle/>
        <a:p>
          <a:endParaRPr lang="ru-RU"/>
        </a:p>
      </dgm:t>
    </dgm:pt>
    <dgm:pt modelId="{6196D411-CEF6-4065-88A9-E8B9448A75A7}" type="sibTrans" cxnId="{39512433-D04A-4E42-963F-7DCBF76C24F7}">
      <dgm:prSet/>
      <dgm:spPr/>
      <dgm:t>
        <a:bodyPr/>
        <a:lstStyle/>
        <a:p>
          <a:endParaRPr lang="ru-RU"/>
        </a:p>
      </dgm:t>
    </dgm:pt>
    <dgm:pt modelId="{420FD91A-8E51-409F-8B1F-CC1C759FE698}">
      <dgm:prSet phldrT="[Текст]" custT="1"/>
      <dgm:spPr/>
      <dgm:t>
        <a:bodyPr/>
        <a:lstStyle/>
        <a:p>
          <a:r>
            <a:rPr lang="uk-UA" sz="4000" dirty="0" smtClean="0">
              <a:solidFill>
                <a:srgbClr val="0070C0"/>
              </a:solidFill>
              <a:latin typeface="Arial Black" pitchFamily="34" charset="0"/>
            </a:rPr>
            <a:t>Головна ідея досвіду</a:t>
          </a:r>
          <a:endParaRPr lang="ru-RU" sz="4000" dirty="0">
            <a:solidFill>
              <a:srgbClr val="0070C0"/>
            </a:solidFill>
          </a:endParaRPr>
        </a:p>
      </dgm:t>
    </dgm:pt>
    <dgm:pt modelId="{469F2D15-1956-460C-8F4D-7FFE4E8268E2}" type="parTrans" cxnId="{0A7A2F18-4BB7-4626-ADA9-DB1F7AA7B05E}">
      <dgm:prSet/>
      <dgm:spPr/>
      <dgm:t>
        <a:bodyPr/>
        <a:lstStyle/>
        <a:p>
          <a:endParaRPr lang="ru-RU"/>
        </a:p>
      </dgm:t>
    </dgm:pt>
    <dgm:pt modelId="{939D921E-09F1-4E57-A1B8-863DEC706EE4}" type="sibTrans" cxnId="{0A7A2F18-4BB7-4626-ADA9-DB1F7AA7B05E}">
      <dgm:prSet/>
      <dgm:spPr/>
      <dgm:t>
        <a:bodyPr/>
        <a:lstStyle/>
        <a:p>
          <a:endParaRPr lang="ru-RU"/>
        </a:p>
      </dgm:t>
    </dgm:pt>
    <dgm:pt modelId="{EBACD387-8BAA-488F-A454-68B1C7052D2D}" type="pres">
      <dgm:prSet presAssocID="{AC523908-46C6-4DCE-9033-D39D585B854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4FBC2D-0557-4D53-ACE4-38BD1869E691}" type="pres">
      <dgm:prSet presAssocID="{AC523908-46C6-4DCE-9033-D39D585B854A}" presName="ellipse" presStyleLbl="trBgShp" presStyleIdx="0" presStyleCnt="1" custScaleX="105785" custScaleY="129916" custLinFactNeighborX="-2262" custLinFactNeighborY="19580"/>
      <dgm:spPr/>
    </dgm:pt>
    <dgm:pt modelId="{8A90C344-8E37-49AD-A8C5-06DB4238C4EC}" type="pres">
      <dgm:prSet presAssocID="{AC523908-46C6-4DCE-9033-D39D585B854A}" presName="arrow1" presStyleLbl="fgShp" presStyleIdx="0" presStyleCnt="1" custLinFactNeighborX="-10105" custLinFactNeighborY="365"/>
      <dgm:spPr/>
    </dgm:pt>
    <dgm:pt modelId="{B6B59781-8D6D-4A97-AA7F-689C72660C03}" type="pres">
      <dgm:prSet presAssocID="{AC523908-46C6-4DCE-9033-D39D585B854A}" presName="rectangle" presStyleLbl="revTx" presStyleIdx="0" presStyleCnt="1" custScaleX="193753" custLinFactNeighborX="7137" custLinFactNeighborY="7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2D668-6A99-4579-949E-14C900E4930D}" type="pres">
      <dgm:prSet presAssocID="{D08D846A-07BF-46F5-BDBC-4A725052AAC8}" presName="item1" presStyleLbl="node1" presStyleIdx="0" presStyleCnt="2" custScaleX="132370" custScaleY="131154" custLinFactNeighborX="50175" custLinFactNeighborY="-75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B4037-9620-4C98-9CBF-53140A21C907}" type="pres">
      <dgm:prSet presAssocID="{420FD91A-8E51-409F-8B1F-CC1C759FE698}" presName="item2" presStyleLbl="node1" presStyleIdx="1" presStyleCnt="2" custScaleX="132369" custScaleY="128260" custLinFactNeighborX="-11836" custLinFactNeighborY="-2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D740F-22FE-493A-B234-D5C09AE87E73}" type="pres">
      <dgm:prSet presAssocID="{AC523908-46C6-4DCE-9033-D39D585B854A}" presName="funnel" presStyleLbl="trAlignAcc1" presStyleIdx="0" presStyleCnt="1" custScaleX="108202" custScaleY="105167" custLinFactNeighborX="-2225" custLinFactNeighborY="4146"/>
      <dgm:spPr/>
    </dgm:pt>
  </dgm:ptLst>
  <dgm:cxnLst>
    <dgm:cxn modelId="{0B48E786-04C4-423D-ACFD-F2A78495E10D}" type="presOf" srcId="{D08D846A-07BF-46F5-BDBC-4A725052AAC8}" destId="{11E2D668-6A99-4579-949E-14C900E4930D}" srcOrd="0" destOrd="0" presId="urn:microsoft.com/office/officeart/2005/8/layout/funnel1"/>
    <dgm:cxn modelId="{BA2E5907-4285-47C9-B016-67529E26DB25}" srcId="{AC523908-46C6-4DCE-9033-D39D585B854A}" destId="{D4220934-430A-4EDC-89DA-443B3F3DE18F}" srcOrd="0" destOrd="0" parTransId="{93BB9AFA-996B-405B-ABB0-C4A6C523B669}" sibTransId="{FC88F5DA-D832-44BB-ACC7-4FA577C3DC09}"/>
    <dgm:cxn modelId="{C9A3D2EA-3741-41E6-965E-2AC7D2A0914B}" type="presOf" srcId="{420FD91A-8E51-409F-8B1F-CC1C759FE698}" destId="{B6B59781-8D6D-4A97-AA7F-689C72660C03}" srcOrd="0" destOrd="0" presId="urn:microsoft.com/office/officeart/2005/8/layout/funnel1"/>
    <dgm:cxn modelId="{EB159138-C0A2-4392-B580-32624394E296}" type="presOf" srcId="{AC523908-46C6-4DCE-9033-D39D585B854A}" destId="{EBACD387-8BAA-488F-A454-68B1C7052D2D}" srcOrd="0" destOrd="0" presId="urn:microsoft.com/office/officeart/2005/8/layout/funnel1"/>
    <dgm:cxn modelId="{39512433-D04A-4E42-963F-7DCBF76C24F7}" srcId="{AC523908-46C6-4DCE-9033-D39D585B854A}" destId="{D08D846A-07BF-46F5-BDBC-4A725052AAC8}" srcOrd="1" destOrd="0" parTransId="{FA05C246-6687-4552-8D22-D73B2B27F6A0}" sibTransId="{6196D411-CEF6-4065-88A9-E8B9448A75A7}"/>
    <dgm:cxn modelId="{0A7A2F18-4BB7-4626-ADA9-DB1F7AA7B05E}" srcId="{AC523908-46C6-4DCE-9033-D39D585B854A}" destId="{420FD91A-8E51-409F-8B1F-CC1C759FE698}" srcOrd="2" destOrd="0" parTransId="{469F2D15-1956-460C-8F4D-7FFE4E8268E2}" sibTransId="{939D921E-09F1-4E57-A1B8-863DEC706EE4}"/>
    <dgm:cxn modelId="{D7299B90-57AB-4C60-BBA9-046446D6E071}" type="presOf" srcId="{D4220934-430A-4EDC-89DA-443B3F3DE18F}" destId="{462B4037-9620-4C98-9CBF-53140A21C907}" srcOrd="0" destOrd="0" presId="urn:microsoft.com/office/officeart/2005/8/layout/funnel1"/>
    <dgm:cxn modelId="{0E5439E9-5A6F-4CAD-8201-F2D15C3AACB9}" type="presParOf" srcId="{EBACD387-8BAA-488F-A454-68B1C7052D2D}" destId="{264FBC2D-0557-4D53-ACE4-38BD1869E691}" srcOrd="0" destOrd="0" presId="urn:microsoft.com/office/officeart/2005/8/layout/funnel1"/>
    <dgm:cxn modelId="{D35C29CB-29C7-4E59-81EB-5A4C23B0FB47}" type="presParOf" srcId="{EBACD387-8BAA-488F-A454-68B1C7052D2D}" destId="{8A90C344-8E37-49AD-A8C5-06DB4238C4EC}" srcOrd="1" destOrd="0" presId="urn:microsoft.com/office/officeart/2005/8/layout/funnel1"/>
    <dgm:cxn modelId="{F0D49BFE-6BA1-46D5-B84C-65E9530B4243}" type="presParOf" srcId="{EBACD387-8BAA-488F-A454-68B1C7052D2D}" destId="{B6B59781-8D6D-4A97-AA7F-689C72660C03}" srcOrd="2" destOrd="0" presId="urn:microsoft.com/office/officeart/2005/8/layout/funnel1"/>
    <dgm:cxn modelId="{F6976A84-BF97-4B64-9643-CB7C76D9584E}" type="presParOf" srcId="{EBACD387-8BAA-488F-A454-68B1C7052D2D}" destId="{11E2D668-6A99-4579-949E-14C900E4930D}" srcOrd="3" destOrd="0" presId="urn:microsoft.com/office/officeart/2005/8/layout/funnel1"/>
    <dgm:cxn modelId="{5D9EED92-3988-41F8-8026-B1A18E27E8E3}" type="presParOf" srcId="{EBACD387-8BAA-488F-A454-68B1C7052D2D}" destId="{462B4037-9620-4C98-9CBF-53140A21C907}" srcOrd="4" destOrd="0" presId="urn:microsoft.com/office/officeart/2005/8/layout/funnel1"/>
    <dgm:cxn modelId="{311435B5-D57C-43DA-BAC7-73AAB780F0A4}" type="presParOf" srcId="{EBACD387-8BAA-488F-A454-68B1C7052D2D}" destId="{B28D740F-22FE-493A-B234-D5C09AE87E73}" srcOrd="5" destOrd="0" presId="urn:microsoft.com/office/officeart/2005/8/layout/funne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78AA2E-C7EF-4EE6-899C-600F97E5EDF8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E430CD1-64B3-4AAF-94CF-178C9292B4F0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/>
            <a:t>підготовча частина </a:t>
          </a:r>
        </a:p>
      </dgm:t>
    </dgm:pt>
    <dgm:pt modelId="{6FA66490-701B-41FD-B969-DE24BB37341F}" type="parTrans" cxnId="{ED77EF9B-974B-4064-AEDB-4756AFA6BF77}">
      <dgm:prSet/>
      <dgm:spPr/>
      <dgm:t>
        <a:bodyPr/>
        <a:lstStyle/>
        <a:p>
          <a:pPr algn="ctr"/>
          <a:endParaRPr lang="ru-RU"/>
        </a:p>
      </dgm:t>
    </dgm:pt>
    <dgm:pt modelId="{FD0988B1-8E46-44E5-BE12-12030F8D3196}" type="sibTrans" cxnId="{ED77EF9B-974B-4064-AEDB-4756AFA6BF77}">
      <dgm:prSet/>
      <dgm:spPr/>
      <dgm:t>
        <a:bodyPr/>
        <a:lstStyle/>
        <a:p>
          <a:pPr algn="ctr"/>
          <a:endParaRPr lang="ru-RU"/>
        </a:p>
      </dgm:t>
    </dgm:pt>
    <dgm:pt modelId="{1CBB79C1-3EB0-4105-9AA3-7EE67C50C66D}">
      <dgm:prSet phldrT="[Текст]"/>
      <dgm:spPr/>
      <dgm:t>
        <a:bodyPr/>
        <a:lstStyle/>
        <a:p>
          <a:pPr algn="ctr"/>
          <a:r>
            <a:rPr lang="ru-RU"/>
            <a:t>колективно-порядкові вправи</a:t>
          </a:r>
        </a:p>
      </dgm:t>
    </dgm:pt>
    <dgm:pt modelId="{C76E3CBD-9868-4100-B842-E62D17480F1B}" type="parTrans" cxnId="{C5E37E02-ADA0-4072-AC5F-C56394052FDD}">
      <dgm:prSet/>
      <dgm:spPr/>
      <dgm:t>
        <a:bodyPr/>
        <a:lstStyle/>
        <a:p>
          <a:pPr algn="ctr"/>
          <a:endParaRPr lang="ru-RU"/>
        </a:p>
      </dgm:t>
    </dgm:pt>
    <dgm:pt modelId="{F128FE64-3C1D-415F-B580-1F728E329237}" type="sibTrans" cxnId="{C5E37E02-ADA0-4072-AC5F-C56394052FDD}">
      <dgm:prSet/>
      <dgm:spPr/>
      <dgm:t>
        <a:bodyPr/>
        <a:lstStyle/>
        <a:p>
          <a:pPr algn="ctr"/>
          <a:endParaRPr lang="ru-RU"/>
        </a:p>
      </dgm:t>
    </dgm:pt>
    <dgm:pt modelId="{5F4F1D16-8FFE-460E-AA38-30DFD62B78DF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/>
            <a:t>основна частина </a:t>
          </a:r>
        </a:p>
      </dgm:t>
    </dgm:pt>
    <dgm:pt modelId="{41B5B43A-EFBC-4806-ADCD-E404F1993F83}" type="parTrans" cxnId="{F304DE71-C5B8-492C-8C81-86E06248B25B}">
      <dgm:prSet/>
      <dgm:spPr/>
      <dgm:t>
        <a:bodyPr/>
        <a:lstStyle/>
        <a:p>
          <a:pPr algn="ctr"/>
          <a:endParaRPr lang="ru-RU"/>
        </a:p>
      </dgm:t>
    </dgm:pt>
    <dgm:pt modelId="{EA95BBBD-269C-43C0-8047-C70955625CDD}" type="sibTrans" cxnId="{F304DE71-C5B8-492C-8C81-86E06248B25B}">
      <dgm:prSet/>
      <dgm:spPr/>
      <dgm:t>
        <a:bodyPr/>
        <a:lstStyle/>
        <a:p>
          <a:pPr algn="ctr"/>
          <a:endParaRPr lang="ru-RU"/>
        </a:p>
      </dgm:t>
    </dgm:pt>
    <dgm:pt modelId="{C60D7E96-1CE5-4978-BCA5-7D0DBEE68C12}">
      <dgm:prSet phldrT="[Текст]"/>
      <dgm:spPr/>
      <dgm:t>
        <a:bodyPr/>
        <a:lstStyle/>
        <a:p>
          <a:pPr algn="ctr"/>
          <a:r>
            <a:rPr lang="ru-RU" dirty="0" err="1"/>
            <a:t>вивчення</a:t>
          </a:r>
          <a:r>
            <a:rPr lang="ru-RU" dirty="0"/>
            <a:t> </a:t>
          </a:r>
          <a:r>
            <a:rPr lang="ru-RU" dirty="0" err="1"/>
            <a:t>позицій</a:t>
          </a:r>
          <a:r>
            <a:rPr lang="ru-RU" dirty="0"/>
            <a:t> </a:t>
          </a:r>
          <a:r>
            <a:rPr lang="ru-RU" dirty="0" err="1"/>
            <a:t>ніг</a:t>
          </a:r>
          <a:r>
            <a:rPr lang="ru-RU" dirty="0"/>
            <a:t> та рук </a:t>
          </a:r>
        </a:p>
      </dgm:t>
    </dgm:pt>
    <dgm:pt modelId="{B07B833A-B4C9-4627-98BD-F4490C8644E6}" type="parTrans" cxnId="{4CBF18E7-9274-4312-9717-00BDB28854E9}">
      <dgm:prSet/>
      <dgm:spPr/>
      <dgm:t>
        <a:bodyPr/>
        <a:lstStyle/>
        <a:p>
          <a:pPr algn="ctr"/>
          <a:endParaRPr lang="ru-RU"/>
        </a:p>
      </dgm:t>
    </dgm:pt>
    <dgm:pt modelId="{7B584328-8B0A-4B35-99ED-629D8FC1F988}" type="sibTrans" cxnId="{4CBF18E7-9274-4312-9717-00BDB28854E9}">
      <dgm:prSet/>
      <dgm:spPr/>
      <dgm:t>
        <a:bodyPr/>
        <a:lstStyle/>
        <a:p>
          <a:pPr algn="ctr"/>
          <a:endParaRPr lang="ru-RU"/>
        </a:p>
      </dgm:t>
    </dgm:pt>
    <dgm:pt modelId="{53746604-0DC1-405A-8193-81F25DBCE0A9}">
      <dgm:prSet phldrT="[Текст]"/>
      <dgm:spPr/>
      <dgm:t>
        <a:bodyPr/>
        <a:lstStyle/>
        <a:p>
          <a:pPr algn="ctr"/>
          <a:r>
            <a:rPr lang="ru-RU"/>
            <a:t>музично-рухлива гра</a:t>
          </a:r>
        </a:p>
      </dgm:t>
    </dgm:pt>
    <dgm:pt modelId="{5C593DB4-70C9-437B-B1AF-2F9EF6D1A97F}" type="parTrans" cxnId="{485BF0F7-87F4-43CB-9734-1FD40BE11061}">
      <dgm:prSet/>
      <dgm:spPr/>
      <dgm:t>
        <a:bodyPr/>
        <a:lstStyle/>
        <a:p>
          <a:pPr algn="ctr"/>
          <a:endParaRPr lang="ru-RU"/>
        </a:p>
      </dgm:t>
    </dgm:pt>
    <dgm:pt modelId="{656251D3-4DB7-4112-A714-17ED4B48C687}" type="sibTrans" cxnId="{485BF0F7-87F4-43CB-9734-1FD40BE11061}">
      <dgm:prSet/>
      <dgm:spPr/>
      <dgm:t>
        <a:bodyPr/>
        <a:lstStyle/>
        <a:p>
          <a:pPr algn="ctr"/>
          <a:endParaRPr lang="ru-RU"/>
        </a:p>
      </dgm:t>
    </dgm:pt>
    <dgm:pt modelId="{3DFF3D3E-DE1E-4C9F-94B5-412C8C4DAC51}">
      <dgm:prSet phldrT="[Текст]"/>
      <dgm:spPr>
        <a:solidFill>
          <a:schemeClr val="accent6">
            <a:lumMod val="75000"/>
            <a:alpha val="67000"/>
          </a:schemeClr>
        </a:solidFill>
      </dgm:spPr>
      <dgm:t>
        <a:bodyPr/>
        <a:lstStyle/>
        <a:p>
          <a:pPr algn="ctr"/>
          <a:r>
            <a:rPr lang="ru-RU"/>
            <a:t>заключна частина</a:t>
          </a:r>
        </a:p>
      </dgm:t>
    </dgm:pt>
    <dgm:pt modelId="{9D85780C-A181-4E8E-AA62-F78D932451DA}" type="parTrans" cxnId="{A9EC55EE-6F71-47F4-90E9-3FF13FF3919A}">
      <dgm:prSet/>
      <dgm:spPr/>
      <dgm:t>
        <a:bodyPr/>
        <a:lstStyle/>
        <a:p>
          <a:pPr algn="ctr"/>
          <a:endParaRPr lang="ru-RU"/>
        </a:p>
      </dgm:t>
    </dgm:pt>
    <dgm:pt modelId="{C4F8DB3E-7962-4FEF-A0A7-7E43408F94DC}" type="sibTrans" cxnId="{A9EC55EE-6F71-47F4-90E9-3FF13FF3919A}">
      <dgm:prSet/>
      <dgm:spPr/>
      <dgm:t>
        <a:bodyPr/>
        <a:lstStyle/>
        <a:p>
          <a:pPr algn="ctr"/>
          <a:endParaRPr lang="ru-RU"/>
        </a:p>
      </dgm:t>
    </dgm:pt>
    <dgm:pt modelId="{F5C23AD2-608F-48A3-9051-01A2F892B6DA}">
      <dgm:prSet phldrT="[Текст]"/>
      <dgm:spPr/>
      <dgm:t>
        <a:bodyPr/>
        <a:lstStyle/>
        <a:p>
          <a:pPr algn="ctr"/>
          <a:r>
            <a:rPr lang="ru-RU"/>
            <a:t>вправи на розслаблення м</a:t>
          </a:r>
          <a:r>
            <a:rPr lang="en-US"/>
            <a:t>'</a:t>
          </a:r>
          <a:r>
            <a:rPr lang="ru-RU"/>
            <a:t>язів,  дихальні вправи та вправи на зміцнення постави</a:t>
          </a:r>
        </a:p>
      </dgm:t>
    </dgm:pt>
    <dgm:pt modelId="{B02B9DF3-5693-4FB8-8692-80CE611C31E3}" type="parTrans" cxnId="{117FDA57-CAED-4E9D-9119-CBA611E4FBB1}">
      <dgm:prSet/>
      <dgm:spPr/>
      <dgm:t>
        <a:bodyPr/>
        <a:lstStyle/>
        <a:p>
          <a:pPr algn="ctr"/>
          <a:endParaRPr lang="ru-RU"/>
        </a:p>
      </dgm:t>
    </dgm:pt>
    <dgm:pt modelId="{DAFCCEAB-5276-41AB-8D2C-90FC0452A2FA}" type="sibTrans" cxnId="{117FDA57-CAED-4E9D-9119-CBA611E4FBB1}">
      <dgm:prSet/>
      <dgm:spPr/>
      <dgm:t>
        <a:bodyPr/>
        <a:lstStyle/>
        <a:p>
          <a:pPr algn="ctr"/>
          <a:endParaRPr lang="ru-RU"/>
        </a:p>
      </dgm:t>
    </dgm:pt>
    <dgm:pt modelId="{424CB031-F157-4E4C-AA88-762CD6C747B0}">
      <dgm:prSet/>
      <dgm:spPr/>
      <dgm:t>
        <a:bodyPr/>
        <a:lstStyle/>
        <a:p>
          <a:pPr algn="ctr"/>
          <a:r>
            <a:rPr lang="ru-RU"/>
            <a:t>ігроритміка</a:t>
          </a:r>
        </a:p>
      </dgm:t>
    </dgm:pt>
    <dgm:pt modelId="{59461D75-7578-46E1-A057-F02DF92A8978}" type="parTrans" cxnId="{FFC04FD2-6B30-4C5B-B628-145505E5B973}">
      <dgm:prSet/>
      <dgm:spPr/>
      <dgm:t>
        <a:bodyPr/>
        <a:lstStyle/>
        <a:p>
          <a:pPr algn="ctr"/>
          <a:endParaRPr lang="ru-RU"/>
        </a:p>
      </dgm:t>
    </dgm:pt>
    <dgm:pt modelId="{476ADB27-C09C-42F1-9B8E-103D44F9CFF9}" type="sibTrans" cxnId="{FFC04FD2-6B30-4C5B-B628-145505E5B973}">
      <dgm:prSet/>
      <dgm:spPr/>
      <dgm:t>
        <a:bodyPr/>
        <a:lstStyle/>
        <a:p>
          <a:pPr algn="ctr"/>
          <a:endParaRPr lang="ru-RU"/>
        </a:p>
      </dgm:t>
    </dgm:pt>
    <dgm:pt modelId="{44CD3482-9BA0-410E-9CA7-C065468B041A}">
      <dgm:prSet/>
      <dgm:spPr/>
      <dgm:t>
        <a:bodyPr/>
        <a:lstStyle/>
        <a:p>
          <a:pPr algn="ctr"/>
          <a:r>
            <a:rPr lang="ru-RU"/>
            <a:t>комплекс ЗРВ</a:t>
          </a:r>
        </a:p>
      </dgm:t>
    </dgm:pt>
    <dgm:pt modelId="{1708882C-C257-454A-A548-0FAA42866696}" type="parTrans" cxnId="{72FF1070-FA8D-4B30-B789-A6D578306009}">
      <dgm:prSet/>
      <dgm:spPr/>
      <dgm:t>
        <a:bodyPr/>
        <a:lstStyle/>
        <a:p>
          <a:pPr algn="ctr"/>
          <a:endParaRPr lang="ru-RU"/>
        </a:p>
      </dgm:t>
    </dgm:pt>
    <dgm:pt modelId="{3EF9A3A3-E1F4-44C5-8BD4-8CF3971EE441}" type="sibTrans" cxnId="{72FF1070-FA8D-4B30-B789-A6D578306009}">
      <dgm:prSet/>
      <dgm:spPr/>
      <dgm:t>
        <a:bodyPr/>
        <a:lstStyle/>
        <a:p>
          <a:pPr algn="ctr"/>
          <a:endParaRPr lang="ru-RU"/>
        </a:p>
      </dgm:t>
    </dgm:pt>
    <dgm:pt modelId="{EA27B28C-C5DA-41BD-956E-C0D9482C36C4}">
      <dgm:prSet/>
      <dgm:spPr/>
      <dgm:t>
        <a:bodyPr/>
        <a:lstStyle/>
        <a:p>
          <a:pPr algn="ctr"/>
          <a:r>
            <a:rPr lang="ru-RU"/>
            <a:t>вивчення танцювальних кроків та танців</a:t>
          </a:r>
        </a:p>
      </dgm:t>
    </dgm:pt>
    <dgm:pt modelId="{CE43FF7A-38C5-41B5-AFC9-011C114E6DC8}" type="parTrans" cxnId="{B4767D76-533F-42C6-9116-261A1DD3A3D0}">
      <dgm:prSet/>
      <dgm:spPr/>
      <dgm:t>
        <a:bodyPr/>
        <a:lstStyle/>
        <a:p>
          <a:pPr algn="ctr"/>
          <a:endParaRPr lang="ru-RU"/>
        </a:p>
      </dgm:t>
    </dgm:pt>
    <dgm:pt modelId="{1A45FD2A-E50E-4A53-BE86-494200A91A0B}" type="sibTrans" cxnId="{B4767D76-533F-42C6-9116-261A1DD3A3D0}">
      <dgm:prSet/>
      <dgm:spPr/>
      <dgm:t>
        <a:bodyPr/>
        <a:lstStyle/>
        <a:p>
          <a:pPr algn="ctr"/>
          <a:endParaRPr lang="ru-RU"/>
        </a:p>
      </dgm:t>
    </dgm:pt>
    <dgm:pt modelId="{CC688F7D-F023-4A62-9373-CDAB658A030D}">
      <dgm:prSet/>
      <dgm:spPr/>
      <dgm:t>
        <a:bodyPr/>
        <a:lstStyle/>
        <a:p>
          <a:pPr algn="ctr"/>
          <a:r>
            <a:rPr lang="ru-RU"/>
            <a:t>вправи на підлозі</a:t>
          </a:r>
        </a:p>
      </dgm:t>
    </dgm:pt>
    <dgm:pt modelId="{F06C2631-C5D2-4266-BC7E-B6B4071F55F2}" type="parTrans" cxnId="{74A3B131-BB8B-4F7E-BB26-DEB175A28F13}">
      <dgm:prSet/>
      <dgm:spPr/>
      <dgm:t>
        <a:bodyPr/>
        <a:lstStyle/>
        <a:p>
          <a:pPr algn="ctr"/>
          <a:endParaRPr lang="ru-RU"/>
        </a:p>
      </dgm:t>
    </dgm:pt>
    <dgm:pt modelId="{5CBFEED8-7B00-437D-9D48-8E8E489FCD23}" type="sibTrans" cxnId="{74A3B131-BB8B-4F7E-BB26-DEB175A28F13}">
      <dgm:prSet/>
      <dgm:spPr/>
      <dgm:t>
        <a:bodyPr/>
        <a:lstStyle/>
        <a:p>
          <a:pPr algn="ctr"/>
          <a:endParaRPr lang="ru-RU"/>
        </a:p>
      </dgm:t>
    </dgm:pt>
    <dgm:pt modelId="{BF34D6F0-D8AC-4066-80C7-F4F10E2BAB30}" type="pres">
      <dgm:prSet presAssocID="{AD78AA2E-C7EF-4EE6-899C-600F97E5EDF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8E4FFB-C7CF-42C1-B2B5-6080D9C69B99}" type="pres">
      <dgm:prSet presAssocID="{CE430CD1-64B3-4AAF-94CF-178C9292B4F0}" presName="compNode" presStyleCnt="0"/>
      <dgm:spPr/>
    </dgm:pt>
    <dgm:pt modelId="{5282C7E9-47D3-47C3-93BB-CE6E0861CE33}" type="pres">
      <dgm:prSet presAssocID="{CE430CD1-64B3-4AAF-94CF-178C9292B4F0}" presName="aNode" presStyleLbl="bgShp" presStyleIdx="0" presStyleCnt="3" custLinFactNeighborX="-2507" custLinFactNeighborY="40"/>
      <dgm:spPr/>
      <dgm:t>
        <a:bodyPr/>
        <a:lstStyle/>
        <a:p>
          <a:endParaRPr lang="ru-RU"/>
        </a:p>
      </dgm:t>
    </dgm:pt>
    <dgm:pt modelId="{B528322C-DD17-4444-B618-4874EE488272}" type="pres">
      <dgm:prSet presAssocID="{CE430CD1-64B3-4AAF-94CF-178C9292B4F0}" presName="textNode" presStyleLbl="bgShp" presStyleIdx="0" presStyleCnt="3"/>
      <dgm:spPr/>
      <dgm:t>
        <a:bodyPr/>
        <a:lstStyle/>
        <a:p>
          <a:endParaRPr lang="ru-RU"/>
        </a:p>
      </dgm:t>
    </dgm:pt>
    <dgm:pt modelId="{E9905D5F-924E-438C-8A9E-B542643995A6}" type="pres">
      <dgm:prSet presAssocID="{CE430CD1-64B3-4AAF-94CF-178C9292B4F0}" presName="compChildNode" presStyleCnt="0"/>
      <dgm:spPr/>
    </dgm:pt>
    <dgm:pt modelId="{A80994E1-48F6-4539-9001-3BA0F4A93866}" type="pres">
      <dgm:prSet presAssocID="{CE430CD1-64B3-4AAF-94CF-178C9292B4F0}" presName="theInnerList" presStyleCnt="0"/>
      <dgm:spPr/>
    </dgm:pt>
    <dgm:pt modelId="{A18B20B2-2815-43BB-80EE-143738114537}" type="pres">
      <dgm:prSet presAssocID="{1CBB79C1-3EB0-4105-9AA3-7EE67C50C66D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26FAF-FFB9-411E-8696-C04A17C2336F}" type="pres">
      <dgm:prSet presAssocID="{1CBB79C1-3EB0-4105-9AA3-7EE67C50C66D}" presName="aSpace2" presStyleCnt="0"/>
      <dgm:spPr/>
    </dgm:pt>
    <dgm:pt modelId="{021EB35C-C48F-431C-AF88-3661372B2F53}" type="pres">
      <dgm:prSet presAssocID="{424CB031-F157-4E4C-AA88-762CD6C747B0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37504-4AEA-4732-A29A-CE0AED96CCFA}" type="pres">
      <dgm:prSet presAssocID="{CE430CD1-64B3-4AAF-94CF-178C9292B4F0}" presName="aSpace" presStyleCnt="0"/>
      <dgm:spPr/>
    </dgm:pt>
    <dgm:pt modelId="{1112C19D-B37D-4E79-866B-A6CC28D55036}" type="pres">
      <dgm:prSet presAssocID="{5F4F1D16-8FFE-460E-AA38-30DFD62B78DF}" presName="compNode" presStyleCnt="0"/>
      <dgm:spPr/>
    </dgm:pt>
    <dgm:pt modelId="{828B25BC-935A-4562-B8E9-E2DF00CA1756}" type="pres">
      <dgm:prSet presAssocID="{5F4F1D16-8FFE-460E-AA38-30DFD62B78DF}" presName="aNode" presStyleLbl="bgShp" presStyleIdx="1" presStyleCnt="3"/>
      <dgm:spPr/>
      <dgm:t>
        <a:bodyPr/>
        <a:lstStyle/>
        <a:p>
          <a:endParaRPr lang="ru-RU"/>
        </a:p>
      </dgm:t>
    </dgm:pt>
    <dgm:pt modelId="{563E4CD5-F1A7-45AF-AB2D-BC6677A5D54B}" type="pres">
      <dgm:prSet presAssocID="{5F4F1D16-8FFE-460E-AA38-30DFD62B78DF}" presName="textNode" presStyleLbl="bgShp" presStyleIdx="1" presStyleCnt="3"/>
      <dgm:spPr/>
      <dgm:t>
        <a:bodyPr/>
        <a:lstStyle/>
        <a:p>
          <a:endParaRPr lang="ru-RU"/>
        </a:p>
      </dgm:t>
    </dgm:pt>
    <dgm:pt modelId="{4F229D7C-F6D6-4F1F-B9C4-385F9C7C1F24}" type="pres">
      <dgm:prSet presAssocID="{5F4F1D16-8FFE-460E-AA38-30DFD62B78DF}" presName="compChildNode" presStyleCnt="0"/>
      <dgm:spPr/>
    </dgm:pt>
    <dgm:pt modelId="{466E2261-C1A3-4A60-AD82-9FAA55A068D5}" type="pres">
      <dgm:prSet presAssocID="{5F4F1D16-8FFE-460E-AA38-30DFD62B78DF}" presName="theInnerList" presStyleCnt="0"/>
      <dgm:spPr/>
    </dgm:pt>
    <dgm:pt modelId="{C0E9721F-B019-4C15-B9D3-56348E69AB47}" type="pres">
      <dgm:prSet presAssocID="{C60D7E96-1CE5-4978-BCA5-7D0DBEE68C12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73040-BA37-4B7B-A64B-36B39CFA6AE6}" type="pres">
      <dgm:prSet presAssocID="{C60D7E96-1CE5-4978-BCA5-7D0DBEE68C12}" presName="aSpace2" presStyleCnt="0"/>
      <dgm:spPr/>
    </dgm:pt>
    <dgm:pt modelId="{60C50A50-9A1C-45D6-BEDB-2F59E7588C60}" type="pres">
      <dgm:prSet presAssocID="{44CD3482-9BA0-410E-9CA7-C065468B041A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88CE2-93A2-44D1-B131-7B8FD7DA8D2C}" type="pres">
      <dgm:prSet presAssocID="{44CD3482-9BA0-410E-9CA7-C065468B041A}" presName="aSpace2" presStyleCnt="0"/>
      <dgm:spPr/>
    </dgm:pt>
    <dgm:pt modelId="{1E60D7D9-E811-4C9C-82BC-83DBA5F7C377}" type="pres">
      <dgm:prSet presAssocID="{EA27B28C-C5DA-41BD-956E-C0D9482C36C4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7F7CD-77E4-40C7-9E8D-9D32178786FF}" type="pres">
      <dgm:prSet presAssocID="{EA27B28C-C5DA-41BD-956E-C0D9482C36C4}" presName="aSpace2" presStyleCnt="0"/>
      <dgm:spPr/>
    </dgm:pt>
    <dgm:pt modelId="{C95C3A80-1FE7-4A01-A58B-2414469EE0AA}" type="pres">
      <dgm:prSet presAssocID="{CC688F7D-F023-4A62-9373-CDAB658A030D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AD582-7BB2-4487-A504-0D5C0D125C43}" type="pres">
      <dgm:prSet presAssocID="{CC688F7D-F023-4A62-9373-CDAB658A030D}" presName="aSpace2" presStyleCnt="0"/>
      <dgm:spPr/>
    </dgm:pt>
    <dgm:pt modelId="{E09512DA-D970-48C5-AC77-7A70823B008F}" type="pres">
      <dgm:prSet presAssocID="{53746604-0DC1-405A-8193-81F25DBCE0A9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BD74B-39B3-438D-A959-CE3E8464FE01}" type="pres">
      <dgm:prSet presAssocID="{5F4F1D16-8FFE-460E-AA38-30DFD62B78DF}" presName="aSpace" presStyleCnt="0"/>
      <dgm:spPr/>
    </dgm:pt>
    <dgm:pt modelId="{1302DD00-10E1-46D2-9DE5-83715FD17ACB}" type="pres">
      <dgm:prSet presAssocID="{3DFF3D3E-DE1E-4C9F-94B5-412C8C4DAC51}" presName="compNode" presStyleCnt="0"/>
      <dgm:spPr/>
    </dgm:pt>
    <dgm:pt modelId="{C8EFC0C7-781B-4EDA-8F7E-7CEB2A0CA253}" type="pres">
      <dgm:prSet presAssocID="{3DFF3D3E-DE1E-4C9F-94B5-412C8C4DAC51}" presName="aNode" presStyleLbl="bgShp" presStyleIdx="2" presStyleCnt="3"/>
      <dgm:spPr/>
      <dgm:t>
        <a:bodyPr/>
        <a:lstStyle/>
        <a:p>
          <a:endParaRPr lang="ru-RU"/>
        </a:p>
      </dgm:t>
    </dgm:pt>
    <dgm:pt modelId="{B902E24E-C931-4042-8A5D-25F8617BEF23}" type="pres">
      <dgm:prSet presAssocID="{3DFF3D3E-DE1E-4C9F-94B5-412C8C4DAC51}" presName="textNode" presStyleLbl="bgShp" presStyleIdx="2" presStyleCnt="3"/>
      <dgm:spPr/>
      <dgm:t>
        <a:bodyPr/>
        <a:lstStyle/>
        <a:p>
          <a:endParaRPr lang="ru-RU"/>
        </a:p>
      </dgm:t>
    </dgm:pt>
    <dgm:pt modelId="{8946BCF7-9416-459E-AC8D-88FAFB9479AE}" type="pres">
      <dgm:prSet presAssocID="{3DFF3D3E-DE1E-4C9F-94B5-412C8C4DAC51}" presName="compChildNode" presStyleCnt="0"/>
      <dgm:spPr/>
    </dgm:pt>
    <dgm:pt modelId="{747FF34C-E0DD-4D99-8E27-510E94C0BCE2}" type="pres">
      <dgm:prSet presAssocID="{3DFF3D3E-DE1E-4C9F-94B5-412C8C4DAC51}" presName="theInnerList" presStyleCnt="0"/>
      <dgm:spPr/>
    </dgm:pt>
    <dgm:pt modelId="{EE88CC68-6D3F-4C69-B2FB-B926FA932AEB}" type="pres">
      <dgm:prSet presAssocID="{F5C23AD2-608F-48A3-9051-01A2F892B6DA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E9677-C70B-4719-9C91-2AE6329DBE9C}" type="presOf" srcId="{3DFF3D3E-DE1E-4C9F-94B5-412C8C4DAC51}" destId="{B902E24E-C931-4042-8A5D-25F8617BEF23}" srcOrd="1" destOrd="0" presId="urn:microsoft.com/office/officeart/2005/8/layout/lProcess2"/>
    <dgm:cxn modelId="{ED77EF9B-974B-4064-AEDB-4756AFA6BF77}" srcId="{AD78AA2E-C7EF-4EE6-899C-600F97E5EDF8}" destId="{CE430CD1-64B3-4AAF-94CF-178C9292B4F0}" srcOrd="0" destOrd="0" parTransId="{6FA66490-701B-41FD-B969-DE24BB37341F}" sibTransId="{FD0988B1-8E46-44E5-BE12-12030F8D3196}"/>
    <dgm:cxn modelId="{577829EA-E37D-4D20-A599-F98FF7D0BB0D}" type="presOf" srcId="{44CD3482-9BA0-410E-9CA7-C065468B041A}" destId="{60C50A50-9A1C-45D6-BEDB-2F59E7588C60}" srcOrd="0" destOrd="0" presId="urn:microsoft.com/office/officeart/2005/8/layout/lProcess2"/>
    <dgm:cxn modelId="{4CBF18E7-9274-4312-9717-00BDB28854E9}" srcId="{5F4F1D16-8FFE-460E-AA38-30DFD62B78DF}" destId="{C60D7E96-1CE5-4978-BCA5-7D0DBEE68C12}" srcOrd="0" destOrd="0" parTransId="{B07B833A-B4C9-4627-98BD-F4490C8644E6}" sibTransId="{7B584328-8B0A-4B35-99ED-629D8FC1F988}"/>
    <dgm:cxn modelId="{93984027-45E4-4D99-BBF7-43F0DE67A324}" type="presOf" srcId="{CE430CD1-64B3-4AAF-94CF-178C9292B4F0}" destId="{5282C7E9-47D3-47C3-93BB-CE6E0861CE33}" srcOrd="0" destOrd="0" presId="urn:microsoft.com/office/officeart/2005/8/layout/lProcess2"/>
    <dgm:cxn modelId="{68D1A3BB-F0D4-47AB-948A-E8C96324CB0B}" type="presOf" srcId="{3DFF3D3E-DE1E-4C9F-94B5-412C8C4DAC51}" destId="{C8EFC0C7-781B-4EDA-8F7E-7CEB2A0CA253}" srcOrd="0" destOrd="0" presId="urn:microsoft.com/office/officeart/2005/8/layout/lProcess2"/>
    <dgm:cxn modelId="{A9EC55EE-6F71-47F4-90E9-3FF13FF3919A}" srcId="{AD78AA2E-C7EF-4EE6-899C-600F97E5EDF8}" destId="{3DFF3D3E-DE1E-4C9F-94B5-412C8C4DAC51}" srcOrd="2" destOrd="0" parTransId="{9D85780C-A181-4E8E-AA62-F78D932451DA}" sibTransId="{C4F8DB3E-7962-4FEF-A0A7-7E43408F94DC}"/>
    <dgm:cxn modelId="{B4767D76-533F-42C6-9116-261A1DD3A3D0}" srcId="{5F4F1D16-8FFE-460E-AA38-30DFD62B78DF}" destId="{EA27B28C-C5DA-41BD-956E-C0D9482C36C4}" srcOrd="2" destOrd="0" parTransId="{CE43FF7A-38C5-41B5-AFC9-011C114E6DC8}" sibTransId="{1A45FD2A-E50E-4A53-BE86-494200A91A0B}"/>
    <dgm:cxn modelId="{879B618C-09C9-40A1-B811-06088C055038}" type="presOf" srcId="{C60D7E96-1CE5-4978-BCA5-7D0DBEE68C12}" destId="{C0E9721F-B019-4C15-B9D3-56348E69AB47}" srcOrd="0" destOrd="0" presId="urn:microsoft.com/office/officeart/2005/8/layout/lProcess2"/>
    <dgm:cxn modelId="{485BF0F7-87F4-43CB-9734-1FD40BE11061}" srcId="{5F4F1D16-8FFE-460E-AA38-30DFD62B78DF}" destId="{53746604-0DC1-405A-8193-81F25DBCE0A9}" srcOrd="4" destOrd="0" parTransId="{5C593DB4-70C9-437B-B1AF-2F9EF6D1A97F}" sibTransId="{656251D3-4DB7-4112-A714-17ED4B48C687}"/>
    <dgm:cxn modelId="{F3D81B23-5F65-4584-91D5-BDF5358418E2}" type="presOf" srcId="{CC688F7D-F023-4A62-9373-CDAB658A030D}" destId="{C95C3A80-1FE7-4A01-A58B-2414469EE0AA}" srcOrd="0" destOrd="0" presId="urn:microsoft.com/office/officeart/2005/8/layout/lProcess2"/>
    <dgm:cxn modelId="{FFC04FD2-6B30-4C5B-B628-145505E5B973}" srcId="{CE430CD1-64B3-4AAF-94CF-178C9292B4F0}" destId="{424CB031-F157-4E4C-AA88-762CD6C747B0}" srcOrd="1" destOrd="0" parTransId="{59461D75-7578-46E1-A057-F02DF92A8978}" sibTransId="{476ADB27-C09C-42F1-9B8E-103D44F9CFF9}"/>
    <dgm:cxn modelId="{2BEA6D8F-5004-4835-B303-07FBE9823AC4}" type="presOf" srcId="{5F4F1D16-8FFE-460E-AA38-30DFD62B78DF}" destId="{563E4CD5-F1A7-45AF-AB2D-BC6677A5D54B}" srcOrd="1" destOrd="0" presId="urn:microsoft.com/office/officeart/2005/8/layout/lProcess2"/>
    <dgm:cxn modelId="{F304DE71-C5B8-492C-8C81-86E06248B25B}" srcId="{AD78AA2E-C7EF-4EE6-899C-600F97E5EDF8}" destId="{5F4F1D16-8FFE-460E-AA38-30DFD62B78DF}" srcOrd="1" destOrd="0" parTransId="{41B5B43A-EFBC-4806-ADCD-E404F1993F83}" sibTransId="{EA95BBBD-269C-43C0-8047-C70955625CDD}"/>
    <dgm:cxn modelId="{117FDA57-CAED-4E9D-9119-CBA611E4FBB1}" srcId="{3DFF3D3E-DE1E-4C9F-94B5-412C8C4DAC51}" destId="{F5C23AD2-608F-48A3-9051-01A2F892B6DA}" srcOrd="0" destOrd="0" parTransId="{B02B9DF3-5693-4FB8-8692-80CE611C31E3}" sibTransId="{DAFCCEAB-5276-41AB-8D2C-90FC0452A2FA}"/>
    <dgm:cxn modelId="{617E9DD0-2830-44A2-8787-BDCF2C4AB81A}" type="presOf" srcId="{F5C23AD2-608F-48A3-9051-01A2F892B6DA}" destId="{EE88CC68-6D3F-4C69-B2FB-B926FA932AEB}" srcOrd="0" destOrd="0" presId="urn:microsoft.com/office/officeart/2005/8/layout/lProcess2"/>
    <dgm:cxn modelId="{9A538A2A-064C-4AD2-919E-CDA58E1ED3DA}" type="presOf" srcId="{5F4F1D16-8FFE-460E-AA38-30DFD62B78DF}" destId="{828B25BC-935A-4562-B8E9-E2DF00CA1756}" srcOrd="0" destOrd="0" presId="urn:microsoft.com/office/officeart/2005/8/layout/lProcess2"/>
    <dgm:cxn modelId="{522A3F30-F915-40AB-90B0-CD06CF4E10E0}" type="presOf" srcId="{1CBB79C1-3EB0-4105-9AA3-7EE67C50C66D}" destId="{A18B20B2-2815-43BB-80EE-143738114537}" srcOrd="0" destOrd="0" presId="urn:microsoft.com/office/officeart/2005/8/layout/lProcess2"/>
    <dgm:cxn modelId="{C5E37E02-ADA0-4072-AC5F-C56394052FDD}" srcId="{CE430CD1-64B3-4AAF-94CF-178C9292B4F0}" destId="{1CBB79C1-3EB0-4105-9AA3-7EE67C50C66D}" srcOrd="0" destOrd="0" parTransId="{C76E3CBD-9868-4100-B842-E62D17480F1B}" sibTransId="{F128FE64-3C1D-415F-B580-1F728E329237}"/>
    <dgm:cxn modelId="{96339168-952D-484A-AF45-82783694BC13}" type="presOf" srcId="{AD78AA2E-C7EF-4EE6-899C-600F97E5EDF8}" destId="{BF34D6F0-D8AC-4066-80C7-F4F10E2BAB30}" srcOrd="0" destOrd="0" presId="urn:microsoft.com/office/officeart/2005/8/layout/lProcess2"/>
    <dgm:cxn modelId="{259E0E2F-E41E-4EEE-AA3B-08D24DA48214}" type="presOf" srcId="{424CB031-F157-4E4C-AA88-762CD6C747B0}" destId="{021EB35C-C48F-431C-AF88-3661372B2F53}" srcOrd="0" destOrd="0" presId="urn:microsoft.com/office/officeart/2005/8/layout/lProcess2"/>
    <dgm:cxn modelId="{74A3B131-BB8B-4F7E-BB26-DEB175A28F13}" srcId="{5F4F1D16-8FFE-460E-AA38-30DFD62B78DF}" destId="{CC688F7D-F023-4A62-9373-CDAB658A030D}" srcOrd="3" destOrd="0" parTransId="{F06C2631-C5D2-4266-BC7E-B6B4071F55F2}" sibTransId="{5CBFEED8-7B00-437D-9D48-8E8E489FCD23}"/>
    <dgm:cxn modelId="{6BE285B0-B938-41B3-BA3C-735E4B915B87}" type="presOf" srcId="{53746604-0DC1-405A-8193-81F25DBCE0A9}" destId="{E09512DA-D970-48C5-AC77-7A70823B008F}" srcOrd="0" destOrd="0" presId="urn:microsoft.com/office/officeart/2005/8/layout/lProcess2"/>
    <dgm:cxn modelId="{72FF1070-FA8D-4B30-B789-A6D578306009}" srcId="{5F4F1D16-8FFE-460E-AA38-30DFD62B78DF}" destId="{44CD3482-9BA0-410E-9CA7-C065468B041A}" srcOrd="1" destOrd="0" parTransId="{1708882C-C257-454A-A548-0FAA42866696}" sibTransId="{3EF9A3A3-E1F4-44C5-8BD4-8CF3971EE441}"/>
    <dgm:cxn modelId="{C2084E02-3C60-4F9B-ACA7-7EF2E546CB94}" type="presOf" srcId="{CE430CD1-64B3-4AAF-94CF-178C9292B4F0}" destId="{B528322C-DD17-4444-B618-4874EE488272}" srcOrd="1" destOrd="0" presId="urn:microsoft.com/office/officeart/2005/8/layout/lProcess2"/>
    <dgm:cxn modelId="{91D1B345-BA8F-4D15-8810-AA44414349C2}" type="presOf" srcId="{EA27B28C-C5DA-41BD-956E-C0D9482C36C4}" destId="{1E60D7D9-E811-4C9C-82BC-83DBA5F7C377}" srcOrd="0" destOrd="0" presId="urn:microsoft.com/office/officeart/2005/8/layout/lProcess2"/>
    <dgm:cxn modelId="{C0C739A2-226B-4829-8D27-3E26BEB7E330}" type="presParOf" srcId="{BF34D6F0-D8AC-4066-80C7-F4F10E2BAB30}" destId="{FD8E4FFB-C7CF-42C1-B2B5-6080D9C69B99}" srcOrd="0" destOrd="0" presId="urn:microsoft.com/office/officeart/2005/8/layout/lProcess2"/>
    <dgm:cxn modelId="{F6F2D05B-9E31-48D2-85C5-73FA76E759AE}" type="presParOf" srcId="{FD8E4FFB-C7CF-42C1-B2B5-6080D9C69B99}" destId="{5282C7E9-47D3-47C3-93BB-CE6E0861CE33}" srcOrd="0" destOrd="0" presId="urn:microsoft.com/office/officeart/2005/8/layout/lProcess2"/>
    <dgm:cxn modelId="{A4BD77BC-BD55-49CB-B681-CBC432C905D9}" type="presParOf" srcId="{FD8E4FFB-C7CF-42C1-B2B5-6080D9C69B99}" destId="{B528322C-DD17-4444-B618-4874EE488272}" srcOrd="1" destOrd="0" presId="urn:microsoft.com/office/officeart/2005/8/layout/lProcess2"/>
    <dgm:cxn modelId="{A573D502-D721-456B-9234-4CF182B32542}" type="presParOf" srcId="{FD8E4FFB-C7CF-42C1-B2B5-6080D9C69B99}" destId="{E9905D5F-924E-438C-8A9E-B542643995A6}" srcOrd="2" destOrd="0" presId="urn:microsoft.com/office/officeart/2005/8/layout/lProcess2"/>
    <dgm:cxn modelId="{D7F39F76-D124-4BDF-85AC-3A3C255AC8E0}" type="presParOf" srcId="{E9905D5F-924E-438C-8A9E-B542643995A6}" destId="{A80994E1-48F6-4539-9001-3BA0F4A93866}" srcOrd="0" destOrd="0" presId="urn:microsoft.com/office/officeart/2005/8/layout/lProcess2"/>
    <dgm:cxn modelId="{0D26F7D5-0F26-4E9C-9C0D-8F6592429EBB}" type="presParOf" srcId="{A80994E1-48F6-4539-9001-3BA0F4A93866}" destId="{A18B20B2-2815-43BB-80EE-143738114537}" srcOrd="0" destOrd="0" presId="urn:microsoft.com/office/officeart/2005/8/layout/lProcess2"/>
    <dgm:cxn modelId="{2FEF25DA-000A-4CC1-BAF5-49551F2BAFE8}" type="presParOf" srcId="{A80994E1-48F6-4539-9001-3BA0F4A93866}" destId="{F2F26FAF-FFB9-411E-8696-C04A17C2336F}" srcOrd="1" destOrd="0" presId="urn:microsoft.com/office/officeart/2005/8/layout/lProcess2"/>
    <dgm:cxn modelId="{45F1AE44-935A-465E-B784-E14AA9B1788B}" type="presParOf" srcId="{A80994E1-48F6-4539-9001-3BA0F4A93866}" destId="{021EB35C-C48F-431C-AF88-3661372B2F53}" srcOrd="2" destOrd="0" presId="urn:microsoft.com/office/officeart/2005/8/layout/lProcess2"/>
    <dgm:cxn modelId="{F8B58E54-C263-4822-BE08-538B2A12E6AA}" type="presParOf" srcId="{BF34D6F0-D8AC-4066-80C7-F4F10E2BAB30}" destId="{F1537504-4AEA-4732-A29A-CE0AED96CCFA}" srcOrd="1" destOrd="0" presId="urn:microsoft.com/office/officeart/2005/8/layout/lProcess2"/>
    <dgm:cxn modelId="{E6CCC699-79F7-4126-BB4F-401DB158671E}" type="presParOf" srcId="{BF34D6F0-D8AC-4066-80C7-F4F10E2BAB30}" destId="{1112C19D-B37D-4E79-866B-A6CC28D55036}" srcOrd="2" destOrd="0" presId="urn:microsoft.com/office/officeart/2005/8/layout/lProcess2"/>
    <dgm:cxn modelId="{D2CEA4F8-6260-4705-B9C7-DFECC7B97BE1}" type="presParOf" srcId="{1112C19D-B37D-4E79-866B-A6CC28D55036}" destId="{828B25BC-935A-4562-B8E9-E2DF00CA1756}" srcOrd="0" destOrd="0" presId="urn:microsoft.com/office/officeart/2005/8/layout/lProcess2"/>
    <dgm:cxn modelId="{31830CB1-0475-4C8C-B636-511AFEF63567}" type="presParOf" srcId="{1112C19D-B37D-4E79-866B-A6CC28D55036}" destId="{563E4CD5-F1A7-45AF-AB2D-BC6677A5D54B}" srcOrd="1" destOrd="0" presId="urn:microsoft.com/office/officeart/2005/8/layout/lProcess2"/>
    <dgm:cxn modelId="{C8FA4A27-0D90-464E-BA99-B8A71CF0B6F8}" type="presParOf" srcId="{1112C19D-B37D-4E79-866B-A6CC28D55036}" destId="{4F229D7C-F6D6-4F1F-B9C4-385F9C7C1F24}" srcOrd="2" destOrd="0" presId="urn:microsoft.com/office/officeart/2005/8/layout/lProcess2"/>
    <dgm:cxn modelId="{26FA4565-BC95-4C5C-8F42-EFFF6A9D14A1}" type="presParOf" srcId="{4F229D7C-F6D6-4F1F-B9C4-385F9C7C1F24}" destId="{466E2261-C1A3-4A60-AD82-9FAA55A068D5}" srcOrd="0" destOrd="0" presId="urn:microsoft.com/office/officeart/2005/8/layout/lProcess2"/>
    <dgm:cxn modelId="{210AAC9C-86B5-4D3A-8896-98892FE8380F}" type="presParOf" srcId="{466E2261-C1A3-4A60-AD82-9FAA55A068D5}" destId="{C0E9721F-B019-4C15-B9D3-56348E69AB47}" srcOrd="0" destOrd="0" presId="urn:microsoft.com/office/officeart/2005/8/layout/lProcess2"/>
    <dgm:cxn modelId="{9971C351-1AA2-4483-8FC9-A3F24B6DEF81}" type="presParOf" srcId="{466E2261-C1A3-4A60-AD82-9FAA55A068D5}" destId="{67873040-BA37-4B7B-A64B-36B39CFA6AE6}" srcOrd="1" destOrd="0" presId="urn:microsoft.com/office/officeart/2005/8/layout/lProcess2"/>
    <dgm:cxn modelId="{1F3901B8-7CC7-47F8-8E29-5C0669D4EF87}" type="presParOf" srcId="{466E2261-C1A3-4A60-AD82-9FAA55A068D5}" destId="{60C50A50-9A1C-45D6-BEDB-2F59E7588C60}" srcOrd="2" destOrd="0" presId="urn:microsoft.com/office/officeart/2005/8/layout/lProcess2"/>
    <dgm:cxn modelId="{208AFDDB-F514-4B3D-A7A4-6E5ED4477CD8}" type="presParOf" srcId="{466E2261-C1A3-4A60-AD82-9FAA55A068D5}" destId="{15C88CE2-93A2-44D1-B131-7B8FD7DA8D2C}" srcOrd="3" destOrd="0" presId="urn:microsoft.com/office/officeart/2005/8/layout/lProcess2"/>
    <dgm:cxn modelId="{76306052-6A7B-4241-9572-F6D4896426B2}" type="presParOf" srcId="{466E2261-C1A3-4A60-AD82-9FAA55A068D5}" destId="{1E60D7D9-E811-4C9C-82BC-83DBA5F7C377}" srcOrd="4" destOrd="0" presId="urn:microsoft.com/office/officeart/2005/8/layout/lProcess2"/>
    <dgm:cxn modelId="{82B84734-096D-4B7A-98DB-50DFF3E922C2}" type="presParOf" srcId="{466E2261-C1A3-4A60-AD82-9FAA55A068D5}" destId="{2127F7CD-77E4-40C7-9E8D-9D32178786FF}" srcOrd="5" destOrd="0" presId="urn:microsoft.com/office/officeart/2005/8/layout/lProcess2"/>
    <dgm:cxn modelId="{762347ED-B8B0-437A-A1D3-DEE71F126448}" type="presParOf" srcId="{466E2261-C1A3-4A60-AD82-9FAA55A068D5}" destId="{C95C3A80-1FE7-4A01-A58B-2414469EE0AA}" srcOrd="6" destOrd="0" presId="urn:microsoft.com/office/officeart/2005/8/layout/lProcess2"/>
    <dgm:cxn modelId="{56851E22-12DD-4730-B1B9-906AB3E5F0D5}" type="presParOf" srcId="{466E2261-C1A3-4A60-AD82-9FAA55A068D5}" destId="{A8BAD582-7BB2-4487-A504-0D5C0D125C43}" srcOrd="7" destOrd="0" presId="urn:microsoft.com/office/officeart/2005/8/layout/lProcess2"/>
    <dgm:cxn modelId="{5EA2EF19-D54D-4544-A2E7-48480A2516F4}" type="presParOf" srcId="{466E2261-C1A3-4A60-AD82-9FAA55A068D5}" destId="{E09512DA-D970-48C5-AC77-7A70823B008F}" srcOrd="8" destOrd="0" presId="urn:microsoft.com/office/officeart/2005/8/layout/lProcess2"/>
    <dgm:cxn modelId="{E00B9B61-D8C2-474B-944E-8F9E707619DD}" type="presParOf" srcId="{BF34D6F0-D8AC-4066-80C7-F4F10E2BAB30}" destId="{39ABD74B-39B3-438D-A959-CE3E8464FE01}" srcOrd="3" destOrd="0" presId="urn:microsoft.com/office/officeart/2005/8/layout/lProcess2"/>
    <dgm:cxn modelId="{D73CF52F-FAB8-4EDA-A604-E94D8A1B7B05}" type="presParOf" srcId="{BF34D6F0-D8AC-4066-80C7-F4F10E2BAB30}" destId="{1302DD00-10E1-46D2-9DE5-83715FD17ACB}" srcOrd="4" destOrd="0" presId="urn:microsoft.com/office/officeart/2005/8/layout/lProcess2"/>
    <dgm:cxn modelId="{209AEA6D-19B9-411F-B3BD-98E4A203BD50}" type="presParOf" srcId="{1302DD00-10E1-46D2-9DE5-83715FD17ACB}" destId="{C8EFC0C7-781B-4EDA-8F7E-7CEB2A0CA253}" srcOrd="0" destOrd="0" presId="urn:microsoft.com/office/officeart/2005/8/layout/lProcess2"/>
    <dgm:cxn modelId="{166AAC1C-EFBD-4BC1-8C6A-5CC3FAFF92CD}" type="presParOf" srcId="{1302DD00-10E1-46D2-9DE5-83715FD17ACB}" destId="{B902E24E-C931-4042-8A5D-25F8617BEF23}" srcOrd="1" destOrd="0" presId="urn:microsoft.com/office/officeart/2005/8/layout/lProcess2"/>
    <dgm:cxn modelId="{B689B109-A012-4B74-9ED1-A97318BA4599}" type="presParOf" srcId="{1302DD00-10E1-46D2-9DE5-83715FD17ACB}" destId="{8946BCF7-9416-459E-AC8D-88FAFB9479AE}" srcOrd="2" destOrd="0" presId="urn:microsoft.com/office/officeart/2005/8/layout/lProcess2"/>
    <dgm:cxn modelId="{4DD7CF6F-AF9B-4149-B145-5814CA7C3FA4}" type="presParOf" srcId="{8946BCF7-9416-459E-AC8D-88FAFB9479AE}" destId="{747FF34C-E0DD-4D99-8E27-510E94C0BCE2}" srcOrd="0" destOrd="0" presId="urn:microsoft.com/office/officeart/2005/8/layout/lProcess2"/>
    <dgm:cxn modelId="{D9803C71-29A2-4050-BDF8-1720B4CC3DF0}" type="presParOf" srcId="{747FF34C-E0DD-4D99-8E27-510E94C0BCE2}" destId="{EE88CC68-6D3F-4C69-B2FB-B926FA932AEB}" srcOrd="0" destOrd="0" presId="urn:microsoft.com/office/officeart/2005/8/layout/l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7BDC1-9E1F-4595-9D23-D0AA21B64FF3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0C12-5487-41D1-9FF1-376B701E8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81EF-F849-46DD-AEBB-F34B3A4CF45D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D2506-7919-4383-90EE-E66CD5573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91E96-FBFA-4D4E-A1F5-A3E2EDC99EA1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0468-622A-4869-9248-7F0ACD597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5ECF-7E89-4DFA-B6FE-C741FC914238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D156-6050-4E07-97CE-85CA8DF28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2FFD-13A2-4A26-9882-B781E1CE02F4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C396F-9BD4-467E-884A-0CA9E5C7F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37A5-DBD0-49A5-A61F-B421DBA57799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A1C55-B184-4D52-8681-CE3510338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7FD69-70C9-4D50-A730-364E1F2D3866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3BB4-9543-44CC-922E-F4B01F9E2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1232-2CFA-47F7-9E17-103BF7DA1FEF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2BAA-444F-48B3-8207-F39ADFD28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5397-CBFF-4228-BD1C-C7A4D84D00E1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C831-EBD9-4C4F-B127-89DEB4A19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1874-74F4-4356-8556-4E6FDF65356B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92A4A-086B-4B7E-8D82-A5589D0E8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A270-F312-4320-80F6-B041208282BA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2BDC-354E-41E5-A0D5-8E58B5227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147741-4AAF-4097-9295-472C721E1BED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99F33F-BE80-4EB4-8063-2CA94634A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6224_2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4581525"/>
            <a:ext cx="14509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6251_23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4581525"/>
            <a:ext cx="14430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357290" y="1428736"/>
            <a:ext cx="5921375" cy="3297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Формування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музично-ритмічної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діяльності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у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дітей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 старшого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дошкільного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віку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/>
              <a:latin typeface="Arial Black"/>
            </a:endParaRPr>
          </a:p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на 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заняттях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хореографічного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гуртка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все фото\Співпраця з батьками\фото семінар\IMG_84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678661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все фото\Співпраця з батьками\фото семінар\IMG_84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67866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вітлина від НВК N 5 -ПДНЗ  м. Могилів-Подільський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692948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вітлина від НВК N 5 -ПДНЗ  м. Могилів-Подільський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0490" y="857232"/>
            <a:ext cx="6334782" cy="452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429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600" dirty="0" smtClean="0">
                <a:solidFill>
                  <a:srgbClr val="0070C0"/>
                </a:solidFill>
                <a:latin typeface="Arial Black" pitchFamily="34" charset="0"/>
              </a:rPr>
              <a:t>Суть досвіду: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uk-UA" sz="2400" dirty="0" smtClean="0"/>
              <a:t>розвиток гармонійного духовного і фізичного розвитку  дитини;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/>
              <a:t> розширення та узагальнення  її уявлення про особливості танцювального жанру;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/>
              <a:t>знайомство з хореографією та з танцями різних видів та народів.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714348" y="714356"/>
          <a:ext cx="7286676" cy="456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785918" y="0"/>
            <a:ext cx="5357850" cy="6429396"/>
            <a:chOff x="270" y="795"/>
            <a:chExt cx="10710" cy="15375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270" y="795"/>
              <a:ext cx="10710" cy="9375"/>
              <a:chOff x="270" y="795"/>
              <a:chExt cx="10710" cy="9375"/>
            </a:xfrm>
          </p:grpSpPr>
          <p:sp>
            <p:nvSpPr>
              <p:cNvPr id="2052" name="Oval 4"/>
              <p:cNvSpPr>
                <a:spLocks noChangeArrowheads="1"/>
              </p:cNvSpPr>
              <p:nvPr/>
            </p:nvSpPr>
            <p:spPr bwMode="auto">
              <a:xfrm rot="8177833">
                <a:off x="6282" y="5730"/>
                <a:ext cx="2805" cy="42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3" name="Oval 5"/>
              <p:cNvSpPr>
                <a:spLocks noChangeArrowheads="1"/>
              </p:cNvSpPr>
              <p:nvPr/>
            </p:nvSpPr>
            <p:spPr bwMode="auto">
              <a:xfrm rot="1252649">
                <a:off x="3390" y="5925"/>
                <a:ext cx="2805" cy="4245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auto">
              <a:xfrm rot="4467368">
                <a:off x="990" y="4155"/>
                <a:ext cx="2805" cy="424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auto">
              <a:xfrm rot="-1923900">
                <a:off x="2130" y="1050"/>
                <a:ext cx="2805" cy="4245"/>
              </a:xfrm>
              <a:prstGeom prst="ellipse">
                <a:avLst/>
              </a:prstGeom>
              <a:solidFill>
                <a:srgbClr val="7030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auto">
              <a:xfrm rot="5400000">
                <a:off x="7455" y="3270"/>
                <a:ext cx="2805" cy="4245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 rot="1719555">
                <a:off x="5313" y="795"/>
                <a:ext cx="2805" cy="42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58" name="Oval 10"/>
              <p:cNvSpPr>
                <a:spLocks noChangeArrowheads="1"/>
              </p:cNvSpPr>
              <p:nvPr/>
            </p:nvSpPr>
            <p:spPr bwMode="auto">
              <a:xfrm>
                <a:off x="3780" y="4155"/>
                <a:ext cx="3900" cy="29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3912" y="8235"/>
              <a:ext cx="3380" cy="7935"/>
            </a:xfrm>
            <a:custGeom>
              <a:avLst/>
              <a:gdLst/>
              <a:ahLst/>
              <a:cxnLst>
                <a:cxn ang="0">
                  <a:pos x="2280" y="0"/>
                </a:cxn>
                <a:cxn ang="0">
                  <a:pos x="3000" y="3735"/>
                </a:cxn>
                <a:cxn ang="0">
                  <a:pos x="0" y="7935"/>
                </a:cxn>
              </a:cxnLst>
              <a:rect l="0" t="0" r="r" b="b"/>
              <a:pathLst>
                <a:path w="3380" h="7935">
                  <a:moveTo>
                    <a:pt x="2280" y="0"/>
                  </a:moveTo>
                  <a:cubicBezTo>
                    <a:pt x="2830" y="1206"/>
                    <a:pt x="3380" y="2413"/>
                    <a:pt x="3000" y="3735"/>
                  </a:cubicBezTo>
                  <a:cubicBezTo>
                    <a:pt x="2620" y="5057"/>
                    <a:pt x="497" y="7233"/>
                    <a:pt x="0" y="7935"/>
                  </a:cubicBezTo>
                </a:path>
              </a:pathLst>
            </a:custGeom>
            <a:noFill/>
            <a:ln w="730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3368" y="9553"/>
              <a:ext cx="2474" cy="6617"/>
            </a:xfrm>
            <a:custGeom>
              <a:avLst/>
              <a:gdLst/>
              <a:ahLst/>
              <a:cxnLst>
                <a:cxn ang="0">
                  <a:pos x="544" y="6617"/>
                </a:cxn>
                <a:cxn ang="0">
                  <a:pos x="2452" y="2882"/>
                </a:cxn>
                <a:cxn ang="0">
                  <a:pos x="412" y="617"/>
                </a:cxn>
                <a:cxn ang="0">
                  <a:pos x="22" y="977"/>
                </a:cxn>
                <a:cxn ang="0">
                  <a:pos x="544" y="6482"/>
                </a:cxn>
              </a:cxnLst>
              <a:rect l="0" t="0" r="r" b="b"/>
              <a:pathLst>
                <a:path w="2474" h="6617">
                  <a:moveTo>
                    <a:pt x="544" y="6617"/>
                  </a:moveTo>
                  <a:cubicBezTo>
                    <a:pt x="1509" y="5249"/>
                    <a:pt x="2474" y="3882"/>
                    <a:pt x="2452" y="2882"/>
                  </a:cubicBezTo>
                  <a:cubicBezTo>
                    <a:pt x="2430" y="1882"/>
                    <a:pt x="817" y="934"/>
                    <a:pt x="412" y="617"/>
                  </a:cubicBezTo>
                  <a:cubicBezTo>
                    <a:pt x="7" y="300"/>
                    <a:pt x="0" y="0"/>
                    <a:pt x="22" y="977"/>
                  </a:cubicBezTo>
                  <a:cubicBezTo>
                    <a:pt x="44" y="1954"/>
                    <a:pt x="457" y="5565"/>
                    <a:pt x="544" y="6482"/>
                  </a:cubicBezTo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2786050" y="571480"/>
            <a:ext cx="1169987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Поступового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та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послідовного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навантаження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4286248" y="785794"/>
            <a:ext cx="1531937" cy="17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Систематичності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5715008" y="1714488"/>
            <a:ext cx="1169987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Варіативності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5000628" y="2857496"/>
            <a:ext cx="1169988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Наочності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3428992" y="3000372"/>
            <a:ext cx="1169988" cy="34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Доступності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2071670" y="1857364"/>
            <a:ext cx="1382711" cy="922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Закріплення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навичок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музично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-</a:t>
            </a: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ритмічних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рухів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857620" y="1643050"/>
            <a:ext cx="1273175" cy="773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Організаційні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принципи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00166" y="928670"/>
          <a:ext cx="6074700" cy="473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357166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Arial Black" pitchFamily="34" charset="0"/>
              </a:rPr>
              <a:t>Структура заняття гуртка з хореографії: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:\все фото\фото 2016-2017 н.р\1 червня 2017\18838375_1892815734320896_749813107_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616407" cy="400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все фото\фото 2016-2017 н.р\линейка 2016\IMG_56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6572296" cy="4631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30 років\IMG_07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857232"/>
            <a:ext cx="6200480" cy="423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30 років\IMG_0719.JPG"/>
          <p:cNvPicPr/>
          <p:nvPr/>
        </p:nvPicPr>
        <p:blipFill>
          <a:blip r:embed="rId2" cstate="print"/>
          <a:srcRect l="14023" r="8276" b="7963"/>
          <a:stretch>
            <a:fillRect/>
          </a:stretch>
        </p:blipFill>
        <p:spPr bwMode="auto">
          <a:xfrm>
            <a:off x="1500166" y="714356"/>
            <a:ext cx="5919810" cy="484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 МУЗ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 МУЗИ</Template>
  <TotalTime>121</TotalTime>
  <Words>122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 МУЗИ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13</cp:revision>
  <dcterms:created xsi:type="dcterms:W3CDTF">2018-01-30T14:00:42Z</dcterms:created>
  <dcterms:modified xsi:type="dcterms:W3CDTF">2018-01-31T12:01:25Z</dcterms:modified>
</cp:coreProperties>
</file>