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8" r:id="rId2"/>
    <p:sldMasterId id="2147483674" r:id="rId3"/>
  </p:sldMasterIdLst>
  <p:notesMasterIdLst>
    <p:notesMasterId r:id="rId25"/>
  </p:notesMasterIdLst>
  <p:sldIdLst>
    <p:sldId id="267" r:id="rId4"/>
    <p:sldId id="266" r:id="rId5"/>
    <p:sldId id="260" r:id="rId6"/>
    <p:sldId id="268" r:id="rId7"/>
    <p:sldId id="275" r:id="rId8"/>
    <p:sldId id="276" r:id="rId9"/>
    <p:sldId id="284" r:id="rId10"/>
    <p:sldId id="281" r:id="rId11"/>
    <p:sldId id="282" r:id="rId12"/>
    <p:sldId id="283" r:id="rId13"/>
    <p:sldId id="287" r:id="rId14"/>
    <p:sldId id="274" r:id="rId15"/>
    <p:sldId id="277" r:id="rId16"/>
    <p:sldId id="286" r:id="rId17"/>
    <p:sldId id="288" r:id="rId18"/>
    <p:sldId id="289" r:id="rId19"/>
    <p:sldId id="290" r:id="rId20"/>
    <p:sldId id="291" r:id="rId21"/>
    <p:sldId id="293" r:id="rId22"/>
    <p:sldId id="292" r:id="rId23"/>
    <p:sldId id="294" r:id="rId24"/>
  </p:sldIdLst>
  <p:sldSz cx="9144000" cy="6858000" type="screen4x3"/>
  <p:notesSz cx="6858000" cy="9144000"/>
  <p:embeddedFontLst>
    <p:embeddedFont>
      <p:font typeface="Comic Sans MS" pitchFamily="66" charset="0"/>
      <p:regular r:id="rId26"/>
      <p:bold r:id="rId27"/>
    </p:embeddedFont>
    <p:embeddedFont>
      <p:font typeface="Bickham Script Three" charset="0"/>
      <p:regular r:id="rId28"/>
    </p:embeddedFont>
    <p:embeddedFont>
      <p:font typeface="Annabelle" charset="0"/>
      <p:regular r:id="rId29"/>
    </p:embeddedFont>
    <p:embeddedFont>
      <p:font typeface="Alexandra Zeferino Two" charset="0"/>
      <p:regular r:id="rId30"/>
    </p:embeddedFont>
    <p:embeddedFont>
      <p:font typeface="Calibri" pitchFamily="34" charset="0"/>
      <p:regular r:id="rId31"/>
      <p:bold r:id="rId32"/>
      <p:italic r:id="rId33"/>
      <p:boldItalic r:id="rId3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90099"/>
    <a:srgbClr val="660066"/>
    <a:srgbClr val="8A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4" autoAdjust="0"/>
    <p:restoredTop sz="94660"/>
  </p:normalViewPr>
  <p:slideViewPr>
    <p:cSldViewPr>
      <p:cViewPr varScale="1">
        <p:scale>
          <a:sx n="45" d="100"/>
          <a:sy n="45" d="100"/>
        </p:scale>
        <p:origin x="-64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6FB122-8E4C-4213-AB80-AAEC9A03808F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D2177BBA-0813-4D75-832E-BF76385ACEE9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 і прийоми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DF21A9-3F3F-4230-B299-D4AD5518D2C4}" type="parTrans" cxnId="{E33749C8-7781-41B6-B5F4-E0D237C12998}">
      <dgm:prSet/>
      <dgm:spPr/>
      <dgm:t>
        <a:bodyPr/>
        <a:lstStyle/>
        <a:p>
          <a:endParaRPr lang="ru-RU"/>
        </a:p>
      </dgm:t>
    </dgm:pt>
    <dgm:pt modelId="{9E48E040-79C4-48FA-95BF-42FE5869DD1F}" type="sibTrans" cxnId="{E33749C8-7781-41B6-B5F4-E0D237C12998}">
      <dgm:prSet/>
      <dgm:spPr/>
      <dgm:t>
        <a:bodyPr/>
        <a:lstStyle/>
        <a:p>
          <a:endParaRPr lang="ru-RU"/>
        </a:p>
      </dgm:t>
    </dgm:pt>
    <dgm:pt modelId="{2CDF1482-D21F-4BD0-91FA-6B660D07C6B7}">
      <dgm:prSet phldrT="[Текст]"/>
      <dgm:spPr/>
      <dgm:t>
        <a:bodyPr/>
        <a:lstStyle/>
        <a:p>
          <a:r>
            <a:rPr lang="uk-UA" dirty="0" smtClean="0"/>
            <a:t>Порівнювати музичні звуки</a:t>
          </a:r>
          <a:endParaRPr lang="ru-RU" dirty="0"/>
        </a:p>
      </dgm:t>
    </dgm:pt>
    <dgm:pt modelId="{41F091BB-E533-43B3-9AFB-6EEEE3C423D0}" type="parTrans" cxnId="{7B485F16-9CE6-4953-8190-BFB878C0346B}">
      <dgm:prSet/>
      <dgm:spPr/>
      <dgm:t>
        <a:bodyPr/>
        <a:lstStyle/>
        <a:p>
          <a:endParaRPr lang="ru-RU"/>
        </a:p>
      </dgm:t>
    </dgm:pt>
    <dgm:pt modelId="{45EC8CAD-601E-4058-9607-83BBC3E6A7D9}" type="sibTrans" cxnId="{7B485F16-9CE6-4953-8190-BFB878C0346B}">
      <dgm:prSet/>
      <dgm:spPr/>
      <dgm:t>
        <a:bodyPr/>
        <a:lstStyle/>
        <a:p>
          <a:endParaRPr lang="ru-RU"/>
        </a:p>
      </dgm:t>
    </dgm:pt>
    <dgm:pt modelId="{88E2A973-3F5D-4AAE-A104-158EFE2A2D47}">
      <dgm:prSet phldrT="[Текст]"/>
      <dgm:spPr/>
      <dgm:t>
        <a:bodyPr/>
        <a:lstStyle/>
        <a:p>
          <a:r>
            <a:rPr lang="uk-UA" dirty="0" smtClean="0"/>
            <a:t>Сприймати музичний образ</a:t>
          </a:r>
          <a:endParaRPr lang="ru-RU" dirty="0"/>
        </a:p>
      </dgm:t>
    </dgm:pt>
    <dgm:pt modelId="{DDD4B34E-8DAC-47D7-89D0-88A7D940D0A3}" type="parTrans" cxnId="{41747499-D9E0-4A4A-B6E3-985C5861F4C4}">
      <dgm:prSet/>
      <dgm:spPr/>
      <dgm:t>
        <a:bodyPr/>
        <a:lstStyle/>
        <a:p>
          <a:endParaRPr lang="ru-RU"/>
        </a:p>
      </dgm:t>
    </dgm:pt>
    <dgm:pt modelId="{7FD62443-0F6E-4AF2-B615-6A505D36C592}" type="sibTrans" cxnId="{41747499-D9E0-4A4A-B6E3-985C5861F4C4}">
      <dgm:prSet/>
      <dgm:spPr/>
      <dgm:t>
        <a:bodyPr/>
        <a:lstStyle/>
        <a:p>
          <a:endParaRPr lang="ru-RU"/>
        </a:p>
      </dgm:t>
    </dgm:pt>
    <dgm:pt modelId="{5CDBB1BB-44B8-4C6E-BFDE-2D1BEEE2050A}">
      <dgm:prSet phldrT="[Текст]"/>
      <dgm:spPr/>
      <dgm:t>
        <a:bodyPr/>
        <a:lstStyle/>
        <a:p>
          <a:r>
            <a:rPr lang="uk-UA" dirty="0" smtClean="0"/>
            <a:t>Передавати характер музики</a:t>
          </a:r>
          <a:endParaRPr lang="ru-RU" dirty="0"/>
        </a:p>
      </dgm:t>
    </dgm:pt>
    <dgm:pt modelId="{9BE05555-633C-40F6-9E41-6F0E84F69F33}" type="parTrans" cxnId="{66E4A1B7-19BA-4890-A724-F1AAAC06140E}">
      <dgm:prSet/>
      <dgm:spPr/>
      <dgm:t>
        <a:bodyPr/>
        <a:lstStyle/>
        <a:p>
          <a:endParaRPr lang="ru-RU"/>
        </a:p>
      </dgm:t>
    </dgm:pt>
    <dgm:pt modelId="{64E9F7F3-5CD1-4A02-B7E1-3AE54C730EB9}" type="sibTrans" cxnId="{66E4A1B7-19BA-4890-A724-F1AAAC06140E}">
      <dgm:prSet/>
      <dgm:spPr/>
      <dgm:t>
        <a:bodyPr/>
        <a:lstStyle/>
        <a:p>
          <a:endParaRPr lang="ru-RU"/>
        </a:p>
      </dgm:t>
    </dgm:pt>
    <dgm:pt modelId="{8B661148-0B25-43DE-9A67-8077826D5DD6}">
      <dgm:prSet phldrT="[Текст]"/>
      <dgm:spPr/>
      <dgm:t>
        <a:bodyPr/>
        <a:lstStyle/>
        <a:p>
          <a:r>
            <a:rPr lang="uk-UA" dirty="0" smtClean="0"/>
            <a:t>Розрізняти за характером, темпом, динамікою</a:t>
          </a:r>
          <a:endParaRPr lang="ru-RU" dirty="0"/>
        </a:p>
      </dgm:t>
    </dgm:pt>
    <dgm:pt modelId="{99AEF44D-8870-4301-9B57-333132D38F3D}" type="parTrans" cxnId="{AB866BAD-F4CB-4839-BA10-3382E4F8A1B0}">
      <dgm:prSet/>
      <dgm:spPr/>
      <dgm:t>
        <a:bodyPr/>
        <a:lstStyle/>
        <a:p>
          <a:endParaRPr lang="ru-RU"/>
        </a:p>
      </dgm:t>
    </dgm:pt>
    <dgm:pt modelId="{9790DC85-DE18-4DFF-9FE8-B1B4850A7C6E}" type="sibTrans" cxnId="{AB866BAD-F4CB-4839-BA10-3382E4F8A1B0}">
      <dgm:prSet/>
      <dgm:spPr/>
      <dgm:t>
        <a:bodyPr/>
        <a:lstStyle/>
        <a:p>
          <a:endParaRPr lang="ru-RU"/>
        </a:p>
      </dgm:t>
    </dgm:pt>
    <dgm:pt modelId="{A89FB2CC-9DDE-4D93-9666-379F2466C300}">
      <dgm:prSet phldrT="[Текст]"/>
      <dgm:spPr/>
      <dgm:t>
        <a:bodyPr/>
        <a:lstStyle/>
        <a:p>
          <a:r>
            <a:rPr lang="uk-UA" dirty="0" smtClean="0"/>
            <a:t>Розрізняти музичні жанри</a:t>
          </a:r>
          <a:endParaRPr lang="ru-RU" dirty="0"/>
        </a:p>
      </dgm:t>
    </dgm:pt>
    <dgm:pt modelId="{31508C21-6F3B-48E4-926C-5E894DD22CE5}" type="parTrans" cxnId="{F0EE6BE4-1009-466D-914C-4AA8008F6756}">
      <dgm:prSet/>
      <dgm:spPr/>
      <dgm:t>
        <a:bodyPr/>
        <a:lstStyle/>
        <a:p>
          <a:endParaRPr lang="ru-RU"/>
        </a:p>
      </dgm:t>
    </dgm:pt>
    <dgm:pt modelId="{EBE6972C-5A54-4630-B13B-39E258695C38}" type="sibTrans" cxnId="{F0EE6BE4-1009-466D-914C-4AA8008F6756}">
      <dgm:prSet/>
      <dgm:spPr/>
      <dgm:t>
        <a:bodyPr/>
        <a:lstStyle/>
        <a:p>
          <a:endParaRPr lang="ru-RU"/>
        </a:p>
      </dgm:t>
    </dgm:pt>
    <dgm:pt modelId="{775D3EFC-C965-4413-9413-E2B1EE1B8E01}">
      <dgm:prSet phldrT="[Текст]"/>
      <dgm:spPr/>
      <dgm:t>
        <a:bodyPr/>
        <a:lstStyle/>
        <a:p>
          <a:r>
            <a:rPr lang="uk-UA" dirty="0" smtClean="0"/>
            <a:t>Пізнавати різні настрої</a:t>
          </a:r>
          <a:endParaRPr lang="ru-RU" dirty="0"/>
        </a:p>
      </dgm:t>
    </dgm:pt>
    <dgm:pt modelId="{B2FFD333-389F-4EAE-AADD-97F8B658FC9C}" type="parTrans" cxnId="{58974113-94BA-4841-9E6B-9AB45DD8C7A2}">
      <dgm:prSet/>
      <dgm:spPr/>
      <dgm:t>
        <a:bodyPr/>
        <a:lstStyle/>
        <a:p>
          <a:endParaRPr lang="ru-RU"/>
        </a:p>
      </dgm:t>
    </dgm:pt>
    <dgm:pt modelId="{EFDFC220-D927-483E-9CAD-56CCA46FEFC0}" type="sibTrans" cxnId="{58974113-94BA-4841-9E6B-9AB45DD8C7A2}">
      <dgm:prSet/>
      <dgm:spPr/>
      <dgm:t>
        <a:bodyPr/>
        <a:lstStyle/>
        <a:p>
          <a:endParaRPr lang="ru-RU"/>
        </a:p>
      </dgm:t>
    </dgm:pt>
    <dgm:pt modelId="{4F97B8AD-9194-4A48-A0CA-DB42525B1B1C}" type="pres">
      <dgm:prSet presAssocID="{406FB122-8E4C-4213-AB80-AAEC9A03808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CE61BD-E12F-4EB2-9CD5-5A41AF966536}" type="pres">
      <dgm:prSet presAssocID="{D2177BBA-0813-4D75-832E-BF76385ACEE9}" presName="centerShape" presStyleLbl="node0" presStyleIdx="0" presStyleCnt="1"/>
      <dgm:spPr/>
      <dgm:t>
        <a:bodyPr/>
        <a:lstStyle/>
        <a:p>
          <a:endParaRPr lang="ru-RU"/>
        </a:p>
      </dgm:t>
    </dgm:pt>
    <dgm:pt modelId="{19253F7F-A1B3-474F-87F0-58201201589F}" type="pres">
      <dgm:prSet presAssocID="{41F091BB-E533-43B3-9AFB-6EEEE3C423D0}" presName="parTrans" presStyleLbl="bgSibTrans2D1" presStyleIdx="0" presStyleCnt="6" custScaleX="53969" custLinFactNeighborX="22798" custLinFactNeighborY="-38014"/>
      <dgm:spPr/>
      <dgm:t>
        <a:bodyPr/>
        <a:lstStyle/>
        <a:p>
          <a:endParaRPr lang="ru-RU"/>
        </a:p>
      </dgm:t>
    </dgm:pt>
    <dgm:pt modelId="{CEE912F4-54FE-4515-8012-6788DE811ED9}" type="pres">
      <dgm:prSet presAssocID="{2CDF1482-D21F-4BD0-91FA-6B660D07C6B7}" presName="node" presStyleLbl="node1" presStyleIdx="0" presStyleCnt="6" custRadScaleRad="78876" custRadScaleInc="-1021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9E8242-B580-4CBE-B852-5B25ABFE830D}" type="pres">
      <dgm:prSet presAssocID="{DDD4B34E-8DAC-47D7-89D0-88A7D940D0A3}" presName="parTrans" presStyleLbl="bgSibTrans2D1" presStyleIdx="1" presStyleCnt="6"/>
      <dgm:spPr/>
      <dgm:t>
        <a:bodyPr/>
        <a:lstStyle/>
        <a:p>
          <a:endParaRPr lang="ru-RU"/>
        </a:p>
      </dgm:t>
    </dgm:pt>
    <dgm:pt modelId="{3EA91E89-C8BD-42D1-94CE-DE3FB9379B39}" type="pres">
      <dgm:prSet presAssocID="{88E2A973-3F5D-4AAE-A104-158EFE2A2D47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22C993-2562-44C4-95FF-7D2DD7A183C1}" type="pres">
      <dgm:prSet presAssocID="{B2FFD333-389F-4EAE-AADD-97F8B658FC9C}" presName="parTrans" presStyleLbl="bgSibTrans2D1" presStyleIdx="2" presStyleCnt="6"/>
      <dgm:spPr/>
      <dgm:t>
        <a:bodyPr/>
        <a:lstStyle/>
        <a:p>
          <a:endParaRPr lang="ru-RU"/>
        </a:p>
      </dgm:t>
    </dgm:pt>
    <dgm:pt modelId="{0D9ADDF2-43CB-4AAF-BB92-21815D280262}" type="pres">
      <dgm:prSet presAssocID="{775D3EFC-C965-4413-9413-E2B1EE1B8E01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4F595A-EDA7-4A34-BC69-7E5A740881D0}" type="pres">
      <dgm:prSet presAssocID="{99AEF44D-8870-4301-9B57-333132D38F3D}" presName="parTrans" presStyleLbl="bgSibTrans2D1" presStyleIdx="3" presStyleCnt="6"/>
      <dgm:spPr/>
      <dgm:t>
        <a:bodyPr/>
        <a:lstStyle/>
        <a:p>
          <a:endParaRPr lang="ru-RU"/>
        </a:p>
      </dgm:t>
    </dgm:pt>
    <dgm:pt modelId="{3E9D4819-EF9E-4035-9CC8-A57FDC9FA602}" type="pres">
      <dgm:prSet presAssocID="{8B661148-0B25-43DE-9A67-8077826D5DD6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CE646E-63FB-436C-85D7-D93142A90439}" type="pres">
      <dgm:prSet presAssocID="{31508C21-6F3B-48E4-926C-5E894DD22CE5}" presName="parTrans" presStyleLbl="bgSibTrans2D1" presStyleIdx="4" presStyleCnt="6"/>
      <dgm:spPr/>
      <dgm:t>
        <a:bodyPr/>
        <a:lstStyle/>
        <a:p>
          <a:endParaRPr lang="ru-RU"/>
        </a:p>
      </dgm:t>
    </dgm:pt>
    <dgm:pt modelId="{724DC858-CBC7-4142-B787-53A83C6BC9D3}" type="pres">
      <dgm:prSet presAssocID="{A89FB2CC-9DDE-4D93-9666-379F2466C30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E5C0EB-BA62-477E-A260-AF498E54BEFF}" type="pres">
      <dgm:prSet presAssocID="{9BE05555-633C-40F6-9E41-6F0E84F69F33}" presName="parTrans" presStyleLbl="bgSibTrans2D1" presStyleIdx="5" presStyleCnt="6" custScaleX="87716" custLinFactNeighborX="-8658" custLinFactNeighborY="-7110"/>
      <dgm:spPr/>
      <dgm:t>
        <a:bodyPr/>
        <a:lstStyle/>
        <a:p>
          <a:endParaRPr lang="ru-RU"/>
        </a:p>
      </dgm:t>
    </dgm:pt>
    <dgm:pt modelId="{03C0471D-2882-4EA3-8D38-88B50E19C95C}" type="pres">
      <dgm:prSet presAssocID="{5CDBB1BB-44B8-4C6E-BFDE-2D1BEEE2050A}" presName="node" presStyleLbl="node1" presStyleIdx="5" presStyleCnt="6" custRadScaleRad="105568" custRadScaleInc="746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9211D0-94A5-4EA1-98EB-438163D4C644}" type="presOf" srcId="{99AEF44D-8870-4301-9B57-333132D38F3D}" destId="{5E4F595A-EDA7-4A34-BC69-7E5A740881D0}" srcOrd="0" destOrd="0" presId="urn:microsoft.com/office/officeart/2005/8/layout/radial4"/>
    <dgm:cxn modelId="{23FB0F16-3BB6-43EE-AD20-C921B675FEAB}" type="presOf" srcId="{41F091BB-E533-43B3-9AFB-6EEEE3C423D0}" destId="{19253F7F-A1B3-474F-87F0-58201201589F}" srcOrd="0" destOrd="0" presId="urn:microsoft.com/office/officeart/2005/8/layout/radial4"/>
    <dgm:cxn modelId="{FD005BAD-1DE9-43D9-BB74-AE8B36896695}" type="presOf" srcId="{5CDBB1BB-44B8-4C6E-BFDE-2D1BEEE2050A}" destId="{03C0471D-2882-4EA3-8D38-88B50E19C95C}" srcOrd="0" destOrd="0" presId="urn:microsoft.com/office/officeart/2005/8/layout/radial4"/>
    <dgm:cxn modelId="{35C8E8D6-03E9-4AD9-B6E4-0E2B9D137AF8}" type="presOf" srcId="{A89FB2CC-9DDE-4D93-9666-379F2466C300}" destId="{724DC858-CBC7-4142-B787-53A83C6BC9D3}" srcOrd="0" destOrd="0" presId="urn:microsoft.com/office/officeart/2005/8/layout/radial4"/>
    <dgm:cxn modelId="{7B485F16-9CE6-4953-8190-BFB878C0346B}" srcId="{D2177BBA-0813-4D75-832E-BF76385ACEE9}" destId="{2CDF1482-D21F-4BD0-91FA-6B660D07C6B7}" srcOrd="0" destOrd="0" parTransId="{41F091BB-E533-43B3-9AFB-6EEEE3C423D0}" sibTransId="{45EC8CAD-601E-4058-9607-83BBC3E6A7D9}"/>
    <dgm:cxn modelId="{41747499-D9E0-4A4A-B6E3-985C5861F4C4}" srcId="{D2177BBA-0813-4D75-832E-BF76385ACEE9}" destId="{88E2A973-3F5D-4AAE-A104-158EFE2A2D47}" srcOrd="1" destOrd="0" parTransId="{DDD4B34E-8DAC-47D7-89D0-88A7D940D0A3}" sibTransId="{7FD62443-0F6E-4AF2-B615-6A505D36C592}"/>
    <dgm:cxn modelId="{E33749C8-7781-41B6-B5F4-E0D237C12998}" srcId="{406FB122-8E4C-4213-AB80-AAEC9A03808F}" destId="{D2177BBA-0813-4D75-832E-BF76385ACEE9}" srcOrd="0" destOrd="0" parTransId="{23DF21A9-3F3F-4230-B299-D4AD5518D2C4}" sibTransId="{9E48E040-79C4-48FA-95BF-42FE5869DD1F}"/>
    <dgm:cxn modelId="{18B3B202-7894-4F8A-BFFB-46667C6B7CF6}" type="presOf" srcId="{2CDF1482-D21F-4BD0-91FA-6B660D07C6B7}" destId="{CEE912F4-54FE-4515-8012-6788DE811ED9}" srcOrd="0" destOrd="0" presId="urn:microsoft.com/office/officeart/2005/8/layout/radial4"/>
    <dgm:cxn modelId="{285454E0-CCD8-44EC-9F52-B712D1626A57}" type="presOf" srcId="{D2177BBA-0813-4D75-832E-BF76385ACEE9}" destId="{0ACE61BD-E12F-4EB2-9CD5-5A41AF966536}" srcOrd="0" destOrd="0" presId="urn:microsoft.com/office/officeart/2005/8/layout/radial4"/>
    <dgm:cxn modelId="{C142B17C-DF27-4CA0-8EDD-23F149B3B068}" type="presOf" srcId="{9BE05555-633C-40F6-9E41-6F0E84F69F33}" destId="{D8E5C0EB-BA62-477E-A260-AF498E54BEFF}" srcOrd="0" destOrd="0" presId="urn:microsoft.com/office/officeart/2005/8/layout/radial4"/>
    <dgm:cxn modelId="{79E3F61B-C096-457E-B449-319355E13E13}" type="presOf" srcId="{775D3EFC-C965-4413-9413-E2B1EE1B8E01}" destId="{0D9ADDF2-43CB-4AAF-BB92-21815D280262}" srcOrd="0" destOrd="0" presId="urn:microsoft.com/office/officeart/2005/8/layout/radial4"/>
    <dgm:cxn modelId="{1DB297AE-7968-4E0A-BBBD-DBF433B2AB52}" type="presOf" srcId="{DDD4B34E-8DAC-47D7-89D0-88A7D940D0A3}" destId="{EA9E8242-B580-4CBE-B852-5B25ABFE830D}" srcOrd="0" destOrd="0" presId="urn:microsoft.com/office/officeart/2005/8/layout/radial4"/>
    <dgm:cxn modelId="{CA9AA4FC-52F9-462A-9034-F9ADB595DBEC}" type="presOf" srcId="{B2FFD333-389F-4EAE-AADD-97F8B658FC9C}" destId="{C522C993-2562-44C4-95FF-7D2DD7A183C1}" srcOrd="0" destOrd="0" presId="urn:microsoft.com/office/officeart/2005/8/layout/radial4"/>
    <dgm:cxn modelId="{596D7470-3F25-4468-B6CC-0AEE4993F216}" type="presOf" srcId="{88E2A973-3F5D-4AAE-A104-158EFE2A2D47}" destId="{3EA91E89-C8BD-42D1-94CE-DE3FB9379B39}" srcOrd="0" destOrd="0" presId="urn:microsoft.com/office/officeart/2005/8/layout/radial4"/>
    <dgm:cxn modelId="{66E4A1B7-19BA-4890-A724-F1AAAC06140E}" srcId="{D2177BBA-0813-4D75-832E-BF76385ACEE9}" destId="{5CDBB1BB-44B8-4C6E-BFDE-2D1BEEE2050A}" srcOrd="5" destOrd="0" parTransId="{9BE05555-633C-40F6-9E41-6F0E84F69F33}" sibTransId="{64E9F7F3-5CD1-4A02-B7E1-3AE54C730EB9}"/>
    <dgm:cxn modelId="{82130CE8-D23E-43A9-A1B1-C19F059C8875}" type="presOf" srcId="{31508C21-6F3B-48E4-926C-5E894DD22CE5}" destId="{49CE646E-63FB-436C-85D7-D93142A90439}" srcOrd="0" destOrd="0" presId="urn:microsoft.com/office/officeart/2005/8/layout/radial4"/>
    <dgm:cxn modelId="{E212C516-52FD-4078-AAC1-D5F4FA51C0FC}" type="presOf" srcId="{8B661148-0B25-43DE-9A67-8077826D5DD6}" destId="{3E9D4819-EF9E-4035-9CC8-A57FDC9FA602}" srcOrd="0" destOrd="0" presId="urn:microsoft.com/office/officeart/2005/8/layout/radial4"/>
    <dgm:cxn modelId="{F0EE6BE4-1009-466D-914C-4AA8008F6756}" srcId="{D2177BBA-0813-4D75-832E-BF76385ACEE9}" destId="{A89FB2CC-9DDE-4D93-9666-379F2466C300}" srcOrd="4" destOrd="0" parTransId="{31508C21-6F3B-48E4-926C-5E894DD22CE5}" sibTransId="{EBE6972C-5A54-4630-B13B-39E258695C38}"/>
    <dgm:cxn modelId="{A763F684-E4B9-46E6-9950-00631E2C9E8F}" type="presOf" srcId="{406FB122-8E4C-4213-AB80-AAEC9A03808F}" destId="{4F97B8AD-9194-4A48-A0CA-DB42525B1B1C}" srcOrd="0" destOrd="0" presId="urn:microsoft.com/office/officeart/2005/8/layout/radial4"/>
    <dgm:cxn modelId="{AB866BAD-F4CB-4839-BA10-3382E4F8A1B0}" srcId="{D2177BBA-0813-4D75-832E-BF76385ACEE9}" destId="{8B661148-0B25-43DE-9A67-8077826D5DD6}" srcOrd="3" destOrd="0" parTransId="{99AEF44D-8870-4301-9B57-333132D38F3D}" sibTransId="{9790DC85-DE18-4DFF-9FE8-B1B4850A7C6E}"/>
    <dgm:cxn modelId="{58974113-94BA-4841-9E6B-9AB45DD8C7A2}" srcId="{D2177BBA-0813-4D75-832E-BF76385ACEE9}" destId="{775D3EFC-C965-4413-9413-E2B1EE1B8E01}" srcOrd="2" destOrd="0" parTransId="{B2FFD333-389F-4EAE-AADD-97F8B658FC9C}" sibTransId="{EFDFC220-D927-483E-9CAD-56CCA46FEFC0}"/>
    <dgm:cxn modelId="{263CC6F0-D94C-4A2B-8DAA-7866AFD29790}" type="presParOf" srcId="{4F97B8AD-9194-4A48-A0CA-DB42525B1B1C}" destId="{0ACE61BD-E12F-4EB2-9CD5-5A41AF966536}" srcOrd="0" destOrd="0" presId="urn:microsoft.com/office/officeart/2005/8/layout/radial4"/>
    <dgm:cxn modelId="{09820F63-F0D1-45F1-AFD9-402AEA77A5A7}" type="presParOf" srcId="{4F97B8AD-9194-4A48-A0CA-DB42525B1B1C}" destId="{19253F7F-A1B3-474F-87F0-58201201589F}" srcOrd="1" destOrd="0" presId="urn:microsoft.com/office/officeart/2005/8/layout/radial4"/>
    <dgm:cxn modelId="{755A472D-C16C-4B5B-9C22-E9514B48C5E6}" type="presParOf" srcId="{4F97B8AD-9194-4A48-A0CA-DB42525B1B1C}" destId="{CEE912F4-54FE-4515-8012-6788DE811ED9}" srcOrd="2" destOrd="0" presId="urn:microsoft.com/office/officeart/2005/8/layout/radial4"/>
    <dgm:cxn modelId="{B635BD11-1106-4754-B018-BF3EC2BE91EA}" type="presParOf" srcId="{4F97B8AD-9194-4A48-A0CA-DB42525B1B1C}" destId="{EA9E8242-B580-4CBE-B852-5B25ABFE830D}" srcOrd="3" destOrd="0" presId="urn:microsoft.com/office/officeart/2005/8/layout/radial4"/>
    <dgm:cxn modelId="{B6AE2E00-019A-4A89-820B-EDE8A0C574AD}" type="presParOf" srcId="{4F97B8AD-9194-4A48-A0CA-DB42525B1B1C}" destId="{3EA91E89-C8BD-42D1-94CE-DE3FB9379B39}" srcOrd="4" destOrd="0" presId="urn:microsoft.com/office/officeart/2005/8/layout/radial4"/>
    <dgm:cxn modelId="{197B2812-9B71-47A1-BFDA-B0EF3F46FDC9}" type="presParOf" srcId="{4F97B8AD-9194-4A48-A0CA-DB42525B1B1C}" destId="{C522C993-2562-44C4-95FF-7D2DD7A183C1}" srcOrd="5" destOrd="0" presId="urn:microsoft.com/office/officeart/2005/8/layout/radial4"/>
    <dgm:cxn modelId="{F9C0E3FC-49AE-4EC6-A782-C00EAD5822BA}" type="presParOf" srcId="{4F97B8AD-9194-4A48-A0CA-DB42525B1B1C}" destId="{0D9ADDF2-43CB-4AAF-BB92-21815D280262}" srcOrd="6" destOrd="0" presId="urn:microsoft.com/office/officeart/2005/8/layout/radial4"/>
    <dgm:cxn modelId="{680B12F1-1BD3-4E99-BAF0-D11DFCC0B767}" type="presParOf" srcId="{4F97B8AD-9194-4A48-A0CA-DB42525B1B1C}" destId="{5E4F595A-EDA7-4A34-BC69-7E5A740881D0}" srcOrd="7" destOrd="0" presId="urn:microsoft.com/office/officeart/2005/8/layout/radial4"/>
    <dgm:cxn modelId="{341FA7C1-2806-4ED4-AECB-AC32C9DB3704}" type="presParOf" srcId="{4F97B8AD-9194-4A48-A0CA-DB42525B1B1C}" destId="{3E9D4819-EF9E-4035-9CC8-A57FDC9FA602}" srcOrd="8" destOrd="0" presId="urn:microsoft.com/office/officeart/2005/8/layout/radial4"/>
    <dgm:cxn modelId="{4A167942-0ACA-4517-AB52-77ED1ED6E81C}" type="presParOf" srcId="{4F97B8AD-9194-4A48-A0CA-DB42525B1B1C}" destId="{49CE646E-63FB-436C-85D7-D93142A90439}" srcOrd="9" destOrd="0" presId="urn:microsoft.com/office/officeart/2005/8/layout/radial4"/>
    <dgm:cxn modelId="{14A4BAA2-A560-40ED-9025-8A0DC1586750}" type="presParOf" srcId="{4F97B8AD-9194-4A48-A0CA-DB42525B1B1C}" destId="{724DC858-CBC7-4142-B787-53A83C6BC9D3}" srcOrd="10" destOrd="0" presId="urn:microsoft.com/office/officeart/2005/8/layout/radial4"/>
    <dgm:cxn modelId="{FBDA6283-15B6-4AC8-B1E5-C38C9E985374}" type="presParOf" srcId="{4F97B8AD-9194-4A48-A0CA-DB42525B1B1C}" destId="{D8E5C0EB-BA62-477E-A260-AF498E54BEFF}" srcOrd="11" destOrd="0" presId="urn:microsoft.com/office/officeart/2005/8/layout/radial4"/>
    <dgm:cxn modelId="{4A2DB68E-F79B-469D-A5DC-A836F763EEE0}" type="presParOf" srcId="{4F97B8AD-9194-4A48-A0CA-DB42525B1B1C}" destId="{03C0471D-2882-4EA3-8D38-88B50E19C95C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6FB122-8E4C-4213-AB80-AAEC9A03808F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D2177BBA-0813-4D75-832E-BF76385ACEE9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 роботи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DF21A9-3F3F-4230-B299-D4AD5518D2C4}" type="parTrans" cxnId="{E33749C8-7781-41B6-B5F4-E0D237C12998}">
      <dgm:prSet/>
      <dgm:spPr/>
      <dgm:t>
        <a:bodyPr/>
        <a:lstStyle/>
        <a:p>
          <a:endParaRPr lang="ru-RU"/>
        </a:p>
      </dgm:t>
    </dgm:pt>
    <dgm:pt modelId="{9E48E040-79C4-48FA-95BF-42FE5869DD1F}" type="sibTrans" cxnId="{E33749C8-7781-41B6-B5F4-E0D237C12998}">
      <dgm:prSet/>
      <dgm:spPr/>
      <dgm:t>
        <a:bodyPr/>
        <a:lstStyle/>
        <a:p>
          <a:endParaRPr lang="ru-RU"/>
        </a:p>
      </dgm:t>
    </dgm:pt>
    <dgm:pt modelId="{88E2A973-3F5D-4AAE-A104-158EFE2A2D47}">
      <dgm:prSet phldrT="[Текст]"/>
      <dgm:spPr/>
      <dgm:t>
        <a:bodyPr/>
        <a:lstStyle/>
        <a:p>
          <a:r>
            <a:rPr lang="uk-UA" dirty="0" smtClean="0"/>
            <a:t>Вправи для голосу</a:t>
          </a:r>
          <a:endParaRPr lang="ru-RU" dirty="0"/>
        </a:p>
      </dgm:t>
    </dgm:pt>
    <dgm:pt modelId="{DDD4B34E-8DAC-47D7-89D0-88A7D940D0A3}" type="parTrans" cxnId="{41747499-D9E0-4A4A-B6E3-985C5861F4C4}">
      <dgm:prSet/>
      <dgm:spPr/>
      <dgm:t>
        <a:bodyPr/>
        <a:lstStyle/>
        <a:p>
          <a:endParaRPr lang="ru-RU"/>
        </a:p>
      </dgm:t>
    </dgm:pt>
    <dgm:pt modelId="{7FD62443-0F6E-4AF2-B615-6A505D36C592}" type="sibTrans" cxnId="{41747499-D9E0-4A4A-B6E3-985C5861F4C4}">
      <dgm:prSet/>
      <dgm:spPr/>
      <dgm:t>
        <a:bodyPr/>
        <a:lstStyle/>
        <a:p>
          <a:endParaRPr lang="ru-RU"/>
        </a:p>
      </dgm:t>
    </dgm:pt>
    <dgm:pt modelId="{8B661148-0B25-43DE-9A67-8077826D5DD6}">
      <dgm:prSet phldrT="[Текст]"/>
      <dgm:spPr/>
      <dgm:t>
        <a:bodyPr/>
        <a:lstStyle/>
        <a:p>
          <a:r>
            <a:rPr lang="uk-UA" dirty="0" smtClean="0"/>
            <a:t>Ілюстрації до музичних творів</a:t>
          </a:r>
          <a:endParaRPr lang="ru-RU" dirty="0"/>
        </a:p>
      </dgm:t>
    </dgm:pt>
    <dgm:pt modelId="{99AEF44D-8870-4301-9B57-333132D38F3D}" type="parTrans" cxnId="{AB866BAD-F4CB-4839-BA10-3382E4F8A1B0}">
      <dgm:prSet/>
      <dgm:spPr/>
      <dgm:t>
        <a:bodyPr/>
        <a:lstStyle/>
        <a:p>
          <a:endParaRPr lang="ru-RU"/>
        </a:p>
      </dgm:t>
    </dgm:pt>
    <dgm:pt modelId="{9790DC85-DE18-4DFF-9FE8-B1B4850A7C6E}" type="sibTrans" cxnId="{AB866BAD-F4CB-4839-BA10-3382E4F8A1B0}">
      <dgm:prSet/>
      <dgm:spPr/>
      <dgm:t>
        <a:bodyPr/>
        <a:lstStyle/>
        <a:p>
          <a:endParaRPr lang="ru-RU"/>
        </a:p>
      </dgm:t>
    </dgm:pt>
    <dgm:pt modelId="{775D3EFC-C965-4413-9413-E2B1EE1B8E01}">
      <dgm:prSet phldrT="[Текст]"/>
      <dgm:spPr/>
      <dgm:t>
        <a:bodyPr/>
        <a:lstStyle/>
        <a:p>
          <a:r>
            <a:rPr lang="uk-UA" dirty="0" smtClean="0"/>
            <a:t>Музичні композиції</a:t>
          </a:r>
          <a:endParaRPr lang="ru-RU" dirty="0"/>
        </a:p>
      </dgm:t>
    </dgm:pt>
    <dgm:pt modelId="{B2FFD333-389F-4EAE-AADD-97F8B658FC9C}" type="parTrans" cxnId="{58974113-94BA-4841-9E6B-9AB45DD8C7A2}">
      <dgm:prSet/>
      <dgm:spPr/>
      <dgm:t>
        <a:bodyPr/>
        <a:lstStyle/>
        <a:p>
          <a:endParaRPr lang="ru-RU"/>
        </a:p>
      </dgm:t>
    </dgm:pt>
    <dgm:pt modelId="{EFDFC220-D927-483E-9CAD-56CCA46FEFC0}" type="sibTrans" cxnId="{58974113-94BA-4841-9E6B-9AB45DD8C7A2}">
      <dgm:prSet/>
      <dgm:spPr/>
      <dgm:t>
        <a:bodyPr/>
        <a:lstStyle/>
        <a:p>
          <a:endParaRPr lang="ru-RU"/>
        </a:p>
      </dgm:t>
    </dgm:pt>
    <dgm:pt modelId="{A89FB2CC-9DDE-4D93-9666-379F2466C300}">
      <dgm:prSet phldrT="[Текст]"/>
      <dgm:spPr/>
      <dgm:t>
        <a:bodyPr/>
        <a:lstStyle/>
        <a:p>
          <a:r>
            <a:rPr lang="uk-UA" dirty="0" smtClean="0"/>
            <a:t>Пісні</a:t>
          </a:r>
          <a:endParaRPr lang="ru-RU" dirty="0"/>
        </a:p>
      </dgm:t>
    </dgm:pt>
    <dgm:pt modelId="{EBE6972C-5A54-4630-B13B-39E258695C38}" type="sibTrans" cxnId="{F0EE6BE4-1009-466D-914C-4AA8008F6756}">
      <dgm:prSet/>
      <dgm:spPr/>
      <dgm:t>
        <a:bodyPr/>
        <a:lstStyle/>
        <a:p>
          <a:endParaRPr lang="ru-RU"/>
        </a:p>
      </dgm:t>
    </dgm:pt>
    <dgm:pt modelId="{31508C21-6F3B-48E4-926C-5E894DD22CE5}" type="parTrans" cxnId="{F0EE6BE4-1009-466D-914C-4AA8008F6756}">
      <dgm:prSet/>
      <dgm:spPr/>
      <dgm:t>
        <a:bodyPr/>
        <a:lstStyle/>
        <a:p>
          <a:endParaRPr lang="ru-RU"/>
        </a:p>
      </dgm:t>
    </dgm:pt>
    <dgm:pt modelId="{4F97B8AD-9194-4A48-A0CA-DB42525B1B1C}" type="pres">
      <dgm:prSet presAssocID="{406FB122-8E4C-4213-AB80-AAEC9A03808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CE61BD-E12F-4EB2-9CD5-5A41AF966536}" type="pres">
      <dgm:prSet presAssocID="{D2177BBA-0813-4D75-832E-BF76385ACEE9}" presName="centerShape" presStyleLbl="node0" presStyleIdx="0" presStyleCnt="1" custLinFactNeighborX="445" custLinFactNeighborY="415"/>
      <dgm:spPr/>
      <dgm:t>
        <a:bodyPr/>
        <a:lstStyle/>
        <a:p>
          <a:endParaRPr lang="ru-RU"/>
        </a:p>
      </dgm:t>
    </dgm:pt>
    <dgm:pt modelId="{EA9E8242-B580-4CBE-B852-5B25ABFE830D}" type="pres">
      <dgm:prSet presAssocID="{DDD4B34E-8DAC-47D7-89D0-88A7D940D0A3}" presName="parTrans" presStyleLbl="bgSibTrans2D1" presStyleIdx="0" presStyleCnt="4"/>
      <dgm:spPr/>
      <dgm:t>
        <a:bodyPr/>
        <a:lstStyle/>
        <a:p>
          <a:endParaRPr lang="ru-RU"/>
        </a:p>
      </dgm:t>
    </dgm:pt>
    <dgm:pt modelId="{3EA91E89-C8BD-42D1-94CE-DE3FB9379B39}" type="pres">
      <dgm:prSet presAssocID="{88E2A973-3F5D-4AAE-A104-158EFE2A2D4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22C993-2562-44C4-95FF-7D2DD7A183C1}" type="pres">
      <dgm:prSet presAssocID="{B2FFD333-389F-4EAE-AADD-97F8B658FC9C}" presName="parTrans" presStyleLbl="bgSibTrans2D1" presStyleIdx="1" presStyleCnt="4"/>
      <dgm:spPr/>
      <dgm:t>
        <a:bodyPr/>
        <a:lstStyle/>
        <a:p>
          <a:endParaRPr lang="ru-RU"/>
        </a:p>
      </dgm:t>
    </dgm:pt>
    <dgm:pt modelId="{0D9ADDF2-43CB-4AAF-BB92-21815D280262}" type="pres">
      <dgm:prSet presAssocID="{775D3EFC-C965-4413-9413-E2B1EE1B8E0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4F595A-EDA7-4A34-BC69-7E5A740881D0}" type="pres">
      <dgm:prSet presAssocID="{99AEF44D-8870-4301-9B57-333132D38F3D}" presName="parTrans" presStyleLbl="bgSibTrans2D1" presStyleIdx="2" presStyleCnt="4"/>
      <dgm:spPr/>
      <dgm:t>
        <a:bodyPr/>
        <a:lstStyle/>
        <a:p>
          <a:endParaRPr lang="ru-RU"/>
        </a:p>
      </dgm:t>
    </dgm:pt>
    <dgm:pt modelId="{3E9D4819-EF9E-4035-9CC8-A57FDC9FA602}" type="pres">
      <dgm:prSet presAssocID="{8B661148-0B25-43DE-9A67-8077826D5DD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CE646E-63FB-436C-85D7-D93142A90439}" type="pres">
      <dgm:prSet presAssocID="{31508C21-6F3B-48E4-926C-5E894DD22CE5}" presName="parTrans" presStyleLbl="bgSibTrans2D1" presStyleIdx="3" presStyleCnt="4"/>
      <dgm:spPr/>
      <dgm:t>
        <a:bodyPr/>
        <a:lstStyle/>
        <a:p>
          <a:endParaRPr lang="ru-RU"/>
        </a:p>
      </dgm:t>
    </dgm:pt>
    <dgm:pt modelId="{724DC858-CBC7-4142-B787-53A83C6BC9D3}" type="pres">
      <dgm:prSet presAssocID="{A89FB2CC-9DDE-4D93-9666-379F2466C30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9211D0-94A5-4EA1-98EB-438163D4C644}" type="presOf" srcId="{99AEF44D-8870-4301-9B57-333132D38F3D}" destId="{5E4F595A-EDA7-4A34-BC69-7E5A740881D0}" srcOrd="0" destOrd="0" presId="urn:microsoft.com/office/officeart/2005/8/layout/radial4"/>
    <dgm:cxn modelId="{35C8E8D6-03E9-4AD9-B6E4-0E2B9D137AF8}" type="presOf" srcId="{A89FB2CC-9DDE-4D93-9666-379F2466C300}" destId="{724DC858-CBC7-4142-B787-53A83C6BC9D3}" srcOrd="0" destOrd="0" presId="urn:microsoft.com/office/officeart/2005/8/layout/radial4"/>
    <dgm:cxn modelId="{41747499-D9E0-4A4A-B6E3-985C5861F4C4}" srcId="{D2177BBA-0813-4D75-832E-BF76385ACEE9}" destId="{88E2A973-3F5D-4AAE-A104-158EFE2A2D47}" srcOrd="0" destOrd="0" parTransId="{DDD4B34E-8DAC-47D7-89D0-88A7D940D0A3}" sibTransId="{7FD62443-0F6E-4AF2-B615-6A505D36C592}"/>
    <dgm:cxn modelId="{E33749C8-7781-41B6-B5F4-E0D237C12998}" srcId="{406FB122-8E4C-4213-AB80-AAEC9A03808F}" destId="{D2177BBA-0813-4D75-832E-BF76385ACEE9}" srcOrd="0" destOrd="0" parTransId="{23DF21A9-3F3F-4230-B299-D4AD5518D2C4}" sibTransId="{9E48E040-79C4-48FA-95BF-42FE5869DD1F}"/>
    <dgm:cxn modelId="{285454E0-CCD8-44EC-9F52-B712D1626A57}" type="presOf" srcId="{D2177BBA-0813-4D75-832E-BF76385ACEE9}" destId="{0ACE61BD-E12F-4EB2-9CD5-5A41AF966536}" srcOrd="0" destOrd="0" presId="urn:microsoft.com/office/officeart/2005/8/layout/radial4"/>
    <dgm:cxn modelId="{79E3F61B-C096-457E-B449-319355E13E13}" type="presOf" srcId="{775D3EFC-C965-4413-9413-E2B1EE1B8E01}" destId="{0D9ADDF2-43CB-4AAF-BB92-21815D280262}" srcOrd="0" destOrd="0" presId="urn:microsoft.com/office/officeart/2005/8/layout/radial4"/>
    <dgm:cxn modelId="{1DB297AE-7968-4E0A-BBBD-DBF433B2AB52}" type="presOf" srcId="{DDD4B34E-8DAC-47D7-89D0-88A7D940D0A3}" destId="{EA9E8242-B580-4CBE-B852-5B25ABFE830D}" srcOrd="0" destOrd="0" presId="urn:microsoft.com/office/officeart/2005/8/layout/radial4"/>
    <dgm:cxn modelId="{CA9AA4FC-52F9-462A-9034-F9ADB595DBEC}" type="presOf" srcId="{B2FFD333-389F-4EAE-AADD-97F8B658FC9C}" destId="{C522C993-2562-44C4-95FF-7D2DD7A183C1}" srcOrd="0" destOrd="0" presId="urn:microsoft.com/office/officeart/2005/8/layout/radial4"/>
    <dgm:cxn modelId="{596D7470-3F25-4468-B6CC-0AEE4993F216}" type="presOf" srcId="{88E2A973-3F5D-4AAE-A104-158EFE2A2D47}" destId="{3EA91E89-C8BD-42D1-94CE-DE3FB9379B39}" srcOrd="0" destOrd="0" presId="urn:microsoft.com/office/officeart/2005/8/layout/radial4"/>
    <dgm:cxn modelId="{82130CE8-D23E-43A9-A1B1-C19F059C8875}" type="presOf" srcId="{31508C21-6F3B-48E4-926C-5E894DD22CE5}" destId="{49CE646E-63FB-436C-85D7-D93142A90439}" srcOrd="0" destOrd="0" presId="urn:microsoft.com/office/officeart/2005/8/layout/radial4"/>
    <dgm:cxn modelId="{E212C516-52FD-4078-AAC1-D5F4FA51C0FC}" type="presOf" srcId="{8B661148-0B25-43DE-9A67-8077826D5DD6}" destId="{3E9D4819-EF9E-4035-9CC8-A57FDC9FA602}" srcOrd="0" destOrd="0" presId="urn:microsoft.com/office/officeart/2005/8/layout/radial4"/>
    <dgm:cxn modelId="{F0EE6BE4-1009-466D-914C-4AA8008F6756}" srcId="{D2177BBA-0813-4D75-832E-BF76385ACEE9}" destId="{A89FB2CC-9DDE-4D93-9666-379F2466C300}" srcOrd="3" destOrd="0" parTransId="{31508C21-6F3B-48E4-926C-5E894DD22CE5}" sibTransId="{EBE6972C-5A54-4630-B13B-39E258695C38}"/>
    <dgm:cxn modelId="{A763F684-E4B9-46E6-9950-00631E2C9E8F}" type="presOf" srcId="{406FB122-8E4C-4213-AB80-AAEC9A03808F}" destId="{4F97B8AD-9194-4A48-A0CA-DB42525B1B1C}" srcOrd="0" destOrd="0" presId="urn:microsoft.com/office/officeart/2005/8/layout/radial4"/>
    <dgm:cxn modelId="{AB866BAD-F4CB-4839-BA10-3382E4F8A1B0}" srcId="{D2177BBA-0813-4D75-832E-BF76385ACEE9}" destId="{8B661148-0B25-43DE-9A67-8077826D5DD6}" srcOrd="2" destOrd="0" parTransId="{99AEF44D-8870-4301-9B57-333132D38F3D}" sibTransId="{9790DC85-DE18-4DFF-9FE8-B1B4850A7C6E}"/>
    <dgm:cxn modelId="{58974113-94BA-4841-9E6B-9AB45DD8C7A2}" srcId="{D2177BBA-0813-4D75-832E-BF76385ACEE9}" destId="{775D3EFC-C965-4413-9413-E2B1EE1B8E01}" srcOrd="1" destOrd="0" parTransId="{B2FFD333-389F-4EAE-AADD-97F8B658FC9C}" sibTransId="{EFDFC220-D927-483E-9CAD-56CCA46FEFC0}"/>
    <dgm:cxn modelId="{263CC6F0-D94C-4A2B-8DAA-7866AFD29790}" type="presParOf" srcId="{4F97B8AD-9194-4A48-A0CA-DB42525B1B1C}" destId="{0ACE61BD-E12F-4EB2-9CD5-5A41AF966536}" srcOrd="0" destOrd="0" presId="urn:microsoft.com/office/officeart/2005/8/layout/radial4"/>
    <dgm:cxn modelId="{B635BD11-1106-4754-B018-BF3EC2BE91EA}" type="presParOf" srcId="{4F97B8AD-9194-4A48-A0CA-DB42525B1B1C}" destId="{EA9E8242-B580-4CBE-B852-5B25ABFE830D}" srcOrd="1" destOrd="0" presId="urn:microsoft.com/office/officeart/2005/8/layout/radial4"/>
    <dgm:cxn modelId="{B6AE2E00-019A-4A89-820B-EDE8A0C574AD}" type="presParOf" srcId="{4F97B8AD-9194-4A48-A0CA-DB42525B1B1C}" destId="{3EA91E89-C8BD-42D1-94CE-DE3FB9379B39}" srcOrd="2" destOrd="0" presId="urn:microsoft.com/office/officeart/2005/8/layout/radial4"/>
    <dgm:cxn modelId="{197B2812-9B71-47A1-BFDA-B0EF3F46FDC9}" type="presParOf" srcId="{4F97B8AD-9194-4A48-A0CA-DB42525B1B1C}" destId="{C522C993-2562-44C4-95FF-7D2DD7A183C1}" srcOrd="3" destOrd="0" presId="urn:microsoft.com/office/officeart/2005/8/layout/radial4"/>
    <dgm:cxn modelId="{F9C0E3FC-49AE-4EC6-A782-C00EAD5822BA}" type="presParOf" srcId="{4F97B8AD-9194-4A48-A0CA-DB42525B1B1C}" destId="{0D9ADDF2-43CB-4AAF-BB92-21815D280262}" srcOrd="4" destOrd="0" presId="urn:microsoft.com/office/officeart/2005/8/layout/radial4"/>
    <dgm:cxn modelId="{680B12F1-1BD3-4E99-BAF0-D11DFCC0B767}" type="presParOf" srcId="{4F97B8AD-9194-4A48-A0CA-DB42525B1B1C}" destId="{5E4F595A-EDA7-4A34-BC69-7E5A740881D0}" srcOrd="5" destOrd="0" presId="urn:microsoft.com/office/officeart/2005/8/layout/radial4"/>
    <dgm:cxn modelId="{341FA7C1-2806-4ED4-AECB-AC32C9DB3704}" type="presParOf" srcId="{4F97B8AD-9194-4A48-A0CA-DB42525B1B1C}" destId="{3E9D4819-EF9E-4035-9CC8-A57FDC9FA602}" srcOrd="6" destOrd="0" presId="urn:microsoft.com/office/officeart/2005/8/layout/radial4"/>
    <dgm:cxn modelId="{4A167942-0ACA-4517-AB52-77ED1ED6E81C}" type="presParOf" srcId="{4F97B8AD-9194-4A48-A0CA-DB42525B1B1C}" destId="{49CE646E-63FB-436C-85D7-D93142A90439}" srcOrd="7" destOrd="0" presId="urn:microsoft.com/office/officeart/2005/8/layout/radial4"/>
    <dgm:cxn modelId="{14A4BAA2-A560-40ED-9025-8A0DC1586750}" type="presParOf" srcId="{4F97B8AD-9194-4A48-A0CA-DB42525B1B1C}" destId="{724DC858-CBC7-4142-B787-53A83C6BC9D3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ACE61BD-E12F-4EB2-9CD5-5A41AF966536}">
      <dsp:nvSpPr>
        <dsp:cNvPr id="0" name=""/>
        <dsp:cNvSpPr/>
      </dsp:nvSpPr>
      <dsp:spPr>
        <a:xfrm>
          <a:off x="2824203" y="3469629"/>
          <a:ext cx="2066843" cy="20668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 і прийоми</a:t>
          </a:r>
          <a:endParaRPr lang="ru-RU" sz="2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24203" y="3469629"/>
        <a:ext cx="2066843" cy="2066843"/>
      </dsp:txXfrm>
    </dsp:sp>
    <dsp:sp modelId="{19253F7F-A1B3-474F-87F0-58201201589F}">
      <dsp:nvSpPr>
        <dsp:cNvPr id="0" name=""/>
        <dsp:cNvSpPr/>
      </dsp:nvSpPr>
      <dsp:spPr>
        <a:xfrm rot="8960580">
          <a:off x="2259162" y="4898355"/>
          <a:ext cx="733450" cy="589050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E912F4-54FE-4515-8012-6788DE811ED9}">
      <dsp:nvSpPr>
        <dsp:cNvPr id="0" name=""/>
        <dsp:cNvSpPr/>
      </dsp:nvSpPr>
      <dsp:spPr>
        <a:xfrm>
          <a:off x="1008123" y="5184567"/>
          <a:ext cx="1446790" cy="115743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Порівнювати музичні звуки</a:t>
          </a:r>
          <a:endParaRPr lang="ru-RU" sz="1600" kern="1200" dirty="0"/>
        </a:p>
      </dsp:txBody>
      <dsp:txXfrm>
        <a:off x="1008123" y="5184567"/>
        <a:ext cx="1446790" cy="1157432"/>
      </dsp:txXfrm>
    </dsp:sp>
    <dsp:sp modelId="{EA9E8242-B580-4CBE-B852-5B25ABFE830D}">
      <dsp:nvSpPr>
        <dsp:cNvPr id="0" name=""/>
        <dsp:cNvSpPr/>
      </dsp:nvSpPr>
      <dsp:spPr>
        <a:xfrm rot="12960000">
          <a:off x="1133104" y="2949968"/>
          <a:ext cx="1984527" cy="58905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A91E89-C8BD-42D1-94CE-DE3FB9379B39}">
      <dsp:nvSpPr>
        <dsp:cNvPr id="0" name=""/>
        <dsp:cNvSpPr/>
      </dsp:nvSpPr>
      <dsp:spPr>
        <a:xfrm>
          <a:off x="599215" y="2082539"/>
          <a:ext cx="1446790" cy="115743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Сприймати музичний образ</a:t>
          </a:r>
          <a:endParaRPr lang="ru-RU" sz="1600" kern="1200" dirty="0"/>
        </a:p>
      </dsp:txBody>
      <dsp:txXfrm>
        <a:off x="599215" y="2082539"/>
        <a:ext cx="1446790" cy="1157432"/>
      </dsp:txXfrm>
    </dsp:sp>
    <dsp:sp modelId="{C522C993-2562-44C4-95FF-7D2DD7A183C1}">
      <dsp:nvSpPr>
        <dsp:cNvPr id="0" name=""/>
        <dsp:cNvSpPr/>
      </dsp:nvSpPr>
      <dsp:spPr>
        <a:xfrm rot="15120000">
          <a:off x="2203698" y="2172136"/>
          <a:ext cx="1984527" cy="589050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ADDF2-43CB-4AAF-BB92-21815D280262}">
      <dsp:nvSpPr>
        <dsp:cNvPr id="0" name=""/>
        <dsp:cNvSpPr/>
      </dsp:nvSpPr>
      <dsp:spPr>
        <a:xfrm>
          <a:off x="2165940" y="944246"/>
          <a:ext cx="1446790" cy="115743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Пізнавати різні настрої</a:t>
          </a:r>
          <a:endParaRPr lang="ru-RU" sz="1600" kern="1200" dirty="0"/>
        </a:p>
      </dsp:txBody>
      <dsp:txXfrm>
        <a:off x="2165940" y="944246"/>
        <a:ext cx="1446790" cy="1157432"/>
      </dsp:txXfrm>
    </dsp:sp>
    <dsp:sp modelId="{5E4F595A-EDA7-4A34-BC69-7E5A740881D0}">
      <dsp:nvSpPr>
        <dsp:cNvPr id="0" name=""/>
        <dsp:cNvSpPr/>
      </dsp:nvSpPr>
      <dsp:spPr>
        <a:xfrm rot="17280000">
          <a:off x="3527024" y="2172136"/>
          <a:ext cx="1984527" cy="58905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D4819-EF9E-4035-9CC8-A57FDC9FA602}">
      <dsp:nvSpPr>
        <dsp:cNvPr id="0" name=""/>
        <dsp:cNvSpPr/>
      </dsp:nvSpPr>
      <dsp:spPr>
        <a:xfrm>
          <a:off x="4102519" y="944246"/>
          <a:ext cx="1446790" cy="115743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Розрізняти за характером, темпом, динамікою</a:t>
          </a:r>
          <a:endParaRPr lang="ru-RU" sz="1600" kern="1200" dirty="0"/>
        </a:p>
      </dsp:txBody>
      <dsp:txXfrm>
        <a:off x="4102519" y="944246"/>
        <a:ext cx="1446790" cy="1157432"/>
      </dsp:txXfrm>
    </dsp:sp>
    <dsp:sp modelId="{49CE646E-63FB-436C-85D7-D93142A90439}">
      <dsp:nvSpPr>
        <dsp:cNvPr id="0" name=""/>
        <dsp:cNvSpPr/>
      </dsp:nvSpPr>
      <dsp:spPr>
        <a:xfrm rot="19440000">
          <a:off x="4597617" y="2949968"/>
          <a:ext cx="1984527" cy="589050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DC858-CBC7-4142-B787-53A83C6BC9D3}">
      <dsp:nvSpPr>
        <dsp:cNvPr id="0" name=""/>
        <dsp:cNvSpPr/>
      </dsp:nvSpPr>
      <dsp:spPr>
        <a:xfrm>
          <a:off x="5669244" y="2082539"/>
          <a:ext cx="1446790" cy="115743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Розрізняти музичні жанри</a:t>
          </a:r>
          <a:endParaRPr lang="ru-RU" sz="1600" kern="1200" dirty="0"/>
        </a:p>
      </dsp:txBody>
      <dsp:txXfrm>
        <a:off x="5669244" y="2082539"/>
        <a:ext cx="1446790" cy="1157432"/>
      </dsp:txXfrm>
    </dsp:sp>
    <dsp:sp modelId="{D8E5C0EB-BA62-477E-A260-AF498E54BEFF}">
      <dsp:nvSpPr>
        <dsp:cNvPr id="0" name=""/>
        <dsp:cNvSpPr/>
      </dsp:nvSpPr>
      <dsp:spPr>
        <a:xfrm rot="1343646">
          <a:off x="4793647" y="5017446"/>
          <a:ext cx="1885369" cy="589050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C0471D-2882-4EA3-8D38-88B50E19C95C}">
      <dsp:nvSpPr>
        <dsp:cNvPr id="0" name=""/>
        <dsp:cNvSpPr/>
      </dsp:nvSpPr>
      <dsp:spPr>
        <a:xfrm>
          <a:off x="6192684" y="5184571"/>
          <a:ext cx="1446790" cy="115743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Передавати характер музики</a:t>
          </a:r>
          <a:endParaRPr lang="ru-RU" sz="1600" kern="1200" dirty="0"/>
        </a:p>
      </dsp:txBody>
      <dsp:txXfrm>
        <a:off x="6192684" y="5184571"/>
        <a:ext cx="1446790" cy="115743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ACE61BD-E12F-4EB2-9CD5-5A41AF966536}">
      <dsp:nvSpPr>
        <dsp:cNvPr id="0" name=""/>
        <dsp:cNvSpPr/>
      </dsp:nvSpPr>
      <dsp:spPr>
        <a:xfrm>
          <a:off x="2520298" y="2592294"/>
          <a:ext cx="1847005" cy="18470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 роботи</a:t>
          </a:r>
          <a:endParaRPr lang="ru-RU" sz="3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20298" y="2592294"/>
        <a:ext cx="1847005" cy="1847005"/>
      </dsp:txXfrm>
    </dsp:sp>
    <dsp:sp modelId="{EA9E8242-B580-4CBE-B852-5B25ABFE830D}">
      <dsp:nvSpPr>
        <dsp:cNvPr id="0" name=""/>
        <dsp:cNvSpPr/>
      </dsp:nvSpPr>
      <dsp:spPr>
        <a:xfrm rot="11719433">
          <a:off x="849307" y="2766478"/>
          <a:ext cx="1640886" cy="526396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A91E89-C8BD-42D1-94CE-DE3FB9379B39}">
      <dsp:nvSpPr>
        <dsp:cNvPr id="0" name=""/>
        <dsp:cNvSpPr/>
      </dsp:nvSpPr>
      <dsp:spPr>
        <a:xfrm>
          <a:off x="1149" y="2110991"/>
          <a:ext cx="1754654" cy="14037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Вправи для голосу</a:t>
          </a:r>
          <a:endParaRPr lang="ru-RU" sz="2000" kern="1200" dirty="0"/>
        </a:p>
      </dsp:txBody>
      <dsp:txXfrm>
        <a:off x="1149" y="2110991"/>
        <a:ext cx="1754654" cy="1403723"/>
      </dsp:txXfrm>
    </dsp:sp>
    <dsp:sp modelId="{C522C993-2562-44C4-95FF-7D2DD7A183C1}">
      <dsp:nvSpPr>
        <dsp:cNvPr id="0" name=""/>
        <dsp:cNvSpPr/>
      </dsp:nvSpPr>
      <dsp:spPr>
        <a:xfrm rot="14684504">
          <a:off x="1837488" y="1588345"/>
          <a:ext cx="1642211" cy="526396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ADDF2-43CB-4AAF-BB92-21815D280262}">
      <dsp:nvSpPr>
        <dsp:cNvPr id="0" name=""/>
        <dsp:cNvSpPr/>
      </dsp:nvSpPr>
      <dsp:spPr>
        <a:xfrm>
          <a:off x="1430902" y="407078"/>
          <a:ext cx="1754654" cy="1403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Музичні композиції</a:t>
          </a:r>
          <a:endParaRPr lang="ru-RU" sz="2000" kern="1200" dirty="0"/>
        </a:p>
      </dsp:txBody>
      <dsp:txXfrm>
        <a:off x="1430902" y="407078"/>
        <a:ext cx="1754654" cy="1403723"/>
      </dsp:txXfrm>
    </dsp:sp>
    <dsp:sp modelId="{5E4F595A-EDA7-4A34-BC69-7E5A740881D0}">
      <dsp:nvSpPr>
        <dsp:cNvPr id="0" name=""/>
        <dsp:cNvSpPr/>
      </dsp:nvSpPr>
      <dsp:spPr>
        <a:xfrm rot="17660363">
          <a:off x="3386123" y="1585410"/>
          <a:ext cx="1623644" cy="526396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D4819-EF9E-4035-9CC8-A57FDC9FA602}">
      <dsp:nvSpPr>
        <dsp:cNvPr id="0" name=""/>
        <dsp:cNvSpPr/>
      </dsp:nvSpPr>
      <dsp:spPr>
        <a:xfrm>
          <a:off x="3655202" y="407078"/>
          <a:ext cx="1754654" cy="140372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Ілюстрації до музичних творів</a:t>
          </a:r>
          <a:endParaRPr lang="ru-RU" sz="2000" kern="1200" dirty="0"/>
        </a:p>
      </dsp:txBody>
      <dsp:txXfrm>
        <a:off x="3655202" y="407078"/>
        <a:ext cx="1754654" cy="1403723"/>
      </dsp:txXfrm>
    </dsp:sp>
    <dsp:sp modelId="{49CE646E-63FB-436C-85D7-D93142A90439}">
      <dsp:nvSpPr>
        <dsp:cNvPr id="0" name=""/>
        <dsp:cNvSpPr/>
      </dsp:nvSpPr>
      <dsp:spPr>
        <a:xfrm rot="20664291">
          <a:off x="4393479" y="2764487"/>
          <a:ext cx="1598222" cy="526396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DC858-CBC7-4142-B787-53A83C6BC9D3}">
      <dsp:nvSpPr>
        <dsp:cNvPr id="0" name=""/>
        <dsp:cNvSpPr/>
      </dsp:nvSpPr>
      <dsp:spPr>
        <a:xfrm>
          <a:off x="5084956" y="2110991"/>
          <a:ext cx="1754654" cy="140372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Пісні</a:t>
          </a:r>
          <a:endParaRPr lang="ru-RU" sz="2000" kern="1200" dirty="0"/>
        </a:p>
      </dsp:txBody>
      <dsp:txXfrm>
        <a:off x="5084956" y="2110991"/>
        <a:ext cx="1754654" cy="14037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BD8D5-EA1E-490B-999F-4F4A61E2D9CA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71D9B-64C0-41DB-895B-1F583932C2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00959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71D9B-64C0-41DB-895B-1F583932C27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56995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71D9B-64C0-41DB-895B-1F583932C27C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73153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8860" y="1857364"/>
            <a:ext cx="6215106" cy="14700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07062" y="3613139"/>
            <a:ext cx="5336838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660066"/>
                </a:solidFill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24.02.2021</a:t>
            </a:fld>
            <a:endParaRPr lang="ru-RU"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1C31E6-6AC6-4E62-806B-D0CB1E8C6262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B0E188-B191-46AC-99B7-5113417AE6AB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0672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8860" y="1857364"/>
            <a:ext cx="6215106" cy="14700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07062" y="3613139"/>
            <a:ext cx="5336838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660066"/>
                </a:solidFill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8C4FF4-6EE1-4A76-9B8F-B2F594D6C874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F7A747-1B53-4B3F-B8D2-D8AB0E128148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0328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6867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600200"/>
            <a:ext cx="76867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  <a:lvl2pPr>
              <a:defRPr>
                <a:solidFill>
                  <a:srgbClr val="660066"/>
                </a:solidFill>
                <a:latin typeface="Comic Sans MS" pitchFamily="66" charset="0"/>
              </a:defRPr>
            </a:lvl2pPr>
            <a:lvl3pPr>
              <a:defRPr>
                <a:solidFill>
                  <a:srgbClr val="660066"/>
                </a:solidFill>
                <a:latin typeface="Comic Sans MS" pitchFamily="66" charset="0"/>
              </a:defRPr>
            </a:lvl3pPr>
            <a:lvl4pPr>
              <a:defRPr>
                <a:solidFill>
                  <a:srgbClr val="660066"/>
                </a:solidFill>
                <a:latin typeface="Comic Sans MS" pitchFamily="66" charset="0"/>
              </a:defRPr>
            </a:lvl4pPr>
            <a:lvl5pPr>
              <a:defRPr>
                <a:solidFill>
                  <a:srgbClr val="660066"/>
                </a:solidFill>
                <a:latin typeface="Comic Sans MS" pitchFamily="66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69890" y="6356350"/>
            <a:ext cx="20209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52DDE1-E9F2-4B50-AB95-1A36B28481DE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37924" y="6356350"/>
            <a:ext cx="31818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42258" y="6356350"/>
            <a:ext cx="234454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87BA6C-DE82-4922-A007-5CB817EE4E20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4007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6867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00100" y="1600200"/>
            <a:ext cx="34957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660066"/>
                </a:solidFill>
                <a:latin typeface="Comic Sans MS" pitchFamily="66" charset="0"/>
              </a:defRPr>
            </a:lvl1pPr>
            <a:lvl2pPr>
              <a:defRPr sz="2400">
                <a:solidFill>
                  <a:srgbClr val="660066"/>
                </a:solidFill>
                <a:latin typeface="Comic Sans MS" pitchFamily="66" charset="0"/>
              </a:defRPr>
            </a:lvl2pPr>
            <a:lvl3pPr>
              <a:defRPr sz="2000">
                <a:solidFill>
                  <a:srgbClr val="660066"/>
                </a:solidFill>
                <a:latin typeface="Comic Sans MS" pitchFamily="66" charset="0"/>
              </a:defRPr>
            </a:lvl3pPr>
            <a:lvl4pPr>
              <a:defRPr sz="1800">
                <a:solidFill>
                  <a:srgbClr val="660066"/>
                </a:solidFill>
                <a:latin typeface="Comic Sans MS" pitchFamily="66" charset="0"/>
              </a:defRPr>
            </a:lvl4pPr>
            <a:lvl5pPr>
              <a:defRPr sz="1800">
                <a:solidFill>
                  <a:srgbClr val="660066"/>
                </a:solidFill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660066"/>
                </a:solidFill>
                <a:latin typeface="Comic Sans MS" pitchFamily="66" charset="0"/>
              </a:defRPr>
            </a:lvl1pPr>
            <a:lvl2pPr>
              <a:defRPr sz="2400">
                <a:solidFill>
                  <a:srgbClr val="660066"/>
                </a:solidFill>
                <a:latin typeface="Comic Sans MS" pitchFamily="66" charset="0"/>
              </a:defRPr>
            </a:lvl2pPr>
            <a:lvl3pPr>
              <a:defRPr sz="2000">
                <a:solidFill>
                  <a:srgbClr val="660066"/>
                </a:solidFill>
                <a:latin typeface="Comic Sans MS" pitchFamily="66" charset="0"/>
              </a:defRPr>
            </a:lvl3pPr>
            <a:lvl4pPr>
              <a:defRPr sz="1800">
                <a:solidFill>
                  <a:srgbClr val="660066"/>
                </a:solidFill>
                <a:latin typeface="Comic Sans MS" pitchFamily="66" charset="0"/>
              </a:defRPr>
            </a:lvl4pPr>
            <a:lvl5pPr>
              <a:defRPr sz="1800">
                <a:solidFill>
                  <a:srgbClr val="660066"/>
                </a:solidFill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AA105-3B9A-485F-A7BD-B3B1C1BFF994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217202-91A5-4841-8837-12B3422A9C13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3730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74638"/>
            <a:ext cx="7758138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2FDA9A-A9AF-4522-BA4E-959710ABA8F2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C4C3DF-49FF-4AA4-A1AB-8615103FAECA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7929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1C31E6-6AC6-4E62-806B-D0CB1E8C6262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B0E188-B191-46AC-99B7-5113417AE6AB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7385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6867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600200"/>
            <a:ext cx="76867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  <a:lvl2pPr>
              <a:defRPr>
                <a:solidFill>
                  <a:srgbClr val="660066"/>
                </a:solidFill>
                <a:latin typeface="Comic Sans MS" pitchFamily="66" charset="0"/>
              </a:defRPr>
            </a:lvl2pPr>
            <a:lvl3pPr>
              <a:defRPr>
                <a:solidFill>
                  <a:srgbClr val="660066"/>
                </a:solidFill>
                <a:latin typeface="Comic Sans MS" pitchFamily="66" charset="0"/>
              </a:defRPr>
            </a:lvl3pPr>
            <a:lvl4pPr>
              <a:defRPr>
                <a:solidFill>
                  <a:srgbClr val="660066"/>
                </a:solidFill>
                <a:latin typeface="Comic Sans MS" pitchFamily="66" charset="0"/>
              </a:defRPr>
            </a:lvl4pPr>
            <a:lvl5pPr>
              <a:defRPr>
                <a:solidFill>
                  <a:srgbClr val="660066"/>
                </a:solidFill>
                <a:latin typeface="Comic Sans MS" pitchFamily="66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69890" y="6356350"/>
            <a:ext cx="20209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24.02.2021</a:t>
            </a:fld>
            <a:endParaRPr lang="ru-RU"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37924" y="6356350"/>
            <a:ext cx="31818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42258" y="6356350"/>
            <a:ext cx="234454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6867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00100" y="1600200"/>
            <a:ext cx="34957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660066"/>
                </a:solidFill>
                <a:latin typeface="Comic Sans MS" pitchFamily="66" charset="0"/>
              </a:defRPr>
            </a:lvl1pPr>
            <a:lvl2pPr>
              <a:defRPr sz="2400">
                <a:solidFill>
                  <a:srgbClr val="660066"/>
                </a:solidFill>
                <a:latin typeface="Comic Sans MS" pitchFamily="66" charset="0"/>
              </a:defRPr>
            </a:lvl2pPr>
            <a:lvl3pPr>
              <a:defRPr sz="2000">
                <a:solidFill>
                  <a:srgbClr val="660066"/>
                </a:solidFill>
                <a:latin typeface="Comic Sans MS" pitchFamily="66" charset="0"/>
              </a:defRPr>
            </a:lvl3pPr>
            <a:lvl4pPr>
              <a:defRPr sz="1800">
                <a:solidFill>
                  <a:srgbClr val="660066"/>
                </a:solidFill>
                <a:latin typeface="Comic Sans MS" pitchFamily="66" charset="0"/>
              </a:defRPr>
            </a:lvl4pPr>
            <a:lvl5pPr>
              <a:defRPr sz="1800">
                <a:solidFill>
                  <a:srgbClr val="660066"/>
                </a:solidFill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660066"/>
                </a:solidFill>
                <a:latin typeface="Comic Sans MS" pitchFamily="66" charset="0"/>
              </a:defRPr>
            </a:lvl1pPr>
            <a:lvl2pPr>
              <a:defRPr sz="2400">
                <a:solidFill>
                  <a:srgbClr val="660066"/>
                </a:solidFill>
                <a:latin typeface="Comic Sans MS" pitchFamily="66" charset="0"/>
              </a:defRPr>
            </a:lvl2pPr>
            <a:lvl3pPr>
              <a:defRPr sz="2000">
                <a:solidFill>
                  <a:srgbClr val="660066"/>
                </a:solidFill>
                <a:latin typeface="Comic Sans MS" pitchFamily="66" charset="0"/>
              </a:defRPr>
            </a:lvl3pPr>
            <a:lvl4pPr>
              <a:defRPr sz="1800">
                <a:solidFill>
                  <a:srgbClr val="660066"/>
                </a:solidFill>
                <a:latin typeface="Comic Sans MS" pitchFamily="66" charset="0"/>
              </a:defRPr>
            </a:lvl4pPr>
            <a:lvl5pPr>
              <a:defRPr sz="1800">
                <a:solidFill>
                  <a:srgbClr val="660066"/>
                </a:solidFill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24.02.2021</a:t>
            </a:fld>
            <a:endParaRPr lang="ru-RU"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74638"/>
            <a:ext cx="7758138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24.02.2021</a:t>
            </a:fld>
            <a:endParaRPr lang="ru-RU"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24.02.2021</a:t>
            </a:fld>
            <a:endParaRPr lang="ru-RU"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8860" y="1857364"/>
            <a:ext cx="6215106" cy="14700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07062" y="3613139"/>
            <a:ext cx="5336838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660066"/>
                </a:solidFill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8C4FF4-6EE1-4A76-9B8F-B2F594D6C874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F7A747-1B53-4B3F-B8D2-D8AB0E128148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3168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6867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600200"/>
            <a:ext cx="76867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  <a:lvl2pPr>
              <a:defRPr>
                <a:solidFill>
                  <a:srgbClr val="660066"/>
                </a:solidFill>
                <a:latin typeface="Comic Sans MS" pitchFamily="66" charset="0"/>
              </a:defRPr>
            </a:lvl2pPr>
            <a:lvl3pPr>
              <a:defRPr>
                <a:solidFill>
                  <a:srgbClr val="660066"/>
                </a:solidFill>
                <a:latin typeface="Comic Sans MS" pitchFamily="66" charset="0"/>
              </a:defRPr>
            </a:lvl3pPr>
            <a:lvl4pPr>
              <a:defRPr>
                <a:solidFill>
                  <a:srgbClr val="660066"/>
                </a:solidFill>
                <a:latin typeface="Comic Sans MS" pitchFamily="66" charset="0"/>
              </a:defRPr>
            </a:lvl4pPr>
            <a:lvl5pPr>
              <a:defRPr>
                <a:solidFill>
                  <a:srgbClr val="660066"/>
                </a:solidFill>
                <a:latin typeface="Comic Sans MS" pitchFamily="66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69890" y="6356350"/>
            <a:ext cx="20209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52DDE1-E9F2-4B50-AB95-1A36B28481DE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37924" y="6356350"/>
            <a:ext cx="31818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42258" y="6356350"/>
            <a:ext cx="234454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87BA6C-DE82-4922-A007-5CB817EE4E20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7265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6867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00100" y="1600200"/>
            <a:ext cx="34957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660066"/>
                </a:solidFill>
                <a:latin typeface="Comic Sans MS" pitchFamily="66" charset="0"/>
              </a:defRPr>
            </a:lvl1pPr>
            <a:lvl2pPr>
              <a:defRPr sz="2400">
                <a:solidFill>
                  <a:srgbClr val="660066"/>
                </a:solidFill>
                <a:latin typeface="Comic Sans MS" pitchFamily="66" charset="0"/>
              </a:defRPr>
            </a:lvl2pPr>
            <a:lvl3pPr>
              <a:defRPr sz="2000">
                <a:solidFill>
                  <a:srgbClr val="660066"/>
                </a:solidFill>
                <a:latin typeface="Comic Sans MS" pitchFamily="66" charset="0"/>
              </a:defRPr>
            </a:lvl3pPr>
            <a:lvl4pPr>
              <a:defRPr sz="1800">
                <a:solidFill>
                  <a:srgbClr val="660066"/>
                </a:solidFill>
                <a:latin typeface="Comic Sans MS" pitchFamily="66" charset="0"/>
              </a:defRPr>
            </a:lvl4pPr>
            <a:lvl5pPr>
              <a:defRPr sz="1800">
                <a:solidFill>
                  <a:srgbClr val="660066"/>
                </a:solidFill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660066"/>
                </a:solidFill>
                <a:latin typeface="Comic Sans MS" pitchFamily="66" charset="0"/>
              </a:defRPr>
            </a:lvl1pPr>
            <a:lvl2pPr>
              <a:defRPr sz="2400">
                <a:solidFill>
                  <a:srgbClr val="660066"/>
                </a:solidFill>
                <a:latin typeface="Comic Sans MS" pitchFamily="66" charset="0"/>
              </a:defRPr>
            </a:lvl2pPr>
            <a:lvl3pPr>
              <a:defRPr sz="2000">
                <a:solidFill>
                  <a:srgbClr val="660066"/>
                </a:solidFill>
                <a:latin typeface="Comic Sans MS" pitchFamily="66" charset="0"/>
              </a:defRPr>
            </a:lvl3pPr>
            <a:lvl4pPr>
              <a:defRPr sz="1800">
                <a:solidFill>
                  <a:srgbClr val="660066"/>
                </a:solidFill>
                <a:latin typeface="Comic Sans MS" pitchFamily="66" charset="0"/>
              </a:defRPr>
            </a:lvl4pPr>
            <a:lvl5pPr>
              <a:defRPr sz="1800">
                <a:solidFill>
                  <a:srgbClr val="660066"/>
                </a:solidFill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AA105-3B9A-485F-A7BD-B3B1C1BFF994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217202-91A5-4841-8837-12B3422A9C13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595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74638"/>
            <a:ext cx="7758138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2FDA9A-A9AF-4522-BA4E-959710ABA8F2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0066"/>
                </a:solidFill>
                <a:latin typeface="Comic Sans MS" pitchFamily="66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C4C3DF-49FF-4AA4-A1AB-8615103FAECA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6583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  <p:sldLayoutId id="2147483667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936300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54440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1844824"/>
            <a:ext cx="4464496" cy="1872208"/>
          </a:xfrm>
        </p:spPr>
        <p:txBody>
          <a:bodyPr anchor="ctr"/>
          <a:lstStyle/>
          <a:p>
            <a:r>
              <a:rPr lang="uk-UA" sz="4000" b="1" dirty="0" smtClean="0">
                <a:ln w="19050">
                  <a:solidFill>
                    <a:prstClr val="white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charset="0"/>
              </a:rPr>
              <a:t>Розвиток творчості дітей засобами музики</a:t>
            </a:r>
            <a:endParaRPr lang="uk-UA" sz="4000" b="1" dirty="0">
              <a:ln w="19050">
                <a:solidFill>
                  <a:prstClr val="white"/>
                </a:solidFill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3513" y="404664"/>
            <a:ext cx="5857916" cy="692696"/>
          </a:xfrm>
        </p:spPr>
        <p:txBody>
          <a:bodyPr anchor="ctr"/>
          <a:lstStyle/>
          <a:p>
            <a:r>
              <a:rPr lang="ru-RU" sz="1600" dirty="0"/>
              <a:t>Смол</a:t>
            </a:r>
            <a:r>
              <a:rPr lang="uk-UA" sz="1600" dirty="0" err="1"/>
              <a:t>інський</a:t>
            </a:r>
            <a:r>
              <a:rPr lang="uk-UA" sz="1600" dirty="0"/>
              <a:t> заклад дошкільної освіти «Ромашка»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623232"/>
            <a:ext cx="2118378" cy="2855271"/>
          </a:xfrm>
          <a:prstGeom prst="rect">
            <a:avLst/>
          </a:prstGeom>
        </p:spPr>
      </p:pic>
      <p:pic>
        <p:nvPicPr>
          <p:cNvPr id="5" name="Рисунок 4" descr="Клавиши пианино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" b="3"/>
          <a:stretch>
            <a:fillRect/>
          </a:stretch>
        </p:blipFill>
        <p:spPr>
          <a:xfrm rot="10800000">
            <a:off x="2464613" y="4293096"/>
            <a:ext cx="4192399" cy="1080470"/>
          </a:xfrm>
          <a:custGeom>
            <a:avLst/>
            <a:gdLst>
              <a:gd name="connsiteX0" fmla="*/ 0 w 12188825"/>
              <a:gd name="connsiteY0" fmla="*/ 0 h 3867150"/>
              <a:gd name="connsiteX1" fmla="*/ 12188825 w 12188825"/>
              <a:gd name="connsiteY1" fmla="*/ 0 h 3867150"/>
              <a:gd name="connsiteX2" fmla="*/ 12188825 w 12188825"/>
              <a:gd name="connsiteY2" fmla="*/ 3867150 h 3867150"/>
              <a:gd name="connsiteX3" fmla="*/ 12188824 w 12188825"/>
              <a:gd name="connsiteY3" fmla="*/ 2819066 h 3867150"/>
              <a:gd name="connsiteX4" fmla="*/ 6324758 w 12188825"/>
              <a:gd name="connsiteY4" fmla="*/ 3141318 h 3867150"/>
              <a:gd name="connsiteX5" fmla="*/ 0 w 12188825"/>
              <a:gd name="connsiteY5" fmla="*/ 2907554 h 3867150"/>
              <a:gd name="connsiteX6" fmla="*/ 0 w 12188825"/>
              <a:gd name="connsiteY6" fmla="*/ 0 h 3867150"/>
              <a:gd name="connsiteX0" fmla="*/ 0 w 12188825"/>
              <a:gd name="connsiteY0" fmla="*/ 0 h 3141318"/>
              <a:gd name="connsiteX1" fmla="*/ 12188825 w 12188825"/>
              <a:gd name="connsiteY1" fmla="*/ 0 h 3141318"/>
              <a:gd name="connsiteX2" fmla="*/ 12188824 w 12188825"/>
              <a:gd name="connsiteY2" fmla="*/ 2819066 h 3141318"/>
              <a:gd name="connsiteX3" fmla="*/ 6324758 w 12188825"/>
              <a:gd name="connsiteY3" fmla="*/ 3141318 h 3141318"/>
              <a:gd name="connsiteX4" fmla="*/ 0 w 12188825"/>
              <a:gd name="connsiteY4" fmla="*/ 2907554 h 3141318"/>
              <a:gd name="connsiteX5" fmla="*/ 0 w 12188825"/>
              <a:gd name="connsiteY5" fmla="*/ 0 h 314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8825" h="3141318">
                <a:moveTo>
                  <a:pt x="0" y="0"/>
                </a:moveTo>
                <a:lnTo>
                  <a:pt x="12188825" y="0"/>
                </a:lnTo>
                <a:cubicBezTo>
                  <a:pt x="12188825" y="939689"/>
                  <a:pt x="12188824" y="1879377"/>
                  <a:pt x="12188824" y="2819066"/>
                </a:cubicBezTo>
                <a:cubicBezTo>
                  <a:pt x="10416010" y="2990681"/>
                  <a:pt x="8565431" y="3141318"/>
                  <a:pt x="6324758" y="3141318"/>
                </a:cubicBezTo>
                <a:cubicBezTo>
                  <a:pt x="4093515" y="3141318"/>
                  <a:pt x="1768040" y="3077775"/>
                  <a:pt x="0" y="2907554"/>
                </a:cubicBezTo>
                <a:lnTo>
                  <a:pt x="0" y="0"/>
                </a:lnTo>
                <a:close/>
              </a:path>
            </a:pathLst>
          </a:custGeom>
          <a:effectLst/>
        </p:spPr>
      </p:pic>
      <p:sp useBgFill="1">
        <p:nvSpPr>
          <p:cNvPr id="8" name="TextBox 7"/>
          <p:cNvSpPr txBox="1"/>
          <p:nvPr/>
        </p:nvSpPr>
        <p:spPr>
          <a:xfrm>
            <a:off x="3635896" y="5746790"/>
            <a:ext cx="4608512" cy="307777"/>
          </a:xfrm>
          <a:prstGeom prst="rect">
            <a:avLst/>
          </a:prstGeom>
          <a:effectLst>
            <a:outerShdw blurRad="50800" dist="50800" dir="11640000" sx="122000" sy="122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1400" dirty="0" smtClean="0"/>
              <a:t>Творчий звіт музичного керівника Олени </a:t>
            </a:r>
            <a:r>
              <a:rPr lang="uk-UA" sz="1400" dirty="0" err="1" smtClean="0"/>
              <a:t>Шталько</a:t>
            </a:r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249470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453872"/>
            <a:ext cx="3790643" cy="29462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212976"/>
            <a:ext cx="3902577" cy="31393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47124" y="957503"/>
            <a:ext cx="3528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chemeClr val="accent4">
                    <a:lumMod val="75000"/>
                  </a:schemeClr>
                </a:solidFill>
                <a:latin typeface="Annabelle" panose="03000400000000000000" pitchFamily="66" charset="0"/>
              </a:rPr>
              <a:t>Впровадження системи </a:t>
            </a:r>
          </a:p>
          <a:p>
            <a:r>
              <a:rPr lang="uk-UA" sz="4000" b="1" dirty="0" smtClean="0">
                <a:solidFill>
                  <a:schemeClr val="accent4">
                    <a:lumMod val="75000"/>
                  </a:schemeClr>
                </a:solidFill>
                <a:latin typeface="Annabelle" panose="03000400000000000000" pitchFamily="66" charset="0"/>
              </a:rPr>
              <a:t>Карла </a:t>
            </a:r>
            <a:r>
              <a:rPr lang="uk-UA" sz="4000" b="1" dirty="0" err="1" smtClean="0">
                <a:solidFill>
                  <a:schemeClr val="accent4">
                    <a:lumMod val="75000"/>
                  </a:schemeClr>
                </a:solidFill>
                <a:latin typeface="Annabelle" panose="03000400000000000000" pitchFamily="66" charset="0"/>
              </a:rPr>
              <a:t>Орфа</a:t>
            </a:r>
            <a:endParaRPr lang="ru-RU" sz="4000" b="1" dirty="0">
              <a:solidFill>
                <a:schemeClr val="accent4">
                  <a:lumMod val="75000"/>
                </a:schemeClr>
              </a:solidFill>
              <a:latin typeface="Annabelle" panose="03000400000000000000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551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3978"/>
            <a:ext cx="4248472" cy="26588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7124" y="957503"/>
            <a:ext cx="3528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chemeClr val="accent4">
                    <a:lumMod val="75000"/>
                  </a:schemeClr>
                </a:solidFill>
                <a:latin typeface="Annabelle" panose="03000400000000000000" pitchFamily="66" charset="0"/>
              </a:rPr>
              <a:t>Впровадження системи </a:t>
            </a:r>
          </a:p>
          <a:p>
            <a:r>
              <a:rPr lang="uk-UA" sz="4000" b="1" dirty="0" smtClean="0">
                <a:solidFill>
                  <a:schemeClr val="accent4">
                    <a:lumMod val="75000"/>
                  </a:schemeClr>
                </a:solidFill>
                <a:latin typeface="Annabelle" panose="03000400000000000000" pitchFamily="66" charset="0"/>
              </a:rPr>
              <a:t>Карла </a:t>
            </a:r>
            <a:r>
              <a:rPr lang="uk-UA" sz="4000" b="1" dirty="0" err="1" smtClean="0">
                <a:solidFill>
                  <a:schemeClr val="accent4">
                    <a:lumMod val="75000"/>
                  </a:schemeClr>
                </a:solidFill>
                <a:latin typeface="Annabelle" panose="03000400000000000000" pitchFamily="66" charset="0"/>
              </a:rPr>
              <a:t>Орфа</a:t>
            </a:r>
            <a:endParaRPr lang="ru-RU" sz="4000" b="1" dirty="0">
              <a:solidFill>
                <a:schemeClr val="accent4">
                  <a:lumMod val="75000"/>
                </a:schemeClr>
              </a:solidFill>
              <a:latin typeface="Annabelle" panose="03000400000000000000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068960"/>
            <a:ext cx="5355665" cy="33872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3373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0773" y="198710"/>
            <a:ext cx="7715304" cy="857256"/>
          </a:xfrm>
        </p:spPr>
        <p:txBody>
          <a:bodyPr/>
          <a:lstStyle/>
          <a:p>
            <a:r>
              <a:rPr lang="uk-UA" sz="6000" dirty="0" err="1" smtClean="0">
                <a:latin typeface="Bickham Script Three" panose="03000207080000090004" pitchFamily="66" charset="0"/>
              </a:rPr>
              <a:t>Логоритмічні</a:t>
            </a:r>
            <a:r>
              <a:rPr lang="uk-UA" sz="6000" dirty="0" smtClean="0">
                <a:latin typeface="Bickham Script Three" panose="03000207080000090004" pitchFamily="66" charset="0"/>
              </a:rPr>
              <a:t> заняття</a:t>
            </a:r>
            <a:endParaRPr lang="ru-RU" sz="6000" dirty="0">
              <a:latin typeface="Bickham Script Three" panose="030002070800000900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877755"/>
            <a:ext cx="3651256" cy="27384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057" y="1055966"/>
            <a:ext cx="3646879" cy="2735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90" y="1036819"/>
            <a:ext cx="3672408" cy="27543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348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0648"/>
            <a:ext cx="3494517" cy="26208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97213"/>
            <a:ext cx="3456384" cy="2592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501008"/>
            <a:ext cx="3347864" cy="25108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375" y="3137967"/>
            <a:ext cx="2427734" cy="32369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7301" y="2768635"/>
            <a:ext cx="1241045" cy="369332"/>
          </a:xfrm>
          <a:prstGeom prst="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dirty="0" smtClean="0"/>
              <a:t>8 березня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436096" y="2881536"/>
            <a:ext cx="1241045" cy="369332"/>
          </a:xfrm>
          <a:prstGeom prst="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dirty="0" smtClean="0"/>
              <a:t>8 березня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092280" y="6077380"/>
            <a:ext cx="1394934" cy="369332"/>
          </a:xfrm>
          <a:prstGeom prst="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dirty="0" smtClean="0"/>
              <a:t>День знань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059832" y="6190280"/>
            <a:ext cx="1447832" cy="369332"/>
          </a:xfrm>
          <a:prstGeom prst="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dirty="0" smtClean="0"/>
              <a:t>Свято осені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5764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05722" y="2816784"/>
            <a:ext cx="1374094" cy="369332"/>
          </a:xfrm>
          <a:prstGeom prst="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dirty="0" smtClean="0"/>
              <a:t>Великдень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860720" y="2816784"/>
            <a:ext cx="1856598" cy="369332"/>
          </a:xfrm>
          <a:prstGeom prst="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dirty="0" smtClean="0"/>
              <a:t>Свято Покрови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087479" y="6190577"/>
            <a:ext cx="1281120" cy="369332"/>
          </a:xfrm>
          <a:prstGeom prst="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dirty="0" smtClean="0"/>
              <a:t>Новий рік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910518" y="6002916"/>
            <a:ext cx="1447832" cy="369332"/>
          </a:xfrm>
          <a:prstGeom prst="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dirty="0" smtClean="0"/>
              <a:t>Свято осені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2656"/>
            <a:ext cx="3312368" cy="24842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479" y="3265633"/>
            <a:ext cx="2213349" cy="29249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828" y="332656"/>
            <a:ext cx="4416490" cy="248427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65633"/>
            <a:ext cx="3930366" cy="26579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7376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3744416" cy="28083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20052"/>
            <a:ext cx="7715304" cy="857256"/>
          </a:xfrm>
        </p:spPr>
        <p:txBody>
          <a:bodyPr/>
          <a:lstStyle/>
          <a:p>
            <a:r>
              <a:rPr lang="uk-UA" sz="6000" dirty="0" smtClean="0">
                <a:latin typeface="Bickham Script Three" panose="03000207080000090004" pitchFamily="66" charset="0"/>
              </a:rPr>
              <a:t>Музичні розваги</a:t>
            </a:r>
            <a:endParaRPr lang="ru-RU" sz="6000" dirty="0">
              <a:latin typeface="Bickham Script Three" panose="030002070800000900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869" y="836712"/>
            <a:ext cx="3744416" cy="28083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077072"/>
            <a:ext cx="3985496" cy="24465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35696" y="3594233"/>
            <a:ext cx="4248472" cy="369332"/>
          </a:xfrm>
          <a:prstGeom prst="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err="1" smtClean="0"/>
              <a:t>Св.Миколай</a:t>
            </a:r>
            <a:r>
              <a:rPr lang="uk-UA" dirty="0" smtClean="0"/>
              <a:t>, до нас в гості завітай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182173" y="5805264"/>
            <a:ext cx="1152128" cy="646331"/>
          </a:xfrm>
          <a:prstGeom prst="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Весняна розвага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6761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814299"/>
            <a:ext cx="2814735" cy="37529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20052"/>
            <a:ext cx="7715304" cy="857256"/>
          </a:xfrm>
        </p:spPr>
        <p:txBody>
          <a:bodyPr/>
          <a:lstStyle/>
          <a:p>
            <a:r>
              <a:rPr lang="uk-UA" sz="6000" dirty="0" smtClean="0">
                <a:latin typeface="Bickham Script Three" panose="03000207080000090004" pitchFamily="66" charset="0"/>
              </a:rPr>
              <a:t>Лялькові вистави</a:t>
            </a:r>
            <a:endParaRPr lang="ru-RU" sz="6000" dirty="0">
              <a:latin typeface="Bickham Script Three" panose="030002070800000900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82173" y="5805264"/>
            <a:ext cx="1152128" cy="646331"/>
          </a:xfrm>
          <a:prstGeom prst="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Весняна розвага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14298"/>
            <a:ext cx="3582280" cy="26867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764885"/>
            <a:ext cx="3582280" cy="26867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348" y="3246624"/>
            <a:ext cx="2427734" cy="32369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75657" y="3481442"/>
            <a:ext cx="1800200" cy="369332"/>
          </a:xfrm>
          <a:prstGeom prst="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«РУКАВИЧКА»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341583" y="4797151"/>
            <a:ext cx="1046841" cy="369332"/>
          </a:xfrm>
          <a:prstGeom prst="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«ПИХ»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7092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лавиши пианино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" b="3"/>
          <a:stretch>
            <a:fillRect/>
          </a:stretch>
        </p:blipFill>
        <p:spPr>
          <a:xfrm rot="10800000">
            <a:off x="755576" y="5589240"/>
            <a:ext cx="8064895" cy="1080470"/>
          </a:xfrm>
          <a:custGeom>
            <a:avLst/>
            <a:gdLst>
              <a:gd name="connsiteX0" fmla="*/ 0 w 12188825"/>
              <a:gd name="connsiteY0" fmla="*/ 0 h 3867150"/>
              <a:gd name="connsiteX1" fmla="*/ 12188825 w 12188825"/>
              <a:gd name="connsiteY1" fmla="*/ 0 h 3867150"/>
              <a:gd name="connsiteX2" fmla="*/ 12188825 w 12188825"/>
              <a:gd name="connsiteY2" fmla="*/ 3867150 h 3867150"/>
              <a:gd name="connsiteX3" fmla="*/ 12188824 w 12188825"/>
              <a:gd name="connsiteY3" fmla="*/ 2819066 h 3867150"/>
              <a:gd name="connsiteX4" fmla="*/ 6324758 w 12188825"/>
              <a:gd name="connsiteY4" fmla="*/ 3141318 h 3867150"/>
              <a:gd name="connsiteX5" fmla="*/ 0 w 12188825"/>
              <a:gd name="connsiteY5" fmla="*/ 2907554 h 3867150"/>
              <a:gd name="connsiteX6" fmla="*/ 0 w 12188825"/>
              <a:gd name="connsiteY6" fmla="*/ 0 h 3867150"/>
              <a:gd name="connsiteX0" fmla="*/ 0 w 12188825"/>
              <a:gd name="connsiteY0" fmla="*/ 0 h 3141318"/>
              <a:gd name="connsiteX1" fmla="*/ 12188825 w 12188825"/>
              <a:gd name="connsiteY1" fmla="*/ 0 h 3141318"/>
              <a:gd name="connsiteX2" fmla="*/ 12188824 w 12188825"/>
              <a:gd name="connsiteY2" fmla="*/ 2819066 h 3141318"/>
              <a:gd name="connsiteX3" fmla="*/ 6324758 w 12188825"/>
              <a:gd name="connsiteY3" fmla="*/ 3141318 h 3141318"/>
              <a:gd name="connsiteX4" fmla="*/ 0 w 12188825"/>
              <a:gd name="connsiteY4" fmla="*/ 2907554 h 3141318"/>
              <a:gd name="connsiteX5" fmla="*/ 0 w 12188825"/>
              <a:gd name="connsiteY5" fmla="*/ 0 h 314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8825" h="3141318">
                <a:moveTo>
                  <a:pt x="0" y="0"/>
                </a:moveTo>
                <a:lnTo>
                  <a:pt x="12188825" y="0"/>
                </a:lnTo>
                <a:cubicBezTo>
                  <a:pt x="12188825" y="939689"/>
                  <a:pt x="12188824" y="1879377"/>
                  <a:pt x="12188824" y="2819066"/>
                </a:cubicBezTo>
                <a:cubicBezTo>
                  <a:pt x="10416010" y="2990681"/>
                  <a:pt x="8565431" y="3141318"/>
                  <a:pt x="6324758" y="3141318"/>
                </a:cubicBezTo>
                <a:cubicBezTo>
                  <a:pt x="4093515" y="3141318"/>
                  <a:pt x="1768040" y="3077775"/>
                  <a:pt x="0" y="2907554"/>
                </a:cubicBezTo>
                <a:lnTo>
                  <a:pt x="0" y="0"/>
                </a:lnTo>
                <a:close/>
              </a:path>
            </a:pathLst>
          </a:custGeom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3501" y="1411775"/>
            <a:ext cx="2851193" cy="39245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00452" y="476672"/>
            <a:ext cx="2851194" cy="39245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404" y="1412776"/>
            <a:ext cx="2869798" cy="39245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1240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409503"/>
            <a:ext cx="4392488" cy="32943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20052"/>
            <a:ext cx="7715304" cy="857256"/>
          </a:xfrm>
        </p:spPr>
        <p:txBody>
          <a:bodyPr/>
          <a:lstStyle/>
          <a:p>
            <a:r>
              <a:rPr lang="uk-UA" sz="6000" dirty="0" smtClean="0">
                <a:latin typeface="Bickham Script Three" panose="03000207080000090004" pitchFamily="66" charset="0"/>
              </a:rPr>
              <a:t>Методична робота</a:t>
            </a:r>
            <a:endParaRPr lang="ru-RU" sz="6000" dirty="0">
              <a:latin typeface="Bickham Script Three" panose="030002070800000900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77534" y="3556143"/>
            <a:ext cx="1145206" cy="707886"/>
          </a:xfrm>
          <a:prstGeom prst="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effectLst>
            <a:outerShdw blurRad="50800" dist="50800" dir="5400000" algn="ctr" rotWithShape="0">
              <a:schemeClr val="tx2">
                <a:lumMod val="40000"/>
                <a:lumOff val="6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/>
              <a:t>Види театру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29" y="1052736"/>
            <a:ext cx="3419872" cy="25649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052736"/>
            <a:ext cx="3520538" cy="26404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53124" y="3255614"/>
            <a:ext cx="4439356" cy="307777"/>
          </a:xfrm>
          <a:prstGeom prst="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/>
              <a:t>Застосування музики під час рухової діяльності</a:t>
            </a:r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220314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436096" y="1196752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chemeClr val="accent4">
                    <a:lumMod val="75000"/>
                  </a:schemeClr>
                </a:solidFill>
                <a:latin typeface="Alexandra Zeferino Two" panose="03000500000000020003" pitchFamily="66" charset="0"/>
              </a:rPr>
              <a:t>Використання ІКТ на музичному занятті</a:t>
            </a:r>
            <a:endParaRPr lang="ru-RU" sz="4000" b="1" dirty="0">
              <a:solidFill>
                <a:schemeClr val="accent4">
                  <a:lumMod val="75000"/>
                </a:schemeClr>
              </a:solidFill>
              <a:latin typeface="Alexandra Zeferino Two" panose="03000500000000020003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520" y="3789040"/>
            <a:ext cx="4111020" cy="27262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24" y="836712"/>
            <a:ext cx="4397614" cy="2881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8174" y="3604374"/>
            <a:ext cx="2592287" cy="369332"/>
          </a:xfrm>
          <a:prstGeom prst="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«Квіточки для мами»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1233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12776"/>
            <a:ext cx="7007820" cy="5255865"/>
          </a:xfrm>
        </p:spPr>
      </p:pic>
      <p:sp>
        <p:nvSpPr>
          <p:cNvPr id="5" name="Прямоугольник 4"/>
          <p:cNvSpPr/>
          <p:nvPr/>
        </p:nvSpPr>
        <p:spPr>
          <a:xfrm>
            <a:off x="1835696" y="260648"/>
            <a:ext cx="6408712" cy="1015663"/>
          </a:xfrm>
          <a:prstGeom prst="rect">
            <a:avLst/>
          </a:prstGeom>
          <a:solidFill>
            <a:schemeClr val="tx1">
              <a:lumMod val="65000"/>
              <a:lumOff val="35000"/>
              <a:alpha val="59000"/>
            </a:schemeClr>
          </a:solidFill>
          <a:ln cmpd="sng">
            <a:solidFill>
              <a:schemeClr val="bg2"/>
            </a:solidFill>
          </a:ln>
          <a:effectLst>
            <a:glow rad="101600">
              <a:schemeClr val="bg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>
                    <a:lumMod val="95000"/>
                  </a:schemeClr>
                </a:solidFill>
              </a:rPr>
              <a:t>Музичне виховання–це не виховання </a:t>
            </a:r>
            <a:r>
              <a:rPr lang="uk-UA" sz="2000" dirty="0" smtClean="0">
                <a:solidFill>
                  <a:schemeClr val="bg1">
                    <a:lumMod val="95000"/>
                  </a:schemeClr>
                </a:solidFill>
              </a:rPr>
              <a:t>музиканта, а</a:t>
            </a:r>
            <a:r>
              <a:rPr lang="uk-UA" sz="2000" dirty="0">
                <a:solidFill>
                  <a:schemeClr val="bg1">
                    <a:lumMod val="95000"/>
                  </a:schemeClr>
                </a:solidFill>
              </a:rPr>
              <a:t>, перш за все, виховання людини.</a:t>
            </a:r>
          </a:p>
          <a:p>
            <a:pPr algn="r"/>
            <a:r>
              <a:rPr lang="uk-UA" sz="2000" i="1" dirty="0" smtClean="0">
                <a:solidFill>
                  <a:schemeClr val="bg1">
                    <a:lumMod val="95000"/>
                  </a:schemeClr>
                </a:solidFill>
              </a:rPr>
              <a:t>В.А</a:t>
            </a:r>
            <a:r>
              <a:rPr lang="uk-UA" sz="2000" i="1" dirty="0">
                <a:solidFill>
                  <a:schemeClr val="bg1">
                    <a:lumMod val="95000"/>
                  </a:schemeClr>
                </a:solidFill>
              </a:rPr>
              <a:t>. Сухомлинський</a:t>
            </a:r>
            <a:endParaRPr lang="ru-RU" sz="2000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352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340768"/>
            <a:ext cx="3187164" cy="41764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32656"/>
            <a:ext cx="4572000" cy="2736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212976"/>
            <a:ext cx="4644516" cy="32403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5499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3429000"/>
            <a:ext cx="1613994" cy="32697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18568" y="3501008"/>
            <a:ext cx="1625360" cy="32454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contrast="-3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701" y="2564904"/>
            <a:ext cx="3430944" cy="3413789"/>
          </a:xfrm>
          <a:prstGeom prst="rect">
            <a:avLst/>
          </a:prstGeom>
          <a:solidFill>
            <a:srgbClr val="CCFF99"/>
          </a:solidFill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590960" y="1477667"/>
            <a:ext cx="73162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0">
                      <a:schemeClr val="accent4">
                        <a:lumMod val="91000"/>
                        <a:lumOff val="9000"/>
                      </a:schemeClr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>
                    <a:schemeClr val="accent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Дякую</a:t>
            </a:r>
            <a:r>
              <a:rPr lang="ru-RU" sz="8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0">
                      <a:schemeClr val="accent4">
                        <a:lumMod val="91000"/>
                        <a:lumOff val="9000"/>
                      </a:schemeClr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>
                    <a:schemeClr val="accent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80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0">
                      <a:schemeClr val="accent4">
                        <a:lumMod val="91000"/>
                        <a:lumOff val="9000"/>
                      </a:schemeClr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>
                    <a:schemeClr val="accent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endParaRPr lang="ru-RU" sz="8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0">
                    <a:schemeClr val="accent4">
                      <a:lumMod val="91000"/>
                      <a:lumOff val="9000"/>
                    </a:schemeClr>
                  </a:gs>
                  <a:gs pos="100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>
                  <a:schemeClr val="accent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552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2411760" y="2564904"/>
            <a:ext cx="5760640" cy="30469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uk-UA" sz="32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с</a:t>
            </a:r>
            <a:r>
              <a:rPr lang="uk-UA" sz="32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пів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uk-UA" sz="32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р</a:t>
            </a:r>
            <a:r>
              <a:rPr lang="uk-UA" sz="32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итміка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uk-UA" sz="32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г</a:t>
            </a:r>
            <a:r>
              <a:rPr lang="uk-UA" sz="32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ра на дитячих музичних   інструментах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uk-UA" sz="32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с</a:t>
            </a:r>
            <a:r>
              <a:rPr lang="uk-UA" sz="32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лухання музики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uk-UA" sz="32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м</a:t>
            </a:r>
            <a:r>
              <a:rPr lang="uk-UA" sz="32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Arial" charset="0"/>
              </a:rPr>
              <a:t>узичні ігри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592" y="836712"/>
            <a:ext cx="78581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озвиток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творчості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видах </a:t>
            </a:r>
            <a:r>
              <a:rPr lang="ru-RU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музичної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5874" y="835549"/>
            <a:ext cx="4031785" cy="30273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789040"/>
            <a:ext cx="3574663" cy="2680997"/>
          </a:xfrm>
          <a:prstGeom prst="rect">
            <a:avLst/>
          </a:prstGeom>
          <a:effectLst>
            <a:innerShdw blurRad="76200" dist="50800" dir="13500000">
              <a:srgbClr val="FF0000">
                <a:alpha val="89000"/>
              </a:srgbClr>
            </a:inn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0648"/>
            <a:ext cx="4169909" cy="29523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284984"/>
            <a:ext cx="4224469" cy="31683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8635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614321954"/>
              </p:ext>
            </p:extLst>
          </p:nvPr>
        </p:nvGraphicFramePr>
        <p:xfrm>
          <a:off x="971600" y="188640"/>
          <a:ext cx="7715250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1953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514060806"/>
              </p:ext>
            </p:extLst>
          </p:nvPr>
        </p:nvGraphicFramePr>
        <p:xfrm>
          <a:off x="1403648" y="1196752"/>
          <a:ext cx="6840760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97987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0937" y="361026"/>
            <a:ext cx="7715304" cy="407538"/>
          </a:xfrm>
        </p:spPr>
        <p:txBody>
          <a:bodyPr/>
          <a:lstStyle/>
          <a:p>
            <a:r>
              <a:rPr lang="uk-UA" dirty="0" smtClean="0">
                <a:latin typeface="Bickham Script Three" panose="03000207080000090004" pitchFamily="66" charset="0"/>
              </a:rPr>
              <a:t>Музично-дидактичні ігри</a:t>
            </a:r>
            <a:endParaRPr lang="ru-RU" dirty="0">
              <a:latin typeface="Bickham Script Three" panose="030002070800000900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3943970" cy="2961389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079347"/>
            <a:ext cx="3248356" cy="24390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268" y="3667005"/>
            <a:ext cx="3846652" cy="28883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221088"/>
            <a:ext cx="2877001" cy="2160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20072" y="3297673"/>
            <a:ext cx="2808312" cy="369332"/>
          </a:xfrm>
          <a:prstGeom prst="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«Хмарка та краплинки»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364088" y="6302241"/>
            <a:ext cx="2448272" cy="369332"/>
          </a:xfrm>
          <a:prstGeom prst="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«Що роблять діти?»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680434" y="6322931"/>
            <a:ext cx="2285274" cy="369332"/>
          </a:xfrm>
          <a:prstGeom prst="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«На чому я граю?»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5480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38" y="1052736"/>
            <a:ext cx="3740102" cy="2808312"/>
          </a:xfr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715250" cy="857250"/>
          </a:xfrm>
        </p:spPr>
        <p:txBody>
          <a:bodyPr/>
          <a:lstStyle/>
          <a:p>
            <a:r>
              <a:rPr lang="uk-UA" dirty="0" smtClean="0">
                <a:latin typeface="Bickham Script Three" panose="03000207080000090004" pitchFamily="66" charset="0"/>
              </a:rPr>
              <a:t>Музично-дидактичні ігри</a:t>
            </a:r>
            <a:endParaRPr lang="ru-RU" dirty="0">
              <a:latin typeface="Bickham Script Three" panose="030002070800000900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052736"/>
            <a:ext cx="2781102" cy="2088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077072"/>
            <a:ext cx="3384376" cy="25412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7" y="3212976"/>
            <a:ext cx="2553979" cy="34053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80434" y="6322931"/>
            <a:ext cx="2387510" cy="369332"/>
          </a:xfrm>
          <a:prstGeom prst="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«Що роблять діти?»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994197" y="2865415"/>
            <a:ext cx="2386115" cy="369332"/>
          </a:xfrm>
          <a:prstGeom prst="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«Сонечко і дощик»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954721" y="6307987"/>
            <a:ext cx="2386115" cy="369332"/>
          </a:xfrm>
          <a:prstGeom prst="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«Передай горішок»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0980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501008"/>
            <a:ext cx="3841406" cy="288437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27" y="332656"/>
            <a:ext cx="4123702" cy="3096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9632" y="692696"/>
            <a:ext cx="35283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chemeClr val="accent4">
                    <a:lumMod val="75000"/>
                  </a:schemeClr>
                </a:solidFill>
                <a:latin typeface="Annabelle" panose="03000400000000000000" pitchFamily="66" charset="0"/>
              </a:rPr>
              <a:t>Застосування дитячих музичних інструментів</a:t>
            </a:r>
            <a:endParaRPr lang="ru-RU" sz="4000" b="1" dirty="0">
              <a:solidFill>
                <a:schemeClr val="accent4">
                  <a:lumMod val="75000"/>
                </a:schemeClr>
              </a:solidFill>
              <a:latin typeface="Annabelle" panose="03000400000000000000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573016"/>
            <a:ext cx="3672408" cy="27543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383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05867"/>
      </a:hlink>
      <a:folHlink>
        <a:srgbClr val="205867"/>
      </a:folHlink>
    </a:clrScheme>
    <a:fontScheme name="для шаблонов синий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Другая 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05867"/>
      </a:hlink>
      <a:folHlink>
        <a:srgbClr val="205867"/>
      </a:folHlink>
    </a:clrScheme>
    <a:fontScheme name="для шаблонов синий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Другая 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05867"/>
      </a:hlink>
      <a:folHlink>
        <a:srgbClr val="205867"/>
      </a:folHlink>
    </a:clrScheme>
    <a:fontScheme name="для шаблонов синий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202</Words>
  <Application>Microsoft Office PowerPoint</Application>
  <PresentationFormat>Экран (4:3)</PresentationFormat>
  <Paragraphs>60</Paragraphs>
  <Slides>21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32" baseType="lpstr">
      <vt:lpstr>Arial</vt:lpstr>
      <vt:lpstr>Comic Sans MS</vt:lpstr>
      <vt:lpstr>Wingdings</vt:lpstr>
      <vt:lpstr>Times New Roman</vt:lpstr>
      <vt:lpstr>Bickham Script Three</vt:lpstr>
      <vt:lpstr>Annabelle</vt:lpstr>
      <vt:lpstr>Alexandra Zeferino Two</vt:lpstr>
      <vt:lpstr>Calibri</vt:lpstr>
      <vt:lpstr>1_Тема Office</vt:lpstr>
      <vt:lpstr>2_Тема Office</vt:lpstr>
      <vt:lpstr>3_Тема Office</vt:lpstr>
      <vt:lpstr>Розвиток творчості дітей засобами музики</vt:lpstr>
      <vt:lpstr>Слайд 2</vt:lpstr>
      <vt:lpstr>Слайд 3</vt:lpstr>
      <vt:lpstr>Слайд 4</vt:lpstr>
      <vt:lpstr>Слайд 5</vt:lpstr>
      <vt:lpstr>Слайд 6</vt:lpstr>
      <vt:lpstr>Музично-дидактичні ігри</vt:lpstr>
      <vt:lpstr>Музично-дидактичні ігри</vt:lpstr>
      <vt:lpstr>Слайд 9</vt:lpstr>
      <vt:lpstr>Слайд 10</vt:lpstr>
      <vt:lpstr>Слайд 11</vt:lpstr>
      <vt:lpstr>Логоритмічні заняття</vt:lpstr>
      <vt:lpstr>Слайд 13</vt:lpstr>
      <vt:lpstr>Слайд 14</vt:lpstr>
      <vt:lpstr>Музичні розваги</vt:lpstr>
      <vt:lpstr>Лялькові вистави</vt:lpstr>
      <vt:lpstr>Слайд 17</vt:lpstr>
      <vt:lpstr>Методична робота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Тетрадь на спирали</dc:title>
  <dc:creator>Фокина Лидия Петровна</dc:creator>
  <cp:keywords>Шаблон презентации</cp:keywords>
  <cp:lastModifiedBy>Иван</cp:lastModifiedBy>
  <cp:revision>106</cp:revision>
  <dcterms:created xsi:type="dcterms:W3CDTF">2014-07-06T18:18:01Z</dcterms:created>
  <dcterms:modified xsi:type="dcterms:W3CDTF">2021-02-24T11:12:35Z</dcterms:modified>
</cp:coreProperties>
</file>