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85" r:id="rId3"/>
    <p:sldId id="287" r:id="rId4"/>
    <p:sldId id="258" r:id="rId5"/>
    <p:sldId id="277" r:id="rId6"/>
    <p:sldId id="259" r:id="rId7"/>
    <p:sldId id="274" r:id="rId8"/>
    <p:sldId id="276" r:id="rId9"/>
    <p:sldId id="278" r:id="rId10"/>
    <p:sldId id="279" r:id="rId11"/>
    <p:sldId id="275" r:id="rId12"/>
    <p:sldId id="280" r:id="rId13"/>
    <p:sldId id="282" r:id="rId14"/>
    <p:sldId id="281" r:id="rId15"/>
    <p:sldId id="283" r:id="rId16"/>
    <p:sldId id="284" r:id="rId17"/>
    <p:sldId id="28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41406-D1DE-4947-9E2C-A4B2A6002BA9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F59EF-A288-4BC4-872E-5D9DC29CF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97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 err="1" smtClean="0"/>
              <a:t>Утирач</a:t>
            </a:r>
            <a:r>
              <a:rPr lang="ru-RU" i="1" dirty="0" smtClean="0"/>
              <a:t> </a:t>
            </a:r>
            <a:r>
              <a:rPr lang="ru-RU" dirty="0" smtClean="0"/>
              <a:t>— </a:t>
            </a:r>
            <a:r>
              <a:rPr lang="ru-RU" dirty="0" err="1" smtClean="0"/>
              <a:t>рушничок</a:t>
            </a:r>
            <a:r>
              <a:rPr lang="ru-RU" dirty="0" smtClean="0"/>
              <a:t> без </a:t>
            </a:r>
            <a:r>
              <a:rPr lang="ru-RU" dirty="0" err="1" smtClean="0"/>
              <a:t>квітів</a:t>
            </a:r>
            <a:r>
              <a:rPr lang="ru-RU" dirty="0" smtClean="0"/>
              <a:t> з орнаментом.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59EF-A288-4BC4-872E-5D9DC29CFA4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501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Сімейний рушник із барвистими квітами п краях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59EF-A288-4BC4-872E-5D9DC29CFA4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052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59EF-A288-4BC4-872E-5D9DC29CFA4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1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D9DB2F-7F9D-4C20-A70B-4E25769ED2A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7650" y="4289102"/>
            <a:ext cx="5637010" cy="2164234"/>
          </a:xfrm>
        </p:spPr>
        <p:txBody>
          <a:bodyPr>
            <a:normAutofit/>
          </a:bodyPr>
          <a:lstStyle/>
          <a:p>
            <a:pPr algn="r"/>
            <a:r>
              <a:rPr lang="uk-UA" dirty="0" smtClean="0"/>
              <a:t>Підготувала вихователь – методист ДНЗ№2 «Малятко» Гаврилюк Тамара Володимирівна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736813"/>
            <a:ext cx="5400600" cy="1863638"/>
          </a:xfrm>
        </p:spPr>
        <p:txBody>
          <a:bodyPr/>
          <a:lstStyle/>
          <a:p>
            <a:pPr algn="ctr"/>
            <a:r>
              <a:rPr lang="ru-RU" sz="4000" dirty="0"/>
              <a:t>На рушнику хай доля </a:t>
            </a:r>
            <a:r>
              <a:rPr lang="uk-UA" sz="4000" dirty="0"/>
              <a:t>квітне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-180528" y="-171400"/>
            <a:ext cx="2016224" cy="7171990"/>
            <a:chOff x="-180528" y="-171400"/>
            <a:chExt cx="2232248" cy="717199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-171400"/>
              <a:ext cx="2232248" cy="381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3140968"/>
              <a:ext cx="2232248" cy="3859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Группа 25"/>
          <p:cNvGrpSpPr/>
          <p:nvPr/>
        </p:nvGrpSpPr>
        <p:grpSpPr>
          <a:xfrm>
            <a:off x="7380312" y="-171400"/>
            <a:ext cx="1944216" cy="7171990"/>
            <a:chOff x="-180528" y="-171400"/>
            <a:chExt cx="2232248" cy="7171990"/>
          </a:xfrm>
        </p:grpSpPr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-171400"/>
              <a:ext cx="2232248" cy="381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3140968"/>
              <a:ext cx="2232248" cy="3859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1"/>
            <a:ext cx="2736304" cy="2017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2736304" cy="2017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4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український рушник грайл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1412776"/>
            <a:ext cx="6040625" cy="42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7" b="97007" l="5510" r="89959">
                        <a14:foregroundMark x1="37127" y1="32512" x2="53347" y2="20833"/>
                        <a14:foregroundMark x1="26056" y1="44190" x2="36251" y2="31221"/>
                        <a14:foregroundMark x1="32853" y1="34448" x2="59578" y2="16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4251963" cy="373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47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19277"/>
            <a:ext cx="6556502" cy="492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-180528" y="-171400"/>
            <a:ext cx="1656184" cy="7171990"/>
            <a:chOff x="-180528" y="-171400"/>
            <a:chExt cx="2232248" cy="7171990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-171400"/>
              <a:ext cx="2232248" cy="381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3140968"/>
              <a:ext cx="2232248" cy="3859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8490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36910"/>
            <a:ext cx="7128792" cy="5462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476672"/>
            <a:ext cx="6512511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uk-UA" sz="2400" smtClean="0"/>
              <a:t>Рушник - утирач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28100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6460592" cy="485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-180528" y="-171400"/>
            <a:ext cx="1656184" cy="7171990"/>
            <a:chOff x="-180528" y="-171400"/>
            <a:chExt cx="2232248" cy="7171990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-171400"/>
              <a:ext cx="2232248" cy="381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3140968"/>
              <a:ext cx="2232248" cy="3859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054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80528" y="-171400"/>
            <a:ext cx="1656184" cy="7171990"/>
            <a:chOff x="-180528" y="-171400"/>
            <a:chExt cx="2232248" cy="7171990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-171400"/>
              <a:ext cx="2232248" cy="381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3140968"/>
              <a:ext cx="2232248" cy="3859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04774"/>
            <a:ext cx="5120298" cy="3187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99792" y="404664"/>
            <a:ext cx="3744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Сімейний рушник</a:t>
            </a:r>
            <a:endParaRPr lang="ru-RU" sz="2000" b="1" dirty="0"/>
          </a:p>
        </p:txBody>
      </p:sp>
      <p:pic>
        <p:nvPicPr>
          <p:cNvPr id="9" name="Picture 16" descr="Картинки по запросу український рушник СІМЕЙНИЙ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2" b="97143" l="1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01" y="4015838"/>
            <a:ext cx="3754060" cy="281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Похожее изображение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000" l="153" r="9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377991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254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926441"/>
            <a:ext cx="6628810" cy="497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-180528" y="-171400"/>
            <a:ext cx="1656184" cy="7171990"/>
            <a:chOff x="-180528" y="-171400"/>
            <a:chExt cx="2232248" cy="7171990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-171400"/>
              <a:ext cx="2232248" cy="381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3140968"/>
              <a:ext cx="2232248" cy="3859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0788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696" y="620688"/>
            <a:ext cx="5970494" cy="835460"/>
          </a:xfrm>
        </p:spPr>
        <p:txBody>
          <a:bodyPr/>
          <a:lstStyle/>
          <a:p>
            <a:pPr algn="ctr"/>
            <a:r>
              <a:rPr lang="uk-UA" b="1" i="1" dirty="0" smtClean="0"/>
              <a:t>Рушники покутники</a:t>
            </a:r>
            <a:endParaRPr lang="ru-RU" b="1" i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-180528" y="-171400"/>
            <a:ext cx="1656184" cy="7171990"/>
            <a:chOff x="-180528" y="-171400"/>
            <a:chExt cx="2232248" cy="7171990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-171400"/>
              <a:ext cx="2232248" cy="381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3140968"/>
              <a:ext cx="2232248" cy="3859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196" name="Picture 4" descr="Картинки по запросу український рушник покутн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7281391" cy="485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769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844824"/>
            <a:ext cx="3168352" cy="3427748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/>
              <a:t>Наталка Поклад</a:t>
            </a:r>
            <a:endParaRPr lang="uk-UA" dirty="0" smtClean="0"/>
          </a:p>
          <a:p>
            <a:pPr algn="ctr"/>
            <a:r>
              <a:rPr lang="uk-UA" b="1" dirty="0" smtClean="0"/>
              <a:t>НАША ХАТА</a:t>
            </a:r>
            <a:endParaRPr lang="uk-UA" dirty="0" smtClean="0"/>
          </a:p>
          <a:p>
            <a:pPr algn="ctr"/>
            <a:r>
              <a:rPr lang="uk-UA" dirty="0" smtClean="0"/>
              <a:t>Вся у білих рушниках, </a:t>
            </a:r>
            <a:br>
              <a:rPr lang="uk-UA" dirty="0" smtClean="0"/>
            </a:br>
            <a:r>
              <a:rPr lang="uk-UA" dirty="0" smtClean="0"/>
              <a:t>наша хата - ніби птах.</a:t>
            </a:r>
          </a:p>
          <a:p>
            <a:pPr algn="ctr"/>
            <a:r>
              <a:rPr lang="uk-UA" dirty="0" smtClean="0"/>
              <a:t>Мчить вона через віки, </a:t>
            </a:r>
            <a:br>
              <a:rPr lang="uk-UA" dirty="0" smtClean="0"/>
            </a:br>
            <a:r>
              <a:rPr lang="uk-UA" dirty="0" smtClean="0"/>
              <a:t>диво-крила - рушники.</a:t>
            </a:r>
          </a:p>
          <a:p>
            <a:pPr algn="ctr"/>
            <a:r>
              <a:rPr lang="uk-UA" dirty="0" smtClean="0"/>
              <a:t>Вишивала їх бабуся, </a:t>
            </a:r>
            <a:br>
              <a:rPr lang="uk-UA" dirty="0" smtClean="0"/>
            </a:br>
            <a:r>
              <a:rPr lang="uk-UA" dirty="0" smtClean="0"/>
              <a:t>вишивала їх матуся...</a:t>
            </a:r>
          </a:p>
          <a:p>
            <a:pPr algn="ctr"/>
            <a:r>
              <a:rPr lang="uk-UA" dirty="0" smtClean="0"/>
              <a:t>Я теж птаху помагаю - </a:t>
            </a:r>
            <a:br>
              <a:rPr lang="uk-UA" dirty="0" smtClean="0"/>
            </a:br>
            <a:r>
              <a:rPr lang="uk-UA" dirty="0" smtClean="0"/>
              <a:t>рушничок свій вишиваю.</a:t>
            </a:r>
          </a:p>
          <a:p>
            <a:pPr algn="ctr"/>
            <a:endParaRPr lang="uk-UA" dirty="0"/>
          </a:p>
        </p:txBody>
      </p:sp>
      <p:pic>
        <p:nvPicPr>
          <p:cNvPr id="13314" name="Picture 2" descr="Наталка Поклад. Вірш Наша хата. малюнок Яни Кернер-Верн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28" y="2132856"/>
            <a:ext cx="448627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-180528" y="-171400"/>
            <a:ext cx="1656184" cy="7171990"/>
            <a:chOff x="-180528" y="-171400"/>
            <a:chExt cx="2232248" cy="7171990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-171400"/>
              <a:ext cx="2232248" cy="381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3140968"/>
              <a:ext cx="2232248" cy="3859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9557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dirty="0" smtClean="0"/>
              <a:t>Вишиваний рушник – це духовний символ українського </a:t>
            </a:r>
            <a:r>
              <a:rPr lang="uk-UA" sz="2000" dirty="0" err="1" smtClean="0"/>
              <a:t>народу,рідного</a:t>
            </a:r>
            <a:r>
              <a:rPr lang="uk-UA" sz="2000" dirty="0" smtClean="0"/>
              <a:t> краю, батьківської оселі, тепла материнських рук</a:t>
            </a:r>
            <a:endParaRPr lang="ru-RU" sz="2000" dirty="0"/>
          </a:p>
        </p:txBody>
      </p:sp>
      <p:pic>
        <p:nvPicPr>
          <p:cNvPr id="9218" name="Picture 2" descr="Картинки по запросу український рушник символі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24430" r="47639" b="7888"/>
          <a:stretch/>
        </p:blipFill>
        <p:spPr bwMode="auto">
          <a:xfrm>
            <a:off x="2843808" y="1637731"/>
            <a:ext cx="3889612" cy="420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-180528" y="-171400"/>
            <a:ext cx="1656184" cy="7171990"/>
            <a:chOff x="-180528" y="-171400"/>
            <a:chExt cx="2232248" cy="7171990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-171400"/>
              <a:ext cx="2232248" cy="381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3140968"/>
              <a:ext cx="2232248" cy="3859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750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7334250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-180528" y="-171400"/>
            <a:ext cx="1656184" cy="7171990"/>
            <a:chOff x="-180528" y="-171400"/>
            <a:chExt cx="2232248" cy="7171990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-171400"/>
              <a:ext cx="2232248" cy="381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3140968"/>
              <a:ext cx="2232248" cy="3859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1162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404664"/>
            <a:ext cx="7560840" cy="5616624"/>
          </a:xfrm>
        </p:spPr>
        <p:txBody>
          <a:bodyPr>
            <a:normAutofit fontScale="55000" lnSpcReduction="20000"/>
          </a:bodyPr>
          <a:lstStyle/>
          <a:p>
            <a:pPr marL="45720" indent="0" algn="ctr">
              <a:buNone/>
            </a:pPr>
            <a:r>
              <a:rPr lang="uk-UA" sz="5400" b="1" i="1" dirty="0" smtClean="0"/>
              <a:t>Слово «рушник» походить від слова «рушати». Дійсно, проводжаючи сина в дорогу, українська мати замотувала йому хлібину в шмат білого полотна і, перехрестивши, промовляла: </a:t>
            </a:r>
          </a:p>
          <a:p>
            <a:pPr marL="45720" indent="0" algn="ctr">
              <a:buNone/>
            </a:pPr>
            <a:r>
              <a:rPr lang="uk-UA" sz="5400" b="1" i="1" dirty="0" smtClean="0"/>
              <a:t>« Рушай щасливо, нехай благословить тебе Бог». І той невеличкий шмат полотна, витканий ніжними і дбайливими руками матері, оберігав козака від лиха і нещастя.</a:t>
            </a:r>
          </a:p>
          <a:p>
            <a:pPr marL="45720" indent="0" algn="ctr">
              <a:buNone/>
            </a:pPr>
            <a:r>
              <a:rPr lang="uk-UA" sz="3600" b="1" i="1" dirty="0" smtClean="0"/>
              <a:t> </a:t>
            </a:r>
            <a:endParaRPr lang="ru-RU" sz="3600" b="1" i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-165182" y="-136137"/>
            <a:ext cx="1656184" cy="7171990"/>
            <a:chOff x="-180528" y="-171400"/>
            <a:chExt cx="2232248" cy="7171990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-171400"/>
              <a:ext cx="2232248" cy="381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3140968"/>
              <a:ext cx="2232248" cy="3859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606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6748322" cy="506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-180528" y="-171400"/>
            <a:ext cx="1656184" cy="7171990"/>
            <a:chOff x="-180528" y="-171400"/>
            <a:chExt cx="2232248" cy="7171990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-171400"/>
              <a:ext cx="2232248" cy="381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3140968"/>
              <a:ext cx="2232248" cy="3859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9440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80528" y="-171400"/>
            <a:ext cx="1656184" cy="7171990"/>
            <a:chOff x="-180528" y="-171400"/>
            <a:chExt cx="2232248" cy="7171990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-171400"/>
              <a:ext cx="2232248" cy="381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3140968"/>
              <a:ext cx="2232248" cy="3859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 descr="Картинки по запросу дітям про український рушник завива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60" y="1124744"/>
            <a:ext cx="6395340" cy="480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54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український рушник уповива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6491250" cy="487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-180528" y="-171400"/>
            <a:ext cx="1656184" cy="7171990"/>
            <a:chOff x="-180528" y="-171400"/>
            <a:chExt cx="2232248" cy="7171990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-171400"/>
              <a:ext cx="2232248" cy="381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3140968"/>
              <a:ext cx="2232248" cy="3859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8550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6748323" cy="506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-180528" y="-171400"/>
            <a:ext cx="1656184" cy="7171990"/>
            <a:chOff x="-180528" y="-171400"/>
            <a:chExt cx="2232248" cy="7171990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-171400"/>
              <a:ext cx="2232248" cy="381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3140968"/>
              <a:ext cx="2232248" cy="3859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973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український рушник грайл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6114957" cy="452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Картинки по запросу український рушник із блакитними квітам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17" y="2204864"/>
            <a:ext cx="2864583" cy="2711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526245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-укр-3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Презентация-укр-3</Template>
  <TotalTime>308</TotalTime>
  <Words>123</Words>
  <Application>Microsoft Office PowerPoint</Application>
  <PresentationFormat>Экран (4:3)</PresentationFormat>
  <Paragraphs>20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Презентация-укр-3</vt:lpstr>
      <vt:lpstr>На рушнику хай доля квітне</vt:lpstr>
      <vt:lpstr>Вишиваний рушник – це духовний символ українського народу,рідного краю, батьківської оселі, тепла материнських рук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Патріотичне виховання</dc:title>
  <dc:creator>Admin</dc:creator>
  <cp:lastModifiedBy>Dasha</cp:lastModifiedBy>
  <cp:revision>28</cp:revision>
  <dcterms:created xsi:type="dcterms:W3CDTF">2016-02-01T17:39:20Z</dcterms:created>
  <dcterms:modified xsi:type="dcterms:W3CDTF">2017-11-29T20:42:55Z</dcterms:modified>
</cp:coreProperties>
</file>