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9.jpg" ContentType="image/jpeg"/>
  <Override PartName="/ppt/media/image10.jpg" ContentType="image/jpeg"/>
  <Override PartName="/ppt/media/image13.jpg" ContentType="image/jpeg"/>
  <Override PartName="/ppt/media/image1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F91B1-68EF-4EC6-BBA8-CA06C69C681A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BA4F-9B62-4DDC-9EA0-705E79873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1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EBA4F-9B62-4DDC-9EA0-705E7987301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950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EBA4F-9B62-4DDC-9EA0-705E7987301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69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:pull/>
      </p:transition>
    </mc:Choice>
    <mc:Fallback xmlns="">
      <p:transition spd="slow">
        <p:pull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04654" y="2528811"/>
            <a:ext cx="6172200" cy="1584176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Використання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методу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сінквейн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для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розвитку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мовлення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дітей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дошкільного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віку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6204" y="4293096"/>
            <a:ext cx="6910536" cy="2304256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Підготувала</a:t>
            </a:r>
            <a:r>
              <a:rPr lang="ru-RU" dirty="0" smtClean="0">
                <a:solidFill>
                  <a:srgbClr val="00B050"/>
                </a:solidFill>
              </a:rPr>
              <a:t>:   </a:t>
            </a:r>
            <a:r>
              <a:rPr lang="ru-RU" dirty="0" err="1" smtClean="0">
                <a:solidFill>
                  <a:srgbClr val="C00000"/>
                </a:solidFill>
              </a:rPr>
              <a:t>Миколаєвська</a:t>
            </a:r>
            <a:r>
              <a:rPr lang="ru-RU" dirty="0" smtClean="0">
                <a:solidFill>
                  <a:srgbClr val="C00000"/>
                </a:solidFill>
              </a:rPr>
              <a:t> О.В., </a:t>
            </a:r>
            <a:r>
              <a:rPr lang="ru-RU" dirty="0" err="1" smtClean="0">
                <a:solidFill>
                  <a:srgbClr val="C00000"/>
                </a:solidFill>
              </a:rPr>
              <a:t>вихователь</a:t>
            </a:r>
            <a:r>
              <a:rPr lang="ru-RU" dirty="0" smtClean="0">
                <a:solidFill>
                  <a:srgbClr val="C00000"/>
                </a:solidFill>
              </a:rPr>
              <a:t>-методист </a:t>
            </a:r>
            <a:r>
              <a:rPr lang="ru-RU" dirty="0" err="1" smtClean="0">
                <a:solidFill>
                  <a:srgbClr val="C00000"/>
                </a:solidFill>
              </a:rPr>
              <a:t>Сквирського</a:t>
            </a:r>
            <a:r>
              <a:rPr lang="ru-RU" dirty="0" smtClean="0">
                <a:solidFill>
                  <a:srgbClr val="C00000"/>
                </a:solidFill>
              </a:rPr>
              <a:t> ЗДО №2 «</a:t>
            </a:r>
            <a:r>
              <a:rPr lang="ru-RU" dirty="0" err="1" smtClean="0">
                <a:solidFill>
                  <a:srgbClr val="C00000"/>
                </a:solidFill>
              </a:rPr>
              <a:t>Малятко</a:t>
            </a:r>
            <a:r>
              <a:rPr lang="ru-RU" dirty="0" smtClean="0">
                <a:solidFill>
                  <a:srgbClr val="C00000"/>
                </a:solidFill>
              </a:rPr>
              <a:t>»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             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99392"/>
            <a:ext cx="4572000" cy="287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384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31440"/>
            <a:ext cx="8229600" cy="72008"/>
          </a:xfrm>
        </p:spPr>
        <p:txBody>
          <a:bodyPr/>
          <a:lstStyle/>
          <a:p>
            <a:endParaRPr lang="ru-RU" sz="4000" u="sng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 Для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закріплення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понять,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засвоєних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занятиях з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грамоти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1.Звуки.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Голосні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приголосні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Чуємо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вимовляємо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виділяємо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4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Звуки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складаються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склади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5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553846"/>
            <a:ext cx="1650192" cy="169593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73016"/>
            <a:ext cx="25050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99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55576"/>
            <a:ext cx="8229600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3.Сінквейн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певне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емоційне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автора 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порівняти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1.Осінь. 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Сонячна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тепла.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Дарує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Світиться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Радує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парку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облітає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 Золото!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Осінь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Вітряна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холодна.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3.Дощить,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Шурхотить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Хмуриться.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4. Люди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дивляться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вікна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ум!</a:t>
            </a:r>
          </a:p>
          <a:p>
            <a:endParaRPr lang="ru-RU" dirty="0"/>
          </a:p>
        </p:txBody>
      </p:sp>
      <p:pic>
        <p:nvPicPr>
          <p:cNvPr id="2050" name="Picture 2" descr="C:\Users\Admin\Desktop\154494688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8840"/>
            <a:ext cx="4069578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724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32656"/>
            <a:ext cx="77048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значимість</a:t>
            </a:r>
            <a:r>
              <a:rPr lang="ru-RU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методу </a:t>
            </a:r>
            <a:r>
              <a:rPr lang="ru-RU" sz="32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ru-RU" sz="32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endParaRPr lang="ru-RU" sz="2800" b="1" u="sng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1)Простота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складати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В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складанні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сінквейну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дитина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інтелектуальні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ігровий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прийом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4)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закріплення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пройденого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матеріалу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83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4618856" cy="57606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 </a:t>
            </a:r>
            <a:r>
              <a:rPr lang="ru-RU" sz="4000" b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Інноваційність</a:t>
            </a:r>
            <a:endParaRPr lang="ru-RU" sz="40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60648"/>
            <a:ext cx="2041401" cy="1728192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Створення умов для розвитку особистості, здатної критично мислити, тобто виключати зайве, виділяти головне;</a:t>
            </a:r>
          </a:p>
          <a:p>
            <a:endParaRPr lang="uk-UA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Узагальнювати;</a:t>
            </a:r>
          </a:p>
          <a:p>
            <a:endParaRPr lang="uk-UA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Класифікувати.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1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0780" cy="850106"/>
          </a:xfrm>
        </p:spPr>
        <p:txBody>
          <a:bodyPr/>
          <a:lstStyle/>
          <a:p>
            <a:r>
              <a:rPr lang="ru-RU" sz="4000" b="1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Актуальність</a:t>
            </a:r>
            <a:endParaRPr lang="ru-RU" sz="4000" b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284984"/>
            <a:ext cx="2232248" cy="252028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Вирішення проблем мовлення є надзвичайно актуальним завданням у дошкільному віці.</a:t>
            </a:r>
          </a:p>
          <a:p>
            <a:pPr marL="0" indent="0">
              <a:buNone/>
            </a:pPr>
            <a:r>
              <a:rPr lang="uk-UA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Володіння словом – це мистецтво, якому     потрібно вчитися з дитинства.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Цьому мистецтву і навчає </a:t>
            </a:r>
            <a:r>
              <a:rPr lang="uk-UA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587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4860032" cy="1152128"/>
          </a:xfrm>
        </p:spPr>
        <p:txBody>
          <a:bodyPr/>
          <a:lstStyle/>
          <a:p>
            <a:r>
              <a:rPr lang="ru-RU" sz="4000" u="sng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sz="4000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надає лексичним одиницям емоційне забарвлення та забезпечує мимовільне запам’ятовування матеріалу;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закріплює знання про частини мови;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активізує словниковий запас;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удосконалює навик використання у мові синонімів;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активізує розумову діяльність;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удосконалює вміння висловлювати власне ставлення до чого-небудь;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стимулює розвиток творчого потенціалу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375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056784" cy="1368152"/>
          </a:xfrm>
        </p:spPr>
        <p:txBody>
          <a:bodyPr/>
          <a:lstStyle/>
          <a:p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b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4000" b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ru-RU" sz="4000" b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dirty="0"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перекладі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французької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рядків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неримований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дидактичним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прийомом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активізації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пізнавальної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та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ефективним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методом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Admin\Desktop\images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448" y="4671611"/>
            <a:ext cx="2333625" cy="2061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523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3"/>
            <a:ext cx="8229600" cy="127733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4000" b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сінквейну</a:t>
            </a:r>
            <a:endParaRPr lang="ru-RU" sz="4000" b="1" dirty="0"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511" y="1682000"/>
            <a:ext cx="8229600" cy="4943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рядків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•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нагадує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ялинку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рядок 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слово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іменник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рядок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слова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(два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прикметники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uk-UA" sz="1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uk-UA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 розкривають дану тему)</a:t>
            </a:r>
            <a:endParaRPr lang="ru-RU" sz="16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рядок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дієслова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описують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16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тосуються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теми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рядок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фраза,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крилатий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вислів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uk-UA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прислів’я, в якому людина висловлює своє</a:t>
            </a:r>
          </a:p>
          <a:p>
            <a:pPr marL="0" indent="0">
              <a:buNone/>
            </a:pPr>
            <a:r>
              <a:rPr lang="uk-UA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Ставлення до теми</a:t>
            </a:r>
            <a:endParaRPr lang="ru-RU" sz="20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рядок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слово-резюме,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собі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ідею</a:t>
            </a: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1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sz="16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еми. Може бути одне або більше слів.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04" y="1682001"/>
            <a:ext cx="1008112" cy="9665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46" y="2555386"/>
            <a:ext cx="1008112" cy="8736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343" y="2622073"/>
            <a:ext cx="1008112" cy="8736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479" y="3421716"/>
            <a:ext cx="1008112" cy="100811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4591" y="3421716"/>
            <a:ext cx="1008112" cy="100811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130" y="3429000"/>
            <a:ext cx="1008112" cy="100811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311" y="4429828"/>
            <a:ext cx="1008112" cy="100811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423" y="4429828"/>
            <a:ext cx="1008112" cy="100811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074" y="4429828"/>
            <a:ext cx="1008112" cy="100811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186" y="4437112"/>
            <a:ext cx="1008112" cy="100811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338" y="5412075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54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4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000" b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4000" b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скласти</a:t>
            </a:r>
            <a:r>
              <a:rPr lang="ru-RU" sz="4000" b="1" dirty="0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ru-RU" sz="4000" b="1" dirty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Про  природу;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Symbol"/>
              </a:rPr>
              <a:t>- пр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 картину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літературного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героя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Symbol"/>
              </a:rPr>
              <a:t>- про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Symbol"/>
              </a:rPr>
              <a:t>батьків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Symbol"/>
              </a:rPr>
              <a:t>-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настрій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Symbol"/>
              </a:rPr>
              <a:t>-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про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вивчене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занятті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762" y="4889038"/>
            <a:ext cx="2600325" cy="1762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564904"/>
            <a:ext cx="193357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08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96144"/>
          </a:xfrm>
        </p:spPr>
        <p:txBody>
          <a:bodyPr/>
          <a:lstStyle/>
          <a:p>
            <a:r>
              <a:rPr lang="ru-RU" sz="40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Приклад </a:t>
            </a:r>
            <a:r>
              <a:rPr lang="ru-RU" sz="4000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сінквейну</a:t>
            </a:r>
            <a:endParaRPr lang="ru-RU" sz="40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2204864"/>
            <a:ext cx="7128792" cy="3921299"/>
          </a:xfrm>
        </p:spPr>
        <p:txBody>
          <a:bodyPr/>
          <a:lstStyle/>
          <a:p>
            <a:endParaRPr lang="ru-RU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Ведмідь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Грізний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великий.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Гарчить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Ласує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Спить.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Взимку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спить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барлозі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Асоціація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Звір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in\Desktop\medved-grizli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52936"/>
            <a:ext cx="3314558" cy="238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909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892480" cy="1368152"/>
          </a:xfrm>
        </p:spPr>
        <p:txBody>
          <a:bodyPr/>
          <a:lstStyle/>
          <a:p>
            <a:r>
              <a:rPr lang="ru-RU" sz="40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Сінквейн</a:t>
            </a:r>
            <a:r>
              <a:rPr lang="ru-RU" sz="4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4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4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1.   Для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закріплення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вивченої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лексичної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теми: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Горобина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Струнка,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пишна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Росте,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зеленіє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цвіте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Ягоди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горобини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люблять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снігурі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Дерево.</a:t>
            </a:r>
          </a:p>
          <a:p>
            <a:endParaRPr lang="ru-RU" dirty="0"/>
          </a:p>
        </p:txBody>
      </p:sp>
      <p:pic>
        <p:nvPicPr>
          <p:cNvPr id="4098" name="Picture 2" descr="C:\Users\Admin\Desktop\загружен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924944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06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495</TotalTime>
  <Words>265</Words>
  <Application>Microsoft Office PowerPoint</Application>
  <PresentationFormat>Экран (4:3)</PresentationFormat>
  <Paragraphs>66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Исполнительная</vt:lpstr>
      <vt:lpstr>Використання методу сінквейн для розвитку мовлення дітей дошкільного віку</vt:lpstr>
      <vt:lpstr> Інноваційність</vt:lpstr>
      <vt:lpstr>Актуальність</vt:lpstr>
      <vt:lpstr>Завдання</vt:lpstr>
      <vt:lpstr>Що таке «сінквейн»</vt:lpstr>
      <vt:lpstr>Правила складання сінквейну</vt:lpstr>
      <vt:lpstr>Про що можна скласти сінквейн?</vt:lpstr>
      <vt:lpstr>Приклад сінквейну</vt:lpstr>
      <vt:lpstr>Сінквейн можна використовувати: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метода скинвейн в развитии речи детей старшего дошкольного возраста</dc:title>
  <dc:creator>Павел Бычков</dc:creator>
  <cp:lastModifiedBy>RePack by Diakov</cp:lastModifiedBy>
  <cp:revision>65</cp:revision>
  <dcterms:created xsi:type="dcterms:W3CDTF">2019-09-21T08:23:16Z</dcterms:created>
  <dcterms:modified xsi:type="dcterms:W3CDTF">2021-02-23T15:01:27Z</dcterms:modified>
</cp:coreProperties>
</file>