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1" r:id="rId9"/>
    <p:sldId id="266" r:id="rId10"/>
    <p:sldId id="267" r:id="rId11"/>
    <p:sldId id="268" r:id="rId12"/>
    <p:sldId id="269" r:id="rId13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65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3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822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1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8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5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009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75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02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C2E6-5E34-470D-87BA-9403F2334503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1191-F825-4DFF-8908-9BE369FA72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8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" y="0"/>
            <a:ext cx="6847047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144000"/>
          </a:xfrm>
        </p:spPr>
      </p:pic>
    </p:spTree>
    <p:extLst>
      <p:ext uri="{BB962C8B-B14F-4D97-AF65-F5344CB8AC3E}">
        <p14:creationId xmlns:p14="http://schemas.microsoft.com/office/powerpoint/2010/main" val="12233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" y="0"/>
            <a:ext cx="6844208" cy="9144000"/>
          </a:xfrm>
        </p:spPr>
      </p:pic>
    </p:spTree>
    <p:extLst>
      <p:ext uri="{BB962C8B-B14F-4D97-AF65-F5344CB8AC3E}">
        <p14:creationId xmlns:p14="http://schemas.microsoft.com/office/powerpoint/2010/main" val="29694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"/>
            <a:ext cx="6858001" cy="9146434"/>
          </a:xfrm>
        </p:spPr>
      </p:pic>
    </p:spTree>
    <p:extLst>
      <p:ext uri="{BB962C8B-B14F-4D97-AF65-F5344CB8AC3E}">
        <p14:creationId xmlns:p14="http://schemas.microsoft.com/office/powerpoint/2010/main" val="23724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217474"/>
          </a:xfrm>
        </p:spPr>
      </p:pic>
    </p:spTree>
    <p:extLst>
      <p:ext uri="{BB962C8B-B14F-4D97-AF65-F5344CB8AC3E}">
        <p14:creationId xmlns:p14="http://schemas.microsoft.com/office/powerpoint/2010/main" val="2765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" y="0"/>
            <a:ext cx="6843802" cy="9196964"/>
          </a:xfrm>
        </p:spPr>
      </p:pic>
    </p:spTree>
    <p:extLst>
      <p:ext uri="{BB962C8B-B14F-4D97-AF65-F5344CB8AC3E}">
        <p14:creationId xmlns:p14="http://schemas.microsoft.com/office/powerpoint/2010/main" val="32436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" y="0"/>
            <a:ext cx="6841570" cy="9193742"/>
          </a:xfrm>
        </p:spPr>
      </p:pic>
    </p:spTree>
    <p:extLst>
      <p:ext uri="{BB962C8B-B14F-4D97-AF65-F5344CB8AC3E}">
        <p14:creationId xmlns:p14="http://schemas.microsoft.com/office/powerpoint/2010/main" val="37108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" y="-1"/>
            <a:ext cx="6833456" cy="9182021"/>
          </a:xfrm>
        </p:spPr>
      </p:pic>
    </p:spTree>
    <p:extLst>
      <p:ext uri="{BB962C8B-B14F-4D97-AF65-F5344CB8AC3E}">
        <p14:creationId xmlns:p14="http://schemas.microsoft.com/office/powerpoint/2010/main" val="2851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2"/>
            <a:ext cx="6858000" cy="9162662"/>
          </a:xfrm>
        </p:spPr>
      </p:pic>
    </p:spTree>
    <p:extLst>
      <p:ext uri="{BB962C8B-B14F-4D97-AF65-F5344CB8AC3E}">
        <p14:creationId xmlns:p14="http://schemas.microsoft.com/office/powerpoint/2010/main" val="1890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217474"/>
          </a:xfrm>
        </p:spPr>
      </p:pic>
    </p:spTree>
    <p:extLst>
      <p:ext uri="{BB962C8B-B14F-4D97-AF65-F5344CB8AC3E}">
        <p14:creationId xmlns:p14="http://schemas.microsoft.com/office/powerpoint/2010/main" val="1040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" y="2230"/>
            <a:ext cx="6849482" cy="9205169"/>
          </a:xfrm>
        </p:spPr>
      </p:pic>
    </p:spTree>
    <p:extLst>
      <p:ext uri="{BB962C8B-B14F-4D97-AF65-F5344CB8AC3E}">
        <p14:creationId xmlns:p14="http://schemas.microsoft.com/office/powerpoint/2010/main" val="5997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217474"/>
          </a:xfrm>
        </p:spPr>
      </p:pic>
    </p:spTree>
    <p:extLst>
      <p:ext uri="{BB962C8B-B14F-4D97-AF65-F5344CB8AC3E}">
        <p14:creationId xmlns:p14="http://schemas.microsoft.com/office/powerpoint/2010/main" val="753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</dc:creator>
  <cp:lastModifiedBy>Bogdan</cp:lastModifiedBy>
  <cp:revision>2</cp:revision>
  <dcterms:created xsi:type="dcterms:W3CDTF">2020-05-20T18:17:55Z</dcterms:created>
  <dcterms:modified xsi:type="dcterms:W3CDTF">2020-05-20T18:38:24Z</dcterms:modified>
</cp:coreProperties>
</file>