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B4E8C-050E-4AA2-8071-50877CE48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7C294A0-1881-4150-B945-298AA8251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10E76F6-E74E-499C-A91E-D1711BE8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FC86DDC-BC88-441B-AC9D-9507DCEA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107B875-FBDD-439F-9B4F-1875B1B2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581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CA96F-14A4-41BB-B6FB-CDE8FF81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ADC84EB-302C-4BDE-960D-E27AAC97E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12C47D6-EE37-4E90-B7AE-C7315DDCA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C914E9C-0C08-44E2-B17B-71784A13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771D163-AC0D-41A1-A302-698D95D0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5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AC578CB-B9F6-4DB8-BE48-0BE3386B2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D1CA3E-DEC3-466A-8D05-7ED7BA27C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1FB73B1-B412-43F1-AC1D-EF16FD1D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49B4798-A2D6-401F-A224-CB6D1C672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BFBA1C-4BF2-45B4-A5A3-60919301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831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5F987-F472-44E8-A9DC-0E418796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4112CA6-6B21-4393-8525-8EAE248A4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323F13C-0002-4786-968F-9D7568C4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2916B01-9E6D-44F5-968C-781F5A03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ACF68A-8B08-452C-81DE-3096BC55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790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1D4D2-146E-4F3C-965E-56910562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0A6268B-3A39-4B62-BB4A-64833E44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FD5E1AE-9683-416A-A819-E85806A6D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46D7437-5724-4B9E-A031-039DC392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0059B5D-83D8-408F-AE7F-C2587BDC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087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938EA-C6DC-4187-B359-303C4FBF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031251-F9C1-4D01-BA7F-5B7C208A3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5583612-86D8-434F-A005-CF8A6C7D66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F365F06-CB8E-4A77-87BF-7A93A6FE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1D625DF-93B2-4502-B201-16182146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59075DF-A753-4B14-A979-7FAA25B6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143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08CAE-69E9-4B70-828E-00642775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D620EC3-4FBA-49B3-BE63-7B8C689BD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22D5960-E869-44FD-9D8A-110C2FC96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EF2F5E1-A6A6-4089-94FE-0994A4A4E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F29B9F3-2B78-43EC-800B-E00041C0F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3AB6D07-5185-4954-A264-D285F4B58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86F777B-508E-4BC5-9A86-6D470C7B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9B8FA30-374A-44F5-A54E-43F90C63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432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4E326-E427-4F2C-BD0D-42A940EA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D5D41E4-8852-49B4-9023-1FBDE4608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12EC6B2-1C34-4F53-8972-C743F693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4649A4A-542E-4360-BA78-DC08F0D5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17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8D97796-69EC-403D-A5BA-6068267D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A1720DC8-73DA-453F-BB50-0B3DAA80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396BA4-C0EA-46C6-A752-6B9DD17C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689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DE282-8374-44FD-A31E-B960779CE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59E31B-6DA3-41ED-9DC0-2B085518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F258CC8-EF8E-47B1-9E3A-156B5204A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530CB10-639D-4F09-8DE9-ED0F1415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F40988C-BEC4-45DF-BF27-943546B4F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579FC43-DEAA-473E-86E2-6254544B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90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CDBB8-1222-473E-9C62-5AF352A8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426E895-899C-4A11-BA97-C64C3DF31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D46A3E4-1AA8-4B9C-A6F9-ABD8F210B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5388E07-1B7F-4F43-8E1B-BCD63AB6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461EB4-693C-4A4D-B020-3D4A29C7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0B03640-37EF-438A-9B49-E730A17E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83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A82C0E9-AC4D-4981-8B5E-3AE5D2C32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B3CA30B-C643-4D38-8626-76A0314FC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06F26D4-389D-42E4-915C-8DBA9EFB9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E97D8-1EBA-4F2A-8B8D-B8BACA400CDE}" type="datetimeFigureOut">
              <a:rPr lang="uk-UA" smtClean="0"/>
              <a:t>20.06.2022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D23577E-22A8-4635-A4B2-1F0598F35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4F0BE8-0F99-4416-95D8-A582E4372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2556-AB07-4A3C-ABC1-32A6B4393AD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483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3CBF9-91C1-431B-A06B-BC441036C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810" y="928270"/>
            <a:ext cx="10333609" cy="45719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День свійських тварин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D8B6DF9-B1AD-497A-A725-F3B224CB9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1D817CB-20DB-43BF-95BF-93AF4B120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050" y="857249"/>
            <a:ext cx="9017740" cy="60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67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</Words>
  <Application>Microsoft Office PowerPoint</Application>
  <PresentationFormat>Широкий екран</PresentationFormat>
  <Paragraphs>1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День свійських тварин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свійських тварин</dc:title>
  <dc:creator>Admin</dc:creator>
  <cp:lastModifiedBy>Admin</cp:lastModifiedBy>
  <cp:revision>1</cp:revision>
  <dcterms:created xsi:type="dcterms:W3CDTF">2022-06-20T08:53:31Z</dcterms:created>
  <dcterms:modified xsi:type="dcterms:W3CDTF">2022-06-20T09:01:03Z</dcterms:modified>
</cp:coreProperties>
</file>