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A0AE-1F52-4530-B972-C9A7AF8D0D81}" type="datetimeFigureOut">
              <a:rPr lang="uk-UA" smtClean="0"/>
              <a:t>03.12.2019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4817-507C-42CA-83A4-CA07CA84B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883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A0AE-1F52-4530-B972-C9A7AF8D0D81}" type="datetimeFigureOut">
              <a:rPr lang="uk-UA" smtClean="0"/>
              <a:t>03.12.2019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A4817-507C-42CA-83A4-CA07CA84B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94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smtClean="0"/>
              <a:t>Семінар-практикум</a:t>
            </a:r>
            <a:r>
              <a:rPr lang="uk-UA" smtClean="0"/>
              <a:t> 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2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9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2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ЩО Ж ТАКЕ «ІКТ» ???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Вимоги Базового компоненту дошкільної освіти в освітній галузі  “Комп’ютерна грамота”: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5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Основні цілі використання інформаційних технологій в роботі з дітьми:</a:t>
            </a:r>
            <a:r>
              <a:rPr lang="ru-RU" smtClean="0"/>
              <a:t/>
            </a:r>
            <a:br>
              <a:rPr lang="ru-RU" smtClean="0"/>
            </a:b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Також ІКТ використовуються і в методичній роботі педагогів , а саме: 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1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smtClean="0"/>
              <a:t>Причини особистої зацікавленості педагога у підвищені рівня ІК-компетентності:</a:t>
            </a:r>
            <a:r>
              <a:rPr lang="x-none" smtClean="0"/>
              <a:t/>
            </a:r>
            <a:br>
              <a:rPr lang="x-none" smtClean="0"/>
            </a:b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0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53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Произвольный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Семінар-практикум </vt:lpstr>
      <vt:lpstr>Презентация PowerPoint</vt:lpstr>
      <vt:lpstr>ЩО Ж ТАКЕ «ІКТ» ???</vt:lpstr>
      <vt:lpstr>Вимоги Базового компоненту дошкільної освіти в освітній галузі  “Комп’ютерна грамота”:</vt:lpstr>
      <vt:lpstr>Основні цілі використання інформаційних технологій в роботі з дітьми: </vt:lpstr>
      <vt:lpstr>Також ІКТ використовуються і в методичній роботі педагогів , а саме: </vt:lpstr>
      <vt:lpstr>Причини особистої зацікавленості педагога у підвищені рівня ІК-компетентності: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Семінар-практикум </dc:title>
  <dc:creator>DNZ</dc:creator>
  <cp:lastModifiedBy>DNZ</cp:lastModifiedBy>
  <cp:revision>1</cp:revision>
  <dcterms:created xsi:type="dcterms:W3CDTF">2019-12-03T13:57:39Z</dcterms:created>
  <dcterms:modified xsi:type="dcterms:W3CDTF">2019-12-03T13:57:39Z</dcterms:modified>
</cp:coreProperties>
</file>