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00" r:id="rId3"/>
    <p:sldId id="256" r:id="rId4"/>
    <p:sldId id="267" r:id="rId5"/>
    <p:sldId id="259" r:id="rId6"/>
    <p:sldId id="258" r:id="rId7"/>
    <p:sldId id="261" r:id="rId8"/>
    <p:sldId id="262" r:id="rId9"/>
    <p:sldId id="263" r:id="rId10"/>
    <p:sldId id="264" r:id="rId11"/>
    <p:sldId id="260" r:id="rId12"/>
    <p:sldId id="265" r:id="rId13"/>
    <p:sldId id="289" r:id="rId14"/>
    <p:sldId id="280" r:id="rId15"/>
    <p:sldId id="295" r:id="rId16"/>
    <p:sldId id="290" r:id="rId17"/>
    <p:sldId id="294" r:id="rId18"/>
    <p:sldId id="304" r:id="rId19"/>
    <p:sldId id="298" r:id="rId20"/>
    <p:sldId id="29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008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3" d="100"/>
          <a:sy n="83" d="100"/>
        </p:scale>
        <p:origin x="-1140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42A6-4A50-47C3-B0EC-750BA01D9467}" type="datetimeFigureOut">
              <a:rPr lang="ru-RU" smtClean="0"/>
              <a:pPr/>
              <a:t>04.11.2021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5EA8-BDDD-4743-8009-A5E53D87A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234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42A6-4A50-47C3-B0EC-750BA01D9467}" type="datetimeFigureOut">
              <a:rPr lang="ru-RU" smtClean="0"/>
              <a:pPr/>
              <a:t>04.11.2021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5EA8-BDDD-4743-8009-A5E53D87A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234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42A6-4A50-47C3-B0EC-750BA01D9467}" type="datetimeFigureOut">
              <a:rPr lang="ru-RU" smtClean="0"/>
              <a:pPr/>
              <a:t>04.11.2021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5EA8-BDDD-4743-8009-A5E53D87A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234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42A6-4A50-47C3-B0EC-750BA01D9467}" type="datetimeFigureOut">
              <a:rPr lang="ru-RU" smtClean="0"/>
              <a:pPr/>
              <a:t>04.11.2021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5EA8-BDDD-4743-8009-A5E53D87A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234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42A6-4A50-47C3-B0EC-750BA01D9467}" type="datetimeFigureOut">
              <a:rPr lang="ru-RU" smtClean="0"/>
              <a:pPr/>
              <a:t>04.11.2021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5EA8-BDDD-4743-8009-A5E53D87A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234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42A6-4A50-47C3-B0EC-750BA01D9467}" type="datetimeFigureOut">
              <a:rPr lang="ru-RU" smtClean="0"/>
              <a:pPr/>
              <a:t>04.11.2021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5EA8-BDDD-4743-8009-A5E53D87A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234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42A6-4A50-47C3-B0EC-750BA01D9467}" type="datetimeFigureOut">
              <a:rPr lang="ru-RU" smtClean="0"/>
              <a:pPr/>
              <a:t>04.11.2021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5EA8-BDDD-4743-8009-A5E53D87A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234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42A6-4A50-47C3-B0EC-750BA01D9467}" type="datetimeFigureOut">
              <a:rPr lang="ru-RU" smtClean="0"/>
              <a:pPr/>
              <a:t>04.11.2021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5EA8-BDDD-4743-8009-A5E53D87A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234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42A6-4A50-47C3-B0EC-750BA01D9467}" type="datetimeFigureOut">
              <a:rPr lang="ru-RU" smtClean="0"/>
              <a:pPr/>
              <a:t>04.11.2021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5EA8-BDDD-4743-8009-A5E53D87A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234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42A6-4A50-47C3-B0EC-750BA01D9467}" type="datetimeFigureOut">
              <a:rPr lang="ru-RU" smtClean="0"/>
              <a:pPr/>
              <a:t>04.11.2021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5EA8-BDDD-4743-8009-A5E53D87A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234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42A6-4A50-47C3-B0EC-750BA01D9467}" type="datetimeFigureOut">
              <a:rPr lang="ru-RU" smtClean="0"/>
              <a:pPr/>
              <a:t>04.11.2021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5EA8-BDDD-4743-8009-A5E53D87A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2234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342A6-4A50-47C3-B0EC-750BA01D9467}" type="datetimeFigureOut">
              <a:rPr lang="ru-RU" smtClean="0"/>
              <a:pPr/>
              <a:t>04.11.2021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25EA8-BDDD-4743-8009-A5E53D87A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22340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011113\Downloads\&#1074;%20&#1075;&#1086;&#1089;&#1090;&#1103;&#1093;%20&#1091;%20&#1089;&#1082;&#1072;&#1079;&#1082;&#1080;%20&#1084;&#1080;&#1085;&#1091;&#1089;&#1086;&#1074;&#1082;&#1072;%20&#1074;%20&#1075;&#1086;&#1089;&#1090;&#1103;&#1093;%20&#1091;%20&#1089;&#1082;&#1072;&#1079;&#1082;&#1080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011113\Downloads\SCHo_take_nash_ditsadok__-____.mp3" TargetMode="External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10" Type="http://schemas.openxmlformats.org/officeDocument/2006/relationships/image" Target="../media/image90.jpeg"/><Relationship Id="rId4" Type="http://schemas.openxmlformats.org/officeDocument/2006/relationships/image" Target="../media/image84.png"/><Relationship Id="rId9" Type="http://schemas.openxmlformats.org/officeDocument/2006/relationships/image" Target="../media/image8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pn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18" Type="http://schemas.openxmlformats.org/officeDocument/2006/relationships/image" Target="../media/image4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17" Type="http://schemas.openxmlformats.org/officeDocument/2006/relationships/image" Target="../media/image48.jpeg"/><Relationship Id="rId2" Type="http://schemas.openxmlformats.org/officeDocument/2006/relationships/image" Target="../media/image33.jpe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44" name="Picture 20" descr="C:\Users\011113\Desktop\hello_html_m4519b8a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7" name="Picture 18" descr="C:\Users\011113\Desktop\Без назван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3071810"/>
            <a:ext cx="2035175" cy="1439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WordArt 7"/>
          <p:cNvSpPr>
            <a:spLocks noChangeArrowheads="1" noChangeShapeType="1" noTextEdit="1"/>
          </p:cNvSpPr>
          <p:nvPr/>
        </p:nvSpPr>
        <p:spPr bwMode="auto">
          <a:xfrm>
            <a:off x="642910" y="2571744"/>
            <a:ext cx="5337189" cy="1219204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428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Дюймовочка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9" name="WordArt 4"/>
          <p:cNvSpPr>
            <a:spLocks noChangeArrowheads="1" noChangeShapeType="1" noTextEdit="1"/>
          </p:cNvSpPr>
          <p:nvPr/>
        </p:nvSpPr>
        <p:spPr bwMode="auto">
          <a:xfrm>
            <a:off x="500034" y="357166"/>
            <a:ext cx="6429420" cy="1616075"/>
          </a:xfrm>
          <a:prstGeom prst="rect">
            <a:avLst/>
          </a:prstGeom>
        </p:spPr>
        <p:txBody>
          <a:bodyPr wrap="none" fromWordArt="1">
            <a:prstTxWarp prst="textSlantUp">
              <a:avLst/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З</a:t>
            </a:r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аклад </a:t>
            </a:r>
            <a:r>
              <a:rPr lang="ru-RU" sz="3600" kern="10" spc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дошкільної</a:t>
            </a:r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3600" kern="10" spc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освіти</a:t>
            </a:r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№5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8" name="в гостях у сказки минусовка в гостях у сказки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-928726" y="485776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8891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8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1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8" grpId="0"/>
      <p:bldP spid="28" grpId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Картинки по запросу дитячі фони для презентаці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011113\Desktop\всі презентації\фото\IMG_20161102_111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5273">
            <a:off x="6694144" y="2659347"/>
            <a:ext cx="1427484" cy="19033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0" name="Picture 4" descr="C:\Users\011113\Desktop\всі презентації\фото\IMG_20161102_1118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89619">
            <a:off x="1718933" y="2520195"/>
            <a:ext cx="1370740" cy="18276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1" name="Picture 5" descr="C:\Users\011113\Desktop\всі презентації\фото\IMG_20161103_1308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11736">
            <a:off x="1221406" y="320680"/>
            <a:ext cx="1410913" cy="1881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2" name="Picture 6" descr="C:\Users\011113\Desktop\всі презентації\фото\IMG_20161103_1324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02413">
            <a:off x="7055560" y="447472"/>
            <a:ext cx="1374401" cy="18325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3" name="Picture 7" descr="C:\Users\011113\Desktop\всі презентації\фото\IMG_20161103_1337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357166"/>
            <a:ext cx="1393041" cy="18573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2" descr="E:\Дубно ДНЗ 5\Віночок\DSC_00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5712450">
            <a:off x="1354548" y="5088543"/>
            <a:ext cx="1434894" cy="9503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Picture 8" descr="C:\Users\011113\Desktop\всі презентації\фото\IMG_20161102_10464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7686" y="2786058"/>
            <a:ext cx="1000132" cy="13335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9" descr="C:\Users\011113\Desktop\всі презентації\фото\IMG_20161102_10383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0694" y="785794"/>
            <a:ext cx="928694" cy="12382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Picture 10" descr="C:\Users\011113\Desktop\всі презентації\фото\IMG_20161102_11033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450505">
            <a:off x="5504698" y="4769187"/>
            <a:ext cx="910835" cy="12144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 descr="C:\Users\011113\Desktop\20161111_112016 - копия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57554" y="4357694"/>
            <a:ext cx="1307297" cy="17430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24055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Картинки по запросу дитячі фони для презентаці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3" descr="C:\Users\011113\Desktop\всі презентації\фото\IMG_20161102_102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6855">
            <a:off x="2079236" y="464783"/>
            <a:ext cx="1607577" cy="21434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2" descr="C:\Users\011113\Desktop\всі презентації\фото\IMG_20161103_1051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86615">
            <a:off x="6720562" y="795632"/>
            <a:ext cx="1590167" cy="21202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4" descr="C:\Users\011113\Desktop\всі презентації\фото\IMG_20161102_1027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56083">
            <a:off x="6434805" y="3271039"/>
            <a:ext cx="1593577" cy="21247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C:\Users\011113\Desktop\всі презентації\фото\IMG_20161103_1105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1142984"/>
            <a:ext cx="1660934" cy="2214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11544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Картинки по запросу дитячі фони для презентаці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86050" y="1857364"/>
            <a:ext cx="3339184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008000"/>
                </a:solidFill>
                <a:latin typeface="Cambria" pitchFamily="18" charset="0"/>
              </a:rPr>
              <a:t>Як квітник у нас садочок</a:t>
            </a:r>
          </a:p>
          <a:p>
            <a:pPr algn="ctr"/>
            <a:r>
              <a:rPr lang="uk-UA" sz="2000" b="1" i="1" dirty="0" smtClean="0">
                <a:solidFill>
                  <a:srgbClr val="008000"/>
                </a:solidFill>
                <a:latin typeface="Cambria" pitchFamily="18" charset="0"/>
              </a:rPr>
              <a:t>Для малих синів і дочок</a:t>
            </a:r>
          </a:p>
          <a:p>
            <a:pPr algn="ctr"/>
            <a:r>
              <a:rPr lang="uk-UA" sz="2000" b="1" i="1" dirty="0" smtClean="0">
                <a:solidFill>
                  <a:srgbClr val="008000"/>
                </a:solidFill>
                <a:latin typeface="Cambria" pitchFamily="18" charset="0"/>
              </a:rPr>
              <a:t>Різні групи, різні квіти</a:t>
            </a:r>
          </a:p>
          <a:p>
            <a:pPr algn="ctr"/>
            <a:r>
              <a:rPr lang="uk-UA" sz="2000" b="1" i="1" dirty="0" smtClean="0">
                <a:solidFill>
                  <a:srgbClr val="008000"/>
                </a:solidFill>
                <a:latin typeface="Cambria" pitchFamily="18" charset="0"/>
              </a:rPr>
              <a:t>Різні назви, різні діти:</a:t>
            </a:r>
          </a:p>
          <a:p>
            <a:pPr algn="ctr"/>
            <a:r>
              <a:rPr lang="uk-UA" sz="2000" b="1" i="1" dirty="0" err="1" smtClean="0">
                <a:solidFill>
                  <a:srgbClr val="008000"/>
                </a:solidFill>
                <a:latin typeface="Cambria" pitchFamily="18" charset="0"/>
              </a:rPr>
              <a:t>“Ромашка”</a:t>
            </a:r>
            <a:r>
              <a:rPr lang="uk-UA" sz="2000" b="1" i="1" dirty="0" smtClean="0">
                <a:solidFill>
                  <a:srgbClr val="008000"/>
                </a:solidFill>
                <a:latin typeface="Cambria" pitchFamily="18" charset="0"/>
              </a:rPr>
              <a:t>, </a:t>
            </a:r>
            <a:r>
              <a:rPr lang="uk-UA" sz="2000" b="1" i="1" dirty="0" err="1" smtClean="0">
                <a:solidFill>
                  <a:srgbClr val="008000"/>
                </a:solidFill>
                <a:latin typeface="Cambria" pitchFamily="18" charset="0"/>
              </a:rPr>
              <a:t>“Сонечко”</a:t>
            </a:r>
            <a:r>
              <a:rPr lang="uk-UA" sz="2000" b="1" i="1" dirty="0" smtClean="0">
                <a:solidFill>
                  <a:srgbClr val="008000"/>
                </a:solidFill>
                <a:latin typeface="Cambria" pitchFamily="18" charset="0"/>
              </a:rPr>
              <a:t>,</a:t>
            </a:r>
          </a:p>
          <a:p>
            <a:pPr algn="ctr"/>
            <a:r>
              <a:rPr lang="uk-UA" sz="2000" b="1" i="1" dirty="0" err="1" smtClean="0">
                <a:solidFill>
                  <a:srgbClr val="008000"/>
                </a:solidFill>
                <a:latin typeface="Cambria" pitchFamily="18" charset="0"/>
              </a:rPr>
              <a:t>“Метелики”</a:t>
            </a:r>
            <a:r>
              <a:rPr lang="uk-UA" sz="2000" b="1" i="1" dirty="0" smtClean="0">
                <a:solidFill>
                  <a:srgbClr val="008000"/>
                </a:solidFill>
                <a:latin typeface="Cambria" pitchFamily="18" charset="0"/>
              </a:rPr>
              <a:t>, </a:t>
            </a:r>
            <a:r>
              <a:rPr lang="uk-UA" sz="2000" b="1" i="1" dirty="0" err="1" smtClean="0">
                <a:solidFill>
                  <a:srgbClr val="008000"/>
                </a:solidFill>
                <a:latin typeface="Cambria" pitchFamily="18" charset="0"/>
              </a:rPr>
              <a:t>“Віночок”</a:t>
            </a:r>
            <a:r>
              <a:rPr lang="uk-UA" sz="2000" b="1" i="1" dirty="0" smtClean="0">
                <a:solidFill>
                  <a:srgbClr val="008000"/>
                </a:solidFill>
                <a:latin typeface="Cambria" pitchFamily="18" charset="0"/>
              </a:rPr>
              <a:t>,</a:t>
            </a:r>
          </a:p>
          <a:p>
            <a:pPr algn="ctr"/>
            <a:r>
              <a:rPr lang="uk-UA" sz="2000" b="1" i="1" dirty="0" err="1" smtClean="0">
                <a:solidFill>
                  <a:srgbClr val="008000"/>
                </a:solidFill>
                <a:latin typeface="Cambria" pitchFamily="18" charset="0"/>
              </a:rPr>
              <a:t>“Калинонька”</a:t>
            </a:r>
            <a:r>
              <a:rPr lang="uk-UA" sz="2000" b="1" i="1" dirty="0" smtClean="0">
                <a:solidFill>
                  <a:srgbClr val="008000"/>
                </a:solidFill>
                <a:latin typeface="Cambria" pitchFamily="18" charset="0"/>
              </a:rPr>
              <a:t>, </a:t>
            </a:r>
            <a:r>
              <a:rPr lang="uk-UA" sz="2000" b="1" i="1" dirty="0" err="1" smtClean="0">
                <a:solidFill>
                  <a:srgbClr val="008000"/>
                </a:solidFill>
                <a:latin typeface="Cambria" pitchFamily="18" charset="0"/>
              </a:rPr>
              <a:t>“Пізнайко”</a:t>
            </a:r>
            <a:r>
              <a:rPr lang="uk-UA" sz="2000" b="1" i="1" dirty="0" smtClean="0">
                <a:solidFill>
                  <a:srgbClr val="008000"/>
                </a:solidFill>
                <a:latin typeface="Cambria" pitchFamily="18" charset="0"/>
              </a:rPr>
              <a:t>.</a:t>
            </a:r>
          </a:p>
          <a:p>
            <a:pPr algn="ctr"/>
            <a:r>
              <a:rPr lang="uk-UA" sz="2000" b="1" i="1" dirty="0" smtClean="0">
                <a:solidFill>
                  <a:srgbClr val="008000"/>
                </a:solidFill>
                <a:latin typeface="Cambria" pitchFamily="18" charset="0"/>
              </a:rPr>
              <a:t>Садок дитячий наш,</a:t>
            </a:r>
          </a:p>
          <a:p>
            <a:pPr algn="ctr"/>
            <a:r>
              <a:rPr lang="uk-UA" sz="2000" b="1" i="1" dirty="0" smtClean="0">
                <a:solidFill>
                  <a:srgbClr val="008000"/>
                </a:solidFill>
                <a:latin typeface="Cambria" pitchFamily="18" charset="0"/>
              </a:rPr>
              <a:t>Він голосом дитячим</a:t>
            </a:r>
          </a:p>
          <a:p>
            <a:pPr algn="ctr"/>
            <a:r>
              <a:rPr lang="uk-UA" sz="2000" b="1" i="1" dirty="0" smtClean="0">
                <a:solidFill>
                  <a:srgbClr val="008000"/>
                </a:solidFill>
                <a:latin typeface="Cambria" pitchFamily="18" charset="0"/>
              </a:rPr>
              <a:t>Зачарує  усіх Вас.</a:t>
            </a:r>
          </a:p>
          <a:p>
            <a:endParaRPr lang="uk-UA" dirty="0" smtClean="0"/>
          </a:p>
        </p:txBody>
      </p:sp>
      <p:pic>
        <p:nvPicPr>
          <p:cNvPr id="7" name="SCHo_take_nash_ditsadok__-___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-857288" y="4071942"/>
            <a:ext cx="244475" cy="244475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 advTm="17078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4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фони для презентацій з анімаціє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7242"/>
            <a:ext cx="9144000" cy="6895242"/>
          </a:xfrm>
          <a:prstGeom prst="rect">
            <a:avLst/>
          </a:prstGeom>
          <a:noFill/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2571736" y="0"/>
            <a:ext cx="6761342" cy="5061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Немає часу на ниття,</a:t>
            </a:r>
            <a:b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 ждуть цікаві заняття:</a:t>
            </a:r>
            <a:b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Музичне, ліпка, малювання</a:t>
            </a:r>
            <a:b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Ще й порахуємо старанно.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 descr="C:\Users\Женік\Desktop\Новая папка\IMG_1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00998">
            <a:off x="932253" y="2186495"/>
            <a:ext cx="2737062" cy="2224196"/>
          </a:xfrm>
          <a:prstGeom prst="rect">
            <a:avLst/>
          </a:prstGeom>
          <a:noFill/>
        </p:spPr>
      </p:pic>
      <p:pic>
        <p:nvPicPr>
          <p:cNvPr id="12" name="Picture 2" descr="C:\Users\Женік\Desktop\Новая папка\IMG_6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15038">
            <a:off x="1229458" y="4533943"/>
            <a:ext cx="2882133" cy="2208531"/>
          </a:xfrm>
          <a:prstGeom prst="rect">
            <a:avLst/>
          </a:prstGeom>
          <a:noFill/>
        </p:spPr>
      </p:pic>
      <p:pic>
        <p:nvPicPr>
          <p:cNvPr id="13" name="Picture 5" descr="C:\Users\Женік\Desktop\Новая папка\IMG_2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31707">
            <a:off x="4430013" y="4510704"/>
            <a:ext cx="2998500" cy="2248875"/>
          </a:xfrm>
          <a:prstGeom prst="rect">
            <a:avLst/>
          </a:prstGeom>
          <a:noFill/>
        </p:spPr>
      </p:pic>
      <p:pic>
        <p:nvPicPr>
          <p:cNvPr id="14" name="Picture 1" descr="C:\Users\Женік\Desktop\Новая папка\IMG_19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72868">
            <a:off x="5305245" y="2228240"/>
            <a:ext cx="2831447" cy="212358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381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50" y="49342"/>
            <a:ext cx="1535628" cy="8809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992" y="4997683"/>
            <a:ext cx="2103760" cy="18668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60" y="3264172"/>
            <a:ext cx="1089038" cy="624777"/>
          </a:xfrm>
          <a:prstGeom prst="rect">
            <a:avLst/>
          </a:prstGeom>
        </p:spPr>
      </p:pic>
      <p:pic>
        <p:nvPicPr>
          <p:cNvPr id="16385" name="Picture 1" descr="C:\Users\011113\Desktop\а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285728"/>
            <a:ext cx="4682189" cy="31232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3929066"/>
            <a:ext cx="3779370" cy="25195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40" y="357166"/>
            <a:ext cx="2027717" cy="30415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4786322"/>
            <a:ext cx="2753748" cy="18358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8" y="2786058"/>
            <a:ext cx="3371336" cy="2247557"/>
          </a:xfrm>
          <a:prstGeom prst="rect">
            <a:avLst/>
          </a:prstGeom>
        </p:spPr>
      </p:pic>
      <p:sp>
        <p:nvSpPr>
          <p:cNvPr id="18" name="Содержимое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456315"/>
      </p:ext>
    </p:extLst>
  </p:cSld>
  <p:clrMapOvr>
    <a:masterClrMapping/>
  </p:clrMapOvr>
  <p:transition spd="slow" advTm="7207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Картинки по запросу фони для презентацій з анімаціє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42976" y="500042"/>
            <a:ext cx="74980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Ось вже всілись на полиці</a:t>
            </a:r>
            <a:b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І ведмеді, і лисиці.</a:t>
            </a:r>
            <a:b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Там човен у куточку</a:t>
            </a:r>
            <a:b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Пливе по килимочку.</a:t>
            </a:r>
            <a:b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 стінах – сто картинок</a:t>
            </a:r>
            <a:b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 героями казок</a:t>
            </a: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 descr="C:\Users\Женік\Desktop\Новая папка\IMG_19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071678"/>
            <a:ext cx="2148367" cy="1928826"/>
          </a:xfrm>
          <a:prstGeom prst="rect">
            <a:avLst/>
          </a:prstGeom>
          <a:noFill/>
        </p:spPr>
      </p:pic>
      <p:pic>
        <p:nvPicPr>
          <p:cNvPr id="14" name="Picture 3" descr="C:\Users\Женік\Desktop\Новая папка\IMG_7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2285992"/>
            <a:ext cx="2246065" cy="1571636"/>
          </a:xfrm>
          <a:prstGeom prst="rect">
            <a:avLst/>
          </a:prstGeom>
          <a:noFill/>
        </p:spPr>
      </p:pic>
      <p:pic>
        <p:nvPicPr>
          <p:cNvPr id="15" name="Picture 4" descr="C:\Users\Женік\Desktop\Новая папка\IMG_68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714884"/>
            <a:ext cx="2605968" cy="1849688"/>
          </a:xfrm>
          <a:prstGeom prst="rect">
            <a:avLst/>
          </a:prstGeom>
          <a:noFill/>
        </p:spPr>
      </p:pic>
      <p:pic>
        <p:nvPicPr>
          <p:cNvPr id="16" name="Picture 2" descr="C:\Users\Женік\Desktop\Новая папка\IMG_71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4500570"/>
            <a:ext cx="2485986" cy="1657324"/>
          </a:xfrm>
          <a:prstGeom prst="rect">
            <a:avLst/>
          </a:prstGeom>
          <a:noFill/>
        </p:spPr>
      </p:pic>
      <p:pic>
        <p:nvPicPr>
          <p:cNvPr id="17" name="Picture 3" descr="C:\Users\Женік\Desktop\Новая папка\IMG_19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071942"/>
            <a:ext cx="2498587" cy="1873941"/>
          </a:xfrm>
          <a:prstGeom prst="rect">
            <a:avLst/>
          </a:prstGeom>
          <a:noFill/>
        </p:spPr>
      </p:pic>
      <p:pic>
        <p:nvPicPr>
          <p:cNvPr id="18" name="Picture 3" descr="C:\Users\Женік\Desktop\Новая папка\IMG_196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8662" y="1928802"/>
            <a:ext cx="2381267" cy="17859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473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фони для презентацій з анімаціє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42976" y="357166"/>
            <a:ext cx="74980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Розучим вірш, розкажем казку.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Спіймати м'ячик? Та будь ласка!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Що ще? На вулицю - гуляти,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рухливі ігри дружно грати.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4" descr="C:\Users\Женік\Desktop\Новая папка\IMG_19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857364"/>
            <a:ext cx="2571768" cy="1928826"/>
          </a:xfrm>
          <a:prstGeom prst="rect">
            <a:avLst/>
          </a:prstGeom>
          <a:noFill/>
        </p:spPr>
      </p:pic>
      <p:pic>
        <p:nvPicPr>
          <p:cNvPr id="12" name="Picture 6" descr="C:\Users\Женік\Desktop\Новая папка\IMG_7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78495">
            <a:off x="6303306" y="2011901"/>
            <a:ext cx="2620399" cy="2079682"/>
          </a:xfrm>
          <a:prstGeom prst="rect">
            <a:avLst/>
          </a:prstGeom>
          <a:noFill/>
        </p:spPr>
      </p:pic>
      <p:pic>
        <p:nvPicPr>
          <p:cNvPr id="13" name="Picture 3" descr="C:\Users\Женік\Desktop\Новая папка\IMG_72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89011">
            <a:off x="429886" y="1949270"/>
            <a:ext cx="2823702" cy="1882468"/>
          </a:xfrm>
          <a:prstGeom prst="rect">
            <a:avLst/>
          </a:prstGeom>
          <a:noFill/>
        </p:spPr>
      </p:pic>
      <p:pic>
        <p:nvPicPr>
          <p:cNvPr id="14" name="Picture 5" descr="C:\Users\Женік\Desktop\Новая папка\IMG_19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30866">
            <a:off x="1386526" y="4067831"/>
            <a:ext cx="2698369" cy="2023777"/>
          </a:xfrm>
          <a:prstGeom prst="rect">
            <a:avLst/>
          </a:prstGeom>
          <a:noFill/>
        </p:spPr>
      </p:pic>
      <p:pic>
        <p:nvPicPr>
          <p:cNvPr id="16" name="Picture 5" descr="C:\Users\Женік\Desktop\Новая папка\IMG_72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86740">
            <a:off x="5068455" y="4050718"/>
            <a:ext cx="2891150" cy="2178794"/>
          </a:xfrm>
          <a:prstGeom prst="rect">
            <a:avLst/>
          </a:prstGeom>
          <a:noFill/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 advTm="7988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Samsung\Desktop\52106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214290"/>
            <a:ext cx="2667017" cy="20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3" t="8707" r="15287" b="35665"/>
          <a:stretch/>
        </p:blipFill>
        <p:spPr bwMode="auto">
          <a:xfrm>
            <a:off x="5500694" y="2357430"/>
            <a:ext cx="2599607" cy="17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2285992"/>
            <a:ext cx="2571768" cy="192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4357694"/>
            <a:ext cx="2826051" cy="211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0" y="142852"/>
            <a:ext cx="2667018" cy="20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5341951"/>
      </p:ext>
    </p:extLst>
  </p:cSld>
  <p:clrMapOvr>
    <a:masterClrMapping/>
  </p:clrMapOvr>
  <p:transition spd="slow" advTm="6006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387286834"/>
          <p:cNvPicPr>
            <a:picLocks noChangeAspect="1" noChangeArrowheads="1"/>
          </p:cNvPicPr>
          <p:nvPr/>
        </p:nvPicPr>
        <p:blipFill>
          <a:blip r:embed="rId2"/>
          <a:srcRect t="18611" b="5017"/>
          <a:stretch>
            <a:fillRect/>
          </a:stretch>
        </p:blipFill>
        <p:spPr bwMode="auto">
          <a:xfrm>
            <a:off x="0" y="0"/>
            <a:ext cx="9144000" cy="69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 descr="2015-12-03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6212">
            <a:off x="6207645" y="987536"/>
            <a:ext cx="25876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4018">
            <a:off x="6194425" y="3360738"/>
            <a:ext cx="25939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81651">
            <a:off x="225651" y="3113961"/>
            <a:ext cx="2545199" cy="190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Рисунок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3071810"/>
            <a:ext cx="2514631" cy="188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4900" y="5410200"/>
            <a:ext cx="2611438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2015-10-29 11"/>
          <p:cNvPicPr>
            <a:picLocks noChangeAspect="1" noChangeArrowheads="1"/>
          </p:cNvPicPr>
          <p:nvPr/>
        </p:nvPicPr>
        <p:blipFill>
          <a:blip r:embed="rId8" cstate="print"/>
          <a:srcRect t="13928" r="5801" b="10326"/>
          <a:stretch>
            <a:fillRect/>
          </a:stretch>
        </p:blipFill>
        <p:spPr bwMode="auto">
          <a:xfrm>
            <a:off x="3000364" y="5098065"/>
            <a:ext cx="2783517" cy="175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2015-10-29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35579">
            <a:off x="3136797" y="1119825"/>
            <a:ext cx="2617129" cy="196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7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153715">
            <a:off x="248424" y="932435"/>
            <a:ext cx="238160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slow" advTm="8861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54" y="142852"/>
            <a:ext cx="5500694" cy="36723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23" y="3868592"/>
            <a:ext cx="3985877" cy="29894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2571" y="669704"/>
            <a:ext cx="4214819" cy="3161114"/>
          </a:xfrm>
          <a:prstGeom prst="rect">
            <a:avLst/>
          </a:prstGeom>
        </p:spPr>
      </p:pic>
      <p:pic>
        <p:nvPicPr>
          <p:cNvPr id="17" name="Объект 16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4049847"/>
            <a:ext cx="4992271" cy="280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61860"/>
      </p:ext>
    </p:extLst>
  </p:cSld>
  <p:clrMapOvr>
    <a:masterClrMapping/>
  </p:clrMapOvr>
  <p:transition spd="slow" advTm="8268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057" name="AutoShape 9" descr="Картинки по запросу дитячі рамки для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9" name="AutoShape 11" descr="Картинки по запросу дитячі рамки для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3" name="Picture 15" descr="Картинки по запросу дитячі рамки для фот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8"/>
            <a:ext cx="9144000" cy="6858048"/>
          </a:xfrm>
          <a:prstGeom prst="rect">
            <a:avLst/>
          </a:prstGeom>
          <a:noFill/>
        </p:spPr>
      </p:pic>
      <p:pic>
        <p:nvPicPr>
          <p:cNvPr id="13" name="Picture 1" descr="C:\Users\011113\Desktop\всі презентації\фото фасад\image-0-02-01-441548eda90849bf527a4d44f24091dc4dfa6c42e70bfa2dde24fb5ed32e2601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28604"/>
            <a:ext cx="7786742" cy="57864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6661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85728"/>
            <a:ext cx="2786081" cy="18573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3943350"/>
            <a:ext cx="3048000" cy="2914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71" y="-28071"/>
            <a:ext cx="2264896" cy="28795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54" y="428604"/>
            <a:ext cx="2893239" cy="19288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2500306"/>
            <a:ext cx="2928926" cy="19526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4643446"/>
            <a:ext cx="2953318" cy="1968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2" y="2571744"/>
            <a:ext cx="2786082" cy="185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56206"/>
      </p:ext>
    </p:extLst>
  </p:cSld>
  <p:clrMapOvr>
    <a:masterClrMapping/>
  </p:clrMapOvr>
  <p:transition spd="slow" advTm="7941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дитячі фони для презентаці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57158" y="1785926"/>
            <a:ext cx="5876416" cy="9541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Заклад дошкільної освіти №5</a:t>
            </a:r>
          </a:p>
          <a:p>
            <a:pPr algn="ctr"/>
            <a:r>
              <a:rPr lang="uk-UA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“Дюймовочка”</a:t>
            </a:r>
            <a:endParaRPr lang="ru-RU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71604" y="2285992"/>
            <a:ext cx="3357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990000"/>
                </a:solidFill>
              </a:rPr>
              <a:t>Рівненська область </a:t>
            </a:r>
          </a:p>
          <a:p>
            <a:pPr algn="ctr"/>
            <a:r>
              <a:rPr lang="uk-UA" sz="2000" b="1" i="1" dirty="0" smtClean="0">
                <a:solidFill>
                  <a:srgbClr val="990000"/>
                </a:solidFill>
              </a:rPr>
              <a:t>м. Дубно  вул. </a:t>
            </a:r>
            <a:r>
              <a:rPr lang="uk-UA" sz="2000" b="1" i="1" dirty="0" err="1" smtClean="0">
                <a:solidFill>
                  <a:srgbClr val="990000"/>
                </a:solidFill>
              </a:rPr>
              <a:t>Щоголіва</a:t>
            </a:r>
            <a:r>
              <a:rPr lang="uk-UA" sz="2000" b="1" i="1" dirty="0" smtClean="0">
                <a:solidFill>
                  <a:srgbClr val="990000"/>
                </a:solidFill>
              </a:rPr>
              <a:t> 2/4</a:t>
            </a:r>
            <a:endParaRPr lang="ru-RU" sz="2000" b="1" i="1" dirty="0">
              <a:solidFill>
                <a:srgbClr val="99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910" y="3357562"/>
            <a:ext cx="532089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990000"/>
                </a:solidFill>
              </a:rPr>
              <a:t>Дошкільний заклад побудований у 1966 році. </a:t>
            </a:r>
          </a:p>
          <a:p>
            <a:pPr algn="ctr"/>
            <a:r>
              <a:rPr lang="uk-UA" sz="2000" b="1" i="1" dirty="0" smtClean="0">
                <a:solidFill>
                  <a:srgbClr val="990000"/>
                </a:solidFill>
              </a:rPr>
              <a:t>Сьогодні в ЗДО функціонує 6 груп, з них </a:t>
            </a:r>
          </a:p>
          <a:p>
            <a:pPr algn="ctr"/>
            <a:r>
              <a:rPr lang="uk-UA" sz="2000" b="1" i="1" dirty="0" smtClean="0">
                <a:solidFill>
                  <a:srgbClr val="990000"/>
                </a:solidFill>
              </a:rPr>
              <a:t>1 група для дітей  раннього віку</a:t>
            </a:r>
          </a:p>
          <a:p>
            <a:r>
              <a:rPr lang="uk-UA" b="1" i="1" dirty="0" smtClean="0">
                <a:solidFill>
                  <a:srgbClr val="990000"/>
                </a:solidFill>
              </a:rPr>
              <a:t> </a:t>
            </a:r>
            <a:endParaRPr lang="ru-RU" b="1" i="1" dirty="0">
              <a:solidFill>
                <a:srgbClr val="99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5897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5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дитячі фони для презентаці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285728"/>
            <a:ext cx="3124573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Щаслива малеча </a:t>
            </a:r>
          </a:p>
          <a:p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спішить до садка.</a:t>
            </a:r>
          </a:p>
          <a:p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Двері </a:t>
            </a:r>
            <a:r>
              <a:rPr lang="uk-UA" sz="2000" b="1" i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“Дюймовочка”</a:t>
            </a:r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</a:p>
          <a:p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всім </a:t>
            </a:r>
            <a:r>
              <a:rPr lang="uk-UA" sz="2000" b="1" i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відчиня</a:t>
            </a:r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.</a:t>
            </a:r>
          </a:p>
          <a:p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Радо малечу </a:t>
            </a:r>
          </a:p>
          <a:p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свою зустрічає,</a:t>
            </a:r>
          </a:p>
          <a:p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Дитинство щасливе</a:t>
            </a:r>
          </a:p>
          <a:p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усім обіцяє.</a:t>
            </a:r>
          </a:p>
          <a:p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Дитинство – це щастя,</a:t>
            </a:r>
          </a:p>
          <a:p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це радість і сміх,</a:t>
            </a:r>
          </a:p>
          <a:p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Наш рідний садочок </a:t>
            </a:r>
          </a:p>
          <a:p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запрошує всіх.</a:t>
            </a:r>
          </a:p>
          <a:p>
            <a:endParaRPr lang="ru-RU" dirty="0"/>
          </a:p>
        </p:txBody>
      </p:sp>
      <p:pic>
        <p:nvPicPr>
          <p:cNvPr id="2050" name="Picture 2" descr="E:\Дубно ДНЗ 5\Сюжетка\DSC_0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415013">
            <a:off x="2895270" y="729860"/>
            <a:ext cx="3279641" cy="2242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E:\Дубно ДНЗ 5\Віночок\DSC_02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500042"/>
            <a:ext cx="2982031" cy="19750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5" descr="E:\Дубно ДНЗ 5\Калинонька\DSC_02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60990">
            <a:off x="6072198" y="2714620"/>
            <a:ext cx="2763511" cy="18303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E:\Дубно ДНЗ 5\Пізнайки\DSC_02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28747">
            <a:off x="2714612" y="3786190"/>
            <a:ext cx="3235741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E:\Дубно ДНЗ 5\Ромашка\DSC_01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4500570"/>
            <a:ext cx="3127884" cy="2071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4425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95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95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95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95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95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8" name="Picture 4" descr="Картинки по запросу дитячі фони для презентаці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14744" y="4500570"/>
            <a:ext cx="54252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i="1" dirty="0" smtClean="0">
                <a:solidFill>
                  <a:srgbClr val="CC3300"/>
                </a:solidFill>
                <a:latin typeface="Cambria" pitchFamily="18" charset="0"/>
              </a:rPr>
              <a:t>Наш  садочок – це справжній світ,</a:t>
            </a:r>
          </a:p>
          <a:p>
            <a:r>
              <a:rPr lang="uk-UA" sz="2000" b="1" i="1" dirty="0" smtClean="0">
                <a:solidFill>
                  <a:srgbClr val="CC3300"/>
                </a:solidFill>
                <a:latin typeface="Cambria" pitchFamily="18" charset="0"/>
              </a:rPr>
              <a:t>               де панують ігри, розваги</a:t>
            </a:r>
          </a:p>
          <a:p>
            <a:r>
              <a:rPr lang="uk-UA" sz="2000" b="1" i="1" dirty="0" smtClean="0">
                <a:solidFill>
                  <a:srgbClr val="CC3300"/>
                </a:solidFill>
                <a:latin typeface="Cambria" pitchFamily="18" charset="0"/>
              </a:rPr>
              <a:t>                              і цікаве  навчання.</a:t>
            </a:r>
          </a:p>
          <a:p>
            <a:r>
              <a:rPr lang="uk-UA" sz="2000" b="1" i="1" dirty="0" smtClean="0">
                <a:solidFill>
                  <a:srgbClr val="CC3300"/>
                </a:solidFill>
                <a:latin typeface="Cambria" pitchFamily="18" charset="0"/>
              </a:rPr>
              <a:t> Наш дитячий садок відвідують 145 дітей</a:t>
            </a:r>
          </a:p>
          <a:p>
            <a:r>
              <a:rPr lang="uk-UA" sz="2000" b="1" i="1" dirty="0" smtClean="0">
                <a:solidFill>
                  <a:srgbClr val="CC3300"/>
                </a:solidFill>
                <a:latin typeface="Cambria" pitchFamily="18" charset="0"/>
              </a:rPr>
              <a:t>                       віком від 2 до 6 років.</a:t>
            </a:r>
            <a:endParaRPr lang="ru-RU" sz="2000" b="1" i="1" dirty="0">
              <a:solidFill>
                <a:srgbClr val="CC3300"/>
              </a:solidFill>
              <a:latin typeface="Cambria" pitchFamily="18" charset="0"/>
            </a:endParaRPr>
          </a:p>
        </p:txBody>
      </p:sp>
      <p:pic>
        <p:nvPicPr>
          <p:cNvPr id="6" name="Picture 2" descr="E:\Дубно ДНЗ 5\Віночок\DSC_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38339">
            <a:off x="5857884" y="500043"/>
            <a:ext cx="2878378" cy="1906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E:\Дубно ДНЗ 5\Калинонька\DSC_0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85728"/>
            <a:ext cx="2763511" cy="1830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E:\Дубно ДНЗ 5\Ромашка\DSC_01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55507">
            <a:off x="107980" y="530109"/>
            <a:ext cx="2802769" cy="1856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 descr="E:\Дубно ДНЗ 5\Пізнайки\DSC_02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75279">
            <a:off x="2700004" y="2302858"/>
            <a:ext cx="2763511" cy="1830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5" name="Picture 5" descr="D:\днз\фото садік\фото семінар\IMG_93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41089">
            <a:off x="5696838" y="2427093"/>
            <a:ext cx="2582844" cy="1937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6" name="Picture 6" descr="C:\Users\011113\Desktop\всі презентації\фото\IMG_20161102_1055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87740">
            <a:off x="805323" y="2687935"/>
            <a:ext cx="1738282" cy="2317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13571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2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Картинки по запросу дитячі фони для презентаці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011113\Desktop\img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002450">
            <a:off x="1148523" y="3251433"/>
            <a:ext cx="1958741" cy="2762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8" name="Picture 4" descr="C:\Users\011113\Desktop\img0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7032004">
            <a:off x="4439297" y="3057190"/>
            <a:ext cx="1968551" cy="27399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51" name="Picture 7" descr="C:\Users\011113\Desktop\img0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2214546" y="1142984"/>
            <a:ext cx="2816921" cy="19383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428596" y="428604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А починалося все так…</a:t>
            </a:r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 advTm="10577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Картинки по запросу дитячі фони для презентаці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5" descr="C:\Users\011113\Desktop\img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793029">
            <a:off x="2478156" y="63596"/>
            <a:ext cx="1928827" cy="26755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8" descr="C:\Users\011113\Desktop\img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647872">
            <a:off x="1665618" y="2104629"/>
            <a:ext cx="1857388" cy="27843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6" descr="C:\Users\011113\Desktop\img0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776957">
            <a:off x="6367210" y="-21765"/>
            <a:ext cx="1882590" cy="2623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 descr="C:\Users\011113\Desktop\img0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661359">
            <a:off x="5614139" y="2051190"/>
            <a:ext cx="1845618" cy="265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10" descr="C:\Users\011113\Desktop\img0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5768598">
            <a:off x="544329" y="4324382"/>
            <a:ext cx="1611320" cy="22301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9" descr="C:\Users\011113\Desktop\img0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678817">
            <a:off x="7037028" y="4344963"/>
            <a:ext cx="1544180" cy="21371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12" descr="C:\Users\011113\Desktop\img01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484808">
            <a:off x="4974783" y="4380866"/>
            <a:ext cx="1494486" cy="20405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Picture 13" descr="C:\Users\011113\Desktop\img02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5903743">
            <a:off x="2974589" y="4037189"/>
            <a:ext cx="1525963" cy="22085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Tm="1301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Картинки по запросу дитячі фони для презентаці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71736" y="1857364"/>
            <a:ext cx="380001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rgbClr val="008000"/>
                </a:solidFill>
              </a:rPr>
              <a:t>Відчиняє садочок наш двері,</a:t>
            </a:r>
          </a:p>
          <a:p>
            <a:r>
              <a:rPr lang="uk-UA" sz="2000" b="1" i="1" dirty="0" smtClean="0">
                <a:solidFill>
                  <a:srgbClr val="008000"/>
                </a:solidFill>
              </a:rPr>
              <a:t>Зустрічає малят повсякчас.</a:t>
            </a:r>
          </a:p>
          <a:p>
            <a:r>
              <a:rPr lang="uk-UA" sz="2000" b="1" i="1" dirty="0" smtClean="0">
                <a:solidFill>
                  <a:srgbClr val="008000"/>
                </a:solidFill>
              </a:rPr>
              <a:t>Наша ласка, любов і турбота</a:t>
            </a:r>
          </a:p>
          <a:p>
            <a:r>
              <a:rPr lang="uk-UA" sz="2000" b="1" i="1" dirty="0" smtClean="0">
                <a:solidFill>
                  <a:srgbClr val="008000"/>
                </a:solidFill>
              </a:rPr>
              <a:t>З нетерпінням чекають на вас.</a:t>
            </a:r>
          </a:p>
          <a:p>
            <a:endParaRPr lang="ru-RU" dirty="0"/>
          </a:p>
        </p:txBody>
      </p:sp>
      <p:pic>
        <p:nvPicPr>
          <p:cNvPr id="7170" name="Picture 2" descr="C:\Users\011113\Desktop\всі презентації\фото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51225">
            <a:off x="115545" y="2287509"/>
            <a:ext cx="1040879" cy="1537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1" name="Picture 3" descr="C:\Users\011113\Desktop\всі презентації\фото\img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77166">
            <a:off x="892387" y="373024"/>
            <a:ext cx="1109335" cy="1545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3" name="Picture 5" descr="C:\Users\011113\Desktop\всі презентації\фото\IMG_07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80242">
            <a:off x="7286644" y="357166"/>
            <a:ext cx="1018041" cy="1357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011113\Desktop\всі презентації\фото\img0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024315">
            <a:off x="2909320" y="248133"/>
            <a:ext cx="1215053" cy="1809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 descr="C:\Users\011113\Desktop\img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65189">
            <a:off x="7885359" y="2205123"/>
            <a:ext cx="1023060" cy="1531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C:\Users\011113\Desktop\img00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69213">
            <a:off x="6496735" y="3893083"/>
            <a:ext cx="995929" cy="15001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011113\Desktop\img0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73482">
            <a:off x="4857752" y="571480"/>
            <a:ext cx="1727118" cy="1123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C:\Users\011113\Desktop\img00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451749">
            <a:off x="1428545" y="2123868"/>
            <a:ext cx="1106463" cy="1465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C:\Users\011113\Desktop\img01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0048961">
            <a:off x="286923" y="4078297"/>
            <a:ext cx="1014074" cy="1537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6" descr="Scan1000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393704">
            <a:off x="5171620" y="3609032"/>
            <a:ext cx="1053794" cy="1568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F:\фото\фото\зображення_viber_2021-05-21_10-01-4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2485">
            <a:off x="6440348" y="2117362"/>
            <a:ext cx="1108705" cy="1478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фото\фото\фотка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561">
            <a:off x="7721882" y="4090375"/>
            <a:ext cx="1093908" cy="1528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фото\фото\зображення_viber_2021-05-21_10-10-3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1658">
            <a:off x="1408897" y="3858884"/>
            <a:ext cx="1025154" cy="1485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F:\фото\фото\зображення_viber_2021-05-21_10-26-1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761" y="3656029"/>
            <a:ext cx="959605" cy="1429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:\фото\фото\0-02-05-0f39a23db090e86bbb7afd54b73e9ede0e410a971c5f671f9e8cf52eb75092ed_fabff4b1c6f9351d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2655">
            <a:off x="2627051" y="3658900"/>
            <a:ext cx="1071094" cy="1469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фото\фото\зображення_viber_2021-05-21_10-09-56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6414">
            <a:off x="3076056" y="5265956"/>
            <a:ext cx="1268759" cy="1379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4363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5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25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25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25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25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25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25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25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25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25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925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25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325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25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Картинки по запросу дитячі фони для презентаці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4705" y="0"/>
            <a:ext cx="9538919" cy="7000900"/>
          </a:xfrm>
          <a:prstGeom prst="rect">
            <a:avLst/>
          </a:prstGeom>
          <a:noFill/>
        </p:spPr>
      </p:pic>
      <p:pic>
        <p:nvPicPr>
          <p:cNvPr id="5" name="Picture 2" descr="D:\днз\фото садік\казка про безпеку козенята\IMG_7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63615">
            <a:off x="350137" y="436000"/>
            <a:ext cx="2568241" cy="171459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3" descr="D:\днз\фото садік\Свято осені\IMG_55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568">
            <a:off x="3500088" y="331878"/>
            <a:ext cx="1566351" cy="23495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4" descr="D:\днз\фото садік\день дошкілля\IMG_55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49564">
            <a:off x="412803" y="2729330"/>
            <a:ext cx="2426162" cy="16174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642">
            <a:off x="6252243" y="437091"/>
            <a:ext cx="2283779" cy="17128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4" y="2571744"/>
            <a:ext cx="2563195" cy="16430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C:\Users\011113\Desktop\Фото-017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3214686"/>
            <a:ext cx="1601730" cy="21356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C:\Users\011113\Desktop\Фото-017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55103">
            <a:off x="6254336" y="4557532"/>
            <a:ext cx="1553777" cy="20717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:\Users\011113\Desktop\Фото-01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307566">
            <a:off x="923063" y="4733543"/>
            <a:ext cx="2190766" cy="16430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 advTm="14586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1517</TotalTime>
  <Words>212</Words>
  <Application>Microsoft Office PowerPoint</Application>
  <PresentationFormat>Экран (4:3)</PresentationFormat>
  <Paragraphs>45</Paragraphs>
  <Slides>20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011113</dc:creator>
  <cp:lastModifiedBy>ДНЗ5</cp:lastModifiedBy>
  <cp:revision>136</cp:revision>
  <dcterms:created xsi:type="dcterms:W3CDTF">2016-11-02T09:00:26Z</dcterms:created>
  <dcterms:modified xsi:type="dcterms:W3CDTF">2021-11-04T13:51:51Z</dcterms:modified>
</cp:coreProperties>
</file>