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D2351-DB82-426E-B07F-F75B1527508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CA6428-1E63-4408-8437-BC00BBC25D20}">
      <dgm:prSet phldrT="[Текст]" custT="1"/>
      <dgm:spPr/>
      <dgm:t>
        <a:bodyPr/>
        <a:lstStyle/>
        <a:p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Кадровий склад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F7A794-76BE-4BE3-8215-FA57FCF97390}" type="parTrans" cxnId="{5500CFE6-619D-4468-97BD-01A1FDED9A84}">
      <dgm:prSet/>
      <dgm:spPr/>
      <dgm:t>
        <a:bodyPr/>
        <a:lstStyle/>
        <a:p>
          <a:endParaRPr lang="ru-RU" sz="2000"/>
        </a:p>
      </dgm:t>
    </dgm:pt>
    <dgm:pt modelId="{1CE0F813-3295-4B1B-BC55-B7A5B679AA41}" type="sibTrans" cxnId="{5500CFE6-619D-4468-97BD-01A1FDED9A84}">
      <dgm:prSet/>
      <dgm:spPr/>
      <dgm:t>
        <a:bodyPr/>
        <a:lstStyle/>
        <a:p>
          <a:endParaRPr lang="ru-RU" sz="2000"/>
        </a:p>
      </dgm:t>
    </dgm:pt>
    <dgm:pt modelId="{B3B04BCE-CD57-4B6D-80EF-751409DD0C20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Педагогічні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1BF6E9-084C-4E27-8B8A-99F23E7AB9C0}" type="parTrans" cxnId="{91297C4F-1B67-4445-9976-3959A445EED6}">
      <dgm:prSet custT="1"/>
      <dgm:spPr/>
      <dgm:t>
        <a:bodyPr/>
        <a:lstStyle/>
        <a:p>
          <a:endParaRPr lang="ru-RU" sz="2000"/>
        </a:p>
      </dgm:t>
    </dgm:pt>
    <dgm:pt modelId="{09E5EE6E-3F01-451C-BB01-E871C658CFC5}" type="sibTrans" cxnId="{91297C4F-1B67-4445-9976-3959A445EED6}">
      <dgm:prSet/>
      <dgm:spPr/>
      <dgm:t>
        <a:bodyPr/>
        <a:lstStyle/>
        <a:p>
          <a:endParaRPr lang="ru-RU" sz="2000"/>
        </a:p>
      </dgm:t>
    </dgm:pt>
    <dgm:pt modelId="{F750EEB4-45AE-4D24-9CC6-196715EE3170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Директор – Пащенко Оксана Василівна (1 ставка)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C0A82-978C-4740-8553-6C3C8E260366}" type="parTrans" cxnId="{46121656-B105-45C9-810A-1CADB3A7E9C6}">
      <dgm:prSet custT="1"/>
      <dgm:spPr/>
      <dgm:t>
        <a:bodyPr/>
        <a:lstStyle/>
        <a:p>
          <a:endParaRPr lang="ru-RU" sz="2000"/>
        </a:p>
      </dgm:t>
    </dgm:pt>
    <dgm:pt modelId="{D4041D7D-7BB0-45A5-A073-69E861A5E3E8}" type="sibTrans" cxnId="{46121656-B105-45C9-810A-1CADB3A7E9C6}">
      <dgm:prSet/>
      <dgm:spPr/>
      <dgm:t>
        <a:bodyPr/>
        <a:lstStyle/>
        <a:p>
          <a:endParaRPr lang="ru-RU" sz="2000"/>
        </a:p>
      </dgm:t>
    </dgm:pt>
    <dgm:pt modelId="{FBC2596A-CBDB-4F1A-9E12-76CEDD0AAAC8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Вихователь – Бура Наталія Анатоліївна (1 ставка)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59CE36-DD36-4E84-86D3-158799A780EB}" type="parTrans" cxnId="{7B3FDD35-57CC-4615-812B-2DB3698E79B8}">
      <dgm:prSet custT="1"/>
      <dgm:spPr/>
      <dgm:t>
        <a:bodyPr/>
        <a:lstStyle/>
        <a:p>
          <a:endParaRPr lang="ru-RU" sz="2000"/>
        </a:p>
      </dgm:t>
    </dgm:pt>
    <dgm:pt modelId="{987B676C-3ECC-4B9E-90ED-CDA61AA1B52C}" type="sibTrans" cxnId="{7B3FDD35-57CC-4615-812B-2DB3698E79B8}">
      <dgm:prSet/>
      <dgm:spPr/>
      <dgm:t>
        <a:bodyPr/>
        <a:lstStyle/>
        <a:p>
          <a:endParaRPr lang="ru-RU" sz="2000"/>
        </a:p>
      </dgm:t>
    </dgm:pt>
    <dgm:pt modelId="{44B1C57B-D510-4011-A6A3-404666EDB5EE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Технічні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990B2-77F4-4CBD-B736-4BB40ACC82C1}" type="parTrans" cxnId="{7D024DB9-1689-4F16-BBA4-A6CD0B1492D2}">
      <dgm:prSet custT="1"/>
      <dgm:spPr/>
      <dgm:t>
        <a:bodyPr/>
        <a:lstStyle/>
        <a:p>
          <a:endParaRPr lang="ru-RU" sz="2000"/>
        </a:p>
      </dgm:t>
    </dgm:pt>
    <dgm:pt modelId="{5007FBA6-A893-46C7-B360-7472318F6965}" type="sibTrans" cxnId="{7D024DB9-1689-4F16-BBA4-A6CD0B1492D2}">
      <dgm:prSet/>
      <dgm:spPr/>
      <dgm:t>
        <a:bodyPr/>
        <a:lstStyle/>
        <a:p>
          <a:endParaRPr lang="ru-RU" sz="2000"/>
        </a:p>
      </dgm:t>
    </dgm:pt>
    <dgm:pt modelId="{0A60DE9B-438A-4D09-9B1F-DBB58251E5F6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Завгосп –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Пасєка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Людмила Миколаївна (0,5 ставки)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D49963-4453-4D52-A61B-558B5DD60C18}" type="parTrans" cxnId="{24C8B838-0047-423A-913E-E6B712F8F278}">
      <dgm:prSet custT="1"/>
      <dgm:spPr/>
      <dgm:t>
        <a:bodyPr/>
        <a:lstStyle/>
        <a:p>
          <a:endParaRPr lang="ru-RU" sz="2000"/>
        </a:p>
      </dgm:t>
    </dgm:pt>
    <dgm:pt modelId="{11EB01CC-697D-4B5E-AD56-A5CC15C406CD}" type="sibTrans" cxnId="{24C8B838-0047-423A-913E-E6B712F8F278}">
      <dgm:prSet/>
      <dgm:spPr/>
      <dgm:t>
        <a:bodyPr/>
        <a:lstStyle/>
        <a:p>
          <a:endParaRPr lang="ru-RU" sz="2000"/>
        </a:p>
      </dgm:t>
    </dgm:pt>
    <dgm:pt modelId="{A9FEFBE0-0B06-41E6-8D66-97F0073511C1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Підсобний робітник –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Пасєка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Людмила Миколаївна (0,5 ставки)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333F9C-7E9D-4F26-9FDD-8ACBA9CFA0B5}" type="parTrans" cxnId="{E9A76504-96A6-49E5-95C8-DC941824E522}">
      <dgm:prSet custT="1"/>
      <dgm:spPr/>
      <dgm:t>
        <a:bodyPr/>
        <a:lstStyle/>
        <a:p>
          <a:endParaRPr lang="ru-RU" sz="2000"/>
        </a:p>
      </dgm:t>
    </dgm:pt>
    <dgm:pt modelId="{EBDF148C-8CE9-4EA6-BD52-E43B9CB82566}" type="sibTrans" cxnId="{E9A76504-96A6-49E5-95C8-DC941824E522}">
      <dgm:prSet/>
      <dgm:spPr/>
      <dgm:t>
        <a:bodyPr/>
        <a:lstStyle/>
        <a:p>
          <a:endParaRPr lang="ru-RU" sz="2000"/>
        </a:p>
      </dgm:t>
    </dgm:pt>
    <dgm:pt modelId="{1878710C-DFCC-4AC5-BDA8-5CE4CBBADC3C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Помічник вихователя – Кушнір Лідія Миколаївна (1 ставка)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ADA61-3246-4CED-96E5-BDF594E9291D}" type="parTrans" cxnId="{3BD056EA-C50E-480C-A214-B702C6FD3427}">
      <dgm:prSet custT="1"/>
      <dgm:spPr/>
      <dgm:t>
        <a:bodyPr/>
        <a:lstStyle/>
        <a:p>
          <a:endParaRPr lang="ru-RU" sz="2000"/>
        </a:p>
      </dgm:t>
    </dgm:pt>
    <dgm:pt modelId="{1F083227-B7F5-48B7-86EB-99E4B408EDF1}" type="sibTrans" cxnId="{3BD056EA-C50E-480C-A214-B702C6FD3427}">
      <dgm:prSet/>
      <dgm:spPr/>
      <dgm:t>
        <a:bodyPr/>
        <a:lstStyle/>
        <a:p>
          <a:endParaRPr lang="ru-RU" sz="2000"/>
        </a:p>
      </dgm:t>
    </dgm:pt>
    <dgm:pt modelId="{945A7CD9-6A6F-433B-9236-E19160BAE196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Кухар – Жук Тетяна Григорівна (1 ставка)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434E51-5423-4616-AB3E-503E650EA6E0}" type="parTrans" cxnId="{D73CBE9D-F46B-4EFB-9AEA-776E728F0B52}">
      <dgm:prSet custT="1"/>
      <dgm:spPr/>
      <dgm:t>
        <a:bodyPr/>
        <a:lstStyle/>
        <a:p>
          <a:endParaRPr lang="ru-RU" sz="2000"/>
        </a:p>
      </dgm:t>
    </dgm:pt>
    <dgm:pt modelId="{25FB116A-4083-4348-8FF4-5A1F17983A23}" type="sibTrans" cxnId="{D73CBE9D-F46B-4EFB-9AEA-776E728F0B52}">
      <dgm:prSet/>
      <dgm:spPr/>
      <dgm:t>
        <a:bodyPr/>
        <a:lstStyle/>
        <a:p>
          <a:endParaRPr lang="ru-RU" sz="2000"/>
        </a:p>
      </dgm:t>
    </dgm:pt>
    <dgm:pt modelId="{3F7989AA-2863-49FB-A8FB-95D11B0C741C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Кочегари (2 ставки) – сезонні працівники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1D9B92-08D4-4B57-B2A4-48AAEBA558F6}" type="parTrans" cxnId="{9C2A0187-65CE-4685-BDBC-FFAC6F7AFF2B}">
      <dgm:prSet/>
      <dgm:spPr/>
      <dgm:t>
        <a:bodyPr/>
        <a:lstStyle/>
        <a:p>
          <a:endParaRPr lang="ru-RU"/>
        </a:p>
      </dgm:t>
    </dgm:pt>
    <dgm:pt modelId="{244D0B31-EC0A-48B8-A7D9-F308271B7DF7}" type="sibTrans" cxnId="{9C2A0187-65CE-4685-BDBC-FFAC6F7AFF2B}">
      <dgm:prSet/>
      <dgm:spPr/>
      <dgm:t>
        <a:bodyPr/>
        <a:lstStyle/>
        <a:p>
          <a:endParaRPr lang="ru-RU"/>
        </a:p>
      </dgm:t>
    </dgm:pt>
    <dgm:pt modelId="{711ACC02-6173-4E1A-B102-E2F737D39C3B}" type="pres">
      <dgm:prSet presAssocID="{0B8D2351-DB82-426E-B07F-F75B152750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7211710-8409-4FE0-ACC1-9E80FBA8F9A4}" type="pres">
      <dgm:prSet presAssocID="{32CA6428-1E63-4408-8437-BC00BBC25D20}" presName="root1" presStyleCnt="0"/>
      <dgm:spPr/>
    </dgm:pt>
    <dgm:pt modelId="{EBD8DDEC-65F7-45A0-B041-6B2555ABEB12}" type="pres">
      <dgm:prSet presAssocID="{32CA6428-1E63-4408-8437-BC00BBC25D20}" presName="LevelOneTextNode" presStyleLbl="node0" presStyleIdx="0" presStyleCnt="1" custScaleX="103972" custScaleY="107456">
        <dgm:presLayoutVars>
          <dgm:chPref val="3"/>
        </dgm:presLayoutVars>
      </dgm:prSet>
      <dgm:spPr/>
    </dgm:pt>
    <dgm:pt modelId="{5FB654C9-9FEE-4E18-A186-55021765D434}" type="pres">
      <dgm:prSet presAssocID="{32CA6428-1E63-4408-8437-BC00BBC25D20}" presName="level2hierChild" presStyleCnt="0"/>
      <dgm:spPr/>
    </dgm:pt>
    <dgm:pt modelId="{6EEAAFFC-08E8-4656-BFBD-29A2AE5EC59F}" type="pres">
      <dgm:prSet presAssocID="{501BF6E9-084C-4E27-8B8A-99F23E7AB9C0}" presName="conn2-1" presStyleLbl="parChTrans1D2" presStyleIdx="0" presStyleCnt="2"/>
      <dgm:spPr/>
    </dgm:pt>
    <dgm:pt modelId="{C2631D04-E5EF-44D3-A5FC-DAB18C92A164}" type="pres">
      <dgm:prSet presAssocID="{501BF6E9-084C-4E27-8B8A-99F23E7AB9C0}" presName="connTx" presStyleLbl="parChTrans1D2" presStyleIdx="0" presStyleCnt="2"/>
      <dgm:spPr/>
    </dgm:pt>
    <dgm:pt modelId="{6CFD0E58-4170-4FD4-BEAB-C866B3824A64}" type="pres">
      <dgm:prSet presAssocID="{B3B04BCE-CD57-4B6D-80EF-751409DD0C20}" presName="root2" presStyleCnt="0"/>
      <dgm:spPr/>
    </dgm:pt>
    <dgm:pt modelId="{B935645F-2561-4DA9-B422-C29EECFC0A3B}" type="pres">
      <dgm:prSet presAssocID="{B3B04BCE-CD57-4B6D-80EF-751409DD0C20}" presName="LevelTwoTextNode" presStyleLbl="node2" presStyleIdx="0" presStyleCnt="2">
        <dgm:presLayoutVars>
          <dgm:chPref val="3"/>
        </dgm:presLayoutVars>
      </dgm:prSet>
      <dgm:spPr/>
    </dgm:pt>
    <dgm:pt modelId="{7C12F76C-C3A3-4B24-8742-E4E4B4DB9611}" type="pres">
      <dgm:prSet presAssocID="{B3B04BCE-CD57-4B6D-80EF-751409DD0C20}" presName="level3hierChild" presStyleCnt="0"/>
      <dgm:spPr/>
    </dgm:pt>
    <dgm:pt modelId="{8FEB6782-4EBB-413D-9317-25707F348403}" type="pres">
      <dgm:prSet presAssocID="{820C0A82-978C-4740-8553-6C3C8E260366}" presName="conn2-1" presStyleLbl="parChTrans1D3" presStyleIdx="0" presStyleCnt="7"/>
      <dgm:spPr/>
    </dgm:pt>
    <dgm:pt modelId="{7F9F8991-295E-499E-B0A2-8F6FF913AE60}" type="pres">
      <dgm:prSet presAssocID="{820C0A82-978C-4740-8553-6C3C8E260366}" presName="connTx" presStyleLbl="parChTrans1D3" presStyleIdx="0" presStyleCnt="7"/>
      <dgm:spPr/>
    </dgm:pt>
    <dgm:pt modelId="{359B99E4-07BF-4CFA-B287-DC951303A40D}" type="pres">
      <dgm:prSet presAssocID="{F750EEB4-45AE-4D24-9CC6-196715EE3170}" presName="root2" presStyleCnt="0"/>
      <dgm:spPr/>
    </dgm:pt>
    <dgm:pt modelId="{415AE670-DA6B-4C6C-B230-6CFFC9D048F2}" type="pres">
      <dgm:prSet presAssocID="{F750EEB4-45AE-4D24-9CC6-196715EE3170}" presName="LevelTwoTextNode" presStyleLbl="node3" presStyleIdx="0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899F25-E1EB-4624-BCC8-1A71744100DC}" type="pres">
      <dgm:prSet presAssocID="{F750EEB4-45AE-4D24-9CC6-196715EE3170}" presName="level3hierChild" presStyleCnt="0"/>
      <dgm:spPr/>
    </dgm:pt>
    <dgm:pt modelId="{79D518D4-C4B0-49E6-995B-B3BC90E63A5C}" type="pres">
      <dgm:prSet presAssocID="{E959CE36-DD36-4E84-86D3-158799A780EB}" presName="conn2-1" presStyleLbl="parChTrans1D3" presStyleIdx="1" presStyleCnt="7"/>
      <dgm:spPr/>
    </dgm:pt>
    <dgm:pt modelId="{7F2C3F61-F9F4-47DD-A525-641EAFCF73C6}" type="pres">
      <dgm:prSet presAssocID="{E959CE36-DD36-4E84-86D3-158799A780EB}" presName="connTx" presStyleLbl="parChTrans1D3" presStyleIdx="1" presStyleCnt="7"/>
      <dgm:spPr/>
    </dgm:pt>
    <dgm:pt modelId="{B62E4379-23FD-4989-919D-3C5B975B0526}" type="pres">
      <dgm:prSet presAssocID="{FBC2596A-CBDB-4F1A-9E12-76CEDD0AAAC8}" presName="root2" presStyleCnt="0"/>
      <dgm:spPr/>
    </dgm:pt>
    <dgm:pt modelId="{32524544-5694-4477-8A6B-0D6AD53BE5B2}" type="pres">
      <dgm:prSet presAssocID="{FBC2596A-CBDB-4F1A-9E12-76CEDD0AAAC8}" presName="LevelTwoTextNode" presStyleLbl="node3" presStyleIdx="1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CC245C-9173-4B24-9901-1DBBFB115C1F}" type="pres">
      <dgm:prSet presAssocID="{FBC2596A-CBDB-4F1A-9E12-76CEDD0AAAC8}" presName="level3hierChild" presStyleCnt="0"/>
      <dgm:spPr/>
    </dgm:pt>
    <dgm:pt modelId="{75FCF91D-67FD-46AE-A37B-342FBCEABBB3}" type="pres">
      <dgm:prSet presAssocID="{3FB990B2-77F4-4CBD-B736-4BB40ACC82C1}" presName="conn2-1" presStyleLbl="parChTrans1D2" presStyleIdx="1" presStyleCnt="2"/>
      <dgm:spPr/>
    </dgm:pt>
    <dgm:pt modelId="{0F2E20E7-4D4E-46D6-A93A-955D2FDF1661}" type="pres">
      <dgm:prSet presAssocID="{3FB990B2-77F4-4CBD-B736-4BB40ACC82C1}" presName="connTx" presStyleLbl="parChTrans1D2" presStyleIdx="1" presStyleCnt="2"/>
      <dgm:spPr/>
    </dgm:pt>
    <dgm:pt modelId="{D4C4A700-7255-47CC-BF2D-FB45A9AE746F}" type="pres">
      <dgm:prSet presAssocID="{44B1C57B-D510-4011-A6A3-404666EDB5EE}" presName="root2" presStyleCnt="0"/>
      <dgm:spPr/>
    </dgm:pt>
    <dgm:pt modelId="{80801C9C-FFEF-4A96-8C7F-79F5C3C6FB36}" type="pres">
      <dgm:prSet presAssocID="{44B1C57B-D510-4011-A6A3-404666EDB5EE}" presName="LevelTwoTextNode" presStyleLbl="node2" presStyleIdx="1" presStyleCnt="2">
        <dgm:presLayoutVars>
          <dgm:chPref val="3"/>
        </dgm:presLayoutVars>
      </dgm:prSet>
      <dgm:spPr/>
    </dgm:pt>
    <dgm:pt modelId="{4CA76EF5-CB41-483C-85D5-A6BCEB0DED19}" type="pres">
      <dgm:prSet presAssocID="{44B1C57B-D510-4011-A6A3-404666EDB5EE}" presName="level3hierChild" presStyleCnt="0"/>
      <dgm:spPr/>
    </dgm:pt>
    <dgm:pt modelId="{3CFE81EC-E8C6-4685-90CE-93480A0E3799}" type="pres">
      <dgm:prSet presAssocID="{C5D49963-4453-4D52-A61B-558B5DD60C18}" presName="conn2-1" presStyleLbl="parChTrans1D3" presStyleIdx="2" presStyleCnt="7"/>
      <dgm:spPr/>
    </dgm:pt>
    <dgm:pt modelId="{075C530C-555F-4611-81FB-38AF5DF391B9}" type="pres">
      <dgm:prSet presAssocID="{C5D49963-4453-4D52-A61B-558B5DD60C18}" presName="connTx" presStyleLbl="parChTrans1D3" presStyleIdx="2" presStyleCnt="7"/>
      <dgm:spPr/>
    </dgm:pt>
    <dgm:pt modelId="{EF0B5036-EF0E-48C4-AFE7-A6A2F5269AE4}" type="pres">
      <dgm:prSet presAssocID="{0A60DE9B-438A-4D09-9B1F-DBB58251E5F6}" presName="root2" presStyleCnt="0"/>
      <dgm:spPr/>
    </dgm:pt>
    <dgm:pt modelId="{F81856D9-473B-44DF-8F0E-0E5FCD22295E}" type="pres">
      <dgm:prSet presAssocID="{0A60DE9B-438A-4D09-9B1F-DBB58251E5F6}" presName="LevelTwoTextNode" presStyleLbl="node3" presStyleIdx="2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583CF-3531-406E-A55A-D8280CCA128E}" type="pres">
      <dgm:prSet presAssocID="{0A60DE9B-438A-4D09-9B1F-DBB58251E5F6}" presName="level3hierChild" presStyleCnt="0"/>
      <dgm:spPr/>
    </dgm:pt>
    <dgm:pt modelId="{77B8E2FC-AD0F-455A-8375-69C864DA2B03}" type="pres">
      <dgm:prSet presAssocID="{16FADA61-3246-4CED-96E5-BDF594E9291D}" presName="conn2-1" presStyleLbl="parChTrans1D3" presStyleIdx="3" presStyleCnt="7"/>
      <dgm:spPr/>
    </dgm:pt>
    <dgm:pt modelId="{24FC654C-B83B-4920-94DC-EDC9531D3EA7}" type="pres">
      <dgm:prSet presAssocID="{16FADA61-3246-4CED-96E5-BDF594E9291D}" presName="connTx" presStyleLbl="parChTrans1D3" presStyleIdx="3" presStyleCnt="7"/>
      <dgm:spPr/>
    </dgm:pt>
    <dgm:pt modelId="{37D9B970-1A5D-4806-862F-4F25BDDEB587}" type="pres">
      <dgm:prSet presAssocID="{1878710C-DFCC-4AC5-BDA8-5CE4CBBADC3C}" presName="root2" presStyleCnt="0"/>
      <dgm:spPr/>
    </dgm:pt>
    <dgm:pt modelId="{985F8454-20C5-45E6-9841-CA969293B9D1}" type="pres">
      <dgm:prSet presAssocID="{1878710C-DFCC-4AC5-BDA8-5CE4CBBADC3C}" presName="LevelTwoTextNode" presStyleLbl="node3" presStyleIdx="3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75EF84-7D8A-43BC-AA6C-A34100BE06F0}" type="pres">
      <dgm:prSet presAssocID="{1878710C-DFCC-4AC5-BDA8-5CE4CBBADC3C}" presName="level3hierChild" presStyleCnt="0"/>
      <dgm:spPr/>
    </dgm:pt>
    <dgm:pt modelId="{97B2D047-28CA-41FA-9385-AA89317369FB}" type="pres">
      <dgm:prSet presAssocID="{20434E51-5423-4616-AB3E-503E650EA6E0}" presName="conn2-1" presStyleLbl="parChTrans1D3" presStyleIdx="4" presStyleCnt="7"/>
      <dgm:spPr/>
    </dgm:pt>
    <dgm:pt modelId="{19945C02-2956-467B-93ED-50EE953E9684}" type="pres">
      <dgm:prSet presAssocID="{20434E51-5423-4616-AB3E-503E650EA6E0}" presName="connTx" presStyleLbl="parChTrans1D3" presStyleIdx="4" presStyleCnt="7"/>
      <dgm:spPr/>
    </dgm:pt>
    <dgm:pt modelId="{4BE16CBB-10D7-4DD2-9848-5E7282698592}" type="pres">
      <dgm:prSet presAssocID="{945A7CD9-6A6F-433B-9236-E19160BAE196}" presName="root2" presStyleCnt="0"/>
      <dgm:spPr/>
    </dgm:pt>
    <dgm:pt modelId="{C376661C-05BB-4B32-9DCA-AA804786567C}" type="pres">
      <dgm:prSet presAssocID="{945A7CD9-6A6F-433B-9236-E19160BAE196}" presName="LevelTwoTextNode" presStyleLbl="node3" presStyleIdx="4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C1D9D-C38A-41B6-85E1-BEC3EDAE795C}" type="pres">
      <dgm:prSet presAssocID="{945A7CD9-6A6F-433B-9236-E19160BAE196}" presName="level3hierChild" presStyleCnt="0"/>
      <dgm:spPr/>
    </dgm:pt>
    <dgm:pt modelId="{2A1EE26D-6398-429F-BA84-6FE2811CF670}" type="pres">
      <dgm:prSet presAssocID="{03333F9C-7E9D-4F26-9FDD-8ACBA9CFA0B5}" presName="conn2-1" presStyleLbl="parChTrans1D3" presStyleIdx="5" presStyleCnt="7"/>
      <dgm:spPr/>
    </dgm:pt>
    <dgm:pt modelId="{C5BEAD51-CDBC-47C2-A3C3-CE5F0AE7A44A}" type="pres">
      <dgm:prSet presAssocID="{03333F9C-7E9D-4F26-9FDD-8ACBA9CFA0B5}" presName="connTx" presStyleLbl="parChTrans1D3" presStyleIdx="5" presStyleCnt="7"/>
      <dgm:spPr/>
    </dgm:pt>
    <dgm:pt modelId="{0CDF3886-15F4-45B4-9DC2-8869491E9BDF}" type="pres">
      <dgm:prSet presAssocID="{A9FEFBE0-0B06-41E6-8D66-97F0073511C1}" presName="root2" presStyleCnt="0"/>
      <dgm:spPr/>
    </dgm:pt>
    <dgm:pt modelId="{EF29BD1E-2078-4325-AE55-69759BBA7122}" type="pres">
      <dgm:prSet presAssocID="{A9FEFBE0-0B06-41E6-8D66-97F0073511C1}" presName="LevelTwoTextNode" presStyleLbl="node3" presStyleIdx="5" presStyleCnt="7" custScaleX="313448" custScaleY="6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2B319A-6FD7-4246-A7D4-80AE3CFC2A49}" type="pres">
      <dgm:prSet presAssocID="{A9FEFBE0-0B06-41E6-8D66-97F0073511C1}" presName="level3hierChild" presStyleCnt="0"/>
      <dgm:spPr/>
    </dgm:pt>
    <dgm:pt modelId="{3F90C8B7-6258-4D89-9533-71FC3C3AD264}" type="pres">
      <dgm:prSet presAssocID="{A61D9B92-08D4-4B57-B2A4-48AAEBA558F6}" presName="conn2-1" presStyleLbl="parChTrans1D3" presStyleIdx="6" presStyleCnt="7"/>
      <dgm:spPr/>
    </dgm:pt>
    <dgm:pt modelId="{8EFFE015-5F5E-49E3-BFA3-E516B8824E10}" type="pres">
      <dgm:prSet presAssocID="{A61D9B92-08D4-4B57-B2A4-48AAEBA558F6}" presName="connTx" presStyleLbl="parChTrans1D3" presStyleIdx="6" presStyleCnt="7"/>
      <dgm:spPr/>
    </dgm:pt>
    <dgm:pt modelId="{1FFCF6AE-06DD-4EED-8836-78902D283514}" type="pres">
      <dgm:prSet presAssocID="{3F7989AA-2863-49FB-A8FB-95D11B0C741C}" presName="root2" presStyleCnt="0"/>
      <dgm:spPr/>
    </dgm:pt>
    <dgm:pt modelId="{BB079085-F8A0-4B43-ACC0-538B21933316}" type="pres">
      <dgm:prSet presAssocID="{3F7989AA-2863-49FB-A8FB-95D11B0C741C}" presName="LevelTwoTextNode" presStyleLbl="node3" presStyleIdx="6" presStyleCnt="7" custScaleX="309536" custScaleY="63559">
        <dgm:presLayoutVars>
          <dgm:chPref val="3"/>
        </dgm:presLayoutVars>
      </dgm:prSet>
      <dgm:spPr/>
    </dgm:pt>
    <dgm:pt modelId="{EC03DBE2-EC49-4ACB-8250-50E6ECC5B0B8}" type="pres">
      <dgm:prSet presAssocID="{3F7989AA-2863-49FB-A8FB-95D11B0C741C}" presName="level3hierChild" presStyleCnt="0"/>
      <dgm:spPr/>
    </dgm:pt>
  </dgm:ptLst>
  <dgm:cxnLst>
    <dgm:cxn modelId="{649EBB11-68D2-40C3-A088-A858A91C1279}" type="presOf" srcId="{501BF6E9-084C-4E27-8B8A-99F23E7AB9C0}" destId="{C2631D04-E5EF-44D3-A5FC-DAB18C92A164}" srcOrd="1" destOrd="0" presId="urn:microsoft.com/office/officeart/2005/8/layout/hierarchy2"/>
    <dgm:cxn modelId="{01CA6AED-D787-4A3D-A7B3-CA7966FCE479}" type="presOf" srcId="{945A7CD9-6A6F-433B-9236-E19160BAE196}" destId="{C376661C-05BB-4B32-9DCA-AA804786567C}" srcOrd="0" destOrd="0" presId="urn:microsoft.com/office/officeart/2005/8/layout/hierarchy2"/>
    <dgm:cxn modelId="{24C8B838-0047-423A-913E-E6B712F8F278}" srcId="{44B1C57B-D510-4011-A6A3-404666EDB5EE}" destId="{0A60DE9B-438A-4D09-9B1F-DBB58251E5F6}" srcOrd="0" destOrd="0" parTransId="{C5D49963-4453-4D52-A61B-558B5DD60C18}" sibTransId="{11EB01CC-697D-4B5E-AD56-A5CC15C406CD}"/>
    <dgm:cxn modelId="{7CAF2032-3026-4847-A206-B852ADAF1FE1}" type="presOf" srcId="{16FADA61-3246-4CED-96E5-BDF594E9291D}" destId="{77B8E2FC-AD0F-455A-8375-69C864DA2B03}" srcOrd="0" destOrd="0" presId="urn:microsoft.com/office/officeart/2005/8/layout/hierarchy2"/>
    <dgm:cxn modelId="{B2CF508A-17DA-4236-A66B-69C37B3B9136}" type="presOf" srcId="{20434E51-5423-4616-AB3E-503E650EA6E0}" destId="{19945C02-2956-467B-93ED-50EE953E9684}" srcOrd="1" destOrd="0" presId="urn:microsoft.com/office/officeart/2005/8/layout/hierarchy2"/>
    <dgm:cxn modelId="{45BB4A2C-1CA3-4638-9DF0-D551DB99B06E}" type="presOf" srcId="{3FB990B2-77F4-4CBD-B736-4BB40ACC82C1}" destId="{0F2E20E7-4D4E-46D6-A93A-955D2FDF1661}" srcOrd="1" destOrd="0" presId="urn:microsoft.com/office/officeart/2005/8/layout/hierarchy2"/>
    <dgm:cxn modelId="{CE278CF1-7586-41B4-A106-922AE9905DFE}" type="presOf" srcId="{B3B04BCE-CD57-4B6D-80EF-751409DD0C20}" destId="{B935645F-2561-4DA9-B422-C29EECFC0A3B}" srcOrd="0" destOrd="0" presId="urn:microsoft.com/office/officeart/2005/8/layout/hierarchy2"/>
    <dgm:cxn modelId="{91297C4F-1B67-4445-9976-3959A445EED6}" srcId="{32CA6428-1E63-4408-8437-BC00BBC25D20}" destId="{B3B04BCE-CD57-4B6D-80EF-751409DD0C20}" srcOrd="0" destOrd="0" parTransId="{501BF6E9-084C-4E27-8B8A-99F23E7AB9C0}" sibTransId="{09E5EE6E-3F01-451C-BB01-E871C658CFC5}"/>
    <dgm:cxn modelId="{A6D037FE-FB74-4585-A863-7AB3942BB37D}" type="presOf" srcId="{C5D49963-4453-4D52-A61B-558B5DD60C18}" destId="{075C530C-555F-4611-81FB-38AF5DF391B9}" srcOrd="1" destOrd="0" presId="urn:microsoft.com/office/officeart/2005/8/layout/hierarchy2"/>
    <dgm:cxn modelId="{9933DCEC-7431-40B3-B33F-8C88C66358BE}" type="presOf" srcId="{E959CE36-DD36-4E84-86D3-158799A780EB}" destId="{79D518D4-C4B0-49E6-995B-B3BC90E63A5C}" srcOrd="0" destOrd="0" presId="urn:microsoft.com/office/officeart/2005/8/layout/hierarchy2"/>
    <dgm:cxn modelId="{7D024DB9-1689-4F16-BBA4-A6CD0B1492D2}" srcId="{32CA6428-1E63-4408-8437-BC00BBC25D20}" destId="{44B1C57B-D510-4011-A6A3-404666EDB5EE}" srcOrd="1" destOrd="0" parTransId="{3FB990B2-77F4-4CBD-B736-4BB40ACC82C1}" sibTransId="{5007FBA6-A893-46C7-B360-7472318F6965}"/>
    <dgm:cxn modelId="{7B3FDD35-57CC-4615-812B-2DB3698E79B8}" srcId="{B3B04BCE-CD57-4B6D-80EF-751409DD0C20}" destId="{FBC2596A-CBDB-4F1A-9E12-76CEDD0AAAC8}" srcOrd="1" destOrd="0" parTransId="{E959CE36-DD36-4E84-86D3-158799A780EB}" sibTransId="{987B676C-3ECC-4B9E-90ED-CDA61AA1B52C}"/>
    <dgm:cxn modelId="{7F4F697A-44CD-4215-8EEA-C8BD44012AF7}" type="presOf" srcId="{3F7989AA-2863-49FB-A8FB-95D11B0C741C}" destId="{BB079085-F8A0-4B43-ACC0-538B21933316}" srcOrd="0" destOrd="0" presId="urn:microsoft.com/office/officeart/2005/8/layout/hierarchy2"/>
    <dgm:cxn modelId="{09DAC918-DAD7-4093-9201-52753772CB93}" type="presOf" srcId="{3FB990B2-77F4-4CBD-B736-4BB40ACC82C1}" destId="{75FCF91D-67FD-46AE-A37B-342FBCEABBB3}" srcOrd="0" destOrd="0" presId="urn:microsoft.com/office/officeart/2005/8/layout/hierarchy2"/>
    <dgm:cxn modelId="{9C2A0187-65CE-4685-BDBC-FFAC6F7AFF2B}" srcId="{44B1C57B-D510-4011-A6A3-404666EDB5EE}" destId="{3F7989AA-2863-49FB-A8FB-95D11B0C741C}" srcOrd="4" destOrd="0" parTransId="{A61D9B92-08D4-4B57-B2A4-48AAEBA558F6}" sibTransId="{244D0B31-EC0A-48B8-A7D9-F308271B7DF7}"/>
    <dgm:cxn modelId="{32A67520-81AC-4F74-B42E-9CADE9567D66}" type="presOf" srcId="{0B8D2351-DB82-426E-B07F-F75B15275081}" destId="{711ACC02-6173-4E1A-B102-E2F737D39C3B}" srcOrd="0" destOrd="0" presId="urn:microsoft.com/office/officeart/2005/8/layout/hierarchy2"/>
    <dgm:cxn modelId="{D73CBE9D-F46B-4EFB-9AEA-776E728F0B52}" srcId="{44B1C57B-D510-4011-A6A3-404666EDB5EE}" destId="{945A7CD9-6A6F-433B-9236-E19160BAE196}" srcOrd="2" destOrd="0" parTransId="{20434E51-5423-4616-AB3E-503E650EA6E0}" sibTransId="{25FB116A-4083-4348-8FF4-5A1F17983A23}"/>
    <dgm:cxn modelId="{DC0156FF-7D7F-4BB2-BA66-8B1789FA132C}" type="presOf" srcId="{E959CE36-DD36-4E84-86D3-158799A780EB}" destId="{7F2C3F61-F9F4-47DD-A525-641EAFCF73C6}" srcOrd="1" destOrd="0" presId="urn:microsoft.com/office/officeart/2005/8/layout/hierarchy2"/>
    <dgm:cxn modelId="{3FDF5F71-56F1-4AC0-A972-C927ED69E0D9}" type="presOf" srcId="{FBC2596A-CBDB-4F1A-9E12-76CEDD0AAAC8}" destId="{32524544-5694-4477-8A6B-0D6AD53BE5B2}" srcOrd="0" destOrd="0" presId="urn:microsoft.com/office/officeart/2005/8/layout/hierarchy2"/>
    <dgm:cxn modelId="{F76597FB-8C77-4358-A1C3-7135214D8084}" type="presOf" srcId="{03333F9C-7E9D-4F26-9FDD-8ACBA9CFA0B5}" destId="{2A1EE26D-6398-429F-BA84-6FE2811CF670}" srcOrd="0" destOrd="0" presId="urn:microsoft.com/office/officeart/2005/8/layout/hierarchy2"/>
    <dgm:cxn modelId="{FAE2EEC8-91E8-431D-BCF6-C33DDA954B63}" type="presOf" srcId="{44B1C57B-D510-4011-A6A3-404666EDB5EE}" destId="{80801C9C-FFEF-4A96-8C7F-79F5C3C6FB36}" srcOrd="0" destOrd="0" presId="urn:microsoft.com/office/officeart/2005/8/layout/hierarchy2"/>
    <dgm:cxn modelId="{833E7CD2-DEE7-4EA6-9290-515256FB746E}" type="presOf" srcId="{03333F9C-7E9D-4F26-9FDD-8ACBA9CFA0B5}" destId="{C5BEAD51-CDBC-47C2-A3C3-CE5F0AE7A44A}" srcOrd="1" destOrd="0" presId="urn:microsoft.com/office/officeart/2005/8/layout/hierarchy2"/>
    <dgm:cxn modelId="{E9A76504-96A6-49E5-95C8-DC941824E522}" srcId="{44B1C57B-D510-4011-A6A3-404666EDB5EE}" destId="{A9FEFBE0-0B06-41E6-8D66-97F0073511C1}" srcOrd="3" destOrd="0" parTransId="{03333F9C-7E9D-4F26-9FDD-8ACBA9CFA0B5}" sibTransId="{EBDF148C-8CE9-4EA6-BD52-E43B9CB82566}"/>
    <dgm:cxn modelId="{DF0A1906-F8F8-4D6A-B2F0-88D9928CCF75}" type="presOf" srcId="{A9FEFBE0-0B06-41E6-8D66-97F0073511C1}" destId="{EF29BD1E-2078-4325-AE55-69759BBA7122}" srcOrd="0" destOrd="0" presId="urn:microsoft.com/office/officeart/2005/8/layout/hierarchy2"/>
    <dgm:cxn modelId="{0FA8CDE5-AC2A-4935-8461-953E04757F83}" type="presOf" srcId="{501BF6E9-084C-4E27-8B8A-99F23E7AB9C0}" destId="{6EEAAFFC-08E8-4656-BFBD-29A2AE5EC59F}" srcOrd="0" destOrd="0" presId="urn:microsoft.com/office/officeart/2005/8/layout/hierarchy2"/>
    <dgm:cxn modelId="{21E4208A-9EDA-4BC4-85AE-A449ABEF5B6D}" type="presOf" srcId="{C5D49963-4453-4D52-A61B-558B5DD60C18}" destId="{3CFE81EC-E8C6-4685-90CE-93480A0E3799}" srcOrd="0" destOrd="0" presId="urn:microsoft.com/office/officeart/2005/8/layout/hierarchy2"/>
    <dgm:cxn modelId="{54F03833-71A5-436B-999D-BF79530F966C}" type="presOf" srcId="{32CA6428-1E63-4408-8437-BC00BBC25D20}" destId="{EBD8DDEC-65F7-45A0-B041-6B2555ABEB12}" srcOrd="0" destOrd="0" presId="urn:microsoft.com/office/officeart/2005/8/layout/hierarchy2"/>
    <dgm:cxn modelId="{46121656-B105-45C9-810A-1CADB3A7E9C6}" srcId="{B3B04BCE-CD57-4B6D-80EF-751409DD0C20}" destId="{F750EEB4-45AE-4D24-9CC6-196715EE3170}" srcOrd="0" destOrd="0" parTransId="{820C0A82-978C-4740-8553-6C3C8E260366}" sibTransId="{D4041D7D-7BB0-45A5-A073-69E861A5E3E8}"/>
    <dgm:cxn modelId="{CE5F41AB-1D4D-4161-8297-F25CB84F5CC7}" type="presOf" srcId="{F750EEB4-45AE-4D24-9CC6-196715EE3170}" destId="{415AE670-DA6B-4C6C-B230-6CFFC9D048F2}" srcOrd="0" destOrd="0" presId="urn:microsoft.com/office/officeart/2005/8/layout/hierarchy2"/>
    <dgm:cxn modelId="{2F383A12-0EA5-4AD9-9752-DFC3EFB5E665}" type="presOf" srcId="{820C0A82-978C-4740-8553-6C3C8E260366}" destId="{8FEB6782-4EBB-413D-9317-25707F348403}" srcOrd="0" destOrd="0" presId="urn:microsoft.com/office/officeart/2005/8/layout/hierarchy2"/>
    <dgm:cxn modelId="{A9D04350-1BD1-44CC-955A-47C3F15903C6}" type="presOf" srcId="{A61D9B92-08D4-4B57-B2A4-48AAEBA558F6}" destId="{8EFFE015-5F5E-49E3-BFA3-E516B8824E10}" srcOrd="1" destOrd="0" presId="urn:microsoft.com/office/officeart/2005/8/layout/hierarchy2"/>
    <dgm:cxn modelId="{5A75B75C-5A8E-4968-8153-3471930C30BA}" type="presOf" srcId="{16FADA61-3246-4CED-96E5-BDF594E9291D}" destId="{24FC654C-B83B-4920-94DC-EDC9531D3EA7}" srcOrd="1" destOrd="0" presId="urn:microsoft.com/office/officeart/2005/8/layout/hierarchy2"/>
    <dgm:cxn modelId="{5500CFE6-619D-4468-97BD-01A1FDED9A84}" srcId="{0B8D2351-DB82-426E-B07F-F75B15275081}" destId="{32CA6428-1E63-4408-8437-BC00BBC25D20}" srcOrd="0" destOrd="0" parTransId="{4CF7A794-76BE-4BE3-8215-FA57FCF97390}" sibTransId="{1CE0F813-3295-4B1B-BC55-B7A5B679AA41}"/>
    <dgm:cxn modelId="{3949527B-4CBB-42BA-AD1C-24959D4A5E52}" type="presOf" srcId="{820C0A82-978C-4740-8553-6C3C8E260366}" destId="{7F9F8991-295E-499E-B0A2-8F6FF913AE60}" srcOrd="1" destOrd="0" presId="urn:microsoft.com/office/officeart/2005/8/layout/hierarchy2"/>
    <dgm:cxn modelId="{302256F2-8C75-47A2-9DDF-DB6F365A9D65}" type="presOf" srcId="{1878710C-DFCC-4AC5-BDA8-5CE4CBBADC3C}" destId="{985F8454-20C5-45E6-9841-CA969293B9D1}" srcOrd="0" destOrd="0" presId="urn:microsoft.com/office/officeart/2005/8/layout/hierarchy2"/>
    <dgm:cxn modelId="{A6AC2214-84BB-498C-A6CD-29BF022EFC14}" type="presOf" srcId="{20434E51-5423-4616-AB3E-503E650EA6E0}" destId="{97B2D047-28CA-41FA-9385-AA89317369FB}" srcOrd="0" destOrd="0" presId="urn:microsoft.com/office/officeart/2005/8/layout/hierarchy2"/>
    <dgm:cxn modelId="{213DA8A3-3687-4A7B-B769-8E3D0A78470E}" type="presOf" srcId="{A61D9B92-08D4-4B57-B2A4-48AAEBA558F6}" destId="{3F90C8B7-6258-4D89-9533-71FC3C3AD264}" srcOrd="0" destOrd="0" presId="urn:microsoft.com/office/officeart/2005/8/layout/hierarchy2"/>
    <dgm:cxn modelId="{2E9C01DD-3024-45EE-A752-8E36BCF5A1A0}" type="presOf" srcId="{0A60DE9B-438A-4D09-9B1F-DBB58251E5F6}" destId="{F81856D9-473B-44DF-8F0E-0E5FCD22295E}" srcOrd="0" destOrd="0" presId="urn:microsoft.com/office/officeart/2005/8/layout/hierarchy2"/>
    <dgm:cxn modelId="{3BD056EA-C50E-480C-A214-B702C6FD3427}" srcId="{44B1C57B-D510-4011-A6A3-404666EDB5EE}" destId="{1878710C-DFCC-4AC5-BDA8-5CE4CBBADC3C}" srcOrd="1" destOrd="0" parTransId="{16FADA61-3246-4CED-96E5-BDF594E9291D}" sibTransId="{1F083227-B7F5-48B7-86EB-99E4B408EDF1}"/>
    <dgm:cxn modelId="{A49135C2-5228-44A6-ACF9-FAC7579016F1}" type="presParOf" srcId="{711ACC02-6173-4E1A-B102-E2F737D39C3B}" destId="{67211710-8409-4FE0-ACC1-9E80FBA8F9A4}" srcOrd="0" destOrd="0" presId="urn:microsoft.com/office/officeart/2005/8/layout/hierarchy2"/>
    <dgm:cxn modelId="{0248E0AA-298B-4184-B695-9F43EC11EB2A}" type="presParOf" srcId="{67211710-8409-4FE0-ACC1-9E80FBA8F9A4}" destId="{EBD8DDEC-65F7-45A0-B041-6B2555ABEB12}" srcOrd="0" destOrd="0" presId="urn:microsoft.com/office/officeart/2005/8/layout/hierarchy2"/>
    <dgm:cxn modelId="{ABD9BF5A-8185-4B57-B885-AEF0529294DF}" type="presParOf" srcId="{67211710-8409-4FE0-ACC1-9E80FBA8F9A4}" destId="{5FB654C9-9FEE-4E18-A186-55021765D434}" srcOrd="1" destOrd="0" presId="urn:microsoft.com/office/officeart/2005/8/layout/hierarchy2"/>
    <dgm:cxn modelId="{3E96520F-33D4-46AD-AD3E-9A88F7608D4D}" type="presParOf" srcId="{5FB654C9-9FEE-4E18-A186-55021765D434}" destId="{6EEAAFFC-08E8-4656-BFBD-29A2AE5EC59F}" srcOrd="0" destOrd="0" presId="urn:microsoft.com/office/officeart/2005/8/layout/hierarchy2"/>
    <dgm:cxn modelId="{C2AEA25E-B7C6-4BA8-8E04-0C54BB40C8FC}" type="presParOf" srcId="{6EEAAFFC-08E8-4656-BFBD-29A2AE5EC59F}" destId="{C2631D04-E5EF-44D3-A5FC-DAB18C92A164}" srcOrd="0" destOrd="0" presId="urn:microsoft.com/office/officeart/2005/8/layout/hierarchy2"/>
    <dgm:cxn modelId="{1303349D-F008-4126-96FE-BD34A903C287}" type="presParOf" srcId="{5FB654C9-9FEE-4E18-A186-55021765D434}" destId="{6CFD0E58-4170-4FD4-BEAB-C866B3824A64}" srcOrd="1" destOrd="0" presId="urn:microsoft.com/office/officeart/2005/8/layout/hierarchy2"/>
    <dgm:cxn modelId="{21E54C13-07EE-4379-A3EB-7CAB90EEF982}" type="presParOf" srcId="{6CFD0E58-4170-4FD4-BEAB-C866B3824A64}" destId="{B935645F-2561-4DA9-B422-C29EECFC0A3B}" srcOrd="0" destOrd="0" presId="urn:microsoft.com/office/officeart/2005/8/layout/hierarchy2"/>
    <dgm:cxn modelId="{D9AC9E6E-BFE2-400D-B9C2-053751A67F46}" type="presParOf" srcId="{6CFD0E58-4170-4FD4-BEAB-C866B3824A64}" destId="{7C12F76C-C3A3-4B24-8742-E4E4B4DB9611}" srcOrd="1" destOrd="0" presId="urn:microsoft.com/office/officeart/2005/8/layout/hierarchy2"/>
    <dgm:cxn modelId="{07613A84-7956-4353-85E4-C0BD7D377119}" type="presParOf" srcId="{7C12F76C-C3A3-4B24-8742-E4E4B4DB9611}" destId="{8FEB6782-4EBB-413D-9317-25707F348403}" srcOrd="0" destOrd="0" presId="urn:microsoft.com/office/officeart/2005/8/layout/hierarchy2"/>
    <dgm:cxn modelId="{D0943606-AA30-40A8-B573-C4BC2E8B3A78}" type="presParOf" srcId="{8FEB6782-4EBB-413D-9317-25707F348403}" destId="{7F9F8991-295E-499E-B0A2-8F6FF913AE60}" srcOrd="0" destOrd="0" presId="urn:microsoft.com/office/officeart/2005/8/layout/hierarchy2"/>
    <dgm:cxn modelId="{6619A742-8F28-4F81-B2D0-ABC9CC5816DC}" type="presParOf" srcId="{7C12F76C-C3A3-4B24-8742-E4E4B4DB9611}" destId="{359B99E4-07BF-4CFA-B287-DC951303A40D}" srcOrd="1" destOrd="0" presId="urn:microsoft.com/office/officeart/2005/8/layout/hierarchy2"/>
    <dgm:cxn modelId="{2689DDDC-6D40-4C59-B76B-BDA0FDE317A0}" type="presParOf" srcId="{359B99E4-07BF-4CFA-B287-DC951303A40D}" destId="{415AE670-DA6B-4C6C-B230-6CFFC9D048F2}" srcOrd="0" destOrd="0" presId="urn:microsoft.com/office/officeart/2005/8/layout/hierarchy2"/>
    <dgm:cxn modelId="{667B6D95-9B30-40C7-A650-5E96FA3612B0}" type="presParOf" srcId="{359B99E4-07BF-4CFA-B287-DC951303A40D}" destId="{18899F25-E1EB-4624-BCC8-1A71744100DC}" srcOrd="1" destOrd="0" presId="urn:microsoft.com/office/officeart/2005/8/layout/hierarchy2"/>
    <dgm:cxn modelId="{AECB4295-55E2-4D12-87F8-054295C905DF}" type="presParOf" srcId="{7C12F76C-C3A3-4B24-8742-E4E4B4DB9611}" destId="{79D518D4-C4B0-49E6-995B-B3BC90E63A5C}" srcOrd="2" destOrd="0" presId="urn:microsoft.com/office/officeart/2005/8/layout/hierarchy2"/>
    <dgm:cxn modelId="{A0F986AA-1B7A-49AD-98A0-FF51B478FAEF}" type="presParOf" srcId="{79D518D4-C4B0-49E6-995B-B3BC90E63A5C}" destId="{7F2C3F61-F9F4-47DD-A525-641EAFCF73C6}" srcOrd="0" destOrd="0" presId="urn:microsoft.com/office/officeart/2005/8/layout/hierarchy2"/>
    <dgm:cxn modelId="{509BBF95-D94F-4D5E-98F4-BD724FA5B2DD}" type="presParOf" srcId="{7C12F76C-C3A3-4B24-8742-E4E4B4DB9611}" destId="{B62E4379-23FD-4989-919D-3C5B975B0526}" srcOrd="3" destOrd="0" presId="urn:microsoft.com/office/officeart/2005/8/layout/hierarchy2"/>
    <dgm:cxn modelId="{680BA36C-0403-4ECA-A28D-5EE3ECBBC7B2}" type="presParOf" srcId="{B62E4379-23FD-4989-919D-3C5B975B0526}" destId="{32524544-5694-4477-8A6B-0D6AD53BE5B2}" srcOrd="0" destOrd="0" presId="urn:microsoft.com/office/officeart/2005/8/layout/hierarchy2"/>
    <dgm:cxn modelId="{1DFC4023-3783-483B-B8EF-BE7FD3BCE149}" type="presParOf" srcId="{B62E4379-23FD-4989-919D-3C5B975B0526}" destId="{45CC245C-9173-4B24-9901-1DBBFB115C1F}" srcOrd="1" destOrd="0" presId="urn:microsoft.com/office/officeart/2005/8/layout/hierarchy2"/>
    <dgm:cxn modelId="{B414D46A-7282-4B42-AC56-0C1F2CC03747}" type="presParOf" srcId="{5FB654C9-9FEE-4E18-A186-55021765D434}" destId="{75FCF91D-67FD-46AE-A37B-342FBCEABBB3}" srcOrd="2" destOrd="0" presId="urn:microsoft.com/office/officeart/2005/8/layout/hierarchy2"/>
    <dgm:cxn modelId="{39D3654E-A8E4-47EA-8182-D1CC11764D85}" type="presParOf" srcId="{75FCF91D-67FD-46AE-A37B-342FBCEABBB3}" destId="{0F2E20E7-4D4E-46D6-A93A-955D2FDF1661}" srcOrd="0" destOrd="0" presId="urn:microsoft.com/office/officeart/2005/8/layout/hierarchy2"/>
    <dgm:cxn modelId="{BE04F257-0398-4A2B-9901-ED0B63C5EDB9}" type="presParOf" srcId="{5FB654C9-9FEE-4E18-A186-55021765D434}" destId="{D4C4A700-7255-47CC-BF2D-FB45A9AE746F}" srcOrd="3" destOrd="0" presId="urn:microsoft.com/office/officeart/2005/8/layout/hierarchy2"/>
    <dgm:cxn modelId="{E4A8FA13-8A71-46AE-BF1E-8328DA84DD95}" type="presParOf" srcId="{D4C4A700-7255-47CC-BF2D-FB45A9AE746F}" destId="{80801C9C-FFEF-4A96-8C7F-79F5C3C6FB36}" srcOrd="0" destOrd="0" presId="urn:microsoft.com/office/officeart/2005/8/layout/hierarchy2"/>
    <dgm:cxn modelId="{5C8B059D-BC38-45BC-9FB4-C5345D5D1EB2}" type="presParOf" srcId="{D4C4A700-7255-47CC-BF2D-FB45A9AE746F}" destId="{4CA76EF5-CB41-483C-85D5-A6BCEB0DED19}" srcOrd="1" destOrd="0" presId="urn:microsoft.com/office/officeart/2005/8/layout/hierarchy2"/>
    <dgm:cxn modelId="{91880D1B-8ADD-465A-B5F5-B9560BEDD082}" type="presParOf" srcId="{4CA76EF5-CB41-483C-85D5-A6BCEB0DED19}" destId="{3CFE81EC-E8C6-4685-90CE-93480A0E3799}" srcOrd="0" destOrd="0" presId="urn:microsoft.com/office/officeart/2005/8/layout/hierarchy2"/>
    <dgm:cxn modelId="{C3535192-9C6C-4E4F-952E-0596AD31CAB6}" type="presParOf" srcId="{3CFE81EC-E8C6-4685-90CE-93480A0E3799}" destId="{075C530C-555F-4611-81FB-38AF5DF391B9}" srcOrd="0" destOrd="0" presId="urn:microsoft.com/office/officeart/2005/8/layout/hierarchy2"/>
    <dgm:cxn modelId="{DFB613CE-B005-4075-A39A-5CB4AFB31F8D}" type="presParOf" srcId="{4CA76EF5-CB41-483C-85D5-A6BCEB0DED19}" destId="{EF0B5036-EF0E-48C4-AFE7-A6A2F5269AE4}" srcOrd="1" destOrd="0" presId="urn:microsoft.com/office/officeart/2005/8/layout/hierarchy2"/>
    <dgm:cxn modelId="{A22DD2C7-34CF-47C1-8A82-26A6A4BBD825}" type="presParOf" srcId="{EF0B5036-EF0E-48C4-AFE7-A6A2F5269AE4}" destId="{F81856D9-473B-44DF-8F0E-0E5FCD22295E}" srcOrd="0" destOrd="0" presId="urn:microsoft.com/office/officeart/2005/8/layout/hierarchy2"/>
    <dgm:cxn modelId="{48D6D859-9769-4136-8585-47E1FFD37847}" type="presParOf" srcId="{EF0B5036-EF0E-48C4-AFE7-A6A2F5269AE4}" destId="{133583CF-3531-406E-A55A-D8280CCA128E}" srcOrd="1" destOrd="0" presId="urn:microsoft.com/office/officeart/2005/8/layout/hierarchy2"/>
    <dgm:cxn modelId="{40ED9277-0457-4536-B4D0-31B29348AA5D}" type="presParOf" srcId="{4CA76EF5-CB41-483C-85D5-A6BCEB0DED19}" destId="{77B8E2FC-AD0F-455A-8375-69C864DA2B03}" srcOrd="2" destOrd="0" presId="urn:microsoft.com/office/officeart/2005/8/layout/hierarchy2"/>
    <dgm:cxn modelId="{7889931A-5492-48BB-9CDD-8B7B5A43315A}" type="presParOf" srcId="{77B8E2FC-AD0F-455A-8375-69C864DA2B03}" destId="{24FC654C-B83B-4920-94DC-EDC9531D3EA7}" srcOrd="0" destOrd="0" presId="urn:microsoft.com/office/officeart/2005/8/layout/hierarchy2"/>
    <dgm:cxn modelId="{746A11D6-3ACD-4CE1-A865-12C3F43B0067}" type="presParOf" srcId="{4CA76EF5-CB41-483C-85D5-A6BCEB0DED19}" destId="{37D9B970-1A5D-4806-862F-4F25BDDEB587}" srcOrd="3" destOrd="0" presId="urn:microsoft.com/office/officeart/2005/8/layout/hierarchy2"/>
    <dgm:cxn modelId="{AE3AC9C9-5D8E-4D2E-B48E-01AAFD4F6FDE}" type="presParOf" srcId="{37D9B970-1A5D-4806-862F-4F25BDDEB587}" destId="{985F8454-20C5-45E6-9841-CA969293B9D1}" srcOrd="0" destOrd="0" presId="urn:microsoft.com/office/officeart/2005/8/layout/hierarchy2"/>
    <dgm:cxn modelId="{6AE56F9C-A8C4-4ABD-8209-C55C2FB481EF}" type="presParOf" srcId="{37D9B970-1A5D-4806-862F-4F25BDDEB587}" destId="{2A75EF84-7D8A-43BC-AA6C-A34100BE06F0}" srcOrd="1" destOrd="0" presId="urn:microsoft.com/office/officeart/2005/8/layout/hierarchy2"/>
    <dgm:cxn modelId="{01982E29-6D97-4BF2-823C-B4368B21DD59}" type="presParOf" srcId="{4CA76EF5-CB41-483C-85D5-A6BCEB0DED19}" destId="{97B2D047-28CA-41FA-9385-AA89317369FB}" srcOrd="4" destOrd="0" presId="urn:microsoft.com/office/officeart/2005/8/layout/hierarchy2"/>
    <dgm:cxn modelId="{129C99C0-EF2D-4B12-9C31-6945134D38A0}" type="presParOf" srcId="{97B2D047-28CA-41FA-9385-AA89317369FB}" destId="{19945C02-2956-467B-93ED-50EE953E9684}" srcOrd="0" destOrd="0" presId="urn:microsoft.com/office/officeart/2005/8/layout/hierarchy2"/>
    <dgm:cxn modelId="{7DD3A858-690E-4D31-ABB2-D9D3BA97BB81}" type="presParOf" srcId="{4CA76EF5-CB41-483C-85D5-A6BCEB0DED19}" destId="{4BE16CBB-10D7-4DD2-9848-5E7282698592}" srcOrd="5" destOrd="0" presId="urn:microsoft.com/office/officeart/2005/8/layout/hierarchy2"/>
    <dgm:cxn modelId="{691E7153-940E-4F9C-B74A-CBADCD6EC358}" type="presParOf" srcId="{4BE16CBB-10D7-4DD2-9848-5E7282698592}" destId="{C376661C-05BB-4B32-9DCA-AA804786567C}" srcOrd="0" destOrd="0" presId="urn:microsoft.com/office/officeart/2005/8/layout/hierarchy2"/>
    <dgm:cxn modelId="{0E56261D-0F3F-4BCB-B077-CBEB601238E5}" type="presParOf" srcId="{4BE16CBB-10D7-4DD2-9848-5E7282698592}" destId="{452C1D9D-C38A-41B6-85E1-BEC3EDAE795C}" srcOrd="1" destOrd="0" presId="urn:microsoft.com/office/officeart/2005/8/layout/hierarchy2"/>
    <dgm:cxn modelId="{40935FEF-3E0B-4223-983A-E9F9FB282762}" type="presParOf" srcId="{4CA76EF5-CB41-483C-85D5-A6BCEB0DED19}" destId="{2A1EE26D-6398-429F-BA84-6FE2811CF670}" srcOrd="6" destOrd="0" presId="urn:microsoft.com/office/officeart/2005/8/layout/hierarchy2"/>
    <dgm:cxn modelId="{DD625A1C-CD20-4828-BED8-8750B4E041EF}" type="presParOf" srcId="{2A1EE26D-6398-429F-BA84-6FE2811CF670}" destId="{C5BEAD51-CDBC-47C2-A3C3-CE5F0AE7A44A}" srcOrd="0" destOrd="0" presId="urn:microsoft.com/office/officeart/2005/8/layout/hierarchy2"/>
    <dgm:cxn modelId="{5F4B7059-D4F0-4332-B5B6-B7D358400AC8}" type="presParOf" srcId="{4CA76EF5-CB41-483C-85D5-A6BCEB0DED19}" destId="{0CDF3886-15F4-45B4-9DC2-8869491E9BDF}" srcOrd="7" destOrd="0" presId="urn:microsoft.com/office/officeart/2005/8/layout/hierarchy2"/>
    <dgm:cxn modelId="{ED1F54AB-F859-46E2-AC7D-5FD5DF0A56EF}" type="presParOf" srcId="{0CDF3886-15F4-45B4-9DC2-8869491E9BDF}" destId="{EF29BD1E-2078-4325-AE55-69759BBA7122}" srcOrd="0" destOrd="0" presId="urn:microsoft.com/office/officeart/2005/8/layout/hierarchy2"/>
    <dgm:cxn modelId="{8106F3EF-F031-422A-9F27-BA90BFA836A0}" type="presParOf" srcId="{0CDF3886-15F4-45B4-9DC2-8869491E9BDF}" destId="{ED2B319A-6FD7-4246-A7D4-80AE3CFC2A49}" srcOrd="1" destOrd="0" presId="urn:microsoft.com/office/officeart/2005/8/layout/hierarchy2"/>
    <dgm:cxn modelId="{E16E03E6-E3E8-47CA-A67C-9147F73B43C8}" type="presParOf" srcId="{4CA76EF5-CB41-483C-85D5-A6BCEB0DED19}" destId="{3F90C8B7-6258-4D89-9533-71FC3C3AD264}" srcOrd="8" destOrd="0" presId="urn:microsoft.com/office/officeart/2005/8/layout/hierarchy2"/>
    <dgm:cxn modelId="{AD35CFAF-0947-4795-B652-AEA9BDC61D37}" type="presParOf" srcId="{3F90C8B7-6258-4D89-9533-71FC3C3AD264}" destId="{8EFFE015-5F5E-49E3-BFA3-E516B8824E10}" srcOrd="0" destOrd="0" presId="urn:microsoft.com/office/officeart/2005/8/layout/hierarchy2"/>
    <dgm:cxn modelId="{868BD438-8E33-46B7-838F-577008D0984B}" type="presParOf" srcId="{4CA76EF5-CB41-483C-85D5-A6BCEB0DED19}" destId="{1FFCF6AE-06DD-4EED-8836-78902D283514}" srcOrd="9" destOrd="0" presId="urn:microsoft.com/office/officeart/2005/8/layout/hierarchy2"/>
    <dgm:cxn modelId="{FFE14C88-028F-4828-85FE-872AC66B5E25}" type="presParOf" srcId="{1FFCF6AE-06DD-4EED-8836-78902D283514}" destId="{BB079085-F8A0-4B43-ACC0-538B21933316}" srcOrd="0" destOrd="0" presId="urn:microsoft.com/office/officeart/2005/8/layout/hierarchy2"/>
    <dgm:cxn modelId="{A9647DC5-1B44-483C-9B3C-CD533F7A35DC}" type="presParOf" srcId="{1FFCF6AE-06DD-4EED-8836-78902D283514}" destId="{EC03DBE2-EC49-4ACB-8250-50E6ECC5B0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8DDEC-65F7-45A0-B041-6B2555ABEB12}">
      <dsp:nvSpPr>
        <dsp:cNvPr id="0" name=""/>
        <dsp:cNvSpPr/>
      </dsp:nvSpPr>
      <dsp:spPr>
        <a:xfrm>
          <a:off x="13716" y="2073057"/>
          <a:ext cx="2005976" cy="1036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Кадровий склад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77" y="2103418"/>
        <a:ext cx="1945254" cy="975875"/>
      </dsp:txXfrm>
    </dsp:sp>
    <dsp:sp modelId="{6EEAAFFC-08E8-4656-BFBD-29A2AE5EC59F}">
      <dsp:nvSpPr>
        <dsp:cNvPr id="0" name=""/>
        <dsp:cNvSpPr/>
      </dsp:nvSpPr>
      <dsp:spPr>
        <a:xfrm rot="17915514">
          <a:off x="1599262" y="1869774"/>
          <a:ext cx="1612597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612597" y="13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365246" y="1843069"/>
        <a:ext cx="80629" cy="80629"/>
      </dsp:txXfrm>
    </dsp:sp>
    <dsp:sp modelId="{B935645F-2561-4DA9-B422-C29EECFC0A3B}">
      <dsp:nvSpPr>
        <dsp:cNvPr id="0" name=""/>
        <dsp:cNvSpPr/>
      </dsp:nvSpPr>
      <dsp:spPr>
        <a:xfrm>
          <a:off x="2791429" y="693077"/>
          <a:ext cx="1929342" cy="96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Педагогічні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9683" y="721331"/>
        <a:ext cx="1872834" cy="908163"/>
      </dsp:txXfrm>
    </dsp:sp>
    <dsp:sp modelId="{8FEB6782-4EBB-413D-9317-25707F348403}">
      <dsp:nvSpPr>
        <dsp:cNvPr id="0" name=""/>
        <dsp:cNvSpPr/>
      </dsp:nvSpPr>
      <dsp:spPr>
        <a:xfrm rot="19925256">
          <a:off x="4669972" y="957389"/>
          <a:ext cx="873337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873337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84807" y="949166"/>
        <a:ext cx="43666" cy="43666"/>
      </dsp:txXfrm>
    </dsp:sp>
    <dsp:sp modelId="{415AE670-DA6B-4C6C-B230-6CFFC9D048F2}">
      <dsp:nvSpPr>
        <dsp:cNvPr id="0" name=""/>
        <dsp:cNvSpPr/>
      </dsp:nvSpPr>
      <dsp:spPr>
        <a:xfrm>
          <a:off x="5492509" y="430108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Директор – Пащенко Оксана Василівна (1 ставка)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449818"/>
        <a:ext cx="6008066" cy="633534"/>
      </dsp:txXfrm>
    </dsp:sp>
    <dsp:sp modelId="{79D518D4-C4B0-49E6-995B-B3BC90E63A5C}">
      <dsp:nvSpPr>
        <dsp:cNvPr id="0" name=""/>
        <dsp:cNvSpPr/>
      </dsp:nvSpPr>
      <dsp:spPr>
        <a:xfrm rot="1674744">
          <a:off x="4669972" y="1366217"/>
          <a:ext cx="873337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873337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84807" y="1357993"/>
        <a:ext cx="43666" cy="43666"/>
      </dsp:txXfrm>
    </dsp:sp>
    <dsp:sp modelId="{32524544-5694-4477-8A6B-0D6AD53BE5B2}">
      <dsp:nvSpPr>
        <dsp:cNvPr id="0" name=""/>
        <dsp:cNvSpPr/>
      </dsp:nvSpPr>
      <dsp:spPr>
        <a:xfrm>
          <a:off x="5492509" y="1247763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Вихователь – Бура Наталія Анатоліївна (1 ставка)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1267473"/>
        <a:ext cx="6008066" cy="633534"/>
      </dsp:txXfrm>
    </dsp:sp>
    <dsp:sp modelId="{75FCF91D-67FD-46AE-A37B-342FBCEABBB3}">
      <dsp:nvSpPr>
        <dsp:cNvPr id="0" name=""/>
        <dsp:cNvSpPr/>
      </dsp:nvSpPr>
      <dsp:spPr>
        <a:xfrm rot="3684486">
          <a:off x="1599262" y="3285717"/>
          <a:ext cx="1612597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612597" y="13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365246" y="3259011"/>
        <a:ext cx="80629" cy="80629"/>
      </dsp:txXfrm>
    </dsp:sp>
    <dsp:sp modelId="{80801C9C-FFEF-4A96-8C7F-79F5C3C6FB36}">
      <dsp:nvSpPr>
        <dsp:cNvPr id="0" name=""/>
        <dsp:cNvSpPr/>
      </dsp:nvSpPr>
      <dsp:spPr>
        <a:xfrm>
          <a:off x="2791429" y="3524962"/>
          <a:ext cx="1929342" cy="96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Технічні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9683" y="3553216"/>
        <a:ext cx="1872834" cy="908163"/>
      </dsp:txXfrm>
    </dsp:sp>
    <dsp:sp modelId="{3CFE81EC-E8C6-4685-90CE-93480A0E3799}">
      <dsp:nvSpPr>
        <dsp:cNvPr id="0" name=""/>
        <dsp:cNvSpPr/>
      </dsp:nvSpPr>
      <dsp:spPr>
        <a:xfrm rot="17740452">
          <a:off x="4216010" y="3190987"/>
          <a:ext cx="1781261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781261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62109" y="3160065"/>
        <a:ext cx="89063" cy="89063"/>
      </dsp:txXfrm>
    </dsp:sp>
    <dsp:sp modelId="{F81856D9-473B-44DF-8F0E-0E5FCD22295E}">
      <dsp:nvSpPr>
        <dsp:cNvPr id="0" name=""/>
        <dsp:cNvSpPr/>
      </dsp:nvSpPr>
      <dsp:spPr>
        <a:xfrm>
          <a:off x="5492509" y="2065419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Завгосп –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Пасєка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Людмила Миколаївна (0,5 ставки)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2085129"/>
        <a:ext cx="6008066" cy="633534"/>
      </dsp:txXfrm>
    </dsp:sp>
    <dsp:sp modelId="{77B8E2FC-AD0F-455A-8375-69C864DA2B03}">
      <dsp:nvSpPr>
        <dsp:cNvPr id="0" name=""/>
        <dsp:cNvSpPr/>
      </dsp:nvSpPr>
      <dsp:spPr>
        <a:xfrm rot="18864711">
          <a:off x="4555251" y="3599815"/>
          <a:ext cx="1102779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102779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79071" y="3585855"/>
        <a:ext cx="55138" cy="55138"/>
      </dsp:txXfrm>
    </dsp:sp>
    <dsp:sp modelId="{985F8454-20C5-45E6-9841-CA969293B9D1}">
      <dsp:nvSpPr>
        <dsp:cNvPr id="0" name=""/>
        <dsp:cNvSpPr/>
      </dsp:nvSpPr>
      <dsp:spPr>
        <a:xfrm>
          <a:off x="5492509" y="2883074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Помічник вихователя – Кушнір Лідія Миколаївна (1 ставка)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2902784"/>
        <a:ext cx="6008066" cy="633534"/>
      </dsp:txXfrm>
    </dsp:sp>
    <dsp:sp modelId="{97B2D047-28CA-41FA-9385-AA89317369FB}">
      <dsp:nvSpPr>
        <dsp:cNvPr id="0" name=""/>
        <dsp:cNvSpPr/>
      </dsp:nvSpPr>
      <dsp:spPr>
        <a:xfrm rot="133168">
          <a:off x="4720483" y="4008643"/>
          <a:ext cx="772316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772316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87333" y="4002944"/>
        <a:ext cx="38615" cy="38615"/>
      </dsp:txXfrm>
    </dsp:sp>
    <dsp:sp modelId="{C376661C-05BB-4B32-9DCA-AA804786567C}">
      <dsp:nvSpPr>
        <dsp:cNvPr id="0" name=""/>
        <dsp:cNvSpPr/>
      </dsp:nvSpPr>
      <dsp:spPr>
        <a:xfrm>
          <a:off x="5492509" y="3700730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Кухар – Жук Тетяна Григорівна (1 ставка)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3720440"/>
        <a:ext cx="6008066" cy="633534"/>
      </dsp:txXfrm>
    </dsp:sp>
    <dsp:sp modelId="{2A1EE26D-6398-429F-BA84-6FE2811CF670}">
      <dsp:nvSpPr>
        <dsp:cNvPr id="0" name=""/>
        <dsp:cNvSpPr/>
      </dsp:nvSpPr>
      <dsp:spPr>
        <a:xfrm rot="2860864">
          <a:off x="4533504" y="4417470"/>
          <a:ext cx="1146274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146274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77984" y="4402423"/>
        <a:ext cx="57313" cy="57313"/>
      </dsp:txXfrm>
    </dsp:sp>
    <dsp:sp modelId="{EF29BD1E-2078-4325-AE55-69759BBA7122}">
      <dsp:nvSpPr>
        <dsp:cNvPr id="0" name=""/>
        <dsp:cNvSpPr/>
      </dsp:nvSpPr>
      <dsp:spPr>
        <a:xfrm>
          <a:off x="5492509" y="4518385"/>
          <a:ext cx="6047486" cy="67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Підсобний робітник –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Пасєка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Людмила Миколаївна (0,5 ставки)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2219" y="4538095"/>
        <a:ext cx="6008066" cy="633534"/>
      </dsp:txXfrm>
    </dsp:sp>
    <dsp:sp modelId="{3F90C8B7-6258-4D89-9533-71FC3C3AD264}">
      <dsp:nvSpPr>
        <dsp:cNvPr id="0" name=""/>
        <dsp:cNvSpPr/>
      </dsp:nvSpPr>
      <dsp:spPr>
        <a:xfrm rot="3884184">
          <a:off x="4202509" y="4811343"/>
          <a:ext cx="1808264" cy="27219"/>
        </a:xfrm>
        <a:custGeom>
          <a:avLst/>
          <a:gdLst/>
          <a:ahLst/>
          <a:cxnLst/>
          <a:rect l="0" t="0" r="0" b="0"/>
          <a:pathLst>
            <a:path>
              <a:moveTo>
                <a:pt x="0" y="13609"/>
              </a:moveTo>
              <a:lnTo>
                <a:pt x="1808264" y="136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061434" y="4779746"/>
        <a:ext cx="90413" cy="90413"/>
      </dsp:txXfrm>
    </dsp:sp>
    <dsp:sp modelId="{BB079085-F8A0-4B43-ACC0-538B21933316}">
      <dsp:nvSpPr>
        <dsp:cNvPr id="0" name=""/>
        <dsp:cNvSpPr/>
      </dsp:nvSpPr>
      <dsp:spPr>
        <a:xfrm>
          <a:off x="5492509" y="5336041"/>
          <a:ext cx="5972010" cy="613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Кочегари (2 ставки) – сезонні працівники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467" y="5353999"/>
        <a:ext cx="5936094" cy="57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9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8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7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5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65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8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216F-6411-4F2D-AC09-36981E6F9A65}" type="datetimeFigureOut">
              <a:rPr lang="ru-RU" smtClean="0"/>
              <a:t>31.07.2022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8ED4-F718-4764-BBE7-E3E8632B4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3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55508363"/>
              </p:ext>
            </p:extLst>
          </p:nvPr>
        </p:nvGraphicFramePr>
        <p:xfrm>
          <a:off x="466837" y="244064"/>
          <a:ext cx="11553713" cy="6379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259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2022-07-31T14:40:09Z</dcterms:created>
  <dcterms:modified xsi:type="dcterms:W3CDTF">2022-07-31T14:41:46Z</dcterms:modified>
</cp:coreProperties>
</file>