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</p:sldMasterIdLst>
  <p:notesMasterIdLst>
    <p:notesMasterId r:id="rId48"/>
  </p:notesMasterIdLst>
  <p:handoutMasterIdLst>
    <p:handoutMasterId r:id="rId49"/>
  </p:handoutMasterIdLst>
  <p:sldIdLst>
    <p:sldId id="362" r:id="rId14"/>
    <p:sldId id="328" r:id="rId15"/>
    <p:sldId id="339" r:id="rId16"/>
    <p:sldId id="352" r:id="rId17"/>
    <p:sldId id="363" r:id="rId18"/>
    <p:sldId id="364" r:id="rId19"/>
    <p:sldId id="365" r:id="rId20"/>
    <p:sldId id="366" r:id="rId21"/>
    <p:sldId id="354" r:id="rId22"/>
    <p:sldId id="367" r:id="rId23"/>
    <p:sldId id="282" r:id="rId24"/>
    <p:sldId id="313" r:id="rId25"/>
    <p:sldId id="315" r:id="rId26"/>
    <p:sldId id="314" r:id="rId27"/>
    <p:sldId id="329" r:id="rId28"/>
    <p:sldId id="335" r:id="rId29"/>
    <p:sldId id="316" r:id="rId30"/>
    <p:sldId id="326" r:id="rId31"/>
    <p:sldId id="361" r:id="rId32"/>
    <p:sldId id="358" r:id="rId33"/>
    <p:sldId id="357" r:id="rId34"/>
    <p:sldId id="360" r:id="rId35"/>
    <p:sldId id="347" r:id="rId36"/>
    <p:sldId id="319" r:id="rId37"/>
    <p:sldId id="320" r:id="rId38"/>
    <p:sldId id="368" r:id="rId39"/>
    <p:sldId id="322" r:id="rId40"/>
    <p:sldId id="317" r:id="rId41"/>
    <p:sldId id="318" r:id="rId42"/>
    <p:sldId id="369" r:id="rId43"/>
    <p:sldId id="348" r:id="rId44"/>
    <p:sldId id="349" r:id="rId45"/>
    <p:sldId id="359" r:id="rId46"/>
    <p:sldId id="37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v_vppsr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CCFFCC"/>
    <a:srgbClr val="000046"/>
    <a:srgbClr val="000A1E"/>
    <a:srgbClr val="CC0000"/>
    <a:srgbClr val="00040C"/>
    <a:srgbClr val="FFCCFF"/>
    <a:srgbClr val="FF99FF"/>
    <a:srgbClr val="6600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86355" autoAdjust="0"/>
  </p:normalViewPr>
  <p:slideViewPr>
    <p:cSldViewPr snapToGrid="0">
      <p:cViewPr varScale="1">
        <p:scale>
          <a:sx n="111" d="100"/>
          <a:sy n="111" d="100"/>
        </p:scale>
        <p:origin x="14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Звернення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до батьків</c:v>
                </c:pt>
                <c:pt idx="1">
                  <c:v>ні до кого</c:v>
                </c:pt>
                <c:pt idx="2">
                  <c:v>до друзів</c:v>
                </c:pt>
                <c:pt idx="3">
                  <c:v>до поліції</c:v>
                </c:pt>
                <c:pt idx="4">
                  <c:v>до вчителів</c:v>
                </c:pt>
                <c:pt idx="5">
                  <c:v>до родичів</c:v>
                </c:pt>
                <c:pt idx="6">
                  <c:v>до психолога</c:v>
                </c:pt>
                <c:pt idx="7">
                  <c:v>до соц. Служб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</c:v>
                </c:pt>
                <c:pt idx="1">
                  <c:v>52</c:v>
                </c:pt>
                <c:pt idx="2">
                  <c:v>42</c:v>
                </c:pt>
                <c:pt idx="3">
                  <c:v>16</c:v>
                </c:pt>
                <c:pt idx="4">
                  <c:v>15</c:v>
                </c:pt>
                <c:pt idx="5">
                  <c:v>11</c:v>
                </c:pt>
                <c:pt idx="6">
                  <c:v>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1-4CB5-B0A4-720EE3015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12T09:47:47.14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1863A-A5CE-4277-A934-71B9DB8647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88D2A-6975-4F85-A18C-F760185A5F57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Зовнішні(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сім'я :авторитарний стиль виховання, насильство в сім’ї, </a:t>
          </a: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гіперопіка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над дитиною, відсутність комунікації з батьками; середовище :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учителів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батьків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друзів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вулиці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320B9-605E-4A25-A1A8-780A1230D50D}" type="parTrans" cxnId="{3A11E03C-7CC3-47FE-99A8-4FF9F76BECC3}">
      <dgm:prSet/>
      <dgm:spPr/>
      <dgm:t>
        <a:bodyPr/>
        <a:lstStyle/>
        <a:p>
          <a:endParaRPr lang="ru-RU" sz="2800"/>
        </a:p>
      </dgm:t>
    </dgm:pt>
    <dgm:pt modelId="{B078D734-03E9-4415-A25B-B4D09C8A014E}" type="sibTrans" cxnId="{3A11E03C-7CC3-47FE-99A8-4FF9F76BECC3}">
      <dgm:prSet/>
      <dgm:spPr/>
      <dgm:t>
        <a:bodyPr/>
        <a:lstStyle/>
        <a:p>
          <a:endParaRPr lang="ru-RU" sz="2800"/>
        </a:p>
      </dgm:t>
    </dgm:pt>
    <dgm:pt modelId="{C991D5C6-A570-43E0-B65D-E0290A6216D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Поведінкові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проявляє</a:t>
          </a:r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/не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проявляє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яку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очікує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підлиза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ябеда,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двієчник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занадто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експресійний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закритий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D87F3-0CFC-43FC-BDBC-92F8E1D38599}" type="parTrans" cxnId="{C18B3F69-D5B4-4CD0-BC3F-C5432E1CAF81}">
      <dgm:prSet/>
      <dgm:spPr/>
      <dgm:t>
        <a:bodyPr/>
        <a:lstStyle/>
        <a:p>
          <a:endParaRPr lang="ru-RU" sz="2800"/>
        </a:p>
      </dgm:t>
    </dgm:pt>
    <dgm:pt modelId="{DCCE117E-A9A0-44E9-BFE4-FF868D1E3478}" type="sibTrans" cxnId="{C18B3F69-D5B4-4CD0-BC3F-C5432E1CAF81}">
      <dgm:prSet/>
      <dgm:spPr/>
      <dgm:t>
        <a:bodyPr/>
        <a:lstStyle/>
        <a:p>
          <a:endParaRPr lang="ru-RU" sz="2800"/>
        </a:p>
      </dgm:t>
    </dgm:pt>
    <dgm:pt modelId="{54F727D7-F599-4EDA-AD52-07CF9CA677DB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 (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вади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колір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шкіри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волосся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майнові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F1963-7839-48F4-8CDD-C7E3D3720910}" type="parTrans" cxnId="{11BFEE61-7ADA-484B-ABE7-138B5DB2F4D9}">
      <dgm:prSet/>
      <dgm:spPr/>
      <dgm:t>
        <a:bodyPr/>
        <a:lstStyle/>
        <a:p>
          <a:endParaRPr lang="ru-RU" sz="2800"/>
        </a:p>
      </dgm:t>
    </dgm:pt>
    <dgm:pt modelId="{A89F0AA9-8678-4183-8DF1-78361EECEDDC}" type="sibTrans" cxnId="{11BFEE61-7ADA-484B-ABE7-138B5DB2F4D9}">
      <dgm:prSet/>
      <dgm:spPr/>
      <dgm:t>
        <a:bodyPr/>
        <a:lstStyle/>
        <a:p>
          <a:endParaRPr lang="ru-RU" sz="2800"/>
        </a:p>
      </dgm:t>
    </dgm:pt>
    <dgm:pt modelId="{A1790BAC-A26E-4021-83BF-D1E5F214BA21}" type="pres">
      <dgm:prSet presAssocID="{9B21863A-A5CE-4277-A934-71B9DB8647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B6C07-8158-4CC5-904B-9ED65A8EC767}" type="pres">
      <dgm:prSet presAssocID="{F5288D2A-6975-4F85-A18C-F760185A5F57}" presName="parentLin" presStyleCnt="0"/>
      <dgm:spPr/>
    </dgm:pt>
    <dgm:pt modelId="{546F952A-1273-4571-913B-518A850D5D5B}" type="pres">
      <dgm:prSet presAssocID="{F5288D2A-6975-4F85-A18C-F760185A5F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188D23-7EF0-4FE5-AB71-26CC3C599F23}" type="pres">
      <dgm:prSet presAssocID="{F5288D2A-6975-4F85-A18C-F760185A5F57}" presName="parentText" presStyleLbl="node1" presStyleIdx="0" presStyleCnt="3" custScaleX="126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69DF2-CCD9-4B7E-8E20-A9D423144865}" type="pres">
      <dgm:prSet presAssocID="{F5288D2A-6975-4F85-A18C-F760185A5F57}" presName="negativeSpace" presStyleCnt="0"/>
      <dgm:spPr/>
    </dgm:pt>
    <dgm:pt modelId="{38D03181-BBE2-491C-AD45-F6EE16A527DC}" type="pres">
      <dgm:prSet presAssocID="{F5288D2A-6975-4F85-A18C-F760185A5F57}" presName="childText" presStyleLbl="conFgAcc1" presStyleIdx="0" presStyleCnt="3">
        <dgm:presLayoutVars>
          <dgm:bulletEnabled val="1"/>
        </dgm:presLayoutVars>
      </dgm:prSet>
      <dgm:spPr/>
    </dgm:pt>
    <dgm:pt modelId="{59D07832-C13F-40CD-B150-6554FB9577B9}" type="pres">
      <dgm:prSet presAssocID="{B078D734-03E9-4415-A25B-B4D09C8A014E}" presName="spaceBetweenRectangles" presStyleCnt="0"/>
      <dgm:spPr/>
    </dgm:pt>
    <dgm:pt modelId="{D8B75916-E866-4A1C-9571-508A376074D9}" type="pres">
      <dgm:prSet presAssocID="{C991D5C6-A570-43E0-B65D-E0290A6216D2}" presName="parentLin" presStyleCnt="0"/>
      <dgm:spPr/>
    </dgm:pt>
    <dgm:pt modelId="{1DE42C90-5E8E-4A6A-AE25-4926540E4D78}" type="pres">
      <dgm:prSet presAssocID="{C991D5C6-A570-43E0-B65D-E0290A6216D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2D4AA6-7A62-454F-80A8-363427F2C4EF}" type="pres">
      <dgm:prSet presAssocID="{C991D5C6-A570-43E0-B65D-E0290A6216D2}" presName="parentText" presStyleLbl="node1" presStyleIdx="1" presStyleCnt="3" custScaleX="126781" custScaleY="144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4F9B3-A94A-45CC-8AD3-3CDF1D32A299}" type="pres">
      <dgm:prSet presAssocID="{C991D5C6-A570-43E0-B65D-E0290A6216D2}" presName="negativeSpace" presStyleCnt="0"/>
      <dgm:spPr/>
    </dgm:pt>
    <dgm:pt modelId="{A00ECD65-62E0-4F6B-BBD7-0798DDFF2A46}" type="pres">
      <dgm:prSet presAssocID="{C991D5C6-A570-43E0-B65D-E0290A6216D2}" presName="childText" presStyleLbl="conFgAcc1" presStyleIdx="1" presStyleCnt="3">
        <dgm:presLayoutVars>
          <dgm:bulletEnabled val="1"/>
        </dgm:presLayoutVars>
      </dgm:prSet>
      <dgm:spPr/>
    </dgm:pt>
    <dgm:pt modelId="{77CBC666-F549-41E1-9B3F-0964D846CE37}" type="pres">
      <dgm:prSet presAssocID="{DCCE117E-A9A0-44E9-BFE4-FF868D1E3478}" presName="spaceBetweenRectangles" presStyleCnt="0"/>
      <dgm:spPr/>
    </dgm:pt>
    <dgm:pt modelId="{78EA6B2A-DF29-48D9-AEE3-5463D1044957}" type="pres">
      <dgm:prSet presAssocID="{54F727D7-F599-4EDA-AD52-07CF9CA677DB}" presName="parentLin" presStyleCnt="0"/>
      <dgm:spPr/>
    </dgm:pt>
    <dgm:pt modelId="{A9D79D32-1A2C-4FF5-B584-490DC955A44C}" type="pres">
      <dgm:prSet presAssocID="{54F727D7-F599-4EDA-AD52-07CF9CA677D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C5C19B-4635-4427-87D9-05B7388BE42E}" type="pres">
      <dgm:prSet presAssocID="{54F727D7-F599-4EDA-AD52-07CF9CA677DB}" presName="parentText" presStyleLbl="node1" presStyleIdx="2" presStyleCnt="3" custScaleX="126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EFC1A-BE73-47FA-A5B4-0CF81EBC48BA}" type="pres">
      <dgm:prSet presAssocID="{54F727D7-F599-4EDA-AD52-07CF9CA677DB}" presName="negativeSpace" presStyleCnt="0"/>
      <dgm:spPr/>
    </dgm:pt>
    <dgm:pt modelId="{77C852DE-FDE7-456B-9FCB-A6911A222A75}" type="pres">
      <dgm:prSet presAssocID="{54F727D7-F599-4EDA-AD52-07CF9CA677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DE9441-B451-4823-A1AF-8B5BB24B3670}" type="presOf" srcId="{C991D5C6-A570-43E0-B65D-E0290A6216D2}" destId="{0F2D4AA6-7A62-454F-80A8-363427F2C4EF}" srcOrd="1" destOrd="0" presId="urn:microsoft.com/office/officeart/2005/8/layout/list1"/>
    <dgm:cxn modelId="{C18B3F69-D5B4-4CD0-BC3F-C5432E1CAF81}" srcId="{9B21863A-A5CE-4277-A934-71B9DB864750}" destId="{C991D5C6-A570-43E0-B65D-E0290A6216D2}" srcOrd="1" destOrd="0" parTransId="{471D87F3-0CFC-43FC-BDBC-92F8E1D38599}" sibTransId="{DCCE117E-A9A0-44E9-BFE4-FF868D1E3478}"/>
    <dgm:cxn modelId="{84DC6943-D87A-40E8-8CF1-20BDFC965C28}" type="presOf" srcId="{F5288D2A-6975-4F85-A18C-F760185A5F57}" destId="{75188D23-7EF0-4FE5-AB71-26CC3C599F23}" srcOrd="1" destOrd="0" presId="urn:microsoft.com/office/officeart/2005/8/layout/list1"/>
    <dgm:cxn modelId="{5295E41E-F66C-4B2F-A97B-019C3D93A098}" type="presOf" srcId="{9B21863A-A5CE-4277-A934-71B9DB864750}" destId="{A1790BAC-A26E-4021-83BF-D1E5F214BA21}" srcOrd="0" destOrd="0" presId="urn:microsoft.com/office/officeart/2005/8/layout/list1"/>
    <dgm:cxn modelId="{E1A3D792-7C69-438D-B887-4733438297BF}" type="presOf" srcId="{F5288D2A-6975-4F85-A18C-F760185A5F57}" destId="{546F952A-1273-4571-913B-518A850D5D5B}" srcOrd="0" destOrd="0" presId="urn:microsoft.com/office/officeart/2005/8/layout/list1"/>
    <dgm:cxn modelId="{3A11E03C-7CC3-47FE-99A8-4FF9F76BECC3}" srcId="{9B21863A-A5CE-4277-A934-71B9DB864750}" destId="{F5288D2A-6975-4F85-A18C-F760185A5F57}" srcOrd="0" destOrd="0" parTransId="{3C4320B9-605E-4A25-A1A8-780A1230D50D}" sibTransId="{B078D734-03E9-4415-A25B-B4D09C8A014E}"/>
    <dgm:cxn modelId="{11BFEE61-7ADA-484B-ABE7-138B5DB2F4D9}" srcId="{9B21863A-A5CE-4277-A934-71B9DB864750}" destId="{54F727D7-F599-4EDA-AD52-07CF9CA677DB}" srcOrd="2" destOrd="0" parTransId="{E86F1963-7839-48F4-8CDD-C7E3D3720910}" sibTransId="{A89F0AA9-8678-4183-8DF1-78361EECEDDC}"/>
    <dgm:cxn modelId="{BA13A15C-F4B1-4B31-88B6-FF2D251DC388}" type="presOf" srcId="{54F727D7-F599-4EDA-AD52-07CF9CA677DB}" destId="{68C5C19B-4635-4427-87D9-05B7388BE42E}" srcOrd="1" destOrd="0" presId="urn:microsoft.com/office/officeart/2005/8/layout/list1"/>
    <dgm:cxn modelId="{6EC7C960-A4BF-4515-9AD5-190E9183BA3B}" type="presOf" srcId="{C991D5C6-A570-43E0-B65D-E0290A6216D2}" destId="{1DE42C90-5E8E-4A6A-AE25-4926540E4D78}" srcOrd="0" destOrd="0" presId="urn:microsoft.com/office/officeart/2005/8/layout/list1"/>
    <dgm:cxn modelId="{527FE684-EAED-4DE6-A6A3-776BB12563E0}" type="presOf" srcId="{54F727D7-F599-4EDA-AD52-07CF9CA677DB}" destId="{A9D79D32-1A2C-4FF5-B584-490DC955A44C}" srcOrd="0" destOrd="0" presId="urn:microsoft.com/office/officeart/2005/8/layout/list1"/>
    <dgm:cxn modelId="{9B63F1DC-9183-4C46-9A92-87364EF665B4}" type="presParOf" srcId="{A1790BAC-A26E-4021-83BF-D1E5F214BA21}" destId="{6A9B6C07-8158-4CC5-904B-9ED65A8EC767}" srcOrd="0" destOrd="0" presId="urn:microsoft.com/office/officeart/2005/8/layout/list1"/>
    <dgm:cxn modelId="{FDA2EC6E-D3B0-49C5-8E52-3F50C640BCF5}" type="presParOf" srcId="{6A9B6C07-8158-4CC5-904B-9ED65A8EC767}" destId="{546F952A-1273-4571-913B-518A850D5D5B}" srcOrd="0" destOrd="0" presId="urn:microsoft.com/office/officeart/2005/8/layout/list1"/>
    <dgm:cxn modelId="{294E5D92-66F2-469B-93AD-C096BBBA7756}" type="presParOf" srcId="{6A9B6C07-8158-4CC5-904B-9ED65A8EC767}" destId="{75188D23-7EF0-4FE5-AB71-26CC3C599F23}" srcOrd="1" destOrd="0" presId="urn:microsoft.com/office/officeart/2005/8/layout/list1"/>
    <dgm:cxn modelId="{755D4730-86AF-480E-AAB0-B8CE7058B904}" type="presParOf" srcId="{A1790BAC-A26E-4021-83BF-D1E5F214BA21}" destId="{77E69DF2-CCD9-4B7E-8E20-A9D423144865}" srcOrd="1" destOrd="0" presId="urn:microsoft.com/office/officeart/2005/8/layout/list1"/>
    <dgm:cxn modelId="{74D0D75E-40A1-42F6-80FB-A11B45A5A80B}" type="presParOf" srcId="{A1790BAC-A26E-4021-83BF-D1E5F214BA21}" destId="{38D03181-BBE2-491C-AD45-F6EE16A527DC}" srcOrd="2" destOrd="0" presId="urn:microsoft.com/office/officeart/2005/8/layout/list1"/>
    <dgm:cxn modelId="{E1702E65-364C-4365-823D-93D77B0226CF}" type="presParOf" srcId="{A1790BAC-A26E-4021-83BF-D1E5F214BA21}" destId="{59D07832-C13F-40CD-B150-6554FB9577B9}" srcOrd="3" destOrd="0" presId="urn:microsoft.com/office/officeart/2005/8/layout/list1"/>
    <dgm:cxn modelId="{18DD7219-F4A5-4830-85FA-E94CE1DE2CE5}" type="presParOf" srcId="{A1790BAC-A26E-4021-83BF-D1E5F214BA21}" destId="{D8B75916-E866-4A1C-9571-508A376074D9}" srcOrd="4" destOrd="0" presId="urn:microsoft.com/office/officeart/2005/8/layout/list1"/>
    <dgm:cxn modelId="{F6B9F8D5-0A9E-40A5-AB0F-99675A6AB52A}" type="presParOf" srcId="{D8B75916-E866-4A1C-9571-508A376074D9}" destId="{1DE42C90-5E8E-4A6A-AE25-4926540E4D78}" srcOrd="0" destOrd="0" presId="urn:microsoft.com/office/officeart/2005/8/layout/list1"/>
    <dgm:cxn modelId="{DF49A078-1618-4126-88CA-AB8E05525588}" type="presParOf" srcId="{D8B75916-E866-4A1C-9571-508A376074D9}" destId="{0F2D4AA6-7A62-454F-80A8-363427F2C4EF}" srcOrd="1" destOrd="0" presId="urn:microsoft.com/office/officeart/2005/8/layout/list1"/>
    <dgm:cxn modelId="{13418A39-2455-41FE-B7F2-8F954D06330E}" type="presParOf" srcId="{A1790BAC-A26E-4021-83BF-D1E5F214BA21}" destId="{3AA4F9B3-A94A-45CC-8AD3-3CDF1D32A299}" srcOrd="5" destOrd="0" presId="urn:microsoft.com/office/officeart/2005/8/layout/list1"/>
    <dgm:cxn modelId="{1FA2A151-0758-4929-A642-9E241F53FB6D}" type="presParOf" srcId="{A1790BAC-A26E-4021-83BF-D1E5F214BA21}" destId="{A00ECD65-62E0-4F6B-BBD7-0798DDFF2A46}" srcOrd="6" destOrd="0" presId="urn:microsoft.com/office/officeart/2005/8/layout/list1"/>
    <dgm:cxn modelId="{8ABD6ACD-1A8D-4BA9-BA29-2347FFD73ED1}" type="presParOf" srcId="{A1790BAC-A26E-4021-83BF-D1E5F214BA21}" destId="{77CBC666-F549-41E1-9B3F-0964D846CE37}" srcOrd="7" destOrd="0" presId="urn:microsoft.com/office/officeart/2005/8/layout/list1"/>
    <dgm:cxn modelId="{491F128D-4299-4F06-A552-4470F4596EA8}" type="presParOf" srcId="{A1790BAC-A26E-4021-83BF-D1E5F214BA21}" destId="{78EA6B2A-DF29-48D9-AEE3-5463D1044957}" srcOrd="8" destOrd="0" presId="urn:microsoft.com/office/officeart/2005/8/layout/list1"/>
    <dgm:cxn modelId="{3E638F3E-FDD1-4C88-9C6D-7B8742EECFE0}" type="presParOf" srcId="{78EA6B2A-DF29-48D9-AEE3-5463D1044957}" destId="{A9D79D32-1A2C-4FF5-B584-490DC955A44C}" srcOrd="0" destOrd="0" presId="urn:microsoft.com/office/officeart/2005/8/layout/list1"/>
    <dgm:cxn modelId="{C941AFB3-B440-4526-95A1-810BC0740693}" type="presParOf" srcId="{78EA6B2A-DF29-48D9-AEE3-5463D1044957}" destId="{68C5C19B-4635-4427-87D9-05B7388BE42E}" srcOrd="1" destOrd="0" presId="urn:microsoft.com/office/officeart/2005/8/layout/list1"/>
    <dgm:cxn modelId="{ED43D1D5-354B-4D7E-A8EC-BA70DE215EB9}" type="presParOf" srcId="{A1790BAC-A26E-4021-83BF-D1E5F214BA21}" destId="{6BAEFC1A-BE73-47FA-A5B4-0CF81EBC48BA}" srcOrd="9" destOrd="0" presId="urn:microsoft.com/office/officeart/2005/8/layout/list1"/>
    <dgm:cxn modelId="{ADEBB1E4-26E1-4F17-A199-44E1B8B3EBCC}" type="presParOf" srcId="{A1790BAC-A26E-4021-83BF-D1E5F214BA21}" destId="{77C852DE-FDE7-456B-9FCB-A6911A222A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30AED-6191-4F19-A744-52DC18FA42B3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AB364-3424-40C1-A418-EE50D349C5BB}">
      <dgm:prSet phldrT="[Текст]" phldr="1"/>
      <dgm:spPr/>
      <dgm:t>
        <a:bodyPr/>
        <a:lstStyle/>
        <a:p>
          <a:endParaRPr lang="ru-RU" dirty="0"/>
        </a:p>
      </dgm:t>
    </dgm:pt>
    <dgm:pt modelId="{7913DB4B-2772-483A-A738-8620D0F0A2CA}" type="parTrans" cxnId="{CD9E53A2-4CCD-4B5B-95C1-A6C698E9E444}">
      <dgm:prSet/>
      <dgm:spPr/>
      <dgm:t>
        <a:bodyPr/>
        <a:lstStyle/>
        <a:p>
          <a:endParaRPr lang="ru-RU"/>
        </a:p>
      </dgm:t>
    </dgm:pt>
    <dgm:pt modelId="{5607A690-C542-4E3F-8AA5-927EA7D13CD3}" type="sibTrans" cxnId="{CD9E53A2-4CCD-4B5B-95C1-A6C698E9E444}">
      <dgm:prSet/>
      <dgm:spPr/>
      <dgm:t>
        <a:bodyPr/>
        <a:lstStyle/>
        <a:p>
          <a:endParaRPr lang="ru-RU"/>
        </a:p>
      </dgm:t>
    </dgm:pt>
    <dgm:pt modelId="{292F82FB-9665-4337-B5FC-6D7714A49199}">
      <dgm:prSet phldrT="[Текст]" phldr="1"/>
      <dgm:spPr/>
      <dgm:t>
        <a:bodyPr/>
        <a:lstStyle/>
        <a:p>
          <a:endParaRPr lang="ru-RU"/>
        </a:p>
      </dgm:t>
    </dgm:pt>
    <dgm:pt modelId="{01277EF7-0F66-49C6-A077-7329C6AFFF45}" type="parTrans" cxnId="{55C358C6-137F-4666-930E-366607030D5A}">
      <dgm:prSet/>
      <dgm:spPr/>
      <dgm:t>
        <a:bodyPr/>
        <a:lstStyle/>
        <a:p>
          <a:endParaRPr lang="ru-RU"/>
        </a:p>
      </dgm:t>
    </dgm:pt>
    <dgm:pt modelId="{2F1AA009-710D-4200-829E-9BE5EF5D99D7}" type="sibTrans" cxnId="{55C358C6-137F-4666-930E-366607030D5A}">
      <dgm:prSet/>
      <dgm:spPr/>
      <dgm:t>
        <a:bodyPr/>
        <a:lstStyle/>
        <a:p>
          <a:endParaRPr lang="ru-RU"/>
        </a:p>
      </dgm:t>
    </dgm:pt>
    <dgm:pt modelId="{79C28E3D-0C67-49EE-8620-B0BF61C2E40D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імпульсивні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слабким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самоконтролем;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A22EA-30C9-4EA5-805A-1E773D8B5C80}" type="parTrans" cxnId="{E116768D-5E2D-4E7F-86DC-97ECDC4BD0E4}">
      <dgm:prSet/>
      <dgm:spPr/>
      <dgm:t>
        <a:bodyPr/>
        <a:lstStyle/>
        <a:p>
          <a:endParaRPr lang="ru-RU"/>
        </a:p>
      </dgm:t>
    </dgm:pt>
    <dgm:pt modelId="{8FD3D32C-783F-4E95-A934-BB1A2943F0DF}" type="sibTrans" cxnId="{E116768D-5E2D-4E7F-86DC-97ECDC4BD0E4}">
      <dgm:prSet/>
      <dgm:spPr/>
      <dgm:t>
        <a:bodyPr/>
        <a:lstStyle/>
        <a:p>
          <a:endParaRPr lang="ru-RU"/>
        </a:p>
      </dgm:t>
    </dgm:pt>
    <dgm:pt modelId="{205D6C41-36C1-4D83-A1AE-36ECD1CC3A88}">
      <dgm:prSet phldrT="[Текст]" phldr="1"/>
      <dgm:spPr/>
      <dgm:t>
        <a:bodyPr/>
        <a:lstStyle/>
        <a:p>
          <a:endParaRPr lang="ru-RU" dirty="0"/>
        </a:p>
      </dgm:t>
    </dgm:pt>
    <dgm:pt modelId="{2B355737-9D1C-4A1F-A4C6-C9CD69413503}" type="parTrans" cxnId="{EDA22699-38C5-40DC-A147-F7D14ACACE1D}">
      <dgm:prSet/>
      <dgm:spPr/>
      <dgm:t>
        <a:bodyPr/>
        <a:lstStyle/>
        <a:p>
          <a:endParaRPr lang="ru-RU"/>
        </a:p>
      </dgm:t>
    </dgm:pt>
    <dgm:pt modelId="{D6F20270-7020-4870-957E-41409F630482}" type="sibTrans" cxnId="{EDA22699-38C5-40DC-A147-F7D14ACACE1D}">
      <dgm:prSet/>
      <dgm:spPr/>
      <dgm:t>
        <a:bodyPr/>
        <a:lstStyle/>
        <a:p>
          <a:endParaRPr lang="ru-RU"/>
        </a:p>
      </dgm:t>
    </dgm:pt>
    <dgm:pt modelId="{BA390F10-2E90-4BFF-9505-4E92F4C96D7B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усвідомлюють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шлях у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самозбереження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підтримати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сильного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булера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загрозою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стати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наступною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«жертвою».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D451-A9B6-478D-8593-08F6518A5E98}" type="parTrans" cxnId="{9AADEEC3-AB4E-4AC3-AA79-C0F5B250E1A8}">
      <dgm:prSet/>
      <dgm:spPr/>
      <dgm:t>
        <a:bodyPr/>
        <a:lstStyle/>
        <a:p>
          <a:endParaRPr lang="ru-RU"/>
        </a:p>
      </dgm:t>
    </dgm:pt>
    <dgm:pt modelId="{0F142A40-71D7-4032-98D2-700D6EF32C3E}" type="sibTrans" cxnId="{9AADEEC3-AB4E-4AC3-AA79-C0F5B250E1A8}">
      <dgm:prSet/>
      <dgm:spPr/>
      <dgm:t>
        <a:bodyPr/>
        <a:lstStyle/>
        <a:p>
          <a:endParaRPr lang="ru-RU"/>
        </a:p>
      </dgm:t>
    </dgm:pt>
    <dgm:pt modelId="{67E09605-BA34-454B-9D3C-75DCA8C906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Занижена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самооцінка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тривожні,нещасливі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невпевнені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E50B2-B19D-4403-BAAA-CD9C4F1F1DD5}" type="parTrans" cxnId="{204C5242-34FB-440B-8081-66765B90BCF3}">
      <dgm:prSet/>
      <dgm:spPr/>
      <dgm:t>
        <a:bodyPr/>
        <a:lstStyle/>
        <a:p>
          <a:endParaRPr lang="ru-RU"/>
        </a:p>
      </dgm:t>
    </dgm:pt>
    <dgm:pt modelId="{515B09E6-CF65-4AC5-A526-5E5FA7805B87}" type="sibTrans" cxnId="{204C5242-34FB-440B-8081-66765B90BCF3}">
      <dgm:prSet/>
      <dgm:spPr/>
      <dgm:t>
        <a:bodyPr/>
        <a:lstStyle/>
        <a:p>
          <a:endParaRPr lang="ru-RU"/>
        </a:p>
      </dgm:t>
    </dgm:pt>
    <dgm:pt modelId="{6A5B7214-1C25-4D53-99E3-A9CA91B3DA33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Жертви 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булінгу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часто стають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екстерналами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– людьми, які залежать від думки інших, неспроможні позиціонувати свої інтереси та завжди займають позицію підкорення.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Ця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модель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поведінки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закладається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у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дитячому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віці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і без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корекції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може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призвести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пасивності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.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Вони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песимістичні,відчувають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що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них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нічого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не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залежить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все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залежить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обставин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а вони —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піщинки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в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цьому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житті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.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Така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людина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позбавлена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можливості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розвиватись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вона не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може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поставити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собі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мету,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її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досягти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21071-FBB0-4E7E-8D8B-023EB6596031}" type="parTrans" cxnId="{F037F5F9-5B8C-4D72-9A10-A13D86B9BA47}">
      <dgm:prSet/>
      <dgm:spPr/>
      <dgm:t>
        <a:bodyPr/>
        <a:lstStyle/>
        <a:p>
          <a:endParaRPr lang="ru-RU"/>
        </a:p>
      </dgm:t>
    </dgm:pt>
    <dgm:pt modelId="{FB7352C1-33D1-472C-B60F-E66A20D85D91}" type="sibTrans" cxnId="{F037F5F9-5B8C-4D72-9A10-A13D86B9BA47}">
      <dgm:prSet/>
      <dgm:spPr/>
      <dgm:t>
        <a:bodyPr/>
        <a:lstStyle/>
        <a:p>
          <a:endParaRPr lang="ru-RU"/>
        </a:p>
      </dgm:t>
    </dgm:pt>
    <dgm:pt modelId="{FD46978F-7137-416B-BA1A-AD8B990CACAB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Як правило, не мають друзів (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відсутність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комунікаційних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навичок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8A6C5-5775-4D81-B297-09FAB766952F}" type="parTrans" cxnId="{7FF290CB-00C1-4B23-9836-31078B235CA2}">
      <dgm:prSet/>
      <dgm:spPr/>
      <dgm:t>
        <a:bodyPr/>
        <a:lstStyle/>
        <a:p>
          <a:endParaRPr lang="ru-RU"/>
        </a:p>
      </dgm:t>
    </dgm:pt>
    <dgm:pt modelId="{160B5400-352E-4AB8-B20A-3DAE6FE92B72}" type="sibTrans" cxnId="{7FF290CB-00C1-4B23-9836-31078B235CA2}">
      <dgm:prSet/>
      <dgm:spPr/>
      <dgm:t>
        <a:bodyPr/>
        <a:lstStyle/>
        <a:p>
          <a:endParaRPr lang="ru-RU"/>
        </a:p>
      </dgm:t>
    </dgm:pt>
    <dgm:pt modelId="{6B5EDFD7-070A-4153-92D0-BBC8557694A7}">
      <dgm:prSet custT="1"/>
      <dgm:spPr/>
      <dgm:t>
        <a:bodyPr/>
        <a:lstStyle/>
        <a:p>
          <a:pPr marL="114300">
            <a:spcAft>
              <a:spcPct val="1500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позбавлені емпатії та співчуття до інших; </a:t>
          </a:r>
        </a:p>
      </dgm:t>
    </dgm:pt>
    <dgm:pt modelId="{B0692473-B397-4500-BFB2-CD473461DC84}" type="parTrans" cxnId="{D174A9BB-A8EE-4C60-A879-7FB764FC7D8A}">
      <dgm:prSet/>
      <dgm:spPr/>
      <dgm:t>
        <a:bodyPr/>
        <a:lstStyle/>
        <a:p>
          <a:endParaRPr lang="ru-RU"/>
        </a:p>
      </dgm:t>
    </dgm:pt>
    <dgm:pt modelId="{8689CD10-5B73-424F-87A3-F1F4BA324BC1}" type="sibTrans" cxnId="{D174A9BB-A8EE-4C60-A879-7FB764FC7D8A}">
      <dgm:prSet/>
      <dgm:spPr/>
      <dgm:t>
        <a:bodyPr/>
        <a:lstStyle/>
        <a:p>
          <a:endParaRPr lang="ru-RU"/>
        </a:p>
      </dgm:t>
    </dgm:pt>
    <dgm:pt modelId="{EDBD81D1-FDED-4224-B4F6-5BCD6C447448}">
      <dgm:prSet custT="1"/>
      <dgm:spPr/>
      <dgm:t>
        <a:bodyPr/>
        <a:lstStyle/>
        <a:p>
          <a:pPr marL="114300">
            <a:spcAft>
              <a:spcPct val="1500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агресивні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які потребують «жертву» для власного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самоствердження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78415-97D5-4DA6-BC99-4B713151B08E}" type="parTrans" cxnId="{418302B6-965D-4449-AA2C-9E0EB3058F4A}">
      <dgm:prSet/>
      <dgm:spPr/>
      <dgm:t>
        <a:bodyPr/>
        <a:lstStyle/>
        <a:p>
          <a:endParaRPr lang="ru-RU"/>
        </a:p>
      </dgm:t>
    </dgm:pt>
    <dgm:pt modelId="{7436266D-1DD0-4515-AE11-07A89B35E59C}" type="sibTrans" cxnId="{418302B6-965D-4449-AA2C-9E0EB3058F4A}">
      <dgm:prSet/>
      <dgm:spPr/>
      <dgm:t>
        <a:bodyPr/>
        <a:lstStyle/>
        <a:p>
          <a:endParaRPr lang="ru-RU"/>
        </a:p>
      </dgm:t>
    </dgm:pt>
    <dgm:pt modelId="{55F09385-7FC8-4149-84E0-8CD1515FEAD3}">
      <dgm:prSet custT="1"/>
      <dgm:spPr/>
      <dgm:t>
        <a:bodyPr/>
        <a:lstStyle/>
        <a:p>
          <a:pPr marL="0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нарцисизм – намагання використовувати приниження інших як засіб перебування у центрі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7EDD9-54AE-4B57-A6B6-A4D485925DBE}" type="parTrans" cxnId="{7C353FF0-BBCB-49EF-AA08-0BB2004D8BB4}">
      <dgm:prSet/>
      <dgm:spPr/>
      <dgm:t>
        <a:bodyPr/>
        <a:lstStyle/>
        <a:p>
          <a:endParaRPr lang="ru-RU"/>
        </a:p>
      </dgm:t>
    </dgm:pt>
    <dgm:pt modelId="{B2DCAE64-6928-439C-8368-59E3D7EA21CA}" type="sibTrans" cxnId="{7C353FF0-BBCB-49EF-AA08-0BB2004D8BB4}">
      <dgm:prSet/>
      <dgm:spPr/>
      <dgm:t>
        <a:bodyPr/>
        <a:lstStyle/>
        <a:p>
          <a:endParaRPr lang="ru-RU"/>
        </a:p>
      </dgm:t>
    </dgm:pt>
    <dgm:pt modelId="{9995B08A-02F1-47E0-A006-48D10C8AC6D3}">
      <dgm:prSet custT="1"/>
      <dgm:spPr/>
      <dgm:t>
        <a:bodyPr/>
        <a:lstStyle/>
        <a:p>
          <a:pPr marL="0">
            <a:spcAft>
              <a:spcPts val="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домінування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.–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ініціатива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неврахування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потяг до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контролю над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членами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BA3AC-EC57-40BA-A375-CFC39F9D2BEF}" type="parTrans" cxnId="{4E9020D0-6825-4EEF-8FBD-343AB6367021}">
      <dgm:prSet/>
      <dgm:spPr/>
      <dgm:t>
        <a:bodyPr/>
        <a:lstStyle/>
        <a:p>
          <a:endParaRPr lang="ru-RU"/>
        </a:p>
      </dgm:t>
    </dgm:pt>
    <dgm:pt modelId="{4A9F377D-947C-4F28-BD89-7DE065D2BF2A}" type="sibTrans" cxnId="{4E9020D0-6825-4EEF-8FBD-343AB6367021}">
      <dgm:prSet/>
      <dgm:spPr/>
      <dgm:t>
        <a:bodyPr/>
        <a:lstStyle/>
        <a:p>
          <a:endParaRPr lang="ru-RU"/>
        </a:p>
      </dgm:t>
    </dgm:pt>
    <dgm:pt modelId="{046B3CBD-F23E-4669-887D-3A24B764BBF5}">
      <dgm:prSet custT="1"/>
      <dgm:spPr/>
      <dgm:t>
        <a:bodyPr/>
        <a:lstStyle/>
        <a:p>
          <a:pPr marL="0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ставляться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такого. На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думку, вся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жертві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провокує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таку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0A7CE-5FE9-430C-B8FD-E4F0DC5CA330}" type="parTrans" cxnId="{C61697A0-B24F-452E-9132-B1509438840E}">
      <dgm:prSet/>
      <dgm:spPr/>
      <dgm:t>
        <a:bodyPr/>
        <a:lstStyle/>
        <a:p>
          <a:endParaRPr lang="ru-RU"/>
        </a:p>
      </dgm:t>
    </dgm:pt>
    <dgm:pt modelId="{A52F229D-9183-4CEB-B36C-236E64A6882D}" type="sibTrans" cxnId="{C61697A0-B24F-452E-9132-B1509438840E}">
      <dgm:prSet/>
      <dgm:spPr/>
      <dgm:t>
        <a:bodyPr/>
        <a:lstStyle/>
        <a:p>
          <a:endParaRPr lang="ru-RU"/>
        </a:p>
      </dgm:t>
    </dgm:pt>
    <dgm:pt modelId="{2097C117-459B-47E7-AD88-96B2D9527091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BE3DC-6AF3-4426-8AE6-3764C75E990A}" type="parTrans" cxnId="{1B24BBEB-A76E-46FE-8C29-973714D33F77}">
      <dgm:prSet/>
      <dgm:spPr/>
      <dgm:t>
        <a:bodyPr/>
        <a:lstStyle/>
        <a:p>
          <a:endParaRPr lang="ru-RU"/>
        </a:p>
      </dgm:t>
    </dgm:pt>
    <dgm:pt modelId="{B4EAC289-66B6-426F-BCAD-A6189F44CFEF}" type="sibTrans" cxnId="{1B24BBEB-A76E-46FE-8C29-973714D33F77}">
      <dgm:prSet/>
      <dgm:spPr/>
      <dgm:t>
        <a:bodyPr/>
        <a:lstStyle/>
        <a:p>
          <a:endParaRPr lang="ru-RU"/>
        </a:p>
      </dgm:t>
    </dgm:pt>
    <dgm:pt modelId="{5912502C-F035-4DB6-9DC6-C335594DAEC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вони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перейматись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власної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безпорадності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(не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а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себе у тому,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приєднались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переслідувача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змогли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E026A12E-9789-4DAC-B26E-D6124A39F4BC}" type="parTrans" cxnId="{CBEAF7F7-98A7-4434-8126-7285EA0D6AC3}">
      <dgm:prSet/>
      <dgm:spPr/>
      <dgm:t>
        <a:bodyPr/>
        <a:lstStyle/>
        <a:p>
          <a:endParaRPr lang="ru-RU"/>
        </a:p>
      </dgm:t>
    </dgm:pt>
    <dgm:pt modelId="{212F7AA0-E7B6-456C-BF8F-835BDC69377D}" type="sibTrans" cxnId="{CBEAF7F7-98A7-4434-8126-7285EA0D6AC3}">
      <dgm:prSet/>
      <dgm:spPr/>
      <dgm:t>
        <a:bodyPr/>
        <a:lstStyle/>
        <a:p>
          <a:endParaRPr lang="ru-RU"/>
        </a:p>
      </dgm:t>
    </dgm:pt>
    <dgm:pt modelId="{79DF35A2-69B7-4B21-861E-BB182C2BA46F}">
      <dgm:prSet custT="1"/>
      <dgm:spPr/>
      <dgm:t>
        <a:bodyPr/>
        <a:lstStyle/>
        <a:p>
          <a:pPr marL="114300">
            <a:spcAft>
              <a:spcPct val="1500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Негативний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F846E-AA10-4121-A443-A370F2DDEEF5}" type="parTrans" cxnId="{EFA75365-2668-4B26-A25C-D6525D42D50D}">
      <dgm:prSet/>
      <dgm:spPr/>
      <dgm:t>
        <a:bodyPr/>
        <a:lstStyle/>
        <a:p>
          <a:endParaRPr lang="ru-RU"/>
        </a:p>
      </dgm:t>
    </dgm:pt>
    <dgm:pt modelId="{8666D975-F6F3-4A54-83A0-36D9C30FD11C}" type="sibTrans" cxnId="{EFA75365-2668-4B26-A25C-D6525D42D50D}">
      <dgm:prSet/>
      <dgm:spPr/>
      <dgm:t>
        <a:bodyPr/>
        <a:lstStyle/>
        <a:p>
          <a:endParaRPr lang="ru-RU"/>
        </a:p>
      </dgm:t>
    </dgm:pt>
    <dgm:pt modelId="{59640D62-2FDD-4D59-A455-A694D60EAD56}">
      <dgm:prSet custT="1"/>
      <dgm:spPr/>
      <dgm:t>
        <a:bodyPr/>
        <a:lstStyle/>
        <a:p>
          <a:pPr marL="114300">
            <a:spcAft>
              <a:spcPct val="15000"/>
            </a:spcAft>
          </a:pP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комплекси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9A557-9C62-440E-BF0E-15F724D90ED1}" type="parTrans" cxnId="{54522E1C-CA67-4C30-A15E-9D678404200A}">
      <dgm:prSet/>
      <dgm:spPr/>
      <dgm:t>
        <a:bodyPr/>
        <a:lstStyle/>
        <a:p>
          <a:endParaRPr lang="ru-RU"/>
        </a:p>
      </dgm:t>
    </dgm:pt>
    <dgm:pt modelId="{558F717B-99DD-48DB-94D9-CACB22AF9ED4}" type="sibTrans" cxnId="{54522E1C-CA67-4C30-A15E-9D678404200A}">
      <dgm:prSet/>
      <dgm:spPr/>
      <dgm:t>
        <a:bodyPr/>
        <a:lstStyle/>
        <a:p>
          <a:endParaRPr lang="ru-RU"/>
        </a:p>
      </dgm:t>
    </dgm:pt>
    <dgm:pt modelId="{68350E0E-7206-4B36-91F8-50FA08E46B3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Але у той же час,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це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ж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дослідження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довело,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що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втручання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спостерігачів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у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процес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булінгу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припиняє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конфлікт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. 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Фактично, це доводить тезу про те, що основна увага в процесі формування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антибулінгових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стратегій має приділятись саме спостерігачам.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3DDCC-4AF8-4157-BFCC-081A4D8EC7FF}" type="parTrans" cxnId="{44D3727E-B58B-427C-A133-C7D3D40FE359}">
      <dgm:prSet/>
      <dgm:spPr/>
      <dgm:t>
        <a:bodyPr/>
        <a:lstStyle/>
        <a:p>
          <a:endParaRPr lang="ru-RU"/>
        </a:p>
      </dgm:t>
    </dgm:pt>
    <dgm:pt modelId="{E9CE5591-19E9-4DA5-B93E-7B1C28FE3686}" type="sibTrans" cxnId="{44D3727E-B58B-427C-A133-C7D3D40FE359}">
      <dgm:prSet/>
      <dgm:spPr/>
      <dgm:t>
        <a:bodyPr/>
        <a:lstStyle/>
        <a:p>
          <a:endParaRPr lang="ru-RU"/>
        </a:p>
      </dgm:t>
    </dgm:pt>
    <dgm:pt modelId="{F720936C-D0E7-4BA3-9FA3-DDE93C344D19}" type="pres">
      <dgm:prSet presAssocID="{FFA30AED-6191-4F19-A744-52DC18FA42B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4953D-055A-4751-B696-E12D52ABBA1B}" type="pres">
      <dgm:prSet presAssocID="{3EAAB364-3424-40C1-A418-EE50D349C5BB}" presName="compositeNode" presStyleCnt="0">
        <dgm:presLayoutVars>
          <dgm:bulletEnabled val="1"/>
        </dgm:presLayoutVars>
      </dgm:prSet>
      <dgm:spPr/>
    </dgm:pt>
    <dgm:pt modelId="{8647CF0D-9A32-44BD-ADF9-069677349A49}" type="pres">
      <dgm:prSet presAssocID="{3EAAB364-3424-40C1-A418-EE50D349C5BB}" presName="image" presStyleLbl="fgImgPlace1" presStyleIdx="0" presStyleCnt="3" custScaleX="130390" custLinFactNeighborX="56444" custLinFactNeighborY="-31159"/>
      <dgm:spPr/>
    </dgm:pt>
    <dgm:pt modelId="{A757B25C-B3E5-4C94-A1DA-56D1929049BC}" type="pres">
      <dgm:prSet presAssocID="{3EAAB364-3424-40C1-A418-EE50D349C5BB}" presName="childNode" presStyleLbl="node1" presStyleIdx="0" presStyleCnt="3" custScaleX="176885" custScaleY="108799" custLinFactNeighborX="-1159" custLinFactNeighborY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63C8-C369-4AD9-ACA3-D41B594A952C}" type="pres">
      <dgm:prSet presAssocID="{3EAAB364-3424-40C1-A418-EE50D349C5B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6D90-D503-45BA-A2BA-35C7E616E1EE}" type="pres">
      <dgm:prSet presAssocID="{5607A690-C542-4E3F-8AA5-927EA7D13CD3}" presName="sibTrans" presStyleCnt="0"/>
      <dgm:spPr/>
    </dgm:pt>
    <dgm:pt modelId="{C258B23B-9E3D-438F-B999-D1D58606C4B3}" type="pres">
      <dgm:prSet presAssocID="{292F82FB-9665-4337-B5FC-6D7714A49199}" presName="compositeNode" presStyleCnt="0">
        <dgm:presLayoutVars>
          <dgm:bulletEnabled val="1"/>
        </dgm:presLayoutVars>
      </dgm:prSet>
      <dgm:spPr/>
    </dgm:pt>
    <dgm:pt modelId="{4635EB12-ECBC-4459-89A8-6D061D962ABE}" type="pres">
      <dgm:prSet presAssocID="{292F82FB-9665-4337-B5FC-6D7714A49199}" presName="image" presStyleLbl="fgImgPlace1" presStyleIdx="1" presStyleCnt="3" custScaleX="174417" custScaleY="53659" custLinFactNeighborX="67900" custLinFactNeighborY="7936"/>
      <dgm:spPr/>
    </dgm:pt>
    <dgm:pt modelId="{62EC401B-5E9A-41B2-B738-C78FC04A117C}" type="pres">
      <dgm:prSet presAssocID="{292F82FB-9665-4337-B5FC-6D7714A49199}" presName="childNode" presStyleLbl="node1" presStyleIdx="1" presStyleCnt="3" custScaleX="181406" custScaleY="98582" custLinFactNeighborX="-2568" custLinFactNeighborY="-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F618-2F4E-461D-8DBC-75A09CA6B013}" type="pres">
      <dgm:prSet presAssocID="{292F82FB-9665-4337-B5FC-6D7714A4919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B49D7-6A15-4B80-AD5C-EDCECA649B7F}" type="pres">
      <dgm:prSet presAssocID="{2F1AA009-710D-4200-829E-9BE5EF5D99D7}" presName="sibTrans" presStyleCnt="0"/>
      <dgm:spPr/>
    </dgm:pt>
    <dgm:pt modelId="{6D81B805-68D2-4EC2-9CCD-F6F9A43C593C}" type="pres">
      <dgm:prSet presAssocID="{205D6C41-36C1-4D83-A1AE-36ECD1CC3A88}" presName="compositeNode" presStyleCnt="0">
        <dgm:presLayoutVars>
          <dgm:bulletEnabled val="1"/>
        </dgm:presLayoutVars>
      </dgm:prSet>
      <dgm:spPr/>
    </dgm:pt>
    <dgm:pt modelId="{03F5989A-A627-46F0-9936-F5429C68F9D5}" type="pres">
      <dgm:prSet presAssocID="{205D6C41-36C1-4D83-A1AE-36ECD1CC3A88}" presName="image" presStyleLbl="fgImgPlace1" presStyleIdx="2" presStyleCnt="3" custScaleX="221207" custLinFactNeighborX="54978" custLinFactNeighborY="3631"/>
      <dgm:spPr/>
    </dgm:pt>
    <dgm:pt modelId="{EA768C63-9742-4761-9700-334E7D35427F}" type="pres">
      <dgm:prSet presAssocID="{205D6C41-36C1-4D83-A1AE-36ECD1CC3A88}" presName="childNode" presStyleLbl="node1" presStyleIdx="2" presStyleCnt="3" custScaleX="17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9FD79-8920-4956-9822-F4DEB76A5A18}" type="pres">
      <dgm:prSet presAssocID="{205D6C41-36C1-4D83-A1AE-36ECD1CC3A8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DEEC3-AB4E-4AC3-AA79-C0F5B250E1A8}" srcId="{205D6C41-36C1-4D83-A1AE-36ECD1CC3A88}" destId="{BA390F10-2E90-4BFF-9505-4E92F4C96D7B}" srcOrd="0" destOrd="0" parTransId="{1102D451-A9B6-478D-8593-08F6518A5E98}" sibTransId="{0F142A40-71D7-4032-98D2-700D6EF32C3E}"/>
    <dgm:cxn modelId="{2FC2C623-0998-4EF7-9EFD-28C74D5CBB13}" type="presOf" srcId="{6A5B7214-1C25-4D53-99E3-A9CA91B3DA33}" destId="{A757B25C-B3E5-4C94-A1DA-56D1929049BC}" srcOrd="0" destOrd="2" presId="urn:microsoft.com/office/officeart/2005/8/layout/hList2#1"/>
    <dgm:cxn modelId="{B3B9910D-577A-4DFC-8B72-A4082F2E33DB}" type="presOf" srcId="{67E09605-BA34-454B-9D3C-75DCA8C90605}" destId="{A757B25C-B3E5-4C94-A1DA-56D1929049BC}" srcOrd="0" destOrd="0" presId="urn:microsoft.com/office/officeart/2005/8/layout/hList2#1"/>
    <dgm:cxn modelId="{F01A473F-6083-46FF-883C-2926C0D5C9FB}" type="presOf" srcId="{292F82FB-9665-4337-B5FC-6D7714A49199}" destId="{2FF5F618-2F4E-461D-8DBC-75A09CA6B013}" srcOrd="0" destOrd="0" presId="urn:microsoft.com/office/officeart/2005/8/layout/hList2#1"/>
    <dgm:cxn modelId="{7FF290CB-00C1-4B23-9836-31078B235CA2}" srcId="{3EAAB364-3424-40C1-A418-EE50D349C5BB}" destId="{FD46978F-7137-416B-BA1A-AD8B990CACAB}" srcOrd="1" destOrd="0" parTransId="{DFC8A6C5-5775-4D81-B297-09FAB766952F}" sibTransId="{160B5400-352E-4AB8-B20A-3DAE6FE92B72}"/>
    <dgm:cxn modelId="{7C353FF0-BBCB-49EF-AA08-0BB2004D8BB4}" srcId="{292F82FB-9665-4337-B5FC-6D7714A49199}" destId="{55F09385-7FC8-4149-84E0-8CD1515FEAD3}" srcOrd="5" destOrd="0" parTransId="{3A87EDD9-54AE-4B57-A6B6-A4D485925DBE}" sibTransId="{B2DCAE64-6928-439C-8368-59E3D7EA21CA}"/>
    <dgm:cxn modelId="{4DEC5888-9472-4F33-A9CA-3DBBA9E9363F}" type="presOf" srcId="{9995B08A-02F1-47E0-A006-48D10C8AC6D3}" destId="{62EC401B-5E9A-41B2-B738-C78FC04A117C}" srcOrd="0" destOrd="6" presId="urn:microsoft.com/office/officeart/2005/8/layout/hList2#1"/>
    <dgm:cxn modelId="{EA64D915-90CA-4DC8-B807-60F3A841043B}" type="presOf" srcId="{2097C117-459B-47E7-AD88-96B2D9527091}" destId="{EA768C63-9742-4761-9700-334E7D35427F}" srcOrd="0" destOrd="3" presId="urn:microsoft.com/office/officeart/2005/8/layout/hList2#1"/>
    <dgm:cxn modelId="{4E9020D0-6825-4EEF-8FBD-343AB6367021}" srcId="{292F82FB-9665-4337-B5FC-6D7714A49199}" destId="{9995B08A-02F1-47E0-A006-48D10C8AC6D3}" srcOrd="6" destOrd="0" parTransId="{645BA3AC-EC57-40BA-A375-CFC39F9D2BEF}" sibTransId="{4A9F377D-947C-4F28-BD89-7DE065D2BF2A}"/>
    <dgm:cxn modelId="{1B24BBEB-A76E-46FE-8C29-973714D33F77}" srcId="{205D6C41-36C1-4D83-A1AE-36ECD1CC3A88}" destId="{2097C117-459B-47E7-AD88-96B2D9527091}" srcOrd="3" destOrd="0" parTransId="{C8FBE3DC-6AF3-4426-8AE6-3764C75E990A}" sibTransId="{B4EAC289-66B6-426F-BCAD-A6189F44CFEF}"/>
    <dgm:cxn modelId="{E116768D-5E2D-4E7F-86DC-97ECDC4BD0E4}" srcId="{292F82FB-9665-4337-B5FC-6D7714A49199}" destId="{79C28E3D-0C67-49EE-8620-B0BF61C2E40D}" srcOrd="0" destOrd="0" parTransId="{58FA22EA-30C9-4EA5-805A-1E773D8B5C80}" sibTransId="{8FD3D32C-783F-4E95-A934-BB1A2943F0DF}"/>
    <dgm:cxn modelId="{9D1BF1CC-FF7F-4937-A600-3EC57FC7B5A9}" type="presOf" srcId="{55F09385-7FC8-4149-84E0-8CD1515FEAD3}" destId="{62EC401B-5E9A-41B2-B738-C78FC04A117C}" srcOrd="0" destOrd="5" presId="urn:microsoft.com/office/officeart/2005/8/layout/hList2#1"/>
    <dgm:cxn modelId="{172CAE56-69B6-4F00-924B-7A780EEE6B00}" type="presOf" srcId="{046B3CBD-F23E-4669-887D-3A24B764BBF5}" destId="{62EC401B-5E9A-41B2-B738-C78FC04A117C}" srcOrd="0" destOrd="7" presId="urn:microsoft.com/office/officeart/2005/8/layout/hList2#1"/>
    <dgm:cxn modelId="{F037F5F9-5B8C-4D72-9A10-A13D86B9BA47}" srcId="{3EAAB364-3424-40C1-A418-EE50D349C5BB}" destId="{6A5B7214-1C25-4D53-99E3-A9CA91B3DA33}" srcOrd="2" destOrd="0" parTransId="{95621071-FBB0-4E7E-8D8B-023EB6596031}" sibTransId="{FB7352C1-33D1-472C-B60F-E66A20D85D91}"/>
    <dgm:cxn modelId="{44D3727E-B58B-427C-A133-C7D3D40FE359}" srcId="{205D6C41-36C1-4D83-A1AE-36ECD1CC3A88}" destId="{68350E0E-7206-4B36-91F8-50FA08E46B30}" srcOrd="2" destOrd="0" parTransId="{EE53DDCC-4AF8-4157-BFCC-081A4D8EC7FF}" sibTransId="{E9CE5591-19E9-4DA5-B93E-7B1C28FE3686}"/>
    <dgm:cxn modelId="{50C696C2-43F8-42F2-B8A2-66815AF23F1F}" type="presOf" srcId="{6B5EDFD7-070A-4153-92D0-BBC8557694A7}" destId="{62EC401B-5E9A-41B2-B738-C78FC04A117C}" srcOrd="0" destOrd="1" presId="urn:microsoft.com/office/officeart/2005/8/layout/hList2#1"/>
    <dgm:cxn modelId="{54522E1C-CA67-4C30-A15E-9D678404200A}" srcId="{292F82FB-9665-4337-B5FC-6D7714A49199}" destId="{59640D62-2FDD-4D59-A455-A694D60EAD56}" srcOrd="4" destOrd="0" parTransId="{0579A557-9C62-440E-BF0E-15F724D90ED1}" sibTransId="{558F717B-99DD-48DB-94D9-CACB22AF9ED4}"/>
    <dgm:cxn modelId="{3BC5E362-0B87-405E-8419-21AE43F73564}" type="presOf" srcId="{FFA30AED-6191-4F19-A744-52DC18FA42B3}" destId="{F720936C-D0E7-4BA3-9FA3-DDE93C344D19}" srcOrd="0" destOrd="0" presId="urn:microsoft.com/office/officeart/2005/8/layout/hList2#1"/>
    <dgm:cxn modelId="{C61697A0-B24F-452E-9132-B1509438840E}" srcId="{292F82FB-9665-4337-B5FC-6D7714A49199}" destId="{046B3CBD-F23E-4669-887D-3A24B764BBF5}" srcOrd="7" destOrd="0" parTransId="{4A20A7CE-5FE9-430C-B8FD-E4F0DC5CA330}" sibTransId="{A52F229D-9183-4CEB-B36C-236E64A6882D}"/>
    <dgm:cxn modelId="{418302B6-965D-4449-AA2C-9E0EB3058F4A}" srcId="{292F82FB-9665-4337-B5FC-6D7714A49199}" destId="{EDBD81D1-FDED-4224-B4F6-5BCD6C447448}" srcOrd="2" destOrd="0" parTransId="{B1378415-97D5-4DA6-BC99-4B713151B08E}" sibTransId="{7436266D-1DD0-4515-AE11-07A89B35E59C}"/>
    <dgm:cxn modelId="{B3D13EC9-1C6D-459F-A3D4-B96E72680D95}" type="presOf" srcId="{79DF35A2-69B7-4B21-861E-BB182C2BA46F}" destId="{62EC401B-5E9A-41B2-B738-C78FC04A117C}" srcOrd="0" destOrd="3" presId="urn:microsoft.com/office/officeart/2005/8/layout/hList2#1"/>
    <dgm:cxn modelId="{263ABD6B-3E65-4671-819C-21E1D2130353}" type="presOf" srcId="{FD46978F-7137-416B-BA1A-AD8B990CACAB}" destId="{A757B25C-B3E5-4C94-A1DA-56D1929049BC}" srcOrd="0" destOrd="1" presId="urn:microsoft.com/office/officeart/2005/8/layout/hList2#1"/>
    <dgm:cxn modelId="{FA402202-8BF9-42D2-B3EC-D156CF631599}" type="presOf" srcId="{EDBD81D1-FDED-4224-B4F6-5BCD6C447448}" destId="{62EC401B-5E9A-41B2-B738-C78FC04A117C}" srcOrd="0" destOrd="2" presId="urn:microsoft.com/office/officeart/2005/8/layout/hList2#1"/>
    <dgm:cxn modelId="{A567E10B-3BA5-4EA9-8D6A-7A62498BE07B}" type="presOf" srcId="{BA390F10-2E90-4BFF-9505-4E92F4C96D7B}" destId="{EA768C63-9742-4761-9700-334E7D35427F}" srcOrd="0" destOrd="0" presId="urn:microsoft.com/office/officeart/2005/8/layout/hList2#1"/>
    <dgm:cxn modelId="{D174A9BB-A8EE-4C60-A879-7FB764FC7D8A}" srcId="{292F82FB-9665-4337-B5FC-6D7714A49199}" destId="{6B5EDFD7-070A-4153-92D0-BBC8557694A7}" srcOrd="1" destOrd="0" parTransId="{B0692473-B397-4500-BFB2-CD473461DC84}" sibTransId="{8689CD10-5B73-424F-87A3-F1F4BA324BC1}"/>
    <dgm:cxn modelId="{EDA22699-38C5-40DC-A147-F7D14ACACE1D}" srcId="{FFA30AED-6191-4F19-A744-52DC18FA42B3}" destId="{205D6C41-36C1-4D83-A1AE-36ECD1CC3A88}" srcOrd="2" destOrd="0" parTransId="{2B355737-9D1C-4A1F-A4C6-C9CD69413503}" sibTransId="{D6F20270-7020-4870-957E-41409F630482}"/>
    <dgm:cxn modelId="{82BAAF2D-9149-4153-8886-492ED7A43035}" type="presOf" srcId="{5912502C-F035-4DB6-9DC6-C335594DAECB}" destId="{EA768C63-9742-4761-9700-334E7D35427F}" srcOrd="0" destOrd="1" presId="urn:microsoft.com/office/officeart/2005/8/layout/hList2#1"/>
    <dgm:cxn modelId="{CD9E53A2-4CCD-4B5B-95C1-A6C698E9E444}" srcId="{FFA30AED-6191-4F19-A744-52DC18FA42B3}" destId="{3EAAB364-3424-40C1-A418-EE50D349C5BB}" srcOrd="0" destOrd="0" parTransId="{7913DB4B-2772-483A-A738-8620D0F0A2CA}" sibTransId="{5607A690-C542-4E3F-8AA5-927EA7D13CD3}"/>
    <dgm:cxn modelId="{4198BD7C-2853-4EF2-BD3F-9C9F1105ECC4}" type="presOf" srcId="{68350E0E-7206-4B36-91F8-50FA08E46B30}" destId="{EA768C63-9742-4761-9700-334E7D35427F}" srcOrd="0" destOrd="2" presId="urn:microsoft.com/office/officeart/2005/8/layout/hList2#1"/>
    <dgm:cxn modelId="{AF7C74A4-A8D6-451F-A8DF-23A6F4E2FA94}" type="presOf" srcId="{59640D62-2FDD-4D59-A455-A694D60EAD56}" destId="{62EC401B-5E9A-41B2-B738-C78FC04A117C}" srcOrd="0" destOrd="4" presId="urn:microsoft.com/office/officeart/2005/8/layout/hList2#1"/>
    <dgm:cxn modelId="{55C358C6-137F-4666-930E-366607030D5A}" srcId="{FFA30AED-6191-4F19-A744-52DC18FA42B3}" destId="{292F82FB-9665-4337-B5FC-6D7714A49199}" srcOrd="1" destOrd="0" parTransId="{01277EF7-0F66-49C6-A077-7329C6AFFF45}" sibTransId="{2F1AA009-710D-4200-829E-9BE5EF5D99D7}"/>
    <dgm:cxn modelId="{CBEAF7F7-98A7-4434-8126-7285EA0D6AC3}" srcId="{205D6C41-36C1-4D83-A1AE-36ECD1CC3A88}" destId="{5912502C-F035-4DB6-9DC6-C335594DAECB}" srcOrd="1" destOrd="0" parTransId="{E026A12E-9789-4DAC-B26E-D6124A39F4BC}" sibTransId="{212F7AA0-E7B6-456C-BF8F-835BDC69377D}"/>
    <dgm:cxn modelId="{572F25ED-E998-4812-8F5A-CD056B05D349}" type="presOf" srcId="{205D6C41-36C1-4D83-A1AE-36ECD1CC3A88}" destId="{5749FD79-8920-4956-9822-F4DEB76A5A18}" srcOrd="0" destOrd="0" presId="urn:microsoft.com/office/officeart/2005/8/layout/hList2#1"/>
    <dgm:cxn modelId="{29905729-BC72-4BA9-B619-FD3CD636AA49}" type="presOf" srcId="{79C28E3D-0C67-49EE-8620-B0BF61C2E40D}" destId="{62EC401B-5E9A-41B2-B738-C78FC04A117C}" srcOrd="0" destOrd="0" presId="urn:microsoft.com/office/officeart/2005/8/layout/hList2#1"/>
    <dgm:cxn modelId="{204C5242-34FB-440B-8081-66765B90BCF3}" srcId="{3EAAB364-3424-40C1-A418-EE50D349C5BB}" destId="{67E09605-BA34-454B-9D3C-75DCA8C90605}" srcOrd="0" destOrd="0" parTransId="{EA6E50B2-B19D-4403-BAAA-CD9C4F1F1DD5}" sibTransId="{515B09E6-CF65-4AC5-A526-5E5FA7805B87}"/>
    <dgm:cxn modelId="{8EAE889F-F103-4DFD-A4C9-B1C5895C2064}" type="presOf" srcId="{3EAAB364-3424-40C1-A418-EE50D349C5BB}" destId="{868463C8-C369-4AD9-ACA3-D41B594A952C}" srcOrd="0" destOrd="0" presId="urn:microsoft.com/office/officeart/2005/8/layout/hList2#1"/>
    <dgm:cxn modelId="{EFA75365-2668-4B26-A25C-D6525D42D50D}" srcId="{292F82FB-9665-4337-B5FC-6D7714A49199}" destId="{79DF35A2-69B7-4B21-861E-BB182C2BA46F}" srcOrd="3" destOrd="0" parTransId="{882F846E-AA10-4121-A443-A370F2DDEEF5}" sibTransId="{8666D975-F6F3-4A54-83A0-36D9C30FD11C}"/>
    <dgm:cxn modelId="{83FA31AB-BAFE-4C90-95AA-3EFC7DBF2D5B}" type="presParOf" srcId="{F720936C-D0E7-4BA3-9FA3-DDE93C344D19}" destId="{6314953D-055A-4751-B696-E12D52ABBA1B}" srcOrd="0" destOrd="0" presId="urn:microsoft.com/office/officeart/2005/8/layout/hList2#1"/>
    <dgm:cxn modelId="{7AA3DC6C-6679-4A31-AB70-24B3E6298FDA}" type="presParOf" srcId="{6314953D-055A-4751-B696-E12D52ABBA1B}" destId="{8647CF0D-9A32-44BD-ADF9-069677349A49}" srcOrd="0" destOrd="0" presId="urn:microsoft.com/office/officeart/2005/8/layout/hList2#1"/>
    <dgm:cxn modelId="{CA3A83A8-9866-4318-8B22-EBBA7E59AC02}" type="presParOf" srcId="{6314953D-055A-4751-B696-E12D52ABBA1B}" destId="{A757B25C-B3E5-4C94-A1DA-56D1929049BC}" srcOrd="1" destOrd="0" presId="urn:microsoft.com/office/officeart/2005/8/layout/hList2#1"/>
    <dgm:cxn modelId="{2495B86F-F0DC-46BD-BA18-EE60128CE63E}" type="presParOf" srcId="{6314953D-055A-4751-B696-E12D52ABBA1B}" destId="{868463C8-C369-4AD9-ACA3-D41B594A952C}" srcOrd="2" destOrd="0" presId="urn:microsoft.com/office/officeart/2005/8/layout/hList2#1"/>
    <dgm:cxn modelId="{B4197AFE-139F-4844-8B52-FCE69BCEAA49}" type="presParOf" srcId="{F720936C-D0E7-4BA3-9FA3-DDE93C344D19}" destId="{8C9D6D90-D503-45BA-A2BA-35C7E616E1EE}" srcOrd="1" destOrd="0" presId="urn:microsoft.com/office/officeart/2005/8/layout/hList2#1"/>
    <dgm:cxn modelId="{B6BE2814-BD1D-43AA-BDF2-197230F06BA8}" type="presParOf" srcId="{F720936C-D0E7-4BA3-9FA3-DDE93C344D19}" destId="{C258B23B-9E3D-438F-B999-D1D58606C4B3}" srcOrd="2" destOrd="0" presId="urn:microsoft.com/office/officeart/2005/8/layout/hList2#1"/>
    <dgm:cxn modelId="{560298CA-0733-47EA-BD37-5F380E727A99}" type="presParOf" srcId="{C258B23B-9E3D-438F-B999-D1D58606C4B3}" destId="{4635EB12-ECBC-4459-89A8-6D061D962ABE}" srcOrd="0" destOrd="0" presId="urn:microsoft.com/office/officeart/2005/8/layout/hList2#1"/>
    <dgm:cxn modelId="{356F461D-9D54-4ABC-91F6-3E3B02D5122F}" type="presParOf" srcId="{C258B23B-9E3D-438F-B999-D1D58606C4B3}" destId="{62EC401B-5E9A-41B2-B738-C78FC04A117C}" srcOrd="1" destOrd="0" presId="urn:microsoft.com/office/officeart/2005/8/layout/hList2#1"/>
    <dgm:cxn modelId="{77FCB0E7-E3DF-4FB2-B732-524386F99DE7}" type="presParOf" srcId="{C258B23B-9E3D-438F-B999-D1D58606C4B3}" destId="{2FF5F618-2F4E-461D-8DBC-75A09CA6B013}" srcOrd="2" destOrd="0" presId="urn:microsoft.com/office/officeart/2005/8/layout/hList2#1"/>
    <dgm:cxn modelId="{B8DB3191-A3FE-4F30-8D61-FD3A05ECF7F8}" type="presParOf" srcId="{F720936C-D0E7-4BA3-9FA3-DDE93C344D19}" destId="{D90B49D7-6A15-4B80-AD5C-EDCECA649B7F}" srcOrd="3" destOrd="0" presId="urn:microsoft.com/office/officeart/2005/8/layout/hList2#1"/>
    <dgm:cxn modelId="{D41533C7-AC16-48AA-8AD8-C50712BBCBC0}" type="presParOf" srcId="{F720936C-D0E7-4BA3-9FA3-DDE93C344D19}" destId="{6D81B805-68D2-4EC2-9CCD-F6F9A43C593C}" srcOrd="4" destOrd="0" presId="urn:microsoft.com/office/officeart/2005/8/layout/hList2#1"/>
    <dgm:cxn modelId="{573F8264-1B33-45C6-BE6F-C3D536E32AB5}" type="presParOf" srcId="{6D81B805-68D2-4EC2-9CCD-F6F9A43C593C}" destId="{03F5989A-A627-46F0-9936-F5429C68F9D5}" srcOrd="0" destOrd="0" presId="urn:microsoft.com/office/officeart/2005/8/layout/hList2#1"/>
    <dgm:cxn modelId="{83439AEE-DC1D-4BD2-8D57-DE4CC411489B}" type="presParOf" srcId="{6D81B805-68D2-4EC2-9CCD-F6F9A43C593C}" destId="{EA768C63-9742-4761-9700-334E7D35427F}" srcOrd="1" destOrd="0" presId="urn:microsoft.com/office/officeart/2005/8/layout/hList2#1"/>
    <dgm:cxn modelId="{3406FF24-092F-4390-91CA-04C12BF15796}" type="presParOf" srcId="{6D81B805-68D2-4EC2-9CCD-F6F9A43C593C}" destId="{5749FD79-8920-4956-9822-F4DEB76A5A18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30AED-6191-4F19-A744-52DC18FA42B3}" type="doc">
      <dgm:prSet loTypeId="urn:microsoft.com/office/officeart/2005/8/layout/hList2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AB364-3424-40C1-A418-EE50D349C5BB}">
      <dgm:prSet phldrT="[Текст]" phldr="1"/>
      <dgm:spPr/>
      <dgm:t>
        <a:bodyPr/>
        <a:lstStyle/>
        <a:p>
          <a:endParaRPr lang="ru-RU" dirty="0"/>
        </a:p>
      </dgm:t>
    </dgm:pt>
    <dgm:pt modelId="{7913DB4B-2772-483A-A738-8620D0F0A2CA}" type="parTrans" cxnId="{CD9E53A2-4CCD-4B5B-95C1-A6C698E9E444}">
      <dgm:prSet/>
      <dgm:spPr/>
      <dgm:t>
        <a:bodyPr/>
        <a:lstStyle/>
        <a:p>
          <a:endParaRPr lang="ru-RU"/>
        </a:p>
      </dgm:t>
    </dgm:pt>
    <dgm:pt modelId="{5607A690-C542-4E3F-8AA5-927EA7D13CD3}" type="sibTrans" cxnId="{CD9E53A2-4CCD-4B5B-95C1-A6C698E9E444}">
      <dgm:prSet/>
      <dgm:spPr/>
      <dgm:t>
        <a:bodyPr/>
        <a:lstStyle/>
        <a:p>
          <a:endParaRPr lang="ru-RU"/>
        </a:p>
      </dgm:t>
    </dgm:pt>
    <dgm:pt modelId="{292F82FB-9665-4337-B5FC-6D7714A49199}">
      <dgm:prSet phldrT="[Текст]" phldr="1"/>
      <dgm:spPr/>
      <dgm:t>
        <a:bodyPr/>
        <a:lstStyle/>
        <a:p>
          <a:endParaRPr lang="ru-RU"/>
        </a:p>
      </dgm:t>
    </dgm:pt>
    <dgm:pt modelId="{01277EF7-0F66-49C6-A077-7329C6AFFF45}" type="parTrans" cxnId="{55C358C6-137F-4666-930E-366607030D5A}">
      <dgm:prSet/>
      <dgm:spPr/>
      <dgm:t>
        <a:bodyPr/>
        <a:lstStyle/>
        <a:p>
          <a:endParaRPr lang="ru-RU"/>
        </a:p>
      </dgm:t>
    </dgm:pt>
    <dgm:pt modelId="{2F1AA009-710D-4200-829E-9BE5EF5D99D7}" type="sibTrans" cxnId="{55C358C6-137F-4666-930E-366607030D5A}">
      <dgm:prSet/>
      <dgm:spPr/>
      <dgm:t>
        <a:bodyPr/>
        <a:lstStyle/>
        <a:p>
          <a:endParaRPr lang="ru-RU"/>
        </a:p>
      </dgm:t>
    </dgm:pt>
    <dgm:pt modelId="{79C28E3D-0C67-49EE-8620-B0BF61C2E40D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Закріплення моделі поведінки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A22EA-30C9-4EA5-805A-1E773D8B5C80}" type="parTrans" cxnId="{E116768D-5E2D-4E7F-86DC-97ECDC4BD0E4}">
      <dgm:prSet/>
      <dgm:spPr/>
      <dgm:t>
        <a:bodyPr/>
        <a:lstStyle/>
        <a:p>
          <a:endParaRPr lang="ru-RU"/>
        </a:p>
      </dgm:t>
    </dgm:pt>
    <dgm:pt modelId="{8FD3D32C-783F-4E95-A934-BB1A2943F0DF}" type="sibTrans" cxnId="{E116768D-5E2D-4E7F-86DC-97ECDC4BD0E4}">
      <dgm:prSet/>
      <dgm:spPr/>
      <dgm:t>
        <a:bodyPr/>
        <a:lstStyle/>
        <a:p>
          <a:endParaRPr lang="ru-RU"/>
        </a:p>
      </dgm:t>
    </dgm:pt>
    <dgm:pt modelId="{205D6C41-36C1-4D83-A1AE-36ECD1CC3A88}">
      <dgm:prSet phldrT="[Текст]" phldr="1"/>
      <dgm:spPr/>
      <dgm:t>
        <a:bodyPr/>
        <a:lstStyle/>
        <a:p>
          <a:endParaRPr lang="ru-RU"/>
        </a:p>
      </dgm:t>
    </dgm:pt>
    <dgm:pt modelId="{2B355737-9D1C-4A1F-A4C6-C9CD69413503}" type="parTrans" cxnId="{EDA22699-38C5-40DC-A147-F7D14ACACE1D}">
      <dgm:prSet/>
      <dgm:spPr/>
      <dgm:t>
        <a:bodyPr/>
        <a:lstStyle/>
        <a:p>
          <a:endParaRPr lang="ru-RU"/>
        </a:p>
      </dgm:t>
    </dgm:pt>
    <dgm:pt modelId="{D6F20270-7020-4870-957E-41409F630482}" type="sibTrans" cxnId="{EDA22699-38C5-40DC-A147-F7D14ACACE1D}">
      <dgm:prSet/>
      <dgm:spPr/>
      <dgm:t>
        <a:bodyPr/>
        <a:lstStyle/>
        <a:p>
          <a:endParaRPr lang="ru-RU"/>
        </a:p>
      </dgm:t>
    </dgm:pt>
    <dgm:pt modelId="{BA390F10-2E90-4BFF-9505-4E92F4C96D7B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усвідомлюють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найкращий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 у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самозбереження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підтримати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сильного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булера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загрозою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наступною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«жертвою».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D451-A9B6-478D-8593-08F6518A5E98}" type="parTrans" cxnId="{9AADEEC3-AB4E-4AC3-AA79-C0F5B250E1A8}">
      <dgm:prSet/>
      <dgm:spPr/>
      <dgm:t>
        <a:bodyPr/>
        <a:lstStyle/>
        <a:p>
          <a:endParaRPr lang="ru-RU"/>
        </a:p>
      </dgm:t>
    </dgm:pt>
    <dgm:pt modelId="{0F142A40-71D7-4032-98D2-700D6EF32C3E}" type="sibTrans" cxnId="{9AADEEC3-AB4E-4AC3-AA79-C0F5B250E1A8}">
      <dgm:prSet/>
      <dgm:spPr/>
      <dgm:t>
        <a:bodyPr/>
        <a:lstStyle/>
        <a:p>
          <a:endParaRPr lang="ru-RU"/>
        </a:p>
      </dgm:t>
    </dgm:pt>
    <dgm:pt modelId="{EE78835A-BC97-45D9-AA04-122B6A771F09}">
      <dgm:prSet custT="1"/>
      <dgm:spPr/>
      <dgm:t>
        <a:bodyPr/>
        <a:lstStyle/>
        <a:p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Не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може</a:t>
          </a:r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поставити</a:t>
          </a:r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мету,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її</a:t>
          </a:r>
          <a:r>
            <a:rPr lang="ru-RU" sz="13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досягти</a:t>
          </a:r>
          <a:endParaRPr lang="ru-RU" sz="13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70BD0-4054-4671-86B5-88F3AAB0137F}" type="parTrans" cxnId="{2CA30FCA-2B7B-4ADE-9A15-131C420CE316}">
      <dgm:prSet/>
      <dgm:spPr/>
      <dgm:t>
        <a:bodyPr/>
        <a:lstStyle/>
        <a:p>
          <a:endParaRPr lang="ru-RU"/>
        </a:p>
      </dgm:t>
    </dgm:pt>
    <dgm:pt modelId="{92A378D7-9D50-4DBA-9DE1-41FBC52691D2}" type="sibTrans" cxnId="{2CA30FCA-2B7B-4ADE-9A15-131C420CE316}">
      <dgm:prSet/>
      <dgm:spPr/>
      <dgm:t>
        <a:bodyPr/>
        <a:lstStyle/>
        <a:p>
          <a:endParaRPr lang="ru-RU"/>
        </a:p>
      </dgm:t>
    </dgm:pt>
    <dgm:pt modelId="{67E09605-BA34-454B-9D3C-75DCA8C90605}">
      <dgm:prSet phldrT="[Текст]" custT="1"/>
      <dgm:spPr/>
      <dgm:t>
        <a:bodyPr/>
        <a:lstStyle/>
        <a:p>
          <a:r>
            <a:rPr lang="ru-RU" sz="13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мозку</a:t>
          </a:r>
          <a:r>
            <a: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  <a:endParaRPr lang="ru-RU" sz="13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E50B2-B19D-4403-BAAA-CD9C4F1F1DD5}" type="parTrans" cxnId="{204C5242-34FB-440B-8081-66765B90BCF3}">
      <dgm:prSet/>
      <dgm:spPr/>
      <dgm:t>
        <a:bodyPr/>
        <a:lstStyle/>
        <a:p>
          <a:endParaRPr lang="ru-RU"/>
        </a:p>
      </dgm:t>
    </dgm:pt>
    <dgm:pt modelId="{515B09E6-CF65-4AC5-A526-5E5FA7805B87}" type="sibTrans" cxnId="{204C5242-34FB-440B-8081-66765B90BCF3}">
      <dgm:prSet/>
      <dgm:spPr/>
      <dgm:t>
        <a:bodyPr/>
        <a:lstStyle/>
        <a:p>
          <a:endParaRPr lang="ru-RU"/>
        </a:p>
      </dgm:t>
    </dgm:pt>
    <dgm:pt modelId="{2097C117-459B-47E7-AD88-96B2D9527091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BE3DC-6AF3-4426-8AE6-3764C75E990A}" type="parTrans" cxnId="{1B24BBEB-A76E-46FE-8C29-973714D33F77}">
      <dgm:prSet/>
      <dgm:spPr/>
      <dgm:t>
        <a:bodyPr/>
        <a:lstStyle/>
        <a:p>
          <a:endParaRPr lang="ru-RU"/>
        </a:p>
      </dgm:t>
    </dgm:pt>
    <dgm:pt modelId="{B4EAC289-66B6-426F-BCAD-A6189F44CFEF}" type="sibTrans" cxnId="{1B24BBEB-A76E-46FE-8C29-973714D33F77}">
      <dgm:prSet/>
      <dgm:spPr/>
      <dgm:t>
        <a:bodyPr/>
        <a:lstStyle/>
        <a:p>
          <a:endParaRPr lang="ru-RU"/>
        </a:p>
      </dgm:t>
    </dgm:pt>
    <dgm:pt modelId="{5912502C-F035-4DB6-9DC6-C335594DAEC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вони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перейматись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власної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безпорадності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себе у тому,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приєднались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переслідувача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змогли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E026A12E-9789-4DAC-B26E-D6124A39F4BC}" type="parTrans" cxnId="{CBEAF7F7-98A7-4434-8126-7285EA0D6AC3}">
      <dgm:prSet/>
      <dgm:spPr/>
      <dgm:t>
        <a:bodyPr/>
        <a:lstStyle/>
        <a:p>
          <a:endParaRPr lang="ru-RU"/>
        </a:p>
      </dgm:t>
    </dgm:pt>
    <dgm:pt modelId="{212F7AA0-E7B6-456C-BF8F-835BDC69377D}" type="sibTrans" cxnId="{CBEAF7F7-98A7-4434-8126-7285EA0D6AC3}">
      <dgm:prSet/>
      <dgm:spPr/>
      <dgm:t>
        <a:bodyPr/>
        <a:lstStyle/>
        <a:p>
          <a:endParaRPr lang="ru-RU"/>
        </a:p>
      </dgm:t>
    </dgm:pt>
    <dgm:pt modelId="{94BF6612-2B73-4BF7-99DF-0ED11E4B021D}">
      <dgm:prSet custT="1"/>
      <dgm:spPr/>
      <dgm:t>
        <a:bodyPr/>
        <a:lstStyle/>
        <a:p>
          <a:endParaRPr lang="ru-RU" sz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F3B0A-E826-4ABE-9B59-13731724B8CA}" type="parTrans" cxnId="{6919BB52-32DD-4F43-B3C5-824122F0E7E6}">
      <dgm:prSet/>
      <dgm:spPr/>
      <dgm:t>
        <a:bodyPr/>
        <a:lstStyle/>
        <a:p>
          <a:endParaRPr lang="ru-RU"/>
        </a:p>
      </dgm:t>
    </dgm:pt>
    <dgm:pt modelId="{D3327DC7-851E-40EA-8CD0-1C89FB265DA3}" type="sibTrans" cxnId="{6919BB52-32DD-4F43-B3C5-824122F0E7E6}">
      <dgm:prSet/>
      <dgm:spPr/>
      <dgm:t>
        <a:bodyPr/>
        <a:lstStyle/>
        <a:p>
          <a:endParaRPr lang="ru-RU"/>
        </a:p>
      </dgm:t>
    </dgm:pt>
    <dgm:pt modelId="{C4636671-CC60-47D3-AE72-335B8DA68DCF}">
      <dgm:prSet custT="1"/>
      <dgm:spPr/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Неадекватне сприйняття себе – занижена самооцінка, комплекс неповноцінності, беззахисність </a:t>
          </a:r>
        </a:p>
      </dgm:t>
    </dgm:pt>
    <dgm:pt modelId="{064D59FD-BC07-42C4-B88E-2928A6D16A3C}" type="parTrans" cxnId="{619830AD-C812-4FB3-BA75-E9960116C9AE}">
      <dgm:prSet/>
      <dgm:spPr/>
      <dgm:t>
        <a:bodyPr/>
        <a:lstStyle/>
        <a:p>
          <a:endParaRPr lang="ru-RU"/>
        </a:p>
      </dgm:t>
    </dgm:pt>
    <dgm:pt modelId="{3517DF9D-B9AC-4CE7-B391-B2C5511BEDEE}" type="sibTrans" cxnId="{619830AD-C812-4FB3-BA75-E9960116C9AE}">
      <dgm:prSet/>
      <dgm:spPr/>
      <dgm:t>
        <a:bodyPr/>
        <a:lstStyle/>
        <a:p>
          <a:endParaRPr lang="ru-RU"/>
        </a:p>
      </dgm:t>
    </dgm:pt>
    <dgm:pt modelId="{E8A873F6-DB22-43BA-8DC5-C8B73999D7E3}">
      <dgm:prSet custT="1"/>
      <dgm:spPr/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сприйняття однолітків – відсторонення від спілкування, самотність, часті пропуски уроків у школі </a:t>
          </a:r>
        </a:p>
      </dgm:t>
    </dgm:pt>
    <dgm:pt modelId="{C67D19B9-87EA-4801-895C-7ADF7DDDB313}" type="parTrans" cxnId="{87B8A6CE-8E18-4E74-A9AA-9D01DAF04099}">
      <dgm:prSet/>
      <dgm:spPr/>
      <dgm:t>
        <a:bodyPr/>
        <a:lstStyle/>
        <a:p>
          <a:endParaRPr lang="ru-RU"/>
        </a:p>
      </dgm:t>
    </dgm:pt>
    <dgm:pt modelId="{67263B51-834A-4E37-A774-658844793BD8}" type="sibTrans" cxnId="{87B8A6CE-8E18-4E74-A9AA-9D01DAF04099}">
      <dgm:prSet/>
      <dgm:spPr/>
      <dgm:t>
        <a:bodyPr/>
        <a:lstStyle/>
        <a:p>
          <a:endParaRPr lang="ru-RU"/>
        </a:p>
      </dgm:t>
    </dgm:pt>
    <dgm:pt modelId="{A1DA2130-B0E3-46D9-9CA4-D4846A1E0314}">
      <dgm:prSet custT="1"/>
      <dgm:spPr/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Неадекватне сприйняття реальності – підвищена тривожність, різноманітні фобії, неврози </a:t>
          </a:r>
        </a:p>
      </dgm:t>
    </dgm:pt>
    <dgm:pt modelId="{74A036FE-1EA3-4E60-A497-C79B74B9A5FB}" type="parTrans" cxnId="{865054E7-6302-431A-8A88-092BA6136FE9}">
      <dgm:prSet/>
      <dgm:spPr/>
      <dgm:t>
        <a:bodyPr/>
        <a:lstStyle/>
        <a:p>
          <a:endParaRPr lang="ru-RU"/>
        </a:p>
      </dgm:t>
    </dgm:pt>
    <dgm:pt modelId="{7964EE11-A45E-4D62-B024-C7B0053B1933}" type="sibTrans" cxnId="{865054E7-6302-431A-8A88-092BA6136FE9}">
      <dgm:prSet/>
      <dgm:spPr/>
      <dgm:t>
        <a:bodyPr/>
        <a:lstStyle/>
        <a:p>
          <a:endParaRPr lang="ru-RU"/>
        </a:p>
      </dgm:t>
    </dgm:pt>
    <dgm:pt modelId="{7D71D83A-A409-4D1C-9B7B-AD9E56B5EC4E}">
      <dgm:prSet custT="1"/>
      <dgm:spPr/>
      <dgm:t>
        <a:bodyPr/>
        <a:lstStyle/>
        <a:p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Девіантна поведінка – схильність до правопорушень, суїцидальні наміри, формування алкогольної, тютюнової чи наркотичної залежності</a:t>
          </a:r>
        </a:p>
      </dgm:t>
    </dgm:pt>
    <dgm:pt modelId="{BCD7B97D-70E9-45AB-B753-64FAD1171FAA}" type="parTrans" cxnId="{B070A655-9965-42EE-A985-259A6167BBA5}">
      <dgm:prSet/>
      <dgm:spPr/>
      <dgm:t>
        <a:bodyPr/>
        <a:lstStyle/>
        <a:p>
          <a:endParaRPr lang="ru-RU"/>
        </a:p>
      </dgm:t>
    </dgm:pt>
    <dgm:pt modelId="{B95F27D5-4E85-4EF6-A640-022D26882BA0}" type="sibTrans" cxnId="{B070A655-9965-42EE-A985-259A6167BBA5}">
      <dgm:prSet/>
      <dgm:spPr/>
      <dgm:t>
        <a:bodyPr/>
        <a:lstStyle/>
        <a:p>
          <a:endParaRPr lang="ru-RU"/>
        </a:p>
      </dgm:t>
    </dgm:pt>
    <dgm:pt modelId="{7F589FCA-4865-4915-8D98-D2B96559EB74}">
      <dgm:prSet custT="1"/>
      <dgm:spPr/>
      <dgm:t>
        <a:bodyPr/>
        <a:lstStyle/>
        <a:p>
          <a:r>
            <a:rPr lang="uk-UA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Ненависть до людей (</a:t>
          </a:r>
          <a:r>
            <a:rPr lang="uk-UA" sz="13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маньяки</a:t>
          </a:r>
          <a:r>
            <a:rPr lang="uk-UA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знущання над слабшими)</a:t>
          </a:r>
          <a:endParaRPr lang="ru-RU" sz="13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76C0E-123D-4394-8F39-26DF9F96EFD3}" type="parTrans" cxnId="{8D8FA300-5FAD-46ED-A8C0-E59FF1A03CFC}">
      <dgm:prSet/>
      <dgm:spPr/>
      <dgm:t>
        <a:bodyPr/>
        <a:lstStyle/>
        <a:p>
          <a:endParaRPr lang="ru-RU"/>
        </a:p>
      </dgm:t>
    </dgm:pt>
    <dgm:pt modelId="{B78FC0F3-4B32-4F5C-B2C6-8172D071F4FD}" type="sibTrans" cxnId="{8D8FA300-5FAD-46ED-A8C0-E59FF1A03CFC}">
      <dgm:prSet/>
      <dgm:spPr/>
      <dgm:t>
        <a:bodyPr/>
        <a:lstStyle/>
        <a:p>
          <a:endParaRPr lang="ru-RU"/>
        </a:p>
      </dgm:t>
    </dgm:pt>
    <dgm:pt modelId="{4601EF3C-82BF-4379-A443-E51EDBD4E5A5}">
      <dgm:prSet custT="1"/>
      <dgm:spPr/>
      <dgm:t>
        <a:bodyPr/>
        <a:lstStyle/>
        <a:p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B18FD-1645-442E-83F5-6FD470387328}" type="parTrans" cxnId="{6FF23BA5-F86E-4D6B-834C-D586DFE98CEC}">
      <dgm:prSet/>
      <dgm:spPr/>
      <dgm:t>
        <a:bodyPr/>
        <a:lstStyle/>
        <a:p>
          <a:endParaRPr lang="ru-RU"/>
        </a:p>
      </dgm:t>
    </dgm:pt>
    <dgm:pt modelId="{271D04C1-690E-40C6-87D8-5A772C340608}" type="sibTrans" cxnId="{6FF23BA5-F86E-4D6B-834C-D586DFE98CEC}">
      <dgm:prSet/>
      <dgm:spPr/>
      <dgm:t>
        <a:bodyPr/>
        <a:lstStyle/>
        <a:p>
          <a:endParaRPr lang="ru-RU"/>
        </a:p>
      </dgm:t>
    </dgm:pt>
    <dgm:pt modelId="{ED862AD8-697B-4303-A26A-0C22FE3F8B70}">
      <dgm:prSet custT="1"/>
      <dgm:spPr/>
      <dgm:t>
        <a:bodyPr/>
        <a:lstStyle/>
        <a:p>
          <a:r>
            <a:rPr lang="ru-RU" sz="13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імунітет, що призводить до частих захворювань дитини;</a:t>
          </a:r>
        </a:p>
      </dgm:t>
    </dgm:pt>
    <dgm:pt modelId="{B86502A6-C54D-4D81-894F-D2A6C3DC636F}" type="parTrans" cxnId="{A24DE07F-1FF9-432B-BFF7-B1C01E6F7056}">
      <dgm:prSet/>
      <dgm:spPr/>
      <dgm:t>
        <a:bodyPr/>
        <a:lstStyle/>
        <a:p>
          <a:endParaRPr lang="ru-RU"/>
        </a:p>
      </dgm:t>
    </dgm:pt>
    <dgm:pt modelId="{22F60A66-D76E-4A6C-897E-A6206BE36F86}" type="sibTrans" cxnId="{A24DE07F-1FF9-432B-BFF7-B1C01E6F7056}">
      <dgm:prSet/>
      <dgm:spPr/>
      <dgm:t>
        <a:bodyPr/>
        <a:lstStyle/>
        <a:p>
          <a:endParaRPr lang="ru-RU"/>
        </a:p>
      </dgm:t>
    </dgm:pt>
    <dgm:pt modelId="{0C2D113D-465A-4EC1-80C9-9DE4E148CFA7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в самореалізації та досягненні успіху у житті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3C381-AF22-40ED-BB58-4DFC4E153109}" type="parTrans" cxnId="{BB6AB3C0-8ACB-4F80-A93A-BE0C3F482553}">
      <dgm:prSet/>
      <dgm:spPr/>
      <dgm:t>
        <a:bodyPr/>
        <a:lstStyle/>
        <a:p>
          <a:endParaRPr lang="ru-RU"/>
        </a:p>
      </dgm:t>
    </dgm:pt>
    <dgm:pt modelId="{FC4409CB-70F7-4631-8FA5-EFD2DBEA52DF}" type="sibTrans" cxnId="{BB6AB3C0-8ACB-4F80-A93A-BE0C3F482553}">
      <dgm:prSet/>
      <dgm:spPr/>
      <dgm:t>
        <a:bodyPr/>
        <a:lstStyle/>
        <a:p>
          <a:endParaRPr lang="ru-RU"/>
        </a:p>
      </dgm:t>
    </dgm:pt>
    <dgm:pt modelId="{FEBEF53D-6E10-45B5-ABD8-6D0208580CB8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у спілкуванні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08607-9CEA-4117-BC91-5F87DBBF0FE2}" type="parTrans" cxnId="{9F0109F4-DB4A-40B6-8C96-826FA0A88804}">
      <dgm:prSet/>
      <dgm:spPr/>
      <dgm:t>
        <a:bodyPr/>
        <a:lstStyle/>
        <a:p>
          <a:endParaRPr lang="ru-RU"/>
        </a:p>
      </dgm:t>
    </dgm:pt>
    <dgm:pt modelId="{F63861A8-C1F2-4AD6-B2E4-8BB6B66BA421}" type="sibTrans" cxnId="{9F0109F4-DB4A-40B6-8C96-826FA0A88804}">
      <dgm:prSet/>
      <dgm:spPr/>
      <dgm:t>
        <a:bodyPr/>
        <a:lstStyle/>
        <a:p>
          <a:endParaRPr lang="ru-RU"/>
        </a:p>
      </dgm:t>
    </dgm:pt>
    <dgm:pt modelId="{BE68088E-6A8D-4738-A010-1EF3808631F7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Відчуття провини (якщо довів до суїциду</a:t>
          </a: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F7DE7-7D5B-4505-963B-F74A5BF31244}" type="parTrans" cxnId="{93702254-6C6D-4691-B87A-E8D7B5DA1DBD}">
      <dgm:prSet/>
      <dgm:spPr/>
      <dgm:t>
        <a:bodyPr/>
        <a:lstStyle/>
        <a:p>
          <a:endParaRPr lang="ru-RU"/>
        </a:p>
      </dgm:t>
    </dgm:pt>
    <dgm:pt modelId="{33E21C3D-82C4-4B2D-967C-FC4431B9A81B}" type="sibTrans" cxnId="{93702254-6C6D-4691-B87A-E8D7B5DA1DBD}">
      <dgm:prSet/>
      <dgm:spPr/>
      <dgm:t>
        <a:bodyPr/>
        <a:lstStyle/>
        <a:p>
          <a:endParaRPr lang="ru-RU"/>
        </a:p>
      </dgm:t>
    </dgm:pt>
    <dgm:pt modelId="{C32BD3E4-517E-4A4C-ADD3-4CC24DC4E99D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87AB2-2623-44AA-B10F-FBDEC13EA3BA}" type="parTrans" cxnId="{64D69BCD-1F78-4DC1-8AC3-9CDD0D46EA07}">
      <dgm:prSet/>
      <dgm:spPr/>
      <dgm:t>
        <a:bodyPr/>
        <a:lstStyle/>
        <a:p>
          <a:endParaRPr lang="ru-RU"/>
        </a:p>
      </dgm:t>
    </dgm:pt>
    <dgm:pt modelId="{6D06F3EA-0BBD-4897-872F-C03590B15F42}" type="sibTrans" cxnId="{64D69BCD-1F78-4DC1-8AC3-9CDD0D46EA07}">
      <dgm:prSet/>
      <dgm:spPr/>
      <dgm:t>
        <a:bodyPr/>
        <a:lstStyle/>
        <a:p>
          <a:endParaRPr lang="ru-RU"/>
        </a:p>
      </dgm:t>
    </dgm:pt>
    <dgm:pt modelId="{ED98D72F-2C4E-4F34-9E9C-248D5DEE961C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511A3-6240-444B-9ABC-87320A58A233}" type="parTrans" cxnId="{43076F45-05E7-4182-A807-C609F211CB73}">
      <dgm:prSet/>
      <dgm:spPr/>
      <dgm:t>
        <a:bodyPr/>
        <a:lstStyle/>
        <a:p>
          <a:endParaRPr lang="ru-RU"/>
        </a:p>
      </dgm:t>
    </dgm:pt>
    <dgm:pt modelId="{A8FF5167-89B6-427B-BF23-39A468820ECD}" type="sibTrans" cxnId="{43076F45-05E7-4182-A807-C609F211CB73}">
      <dgm:prSet/>
      <dgm:spPr/>
      <dgm:t>
        <a:bodyPr/>
        <a:lstStyle/>
        <a:p>
          <a:endParaRPr lang="ru-RU"/>
        </a:p>
      </dgm:t>
    </dgm:pt>
    <dgm:pt modelId="{87351F3C-E1F7-4C2E-9AA6-752E34429A26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FF7C5C-30C4-4489-B589-D90FBE731BAE}" type="parTrans" cxnId="{7E201D16-5140-46FD-871D-941FD299EED1}">
      <dgm:prSet/>
      <dgm:spPr/>
      <dgm:t>
        <a:bodyPr/>
        <a:lstStyle/>
        <a:p>
          <a:endParaRPr lang="ru-RU"/>
        </a:p>
      </dgm:t>
    </dgm:pt>
    <dgm:pt modelId="{7AA17DCF-0E5F-4E72-B2D8-1E1740052816}" type="sibTrans" cxnId="{7E201D16-5140-46FD-871D-941FD299EED1}">
      <dgm:prSet/>
      <dgm:spPr/>
      <dgm:t>
        <a:bodyPr/>
        <a:lstStyle/>
        <a:p>
          <a:endParaRPr lang="ru-RU"/>
        </a:p>
      </dgm:t>
    </dgm:pt>
    <dgm:pt modelId="{39535F40-5EE8-44A4-9FB8-A150122CC012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ABC29-A1BB-415F-9B0C-780783568CFE}" type="parTrans" cxnId="{162DB4BA-03AA-4756-B486-67255F89B29A}">
      <dgm:prSet/>
      <dgm:spPr/>
      <dgm:t>
        <a:bodyPr/>
        <a:lstStyle/>
        <a:p>
          <a:endParaRPr lang="ru-RU"/>
        </a:p>
      </dgm:t>
    </dgm:pt>
    <dgm:pt modelId="{B6FDFC98-056F-4FD1-B84A-3C2B48462F8B}" type="sibTrans" cxnId="{162DB4BA-03AA-4756-B486-67255F89B29A}">
      <dgm:prSet/>
      <dgm:spPr/>
      <dgm:t>
        <a:bodyPr/>
        <a:lstStyle/>
        <a:p>
          <a:endParaRPr lang="ru-RU"/>
        </a:p>
      </dgm:t>
    </dgm:pt>
    <dgm:pt modelId="{F720936C-D0E7-4BA3-9FA3-DDE93C344D19}" type="pres">
      <dgm:prSet presAssocID="{FFA30AED-6191-4F19-A744-52DC18FA42B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4953D-055A-4751-B696-E12D52ABBA1B}" type="pres">
      <dgm:prSet presAssocID="{3EAAB364-3424-40C1-A418-EE50D349C5BB}" presName="compositeNode" presStyleCnt="0">
        <dgm:presLayoutVars>
          <dgm:bulletEnabled val="1"/>
        </dgm:presLayoutVars>
      </dgm:prSet>
      <dgm:spPr/>
    </dgm:pt>
    <dgm:pt modelId="{8647CF0D-9A32-44BD-ADF9-069677349A49}" type="pres">
      <dgm:prSet presAssocID="{3EAAB364-3424-40C1-A418-EE50D349C5BB}" presName="image" presStyleLbl="fgImgPlace1" presStyleIdx="0" presStyleCnt="3" custScaleX="235081" custLinFactNeighborX="10756" custLinFactNeighborY="-87503"/>
      <dgm:spPr/>
    </dgm:pt>
    <dgm:pt modelId="{A757B25C-B3E5-4C94-A1DA-56D1929049BC}" type="pres">
      <dgm:prSet presAssocID="{3EAAB364-3424-40C1-A418-EE50D349C5BB}" presName="childNode" presStyleLbl="node1" presStyleIdx="0" presStyleCnt="3" custScaleX="201984" custScaleY="105126" custLinFactNeighborX="-22260" custLinFactNeighborY="-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63C8-C369-4AD9-ACA3-D41B594A952C}" type="pres">
      <dgm:prSet presAssocID="{3EAAB364-3424-40C1-A418-EE50D349C5B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6D90-D503-45BA-A2BA-35C7E616E1EE}" type="pres">
      <dgm:prSet presAssocID="{5607A690-C542-4E3F-8AA5-927EA7D13CD3}" presName="sibTrans" presStyleCnt="0"/>
      <dgm:spPr/>
    </dgm:pt>
    <dgm:pt modelId="{C258B23B-9E3D-438F-B999-D1D58606C4B3}" type="pres">
      <dgm:prSet presAssocID="{292F82FB-9665-4337-B5FC-6D7714A49199}" presName="compositeNode" presStyleCnt="0">
        <dgm:presLayoutVars>
          <dgm:bulletEnabled val="1"/>
        </dgm:presLayoutVars>
      </dgm:prSet>
      <dgm:spPr/>
    </dgm:pt>
    <dgm:pt modelId="{4635EB12-ECBC-4459-89A8-6D061D962ABE}" type="pres">
      <dgm:prSet presAssocID="{292F82FB-9665-4337-B5FC-6D7714A49199}" presName="image" presStyleLbl="fgImgPlace1" presStyleIdx="1" presStyleCnt="3" custScaleX="174417" custLinFactNeighborX="43237" custLinFactNeighborY="-73641"/>
      <dgm:spPr/>
    </dgm:pt>
    <dgm:pt modelId="{62EC401B-5E9A-41B2-B738-C78FC04A117C}" type="pres">
      <dgm:prSet presAssocID="{292F82FB-9665-4337-B5FC-6D7714A49199}" presName="childNode" presStyleLbl="node1" presStyleIdx="1" presStyleCnt="3" custScaleX="170625" custLinFactNeighborX="-16916" custLinFactNeighborY="-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F618-2F4E-461D-8DBC-75A09CA6B013}" type="pres">
      <dgm:prSet presAssocID="{292F82FB-9665-4337-B5FC-6D7714A4919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B49D7-6A15-4B80-AD5C-EDCECA649B7F}" type="pres">
      <dgm:prSet presAssocID="{2F1AA009-710D-4200-829E-9BE5EF5D99D7}" presName="sibTrans" presStyleCnt="0"/>
      <dgm:spPr/>
    </dgm:pt>
    <dgm:pt modelId="{6D81B805-68D2-4EC2-9CCD-F6F9A43C593C}" type="pres">
      <dgm:prSet presAssocID="{205D6C41-36C1-4D83-A1AE-36ECD1CC3A88}" presName="compositeNode" presStyleCnt="0">
        <dgm:presLayoutVars>
          <dgm:bulletEnabled val="1"/>
        </dgm:presLayoutVars>
      </dgm:prSet>
      <dgm:spPr/>
    </dgm:pt>
    <dgm:pt modelId="{03F5989A-A627-46F0-9936-F5429C68F9D5}" type="pres">
      <dgm:prSet presAssocID="{205D6C41-36C1-4D83-A1AE-36ECD1CC3A88}" presName="image" presStyleLbl="fgImgPlace1" presStyleIdx="2" presStyleCnt="3" custScaleX="221207" custLinFactX="10185" custLinFactNeighborX="100000" custLinFactNeighborY="-73641"/>
      <dgm:spPr/>
    </dgm:pt>
    <dgm:pt modelId="{EA768C63-9742-4761-9700-334E7D35427F}" type="pres">
      <dgm:prSet presAssocID="{205D6C41-36C1-4D83-A1AE-36ECD1CC3A88}" presName="childNode" presStyleLbl="node1" presStyleIdx="2" presStyleCnt="3" custScaleX="174759" custLinFactNeighborX="-12202" custLinFactNeighborY="-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9FD79-8920-4956-9822-F4DEB76A5A18}" type="pres">
      <dgm:prSet presAssocID="{205D6C41-36C1-4D83-A1AE-36ECD1CC3A8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D69BCD-1F78-4DC1-8AC3-9CDD0D46EA07}" srcId="{292F82FB-9665-4337-B5FC-6D7714A49199}" destId="{C32BD3E4-517E-4A4C-ADD3-4CC24DC4E99D}" srcOrd="7" destOrd="0" parTransId="{48587AB2-2623-44AA-B10F-FBDEC13EA3BA}" sibTransId="{6D06F3EA-0BBD-4897-872F-C03590B15F42}"/>
    <dgm:cxn modelId="{9B9EBE92-A894-44C1-9BFB-5890F06BD37D}" type="presOf" srcId="{5912502C-F035-4DB6-9DC6-C335594DAECB}" destId="{EA768C63-9742-4761-9700-334E7D35427F}" srcOrd="0" destOrd="1" presId="urn:microsoft.com/office/officeart/2005/8/layout/hList2#2"/>
    <dgm:cxn modelId="{E9B5ECC8-D810-48FE-92ED-F5EC1E9BA9AA}" type="presOf" srcId="{ED862AD8-697B-4303-A26A-0C22FE3F8B70}" destId="{A757B25C-B3E5-4C94-A1DA-56D1929049BC}" srcOrd="0" destOrd="1" presId="urn:microsoft.com/office/officeart/2005/8/layout/hList2#2"/>
    <dgm:cxn modelId="{619830AD-C812-4FB3-BA75-E9960116C9AE}" srcId="{3EAAB364-3424-40C1-A418-EE50D349C5BB}" destId="{C4636671-CC60-47D3-AE72-335B8DA68DCF}" srcOrd="2" destOrd="0" parTransId="{064D59FD-BC07-42C4-B88E-2928A6D16A3C}" sibTransId="{3517DF9D-B9AC-4CE7-B391-B2C5511BEDEE}"/>
    <dgm:cxn modelId="{7E201D16-5140-46FD-871D-941FD299EED1}" srcId="{292F82FB-9665-4337-B5FC-6D7714A49199}" destId="{87351F3C-E1F7-4C2E-9AA6-752E34429A26}" srcOrd="3" destOrd="0" parTransId="{DDFF7C5C-30C4-4489-B589-D90FBE731BAE}" sibTransId="{7AA17DCF-0E5F-4E72-B2D8-1E1740052816}"/>
    <dgm:cxn modelId="{204C5242-34FB-440B-8081-66765B90BCF3}" srcId="{3EAAB364-3424-40C1-A418-EE50D349C5BB}" destId="{67E09605-BA34-454B-9D3C-75DCA8C90605}" srcOrd="0" destOrd="0" parTransId="{EA6E50B2-B19D-4403-BAAA-CD9C4F1F1DD5}" sibTransId="{515B09E6-CF65-4AC5-A526-5E5FA7805B87}"/>
    <dgm:cxn modelId="{2CA30FCA-2B7B-4ADE-9A15-131C420CE316}" srcId="{3EAAB364-3424-40C1-A418-EE50D349C5BB}" destId="{EE78835A-BC97-45D9-AA04-122B6A771F09}" srcOrd="6" destOrd="0" parTransId="{63070BD0-4054-4671-86B5-88F3AAB0137F}" sibTransId="{92A378D7-9D50-4DBA-9DE1-41FBC52691D2}"/>
    <dgm:cxn modelId="{2BE45088-E5E7-487C-B885-D26581F58A67}" type="presOf" srcId="{0C2D113D-465A-4EC1-80C9-9DE4E148CFA7}" destId="{62EC401B-5E9A-41B2-B738-C78FC04A117C}" srcOrd="0" destOrd="2" presId="urn:microsoft.com/office/officeart/2005/8/layout/hList2#2"/>
    <dgm:cxn modelId="{2566976C-0E17-4CA9-A2B5-110D11CC4E45}" type="presOf" srcId="{4601EF3C-82BF-4379-A443-E51EDBD4E5A5}" destId="{A757B25C-B3E5-4C94-A1DA-56D1929049BC}" srcOrd="0" destOrd="8" presId="urn:microsoft.com/office/officeart/2005/8/layout/hList2#2"/>
    <dgm:cxn modelId="{1288E54D-A2A5-408E-870D-61B2AB2CD152}" type="presOf" srcId="{94BF6612-2B73-4BF7-99DF-0ED11E4B021D}" destId="{EA768C63-9742-4761-9700-334E7D35427F}" srcOrd="0" destOrd="2" presId="urn:microsoft.com/office/officeart/2005/8/layout/hList2#2"/>
    <dgm:cxn modelId="{DEB56565-E7A0-447C-BF70-23F8F7AC96DD}" type="presOf" srcId="{ED98D72F-2C4E-4F34-9E9C-248D5DEE961C}" destId="{62EC401B-5E9A-41B2-B738-C78FC04A117C}" srcOrd="0" destOrd="1" presId="urn:microsoft.com/office/officeart/2005/8/layout/hList2#2"/>
    <dgm:cxn modelId="{EDA22699-38C5-40DC-A147-F7D14ACACE1D}" srcId="{FFA30AED-6191-4F19-A744-52DC18FA42B3}" destId="{205D6C41-36C1-4D83-A1AE-36ECD1CC3A88}" srcOrd="2" destOrd="0" parTransId="{2B355737-9D1C-4A1F-A4C6-C9CD69413503}" sibTransId="{D6F20270-7020-4870-957E-41409F630482}"/>
    <dgm:cxn modelId="{162DB4BA-03AA-4756-B486-67255F89B29A}" srcId="{292F82FB-9665-4337-B5FC-6D7714A49199}" destId="{39535F40-5EE8-44A4-9FB8-A150122CC012}" srcOrd="5" destOrd="0" parTransId="{347ABC29-A1BB-415F-9B0C-780783568CFE}" sibTransId="{B6FDFC98-056F-4FD1-B84A-3C2B48462F8B}"/>
    <dgm:cxn modelId="{7D1A59B9-6A51-4383-B513-2F9B51670420}" type="presOf" srcId="{FFA30AED-6191-4F19-A744-52DC18FA42B3}" destId="{F720936C-D0E7-4BA3-9FA3-DDE93C344D19}" srcOrd="0" destOrd="0" presId="urn:microsoft.com/office/officeart/2005/8/layout/hList2#2"/>
    <dgm:cxn modelId="{87B8A6CE-8E18-4E74-A9AA-9D01DAF04099}" srcId="{3EAAB364-3424-40C1-A418-EE50D349C5BB}" destId="{E8A873F6-DB22-43BA-8DC5-C8B73999D7E3}" srcOrd="3" destOrd="0" parTransId="{C67D19B9-87EA-4801-895C-7ADF7DDDB313}" sibTransId="{67263B51-834A-4E37-A774-658844793BD8}"/>
    <dgm:cxn modelId="{6FF23BA5-F86E-4D6B-834C-D586DFE98CEC}" srcId="{3EAAB364-3424-40C1-A418-EE50D349C5BB}" destId="{4601EF3C-82BF-4379-A443-E51EDBD4E5A5}" srcOrd="8" destOrd="0" parTransId="{6D6B18FD-1645-442E-83F5-6FD470387328}" sibTransId="{271D04C1-690E-40C6-87D8-5A772C340608}"/>
    <dgm:cxn modelId="{0E4C8E77-8FD4-4E42-90EB-D092D3218D63}" type="presOf" srcId="{C32BD3E4-517E-4A4C-ADD3-4CC24DC4E99D}" destId="{62EC401B-5E9A-41B2-B738-C78FC04A117C}" srcOrd="0" destOrd="7" presId="urn:microsoft.com/office/officeart/2005/8/layout/hList2#2"/>
    <dgm:cxn modelId="{4435BBBF-F21A-4DC4-90A0-EFA87925F6AF}" type="presOf" srcId="{292F82FB-9665-4337-B5FC-6D7714A49199}" destId="{2FF5F618-2F4E-461D-8DBC-75A09CA6B013}" srcOrd="0" destOrd="0" presId="urn:microsoft.com/office/officeart/2005/8/layout/hList2#2"/>
    <dgm:cxn modelId="{4EBD7756-F9A9-452A-BB93-DC07281134BC}" type="presOf" srcId="{C4636671-CC60-47D3-AE72-335B8DA68DCF}" destId="{A757B25C-B3E5-4C94-A1DA-56D1929049BC}" srcOrd="0" destOrd="2" presId="urn:microsoft.com/office/officeart/2005/8/layout/hList2#2"/>
    <dgm:cxn modelId="{F0FB4FA9-03DC-40BC-928F-43E62FACC3E9}" type="presOf" srcId="{BE68088E-6A8D-4738-A010-1EF3808631F7}" destId="{62EC401B-5E9A-41B2-B738-C78FC04A117C}" srcOrd="0" destOrd="6" presId="urn:microsoft.com/office/officeart/2005/8/layout/hList2#2"/>
    <dgm:cxn modelId="{B070A655-9965-42EE-A985-259A6167BBA5}" srcId="{3EAAB364-3424-40C1-A418-EE50D349C5BB}" destId="{7D71D83A-A409-4D1C-9B7B-AD9E56B5EC4E}" srcOrd="5" destOrd="0" parTransId="{BCD7B97D-70E9-45AB-B753-64FAD1171FAA}" sibTransId="{B95F27D5-4E85-4EF6-A640-022D26882BA0}"/>
    <dgm:cxn modelId="{34D5309B-0ADF-4342-B065-D6CE30E3280A}" type="presOf" srcId="{FEBEF53D-6E10-45B5-ABD8-6D0208580CB8}" destId="{62EC401B-5E9A-41B2-B738-C78FC04A117C}" srcOrd="0" destOrd="4" presId="urn:microsoft.com/office/officeart/2005/8/layout/hList2#2"/>
    <dgm:cxn modelId="{120CBCDA-D839-40A9-A610-0E11C063F6D4}" type="presOf" srcId="{EE78835A-BC97-45D9-AA04-122B6A771F09}" destId="{A757B25C-B3E5-4C94-A1DA-56D1929049BC}" srcOrd="0" destOrd="6" presId="urn:microsoft.com/office/officeart/2005/8/layout/hList2#2"/>
    <dgm:cxn modelId="{A24DE07F-1FF9-432B-BFF7-B1C01E6F7056}" srcId="{3EAAB364-3424-40C1-A418-EE50D349C5BB}" destId="{ED862AD8-697B-4303-A26A-0C22FE3F8B70}" srcOrd="1" destOrd="0" parTransId="{B86502A6-C54D-4D81-894F-D2A6C3DC636F}" sibTransId="{22F60A66-D76E-4A6C-897E-A6206BE36F86}"/>
    <dgm:cxn modelId="{9F0109F4-DB4A-40B6-8C96-826FA0A88804}" srcId="{292F82FB-9665-4337-B5FC-6D7714A49199}" destId="{FEBEF53D-6E10-45B5-ABD8-6D0208580CB8}" srcOrd="4" destOrd="0" parTransId="{A7F08607-9CEA-4117-BC91-5F87DBBF0FE2}" sibTransId="{F63861A8-C1F2-4AD6-B2E4-8BB6B66BA421}"/>
    <dgm:cxn modelId="{6919BB52-32DD-4F43-B3C5-824122F0E7E6}" srcId="{205D6C41-36C1-4D83-A1AE-36ECD1CC3A88}" destId="{94BF6612-2B73-4BF7-99DF-0ED11E4B021D}" srcOrd="2" destOrd="0" parTransId="{29AF3B0A-E826-4ABE-9B59-13731724B8CA}" sibTransId="{D3327DC7-851E-40EA-8CD0-1C89FB265DA3}"/>
    <dgm:cxn modelId="{1B24BBEB-A76E-46FE-8C29-973714D33F77}" srcId="{205D6C41-36C1-4D83-A1AE-36ECD1CC3A88}" destId="{2097C117-459B-47E7-AD88-96B2D9527091}" srcOrd="3" destOrd="0" parTransId="{C8FBE3DC-6AF3-4426-8AE6-3764C75E990A}" sibTransId="{B4EAC289-66B6-426F-BCAD-A6189F44CFEF}"/>
    <dgm:cxn modelId="{8D8FA300-5FAD-46ED-A8C0-E59FF1A03CFC}" srcId="{3EAAB364-3424-40C1-A418-EE50D349C5BB}" destId="{7F589FCA-4865-4915-8D98-D2B96559EB74}" srcOrd="7" destOrd="0" parTransId="{FBD76C0E-123D-4394-8F39-26DF9F96EFD3}" sibTransId="{B78FC0F3-4B32-4F5C-B2C6-8172D071F4FD}"/>
    <dgm:cxn modelId="{43076F45-05E7-4182-A807-C609F211CB73}" srcId="{292F82FB-9665-4337-B5FC-6D7714A49199}" destId="{ED98D72F-2C4E-4F34-9E9C-248D5DEE961C}" srcOrd="1" destOrd="0" parTransId="{65A511A3-6240-444B-9ABC-87320A58A233}" sibTransId="{A8FF5167-89B6-427B-BF23-39A468820ECD}"/>
    <dgm:cxn modelId="{CD9E53A2-4CCD-4B5B-95C1-A6C698E9E444}" srcId="{FFA30AED-6191-4F19-A744-52DC18FA42B3}" destId="{3EAAB364-3424-40C1-A418-EE50D349C5BB}" srcOrd="0" destOrd="0" parTransId="{7913DB4B-2772-483A-A738-8620D0F0A2CA}" sibTransId="{5607A690-C542-4E3F-8AA5-927EA7D13CD3}"/>
    <dgm:cxn modelId="{55C358C6-137F-4666-930E-366607030D5A}" srcId="{FFA30AED-6191-4F19-A744-52DC18FA42B3}" destId="{292F82FB-9665-4337-B5FC-6D7714A49199}" srcOrd="1" destOrd="0" parTransId="{01277EF7-0F66-49C6-A077-7329C6AFFF45}" sibTransId="{2F1AA009-710D-4200-829E-9BE5EF5D99D7}"/>
    <dgm:cxn modelId="{2878EFE9-0569-44C0-B18A-FBF4E5C7661E}" type="presOf" srcId="{87351F3C-E1F7-4C2E-9AA6-752E34429A26}" destId="{62EC401B-5E9A-41B2-B738-C78FC04A117C}" srcOrd="0" destOrd="3" presId="urn:microsoft.com/office/officeart/2005/8/layout/hList2#2"/>
    <dgm:cxn modelId="{ABBD69A5-AC42-4B70-BFE8-A364531D797A}" type="presOf" srcId="{39535F40-5EE8-44A4-9FB8-A150122CC012}" destId="{62EC401B-5E9A-41B2-B738-C78FC04A117C}" srcOrd="0" destOrd="5" presId="urn:microsoft.com/office/officeart/2005/8/layout/hList2#2"/>
    <dgm:cxn modelId="{71C62417-39ED-441F-9801-6EAC10E40E79}" type="presOf" srcId="{2097C117-459B-47E7-AD88-96B2D9527091}" destId="{EA768C63-9742-4761-9700-334E7D35427F}" srcOrd="0" destOrd="3" presId="urn:microsoft.com/office/officeart/2005/8/layout/hList2#2"/>
    <dgm:cxn modelId="{BB6AB3C0-8ACB-4F80-A93A-BE0C3F482553}" srcId="{292F82FB-9665-4337-B5FC-6D7714A49199}" destId="{0C2D113D-465A-4EC1-80C9-9DE4E148CFA7}" srcOrd="2" destOrd="0" parTransId="{6E73C381-AF22-40ED-BB58-4DFC4E153109}" sibTransId="{FC4409CB-70F7-4631-8FA5-EFD2DBEA52DF}"/>
    <dgm:cxn modelId="{787418AA-E336-40C5-B8EB-B3F4070FC5DC}" type="presOf" srcId="{7D71D83A-A409-4D1C-9B7B-AD9E56B5EC4E}" destId="{A757B25C-B3E5-4C94-A1DA-56D1929049BC}" srcOrd="0" destOrd="5" presId="urn:microsoft.com/office/officeart/2005/8/layout/hList2#2"/>
    <dgm:cxn modelId="{DB73E63B-0195-4F5F-8923-3FF584E7A9C7}" type="presOf" srcId="{205D6C41-36C1-4D83-A1AE-36ECD1CC3A88}" destId="{5749FD79-8920-4956-9822-F4DEB76A5A18}" srcOrd="0" destOrd="0" presId="urn:microsoft.com/office/officeart/2005/8/layout/hList2#2"/>
    <dgm:cxn modelId="{12392A22-9F35-4E01-A132-6A5DCF981CD9}" type="presOf" srcId="{BA390F10-2E90-4BFF-9505-4E92F4C96D7B}" destId="{EA768C63-9742-4761-9700-334E7D35427F}" srcOrd="0" destOrd="0" presId="urn:microsoft.com/office/officeart/2005/8/layout/hList2#2"/>
    <dgm:cxn modelId="{E116768D-5E2D-4E7F-86DC-97ECDC4BD0E4}" srcId="{292F82FB-9665-4337-B5FC-6D7714A49199}" destId="{79C28E3D-0C67-49EE-8620-B0BF61C2E40D}" srcOrd="0" destOrd="0" parTransId="{58FA22EA-30C9-4EA5-805A-1E773D8B5C80}" sibTransId="{8FD3D32C-783F-4E95-A934-BB1A2943F0DF}"/>
    <dgm:cxn modelId="{CBEAF7F7-98A7-4434-8126-7285EA0D6AC3}" srcId="{205D6C41-36C1-4D83-A1AE-36ECD1CC3A88}" destId="{5912502C-F035-4DB6-9DC6-C335594DAECB}" srcOrd="1" destOrd="0" parTransId="{E026A12E-9789-4DAC-B26E-D6124A39F4BC}" sibTransId="{212F7AA0-E7B6-456C-BF8F-835BDC69377D}"/>
    <dgm:cxn modelId="{59F55FB1-80B1-48CE-8C3F-609CDE1F6B2B}" type="presOf" srcId="{7F589FCA-4865-4915-8D98-D2B96559EB74}" destId="{A757B25C-B3E5-4C94-A1DA-56D1929049BC}" srcOrd="0" destOrd="7" presId="urn:microsoft.com/office/officeart/2005/8/layout/hList2#2"/>
    <dgm:cxn modelId="{F1CC4B6B-70F6-4CCE-A0DF-BF1A35354AB6}" type="presOf" srcId="{3EAAB364-3424-40C1-A418-EE50D349C5BB}" destId="{868463C8-C369-4AD9-ACA3-D41B594A952C}" srcOrd="0" destOrd="0" presId="urn:microsoft.com/office/officeart/2005/8/layout/hList2#2"/>
    <dgm:cxn modelId="{8DFE3034-4255-4CEE-9301-A7055A28BF02}" type="presOf" srcId="{67E09605-BA34-454B-9D3C-75DCA8C90605}" destId="{A757B25C-B3E5-4C94-A1DA-56D1929049BC}" srcOrd="0" destOrd="0" presId="urn:microsoft.com/office/officeart/2005/8/layout/hList2#2"/>
    <dgm:cxn modelId="{9C98AFE4-CCAD-439B-AFF1-D752E9AD82F2}" type="presOf" srcId="{E8A873F6-DB22-43BA-8DC5-C8B73999D7E3}" destId="{A757B25C-B3E5-4C94-A1DA-56D1929049BC}" srcOrd="0" destOrd="3" presId="urn:microsoft.com/office/officeart/2005/8/layout/hList2#2"/>
    <dgm:cxn modelId="{ED562F32-5284-4688-922B-8E5516F5E448}" type="presOf" srcId="{A1DA2130-B0E3-46D9-9CA4-D4846A1E0314}" destId="{A757B25C-B3E5-4C94-A1DA-56D1929049BC}" srcOrd="0" destOrd="4" presId="urn:microsoft.com/office/officeart/2005/8/layout/hList2#2"/>
    <dgm:cxn modelId="{13AA1346-1508-4824-8FBD-BB8B61CCE9A7}" type="presOf" srcId="{79C28E3D-0C67-49EE-8620-B0BF61C2E40D}" destId="{62EC401B-5E9A-41B2-B738-C78FC04A117C}" srcOrd="0" destOrd="0" presId="urn:microsoft.com/office/officeart/2005/8/layout/hList2#2"/>
    <dgm:cxn modelId="{865054E7-6302-431A-8A88-092BA6136FE9}" srcId="{3EAAB364-3424-40C1-A418-EE50D349C5BB}" destId="{A1DA2130-B0E3-46D9-9CA4-D4846A1E0314}" srcOrd="4" destOrd="0" parTransId="{74A036FE-1EA3-4E60-A497-C79B74B9A5FB}" sibTransId="{7964EE11-A45E-4D62-B024-C7B0053B1933}"/>
    <dgm:cxn modelId="{9AADEEC3-AB4E-4AC3-AA79-C0F5B250E1A8}" srcId="{205D6C41-36C1-4D83-A1AE-36ECD1CC3A88}" destId="{BA390F10-2E90-4BFF-9505-4E92F4C96D7B}" srcOrd="0" destOrd="0" parTransId="{1102D451-A9B6-478D-8593-08F6518A5E98}" sibTransId="{0F142A40-71D7-4032-98D2-700D6EF32C3E}"/>
    <dgm:cxn modelId="{93702254-6C6D-4691-B87A-E8D7B5DA1DBD}" srcId="{292F82FB-9665-4337-B5FC-6D7714A49199}" destId="{BE68088E-6A8D-4738-A010-1EF3808631F7}" srcOrd="6" destOrd="0" parTransId="{2E6F7DE7-7D5B-4505-963B-F74A5BF31244}" sibTransId="{33E21C3D-82C4-4B2D-967C-FC4431B9A81B}"/>
    <dgm:cxn modelId="{2F4A168E-549E-4D1F-B6F7-A016363E231B}" type="presParOf" srcId="{F720936C-D0E7-4BA3-9FA3-DDE93C344D19}" destId="{6314953D-055A-4751-B696-E12D52ABBA1B}" srcOrd="0" destOrd="0" presId="urn:microsoft.com/office/officeart/2005/8/layout/hList2#2"/>
    <dgm:cxn modelId="{13ADEB5A-54EF-43A5-924D-1B4808372819}" type="presParOf" srcId="{6314953D-055A-4751-B696-E12D52ABBA1B}" destId="{8647CF0D-9A32-44BD-ADF9-069677349A49}" srcOrd="0" destOrd="0" presId="urn:microsoft.com/office/officeart/2005/8/layout/hList2#2"/>
    <dgm:cxn modelId="{AC30EC80-71AD-4EE2-A6DB-E91289C05D56}" type="presParOf" srcId="{6314953D-055A-4751-B696-E12D52ABBA1B}" destId="{A757B25C-B3E5-4C94-A1DA-56D1929049BC}" srcOrd="1" destOrd="0" presId="urn:microsoft.com/office/officeart/2005/8/layout/hList2#2"/>
    <dgm:cxn modelId="{87A4D8E2-481A-469A-8C9C-3319D2C3EF0A}" type="presParOf" srcId="{6314953D-055A-4751-B696-E12D52ABBA1B}" destId="{868463C8-C369-4AD9-ACA3-D41B594A952C}" srcOrd="2" destOrd="0" presId="urn:microsoft.com/office/officeart/2005/8/layout/hList2#2"/>
    <dgm:cxn modelId="{7FD8BA17-6426-4CDF-8C6F-82B56671160D}" type="presParOf" srcId="{F720936C-D0E7-4BA3-9FA3-DDE93C344D19}" destId="{8C9D6D90-D503-45BA-A2BA-35C7E616E1EE}" srcOrd="1" destOrd="0" presId="urn:microsoft.com/office/officeart/2005/8/layout/hList2#2"/>
    <dgm:cxn modelId="{5005AA2E-E8EA-4CF2-8E47-930E016D74CE}" type="presParOf" srcId="{F720936C-D0E7-4BA3-9FA3-DDE93C344D19}" destId="{C258B23B-9E3D-438F-B999-D1D58606C4B3}" srcOrd="2" destOrd="0" presId="urn:microsoft.com/office/officeart/2005/8/layout/hList2#2"/>
    <dgm:cxn modelId="{A57F457E-B86B-430D-9A76-61EC9A826393}" type="presParOf" srcId="{C258B23B-9E3D-438F-B999-D1D58606C4B3}" destId="{4635EB12-ECBC-4459-89A8-6D061D962ABE}" srcOrd="0" destOrd="0" presId="urn:microsoft.com/office/officeart/2005/8/layout/hList2#2"/>
    <dgm:cxn modelId="{8F4EC260-B89B-4865-8C44-51DA4B667D6D}" type="presParOf" srcId="{C258B23B-9E3D-438F-B999-D1D58606C4B3}" destId="{62EC401B-5E9A-41B2-B738-C78FC04A117C}" srcOrd="1" destOrd="0" presId="urn:microsoft.com/office/officeart/2005/8/layout/hList2#2"/>
    <dgm:cxn modelId="{5C4B89EA-26C6-45AE-B8E9-3132DDE4FDE3}" type="presParOf" srcId="{C258B23B-9E3D-438F-B999-D1D58606C4B3}" destId="{2FF5F618-2F4E-461D-8DBC-75A09CA6B013}" srcOrd="2" destOrd="0" presId="urn:microsoft.com/office/officeart/2005/8/layout/hList2#2"/>
    <dgm:cxn modelId="{945182C7-8DEB-4F07-AD21-28E408018B93}" type="presParOf" srcId="{F720936C-D0E7-4BA3-9FA3-DDE93C344D19}" destId="{D90B49D7-6A15-4B80-AD5C-EDCECA649B7F}" srcOrd="3" destOrd="0" presId="urn:microsoft.com/office/officeart/2005/8/layout/hList2#2"/>
    <dgm:cxn modelId="{2D577B8D-B7BC-42D5-89E7-6EA3656187C4}" type="presParOf" srcId="{F720936C-D0E7-4BA3-9FA3-DDE93C344D19}" destId="{6D81B805-68D2-4EC2-9CCD-F6F9A43C593C}" srcOrd="4" destOrd="0" presId="urn:microsoft.com/office/officeart/2005/8/layout/hList2#2"/>
    <dgm:cxn modelId="{4F27DCD2-5007-4052-800C-26A339BF0008}" type="presParOf" srcId="{6D81B805-68D2-4EC2-9CCD-F6F9A43C593C}" destId="{03F5989A-A627-46F0-9936-F5429C68F9D5}" srcOrd="0" destOrd="0" presId="urn:microsoft.com/office/officeart/2005/8/layout/hList2#2"/>
    <dgm:cxn modelId="{8DC8A872-0FAE-45CB-A936-7D2E7E6C06E7}" type="presParOf" srcId="{6D81B805-68D2-4EC2-9CCD-F6F9A43C593C}" destId="{EA768C63-9742-4761-9700-334E7D35427F}" srcOrd="1" destOrd="0" presId="urn:microsoft.com/office/officeart/2005/8/layout/hList2#2"/>
    <dgm:cxn modelId="{D923C324-2B4A-4C46-A821-19858E1000EC}" type="presParOf" srcId="{6D81B805-68D2-4EC2-9CCD-F6F9A43C593C}" destId="{5749FD79-8920-4956-9822-F4DEB76A5A18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30AED-6191-4F19-A744-52DC18FA42B3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AB364-3424-40C1-A418-EE50D349C5BB}">
      <dgm:prSet phldrT="[Текст]" phldr="1"/>
      <dgm:spPr/>
      <dgm:t>
        <a:bodyPr/>
        <a:lstStyle/>
        <a:p>
          <a:endParaRPr lang="ru-RU" dirty="0"/>
        </a:p>
      </dgm:t>
    </dgm:pt>
    <dgm:pt modelId="{7913DB4B-2772-483A-A738-8620D0F0A2CA}" type="parTrans" cxnId="{CD9E53A2-4CCD-4B5B-95C1-A6C698E9E444}">
      <dgm:prSet/>
      <dgm:spPr/>
      <dgm:t>
        <a:bodyPr/>
        <a:lstStyle/>
        <a:p>
          <a:endParaRPr lang="ru-RU"/>
        </a:p>
      </dgm:t>
    </dgm:pt>
    <dgm:pt modelId="{5607A690-C542-4E3F-8AA5-927EA7D13CD3}" type="sibTrans" cxnId="{CD9E53A2-4CCD-4B5B-95C1-A6C698E9E444}">
      <dgm:prSet/>
      <dgm:spPr/>
      <dgm:t>
        <a:bodyPr/>
        <a:lstStyle/>
        <a:p>
          <a:endParaRPr lang="ru-RU"/>
        </a:p>
      </dgm:t>
    </dgm:pt>
    <dgm:pt modelId="{292F82FB-9665-4337-B5FC-6D7714A49199}">
      <dgm:prSet phldrT="[Текст]" phldr="1"/>
      <dgm:spPr/>
      <dgm:t>
        <a:bodyPr/>
        <a:lstStyle/>
        <a:p>
          <a:endParaRPr lang="ru-RU"/>
        </a:p>
      </dgm:t>
    </dgm:pt>
    <dgm:pt modelId="{01277EF7-0F66-49C6-A077-7329C6AFFF45}" type="parTrans" cxnId="{55C358C6-137F-4666-930E-366607030D5A}">
      <dgm:prSet/>
      <dgm:spPr/>
      <dgm:t>
        <a:bodyPr/>
        <a:lstStyle/>
        <a:p>
          <a:endParaRPr lang="ru-RU"/>
        </a:p>
      </dgm:t>
    </dgm:pt>
    <dgm:pt modelId="{2F1AA009-710D-4200-829E-9BE5EF5D99D7}" type="sibTrans" cxnId="{55C358C6-137F-4666-930E-366607030D5A}">
      <dgm:prSet/>
      <dgm:spPr/>
      <dgm:t>
        <a:bodyPr/>
        <a:lstStyle/>
        <a:p>
          <a:endParaRPr lang="ru-RU"/>
        </a:p>
      </dgm:t>
    </dgm:pt>
    <dgm:pt modelId="{79C28E3D-0C67-49EE-8620-B0BF61C2E40D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A22EA-30C9-4EA5-805A-1E773D8B5C80}" type="parTrans" cxnId="{E116768D-5E2D-4E7F-86DC-97ECDC4BD0E4}">
      <dgm:prSet/>
      <dgm:spPr/>
      <dgm:t>
        <a:bodyPr/>
        <a:lstStyle/>
        <a:p>
          <a:endParaRPr lang="ru-RU"/>
        </a:p>
      </dgm:t>
    </dgm:pt>
    <dgm:pt modelId="{8FD3D32C-783F-4E95-A934-BB1A2943F0DF}" type="sibTrans" cxnId="{E116768D-5E2D-4E7F-86DC-97ECDC4BD0E4}">
      <dgm:prSet/>
      <dgm:spPr/>
      <dgm:t>
        <a:bodyPr/>
        <a:lstStyle/>
        <a:p>
          <a:endParaRPr lang="ru-RU"/>
        </a:p>
      </dgm:t>
    </dgm:pt>
    <dgm:pt modelId="{205D6C41-36C1-4D83-A1AE-36ECD1CC3A88}">
      <dgm:prSet phldrT="[Текст]" phldr="1"/>
      <dgm:spPr/>
      <dgm:t>
        <a:bodyPr/>
        <a:lstStyle/>
        <a:p>
          <a:endParaRPr lang="ru-RU"/>
        </a:p>
      </dgm:t>
    </dgm:pt>
    <dgm:pt modelId="{2B355737-9D1C-4A1F-A4C6-C9CD69413503}" type="parTrans" cxnId="{EDA22699-38C5-40DC-A147-F7D14ACACE1D}">
      <dgm:prSet/>
      <dgm:spPr/>
      <dgm:t>
        <a:bodyPr/>
        <a:lstStyle/>
        <a:p>
          <a:endParaRPr lang="ru-RU"/>
        </a:p>
      </dgm:t>
    </dgm:pt>
    <dgm:pt modelId="{D6F20270-7020-4870-957E-41409F630482}" type="sibTrans" cxnId="{EDA22699-38C5-40DC-A147-F7D14ACACE1D}">
      <dgm:prSet/>
      <dgm:spPr/>
      <dgm:t>
        <a:bodyPr/>
        <a:lstStyle/>
        <a:p>
          <a:endParaRPr lang="ru-RU"/>
        </a:p>
      </dgm:t>
    </dgm:pt>
    <dgm:pt modelId="{BA390F10-2E90-4BFF-9505-4E92F4C96D7B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D451-A9B6-478D-8593-08F6518A5E98}" type="parTrans" cxnId="{9AADEEC3-AB4E-4AC3-AA79-C0F5B250E1A8}">
      <dgm:prSet/>
      <dgm:spPr/>
      <dgm:t>
        <a:bodyPr/>
        <a:lstStyle/>
        <a:p>
          <a:endParaRPr lang="ru-RU"/>
        </a:p>
      </dgm:t>
    </dgm:pt>
    <dgm:pt modelId="{0F142A40-71D7-4032-98D2-700D6EF32C3E}" type="sibTrans" cxnId="{9AADEEC3-AB4E-4AC3-AA79-C0F5B250E1A8}">
      <dgm:prSet/>
      <dgm:spPr/>
      <dgm:t>
        <a:bodyPr/>
        <a:lstStyle/>
        <a:p>
          <a:endParaRPr lang="ru-RU"/>
        </a:p>
      </dgm:t>
    </dgm:pt>
    <dgm:pt modelId="{67E09605-BA34-454B-9D3C-75DCA8C90605}">
      <dgm:prSet phldrT="[Текст]" custT="1"/>
      <dgm:spPr/>
      <dgm:t>
        <a:bodyPr/>
        <a:lstStyle/>
        <a:p>
          <a:endParaRPr lang="ru-RU" sz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E50B2-B19D-4403-BAAA-CD9C4F1F1DD5}" type="parTrans" cxnId="{204C5242-34FB-440B-8081-66765B90BCF3}">
      <dgm:prSet/>
      <dgm:spPr/>
      <dgm:t>
        <a:bodyPr/>
        <a:lstStyle/>
        <a:p>
          <a:endParaRPr lang="ru-RU"/>
        </a:p>
      </dgm:t>
    </dgm:pt>
    <dgm:pt modelId="{515B09E6-CF65-4AC5-A526-5E5FA7805B87}" type="sibTrans" cxnId="{204C5242-34FB-440B-8081-66765B90BCF3}">
      <dgm:prSet/>
      <dgm:spPr/>
      <dgm:t>
        <a:bodyPr/>
        <a:lstStyle/>
        <a:p>
          <a:endParaRPr lang="ru-RU"/>
        </a:p>
      </dgm:t>
    </dgm:pt>
    <dgm:pt modelId="{2097C117-459B-47E7-AD88-96B2D9527091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BE3DC-6AF3-4426-8AE6-3764C75E990A}" type="parTrans" cxnId="{1B24BBEB-A76E-46FE-8C29-973714D33F77}">
      <dgm:prSet/>
      <dgm:spPr/>
      <dgm:t>
        <a:bodyPr/>
        <a:lstStyle/>
        <a:p>
          <a:endParaRPr lang="ru-RU"/>
        </a:p>
      </dgm:t>
    </dgm:pt>
    <dgm:pt modelId="{B4EAC289-66B6-426F-BCAD-A6189F44CFEF}" type="sibTrans" cxnId="{1B24BBEB-A76E-46FE-8C29-973714D33F77}">
      <dgm:prSet/>
      <dgm:spPr/>
      <dgm:t>
        <a:bodyPr/>
        <a:lstStyle/>
        <a:p>
          <a:endParaRPr lang="ru-RU"/>
        </a:p>
      </dgm:t>
    </dgm:pt>
    <dgm:pt modelId="{94BF6612-2B73-4BF7-99DF-0ED11E4B021D}">
      <dgm:prSet custT="1"/>
      <dgm:spPr/>
      <dgm:t>
        <a:bodyPr/>
        <a:lstStyle/>
        <a:p>
          <a:endParaRPr lang="ru-RU" sz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F3B0A-E826-4ABE-9B59-13731724B8CA}" type="parTrans" cxnId="{6919BB52-32DD-4F43-B3C5-824122F0E7E6}">
      <dgm:prSet/>
      <dgm:spPr/>
      <dgm:t>
        <a:bodyPr/>
        <a:lstStyle/>
        <a:p>
          <a:endParaRPr lang="ru-RU"/>
        </a:p>
      </dgm:t>
    </dgm:pt>
    <dgm:pt modelId="{D3327DC7-851E-40EA-8CD0-1C89FB265DA3}" type="sibTrans" cxnId="{6919BB52-32DD-4F43-B3C5-824122F0E7E6}">
      <dgm:prSet/>
      <dgm:spPr/>
      <dgm:t>
        <a:bodyPr/>
        <a:lstStyle/>
        <a:p>
          <a:endParaRPr lang="ru-RU"/>
        </a:p>
      </dgm:t>
    </dgm:pt>
    <dgm:pt modelId="{C32BD3E4-517E-4A4C-ADD3-4CC24DC4E99D}">
      <dgm:prSet phldrT="[Текст]" custT="1"/>
      <dgm:spPr/>
      <dgm:t>
        <a:bodyPr/>
        <a:lstStyle/>
        <a:p>
          <a:pPr marL="114300">
            <a:spcAft>
              <a:spcPct val="15000"/>
            </a:spcAft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87AB2-2623-44AA-B10F-FBDEC13EA3BA}" type="parTrans" cxnId="{64D69BCD-1F78-4DC1-8AC3-9CDD0D46EA07}">
      <dgm:prSet/>
      <dgm:spPr/>
      <dgm:t>
        <a:bodyPr/>
        <a:lstStyle/>
        <a:p>
          <a:endParaRPr lang="ru-RU"/>
        </a:p>
      </dgm:t>
    </dgm:pt>
    <dgm:pt modelId="{6D06F3EA-0BBD-4897-872F-C03590B15F42}" type="sibTrans" cxnId="{64D69BCD-1F78-4DC1-8AC3-9CDD0D46EA07}">
      <dgm:prSet/>
      <dgm:spPr/>
      <dgm:t>
        <a:bodyPr/>
        <a:lstStyle/>
        <a:p>
          <a:endParaRPr lang="ru-RU"/>
        </a:p>
      </dgm:t>
    </dgm:pt>
    <dgm:pt modelId="{F720936C-D0E7-4BA3-9FA3-DDE93C344D19}" type="pres">
      <dgm:prSet presAssocID="{FFA30AED-6191-4F19-A744-52DC18FA42B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14953D-055A-4751-B696-E12D52ABBA1B}" type="pres">
      <dgm:prSet presAssocID="{3EAAB364-3424-40C1-A418-EE50D349C5BB}" presName="compositeNode" presStyleCnt="0">
        <dgm:presLayoutVars>
          <dgm:bulletEnabled val="1"/>
        </dgm:presLayoutVars>
      </dgm:prSet>
      <dgm:spPr/>
    </dgm:pt>
    <dgm:pt modelId="{8647CF0D-9A32-44BD-ADF9-069677349A49}" type="pres">
      <dgm:prSet presAssocID="{3EAAB364-3424-40C1-A418-EE50D349C5BB}" presName="image" presStyleLbl="fgImgPlace1" presStyleIdx="0" presStyleCnt="3" custScaleX="235081" custLinFactNeighborX="25797" custLinFactNeighborY="-75068"/>
      <dgm:spPr/>
    </dgm:pt>
    <dgm:pt modelId="{A757B25C-B3E5-4C94-A1DA-56D1929049BC}" type="pres">
      <dgm:prSet presAssocID="{3EAAB364-3424-40C1-A418-EE50D349C5BB}" presName="childNode" presStyleLbl="node1" presStyleIdx="0" presStyleCnt="3" custScaleX="160712" custScaleY="86376" custLinFactNeighborX="-21405" custLinFactNeighborY="-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463C8-C369-4AD9-ACA3-D41B594A952C}" type="pres">
      <dgm:prSet presAssocID="{3EAAB364-3424-40C1-A418-EE50D349C5B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6D90-D503-45BA-A2BA-35C7E616E1EE}" type="pres">
      <dgm:prSet presAssocID="{5607A690-C542-4E3F-8AA5-927EA7D13CD3}" presName="sibTrans" presStyleCnt="0"/>
      <dgm:spPr/>
    </dgm:pt>
    <dgm:pt modelId="{C258B23B-9E3D-438F-B999-D1D58606C4B3}" type="pres">
      <dgm:prSet presAssocID="{292F82FB-9665-4337-B5FC-6D7714A49199}" presName="compositeNode" presStyleCnt="0">
        <dgm:presLayoutVars>
          <dgm:bulletEnabled val="1"/>
        </dgm:presLayoutVars>
      </dgm:prSet>
      <dgm:spPr/>
    </dgm:pt>
    <dgm:pt modelId="{4635EB12-ECBC-4459-89A8-6D061D962ABE}" type="pres">
      <dgm:prSet presAssocID="{292F82FB-9665-4337-B5FC-6D7714A49199}" presName="image" presStyleLbl="fgImgPlace1" presStyleIdx="1" presStyleCnt="3" custScaleX="174417" custLinFactNeighborX="67900" custLinFactNeighborY="-77465"/>
      <dgm:spPr/>
    </dgm:pt>
    <dgm:pt modelId="{62EC401B-5E9A-41B2-B738-C78FC04A117C}" type="pres">
      <dgm:prSet presAssocID="{292F82FB-9665-4337-B5FC-6D7714A49199}" presName="childNode" presStyleLbl="node1" presStyleIdx="1" presStyleCnt="3" custScaleX="170625" custScaleY="86210" custLinFactNeighborX="-11885" custLinFactNeighborY="-5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F618-2F4E-461D-8DBC-75A09CA6B013}" type="pres">
      <dgm:prSet presAssocID="{292F82FB-9665-4337-B5FC-6D7714A4919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B49D7-6A15-4B80-AD5C-EDCECA649B7F}" type="pres">
      <dgm:prSet presAssocID="{2F1AA009-710D-4200-829E-9BE5EF5D99D7}" presName="sibTrans" presStyleCnt="0"/>
      <dgm:spPr/>
    </dgm:pt>
    <dgm:pt modelId="{6D81B805-68D2-4EC2-9CCD-F6F9A43C593C}" type="pres">
      <dgm:prSet presAssocID="{205D6C41-36C1-4D83-A1AE-36ECD1CC3A88}" presName="compositeNode" presStyleCnt="0">
        <dgm:presLayoutVars>
          <dgm:bulletEnabled val="1"/>
        </dgm:presLayoutVars>
      </dgm:prSet>
      <dgm:spPr/>
    </dgm:pt>
    <dgm:pt modelId="{03F5989A-A627-46F0-9936-F5429C68F9D5}" type="pres">
      <dgm:prSet presAssocID="{205D6C41-36C1-4D83-A1AE-36ECD1CC3A88}" presName="image" presStyleLbl="fgImgPlace1" presStyleIdx="2" presStyleCnt="3" custScaleX="221207" custLinFactX="8114" custLinFactNeighborX="100000" custLinFactNeighborY="-80253"/>
      <dgm:spPr/>
    </dgm:pt>
    <dgm:pt modelId="{EA768C63-9742-4761-9700-334E7D35427F}" type="pres">
      <dgm:prSet presAssocID="{205D6C41-36C1-4D83-A1AE-36ECD1CC3A88}" presName="childNode" presStyleLbl="node1" presStyleIdx="2" presStyleCnt="3" custScaleX="174759" custScaleY="88181" custLinFactNeighborX="-17130" custLinFactNeighborY="-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9FD79-8920-4956-9822-F4DEB76A5A18}" type="pres">
      <dgm:prSet presAssocID="{205D6C41-36C1-4D83-A1AE-36ECD1CC3A8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9BB52-32DD-4F43-B3C5-824122F0E7E6}" srcId="{205D6C41-36C1-4D83-A1AE-36ECD1CC3A88}" destId="{94BF6612-2B73-4BF7-99DF-0ED11E4B021D}" srcOrd="1" destOrd="0" parTransId="{29AF3B0A-E826-4ABE-9B59-13731724B8CA}" sibTransId="{D3327DC7-851E-40EA-8CD0-1C89FB265DA3}"/>
    <dgm:cxn modelId="{417B638C-3B25-4143-A248-F5FA216C1D30}" type="presOf" srcId="{3EAAB364-3424-40C1-A418-EE50D349C5BB}" destId="{868463C8-C369-4AD9-ACA3-D41B594A952C}" srcOrd="0" destOrd="0" presId="urn:microsoft.com/office/officeart/2005/8/layout/hList2"/>
    <dgm:cxn modelId="{DE44934F-F48A-4846-AD53-7AE58B8E20D2}" type="presOf" srcId="{FFA30AED-6191-4F19-A744-52DC18FA42B3}" destId="{F720936C-D0E7-4BA3-9FA3-DDE93C344D19}" srcOrd="0" destOrd="0" presId="urn:microsoft.com/office/officeart/2005/8/layout/hList2"/>
    <dgm:cxn modelId="{1B24BBEB-A76E-46FE-8C29-973714D33F77}" srcId="{205D6C41-36C1-4D83-A1AE-36ECD1CC3A88}" destId="{2097C117-459B-47E7-AD88-96B2D9527091}" srcOrd="2" destOrd="0" parTransId="{C8FBE3DC-6AF3-4426-8AE6-3764C75E990A}" sibTransId="{B4EAC289-66B6-426F-BCAD-A6189F44CFEF}"/>
    <dgm:cxn modelId="{96016AD1-FA78-4C8E-BB78-B6B19957EAEF}" type="presOf" srcId="{205D6C41-36C1-4D83-A1AE-36ECD1CC3A88}" destId="{5749FD79-8920-4956-9822-F4DEB76A5A18}" srcOrd="0" destOrd="0" presId="urn:microsoft.com/office/officeart/2005/8/layout/hList2"/>
    <dgm:cxn modelId="{EA6E0EDE-B5DC-4CAD-8D1D-F9C373F6620E}" type="presOf" srcId="{292F82FB-9665-4337-B5FC-6D7714A49199}" destId="{2FF5F618-2F4E-461D-8DBC-75A09CA6B013}" srcOrd="0" destOrd="0" presId="urn:microsoft.com/office/officeart/2005/8/layout/hList2"/>
    <dgm:cxn modelId="{E1E2333E-313E-438B-BC3C-48824CD5D5C3}" type="presOf" srcId="{BA390F10-2E90-4BFF-9505-4E92F4C96D7B}" destId="{EA768C63-9742-4761-9700-334E7D35427F}" srcOrd="0" destOrd="0" presId="urn:microsoft.com/office/officeart/2005/8/layout/hList2"/>
    <dgm:cxn modelId="{553D98C4-A7B9-45CA-B2AB-1F63917D6E71}" type="presOf" srcId="{C32BD3E4-517E-4A4C-ADD3-4CC24DC4E99D}" destId="{62EC401B-5E9A-41B2-B738-C78FC04A117C}" srcOrd="0" destOrd="1" presId="urn:microsoft.com/office/officeart/2005/8/layout/hList2"/>
    <dgm:cxn modelId="{CD9E53A2-4CCD-4B5B-95C1-A6C698E9E444}" srcId="{FFA30AED-6191-4F19-A744-52DC18FA42B3}" destId="{3EAAB364-3424-40C1-A418-EE50D349C5BB}" srcOrd="0" destOrd="0" parTransId="{7913DB4B-2772-483A-A738-8620D0F0A2CA}" sibTransId="{5607A690-C542-4E3F-8AA5-927EA7D13CD3}"/>
    <dgm:cxn modelId="{D48D2C05-EE57-49ED-956A-4B7E0DE4C77D}" type="presOf" srcId="{94BF6612-2B73-4BF7-99DF-0ED11E4B021D}" destId="{EA768C63-9742-4761-9700-334E7D35427F}" srcOrd="0" destOrd="1" presId="urn:microsoft.com/office/officeart/2005/8/layout/hList2"/>
    <dgm:cxn modelId="{EDA22699-38C5-40DC-A147-F7D14ACACE1D}" srcId="{FFA30AED-6191-4F19-A744-52DC18FA42B3}" destId="{205D6C41-36C1-4D83-A1AE-36ECD1CC3A88}" srcOrd="2" destOrd="0" parTransId="{2B355737-9D1C-4A1F-A4C6-C9CD69413503}" sibTransId="{D6F20270-7020-4870-957E-41409F630482}"/>
    <dgm:cxn modelId="{A75C5B18-0449-473B-AC0F-1B56D734756B}" type="presOf" srcId="{2097C117-459B-47E7-AD88-96B2D9527091}" destId="{EA768C63-9742-4761-9700-334E7D35427F}" srcOrd="0" destOrd="2" presId="urn:microsoft.com/office/officeart/2005/8/layout/hList2"/>
    <dgm:cxn modelId="{55C358C6-137F-4666-930E-366607030D5A}" srcId="{FFA30AED-6191-4F19-A744-52DC18FA42B3}" destId="{292F82FB-9665-4337-B5FC-6D7714A49199}" srcOrd="1" destOrd="0" parTransId="{01277EF7-0F66-49C6-A077-7329C6AFFF45}" sibTransId="{2F1AA009-710D-4200-829E-9BE5EF5D99D7}"/>
    <dgm:cxn modelId="{204C5242-34FB-440B-8081-66765B90BCF3}" srcId="{3EAAB364-3424-40C1-A418-EE50D349C5BB}" destId="{67E09605-BA34-454B-9D3C-75DCA8C90605}" srcOrd="0" destOrd="0" parTransId="{EA6E50B2-B19D-4403-BAAA-CD9C4F1F1DD5}" sibTransId="{515B09E6-CF65-4AC5-A526-5E5FA7805B87}"/>
    <dgm:cxn modelId="{64D69BCD-1F78-4DC1-8AC3-9CDD0D46EA07}" srcId="{292F82FB-9665-4337-B5FC-6D7714A49199}" destId="{C32BD3E4-517E-4A4C-ADD3-4CC24DC4E99D}" srcOrd="1" destOrd="0" parTransId="{48587AB2-2623-44AA-B10F-FBDEC13EA3BA}" sibTransId="{6D06F3EA-0BBD-4897-872F-C03590B15F42}"/>
    <dgm:cxn modelId="{B1C7F51E-EB49-441B-B570-312A66B3F68C}" type="presOf" srcId="{67E09605-BA34-454B-9D3C-75DCA8C90605}" destId="{A757B25C-B3E5-4C94-A1DA-56D1929049BC}" srcOrd="0" destOrd="0" presId="urn:microsoft.com/office/officeart/2005/8/layout/hList2"/>
    <dgm:cxn modelId="{9AADEEC3-AB4E-4AC3-AA79-C0F5B250E1A8}" srcId="{205D6C41-36C1-4D83-A1AE-36ECD1CC3A88}" destId="{BA390F10-2E90-4BFF-9505-4E92F4C96D7B}" srcOrd="0" destOrd="0" parTransId="{1102D451-A9B6-478D-8593-08F6518A5E98}" sibTransId="{0F142A40-71D7-4032-98D2-700D6EF32C3E}"/>
    <dgm:cxn modelId="{846719DA-7341-4AF0-A2DB-ADBF6EF7233B}" type="presOf" srcId="{79C28E3D-0C67-49EE-8620-B0BF61C2E40D}" destId="{62EC401B-5E9A-41B2-B738-C78FC04A117C}" srcOrd="0" destOrd="0" presId="urn:microsoft.com/office/officeart/2005/8/layout/hList2"/>
    <dgm:cxn modelId="{E116768D-5E2D-4E7F-86DC-97ECDC4BD0E4}" srcId="{292F82FB-9665-4337-B5FC-6D7714A49199}" destId="{79C28E3D-0C67-49EE-8620-B0BF61C2E40D}" srcOrd="0" destOrd="0" parTransId="{58FA22EA-30C9-4EA5-805A-1E773D8B5C80}" sibTransId="{8FD3D32C-783F-4E95-A934-BB1A2943F0DF}"/>
    <dgm:cxn modelId="{F5C72D35-C442-4185-9EA3-272A0CCB11D9}" type="presParOf" srcId="{F720936C-D0E7-4BA3-9FA3-DDE93C344D19}" destId="{6314953D-055A-4751-B696-E12D52ABBA1B}" srcOrd="0" destOrd="0" presId="urn:microsoft.com/office/officeart/2005/8/layout/hList2"/>
    <dgm:cxn modelId="{89430B5F-59F7-4C35-A96A-91307EEAF8D4}" type="presParOf" srcId="{6314953D-055A-4751-B696-E12D52ABBA1B}" destId="{8647CF0D-9A32-44BD-ADF9-069677349A49}" srcOrd="0" destOrd="0" presId="urn:microsoft.com/office/officeart/2005/8/layout/hList2"/>
    <dgm:cxn modelId="{508740FF-8BEC-4A2D-B53B-F0D0ED75D7CE}" type="presParOf" srcId="{6314953D-055A-4751-B696-E12D52ABBA1B}" destId="{A757B25C-B3E5-4C94-A1DA-56D1929049BC}" srcOrd="1" destOrd="0" presId="urn:microsoft.com/office/officeart/2005/8/layout/hList2"/>
    <dgm:cxn modelId="{9E99B8A8-25C7-4B65-ACDA-334992FDFD19}" type="presParOf" srcId="{6314953D-055A-4751-B696-E12D52ABBA1B}" destId="{868463C8-C369-4AD9-ACA3-D41B594A952C}" srcOrd="2" destOrd="0" presId="urn:microsoft.com/office/officeart/2005/8/layout/hList2"/>
    <dgm:cxn modelId="{1D0CF670-A0D5-4620-8216-F63E07F2B0FC}" type="presParOf" srcId="{F720936C-D0E7-4BA3-9FA3-DDE93C344D19}" destId="{8C9D6D90-D503-45BA-A2BA-35C7E616E1EE}" srcOrd="1" destOrd="0" presId="urn:microsoft.com/office/officeart/2005/8/layout/hList2"/>
    <dgm:cxn modelId="{772991C2-89BF-4962-9788-0F6E62EDEE21}" type="presParOf" srcId="{F720936C-D0E7-4BA3-9FA3-DDE93C344D19}" destId="{C258B23B-9E3D-438F-B999-D1D58606C4B3}" srcOrd="2" destOrd="0" presId="urn:microsoft.com/office/officeart/2005/8/layout/hList2"/>
    <dgm:cxn modelId="{9BC0E31C-0E1C-4C71-9B46-2FD5102B98CD}" type="presParOf" srcId="{C258B23B-9E3D-438F-B999-D1D58606C4B3}" destId="{4635EB12-ECBC-4459-89A8-6D061D962ABE}" srcOrd="0" destOrd="0" presId="urn:microsoft.com/office/officeart/2005/8/layout/hList2"/>
    <dgm:cxn modelId="{EE5133A8-D90B-424E-91F9-1B26EEE25346}" type="presParOf" srcId="{C258B23B-9E3D-438F-B999-D1D58606C4B3}" destId="{62EC401B-5E9A-41B2-B738-C78FC04A117C}" srcOrd="1" destOrd="0" presId="urn:microsoft.com/office/officeart/2005/8/layout/hList2"/>
    <dgm:cxn modelId="{114EE311-8F53-43B5-B1F9-AE496BB2ED2C}" type="presParOf" srcId="{C258B23B-9E3D-438F-B999-D1D58606C4B3}" destId="{2FF5F618-2F4E-461D-8DBC-75A09CA6B013}" srcOrd="2" destOrd="0" presId="urn:microsoft.com/office/officeart/2005/8/layout/hList2"/>
    <dgm:cxn modelId="{4C6F7AFB-D827-4082-A8DF-EB902411350B}" type="presParOf" srcId="{F720936C-D0E7-4BA3-9FA3-DDE93C344D19}" destId="{D90B49D7-6A15-4B80-AD5C-EDCECA649B7F}" srcOrd="3" destOrd="0" presId="urn:microsoft.com/office/officeart/2005/8/layout/hList2"/>
    <dgm:cxn modelId="{A02078DA-7FF4-4FA4-839B-22B2559025D4}" type="presParOf" srcId="{F720936C-D0E7-4BA3-9FA3-DDE93C344D19}" destId="{6D81B805-68D2-4EC2-9CCD-F6F9A43C593C}" srcOrd="4" destOrd="0" presId="urn:microsoft.com/office/officeart/2005/8/layout/hList2"/>
    <dgm:cxn modelId="{313A811A-D999-4EC5-A824-E665E9C7B32C}" type="presParOf" srcId="{6D81B805-68D2-4EC2-9CCD-F6F9A43C593C}" destId="{03F5989A-A627-46F0-9936-F5429C68F9D5}" srcOrd="0" destOrd="0" presId="urn:microsoft.com/office/officeart/2005/8/layout/hList2"/>
    <dgm:cxn modelId="{1FB74B76-6BA3-4B6F-AAB8-A574FA6C978B}" type="presParOf" srcId="{6D81B805-68D2-4EC2-9CCD-F6F9A43C593C}" destId="{EA768C63-9742-4761-9700-334E7D35427F}" srcOrd="1" destOrd="0" presId="urn:microsoft.com/office/officeart/2005/8/layout/hList2"/>
    <dgm:cxn modelId="{0802D3F3-CD6D-413C-A983-783BC25BF4D4}" type="presParOf" srcId="{6D81B805-68D2-4EC2-9CCD-F6F9A43C593C}" destId="{5749FD79-8920-4956-9822-F4DEB76A5A1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3181-BBE2-491C-AD45-F6EE16A527DC}">
      <dsp:nvSpPr>
        <dsp:cNvPr id="0" name=""/>
        <dsp:cNvSpPr/>
      </dsp:nvSpPr>
      <dsp:spPr>
        <a:xfrm>
          <a:off x="0" y="528113"/>
          <a:ext cx="78866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88D23-7EF0-4FE5-AB71-26CC3C599F23}">
      <dsp:nvSpPr>
        <dsp:cNvPr id="0" name=""/>
        <dsp:cNvSpPr/>
      </dsp:nvSpPr>
      <dsp:spPr>
        <a:xfrm>
          <a:off x="394335" y="55793"/>
          <a:ext cx="700520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Зовнішні(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сім'я :авторитарний стиль виховання, насильство в сім’ї, </a:t>
          </a: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гіперопіка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над дитиною, відсутність комунікації з батьками; середовище :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вплив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учителів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батьків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друзів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вулиці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449" y="101907"/>
        <a:ext cx="6912975" cy="852412"/>
      </dsp:txXfrm>
    </dsp:sp>
    <dsp:sp modelId="{A00ECD65-62E0-4F6B-BBD7-0798DDFF2A46}">
      <dsp:nvSpPr>
        <dsp:cNvPr id="0" name=""/>
        <dsp:cNvSpPr/>
      </dsp:nvSpPr>
      <dsp:spPr>
        <a:xfrm>
          <a:off x="0" y="2397986"/>
          <a:ext cx="78866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D4AA6-7A62-454F-80A8-363427F2C4EF}">
      <dsp:nvSpPr>
        <dsp:cNvPr id="0" name=""/>
        <dsp:cNvSpPr/>
      </dsp:nvSpPr>
      <dsp:spPr>
        <a:xfrm>
          <a:off x="394335" y="1507313"/>
          <a:ext cx="6999185" cy="1362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Поведінкові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дитина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проявляє</a:t>
          </a: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/не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проявляє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яку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очікує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більша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відмінник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підлиза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ябеда,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двієчник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занадто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пасивний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експресійний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закритий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71" y="1573849"/>
        <a:ext cx="6866113" cy="1229920"/>
      </dsp:txXfrm>
    </dsp:sp>
    <dsp:sp modelId="{77C852DE-FDE7-456B-9FCB-A6911A222A75}">
      <dsp:nvSpPr>
        <dsp:cNvPr id="0" name=""/>
        <dsp:cNvSpPr/>
      </dsp:nvSpPr>
      <dsp:spPr>
        <a:xfrm>
          <a:off x="0" y="3849506"/>
          <a:ext cx="78866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5C19B-4635-4427-87D9-05B7388BE42E}">
      <dsp:nvSpPr>
        <dsp:cNvPr id="0" name=""/>
        <dsp:cNvSpPr/>
      </dsp:nvSpPr>
      <dsp:spPr>
        <a:xfrm>
          <a:off x="394335" y="3377186"/>
          <a:ext cx="6994714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 (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фізичні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дитини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вади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колір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шкіри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чи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волосся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майнові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449" y="3423300"/>
        <a:ext cx="6902486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63C8-C369-4AD9-ACA3-D41B594A952C}">
      <dsp:nvSpPr>
        <dsp:cNvPr id="0" name=""/>
        <dsp:cNvSpPr/>
      </dsp:nvSpPr>
      <dsp:spPr>
        <a:xfrm rot="16200000">
          <a:off x="-1829908" y="3095342"/>
          <a:ext cx="4925495" cy="28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332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-1829908" y="3095342"/>
        <a:ext cx="4925495" cy="289510"/>
      </dsp:txXfrm>
    </dsp:sp>
    <dsp:sp modelId="{A757B25C-B3E5-4C94-A1DA-56D1929049BC}">
      <dsp:nvSpPr>
        <dsp:cNvPr id="0" name=""/>
        <dsp:cNvSpPr/>
      </dsp:nvSpPr>
      <dsp:spPr>
        <a:xfrm>
          <a:off x="206513" y="561440"/>
          <a:ext cx="2550802" cy="5358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53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Занижена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самооцінка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тривожні,нещасливі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невпевнені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собі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Як правило, не мають друзів (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відсутність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комунікаційних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навичок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Жертви 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булінгу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часто стають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екстерналами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– людьми, які залежать від думки інших, неспроможні позиціонувати свої інтереси та завжди займають позицію підкорення.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Ця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модель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поведінки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закладається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у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дитячому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віці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і без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корекції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може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призвести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до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пасивності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.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 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Вони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песимістичні,відчувають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них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нічого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не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залежить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все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залежить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від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обставин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а вони —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піщинки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в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цьому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житті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.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Така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людина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позбавлена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можливості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розвиватись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, вона не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може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поставити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собі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мету,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її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досягти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513" y="561440"/>
        <a:ext cx="2550802" cy="5358890"/>
      </dsp:txXfrm>
    </dsp:sp>
    <dsp:sp modelId="{8647CF0D-9A32-44BD-ADF9-069677349A49}">
      <dsp:nvSpPr>
        <dsp:cNvPr id="0" name=""/>
        <dsp:cNvSpPr/>
      </dsp:nvSpPr>
      <dsp:spPr>
        <a:xfrm>
          <a:off x="726924" y="214778"/>
          <a:ext cx="754984" cy="5790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5F618-2F4E-461D-8DBC-75A09CA6B013}">
      <dsp:nvSpPr>
        <dsp:cNvPr id="0" name=""/>
        <dsp:cNvSpPr/>
      </dsp:nvSpPr>
      <dsp:spPr>
        <a:xfrm rot="16200000">
          <a:off x="1116662" y="2961180"/>
          <a:ext cx="4925495" cy="28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332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116662" y="2961180"/>
        <a:ext cx="4925495" cy="289510"/>
      </dsp:txXfrm>
    </dsp:sp>
    <dsp:sp modelId="{62EC401B-5E9A-41B2-B738-C78FC04A117C}">
      <dsp:nvSpPr>
        <dsp:cNvPr id="0" name=""/>
        <dsp:cNvSpPr/>
      </dsp:nvSpPr>
      <dsp:spPr>
        <a:xfrm>
          <a:off x="3100168" y="619840"/>
          <a:ext cx="2615998" cy="4855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53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імпульсивні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слабким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самоконтролем;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позбавлені емпатії та співчуття до інших;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агресивні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діти, які потребують «жертву» для власного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самоствердження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Негативний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досвід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нарцисизм – намагання використовувати приниження інших як засіб перебування у центрі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схильність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домінування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.–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ініціатива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передбачає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неврахування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постійний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потяг до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встановлення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контролю над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іншими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членами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толерантно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ставляться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такого. На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думку, вся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жертві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провокує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таку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поведінку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неї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0168" y="619840"/>
        <a:ext cx="2615998" cy="4855652"/>
      </dsp:txXfrm>
    </dsp:sp>
    <dsp:sp modelId="{4635EB12-ECBC-4459-89A8-6D061D962ABE}">
      <dsp:nvSpPr>
        <dsp:cNvPr id="0" name=""/>
        <dsp:cNvSpPr/>
      </dsp:nvSpPr>
      <dsp:spPr>
        <a:xfrm>
          <a:off x="3612365" y="441146"/>
          <a:ext cx="1009910" cy="3106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FD79-8920-4956-9822-F4DEB76A5A18}">
      <dsp:nvSpPr>
        <dsp:cNvPr id="0" name=""/>
        <dsp:cNvSpPr/>
      </dsp:nvSpPr>
      <dsp:spPr>
        <a:xfrm rot="16200000">
          <a:off x="4149283" y="3095342"/>
          <a:ext cx="4925495" cy="28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332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49283" y="3095342"/>
        <a:ext cx="4925495" cy="289510"/>
      </dsp:txXfrm>
    </dsp:sp>
    <dsp:sp modelId="{EA768C63-9742-4761-9700-334E7D35427F}">
      <dsp:nvSpPr>
        <dsp:cNvPr id="0" name=""/>
        <dsp:cNvSpPr/>
      </dsp:nvSpPr>
      <dsp:spPr>
        <a:xfrm>
          <a:off x="6217748" y="777349"/>
          <a:ext cx="2520144" cy="4925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553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усвідомлюють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шлях у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самозбереження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підтримати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сильного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булера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загрозою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стати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наступною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«жертвою».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вони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перейматись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власної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безпорадності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(не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а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винити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себе у тому,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приєднались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переслідувача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змогли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!!!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Але у той же час,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це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ж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дослідження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довело,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що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втручання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спостерігачів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у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процес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булінгу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припиняє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конфлікт</a:t>
          </a:r>
          <a:r>
            <a:rPr lang="ru-RU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. 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Фактично, це доводить тезу про те, що основна увага в процесі формування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/>
              <a:ea typeface="Tahoma"/>
            </a:rPr>
            <a:t>антибулінгових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/>
              <a:ea typeface="Tahoma"/>
            </a:rPr>
            <a:t> стратегій має приділятись саме спостерігачам.</a:t>
          </a: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7748" y="777349"/>
        <a:ext cx="2520144" cy="4925495"/>
      </dsp:txXfrm>
    </dsp:sp>
    <dsp:sp modelId="{03F5989A-A627-46F0-9936-F5429C68F9D5}">
      <dsp:nvSpPr>
        <dsp:cNvPr id="0" name=""/>
        <dsp:cNvSpPr/>
      </dsp:nvSpPr>
      <dsp:spPr>
        <a:xfrm>
          <a:off x="6434703" y="416220"/>
          <a:ext cx="1280834" cy="5790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63C8-C369-4AD9-ACA3-D41B594A952C}">
      <dsp:nvSpPr>
        <dsp:cNvPr id="0" name=""/>
        <dsp:cNvSpPr/>
      </dsp:nvSpPr>
      <dsp:spPr>
        <a:xfrm rot="16200000">
          <a:off x="-1621007" y="3070043"/>
          <a:ext cx="4816413" cy="27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30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-1621007" y="3070043"/>
        <a:ext cx="4816413" cy="277007"/>
      </dsp:txXfrm>
    </dsp:sp>
    <dsp:sp modelId="{A757B25C-B3E5-4C94-A1DA-56D1929049BC}">
      <dsp:nvSpPr>
        <dsp:cNvPr id="0" name=""/>
        <dsp:cNvSpPr/>
      </dsp:nvSpPr>
      <dsp:spPr>
        <a:xfrm>
          <a:off x="0" y="311137"/>
          <a:ext cx="2786956" cy="5063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44305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мозку</a:t>
          </a:r>
          <a:r>
            <a:rPr lang="ru-RU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  <a:endParaRPr lang="ru-RU" sz="1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знижується</a:t>
          </a:r>
          <a:r>
            <a:rPr lang="ru-RU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імунітет, що призводить до частих захворювань дитини;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Неадекватне сприйняття себе – занижена самооцінка, комплекс неповноцінності, беззахисність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Негативне сприйняття однолітків – відсторонення від спілкування, самотність, часті пропуски уроків у школі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Неадекватне сприйняття реальності – підвищена тривожність, різноманітні фобії, неврози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Девіантна поведінка – схильність до правопорушень, суїцидальні наміри, формування алкогольної, тютюнової чи наркотичної залежності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Не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може</a:t>
          </a: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поставити</a:t>
          </a: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мету,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ні</a:t>
          </a: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її</a:t>
          </a:r>
          <a:r>
            <a:rPr lang="ru-RU" sz="1300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 </a:t>
          </a:r>
          <a:r>
            <a:rPr lang="ru-RU" sz="1300" kern="1200" dirty="0" err="1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/>
              <a:cs typeface="Times New Roman" panose="02020603050405020304" pitchFamily="18" charset="0"/>
            </a:rPr>
            <a:t>досягти</a:t>
          </a:r>
          <a:endParaRPr lang="ru-RU" sz="1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Ненависть до людей (</a:t>
          </a:r>
          <a:r>
            <a:rPr lang="uk-UA" sz="1300" kern="12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маньяки</a:t>
          </a:r>
          <a:r>
            <a:rPr lang="uk-UA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знущання над слабшими)</a:t>
          </a:r>
          <a:endParaRPr lang="ru-RU" sz="1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1137"/>
        <a:ext cx="2786956" cy="5063302"/>
      </dsp:txXfrm>
    </dsp:sp>
    <dsp:sp modelId="{8647CF0D-9A32-44BD-ADF9-069677349A49}">
      <dsp:nvSpPr>
        <dsp:cNvPr id="0" name=""/>
        <dsp:cNvSpPr/>
      </dsp:nvSpPr>
      <dsp:spPr>
        <a:xfrm>
          <a:off x="334101" y="0"/>
          <a:ext cx="1302383" cy="5540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5F618-2F4E-461D-8DBC-75A09CA6B013}">
      <dsp:nvSpPr>
        <dsp:cNvPr id="0" name=""/>
        <dsp:cNvSpPr/>
      </dsp:nvSpPr>
      <dsp:spPr>
        <a:xfrm rot="16200000">
          <a:off x="1297216" y="3070043"/>
          <a:ext cx="4816413" cy="27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30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297216" y="3070043"/>
        <a:ext cx="4816413" cy="277007"/>
      </dsp:txXfrm>
    </dsp:sp>
    <dsp:sp modelId="{62EC401B-5E9A-41B2-B738-C78FC04A117C}">
      <dsp:nvSpPr>
        <dsp:cNvPr id="0" name=""/>
        <dsp:cNvSpPr/>
      </dsp:nvSpPr>
      <dsp:spPr>
        <a:xfrm>
          <a:off x="3123283" y="538616"/>
          <a:ext cx="2354267" cy="481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4305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Закріплення моделі поведінки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в самореалізації та досягненні успіху у житті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Проблеми у спілкуванні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Відчуття провини (якщо довів до суїциду</a:t>
          </a: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3283" y="538616"/>
        <a:ext cx="2354267" cy="4816413"/>
      </dsp:txXfrm>
    </dsp:sp>
    <dsp:sp modelId="{4635EB12-ECBC-4459-89A8-6D061D962ABE}">
      <dsp:nvSpPr>
        <dsp:cNvPr id="0" name=""/>
        <dsp:cNvSpPr/>
      </dsp:nvSpPr>
      <dsp:spPr>
        <a:xfrm>
          <a:off x="3600318" y="26708"/>
          <a:ext cx="966296" cy="5540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FD79-8920-4956-9822-F4DEB76A5A18}">
      <dsp:nvSpPr>
        <dsp:cNvPr id="0" name=""/>
        <dsp:cNvSpPr/>
      </dsp:nvSpPr>
      <dsp:spPr>
        <a:xfrm rot="16200000">
          <a:off x="4124617" y="3070043"/>
          <a:ext cx="4816413" cy="27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305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124617" y="3070043"/>
        <a:ext cx="4816413" cy="277007"/>
      </dsp:txXfrm>
    </dsp:sp>
    <dsp:sp modelId="{EA768C63-9742-4761-9700-334E7D35427F}">
      <dsp:nvSpPr>
        <dsp:cNvPr id="0" name=""/>
        <dsp:cNvSpPr/>
      </dsp:nvSpPr>
      <dsp:spPr>
        <a:xfrm>
          <a:off x="5987207" y="538616"/>
          <a:ext cx="2411308" cy="4816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44305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усвідомлюють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найкращий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 у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самозбереження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підтримати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сильного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булера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особливо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загрозою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стати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наступною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«жертвою».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вони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перейматись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власної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безпорадності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(не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насилля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також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винити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себе у тому,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приєднались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переслідувача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не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змогли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зупинити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7207" y="538616"/>
        <a:ext cx="2411308" cy="4816413"/>
      </dsp:txXfrm>
    </dsp:sp>
    <dsp:sp modelId="{03F5989A-A627-46F0-9936-F5429C68F9D5}">
      <dsp:nvSpPr>
        <dsp:cNvPr id="0" name=""/>
        <dsp:cNvSpPr/>
      </dsp:nvSpPr>
      <dsp:spPr>
        <a:xfrm>
          <a:off x="6669009" y="26708"/>
          <a:ext cx="1225519" cy="5540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63C8-C369-4AD9-ACA3-D41B594A952C}">
      <dsp:nvSpPr>
        <dsp:cNvPr id="0" name=""/>
        <dsp:cNvSpPr/>
      </dsp:nvSpPr>
      <dsp:spPr>
        <a:xfrm rot="16200000">
          <a:off x="-1754817" y="3134939"/>
          <a:ext cx="4816413" cy="29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79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-1754817" y="3134939"/>
        <a:ext cx="4816413" cy="296842"/>
      </dsp:txXfrm>
    </dsp:sp>
    <dsp:sp modelId="{A757B25C-B3E5-4C94-A1DA-56D1929049BC}">
      <dsp:nvSpPr>
        <dsp:cNvPr id="0" name=""/>
        <dsp:cNvSpPr/>
      </dsp:nvSpPr>
      <dsp:spPr>
        <a:xfrm>
          <a:off x="36476" y="941331"/>
          <a:ext cx="2376272" cy="416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6179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76" y="941331"/>
        <a:ext cx="2376272" cy="4160225"/>
      </dsp:txXfrm>
    </dsp:sp>
    <dsp:sp modelId="{8647CF0D-9A32-44BD-ADF9-069677349A49}">
      <dsp:nvSpPr>
        <dsp:cNvPr id="0" name=""/>
        <dsp:cNvSpPr/>
      </dsp:nvSpPr>
      <dsp:spPr>
        <a:xfrm>
          <a:off x="257142" y="37654"/>
          <a:ext cx="1395640" cy="5936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5F618-2F4E-461D-8DBC-75A09CA6B013}">
      <dsp:nvSpPr>
        <dsp:cNvPr id="0" name=""/>
        <dsp:cNvSpPr/>
      </dsp:nvSpPr>
      <dsp:spPr>
        <a:xfrm rot="16200000">
          <a:off x="1067243" y="3134939"/>
          <a:ext cx="4816413" cy="29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79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067243" y="3134939"/>
        <a:ext cx="4816413" cy="296842"/>
      </dsp:txXfrm>
    </dsp:sp>
    <dsp:sp modelId="{62EC401B-5E9A-41B2-B738-C78FC04A117C}">
      <dsp:nvSpPr>
        <dsp:cNvPr id="0" name=""/>
        <dsp:cNvSpPr/>
      </dsp:nvSpPr>
      <dsp:spPr>
        <a:xfrm>
          <a:off x="2926013" y="941331"/>
          <a:ext cx="2522845" cy="4152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179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013" y="941331"/>
        <a:ext cx="2522845" cy="4152230"/>
      </dsp:txXfrm>
    </dsp:sp>
    <dsp:sp modelId="{4635EB12-ECBC-4459-89A8-6D061D962ABE}">
      <dsp:nvSpPr>
        <dsp:cNvPr id="0" name=""/>
        <dsp:cNvSpPr/>
      </dsp:nvSpPr>
      <dsp:spPr>
        <a:xfrm>
          <a:off x="3509239" y="23423"/>
          <a:ext cx="1035487" cy="5936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9FD79-8920-4956-9822-F4DEB76A5A18}">
      <dsp:nvSpPr>
        <dsp:cNvPr id="0" name=""/>
        <dsp:cNvSpPr/>
      </dsp:nvSpPr>
      <dsp:spPr>
        <a:xfrm rot="16200000">
          <a:off x="4097099" y="3134939"/>
          <a:ext cx="4816413" cy="29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799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097099" y="3134939"/>
        <a:ext cx="4816413" cy="296842"/>
      </dsp:txXfrm>
    </dsp:sp>
    <dsp:sp modelId="{EA768C63-9742-4761-9700-334E7D35427F}">
      <dsp:nvSpPr>
        <dsp:cNvPr id="0" name=""/>
        <dsp:cNvSpPr/>
      </dsp:nvSpPr>
      <dsp:spPr>
        <a:xfrm>
          <a:off x="5847755" y="914624"/>
          <a:ext cx="2583969" cy="424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61799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755" y="914624"/>
        <a:ext cx="2583969" cy="4247161"/>
      </dsp:txXfrm>
    </dsp:sp>
    <dsp:sp modelId="{03F5989A-A627-46F0-9936-F5429C68F9D5}">
      <dsp:nvSpPr>
        <dsp:cNvPr id="0" name=""/>
        <dsp:cNvSpPr/>
      </dsp:nvSpPr>
      <dsp:spPr>
        <a:xfrm>
          <a:off x="6638948" y="6871"/>
          <a:ext cx="1313272" cy="5936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4EC6-B8B5-49F6-896D-94E299425470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F140-5F98-4FAC-95DF-8CAD0E845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81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28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32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0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17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866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64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182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953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150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63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852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36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99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906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21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93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659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0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8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99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48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525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11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497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76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740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060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2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8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389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416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947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3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262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465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020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6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263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06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5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962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3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3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6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0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2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7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45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5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326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761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7469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4443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9134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0997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0620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385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37305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30886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75657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3060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1731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1444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982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962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80204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4299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22646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1783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91035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7623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33920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335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2831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85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84819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1231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30244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25584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41346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130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7237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62612-521E-475D-B18B-96C00131A55F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168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E0EF2-8958-4E78-9D82-19AF7913D364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92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DAF0E-8A58-412A-B345-11F83A2F65B3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4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35A0F-EF7C-4BF3-A30C-A4E45BD46975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01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1CF80-3A60-43B0-8FA8-4A6213CFCAB3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7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5279B-FE3E-4579-82B7-4A5CDAD085D7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046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08D2C-4937-40AB-BB04-4495382ED377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5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E9763-C667-4EBF-8AFF-D50D87660EEA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1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85AA-0FE5-420F-A851-26F60739AB5B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300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CC803-AC28-4A21-AA20-45620BDF442F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642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746FD-DD4F-444E-88FF-F93C7EFF57CC}" type="slidenum">
              <a:rPr lang="en-US" altLang="uk-UA">
                <a:solidFill>
                  <a:srgbClr val="000000"/>
                </a:solidFill>
              </a:rPr>
              <a:pPr/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43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49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7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3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54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78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74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203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377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71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65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887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8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991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1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9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71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81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2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6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58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5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1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094512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91548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2AFB-4885-44F5-8E98-8B792830D1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13DA-54B4-4705-A412-237F3B8229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0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1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094512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91548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1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094512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91548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28" b="31717"/>
          <a:stretch/>
        </p:blipFill>
        <p:spPr>
          <a:xfrm flipH="1">
            <a:off x="1" y="0"/>
            <a:ext cx="4492487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2" b="31717"/>
          <a:stretch/>
        </p:blipFill>
        <p:spPr>
          <a:xfrm flipH="1">
            <a:off x="1094512" y="0"/>
            <a:ext cx="8049491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91548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205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1"/>
          <p:cNvSpPr txBox="1">
            <a:spLocks noChangeArrowheads="1"/>
          </p:cNvSpPr>
          <p:nvPr/>
        </p:nvSpPr>
        <p:spPr bwMode="gray">
          <a:xfrm>
            <a:off x="7050091" y="6465893"/>
            <a:ext cx="2012923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smtClean="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205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2066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7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8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69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70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2064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2065" name="Picture 18" descr="03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83451" y="0"/>
            <a:ext cx="1022350" cy="1233488"/>
            <a:chOff x="4588" y="0"/>
            <a:chExt cx="644" cy="777"/>
          </a:xfrm>
        </p:grpSpPr>
        <p:sp>
          <p:nvSpPr>
            <p:cNvPr id="2062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2063" name="Picture 19" descr="04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6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6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AF71D7-8791-4AA4-846F-BA393C9B5C2A}" type="slidenum">
              <a:rPr lang="en-US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4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0000">
              <a:srgbClr val="8BD5AE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BADD-342D-47C9-AA5E-3B993BD3A9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EE1C-13D9-4D47-B7F0-E3C51666383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2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ed-era.com/courses/course-v1:EdEra-Studena+Inc+1/about" TargetMode="External"/><Relationship Id="rId3" Type="http://schemas.openxmlformats.org/officeDocument/2006/relationships/hyperlink" Target="https://sites.google.com/site/cppsrkyivregion/vse-so-treba-znati-pro-buling" TargetMode="External"/><Relationship Id="rId7" Type="http://schemas.openxmlformats.org/officeDocument/2006/relationships/hyperlink" Target="http://elibrary.kubg.edu.ua/id/eprint/18336/" TargetMode="External"/><Relationship Id="rId2" Type="http://schemas.openxmlformats.org/officeDocument/2006/relationships/hyperlink" Target="https://mon.gov.ua/ua/osvita/zagalna-serednya-osvita/protidiya-bulingu/korisni-posilannya-shodo-temi-antibulingu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elibrary.kubg.edu.ua/id/eprint/18336" TargetMode="External"/><Relationship Id="rId5" Type="http://schemas.openxmlformats.org/officeDocument/2006/relationships/hyperlink" Target="https://mon.gov.ua/storage/app/media/zagalna%20serednya/protidia-bulingu/2019-11-25-protydiy-bullingy.pdf" TargetMode="External"/><Relationship Id="rId4" Type="http://schemas.openxmlformats.org/officeDocument/2006/relationships/hyperlink" Target="http://www.stopbullying.com.ua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</a:rPr>
              <a:t>Булінг</a:t>
            </a:r>
            <a:r>
              <a:rPr lang="uk-UA" b="1" dirty="0" smtClean="0">
                <a:solidFill>
                  <a:srgbClr val="002060"/>
                </a:solidFill>
              </a:rPr>
              <a:t> в освітньому середовищі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5016500"/>
            <a:ext cx="3568700" cy="1244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 практичний психолог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Сквирського академічного ліцею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«Перспектива»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Данілович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няття «економічний булінг»: що це таке та що в поведінці видає жертву  булінга або агрес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311650"/>
            <a:ext cx="34036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85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 дитина стала 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очевидцем </a:t>
            </a:r>
            <a:r>
              <a:rPr lang="uk-UA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правильною поведінкою буде</a:t>
            </a:r>
            <a:r>
              <a:rPr lang="uk-UA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uk-UA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виступити проти агресора, дати йому зрозуміти, що його дії оцінюються негативно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/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підтримати жертву - особисто або в публічному віртуальному просторі надати їй емоційну підтримку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hangingPunct="0"/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в) повідомити дорослим про факт некоректної поведінки в кіберпросторі.</a:t>
            </a:r>
            <a:endParaRPr lang="uk-UA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Olechka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22" y="4342389"/>
            <a:ext cx="5581556" cy="2267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52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973717" y="548640"/>
            <a:ext cx="7196866" cy="1111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92099" y="1681702"/>
            <a:ext cx="78339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8163" lvl="0" indent="-5381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sz="2400" b="1" dirty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ДІЇ АБО БЕЗДІЯЛЬНІСТЬ </a:t>
            </a:r>
            <a:r>
              <a:rPr lang="uk-UA" sz="2400" b="1" dirty="0" smtClean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КРИВДНИКА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0A1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sz="2400" b="1" dirty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 СТОРІН </a:t>
            </a:r>
            <a:endParaRPr lang="uk-UA" sz="2400" b="1" dirty="0" smtClean="0">
              <a:solidFill>
                <a:srgbClr val="000A1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24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кривдник, потерпілий, спостерігачі</a:t>
            </a:r>
            <a:r>
              <a:rPr lang="uk-UA" sz="2400" b="1" dirty="0" smtClean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4524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0A1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0A1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СИСТЕМАТИЧНІСТЬ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A1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ДІЯННЯ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A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A1E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A1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A1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856" y="582843"/>
            <a:ext cx="70355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8000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ОЗНАКИ БУЛІНГУ </a:t>
            </a:r>
          </a:p>
          <a:p>
            <a:pPr algn="ctr"/>
            <a:r>
              <a:rPr lang="uk-UA" sz="3200" b="1" dirty="0" smtClean="0">
                <a:ln w="18000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підстави до відповідальності </a:t>
            </a:r>
            <a:endParaRPr lang="ru-RU" sz="3200" b="1" dirty="0">
              <a:ln w="18000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7" b="6918"/>
          <a:stretch/>
        </p:blipFill>
        <p:spPr>
          <a:xfrm>
            <a:off x="3848100" y="3962400"/>
            <a:ext cx="5295900" cy="289560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591672" y="301215"/>
            <a:ext cx="8076078" cy="112063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ОЗНАКИ БУЛІНГУ </a:t>
            </a:r>
          </a:p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 явища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ий прямокутник 5"/>
          <p:cNvSpPr txBox="1">
            <a:spLocks/>
          </p:cNvSpPr>
          <p:nvPr/>
        </p:nvSpPr>
        <p:spPr>
          <a:xfrm>
            <a:off x="591674" y="1618129"/>
            <a:ext cx="8076079" cy="47112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Здійснюється навмисно </a:t>
            </a:r>
          </a:p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Відбувається регулярно</a:t>
            </a:r>
          </a:p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Нерівність сил</a:t>
            </a:r>
          </a:p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Груповий процес</a:t>
            </a:r>
          </a:p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Не закінчується сам по собі</a:t>
            </a:r>
          </a:p>
          <a:p>
            <a:pPr marL="0" indent="355600" algn="just">
              <a:buFont typeface="Wingdings" pitchFamily="2" charset="2"/>
              <a:buChar char="Ø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Має негативний психологічний вплив на всіх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84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488566" y="31856"/>
            <a:ext cx="8347934" cy="72006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 РОЗПІЗНАТИ БУЛІНГ?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ий прямокутник 5"/>
          <p:cNvSpPr txBox="1">
            <a:spLocks noGrp="1"/>
          </p:cNvSpPr>
          <p:nvPr>
            <p:ph idx="1"/>
          </p:nvPr>
        </p:nvSpPr>
        <p:spPr>
          <a:xfrm>
            <a:off x="106878" y="852858"/>
            <a:ext cx="9037122" cy="60051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algn="just">
              <a:lnSpc>
                <a:spcPct val="100000"/>
              </a:lnSpc>
              <a:buFont typeface="Wingdings" pitchFamily="2" charset="2"/>
              <a:buChar char="Ø"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800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Скарги дитини на біль та (або) погане самопочуття, явні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фізичні ушкодження та (або) ознаки поганого самопочуття (нудота, головний біль, кволість тощо), намагання приховати травми та обставини їх отримання;</a:t>
            </a:r>
          </a:p>
          <a:p>
            <a:pPr marL="10800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втомлюваності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зниженої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спроможності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врата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Весь клас насміхається над одним і тим же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учнемІзоляція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виключення з групи, небажання інших учасників освітнього процесу спілкуватися;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Зовнішній вигляд (по обличчю одного з учнів: блідий, червоний (у плямах ), в сльозах, наляканий, ознаки насильства на тілі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Замкнутість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тривожність, страх, відлюдкуватість, уникнення спілкування або, навпаки, демонстрація повної відсутності страху, ризикована, зухвала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поведінка,неврівноважена поведінка, агресивність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напади люті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нищення,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насильства, різка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зміна звичної для дитини поведінки;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страху перед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олодші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школярі бояться зайти в туалет;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 пропуску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занять,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відвідувати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погане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депресивні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Аутоагресія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самоушкодження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суїцидальні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прояви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Вимагання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особистих речей, їжі,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грошей,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майна та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речей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Жести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, висловлювання, прізвиська, жарти, погрози, поширення чуток сексуального (інтимного) характеру або інших відомостей, які особа бажає зберегти в таємниці;</a:t>
            </a:r>
          </a:p>
          <a:p>
            <a:pPr marL="108000"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фото-, відео- та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аудіоматеріалів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фізичних або психологічних знущань, сексуального (інтимного) змісту;</a:t>
            </a:r>
          </a:p>
          <a:p>
            <a:pPr lvl="0" algn="just">
              <a:buFont typeface="Wingdings" pitchFamily="2" charset="2"/>
              <a:buChar char="Ø"/>
            </a:pP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6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441064" y="301215"/>
            <a:ext cx="8347934" cy="112063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СТАДІЇ ШКІЛЬНОГО БУЛІНГУ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ий прямокутник 5"/>
          <p:cNvSpPr txBox="1">
            <a:spLocks noGrp="1"/>
          </p:cNvSpPr>
          <p:nvPr>
            <p:ph idx="1"/>
          </p:nvPr>
        </p:nvSpPr>
        <p:spPr>
          <a:xfrm>
            <a:off x="430309" y="1635165"/>
            <a:ext cx="8380207" cy="45418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8288" algn="just">
              <a:buFont typeface="Wingdings" pitchFamily="2" charset="2"/>
              <a:buChar char="Ø"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Утворення булінг-угрупувань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(навколо «лідера» створюється група «прихильників») </a:t>
            </a:r>
          </a:p>
          <a:p>
            <a:pPr marL="0" indent="268288" algn="just">
              <a:buFont typeface="Wingdings" pitchFamily="2" charset="2"/>
              <a:buChar char="Ø"/>
            </a:pP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Початок конфлікту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 боку агресора – початок і повторення насильницьких дій. З боку жертви – приниження, страх, тривожність, втрата здатності і волі до супротиву </a:t>
            </a:r>
          </a:p>
          <a:p>
            <a:pPr marL="0" indent="268288" algn="just">
              <a:buFont typeface="Wingdings" pitchFamily="2" charset="2"/>
              <a:buChar char="Ø"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Деструктивна поведінка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За учнем закріплюється статус жертви. Його звинувачують у ситуації, що склалась. Жертва вірить, що винна в знущаннях над собою </a:t>
            </a:r>
          </a:p>
          <a:p>
            <a:pPr marL="0" indent="268288" algn="just">
              <a:buFont typeface="Wingdings" pitchFamily="2" charset="2"/>
              <a:buChar char="Ø"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Вигнання</a:t>
            </a:r>
            <a:r>
              <a:rPr lang="uk-UA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Пропуски занять, перехід до іншої школи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17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що сприяють проявам </a:t>
            </a:r>
            <a:r>
              <a:rPr lang="uk-UA" sz="3200" b="1" dirty="0" err="1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3200" dirty="0">
                <a:solidFill>
                  <a:srgbClr val="222222"/>
                </a:solidFill>
                <a:latin typeface="Roboto"/>
              </a:rPr>
              <a:t/>
            </a:r>
            <a:br>
              <a:rPr lang="ru-RU" sz="3200" dirty="0">
                <a:solidFill>
                  <a:srgbClr val="222222"/>
                </a:solidFill>
                <a:latin typeface="Roboto"/>
              </a:rPr>
            </a:br>
            <a:endParaRPr lang="ru-RU" sz="3200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71992"/>
              </p:ext>
            </p:extLst>
          </p:nvPr>
        </p:nvGraphicFramePr>
        <p:xfrm>
          <a:off x="628650" y="1465263"/>
          <a:ext cx="7886700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573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2892811"/>
              </p:ext>
            </p:extLst>
          </p:nvPr>
        </p:nvGraphicFramePr>
        <p:xfrm>
          <a:off x="107576" y="441064"/>
          <a:ext cx="8961120" cy="63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85772" y="75305"/>
            <a:ext cx="4367605" cy="666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781736"/>
            <a:ext cx="113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жертв</a:t>
            </a:r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38023" y="813847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кривдник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5347" y="966402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спостеріга</a:t>
            </a:r>
            <a:r>
              <a:rPr lang="uk-UA" dirty="0" smtClean="0"/>
              <a:t>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16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441064" y="65884"/>
            <a:ext cx="8347934" cy="112063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НАСЛІДКИ ШКІЛЬНОГО БУЛІНГ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76692446"/>
              </p:ext>
            </p:extLst>
          </p:nvPr>
        </p:nvGraphicFramePr>
        <p:xfrm>
          <a:off x="220532" y="1421847"/>
          <a:ext cx="8788998" cy="61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221" y="1479488"/>
            <a:ext cx="788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449" y="1587064"/>
            <a:ext cx="101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7168" y="1556286"/>
            <a:ext cx="119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30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9400"/>
            <a:ext cx="8229600" cy="927100"/>
          </a:xfrm>
        </p:spPr>
        <p:txBody>
          <a:bodyPr>
            <a:normAutofit/>
          </a:bodyPr>
          <a:lstStyle/>
          <a:p>
            <a:pPr marL="109220" marR="139700" indent="358775">
              <a:lnSpc>
                <a:spcPct val="95000"/>
              </a:lnSpc>
              <a:spcAft>
                <a:spcPts val="0"/>
              </a:spcAft>
            </a:pPr>
            <a:r>
              <a:rPr lang="uk-UA" sz="2400" b="1" spc="-20" dirty="0" smtClean="0">
                <a:latin typeface="Times New Roman"/>
                <a:ea typeface="Times New Roman"/>
              </a:rPr>
              <a:t>Відповідно до наказу МОН №1646 від 28.12.2019р.</a:t>
            </a:r>
            <a:r>
              <a:rPr lang="uk-UA" sz="2400" b="1" i="1" spc="-20" dirty="0" smtClean="0">
                <a:latin typeface="Times New Roman"/>
                <a:ea typeface="Times New Roman"/>
              </a:rPr>
              <a:t>: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" y="977901"/>
            <a:ext cx="8877300" cy="5148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цькуванню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належать заходи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належних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(пост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відеоспостереженням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безпечного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мережею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контролю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електронних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комунікацій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малолітніми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неповнолітніми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здобувачами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відстоювати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рівності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недискримінації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втілювати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9100" y="431800"/>
            <a:ext cx="8305800" cy="5969000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попереджувати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ненасильницьким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шляхом;</a:t>
            </a:r>
            <a:r>
              <a:rPr lang="ru-RU" sz="2000" b="1" dirty="0">
                <a:solidFill>
                  <a:srgbClr val="2A2928"/>
                </a:solidFill>
                <a:latin typeface="Arial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відповідального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громадянських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 і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суспільному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формулювати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аргументовано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відстоювати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поважаючи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відмінні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думки/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критично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волонтерської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обізнаності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причини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порядок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нетерпимості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будь-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7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825" y="1028344"/>
            <a:ext cx="8052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E365C"/>
                </a:solidFill>
                <a:latin typeface="Arimo-Bold"/>
              </a:rPr>
              <a:t>ПОВЕДІНКА ДІТЕЙ У ВИПАДКАХ ВЧИНЕННЯ</a:t>
            </a:r>
          </a:p>
          <a:p>
            <a:pPr algn="ctr"/>
            <a:r>
              <a:rPr lang="ru-RU" sz="2400" b="1" dirty="0">
                <a:solidFill>
                  <a:srgbClr val="1E365C"/>
                </a:solidFill>
                <a:latin typeface="Arimo-Bold"/>
              </a:rPr>
              <a:t>НАСИЛЬСТВА ЩОДО </a:t>
            </a:r>
            <a:r>
              <a:rPr lang="ru-RU" sz="2400" b="1" dirty="0" smtClean="0">
                <a:solidFill>
                  <a:srgbClr val="1E365C"/>
                </a:solidFill>
                <a:latin typeface="Arimo-Bold"/>
              </a:rPr>
              <a:t>НИХ</a:t>
            </a:r>
            <a:endParaRPr lang="ru-RU" sz="2400" b="1" dirty="0">
              <a:solidFill>
                <a:srgbClr val="1E365C"/>
              </a:solidFill>
              <a:latin typeface="Arimo-Bold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29726414"/>
              </p:ext>
            </p:extLst>
          </p:nvPr>
        </p:nvGraphicFramePr>
        <p:xfrm>
          <a:off x="666975" y="2420472"/>
          <a:ext cx="7756264" cy="386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30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95300"/>
            <a:ext cx="8229600" cy="1168400"/>
          </a:xfrm>
        </p:spPr>
        <p:txBody>
          <a:bodyPr>
            <a:noAutofit/>
          </a:bodyPr>
          <a:lstStyle/>
          <a:p>
            <a:pPr marL="109220" marR="139700" indent="358775">
              <a:lnSpc>
                <a:spcPct val="95000"/>
              </a:lnSpc>
              <a:spcAft>
                <a:spcPts val="0"/>
              </a:spcAft>
            </a:pPr>
            <a:r>
              <a:rPr lang="uk-UA" sz="2800" b="1" spc="-2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Напрями та форми превентивної роботи щодо попередження явища </a:t>
            </a:r>
            <a:r>
              <a:rPr lang="uk-UA" sz="2800" b="1" spc="-2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булінгу</a:t>
            </a:r>
            <a:r>
              <a:rPr lang="uk-UA" sz="2800" b="1" spc="-2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в освітньому середовищі</a:t>
            </a:r>
            <a:endParaRPr lang="ru-RU" sz="2800" b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endParaRPr lang="uk-UA" b="1" i="1" spc="-20" dirty="0" smtClean="0">
              <a:latin typeface="Times New Roman"/>
              <a:ea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endParaRPr lang="uk-UA" b="1" i="1" spc="-20" dirty="0">
              <a:latin typeface="Times New Roman"/>
              <a:ea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smtClean="0">
                <a:latin typeface="Times New Roman"/>
                <a:ea typeface="Times New Roman"/>
              </a:rPr>
              <a:t>Організаційно-методичний;</a:t>
            </a:r>
          </a:p>
          <a:p>
            <a:pPr marL="457200" lvl="1" indent="0">
              <a:lnSpc>
                <a:spcPts val="1140"/>
              </a:lnSpc>
              <a:buNone/>
              <a:tabLst>
                <a:tab pos="581660" algn="l"/>
              </a:tabLst>
            </a:pPr>
            <a:endParaRPr lang="uk-UA" b="1" i="1" spc="-20" dirty="0" smtClean="0">
              <a:latin typeface="Times New Roman"/>
              <a:ea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smtClean="0">
                <a:latin typeface="Times New Roman"/>
              </a:rPr>
              <a:t>Просвітницький;</a:t>
            </a:r>
          </a:p>
          <a:p>
            <a:pPr marL="457200" lvl="1" indent="0">
              <a:lnSpc>
                <a:spcPts val="1140"/>
              </a:lnSpc>
              <a:buNone/>
              <a:tabLst>
                <a:tab pos="581660" algn="l"/>
              </a:tabLst>
            </a:pPr>
            <a:endParaRPr lang="uk-UA" b="1" i="1" spc="-20" dirty="0" smtClean="0">
              <a:latin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smtClean="0">
                <a:latin typeface="Times New Roman"/>
              </a:rPr>
              <a:t>Діагностичний;</a:t>
            </a:r>
          </a:p>
          <a:p>
            <a:pPr marL="457200" lvl="1" indent="0">
              <a:lnSpc>
                <a:spcPts val="1140"/>
              </a:lnSpc>
              <a:buNone/>
              <a:tabLst>
                <a:tab pos="581660" algn="l"/>
              </a:tabLst>
            </a:pPr>
            <a:endParaRPr lang="uk-UA" b="1" i="1" spc="-20" dirty="0" smtClean="0">
              <a:latin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err="1" smtClean="0">
                <a:latin typeface="Times New Roman"/>
              </a:rPr>
              <a:t>Корекційно-розвивальний</a:t>
            </a:r>
            <a:r>
              <a:rPr lang="uk-UA" b="1" i="1" spc="-20" dirty="0" smtClean="0">
                <a:latin typeface="Times New Roman"/>
              </a:rPr>
              <a:t>;</a:t>
            </a:r>
          </a:p>
          <a:p>
            <a:pPr marL="457200" lvl="1" indent="0">
              <a:lnSpc>
                <a:spcPts val="1140"/>
              </a:lnSpc>
              <a:buNone/>
              <a:tabLst>
                <a:tab pos="581660" algn="l"/>
              </a:tabLst>
            </a:pPr>
            <a:endParaRPr lang="uk-UA" b="1" i="1" spc="-20" dirty="0" smtClean="0">
              <a:latin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smtClean="0">
                <a:latin typeface="Times New Roman"/>
              </a:rPr>
              <a:t>Аналітико-прогностичний;</a:t>
            </a:r>
          </a:p>
          <a:p>
            <a:pPr marL="457200" lvl="1" indent="0">
              <a:lnSpc>
                <a:spcPts val="1140"/>
              </a:lnSpc>
              <a:buNone/>
              <a:tabLst>
                <a:tab pos="581660" algn="l"/>
              </a:tabLst>
            </a:pPr>
            <a:endParaRPr lang="uk-UA" b="1" i="1" spc="-20" dirty="0" smtClean="0">
              <a:latin typeface="Times New Roman"/>
            </a:endParaRPr>
          </a:p>
          <a:p>
            <a:pPr lvl="1">
              <a:lnSpc>
                <a:spcPts val="1140"/>
              </a:lnSpc>
              <a:buFont typeface="Arial"/>
              <a:buChar char="−"/>
              <a:tabLst>
                <a:tab pos="581660" algn="l"/>
              </a:tabLst>
            </a:pPr>
            <a:r>
              <a:rPr lang="uk-UA" b="1" i="1" spc="-20" dirty="0" smtClean="0">
                <a:latin typeface="Times New Roman"/>
              </a:rPr>
              <a:t>Зв’язки з батьками та громадськістю.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50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1143000"/>
          </a:xfrm>
        </p:spPr>
        <p:txBody>
          <a:bodyPr>
            <a:normAutofit/>
          </a:bodyPr>
          <a:lstStyle/>
          <a:p>
            <a:pPr marL="109220" indent="358775">
              <a:lnSpc>
                <a:spcPts val="975"/>
              </a:lnSpc>
            </a:pPr>
            <a:r>
              <a:rPr lang="uk-UA" sz="2800" b="1" spc="-25" dirty="0" smtClean="0">
                <a:latin typeface="Times New Roman"/>
                <a:ea typeface="Times New Roman"/>
              </a:rPr>
              <a:t>Психодіагностика щодо виявлення </a:t>
            </a:r>
            <a:r>
              <a:rPr lang="uk-UA" sz="2800" b="1" dirty="0" smtClean="0">
                <a:latin typeface="Times New Roman"/>
                <a:ea typeface="Times New Roman"/>
              </a:rPr>
              <a:t>проявів</a:t>
            </a:r>
            <a:br>
              <a:rPr lang="uk-UA" sz="2800" b="1" dirty="0" smtClean="0">
                <a:latin typeface="Times New Roman"/>
                <a:ea typeface="Times New Roman"/>
              </a:rPr>
            </a:br>
            <a:r>
              <a:rPr lang="uk-UA" sz="2800" b="1" dirty="0">
                <a:latin typeface="Times New Roman"/>
                <a:ea typeface="Times New Roman"/>
              </a:rPr>
              <a:t/>
            </a:r>
            <a:br>
              <a:rPr lang="uk-UA" sz="2800" b="1" dirty="0">
                <a:latin typeface="Times New Roman"/>
                <a:ea typeface="Times New Roman"/>
              </a:rPr>
            </a:br>
            <a:r>
              <a:rPr lang="uk-UA" sz="2800" b="1" dirty="0" smtClean="0">
                <a:latin typeface="Times New Roman"/>
                <a:ea typeface="Times New Roman"/>
              </a:rPr>
              <a:t> </a:t>
            </a:r>
            <a:r>
              <a:rPr lang="uk-UA" sz="2800" b="1" dirty="0" err="1">
                <a:latin typeface="Times New Roman"/>
                <a:ea typeface="Times New Roman"/>
              </a:rPr>
              <a:t>булінгу</a:t>
            </a:r>
            <a:r>
              <a:rPr lang="uk-UA" sz="2800" b="1" dirty="0">
                <a:latin typeface="Times New Roman"/>
                <a:ea typeface="Times New Roman"/>
              </a:rPr>
              <a:t> в </a:t>
            </a:r>
            <a:r>
              <a:rPr lang="uk-UA" sz="2800" b="1" spc="-25" dirty="0" smtClean="0">
                <a:latin typeface="Times New Roman"/>
                <a:ea typeface="Times New Roman"/>
              </a:rPr>
              <a:t>колективах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1600204"/>
            <a:ext cx="8801100" cy="4525963"/>
          </a:xfrm>
        </p:spPr>
        <p:txBody>
          <a:bodyPr>
            <a:noAutofit/>
          </a:bodyPr>
          <a:lstStyle/>
          <a:p>
            <a:r>
              <a:rPr lang="uk-UA" sz="2400" b="1" spc="-20" dirty="0">
                <a:latin typeface="Times New Roman"/>
                <a:ea typeface="Times New Roman"/>
              </a:rPr>
              <a:t>Анкета «Уміння </a:t>
            </a:r>
            <a:r>
              <a:rPr lang="uk-UA" sz="2400" b="1" spc="-25" dirty="0">
                <a:latin typeface="Times New Roman"/>
                <a:ea typeface="Times New Roman"/>
              </a:rPr>
              <a:t>дружити </a:t>
            </a:r>
            <a:r>
              <a:rPr lang="uk-UA" sz="2400" b="1" dirty="0">
                <a:latin typeface="Times New Roman"/>
                <a:ea typeface="Times New Roman"/>
              </a:rPr>
              <a:t>і </a:t>
            </a:r>
            <a:r>
              <a:rPr lang="uk-UA" sz="2400" b="1" spc="-25" dirty="0">
                <a:latin typeface="Times New Roman"/>
                <a:ea typeface="Times New Roman"/>
              </a:rPr>
              <a:t>постояти </a:t>
            </a:r>
            <a:r>
              <a:rPr lang="uk-UA" sz="2400" b="1" spc="-15" dirty="0">
                <a:latin typeface="Times New Roman"/>
                <a:ea typeface="Times New Roman"/>
              </a:rPr>
              <a:t>за </a:t>
            </a:r>
            <a:r>
              <a:rPr lang="uk-UA" sz="2400" b="1" spc="-20" dirty="0">
                <a:latin typeface="Times New Roman"/>
                <a:ea typeface="Times New Roman"/>
              </a:rPr>
              <a:t>себе» </a:t>
            </a:r>
            <a:r>
              <a:rPr lang="uk-UA" sz="2400" spc="-15" dirty="0">
                <a:latin typeface="Times New Roman"/>
                <a:ea typeface="Times New Roman"/>
              </a:rPr>
              <a:t>(</a:t>
            </a:r>
            <a:r>
              <a:rPr lang="uk-UA" sz="2400" spc="-30" dirty="0" smtClean="0">
                <a:latin typeface="Times New Roman"/>
                <a:ea typeface="Times New Roman"/>
              </a:rPr>
              <a:t>виявлення </a:t>
            </a:r>
            <a:r>
              <a:rPr lang="uk-UA" sz="2400" spc="-20" dirty="0" smtClean="0">
                <a:latin typeface="Times New Roman"/>
                <a:ea typeface="Times New Roman"/>
              </a:rPr>
              <a:t>схиль</a:t>
            </a:r>
            <a:r>
              <a:rPr lang="uk-UA" sz="2400" spc="-25" dirty="0" smtClean="0">
                <a:latin typeface="Times New Roman"/>
                <a:ea typeface="Times New Roman"/>
              </a:rPr>
              <a:t>ності </a:t>
            </a:r>
            <a:r>
              <a:rPr lang="uk-UA" sz="2400" spc="-15" dirty="0">
                <a:latin typeface="Times New Roman"/>
                <a:ea typeface="Times New Roman"/>
              </a:rPr>
              <a:t>до </a:t>
            </a:r>
            <a:r>
              <a:rPr lang="uk-UA" sz="2400" spc="-25" dirty="0">
                <a:latin typeface="Times New Roman"/>
                <a:ea typeface="Times New Roman"/>
              </a:rPr>
              <a:t>шкільного </a:t>
            </a:r>
            <a:r>
              <a:rPr lang="uk-UA" sz="2400" spc="-20" dirty="0" err="1" smtClean="0">
                <a:latin typeface="Times New Roman"/>
                <a:ea typeface="Times New Roman"/>
              </a:rPr>
              <a:t>булінгу</a:t>
            </a:r>
            <a:r>
              <a:rPr lang="uk-UA" sz="2400" spc="-20" dirty="0" smtClean="0">
                <a:latin typeface="Times New Roman"/>
                <a:ea typeface="Times New Roman"/>
              </a:rPr>
              <a:t>).</a:t>
            </a:r>
          </a:p>
          <a:p>
            <a:r>
              <a:rPr lang="uk-UA" sz="2400" b="1" spc="-20" dirty="0">
                <a:latin typeface="Times New Roman"/>
                <a:ea typeface="Times New Roman"/>
              </a:rPr>
              <a:t>Анкета </a:t>
            </a:r>
            <a:r>
              <a:rPr lang="uk-UA" sz="2400" b="1" spc="-25" dirty="0">
                <a:latin typeface="Times New Roman"/>
                <a:ea typeface="Times New Roman"/>
              </a:rPr>
              <a:t>«</a:t>
            </a:r>
            <a:r>
              <a:rPr lang="uk-UA" sz="2400" b="1" spc="-25" dirty="0" err="1">
                <a:latin typeface="Times New Roman"/>
                <a:ea typeface="Times New Roman"/>
              </a:rPr>
              <a:t>Булінг</a:t>
            </a:r>
            <a:r>
              <a:rPr lang="uk-UA" sz="2400" b="1" spc="-25" dirty="0">
                <a:latin typeface="Times New Roman"/>
                <a:ea typeface="Times New Roman"/>
              </a:rPr>
              <a:t> </a:t>
            </a:r>
            <a:r>
              <a:rPr lang="uk-UA" sz="2400" b="1" spc="-20" dirty="0">
                <a:latin typeface="Times New Roman"/>
                <a:ea typeface="Times New Roman"/>
              </a:rPr>
              <a:t>очима </a:t>
            </a:r>
            <a:r>
              <a:rPr lang="uk-UA" sz="2400" b="1" spc="-25" dirty="0">
                <a:latin typeface="Times New Roman"/>
                <a:ea typeface="Times New Roman"/>
              </a:rPr>
              <a:t>класного </a:t>
            </a:r>
            <a:r>
              <a:rPr lang="uk-UA" sz="2400" b="1" spc="-20" dirty="0">
                <a:latin typeface="Times New Roman"/>
                <a:ea typeface="Times New Roman"/>
              </a:rPr>
              <a:t>керівника»</a:t>
            </a:r>
            <a:r>
              <a:rPr lang="uk-UA" sz="2400" spc="-20" dirty="0">
                <a:latin typeface="Times New Roman"/>
                <a:ea typeface="Times New Roman"/>
              </a:rPr>
              <a:t>. </a:t>
            </a:r>
            <a:endParaRPr lang="uk-UA" sz="2400" spc="-20" dirty="0" smtClean="0">
              <a:latin typeface="Times New Roman"/>
              <a:ea typeface="Times New Roman"/>
            </a:endParaRPr>
          </a:p>
          <a:p>
            <a:r>
              <a:rPr lang="uk-UA" sz="2400" b="1" spc="-25" dirty="0">
                <a:latin typeface="Times New Roman"/>
                <a:ea typeface="Times New Roman"/>
              </a:rPr>
              <a:t>Проективна методика </a:t>
            </a:r>
            <a:r>
              <a:rPr lang="uk-UA" sz="2400" b="1" spc="-20" dirty="0">
                <a:latin typeface="Times New Roman"/>
                <a:ea typeface="Times New Roman"/>
              </a:rPr>
              <a:t>«Кактус» </a:t>
            </a:r>
            <a:r>
              <a:rPr lang="uk-UA" sz="2400" b="1" dirty="0">
                <a:latin typeface="Times New Roman"/>
                <a:ea typeface="Times New Roman"/>
              </a:rPr>
              <a:t>М. </a:t>
            </a:r>
            <a:r>
              <a:rPr lang="uk-UA" sz="2400" b="1" spc="-30" dirty="0">
                <a:latin typeface="Times New Roman"/>
                <a:ea typeface="Times New Roman"/>
              </a:rPr>
              <a:t>Панфілової </a:t>
            </a:r>
            <a:r>
              <a:rPr lang="uk-UA" sz="2400" spc="-20" dirty="0">
                <a:latin typeface="Times New Roman"/>
                <a:ea typeface="Times New Roman"/>
              </a:rPr>
              <a:t>для </a:t>
            </a:r>
            <a:r>
              <a:rPr lang="uk-UA" sz="2400" spc="-25" dirty="0">
                <a:latin typeface="Times New Roman"/>
                <a:ea typeface="Times New Roman"/>
              </a:rPr>
              <a:t>виявлення </a:t>
            </a:r>
            <a:r>
              <a:rPr lang="uk-UA" sz="2400" spc="-20" dirty="0" smtClean="0">
                <a:latin typeface="Times New Roman"/>
                <a:ea typeface="Times New Roman"/>
              </a:rPr>
              <a:t>ста</a:t>
            </a:r>
            <a:r>
              <a:rPr lang="uk-UA" sz="2400" dirty="0" smtClean="0">
                <a:latin typeface="Times New Roman"/>
                <a:ea typeface="Times New Roman"/>
              </a:rPr>
              <a:t>ну </a:t>
            </a:r>
            <a:r>
              <a:rPr lang="uk-UA" sz="2400" spc="-25" dirty="0">
                <a:latin typeface="Times New Roman"/>
                <a:ea typeface="Times New Roman"/>
              </a:rPr>
              <a:t>емоційної </a:t>
            </a:r>
            <a:r>
              <a:rPr lang="uk-UA" sz="2400" spc="-20" dirty="0">
                <a:latin typeface="Times New Roman"/>
                <a:ea typeface="Times New Roman"/>
              </a:rPr>
              <a:t>сфери дитини, зокрема, </a:t>
            </a:r>
            <a:r>
              <a:rPr lang="uk-UA" sz="2400" spc="-25" dirty="0">
                <a:latin typeface="Times New Roman"/>
                <a:ea typeface="Times New Roman"/>
              </a:rPr>
              <a:t>наявності </a:t>
            </a:r>
            <a:r>
              <a:rPr lang="uk-UA" sz="2400" spc="-20" dirty="0">
                <a:latin typeface="Times New Roman"/>
                <a:ea typeface="Times New Roman"/>
              </a:rPr>
              <a:t>агресії. </a:t>
            </a:r>
            <a:endParaRPr lang="uk-UA" sz="2400" spc="-20" dirty="0" smtClean="0">
              <a:latin typeface="Times New Roman"/>
              <a:ea typeface="Times New Roman"/>
            </a:endParaRPr>
          </a:p>
          <a:p>
            <a:r>
              <a:rPr lang="uk-UA" sz="2400" b="1" spc="-25" dirty="0">
                <a:latin typeface="Times New Roman"/>
                <a:ea typeface="Times New Roman"/>
              </a:rPr>
              <a:t>Тест-опитувальник «Драматичний трикутник» </a:t>
            </a:r>
            <a:r>
              <a:rPr lang="uk-UA" sz="2400" b="1" dirty="0">
                <a:latin typeface="Times New Roman"/>
                <a:ea typeface="Times New Roman"/>
              </a:rPr>
              <a:t>О. </a:t>
            </a:r>
            <a:r>
              <a:rPr lang="uk-UA" sz="2400" b="1" spc="-25" dirty="0" err="1">
                <a:latin typeface="Times New Roman"/>
                <a:ea typeface="Times New Roman"/>
              </a:rPr>
              <a:t>Ніконової</a:t>
            </a:r>
            <a:r>
              <a:rPr lang="uk-UA" sz="2400" b="1" spc="-25" dirty="0">
                <a:latin typeface="Times New Roman"/>
                <a:ea typeface="Times New Roman"/>
              </a:rPr>
              <a:t> </a:t>
            </a:r>
            <a:endParaRPr lang="uk-UA" sz="2400" b="1" spc="-25" dirty="0" smtClean="0">
              <a:latin typeface="Times New Roman"/>
              <a:ea typeface="Times New Roman"/>
            </a:endParaRPr>
          </a:p>
          <a:p>
            <a:r>
              <a:rPr lang="uk-UA" sz="2400" b="1" spc="-25" dirty="0">
                <a:latin typeface="Times New Roman"/>
                <a:ea typeface="Times New Roman"/>
              </a:rPr>
              <a:t>Проективна методика дослідження агресивності людини </a:t>
            </a:r>
            <a:r>
              <a:rPr lang="uk-UA" sz="2400" b="1" spc="-20" dirty="0">
                <a:latin typeface="Times New Roman"/>
                <a:ea typeface="Times New Roman"/>
              </a:rPr>
              <a:t>«Тест </a:t>
            </a:r>
            <a:r>
              <a:rPr lang="uk-UA" sz="2400" b="1" dirty="0" smtClean="0">
                <a:latin typeface="Times New Roman"/>
                <a:ea typeface="Times New Roman"/>
              </a:rPr>
              <a:t>руки</a:t>
            </a:r>
            <a:r>
              <a:rPr lang="uk-UA" sz="2400" b="1" dirty="0">
                <a:latin typeface="Times New Roman"/>
                <a:ea typeface="Times New Roman"/>
              </a:rPr>
              <a:t>» Е. </a:t>
            </a:r>
            <a:r>
              <a:rPr lang="uk-UA" sz="2400" b="1" spc="-25" dirty="0">
                <a:latin typeface="Times New Roman"/>
                <a:ea typeface="Times New Roman"/>
              </a:rPr>
              <a:t>Вагнера </a:t>
            </a:r>
            <a:r>
              <a:rPr lang="uk-UA" sz="2400" b="1" dirty="0">
                <a:latin typeface="Times New Roman"/>
                <a:ea typeface="Times New Roman"/>
              </a:rPr>
              <a:t>у </a:t>
            </a:r>
            <a:r>
              <a:rPr lang="uk-UA" sz="2400" b="1" spc="-25" dirty="0">
                <a:latin typeface="Times New Roman"/>
                <a:ea typeface="Times New Roman"/>
              </a:rPr>
              <a:t>модифікації </a:t>
            </a:r>
            <a:r>
              <a:rPr lang="uk-UA" sz="2400" b="1" dirty="0">
                <a:latin typeface="Times New Roman"/>
                <a:ea typeface="Times New Roman"/>
              </a:rPr>
              <a:t>С. </a:t>
            </a:r>
            <a:r>
              <a:rPr lang="uk-UA" sz="2400" b="1" spc="-25" dirty="0">
                <a:latin typeface="Times New Roman"/>
                <a:ea typeface="Times New Roman"/>
              </a:rPr>
              <a:t>Максименка</a:t>
            </a:r>
            <a:r>
              <a:rPr lang="uk-UA" sz="2400" spc="-25" dirty="0">
                <a:latin typeface="Times New Roman"/>
                <a:ea typeface="Times New Roman"/>
              </a:rPr>
              <a:t>. </a:t>
            </a:r>
            <a:endParaRPr lang="uk-UA" sz="2400" spc="-25" dirty="0" smtClean="0">
              <a:latin typeface="Times New Roman"/>
              <a:ea typeface="Times New Roman"/>
            </a:endParaRPr>
          </a:p>
          <a:p>
            <a:r>
              <a:rPr lang="uk-UA" sz="2400" b="1" dirty="0" smtClean="0">
                <a:latin typeface="Times New Roman"/>
                <a:ea typeface="Times New Roman"/>
              </a:rPr>
              <a:t>Методика «Соціометрія» – </a:t>
            </a:r>
            <a:r>
              <a:rPr lang="uk-UA" sz="2400" spc="-25" dirty="0">
                <a:latin typeface="Times New Roman"/>
                <a:ea typeface="Times New Roman"/>
              </a:rPr>
              <a:t>діагностика </a:t>
            </a:r>
            <a:r>
              <a:rPr lang="uk-UA" sz="2400" spc="-30" dirty="0">
                <a:latin typeface="Times New Roman"/>
                <a:ea typeface="Times New Roman"/>
              </a:rPr>
              <a:t>міжособистісних </a:t>
            </a:r>
            <a:r>
              <a:rPr lang="uk-UA" sz="2400" dirty="0">
                <a:latin typeface="Times New Roman"/>
                <a:ea typeface="Times New Roman"/>
              </a:rPr>
              <a:t>і </a:t>
            </a:r>
            <a:r>
              <a:rPr lang="uk-UA" sz="2400" spc="-25" dirty="0" err="1">
                <a:latin typeface="Times New Roman"/>
                <a:ea typeface="Times New Roman"/>
              </a:rPr>
              <a:t>міжгрупових</a:t>
            </a:r>
            <a:r>
              <a:rPr lang="uk-UA" sz="2400" spc="-25" dirty="0">
                <a:latin typeface="Times New Roman"/>
                <a:ea typeface="Times New Roman"/>
              </a:rPr>
              <a:t> відносин, вивчення психологічного </a:t>
            </a:r>
            <a:r>
              <a:rPr lang="uk-UA" sz="2400" spc="-20" dirty="0" smtClean="0">
                <a:latin typeface="Times New Roman"/>
                <a:ea typeface="Times New Roman"/>
              </a:rPr>
              <a:t>клімату в колективі.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09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Робота з батьками в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онлайн-режимі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Бесіди з батьками дошкільників: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«Вчимося спілкуватися з дитиною»,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«Як вирішувати дитячі конфлікти».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Бесіди з батьками учнів початкових класів:</a:t>
            </a:r>
          </a:p>
          <a:p>
            <a:pPr>
              <a:buFontTx/>
              <a:buChar char="-"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захищеності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тепла та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«Як подолати негативні емоції».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Бесіди з батьками підлітків: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онлайн.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насильства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Вчимося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розв’язувати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251059" y="301215"/>
            <a:ext cx="8347934" cy="112063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можуть зробити фахівці?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04557"/>
              </p:ext>
            </p:extLst>
          </p:nvPr>
        </p:nvGraphicFramePr>
        <p:xfrm>
          <a:off x="220532" y="1421847"/>
          <a:ext cx="8788998" cy="61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216" y="1479488"/>
            <a:ext cx="788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448" y="1587064"/>
            <a:ext cx="116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7168" y="1556286"/>
            <a:ext cx="119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895" y="2363190"/>
            <a:ext cx="2371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-Встановити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довірливі </a:t>
            </a:r>
          </a:p>
          <a:p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ідносини</a:t>
            </a:r>
          </a:p>
          <a:p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-визначити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орієнтовні шляхи зміни поведінки</a:t>
            </a:r>
          </a:p>
          <a:p>
            <a:pPr lvl="0"/>
            <a:r>
              <a:rPr lang="uk-UA" sz="1600" spc="-25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-Навички</a:t>
            </a:r>
            <a:r>
              <a:rPr lang="uk-UA" sz="1600" spc="-25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spc="-25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стресостійкості</a:t>
            </a:r>
            <a:r>
              <a:rPr lang="uk-UA" sz="1600" spc="-25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endParaRPr lang="uk-UA" sz="1600" spc="-25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uk-UA" sz="1600" spc="-25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відкрито </a:t>
            </a:r>
            <a:r>
              <a:rPr lang="uk-UA" sz="1600" spc="-25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висловлювати незадоволення 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uk-UA" sz="1600" spc="-2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разі </a:t>
            </a:r>
            <a:r>
              <a:rPr lang="uk-UA" sz="1600" spc="-25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системного здійснення </a:t>
            </a:r>
            <a:r>
              <a:rPr lang="uk-UA" sz="1600" spc="-2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насильства. </a:t>
            </a:r>
          </a:p>
          <a:p>
            <a:pPr lvl="0"/>
            <a:r>
              <a:rPr lang="uk-UA" sz="1600" spc="-25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-Формування</a:t>
            </a:r>
            <a:r>
              <a:rPr lang="uk-UA" sz="1600" spc="-25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uk-UA" sz="1600" spc="-25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дитини навичок командної діяльності.</a:t>
            </a:r>
          </a:p>
          <a:p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підняття самооцінки</a:t>
            </a:r>
          </a:p>
          <a:p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-реалізація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дитини</a:t>
            </a:r>
          </a:p>
          <a:p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-робота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сім'єю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539" y="2404427"/>
            <a:ext cx="24700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хто насправді є ініціатором,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Роз’яснювальна робота з дитиною;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мотиви поведінки,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емпатійних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комунікативних навичок, </a:t>
            </a:r>
            <a:r>
              <a:rPr lang="uk-UA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ненасиль-ницьке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</a:t>
            </a:r>
          </a:p>
          <a:p>
            <a:pPr marL="82550" indent="-825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контакти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сім'єю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1400" dirty="0" smtClean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8292" y="2336476"/>
            <a:ext cx="25307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самооцінкою дітей</a:t>
            </a:r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1600" spc="-25" dirty="0">
                <a:solidFill>
                  <a:prstClr val="black"/>
                </a:solidFill>
                <a:latin typeface="Times New Roman"/>
                <a:ea typeface="Times New Roman"/>
              </a:rPr>
              <a:t>Донесення </a:t>
            </a:r>
            <a:r>
              <a:rPr lang="uk-UA" sz="1600" spc="-20" dirty="0">
                <a:solidFill>
                  <a:prstClr val="black"/>
                </a:solidFill>
                <a:latin typeface="Times New Roman"/>
                <a:ea typeface="Times New Roman"/>
              </a:rPr>
              <a:t>думки, </a:t>
            </a:r>
            <a:r>
              <a:rPr lang="uk-UA" sz="1600" spc="-15" dirty="0">
                <a:solidFill>
                  <a:prstClr val="black"/>
                </a:solidFill>
                <a:latin typeface="Times New Roman"/>
                <a:ea typeface="Times New Roman"/>
              </a:rPr>
              <a:t>що </a:t>
            </a:r>
            <a:r>
              <a:rPr lang="uk-UA" sz="1600" spc="-20" dirty="0">
                <a:solidFill>
                  <a:prstClr val="black"/>
                </a:solidFill>
                <a:latin typeface="Times New Roman"/>
                <a:ea typeface="Times New Roman"/>
              </a:rPr>
              <a:t>від позиції </a:t>
            </a:r>
            <a:r>
              <a:rPr lang="uk-UA" sz="1600" spc="-25" dirty="0">
                <a:solidFill>
                  <a:prstClr val="black"/>
                </a:solidFill>
                <a:latin typeface="Times New Roman"/>
                <a:ea typeface="Times New Roman"/>
              </a:rPr>
              <a:t>кожного (індивідуальної </a:t>
            </a:r>
            <a:r>
              <a:rPr lang="uk-UA" sz="1600" spc="-20" dirty="0">
                <a:solidFill>
                  <a:prstClr val="black"/>
                </a:solidFill>
                <a:latin typeface="Times New Roman"/>
                <a:ea typeface="Times New Roman"/>
              </a:rPr>
              <a:t>позиції) </a:t>
            </a:r>
            <a:r>
              <a:rPr lang="uk-UA" sz="1600" spc="-25" dirty="0">
                <a:solidFill>
                  <a:prstClr val="black"/>
                </a:solidFill>
                <a:latin typeface="Times New Roman"/>
                <a:ea typeface="Times New Roman"/>
              </a:rPr>
              <a:t>залежить загальна ситуація </a:t>
            </a:r>
            <a:r>
              <a:rPr lang="uk-UA" sz="1600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uk-UA" sz="1600" spc="-20" dirty="0">
                <a:solidFill>
                  <a:prstClr val="black"/>
                </a:solidFill>
                <a:latin typeface="Times New Roman"/>
                <a:ea typeface="Times New Roman"/>
              </a:rPr>
              <a:t>класі.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культури </a:t>
            </a:r>
          </a:p>
          <a:p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 в процес насильства</a:t>
            </a:r>
          </a:p>
          <a:p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59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393700"/>
            <a:ext cx="7886699" cy="8757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             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300" b="1" dirty="0" smtClean="0">
                <a:solidFill>
                  <a:srgbClr val="C00000"/>
                </a:solidFill>
              </a:rPr>
              <a:t>Як </a:t>
            </a:r>
            <a:r>
              <a:rPr lang="ru-RU" sz="3300" b="1" dirty="0" err="1">
                <a:solidFill>
                  <a:srgbClr val="C00000"/>
                </a:solidFill>
              </a:rPr>
              <a:t>наразі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виглядає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механізм</a:t>
            </a:r>
            <a:r>
              <a:rPr lang="ru-RU" sz="3300" b="1" dirty="0">
                <a:solidFill>
                  <a:srgbClr val="C00000"/>
                </a:solidFill>
              </a:rPr>
              <a:t> з </a:t>
            </a:r>
            <a:r>
              <a:rPr lang="ru-RU" sz="3300" b="1" dirty="0" err="1">
                <a:solidFill>
                  <a:srgbClr val="C00000"/>
                </a:solidFill>
              </a:rPr>
              <a:t>протидії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 err="1">
                <a:solidFill>
                  <a:srgbClr val="C00000"/>
                </a:solidFill>
              </a:rPr>
              <a:t>цькуванню</a:t>
            </a:r>
            <a:r>
              <a:rPr lang="ru-RU" sz="3300" b="1" dirty="0">
                <a:solidFill>
                  <a:srgbClr val="C00000"/>
                </a:solidFill>
              </a:rPr>
              <a:t> </a:t>
            </a:r>
            <a:r>
              <a:rPr lang="ru-RU" sz="3300" b="1" dirty="0"/>
              <a:t/>
            </a:r>
            <a:br>
              <a:rPr lang="ru-RU" sz="3300" b="1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розказати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батькам,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вчителю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психологу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директору.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звернутись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 «Ла Страда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насильству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Центру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безоплатної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контактні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37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2" y="96818"/>
            <a:ext cx="7035500" cy="66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27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291549"/>
            <a:ext cx="7886699" cy="737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Як </a:t>
            </a:r>
            <a:r>
              <a:rPr lang="ru-RU" b="1" dirty="0" err="1">
                <a:solidFill>
                  <a:srgbClr val="C00000"/>
                </a:solidFill>
              </a:rPr>
              <a:t>має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поводитись</a:t>
            </a:r>
            <a:r>
              <a:rPr lang="ru-RU" b="1" dirty="0">
                <a:solidFill>
                  <a:srgbClr val="C00000"/>
                </a:solidFill>
              </a:rPr>
              <a:t> педагог у </a:t>
            </a:r>
            <a:r>
              <a:rPr lang="ru-RU" b="1" dirty="0" err="1">
                <a:solidFill>
                  <a:srgbClr val="C00000"/>
                </a:solidFill>
              </a:rPr>
              <a:t>разі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виявлення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булінгу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104900"/>
            <a:ext cx="8597899" cy="50720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00" dirty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900" dirty="0">
                <a:solidFill>
                  <a:prstClr val="black"/>
                </a:solidFill>
                <a:latin typeface="Cambria"/>
                <a:ea typeface="+mj-ea"/>
                <a:cs typeface="+mj-cs"/>
              </a:rPr>
            </a:br>
            <a:r>
              <a:rPr lang="ru-RU" sz="900" dirty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900" dirty="0">
                <a:solidFill>
                  <a:prstClr val="black"/>
                </a:solidFill>
                <a:latin typeface="Cambria"/>
                <a:ea typeface="+mj-ea"/>
                <a:cs typeface="+mj-cs"/>
              </a:rPr>
            </a:br>
            <a:r>
              <a:rPr lang="ru-RU" sz="900" dirty="0">
                <a:solidFill>
                  <a:prstClr val="black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Якщо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педагог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або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інший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працівник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закладу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освіти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став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свідком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він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повідомити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керівника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закладу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незалежно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від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того,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поскаржилась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йому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жертва </a:t>
            </a:r>
            <a:r>
              <a:rPr lang="ru-RU" sz="70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також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одного з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батьків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особи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Після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отримання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звернення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дитини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відповідна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особа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або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орган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інформує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керівника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закладу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освіти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усній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письмовій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випадок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Керівник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закладу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розглядає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таке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звернення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з’ясовує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обставини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цькування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упродовж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однієї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доби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повідомляє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територіальний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орган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Національної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поліції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України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Повідомляє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службу у справах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дітей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 метою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вирішення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питання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щодо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соціального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захисту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малолітньої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неповнолітньої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особи, яка стала стороною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цькування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з'ясування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причин,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які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призвели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випадку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цькування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вжиття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заходів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для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усунення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таких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причин;повідомляє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центр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служб для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сім'ї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дітей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молоді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 метою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здійснення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оцінки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потреб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сторін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цькування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визначення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послуг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роботи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забезпечення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психологічної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підтримки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надання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послуг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Надалі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він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скликає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продовж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днів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засідання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комісії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розгляду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випадків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окреслює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подальші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пізніше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10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днів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До складу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комісії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можуть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входити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педагоги, психолог,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соціальний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педагог, батьки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постраждалого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«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булера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керівник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закладу,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представники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служби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 справах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дітей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центру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соціальних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служб для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сім'ї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дітей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молоді</a:t>
            </a: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У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разі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якщо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комісія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не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кваліфікує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випадок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як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булінг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а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постраждалий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не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згодний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цим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то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він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може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одразу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звернутись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органів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Національної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поліції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7000" b="1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України</a:t>
            </a:r>
            <a: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br>
              <a:rPr lang="ru-RU" sz="7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3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9399" y="462859"/>
            <a:ext cx="8240358" cy="130167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ДІЙ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ВИПАДКУ БУЛІНГУ (ЦЬКУВАННЯ)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ЗАКЛАДАХ ОСВІТИ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круглений прямокутник 5"/>
          <p:cNvSpPr/>
          <p:nvPr/>
        </p:nvSpPr>
        <p:spPr>
          <a:xfrm>
            <a:off x="494852" y="2043953"/>
            <a:ext cx="8477025" cy="41743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Термінове втручання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Надання першої допомоги потерпілому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Інформування керівника закладу освіти, де стався випадок булінгу (цькування), або батьків, учителів, психолога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Реєстрація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 розгляд випадку насильства 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Звернення до служби у справах дітей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Звернення до територіального органу Національної поліції або Центру надання безоплатної правової допомоги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Можливе звернення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«гарячу» лінію ГО «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Україна»</a:t>
            </a:r>
          </a:p>
          <a:p>
            <a:pPr marL="268288" algn="just"/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0 800 500 225 або 116 111 (для дзвінків з мобільного</a:t>
            </a:r>
            <a:r>
              <a:rPr lang="uk-UA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77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круглений прямокутник 3"/>
          <p:cNvSpPr txBox="1">
            <a:spLocks/>
          </p:cNvSpPr>
          <p:nvPr/>
        </p:nvSpPr>
        <p:spPr>
          <a:xfrm>
            <a:off x="441064" y="301215"/>
            <a:ext cx="8347934" cy="112063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МОЖУТЬ ЗРОБИТИ ВЧИТЕЛІ?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ий прямокутник 5"/>
          <p:cNvSpPr txBox="1">
            <a:spLocks/>
          </p:cNvSpPr>
          <p:nvPr/>
        </p:nvSpPr>
        <p:spPr>
          <a:xfrm>
            <a:off x="441064" y="1570619"/>
            <a:ext cx="8347934" cy="4606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Спільно з учнями виробити правила поведінки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класі, а потім і загальношкільні правила (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зрозумілі, точні і короткі)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Виховувати, а не карати.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Осуд, зауваження, догана мають бути спрямовані на вчинок учня і його можливі наслідки, а не на особистість порушника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Жоден випадок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насильства або цькування і жодну скаргу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залишати без уваги.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Учням важливо пояснити, що будь-які насильницькі дії, образливі слова є неприпустимими. Реакція має бути негайною (зупинити бійку, припинити знущання) та більш суворою при повторних випадках агресії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При аналізі ситуації необхідно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вислухати обидві сторони, підтримати потерпілого і обов'язково поговорити з кривдником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щоб зрозуміти, чому він або вона так вчинили, що можна зробити, щоб таке не повторилося. До такої розмови варто залучити шкільного психолога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779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5"/>
          <p:cNvSpPr txBox="1">
            <a:spLocks noGrp="1"/>
          </p:cNvSpPr>
          <p:nvPr>
            <p:ph idx="1"/>
          </p:nvPr>
        </p:nvSpPr>
        <p:spPr>
          <a:xfrm>
            <a:off x="628653" y="398033"/>
            <a:ext cx="7886701" cy="5778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пересадити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(вихованців),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запропонувати вибачитися,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поспілкуватися з батькам,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позбавити учня можливості брати участь у позакласному заході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Пояснити учням (вихованцям),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що навіть пасивне спостереження за знущаннями і бійкою надихає кривдника продовжувати свої дії. Свідки події повинні захистити жертву насильства і за необхідності покликати на допомогу дорослих 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Запровадити механізми повідомлення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 випадки насильства, щоб учні (вихованці) не боялися цього робити. Ці механізми повинні забезпечувати дітям підтримку і конфіденційність, бути тактовними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(телефони довіри на сайті школи).</a:t>
            </a:r>
          </a:p>
          <a:p>
            <a:pPr lvl="0" algn="just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Проводити заняття з формування навичок ефективного спілкування та мирного розв’язання конфліктів</a:t>
            </a:r>
          </a:p>
          <a:p>
            <a:pPr lvl="0" algn="just">
              <a:buFont typeface="Wingdings" pitchFamily="2" charset="2"/>
              <a:buChar char="Ø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НАЙПОШИРЕНІШІ ФОРМИ БУЛІНГУ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155986" y="1624406"/>
            <a:ext cx="2011680" cy="403411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828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Словесні образи,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глузування,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обзиван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-ня погрози,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ігноруван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-ня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відмова від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виклю-чення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гри,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бойкот, вживання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ненорма-тивної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лексики, 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аля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-кування </a:t>
            </a: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допомогою слів, загрозливих інтонацій з метою змусити жертву щось зробити чи не зробити</a:t>
            </a:r>
            <a:endParaRPr lang="uk-UA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2271655" y="1721225"/>
            <a:ext cx="2011680" cy="384047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Удари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щипки,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копняки,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запотилич-ники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штовхання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підніжки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викручува-ння</a:t>
            </a:r>
            <a:r>
              <a:rPr lang="uk-UA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рук, будь-які інші дії, що заподіюють біль і навіть тілесні ушкодження</a:t>
            </a:r>
            <a:endParaRPr lang="ru-RU" sz="1400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468008" y="1721224"/>
            <a:ext cx="2011680" cy="38404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дотики до інтимних частин тіла дитини;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 статевого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характеру;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імітува-ння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статевого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іншої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дити-ни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акцентування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 на статевих ознаках тощо.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671533" y="1721224"/>
            <a:ext cx="2011680" cy="38404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8288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uk-UA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Вимагання грошей, їжі, речей, умисне пошкодження особистого майна жертви </a:t>
            </a: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441528" y="5776862"/>
            <a:ext cx="7702475" cy="108114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Приниження за допомогою мобільних телефонів та Інтернету (СМС- повідомлення, електронні листи, образливі репліки й коментарі в чатах і </a:t>
            </a:r>
            <a:r>
              <a:rPr lang="uk-UA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.), поширення чуток і пліток</a:t>
            </a:r>
          </a:p>
          <a:p>
            <a:pPr algn="ctr"/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0" y="1150310"/>
            <a:ext cx="2377440" cy="930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 smtClean="0"/>
              <a:t>психологічний</a:t>
            </a:r>
            <a:endParaRPr lang="ru-RU" sz="17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2463504" y="1150309"/>
            <a:ext cx="1905895" cy="930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фізичний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4468011" y="1150310"/>
            <a:ext cx="2203525" cy="930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сексуальний</a:t>
            </a:r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6671534" y="1085766"/>
            <a:ext cx="2235798" cy="930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економічний</a:t>
            </a:r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 rot="16868377">
            <a:off x="259769" y="5369008"/>
            <a:ext cx="1232995" cy="17698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Кібер-булінг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71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/>
                <a:ea typeface="Times New Roman"/>
              </a:rPr>
              <a:t>Що </a:t>
            </a:r>
            <a:r>
              <a:rPr lang="uk-UA" b="1" spc="-25" dirty="0">
                <a:solidFill>
                  <a:srgbClr val="C00000"/>
                </a:solidFill>
                <a:latin typeface="Times New Roman"/>
                <a:ea typeface="Times New Roman"/>
              </a:rPr>
              <a:t>можуть </a:t>
            </a:r>
            <a:r>
              <a:rPr lang="uk-UA" b="1" spc="-20" dirty="0">
                <a:solidFill>
                  <a:srgbClr val="C00000"/>
                </a:solidFill>
                <a:latin typeface="Times New Roman"/>
                <a:ea typeface="Times New Roman"/>
              </a:rPr>
              <a:t>зробити </a:t>
            </a:r>
            <a:r>
              <a:rPr lang="uk-UA" b="1" spc="-25" dirty="0" smtClean="0">
                <a:solidFill>
                  <a:srgbClr val="C00000"/>
                </a:solidFill>
                <a:latin typeface="Times New Roman"/>
                <a:ea typeface="Times New Roman"/>
              </a:rPr>
              <a:t>батьки: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3" y="1193800"/>
            <a:ext cx="7886701" cy="4983163"/>
          </a:xfrm>
        </p:spPr>
        <p:txBody>
          <a:bodyPr/>
          <a:lstStyle/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dirty="0" smtClean="0">
              <a:latin typeface="Times New Roman"/>
              <a:ea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  <a:ea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 smtClean="0">
                <a:latin typeface="Times New Roman"/>
                <a:ea typeface="Times New Roman"/>
              </a:rPr>
              <a:t>Я тобі вірю;</a:t>
            </a: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  <a:ea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 smtClean="0">
                <a:latin typeface="Times New Roman"/>
              </a:rPr>
              <a:t>Мені шкода, що з тобою це сталося;</a:t>
            </a: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 smtClean="0">
                <a:latin typeface="Times New Roman"/>
              </a:rPr>
              <a:t>Це не твоя провина;</a:t>
            </a: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 smtClean="0">
                <a:latin typeface="Times New Roman"/>
              </a:rPr>
              <a:t>Таке може трапитися з кожним;</a:t>
            </a: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 smtClean="0">
                <a:latin typeface="Times New Roman"/>
              </a:rPr>
              <a:t>Добре, що ти сказав (</a:t>
            </a:r>
            <a:r>
              <a:rPr lang="uk-UA" sz="2800" b="1" dirty="0" err="1" smtClean="0">
                <a:latin typeface="Times New Roman"/>
              </a:rPr>
              <a:t>ла</a:t>
            </a:r>
            <a:r>
              <a:rPr lang="uk-UA" sz="2800" b="1" dirty="0" smtClean="0">
                <a:latin typeface="Times New Roman"/>
              </a:rPr>
              <a:t>) мені про це;</a:t>
            </a: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endParaRPr lang="uk-UA" sz="2800" b="1" dirty="0" smtClean="0">
              <a:latin typeface="Times New Roman"/>
            </a:endParaRPr>
          </a:p>
          <a:p>
            <a:pPr lvl="1" algn="just">
              <a:lnSpc>
                <a:spcPts val="1485"/>
              </a:lnSpc>
              <a:tabLst>
                <a:tab pos="650240" algn="l"/>
              </a:tabLst>
            </a:pPr>
            <a:r>
              <a:rPr lang="uk-UA" sz="2800" b="1" dirty="0">
                <a:latin typeface="Times New Roman"/>
                <a:ea typeface="Times New Roman"/>
              </a:rPr>
              <a:t>Я </a:t>
            </a:r>
            <a:r>
              <a:rPr lang="uk-UA" sz="2800" b="1" spc="-20" dirty="0">
                <a:latin typeface="Times New Roman"/>
                <a:ea typeface="Times New Roman"/>
              </a:rPr>
              <a:t>люблю </a:t>
            </a:r>
            <a:r>
              <a:rPr lang="uk-UA" sz="2800" b="1" spc="-25" dirty="0">
                <a:latin typeface="Times New Roman"/>
                <a:ea typeface="Times New Roman"/>
              </a:rPr>
              <a:t>тебе </a:t>
            </a:r>
            <a:r>
              <a:rPr lang="uk-UA" sz="2800" b="1" dirty="0">
                <a:latin typeface="Times New Roman"/>
                <a:ea typeface="Times New Roman"/>
              </a:rPr>
              <a:t>і </a:t>
            </a:r>
            <a:r>
              <a:rPr lang="uk-UA" sz="2800" b="1" spc="-25" dirty="0">
                <a:latin typeface="Times New Roman"/>
                <a:ea typeface="Times New Roman"/>
              </a:rPr>
              <a:t>намагатимуся зробити </a:t>
            </a:r>
            <a:r>
              <a:rPr lang="uk-UA" sz="2800" b="1" spc="-20" dirty="0">
                <a:latin typeface="Times New Roman"/>
                <a:ea typeface="Times New Roman"/>
              </a:rPr>
              <a:t>так, </a:t>
            </a:r>
            <a:endParaRPr lang="uk-UA" sz="2800" b="1" spc="-20" dirty="0" smtClean="0">
              <a:latin typeface="Times New Roman"/>
              <a:ea typeface="Times New Roman"/>
            </a:endParaRPr>
          </a:p>
          <a:p>
            <a:pPr marL="457200" lvl="1" indent="0" algn="just">
              <a:lnSpc>
                <a:spcPts val="1485"/>
              </a:lnSpc>
              <a:buNone/>
              <a:tabLst>
                <a:tab pos="650240" algn="l"/>
              </a:tabLst>
            </a:pPr>
            <a:endParaRPr lang="uk-UA" sz="2800" b="1" spc="-20" dirty="0" smtClean="0">
              <a:latin typeface="Times New Roman"/>
              <a:ea typeface="Times New Roman"/>
            </a:endParaRPr>
          </a:p>
          <a:p>
            <a:pPr marL="457200" lvl="1" indent="0" algn="just">
              <a:lnSpc>
                <a:spcPts val="1485"/>
              </a:lnSpc>
              <a:buNone/>
              <a:tabLst>
                <a:tab pos="650240" algn="l"/>
              </a:tabLst>
            </a:pPr>
            <a:r>
              <a:rPr lang="uk-UA" sz="2800" b="1" spc="-20" dirty="0" smtClean="0">
                <a:latin typeface="Times New Roman"/>
                <a:ea typeface="Times New Roman"/>
              </a:rPr>
              <a:t>щоб тобі </a:t>
            </a:r>
            <a:r>
              <a:rPr lang="uk-UA" sz="2800" b="1" spc="-25" dirty="0" smtClean="0">
                <a:latin typeface="Times New Roman"/>
                <a:ea typeface="Times New Roman"/>
              </a:rPr>
              <a:t>більше </a:t>
            </a:r>
            <a:r>
              <a:rPr lang="uk-UA" sz="2800" b="1" dirty="0">
                <a:latin typeface="Times New Roman"/>
                <a:ea typeface="Times New Roman"/>
              </a:rPr>
              <a:t>не </a:t>
            </a:r>
            <a:r>
              <a:rPr lang="uk-UA" sz="2800" b="1" spc="-25" dirty="0">
                <a:latin typeface="Times New Roman"/>
                <a:ea typeface="Times New Roman"/>
              </a:rPr>
              <a:t>загрожувала </a:t>
            </a:r>
            <a:r>
              <a:rPr lang="uk-UA" sz="2800" b="1" spc="-25" dirty="0" smtClean="0">
                <a:latin typeface="Times New Roman"/>
                <a:ea typeface="Times New Roman"/>
              </a:rPr>
              <a:t>небезпека. </a:t>
            </a:r>
          </a:p>
        </p:txBody>
      </p:sp>
    </p:spTree>
    <p:extLst>
      <p:ext uri="{BB962C8B-B14F-4D97-AF65-F5344CB8AC3E}">
        <p14:creationId xmlns:p14="http://schemas.microsoft.com/office/powerpoint/2010/main" val="1023884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v_vppsr\Desktop\плани лекцій\булынг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0939"/>
            <a:ext cx="9559725" cy="69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3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v_vppsr\Desktop\плани лекцій\булынг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305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023" y="431647"/>
            <a:ext cx="7694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cap="all" dirty="0" smtClean="0">
                <a:solidFill>
                  <a:srgbClr val="000000"/>
                </a:solidFill>
                <a:latin typeface="innerspaceBold"/>
              </a:rPr>
              <a:t> Корисні посилання щодо теми </a:t>
            </a:r>
            <a:r>
              <a:rPr lang="uk-UA" b="1" cap="all" dirty="0" err="1" smtClean="0">
                <a:solidFill>
                  <a:srgbClr val="000000"/>
                </a:solidFill>
                <a:latin typeface="innerspaceBold"/>
              </a:rPr>
              <a:t>антибулінгу</a:t>
            </a:r>
            <a:endParaRPr lang="ru-RU" b="1" cap="all" dirty="0" smtClean="0">
              <a:solidFill>
                <a:srgbClr val="000000"/>
              </a:solidFill>
              <a:latin typeface="innerspaceBold"/>
            </a:endParaRPr>
          </a:p>
          <a:p>
            <a:pPr fontAlgn="base"/>
            <a:r>
              <a:rPr lang="en-US" cap="all" dirty="0">
                <a:solidFill>
                  <a:srgbClr val="000000"/>
                </a:solidFill>
                <a:latin typeface="innerspaceBold"/>
                <a:hlinkClick r:id="rId2"/>
              </a:rPr>
              <a:t>https://</a:t>
            </a:r>
            <a:r>
              <a:rPr lang="en-US" cap="all" dirty="0" smtClean="0">
                <a:solidFill>
                  <a:srgbClr val="000000"/>
                </a:solidFill>
                <a:latin typeface="innerspaceBold"/>
                <a:hlinkClick r:id="rId2"/>
              </a:rPr>
              <a:t>mon.gov.ua/ua/osvita/zagalna-serednya-osvita/protidiya-bulingu/korisni-posilannya-shodo-temi-antibulingu</a:t>
            </a:r>
            <a:endParaRPr lang="uk-UA" cap="all" dirty="0" smtClean="0">
              <a:solidFill>
                <a:srgbClr val="000000"/>
              </a:solidFill>
              <a:latin typeface="innerspaceBold"/>
            </a:endParaRPr>
          </a:p>
          <a:p>
            <a:pPr algn="ctr" fontAlgn="base"/>
            <a:endParaRPr lang="ru-RU" cap="all" dirty="0">
              <a:solidFill>
                <a:srgbClr val="000000"/>
              </a:solidFill>
              <a:latin typeface="innerspace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023" y="1828800"/>
            <a:ext cx="87519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9999"/>
                </a:solidFill>
                <a:latin typeface="Trebuchet MS" panose="020B0603020202020204" pitchFamily="34" charset="0"/>
              </a:rPr>
              <a:t>Все, </a:t>
            </a:r>
            <a:r>
              <a:rPr lang="ru-RU" b="1" dirty="0" err="1">
                <a:solidFill>
                  <a:srgbClr val="339999"/>
                </a:solidFill>
                <a:latin typeface="Trebuchet MS" panose="020B0603020202020204" pitchFamily="34" charset="0"/>
              </a:rPr>
              <a:t>що</a:t>
            </a:r>
            <a:r>
              <a:rPr lang="ru-RU" b="1" dirty="0">
                <a:solidFill>
                  <a:srgbClr val="339999"/>
                </a:solidFill>
                <a:latin typeface="Trebuchet MS" panose="020B0603020202020204" pitchFamily="34" charset="0"/>
              </a:rPr>
              <a:t> треба знати про </a:t>
            </a:r>
            <a:r>
              <a:rPr lang="ru-RU" b="1" dirty="0" smtClean="0">
                <a:solidFill>
                  <a:srgbClr val="339999"/>
                </a:solidFill>
                <a:latin typeface="Trebuchet MS" panose="020B0603020202020204" pitchFamily="34" charset="0"/>
              </a:rPr>
              <a:t>БУЛІНГ</a:t>
            </a:r>
          </a:p>
          <a:p>
            <a:r>
              <a:rPr lang="en-US" b="1" dirty="0">
                <a:solidFill>
                  <a:srgbClr val="339999"/>
                </a:solidFill>
                <a:latin typeface="Trebuchet MS" panose="020B0603020202020204" pitchFamily="34" charset="0"/>
                <a:hlinkClick r:id="rId3"/>
              </a:rPr>
              <a:t>https://</a:t>
            </a:r>
            <a:r>
              <a:rPr lang="en-US" b="1" dirty="0" smtClean="0">
                <a:solidFill>
                  <a:srgbClr val="339999"/>
                </a:solidFill>
                <a:latin typeface="Trebuchet MS" panose="020B0603020202020204" pitchFamily="34" charset="0"/>
                <a:hlinkClick r:id="rId3"/>
              </a:rPr>
              <a:t>sites.google.com/site/cppsrkyivregion/vse-so-treba-znati-pro-buling</a:t>
            </a:r>
            <a:endParaRPr lang="uk-UA" b="1" dirty="0" smtClean="0">
              <a:solidFill>
                <a:srgbClr val="339999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rgbClr val="339999"/>
              </a:solidFill>
              <a:latin typeface="Trebuchet MS" panose="020B0603020202020204" pitchFamily="34" charset="0"/>
            </a:endParaRPr>
          </a:p>
          <a:p>
            <a:r>
              <a:rPr lang="ru-RU" b="1" dirty="0" smtClean="0">
                <a:solidFill>
                  <a:srgbClr val="339999"/>
                </a:solidFill>
                <a:latin typeface="Trebuchet MS" panose="020B0603020202020204" pitchFamily="34" charset="0"/>
              </a:rPr>
              <a:t>Вебсайт </a:t>
            </a:r>
            <a:r>
              <a:rPr lang="en-US" b="1" dirty="0" smtClean="0">
                <a:solidFill>
                  <a:srgbClr val="339999"/>
                </a:solidFill>
                <a:latin typeface="Trebuchet MS" panose="020B0603020202020204" pitchFamily="34" charset="0"/>
                <a:hlinkClick r:id="rId4"/>
              </a:rPr>
              <a:t>www.stopbullying.com.ua</a:t>
            </a:r>
            <a:endParaRPr lang="uk-UA" b="1" dirty="0" smtClean="0">
              <a:solidFill>
                <a:srgbClr val="339999"/>
              </a:solidFill>
              <a:latin typeface="Trebuchet MS" panose="020B0603020202020204" pitchFamily="34" charset="0"/>
            </a:endParaRPr>
          </a:p>
          <a:p>
            <a:endParaRPr lang="ru-RU" b="1" dirty="0" smtClean="0">
              <a:solidFill>
                <a:srgbClr val="339999"/>
              </a:solidFill>
              <a:latin typeface="Trebuchet MS" panose="020B0603020202020204" pitchFamily="34" charset="0"/>
            </a:endParaRPr>
          </a:p>
          <a:p>
            <a:r>
              <a:rPr lang="ru-RU" b="1" dirty="0" err="1" smtClean="0">
                <a:solidFill>
                  <a:srgbClr val="339999"/>
                </a:solidFill>
                <a:effectLst/>
                <a:latin typeface="Trebuchet MS" panose="020B0603020202020204" pitchFamily="34" charset="0"/>
              </a:rPr>
              <a:t>Протид</a:t>
            </a:r>
            <a:r>
              <a:rPr lang="uk-UA" b="1" dirty="0" err="1" smtClean="0">
                <a:solidFill>
                  <a:srgbClr val="339999"/>
                </a:solidFill>
                <a:effectLst/>
                <a:latin typeface="Trebuchet MS" panose="020B0603020202020204" pitchFamily="34" charset="0"/>
              </a:rPr>
              <a:t>ія</a:t>
            </a:r>
            <a:r>
              <a:rPr lang="uk-UA" b="1" dirty="0" smtClean="0">
                <a:solidFill>
                  <a:srgbClr val="339999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uk-UA" b="1" dirty="0" err="1" smtClean="0">
                <a:solidFill>
                  <a:srgbClr val="339999"/>
                </a:solidFill>
                <a:effectLst/>
                <a:latin typeface="Trebuchet MS" panose="020B0603020202020204" pitchFamily="34" charset="0"/>
              </a:rPr>
              <a:t>булінгу</a:t>
            </a:r>
            <a:r>
              <a:rPr lang="uk-UA" b="1" dirty="0" smtClean="0">
                <a:solidFill>
                  <a:srgbClr val="339999"/>
                </a:solidFill>
                <a:effectLst/>
                <a:latin typeface="Trebuchet MS" panose="020B0603020202020204" pitchFamily="34" charset="0"/>
              </a:rPr>
              <a:t> в закладі освіти: системний підхід</a:t>
            </a:r>
          </a:p>
          <a:p>
            <a:r>
              <a:rPr lang="en-US" b="1" dirty="0" smtClean="0">
                <a:solidFill>
                  <a:srgbClr val="339999"/>
                </a:solidFill>
                <a:effectLst/>
                <a:latin typeface="Trebuchet MS" panose="020B0603020202020204" pitchFamily="34" charset="0"/>
                <a:hlinkClick r:id="rId5"/>
              </a:rPr>
              <a:t>https://mon.gov.ua/storage/app/media/zagalna%20serednya/protidia-bulingu/2019-11-25-protydiy-bullingy.pdf</a:t>
            </a:r>
            <a:endParaRPr lang="uk-UA" b="1" dirty="0" smtClean="0">
              <a:solidFill>
                <a:srgbClr val="339999"/>
              </a:solidFill>
              <a:effectLst/>
              <a:latin typeface="Trebuchet MS" panose="020B0603020202020204" pitchFamily="34" charset="0"/>
            </a:endParaRPr>
          </a:p>
          <a:p>
            <a:endParaRPr lang="uk-UA" b="1" dirty="0" smtClean="0">
              <a:solidFill>
                <a:srgbClr val="339999"/>
              </a:solidFill>
              <a:effectLst/>
              <a:latin typeface="Trebuchet MS" panose="020B0603020202020204" pitchFamily="34" charset="0"/>
            </a:endParaRPr>
          </a:p>
          <a:p>
            <a:r>
              <a:rPr lang="ru-RU" b="1" dirty="0">
                <a:solidFill>
                  <a:srgbClr val="0023CE"/>
                </a:solidFill>
                <a:latin typeface="innerspace"/>
                <a:hlinkClick r:id="rId6"/>
              </a:rPr>
              <a:t>Не 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6"/>
              </a:rPr>
              <a:t>смійся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6"/>
              </a:rPr>
              <a:t> з 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6"/>
              </a:rPr>
              <a:t>мене:просвітницько-профілактична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6"/>
              </a:rPr>
              <a:t> 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6"/>
              </a:rPr>
              <a:t>програма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6"/>
              </a:rPr>
              <a:t> 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6"/>
              </a:rPr>
              <a:t>тренінгових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6"/>
              </a:rPr>
              <a:t> </a:t>
            </a:r>
            <a:r>
              <a:rPr lang="ru-RU" b="1" dirty="0" smtClean="0">
                <a:solidFill>
                  <a:srgbClr val="0023CE"/>
                </a:solidFill>
                <a:latin typeface="innerspace"/>
                <a:hlinkClick r:id="rId6"/>
              </a:rPr>
              <a:t>занять</a:t>
            </a:r>
            <a:endParaRPr lang="ru-RU" b="1" dirty="0" smtClean="0">
              <a:solidFill>
                <a:srgbClr val="0023CE"/>
              </a:solidFill>
              <a:latin typeface="innerspace"/>
            </a:endParaRPr>
          </a:p>
          <a:p>
            <a:r>
              <a:rPr lang="en-US" b="1" dirty="0" smtClean="0">
                <a:solidFill>
                  <a:srgbClr val="339999"/>
                </a:solidFill>
                <a:effectLst/>
                <a:latin typeface="Trebuchet MS" panose="020B0603020202020204" pitchFamily="34" charset="0"/>
                <a:hlinkClick r:id="rId7"/>
              </a:rPr>
              <a:t>http://elibrary.kubg.edu.ua/id/eprint/18336/</a:t>
            </a:r>
            <a:endParaRPr lang="uk-UA" b="1" dirty="0" smtClean="0">
              <a:solidFill>
                <a:srgbClr val="339999"/>
              </a:solidFill>
              <a:effectLst/>
              <a:latin typeface="Trebuchet MS" panose="020B0603020202020204" pitchFamily="34" charset="0"/>
            </a:endParaRPr>
          </a:p>
          <a:p>
            <a:endParaRPr lang="uk-UA" b="1" dirty="0" smtClean="0">
              <a:solidFill>
                <a:srgbClr val="339999"/>
              </a:solidFill>
              <a:effectLst/>
              <a:latin typeface="Trebuchet MS" panose="020B0603020202020204" pitchFamily="34" charset="0"/>
            </a:endParaRPr>
          </a:p>
          <a:p>
            <a:r>
              <a:rPr lang="ru-RU" b="1" dirty="0">
                <a:solidFill>
                  <a:srgbClr val="0023CE"/>
                </a:solidFill>
                <a:latin typeface="innerspace"/>
                <a:hlinkClick r:id="rId8"/>
              </a:rPr>
              <a:t>онлайн-курс "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8"/>
              </a:rPr>
              <a:t>Недискримінаційний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8"/>
              </a:rPr>
              <a:t> </a:t>
            </a:r>
            <a:r>
              <a:rPr lang="ru-RU" b="1" dirty="0" err="1">
                <a:solidFill>
                  <a:srgbClr val="0023CE"/>
                </a:solidFill>
                <a:latin typeface="innerspace"/>
                <a:hlinkClick r:id="rId8"/>
              </a:rPr>
              <a:t>підхід</a:t>
            </a:r>
            <a:r>
              <a:rPr lang="ru-RU" b="1" dirty="0">
                <a:solidFill>
                  <a:srgbClr val="0023CE"/>
                </a:solidFill>
                <a:latin typeface="innerspace"/>
                <a:hlinkClick r:id="rId8"/>
              </a:rPr>
              <a:t> у </a:t>
            </a:r>
            <a:r>
              <a:rPr lang="ru-RU" b="1" dirty="0" err="1" smtClean="0">
                <a:solidFill>
                  <a:srgbClr val="0023CE"/>
                </a:solidFill>
                <a:latin typeface="innerspace"/>
                <a:hlinkClick r:id="rId8"/>
              </a:rPr>
              <a:t>навчанні</a:t>
            </a:r>
            <a:r>
              <a:rPr lang="ru-RU" b="1" dirty="0" smtClean="0">
                <a:solidFill>
                  <a:srgbClr val="0023CE"/>
                </a:solidFill>
                <a:latin typeface="innerspace"/>
              </a:rPr>
              <a:t>»</a:t>
            </a:r>
          </a:p>
          <a:p>
            <a:r>
              <a:rPr lang="en-US" dirty="0" smtClean="0">
                <a:solidFill>
                  <a:srgbClr val="0023CE"/>
                </a:solidFill>
                <a:latin typeface="innerspace"/>
                <a:hlinkClick r:id="rId8"/>
              </a:rPr>
              <a:t>https://courses.ed-era.com/courses/course-v1:EdEra-Studena+Inc+1/about</a:t>
            </a:r>
            <a:endParaRPr lang="uk-UA" b="1" dirty="0" smtClean="0">
              <a:solidFill>
                <a:srgbClr val="339999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700" y="2579827"/>
            <a:ext cx="782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69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gamedportal.ru/wp-admin/uploads/2015/02/d45ed7407d76e1cc911b0dd7d8818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70958" cy="628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9718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Дякую </a:t>
            </a:r>
          </a:p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за </a:t>
            </a:r>
          </a:p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увагу!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</a:t>
            </a:r>
            <a:r>
              <a:rPr lang="uk-UA" dirty="0" err="1" smtClean="0"/>
              <a:t>кібер-булінгу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8" y="878774"/>
            <a:ext cx="8823365" cy="5247390"/>
          </a:xfrm>
        </p:spPr>
        <p:txBody>
          <a:bodyPr/>
          <a:lstStyle/>
          <a:p>
            <a:r>
              <a:rPr lang="uk-UA" sz="1600" b="1" i="1" dirty="0">
                <a:latin typeface="Times New Roman"/>
                <a:ea typeface="Times New Roman"/>
              </a:rPr>
              <a:t>Перепалки</a:t>
            </a:r>
            <a:r>
              <a:rPr lang="uk-UA" sz="1600" i="1" dirty="0">
                <a:latin typeface="Times New Roman"/>
                <a:ea typeface="Times New Roman"/>
              </a:rPr>
              <a:t>, або  </a:t>
            </a:r>
            <a:r>
              <a:rPr lang="uk-UA" sz="1600" i="1" dirty="0" err="1" smtClean="0">
                <a:latin typeface="Times New Roman"/>
                <a:ea typeface="Times New Roman"/>
              </a:rPr>
              <a:t>флеймінг</a:t>
            </a:r>
            <a:r>
              <a:rPr lang="uk-UA" sz="1600" dirty="0" err="1" smtClean="0">
                <a:latin typeface="Times New Roman"/>
                <a:ea typeface="Times New Roman"/>
              </a:rPr>
              <a:t>–</a:t>
            </a:r>
            <a:r>
              <a:rPr lang="uk-UA" sz="1600" dirty="0" smtClean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обмін короткими гнівними і запальними репліками між двома чи більше учасниками, використовуючи комунікаційні технології. </a:t>
            </a:r>
            <a:endParaRPr lang="uk-UA" sz="1600" dirty="0" smtClean="0">
              <a:latin typeface="Times New Roman"/>
              <a:ea typeface="Times New Roman"/>
            </a:endParaRPr>
          </a:p>
          <a:p>
            <a:r>
              <a:rPr lang="uk-UA" sz="1600" b="1" i="1" dirty="0">
                <a:latin typeface="Times New Roman"/>
                <a:ea typeface="Times New Roman"/>
              </a:rPr>
              <a:t>Нападки</a:t>
            </a:r>
            <a:r>
              <a:rPr lang="uk-UA" sz="1600" i="1" dirty="0">
                <a:latin typeface="Times New Roman"/>
                <a:ea typeface="Times New Roman"/>
              </a:rPr>
              <a:t>, постійні  виснажливі </a:t>
            </a:r>
            <a:r>
              <a:rPr lang="uk-UA" sz="1600" i="1" dirty="0" err="1" smtClean="0">
                <a:latin typeface="Times New Roman"/>
                <a:ea typeface="Times New Roman"/>
              </a:rPr>
              <a:t>атаки</a:t>
            </a:r>
            <a:r>
              <a:rPr lang="uk-UA" sz="1600" dirty="0" err="1" smtClean="0">
                <a:latin typeface="Times New Roman"/>
                <a:ea typeface="Times New Roman"/>
              </a:rPr>
              <a:t>–</a:t>
            </a:r>
            <a:r>
              <a:rPr lang="uk-UA" sz="1600" dirty="0" smtClean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найчастіше це залучення повторюваних  образливих повідомлень, спрямованих на жертву (наприклад, сотні </a:t>
            </a:r>
            <a:r>
              <a:rPr lang="uk-UA" sz="1600" dirty="0" err="1">
                <a:latin typeface="Times New Roman"/>
                <a:ea typeface="Times New Roman"/>
              </a:rPr>
              <a:t>СМС-повідомлень</a:t>
            </a:r>
            <a:r>
              <a:rPr lang="uk-UA" sz="1600" dirty="0">
                <a:latin typeface="Times New Roman"/>
                <a:ea typeface="Times New Roman"/>
              </a:rPr>
              <a:t> на мобільний телефон, постійні дзвінки) з </a:t>
            </a:r>
            <a:r>
              <a:rPr lang="uk-UA" sz="1600" dirty="0" smtClean="0">
                <a:latin typeface="Times New Roman"/>
                <a:ea typeface="Times New Roman"/>
              </a:rPr>
              <a:t>перевантаженням </a:t>
            </a:r>
            <a:r>
              <a:rPr lang="uk-UA" sz="1600" dirty="0">
                <a:latin typeface="Times New Roman"/>
                <a:ea typeface="Times New Roman"/>
              </a:rPr>
              <a:t>персональних каналів комунікації. </a:t>
            </a:r>
            <a:endParaRPr lang="uk-UA" sz="1600" dirty="0" smtClean="0">
              <a:latin typeface="Times New Roman"/>
              <a:ea typeface="Times New Roman"/>
            </a:endParaRPr>
          </a:p>
          <a:p>
            <a:r>
              <a:rPr lang="uk-UA" sz="1600" b="1" i="1" dirty="0">
                <a:latin typeface="Times New Roman"/>
                <a:ea typeface="Times New Roman"/>
              </a:rPr>
              <a:t>Обмовлення</a:t>
            </a:r>
            <a:r>
              <a:rPr lang="uk-UA" sz="1600" i="1" dirty="0">
                <a:latin typeface="Times New Roman"/>
                <a:ea typeface="Times New Roman"/>
              </a:rPr>
              <a:t>, зведення </a:t>
            </a:r>
            <a:r>
              <a:rPr lang="uk-UA" sz="1600" i="1" dirty="0" smtClean="0">
                <a:latin typeface="Times New Roman"/>
                <a:ea typeface="Times New Roman"/>
              </a:rPr>
              <a:t>наклепів </a:t>
            </a:r>
            <a:r>
              <a:rPr lang="uk-UA" sz="1600" dirty="0" smtClean="0">
                <a:latin typeface="Times New Roman"/>
                <a:ea typeface="Times New Roman"/>
              </a:rPr>
              <a:t>– </a:t>
            </a:r>
            <a:r>
              <a:rPr lang="uk-UA" sz="1600" dirty="0">
                <a:latin typeface="Times New Roman"/>
                <a:ea typeface="Times New Roman"/>
              </a:rPr>
              <a:t>розповсюдження принизливої неправдивої інформації з використанням комп’ютерних технологій. </a:t>
            </a:r>
            <a:endParaRPr lang="uk-UA" sz="1600" dirty="0" smtClean="0">
              <a:latin typeface="Times New Roman"/>
              <a:ea typeface="Times New Roman"/>
            </a:endParaRPr>
          </a:p>
          <a:p>
            <a:r>
              <a:rPr lang="uk-UA" sz="1600" b="1" i="1" dirty="0">
                <a:latin typeface="Times New Roman"/>
                <a:ea typeface="Times New Roman"/>
              </a:rPr>
              <a:t>Самозванство</a:t>
            </a:r>
            <a:r>
              <a:rPr lang="uk-UA" sz="1600" i="1" dirty="0">
                <a:latin typeface="Times New Roman"/>
                <a:ea typeface="Times New Roman"/>
              </a:rPr>
              <a:t>,втілення в певну </a:t>
            </a:r>
            <a:r>
              <a:rPr lang="uk-UA" sz="1600" i="1" dirty="0" smtClean="0">
                <a:latin typeface="Times New Roman"/>
                <a:ea typeface="Times New Roman"/>
              </a:rPr>
              <a:t>особу </a:t>
            </a:r>
            <a:r>
              <a:rPr lang="uk-UA" sz="1600" dirty="0" smtClean="0">
                <a:latin typeface="Times New Roman"/>
                <a:ea typeface="Times New Roman"/>
              </a:rPr>
              <a:t>– </a:t>
            </a:r>
            <a:r>
              <a:rPr lang="uk-UA" sz="1600" dirty="0">
                <a:latin typeface="Times New Roman"/>
                <a:ea typeface="Times New Roman"/>
              </a:rPr>
              <a:t>переслідувач позиціонує себе як жертву, використовуючи її пароль доступу до її </a:t>
            </a:r>
            <a:r>
              <a:rPr lang="uk-UA" sz="1600" dirty="0" err="1">
                <a:latin typeface="Times New Roman"/>
                <a:ea typeface="Times New Roman"/>
              </a:rPr>
              <a:t>аккаунту</a:t>
            </a:r>
            <a:r>
              <a:rPr lang="uk-UA" sz="1600" dirty="0">
                <a:latin typeface="Times New Roman"/>
                <a:ea typeface="Times New Roman"/>
              </a:rPr>
              <a:t> в соціальних мережах, </a:t>
            </a:r>
            <a:r>
              <a:rPr lang="uk-UA" sz="1600" dirty="0" err="1">
                <a:latin typeface="Times New Roman"/>
                <a:ea typeface="Times New Roman"/>
              </a:rPr>
              <a:t>блогу</a:t>
            </a:r>
            <a:r>
              <a:rPr lang="uk-UA" sz="1600" dirty="0">
                <a:latin typeface="Times New Roman"/>
                <a:ea typeface="Times New Roman"/>
              </a:rPr>
              <a:t>, пошти, системи миттєвих повідомлень тощо, а потім здійснює негативну комунікацію. </a:t>
            </a:r>
            <a:endParaRPr lang="uk-UA" sz="16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uk-UA" sz="1600" b="1" i="1" dirty="0" smtClean="0">
                <a:latin typeface="Times New Roman"/>
                <a:ea typeface="Times New Roman"/>
              </a:rPr>
              <a:t>Ошуканство</a:t>
            </a:r>
            <a:r>
              <a:rPr lang="uk-UA" sz="1600" i="1" dirty="0" smtClean="0">
                <a:latin typeface="Times New Roman"/>
                <a:ea typeface="Times New Roman"/>
              </a:rPr>
              <a:t>,видурювання конфіденційної інформації  та її  </a:t>
            </a:r>
            <a:r>
              <a:rPr lang="uk-UA" sz="1600" i="1" dirty="0" err="1" smtClean="0">
                <a:latin typeface="Times New Roman"/>
                <a:ea typeface="Times New Roman"/>
              </a:rPr>
              <a:t>розповсюдження</a:t>
            </a:r>
            <a:r>
              <a:rPr lang="uk-UA" sz="1600" dirty="0" err="1" smtClean="0">
                <a:latin typeface="Times New Roman"/>
                <a:ea typeface="Times New Roman"/>
              </a:rPr>
              <a:t>-</a:t>
            </a:r>
            <a:r>
              <a:rPr lang="uk-UA" sz="1600" dirty="0" smtClean="0">
                <a:latin typeface="Times New Roman"/>
                <a:ea typeface="Times New Roman"/>
              </a:rPr>
              <a:t> отримання персональної інформації в </a:t>
            </a:r>
            <a:r>
              <a:rPr lang="uk-UA" sz="1600" dirty="0" err="1" smtClean="0">
                <a:latin typeface="Times New Roman"/>
                <a:ea typeface="Times New Roman"/>
              </a:rPr>
              <a:t>міжособовій</a:t>
            </a:r>
            <a:r>
              <a:rPr lang="uk-UA" sz="1600" dirty="0" smtClean="0">
                <a:latin typeface="Times New Roman"/>
                <a:ea typeface="Times New Roman"/>
              </a:rPr>
              <a:t> комунікації і передача її (текстів, фото, відео) в публічну зону Інтернету або поштою тим, кому вона не призначалась.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uk-UA" sz="1600" b="1" i="1" dirty="0" smtClean="0">
                <a:latin typeface="Times New Roman"/>
                <a:ea typeface="Times New Roman"/>
              </a:rPr>
              <a:t>Відчуження, </a:t>
            </a:r>
            <a:r>
              <a:rPr lang="uk-UA" sz="1600" i="1" dirty="0" smtClean="0">
                <a:latin typeface="Times New Roman"/>
                <a:ea typeface="Times New Roman"/>
              </a:rPr>
              <a:t>ізоляція – 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будь-якій людині притаманне бажання бути включеним в групу. Чим більшою мірою людина виключається з взаємодії, тим гірше вона себе почуває, тим більше падає її самооцінка. У віртуальному середовищі це може призвести до повного емоційного руйнування дитини  . 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uk-UA" sz="1600" dirty="0" smtClean="0">
                <a:latin typeface="Times New Roman"/>
                <a:ea typeface="Times New Roman"/>
              </a:rPr>
              <a:t>  </a:t>
            </a:r>
            <a:r>
              <a:rPr lang="uk-UA" sz="1600" b="1" i="1" dirty="0" err="1" smtClean="0">
                <a:latin typeface="Times New Roman"/>
                <a:ea typeface="Times New Roman"/>
              </a:rPr>
              <a:t>Кіберпереслідування</a:t>
            </a:r>
            <a:r>
              <a:rPr lang="uk-UA" sz="1600" b="1" i="1" dirty="0" smtClean="0">
                <a:latin typeface="Times New Roman"/>
                <a:ea typeface="Times New Roman"/>
              </a:rPr>
              <a:t> –</a:t>
            </a:r>
            <a:r>
              <a:rPr lang="uk-UA" sz="1600" dirty="0" smtClean="0">
                <a:latin typeface="Times New Roman"/>
                <a:ea typeface="Times New Roman"/>
              </a:rPr>
              <a:t> це дії з прихованого вистежування переслідуваних і тих, хто тиняється без діла поруч, зазвичай зроблені нишком, анонімно, з метою організації  злочинних дій на кшталт спроб зґвалтування, фізичного насильства, побиття.  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uk-UA" sz="1600" b="1" i="1" dirty="0" err="1" smtClean="0">
                <a:latin typeface="Times New Roman"/>
                <a:ea typeface="Times New Roman"/>
              </a:rPr>
              <a:t>Хепіслеппінг</a:t>
            </a:r>
            <a:r>
              <a:rPr lang="uk-UA" sz="1600" b="1" i="1" dirty="0" smtClean="0">
                <a:latin typeface="Times New Roman"/>
                <a:ea typeface="Times New Roman"/>
              </a:rPr>
              <a:t> </a:t>
            </a:r>
            <a:r>
              <a:rPr lang="uk-UA" sz="1600" dirty="0" smtClean="0">
                <a:latin typeface="Times New Roman"/>
                <a:ea typeface="Times New Roman"/>
              </a:rPr>
              <a:t>– </a:t>
            </a:r>
            <a:r>
              <a:rPr lang="uk-UA" sz="1600" dirty="0">
                <a:latin typeface="Times New Roman"/>
                <a:ea typeface="Times New Roman"/>
              </a:rPr>
              <a:t>відносно новий вид </a:t>
            </a:r>
            <a:r>
              <a:rPr lang="uk-UA" sz="1600" dirty="0" err="1">
                <a:latin typeface="Times New Roman"/>
                <a:ea typeface="Times New Roman"/>
              </a:rPr>
              <a:t>кібер-буллінгу</a:t>
            </a:r>
            <a:r>
              <a:rPr lang="uk-UA" sz="1600" dirty="0">
                <a:latin typeface="Times New Roman"/>
                <a:ea typeface="Times New Roman"/>
              </a:rPr>
              <a:t>, який починався в англійському метро, де підлітки прогулюючись пероном раптом ляскали один одного, в той час як інший учасник знімав цю дію на мобільну камеру. </a:t>
            </a:r>
            <a:endParaRPr lang="ru-RU" sz="1600" dirty="0" smtClean="0"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71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2889267" y="4924955"/>
            <a:ext cx="806386" cy="2520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9700"/>
            <a:ext cx="8219256" cy="1612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kern="0" dirty="0" smtClean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  <a:t>Основні </a:t>
            </a:r>
            <a:r>
              <a:rPr lang="uk-UA" sz="2800" b="1" kern="0" dirty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  <a:t>принципи профілактики і подолання </a:t>
            </a:r>
            <a:r>
              <a:rPr lang="uk-UA" sz="2800" b="1" kern="0" dirty="0" err="1" smtClean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  <a:t>кібербулінгу</a:t>
            </a:r>
            <a:r>
              <a:rPr lang="uk-UA" sz="2800" b="1" kern="0" dirty="0" smtClean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  <a:t>:</a:t>
            </a:r>
            <a:r>
              <a:rPr lang="ru-RU" sz="2800" b="1" kern="0" dirty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  <a:t/>
            </a:r>
            <a:br>
              <a:rPr lang="ru-RU" sz="2800" b="1" kern="0" dirty="0">
                <a:solidFill>
                  <a:srgbClr val="C00000"/>
                </a:solidFill>
                <a:latin typeface="Cambria"/>
                <a:ea typeface="Times New Roman"/>
                <a:cs typeface="Arial"/>
              </a:rPr>
            </a:br>
            <a:r>
              <a:rPr lang="ru-RU" sz="2800" b="1" kern="0" dirty="0" smtClean="0">
                <a:solidFill>
                  <a:srgbClr val="4F81BD"/>
                </a:solidFill>
                <a:latin typeface="Cambria"/>
                <a:ea typeface="Times New Roman"/>
                <a:cs typeface="Arial"/>
              </a:rPr>
              <a:t>1</a:t>
            </a:r>
            <a:r>
              <a:rPr lang="ru-RU" sz="2200" b="1" kern="0" dirty="0" smtClean="0">
                <a:solidFill>
                  <a:srgbClr val="4F81BD"/>
                </a:solidFill>
                <a:latin typeface="Cambria"/>
                <a:ea typeface="Times New Roman"/>
                <a:cs typeface="Arial"/>
              </a:rPr>
              <a:t>. </a:t>
            </a:r>
            <a:r>
              <a:rPr lang="uk-UA" sz="2200" b="1" i="1" kern="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Формування </a:t>
            </a:r>
            <a:r>
              <a:rPr lang="uk-UA" sz="2200" b="1" i="1" kern="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загальної </a:t>
            </a:r>
            <a:r>
              <a:rPr lang="uk-UA" sz="2200" b="1" i="1" kern="0" dirty="0" err="1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медіакультури</a:t>
            </a:r>
            <a:r>
              <a:rPr lang="uk-UA" sz="2200" b="1" i="1" kern="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в сфері користування інформаційно-комунікаційними технологіями:</a:t>
            </a:r>
            <a:br>
              <a:rPr lang="uk-UA" sz="2200" b="1" i="1" kern="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495" y="2146300"/>
            <a:ext cx="3024336" cy="1130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Не поспішати викидати свій негатив у кіберпростір.</a:t>
            </a:r>
          </a:p>
          <a:p>
            <a:pPr algn="ctr"/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222" y="4293096"/>
            <a:ext cx="3024336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2.Створювати власну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онлайн-репутацію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не купуватися на ілюзію анонімності</a:t>
            </a:r>
            <a:r>
              <a:rPr lang="uk-UA" dirty="0" smtClean="0">
                <a:solidFill>
                  <a:prstClr val="black"/>
                </a:solidFill>
              </a:rPr>
              <a:t>. </a:t>
            </a:r>
          </a:p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1337" y="1905000"/>
            <a:ext cx="4104456" cy="1511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 ніж писати і відправляти повідомлення, слід заспокоїтися, вгамувати злість, образу, гнів.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3771900"/>
            <a:ext cx="5364088" cy="29694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Хоча кіберпростір і надає додаткові можливості відчути свободу і розкутість завдяки анонімності, існують способи дізнатися, хто стоїть за певним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нікнеймом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І якщо некоректні дії у віртуальному просторі призводять до реального шкоди, все таємне стає явним. Інтернет фіксує історію, яка складається з публічних дій учасників і визначає </a:t>
            </a:r>
            <a:r>
              <a:rPr lang="uk-UA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онлайн-репутацію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кожного - накопичений образ особистості в очах інших учасників. Заплямувати цю репутацію легко, виправити - важко.</a:t>
            </a:r>
            <a:endParaRPr lang="uk-UA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92460" y="2534636"/>
            <a:ext cx="806386" cy="2520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2386071"/>
            <a:ext cx="3960440" cy="28431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uk-UA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Якщо дитину дуже засмутило повідомлення, картинка, відео тощо, слід негайно звернутися до батьків по пораду, зберегти або роздрукувати сторінку самостійно, щоб порадитися з дорослими в зручний час. </a:t>
            </a:r>
            <a:endParaRPr lang="uk-UA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15101"/>
            <a:ext cx="3672408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3.Зберігай підтвердження фактів нападів</a:t>
            </a:r>
            <a:r>
              <a:rPr lang="uk-UA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15101"/>
            <a:ext cx="3528392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4.Ігноруй одиничний негатив.</a:t>
            </a:r>
          </a:p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95528" y="3284984"/>
            <a:ext cx="4248472" cy="284312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Одноразові образливі повідомлення краще ігнорувати - часто </a:t>
            </a:r>
            <a:r>
              <a:rPr lang="uk-UA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внаслідок такої поведінки зупиняється на початковій стадії. Досвідчені учасники </a:t>
            </a:r>
            <a:r>
              <a:rPr lang="uk-UA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дискусій дотримуються правила: «Найкращий спосіб боротьби з неадекватними - </a:t>
            </a:r>
            <a:r>
              <a:rPr lang="uk-UA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ігнор</a:t>
            </a:r>
            <a:r>
              <a:rPr lang="uk-UA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uk-UA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14683" y="1794223"/>
            <a:ext cx="288032" cy="63081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26468" y="1916832"/>
            <a:ext cx="288032" cy="128632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352928" cy="3384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hangingPunct="0">
              <a:buNone/>
            </a:pP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Блокуй 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агресорів.</a:t>
            </a:r>
            <a:r>
              <a:rPr lang="uk-UA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програмах обміну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миттєвими повідомленнями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є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hangingPunc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можливість блокувати повідомлення з певних адрес. Пауза в спілкуванні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часто відбиває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 агресора бажання продовжувати цькування.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1266" name="Picture 2" descr="C:\Users\Olechka\Desktop\st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97" y="3717032"/>
            <a:ext cx="2880320" cy="30006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5040560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варто ігнорувати агресивні повідомлення, якщо листи невідомого вам відправника систематично містять погрози або порнографічні сюжети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396" y="3068960"/>
            <a:ext cx="6840760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цьому випадку слід скопіювати ці повідомлення і звернутися до правоохоронців. Питаннями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кібербезпеки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займаються спеціально створені відділи поліції, й </a:t>
            </a:r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хулігана можна знайти й покарати. Якщо образлива інформація розміщена на сайті, слід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зробити запит до адміністратора для її видалення.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Olechka\Desktop\no-cyber-bullies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05869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Поради батькам щодо профілактики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кібербулінгу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серед дітей: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50900"/>
            <a:ext cx="8229600" cy="5275267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uk-UA" sz="2400" b="1" i="1" dirty="0" smtClean="0">
                <a:solidFill>
                  <a:srgbClr val="4F81BD"/>
                </a:solidFill>
                <a:latin typeface="Cambria"/>
                <a:ea typeface="Times New Roman"/>
              </a:rPr>
              <a:t>1. </a:t>
            </a:r>
            <a:r>
              <a:rPr lang="uk-UA" sz="2400" b="1" i="1" dirty="0">
                <a:solidFill>
                  <a:srgbClr val="4F81BD"/>
                </a:solidFill>
                <a:latin typeface="Cambria"/>
                <a:ea typeface="Times New Roman"/>
              </a:rPr>
              <a:t>Уважність до дитини</a:t>
            </a:r>
            <a:endParaRPr lang="ru-RU" sz="2400" b="1" i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lvl="0"/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Бути уважним до дитини та її віртуальних практик. 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  <a:tabLst>
                <a:tab pos="270510" algn="l"/>
              </a:tabLst>
            </a:pPr>
            <a:r>
              <a:rPr lang="uk-UA" sz="2400" b="1" i="1" dirty="0" smtClean="0">
                <a:solidFill>
                  <a:srgbClr val="4F81BD"/>
                </a:solidFill>
                <a:latin typeface="Cambria"/>
                <a:ea typeface="Times New Roman"/>
              </a:rPr>
              <a:t>2. </a:t>
            </a:r>
            <a:r>
              <a:rPr lang="uk-UA" sz="2400" b="1" i="1" dirty="0">
                <a:solidFill>
                  <a:srgbClr val="4F81BD"/>
                </a:solidFill>
                <a:latin typeface="Cambria"/>
                <a:ea typeface="Times New Roman"/>
              </a:rPr>
              <a:t>Реагування на проблему </a:t>
            </a:r>
            <a:endParaRPr lang="ru-RU" sz="2400" b="1" i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270510" algn="l"/>
              </a:tabLst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Важливі кроки, які потрібно зробити у відповідь на випадок виявленого </a:t>
            </a:r>
            <a:r>
              <a:rPr lang="uk-UA" sz="24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кібербулінгу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вашої дитини: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необхідно </a:t>
            </a: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зберегти свідчення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події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зберігайте спокій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проговоріть з дитиною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 ситуацію, що трапилась 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r>
              <a:rPr lang="uk-UA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медіа-імунітет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0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587TGp_School_light_ani">
  <a:themeElements>
    <a:clrScheme name="1_587TGp_School_light_ani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1_587TGp_School_light_an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587TGp_School_light_ani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587TGp_School_light_ani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587TGp_School_light_ani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5464</TotalTime>
  <Words>2856</Words>
  <Application>Microsoft Office PowerPoint</Application>
  <PresentationFormat>Экран (4:3)</PresentationFormat>
  <Paragraphs>270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Arimo-Bold</vt:lpstr>
      <vt:lpstr>Bookman Old Style</vt:lpstr>
      <vt:lpstr>Calibri</vt:lpstr>
      <vt:lpstr>Cambria</vt:lpstr>
      <vt:lpstr>Gill Sans MT</vt:lpstr>
      <vt:lpstr>innerspace</vt:lpstr>
      <vt:lpstr>innerspaceBold</vt:lpstr>
      <vt:lpstr>Roboto</vt:lpstr>
      <vt:lpstr>Tahoma</vt:lpstr>
      <vt:lpstr>Times New Roman</vt:lpstr>
      <vt:lpstr>Trebuchet MS</vt:lpstr>
      <vt:lpstr>Wingdings</vt:lpstr>
      <vt:lpstr>Office Theme</vt:lpstr>
      <vt:lpstr>1_Тема Office</vt:lpstr>
      <vt:lpstr>2_Тема Office</vt:lpstr>
      <vt:lpstr>4_Office Theme</vt:lpstr>
      <vt:lpstr>5_Office Theme</vt:lpstr>
      <vt:lpstr>6_Office Theme</vt:lpstr>
      <vt:lpstr>1_587TGp_School_light_ani</vt:lpstr>
      <vt:lpstr>3_Тема Office</vt:lpstr>
      <vt:lpstr>4_Тема Office</vt:lpstr>
      <vt:lpstr>5_Тема Office</vt:lpstr>
      <vt:lpstr>6_Тема Office</vt:lpstr>
      <vt:lpstr>7_Тема Office</vt:lpstr>
      <vt:lpstr>Тема Office</vt:lpstr>
      <vt:lpstr>Булінг в освітньому середовищі</vt:lpstr>
      <vt:lpstr>Презентация PowerPoint</vt:lpstr>
      <vt:lpstr>НАЙПОШИРЕНІШІ ФОРМИ БУЛІНГУ</vt:lpstr>
      <vt:lpstr>Типи кібер-булінгу</vt:lpstr>
      <vt:lpstr>  Основні принципи профілактики і подолання кібербулінгу: 1. Формування загальної медіакультури  в сфері користування інформаційно-комунікаційними технологіями:  </vt:lpstr>
      <vt:lpstr>Презентация PowerPoint</vt:lpstr>
      <vt:lpstr>Презентация PowerPoint</vt:lpstr>
      <vt:lpstr>Презентация PowerPoint</vt:lpstr>
      <vt:lpstr>Поради батькам щодо профілактики кібербулінгу серед дітей: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що сприяють проявам булінгу </vt:lpstr>
      <vt:lpstr>Презентация PowerPoint</vt:lpstr>
      <vt:lpstr>Презентация PowerPoint</vt:lpstr>
      <vt:lpstr>Відповідно до наказу МОН №1646 від 28.12.2019р.:</vt:lpstr>
      <vt:lpstr>Презентация PowerPoint</vt:lpstr>
      <vt:lpstr>Напрями та форми превентивної роботи щодо попередження явища булінгу в освітньому середовищі</vt:lpstr>
      <vt:lpstr>Психодіагностика щодо виявлення проявів   булінгу в колективах</vt:lpstr>
      <vt:lpstr>Робота з батьками в онлайн-режимі</vt:lpstr>
      <vt:lpstr>Презентация PowerPoint</vt:lpstr>
      <vt:lpstr>                 Як наразі виглядає механізм з протидії цькуванню      </vt:lpstr>
      <vt:lpstr>Презентация PowerPoint</vt:lpstr>
      <vt:lpstr>Як має поводитись педагог у разі виявлення булінгу </vt:lpstr>
      <vt:lpstr>Презентация PowerPoint</vt:lpstr>
      <vt:lpstr>Презентация PowerPoint</vt:lpstr>
      <vt:lpstr>Презентация PowerPoint</vt:lpstr>
      <vt:lpstr>Що можуть зробити батьки: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385</cp:revision>
  <dcterms:created xsi:type="dcterms:W3CDTF">2016-11-18T14:12:19Z</dcterms:created>
  <dcterms:modified xsi:type="dcterms:W3CDTF">2021-01-04T13:51:24Z</dcterms:modified>
</cp:coreProperties>
</file>