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3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B9BF53-F540-B54C-B692-75FCF8042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7A685D-E524-3342-B5AC-9CB093414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1CB26A-08B2-7346-A5C3-29149B773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86EF-B711-3745-B9EF-125C34CEDC5D}" type="datetimeFigureOut">
              <a:rPr lang=""/>
              <a:t>11/16/2020</a:t>
            </a:fld>
            <a:endParaRPr lang="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6873BD-3388-E74E-9027-6C15CA3F5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11CAFD-2E47-5D45-B6CD-4009BC6EC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F587-F937-924F-B728-39F349FE2E3C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63961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74D30-D734-7B41-83A4-8288A916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6474EA-F5BA-5746-87AF-954ED7AE1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C758B9-5E60-094D-B76E-49B83F50C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86EF-B711-3745-B9EF-125C34CEDC5D}" type="datetimeFigureOut">
              <a:rPr lang=""/>
              <a:t>11/16/2020</a:t>
            </a:fld>
            <a:endParaRPr lang="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9E7618-5D3B-2D41-97F6-2063A982A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BDABFC-4033-E246-A142-92CEA8F79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F587-F937-924F-B728-39F349FE2E3C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63680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EDBCA38-57CE-E54F-9D50-514B800F68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BA0D13-97B4-994C-AC3A-61E0A9FC7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2FE6C5-562C-5348-B71A-E8BF25529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86EF-B711-3745-B9EF-125C34CEDC5D}" type="datetimeFigureOut">
              <a:rPr lang=""/>
              <a:t>11/16/2020</a:t>
            </a:fld>
            <a:endParaRPr lang="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76A9F2-017D-EF4F-B660-725C39AF7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90E620-B803-174C-A62E-644694250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F587-F937-924F-B728-39F349FE2E3C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287307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63BE6D-240D-6743-9E16-C982BF8EF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1EB411-E552-6746-8E50-45A5F734D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44A542-01FD-784E-8515-FF32975A9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86EF-B711-3745-B9EF-125C34CEDC5D}" type="datetimeFigureOut">
              <a:rPr lang=""/>
              <a:t>11/16/2020</a:t>
            </a:fld>
            <a:endParaRPr lang="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D94B1F-9E00-614E-BDAC-F7C0E8E55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3200EF-58CF-464A-87AA-90E4F5B61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F587-F937-924F-B728-39F349FE2E3C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540754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16E25-6CF7-2444-A997-DB415AEF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EDA509-3AF8-8344-9F31-2E73526E9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857371-6FE9-9A4A-88B1-05633545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86EF-B711-3745-B9EF-125C34CEDC5D}" type="datetimeFigureOut">
              <a:rPr lang=""/>
              <a:t>11/16/2020</a:t>
            </a:fld>
            <a:endParaRPr lang="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6942EF-2C5D-DB45-9AD7-4DD6DFC5C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C9FB5D-09D6-1941-A0B3-E7A39A44B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F587-F937-924F-B728-39F349FE2E3C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638526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02550E-0D2C-834F-BD05-79AC2A8E5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BB6DE0-2D7B-FB48-B672-F2A8310389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17E726-4323-8546-BF22-82E190328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1633C0-4B8C-2E40-B8BD-7EC360831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86EF-B711-3745-B9EF-125C34CEDC5D}" type="datetimeFigureOut">
              <a:rPr lang=""/>
              <a:t>11/16/2020</a:t>
            </a:fld>
            <a:endParaRPr lang="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2EF4E9-80E4-B34F-B080-21146D21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75CE2D-9383-0740-B82B-9B61C572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F587-F937-924F-B728-39F349FE2E3C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330375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E1484-E771-D747-A76F-7C09DA00C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CFA08C-FF0F-494D-8748-52B7FE197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997632-A1B0-F54B-AA47-C96A80E21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A05EA27-81A2-1449-8563-367D90C5DC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5F4199C-2772-C54E-8555-CEBD6A4AA3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FFBA42-A640-D04E-9DA7-8C0288057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86EF-B711-3745-B9EF-125C34CEDC5D}" type="datetimeFigureOut">
              <a:rPr lang=""/>
              <a:t>11/16/2020</a:t>
            </a:fld>
            <a:endParaRPr lang="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96E51C-FF5F-3A4B-9CB3-ACDDCFD08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EB80C4C-33F0-A943-ADD0-0429CE33E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F587-F937-924F-B728-39F349FE2E3C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85570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069C9-C289-3444-8FE9-49BDFFDA7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30CB7D-574F-3441-9535-B31213542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86EF-B711-3745-B9EF-125C34CEDC5D}" type="datetimeFigureOut">
              <a:rPr lang=""/>
              <a:t>11/16/2020</a:t>
            </a:fld>
            <a:endParaRPr lang="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E1C28A-9B40-F640-830B-7B5135FE4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4DC892D-5AB2-4F43-9756-A005789DB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F587-F937-924F-B728-39F349FE2E3C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89700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E75DD3B-F26C-554E-8FE7-575E8434E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86EF-B711-3745-B9EF-125C34CEDC5D}" type="datetimeFigureOut">
              <a:rPr lang=""/>
              <a:t>11/16/2020</a:t>
            </a:fld>
            <a:endParaRPr lang="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0F0064-F023-4347-8C91-11DEE42CB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0DA34C-F27F-C642-BC5A-EC0AA08D0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F587-F937-924F-B728-39F349FE2E3C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15311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A3AD0-D4AE-D648-A845-104ACFAD5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BD4C41-D021-8D4C-8306-9C8A16C7C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445388-C3F1-4947-95E5-B850AD2CB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1F7715-0476-4943-9BDA-3C7DE64EB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86EF-B711-3745-B9EF-125C34CEDC5D}" type="datetimeFigureOut">
              <a:rPr lang=""/>
              <a:t>11/16/2020</a:t>
            </a:fld>
            <a:endParaRPr lang="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875B0E-6440-D54A-9293-6170127C3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7C242F-7DF6-A14B-8F0C-67069AC05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F587-F937-924F-B728-39F349FE2E3C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8738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30751-09A6-3F43-B983-DC2135B5E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01A1BD-D941-694D-9C7D-23525D48BE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1D22CF-0088-8946-8F3F-FBCD15AB13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66A199-7372-ED4B-8364-750BDAA5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86EF-B711-3745-B9EF-125C34CEDC5D}" type="datetimeFigureOut">
              <a:rPr lang=""/>
              <a:t>11/16/2020</a:t>
            </a:fld>
            <a:endParaRPr lang="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7B4449-BC31-3B4C-A010-D851BA7D0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82F9EB-120E-BD43-8317-E9FC20A47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F587-F937-924F-B728-39F349FE2E3C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74286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B26D6-96AE-0F41-89EE-954F7DDCB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EC5C66-6FB8-FD44-9019-E06B22679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63395E-094D-694F-9000-09D22CC89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C86EF-B711-3745-B9EF-125C34CEDC5D}" type="datetimeFigureOut">
              <a:rPr lang=""/>
              <a:t>11/16/2020</a:t>
            </a:fld>
            <a:endParaRPr lang="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A8B31E-CE74-FB4E-A093-04EF4143A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E81359-E83A-BC4F-B872-4E5E4DDA1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EF587-F937-924F-B728-39F349FE2E3C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07346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 /><Relationship Id="rId13" Type="http://schemas.openxmlformats.org/officeDocument/2006/relationships/image" Target="../media/image13.jpeg" /><Relationship Id="rId3" Type="http://schemas.openxmlformats.org/officeDocument/2006/relationships/image" Target="../media/image3.jpeg" /><Relationship Id="rId7" Type="http://schemas.openxmlformats.org/officeDocument/2006/relationships/image" Target="../media/image7.jpeg" /><Relationship Id="rId12" Type="http://schemas.openxmlformats.org/officeDocument/2006/relationships/image" Target="../media/image12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jpeg" /><Relationship Id="rId11" Type="http://schemas.openxmlformats.org/officeDocument/2006/relationships/image" Target="../media/image11.jpeg" /><Relationship Id="rId5" Type="http://schemas.openxmlformats.org/officeDocument/2006/relationships/image" Target="../media/image5.jpeg" /><Relationship Id="rId10" Type="http://schemas.openxmlformats.org/officeDocument/2006/relationships/image" Target="../media/image10.jpeg" /><Relationship Id="rId4" Type="http://schemas.openxmlformats.org/officeDocument/2006/relationships/image" Target="../media/image4.jpeg" /><Relationship Id="rId9" Type="http://schemas.openxmlformats.org/officeDocument/2006/relationships/image" Target="../media/image9.jpeg" /><Relationship Id="rId14" Type="http://schemas.openxmlformats.org/officeDocument/2006/relationships/image" Target="../media/image14.jpe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107D813D-E3B5-9840-8348-A722F60CC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982" y="9466"/>
            <a:ext cx="12277981" cy="690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57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98E1363-24A2-2A40-8375-46EAF36959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53850308-4AE3-8645-927A-5E36BFDC9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647" y="5442857"/>
            <a:ext cx="1428372" cy="122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71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F1AB277-7E52-7D4E-AC47-DF4224094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id="{061850DD-7D98-5C4B-98B2-CC6720E4A8FF}"/>
              </a:ext>
            </a:extLst>
          </p:cNvPr>
          <p:cNvSpPr/>
          <p:nvPr/>
        </p:nvSpPr>
        <p:spPr>
          <a:xfrm>
            <a:off x="9883642" y="5620833"/>
            <a:ext cx="1956816" cy="969264"/>
          </a:xfrm>
          <a:prstGeom prst="homePlate">
            <a:avLst>
              <a:gd name="adj" fmla="val 5981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ВІДПОВІДЬ</a:t>
            </a:r>
            <a:endParaRPr lang="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451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6EF22F8-2C63-D04F-B383-8B9F32DEB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4AD0A8D0-82A5-5349-A38D-AEDA58222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647" y="5442857"/>
            <a:ext cx="1428372" cy="122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08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EC9CF31-43B1-474F-8987-2E90CF0D8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id="{F6B80DE6-C821-5845-B7F6-E50E05536037}"/>
              </a:ext>
            </a:extLst>
          </p:cNvPr>
          <p:cNvSpPr/>
          <p:nvPr/>
        </p:nvSpPr>
        <p:spPr>
          <a:xfrm>
            <a:off x="9883642" y="5620833"/>
            <a:ext cx="1956816" cy="969264"/>
          </a:xfrm>
          <a:prstGeom prst="homePlate">
            <a:avLst>
              <a:gd name="adj" fmla="val 5981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ВІДПОВІДЬ</a:t>
            </a:r>
            <a:endParaRPr lang="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53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7FB3561-EEB2-A342-A642-CA97B44FB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920A392A-456C-2145-99F3-FCB2542C3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647" y="5442857"/>
            <a:ext cx="1428372" cy="122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82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2816D6F-4EDA-F04D-ADE8-19006DCB5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id="{D06D38F6-7A69-2849-8FDF-815D4DBD61CD}"/>
              </a:ext>
            </a:extLst>
          </p:cNvPr>
          <p:cNvSpPr/>
          <p:nvPr/>
        </p:nvSpPr>
        <p:spPr>
          <a:xfrm>
            <a:off x="9883642" y="5620833"/>
            <a:ext cx="1956816" cy="969264"/>
          </a:xfrm>
          <a:prstGeom prst="homePlate">
            <a:avLst>
              <a:gd name="adj" fmla="val 5981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ВІДПОВІДЬ</a:t>
            </a:r>
            <a:endParaRPr lang="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84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4E45C7D-6FAC-654B-9E49-12638264B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60E57455-3E51-D54C-B5BB-38CFFB12E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647" y="5442857"/>
            <a:ext cx="1428372" cy="122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75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8AD1D4A-5204-C146-B2AE-DAD2C2050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Стрелка: пятиугольник 7">
            <a:extLst>
              <a:ext uri="{FF2B5EF4-FFF2-40B4-BE49-F238E27FC236}">
                <a16:creationId xmlns:a16="http://schemas.microsoft.com/office/drawing/2014/main" id="{4AF82D5E-1389-E64E-B74F-16407CD8E177}"/>
              </a:ext>
            </a:extLst>
          </p:cNvPr>
          <p:cNvSpPr/>
          <p:nvPr/>
        </p:nvSpPr>
        <p:spPr>
          <a:xfrm>
            <a:off x="9883642" y="5620833"/>
            <a:ext cx="1956816" cy="969264"/>
          </a:xfrm>
          <a:prstGeom prst="homePlate">
            <a:avLst>
              <a:gd name="adj" fmla="val 5981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ВІДПОВІДЬ</a:t>
            </a:r>
            <a:endParaRPr lang="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934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B8B96F8-1B71-1741-AA5D-AC5EF3243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F6CA4627-CA8C-304A-88E1-38FB8BC21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647" y="5442857"/>
            <a:ext cx="1428372" cy="122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50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E8D1D67-F49E-E848-B897-13F3D5B98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id="{87849D88-9BEE-3D4B-B9FC-6CEDF3EF7F9C}"/>
              </a:ext>
            </a:extLst>
          </p:cNvPr>
          <p:cNvSpPr/>
          <p:nvPr/>
        </p:nvSpPr>
        <p:spPr>
          <a:xfrm>
            <a:off x="9883642" y="5620833"/>
            <a:ext cx="1956816" cy="969264"/>
          </a:xfrm>
          <a:prstGeom prst="homePlate">
            <a:avLst>
              <a:gd name="adj" fmla="val 5981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ВІДПОВІДЬ</a:t>
            </a:r>
            <a:endParaRPr lang="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26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40">
            <a:extLst>
              <a:ext uri="{FF2B5EF4-FFF2-40B4-BE49-F238E27FC236}">
                <a16:creationId xmlns:a16="http://schemas.microsoft.com/office/drawing/2014/main" id="{04DB0118-0CA6-8541-93A5-15A2C12A1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7422" cy="6928550"/>
          </a:xfrm>
          <a:prstGeom prst="rect">
            <a:avLst/>
          </a:prstGeom>
        </p:spPr>
      </p:pic>
      <p:pic>
        <p:nvPicPr>
          <p:cNvPr id="5" name="Рисунок 8">
            <a:extLst>
              <a:ext uri="{FF2B5EF4-FFF2-40B4-BE49-F238E27FC236}">
                <a16:creationId xmlns:a16="http://schemas.microsoft.com/office/drawing/2014/main" id="{5FF5899E-E1C2-F944-8556-752A42359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1800000"/>
            <a:ext cx="1080000" cy="6075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DF81E912-2E06-0D49-BDCE-3B05B5FC5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1800000"/>
            <a:ext cx="1080000" cy="1080000"/>
          </a:xfrm>
          <a:prstGeom prst="rect">
            <a:avLst/>
          </a:prstGeom>
        </p:spPr>
      </p:pic>
      <p:pic>
        <p:nvPicPr>
          <p:cNvPr id="34" name="Рисунок 34">
            <a:extLst>
              <a:ext uri="{FF2B5EF4-FFF2-40B4-BE49-F238E27FC236}">
                <a16:creationId xmlns:a16="http://schemas.microsoft.com/office/drawing/2014/main" id="{124C4DFF-03C6-2847-BB05-5EC3E3C5E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180" y="1800000"/>
            <a:ext cx="1080000" cy="1080000"/>
          </a:xfrm>
          <a:prstGeom prst="rect">
            <a:avLst/>
          </a:prstGeom>
        </p:spPr>
      </p:pic>
      <p:pic>
        <p:nvPicPr>
          <p:cNvPr id="35" name="Рисунок 35">
            <a:extLst>
              <a:ext uri="{FF2B5EF4-FFF2-40B4-BE49-F238E27FC236}">
                <a16:creationId xmlns:a16="http://schemas.microsoft.com/office/drawing/2014/main" id="{F728FCC3-2BC2-344E-8AF1-3D516F612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360" y="1800000"/>
            <a:ext cx="1080000" cy="1080000"/>
          </a:xfrm>
          <a:prstGeom prst="rect">
            <a:avLst/>
          </a:prstGeom>
        </p:spPr>
      </p:pic>
      <p:pic>
        <p:nvPicPr>
          <p:cNvPr id="36" name="Рисунок 36">
            <a:extLst>
              <a:ext uri="{FF2B5EF4-FFF2-40B4-BE49-F238E27FC236}">
                <a16:creationId xmlns:a16="http://schemas.microsoft.com/office/drawing/2014/main" id="{6127F3C2-8D22-FA47-9CA2-1BF3D5F867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540" y="1758586"/>
            <a:ext cx="1080000" cy="1080000"/>
          </a:xfrm>
          <a:prstGeom prst="rect">
            <a:avLst/>
          </a:prstGeom>
        </p:spPr>
      </p:pic>
      <p:pic>
        <p:nvPicPr>
          <p:cNvPr id="37" name="Рисунок 37">
            <a:extLst>
              <a:ext uri="{FF2B5EF4-FFF2-40B4-BE49-F238E27FC236}">
                <a16:creationId xmlns:a16="http://schemas.microsoft.com/office/drawing/2014/main" id="{60B2386A-2D2D-6243-AD16-B9DF6EA324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3591428"/>
            <a:ext cx="1080000" cy="1080000"/>
          </a:xfrm>
          <a:prstGeom prst="rect">
            <a:avLst/>
          </a:prstGeom>
        </p:spPr>
      </p:pic>
      <p:pic>
        <p:nvPicPr>
          <p:cNvPr id="38" name="Рисунок 38">
            <a:extLst>
              <a:ext uri="{FF2B5EF4-FFF2-40B4-BE49-F238E27FC236}">
                <a16:creationId xmlns:a16="http://schemas.microsoft.com/office/drawing/2014/main" id="{35BD3760-5D3B-5241-A22D-7B229F9CF4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180" y="3591428"/>
            <a:ext cx="1080000" cy="1080000"/>
          </a:xfrm>
          <a:prstGeom prst="rect">
            <a:avLst/>
          </a:prstGeom>
        </p:spPr>
      </p:pic>
      <p:pic>
        <p:nvPicPr>
          <p:cNvPr id="39" name="Рисунок 39">
            <a:extLst>
              <a:ext uri="{FF2B5EF4-FFF2-40B4-BE49-F238E27FC236}">
                <a16:creationId xmlns:a16="http://schemas.microsoft.com/office/drawing/2014/main" id="{E24ABCA9-5515-E84C-B5C9-02DBBAF6ED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360" y="3591428"/>
            <a:ext cx="1080000" cy="1080000"/>
          </a:xfrm>
          <a:prstGeom prst="rect">
            <a:avLst/>
          </a:prstGeom>
        </p:spPr>
      </p:pic>
      <p:pic>
        <p:nvPicPr>
          <p:cNvPr id="41" name="Рисунок 41">
            <a:extLst>
              <a:ext uri="{FF2B5EF4-FFF2-40B4-BE49-F238E27FC236}">
                <a16:creationId xmlns:a16="http://schemas.microsoft.com/office/drawing/2014/main" id="{56C1C79D-7DA2-F941-82A3-ECEA4AA1D1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540" y="3591428"/>
            <a:ext cx="1080000" cy="1080000"/>
          </a:xfrm>
          <a:prstGeom prst="rect">
            <a:avLst/>
          </a:prstGeom>
        </p:spPr>
      </p:pic>
      <p:pic>
        <p:nvPicPr>
          <p:cNvPr id="42" name="Рисунок 42">
            <a:extLst>
              <a:ext uri="{FF2B5EF4-FFF2-40B4-BE49-F238E27FC236}">
                <a16:creationId xmlns:a16="http://schemas.microsoft.com/office/drawing/2014/main" id="{00B4060B-43F0-154D-8F9C-BFE4736733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711" y="5382856"/>
            <a:ext cx="1080000" cy="1080000"/>
          </a:xfrm>
          <a:prstGeom prst="rect">
            <a:avLst/>
          </a:prstGeom>
        </p:spPr>
      </p:pic>
      <p:pic>
        <p:nvPicPr>
          <p:cNvPr id="43" name="Рисунок 43">
            <a:extLst>
              <a:ext uri="{FF2B5EF4-FFF2-40B4-BE49-F238E27FC236}">
                <a16:creationId xmlns:a16="http://schemas.microsoft.com/office/drawing/2014/main" id="{BE68A759-2399-A546-B53C-23C2B46660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180" y="5380268"/>
            <a:ext cx="1080000" cy="1080000"/>
          </a:xfrm>
          <a:prstGeom prst="rect">
            <a:avLst/>
          </a:prstGeom>
        </p:spPr>
      </p:pic>
      <p:pic>
        <p:nvPicPr>
          <p:cNvPr id="44" name="Рисунок 44">
            <a:extLst>
              <a:ext uri="{FF2B5EF4-FFF2-40B4-BE49-F238E27FC236}">
                <a16:creationId xmlns:a16="http://schemas.microsoft.com/office/drawing/2014/main" id="{F20CA558-590B-A64A-8280-E66FAB89C6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360" y="5380268"/>
            <a:ext cx="1080000" cy="1080000"/>
          </a:xfrm>
          <a:prstGeom prst="rect">
            <a:avLst/>
          </a:prstGeom>
        </p:spPr>
      </p:pic>
      <p:pic>
        <p:nvPicPr>
          <p:cNvPr id="45" name="Рисунок 45">
            <a:extLst>
              <a:ext uri="{FF2B5EF4-FFF2-40B4-BE49-F238E27FC236}">
                <a16:creationId xmlns:a16="http://schemas.microsoft.com/office/drawing/2014/main" id="{32D9220C-AB9B-674D-91DE-8FF553D538A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540" y="538026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74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DEA8B62-AB69-C547-9BF1-B5C5B2619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CA45F605-C69D-6446-BA2E-A54950E95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647" y="5442857"/>
            <a:ext cx="1428372" cy="122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99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84DD189-9907-FB4B-91AD-38990D747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id="{E1CD4452-E5BF-4B46-B148-FC1BAD2BB9C1}"/>
              </a:ext>
            </a:extLst>
          </p:cNvPr>
          <p:cNvSpPr/>
          <p:nvPr/>
        </p:nvSpPr>
        <p:spPr>
          <a:xfrm>
            <a:off x="9883642" y="5620833"/>
            <a:ext cx="1956816" cy="969264"/>
          </a:xfrm>
          <a:prstGeom prst="homePlate">
            <a:avLst>
              <a:gd name="adj" fmla="val 5981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ВІДПОВІДЬ</a:t>
            </a:r>
            <a:endParaRPr lang="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020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00A13D2-72F7-6647-803C-C6BF87D0E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DDBC9F5-FCDE-A44F-BAE7-FC6158217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647" y="5442857"/>
            <a:ext cx="1428372" cy="122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24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FC49C2D-4979-474B-A01B-7F36325A4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id="{AD452DE0-DB9F-DD42-9302-AA1967697126}"/>
              </a:ext>
            </a:extLst>
          </p:cNvPr>
          <p:cNvSpPr/>
          <p:nvPr/>
        </p:nvSpPr>
        <p:spPr>
          <a:xfrm>
            <a:off x="9883642" y="5620833"/>
            <a:ext cx="1956816" cy="969264"/>
          </a:xfrm>
          <a:prstGeom prst="homePlate">
            <a:avLst>
              <a:gd name="adj" fmla="val 5981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ВІДПОВІДЬ</a:t>
            </a:r>
            <a:endParaRPr lang="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461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EEA7C94-0D13-B341-BF78-98C606FE0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48BB3B59-716A-8E48-9063-276C5CD40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647" y="5442857"/>
            <a:ext cx="1428372" cy="122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40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D1B0765-76DA-E64F-BB95-998015AA2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id="{86DE2DBE-6AD6-414C-8A60-38920EC75F4A}"/>
              </a:ext>
            </a:extLst>
          </p:cNvPr>
          <p:cNvSpPr/>
          <p:nvPr/>
        </p:nvSpPr>
        <p:spPr>
          <a:xfrm>
            <a:off x="9883642" y="5620833"/>
            <a:ext cx="1956816" cy="969264"/>
          </a:xfrm>
          <a:prstGeom prst="homePlate">
            <a:avLst>
              <a:gd name="adj" fmla="val 5981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ВІДПОВІДЬ</a:t>
            </a:r>
            <a:endParaRPr lang="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75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A4AD708-9CF0-BC45-9E95-BBEE36D93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C4B29B62-A9A1-294C-A277-E0F1EC757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647" y="5442857"/>
            <a:ext cx="1428372" cy="122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57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8C54D-3900-2B4A-8C5B-64D702F066F0}"/>
              </a:ext>
            </a:extLst>
          </p:cNvPr>
          <p:cNvSpPr txBox="1"/>
          <p:nvPr/>
        </p:nvSpPr>
        <p:spPr>
          <a:xfrm>
            <a:off x="5179233" y="251696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6E461662-CF9F-1245-B412-92981FD2A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Стрелка: пятиугольник 3">
            <a:extLst>
              <a:ext uri="{FF2B5EF4-FFF2-40B4-BE49-F238E27FC236}">
                <a16:creationId xmlns:a16="http://schemas.microsoft.com/office/drawing/2014/main" id="{8F909017-124E-9443-8F96-7A7CF6904966}"/>
              </a:ext>
            </a:extLst>
          </p:cNvPr>
          <p:cNvSpPr/>
          <p:nvPr/>
        </p:nvSpPr>
        <p:spPr>
          <a:xfrm>
            <a:off x="9883642" y="5620833"/>
            <a:ext cx="1956816" cy="969264"/>
          </a:xfrm>
          <a:prstGeom prst="homePlate">
            <a:avLst>
              <a:gd name="adj" fmla="val 5981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ВІДПОВІДЬ</a:t>
            </a:r>
            <a:endParaRPr lang="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683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65A2E66E-CF6B-3648-ACF8-3033553A6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5AA6A08B-8F64-8648-BECA-350314AC4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647" y="5442857"/>
            <a:ext cx="1428372" cy="122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84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B0E5678-52FA-784D-B15F-C89672E61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id="{2936022E-828F-C143-B3F8-82A52BC3E699}"/>
              </a:ext>
            </a:extLst>
          </p:cNvPr>
          <p:cNvSpPr/>
          <p:nvPr/>
        </p:nvSpPr>
        <p:spPr>
          <a:xfrm>
            <a:off x="9883642" y="5620833"/>
            <a:ext cx="1956816" cy="969264"/>
          </a:xfrm>
          <a:prstGeom prst="homePlate">
            <a:avLst>
              <a:gd name="adj" fmla="val 5981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ВІДПОВІДЬ</a:t>
            </a:r>
            <a:endParaRPr lang="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0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60D8F06-A10F-9A40-9EEB-BCF0E088C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AF0A8B6-85A4-A041-B9EE-C7B9DCAF2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647" y="5442857"/>
            <a:ext cx="1428372" cy="122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71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80F19FF-F9D4-604D-94EF-1ADEA7AFB8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81925" cy="6908583"/>
          </a:xfrm>
        </p:spPr>
      </p:pic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id="{0A070C19-DB62-8B42-99B6-BEC0609A8130}"/>
              </a:ext>
            </a:extLst>
          </p:cNvPr>
          <p:cNvSpPr/>
          <p:nvPr/>
        </p:nvSpPr>
        <p:spPr>
          <a:xfrm>
            <a:off x="9883642" y="5620833"/>
            <a:ext cx="1956816" cy="969264"/>
          </a:xfrm>
          <a:prstGeom prst="homePlate">
            <a:avLst>
              <a:gd name="adj" fmla="val 5981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ВІДПОВІДЬ</a:t>
            </a:r>
            <a:endParaRPr lang="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695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985EB27-F899-A245-932A-28D1E53DC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D5FF517B-F607-B54D-9D10-2BF1B9BE4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647" y="5442857"/>
            <a:ext cx="1428372" cy="122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2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23D6147-5900-7B43-8BB9-93697C597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id="{AC9F878F-2784-384E-9BC9-A680B734ED9A}"/>
              </a:ext>
            </a:extLst>
          </p:cNvPr>
          <p:cNvSpPr/>
          <p:nvPr/>
        </p:nvSpPr>
        <p:spPr>
          <a:xfrm>
            <a:off x="9883642" y="5620833"/>
            <a:ext cx="1956816" cy="969264"/>
          </a:xfrm>
          <a:prstGeom prst="homePlate">
            <a:avLst>
              <a:gd name="adj" fmla="val 5981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ВІДПОВІДЬ</a:t>
            </a:r>
            <a:endParaRPr lang="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3278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26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380959371965</dc:creator>
  <cp:lastModifiedBy>380959371965</cp:lastModifiedBy>
  <cp:revision>4</cp:revision>
  <dcterms:created xsi:type="dcterms:W3CDTF">2020-11-16T15:51:45Z</dcterms:created>
  <dcterms:modified xsi:type="dcterms:W3CDTF">2020-11-16T20:07:51Z</dcterms:modified>
</cp:coreProperties>
</file>