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350" r:id="rId2"/>
    <p:sldId id="355" r:id="rId3"/>
    <p:sldId id="356" r:id="rId4"/>
    <p:sldId id="401" r:id="rId5"/>
    <p:sldId id="357" r:id="rId6"/>
    <p:sldId id="353" r:id="rId7"/>
    <p:sldId id="358" r:id="rId8"/>
    <p:sldId id="359" r:id="rId9"/>
    <p:sldId id="360" r:id="rId10"/>
    <p:sldId id="361" r:id="rId11"/>
    <p:sldId id="362" r:id="rId12"/>
    <p:sldId id="363" r:id="rId13"/>
    <p:sldId id="364" r:id="rId14"/>
    <p:sldId id="365" r:id="rId15"/>
    <p:sldId id="366" r:id="rId16"/>
    <p:sldId id="368" r:id="rId17"/>
    <p:sldId id="369" r:id="rId18"/>
    <p:sldId id="370" r:id="rId19"/>
    <p:sldId id="367" r:id="rId20"/>
    <p:sldId id="371" r:id="rId21"/>
    <p:sldId id="372" r:id="rId22"/>
    <p:sldId id="373" r:id="rId23"/>
    <p:sldId id="374" r:id="rId24"/>
    <p:sldId id="375" r:id="rId25"/>
    <p:sldId id="378" r:id="rId26"/>
    <p:sldId id="379" r:id="rId27"/>
    <p:sldId id="380" r:id="rId28"/>
    <p:sldId id="381" r:id="rId29"/>
    <p:sldId id="376" r:id="rId30"/>
    <p:sldId id="377" r:id="rId31"/>
    <p:sldId id="382" r:id="rId32"/>
    <p:sldId id="383" r:id="rId33"/>
    <p:sldId id="385" r:id="rId34"/>
    <p:sldId id="386" r:id="rId35"/>
    <p:sldId id="387" r:id="rId36"/>
    <p:sldId id="388" r:id="rId37"/>
    <p:sldId id="389" r:id="rId38"/>
    <p:sldId id="390" r:id="rId39"/>
    <p:sldId id="384" r:id="rId40"/>
    <p:sldId id="391" r:id="rId41"/>
    <p:sldId id="392" r:id="rId42"/>
    <p:sldId id="396" r:id="rId43"/>
    <p:sldId id="393" r:id="rId44"/>
    <p:sldId id="394" r:id="rId45"/>
    <p:sldId id="395" r:id="rId46"/>
    <p:sldId id="397" r:id="rId47"/>
    <p:sldId id="398" r:id="rId48"/>
    <p:sldId id="399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0066"/>
    <a:srgbClr val="0000FF"/>
    <a:srgbClr val="CC0000"/>
    <a:srgbClr val="0066FF"/>
    <a:srgbClr val="FF5050"/>
    <a:srgbClr val="33CC33"/>
    <a:srgbClr val="339966"/>
    <a:srgbClr val="CC0066"/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02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0B52B73-4A69-4CD0-B67B-BF7D51D4C4C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5591CBC-797E-444D-B5F5-071A25D5DF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B52B73-4A69-4CD0-B67B-BF7D51D4C4C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591CBC-797E-444D-B5F5-071A25D5DF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B52B73-4A69-4CD0-B67B-BF7D51D4C4C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591CBC-797E-444D-B5F5-071A25D5DF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B52B73-4A69-4CD0-B67B-BF7D51D4C4C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591CBC-797E-444D-B5F5-071A25D5DF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B52B73-4A69-4CD0-B67B-BF7D51D4C4C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591CBC-797E-444D-B5F5-071A25D5DF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B52B73-4A69-4CD0-B67B-BF7D51D4C4C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591CBC-797E-444D-B5F5-071A25D5DF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B52B73-4A69-4CD0-B67B-BF7D51D4C4C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591CBC-797E-444D-B5F5-071A25D5DF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B52B73-4A69-4CD0-B67B-BF7D51D4C4C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591CBC-797E-444D-B5F5-071A25D5DF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B52B73-4A69-4CD0-B67B-BF7D51D4C4C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591CBC-797E-444D-B5F5-071A25D5DF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0B52B73-4A69-4CD0-B67B-BF7D51D4C4C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591CBC-797E-444D-B5F5-071A25D5DF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0B52B73-4A69-4CD0-B67B-BF7D51D4C4C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5591CBC-797E-444D-B5F5-071A25D5DF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0B52B73-4A69-4CD0-B67B-BF7D51D4C4C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5591CBC-797E-444D-B5F5-071A25D5DF6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14488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Степанова О.Г.-</a:t>
            </a:r>
            <a:r>
              <a:rPr lang="uk-UA" sz="2200" dirty="0" smtClean="0">
                <a:solidFill>
                  <a:schemeClr val="tx1"/>
                </a:solidFill>
              </a:rPr>
              <a:t> </a:t>
            </a:r>
            <a:r>
              <a:rPr lang="uk-UA" sz="3100" dirty="0" smtClean="0">
                <a:solidFill>
                  <a:schemeClr val="tx1"/>
                </a:solidFill>
              </a:rPr>
              <a:t>економічне виховання заняття</a:t>
            </a:r>
            <a:r>
              <a:rPr lang="uk-UA" sz="3600" dirty="0" smtClean="0">
                <a:solidFill>
                  <a:schemeClr val="tx1"/>
                </a:solidFill>
              </a:rPr>
              <a:t> </a:t>
            </a:r>
            <a:r>
              <a:rPr lang="uk-UA" sz="3600" dirty="0" smtClean="0">
                <a:solidFill>
                  <a:srgbClr val="C00000"/>
                </a:solidFill>
              </a:rPr>
              <a:t>“ Школа юних бізнесменів ”</a:t>
            </a:r>
            <a:br>
              <a:rPr lang="uk-UA" sz="3600" dirty="0" smtClean="0">
                <a:solidFill>
                  <a:srgbClr val="C00000"/>
                </a:solidFill>
              </a:rPr>
            </a:br>
            <a:r>
              <a:rPr lang="uk-UA" sz="3600" dirty="0" smtClean="0">
                <a:solidFill>
                  <a:srgbClr val="C00000"/>
                </a:solidFill>
              </a:rPr>
              <a:t>                        “ </a:t>
            </a:r>
            <a:r>
              <a:rPr lang="uk-UA" sz="3600" dirty="0" err="1" smtClean="0">
                <a:solidFill>
                  <a:srgbClr val="C00000"/>
                </a:solidFill>
              </a:rPr>
              <a:t>Афлатот</a:t>
            </a:r>
            <a:r>
              <a:rPr lang="uk-UA" sz="3600" dirty="0" smtClean="0">
                <a:solidFill>
                  <a:srgbClr val="C00000"/>
                </a:solidFill>
              </a:rPr>
              <a:t> ”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ссс\Desktop\Відкриті-17р\МО-Степанова О.Г.-Афлатун\DSC039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89" y="1600979"/>
            <a:ext cx="6533139" cy="4899855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ссс\Desktop\Відкриті-17р\МО-Степанова О.Г.-Афлатун\DSC039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14290"/>
            <a:ext cx="8048680" cy="603651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ссс\Desktop\Відкриті-17р\МО-Степанова О.Г.-Афлатун\DSC039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631" y="214290"/>
            <a:ext cx="8001056" cy="6000792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 descr="C:\Users\ссс\Desktop\Відкриті-17р\МО-Степанова О.Г.-Афлатун\DSC039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067" y="214290"/>
            <a:ext cx="7810554" cy="585791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ссс\Desktop\Відкриті-17р\МО-Степанова О.Г.-Афлатун\DSC04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214290"/>
            <a:ext cx="6034616" cy="4525962"/>
          </a:xfrm>
          <a:prstGeom prst="rect">
            <a:avLst/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5" name="Picture 3" descr="C:\Users\ссс\Desktop\Відкриті-17р\МО-Степанова О.Г.-Афлатун\DSC04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714620"/>
            <a:ext cx="4500594" cy="337589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6" name="Picture 4" descr="C:\Users\ссс\Desktop\Відкриті-17р\МО-Степанова О.Г.-Афлатун\DSC04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28"/>
            <a:ext cx="2994055" cy="2245837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7" name="Picture 5" descr="C:\Users\ссс\Desktop\Відкриті-17р\МО-Степанова О.Г.-Афлатун\DSC04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4714884"/>
            <a:ext cx="2571429" cy="192882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8" name="Picture 6" descr="C:\Users\ссс\Desktop\Відкриті-17р\МО-Степанова О.Г.-Афлатун\DSC04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4714884"/>
            <a:ext cx="2571768" cy="1929080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ссс\Desktop\Відкриті-17р\МО-Степанова О.Г.-Афлатун\DSC04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2143116"/>
            <a:ext cx="6034616" cy="452596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9" name="Picture 3" descr="C:\Users\ссс\Desktop\Відкриті-17р\МО-Степанова О.Г.-Афлатун\DSC04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285715" cy="3214710"/>
          </a:xfrm>
          <a:prstGeom prst="rect">
            <a:avLst/>
          </a:prstGeom>
          <a:ln w="38100" cap="sq">
            <a:solidFill>
              <a:srgbClr val="FF66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0" name="Picture 4" descr="C:\Users\ссс\Desktop\Відкриті-17р\МО-Степанова О.Г.-Афлатун\DSC04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60757"/>
            <a:ext cx="2571768" cy="1929080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1" name="Picture 5" descr="C:\Users\ссс\Desktop\Відкриті-17р\МО-Степанова О.Г.-Афлатун\DSC04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714752"/>
            <a:ext cx="3517883" cy="263876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ссс\Desktop\Відкриті-17р\МО-Степанова О.Г.-Афлатун\DSC04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409" y="214290"/>
            <a:ext cx="8064025" cy="6048019"/>
          </a:xfrm>
          <a:prstGeom prst="rect">
            <a:avLst/>
          </a:prstGeom>
          <a:ln w="38100" cap="sq">
            <a:solidFill>
              <a:srgbClr val="0066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ссс\Desktop\Відкриті-17р\МО-Степанова О.Г.-Афлатун\DSC04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631" y="214290"/>
            <a:ext cx="7905806" cy="5929354"/>
          </a:xfrm>
          <a:prstGeom prst="rect">
            <a:avLst/>
          </a:prstGeom>
          <a:ln w="38100" cap="sq">
            <a:solidFill>
              <a:srgbClr val="FF5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ссс\Desktop\Відкриті-17р\МО-Степанова О.Г.-Афлатун\DSC04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37" y="214290"/>
            <a:ext cx="7921148" cy="5940862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ссс\Desktop\Відкриті-17р\МО-Степанова О.Г.-Афлатун\DSC04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380" y="214290"/>
            <a:ext cx="7905805" cy="5929354"/>
          </a:xfrm>
          <a:prstGeom prst="rect">
            <a:avLst/>
          </a:prstGeom>
          <a:ln w="38100" cap="sq">
            <a:solidFill>
              <a:srgbClr val="CC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ссс\Desktop\Відкриті-17р\МО-Степанова О.Г.-Афлатун\DSC04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287" y="214290"/>
            <a:ext cx="7921149" cy="5940862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ссс\Desktop\Відкриті-17р\МО-Степанова О.Г.-Афлатун\DSC039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5231886" cy="392391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C:\Users\ссс\Desktop\Відкриті-17р\МО-Степанова О.Г.-Афлатун\DSC039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962" y="3071810"/>
            <a:ext cx="4732178" cy="354960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ссс\Desktop\Відкриті-17р\МО-Степанова О.Г.-Афлатун\DSC040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84924"/>
            <a:ext cx="7944961" cy="5958720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ссс\Desktop\Відкриті-17р\МО-Степанова О.Г.-Афлатун\DSC040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287" y="214290"/>
            <a:ext cx="7921149" cy="5940862"/>
          </a:xfrm>
          <a:prstGeom prst="rect">
            <a:avLst/>
          </a:prstGeom>
          <a:ln w="38100" cap="sq">
            <a:solidFill>
              <a:srgbClr val="FF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ссс\Desktop\Відкриті-17р\МО-Степанова О.Г.-Афлатун\DSC040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286" y="214290"/>
            <a:ext cx="7921149" cy="594086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ссс\Desktop\Відкриті-17р\МО-Степанова О.Г.-Афлатун\DSC040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23" y="214290"/>
            <a:ext cx="7849711" cy="5887283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ссс\Desktop\Відкриті-17р\МО-Степанова О.Г.-Афлатун\DSC040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287" y="214290"/>
            <a:ext cx="7921149" cy="5940862"/>
          </a:xfrm>
          <a:prstGeom prst="rect">
            <a:avLst/>
          </a:prstGeom>
          <a:ln w="38100" cap="sq">
            <a:solidFill>
              <a:srgbClr val="FF5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ссс\Desktop\Відкриті-17р\МО-Степанова О.Г.-Афлатун\DSC040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1188"/>
            <a:ext cx="7858179" cy="5893634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ссс\Desktop\Відкриті-17р\МО-Степанова О.Г.-Афлатун\DSC040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287" y="214290"/>
            <a:ext cx="7921149" cy="594086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ссс\Desktop\Відкриті-17р\МО-Степанова О.Г.-Афлатун\DSC040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142852"/>
            <a:ext cx="3833839" cy="2875380"/>
          </a:xfrm>
          <a:prstGeom prst="rect">
            <a:avLst/>
          </a:prstGeom>
          <a:ln w="38100" cap="sq">
            <a:solidFill>
              <a:srgbClr val="FF5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1" name="Picture 3" descr="C:\Users\ссс\Desktop\Відкриті-17р\МО-Степанова О.Г.-Афлатун\DSC04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2580" y="3929066"/>
            <a:ext cx="3613121" cy="271019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2" name="Picture 4" descr="C:\Users\ссс\Desktop\Відкриті-17р\МО-Степанова О.Г.-Афлатун\DSC040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42851"/>
            <a:ext cx="3875074" cy="290668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3" name="Picture 5" descr="C:\Users\ссс\Desktop\Відкриті-17р\МО-Степанова О.Г.-Афлатун\DSC040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857628"/>
            <a:ext cx="3684559" cy="2763784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4" name="Picture 6" descr="C:\Users\ссс\Desktop\Відкриті-17р\МО-Степанова О.Г.-Афлатун\DSC040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2000240"/>
            <a:ext cx="3446445" cy="2585175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ссс\Desktop\Відкриті-17р\МО-Степанова О.Г.-Афлатун\DSC04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629" y="214291"/>
            <a:ext cx="7905805" cy="592935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ссс\Desktop\Відкриті-17р\МО-Степанова О.Г.-Афлатун\DSC040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287" y="214290"/>
            <a:ext cx="7921149" cy="594086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ссс\Desktop\Відкриті-17р\МО-Степанова О.Г.-Афлатун\DSC039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7" y="243680"/>
            <a:ext cx="8152371" cy="6114278"/>
          </a:xfrm>
          <a:prstGeom prst="rect">
            <a:avLst/>
          </a:prstGeom>
          <a:ln w="38100" cap="sq">
            <a:solidFill>
              <a:srgbClr val="3399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ссс\Desktop\Відкриті-17р\МО-Степанова О.Г.-Афлатун\DSC040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071934" cy="305395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3" name="Picture 3" descr="C:\Users\ссс\Desktop\Відкриті-17р\МО-Степанова О.Г.-Афлатун\DSC04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00438"/>
            <a:ext cx="4071966" cy="305437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4" name="Picture 4" descr="C:\Users\ссс\Desktop\Відкриті-17р\МО-Степанова О.Г.-Афлатун\DSC041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1900" y="214290"/>
            <a:ext cx="4095239" cy="307183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5" name="Picture 5" descr="C:\Users\ссс\Desktop\Відкриті-17р\МО-Степанова О.Г.-Афлатун\DSC041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500438"/>
            <a:ext cx="4089387" cy="306744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ссс\Desktop\Відкриті-17р\МО-Степанова О.Г.-Афлатун\DSC04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85728"/>
            <a:ext cx="4381531" cy="3286148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47" name="Picture 3" descr="C:\Users\ссс\Desktop\Відкриті-17р\МО-Степанова О.Г.-Афлатун\DSC04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786058"/>
            <a:ext cx="5089519" cy="381764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ссс\Desktop\Відкриті-17р\МО-Степанова О.Г.-Афлатун\DSC041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320414" y="1009037"/>
            <a:ext cx="6357982" cy="4768487"/>
          </a:xfrm>
          <a:prstGeom prst="rect">
            <a:avLst/>
          </a:prstGeom>
          <a:ln w="38100" cap="sq">
            <a:solidFill>
              <a:srgbClr val="0066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1" name="Picture 3" descr="C:\Users\ссс\Desktop\Відкриті-17р\МО-Степанова О.Г.-Афлатун\DSC04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643050"/>
            <a:ext cx="4446577" cy="333537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ссс\Desktop\Відкриті-17р\МО-Степанова О.Г.-Афлатун\DSC041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14290"/>
            <a:ext cx="3429024" cy="2571769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5" name="Picture 3" descr="C:\Users\ссс\Desktop\Відкриті-17р\МО-Степанова О.Г.-Афлатун\DSC04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1573" y="3000372"/>
            <a:ext cx="2747121" cy="3662345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6" name="Picture 4" descr="C:\Users\ссс\Desktop\Відкриті-17р\МО-Степанова О.Г.-Афлатун\DSC041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14290"/>
            <a:ext cx="3429024" cy="2572107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7" name="Picture 5" descr="C:\Users\ссс\Desktop\Відкриті-17р\МО-Степанова О.Г.-Афлатун\DSC041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000372"/>
            <a:ext cx="2747122" cy="3662346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9" name="Picture 7" descr="C:\Users\ссс\Desktop\Відкриті-17р\МО-Степанова О.Г.-Афлатун\DSC041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000372"/>
            <a:ext cx="2747140" cy="3662370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ссс\Desktop\Відкриті-17р\МО-Степанова О.Г.-Афлатун\DSC041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631" y="214290"/>
            <a:ext cx="7905806" cy="5929354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ссс\Desktop\Відкриті-17р\МО-Степанова О.Г.-Афлатун\DSC041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287" y="214290"/>
            <a:ext cx="7921149" cy="594086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ссс\Desktop\Відкриті-17р\МО-Степанова О.Г.-Афлатун\DSC04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287" y="214290"/>
            <a:ext cx="7921149" cy="5940862"/>
          </a:xfrm>
          <a:prstGeom prst="rect">
            <a:avLst/>
          </a:prstGeom>
          <a:ln w="38100" cap="sq">
            <a:solidFill>
              <a:srgbClr val="CC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ссс\Desktop\Відкриті-17р\МО-Степанова О.Г.-Афлатун\DSC041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37" y="214290"/>
            <a:ext cx="7921148" cy="5940862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ссс\Desktop\Відкриті-17р\МО-Степанова О.Г.-Афлатун\DSC041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380" y="214290"/>
            <a:ext cx="7905805" cy="592935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ссс\Desktop\Відкриті-17р\МО-Степанова О.Г.-Афлатун\DSC041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23" y="214290"/>
            <a:ext cx="7849711" cy="588728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ссс\Desktop\Відкриті-17р\МО-Степанова О.Г.-Афлатун\DSC039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2786058"/>
            <a:ext cx="5168917" cy="387668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ссс\Desktop\Відкриті-17р\МО-Степанова О.Г.-Афлатун\DSC039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875205" cy="365688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C:\Users\ссс\Desktop\Відкриті-17р\МО-Степанова О.Г.-Афлатун\DSC039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14290"/>
            <a:ext cx="3429024" cy="262222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ссс\Desktop\Відкриті-17р\МО-Степанова О.Г.-Афлатун\DSC039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482" y="4071942"/>
            <a:ext cx="3255931" cy="244227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Users\ссс\Desktop\Відкриті-17р\МО-Степанова О.Г.-Афлатун\DSC041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287" y="214290"/>
            <a:ext cx="7921149" cy="5940862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Users\ссс\Desktop\Відкриті-17р\МО-Степанова О.Г.-Афлатун\DSC041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78571"/>
            <a:ext cx="7968774" cy="5976581"/>
          </a:xfrm>
          <a:prstGeom prst="rect">
            <a:avLst/>
          </a:prstGeom>
          <a:ln w="38100" cap="sq">
            <a:solidFill>
              <a:srgbClr val="FF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ссс\Desktop\Відкриті-17р\МО-Степанова О.Г.-Афлатун\DSC04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85728"/>
            <a:ext cx="7825898" cy="586942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ссс\Desktop\Відкриті-17р\МО-Степанова О.Г.-Афлатун\DSC041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287" y="214290"/>
            <a:ext cx="7921149" cy="594086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Users\ссс\Desktop\Відкриті-17р\МО-Степанова О.Г.-Афлатун\DSC041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287" y="214290"/>
            <a:ext cx="7921149" cy="5940862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Users\ссс\Desktop\Відкриті-17р\МО-Степанова О.Г.-Афлатун\DSC041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381" y="214290"/>
            <a:ext cx="8001056" cy="6000792"/>
          </a:xfrm>
          <a:prstGeom prst="rect">
            <a:avLst/>
          </a:prstGeom>
          <a:ln w="38100" cap="sq">
            <a:solidFill>
              <a:srgbClr val="FF66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Users\ссс\Desktop\Відкриті-17р\МО-Степанова О.Г.-Афлатун\DSC041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99" y="214290"/>
            <a:ext cx="7992587" cy="599444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1" name="Picture 3" descr="C:\Users\ссс\Desktop\Відкриті-17р\МО-Степанова О.Г.-Афлатун\DSC041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287" y="214290"/>
            <a:ext cx="7921149" cy="594086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C:\Users\ссс\Desktop\Відкриті-17р\МО-Степанова О.Г.-Афлатун\DSC041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49" y="214290"/>
            <a:ext cx="7992587" cy="599444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ссс\Desktop\Відкриті-17р\МО-Степанова О.Г.-Афлатун\DSC039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5143536" cy="3857652"/>
          </a:xfrm>
          <a:prstGeom prst="rect">
            <a:avLst/>
          </a:prstGeom>
          <a:ln w="38100" cap="sq">
            <a:solidFill>
              <a:srgbClr val="FF66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C:\Users\ссс\Desktop\Відкриті-17р\МО-Степанова О.Г.-Афлатун\DSC039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071678"/>
            <a:ext cx="3442544" cy="4589453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ссс\Desktop\Відкриті-17р\МО-Степанова О.Г.-Афлатун\DSC039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39" y="214291"/>
            <a:ext cx="7921146" cy="594086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ссс\Desktop\Відкриті-17р\МО-Степанова О.Г.-Афлатун\DSC039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1163" y="154385"/>
            <a:ext cx="7985680" cy="598925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ссс\Desktop\Відкриті-17р\МО-Степанова О.Г.-Афлатун\DSC039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38" y="142852"/>
            <a:ext cx="8016399" cy="601229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ссс\Desktop\Відкриті-17р\МО-Степанова О.Г.-Афлатун\DSC039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429156" cy="590554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 descr="C:\Users\ссс\Desktop\Відкриті-17р\МО-Степанова О.Г.-Афлатун\DSC039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14290"/>
            <a:ext cx="4017949" cy="301385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 descr="C:\Users\ссс\Desktop\Відкриті-17р\МО-Степанова О.Г.-Афлатун\DSC039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1" y="3625434"/>
            <a:ext cx="4089387" cy="306744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436</TotalTime>
  <Words>11</Words>
  <Application>Microsoft Office PowerPoint</Application>
  <PresentationFormat>Экран (4:3)</PresentationFormat>
  <Paragraphs>1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Открытая</vt:lpstr>
      <vt:lpstr>Степанова О.Г.- економічне виховання заняття “ Школа юних бізнесменів ”                         “ Афлатот ”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Перегляд відкритих показів</dc:title>
  <dc:creator>ссс</dc:creator>
  <cp:lastModifiedBy>ссс</cp:lastModifiedBy>
  <cp:revision>51</cp:revision>
  <dcterms:created xsi:type="dcterms:W3CDTF">2017-03-01T09:10:54Z</dcterms:created>
  <dcterms:modified xsi:type="dcterms:W3CDTF">2017-03-14T07:26:03Z</dcterms:modified>
</cp:coreProperties>
</file>