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6" r:id="rId3"/>
    <p:sldId id="260" r:id="rId4"/>
    <p:sldId id="257" r:id="rId5"/>
    <p:sldId id="268" r:id="rId6"/>
    <p:sldId id="259" r:id="rId7"/>
    <p:sldId id="264" r:id="rId8"/>
    <p:sldId id="263" r:id="rId9"/>
    <p:sldId id="279" r:id="rId10"/>
    <p:sldId id="261" r:id="rId11"/>
    <p:sldId id="265" r:id="rId12"/>
    <p:sldId id="276" r:id="rId13"/>
    <p:sldId id="269" r:id="rId14"/>
    <p:sldId id="262" r:id="rId15"/>
    <p:sldId id="258" r:id="rId16"/>
    <p:sldId id="27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 autoAdjust="0"/>
    <p:restoredTop sz="94660"/>
  </p:normalViewPr>
  <p:slideViewPr>
    <p:cSldViewPr>
      <p:cViewPr varScale="1">
        <p:scale>
          <a:sx n="76" d="100"/>
          <a:sy n="7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BD0B-13A3-44C0-ADDA-523607496273}" type="datetimeFigureOut">
              <a:rPr lang="uk-UA" smtClean="0"/>
              <a:pPr/>
              <a:t>23.02.2018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75EC7-0288-4229-871E-9407A9040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22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75EC7-0288-4229-871E-9407A90400F2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32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SUS\Downloads\137891458498569743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343150"/>
            <a:ext cx="4800600" cy="4514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8143900" cy="26432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ЗНАЙОМСТВО З ПРОФЕСІЯМИ ДІТЕЙ МОЛОДШОГО ДОШКІЛЬНОГО ВІКУ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86388"/>
            <a:ext cx="4714876" cy="1571612"/>
          </a:xfrm>
        </p:spPr>
        <p:txBody>
          <a:bodyPr>
            <a:normAutofit fontScale="92500" lnSpcReduction="10000"/>
          </a:bodyPr>
          <a:lstStyle/>
          <a:p>
            <a:r>
              <a:rPr lang="uk-UA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Підготували</a:t>
            </a:r>
          </a:p>
          <a:p>
            <a:r>
              <a:rPr lang="uk-UA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Вихователі молодших груп</a:t>
            </a:r>
          </a:p>
          <a:p>
            <a:r>
              <a:rPr lang="uk-UA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Сквирського ДНЗ №2 “МАЛЯТКО”:</a:t>
            </a:r>
          </a:p>
          <a:p>
            <a:r>
              <a:rPr lang="uk-UA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Паламарчук Т. Л.</a:t>
            </a:r>
          </a:p>
          <a:p>
            <a:r>
              <a:rPr lang="uk-UA" sz="1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Кульченко</a:t>
            </a:r>
            <a:r>
              <a:rPr lang="uk-UA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ownloads\vr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 anchor="ctr"/>
          <a:lstStyle/>
          <a:p>
            <a:pPr algn="ctr">
              <a:buNone/>
            </a:pP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Хто людей з біди рятує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хвороби всі лікує -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Призначає процедури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таблетки, і мікстури? </a:t>
            </a:r>
            <a:r>
              <a:rPr lang="uk-UA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</a:t>
            </a:r>
            <a:endParaRPr lang="uk-UA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ASUS\Downloads\314792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0"/>
            <a:ext cx="81438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28868"/>
            <a:ext cx="7498080" cy="4429132"/>
          </a:xfrm>
        </p:spPr>
        <p:txBody>
          <a:bodyPr anchor="b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Заболіло в мене горло, 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приходив лікар вчора.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Подивився і сказав: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Ти без шарфика гуляв!</a:t>
            </a:r>
          </a:p>
          <a:p>
            <a:pPr algn="ctr">
              <a:buNone/>
            </a:pPr>
            <a:endParaRPr lang="uk-UA" sz="2000" b="1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Ну, і як це він вгадав, 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без шарфа я гуляв?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Мабуть, треба вчитись добре, </a:t>
            </a:r>
          </a:p>
          <a:p>
            <a:pPr algn="ctr">
              <a:buNone/>
            </a:pP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Щоби </a:t>
            </a:r>
            <a:r>
              <a:rPr lang="uk-UA" sz="20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вгадувать</a:t>
            </a:r>
            <a:r>
              <a:rPr lang="uk-UA" sz="2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хвороби?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ownloads\depositphotos_21396567-stock-photo-funny-chef-and-fresh-vege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2687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на кухні хазяйнує?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каструлями керує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з ножем працює вправно?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смачні готує страви, 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Пиріжки пече рум’яні, 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Варить борщ смачний, духмяний, 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відтягнеш і за вуха?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 цей майстер? Звісно,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кухар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SUS\Downloads\4433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2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 в диму, все в куряві білій,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Дзвонять пожежні автомобілі.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Мчать наче буря,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Тривожно свистять,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Міддю червоною каски блищать.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Каски розсипались і за хвилину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Швидко, як в казці, зростають драбини. 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 в брезенті – один за одним</a:t>
            </a:r>
          </a:p>
          <a:p>
            <a:pPr algn="ctr">
              <a:buNone/>
            </a:pPr>
            <a:r>
              <a:rPr lang="uk-UA" sz="2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Лізуть драбинами в полум’я й дим.</a:t>
            </a:r>
            <a:endParaRPr lang="en-US" sz="2200" dirty="0" smtClean="0">
              <a:ln w="18415" cmpd="sng">
                <a:solidFill>
                  <a:srgbClr val="FFFF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firefighter-cartoon-black-and-white-clip-art-fireservice-firefighter-att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3571876"/>
          </a:xfrm>
        </p:spPr>
        <p:txBody>
          <a:bodyPr anchor="ctr"/>
          <a:lstStyle/>
          <a:p>
            <a:pPr algn="ctr">
              <a:buNone/>
            </a:pP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Темної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ясним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днем</a:t>
            </a:r>
          </a:p>
          <a:p>
            <a:pPr algn="ctr">
              <a:buNone/>
            </a:pP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бореться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вогнем.</a:t>
            </a: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касці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воїн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славний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пожежу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поспішає</a:t>
            </a:r>
            <a:r>
              <a:rPr lang="ru-RU" b="1" dirty="0" smtClean="0">
                <a:ln w="900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b="1" dirty="0" err="1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Пожежний</a:t>
            </a:r>
            <a:endParaRPr lang="ru-RU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n>
                <a:solidFill>
                  <a:srgbClr val="0070C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859700f9fc63e8332e0f05c2414f50d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92893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 трубах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дірочки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латає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них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несправність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виправляє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Труб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кранів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чудо-технік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дядечко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САНТЕХНІК</a:t>
            </a:r>
            <a:r>
              <a:rPr lang="ru-RU" b="1" spc="50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b="1" spc="50" dirty="0">
              <a:ln w="1143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SUS\Downloads\192100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52"/>
            <a:ext cx="7498080" cy="6105548"/>
          </a:xfrm>
        </p:spPr>
        <p:txBody>
          <a:bodyPr anchor="ctr"/>
          <a:lstStyle/>
          <a:p>
            <a:pPr algn="ctr">
              <a:buNone/>
            </a:pPr>
            <a:r>
              <a:rPr lang="uk-UA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Маму з татом поважай, дома їм допомагай. Підмітай та посуд мий, якщо бачиш, що брудний. Свої речі поскладай, відпочити мамі дай. І до праці та порядку вже з дитинства ти звикай.</a:t>
            </a:r>
            <a:endParaRPr lang="en-US" b="1" spc="50" dirty="0" smtClean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\Downloads\GxmbAo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7406640" cy="1472184"/>
          </a:xfrm>
        </p:spPr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ПРЕЗЕНТАЦІЯ ЗАКІНЧЕНА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256"/>
            <a:ext cx="7406640" cy="92869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2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двірника розкажу вам, малята: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в нього, друзі, мітла і лопата.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на світанку спимо, а двірник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 до зорі прокидатися звик.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b="1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Першим стрічає він сонце у місті.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Двір наш і вулиця — глянь,  які чисті!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 на вулиці, біля будинку — </a:t>
            </a:r>
          </a:p>
          <a:p>
            <a:pPr algn="ctr">
              <a:buNone/>
            </a:pPr>
            <a:r>
              <a:rPr lang="uk-UA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Знаю:  не кинеш ти навіть смітинку!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Downloads\dvirn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 anchor="ctr"/>
          <a:lstStyle/>
          <a:p>
            <a:pPr algn="ctr">
              <a:buNone/>
            </a:pP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Він воює з жовтим падолистом, </a:t>
            </a:r>
            <a:b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було в дворі охайно й чисто.</a:t>
            </a:r>
            <a:b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Рано-вранці чути «</a:t>
            </a:r>
            <a:r>
              <a:rPr lang="uk-UA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uk-UA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вжик</a:t>
            </a: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–</a:t>
            </a:r>
            <a:b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Підмітає тротуар… 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ДВІРНИК</a:t>
            </a:r>
            <a:r>
              <a:rPr lang="uk-UA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b="1" dirty="0">
              <a:ln w="180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SUS\Downloads\1489437092_236192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Квіточки попідливає,</a:t>
            </a:r>
            <a:b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Кущики попідстригає.</a:t>
            </a:r>
            <a:b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рослинок -чарівник,</a:t>
            </a:r>
            <a:b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Любить землю… </a:t>
            </a:r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САДІВНИК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916832"/>
            <a:ext cx="3923928" cy="344327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садочок рано-вранці </a:t>
            </a:r>
          </a:p>
          <a:p>
            <a:pPr algn="ctr"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Привезе мене водій, </a:t>
            </a:r>
          </a:p>
          <a:p>
            <a:pPr algn="ctr"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тому, що на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камазі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Робить рідний тато мій.</a:t>
            </a:r>
          </a:p>
          <a:p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US\Downloads\truck-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8229600" cy="3143248"/>
          </a:xfr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Тисне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вчасно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гальма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газ,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Відвезе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усюди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нас.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хлопець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кермом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сидить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ВОДІЙ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ownloads\1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ясним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поглядом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очей,</a:t>
            </a:r>
          </a:p>
          <a:p>
            <a:pPr algn="ctr">
              <a:buNone/>
            </a:pP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Лагідної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вдачі</a:t>
            </a:r>
            <a:endParaRPr lang="ru-RU" sz="4200" b="1" cap="all" dirty="0" smtClean="0">
              <a:ln w="90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Входить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4200" b="1" cap="all" dirty="0" smtClean="0">
              <a:ln w="90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садок дитячий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вихователька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Люба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вихователька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сарафані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новім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Кофточка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строката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привітно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скаже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Здрастуйте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вихователька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Люба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вихователька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200" b="1" cap="all" dirty="0" smtClean="0">
              <a:ln w="9000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Усміхнеться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нам вона,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Дорога та мила,—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весна</a:t>
            </a:r>
          </a:p>
          <a:p>
            <a:pPr algn="ctr">
              <a:buNone/>
            </a:pP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садок </a:t>
            </a:r>
            <a:r>
              <a:rPr lang="ru-RU" sz="4200" b="1" cap="all" dirty="0" err="1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влетіла</a:t>
            </a:r>
            <a:r>
              <a:rPr lang="ru-RU" sz="4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uk-UA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wnloads\ltn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як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квочка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із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курчатами,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дитсадку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щодня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малятами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пильно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доглядає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Няньчить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пестить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розважає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Вихователька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b="1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едсестра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286124"/>
            <a:ext cx="7933588" cy="3571876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у садочку медсестра.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Ця тьотя добра й чарівна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Виміряє ріст, вагу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Вона завжди на посту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Кабінет свій власний має,</a:t>
            </a:r>
          </a:p>
          <a:p>
            <a:pPr algn="ctr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присісти не встигає.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685</TotalTime>
  <Words>203</Words>
  <Application>Microsoft Office PowerPoint</Application>
  <PresentationFormat>Экран (4:3)</PresentationFormat>
  <Paragraphs>91</Paragraphs>
  <Slides>17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ЗНАЙОМСТВО З ПРОФЕСІЯМИ ДІТЕЙ МОЛОДШОГО ДОШКІЛЬНОГО ВІКУ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ПРЕЗЕНТАЦІЯ ЗАКІНЧЕНА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Ирина</cp:lastModifiedBy>
  <cp:revision>71</cp:revision>
  <dcterms:created xsi:type="dcterms:W3CDTF">2018-02-13T07:23:00Z</dcterms:created>
  <dcterms:modified xsi:type="dcterms:W3CDTF">2018-02-23T07:09:18Z</dcterms:modified>
</cp:coreProperties>
</file>