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расивые детские фоны для презентаций - бесплатно и без регистр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1760" y="1858595"/>
            <a:ext cx="3672408" cy="9361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uk-UA" sz="4000" dirty="0" smtClean="0">
                <a:ln>
                  <a:solidFill>
                    <a:srgbClr val="00B0F0"/>
                  </a:solidFill>
                </a:ln>
              </a:rPr>
              <a:t>Поради для батьків</a:t>
            </a:r>
          </a:p>
          <a:p>
            <a:r>
              <a:rPr lang="uk-UA" sz="4000" dirty="0" smtClean="0">
                <a:ln>
                  <a:solidFill>
                    <a:srgbClr val="00B0F0"/>
                  </a:solidFill>
                </a:ln>
              </a:rPr>
              <a:t>(на літній період)</a:t>
            </a:r>
            <a:endParaRPr lang="ru-RU" sz="4000" dirty="0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4" name="Picture 4" descr="Читаем произведения о лете | Передплатна агенція «Основа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08269"/>
            <a:ext cx="3096344" cy="294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Літо, сонце, канікули... - 5 Липня 2016 - КНП &quot;Центр первинної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94699"/>
            <a:ext cx="2821674" cy="273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764704"/>
            <a:ext cx="6606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Якщо дитина залишилася в місті?</a:t>
            </a:r>
            <a:endParaRPr lang="ru-RU" dirty="0"/>
          </a:p>
          <a:p>
            <a:r>
              <a:rPr lang="uk-UA" dirty="0"/>
              <a:t>Як зробити, щоб дитина цікаво прове­ла літо?</a:t>
            </a:r>
            <a:endParaRPr lang="ru-RU" dirty="0"/>
          </a:p>
          <a:p>
            <a:r>
              <a:rPr lang="uk-UA" dirty="0"/>
              <a:t>Нехай у неї завжди під рукою будуть </a:t>
            </a:r>
            <a:r>
              <a:rPr lang="uk-UA" dirty="0" smtClean="0"/>
              <a:t>різне </a:t>
            </a:r>
            <a:r>
              <a:rPr lang="uk-UA" dirty="0"/>
              <a:t>фарби, фломастери, олівці, плас­тилін і глина.</a:t>
            </a:r>
            <a:endParaRPr lang="ru-RU" dirty="0"/>
          </a:p>
          <a:p>
            <a:r>
              <a:rPr lang="uk-UA" dirty="0"/>
              <a:t>Яскраві, соковиті фарби на малюнках говоритимуть про те, що з дитиною все добре.</a:t>
            </a:r>
            <a:endParaRPr lang="ru-RU" dirty="0"/>
          </a:p>
          <a:p>
            <a:r>
              <a:rPr lang="uk-UA" dirty="0"/>
              <a:t>Відвідайте з малюком всі музеї вашо­го міста.</a:t>
            </a:r>
            <a:endParaRPr lang="ru-RU" dirty="0"/>
          </a:p>
          <a:p>
            <a:r>
              <a:rPr lang="uk-UA" dirty="0"/>
              <a:t>Бувайте більше на свіжому повітрі. </a:t>
            </a:r>
            <a:r>
              <a:rPr lang="uk-UA" dirty="0" smtClean="0"/>
              <a:t>ознайомте </a:t>
            </a:r>
            <a:r>
              <a:rPr lang="uk-UA" dirty="0"/>
              <a:t>дитину з комахами. Особ­ливості поведінки комах, незвичне заба­рвлення, способи польоту викликають великий інтерес у дітей. Спостереження за комахами сприяє розумінню дітьми взаємозв’язків живої і неживої природи і дбайливого ставлення до неї.</a:t>
            </a:r>
            <a:endParaRPr lang="ru-RU" dirty="0"/>
          </a:p>
          <a:p>
            <a:r>
              <a:rPr lang="uk-UA" dirty="0"/>
              <a:t>Читайте дітям вірші, оповідання, каз­ки, загадуйте загадки.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3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7560840" cy="4801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i="1" dirty="0"/>
              <a:t>Літо - літечко прийшло!</a:t>
            </a:r>
            <a:endParaRPr lang="ru-RU" i="1" dirty="0"/>
          </a:p>
          <a:p>
            <a:r>
              <a:rPr lang="uk-UA" dirty="0"/>
              <a:t>З ним  пов’язані  мрії </a:t>
            </a:r>
            <a:r>
              <a:rPr lang="uk-UA" dirty="0" smtClean="0"/>
              <a:t>і дорослих і дітей про </a:t>
            </a:r>
            <a:r>
              <a:rPr lang="uk-UA" dirty="0"/>
              <a:t>відпочинок, про виїзд на природу. Дуже  радіють  літньому відпочинку діти. Саме батьки прагнуть оздоровити своїх дітей. На сьогодні єдина сила, яка здатна це реалізувати.</a:t>
            </a:r>
            <a:endParaRPr lang="ru-RU" dirty="0"/>
          </a:p>
          <a:p>
            <a:r>
              <a:rPr lang="uk-UA" dirty="0"/>
              <a:t>Отже, літнє оздоровлення дітей — справа батьків.</a:t>
            </a:r>
            <a:endParaRPr lang="ru-RU" dirty="0"/>
          </a:p>
          <a:p>
            <a:r>
              <a:rPr lang="uk-UA" i="1" dirty="0"/>
              <a:t>Поради щодо організації ігрової діяльності з малечею.</a:t>
            </a:r>
            <a:endParaRPr lang="ru-RU" dirty="0"/>
          </a:p>
          <a:p>
            <a:r>
              <a:rPr lang="uk-UA" dirty="0"/>
              <a:t>Виберіть найцікавіше і ваша дитина отримає вели­ку користь.</a:t>
            </a:r>
            <a:endParaRPr lang="ru-RU" dirty="0"/>
          </a:p>
          <a:p>
            <a:r>
              <a:rPr lang="uk-UA" dirty="0"/>
              <a:t>Влітку сім’ї часто бувають на дачі, дача — це справжня природа.</a:t>
            </a:r>
            <a:endParaRPr lang="ru-RU" dirty="0"/>
          </a:p>
          <a:p>
            <a:r>
              <a:rPr lang="uk-UA" dirty="0"/>
              <a:t>Збираються на природу  всі дружньо. Діти іграш­ки збирають, тато похідне спорядження, а мама — великий рюкзак з продуктами.</a:t>
            </a:r>
            <a:endParaRPr lang="ru-RU" dirty="0"/>
          </a:p>
          <a:p>
            <a:r>
              <a:rPr lang="uk-UA" dirty="0"/>
              <a:t>Отже, виїжджаючи на дачу, викорис­тайте час з користю.</a:t>
            </a:r>
            <a:endParaRPr lang="ru-RU" dirty="0"/>
          </a:p>
          <a:p>
            <a:r>
              <a:rPr lang="uk-UA" dirty="0"/>
              <a:t>На природі можна навчити:</a:t>
            </a:r>
            <a:endParaRPr lang="ru-RU" dirty="0"/>
          </a:p>
          <a:p>
            <a:r>
              <a:rPr lang="uk-UA" dirty="0"/>
              <a:t>•   самостійності;</a:t>
            </a:r>
            <a:endParaRPr lang="ru-RU" dirty="0"/>
          </a:p>
          <a:p>
            <a:r>
              <a:rPr lang="uk-UA" dirty="0"/>
              <a:t>•  нічого не боятися;</a:t>
            </a:r>
            <a:endParaRPr lang="ru-RU" dirty="0"/>
          </a:p>
          <a:p>
            <a:r>
              <a:rPr lang="uk-UA" dirty="0"/>
              <a:t>•  плавати, бігати, стрибати;</a:t>
            </a:r>
            <a:endParaRPr lang="ru-RU" dirty="0"/>
          </a:p>
          <a:p>
            <a:r>
              <a:rPr lang="uk-UA" dirty="0"/>
              <a:t>•   розширювати знання про рослин, тварин, природні явища;</a:t>
            </a:r>
            <a:endParaRPr lang="ru-RU" dirty="0"/>
          </a:p>
          <a:p>
            <a:r>
              <a:rPr lang="uk-UA" dirty="0"/>
              <a:t>•    отримувати емоційне задоволення.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8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6966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Найчастіше на природі збираються  різновікові компанії. Тому нехай у вас у запасі буде декілька  ігор, які  цікаві і зрозумілі.</a:t>
            </a:r>
            <a:endParaRPr lang="ru-RU" dirty="0"/>
          </a:p>
          <a:p>
            <a:r>
              <a:rPr lang="uk-UA" b="1" dirty="0"/>
              <a:t>«Весела естафета»</a:t>
            </a:r>
            <a:endParaRPr lang="ru-RU" dirty="0"/>
          </a:p>
          <a:p>
            <a:r>
              <a:rPr lang="uk-UA" dirty="0" smtClean="0"/>
              <a:t>1.Дорослі </a:t>
            </a:r>
            <a:r>
              <a:rPr lang="uk-UA" dirty="0"/>
              <a:t>виборюють дистанцію і показують дітям спосіб пересування. Способів безліч: як пінгвін, </a:t>
            </a:r>
            <a:r>
              <a:rPr lang="uk-UA" dirty="0" smtClean="0"/>
              <a:t> як зайчик , як лисичка, як </a:t>
            </a:r>
            <a:r>
              <a:rPr lang="uk-UA" dirty="0"/>
              <a:t>конячка, </a:t>
            </a:r>
            <a:r>
              <a:rPr lang="uk-UA" dirty="0" smtClean="0"/>
              <a:t> </a:t>
            </a:r>
            <a:r>
              <a:rPr lang="uk-UA" dirty="0"/>
              <a:t>боком, </a:t>
            </a:r>
            <a:r>
              <a:rPr lang="uk-UA" dirty="0" smtClean="0"/>
              <a:t> </a:t>
            </a:r>
            <a:r>
              <a:rPr lang="uk-UA" dirty="0"/>
              <a:t>верхом на паличці, стрибаючи з м’ячиком, затиснутим між колінами.</a:t>
            </a:r>
            <a:endParaRPr lang="ru-RU" dirty="0"/>
          </a:p>
          <a:p>
            <a:r>
              <a:rPr lang="uk-UA" dirty="0"/>
              <a:t>2.Дорослий тримає дитину за ноги, а вона виборює дистанцію на руках.</a:t>
            </a:r>
            <a:endParaRPr lang="ru-RU" dirty="0"/>
          </a:p>
          <a:p>
            <a:r>
              <a:rPr lang="uk-UA" dirty="0"/>
              <a:t>3.Вибороти дистанцію </a:t>
            </a:r>
            <a:r>
              <a:rPr lang="uk-UA" dirty="0" smtClean="0"/>
              <a:t>з шишкою </a:t>
            </a:r>
            <a:r>
              <a:rPr lang="uk-UA" dirty="0"/>
              <a:t>на голові </a:t>
            </a:r>
            <a:r>
              <a:rPr lang="uk-UA" i="1" dirty="0"/>
              <a:t>(або яким-небудь іншим предметом).</a:t>
            </a:r>
            <a:endParaRPr lang="ru-RU" dirty="0"/>
          </a:p>
          <a:p>
            <a:r>
              <a:rPr lang="uk-UA" dirty="0"/>
              <a:t>4.У </a:t>
            </a:r>
            <a:r>
              <a:rPr lang="uk-UA" dirty="0" smtClean="0"/>
              <a:t> </a:t>
            </a:r>
            <a:r>
              <a:rPr lang="uk-UA" dirty="0"/>
              <a:t>конкурсі беруть участь всі члени родини: тато, мама і дитина. Мама з татом зчіплюють руки так, щоб вийшов «стілець». На цей «стілець» сідає малюк і змагання розпо­чинаються.</a:t>
            </a:r>
            <a:endParaRPr lang="ru-RU" dirty="0"/>
          </a:p>
          <a:p>
            <a:r>
              <a:rPr lang="uk-UA" dirty="0"/>
              <a:t>Кожна родина добігає до домовлено­го дерева, оббігає його і повертається.</a:t>
            </a:r>
            <a:endParaRPr lang="ru-RU" dirty="0"/>
          </a:p>
          <a:p>
            <a:r>
              <a:rPr lang="uk-UA" dirty="0"/>
              <a:t>Якщо ви в сосновому лісі, то можна вибирати ігри з шишками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8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612845"/>
            <a:ext cx="6606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«У кого більше шишок?»</a:t>
            </a:r>
            <a:endParaRPr lang="ru-RU" dirty="0"/>
          </a:p>
          <a:p>
            <a:r>
              <a:rPr lang="uk-UA" dirty="0"/>
              <a:t>Зібрати шишки. У кого більше, той і переможець.</a:t>
            </a:r>
            <a:endParaRPr lang="ru-RU" dirty="0"/>
          </a:p>
          <a:p>
            <a:endParaRPr lang="uk-UA" b="1" dirty="0" smtClean="0"/>
          </a:p>
          <a:p>
            <a:r>
              <a:rPr lang="uk-UA" b="1" dirty="0" smtClean="0"/>
              <a:t>«</a:t>
            </a:r>
            <a:r>
              <a:rPr lang="uk-UA" b="1" dirty="0" err="1" smtClean="0"/>
              <a:t>Влучи</a:t>
            </a:r>
            <a:r>
              <a:rPr lang="uk-UA" b="1" dirty="0" smtClean="0"/>
              <a:t> в ціль»</a:t>
            </a:r>
            <a:endParaRPr lang="ru-RU" dirty="0"/>
          </a:p>
          <a:p>
            <a:r>
              <a:rPr lang="uk-UA" dirty="0"/>
              <a:t>Відзначте лінію, від якої буде вести­ся стрільба. Поставте на невеликій відстані відро або капелюх, і нехай діти вправляються в метанні, закидаючи туди шишки.</a:t>
            </a:r>
            <a:endParaRPr lang="ru-RU" dirty="0"/>
          </a:p>
          <a:p>
            <a:endParaRPr lang="uk-UA" b="1" dirty="0" smtClean="0"/>
          </a:p>
          <a:p>
            <a:r>
              <a:rPr lang="uk-UA" b="1" dirty="0" smtClean="0"/>
              <a:t>«</a:t>
            </a:r>
            <a:r>
              <a:rPr lang="uk-UA" b="1" dirty="0"/>
              <a:t>Скільки шишок, відгадай»</a:t>
            </a:r>
            <a:endParaRPr lang="ru-RU" dirty="0"/>
          </a:p>
          <a:p>
            <a:r>
              <a:rPr lang="uk-UA" dirty="0"/>
              <a:t>Побігали, пострибали, тепер час відпочити, посидіти біля багаття і погра­ти в спокійні ігри.</a:t>
            </a:r>
            <a:endParaRPr lang="ru-RU" dirty="0"/>
          </a:p>
          <a:p>
            <a:r>
              <a:rPr lang="uk-UA" dirty="0"/>
              <a:t>Покладіть кілька шишок у непрозорий пакет або мішечок і запропонуйте маля­там відгадати, скільки їх там, підказую­чи словами «більше» та «менше».</a:t>
            </a:r>
            <a:endParaRPr lang="ru-RU" dirty="0"/>
          </a:p>
          <a:p>
            <a:r>
              <a:rPr lang="uk-UA" dirty="0"/>
              <a:t>Не забудьте взяти з собою м'яч!</a:t>
            </a:r>
            <a:endParaRPr lang="ru-RU" dirty="0"/>
          </a:p>
          <a:p>
            <a:r>
              <a:rPr lang="uk-UA" dirty="0"/>
              <a:t>В які ігри можна грати із м’ячем?</a:t>
            </a:r>
            <a:endParaRPr lang="ru-RU" dirty="0"/>
          </a:p>
          <a:p>
            <a:r>
              <a:rPr lang="uk-UA" dirty="0"/>
              <a:t>Волейбол, футбол, баскетбол... А ще?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6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620688"/>
            <a:ext cx="6768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«Швидкий м'яч»</a:t>
            </a:r>
            <a:endParaRPr lang="ru-RU" dirty="0"/>
          </a:p>
          <a:p>
            <a:r>
              <a:rPr lang="uk-UA" dirty="0"/>
              <a:t>Усі великі та маленькі гравці стають у коло і починають передавати по колу м’яч. Поступово темп гри зростає.</a:t>
            </a:r>
            <a:endParaRPr lang="ru-RU" dirty="0"/>
          </a:p>
          <a:p>
            <a:r>
              <a:rPr lang="uk-UA" dirty="0"/>
              <a:t>Якщо хто-небудь із гравців м’яч упус­тив, він залишає гру і виходить з кола. Виграє той, хто залишився останнім.</a:t>
            </a:r>
            <a:endParaRPr lang="ru-RU" dirty="0"/>
          </a:p>
          <a:p>
            <a:r>
              <a:rPr lang="uk-UA" b="1" dirty="0"/>
              <a:t>«Дожени»</a:t>
            </a:r>
            <a:endParaRPr lang="ru-RU" dirty="0"/>
          </a:p>
          <a:p>
            <a:r>
              <a:rPr lang="uk-UA" dirty="0"/>
              <a:t>Всі гравці стають у коло. Два, які сто­ять один навпроти одного, тримають у руках по м’ячу.</a:t>
            </a:r>
            <a:endParaRPr lang="ru-RU" dirty="0"/>
          </a:p>
          <a:p>
            <a:r>
              <a:rPr lang="uk-UA" dirty="0"/>
              <a:t>За командою гравці починають пере­давати м’яч по колу в одному напрямку, намагаючись, щоб один м’яч наздогнав інший. Той, у кого виявиться два м’ячі, отримує штрафний бал.</a:t>
            </a:r>
            <a:endParaRPr lang="ru-RU" dirty="0"/>
          </a:p>
          <a:p>
            <a:r>
              <a:rPr lang="uk-UA" b="1" dirty="0"/>
              <a:t>Біля багаття</a:t>
            </a:r>
            <a:endParaRPr lang="ru-RU" dirty="0"/>
          </a:p>
          <a:p>
            <a:r>
              <a:rPr lang="uk-UA" dirty="0"/>
              <a:t>Діти з задоволенням допоможуть та­там розпалити багаття.</a:t>
            </a:r>
            <a:endParaRPr lang="ru-RU" dirty="0"/>
          </a:p>
          <a:p>
            <a:r>
              <a:rPr lang="uk-UA" dirty="0"/>
              <a:t>Попросіть їх зібрати хмиз і дрова. По­кажіть, як правильно розпалювати багаття.</a:t>
            </a:r>
            <a:endParaRPr lang="ru-RU" dirty="0"/>
          </a:p>
          <a:p>
            <a:r>
              <a:rPr lang="uk-UA" dirty="0"/>
              <a:t>Тут можна співати улюблені пісні, відгадувати загадки або грати в ігри зі словами.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3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764704"/>
            <a:ext cx="64087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«Зіпсований телефон»</a:t>
            </a:r>
            <a:endParaRPr lang="ru-RU" dirty="0"/>
          </a:p>
          <a:p>
            <a:r>
              <a:rPr lang="uk-UA" dirty="0"/>
              <a:t>Одна дитина придумує слово і гово­рить його на вухо сусідові, той передає почуте наступному гравцеві. Коли слово</a:t>
            </a:r>
            <a:endParaRPr lang="ru-RU" dirty="0"/>
          </a:p>
          <a:p>
            <a:r>
              <a:rPr lang="uk-UA" dirty="0"/>
              <a:t>«обійде» коло, останній гравець пови­нен його назвати вголос.</a:t>
            </a:r>
            <a:endParaRPr lang="ru-RU" dirty="0"/>
          </a:p>
          <a:p>
            <a:r>
              <a:rPr lang="uk-UA" b="1" dirty="0"/>
              <a:t>«Асоціації» .</a:t>
            </a:r>
            <a:endParaRPr lang="ru-RU" dirty="0"/>
          </a:p>
          <a:p>
            <a:r>
              <a:rPr lang="uk-UA" dirty="0"/>
              <a:t>«Асоціації» — для старших дітей.</a:t>
            </a:r>
            <a:endParaRPr lang="ru-RU" dirty="0"/>
          </a:p>
          <a:p>
            <a:r>
              <a:rPr lang="uk-UA" dirty="0"/>
              <a:t>Поясніть їм, що таке асоціації.</a:t>
            </a:r>
            <a:endParaRPr lang="ru-RU" dirty="0"/>
          </a:p>
          <a:p>
            <a:r>
              <a:rPr lang="uk-UA" dirty="0"/>
              <a:t>Наприклад, коли ми говоримо «зи­ма», то відразу згадуємо сніг. І так далі. Перший гравець вимовляє слово, а нас­тупний швидко говорить далі.</a:t>
            </a:r>
            <a:endParaRPr lang="ru-RU" dirty="0"/>
          </a:p>
          <a:p>
            <a:r>
              <a:rPr lang="uk-UA" dirty="0"/>
              <a:t>Скажімо «Слон — Африка», «Африка — Мавпа», «Мавпа — Зоопарк», «Зоопарк — Крокодил», Крокодил — Чебурашка».</a:t>
            </a:r>
            <a:endParaRPr lang="ru-RU" dirty="0"/>
          </a:p>
          <a:p>
            <a:r>
              <a:rPr lang="uk-UA" dirty="0"/>
              <a:t>Так від гравця до гравця слово буде трансформуватися.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1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1" y="474345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На пляжі</a:t>
            </a:r>
            <a:endParaRPr lang="ru-RU" dirty="0"/>
          </a:p>
          <a:p>
            <a:r>
              <a:rPr lang="uk-UA" dirty="0"/>
              <a:t>Це ігри з водою та піском. Найблагодатніша пора для цих ігор — літо. З піском так цікаво гратися!</a:t>
            </a:r>
            <a:endParaRPr lang="ru-RU" dirty="0"/>
          </a:p>
          <a:p>
            <a:r>
              <a:rPr lang="uk-UA" dirty="0"/>
              <a:t>Кожен малюк з задоволенням будує, пересипає, ліпить. Дитина, якій 1,5—2 роки, ще не може по-справжньому ліпи­ти пасочки, тому сідайте в пісок — і ліпіть самі. Малюк буде бачити, як до­рослі це роблять, і намагатиметься наслідувати.</a:t>
            </a:r>
            <a:endParaRPr lang="ru-RU" dirty="0"/>
          </a:p>
          <a:p>
            <a:r>
              <a:rPr lang="uk-UA" dirty="0"/>
              <a:t>Покажіть маляті: ось сухий пісок, ось — мокрий. Сухий можна пересипати, а з мокрого робити будівлі.</a:t>
            </a:r>
            <a:endParaRPr lang="ru-RU" dirty="0"/>
          </a:p>
          <a:p>
            <a:r>
              <a:rPr lang="uk-UA" dirty="0"/>
              <a:t>На прогулянку беріть кілька відер різного розміру. Розповідайте маляті: «У велике відро поміститься багато піску, а в маленьке — мало».</a:t>
            </a:r>
            <a:endParaRPr lang="ru-RU" dirty="0"/>
          </a:p>
          <a:p>
            <a:r>
              <a:rPr lang="uk-UA" dirty="0"/>
              <a:t>Отже, чим зайнятися на піщаному березі?</a:t>
            </a:r>
            <a:endParaRPr lang="ru-RU" dirty="0"/>
          </a:p>
          <a:p>
            <a:r>
              <a:rPr lang="uk-UA" dirty="0"/>
              <a:t>Можна, наприклад:</a:t>
            </a:r>
            <a:endParaRPr lang="ru-RU" dirty="0"/>
          </a:p>
          <a:p>
            <a:r>
              <a:rPr lang="uk-UA" dirty="0"/>
              <a:t>•    «закопувати» один одного в теплий пісок;</a:t>
            </a:r>
            <a:endParaRPr lang="ru-RU" dirty="0"/>
          </a:p>
          <a:p>
            <a:r>
              <a:rPr lang="uk-UA" dirty="0"/>
              <a:t>•   ходити босоніж;</a:t>
            </a:r>
            <a:endParaRPr lang="ru-RU" dirty="0"/>
          </a:p>
          <a:p>
            <a:r>
              <a:rPr lang="uk-UA" dirty="0"/>
              <a:t>•   будувати з вологого піску палаци і вежі;</a:t>
            </a:r>
            <a:endParaRPr lang="ru-RU" dirty="0"/>
          </a:p>
          <a:p>
            <a:r>
              <a:rPr lang="uk-UA" dirty="0"/>
              <a:t>•    рити колодязі, тунелі;</a:t>
            </a:r>
            <a:endParaRPr lang="ru-RU" dirty="0"/>
          </a:p>
          <a:p>
            <a:r>
              <a:rPr lang="uk-UA" dirty="0"/>
              <a:t>•    прокладати дороги для іграшкових автомобілів;</a:t>
            </a:r>
            <a:endParaRPr lang="ru-RU" dirty="0"/>
          </a:p>
          <a:p>
            <a:r>
              <a:rPr lang="uk-UA" dirty="0"/>
              <a:t>•     робити пасочки і прикрашати їх;</a:t>
            </a:r>
            <a:endParaRPr lang="ru-RU" dirty="0"/>
          </a:p>
          <a:p>
            <a:r>
              <a:rPr lang="uk-UA" dirty="0"/>
              <a:t>•    «варити суп» у відрі;</a:t>
            </a:r>
            <a:endParaRPr lang="ru-RU" dirty="0"/>
          </a:p>
          <a:p>
            <a:r>
              <a:rPr lang="uk-UA" dirty="0"/>
              <a:t>•    разом з батьками робити піщані фігури;</a:t>
            </a:r>
            <a:endParaRPr lang="ru-RU" dirty="0"/>
          </a:p>
          <a:p>
            <a:r>
              <a:rPr lang="uk-UA" dirty="0"/>
              <a:t>•    малювати пальцями або паличкою на вологому піску.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4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028343"/>
            <a:ext cx="6606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Пляж — це не тільки пісок, але ще й вода. Річка або море, озеро або басейн.</a:t>
            </a:r>
            <a:endParaRPr lang="ru-RU" dirty="0"/>
          </a:p>
          <a:p>
            <a:r>
              <a:rPr lang="uk-UA" dirty="0"/>
              <a:t>Перш, ніж ви прочитаєте про ігри у воді, згадайте </a:t>
            </a:r>
            <a:r>
              <a:rPr lang="uk-UA" b="1" i="1" dirty="0"/>
              <a:t>правила.</a:t>
            </a:r>
            <a:endParaRPr lang="ru-RU" dirty="0"/>
          </a:p>
          <a:p>
            <a:r>
              <a:rPr lang="uk-UA" dirty="0"/>
              <a:t>1.   Увага! Увага! Не залишайте дітей у воді без нагляду!</a:t>
            </a:r>
            <a:endParaRPr lang="ru-RU" dirty="0"/>
          </a:p>
          <a:p>
            <a:r>
              <a:rPr lang="uk-UA" dirty="0"/>
              <a:t>2.   Надувні іграшки і приладдя для плавання розраховані тільки на те, що дорослий перебуває поруч з дитиною.</a:t>
            </a:r>
            <a:endParaRPr lang="ru-RU" dirty="0"/>
          </a:p>
          <a:p>
            <a:r>
              <a:rPr lang="uk-UA" dirty="0"/>
              <a:t>3.  Стежте, щоб малюк не перегрівся на сонці.</a:t>
            </a:r>
            <a:endParaRPr lang="ru-RU" dirty="0"/>
          </a:p>
          <a:p>
            <a:r>
              <a:rPr lang="uk-UA" dirty="0"/>
              <a:t>4.  Не забувайте напувати дітлахів водою, тому що на пляжі буває дуже спекотно.</a:t>
            </a:r>
            <a:endParaRPr lang="ru-RU" dirty="0"/>
          </a:p>
          <a:p>
            <a:r>
              <a:rPr lang="uk-UA" dirty="0"/>
              <a:t>Сьогодні є </a:t>
            </a:r>
            <a:r>
              <a:rPr lang="uk-UA" b="1" i="1" dirty="0"/>
              <a:t>безліч</a:t>
            </a:r>
            <a:r>
              <a:rPr lang="uk-UA" dirty="0"/>
              <a:t> плавальних присто­сувань для дітей.</a:t>
            </a:r>
            <a:endParaRPr lang="ru-RU" dirty="0"/>
          </a:p>
          <a:p>
            <a:r>
              <a:rPr lang="uk-UA" dirty="0"/>
              <a:t>Це надувні ходунки, нарукавники, ласти, жилети.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7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Летний шаблон для презентаций | Начал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332656"/>
            <a:ext cx="78306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«Водний забіг»</a:t>
            </a:r>
            <a:endParaRPr lang="ru-RU" dirty="0"/>
          </a:p>
          <a:p>
            <a:r>
              <a:rPr lang="uk-UA" dirty="0"/>
              <a:t>Бігати у воді дуже </a:t>
            </a:r>
            <a:r>
              <a:rPr lang="uk-UA" b="1" i="1" dirty="0"/>
              <a:t>непросто.</a:t>
            </a:r>
            <a:endParaRPr lang="ru-RU" dirty="0"/>
          </a:p>
          <a:p>
            <a:r>
              <a:rPr lang="uk-UA" dirty="0"/>
              <a:t>Грати краще на такій глибині, щоб во­да була тільки до щиколотки. Зазда­легідь перевірте, щоб на дні не було камінців.</a:t>
            </a:r>
            <a:endParaRPr lang="ru-RU" dirty="0"/>
          </a:p>
          <a:p>
            <a:r>
              <a:rPr lang="uk-UA" b="1" dirty="0"/>
              <a:t>«Змагання крокодильчиків»</a:t>
            </a:r>
            <a:endParaRPr lang="ru-RU" dirty="0"/>
          </a:p>
          <a:p>
            <a:r>
              <a:rPr lang="uk-UA" dirty="0"/>
              <a:t>Всі діти стають крокодилчиками, вони ходять руками по дну на мілководді </a:t>
            </a:r>
            <a:r>
              <a:rPr lang="uk-UA" b="1" i="1" dirty="0"/>
              <a:t>(обов’язково під наглядом дорослих), </a:t>
            </a:r>
            <a:r>
              <a:rPr lang="uk-UA" dirty="0"/>
              <a:t>наздоганяючи один одного.</a:t>
            </a:r>
            <a:endParaRPr lang="ru-RU" dirty="0"/>
          </a:p>
          <a:p>
            <a:r>
              <a:rPr lang="uk-UA" b="1" dirty="0"/>
              <a:t>«Щучки та карасики»</a:t>
            </a:r>
            <a:endParaRPr lang="ru-RU" dirty="0"/>
          </a:p>
          <a:p>
            <a:r>
              <a:rPr lang="uk-UA" dirty="0"/>
              <a:t>Мама або тато будуть щучкою, а діти — карасиками. Для рибок-малят</a:t>
            </a:r>
            <a:endParaRPr lang="ru-RU" dirty="0"/>
          </a:p>
          <a:p>
            <a:r>
              <a:rPr lang="uk-UA" dirty="0"/>
              <a:t>намалюйте на пляжі будиночки-кружечки.</a:t>
            </a:r>
            <a:endParaRPr lang="ru-RU" dirty="0"/>
          </a:p>
          <a:p>
            <a:r>
              <a:rPr lang="uk-UA" dirty="0"/>
              <a:t>Карасики весело граються на прос­торі і тут з’являється «щучка». Рибки біжать з води до своїх будиночків.</a:t>
            </a:r>
            <a:endParaRPr lang="ru-RU" dirty="0"/>
          </a:p>
          <a:p>
            <a:r>
              <a:rPr lang="uk-UA" dirty="0"/>
              <a:t>Для ігор з водою можна використати гумові надувні басейни, поліетиленові ванни й тазики, поміщати в них плава­ючі іграшки, пляшечки, баночки.</a:t>
            </a:r>
            <a:endParaRPr lang="ru-RU" dirty="0"/>
          </a:p>
          <a:p>
            <a:r>
              <a:rPr lang="uk-UA" dirty="0"/>
              <a:t>Зробіть з дітьми кораблики, нехай гу­мові ляльки «вчаться» плавати, а каче­нята живуть на пісочній фермі біля «ставка» — вкопаного в землю тазика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3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</TotalTime>
  <Words>858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Пользователь Windows</cp:lastModifiedBy>
  <cp:revision>9</cp:revision>
  <dcterms:created xsi:type="dcterms:W3CDTF">2020-05-25T12:22:05Z</dcterms:created>
  <dcterms:modified xsi:type="dcterms:W3CDTF">2020-05-25T13:54:56Z</dcterms:modified>
</cp:coreProperties>
</file>