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4" r:id="rId10"/>
    <p:sldId id="267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t>20.03.2018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t>20.03.2018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t>20.03.2018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t>20.03.2018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t>20.03.2018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t>20.03.2018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t>20.03.2018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t>20.03.2018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t>20.03.2018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t>20.03.2018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t>20.03.2018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035352-BFC9-4638-85B1-D03CD34087F0}" type="datetimeFigureOut">
              <a:rPr lang="uk-UA" smtClean="0"/>
              <a:t>20.03.2018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5BD02E-713C-49FE-B557-264048E2A7B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371975"/>
            <a:ext cx="5400600" cy="17526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Творчий звіт вихователя - методиста Сквирського ДНЗ №2 «Малятко» </a:t>
            </a:r>
          </a:p>
          <a:p>
            <a:pPr algn="ctr"/>
            <a:r>
              <a:rPr lang="uk-UA" dirty="0" smtClean="0"/>
              <a:t>Миколаєвської Олени Віталіївни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944760"/>
            <a:ext cx="5688632" cy="127287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ФОРМУВАННЯ ПАТРІОТИЧНИХ ПОЧУТТІВ У ДІТЕЙ ДОШКІЛЬНОГО ВІКУ ЗАСОБАМИ НАРОДОЗНАВСТВА</a:t>
            </a:r>
            <a:endParaRPr lang="uk-U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1"/>
          <a:stretch/>
        </p:blipFill>
        <p:spPr bwMode="auto">
          <a:xfrm>
            <a:off x="0" y="0"/>
            <a:ext cx="3098998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12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0" y="404664"/>
            <a:ext cx="896499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5388" y="620688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Усі ми тут одна родина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І наша мати – Батьківщина.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Ми пам′ятаємо Шевченка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Та гідну славу козаченьків.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Бо кожен з нас – землі дитина,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Що зветься гордо – Україна!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61648" cy="1143000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«Той, хто забув колиску, з якої піднявся, щоб піти по землі, хто байдужий до матері, що вигодувала та виховала його, не здатен переживати високі патріотичні почуття.»</a:t>
            </a:r>
            <a:b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В.О.Сухомлинський</a:t>
            </a:r>
            <a:endParaRPr lang="uk-UA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6204"/>
            <a:ext cx="2143125" cy="2919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6552"/>
            <a:ext cx="273349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86" y="2647156"/>
            <a:ext cx="4074841" cy="3848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3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999" b="1"/>
          <a:stretch/>
        </p:blipFill>
        <p:spPr bwMode="auto">
          <a:xfrm>
            <a:off x="31211" y="0"/>
            <a:ext cx="37837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218" y="260648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Основні напрями патріотичного виховання:</a:t>
            </a:r>
            <a:endParaRPr lang="uk-U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1772816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ф</a:t>
            </a:r>
            <a:r>
              <a:rPr lang="uk-UA" sz="2400" dirty="0" smtClean="0"/>
              <a:t>ормування уявлень про сім</a:t>
            </a:r>
            <a:r>
              <a:rPr lang="en-US" sz="2400" dirty="0"/>
              <a:t>′</a:t>
            </a:r>
            <a:r>
              <a:rPr lang="uk-UA" sz="2400" dirty="0" smtClean="0"/>
              <a:t>ю, родину, рід і родовід;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 smtClean="0"/>
              <a:t> краєзнавство;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о</a:t>
            </a:r>
            <a:r>
              <a:rPr lang="uk-UA" sz="2400" dirty="0" smtClean="0"/>
              <a:t>знайомлення з явищами суспільного життя;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ф</a:t>
            </a:r>
            <a:r>
              <a:rPr lang="uk-UA" sz="2400" dirty="0" smtClean="0"/>
              <a:t>ормування знань про історію держави, державні символи;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ф</a:t>
            </a:r>
            <a:r>
              <a:rPr lang="uk-UA" sz="2400" dirty="0" smtClean="0"/>
              <a:t>ормування знань про людство.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983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215863"/>
            <a:ext cx="6512511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Мета національно-патріотичного виховання:</a:t>
            </a:r>
            <a:endParaRPr lang="uk-UA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700808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у</a:t>
            </a:r>
            <a:r>
              <a:rPr lang="uk-UA" sz="2400" dirty="0" smtClean="0"/>
              <a:t>спадкування духовних надбань українського народу;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в</a:t>
            </a:r>
            <a:r>
              <a:rPr lang="uk-UA" sz="2400" dirty="0" smtClean="0"/>
              <a:t>ивчення вікових традицій та героїчних сторінок історії українського народу та його збройних сил;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в</a:t>
            </a:r>
            <a:r>
              <a:rPr lang="uk-UA" sz="2400" dirty="0" smtClean="0"/>
              <a:t>иховання моральної відповідальності за все, відбувається на рідній землі, палке прагнення боротися за розквіт , велич і могутність Батьківщини, готовності її захищати;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у</a:t>
            </a:r>
            <a:r>
              <a:rPr lang="uk-UA" sz="2400" dirty="0" smtClean="0"/>
              <a:t>твердження принципів загальнолюдської моралі: правди, справедливості, милосердя, патріотизму та інших доброчинностей.</a:t>
            </a:r>
            <a:endParaRPr lang="uk-UA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3"/>
            <a:ext cx="1979712" cy="2003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2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786011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ПРИНЦИПИ ПАТРІОТИЧНОГО ВИХОВАННЯ</a:t>
            </a:r>
            <a:endParaRPr lang="uk-U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user\Desktop\фото до перезентації\risunok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0960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260648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</a:rPr>
              <a:t>	Почуття патріотизму починається в дитини з рідної домівки. Від впливу батьків залежить, яким громадянином виросте дитина, чи стане вона патріотом своєї країни. </a:t>
            </a:r>
            <a:endParaRPr lang="uk-UA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J:\DSCN7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199252"/>
            <a:ext cx="5832648" cy="4374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Педагоги розвивають у дітей цікавість до української національної обрядовості, народних свят, ігор, народних прикмет, народної творчості.</a:t>
            </a:r>
            <a:endParaRPr lang="uk-U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user\Desktop\фото до перезентації\DSCN6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3" y="4468549"/>
            <a:ext cx="3011204" cy="2258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до перезентації\IMG_4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32985"/>
            <a:ext cx="3996711" cy="2664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 до перезентації\IMG_68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37382"/>
            <a:ext cx="3780928" cy="2520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фото до перезентації\Рисунок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9827"/>
            <a:ext cx="4066623" cy="27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676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Ознайомленню  з національною культурою сприяє  організоване в дошкільному закладі </a:t>
            </a:r>
            <a:r>
              <a:rPr lang="uk-UA" sz="2400" b="1" dirty="0" err="1" smtClean="0">
                <a:solidFill>
                  <a:schemeClr val="accent4">
                    <a:lumMod val="75000"/>
                  </a:schemeClr>
                </a:solidFill>
              </a:rPr>
              <a:t>етносередовище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 та українські куточки</a:t>
            </a:r>
            <a:endParaRPr lang="uk-U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user\Desktop\фото до перезентації\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80123"/>
            <a:ext cx="3384376" cy="2538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до перезентації\dsc_0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0595"/>
            <a:ext cx="3283977" cy="4811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 до перезентації\93916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09" y="1519429"/>
            <a:ext cx="3680925" cy="2760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496238" cy="114300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Ознайомлення дітей з рідним краєм, державними символами українського народу</a:t>
            </a:r>
            <a:endParaRPr lang="uk-UA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user\Desktop\фото до перезентації\IMG_2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5328592" cy="3551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" b="4586"/>
          <a:stretch/>
        </p:blipFill>
        <p:spPr bwMode="auto">
          <a:xfrm>
            <a:off x="251520" y="332656"/>
            <a:ext cx="419988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</TotalTime>
  <Words>245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ФОРМУВАННЯ ПАТРІОТИЧНИХ ПОЧУТТІВ У ДІТЕЙ ДОШКІЛЬНОГО ВІКУ ЗАСОБАМИ НАРОДОЗНАВСТВА</vt:lpstr>
      <vt:lpstr>«Той, хто забув колиску, з якої піднявся, щоб піти по землі, хто байдужий до матері, що вигодувала та виховала його, не здатен переживати високі патріотичні почуття.»                                             В.О.Сухомлинський</vt:lpstr>
      <vt:lpstr>Основні напрями патріотичного виховання:</vt:lpstr>
      <vt:lpstr>Мета національно-патріотичного виховання:</vt:lpstr>
      <vt:lpstr>ПРИНЦИПИ ПАТРІОТИЧНОГО ВИХОВАННЯ</vt:lpstr>
      <vt:lpstr>Презентация PowerPoint</vt:lpstr>
      <vt:lpstr>Презентация PowerPoint</vt:lpstr>
      <vt:lpstr>Презентация PowerPoint</vt:lpstr>
      <vt:lpstr>Ознайомлення дітей з рідним краєм, державними символами українського народу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ПАТРІОТИЧНИХ ПОЧУТТІВ У ДІТЕЙ ДОШКІЛЬНОГО ВІКУ ЗАСОБАМИ НАРОДОЗНАВСТВА</dc:title>
  <dc:creator>user</dc:creator>
  <cp:lastModifiedBy>user</cp:lastModifiedBy>
  <cp:revision>15</cp:revision>
  <dcterms:created xsi:type="dcterms:W3CDTF">2018-03-20T17:03:47Z</dcterms:created>
  <dcterms:modified xsi:type="dcterms:W3CDTF">2018-03-20T19:30:55Z</dcterms:modified>
</cp:coreProperties>
</file>