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D13"/>
    <a:srgbClr val="213707"/>
    <a:srgbClr val="8EECF6"/>
    <a:srgbClr val="2D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F9D1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EECF6"/>
            </a:gs>
            <a:gs pos="25000">
              <a:srgbClr val="2DD7FF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688" y="4221163"/>
            <a:ext cx="2490787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65CB1B-A74B-4B94-B7A8-6A96B6D2CF7B}" type="datetimeFigureOut">
              <a:rPr lang="ru-RU"/>
              <a:pPr>
                <a:defRPr/>
              </a:pPr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8C492-BFFC-4D82-81EC-EBC842562E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A7EA5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7EA5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3707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3707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3707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3707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3707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err="1" smtClean="0">
                <a:solidFill>
                  <a:srgbClr val="002060"/>
                </a:solidFill>
              </a:rPr>
              <a:t>Поляновська</a:t>
            </a:r>
            <a:r>
              <a:rPr lang="uk-UA" sz="6000" dirty="0" smtClean="0">
                <a:solidFill>
                  <a:srgbClr val="002060"/>
                </a:solidFill>
              </a:rPr>
              <a:t>  Ольга  Григорівна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Інструктор з фізкультури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P12814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980728"/>
            <a:ext cx="5909864" cy="443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Для розвитку координації  та сили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" y="1434204"/>
            <a:ext cx="3987975" cy="5317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7" y="1499383"/>
            <a:ext cx="3929792" cy="5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8671"/>
            <a:ext cx="4896544" cy="367240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" y="1484784"/>
            <a:ext cx="5760640" cy="4320480"/>
          </a:xfrm>
        </p:spPr>
      </p:pic>
    </p:spTree>
    <p:extLst>
      <p:ext uri="{BB962C8B-B14F-4D97-AF65-F5344CB8AC3E}">
        <p14:creationId xmlns:p14="http://schemas.microsoft.com/office/powerpoint/2010/main" val="202477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002060"/>
                </a:solidFill>
              </a:rPr>
              <a:t>Заняття  в  басейні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22530" name="Рисунок 2" descr="P40200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P40901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665" y="1268760"/>
            <a:ext cx="40328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>
                <a:solidFill>
                  <a:srgbClr val="002060"/>
                </a:solidFill>
              </a:rPr>
              <a:t/>
            </a:r>
            <a:br>
              <a:rPr lang="uk-UA" sz="3600" dirty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Кожна  людина  народжується  для  якоїсь  справи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                                           Е. Хемінгуей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Можливо, наші особливі  діти  з  нами  для  того, щоб  виховувати  в  усіх  нас  чуйність , співчуття,  доброту, бажання  допомогти.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P32600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14339" name="Содержимое 5" descr="P32600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07904" y="18864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7030A0"/>
                </a:solidFill>
              </a:rPr>
              <a:t>Вправи  у  рівновазі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5363" name="Содержимое 6" descr="P326006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1556791"/>
            <a:ext cx="3744416" cy="4991397"/>
          </a:xfrm>
        </p:spPr>
      </p:pic>
      <p:pic>
        <p:nvPicPr>
          <p:cNvPr id="15365" name="Содержимое 7" descr="P326006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779912" y="1417638"/>
            <a:ext cx="2753668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7030A0"/>
                </a:solidFill>
              </a:rPr>
              <a:t>Для  корекції  постави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6387" name="Содержимое 6" descr="P32600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2" y="1557338"/>
            <a:ext cx="3781255" cy="5040014"/>
          </a:xfrm>
        </p:spPr>
      </p:pic>
      <p:pic>
        <p:nvPicPr>
          <p:cNvPr id="16389" name="Содержимое 7" descr="P32600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23928" y="1525793"/>
            <a:ext cx="2668080" cy="3559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P32600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8" y="0"/>
            <a:ext cx="47990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P32600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708920"/>
            <a:ext cx="5156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Для розвитку  стрибучості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8434" name="Содержимое 4" descr="P326004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39952" y="116633"/>
            <a:ext cx="3186022" cy="4248471"/>
          </a:xfrm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Рисунок 5" descr="P3260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94" y="1457400"/>
            <a:ext cx="40504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PB0908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43063"/>
            <a:ext cx="2359025" cy="4525962"/>
          </a:xfrm>
        </p:spPr>
      </p:pic>
      <p:pic>
        <p:nvPicPr>
          <p:cNvPr id="19459" name="Рисунок 4" descr="PB0908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18864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PC1414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0259" y="116632"/>
            <a:ext cx="5273741" cy="39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PC1414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76672"/>
            <a:ext cx="4464496" cy="59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vvvvvvveeerrr51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vvvvvvvveeerrr511</Template>
  <TotalTime>191</TotalTime>
  <Words>23</Words>
  <Application>Microsoft Office PowerPoint</Application>
  <PresentationFormat>Екран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Constantia</vt:lpstr>
      <vt:lpstr>vvvvvvvveeerrr511</vt:lpstr>
      <vt:lpstr>Поляновська  Ольга  Григорівна</vt:lpstr>
      <vt:lpstr>  Кожна  людина  народжується  для  якоїсь  справи                                             Е. Хемінгуей  Можливо, наші особливі  діти  з  нами  для  того, щоб  виховувати  в  усіх  нас  чуйність , співчуття,  доброту, бажання  допомогти.</vt:lpstr>
      <vt:lpstr>Презентація PowerPoint</vt:lpstr>
      <vt:lpstr>Вправи  у  рівновазі</vt:lpstr>
      <vt:lpstr>Для  корекції  постави</vt:lpstr>
      <vt:lpstr>Презентація PowerPoint</vt:lpstr>
      <vt:lpstr>Для розвитку  стрибучості</vt:lpstr>
      <vt:lpstr>Презентація PowerPoint</vt:lpstr>
      <vt:lpstr>Презентація PowerPoint</vt:lpstr>
      <vt:lpstr>Презентація PowerPoint</vt:lpstr>
      <vt:lpstr>Для розвитку координації  та сили</vt:lpstr>
      <vt:lpstr>Презентація PowerPoint</vt:lpstr>
      <vt:lpstr>Заняття  в  басейні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Поляновська  Ольга  Григорівна</dc:title>
  <dc:creator>User</dc:creator>
  <cp:lastModifiedBy>User Admin</cp:lastModifiedBy>
  <cp:revision>27</cp:revision>
  <dcterms:created xsi:type="dcterms:W3CDTF">2015-09-11T12:22:21Z</dcterms:created>
  <dcterms:modified xsi:type="dcterms:W3CDTF">2024-08-12T12:47:08Z</dcterms:modified>
</cp:coreProperties>
</file>