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1" r:id="rId4"/>
    <p:sldId id="288" r:id="rId5"/>
    <p:sldId id="280" r:id="rId6"/>
    <p:sldId id="274" r:id="rId7"/>
    <p:sldId id="270" r:id="rId8"/>
    <p:sldId id="276" r:id="rId9"/>
    <p:sldId id="277" r:id="rId10"/>
    <p:sldId id="289" r:id="rId11"/>
    <p:sldId id="273" r:id="rId12"/>
    <p:sldId id="267" r:id="rId13"/>
    <p:sldId id="279" r:id="rId14"/>
    <p:sldId id="260" r:id="rId15"/>
    <p:sldId id="278" r:id="rId16"/>
    <p:sldId id="268" r:id="rId17"/>
    <p:sldId id="275" r:id="rId18"/>
    <p:sldId id="266" r:id="rId19"/>
    <p:sldId id="287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3333FF"/>
    <a:srgbClr val="FFFF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Смолінський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заклад </a:t>
            </a:r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дошкільної освіти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№ 3 “Ромашка”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ea typeface="Segoe UI Symbo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Підготовка приміщень закладу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2024-2025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НАВЧАЛЬНого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РоКу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Підготувала: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павленко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К. І., </a:t>
            </a:r>
          </a:p>
          <a:p>
            <a:pPr algn="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ВИХОВАТЕЛЬ-МЕТОДИСТ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90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476672"/>
            <a:ext cx="412419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СПАЛЬНІ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456653266_487906317435180_463768649903727566_n.jpg"/>
          <p:cNvPicPr>
            <a:picLocks noChangeAspect="1"/>
          </p:cNvPicPr>
          <p:nvPr/>
        </p:nvPicPr>
        <p:blipFill>
          <a:blip r:embed="rId3" cstate="print"/>
          <a:srcRect t="19550"/>
          <a:stretch>
            <a:fillRect/>
          </a:stretch>
        </p:blipFill>
        <p:spPr>
          <a:xfrm>
            <a:off x="5220072" y="1628799"/>
            <a:ext cx="3240360" cy="463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57238522_363789400122864_5048036279971556191_n.jpg"/>
          <p:cNvPicPr>
            <a:picLocks noChangeAspect="1"/>
          </p:cNvPicPr>
          <p:nvPr/>
        </p:nvPicPr>
        <p:blipFill>
          <a:blip r:embed="rId4" cstate="print"/>
          <a:srcRect t="21650" b="16401"/>
          <a:stretch>
            <a:fillRect/>
          </a:stretch>
        </p:blipFill>
        <p:spPr>
          <a:xfrm>
            <a:off x="395536" y="620688"/>
            <a:ext cx="3744416" cy="412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962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0112" y="548680"/>
            <a:ext cx="511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СПАЛЬНІ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5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04664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998" y="3363385"/>
            <a:ext cx="46045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56481427_705145128455871_138656492284127420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9364">
            <a:off x="4852882" y="3875426"/>
            <a:ext cx="3673419" cy="20680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55018332_2421846201341992_6275205052777876992_n.jpg"/>
          <p:cNvPicPr>
            <a:picLocks noChangeAspect="1"/>
          </p:cNvPicPr>
          <p:nvPr/>
        </p:nvPicPr>
        <p:blipFill>
          <a:blip r:embed="rId4" cstate="print"/>
          <a:srcRect t="35700" r="14209" b="25451"/>
          <a:stretch>
            <a:fillRect/>
          </a:stretch>
        </p:blipFill>
        <p:spPr>
          <a:xfrm>
            <a:off x="323528" y="1556792"/>
            <a:ext cx="3923463" cy="3155829"/>
          </a:xfrm>
          <a:prstGeom prst="rect">
            <a:avLst/>
          </a:prstGeom>
        </p:spPr>
      </p:pic>
      <p:pic>
        <p:nvPicPr>
          <p:cNvPr id="8" name="Рисунок 7" descr="455184325_8237364042968588_1472685736273124734_n (1).jpg"/>
          <p:cNvPicPr>
            <a:picLocks noChangeAspect="1"/>
          </p:cNvPicPr>
          <p:nvPr/>
        </p:nvPicPr>
        <p:blipFill>
          <a:blip r:embed="rId5" cstate="print"/>
          <a:srcRect l="11163" b="14493"/>
          <a:stretch>
            <a:fillRect/>
          </a:stretch>
        </p:blipFill>
        <p:spPr>
          <a:xfrm>
            <a:off x="4860032" y="1268760"/>
            <a:ext cx="37207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07704" y="332656"/>
            <a:ext cx="52565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СПОРТИВНА ЗАЛА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pic>
        <p:nvPicPr>
          <p:cNvPr id="5" name="Рисунок 4" descr="456925406_906838731268846_38776761406100716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1124745"/>
            <a:ext cx="3484321" cy="196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7" y="0"/>
            <a:ext cx="63367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МУЗИЧНА  ЗАЛА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455295546_1183919299482708_246958329822705995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429000"/>
            <a:ext cx="4348707" cy="2448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57048512_515173584331385_2948497495867191957_n.jpg"/>
          <p:cNvPicPr>
            <a:picLocks noChangeAspect="1"/>
          </p:cNvPicPr>
          <p:nvPr/>
        </p:nvPicPr>
        <p:blipFill>
          <a:blip r:embed="rId5" cstate="print"/>
          <a:srcRect t="20600" b="22700"/>
          <a:stretch>
            <a:fillRect/>
          </a:stretch>
        </p:blipFill>
        <p:spPr>
          <a:xfrm>
            <a:off x="469070" y="908720"/>
            <a:ext cx="328897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60648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ТЕАТРАЛЬНА СТУДІЯ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455763479_1045057396536993_882011092962313876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876145" cy="274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55189369_862559242083806_1261243738604538923_n.jpg"/>
          <p:cNvPicPr>
            <a:picLocks noChangeAspect="1"/>
          </p:cNvPicPr>
          <p:nvPr/>
        </p:nvPicPr>
        <p:blipFill>
          <a:blip r:embed="rId4" cstate="print"/>
          <a:srcRect l="21262" t="5595" r="19288" b="10479"/>
          <a:stretch>
            <a:fillRect/>
          </a:stretch>
        </p:blipFill>
        <p:spPr>
          <a:xfrm rot="20702458">
            <a:off x="641126" y="4188743"/>
            <a:ext cx="2649890" cy="210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Павленко К\ромашки\455184325_8140878749340387_750977656784319527_n.jpg"/>
          <p:cNvPicPr>
            <a:picLocks noChangeAspect="1" noChangeArrowheads="1"/>
          </p:cNvPicPr>
          <p:nvPr/>
        </p:nvPicPr>
        <p:blipFill>
          <a:blip r:embed="rId5" cstate="print"/>
          <a:srcRect l="16667" t="4934" r="8333" b="16122"/>
          <a:stretch>
            <a:fillRect/>
          </a:stretch>
        </p:blipFill>
        <p:spPr bwMode="auto">
          <a:xfrm rot="805472">
            <a:off x="5696822" y="1165922"/>
            <a:ext cx="3048611" cy="180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55702655_442622918238180_8995153910824035016_n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501008"/>
            <a:ext cx="4896544" cy="275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115118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139" y="332656"/>
            <a:ext cx="6476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КІМНАТА ДЛЯ РОЗВИТКУ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КОНСТРУКТИВНИХ ЗДІБНОСТЕЙ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73" r="9557"/>
          <a:stretch/>
        </p:blipFill>
        <p:spPr>
          <a:xfrm>
            <a:off x="251520" y="1484784"/>
            <a:ext cx="4094259" cy="2664296"/>
          </a:xfrm>
          <a:prstGeom prst="rect">
            <a:avLst/>
          </a:prstGeom>
        </p:spPr>
      </p:pic>
      <p:pic>
        <p:nvPicPr>
          <p:cNvPr id="7" name="Рисунок 6" descr="456919404_487051224177203_7628352243739881400_n.jpg"/>
          <p:cNvPicPr>
            <a:picLocks noChangeAspect="1"/>
          </p:cNvPicPr>
          <p:nvPr/>
        </p:nvPicPr>
        <p:blipFill>
          <a:blip r:embed="rId4" cstate="print"/>
          <a:srcRect l="14079"/>
          <a:stretch>
            <a:fillRect/>
          </a:stretch>
        </p:blipFill>
        <p:spPr>
          <a:xfrm>
            <a:off x="4499992" y="1916831"/>
            <a:ext cx="4248472" cy="27837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481399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КІМНАТА ДЛЯ РОБОТИ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ГУРТКА “СТЕЖИНКА ДУХОВНОСТІ”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54675848_1483448863052900_8369400709282323017_n.jpg"/>
          <p:cNvPicPr>
            <a:picLocks noChangeAspect="1"/>
          </p:cNvPicPr>
          <p:nvPr/>
        </p:nvPicPr>
        <p:blipFill>
          <a:blip r:embed="rId3" cstate="print"/>
          <a:srcRect l="15350" t="8037" r="5113" b="5239"/>
          <a:stretch>
            <a:fillRect/>
          </a:stretch>
        </p:blipFill>
        <p:spPr>
          <a:xfrm>
            <a:off x="467544" y="4077072"/>
            <a:ext cx="3753707" cy="230425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41467" y="260648"/>
            <a:ext cx="62610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МІНІ-МУЗЕЙ “БАБУСИНА СВІТЛИЦЯ”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455701038_3814710758808177_3627866123323179688_n.jpg"/>
          <p:cNvPicPr>
            <a:picLocks noChangeAspect="1"/>
          </p:cNvPicPr>
          <p:nvPr/>
        </p:nvPicPr>
        <p:blipFill>
          <a:blip r:embed="rId4" cstate="print"/>
          <a:srcRect l="7104" t="18500" b="16401"/>
          <a:stretch>
            <a:fillRect/>
          </a:stretch>
        </p:blipFill>
        <p:spPr>
          <a:xfrm>
            <a:off x="5796136" y="1340768"/>
            <a:ext cx="277677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55779719_854652579951544_8935977875251893124_n.jpg"/>
          <p:cNvPicPr>
            <a:picLocks noChangeAspect="1"/>
          </p:cNvPicPr>
          <p:nvPr/>
        </p:nvPicPr>
        <p:blipFill>
          <a:blip r:embed="rId5" cstate="print"/>
          <a:srcRect l="3509" t="4155" r="5255" b="12739"/>
          <a:stretch>
            <a:fillRect/>
          </a:stretch>
        </p:blipFill>
        <p:spPr>
          <a:xfrm>
            <a:off x="323528" y="1052736"/>
            <a:ext cx="505496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367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04665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АРТ-СТУДІЯ “ПАЛЬЧИКИ-МАЛЮВАЛЬЧИКИ”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8" y="1296144"/>
            <a:ext cx="3707904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86608"/>
            <a:ext cx="4248472" cy="3186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55014523_314266445043620_2889197544147154303_n.jpg"/>
          <p:cNvPicPr>
            <a:picLocks noChangeAspect="1"/>
          </p:cNvPicPr>
          <p:nvPr/>
        </p:nvPicPr>
        <p:blipFill>
          <a:blip r:embed="rId3" cstate="print"/>
          <a:srcRect l="22438" t="27620" r="6688" b="12233"/>
          <a:stretch>
            <a:fillRect/>
          </a:stretch>
        </p:blipFill>
        <p:spPr>
          <a:xfrm rot="1200888">
            <a:off x="4982579" y="3767309"/>
            <a:ext cx="3947709" cy="1886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56217856_397357099664002_7154295629706301359_n.jpg"/>
          <p:cNvPicPr>
            <a:picLocks noChangeAspect="1"/>
          </p:cNvPicPr>
          <p:nvPr/>
        </p:nvPicPr>
        <p:blipFill>
          <a:blip r:embed="rId4" cstate="print"/>
          <a:srcRect l="21650" t="13632" r="6688" b="10835"/>
          <a:stretch>
            <a:fillRect/>
          </a:stretch>
        </p:blipFill>
        <p:spPr>
          <a:xfrm>
            <a:off x="395536" y="3356992"/>
            <a:ext cx="4611180" cy="273630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CC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455145342_1194248618499577_5205302298817813274_n.jpg"/>
          <p:cNvPicPr>
            <a:picLocks noChangeAspect="1"/>
          </p:cNvPicPr>
          <p:nvPr/>
        </p:nvPicPr>
        <p:blipFill>
          <a:blip r:embed="rId5" cstate="print"/>
          <a:srcRect l="8263" t="11190"/>
          <a:stretch>
            <a:fillRect/>
          </a:stretch>
        </p:blipFill>
        <p:spPr>
          <a:xfrm>
            <a:off x="3995936" y="476672"/>
            <a:ext cx="462415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tendua.com/wp-content/uploads/2019/11/resursna-kimnata-drth.jpg"/>
          <p:cNvPicPr>
            <a:picLocks noChangeAspect="1" noChangeArrowheads="1"/>
          </p:cNvPicPr>
          <p:nvPr/>
        </p:nvPicPr>
        <p:blipFill>
          <a:blip r:embed="rId6" cstate="print"/>
          <a:srcRect b="29824"/>
          <a:stretch>
            <a:fillRect/>
          </a:stretch>
        </p:blipFill>
        <p:spPr bwMode="auto">
          <a:xfrm>
            <a:off x="539552" y="980728"/>
            <a:ext cx="2998021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404664"/>
            <a:ext cx="44644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КАБІНЕТ ПСИХОЛОГА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20210816_153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547963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10816_153443_mf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05064"/>
            <a:ext cx="4285724" cy="20274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42de92ede7122b2df1cd157d84c7a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" name="Рисунок 9" descr="455357090_1044759624096657_1931493903938048432_n.jpg"/>
          <p:cNvPicPr>
            <a:picLocks noChangeAspect="1"/>
          </p:cNvPicPr>
          <p:nvPr/>
        </p:nvPicPr>
        <p:blipFill>
          <a:blip r:embed="rId3" cstate="print"/>
          <a:srcRect b="37871"/>
          <a:stretch>
            <a:fillRect/>
          </a:stretch>
        </p:blipFill>
        <p:spPr>
          <a:xfrm>
            <a:off x="6156176" y="1484784"/>
            <a:ext cx="1892266" cy="2088232"/>
          </a:xfrm>
          <a:prstGeom prst="rect">
            <a:avLst/>
          </a:prstGeom>
        </p:spPr>
      </p:pic>
      <p:pic>
        <p:nvPicPr>
          <p:cNvPr id="5" name="Picture 2" descr="C:\Users\Администратор\Pictures\111\222\455775334_3655377391394246_221148420503617121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4824536" cy="27161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404664"/>
            <a:ext cx="53285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УТЕПЛЕННЯ ТА ФАРБУВАННЯ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ФАСАДУ ЗАКЛАДУ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456126977_1282738046041146_3897916002840903606_n.jpg"/>
          <p:cNvPicPr>
            <a:picLocks noChangeAspect="1"/>
          </p:cNvPicPr>
          <p:nvPr/>
        </p:nvPicPr>
        <p:blipFill>
          <a:blip r:embed="rId5" cstate="print"/>
          <a:srcRect t="15350" r="14565" b="41600"/>
          <a:stretch>
            <a:fillRect/>
          </a:stretch>
        </p:blipFill>
        <p:spPr>
          <a:xfrm>
            <a:off x="5652120" y="3789040"/>
            <a:ext cx="2896366" cy="2592288"/>
          </a:xfrm>
          <a:prstGeom prst="rect">
            <a:avLst/>
          </a:prstGeom>
        </p:spPr>
      </p:pic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4581128"/>
            <a:ext cx="219075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3" y="980728"/>
            <a:ext cx="6264697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Смолінський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заклад дошкільної освіти №3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“ Ромашка ” </a:t>
            </a:r>
          </a:p>
          <a:p>
            <a:pPr algn="ctr"/>
            <a:r>
              <a:rPr lang="uk-UA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готовий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до нового 2024-2025 навчального року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0499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157" y="-1715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37444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УКРИТТЯ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456512238_1724534241694209_3313442480343966687_n.jpg"/>
          <p:cNvPicPr>
            <a:picLocks noChangeAspect="1"/>
          </p:cNvPicPr>
          <p:nvPr/>
        </p:nvPicPr>
        <p:blipFill>
          <a:blip r:embed="rId3" cstate="print"/>
          <a:srcRect t="21650" r="12988" b="29000"/>
          <a:stretch>
            <a:fillRect/>
          </a:stretch>
        </p:blipFill>
        <p:spPr>
          <a:xfrm>
            <a:off x="683568" y="1196752"/>
            <a:ext cx="4909254" cy="2088232"/>
          </a:xfrm>
          <a:prstGeom prst="rect">
            <a:avLst/>
          </a:prstGeom>
        </p:spPr>
      </p:pic>
      <p:pic>
        <p:nvPicPr>
          <p:cNvPr id="11" name="Рисунок 10" descr="457267341_1179797566634136_75652532534899326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24744"/>
            <a:ext cx="2214264" cy="3933056"/>
          </a:xfrm>
          <a:prstGeom prst="rect">
            <a:avLst/>
          </a:prstGeom>
        </p:spPr>
      </p:pic>
      <p:pic>
        <p:nvPicPr>
          <p:cNvPr id="12" name="Рисунок 11" descr="456849774_366862996480298_87586523164488073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717032"/>
            <a:ext cx="3292967" cy="18539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463668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УКРИТТЯ</a:t>
            </a:r>
            <a:endParaRPr lang="ru-RU" sz="3600" dirty="0"/>
          </a:p>
        </p:txBody>
      </p:sp>
      <p:pic>
        <p:nvPicPr>
          <p:cNvPr id="5" name="Рисунок 4" descr="456334632_863887891942798_1987265013143704317_n (1).jpg"/>
          <p:cNvPicPr>
            <a:picLocks noChangeAspect="1"/>
          </p:cNvPicPr>
          <p:nvPr/>
        </p:nvPicPr>
        <p:blipFill>
          <a:blip r:embed="rId3" cstate="print"/>
          <a:srcRect t="15328" b="11097"/>
          <a:stretch>
            <a:fillRect/>
          </a:stretch>
        </p:blipFill>
        <p:spPr>
          <a:xfrm>
            <a:off x="539552" y="1628800"/>
            <a:ext cx="4940829" cy="2726417"/>
          </a:xfrm>
          <a:prstGeom prst="rect">
            <a:avLst/>
          </a:prstGeom>
        </p:spPr>
      </p:pic>
      <p:pic>
        <p:nvPicPr>
          <p:cNvPr id="6" name="Рисунок 5" descr="455759195_1997397744030876_8101878032255706867_n.jpg"/>
          <p:cNvPicPr>
            <a:picLocks noChangeAspect="1"/>
          </p:cNvPicPr>
          <p:nvPr/>
        </p:nvPicPr>
        <p:blipFill>
          <a:blip r:embed="rId4" cstate="print"/>
          <a:srcRect t="7836" b="11196"/>
          <a:stretch>
            <a:fillRect/>
          </a:stretch>
        </p:blipFill>
        <p:spPr>
          <a:xfrm>
            <a:off x="5796136" y="3861048"/>
            <a:ext cx="2304256" cy="2487637"/>
          </a:xfrm>
          <a:prstGeom prst="rect">
            <a:avLst/>
          </a:prstGeom>
        </p:spPr>
      </p:pic>
      <p:pic>
        <p:nvPicPr>
          <p:cNvPr id="7" name="Рисунок 6" descr="457253873_519969860403819_7037612602709508384_n.jpg"/>
          <p:cNvPicPr>
            <a:picLocks noChangeAspect="1"/>
          </p:cNvPicPr>
          <p:nvPr/>
        </p:nvPicPr>
        <p:blipFill>
          <a:blip r:embed="rId5" cstate="print"/>
          <a:srcRect l="10835" t="6951" b="21129"/>
          <a:stretch>
            <a:fillRect/>
          </a:stretch>
        </p:blipFill>
        <p:spPr>
          <a:xfrm>
            <a:off x="6300192" y="260648"/>
            <a:ext cx="2292889" cy="328498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315401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РЕМОНТ КУХНІ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456329193_1550032032614858_15703974053771467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84984"/>
            <a:ext cx="524403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56494013_1184478792875683_4310948952921689728_n.jpg"/>
          <p:cNvPicPr>
            <a:picLocks noChangeAspect="1"/>
          </p:cNvPicPr>
          <p:nvPr/>
        </p:nvPicPr>
        <p:blipFill>
          <a:blip r:embed="rId4" cstate="print"/>
          <a:srcRect l="10651"/>
          <a:stretch>
            <a:fillRect/>
          </a:stretch>
        </p:blipFill>
        <p:spPr>
          <a:xfrm>
            <a:off x="467544" y="404664"/>
            <a:ext cx="4228364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0112" y="332656"/>
            <a:ext cx="56163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ПРИЙМАЛЬНІ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IMG_4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32331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10816_160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861048"/>
            <a:ext cx="4267575" cy="20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10816_161020_mfn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340768"/>
            <a:ext cx="3779912" cy="178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22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4087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ГРУПА РАННЬОГО ВІКУ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455717915_371625112652266_7184889689027765945_n.jpg"/>
          <p:cNvPicPr>
            <a:picLocks noChangeAspect="1"/>
          </p:cNvPicPr>
          <p:nvPr/>
        </p:nvPicPr>
        <p:blipFill>
          <a:blip r:embed="rId3" cstate="print"/>
          <a:srcRect t="19399" r="15424" b="22404"/>
          <a:stretch>
            <a:fillRect/>
          </a:stretch>
        </p:blipFill>
        <p:spPr>
          <a:xfrm rot="21127906">
            <a:off x="1576896" y="3609832"/>
            <a:ext cx="2232248" cy="272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210812_155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5573" y="3822152"/>
            <a:ext cx="3443717" cy="2582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210812_155121.jpg"/>
          <p:cNvPicPr>
            <a:picLocks noChangeAspect="1"/>
          </p:cNvPicPr>
          <p:nvPr/>
        </p:nvPicPr>
        <p:blipFill>
          <a:blip r:embed="rId5" cstate="print"/>
          <a:srcRect b="18140"/>
          <a:stretch>
            <a:fillRect/>
          </a:stretch>
        </p:blipFill>
        <p:spPr>
          <a:xfrm>
            <a:off x="5185573" y="1176353"/>
            <a:ext cx="3443717" cy="211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80901"/>
            <a:ext cx="3888432" cy="2189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554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ГРУПОВІ  КІМНАТИ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455785455_8226831777428335_12408668908375455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019" y="3789040"/>
            <a:ext cx="4211960" cy="2371284"/>
          </a:xfrm>
          <a:prstGeom prst="rect">
            <a:avLst/>
          </a:prstGeom>
        </p:spPr>
      </p:pic>
      <p:pic>
        <p:nvPicPr>
          <p:cNvPr id="5" name="Рисунок 4" descr="IMG_4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4032448" cy="3024336"/>
          </a:xfrm>
          <a:prstGeom prst="rect">
            <a:avLst/>
          </a:prstGeom>
        </p:spPr>
      </p:pic>
      <p:pic>
        <p:nvPicPr>
          <p:cNvPr id="9" name="Рисунок 8" descr="20210816_155843_mfnr.jpg"/>
          <p:cNvPicPr>
            <a:picLocks noChangeAspect="1"/>
          </p:cNvPicPr>
          <p:nvPr/>
        </p:nvPicPr>
        <p:blipFill rotWithShape="1">
          <a:blip r:embed="rId5" cstate="print"/>
          <a:srcRect t="31124" b="15740"/>
          <a:stretch/>
        </p:blipFill>
        <p:spPr>
          <a:xfrm>
            <a:off x="5940152" y="445314"/>
            <a:ext cx="2736304" cy="30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047"/>
            <a:ext cx="9144000" cy="6858000"/>
          </a:xfrm>
          <a:prstGeom prst="rect">
            <a:avLst/>
          </a:prstGeom>
        </p:spPr>
      </p:pic>
      <p:pic>
        <p:nvPicPr>
          <p:cNvPr id="4" name="Рисунок 3" descr="20210816_154802.jpg"/>
          <p:cNvPicPr>
            <a:picLocks noChangeAspect="1"/>
          </p:cNvPicPr>
          <p:nvPr/>
        </p:nvPicPr>
        <p:blipFill rotWithShape="1">
          <a:blip r:embed="rId3" cstate="print"/>
          <a:srcRect l="10443" r="8395"/>
          <a:stretch/>
        </p:blipFill>
        <p:spPr>
          <a:xfrm rot="20921436">
            <a:off x="579485" y="1257405"/>
            <a:ext cx="4817061" cy="28077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1926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ГРУПОВІ КІМНАТИ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20210816_161258.jpg"/>
          <p:cNvPicPr>
            <a:picLocks noChangeAspect="1"/>
          </p:cNvPicPr>
          <p:nvPr/>
        </p:nvPicPr>
        <p:blipFill rotWithShape="1">
          <a:blip r:embed="rId4" cstate="print"/>
          <a:srcRect t="19615" b="4642"/>
          <a:stretch/>
        </p:blipFill>
        <p:spPr>
          <a:xfrm>
            <a:off x="6516216" y="776987"/>
            <a:ext cx="1872208" cy="299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96" t="9447" b="15568"/>
          <a:stretch/>
        </p:blipFill>
        <p:spPr>
          <a:xfrm>
            <a:off x="3423471" y="4218819"/>
            <a:ext cx="4820937" cy="22562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92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59</cp:revision>
  <dcterms:created xsi:type="dcterms:W3CDTF">2024-08-21T07:47:14Z</dcterms:created>
  <dcterms:modified xsi:type="dcterms:W3CDTF">2025-01-17T08:04:30Z</dcterms:modified>
</cp:coreProperties>
</file>