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8" y="4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 fontScale="96667"/>
          </a:bodyPr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582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104858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58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58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618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619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20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21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607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608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09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10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588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589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590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591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62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2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2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2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628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629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630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31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32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634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35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636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37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638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39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40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60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0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0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42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43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645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646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47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48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49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612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1048613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14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615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616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1048577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1048578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47101-1101-6649-80C7-CDDAD03F38DD}" type="datetimeFigureOut">
              <a:rPr lang="uk-UA" smtClean="0"/>
              <a:pPr/>
              <a:t>30.06.2023</a:t>
            </a:fld>
            <a:endParaRPr lang="uk-UA"/>
          </a:p>
        </p:txBody>
      </p:sp>
      <p:sp>
        <p:nvSpPr>
          <p:cNvPr id="1048579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048580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6EE8-3288-D141-BFFA-F8114BA1098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1645005772_1-phonoteka-org-p-fon-dlya-prezentatsii-knigi-detsk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92925"/>
          </a:xfrm>
          <a:prstGeom prst="rect">
            <a:avLst/>
          </a:prstGeom>
          <a:noFill/>
        </p:spPr>
      </p:pic>
      <p:pic>
        <p:nvPicPr>
          <p:cNvPr id="2097152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6247">
            <a:off x="588640" y="1724841"/>
            <a:ext cx="2786425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53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3462" y="2209800"/>
            <a:ext cx="3191338" cy="4419600"/>
          </a:xfrm>
          <a:prstGeom prst="rect">
            <a:avLst/>
          </a:prstGeom>
        </p:spPr>
      </p:pic>
      <p:sp>
        <p:nvSpPr>
          <p:cNvPr id="104858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971800" y="990600"/>
            <a:ext cx="8839200" cy="4648200"/>
          </a:xfrm>
        </p:spPr>
        <p:txBody>
          <a:bodyPr>
            <a:noAutofit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Літературний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Рідний край вивчай та знай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l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 середньої групи №12</a:t>
            </a: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Підготували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Микитюк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О.</a:t>
            </a:r>
          </a:p>
          <a:p>
            <a:pPr algn="l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Кучеренко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М.</a:t>
            </a: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2023р.</a:t>
            </a: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Рисунок 209718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28044"/>
          </a:xfrm>
          <a:prstGeom prst="rect">
            <a:avLst/>
          </a:prstGeom>
        </p:spPr>
      </p:pic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11201400" cy="1524000"/>
          </a:xfrm>
        </p:spPr>
        <p:txBody>
          <a:bodyPr>
            <a:no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“Ми</a:t>
            </a:r>
            <a:r>
              <a:rPr lang="uk-UA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кохану Батьківщину нашу рідну  Україну дуже любимо </a:t>
            </a:r>
            <a:r>
              <a:rPr lang="uk-UA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завжди</a:t>
            </a:r>
            <a:r>
              <a:rPr lang="uk-UA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2097177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5395104" cy="3399321"/>
          </a:xfrm>
          <a:prstGeom prst="rect">
            <a:avLst/>
          </a:prstGeom>
        </p:spPr>
      </p:pic>
      <p:pic>
        <p:nvPicPr>
          <p:cNvPr id="2097178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914400"/>
            <a:ext cx="4136524" cy="3102704"/>
          </a:xfrm>
          <a:prstGeom prst="rect">
            <a:avLst/>
          </a:prstGeom>
        </p:spPr>
      </p:pic>
      <p:pic>
        <p:nvPicPr>
          <p:cNvPr id="2097179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895600"/>
            <a:ext cx="4935024" cy="3701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Рисунок 209718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09762"/>
          </a:xfrm>
          <a:prstGeom prst="rect">
            <a:avLst/>
          </a:prstGeom>
        </p:spPr>
      </p:pic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1752600" y="-309253"/>
            <a:ext cx="6858001" cy="1113311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Виставка до </a:t>
            </a:r>
            <a:r>
              <a:rPr lang="uk-UA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0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9214" y="719666"/>
            <a:ext cx="3253571" cy="5418667"/>
          </a:xfrm>
          <a:prstGeom prst="rect">
            <a:avLst/>
          </a:prstGeom>
        </p:spPr>
      </p:pic>
      <p:pic>
        <p:nvPicPr>
          <p:cNvPr id="2097181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041" y="546487"/>
            <a:ext cx="4179986" cy="3135304"/>
          </a:xfrm>
          <a:prstGeom prst="rect">
            <a:avLst/>
          </a:prstGeom>
        </p:spPr>
      </p:pic>
      <p:pic>
        <p:nvPicPr>
          <p:cNvPr id="2097182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372" y="3800241"/>
            <a:ext cx="3700920" cy="2775968"/>
          </a:xfrm>
          <a:prstGeom prst="rect">
            <a:avLst/>
          </a:prstGeom>
        </p:spPr>
      </p:pic>
      <p:pic>
        <p:nvPicPr>
          <p:cNvPr id="2097183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7593" y="455387"/>
            <a:ext cx="4238772" cy="3179398"/>
          </a:xfrm>
          <a:prstGeom prst="rect">
            <a:avLst/>
          </a:prstGeom>
        </p:spPr>
      </p:pic>
      <p:pic>
        <p:nvPicPr>
          <p:cNvPr id="2097184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4768" y="3701418"/>
            <a:ext cx="3964421" cy="2973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:\Фото\images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</p:spPr>
      </p:pic>
      <p:pic>
        <p:nvPicPr>
          <p:cNvPr id="2097185" name="Рисунок 2097184"/>
          <p:cNvPicPr>
            <a:picLocks/>
          </p:cNvPicPr>
          <p:nvPr/>
        </p:nvPicPr>
        <p:blipFill>
          <a:blip r:embed="rId3" cstate="print"/>
          <a:srcRect r="-430" b="10468"/>
          <a:stretch>
            <a:fillRect/>
          </a:stretch>
        </p:blipFill>
        <p:spPr>
          <a:xfrm>
            <a:off x="1143000" y="0"/>
            <a:ext cx="10134600" cy="6858000"/>
          </a:xfrm>
          <a:prstGeom prst="rect">
            <a:avLst/>
          </a:prstGeom>
        </p:spPr>
      </p:pic>
      <p:sp>
        <p:nvSpPr>
          <p:cNvPr id="1048657" name="Подзаголовок 1048656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9144000" cy="914400"/>
          </a:xfrm>
        </p:spPr>
        <p:txBody>
          <a:bodyPr>
            <a:normAutofit/>
          </a:bodyPr>
          <a:lstStyle/>
          <a:p>
            <a:r>
              <a:rPr lang="uk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Дякуємо</a:t>
            </a:r>
            <a:r>
              <a:rPr lang="en-US" altLang="uk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" altLang="uk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uk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" altLang="uk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en-US" altLang="uk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uk-UA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592" name="Місце для вмісту 2"/>
          <p:cNvSpPr>
            <a:spLocks noGrp="1"/>
          </p:cNvSpPr>
          <p:nvPr>
            <p:ph idx="1"/>
          </p:nvPr>
        </p:nvSpPr>
        <p:spPr>
          <a:xfrm>
            <a:off x="1447800" y="247402"/>
            <a:ext cx="9906000" cy="6077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Мета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-познайомити дітей з творчістю українського поета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П.Воронька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-викликати бажання слухати та розуміти українську мову;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-сприяти розумінню змісту вірша, відповідати на запитання за 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текстом;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-формувати інтерес до заучування віршів;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-розширювати словниковий запас дітей;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-розвивати зв’язне мовлення, покращувати інтонаційну виразність мовлення;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-розвивати вміння відповідати повними реченнями;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-розвивати вміння аналізувати вірші;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-розвивати художньо – естетичне сприймання творів в єдності змісту;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-виховувати інтерес до творчості поета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П.Воронька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виховувати</a:t>
            </a:r>
            <a:r>
              <a:rPr lang="uk-UA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 до природи рідного краю, бережливе ставлення до неї;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-виховувати патріотизм, гордість за свій народ;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-виховувати любов до рідної мови;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-виховувати повагу до оточуючих.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\1610489694_27-p-fon-dlya-prezentatsii-po-istorii-rossii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>
          <a:xfrm>
            <a:off x="393044" y="126182"/>
            <a:ext cx="10515600" cy="1325563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Дидактичний матеріал</a:t>
            </a:r>
          </a:p>
        </p:txBody>
      </p:sp>
      <p:pic>
        <p:nvPicPr>
          <p:cNvPr id="2097154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7404" y="1324472"/>
            <a:ext cx="2165472" cy="5467691"/>
          </a:xfrm>
          <a:prstGeom prst="rect">
            <a:avLst/>
          </a:prstGeom>
        </p:spPr>
      </p:pic>
      <p:pic>
        <p:nvPicPr>
          <p:cNvPr id="2097155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1911" y="1258602"/>
            <a:ext cx="3209253" cy="2407181"/>
          </a:xfrm>
          <a:prstGeom prst="rect">
            <a:avLst/>
          </a:prstGeom>
        </p:spPr>
      </p:pic>
      <p:pic>
        <p:nvPicPr>
          <p:cNvPr id="2097156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04800"/>
            <a:ext cx="5802201" cy="4352087"/>
          </a:xfrm>
          <a:prstGeom prst="rect">
            <a:avLst/>
          </a:prstGeom>
        </p:spPr>
      </p:pic>
      <p:pic>
        <p:nvPicPr>
          <p:cNvPr id="2097157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1406" y="3816454"/>
            <a:ext cx="6218877" cy="297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\1618537771_32-phonoteka_org-p-fon-dlya-proekta-po-literatur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5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Платон Воронько та його творчість.</a:t>
            </a:r>
          </a:p>
        </p:txBody>
      </p:sp>
      <p:pic>
        <p:nvPicPr>
          <p:cNvPr id="2097158" name="Рисунок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306" y="1676400"/>
            <a:ext cx="6522955" cy="4190999"/>
          </a:xfrm>
        </p:spPr>
      </p:pic>
      <p:pic>
        <p:nvPicPr>
          <p:cNvPr id="2097159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8485" y="1531902"/>
            <a:ext cx="4551334" cy="471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\1614800886_136-p-fon-dlya-prezentatsii-knigi-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>
          <a:xfrm>
            <a:off x="3438896" y="449242"/>
            <a:ext cx="7914904" cy="53697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«Кицька - Мурка»</a:t>
            </a:r>
          </a:p>
        </p:txBody>
      </p:sp>
      <p:pic>
        <p:nvPicPr>
          <p:cNvPr id="2097160" name="Рисунок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5909" y="986218"/>
            <a:ext cx="4064000" cy="5239174"/>
          </a:xfrm>
        </p:spPr>
      </p:pic>
      <p:pic>
        <p:nvPicPr>
          <p:cNvPr id="2097161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1740" y="610054"/>
            <a:ext cx="3340708" cy="4454277"/>
          </a:xfrm>
          <a:prstGeom prst="rect">
            <a:avLst/>
          </a:prstGeom>
        </p:spPr>
      </p:pic>
      <p:pic>
        <p:nvPicPr>
          <p:cNvPr id="2097162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187" y="2026870"/>
            <a:ext cx="3476074" cy="450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\1674936860_top-fon-com-p-fon-dlya-prezentatsii-po-literature-nacha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>
          <a:xfrm>
            <a:off x="3278084" y="872301"/>
            <a:ext cx="5430487" cy="63685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«Їжачок -хитрячок»</a:t>
            </a:r>
          </a:p>
        </p:txBody>
      </p:sp>
      <p:pic>
        <p:nvPicPr>
          <p:cNvPr id="2097163" name="Рисунок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24600" y="2107390"/>
            <a:ext cx="2972949" cy="4141009"/>
          </a:xfrm>
        </p:spPr>
      </p:pic>
      <p:pic>
        <p:nvPicPr>
          <p:cNvPr id="2097164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577" y="525937"/>
            <a:ext cx="2721874" cy="3825119"/>
          </a:xfrm>
          <a:prstGeom prst="rect">
            <a:avLst/>
          </a:prstGeom>
        </p:spPr>
      </p:pic>
      <p:pic>
        <p:nvPicPr>
          <p:cNvPr id="2097165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6024" y="365126"/>
            <a:ext cx="2613397" cy="3484530"/>
          </a:xfrm>
          <a:prstGeom prst="rect">
            <a:avLst/>
          </a:prstGeom>
        </p:spPr>
      </p:pic>
      <p:pic>
        <p:nvPicPr>
          <p:cNvPr id="2097166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133600"/>
            <a:ext cx="2997288" cy="41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о\1619130455_12-phonoteka_org-p-fon-dlya-prezentatsii-po-istorii-rossi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09308"/>
          </a:xfrm>
          <a:prstGeom prst="rect">
            <a:avLst/>
          </a:prstGeom>
          <a:noFill/>
        </p:spPr>
      </p:pic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>
          <a:xfrm>
            <a:off x="3451266" y="365125"/>
            <a:ext cx="5566560" cy="777875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«Облітав-журавель»</a:t>
            </a:r>
          </a:p>
        </p:txBody>
      </p:sp>
      <p:pic>
        <p:nvPicPr>
          <p:cNvPr id="2097167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304" y="1560833"/>
            <a:ext cx="3854689" cy="4900659"/>
          </a:xfrm>
          <a:prstGeom prst="rect">
            <a:avLst/>
          </a:prstGeom>
        </p:spPr>
      </p:pic>
      <p:pic>
        <p:nvPicPr>
          <p:cNvPr id="2097168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701" y="1093873"/>
            <a:ext cx="3743022" cy="4990696"/>
          </a:xfrm>
          <a:prstGeom prst="rect">
            <a:avLst/>
          </a:prstGeom>
        </p:spPr>
      </p:pic>
      <p:pic>
        <p:nvPicPr>
          <p:cNvPr id="2097169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26898" y="1093872"/>
            <a:ext cx="3874423" cy="4849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то\images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49174"/>
          </a:xfrm>
          <a:prstGeom prst="rect">
            <a:avLst/>
          </a:prstGeom>
          <a:noFill/>
        </p:spPr>
      </p:pic>
      <p:sp>
        <p:nvSpPr>
          <p:cNvPr id="1048598" name="Заголовок 1"/>
          <p:cNvSpPr>
            <a:spLocks noGrp="1"/>
          </p:cNvSpPr>
          <p:nvPr>
            <p:ph type="title"/>
          </p:nvPr>
        </p:nvSpPr>
        <p:spPr>
          <a:xfrm>
            <a:off x="990600" y="163011"/>
            <a:ext cx="7239000" cy="1012151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будь, мала,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козою»</a:t>
            </a:r>
          </a:p>
        </p:txBody>
      </p:sp>
      <p:pic>
        <p:nvPicPr>
          <p:cNvPr id="2097170" name="Рисунок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6326" y="1998806"/>
            <a:ext cx="3263503" cy="4351338"/>
          </a:xfrm>
        </p:spPr>
      </p:pic>
      <p:pic>
        <p:nvPicPr>
          <p:cNvPr id="2097171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1173" y="296884"/>
            <a:ext cx="3263503" cy="4351338"/>
          </a:xfrm>
          <a:prstGeom prst="rect">
            <a:avLst/>
          </a:prstGeom>
        </p:spPr>
      </p:pic>
      <p:pic>
        <p:nvPicPr>
          <p:cNvPr id="2097172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7401" y="1246435"/>
            <a:ext cx="4466200" cy="4673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ото\1653589420_3-celes-club-p-fon-dlya-prezentatsii-o-poete-krasivi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1125200" cy="990599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Гігієна тіла з віршами Платона Воронька </a:t>
            </a:r>
          </a:p>
        </p:txBody>
      </p:sp>
      <p:pic>
        <p:nvPicPr>
          <p:cNvPr id="2097173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4069721" cy="3780218"/>
          </a:xfrm>
          <a:prstGeom prst="rect">
            <a:avLst/>
          </a:prstGeom>
        </p:spPr>
      </p:pic>
      <p:pic>
        <p:nvPicPr>
          <p:cNvPr id="2097174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0225" y="1247277"/>
            <a:ext cx="3185100" cy="4246374"/>
          </a:xfrm>
          <a:prstGeom prst="rect">
            <a:avLst/>
          </a:prstGeom>
        </p:spPr>
      </p:pic>
      <p:pic>
        <p:nvPicPr>
          <p:cNvPr id="2097175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066800"/>
            <a:ext cx="2467526" cy="3014612"/>
          </a:xfrm>
          <a:prstGeom prst="rect">
            <a:avLst/>
          </a:prstGeom>
        </p:spPr>
      </p:pic>
      <p:pic>
        <p:nvPicPr>
          <p:cNvPr id="2097176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5297" y="3454389"/>
            <a:ext cx="2467526" cy="328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209</Words>
  <Application>Microsoft Office PowerPoint</Application>
  <PresentationFormat>Произвольный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Дидактичний матеріал</vt:lpstr>
      <vt:lpstr>Платон Воронько та його творчість.</vt:lpstr>
      <vt:lpstr>«Кицька - Мурка»</vt:lpstr>
      <vt:lpstr>«Їжачок -хитрячок»</vt:lpstr>
      <vt:lpstr>«Облітав-журавель»</vt:lpstr>
      <vt:lpstr>«Не будь, мала, козою»</vt:lpstr>
      <vt:lpstr>Гігієна тіла з віршами Платона Воронька </vt:lpstr>
      <vt:lpstr>“Ми кохану Батьківщину нашу рідну  Україну дуже любимо завжди.”</vt:lpstr>
      <vt:lpstr>Виставка до проєкту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Tanyt714@gmail.com</dc:creator>
  <cp:lastModifiedBy>Admin</cp:lastModifiedBy>
  <cp:revision>7</cp:revision>
  <dcterms:created xsi:type="dcterms:W3CDTF">2023-05-22T06:12:31Z</dcterms:created>
  <dcterms:modified xsi:type="dcterms:W3CDTF">2023-06-30T11:43:37Z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76387a3476c2477a82cc1a3bf6545a50</vt:lpwstr>
  </property>
</Properties>
</file>