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29042A-B516-4E66-9E77-B371E27ABD72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AE480C-11A0-4F91-BF9A-EAC4491B9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image" Target="../media/image65.jpe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439" y="992777"/>
            <a:ext cx="9144000" cy="4689566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проект </a:t>
            </a:r>
            <a: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у кожного родина – тепла, міцна та єдина ”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дітьми раннього віку групи №3</a:t>
            </a:r>
            <a:b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b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Підготувала: </a:t>
            </a:r>
            <a:r>
              <a:rPr lang="uk-UA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Подкопаєва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Ф.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0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6" r="4664" b="27143"/>
          <a:stretch/>
        </p:blipFill>
        <p:spPr>
          <a:xfrm>
            <a:off x="238991" y="431882"/>
            <a:ext cx="3957891" cy="292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98" t="16217" r="10338" b="3279"/>
          <a:stretch/>
        </p:blipFill>
        <p:spPr>
          <a:xfrm>
            <a:off x="93517" y="3808509"/>
            <a:ext cx="4197928" cy="302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4" y="3808510"/>
            <a:ext cx="4736537" cy="289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57" r="3750"/>
          <a:stretch/>
        </p:blipFill>
        <p:spPr>
          <a:xfrm>
            <a:off x="7439891" y="552402"/>
            <a:ext cx="3969831" cy="26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49027" y="1672935"/>
            <a:ext cx="2597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Ой ходила квочечка по горі</a:t>
            </a:r>
          </a:p>
          <a:p>
            <a:pPr algn="ctr"/>
            <a:r>
              <a:rPr lang="uk-UA" sz="2400" b="1" dirty="0" err="1" smtClean="0"/>
              <a:t>Укр</a:t>
            </a:r>
            <a:r>
              <a:rPr lang="uk-UA" sz="2400" b="1" dirty="0" smtClean="0"/>
              <a:t> нар. Пісенька </a:t>
            </a:r>
            <a:r>
              <a:rPr lang="uk-UA" sz="2400" b="1" dirty="0" err="1" smtClean="0"/>
              <a:t>Обігрування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597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Завдання: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знайомити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літературними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, </a:t>
            </a:r>
            <a:r>
              <a:rPr lang="ru-RU" dirty="0" err="1"/>
              <a:t>письменників</a:t>
            </a:r>
            <a:r>
              <a:rPr lang="ru-RU" dirty="0"/>
              <a:t>: М.                    </a:t>
            </a:r>
            <a:r>
              <a:rPr lang="ru-RU" dirty="0" err="1"/>
              <a:t>Познанської</a:t>
            </a:r>
            <a:r>
              <a:rPr lang="ru-RU" dirty="0"/>
              <a:t> «</a:t>
            </a:r>
            <a:r>
              <a:rPr lang="ru-RU" dirty="0" err="1"/>
              <a:t>Півник</a:t>
            </a:r>
            <a:r>
              <a:rPr lang="ru-RU" dirty="0"/>
              <a:t>»; В. </a:t>
            </a:r>
            <a:r>
              <a:rPr lang="ru-RU" dirty="0" err="1"/>
              <a:t>Сухомлинського</a:t>
            </a:r>
            <a:r>
              <a:rPr lang="ru-RU" dirty="0"/>
              <a:t> «Курчата»;</a:t>
            </a:r>
          </a:p>
          <a:p>
            <a:r>
              <a:rPr lang="ru-RU" dirty="0"/>
              <a:t>- </a:t>
            </a:r>
            <a:r>
              <a:rPr lang="ru-RU" dirty="0" err="1"/>
              <a:t>поглибити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про усну </a:t>
            </a:r>
            <a:r>
              <a:rPr lang="ru-RU" dirty="0" err="1"/>
              <a:t>народну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: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потішки</a:t>
            </a:r>
            <a:r>
              <a:rPr lang="ru-RU" dirty="0"/>
              <a:t>, </a:t>
            </a:r>
            <a:r>
              <a:rPr lang="ru-RU" dirty="0" err="1"/>
              <a:t>пісеньки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запам'ятовувати</a:t>
            </a:r>
            <a:r>
              <a:rPr lang="ru-RU" dirty="0"/>
              <a:t> та </a:t>
            </a:r>
            <a:r>
              <a:rPr lang="ru-RU" dirty="0" err="1"/>
              <a:t>наслідувати</a:t>
            </a:r>
            <a:r>
              <a:rPr lang="ru-RU" dirty="0"/>
              <a:t> текст в </a:t>
            </a:r>
            <a:r>
              <a:rPr lang="ru-RU" dirty="0" err="1"/>
              <a:t>віршованій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добре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,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 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;</a:t>
            </a:r>
          </a:p>
          <a:p>
            <a:r>
              <a:rPr lang="ru-RU" dirty="0"/>
              <a:t>- донести до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чіткість</a:t>
            </a:r>
            <a:r>
              <a:rPr lang="ru-RU" dirty="0"/>
              <a:t> і </a:t>
            </a:r>
            <a:r>
              <a:rPr lang="ru-RU" dirty="0" err="1"/>
              <a:t>виразність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збагачувати</a:t>
            </a:r>
            <a:r>
              <a:rPr lang="ru-RU" dirty="0"/>
              <a:t> словник </a:t>
            </a:r>
            <a:r>
              <a:rPr lang="ru-RU" dirty="0" err="1"/>
              <a:t>лексикою</a:t>
            </a:r>
            <a:r>
              <a:rPr lang="ru-RU" dirty="0"/>
              <a:t> з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розширювати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про </a:t>
            </a:r>
            <a:r>
              <a:rPr lang="ru-RU" dirty="0" err="1"/>
              <a:t>свійських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твори, </a:t>
            </a:r>
            <a:r>
              <a:rPr lang="ru-RU" dirty="0" err="1"/>
              <a:t>заучувати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пізнавальний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мовленнєву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зв'язне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уявлення</a:t>
            </a:r>
            <a:r>
              <a:rPr lang="ru-RU" dirty="0"/>
              <a:t>, </a:t>
            </a:r>
            <a:r>
              <a:rPr lang="ru-RU" dirty="0" err="1"/>
              <a:t>пам'ять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пісеньок</a:t>
            </a:r>
            <a:r>
              <a:rPr lang="ru-RU" dirty="0"/>
              <a:t>,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поетів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державною </a:t>
            </a:r>
            <a:r>
              <a:rPr lang="ru-RU" dirty="0" err="1"/>
              <a:t>мовою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взаємодіяти</a:t>
            </a:r>
            <a:r>
              <a:rPr lang="ru-RU" dirty="0"/>
              <a:t> з батьками,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на засадах </a:t>
            </a:r>
            <a:r>
              <a:rPr lang="ru-RU" dirty="0" err="1"/>
              <a:t>національно-патріотичного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9109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91" r="7130" b="-1589"/>
          <a:stretch/>
        </p:blipFill>
        <p:spPr>
          <a:xfrm>
            <a:off x="301337" y="218209"/>
            <a:ext cx="3097683" cy="226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08" y="-17416"/>
            <a:ext cx="10430691" cy="97535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проекту</a:t>
            </a:r>
            <a:b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Мотиваційно-інформаційний етап, 1 день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2193788"/>
            <a:ext cx="2732809" cy="279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1" r="6187" b="9304"/>
          <a:stretch/>
        </p:blipFill>
        <p:spPr>
          <a:xfrm>
            <a:off x="6931343" y="2296391"/>
            <a:ext cx="2420913" cy="258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80" y="4650574"/>
            <a:ext cx="2759930" cy="20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3" t="22572" r="13857"/>
          <a:stretch/>
        </p:blipFill>
        <p:spPr>
          <a:xfrm>
            <a:off x="0" y="4407405"/>
            <a:ext cx="2358736" cy="237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35"/>
          <a:stretch/>
        </p:blipFill>
        <p:spPr>
          <a:xfrm>
            <a:off x="4815699" y="4407405"/>
            <a:ext cx="2158979" cy="232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00" t="13365" r="12030" b="15608"/>
          <a:stretch/>
        </p:blipFill>
        <p:spPr>
          <a:xfrm>
            <a:off x="8981798" y="426026"/>
            <a:ext cx="2759930" cy="1870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981799" y="1778152"/>
            <a:ext cx="286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</a:rPr>
              <a:t>Дерево цілей «Веселий півник»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336" y="1361208"/>
            <a:ext cx="2576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М. Познанська «Півник»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77245" y="2691245"/>
            <a:ext cx="181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Конструктивно-</a:t>
            </a:r>
            <a:r>
              <a:rPr lang="uk-UA" dirty="0" smtClean="0"/>
              <a:t> </a:t>
            </a:r>
          </a:p>
          <a:p>
            <a:r>
              <a:rPr lang="uk-UA" dirty="0" smtClean="0"/>
              <a:t>Будівельна гра</a:t>
            </a:r>
          </a:p>
          <a:p>
            <a:r>
              <a:rPr lang="uk-UA" dirty="0" smtClean="0"/>
              <a:t>«Пташник»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70027" y="3152910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«Сумні півники сидять»</a:t>
            </a:r>
          </a:p>
          <a:p>
            <a:r>
              <a:rPr lang="uk-UA" dirty="0" smtClean="0"/>
              <a:t>Авторський вірш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45773" y="5278582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«Кольорові півники»</a:t>
            </a:r>
          </a:p>
          <a:p>
            <a:pPr algn="ctr"/>
            <a:r>
              <a:rPr lang="uk-UA" dirty="0" smtClean="0"/>
              <a:t>СХД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74679" y="5570462"/>
            <a:ext cx="246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народна</a:t>
            </a:r>
            <a:endParaRPr lang="ru-RU" dirty="0"/>
          </a:p>
          <a:p>
            <a:r>
              <a:rPr lang="uk-UA" dirty="0" err="1" smtClean="0"/>
              <a:t>потішка</a:t>
            </a:r>
            <a:r>
              <a:rPr lang="uk-UA" dirty="0" smtClean="0"/>
              <a:t>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«Півник когутик»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8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6" t="13686" r="7342" b="11970"/>
          <a:stretch/>
        </p:blipFill>
        <p:spPr>
          <a:xfrm>
            <a:off x="83127" y="286017"/>
            <a:ext cx="2414024" cy="194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59" y="0"/>
            <a:ext cx="10520449" cy="80273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/>
              <a:t>Репродуктивний етап 2 день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0" t="12767" r="902"/>
          <a:stretch/>
        </p:blipFill>
        <p:spPr>
          <a:xfrm>
            <a:off x="2401976" y="802732"/>
            <a:ext cx="2498157" cy="190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10" r="7975"/>
          <a:stretch/>
        </p:blipFill>
        <p:spPr>
          <a:xfrm>
            <a:off x="6411502" y="688076"/>
            <a:ext cx="2976506" cy="202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2" t="20110" r="6022"/>
          <a:stretch/>
        </p:blipFill>
        <p:spPr>
          <a:xfrm>
            <a:off x="9269692" y="93520"/>
            <a:ext cx="2752590" cy="192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4" r="5978" b="12294"/>
          <a:stretch/>
        </p:blipFill>
        <p:spPr>
          <a:xfrm>
            <a:off x="-26016" y="2502407"/>
            <a:ext cx="2608040" cy="178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6" r="15048"/>
          <a:stretch/>
        </p:blipFill>
        <p:spPr>
          <a:xfrm>
            <a:off x="2880274" y="3197050"/>
            <a:ext cx="2292093" cy="152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36" r="9983"/>
          <a:stretch/>
        </p:blipFill>
        <p:spPr>
          <a:xfrm>
            <a:off x="5616487" y="2710820"/>
            <a:ext cx="2423282" cy="16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0" y="4577144"/>
            <a:ext cx="2608041" cy="193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33" y="5487894"/>
            <a:ext cx="1850202" cy="137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34" t="6223" r="8669" b="20602"/>
          <a:stretch/>
        </p:blipFill>
        <p:spPr>
          <a:xfrm>
            <a:off x="4486435" y="4697213"/>
            <a:ext cx="2587468" cy="161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4478498"/>
            <a:ext cx="2358737" cy="230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1" r="20248"/>
          <a:stretch/>
        </p:blipFill>
        <p:spPr>
          <a:xfrm>
            <a:off x="9414164" y="3070357"/>
            <a:ext cx="2777836" cy="208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3647" y="2062849"/>
            <a:ext cx="1946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Зернята для</a:t>
            </a:r>
          </a:p>
          <a:p>
            <a:pPr algn="ctr"/>
            <a:r>
              <a:rPr lang="uk-UA" sz="1600" b="1" dirty="0" smtClean="0"/>
              <a:t> </a:t>
            </a:r>
            <a:r>
              <a:rPr lang="uk-UA" sz="1600" b="1" dirty="0" err="1" smtClean="0"/>
              <a:t>Півникової</a:t>
            </a:r>
            <a:r>
              <a:rPr lang="uk-UA" sz="1600" b="1" dirty="0" smtClean="0"/>
              <a:t> родини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636" y="1267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23956" y="955964"/>
            <a:ext cx="1974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Малювання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Вірш</a:t>
            </a:r>
          </a:p>
          <a:p>
            <a:pPr algn="ctr"/>
            <a:r>
              <a:rPr lang="uk-UA" sz="1600" b="1" dirty="0" smtClean="0"/>
              <a:t> М Познанської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«Стоїть півник на току»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976" y="2710820"/>
            <a:ext cx="267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Конструювання</a:t>
            </a:r>
          </a:p>
          <a:p>
            <a:pPr algn="ctr"/>
            <a:r>
              <a:rPr lang="uk-UA" sz="1400" b="1" dirty="0" smtClean="0"/>
              <a:t> ( мочалки) «Парканчик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8443" y="6502329"/>
            <a:ext cx="2569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Д/Гра «Кольоровий хвостик»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23955" y="6439403"/>
            <a:ext cx="23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Вірш І </a:t>
            </a:r>
            <a:r>
              <a:rPr lang="uk-UA" sz="1600" b="1" dirty="0" err="1" smtClean="0">
                <a:solidFill>
                  <a:srgbClr val="FF0000"/>
                </a:solidFill>
              </a:rPr>
              <a:t>.Неходи</a:t>
            </a:r>
            <a:r>
              <a:rPr lang="uk-UA" sz="1600" b="1" dirty="0" smtClean="0">
                <a:solidFill>
                  <a:srgbClr val="FF0000"/>
                </a:solidFill>
              </a:rPr>
              <a:t> «Півник»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59636" y="5546122"/>
            <a:ext cx="246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Казка «</a:t>
            </a:r>
            <a:r>
              <a:rPr lang="uk-UA" dirty="0">
                <a:solidFill>
                  <a:srgbClr val="FF0000"/>
                </a:solidFill>
              </a:rPr>
              <a:t>К</a:t>
            </a:r>
            <a:r>
              <a:rPr lang="uk-UA" dirty="0" smtClean="0">
                <a:solidFill>
                  <a:srgbClr val="FF0000"/>
                </a:solidFill>
              </a:rPr>
              <a:t>урочка ряба»</a:t>
            </a:r>
          </a:p>
          <a:p>
            <a:r>
              <a:rPr lang="uk-UA" dirty="0" smtClean="0"/>
              <a:t>Театр – модуль</a:t>
            </a:r>
          </a:p>
          <a:p>
            <a:r>
              <a:rPr lang="uk-UA" dirty="0" smtClean="0"/>
              <a:t> «Диво – скринька»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2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2" t="11568" r="-893" b="-3331"/>
          <a:stretch/>
        </p:blipFill>
        <p:spPr>
          <a:xfrm>
            <a:off x="-12213" y="165480"/>
            <a:ext cx="2651312" cy="178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873" y="184611"/>
            <a:ext cx="5280436" cy="459625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/>
              <a:t>Узагальнюючий етап 3 день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308" b="13136"/>
          <a:stretch/>
        </p:blipFill>
        <p:spPr>
          <a:xfrm>
            <a:off x="2491550" y="1361209"/>
            <a:ext cx="2300142" cy="158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46" r="24367" b="22036"/>
          <a:stretch/>
        </p:blipFill>
        <p:spPr>
          <a:xfrm>
            <a:off x="6847945" y="1169495"/>
            <a:ext cx="2451919" cy="17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63" t="22436"/>
          <a:stretch/>
        </p:blipFill>
        <p:spPr>
          <a:xfrm>
            <a:off x="9299864" y="184611"/>
            <a:ext cx="2665022" cy="19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91" t="12775"/>
          <a:stretch/>
        </p:blipFill>
        <p:spPr>
          <a:xfrm>
            <a:off x="270163" y="2727793"/>
            <a:ext cx="2576946" cy="205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6" y="3036771"/>
            <a:ext cx="2933354" cy="188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22"/>
          <a:stretch/>
        </p:blipFill>
        <p:spPr>
          <a:xfrm>
            <a:off x="6400800" y="2923997"/>
            <a:ext cx="3032296" cy="186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19" r="14038"/>
          <a:stretch/>
        </p:blipFill>
        <p:spPr>
          <a:xfrm>
            <a:off x="187035" y="5091546"/>
            <a:ext cx="2359699" cy="154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2" t="19962" r="13619"/>
          <a:stretch/>
        </p:blipFill>
        <p:spPr>
          <a:xfrm>
            <a:off x="2644491" y="5140819"/>
            <a:ext cx="2188765" cy="149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00" r="17146"/>
          <a:stretch/>
        </p:blipFill>
        <p:spPr>
          <a:xfrm>
            <a:off x="4999402" y="5139077"/>
            <a:ext cx="2106109" cy="144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11" y="4918263"/>
            <a:ext cx="2168652" cy="166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048"/>
          <a:stretch/>
        </p:blipFill>
        <p:spPr>
          <a:xfrm>
            <a:off x="4682155" y="1788532"/>
            <a:ext cx="2055162" cy="125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87035" y="2056987"/>
            <a:ext cx="235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Авт. </a:t>
            </a:r>
            <a:r>
              <a:rPr lang="ru-RU" sz="1600" b="1" dirty="0" err="1" smtClean="0"/>
              <a:t>Вірш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FF0000"/>
                </a:solidFill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</a:rPr>
              <a:t>Стоїть</a:t>
            </a:r>
            <a:r>
              <a:rPr lang="ru-RU" sz="1600" b="1" dirty="0" smtClean="0">
                <a:solidFill>
                  <a:srgbClr val="FF0000"/>
                </a:solidFill>
              </a:rPr>
              <a:t> в </a:t>
            </a:r>
            <a:r>
              <a:rPr lang="ru-RU" sz="1600" b="1" dirty="0" err="1">
                <a:solidFill>
                  <a:srgbClr val="FF0000"/>
                </a:solidFill>
              </a:rPr>
              <a:t>подвірї</a:t>
            </a:r>
            <a:r>
              <a:rPr lang="ru-RU" sz="1600" b="1" dirty="0">
                <a:solidFill>
                  <a:srgbClr val="FF0000"/>
                </a:solidFill>
              </a:rPr>
              <a:t> хата»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79459" y="696254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</a:rPr>
              <a:t>Родини свійських птахів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8463" y="2349374"/>
            <a:ext cx="243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Твір </a:t>
            </a:r>
            <a:r>
              <a:rPr lang="uk-UA" sz="1600" b="1" dirty="0" smtClean="0">
                <a:solidFill>
                  <a:srgbClr val="FF0000"/>
                </a:solidFill>
              </a:rPr>
              <a:t>В Сухомлинського «Курчата.»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0149" y="3337769"/>
            <a:ext cx="23710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Хто сховався ? </a:t>
            </a:r>
          </a:p>
          <a:p>
            <a:r>
              <a:rPr lang="uk-UA" sz="1400" b="1" dirty="0" smtClean="0"/>
              <a:t>Дихальна вправа</a:t>
            </a:r>
          </a:p>
          <a:p>
            <a:endParaRPr lang="uk-UA" sz="1400" b="1" dirty="0" smtClean="0"/>
          </a:p>
          <a:p>
            <a:r>
              <a:rPr lang="uk-UA" sz="1400" b="1" dirty="0" smtClean="0"/>
              <a:t>Авт. </a:t>
            </a:r>
            <a:r>
              <a:rPr lang="uk-UA" sz="1400" b="1" dirty="0" smtClean="0">
                <a:solidFill>
                  <a:srgbClr val="FF0000"/>
                </a:solidFill>
              </a:rPr>
              <a:t>Вірш «Курка </a:t>
            </a:r>
            <a:r>
              <a:rPr lang="uk-UA" sz="1400" b="1" dirty="0" err="1" smtClean="0">
                <a:solidFill>
                  <a:srgbClr val="FF0000"/>
                </a:solidFill>
              </a:rPr>
              <a:t>походжа</a:t>
            </a:r>
            <a:r>
              <a:rPr lang="uk-UA" sz="1400" b="1" dirty="0" smtClean="0">
                <a:solidFill>
                  <a:srgbClr val="FF0000"/>
                </a:solidFill>
              </a:rPr>
              <a:t> подвір'ям»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8463" y="5316279"/>
            <a:ext cx="2528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«Курочка і курчата»</a:t>
            </a:r>
          </a:p>
          <a:p>
            <a:pPr algn="ctr"/>
            <a:r>
              <a:rPr lang="uk-UA" sz="1600" b="1" dirty="0" smtClean="0"/>
              <a:t>Театр на </a:t>
            </a:r>
            <a:r>
              <a:rPr lang="uk-UA" sz="1600" b="1" dirty="0" err="1" smtClean="0"/>
              <a:t>фланелеграфі</a:t>
            </a:r>
            <a:endParaRPr lang="uk-UA" sz="1600" b="1" dirty="0" smtClean="0"/>
          </a:p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Вірш Г Бойко  «Курочко – </a:t>
            </a:r>
          </a:p>
          <a:p>
            <a:pPr algn="ctr"/>
            <a:r>
              <a:rPr lang="uk-UA" sz="1400" b="1" dirty="0" err="1">
                <a:solidFill>
                  <a:srgbClr val="FF0000"/>
                </a:solidFill>
              </a:rPr>
              <a:t>к</a:t>
            </a:r>
            <a:r>
              <a:rPr lang="uk-UA" sz="1400" b="1" dirty="0" err="1" smtClean="0">
                <a:solidFill>
                  <a:srgbClr val="FF0000"/>
                </a:solidFill>
              </a:rPr>
              <a:t>воктунько</a:t>
            </a:r>
            <a:r>
              <a:rPr lang="uk-UA" sz="1400" b="1" dirty="0" smtClean="0">
                <a:solidFill>
                  <a:srgbClr val="FF0000"/>
                </a:solidFill>
              </a:rPr>
              <a:t>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2" t="17252"/>
          <a:stretch/>
        </p:blipFill>
        <p:spPr>
          <a:xfrm>
            <a:off x="-79549" y="166255"/>
            <a:ext cx="2490239" cy="178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973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/>
              <a:t>Творчий етап 4 день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11"/>
          <a:stretch/>
        </p:blipFill>
        <p:spPr>
          <a:xfrm>
            <a:off x="-93329" y="2131266"/>
            <a:ext cx="2515992" cy="217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55" y="719733"/>
            <a:ext cx="2064405" cy="195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63" y="919788"/>
            <a:ext cx="2128555" cy="19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40" y="99969"/>
            <a:ext cx="2127221" cy="203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60" y="2252325"/>
            <a:ext cx="2258246" cy="19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03" y="2684725"/>
            <a:ext cx="1820388" cy="187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12" y="2684725"/>
            <a:ext cx="1891370" cy="172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4" r="15353"/>
          <a:stretch/>
        </p:blipFill>
        <p:spPr>
          <a:xfrm>
            <a:off x="112128" y="4379120"/>
            <a:ext cx="2585452" cy="190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36"/>
          <a:stretch/>
        </p:blipFill>
        <p:spPr>
          <a:xfrm>
            <a:off x="3650939" y="4628119"/>
            <a:ext cx="2442259" cy="190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8" b="10511"/>
          <a:stretch/>
        </p:blipFill>
        <p:spPr>
          <a:xfrm>
            <a:off x="6702136" y="4312160"/>
            <a:ext cx="2612680" cy="203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72"/>
          <a:stretch/>
        </p:blipFill>
        <p:spPr>
          <a:xfrm>
            <a:off x="9620360" y="4379120"/>
            <a:ext cx="2513982" cy="196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-1" y="6348845"/>
            <a:ext cx="1060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«Нагодуй курчат» </a:t>
            </a:r>
            <a:r>
              <a:rPr lang="uk-UA" b="1" dirty="0" err="1" smtClean="0"/>
              <a:t>сенсорика</a:t>
            </a:r>
            <a:r>
              <a:rPr lang="uk-UA" b="1" dirty="0" smtClean="0"/>
              <a:t>                                             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Вірш Н. Забіли  «На подвір'ї курочки»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7838" y="719733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C000"/>
                </a:solidFill>
              </a:rPr>
              <a:t>На пташиному </a:t>
            </a:r>
            <a:r>
              <a:rPr lang="uk-UA" sz="2000" b="1" dirty="0" err="1" smtClean="0">
                <a:solidFill>
                  <a:srgbClr val="FFC000"/>
                </a:solidFill>
              </a:rPr>
              <a:t>подвірї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4346" y="1350818"/>
            <a:ext cx="292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Аплікація</a:t>
            </a:r>
          </a:p>
          <a:p>
            <a:r>
              <a:rPr lang="uk-UA" b="1" dirty="0" err="1" smtClean="0"/>
              <a:t>Аудіозапис</a:t>
            </a:r>
            <a:r>
              <a:rPr lang="uk-UA" b="1" dirty="0" smtClean="0"/>
              <a:t> укр. народної </a:t>
            </a:r>
            <a:r>
              <a:rPr lang="uk-UA" b="1" dirty="0" smtClean="0">
                <a:solidFill>
                  <a:srgbClr val="FFC000"/>
                </a:solidFill>
              </a:rPr>
              <a:t>пісні « Пташине подвір'я»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2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" y="380054"/>
            <a:ext cx="2469692" cy="187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782" y="0"/>
            <a:ext cx="6577445" cy="654627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err="1" smtClean="0"/>
              <a:t>Рефлексійно</a:t>
            </a:r>
            <a:r>
              <a:rPr lang="uk-UA" sz="2000" b="1" dirty="0" smtClean="0"/>
              <a:t>-оцінювальний етап 5 день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8" y="970944"/>
            <a:ext cx="2371126" cy="176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7" t="9804" r="-7998"/>
          <a:stretch/>
        </p:blipFill>
        <p:spPr>
          <a:xfrm>
            <a:off x="7550441" y="970944"/>
            <a:ext cx="2599452" cy="18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04" y="4441639"/>
            <a:ext cx="2664096" cy="236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13" t="18169"/>
          <a:stretch/>
        </p:blipFill>
        <p:spPr>
          <a:xfrm>
            <a:off x="66638" y="2816257"/>
            <a:ext cx="2722419" cy="206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3" t="5291" r="1"/>
          <a:stretch/>
        </p:blipFill>
        <p:spPr>
          <a:xfrm>
            <a:off x="3102043" y="3325989"/>
            <a:ext cx="2433087" cy="206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1"/>
          <a:stretch/>
        </p:blipFill>
        <p:spPr>
          <a:xfrm>
            <a:off x="8956962" y="3413286"/>
            <a:ext cx="2820383" cy="197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" y="4883153"/>
            <a:ext cx="2884379" cy="189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79107" y="1609205"/>
            <a:ext cx="290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Вірш М Познанської «Півник»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8210" y="601612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Є у кожного родина – тепла, міцна та єдина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58400" y="1132609"/>
            <a:ext cx="1849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Укр. Народна казка </a:t>
            </a:r>
          </a:p>
          <a:p>
            <a:r>
              <a:rPr lang="uk-UA" sz="1600" b="1" dirty="0" smtClean="0">
                <a:solidFill>
                  <a:srgbClr val="FF0000"/>
                </a:solidFill>
              </a:rPr>
              <a:t>«Курочка ряба»</a:t>
            </a:r>
          </a:p>
          <a:p>
            <a:r>
              <a:rPr lang="uk-UA" sz="1600" b="1" dirty="0" smtClean="0"/>
              <a:t>Театр на фартуху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86156" y="3096088"/>
            <a:ext cx="2992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Укр. </a:t>
            </a:r>
            <a:r>
              <a:rPr lang="uk-UA" sz="1600" b="1" dirty="0"/>
              <a:t>н</a:t>
            </a:r>
            <a:r>
              <a:rPr lang="uk-UA" sz="1600" b="1" dirty="0" smtClean="0"/>
              <a:t>ар. пісня </a:t>
            </a:r>
            <a:r>
              <a:rPr lang="uk-UA" sz="1600" b="1" dirty="0" smtClean="0">
                <a:solidFill>
                  <a:srgbClr val="FF0000"/>
                </a:solidFill>
              </a:rPr>
              <a:t>«Ой ходила квочечка по горі»</a:t>
            </a:r>
          </a:p>
          <a:p>
            <a:pPr algn="ctr"/>
            <a:endParaRPr lang="uk-UA" sz="1600" b="1" dirty="0">
              <a:solidFill>
                <a:srgbClr val="FF0000"/>
              </a:solidFill>
            </a:endParaRPr>
          </a:p>
          <a:p>
            <a:pPr algn="ctr"/>
            <a:r>
              <a:rPr lang="uk-UA" sz="1600" b="1" dirty="0" smtClean="0"/>
              <a:t>Твір В Сухомлинського </a:t>
            </a:r>
            <a:r>
              <a:rPr lang="uk-UA" sz="1600" b="1" dirty="0" smtClean="0">
                <a:solidFill>
                  <a:srgbClr val="FF0000"/>
                </a:solidFill>
              </a:rPr>
              <a:t>«Курчата»</a:t>
            </a: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2494" y="2927856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Курник,домівка</a:t>
            </a:r>
            <a:r>
              <a:rPr lang="uk-UA" b="1" dirty="0" smtClean="0"/>
              <a:t> родини курей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02044" y="5623844"/>
            <a:ext cx="258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Перебирання насіння та зернят.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29700" y="5623844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Родини </a:t>
            </a:r>
            <a:r>
              <a:rPr lang="uk-UA" b="1" dirty="0" err="1" smtClean="0"/>
              <a:t>гусей</a:t>
            </a:r>
            <a:r>
              <a:rPr lang="uk-UA" b="1" dirty="0" smtClean="0"/>
              <a:t> та качок.</a:t>
            </a:r>
          </a:p>
          <a:p>
            <a:r>
              <a:rPr lang="uk-UA" b="1" dirty="0" smtClean="0"/>
              <a:t>Фіз. Хв. </a:t>
            </a:r>
          </a:p>
          <a:p>
            <a:r>
              <a:rPr lang="uk-UA" b="1" dirty="0" smtClean="0"/>
              <a:t>«На пташиному подвір'ї»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063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082">
            <a:off x="121612" y="1038743"/>
            <a:ext cx="1329684" cy="17410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986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/>
              <a:t>Робота з батьками, виставка «Поетичний віночок»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586">
            <a:off x="1758848" y="1221614"/>
            <a:ext cx="1389234" cy="178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991">
            <a:off x="3470382" y="1739387"/>
            <a:ext cx="1328275" cy="1846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899">
            <a:off x="5063817" y="1426307"/>
            <a:ext cx="1232481" cy="1715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101">
            <a:off x="6552983" y="2046514"/>
            <a:ext cx="1180229" cy="1776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16" y="1315562"/>
            <a:ext cx="1119270" cy="1754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0">
            <a:off x="9475071" y="2411537"/>
            <a:ext cx="1187878" cy="1768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25" y="1272019"/>
            <a:ext cx="1302149" cy="1798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111"/>
            <a:ext cx="1572908" cy="1589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17" y="4550110"/>
            <a:ext cx="1807246" cy="1589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2" y="4550110"/>
            <a:ext cx="2215488" cy="158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49" y="4550110"/>
            <a:ext cx="2214121" cy="1589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7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" t="16341" r="1963" b="9000"/>
          <a:stretch/>
        </p:blipFill>
        <p:spPr>
          <a:xfrm>
            <a:off x="103909" y="436417"/>
            <a:ext cx="2639292" cy="155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29" y="140573"/>
            <a:ext cx="10515600" cy="573155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Робота поза заняттями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89" r="25798" b="27846"/>
          <a:stretch/>
        </p:blipFill>
        <p:spPr>
          <a:xfrm>
            <a:off x="2952499" y="524825"/>
            <a:ext cx="1573767" cy="204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6" r="13822" b="7590"/>
          <a:stretch/>
        </p:blipFill>
        <p:spPr>
          <a:xfrm>
            <a:off x="4837202" y="573155"/>
            <a:ext cx="1442844" cy="195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6" y="533421"/>
            <a:ext cx="1970616" cy="199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44" y="608923"/>
            <a:ext cx="1502480" cy="174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22" y="573155"/>
            <a:ext cx="1630405" cy="195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1" y="2739760"/>
            <a:ext cx="2020396" cy="167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79" y="2956257"/>
            <a:ext cx="2132958" cy="161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14" y="2862787"/>
            <a:ext cx="1885430" cy="171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65" y="2646965"/>
            <a:ext cx="1790075" cy="202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76" y="2883535"/>
            <a:ext cx="1833136" cy="185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1" y="4606551"/>
            <a:ext cx="1843435" cy="16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4832266"/>
            <a:ext cx="1666448" cy="171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05" y="4871522"/>
            <a:ext cx="1823248" cy="138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01" y="4904328"/>
            <a:ext cx="1664346" cy="187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981600"/>
            <a:ext cx="1974657" cy="16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95" y="5173650"/>
            <a:ext cx="1885945" cy="125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55864" y="2081487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П/вправа  </a:t>
            </a:r>
            <a:r>
              <a:rPr lang="uk-UA" sz="1600" b="1" dirty="0" smtClean="0">
                <a:solidFill>
                  <a:srgbClr val="FF0000"/>
                </a:solidFill>
              </a:rPr>
              <a:t>«Півник»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5956" y="4397862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Читання та розглядання книжок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3365" y="4500371"/>
            <a:ext cx="218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C000"/>
                </a:solidFill>
              </a:rPr>
              <a:t>М/гра «Півник який?!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9039" y="6436894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«</a:t>
            </a:r>
            <a:r>
              <a:rPr lang="uk-UA" b="1" dirty="0" smtClean="0">
                <a:solidFill>
                  <a:srgbClr val="FFC000"/>
                </a:solidFill>
              </a:rPr>
              <a:t>Прикрась хвостик»(кришечки)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2385355"/>
            <a:ext cx="316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Нагодуємо курчат.</a:t>
            </a:r>
          </a:p>
          <a:p>
            <a:pPr algn="ctr"/>
            <a:r>
              <a:rPr lang="uk-UA" sz="1400" b="1" dirty="0" smtClean="0"/>
              <a:t> Вірш </a:t>
            </a:r>
            <a:r>
              <a:rPr lang="uk-UA" sz="1400" b="1" dirty="0" smtClean="0">
                <a:solidFill>
                  <a:srgbClr val="FF0000"/>
                </a:solidFill>
              </a:rPr>
              <a:t>Н Забіли «На подвір'ї курочки»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47188" y="2392545"/>
            <a:ext cx="3384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FFC000"/>
                </a:solidFill>
              </a:rPr>
              <a:t>Розглядання картинок свійських тварин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1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2053</TotalTime>
  <Words>470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Літературний проект  “Є у кожного родина – тепла, міцна та єдина ” з дітьми раннього віку групи №3                                                                                                                                   Підготувала: Подкопаєва В. Ф.  </vt:lpstr>
      <vt:lpstr>Слайд 2</vt:lpstr>
      <vt:lpstr>Реалізація проекту Мотиваційно-інформаційний етап, 1 день</vt:lpstr>
      <vt:lpstr>Репродуктивний етап 2 день</vt:lpstr>
      <vt:lpstr>Узагальнюючий етап 3 день</vt:lpstr>
      <vt:lpstr>Творчий етап 4 день</vt:lpstr>
      <vt:lpstr>Рефлексійно-оцінювальний етап 5 день</vt:lpstr>
      <vt:lpstr>Робота з батьками, виставка «Поетичний віночок»</vt:lpstr>
      <vt:lpstr>Робота поза заняттями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про</dc:title>
  <dc:creator>Пользователь Windows</dc:creator>
  <cp:lastModifiedBy>Admin</cp:lastModifiedBy>
  <cp:revision>43</cp:revision>
  <dcterms:created xsi:type="dcterms:W3CDTF">2023-05-15T16:02:37Z</dcterms:created>
  <dcterms:modified xsi:type="dcterms:W3CDTF">2023-06-30T11:38:30Z</dcterms:modified>
</cp:coreProperties>
</file>