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59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86" r:id="rId14"/>
    <p:sldId id="287" r:id="rId15"/>
    <p:sldId id="28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0" r:id="rId3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477" y="11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t="399" r="3034" b="1564"/>
          <a:stretch/>
        </p:blipFill>
        <p:spPr>
          <a:xfrm rot="190332">
            <a:off x="285895" y="-516641"/>
            <a:ext cx="6358219" cy="104151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640" y="0"/>
            <a:ext cx="6408712" cy="46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48880" y="139959"/>
            <a:ext cx="17220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none" spc="0" dirty="0" err="1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cap="none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spc="0" dirty="0" err="1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1400" cap="none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spc="0" dirty="0" err="1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endParaRPr lang="ru-RU" sz="1400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174812" y="506506"/>
            <a:ext cx="6562164" cy="8077199"/>
          </a:xfrm>
          <a:custGeom>
            <a:avLst/>
            <a:gdLst>
              <a:gd name="connsiteX0" fmla="*/ 1304364 w 6562164"/>
              <a:gd name="connsiteY0" fmla="*/ 1093694 h 8077199"/>
              <a:gd name="connsiteX1" fmla="*/ 3160059 w 6562164"/>
              <a:gd name="connsiteY1" fmla="*/ 1066800 h 8077199"/>
              <a:gd name="connsiteX2" fmla="*/ 3025588 w 6562164"/>
              <a:gd name="connsiteY2" fmla="*/ 757518 h 8077199"/>
              <a:gd name="connsiteX3" fmla="*/ 3281082 w 6562164"/>
              <a:gd name="connsiteY3" fmla="*/ 340659 h 8077199"/>
              <a:gd name="connsiteX4" fmla="*/ 3630706 w 6562164"/>
              <a:gd name="connsiteY4" fmla="*/ 31376 h 8077199"/>
              <a:gd name="connsiteX5" fmla="*/ 4047564 w 6562164"/>
              <a:gd name="connsiteY5" fmla="*/ 152400 h 8077199"/>
              <a:gd name="connsiteX6" fmla="*/ 4383741 w 6562164"/>
              <a:gd name="connsiteY6" fmla="*/ 192741 h 8077199"/>
              <a:gd name="connsiteX7" fmla="*/ 4881282 w 6562164"/>
              <a:gd name="connsiteY7" fmla="*/ 17929 h 8077199"/>
              <a:gd name="connsiteX8" fmla="*/ 5311588 w 6562164"/>
              <a:gd name="connsiteY8" fmla="*/ 85165 h 8077199"/>
              <a:gd name="connsiteX9" fmla="*/ 5593976 w 6562164"/>
              <a:gd name="connsiteY9" fmla="*/ 448235 h 8077199"/>
              <a:gd name="connsiteX10" fmla="*/ 6024282 w 6562164"/>
              <a:gd name="connsiteY10" fmla="*/ 649941 h 8077199"/>
              <a:gd name="connsiteX11" fmla="*/ 5701553 w 6562164"/>
              <a:gd name="connsiteY11" fmla="*/ 1053353 h 8077199"/>
              <a:gd name="connsiteX12" fmla="*/ 6320117 w 6562164"/>
              <a:gd name="connsiteY12" fmla="*/ 1147482 h 8077199"/>
              <a:gd name="connsiteX13" fmla="*/ 6293223 w 6562164"/>
              <a:gd name="connsiteY13" fmla="*/ 1725706 h 8077199"/>
              <a:gd name="connsiteX14" fmla="*/ 5822576 w 6562164"/>
              <a:gd name="connsiteY14" fmla="*/ 1913965 h 8077199"/>
              <a:gd name="connsiteX15" fmla="*/ 5647764 w 6562164"/>
              <a:gd name="connsiteY15" fmla="*/ 2169459 h 8077199"/>
              <a:gd name="connsiteX16" fmla="*/ 5768788 w 6562164"/>
              <a:gd name="connsiteY16" fmla="*/ 2667000 h 8077199"/>
              <a:gd name="connsiteX17" fmla="*/ 5916706 w 6562164"/>
              <a:gd name="connsiteY17" fmla="*/ 2922494 h 8077199"/>
              <a:gd name="connsiteX18" fmla="*/ 5741894 w 6562164"/>
              <a:gd name="connsiteY18" fmla="*/ 3204882 h 8077199"/>
              <a:gd name="connsiteX19" fmla="*/ 5593976 w 6562164"/>
              <a:gd name="connsiteY19" fmla="*/ 3594847 h 8077199"/>
              <a:gd name="connsiteX20" fmla="*/ 5351929 w 6562164"/>
              <a:gd name="connsiteY20" fmla="*/ 3715870 h 8077199"/>
              <a:gd name="connsiteX21" fmla="*/ 5096435 w 6562164"/>
              <a:gd name="connsiteY21" fmla="*/ 3836894 h 8077199"/>
              <a:gd name="connsiteX22" fmla="*/ 4746812 w 6562164"/>
              <a:gd name="connsiteY22" fmla="*/ 4025153 h 8077199"/>
              <a:gd name="connsiteX23" fmla="*/ 4975412 w 6562164"/>
              <a:gd name="connsiteY23" fmla="*/ 4603376 h 8077199"/>
              <a:gd name="connsiteX24" fmla="*/ 5446059 w 6562164"/>
              <a:gd name="connsiteY24" fmla="*/ 4791635 h 8077199"/>
              <a:gd name="connsiteX25" fmla="*/ 5419164 w 6562164"/>
              <a:gd name="connsiteY25" fmla="*/ 5100918 h 8077199"/>
              <a:gd name="connsiteX26" fmla="*/ 5715000 w 6562164"/>
              <a:gd name="connsiteY26" fmla="*/ 5154706 h 8077199"/>
              <a:gd name="connsiteX27" fmla="*/ 5916706 w 6562164"/>
              <a:gd name="connsiteY27" fmla="*/ 4926106 h 8077199"/>
              <a:gd name="connsiteX28" fmla="*/ 6360459 w 6562164"/>
              <a:gd name="connsiteY28" fmla="*/ 5020235 h 8077199"/>
              <a:gd name="connsiteX29" fmla="*/ 6535270 w 6562164"/>
              <a:gd name="connsiteY29" fmla="*/ 5356412 h 8077199"/>
              <a:gd name="connsiteX30" fmla="*/ 6521823 w 6562164"/>
              <a:gd name="connsiteY30" fmla="*/ 5759823 h 8077199"/>
              <a:gd name="connsiteX31" fmla="*/ 6414247 w 6562164"/>
              <a:gd name="connsiteY31" fmla="*/ 6042212 h 8077199"/>
              <a:gd name="connsiteX32" fmla="*/ 6347012 w 6562164"/>
              <a:gd name="connsiteY32" fmla="*/ 6418729 h 8077199"/>
              <a:gd name="connsiteX33" fmla="*/ 6091517 w 6562164"/>
              <a:gd name="connsiteY33" fmla="*/ 6580094 h 8077199"/>
              <a:gd name="connsiteX34" fmla="*/ 5607423 w 6562164"/>
              <a:gd name="connsiteY34" fmla="*/ 6862482 h 8077199"/>
              <a:gd name="connsiteX35" fmla="*/ 5136776 w 6562164"/>
              <a:gd name="connsiteY35" fmla="*/ 6929718 h 8077199"/>
              <a:gd name="connsiteX36" fmla="*/ 5486400 w 6562164"/>
              <a:gd name="connsiteY36" fmla="*/ 7844118 h 8077199"/>
              <a:gd name="connsiteX37" fmla="*/ 4908176 w 6562164"/>
              <a:gd name="connsiteY37" fmla="*/ 7924800 h 8077199"/>
              <a:gd name="connsiteX38" fmla="*/ 4222376 w 6562164"/>
              <a:gd name="connsiteY38" fmla="*/ 8059270 h 8077199"/>
              <a:gd name="connsiteX39" fmla="*/ 3913094 w 6562164"/>
              <a:gd name="connsiteY39" fmla="*/ 7817223 h 8077199"/>
              <a:gd name="connsiteX40" fmla="*/ 3644153 w 6562164"/>
              <a:gd name="connsiteY40" fmla="*/ 7736541 h 8077199"/>
              <a:gd name="connsiteX41" fmla="*/ 3536576 w 6562164"/>
              <a:gd name="connsiteY41" fmla="*/ 7373470 h 8077199"/>
              <a:gd name="connsiteX42" fmla="*/ 3254188 w 6562164"/>
              <a:gd name="connsiteY42" fmla="*/ 7521388 h 8077199"/>
              <a:gd name="connsiteX43" fmla="*/ 2958353 w 6562164"/>
              <a:gd name="connsiteY43" fmla="*/ 7427259 h 8077199"/>
              <a:gd name="connsiteX44" fmla="*/ 2635623 w 6562164"/>
              <a:gd name="connsiteY44" fmla="*/ 7413812 h 8077199"/>
              <a:gd name="connsiteX45" fmla="*/ 2097741 w 6562164"/>
              <a:gd name="connsiteY45" fmla="*/ 7306235 h 8077199"/>
              <a:gd name="connsiteX46" fmla="*/ 1775012 w 6562164"/>
              <a:gd name="connsiteY46" fmla="*/ 7306235 h 8077199"/>
              <a:gd name="connsiteX47" fmla="*/ 2043953 w 6562164"/>
              <a:gd name="connsiteY47" fmla="*/ 6593541 h 8077199"/>
              <a:gd name="connsiteX48" fmla="*/ 1425388 w 6562164"/>
              <a:gd name="connsiteY48" fmla="*/ 6378388 h 8077199"/>
              <a:gd name="connsiteX49" fmla="*/ 1506070 w 6562164"/>
              <a:gd name="connsiteY49" fmla="*/ 5746376 h 8077199"/>
              <a:gd name="connsiteX50" fmla="*/ 1775012 w 6562164"/>
              <a:gd name="connsiteY50" fmla="*/ 5423647 h 8077199"/>
              <a:gd name="connsiteX51" fmla="*/ 1532964 w 6562164"/>
              <a:gd name="connsiteY51" fmla="*/ 5262282 h 8077199"/>
              <a:gd name="connsiteX52" fmla="*/ 376517 w 6562164"/>
              <a:gd name="connsiteY52" fmla="*/ 5316070 h 8077199"/>
              <a:gd name="connsiteX53" fmla="*/ 40341 w 6562164"/>
              <a:gd name="connsiteY53" fmla="*/ 5141259 h 8077199"/>
              <a:gd name="connsiteX54" fmla="*/ 134470 w 6562164"/>
              <a:gd name="connsiteY54" fmla="*/ 4603376 h 8077199"/>
              <a:gd name="connsiteX55" fmla="*/ 726141 w 6562164"/>
              <a:gd name="connsiteY55" fmla="*/ 4334435 h 8077199"/>
              <a:gd name="connsiteX56" fmla="*/ 1250576 w 6562164"/>
              <a:gd name="connsiteY56" fmla="*/ 3823447 h 8077199"/>
              <a:gd name="connsiteX57" fmla="*/ 860612 w 6562164"/>
              <a:gd name="connsiteY57" fmla="*/ 3688976 h 8077199"/>
              <a:gd name="connsiteX58" fmla="*/ 578223 w 6562164"/>
              <a:gd name="connsiteY58" fmla="*/ 3245223 h 8077199"/>
              <a:gd name="connsiteX59" fmla="*/ 887506 w 6562164"/>
              <a:gd name="connsiteY59" fmla="*/ 2909047 h 8077199"/>
              <a:gd name="connsiteX60" fmla="*/ 497541 w 6562164"/>
              <a:gd name="connsiteY60" fmla="*/ 2209800 h 8077199"/>
              <a:gd name="connsiteX61" fmla="*/ 1438835 w 6562164"/>
              <a:gd name="connsiteY61" fmla="*/ 1887070 h 8077199"/>
              <a:gd name="connsiteX62" fmla="*/ 981635 w 6562164"/>
              <a:gd name="connsiteY62" fmla="*/ 1416423 h 8077199"/>
              <a:gd name="connsiteX63" fmla="*/ 1062317 w 6562164"/>
              <a:gd name="connsiteY63" fmla="*/ 1174376 h 8077199"/>
              <a:gd name="connsiteX64" fmla="*/ 1304364 w 6562164"/>
              <a:gd name="connsiteY64" fmla="*/ 1093694 h 80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562164" h="8077199">
                <a:moveTo>
                  <a:pt x="1304364" y="1093694"/>
                </a:moveTo>
                <a:cubicBezTo>
                  <a:pt x="1653988" y="1075765"/>
                  <a:pt x="2873188" y="1122829"/>
                  <a:pt x="3160059" y="1066800"/>
                </a:cubicBezTo>
                <a:cubicBezTo>
                  <a:pt x="3446930" y="1010771"/>
                  <a:pt x="3005418" y="878541"/>
                  <a:pt x="3025588" y="757518"/>
                </a:cubicBezTo>
                <a:cubicBezTo>
                  <a:pt x="3045758" y="636495"/>
                  <a:pt x="3180229" y="461683"/>
                  <a:pt x="3281082" y="340659"/>
                </a:cubicBezTo>
                <a:cubicBezTo>
                  <a:pt x="3381935" y="219635"/>
                  <a:pt x="3502959" y="62752"/>
                  <a:pt x="3630706" y="31376"/>
                </a:cubicBezTo>
                <a:cubicBezTo>
                  <a:pt x="3758453" y="0"/>
                  <a:pt x="3922058" y="125506"/>
                  <a:pt x="4047564" y="152400"/>
                </a:cubicBezTo>
                <a:cubicBezTo>
                  <a:pt x="4173070" y="179294"/>
                  <a:pt x="4244788" y="215153"/>
                  <a:pt x="4383741" y="192741"/>
                </a:cubicBezTo>
                <a:cubicBezTo>
                  <a:pt x="4522694" y="170329"/>
                  <a:pt x="4726641" y="35858"/>
                  <a:pt x="4881282" y="17929"/>
                </a:cubicBezTo>
                <a:cubicBezTo>
                  <a:pt x="5035923" y="0"/>
                  <a:pt x="5192806" y="13447"/>
                  <a:pt x="5311588" y="85165"/>
                </a:cubicBezTo>
                <a:cubicBezTo>
                  <a:pt x="5430370" y="156883"/>
                  <a:pt x="5475194" y="354106"/>
                  <a:pt x="5593976" y="448235"/>
                </a:cubicBezTo>
                <a:cubicBezTo>
                  <a:pt x="5712758" y="542364"/>
                  <a:pt x="6006353" y="549088"/>
                  <a:pt x="6024282" y="649941"/>
                </a:cubicBezTo>
                <a:cubicBezTo>
                  <a:pt x="6042211" y="750794"/>
                  <a:pt x="5652247" y="970430"/>
                  <a:pt x="5701553" y="1053353"/>
                </a:cubicBezTo>
                <a:cubicBezTo>
                  <a:pt x="5750859" y="1136276"/>
                  <a:pt x="6221505" y="1035423"/>
                  <a:pt x="6320117" y="1147482"/>
                </a:cubicBezTo>
                <a:cubicBezTo>
                  <a:pt x="6418729" y="1259541"/>
                  <a:pt x="6376147" y="1597959"/>
                  <a:pt x="6293223" y="1725706"/>
                </a:cubicBezTo>
                <a:cubicBezTo>
                  <a:pt x="6210299" y="1853453"/>
                  <a:pt x="5930152" y="1840006"/>
                  <a:pt x="5822576" y="1913965"/>
                </a:cubicBezTo>
                <a:cubicBezTo>
                  <a:pt x="5715000" y="1987924"/>
                  <a:pt x="5656729" y="2043953"/>
                  <a:pt x="5647764" y="2169459"/>
                </a:cubicBezTo>
                <a:cubicBezTo>
                  <a:pt x="5638799" y="2294965"/>
                  <a:pt x="5723964" y="2541494"/>
                  <a:pt x="5768788" y="2667000"/>
                </a:cubicBezTo>
                <a:cubicBezTo>
                  <a:pt x="5813612" y="2792506"/>
                  <a:pt x="5921188" y="2832847"/>
                  <a:pt x="5916706" y="2922494"/>
                </a:cubicBezTo>
                <a:cubicBezTo>
                  <a:pt x="5912224" y="3012141"/>
                  <a:pt x="5795682" y="3092823"/>
                  <a:pt x="5741894" y="3204882"/>
                </a:cubicBezTo>
                <a:cubicBezTo>
                  <a:pt x="5688106" y="3316941"/>
                  <a:pt x="5658970" y="3509682"/>
                  <a:pt x="5593976" y="3594847"/>
                </a:cubicBezTo>
                <a:cubicBezTo>
                  <a:pt x="5528982" y="3680012"/>
                  <a:pt x="5434852" y="3675529"/>
                  <a:pt x="5351929" y="3715870"/>
                </a:cubicBezTo>
                <a:cubicBezTo>
                  <a:pt x="5269006" y="3756211"/>
                  <a:pt x="5197288" y="3785347"/>
                  <a:pt x="5096435" y="3836894"/>
                </a:cubicBezTo>
                <a:cubicBezTo>
                  <a:pt x="4995582" y="3888441"/>
                  <a:pt x="4766983" y="3897406"/>
                  <a:pt x="4746812" y="4025153"/>
                </a:cubicBezTo>
                <a:cubicBezTo>
                  <a:pt x="4726641" y="4152900"/>
                  <a:pt x="4858871" y="4475629"/>
                  <a:pt x="4975412" y="4603376"/>
                </a:cubicBezTo>
                <a:cubicBezTo>
                  <a:pt x="5091953" y="4731123"/>
                  <a:pt x="5372100" y="4708711"/>
                  <a:pt x="5446059" y="4791635"/>
                </a:cubicBezTo>
                <a:cubicBezTo>
                  <a:pt x="5520018" y="4874559"/>
                  <a:pt x="5374341" y="5040406"/>
                  <a:pt x="5419164" y="5100918"/>
                </a:cubicBezTo>
                <a:cubicBezTo>
                  <a:pt x="5463988" y="5161430"/>
                  <a:pt x="5632076" y="5183841"/>
                  <a:pt x="5715000" y="5154706"/>
                </a:cubicBezTo>
                <a:cubicBezTo>
                  <a:pt x="5797924" y="5125571"/>
                  <a:pt x="5809130" y="4948518"/>
                  <a:pt x="5916706" y="4926106"/>
                </a:cubicBezTo>
                <a:cubicBezTo>
                  <a:pt x="6024282" y="4903694"/>
                  <a:pt x="6257365" y="4948517"/>
                  <a:pt x="6360459" y="5020235"/>
                </a:cubicBezTo>
                <a:cubicBezTo>
                  <a:pt x="6463553" y="5091953"/>
                  <a:pt x="6508376" y="5233147"/>
                  <a:pt x="6535270" y="5356412"/>
                </a:cubicBezTo>
                <a:cubicBezTo>
                  <a:pt x="6562164" y="5479677"/>
                  <a:pt x="6541994" y="5645523"/>
                  <a:pt x="6521823" y="5759823"/>
                </a:cubicBezTo>
                <a:cubicBezTo>
                  <a:pt x="6501653" y="5874123"/>
                  <a:pt x="6443382" y="5932394"/>
                  <a:pt x="6414247" y="6042212"/>
                </a:cubicBezTo>
                <a:cubicBezTo>
                  <a:pt x="6385112" y="6152030"/>
                  <a:pt x="6400800" y="6329082"/>
                  <a:pt x="6347012" y="6418729"/>
                </a:cubicBezTo>
                <a:cubicBezTo>
                  <a:pt x="6293224" y="6508376"/>
                  <a:pt x="6214782" y="6506135"/>
                  <a:pt x="6091517" y="6580094"/>
                </a:cubicBezTo>
                <a:cubicBezTo>
                  <a:pt x="5968252" y="6654053"/>
                  <a:pt x="5766547" y="6804211"/>
                  <a:pt x="5607423" y="6862482"/>
                </a:cubicBezTo>
                <a:cubicBezTo>
                  <a:pt x="5448300" y="6920753"/>
                  <a:pt x="5156947" y="6766112"/>
                  <a:pt x="5136776" y="6929718"/>
                </a:cubicBezTo>
                <a:cubicBezTo>
                  <a:pt x="5116606" y="7093324"/>
                  <a:pt x="5524500" y="7678271"/>
                  <a:pt x="5486400" y="7844118"/>
                </a:cubicBezTo>
                <a:cubicBezTo>
                  <a:pt x="5448300" y="8009965"/>
                  <a:pt x="5118847" y="7888941"/>
                  <a:pt x="4908176" y="7924800"/>
                </a:cubicBezTo>
                <a:cubicBezTo>
                  <a:pt x="4697505" y="7960659"/>
                  <a:pt x="4388223" y="8077199"/>
                  <a:pt x="4222376" y="8059270"/>
                </a:cubicBezTo>
                <a:cubicBezTo>
                  <a:pt x="4056529" y="8041341"/>
                  <a:pt x="4009465" y="7871011"/>
                  <a:pt x="3913094" y="7817223"/>
                </a:cubicBezTo>
                <a:cubicBezTo>
                  <a:pt x="3816723" y="7763435"/>
                  <a:pt x="3706906" y="7810500"/>
                  <a:pt x="3644153" y="7736541"/>
                </a:cubicBezTo>
                <a:cubicBezTo>
                  <a:pt x="3581400" y="7662582"/>
                  <a:pt x="3601570" y="7409329"/>
                  <a:pt x="3536576" y="7373470"/>
                </a:cubicBezTo>
                <a:cubicBezTo>
                  <a:pt x="3471582" y="7337611"/>
                  <a:pt x="3350559" y="7512423"/>
                  <a:pt x="3254188" y="7521388"/>
                </a:cubicBezTo>
                <a:cubicBezTo>
                  <a:pt x="3157818" y="7530353"/>
                  <a:pt x="3061447" y="7445188"/>
                  <a:pt x="2958353" y="7427259"/>
                </a:cubicBezTo>
                <a:cubicBezTo>
                  <a:pt x="2855259" y="7409330"/>
                  <a:pt x="2779058" y="7433983"/>
                  <a:pt x="2635623" y="7413812"/>
                </a:cubicBezTo>
                <a:cubicBezTo>
                  <a:pt x="2492188" y="7393641"/>
                  <a:pt x="2241176" y="7324164"/>
                  <a:pt x="2097741" y="7306235"/>
                </a:cubicBezTo>
                <a:cubicBezTo>
                  <a:pt x="1954306" y="7288306"/>
                  <a:pt x="1783977" y="7425017"/>
                  <a:pt x="1775012" y="7306235"/>
                </a:cubicBezTo>
                <a:cubicBezTo>
                  <a:pt x="1766047" y="7187453"/>
                  <a:pt x="2102224" y="6748182"/>
                  <a:pt x="2043953" y="6593541"/>
                </a:cubicBezTo>
                <a:cubicBezTo>
                  <a:pt x="1985682" y="6438900"/>
                  <a:pt x="1515035" y="6519582"/>
                  <a:pt x="1425388" y="6378388"/>
                </a:cubicBezTo>
                <a:cubicBezTo>
                  <a:pt x="1335741" y="6237194"/>
                  <a:pt x="1447799" y="5905500"/>
                  <a:pt x="1506070" y="5746376"/>
                </a:cubicBezTo>
                <a:cubicBezTo>
                  <a:pt x="1564341" y="5587253"/>
                  <a:pt x="1770530" y="5504329"/>
                  <a:pt x="1775012" y="5423647"/>
                </a:cubicBezTo>
                <a:cubicBezTo>
                  <a:pt x="1779494" y="5342965"/>
                  <a:pt x="1766046" y="5280211"/>
                  <a:pt x="1532964" y="5262282"/>
                </a:cubicBezTo>
                <a:cubicBezTo>
                  <a:pt x="1299882" y="5244353"/>
                  <a:pt x="625288" y="5336241"/>
                  <a:pt x="376517" y="5316070"/>
                </a:cubicBezTo>
                <a:cubicBezTo>
                  <a:pt x="127747" y="5295900"/>
                  <a:pt x="80682" y="5260041"/>
                  <a:pt x="40341" y="5141259"/>
                </a:cubicBezTo>
                <a:cubicBezTo>
                  <a:pt x="0" y="5022477"/>
                  <a:pt x="20170" y="4737847"/>
                  <a:pt x="134470" y="4603376"/>
                </a:cubicBezTo>
                <a:cubicBezTo>
                  <a:pt x="248770" y="4468905"/>
                  <a:pt x="540123" y="4464423"/>
                  <a:pt x="726141" y="4334435"/>
                </a:cubicBezTo>
                <a:cubicBezTo>
                  <a:pt x="912159" y="4204447"/>
                  <a:pt x="1228164" y="3931023"/>
                  <a:pt x="1250576" y="3823447"/>
                </a:cubicBezTo>
                <a:cubicBezTo>
                  <a:pt x="1272988" y="3715871"/>
                  <a:pt x="972671" y="3785347"/>
                  <a:pt x="860612" y="3688976"/>
                </a:cubicBezTo>
                <a:cubicBezTo>
                  <a:pt x="748553" y="3592605"/>
                  <a:pt x="573741" y="3375211"/>
                  <a:pt x="578223" y="3245223"/>
                </a:cubicBezTo>
                <a:cubicBezTo>
                  <a:pt x="582705" y="3115235"/>
                  <a:pt x="900953" y="3081617"/>
                  <a:pt x="887506" y="2909047"/>
                </a:cubicBezTo>
                <a:cubicBezTo>
                  <a:pt x="874059" y="2736477"/>
                  <a:pt x="405653" y="2380129"/>
                  <a:pt x="497541" y="2209800"/>
                </a:cubicBezTo>
                <a:cubicBezTo>
                  <a:pt x="589429" y="2039471"/>
                  <a:pt x="1358153" y="2019299"/>
                  <a:pt x="1438835" y="1887070"/>
                </a:cubicBezTo>
                <a:cubicBezTo>
                  <a:pt x="1519517" y="1754841"/>
                  <a:pt x="1044388" y="1535205"/>
                  <a:pt x="981635" y="1416423"/>
                </a:cubicBezTo>
                <a:cubicBezTo>
                  <a:pt x="918882" y="1297641"/>
                  <a:pt x="1008529" y="1228164"/>
                  <a:pt x="1062317" y="1174376"/>
                </a:cubicBezTo>
                <a:cubicBezTo>
                  <a:pt x="1116105" y="1120588"/>
                  <a:pt x="954740" y="1111623"/>
                  <a:pt x="1304364" y="1093694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4253865">
            <a:off x="3487430" y="6888009"/>
            <a:ext cx="1840359" cy="1433910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945186">
            <a:off x="4384336" y="5953715"/>
            <a:ext cx="1840359" cy="1433910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6347012" flipV="1">
            <a:off x="2220934" y="5834984"/>
            <a:ext cx="2198964" cy="1825298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54086">
            <a:off x="4205923" y="2593858"/>
            <a:ext cx="1928006" cy="1613418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306569">
            <a:off x="854499" y="2285630"/>
            <a:ext cx="2205890" cy="2013112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59229">
            <a:off x="3181865" y="588412"/>
            <a:ext cx="2674067" cy="242568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68354">
            <a:off x="2182282" y="4705608"/>
            <a:ext cx="3399916" cy="32943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90" y="0"/>
            <a:ext cx="5529078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Ж</a:t>
            </a:r>
            <a:endParaRPr lang="ru-RU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423582" y="573741"/>
            <a:ext cx="5706035" cy="8334936"/>
          </a:xfrm>
          <a:custGeom>
            <a:avLst/>
            <a:gdLst>
              <a:gd name="connsiteX0" fmla="*/ 2655794 w 5706035"/>
              <a:gd name="connsiteY0" fmla="*/ 488577 h 8334936"/>
              <a:gd name="connsiteX1" fmla="*/ 3126442 w 5706035"/>
              <a:gd name="connsiteY1" fmla="*/ 461683 h 8334936"/>
              <a:gd name="connsiteX2" fmla="*/ 3664324 w 5706035"/>
              <a:gd name="connsiteY2" fmla="*/ 690283 h 8334936"/>
              <a:gd name="connsiteX3" fmla="*/ 3771900 w 5706035"/>
              <a:gd name="connsiteY3" fmla="*/ 609600 h 8334936"/>
              <a:gd name="connsiteX4" fmla="*/ 3745006 w 5706035"/>
              <a:gd name="connsiteY4" fmla="*/ 71718 h 8334936"/>
              <a:gd name="connsiteX5" fmla="*/ 4336677 w 5706035"/>
              <a:gd name="connsiteY5" fmla="*/ 179294 h 8334936"/>
              <a:gd name="connsiteX6" fmla="*/ 4672853 w 5706035"/>
              <a:gd name="connsiteY6" fmla="*/ 340659 h 8334936"/>
              <a:gd name="connsiteX7" fmla="*/ 5062818 w 5706035"/>
              <a:gd name="connsiteY7" fmla="*/ 838200 h 8334936"/>
              <a:gd name="connsiteX8" fmla="*/ 5183842 w 5706035"/>
              <a:gd name="connsiteY8" fmla="*/ 1241612 h 8334936"/>
              <a:gd name="connsiteX9" fmla="*/ 5627594 w 5706035"/>
              <a:gd name="connsiteY9" fmla="*/ 1510553 h 8334936"/>
              <a:gd name="connsiteX10" fmla="*/ 5654489 w 5706035"/>
              <a:gd name="connsiteY10" fmla="*/ 1819835 h 8334936"/>
              <a:gd name="connsiteX11" fmla="*/ 5439336 w 5706035"/>
              <a:gd name="connsiteY11" fmla="*/ 2156012 h 8334936"/>
              <a:gd name="connsiteX12" fmla="*/ 5493124 w 5706035"/>
              <a:gd name="connsiteY12" fmla="*/ 2451847 h 8334936"/>
              <a:gd name="connsiteX13" fmla="*/ 5277971 w 5706035"/>
              <a:gd name="connsiteY13" fmla="*/ 2747683 h 8334936"/>
              <a:gd name="connsiteX14" fmla="*/ 4995583 w 5706035"/>
              <a:gd name="connsiteY14" fmla="*/ 2788024 h 8334936"/>
              <a:gd name="connsiteX15" fmla="*/ 4982136 w 5706035"/>
              <a:gd name="connsiteY15" fmla="*/ 3218330 h 8334936"/>
              <a:gd name="connsiteX16" fmla="*/ 4793877 w 5706035"/>
              <a:gd name="connsiteY16" fmla="*/ 3339353 h 8334936"/>
              <a:gd name="connsiteX17" fmla="*/ 4659406 w 5706035"/>
              <a:gd name="connsiteY17" fmla="*/ 3621741 h 8334936"/>
              <a:gd name="connsiteX18" fmla="*/ 4484594 w 5706035"/>
              <a:gd name="connsiteY18" fmla="*/ 3648635 h 8334936"/>
              <a:gd name="connsiteX19" fmla="*/ 4632512 w 5706035"/>
              <a:gd name="connsiteY19" fmla="*/ 4119283 h 8334936"/>
              <a:gd name="connsiteX20" fmla="*/ 4632512 w 5706035"/>
              <a:gd name="connsiteY20" fmla="*/ 5181600 h 8334936"/>
              <a:gd name="connsiteX21" fmla="*/ 5089712 w 5706035"/>
              <a:gd name="connsiteY21" fmla="*/ 5369859 h 8334936"/>
              <a:gd name="connsiteX22" fmla="*/ 5237630 w 5706035"/>
              <a:gd name="connsiteY22" fmla="*/ 5625353 h 8334936"/>
              <a:gd name="connsiteX23" fmla="*/ 5089712 w 5706035"/>
              <a:gd name="connsiteY23" fmla="*/ 5934635 h 8334936"/>
              <a:gd name="connsiteX24" fmla="*/ 5049371 w 5706035"/>
              <a:gd name="connsiteY24" fmla="*/ 6324600 h 8334936"/>
              <a:gd name="connsiteX25" fmla="*/ 5506571 w 5706035"/>
              <a:gd name="connsiteY25" fmla="*/ 6257365 h 8334936"/>
              <a:gd name="connsiteX26" fmla="*/ 5654489 w 5706035"/>
              <a:gd name="connsiteY26" fmla="*/ 6526306 h 8334936"/>
              <a:gd name="connsiteX27" fmla="*/ 5439336 w 5706035"/>
              <a:gd name="connsiteY27" fmla="*/ 6956612 h 8334936"/>
              <a:gd name="connsiteX28" fmla="*/ 5385547 w 5706035"/>
              <a:gd name="connsiteY28" fmla="*/ 7279341 h 8334936"/>
              <a:gd name="connsiteX29" fmla="*/ 5062818 w 5706035"/>
              <a:gd name="connsiteY29" fmla="*/ 7440706 h 8334936"/>
              <a:gd name="connsiteX30" fmla="*/ 4820771 w 5706035"/>
              <a:gd name="connsiteY30" fmla="*/ 7521388 h 8334936"/>
              <a:gd name="connsiteX31" fmla="*/ 4820771 w 5706035"/>
              <a:gd name="connsiteY31" fmla="*/ 7776883 h 8334936"/>
              <a:gd name="connsiteX32" fmla="*/ 4188759 w 5706035"/>
              <a:gd name="connsiteY32" fmla="*/ 7628965 h 8334936"/>
              <a:gd name="connsiteX33" fmla="*/ 4094630 w 5706035"/>
              <a:gd name="connsiteY33" fmla="*/ 7857565 h 8334936"/>
              <a:gd name="connsiteX34" fmla="*/ 3745006 w 5706035"/>
              <a:gd name="connsiteY34" fmla="*/ 8099612 h 8334936"/>
              <a:gd name="connsiteX35" fmla="*/ 3610536 w 5706035"/>
              <a:gd name="connsiteY35" fmla="*/ 8045824 h 8334936"/>
              <a:gd name="connsiteX36" fmla="*/ 2978524 w 5706035"/>
              <a:gd name="connsiteY36" fmla="*/ 8086165 h 8334936"/>
              <a:gd name="connsiteX37" fmla="*/ 2696136 w 5706035"/>
              <a:gd name="connsiteY37" fmla="*/ 8045824 h 8334936"/>
              <a:gd name="connsiteX38" fmla="*/ 2212042 w 5706035"/>
              <a:gd name="connsiteY38" fmla="*/ 8260977 h 8334936"/>
              <a:gd name="connsiteX39" fmla="*/ 2010336 w 5706035"/>
              <a:gd name="connsiteY39" fmla="*/ 8274424 h 8334936"/>
              <a:gd name="connsiteX40" fmla="*/ 1848971 w 5706035"/>
              <a:gd name="connsiteY40" fmla="*/ 7897906 h 8334936"/>
              <a:gd name="connsiteX41" fmla="*/ 1001806 w 5706035"/>
              <a:gd name="connsiteY41" fmla="*/ 8086165 h 8334936"/>
              <a:gd name="connsiteX42" fmla="*/ 880783 w 5706035"/>
              <a:gd name="connsiteY42" fmla="*/ 7440706 h 8334936"/>
              <a:gd name="connsiteX43" fmla="*/ 383242 w 5706035"/>
              <a:gd name="connsiteY43" fmla="*/ 7171765 h 8334936"/>
              <a:gd name="connsiteX44" fmla="*/ 410136 w 5706035"/>
              <a:gd name="connsiteY44" fmla="*/ 6862483 h 8334936"/>
              <a:gd name="connsiteX45" fmla="*/ 47065 w 5706035"/>
              <a:gd name="connsiteY45" fmla="*/ 6472518 h 8334936"/>
              <a:gd name="connsiteX46" fmla="*/ 127747 w 5706035"/>
              <a:gd name="connsiteY46" fmla="*/ 5934635 h 8334936"/>
              <a:gd name="connsiteX47" fmla="*/ 356347 w 5706035"/>
              <a:gd name="connsiteY47" fmla="*/ 5490883 h 8334936"/>
              <a:gd name="connsiteX48" fmla="*/ 880783 w 5706035"/>
              <a:gd name="connsiteY48" fmla="*/ 5221941 h 8334936"/>
              <a:gd name="connsiteX49" fmla="*/ 1620371 w 5706035"/>
              <a:gd name="connsiteY49" fmla="*/ 4710953 h 8334936"/>
              <a:gd name="connsiteX50" fmla="*/ 1916206 w 5706035"/>
              <a:gd name="connsiteY50" fmla="*/ 4522694 h 8334936"/>
              <a:gd name="connsiteX51" fmla="*/ 1969994 w 5706035"/>
              <a:gd name="connsiteY51" fmla="*/ 4226859 h 8334936"/>
              <a:gd name="connsiteX52" fmla="*/ 1485900 w 5706035"/>
              <a:gd name="connsiteY52" fmla="*/ 3904130 h 8334936"/>
              <a:gd name="connsiteX53" fmla="*/ 961465 w 5706035"/>
              <a:gd name="connsiteY53" fmla="*/ 3487271 h 8334936"/>
              <a:gd name="connsiteX54" fmla="*/ 948018 w 5706035"/>
              <a:gd name="connsiteY54" fmla="*/ 2761130 h 8334936"/>
              <a:gd name="connsiteX55" fmla="*/ 1257300 w 5706035"/>
              <a:gd name="connsiteY55" fmla="*/ 1631577 h 8334936"/>
              <a:gd name="connsiteX56" fmla="*/ 2373406 w 5706035"/>
              <a:gd name="connsiteY56" fmla="*/ 1134035 h 8334936"/>
              <a:gd name="connsiteX57" fmla="*/ 2333065 w 5706035"/>
              <a:gd name="connsiteY57" fmla="*/ 730624 h 8334936"/>
              <a:gd name="connsiteX58" fmla="*/ 2655794 w 5706035"/>
              <a:gd name="connsiteY58" fmla="*/ 488577 h 833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06035" h="8334936">
                <a:moveTo>
                  <a:pt x="2655794" y="488577"/>
                </a:moveTo>
                <a:cubicBezTo>
                  <a:pt x="2788023" y="443754"/>
                  <a:pt x="2958354" y="428065"/>
                  <a:pt x="3126442" y="461683"/>
                </a:cubicBezTo>
                <a:cubicBezTo>
                  <a:pt x="3294530" y="495301"/>
                  <a:pt x="3556748" y="665630"/>
                  <a:pt x="3664324" y="690283"/>
                </a:cubicBezTo>
                <a:cubicBezTo>
                  <a:pt x="3771900" y="714936"/>
                  <a:pt x="3758453" y="712694"/>
                  <a:pt x="3771900" y="609600"/>
                </a:cubicBezTo>
                <a:cubicBezTo>
                  <a:pt x="3785347" y="506506"/>
                  <a:pt x="3650877" y="143436"/>
                  <a:pt x="3745006" y="71718"/>
                </a:cubicBezTo>
                <a:cubicBezTo>
                  <a:pt x="3839136" y="0"/>
                  <a:pt x="4182036" y="134471"/>
                  <a:pt x="4336677" y="179294"/>
                </a:cubicBezTo>
                <a:cubicBezTo>
                  <a:pt x="4491318" y="224117"/>
                  <a:pt x="4551829" y="230841"/>
                  <a:pt x="4672853" y="340659"/>
                </a:cubicBezTo>
                <a:cubicBezTo>
                  <a:pt x="4793877" y="450477"/>
                  <a:pt x="4977653" y="688041"/>
                  <a:pt x="5062818" y="838200"/>
                </a:cubicBezTo>
                <a:cubicBezTo>
                  <a:pt x="5147983" y="988359"/>
                  <a:pt x="5089713" y="1129553"/>
                  <a:pt x="5183842" y="1241612"/>
                </a:cubicBezTo>
                <a:cubicBezTo>
                  <a:pt x="5277971" y="1353671"/>
                  <a:pt x="5549153" y="1414183"/>
                  <a:pt x="5627594" y="1510553"/>
                </a:cubicBezTo>
                <a:cubicBezTo>
                  <a:pt x="5706035" y="1606924"/>
                  <a:pt x="5685865" y="1712259"/>
                  <a:pt x="5654489" y="1819835"/>
                </a:cubicBezTo>
                <a:cubicBezTo>
                  <a:pt x="5623113" y="1927412"/>
                  <a:pt x="5466230" y="2050677"/>
                  <a:pt x="5439336" y="2156012"/>
                </a:cubicBezTo>
                <a:cubicBezTo>
                  <a:pt x="5412442" y="2261347"/>
                  <a:pt x="5520018" y="2353235"/>
                  <a:pt x="5493124" y="2451847"/>
                </a:cubicBezTo>
                <a:cubicBezTo>
                  <a:pt x="5466230" y="2550459"/>
                  <a:pt x="5360895" y="2691654"/>
                  <a:pt x="5277971" y="2747683"/>
                </a:cubicBezTo>
                <a:cubicBezTo>
                  <a:pt x="5195048" y="2803713"/>
                  <a:pt x="5044889" y="2709583"/>
                  <a:pt x="4995583" y="2788024"/>
                </a:cubicBezTo>
                <a:cubicBezTo>
                  <a:pt x="4946277" y="2866465"/>
                  <a:pt x="5015754" y="3126442"/>
                  <a:pt x="4982136" y="3218330"/>
                </a:cubicBezTo>
                <a:cubicBezTo>
                  <a:pt x="4948518" y="3310218"/>
                  <a:pt x="4847665" y="3272118"/>
                  <a:pt x="4793877" y="3339353"/>
                </a:cubicBezTo>
                <a:cubicBezTo>
                  <a:pt x="4740089" y="3406588"/>
                  <a:pt x="4710953" y="3570194"/>
                  <a:pt x="4659406" y="3621741"/>
                </a:cubicBezTo>
                <a:cubicBezTo>
                  <a:pt x="4607859" y="3673288"/>
                  <a:pt x="4489076" y="3565711"/>
                  <a:pt x="4484594" y="3648635"/>
                </a:cubicBezTo>
                <a:cubicBezTo>
                  <a:pt x="4480112" y="3731559"/>
                  <a:pt x="4607859" y="3863789"/>
                  <a:pt x="4632512" y="4119283"/>
                </a:cubicBezTo>
                <a:cubicBezTo>
                  <a:pt x="4657165" y="4374777"/>
                  <a:pt x="4556312" y="4973171"/>
                  <a:pt x="4632512" y="5181600"/>
                </a:cubicBezTo>
                <a:cubicBezTo>
                  <a:pt x="4708712" y="5390029"/>
                  <a:pt x="4988859" y="5295900"/>
                  <a:pt x="5089712" y="5369859"/>
                </a:cubicBezTo>
                <a:cubicBezTo>
                  <a:pt x="5190565" y="5443818"/>
                  <a:pt x="5237630" y="5531224"/>
                  <a:pt x="5237630" y="5625353"/>
                </a:cubicBezTo>
                <a:cubicBezTo>
                  <a:pt x="5237630" y="5719482"/>
                  <a:pt x="5121089" y="5818094"/>
                  <a:pt x="5089712" y="5934635"/>
                </a:cubicBezTo>
                <a:cubicBezTo>
                  <a:pt x="5058336" y="6051176"/>
                  <a:pt x="4979895" y="6270812"/>
                  <a:pt x="5049371" y="6324600"/>
                </a:cubicBezTo>
                <a:cubicBezTo>
                  <a:pt x="5118847" y="6378388"/>
                  <a:pt x="5405718" y="6223747"/>
                  <a:pt x="5506571" y="6257365"/>
                </a:cubicBezTo>
                <a:cubicBezTo>
                  <a:pt x="5607424" y="6290983"/>
                  <a:pt x="5665695" y="6409765"/>
                  <a:pt x="5654489" y="6526306"/>
                </a:cubicBezTo>
                <a:cubicBezTo>
                  <a:pt x="5643283" y="6642847"/>
                  <a:pt x="5484160" y="6831106"/>
                  <a:pt x="5439336" y="6956612"/>
                </a:cubicBezTo>
                <a:cubicBezTo>
                  <a:pt x="5394512" y="7082118"/>
                  <a:pt x="5448300" y="7198659"/>
                  <a:pt x="5385547" y="7279341"/>
                </a:cubicBezTo>
                <a:cubicBezTo>
                  <a:pt x="5322794" y="7360023"/>
                  <a:pt x="5156947" y="7400365"/>
                  <a:pt x="5062818" y="7440706"/>
                </a:cubicBezTo>
                <a:cubicBezTo>
                  <a:pt x="4968689" y="7481047"/>
                  <a:pt x="4861112" y="7465359"/>
                  <a:pt x="4820771" y="7521388"/>
                </a:cubicBezTo>
                <a:cubicBezTo>
                  <a:pt x="4780430" y="7577417"/>
                  <a:pt x="4926106" y="7758953"/>
                  <a:pt x="4820771" y="7776883"/>
                </a:cubicBezTo>
                <a:cubicBezTo>
                  <a:pt x="4715436" y="7794813"/>
                  <a:pt x="4309783" y="7615518"/>
                  <a:pt x="4188759" y="7628965"/>
                </a:cubicBezTo>
                <a:cubicBezTo>
                  <a:pt x="4067736" y="7642412"/>
                  <a:pt x="4168589" y="7779124"/>
                  <a:pt x="4094630" y="7857565"/>
                </a:cubicBezTo>
                <a:cubicBezTo>
                  <a:pt x="4020671" y="7936006"/>
                  <a:pt x="3825688" y="8068236"/>
                  <a:pt x="3745006" y="8099612"/>
                </a:cubicBezTo>
                <a:cubicBezTo>
                  <a:pt x="3664324" y="8130988"/>
                  <a:pt x="3738283" y="8048065"/>
                  <a:pt x="3610536" y="8045824"/>
                </a:cubicBezTo>
                <a:cubicBezTo>
                  <a:pt x="3482789" y="8043583"/>
                  <a:pt x="3130924" y="8086165"/>
                  <a:pt x="2978524" y="8086165"/>
                </a:cubicBezTo>
                <a:cubicBezTo>
                  <a:pt x="2826124" y="8086165"/>
                  <a:pt x="2823883" y="8016689"/>
                  <a:pt x="2696136" y="8045824"/>
                </a:cubicBezTo>
                <a:cubicBezTo>
                  <a:pt x="2568389" y="8074959"/>
                  <a:pt x="2326342" y="8222877"/>
                  <a:pt x="2212042" y="8260977"/>
                </a:cubicBezTo>
                <a:cubicBezTo>
                  <a:pt x="2097742" y="8299077"/>
                  <a:pt x="2070848" y="8334936"/>
                  <a:pt x="2010336" y="8274424"/>
                </a:cubicBezTo>
                <a:cubicBezTo>
                  <a:pt x="1949824" y="8213912"/>
                  <a:pt x="2017059" y="7929283"/>
                  <a:pt x="1848971" y="7897906"/>
                </a:cubicBezTo>
                <a:cubicBezTo>
                  <a:pt x="1680883" y="7866530"/>
                  <a:pt x="1163171" y="8162365"/>
                  <a:pt x="1001806" y="8086165"/>
                </a:cubicBezTo>
                <a:cubicBezTo>
                  <a:pt x="840441" y="8009965"/>
                  <a:pt x="983877" y="7593106"/>
                  <a:pt x="880783" y="7440706"/>
                </a:cubicBezTo>
                <a:cubicBezTo>
                  <a:pt x="777689" y="7288306"/>
                  <a:pt x="461683" y="7268136"/>
                  <a:pt x="383242" y="7171765"/>
                </a:cubicBezTo>
                <a:cubicBezTo>
                  <a:pt x="304801" y="7075395"/>
                  <a:pt x="466166" y="6979024"/>
                  <a:pt x="410136" y="6862483"/>
                </a:cubicBezTo>
                <a:cubicBezTo>
                  <a:pt x="354107" y="6745942"/>
                  <a:pt x="94130" y="6627159"/>
                  <a:pt x="47065" y="6472518"/>
                </a:cubicBezTo>
                <a:cubicBezTo>
                  <a:pt x="0" y="6317877"/>
                  <a:pt x="76200" y="6098241"/>
                  <a:pt x="127747" y="5934635"/>
                </a:cubicBezTo>
                <a:cubicBezTo>
                  <a:pt x="179294" y="5771029"/>
                  <a:pt x="230841" y="5609665"/>
                  <a:pt x="356347" y="5490883"/>
                </a:cubicBezTo>
                <a:cubicBezTo>
                  <a:pt x="481853" y="5372101"/>
                  <a:pt x="670112" y="5351929"/>
                  <a:pt x="880783" y="5221941"/>
                </a:cubicBezTo>
                <a:cubicBezTo>
                  <a:pt x="1091454" y="5091953"/>
                  <a:pt x="1447801" y="4827494"/>
                  <a:pt x="1620371" y="4710953"/>
                </a:cubicBezTo>
                <a:cubicBezTo>
                  <a:pt x="1792941" y="4594412"/>
                  <a:pt x="1857935" y="4603376"/>
                  <a:pt x="1916206" y="4522694"/>
                </a:cubicBezTo>
                <a:cubicBezTo>
                  <a:pt x="1974477" y="4442012"/>
                  <a:pt x="2041712" y="4329953"/>
                  <a:pt x="1969994" y="4226859"/>
                </a:cubicBezTo>
                <a:cubicBezTo>
                  <a:pt x="1898276" y="4123765"/>
                  <a:pt x="1653988" y="4027395"/>
                  <a:pt x="1485900" y="3904130"/>
                </a:cubicBezTo>
                <a:cubicBezTo>
                  <a:pt x="1317812" y="3780865"/>
                  <a:pt x="1051112" y="3677771"/>
                  <a:pt x="961465" y="3487271"/>
                </a:cubicBezTo>
                <a:cubicBezTo>
                  <a:pt x="871818" y="3296771"/>
                  <a:pt x="898712" y="3070412"/>
                  <a:pt x="948018" y="2761130"/>
                </a:cubicBezTo>
                <a:cubicBezTo>
                  <a:pt x="997324" y="2451848"/>
                  <a:pt x="1019735" y="1902759"/>
                  <a:pt x="1257300" y="1631577"/>
                </a:cubicBezTo>
                <a:cubicBezTo>
                  <a:pt x="1494865" y="1360395"/>
                  <a:pt x="2194112" y="1284194"/>
                  <a:pt x="2373406" y="1134035"/>
                </a:cubicBezTo>
                <a:cubicBezTo>
                  <a:pt x="2552700" y="983876"/>
                  <a:pt x="2283759" y="838200"/>
                  <a:pt x="2333065" y="730624"/>
                </a:cubicBezTo>
                <a:cubicBezTo>
                  <a:pt x="2382371" y="623048"/>
                  <a:pt x="2523565" y="533400"/>
                  <a:pt x="2655794" y="488577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1933044" flipV="1">
            <a:off x="546959" y="6473094"/>
            <a:ext cx="1840359" cy="1478868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6769507">
            <a:off x="3965968" y="1062570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72659">
            <a:off x="3922834" y="6830750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49383">
            <a:off x="1123398" y="6378811"/>
            <a:ext cx="2490094" cy="2272479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59229">
            <a:off x="3800838" y="1754115"/>
            <a:ext cx="2128042" cy="1930374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59229">
            <a:off x="2824674" y="5589041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8" y="-104686"/>
            <a:ext cx="4156907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326616">
            <a:off x="2958361" y="1141694"/>
            <a:ext cx="1665326" cy="1510638"/>
          </a:xfrm>
          <a:prstGeom prst="rect">
            <a:avLst/>
          </a:prstGeom>
          <a:noFill/>
        </p:spPr>
      </p:pic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805013">
            <a:off x="1878275" y="5257307"/>
            <a:ext cx="1485029" cy="1355249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03879">
            <a:off x="2632854" y="6864579"/>
            <a:ext cx="2199377" cy="184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4482" y="253253"/>
            <a:ext cx="6931958" cy="8442512"/>
          </a:xfrm>
          <a:custGeom>
            <a:avLst/>
            <a:gdLst>
              <a:gd name="connsiteX0" fmla="*/ 986117 w 6931958"/>
              <a:gd name="connsiteY0" fmla="*/ 2140323 h 8442512"/>
              <a:gd name="connsiteX1" fmla="*/ 1685364 w 6931958"/>
              <a:gd name="connsiteY1" fmla="*/ 1804147 h 8442512"/>
              <a:gd name="connsiteX2" fmla="*/ 3420035 w 6931958"/>
              <a:gd name="connsiteY2" fmla="*/ 1615888 h 8442512"/>
              <a:gd name="connsiteX3" fmla="*/ 3339353 w 6931958"/>
              <a:gd name="connsiteY3" fmla="*/ 1333500 h 8442512"/>
              <a:gd name="connsiteX4" fmla="*/ 3460376 w 6931958"/>
              <a:gd name="connsiteY4" fmla="*/ 1010771 h 8442512"/>
              <a:gd name="connsiteX5" fmla="*/ 3836894 w 6931958"/>
              <a:gd name="connsiteY5" fmla="*/ 419100 h 8442512"/>
              <a:gd name="connsiteX6" fmla="*/ 4697506 w 6931958"/>
              <a:gd name="connsiteY6" fmla="*/ 674594 h 8442512"/>
              <a:gd name="connsiteX7" fmla="*/ 5074023 w 6931958"/>
              <a:gd name="connsiteY7" fmla="*/ 688041 h 8442512"/>
              <a:gd name="connsiteX8" fmla="*/ 5154706 w 6931958"/>
              <a:gd name="connsiteY8" fmla="*/ 42582 h 8442512"/>
              <a:gd name="connsiteX9" fmla="*/ 5853953 w 6931958"/>
              <a:gd name="connsiteY9" fmla="*/ 432547 h 8442512"/>
              <a:gd name="connsiteX10" fmla="*/ 6217023 w 6931958"/>
              <a:gd name="connsiteY10" fmla="*/ 593912 h 8442512"/>
              <a:gd name="connsiteX11" fmla="*/ 6217023 w 6931958"/>
              <a:gd name="connsiteY11" fmla="*/ 1131794 h 8442512"/>
              <a:gd name="connsiteX12" fmla="*/ 6687670 w 6931958"/>
              <a:gd name="connsiteY12" fmla="*/ 1279712 h 8442512"/>
              <a:gd name="connsiteX13" fmla="*/ 6835588 w 6931958"/>
              <a:gd name="connsiteY13" fmla="*/ 1575547 h 8442512"/>
              <a:gd name="connsiteX14" fmla="*/ 6849035 w 6931958"/>
              <a:gd name="connsiteY14" fmla="*/ 2234453 h 8442512"/>
              <a:gd name="connsiteX15" fmla="*/ 6687670 w 6931958"/>
              <a:gd name="connsiteY15" fmla="*/ 2463053 h 8442512"/>
              <a:gd name="connsiteX16" fmla="*/ 6835588 w 6931958"/>
              <a:gd name="connsiteY16" fmla="*/ 2678206 h 8442512"/>
              <a:gd name="connsiteX17" fmla="*/ 6606988 w 6931958"/>
              <a:gd name="connsiteY17" fmla="*/ 3310218 h 8442512"/>
              <a:gd name="connsiteX18" fmla="*/ 6875929 w 6931958"/>
              <a:gd name="connsiteY18" fmla="*/ 3700182 h 8442512"/>
              <a:gd name="connsiteX19" fmla="*/ 6270811 w 6931958"/>
              <a:gd name="connsiteY19" fmla="*/ 3928782 h 8442512"/>
              <a:gd name="connsiteX20" fmla="*/ 6136341 w 6931958"/>
              <a:gd name="connsiteY20" fmla="*/ 4332194 h 8442512"/>
              <a:gd name="connsiteX21" fmla="*/ 6001870 w 6931958"/>
              <a:gd name="connsiteY21" fmla="*/ 4668371 h 8442512"/>
              <a:gd name="connsiteX22" fmla="*/ 5679141 w 6931958"/>
              <a:gd name="connsiteY22" fmla="*/ 5125571 h 8442512"/>
              <a:gd name="connsiteX23" fmla="*/ 5356411 w 6931958"/>
              <a:gd name="connsiteY23" fmla="*/ 5246594 h 8442512"/>
              <a:gd name="connsiteX24" fmla="*/ 5006788 w 6931958"/>
              <a:gd name="connsiteY24" fmla="*/ 5058335 h 8442512"/>
              <a:gd name="connsiteX25" fmla="*/ 4953000 w 6931958"/>
              <a:gd name="connsiteY25" fmla="*/ 5569323 h 8442512"/>
              <a:gd name="connsiteX26" fmla="*/ 5410200 w 6931958"/>
              <a:gd name="connsiteY26" fmla="*/ 5623112 h 8442512"/>
              <a:gd name="connsiteX27" fmla="*/ 5907741 w 6931958"/>
              <a:gd name="connsiteY27" fmla="*/ 5730688 h 8442512"/>
              <a:gd name="connsiteX28" fmla="*/ 5894294 w 6931958"/>
              <a:gd name="connsiteY28" fmla="*/ 6376147 h 8442512"/>
              <a:gd name="connsiteX29" fmla="*/ 5867400 w 6931958"/>
              <a:gd name="connsiteY29" fmla="*/ 6846794 h 8442512"/>
              <a:gd name="connsiteX30" fmla="*/ 5571564 w 6931958"/>
              <a:gd name="connsiteY30" fmla="*/ 7088841 h 8442512"/>
              <a:gd name="connsiteX31" fmla="*/ 5329517 w 6931958"/>
              <a:gd name="connsiteY31" fmla="*/ 7344335 h 8442512"/>
              <a:gd name="connsiteX32" fmla="*/ 5262282 w 6931958"/>
              <a:gd name="connsiteY32" fmla="*/ 7882218 h 8442512"/>
              <a:gd name="connsiteX33" fmla="*/ 4724400 w 6931958"/>
              <a:gd name="connsiteY33" fmla="*/ 7734300 h 8442512"/>
              <a:gd name="connsiteX34" fmla="*/ 4334435 w 6931958"/>
              <a:gd name="connsiteY34" fmla="*/ 7841876 h 8442512"/>
              <a:gd name="connsiteX35" fmla="*/ 4240306 w 6931958"/>
              <a:gd name="connsiteY35" fmla="*/ 7398123 h 8442512"/>
              <a:gd name="connsiteX36" fmla="*/ 4025153 w 6931958"/>
              <a:gd name="connsiteY36" fmla="*/ 6940923 h 8442512"/>
              <a:gd name="connsiteX37" fmla="*/ 3258670 w 6931958"/>
              <a:gd name="connsiteY37" fmla="*/ 6819900 h 8442512"/>
              <a:gd name="connsiteX38" fmla="*/ 2962835 w 6931958"/>
              <a:gd name="connsiteY38" fmla="*/ 7425018 h 8442512"/>
              <a:gd name="connsiteX39" fmla="*/ 2841811 w 6931958"/>
              <a:gd name="connsiteY39" fmla="*/ 7895665 h 8442512"/>
              <a:gd name="connsiteX40" fmla="*/ 2424953 w 6931958"/>
              <a:gd name="connsiteY40" fmla="*/ 7868771 h 8442512"/>
              <a:gd name="connsiteX41" fmla="*/ 2169458 w 6931958"/>
              <a:gd name="connsiteY41" fmla="*/ 7989794 h 8442512"/>
              <a:gd name="connsiteX42" fmla="*/ 1698811 w 6931958"/>
              <a:gd name="connsiteY42" fmla="*/ 7895665 h 8442512"/>
              <a:gd name="connsiteX43" fmla="*/ 1187823 w 6931958"/>
              <a:gd name="connsiteY43" fmla="*/ 8420100 h 8442512"/>
              <a:gd name="connsiteX44" fmla="*/ 918882 w 6931958"/>
              <a:gd name="connsiteY44" fmla="*/ 8030135 h 8442512"/>
              <a:gd name="connsiteX45" fmla="*/ 340658 w 6931958"/>
              <a:gd name="connsiteY45" fmla="*/ 8218394 h 8442512"/>
              <a:gd name="connsiteX46" fmla="*/ 58270 w 6931958"/>
              <a:gd name="connsiteY46" fmla="*/ 7841876 h 8442512"/>
              <a:gd name="connsiteX47" fmla="*/ 152400 w 6931958"/>
              <a:gd name="connsiteY47" fmla="*/ 7048500 h 8442512"/>
              <a:gd name="connsiteX48" fmla="*/ 17929 w 6931958"/>
              <a:gd name="connsiteY48" fmla="*/ 6752665 h 8442512"/>
              <a:gd name="connsiteX49" fmla="*/ 259976 w 6931958"/>
              <a:gd name="connsiteY49" fmla="*/ 6403041 h 8442512"/>
              <a:gd name="connsiteX50" fmla="*/ 71717 w 6931958"/>
              <a:gd name="connsiteY50" fmla="*/ 5932394 h 8442512"/>
              <a:gd name="connsiteX51" fmla="*/ 502023 w 6931958"/>
              <a:gd name="connsiteY51" fmla="*/ 5515535 h 8442512"/>
              <a:gd name="connsiteX52" fmla="*/ 797858 w 6931958"/>
              <a:gd name="connsiteY52" fmla="*/ 5421406 h 8442512"/>
              <a:gd name="connsiteX53" fmla="*/ 1187823 w 6931958"/>
              <a:gd name="connsiteY53" fmla="*/ 5152465 h 8442512"/>
              <a:gd name="connsiteX54" fmla="*/ 1497106 w 6931958"/>
              <a:gd name="connsiteY54" fmla="*/ 5058335 h 8442512"/>
              <a:gd name="connsiteX55" fmla="*/ 1712258 w 6931958"/>
              <a:gd name="connsiteY55" fmla="*/ 3982571 h 8442512"/>
              <a:gd name="connsiteX56" fmla="*/ 945776 w 6931958"/>
              <a:gd name="connsiteY56" fmla="*/ 4036359 h 8442512"/>
              <a:gd name="connsiteX57" fmla="*/ 555811 w 6931958"/>
              <a:gd name="connsiteY57" fmla="*/ 3444688 h 8442512"/>
              <a:gd name="connsiteX58" fmla="*/ 569258 w 6931958"/>
              <a:gd name="connsiteY58" fmla="*/ 2785782 h 8442512"/>
              <a:gd name="connsiteX59" fmla="*/ 986117 w 6931958"/>
              <a:gd name="connsiteY59" fmla="*/ 2140323 h 84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931958" h="8442512">
                <a:moveTo>
                  <a:pt x="986117" y="2140323"/>
                </a:moveTo>
                <a:cubicBezTo>
                  <a:pt x="1172135" y="1976717"/>
                  <a:pt x="1279711" y="1891553"/>
                  <a:pt x="1685364" y="1804147"/>
                </a:cubicBezTo>
                <a:cubicBezTo>
                  <a:pt x="2091017" y="1716741"/>
                  <a:pt x="3144370" y="1694329"/>
                  <a:pt x="3420035" y="1615888"/>
                </a:cubicBezTo>
                <a:cubicBezTo>
                  <a:pt x="3695700" y="1537447"/>
                  <a:pt x="3332630" y="1434353"/>
                  <a:pt x="3339353" y="1333500"/>
                </a:cubicBezTo>
                <a:cubicBezTo>
                  <a:pt x="3346076" y="1232647"/>
                  <a:pt x="3377453" y="1163171"/>
                  <a:pt x="3460376" y="1010771"/>
                </a:cubicBezTo>
                <a:cubicBezTo>
                  <a:pt x="3543299" y="858371"/>
                  <a:pt x="3630706" y="475130"/>
                  <a:pt x="3836894" y="419100"/>
                </a:cubicBezTo>
                <a:cubicBezTo>
                  <a:pt x="4043082" y="363071"/>
                  <a:pt x="4491318" y="629771"/>
                  <a:pt x="4697506" y="674594"/>
                </a:cubicBezTo>
                <a:cubicBezTo>
                  <a:pt x="4903694" y="719418"/>
                  <a:pt x="4997823" y="793376"/>
                  <a:pt x="5074023" y="688041"/>
                </a:cubicBezTo>
                <a:cubicBezTo>
                  <a:pt x="5150223" y="582706"/>
                  <a:pt x="5024718" y="85164"/>
                  <a:pt x="5154706" y="42582"/>
                </a:cubicBezTo>
                <a:cubicBezTo>
                  <a:pt x="5284694" y="0"/>
                  <a:pt x="5676900" y="340659"/>
                  <a:pt x="5853953" y="432547"/>
                </a:cubicBezTo>
                <a:cubicBezTo>
                  <a:pt x="6031006" y="524435"/>
                  <a:pt x="6156511" y="477371"/>
                  <a:pt x="6217023" y="593912"/>
                </a:cubicBezTo>
                <a:cubicBezTo>
                  <a:pt x="6277535" y="710453"/>
                  <a:pt x="6138582" y="1017494"/>
                  <a:pt x="6217023" y="1131794"/>
                </a:cubicBezTo>
                <a:cubicBezTo>
                  <a:pt x="6295464" y="1246094"/>
                  <a:pt x="6584576" y="1205753"/>
                  <a:pt x="6687670" y="1279712"/>
                </a:cubicBezTo>
                <a:cubicBezTo>
                  <a:pt x="6790764" y="1353671"/>
                  <a:pt x="6808694" y="1416424"/>
                  <a:pt x="6835588" y="1575547"/>
                </a:cubicBezTo>
                <a:cubicBezTo>
                  <a:pt x="6862482" y="1734671"/>
                  <a:pt x="6873688" y="2086535"/>
                  <a:pt x="6849035" y="2234453"/>
                </a:cubicBezTo>
                <a:cubicBezTo>
                  <a:pt x="6824382" y="2382371"/>
                  <a:pt x="6689911" y="2389094"/>
                  <a:pt x="6687670" y="2463053"/>
                </a:cubicBezTo>
                <a:cubicBezTo>
                  <a:pt x="6685429" y="2537012"/>
                  <a:pt x="6849035" y="2537012"/>
                  <a:pt x="6835588" y="2678206"/>
                </a:cubicBezTo>
                <a:cubicBezTo>
                  <a:pt x="6822141" y="2819400"/>
                  <a:pt x="6600265" y="3139889"/>
                  <a:pt x="6606988" y="3310218"/>
                </a:cubicBezTo>
                <a:cubicBezTo>
                  <a:pt x="6613711" y="3480547"/>
                  <a:pt x="6931958" y="3597088"/>
                  <a:pt x="6875929" y="3700182"/>
                </a:cubicBezTo>
                <a:cubicBezTo>
                  <a:pt x="6819900" y="3803276"/>
                  <a:pt x="6394076" y="3823447"/>
                  <a:pt x="6270811" y="3928782"/>
                </a:cubicBezTo>
                <a:cubicBezTo>
                  <a:pt x="6147546" y="4034117"/>
                  <a:pt x="6181165" y="4208929"/>
                  <a:pt x="6136341" y="4332194"/>
                </a:cubicBezTo>
                <a:cubicBezTo>
                  <a:pt x="6091517" y="4455459"/>
                  <a:pt x="6078070" y="4536142"/>
                  <a:pt x="6001870" y="4668371"/>
                </a:cubicBezTo>
                <a:cubicBezTo>
                  <a:pt x="5925670" y="4800600"/>
                  <a:pt x="5786717" y="5029201"/>
                  <a:pt x="5679141" y="5125571"/>
                </a:cubicBezTo>
                <a:cubicBezTo>
                  <a:pt x="5571565" y="5221941"/>
                  <a:pt x="5468470" y="5257800"/>
                  <a:pt x="5356411" y="5246594"/>
                </a:cubicBezTo>
                <a:cubicBezTo>
                  <a:pt x="5244352" y="5235388"/>
                  <a:pt x="5074023" y="5004547"/>
                  <a:pt x="5006788" y="5058335"/>
                </a:cubicBezTo>
                <a:cubicBezTo>
                  <a:pt x="4939553" y="5112123"/>
                  <a:pt x="4885765" y="5475194"/>
                  <a:pt x="4953000" y="5569323"/>
                </a:cubicBezTo>
                <a:cubicBezTo>
                  <a:pt x="5020235" y="5663452"/>
                  <a:pt x="5251077" y="5596218"/>
                  <a:pt x="5410200" y="5623112"/>
                </a:cubicBezTo>
                <a:cubicBezTo>
                  <a:pt x="5569324" y="5650006"/>
                  <a:pt x="5827059" y="5605182"/>
                  <a:pt x="5907741" y="5730688"/>
                </a:cubicBezTo>
                <a:cubicBezTo>
                  <a:pt x="5988423" y="5856194"/>
                  <a:pt x="5901017" y="6190130"/>
                  <a:pt x="5894294" y="6376147"/>
                </a:cubicBezTo>
                <a:cubicBezTo>
                  <a:pt x="5887571" y="6562164"/>
                  <a:pt x="5921188" y="6728012"/>
                  <a:pt x="5867400" y="6846794"/>
                </a:cubicBezTo>
                <a:cubicBezTo>
                  <a:pt x="5813612" y="6965576"/>
                  <a:pt x="5661211" y="7005918"/>
                  <a:pt x="5571564" y="7088841"/>
                </a:cubicBezTo>
                <a:cubicBezTo>
                  <a:pt x="5481917" y="7171764"/>
                  <a:pt x="5381064" y="7212106"/>
                  <a:pt x="5329517" y="7344335"/>
                </a:cubicBezTo>
                <a:cubicBezTo>
                  <a:pt x="5277970" y="7476564"/>
                  <a:pt x="5363135" y="7817224"/>
                  <a:pt x="5262282" y="7882218"/>
                </a:cubicBezTo>
                <a:cubicBezTo>
                  <a:pt x="5161429" y="7947212"/>
                  <a:pt x="4879041" y="7741024"/>
                  <a:pt x="4724400" y="7734300"/>
                </a:cubicBezTo>
                <a:cubicBezTo>
                  <a:pt x="4569759" y="7727576"/>
                  <a:pt x="4415117" y="7897906"/>
                  <a:pt x="4334435" y="7841876"/>
                </a:cubicBezTo>
                <a:cubicBezTo>
                  <a:pt x="4253753" y="7785847"/>
                  <a:pt x="4291853" y="7548282"/>
                  <a:pt x="4240306" y="7398123"/>
                </a:cubicBezTo>
                <a:cubicBezTo>
                  <a:pt x="4188759" y="7247964"/>
                  <a:pt x="4188759" y="7037294"/>
                  <a:pt x="4025153" y="6940923"/>
                </a:cubicBezTo>
                <a:cubicBezTo>
                  <a:pt x="3861547" y="6844553"/>
                  <a:pt x="3435723" y="6739218"/>
                  <a:pt x="3258670" y="6819900"/>
                </a:cubicBezTo>
                <a:cubicBezTo>
                  <a:pt x="3081617" y="6900582"/>
                  <a:pt x="3032312" y="7245724"/>
                  <a:pt x="2962835" y="7425018"/>
                </a:cubicBezTo>
                <a:cubicBezTo>
                  <a:pt x="2893359" y="7604312"/>
                  <a:pt x="2931458" y="7821706"/>
                  <a:pt x="2841811" y="7895665"/>
                </a:cubicBezTo>
                <a:cubicBezTo>
                  <a:pt x="2752164" y="7969624"/>
                  <a:pt x="2537012" y="7853083"/>
                  <a:pt x="2424953" y="7868771"/>
                </a:cubicBezTo>
                <a:cubicBezTo>
                  <a:pt x="2312894" y="7884459"/>
                  <a:pt x="2290482" y="7985312"/>
                  <a:pt x="2169458" y="7989794"/>
                </a:cubicBezTo>
                <a:cubicBezTo>
                  <a:pt x="2048434" y="7994276"/>
                  <a:pt x="1862417" y="7823947"/>
                  <a:pt x="1698811" y="7895665"/>
                </a:cubicBezTo>
                <a:cubicBezTo>
                  <a:pt x="1535205" y="7967383"/>
                  <a:pt x="1317811" y="8397688"/>
                  <a:pt x="1187823" y="8420100"/>
                </a:cubicBezTo>
                <a:cubicBezTo>
                  <a:pt x="1057835" y="8442512"/>
                  <a:pt x="1060076" y="8063753"/>
                  <a:pt x="918882" y="8030135"/>
                </a:cubicBezTo>
                <a:cubicBezTo>
                  <a:pt x="777688" y="7996517"/>
                  <a:pt x="484093" y="8249770"/>
                  <a:pt x="340658" y="8218394"/>
                </a:cubicBezTo>
                <a:cubicBezTo>
                  <a:pt x="197223" y="8187018"/>
                  <a:pt x="89646" y="8036858"/>
                  <a:pt x="58270" y="7841876"/>
                </a:cubicBezTo>
                <a:cubicBezTo>
                  <a:pt x="26894" y="7646894"/>
                  <a:pt x="159123" y="7230035"/>
                  <a:pt x="152400" y="7048500"/>
                </a:cubicBezTo>
                <a:cubicBezTo>
                  <a:pt x="145677" y="6866965"/>
                  <a:pt x="0" y="6860242"/>
                  <a:pt x="17929" y="6752665"/>
                </a:cubicBezTo>
                <a:cubicBezTo>
                  <a:pt x="35858" y="6645088"/>
                  <a:pt x="251011" y="6539753"/>
                  <a:pt x="259976" y="6403041"/>
                </a:cubicBezTo>
                <a:cubicBezTo>
                  <a:pt x="268941" y="6266329"/>
                  <a:pt x="31376" y="6080312"/>
                  <a:pt x="71717" y="5932394"/>
                </a:cubicBezTo>
                <a:cubicBezTo>
                  <a:pt x="112058" y="5784476"/>
                  <a:pt x="381000" y="5600700"/>
                  <a:pt x="502023" y="5515535"/>
                </a:cubicBezTo>
                <a:cubicBezTo>
                  <a:pt x="623046" y="5430370"/>
                  <a:pt x="683558" y="5481918"/>
                  <a:pt x="797858" y="5421406"/>
                </a:cubicBezTo>
                <a:cubicBezTo>
                  <a:pt x="912158" y="5360894"/>
                  <a:pt x="1071282" y="5212977"/>
                  <a:pt x="1187823" y="5152465"/>
                </a:cubicBezTo>
                <a:cubicBezTo>
                  <a:pt x="1304364" y="5091953"/>
                  <a:pt x="1409700" y="5253317"/>
                  <a:pt x="1497106" y="5058335"/>
                </a:cubicBezTo>
                <a:cubicBezTo>
                  <a:pt x="1584512" y="4863353"/>
                  <a:pt x="1804146" y="4152900"/>
                  <a:pt x="1712258" y="3982571"/>
                </a:cubicBezTo>
                <a:cubicBezTo>
                  <a:pt x="1620370" y="3812242"/>
                  <a:pt x="1138517" y="4126006"/>
                  <a:pt x="945776" y="4036359"/>
                </a:cubicBezTo>
                <a:cubicBezTo>
                  <a:pt x="753035" y="3946712"/>
                  <a:pt x="618564" y="3653117"/>
                  <a:pt x="555811" y="3444688"/>
                </a:cubicBezTo>
                <a:cubicBezTo>
                  <a:pt x="493058" y="3236259"/>
                  <a:pt x="495299" y="3007658"/>
                  <a:pt x="569258" y="2785782"/>
                </a:cubicBezTo>
                <a:cubicBezTo>
                  <a:pt x="643217" y="2563906"/>
                  <a:pt x="800099" y="2303929"/>
                  <a:pt x="986117" y="214032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326757">
            <a:off x="3319487" y="3301052"/>
            <a:ext cx="1840359" cy="1433910"/>
          </a:xfrm>
          <a:prstGeom prst="rect">
            <a:avLst/>
          </a:prstGeom>
          <a:noFill/>
        </p:spPr>
      </p:pic>
      <p:pic>
        <p:nvPicPr>
          <p:cNvPr id="15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7696623">
            <a:off x="4618535" y="848348"/>
            <a:ext cx="1840359" cy="1433910"/>
          </a:xfrm>
          <a:prstGeom prst="rect">
            <a:avLst/>
          </a:prstGeom>
          <a:noFill/>
        </p:spPr>
      </p:pic>
      <p:pic>
        <p:nvPicPr>
          <p:cNvPr id="14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 cstate="print"/>
          <a:srcRect l="35246"/>
          <a:stretch>
            <a:fillRect/>
          </a:stretch>
        </p:blipFill>
        <p:spPr bwMode="auto">
          <a:xfrm rot="6148018">
            <a:off x="4019815" y="6686571"/>
            <a:ext cx="1407399" cy="1096571"/>
          </a:xfrm>
          <a:prstGeom prst="rect">
            <a:avLst/>
          </a:prstGeom>
          <a:noFill/>
        </p:spPr>
      </p:pic>
      <p:pic>
        <p:nvPicPr>
          <p:cNvPr id="13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32390">
            <a:off x="4378773" y="6121577"/>
            <a:ext cx="1563610" cy="1308480"/>
          </a:xfrm>
          <a:prstGeom prst="rect">
            <a:avLst/>
          </a:prstGeom>
          <a:noFill/>
        </p:spPr>
      </p:pic>
      <p:pic>
        <p:nvPicPr>
          <p:cNvPr id="1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491079">
            <a:off x="-103142" y="6400794"/>
            <a:ext cx="2039355" cy="1861131"/>
          </a:xfrm>
          <a:prstGeom prst="rect">
            <a:avLst/>
          </a:prstGeom>
          <a:noFill/>
        </p:spPr>
      </p:pic>
      <p:pic>
        <p:nvPicPr>
          <p:cNvPr id="11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248947">
            <a:off x="3396535" y="936137"/>
            <a:ext cx="2674067" cy="2425680"/>
          </a:xfrm>
          <a:prstGeom prst="rect">
            <a:avLst/>
          </a:prstGeom>
          <a:noFill/>
        </p:spPr>
      </p:pic>
      <p:pic>
        <p:nvPicPr>
          <p:cNvPr id="10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325574">
            <a:off x="656759" y="5504405"/>
            <a:ext cx="2674067" cy="2425680"/>
          </a:xfrm>
          <a:prstGeom prst="rect">
            <a:avLst/>
          </a:prstGeom>
          <a:noFill/>
        </p:spPr>
      </p:pic>
      <p:pic>
        <p:nvPicPr>
          <p:cNvPr id="9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59229">
            <a:off x="4181997" y="2302893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-104686"/>
            <a:ext cx="5386411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266700" y="517711"/>
            <a:ext cx="5571565" cy="7924801"/>
          </a:xfrm>
          <a:custGeom>
            <a:avLst/>
            <a:gdLst>
              <a:gd name="connsiteX0" fmla="*/ 2140324 w 5571565"/>
              <a:gd name="connsiteY0" fmla="*/ 47065 h 7924801"/>
              <a:gd name="connsiteX1" fmla="*/ 2678206 w 5571565"/>
              <a:gd name="connsiteY1" fmla="*/ 383242 h 7924801"/>
              <a:gd name="connsiteX2" fmla="*/ 2920253 w 5571565"/>
              <a:gd name="connsiteY2" fmla="*/ 450477 h 7924801"/>
              <a:gd name="connsiteX3" fmla="*/ 3175747 w 5571565"/>
              <a:gd name="connsiteY3" fmla="*/ 437030 h 7924801"/>
              <a:gd name="connsiteX4" fmla="*/ 3337112 w 5571565"/>
              <a:gd name="connsiteY4" fmla="*/ 894230 h 7924801"/>
              <a:gd name="connsiteX5" fmla="*/ 3498476 w 5571565"/>
              <a:gd name="connsiteY5" fmla="*/ 544607 h 7924801"/>
              <a:gd name="connsiteX6" fmla="*/ 3888441 w 5571565"/>
              <a:gd name="connsiteY6" fmla="*/ 692524 h 7924801"/>
              <a:gd name="connsiteX7" fmla="*/ 4426324 w 5571565"/>
              <a:gd name="connsiteY7" fmla="*/ 531160 h 7924801"/>
              <a:gd name="connsiteX8" fmla="*/ 4870076 w 5571565"/>
              <a:gd name="connsiteY8" fmla="*/ 732865 h 7924801"/>
              <a:gd name="connsiteX9" fmla="*/ 5475194 w 5571565"/>
              <a:gd name="connsiteY9" fmla="*/ 961465 h 7924801"/>
              <a:gd name="connsiteX10" fmla="*/ 5448300 w 5571565"/>
              <a:gd name="connsiteY10" fmla="*/ 1472454 h 7924801"/>
              <a:gd name="connsiteX11" fmla="*/ 4950759 w 5571565"/>
              <a:gd name="connsiteY11" fmla="*/ 1754842 h 7924801"/>
              <a:gd name="connsiteX12" fmla="*/ 4695265 w 5571565"/>
              <a:gd name="connsiteY12" fmla="*/ 2252383 h 7924801"/>
              <a:gd name="connsiteX13" fmla="*/ 4507006 w 5571565"/>
              <a:gd name="connsiteY13" fmla="*/ 2642348 h 7924801"/>
              <a:gd name="connsiteX14" fmla="*/ 3848100 w 5571565"/>
              <a:gd name="connsiteY14" fmla="*/ 2790265 h 7924801"/>
              <a:gd name="connsiteX15" fmla="*/ 3471582 w 5571565"/>
              <a:gd name="connsiteY15" fmla="*/ 4390465 h 7924801"/>
              <a:gd name="connsiteX16" fmla="*/ 3861547 w 5571565"/>
              <a:gd name="connsiteY16" fmla="*/ 4484595 h 7924801"/>
              <a:gd name="connsiteX17" fmla="*/ 4238065 w 5571565"/>
              <a:gd name="connsiteY17" fmla="*/ 4242548 h 7924801"/>
              <a:gd name="connsiteX18" fmla="*/ 4614582 w 5571565"/>
              <a:gd name="connsiteY18" fmla="*/ 4524936 h 7924801"/>
              <a:gd name="connsiteX19" fmla="*/ 5098676 w 5571565"/>
              <a:gd name="connsiteY19" fmla="*/ 4645960 h 7924801"/>
              <a:gd name="connsiteX20" fmla="*/ 5340724 w 5571565"/>
              <a:gd name="connsiteY20" fmla="*/ 5143501 h 7924801"/>
              <a:gd name="connsiteX21" fmla="*/ 5031441 w 5571565"/>
              <a:gd name="connsiteY21" fmla="*/ 5681383 h 7924801"/>
              <a:gd name="connsiteX22" fmla="*/ 5219700 w 5571565"/>
              <a:gd name="connsiteY22" fmla="*/ 6138583 h 7924801"/>
              <a:gd name="connsiteX23" fmla="*/ 4601135 w 5571565"/>
              <a:gd name="connsiteY23" fmla="*/ 6501654 h 7924801"/>
              <a:gd name="connsiteX24" fmla="*/ 4520453 w 5571565"/>
              <a:gd name="connsiteY24" fmla="*/ 7147113 h 7924801"/>
              <a:gd name="connsiteX25" fmla="*/ 4224618 w 5571565"/>
              <a:gd name="connsiteY25" fmla="*/ 7442948 h 7924801"/>
              <a:gd name="connsiteX26" fmla="*/ 3821206 w 5571565"/>
              <a:gd name="connsiteY26" fmla="*/ 7765677 h 7924801"/>
              <a:gd name="connsiteX27" fmla="*/ 3148853 w 5571565"/>
              <a:gd name="connsiteY27" fmla="*/ 7684995 h 7924801"/>
              <a:gd name="connsiteX28" fmla="*/ 2853018 w 5571565"/>
              <a:gd name="connsiteY28" fmla="*/ 7644654 h 7924801"/>
              <a:gd name="connsiteX29" fmla="*/ 2355476 w 5571565"/>
              <a:gd name="connsiteY29" fmla="*/ 7886701 h 7924801"/>
              <a:gd name="connsiteX30" fmla="*/ 1669676 w 5571565"/>
              <a:gd name="connsiteY30" fmla="*/ 7859807 h 7924801"/>
              <a:gd name="connsiteX31" fmla="*/ 1400735 w 5571565"/>
              <a:gd name="connsiteY31" fmla="*/ 7496736 h 7924801"/>
              <a:gd name="connsiteX32" fmla="*/ 741829 w 5571565"/>
              <a:gd name="connsiteY32" fmla="*/ 7658101 h 7924801"/>
              <a:gd name="connsiteX33" fmla="*/ 338418 w 5571565"/>
              <a:gd name="connsiteY33" fmla="*/ 7765677 h 7924801"/>
              <a:gd name="connsiteX34" fmla="*/ 96371 w 5571565"/>
              <a:gd name="connsiteY34" fmla="*/ 7738783 h 7924801"/>
              <a:gd name="connsiteX35" fmla="*/ 109818 w 5571565"/>
              <a:gd name="connsiteY35" fmla="*/ 7160560 h 7924801"/>
              <a:gd name="connsiteX36" fmla="*/ 190500 w 5571565"/>
              <a:gd name="connsiteY36" fmla="*/ 6770595 h 7924801"/>
              <a:gd name="connsiteX37" fmla="*/ 2241 w 5571565"/>
              <a:gd name="connsiteY37" fmla="*/ 6474760 h 7924801"/>
              <a:gd name="connsiteX38" fmla="*/ 177053 w 5571565"/>
              <a:gd name="connsiteY38" fmla="*/ 6031007 h 7924801"/>
              <a:gd name="connsiteX39" fmla="*/ 123265 w 5571565"/>
              <a:gd name="connsiteY39" fmla="*/ 5546913 h 7924801"/>
              <a:gd name="connsiteX40" fmla="*/ 634253 w 5571565"/>
              <a:gd name="connsiteY40" fmla="*/ 5345207 h 7924801"/>
              <a:gd name="connsiteX41" fmla="*/ 499782 w 5571565"/>
              <a:gd name="connsiteY41" fmla="*/ 4847665 h 7924801"/>
              <a:gd name="connsiteX42" fmla="*/ 943535 w 5571565"/>
              <a:gd name="connsiteY42" fmla="*/ 4484595 h 7924801"/>
              <a:gd name="connsiteX43" fmla="*/ 755276 w 5571565"/>
              <a:gd name="connsiteY43" fmla="*/ 3987054 h 7924801"/>
              <a:gd name="connsiteX44" fmla="*/ 1669676 w 5571565"/>
              <a:gd name="connsiteY44" fmla="*/ 3879477 h 7924801"/>
              <a:gd name="connsiteX45" fmla="*/ 2086535 w 5571565"/>
              <a:gd name="connsiteY45" fmla="*/ 3543301 h 7924801"/>
              <a:gd name="connsiteX46" fmla="*/ 2221006 w 5571565"/>
              <a:gd name="connsiteY46" fmla="*/ 2817160 h 7924801"/>
              <a:gd name="connsiteX47" fmla="*/ 1790700 w 5571565"/>
              <a:gd name="connsiteY47" fmla="*/ 2884395 h 7924801"/>
              <a:gd name="connsiteX48" fmla="*/ 1454524 w 5571565"/>
              <a:gd name="connsiteY48" fmla="*/ 2642348 h 7924801"/>
              <a:gd name="connsiteX49" fmla="*/ 1293159 w 5571565"/>
              <a:gd name="connsiteY49" fmla="*/ 2279277 h 7924801"/>
              <a:gd name="connsiteX50" fmla="*/ 1239371 w 5571565"/>
              <a:gd name="connsiteY50" fmla="*/ 1889313 h 7924801"/>
              <a:gd name="connsiteX51" fmla="*/ 1494865 w 5571565"/>
              <a:gd name="connsiteY51" fmla="*/ 1485901 h 7924801"/>
              <a:gd name="connsiteX52" fmla="*/ 1320053 w 5571565"/>
              <a:gd name="connsiteY52" fmla="*/ 1069042 h 7924801"/>
              <a:gd name="connsiteX53" fmla="*/ 1400735 w 5571565"/>
              <a:gd name="connsiteY53" fmla="*/ 638736 h 7924801"/>
              <a:gd name="connsiteX54" fmla="*/ 1817594 w 5571565"/>
              <a:gd name="connsiteY54" fmla="*/ 383242 h 7924801"/>
              <a:gd name="connsiteX55" fmla="*/ 2140324 w 5571565"/>
              <a:gd name="connsiteY55" fmla="*/ 100854 h 7924801"/>
              <a:gd name="connsiteX56" fmla="*/ 2140324 w 5571565"/>
              <a:gd name="connsiteY56" fmla="*/ 47065 h 792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571565" h="7924801">
                <a:moveTo>
                  <a:pt x="2140324" y="47065"/>
                </a:moveTo>
                <a:cubicBezTo>
                  <a:pt x="2229971" y="94130"/>
                  <a:pt x="2548218" y="316007"/>
                  <a:pt x="2678206" y="383242"/>
                </a:cubicBezTo>
                <a:cubicBezTo>
                  <a:pt x="2808194" y="450477"/>
                  <a:pt x="2837330" y="441512"/>
                  <a:pt x="2920253" y="450477"/>
                </a:cubicBezTo>
                <a:cubicBezTo>
                  <a:pt x="3003176" y="459442"/>
                  <a:pt x="3106271" y="363071"/>
                  <a:pt x="3175747" y="437030"/>
                </a:cubicBezTo>
                <a:cubicBezTo>
                  <a:pt x="3245223" y="510989"/>
                  <a:pt x="3283324" y="876301"/>
                  <a:pt x="3337112" y="894230"/>
                </a:cubicBezTo>
                <a:cubicBezTo>
                  <a:pt x="3390900" y="912159"/>
                  <a:pt x="3406588" y="578225"/>
                  <a:pt x="3498476" y="544607"/>
                </a:cubicBezTo>
                <a:cubicBezTo>
                  <a:pt x="3590364" y="510989"/>
                  <a:pt x="3733800" y="694765"/>
                  <a:pt x="3888441" y="692524"/>
                </a:cubicBezTo>
                <a:cubicBezTo>
                  <a:pt x="4043082" y="690283"/>
                  <a:pt x="4262718" y="524437"/>
                  <a:pt x="4426324" y="531160"/>
                </a:cubicBezTo>
                <a:cubicBezTo>
                  <a:pt x="4589930" y="537884"/>
                  <a:pt x="4695264" y="661148"/>
                  <a:pt x="4870076" y="732865"/>
                </a:cubicBezTo>
                <a:cubicBezTo>
                  <a:pt x="5044888" y="804582"/>
                  <a:pt x="5378823" y="838200"/>
                  <a:pt x="5475194" y="961465"/>
                </a:cubicBezTo>
                <a:cubicBezTo>
                  <a:pt x="5571565" y="1084730"/>
                  <a:pt x="5535706" y="1340225"/>
                  <a:pt x="5448300" y="1472454"/>
                </a:cubicBezTo>
                <a:cubicBezTo>
                  <a:pt x="5360894" y="1604684"/>
                  <a:pt x="5076265" y="1624854"/>
                  <a:pt x="4950759" y="1754842"/>
                </a:cubicBezTo>
                <a:cubicBezTo>
                  <a:pt x="4825253" y="1884830"/>
                  <a:pt x="4769224" y="2104465"/>
                  <a:pt x="4695265" y="2252383"/>
                </a:cubicBezTo>
                <a:cubicBezTo>
                  <a:pt x="4621306" y="2400301"/>
                  <a:pt x="4648200" y="2552701"/>
                  <a:pt x="4507006" y="2642348"/>
                </a:cubicBezTo>
                <a:cubicBezTo>
                  <a:pt x="4365812" y="2731995"/>
                  <a:pt x="4020671" y="2498912"/>
                  <a:pt x="3848100" y="2790265"/>
                </a:cubicBezTo>
                <a:cubicBezTo>
                  <a:pt x="3675529" y="3081618"/>
                  <a:pt x="3469341" y="4108077"/>
                  <a:pt x="3471582" y="4390465"/>
                </a:cubicBezTo>
                <a:cubicBezTo>
                  <a:pt x="3473823" y="4672853"/>
                  <a:pt x="3733800" y="4509248"/>
                  <a:pt x="3861547" y="4484595"/>
                </a:cubicBezTo>
                <a:cubicBezTo>
                  <a:pt x="3989294" y="4459942"/>
                  <a:pt x="4112559" y="4235825"/>
                  <a:pt x="4238065" y="4242548"/>
                </a:cubicBezTo>
                <a:cubicBezTo>
                  <a:pt x="4363571" y="4249271"/>
                  <a:pt x="4471147" y="4457701"/>
                  <a:pt x="4614582" y="4524936"/>
                </a:cubicBezTo>
                <a:cubicBezTo>
                  <a:pt x="4758017" y="4592171"/>
                  <a:pt x="4977652" y="4542866"/>
                  <a:pt x="5098676" y="4645960"/>
                </a:cubicBezTo>
                <a:cubicBezTo>
                  <a:pt x="5219700" y="4749054"/>
                  <a:pt x="5351930" y="4970931"/>
                  <a:pt x="5340724" y="5143501"/>
                </a:cubicBezTo>
                <a:cubicBezTo>
                  <a:pt x="5329518" y="5316072"/>
                  <a:pt x="5051612" y="5515536"/>
                  <a:pt x="5031441" y="5681383"/>
                </a:cubicBezTo>
                <a:cubicBezTo>
                  <a:pt x="5011270" y="5847230"/>
                  <a:pt x="5291418" y="6001871"/>
                  <a:pt x="5219700" y="6138583"/>
                </a:cubicBezTo>
                <a:cubicBezTo>
                  <a:pt x="5147982" y="6275295"/>
                  <a:pt x="4717676" y="6333566"/>
                  <a:pt x="4601135" y="6501654"/>
                </a:cubicBezTo>
                <a:cubicBezTo>
                  <a:pt x="4484594" y="6669742"/>
                  <a:pt x="4583206" y="6990231"/>
                  <a:pt x="4520453" y="7147113"/>
                </a:cubicBezTo>
                <a:cubicBezTo>
                  <a:pt x="4457700" y="7303995"/>
                  <a:pt x="4341159" y="7339854"/>
                  <a:pt x="4224618" y="7442948"/>
                </a:cubicBezTo>
                <a:cubicBezTo>
                  <a:pt x="4108077" y="7546042"/>
                  <a:pt x="4000500" y="7725336"/>
                  <a:pt x="3821206" y="7765677"/>
                </a:cubicBezTo>
                <a:cubicBezTo>
                  <a:pt x="3641912" y="7806018"/>
                  <a:pt x="3310218" y="7705166"/>
                  <a:pt x="3148853" y="7684995"/>
                </a:cubicBezTo>
                <a:cubicBezTo>
                  <a:pt x="2987488" y="7664825"/>
                  <a:pt x="2985248" y="7611036"/>
                  <a:pt x="2853018" y="7644654"/>
                </a:cubicBezTo>
                <a:cubicBezTo>
                  <a:pt x="2720789" y="7678272"/>
                  <a:pt x="2552700" y="7850842"/>
                  <a:pt x="2355476" y="7886701"/>
                </a:cubicBezTo>
                <a:cubicBezTo>
                  <a:pt x="2158252" y="7922560"/>
                  <a:pt x="1828799" y="7924801"/>
                  <a:pt x="1669676" y="7859807"/>
                </a:cubicBezTo>
                <a:cubicBezTo>
                  <a:pt x="1510553" y="7794813"/>
                  <a:pt x="1555376" y="7530354"/>
                  <a:pt x="1400735" y="7496736"/>
                </a:cubicBezTo>
                <a:cubicBezTo>
                  <a:pt x="1246094" y="7463118"/>
                  <a:pt x="918882" y="7613278"/>
                  <a:pt x="741829" y="7658101"/>
                </a:cubicBezTo>
                <a:cubicBezTo>
                  <a:pt x="564776" y="7702924"/>
                  <a:pt x="445994" y="7752230"/>
                  <a:pt x="338418" y="7765677"/>
                </a:cubicBezTo>
                <a:cubicBezTo>
                  <a:pt x="230842" y="7779124"/>
                  <a:pt x="134471" y="7839636"/>
                  <a:pt x="96371" y="7738783"/>
                </a:cubicBezTo>
                <a:cubicBezTo>
                  <a:pt x="58271" y="7637930"/>
                  <a:pt x="94130" y="7321925"/>
                  <a:pt x="109818" y="7160560"/>
                </a:cubicBezTo>
                <a:cubicBezTo>
                  <a:pt x="125506" y="6999195"/>
                  <a:pt x="208430" y="6884895"/>
                  <a:pt x="190500" y="6770595"/>
                </a:cubicBezTo>
                <a:cubicBezTo>
                  <a:pt x="172571" y="6656295"/>
                  <a:pt x="4482" y="6598025"/>
                  <a:pt x="2241" y="6474760"/>
                </a:cubicBezTo>
                <a:cubicBezTo>
                  <a:pt x="0" y="6351495"/>
                  <a:pt x="156882" y="6185648"/>
                  <a:pt x="177053" y="6031007"/>
                </a:cubicBezTo>
                <a:cubicBezTo>
                  <a:pt x="197224" y="5876366"/>
                  <a:pt x="47065" y="5661213"/>
                  <a:pt x="123265" y="5546913"/>
                </a:cubicBezTo>
                <a:cubicBezTo>
                  <a:pt x="199465" y="5432613"/>
                  <a:pt x="571500" y="5461748"/>
                  <a:pt x="634253" y="5345207"/>
                </a:cubicBezTo>
                <a:cubicBezTo>
                  <a:pt x="697006" y="5228666"/>
                  <a:pt x="448235" y="4991100"/>
                  <a:pt x="499782" y="4847665"/>
                </a:cubicBezTo>
                <a:cubicBezTo>
                  <a:pt x="551329" y="4704230"/>
                  <a:pt x="900953" y="4628030"/>
                  <a:pt x="943535" y="4484595"/>
                </a:cubicBezTo>
                <a:cubicBezTo>
                  <a:pt x="986117" y="4341160"/>
                  <a:pt x="634253" y="4087907"/>
                  <a:pt x="755276" y="3987054"/>
                </a:cubicBezTo>
                <a:cubicBezTo>
                  <a:pt x="876300" y="3886201"/>
                  <a:pt x="1447800" y="3953436"/>
                  <a:pt x="1669676" y="3879477"/>
                </a:cubicBezTo>
                <a:cubicBezTo>
                  <a:pt x="1891552" y="3805518"/>
                  <a:pt x="1994647" y="3720354"/>
                  <a:pt x="2086535" y="3543301"/>
                </a:cubicBezTo>
                <a:cubicBezTo>
                  <a:pt x="2178423" y="3366248"/>
                  <a:pt x="2270312" y="2926978"/>
                  <a:pt x="2221006" y="2817160"/>
                </a:cubicBezTo>
                <a:cubicBezTo>
                  <a:pt x="2171700" y="2707342"/>
                  <a:pt x="1918447" y="2913530"/>
                  <a:pt x="1790700" y="2884395"/>
                </a:cubicBezTo>
                <a:cubicBezTo>
                  <a:pt x="1662953" y="2855260"/>
                  <a:pt x="1537448" y="2743201"/>
                  <a:pt x="1454524" y="2642348"/>
                </a:cubicBezTo>
                <a:cubicBezTo>
                  <a:pt x="1371601" y="2541495"/>
                  <a:pt x="1329018" y="2404783"/>
                  <a:pt x="1293159" y="2279277"/>
                </a:cubicBezTo>
                <a:cubicBezTo>
                  <a:pt x="1257300" y="2153771"/>
                  <a:pt x="1205753" y="2021542"/>
                  <a:pt x="1239371" y="1889313"/>
                </a:cubicBezTo>
                <a:cubicBezTo>
                  <a:pt x="1272989" y="1757084"/>
                  <a:pt x="1481418" y="1622613"/>
                  <a:pt x="1494865" y="1485901"/>
                </a:cubicBezTo>
                <a:cubicBezTo>
                  <a:pt x="1508312" y="1349189"/>
                  <a:pt x="1335741" y="1210236"/>
                  <a:pt x="1320053" y="1069042"/>
                </a:cubicBezTo>
                <a:cubicBezTo>
                  <a:pt x="1304365" y="927848"/>
                  <a:pt x="1317812" y="753036"/>
                  <a:pt x="1400735" y="638736"/>
                </a:cubicBezTo>
                <a:cubicBezTo>
                  <a:pt x="1483659" y="524436"/>
                  <a:pt x="1694329" y="472889"/>
                  <a:pt x="1817594" y="383242"/>
                </a:cubicBezTo>
                <a:cubicBezTo>
                  <a:pt x="1940859" y="293595"/>
                  <a:pt x="2082053" y="154642"/>
                  <a:pt x="2140324" y="100854"/>
                </a:cubicBezTo>
                <a:cubicBezTo>
                  <a:pt x="2198595" y="47066"/>
                  <a:pt x="2050677" y="0"/>
                  <a:pt x="2140324" y="4706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0537581">
            <a:off x="478609" y="6637743"/>
            <a:ext cx="1769886" cy="1379001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4209621">
            <a:off x="2281075" y="6535572"/>
            <a:ext cx="1840359" cy="1433910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8440583" flipV="1">
            <a:off x="3365564" y="1014613"/>
            <a:ext cx="1840359" cy="1829404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96412">
            <a:off x="161138" y="5975960"/>
            <a:ext cx="2052291" cy="1717424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805013">
            <a:off x="939281" y="4254884"/>
            <a:ext cx="2039355" cy="186113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964613">
            <a:off x="1560481" y="970241"/>
            <a:ext cx="2674067" cy="242568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233104" y="5553450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70" y="-104686"/>
            <a:ext cx="3087705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І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59229">
            <a:off x="2753237" y="5017536"/>
            <a:ext cx="2674067" cy="2425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259976" y="1095935"/>
            <a:ext cx="6073589" cy="7983071"/>
          </a:xfrm>
          <a:custGeom>
            <a:avLst/>
            <a:gdLst>
              <a:gd name="connsiteX0" fmla="*/ 2348753 w 6073589"/>
              <a:gd name="connsiteY0" fmla="*/ 544606 h 7983071"/>
              <a:gd name="connsiteX1" fmla="*/ 2684930 w 6073589"/>
              <a:gd name="connsiteY1" fmla="*/ 127747 h 7983071"/>
              <a:gd name="connsiteX2" fmla="*/ 3357283 w 6073589"/>
              <a:gd name="connsiteY2" fmla="*/ 60512 h 7983071"/>
              <a:gd name="connsiteX3" fmla="*/ 4406153 w 6073589"/>
              <a:gd name="connsiteY3" fmla="*/ 60512 h 7983071"/>
              <a:gd name="connsiteX4" fmla="*/ 5105400 w 6073589"/>
              <a:gd name="connsiteY4" fmla="*/ 423583 h 7983071"/>
              <a:gd name="connsiteX5" fmla="*/ 5697071 w 6073589"/>
              <a:gd name="connsiteY5" fmla="*/ 746312 h 7983071"/>
              <a:gd name="connsiteX6" fmla="*/ 6073589 w 6073589"/>
              <a:gd name="connsiteY6" fmla="*/ 1445559 h 7983071"/>
              <a:gd name="connsiteX7" fmla="*/ 5697071 w 6073589"/>
              <a:gd name="connsiteY7" fmla="*/ 1956547 h 7983071"/>
              <a:gd name="connsiteX8" fmla="*/ 5791200 w 6073589"/>
              <a:gd name="connsiteY8" fmla="*/ 2413747 h 7983071"/>
              <a:gd name="connsiteX9" fmla="*/ 5159189 w 6073589"/>
              <a:gd name="connsiteY9" fmla="*/ 2642347 h 7983071"/>
              <a:gd name="connsiteX10" fmla="*/ 5091953 w 6073589"/>
              <a:gd name="connsiteY10" fmla="*/ 3220571 h 7983071"/>
              <a:gd name="connsiteX11" fmla="*/ 4823012 w 6073589"/>
              <a:gd name="connsiteY11" fmla="*/ 3395383 h 7983071"/>
              <a:gd name="connsiteX12" fmla="*/ 4742330 w 6073589"/>
              <a:gd name="connsiteY12" fmla="*/ 3704665 h 7983071"/>
              <a:gd name="connsiteX13" fmla="*/ 4419600 w 6073589"/>
              <a:gd name="connsiteY13" fmla="*/ 3879477 h 7983071"/>
              <a:gd name="connsiteX14" fmla="*/ 3962400 w 6073589"/>
              <a:gd name="connsiteY14" fmla="*/ 3570194 h 7983071"/>
              <a:gd name="connsiteX15" fmla="*/ 3639671 w 6073589"/>
              <a:gd name="connsiteY15" fmla="*/ 3583641 h 7983071"/>
              <a:gd name="connsiteX16" fmla="*/ 3437965 w 6073589"/>
              <a:gd name="connsiteY16" fmla="*/ 4686300 h 7983071"/>
              <a:gd name="connsiteX17" fmla="*/ 3962400 w 6073589"/>
              <a:gd name="connsiteY17" fmla="*/ 4713194 h 7983071"/>
              <a:gd name="connsiteX18" fmla="*/ 4258236 w 6073589"/>
              <a:gd name="connsiteY18" fmla="*/ 5103159 h 7983071"/>
              <a:gd name="connsiteX19" fmla="*/ 4782671 w 6073589"/>
              <a:gd name="connsiteY19" fmla="*/ 5224183 h 7983071"/>
              <a:gd name="connsiteX20" fmla="*/ 5172636 w 6073589"/>
              <a:gd name="connsiteY20" fmla="*/ 5277971 h 7983071"/>
              <a:gd name="connsiteX21" fmla="*/ 5038165 w 6073589"/>
              <a:gd name="connsiteY21" fmla="*/ 5990665 h 7983071"/>
              <a:gd name="connsiteX22" fmla="*/ 4688542 w 6073589"/>
              <a:gd name="connsiteY22" fmla="*/ 6501653 h 7983071"/>
              <a:gd name="connsiteX23" fmla="*/ 4365812 w 6073589"/>
              <a:gd name="connsiteY23" fmla="*/ 7106771 h 7983071"/>
              <a:gd name="connsiteX24" fmla="*/ 4258236 w 6073589"/>
              <a:gd name="connsiteY24" fmla="*/ 7496736 h 7983071"/>
              <a:gd name="connsiteX25" fmla="*/ 3558989 w 6073589"/>
              <a:gd name="connsiteY25" fmla="*/ 7362265 h 7983071"/>
              <a:gd name="connsiteX26" fmla="*/ 2980765 w 6073589"/>
              <a:gd name="connsiteY26" fmla="*/ 7321924 h 7983071"/>
              <a:gd name="connsiteX27" fmla="*/ 2940424 w 6073589"/>
              <a:gd name="connsiteY27" fmla="*/ 7200900 h 7983071"/>
              <a:gd name="connsiteX28" fmla="*/ 2738718 w 6073589"/>
              <a:gd name="connsiteY28" fmla="*/ 7927041 h 7983071"/>
              <a:gd name="connsiteX29" fmla="*/ 1837765 w 6073589"/>
              <a:gd name="connsiteY29" fmla="*/ 7537077 h 7983071"/>
              <a:gd name="connsiteX30" fmla="*/ 1501589 w 6073589"/>
              <a:gd name="connsiteY30" fmla="*/ 7321924 h 7983071"/>
              <a:gd name="connsiteX31" fmla="*/ 735106 w 6073589"/>
              <a:gd name="connsiteY31" fmla="*/ 7321924 h 7983071"/>
              <a:gd name="connsiteX32" fmla="*/ 210671 w 6073589"/>
              <a:gd name="connsiteY32" fmla="*/ 6905065 h 7983071"/>
              <a:gd name="connsiteX33" fmla="*/ 22412 w 6073589"/>
              <a:gd name="connsiteY33" fmla="*/ 6703359 h 7983071"/>
              <a:gd name="connsiteX34" fmla="*/ 345142 w 6073589"/>
              <a:gd name="connsiteY34" fmla="*/ 5842747 h 7983071"/>
              <a:gd name="connsiteX35" fmla="*/ 170330 w 6073589"/>
              <a:gd name="connsiteY35" fmla="*/ 5546912 h 7983071"/>
              <a:gd name="connsiteX36" fmla="*/ 1030942 w 6073589"/>
              <a:gd name="connsiteY36" fmla="*/ 5156947 h 7983071"/>
              <a:gd name="connsiteX37" fmla="*/ 1205753 w 6073589"/>
              <a:gd name="connsiteY37" fmla="*/ 4686300 h 7983071"/>
              <a:gd name="connsiteX38" fmla="*/ 1420906 w 6073589"/>
              <a:gd name="connsiteY38" fmla="*/ 4148418 h 7983071"/>
              <a:gd name="connsiteX39" fmla="*/ 1394012 w 6073589"/>
              <a:gd name="connsiteY39" fmla="*/ 3597089 h 7983071"/>
              <a:gd name="connsiteX40" fmla="*/ 2079812 w 6073589"/>
              <a:gd name="connsiteY40" fmla="*/ 3274359 h 7983071"/>
              <a:gd name="connsiteX41" fmla="*/ 2012577 w 6073589"/>
              <a:gd name="connsiteY41" fmla="*/ 2884394 h 7983071"/>
              <a:gd name="connsiteX42" fmla="*/ 1676400 w 6073589"/>
              <a:gd name="connsiteY42" fmla="*/ 2602006 h 7983071"/>
              <a:gd name="connsiteX43" fmla="*/ 1447800 w 6073589"/>
              <a:gd name="connsiteY43" fmla="*/ 2117912 h 7983071"/>
              <a:gd name="connsiteX44" fmla="*/ 1246095 w 6073589"/>
              <a:gd name="connsiteY44" fmla="*/ 1633818 h 7983071"/>
              <a:gd name="connsiteX45" fmla="*/ 1461248 w 6073589"/>
              <a:gd name="connsiteY45" fmla="*/ 1122830 h 7983071"/>
              <a:gd name="connsiteX46" fmla="*/ 1636059 w 6073589"/>
              <a:gd name="connsiteY46" fmla="*/ 369794 h 7983071"/>
              <a:gd name="connsiteX47" fmla="*/ 2348753 w 6073589"/>
              <a:gd name="connsiteY47" fmla="*/ 544606 h 79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3589" h="7983071">
                <a:moveTo>
                  <a:pt x="2348753" y="544606"/>
                </a:moveTo>
                <a:cubicBezTo>
                  <a:pt x="2523565" y="504265"/>
                  <a:pt x="2516842" y="208429"/>
                  <a:pt x="2684930" y="127747"/>
                </a:cubicBezTo>
                <a:cubicBezTo>
                  <a:pt x="2853018" y="47065"/>
                  <a:pt x="3070413" y="71718"/>
                  <a:pt x="3357283" y="60512"/>
                </a:cubicBezTo>
                <a:cubicBezTo>
                  <a:pt x="3644153" y="49306"/>
                  <a:pt x="4114800" y="0"/>
                  <a:pt x="4406153" y="60512"/>
                </a:cubicBezTo>
                <a:cubicBezTo>
                  <a:pt x="4697506" y="121024"/>
                  <a:pt x="4890247" y="309283"/>
                  <a:pt x="5105400" y="423583"/>
                </a:cubicBezTo>
                <a:cubicBezTo>
                  <a:pt x="5320553" y="537883"/>
                  <a:pt x="5535706" y="575983"/>
                  <a:pt x="5697071" y="746312"/>
                </a:cubicBezTo>
                <a:cubicBezTo>
                  <a:pt x="5858436" y="916641"/>
                  <a:pt x="6073589" y="1243853"/>
                  <a:pt x="6073589" y="1445559"/>
                </a:cubicBezTo>
                <a:cubicBezTo>
                  <a:pt x="6073589" y="1647265"/>
                  <a:pt x="5744136" y="1795182"/>
                  <a:pt x="5697071" y="1956547"/>
                </a:cubicBezTo>
                <a:cubicBezTo>
                  <a:pt x="5650006" y="2117912"/>
                  <a:pt x="5880847" y="2299447"/>
                  <a:pt x="5791200" y="2413747"/>
                </a:cubicBezTo>
                <a:cubicBezTo>
                  <a:pt x="5701553" y="2528047"/>
                  <a:pt x="5275730" y="2507876"/>
                  <a:pt x="5159189" y="2642347"/>
                </a:cubicBezTo>
                <a:cubicBezTo>
                  <a:pt x="5042648" y="2776818"/>
                  <a:pt x="5147982" y="3095065"/>
                  <a:pt x="5091953" y="3220571"/>
                </a:cubicBezTo>
                <a:cubicBezTo>
                  <a:pt x="5035924" y="3346077"/>
                  <a:pt x="4881283" y="3314701"/>
                  <a:pt x="4823012" y="3395383"/>
                </a:cubicBezTo>
                <a:cubicBezTo>
                  <a:pt x="4764741" y="3476065"/>
                  <a:pt x="4809565" y="3623983"/>
                  <a:pt x="4742330" y="3704665"/>
                </a:cubicBezTo>
                <a:cubicBezTo>
                  <a:pt x="4675095" y="3785347"/>
                  <a:pt x="4549588" y="3901889"/>
                  <a:pt x="4419600" y="3879477"/>
                </a:cubicBezTo>
                <a:cubicBezTo>
                  <a:pt x="4289612" y="3857065"/>
                  <a:pt x="4092388" y="3619500"/>
                  <a:pt x="3962400" y="3570194"/>
                </a:cubicBezTo>
                <a:cubicBezTo>
                  <a:pt x="3832412" y="3520888"/>
                  <a:pt x="3727077" y="3397623"/>
                  <a:pt x="3639671" y="3583641"/>
                </a:cubicBezTo>
                <a:cubicBezTo>
                  <a:pt x="3552265" y="3769659"/>
                  <a:pt x="3384177" y="4498041"/>
                  <a:pt x="3437965" y="4686300"/>
                </a:cubicBezTo>
                <a:cubicBezTo>
                  <a:pt x="3491753" y="4874559"/>
                  <a:pt x="3825688" y="4643718"/>
                  <a:pt x="3962400" y="4713194"/>
                </a:cubicBezTo>
                <a:cubicBezTo>
                  <a:pt x="4099112" y="4782670"/>
                  <a:pt x="4121524" y="5017994"/>
                  <a:pt x="4258236" y="5103159"/>
                </a:cubicBezTo>
                <a:cubicBezTo>
                  <a:pt x="4394948" y="5188324"/>
                  <a:pt x="4630271" y="5195048"/>
                  <a:pt x="4782671" y="5224183"/>
                </a:cubicBezTo>
                <a:cubicBezTo>
                  <a:pt x="4935071" y="5253318"/>
                  <a:pt x="5130054" y="5150224"/>
                  <a:pt x="5172636" y="5277971"/>
                </a:cubicBezTo>
                <a:cubicBezTo>
                  <a:pt x="5215218" y="5405718"/>
                  <a:pt x="5118847" y="5786718"/>
                  <a:pt x="5038165" y="5990665"/>
                </a:cubicBezTo>
                <a:cubicBezTo>
                  <a:pt x="4957483" y="6194612"/>
                  <a:pt x="4800601" y="6315635"/>
                  <a:pt x="4688542" y="6501653"/>
                </a:cubicBezTo>
                <a:cubicBezTo>
                  <a:pt x="4576483" y="6687671"/>
                  <a:pt x="4437530" y="6940924"/>
                  <a:pt x="4365812" y="7106771"/>
                </a:cubicBezTo>
                <a:cubicBezTo>
                  <a:pt x="4294094" y="7272618"/>
                  <a:pt x="4392707" y="7454154"/>
                  <a:pt x="4258236" y="7496736"/>
                </a:cubicBezTo>
                <a:cubicBezTo>
                  <a:pt x="4123766" y="7539318"/>
                  <a:pt x="3771901" y="7391400"/>
                  <a:pt x="3558989" y="7362265"/>
                </a:cubicBezTo>
                <a:cubicBezTo>
                  <a:pt x="3346077" y="7333130"/>
                  <a:pt x="3083859" y="7348818"/>
                  <a:pt x="2980765" y="7321924"/>
                </a:cubicBezTo>
                <a:cubicBezTo>
                  <a:pt x="2877671" y="7295030"/>
                  <a:pt x="2980765" y="7100047"/>
                  <a:pt x="2940424" y="7200900"/>
                </a:cubicBezTo>
                <a:cubicBezTo>
                  <a:pt x="2900083" y="7301753"/>
                  <a:pt x="2922495" y="7871012"/>
                  <a:pt x="2738718" y="7927041"/>
                </a:cubicBezTo>
                <a:cubicBezTo>
                  <a:pt x="2554942" y="7983071"/>
                  <a:pt x="2043953" y="7637930"/>
                  <a:pt x="1837765" y="7537077"/>
                </a:cubicBezTo>
                <a:cubicBezTo>
                  <a:pt x="1631577" y="7436224"/>
                  <a:pt x="1685366" y="7357783"/>
                  <a:pt x="1501589" y="7321924"/>
                </a:cubicBezTo>
                <a:cubicBezTo>
                  <a:pt x="1317813" y="7286065"/>
                  <a:pt x="950259" y="7391400"/>
                  <a:pt x="735106" y="7321924"/>
                </a:cubicBezTo>
                <a:cubicBezTo>
                  <a:pt x="519953" y="7252448"/>
                  <a:pt x="329453" y="7008159"/>
                  <a:pt x="210671" y="6905065"/>
                </a:cubicBezTo>
                <a:cubicBezTo>
                  <a:pt x="91889" y="6801971"/>
                  <a:pt x="0" y="6880412"/>
                  <a:pt x="22412" y="6703359"/>
                </a:cubicBezTo>
                <a:cubicBezTo>
                  <a:pt x="44824" y="6526306"/>
                  <a:pt x="320489" y="6035488"/>
                  <a:pt x="345142" y="5842747"/>
                </a:cubicBezTo>
                <a:cubicBezTo>
                  <a:pt x="369795" y="5650006"/>
                  <a:pt x="56030" y="5661212"/>
                  <a:pt x="170330" y="5546912"/>
                </a:cubicBezTo>
                <a:cubicBezTo>
                  <a:pt x="284630" y="5432612"/>
                  <a:pt x="858372" y="5300382"/>
                  <a:pt x="1030942" y="5156947"/>
                </a:cubicBezTo>
                <a:cubicBezTo>
                  <a:pt x="1203512" y="5013512"/>
                  <a:pt x="1140759" y="4854388"/>
                  <a:pt x="1205753" y="4686300"/>
                </a:cubicBezTo>
                <a:cubicBezTo>
                  <a:pt x="1270747" y="4518212"/>
                  <a:pt x="1389530" y="4329953"/>
                  <a:pt x="1420906" y="4148418"/>
                </a:cubicBezTo>
                <a:cubicBezTo>
                  <a:pt x="1452282" y="3966883"/>
                  <a:pt x="1284194" y="3742765"/>
                  <a:pt x="1394012" y="3597089"/>
                </a:cubicBezTo>
                <a:cubicBezTo>
                  <a:pt x="1503830" y="3451413"/>
                  <a:pt x="1976718" y="3393141"/>
                  <a:pt x="2079812" y="3274359"/>
                </a:cubicBezTo>
                <a:cubicBezTo>
                  <a:pt x="2182906" y="3155577"/>
                  <a:pt x="2079812" y="2996453"/>
                  <a:pt x="2012577" y="2884394"/>
                </a:cubicBezTo>
                <a:cubicBezTo>
                  <a:pt x="1945342" y="2772335"/>
                  <a:pt x="1770530" y="2729753"/>
                  <a:pt x="1676400" y="2602006"/>
                </a:cubicBezTo>
                <a:cubicBezTo>
                  <a:pt x="1582271" y="2474259"/>
                  <a:pt x="1519518" y="2279277"/>
                  <a:pt x="1447800" y="2117912"/>
                </a:cubicBezTo>
                <a:cubicBezTo>
                  <a:pt x="1376083" y="1956547"/>
                  <a:pt x="1243854" y="1799665"/>
                  <a:pt x="1246095" y="1633818"/>
                </a:cubicBezTo>
                <a:cubicBezTo>
                  <a:pt x="1248336" y="1467971"/>
                  <a:pt x="1396254" y="1333501"/>
                  <a:pt x="1461248" y="1122830"/>
                </a:cubicBezTo>
                <a:cubicBezTo>
                  <a:pt x="1526242" y="912159"/>
                  <a:pt x="1483659" y="470647"/>
                  <a:pt x="1636059" y="369794"/>
                </a:cubicBezTo>
                <a:cubicBezTo>
                  <a:pt x="1788459" y="268941"/>
                  <a:pt x="2173941" y="584947"/>
                  <a:pt x="2348753" y="54460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72659">
            <a:off x="3208454" y="6402122"/>
            <a:ext cx="1840359" cy="1433910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2134429" flipV="1">
            <a:off x="1586547" y="1918766"/>
            <a:ext cx="1840359" cy="1950591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6734916">
            <a:off x="1591975" y="6978439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04469">
            <a:off x="1595098" y="1844213"/>
            <a:ext cx="2095606" cy="1753671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80083">
            <a:off x="334118" y="6300100"/>
            <a:ext cx="2039355" cy="186113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09418">
            <a:off x="1407358" y="4810179"/>
            <a:ext cx="1844204" cy="1672901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7293">
            <a:off x="2168820" y="5906213"/>
            <a:ext cx="2674067" cy="2425680"/>
          </a:xfrm>
          <a:prstGeom prst="rect">
            <a:avLst/>
          </a:prstGeom>
          <a:noFill/>
        </p:spPr>
      </p:pic>
      <p:pic>
        <p:nvPicPr>
          <p:cNvPr id="3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59229">
            <a:off x="3249319" y="1687647"/>
            <a:ext cx="2839631" cy="25758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8" y="357158"/>
            <a:ext cx="3087705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Ї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76200" y="266700"/>
            <a:ext cx="6779559" cy="8516470"/>
          </a:xfrm>
          <a:custGeom>
            <a:avLst/>
            <a:gdLst>
              <a:gd name="connsiteX0" fmla="*/ 636494 w 6779559"/>
              <a:gd name="connsiteY0" fmla="*/ 2691653 h 8516470"/>
              <a:gd name="connsiteX1" fmla="*/ 1174376 w 6779559"/>
              <a:gd name="connsiteY1" fmla="*/ 2140324 h 8516470"/>
              <a:gd name="connsiteX2" fmla="*/ 2156012 w 6779559"/>
              <a:gd name="connsiteY2" fmla="*/ 1804147 h 8516470"/>
              <a:gd name="connsiteX3" fmla="*/ 3151094 w 6779559"/>
              <a:gd name="connsiteY3" fmla="*/ 1683124 h 8516470"/>
              <a:gd name="connsiteX4" fmla="*/ 3231776 w 6779559"/>
              <a:gd name="connsiteY4" fmla="*/ 1441076 h 8516470"/>
              <a:gd name="connsiteX5" fmla="*/ 2935941 w 6779559"/>
              <a:gd name="connsiteY5" fmla="*/ 1172135 h 8516470"/>
              <a:gd name="connsiteX6" fmla="*/ 3043518 w 6779559"/>
              <a:gd name="connsiteY6" fmla="*/ 620806 h 8516470"/>
              <a:gd name="connsiteX7" fmla="*/ 3433482 w 6779559"/>
              <a:gd name="connsiteY7" fmla="*/ 432547 h 8516470"/>
              <a:gd name="connsiteX8" fmla="*/ 4482353 w 6779559"/>
              <a:gd name="connsiteY8" fmla="*/ 634253 h 8516470"/>
              <a:gd name="connsiteX9" fmla="*/ 4603376 w 6779559"/>
              <a:gd name="connsiteY9" fmla="*/ 365312 h 8516470"/>
              <a:gd name="connsiteX10" fmla="*/ 4442012 w 6779559"/>
              <a:gd name="connsiteY10" fmla="*/ 56029 h 8516470"/>
              <a:gd name="connsiteX11" fmla="*/ 4979894 w 6779559"/>
              <a:gd name="connsiteY11" fmla="*/ 29135 h 8516470"/>
              <a:gd name="connsiteX12" fmla="*/ 5531224 w 6779559"/>
              <a:gd name="connsiteY12" fmla="*/ 217394 h 8516470"/>
              <a:gd name="connsiteX13" fmla="*/ 5813612 w 6779559"/>
              <a:gd name="connsiteY13" fmla="*/ 472888 h 8516470"/>
              <a:gd name="connsiteX14" fmla="*/ 6445624 w 6779559"/>
              <a:gd name="connsiteY14" fmla="*/ 324971 h 8516470"/>
              <a:gd name="connsiteX15" fmla="*/ 6741459 w 6779559"/>
              <a:gd name="connsiteY15" fmla="*/ 580465 h 8516470"/>
              <a:gd name="connsiteX16" fmla="*/ 6674224 w 6779559"/>
              <a:gd name="connsiteY16" fmla="*/ 956982 h 8516470"/>
              <a:gd name="connsiteX17" fmla="*/ 6512859 w 6779559"/>
              <a:gd name="connsiteY17" fmla="*/ 1225924 h 8516470"/>
              <a:gd name="connsiteX18" fmla="*/ 6741459 w 6779559"/>
              <a:gd name="connsiteY18" fmla="*/ 1588994 h 8516470"/>
              <a:gd name="connsiteX19" fmla="*/ 6741459 w 6779559"/>
              <a:gd name="connsiteY19" fmla="*/ 2422712 h 8516470"/>
              <a:gd name="connsiteX20" fmla="*/ 6512859 w 6779559"/>
              <a:gd name="connsiteY20" fmla="*/ 2449606 h 8516470"/>
              <a:gd name="connsiteX21" fmla="*/ 6217024 w 6779559"/>
              <a:gd name="connsiteY21" fmla="*/ 2920253 h 8516470"/>
              <a:gd name="connsiteX22" fmla="*/ 5773271 w 6779559"/>
              <a:gd name="connsiteY22" fmla="*/ 3162300 h 8516470"/>
              <a:gd name="connsiteX23" fmla="*/ 5410200 w 6779559"/>
              <a:gd name="connsiteY23" fmla="*/ 3296771 h 8516470"/>
              <a:gd name="connsiteX24" fmla="*/ 4953000 w 6779559"/>
              <a:gd name="connsiteY24" fmla="*/ 5233147 h 8516470"/>
              <a:gd name="connsiteX25" fmla="*/ 5235388 w 6779559"/>
              <a:gd name="connsiteY25" fmla="*/ 5112124 h 8516470"/>
              <a:gd name="connsiteX26" fmla="*/ 5437094 w 6779559"/>
              <a:gd name="connsiteY26" fmla="*/ 5192806 h 8516470"/>
              <a:gd name="connsiteX27" fmla="*/ 5706035 w 6779559"/>
              <a:gd name="connsiteY27" fmla="*/ 5582771 h 8516470"/>
              <a:gd name="connsiteX28" fmla="*/ 6055659 w 6779559"/>
              <a:gd name="connsiteY28" fmla="*/ 5744135 h 8516470"/>
              <a:gd name="connsiteX29" fmla="*/ 6082553 w 6779559"/>
              <a:gd name="connsiteY29" fmla="*/ 6187888 h 8516470"/>
              <a:gd name="connsiteX30" fmla="*/ 6082553 w 6779559"/>
              <a:gd name="connsiteY30" fmla="*/ 6671982 h 8516470"/>
              <a:gd name="connsiteX31" fmla="*/ 6351494 w 6779559"/>
              <a:gd name="connsiteY31" fmla="*/ 7371229 h 8516470"/>
              <a:gd name="connsiteX32" fmla="*/ 6620435 w 6779559"/>
              <a:gd name="connsiteY32" fmla="*/ 8083924 h 8516470"/>
              <a:gd name="connsiteX33" fmla="*/ 6001871 w 6779559"/>
              <a:gd name="connsiteY33" fmla="*/ 8272182 h 8516470"/>
              <a:gd name="connsiteX34" fmla="*/ 5827059 w 6779559"/>
              <a:gd name="connsiteY34" fmla="*/ 8514229 h 8516470"/>
              <a:gd name="connsiteX35" fmla="*/ 5396753 w 6779559"/>
              <a:gd name="connsiteY35" fmla="*/ 8285629 h 8516470"/>
              <a:gd name="connsiteX36" fmla="*/ 5100918 w 6779559"/>
              <a:gd name="connsiteY36" fmla="*/ 8446994 h 8516470"/>
              <a:gd name="connsiteX37" fmla="*/ 4468906 w 6779559"/>
              <a:gd name="connsiteY37" fmla="*/ 8137712 h 8516470"/>
              <a:gd name="connsiteX38" fmla="*/ 3931024 w 6779559"/>
              <a:gd name="connsiteY38" fmla="*/ 8097371 h 8516470"/>
              <a:gd name="connsiteX39" fmla="*/ 3554506 w 6779559"/>
              <a:gd name="connsiteY39" fmla="*/ 7653618 h 8516470"/>
              <a:gd name="connsiteX40" fmla="*/ 3594847 w 6779559"/>
              <a:gd name="connsiteY40" fmla="*/ 6860241 h 8516470"/>
              <a:gd name="connsiteX41" fmla="*/ 3406588 w 6779559"/>
              <a:gd name="connsiteY41" fmla="*/ 6645088 h 8516470"/>
              <a:gd name="connsiteX42" fmla="*/ 2989729 w 6779559"/>
              <a:gd name="connsiteY42" fmla="*/ 6819900 h 8516470"/>
              <a:gd name="connsiteX43" fmla="*/ 2989729 w 6779559"/>
              <a:gd name="connsiteY43" fmla="*/ 7303994 h 8516470"/>
              <a:gd name="connsiteX44" fmla="*/ 2680447 w 6779559"/>
              <a:gd name="connsiteY44" fmla="*/ 7693959 h 8516470"/>
              <a:gd name="connsiteX45" fmla="*/ 2021541 w 6779559"/>
              <a:gd name="connsiteY45" fmla="*/ 7626724 h 8516470"/>
              <a:gd name="connsiteX46" fmla="*/ 1443318 w 6779559"/>
              <a:gd name="connsiteY46" fmla="*/ 8083924 h 8516470"/>
              <a:gd name="connsiteX47" fmla="*/ 663388 w 6779559"/>
              <a:gd name="connsiteY47" fmla="*/ 7895665 h 8516470"/>
              <a:gd name="connsiteX48" fmla="*/ 233082 w 6779559"/>
              <a:gd name="connsiteY48" fmla="*/ 7653618 h 8516470"/>
              <a:gd name="connsiteX49" fmla="*/ 138953 w 6779559"/>
              <a:gd name="connsiteY49" fmla="*/ 7169524 h 8516470"/>
              <a:gd name="connsiteX50" fmla="*/ 381000 w 6779559"/>
              <a:gd name="connsiteY50" fmla="*/ 6671982 h 8516470"/>
              <a:gd name="connsiteX51" fmla="*/ 71718 w 6779559"/>
              <a:gd name="connsiteY51" fmla="*/ 6389594 h 8516470"/>
              <a:gd name="connsiteX52" fmla="*/ 71718 w 6779559"/>
              <a:gd name="connsiteY52" fmla="*/ 5797924 h 8516470"/>
              <a:gd name="connsiteX53" fmla="*/ 502024 w 6779559"/>
              <a:gd name="connsiteY53" fmla="*/ 5596218 h 8516470"/>
              <a:gd name="connsiteX54" fmla="*/ 703729 w 6779559"/>
              <a:gd name="connsiteY54" fmla="*/ 5098676 h 8516470"/>
              <a:gd name="connsiteX55" fmla="*/ 865094 w 6779559"/>
              <a:gd name="connsiteY55" fmla="*/ 4722159 h 8516470"/>
              <a:gd name="connsiteX56" fmla="*/ 1187824 w 6779559"/>
              <a:gd name="connsiteY56" fmla="*/ 4332194 h 8516470"/>
              <a:gd name="connsiteX57" fmla="*/ 865094 w 6779559"/>
              <a:gd name="connsiteY57" fmla="*/ 4063253 h 8516470"/>
              <a:gd name="connsiteX58" fmla="*/ 475129 w 6779559"/>
              <a:gd name="connsiteY58" fmla="*/ 3417794 h 8516470"/>
              <a:gd name="connsiteX59" fmla="*/ 636494 w 6779559"/>
              <a:gd name="connsiteY59" fmla="*/ 2691653 h 851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79559" h="8516470">
                <a:moveTo>
                  <a:pt x="636494" y="2691653"/>
                </a:moveTo>
                <a:cubicBezTo>
                  <a:pt x="753035" y="2478741"/>
                  <a:pt x="921123" y="2288242"/>
                  <a:pt x="1174376" y="2140324"/>
                </a:cubicBezTo>
                <a:cubicBezTo>
                  <a:pt x="1427629" y="1992406"/>
                  <a:pt x="1826559" y="1880347"/>
                  <a:pt x="2156012" y="1804147"/>
                </a:cubicBezTo>
                <a:cubicBezTo>
                  <a:pt x="2485465" y="1727947"/>
                  <a:pt x="2971800" y="1743636"/>
                  <a:pt x="3151094" y="1683124"/>
                </a:cubicBezTo>
                <a:cubicBezTo>
                  <a:pt x="3330388" y="1622612"/>
                  <a:pt x="3267635" y="1526241"/>
                  <a:pt x="3231776" y="1441076"/>
                </a:cubicBezTo>
                <a:cubicBezTo>
                  <a:pt x="3195917" y="1355911"/>
                  <a:pt x="2967317" y="1308847"/>
                  <a:pt x="2935941" y="1172135"/>
                </a:cubicBezTo>
                <a:cubicBezTo>
                  <a:pt x="2904565" y="1035423"/>
                  <a:pt x="2960595" y="744071"/>
                  <a:pt x="3043518" y="620806"/>
                </a:cubicBezTo>
                <a:cubicBezTo>
                  <a:pt x="3126441" y="497541"/>
                  <a:pt x="3193676" y="430306"/>
                  <a:pt x="3433482" y="432547"/>
                </a:cubicBezTo>
                <a:cubicBezTo>
                  <a:pt x="3673288" y="434788"/>
                  <a:pt x="4287371" y="645459"/>
                  <a:pt x="4482353" y="634253"/>
                </a:cubicBezTo>
                <a:cubicBezTo>
                  <a:pt x="4677335" y="623047"/>
                  <a:pt x="4610100" y="461683"/>
                  <a:pt x="4603376" y="365312"/>
                </a:cubicBezTo>
                <a:cubicBezTo>
                  <a:pt x="4596653" y="268941"/>
                  <a:pt x="4379259" y="112058"/>
                  <a:pt x="4442012" y="56029"/>
                </a:cubicBezTo>
                <a:cubicBezTo>
                  <a:pt x="4504765" y="0"/>
                  <a:pt x="4798359" y="2241"/>
                  <a:pt x="4979894" y="29135"/>
                </a:cubicBezTo>
                <a:cubicBezTo>
                  <a:pt x="5161429" y="56029"/>
                  <a:pt x="5392271" y="143435"/>
                  <a:pt x="5531224" y="217394"/>
                </a:cubicBezTo>
                <a:cubicBezTo>
                  <a:pt x="5670177" y="291353"/>
                  <a:pt x="5661212" y="454959"/>
                  <a:pt x="5813612" y="472888"/>
                </a:cubicBezTo>
                <a:cubicBezTo>
                  <a:pt x="5966012" y="490817"/>
                  <a:pt x="6290983" y="307041"/>
                  <a:pt x="6445624" y="324971"/>
                </a:cubicBezTo>
                <a:cubicBezTo>
                  <a:pt x="6600265" y="342901"/>
                  <a:pt x="6703359" y="475130"/>
                  <a:pt x="6741459" y="580465"/>
                </a:cubicBezTo>
                <a:cubicBezTo>
                  <a:pt x="6779559" y="685800"/>
                  <a:pt x="6712324" y="849406"/>
                  <a:pt x="6674224" y="956982"/>
                </a:cubicBezTo>
                <a:cubicBezTo>
                  <a:pt x="6636124" y="1064558"/>
                  <a:pt x="6501653" y="1120589"/>
                  <a:pt x="6512859" y="1225924"/>
                </a:cubicBezTo>
                <a:cubicBezTo>
                  <a:pt x="6524065" y="1331259"/>
                  <a:pt x="6703359" y="1389529"/>
                  <a:pt x="6741459" y="1588994"/>
                </a:cubicBezTo>
                <a:cubicBezTo>
                  <a:pt x="6779559" y="1788459"/>
                  <a:pt x="6779559" y="2279277"/>
                  <a:pt x="6741459" y="2422712"/>
                </a:cubicBezTo>
                <a:cubicBezTo>
                  <a:pt x="6703359" y="2566147"/>
                  <a:pt x="6600265" y="2366683"/>
                  <a:pt x="6512859" y="2449606"/>
                </a:cubicBezTo>
                <a:cubicBezTo>
                  <a:pt x="6425453" y="2532529"/>
                  <a:pt x="6340289" y="2801471"/>
                  <a:pt x="6217024" y="2920253"/>
                </a:cubicBezTo>
                <a:cubicBezTo>
                  <a:pt x="6093759" y="3039035"/>
                  <a:pt x="5907742" y="3099547"/>
                  <a:pt x="5773271" y="3162300"/>
                </a:cubicBezTo>
                <a:cubicBezTo>
                  <a:pt x="5638800" y="3225053"/>
                  <a:pt x="5546912" y="2951630"/>
                  <a:pt x="5410200" y="3296771"/>
                </a:cubicBezTo>
                <a:cubicBezTo>
                  <a:pt x="5273488" y="3641912"/>
                  <a:pt x="4982135" y="4930588"/>
                  <a:pt x="4953000" y="5233147"/>
                </a:cubicBezTo>
                <a:cubicBezTo>
                  <a:pt x="4923865" y="5535706"/>
                  <a:pt x="5154706" y="5118847"/>
                  <a:pt x="5235388" y="5112124"/>
                </a:cubicBezTo>
                <a:cubicBezTo>
                  <a:pt x="5316070" y="5105401"/>
                  <a:pt x="5358653" y="5114365"/>
                  <a:pt x="5437094" y="5192806"/>
                </a:cubicBezTo>
                <a:cubicBezTo>
                  <a:pt x="5515535" y="5271247"/>
                  <a:pt x="5602941" y="5490883"/>
                  <a:pt x="5706035" y="5582771"/>
                </a:cubicBezTo>
                <a:cubicBezTo>
                  <a:pt x="5809129" y="5674659"/>
                  <a:pt x="5992906" y="5643282"/>
                  <a:pt x="6055659" y="5744135"/>
                </a:cubicBezTo>
                <a:cubicBezTo>
                  <a:pt x="6118412" y="5844988"/>
                  <a:pt x="6078071" y="6033247"/>
                  <a:pt x="6082553" y="6187888"/>
                </a:cubicBezTo>
                <a:cubicBezTo>
                  <a:pt x="6087035" y="6342529"/>
                  <a:pt x="6037730" y="6474759"/>
                  <a:pt x="6082553" y="6671982"/>
                </a:cubicBezTo>
                <a:cubicBezTo>
                  <a:pt x="6127376" y="6869205"/>
                  <a:pt x="6261847" y="7135905"/>
                  <a:pt x="6351494" y="7371229"/>
                </a:cubicBezTo>
                <a:cubicBezTo>
                  <a:pt x="6441141" y="7606553"/>
                  <a:pt x="6678705" y="7933765"/>
                  <a:pt x="6620435" y="8083924"/>
                </a:cubicBezTo>
                <a:cubicBezTo>
                  <a:pt x="6562165" y="8234083"/>
                  <a:pt x="6134100" y="8200465"/>
                  <a:pt x="6001871" y="8272182"/>
                </a:cubicBezTo>
                <a:cubicBezTo>
                  <a:pt x="5869642" y="8343900"/>
                  <a:pt x="5927912" y="8511988"/>
                  <a:pt x="5827059" y="8514229"/>
                </a:cubicBezTo>
                <a:cubicBezTo>
                  <a:pt x="5726206" y="8516470"/>
                  <a:pt x="5517776" y="8296835"/>
                  <a:pt x="5396753" y="8285629"/>
                </a:cubicBezTo>
                <a:cubicBezTo>
                  <a:pt x="5275730" y="8274423"/>
                  <a:pt x="5255559" y="8471647"/>
                  <a:pt x="5100918" y="8446994"/>
                </a:cubicBezTo>
                <a:cubicBezTo>
                  <a:pt x="4946277" y="8422341"/>
                  <a:pt x="4663888" y="8195983"/>
                  <a:pt x="4468906" y="8137712"/>
                </a:cubicBezTo>
                <a:cubicBezTo>
                  <a:pt x="4273924" y="8079442"/>
                  <a:pt x="4083424" y="8178053"/>
                  <a:pt x="3931024" y="8097371"/>
                </a:cubicBezTo>
                <a:cubicBezTo>
                  <a:pt x="3778624" y="8016689"/>
                  <a:pt x="3610536" y="7859806"/>
                  <a:pt x="3554506" y="7653618"/>
                </a:cubicBezTo>
                <a:cubicBezTo>
                  <a:pt x="3498477" y="7447430"/>
                  <a:pt x="3619500" y="7028329"/>
                  <a:pt x="3594847" y="6860241"/>
                </a:cubicBezTo>
                <a:cubicBezTo>
                  <a:pt x="3570194" y="6692153"/>
                  <a:pt x="3507441" y="6651811"/>
                  <a:pt x="3406588" y="6645088"/>
                </a:cubicBezTo>
                <a:cubicBezTo>
                  <a:pt x="3305735" y="6638365"/>
                  <a:pt x="3059206" y="6710082"/>
                  <a:pt x="2989729" y="6819900"/>
                </a:cubicBezTo>
                <a:cubicBezTo>
                  <a:pt x="2920253" y="6929718"/>
                  <a:pt x="3041276" y="7158318"/>
                  <a:pt x="2989729" y="7303994"/>
                </a:cubicBezTo>
                <a:cubicBezTo>
                  <a:pt x="2938182" y="7449670"/>
                  <a:pt x="2841812" y="7640171"/>
                  <a:pt x="2680447" y="7693959"/>
                </a:cubicBezTo>
                <a:cubicBezTo>
                  <a:pt x="2519082" y="7747747"/>
                  <a:pt x="2227729" y="7561730"/>
                  <a:pt x="2021541" y="7626724"/>
                </a:cubicBezTo>
                <a:cubicBezTo>
                  <a:pt x="1815353" y="7691718"/>
                  <a:pt x="1669677" y="8039100"/>
                  <a:pt x="1443318" y="8083924"/>
                </a:cubicBezTo>
                <a:cubicBezTo>
                  <a:pt x="1216959" y="8128748"/>
                  <a:pt x="865094" y="7967383"/>
                  <a:pt x="663388" y="7895665"/>
                </a:cubicBezTo>
                <a:cubicBezTo>
                  <a:pt x="461682" y="7823947"/>
                  <a:pt x="320488" y="7774641"/>
                  <a:pt x="233082" y="7653618"/>
                </a:cubicBezTo>
                <a:cubicBezTo>
                  <a:pt x="145676" y="7532595"/>
                  <a:pt x="114300" y="7333130"/>
                  <a:pt x="138953" y="7169524"/>
                </a:cubicBezTo>
                <a:cubicBezTo>
                  <a:pt x="163606" y="7005918"/>
                  <a:pt x="392206" y="6801970"/>
                  <a:pt x="381000" y="6671982"/>
                </a:cubicBezTo>
                <a:cubicBezTo>
                  <a:pt x="369794" y="6541994"/>
                  <a:pt x="123265" y="6535270"/>
                  <a:pt x="71718" y="6389594"/>
                </a:cubicBezTo>
                <a:cubicBezTo>
                  <a:pt x="20171" y="6243918"/>
                  <a:pt x="0" y="5930153"/>
                  <a:pt x="71718" y="5797924"/>
                </a:cubicBezTo>
                <a:cubicBezTo>
                  <a:pt x="143436" y="5665695"/>
                  <a:pt x="396689" y="5712759"/>
                  <a:pt x="502024" y="5596218"/>
                </a:cubicBezTo>
                <a:cubicBezTo>
                  <a:pt x="607359" y="5479677"/>
                  <a:pt x="643217" y="5244353"/>
                  <a:pt x="703729" y="5098676"/>
                </a:cubicBezTo>
                <a:cubicBezTo>
                  <a:pt x="764241" y="4953000"/>
                  <a:pt x="784412" y="4849906"/>
                  <a:pt x="865094" y="4722159"/>
                </a:cubicBezTo>
                <a:cubicBezTo>
                  <a:pt x="945777" y="4594412"/>
                  <a:pt x="1187824" y="4442012"/>
                  <a:pt x="1187824" y="4332194"/>
                </a:cubicBezTo>
                <a:cubicBezTo>
                  <a:pt x="1187824" y="4222376"/>
                  <a:pt x="983877" y="4215653"/>
                  <a:pt x="865094" y="4063253"/>
                </a:cubicBezTo>
                <a:cubicBezTo>
                  <a:pt x="746311" y="3910853"/>
                  <a:pt x="515470" y="3650876"/>
                  <a:pt x="475129" y="3417794"/>
                </a:cubicBezTo>
                <a:cubicBezTo>
                  <a:pt x="434788" y="3184712"/>
                  <a:pt x="519953" y="2904565"/>
                  <a:pt x="636494" y="269165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7519341" flipV="1">
            <a:off x="4950428" y="886949"/>
            <a:ext cx="1840359" cy="1279603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6533559">
            <a:off x="4454554" y="625510"/>
            <a:ext cx="1840359" cy="1433910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4611847" y="6988675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05493">
            <a:off x="4171755" y="6482085"/>
            <a:ext cx="2340858" cy="1958906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083672">
            <a:off x="3409218" y="1301358"/>
            <a:ext cx="2771479" cy="2514044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373697">
            <a:off x="103460" y="5357590"/>
            <a:ext cx="3023059" cy="2742255"/>
          </a:xfrm>
          <a:prstGeom prst="rect">
            <a:avLst/>
          </a:prstGeom>
          <a:noFill/>
        </p:spPr>
      </p:pic>
      <p:pic>
        <p:nvPicPr>
          <p:cNvPr id="3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59229">
            <a:off x="3324742" y="5517603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386411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Й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58270" y="138953"/>
            <a:ext cx="6745942" cy="8917641"/>
          </a:xfrm>
          <a:custGeom>
            <a:avLst/>
            <a:gdLst>
              <a:gd name="connsiteX0" fmla="*/ 869577 w 6745942"/>
              <a:gd name="connsiteY0" fmla="*/ 2644588 h 8917641"/>
              <a:gd name="connsiteX1" fmla="*/ 1447801 w 6745942"/>
              <a:gd name="connsiteY1" fmla="*/ 2133600 h 8917641"/>
              <a:gd name="connsiteX2" fmla="*/ 1286436 w 6745942"/>
              <a:gd name="connsiteY2" fmla="*/ 1837765 h 8917641"/>
              <a:gd name="connsiteX3" fmla="*/ 1313330 w 6745942"/>
              <a:gd name="connsiteY3" fmla="*/ 1528482 h 8917641"/>
              <a:gd name="connsiteX4" fmla="*/ 1178859 w 6745942"/>
              <a:gd name="connsiteY4" fmla="*/ 1165412 h 8917641"/>
              <a:gd name="connsiteX5" fmla="*/ 1515036 w 6745942"/>
              <a:gd name="connsiteY5" fmla="*/ 950259 h 8917641"/>
              <a:gd name="connsiteX6" fmla="*/ 1662954 w 6745942"/>
              <a:gd name="connsiteY6" fmla="*/ 560294 h 8917641"/>
              <a:gd name="connsiteX7" fmla="*/ 2160495 w 6745942"/>
              <a:gd name="connsiteY7" fmla="*/ 694765 h 8917641"/>
              <a:gd name="connsiteX8" fmla="*/ 2483224 w 6745942"/>
              <a:gd name="connsiteY8" fmla="*/ 842682 h 8917641"/>
              <a:gd name="connsiteX9" fmla="*/ 2805954 w 6745942"/>
              <a:gd name="connsiteY9" fmla="*/ 721659 h 8917641"/>
              <a:gd name="connsiteX10" fmla="*/ 3021106 w 6745942"/>
              <a:gd name="connsiteY10" fmla="*/ 909918 h 8917641"/>
              <a:gd name="connsiteX11" fmla="*/ 3236259 w 6745942"/>
              <a:gd name="connsiteY11" fmla="*/ 89647 h 8917641"/>
              <a:gd name="connsiteX12" fmla="*/ 3774142 w 6745942"/>
              <a:gd name="connsiteY12" fmla="*/ 372035 h 8917641"/>
              <a:gd name="connsiteX13" fmla="*/ 4271683 w 6745942"/>
              <a:gd name="connsiteY13" fmla="*/ 654423 h 8917641"/>
              <a:gd name="connsiteX14" fmla="*/ 4419601 w 6745942"/>
              <a:gd name="connsiteY14" fmla="*/ 1541929 h 8917641"/>
              <a:gd name="connsiteX15" fmla="*/ 6140824 w 6745942"/>
              <a:gd name="connsiteY15" fmla="*/ 1689847 h 8917641"/>
              <a:gd name="connsiteX16" fmla="*/ 6382871 w 6745942"/>
              <a:gd name="connsiteY16" fmla="*/ 2335306 h 8917641"/>
              <a:gd name="connsiteX17" fmla="*/ 5159189 w 6745942"/>
              <a:gd name="connsiteY17" fmla="*/ 3209365 h 8917641"/>
              <a:gd name="connsiteX18" fmla="*/ 5750859 w 6745942"/>
              <a:gd name="connsiteY18" fmla="*/ 3424518 h 8917641"/>
              <a:gd name="connsiteX19" fmla="*/ 5871883 w 6745942"/>
              <a:gd name="connsiteY19" fmla="*/ 3975847 h 8917641"/>
              <a:gd name="connsiteX20" fmla="*/ 5374342 w 6745942"/>
              <a:gd name="connsiteY20" fmla="*/ 4567518 h 8917641"/>
              <a:gd name="connsiteX21" fmla="*/ 5871883 w 6745942"/>
              <a:gd name="connsiteY21" fmla="*/ 5320553 h 8917641"/>
              <a:gd name="connsiteX22" fmla="*/ 5629836 w 6745942"/>
              <a:gd name="connsiteY22" fmla="*/ 5885329 h 8917641"/>
              <a:gd name="connsiteX23" fmla="*/ 4742330 w 6745942"/>
              <a:gd name="connsiteY23" fmla="*/ 5791200 h 8917641"/>
              <a:gd name="connsiteX24" fmla="*/ 5280212 w 6745942"/>
              <a:gd name="connsiteY24" fmla="*/ 6719047 h 8917641"/>
              <a:gd name="connsiteX25" fmla="*/ 5952565 w 6745942"/>
              <a:gd name="connsiteY25" fmla="*/ 6329082 h 8917641"/>
              <a:gd name="connsiteX26" fmla="*/ 6584577 w 6745942"/>
              <a:gd name="connsiteY26" fmla="*/ 6355976 h 8917641"/>
              <a:gd name="connsiteX27" fmla="*/ 6719048 w 6745942"/>
              <a:gd name="connsiteY27" fmla="*/ 6947647 h 8917641"/>
              <a:gd name="connsiteX28" fmla="*/ 6423212 w 6745942"/>
              <a:gd name="connsiteY28" fmla="*/ 7552765 h 8917641"/>
              <a:gd name="connsiteX29" fmla="*/ 5791201 w 6745942"/>
              <a:gd name="connsiteY29" fmla="*/ 7794812 h 8917641"/>
              <a:gd name="connsiteX30" fmla="*/ 4594412 w 6745942"/>
              <a:gd name="connsiteY30" fmla="*/ 7754471 h 8917641"/>
              <a:gd name="connsiteX31" fmla="*/ 4177554 w 6745942"/>
              <a:gd name="connsiteY31" fmla="*/ 7633447 h 8917641"/>
              <a:gd name="connsiteX32" fmla="*/ 3922059 w 6745942"/>
              <a:gd name="connsiteY32" fmla="*/ 8399929 h 8917641"/>
              <a:gd name="connsiteX33" fmla="*/ 3464859 w 6745942"/>
              <a:gd name="connsiteY33" fmla="*/ 8736106 h 8917641"/>
              <a:gd name="connsiteX34" fmla="*/ 2389095 w 6745942"/>
              <a:gd name="connsiteY34" fmla="*/ 8561294 h 8917641"/>
              <a:gd name="connsiteX35" fmla="*/ 2120154 w 6745942"/>
              <a:gd name="connsiteY35" fmla="*/ 8776447 h 8917641"/>
              <a:gd name="connsiteX36" fmla="*/ 1272989 w 6745942"/>
              <a:gd name="connsiteY36" fmla="*/ 8816788 h 8917641"/>
              <a:gd name="connsiteX37" fmla="*/ 963706 w 6745942"/>
              <a:gd name="connsiteY37" fmla="*/ 8171329 h 8917641"/>
              <a:gd name="connsiteX38" fmla="*/ 304801 w 6745942"/>
              <a:gd name="connsiteY38" fmla="*/ 8009965 h 8917641"/>
              <a:gd name="connsiteX39" fmla="*/ 237565 w 6745942"/>
              <a:gd name="connsiteY39" fmla="*/ 7364506 h 8917641"/>
              <a:gd name="connsiteX40" fmla="*/ 49306 w 6745942"/>
              <a:gd name="connsiteY40" fmla="*/ 6678706 h 8917641"/>
              <a:gd name="connsiteX41" fmla="*/ 533401 w 6745942"/>
              <a:gd name="connsiteY41" fmla="*/ 6113929 h 8917641"/>
              <a:gd name="connsiteX42" fmla="*/ 627530 w 6745942"/>
              <a:gd name="connsiteY42" fmla="*/ 5616388 h 8917641"/>
              <a:gd name="connsiteX43" fmla="*/ 1501589 w 6745942"/>
              <a:gd name="connsiteY43" fmla="*/ 5334000 h 8917641"/>
              <a:gd name="connsiteX44" fmla="*/ 1797424 w 6745942"/>
              <a:gd name="connsiteY44" fmla="*/ 4231341 h 8917641"/>
              <a:gd name="connsiteX45" fmla="*/ 1151965 w 6745942"/>
              <a:gd name="connsiteY45" fmla="*/ 4177553 h 8917641"/>
              <a:gd name="connsiteX46" fmla="*/ 923365 w 6745942"/>
              <a:gd name="connsiteY46" fmla="*/ 4150659 h 8917641"/>
              <a:gd name="connsiteX47" fmla="*/ 708212 w 6745942"/>
              <a:gd name="connsiteY47" fmla="*/ 3774141 h 8917641"/>
              <a:gd name="connsiteX48" fmla="*/ 627530 w 6745942"/>
              <a:gd name="connsiteY48" fmla="*/ 3169023 h 8917641"/>
              <a:gd name="connsiteX49" fmla="*/ 869577 w 6745942"/>
              <a:gd name="connsiteY49" fmla="*/ 2644588 h 891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745942" h="8917641">
                <a:moveTo>
                  <a:pt x="869577" y="2644588"/>
                </a:moveTo>
                <a:cubicBezTo>
                  <a:pt x="1006289" y="2472018"/>
                  <a:pt x="1378324" y="2268071"/>
                  <a:pt x="1447801" y="2133600"/>
                </a:cubicBezTo>
                <a:cubicBezTo>
                  <a:pt x="1517278" y="1999129"/>
                  <a:pt x="1308848" y="1938618"/>
                  <a:pt x="1286436" y="1837765"/>
                </a:cubicBezTo>
                <a:cubicBezTo>
                  <a:pt x="1264024" y="1736912"/>
                  <a:pt x="1331259" y="1640541"/>
                  <a:pt x="1313330" y="1528482"/>
                </a:cubicBezTo>
                <a:cubicBezTo>
                  <a:pt x="1295401" y="1416423"/>
                  <a:pt x="1145241" y="1261782"/>
                  <a:pt x="1178859" y="1165412"/>
                </a:cubicBezTo>
                <a:cubicBezTo>
                  <a:pt x="1212477" y="1069042"/>
                  <a:pt x="1434354" y="1051112"/>
                  <a:pt x="1515036" y="950259"/>
                </a:cubicBezTo>
                <a:cubicBezTo>
                  <a:pt x="1595718" y="849406"/>
                  <a:pt x="1555378" y="602876"/>
                  <a:pt x="1662954" y="560294"/>
                </a:cubicBezTo>
                <a:cubicBezTo>
                  <a:pt x="1770531" y="517712"/>
                  <a:pt x="2023783" y="647700"/>
                  <a:pt x="2160495" y="694765"/>
                </a:cubicBezTo>
                <a:cubicBezTo>
                  <a:pt x="2297207" y="741830"/>
                  <a:pt x="2375648" y="838200"/>
                  <a:pt x="2483224" y="842682"/>
                </a:cubicBezTo>
                <a:cubicBezTo>
                  <a:pt x="2590800" y="847164"/>
                  <a:pt x="2716307" y="710453"/>
                  <a:pt x="2805954" y="721659"/>
                </a:cubicBezTo>
                <a:cubicBezTo>
                  <a:pt x="2895601" y="732865"/>
                  <a:pt x="2949388" y="1015253"/>
                  <a:pt x="3021106" y="909918"/>
                </a:cubicBezTo>
                <a:cubicBezTo>
                  <a:pt x="3092824" y="804583"/>
                  <a:pt x="3110753" y="179294"/>
                  <a:pt x="3236259" y="89647"/>
                </a:cubicBezTo>
                <a:cubicBezTo>
                  <a:pt x="3361765" y="0"/>
                  <a:pt x="3601571" y="277906"/>
                  <a:pt x="3774142" y="372035"/>
                </a:cubicBezTo>
                <a:cubicBezTo>
                  <a:pt x="3946713" y="466164"/>
                  <a:pt x="4164107" y="459441"/>
                  <a:pt x="4271683" y="654423"/>
                </a:cubicBezTo>
                <a:cubicBezTo>
                  <a:pt x="4379259" y="849405"/>
                  <a:pt x="4108078" y="1369358"/>
                  <a:pt x="4419601" y="1541929"/>
                </a:cubicBezTo>
                <a:cubicBezTo>
                  <a:pt x="4731125" y="1714500"/>
                  <a:pt x="5813612" y="1557618"/>
                  <a:pt x="6140824" y="1689847"/>
                </a:cubicBezTo>
                <a:cubicBezTo>
                  <a:pt x="6468036" y="1822076"/>
                  <a:pt x="6546477" y="2082053"/>
                  <a:pt x="6382871" y="2335306"/>
                </a:cubicBezTo>
                <a:cubicBezTo>
                  <a:pt x="6219265" y="2588559"/>
                  <a:pt x="5264524" y="3027830"/>
                  <a:pt x="5159189" y="3209365"/>
                </a:cubicBezTo>
                <a:cubicBezTo>
                  <a:pt x="5053854" y="3390900"/>
                  <a:pt x="5632077" y="3296771"/>
                  <a:pt x="5750859" y="3424518"/>
                </a:cubicBezTo>
                <a:cubicBezTo>
                  <a:pt x="5869641" y="3552265"/>
                  <a:pt x="5934636" y="3785347"/>
                  <a:pt x="5871883" y="3975847"/>
                </a:cubicBezTo>
                <a:cubicBezTo>
                  <a:pt x="5809130" y="4166347"/>
                  <a:pt x="5374342" y="4343400"/>
                  <a:pt x="5374342" y="4567518"/>
                </a:cubicBezTo>
                <a:cubicBezTo>
                  <a:pt x="5374342" y="4791636"/>
                  <a:pt x="5829301" y="5100918"/>
                  <a:pt x="5871883" y="5320553"/>
                </a:cubicBezTo>
                <a:cubicBezTo>
                  <a:pt x="5914465" y="5540188"/>
                  <a:pt x="5818095" y="5806888"/>
                  <a:pt x="5629836" y="5885329"/>
                </a:cubicBezTo>
                <a:cubicBezTo>
                  <a:pt x="5441577" y="5963770"/>
                  <a:pt x="4800601" y="5652247"/>
                  <a:pt x="4742330" y="5791200"/>
                </a:cubicBezTo>
                <a:cubicBezTo>
                  <a:pt x="4684059" y="5930153"/>
                  <a:pt x="5078506" y="6629400"/>
                  <a:pt x="5280212" y="6719047"/>
                </a:cubicBezTo>
                <a:cubicBezTo>
                  <a:pt x="5481918" y="6808694"/>
                  <a:pt x="5735171" y="6389594"/>
                  <a:pt x="5952565" y="6329082"/>
                </a:cubicBezTo>
                <a:cubicBezTo>
                  <a:pt x="6169959" y="6268570"/>
                  <a:pt x="6456830" y="6252882"/>
                  <a:pt x="6584577" y="6355976"/>
                </a:cubicBezTo>
                <a:cubicBezTo>
                  <a:pt x="6712324" y="6459070"/>
                  <a:pt x="6745942" y="6748182"/>
                  <a:pt x="6719048" y="6947647"/>
                </a:cubicBezTo>
                <a:cubicBezTo>
                  <a:pt x="6692154" y="7147112"/>
                  <a:pt x="6577853" y="7411571"/>
                  <a:pt x="6423212" y="7552765"/>
                </a:cubicBezTo>
                <a:cubicBezTo>
                  <a:pt x="6268571" y="7693959"/>
                  <a:pt x="6096001" y="7761194"/>
                  <a:pt x="5791201" y="7794812"/>
                </a:cubicBezTo>
                <a:cubicBezTo>
                  <a:pt x="5486401" y="7828430"/>
                  <a:pt x="4863353" y="7781365"/>
                  <a:pt x="4594412" y="7754471"/>
                </a:cubicBezTo>
                <a:cubicBezTo>
                  <a:pt x="4325471" y="7727577"/>
                  <a:pt x="4289613" y="7525871"/>
                  <a:pt x="4177554" y="7633447"/>
                </a:cubicBezTo>
                <a:cubicBezTo>
                  <a:pt x="4065495" y="7741023"/>
                  <a:pt x="4040842" y="8216152"/>
                  <a:pt x="3922059" y="8399929"/>
                </a:cubicBezTo>
                <a:cubicBezTo>
                  <a:pt x="3803276" y="8583706"/>
                  <a:pt x="3720353" y="8709212"/>
                  <a:pt x="3464859" y="8736106"/>
                </a:cubicBezTo>
                <a:cubicBezTo>
                  <a:pt x="3209365" y="8763000"/>
                  <a:pt x="2613212" y="8554571"/>
                  <a:pt x="2389095" y="8561294"/>
                </a:cubicBezTo>
                <a:cubicBezTo>
                  <a:pt x="2164978" y="8568017"/>
                  <a:pt x="2306172" y="8733865"/>
                  <a:pt x="2120154" y="8776447"/>
                </a:cubicBezTo>
                <a:cubicBezTo>
                  <a:pt x="1934136" y="8819029"/>
                  <a:pt x="1465730" y="8917641"/>
                  <a:pt x="1272989" y="8816788"/>
                </a:cubicBezTo>
                <a:cubicBezTo>
                  <a:pt x="1080248" y="8715935"/>
                  <a:pt x="1125071" y="8305800"/>
                  <a:pt x="963706" y="8171329"/>
                </a:cubicBezTo>
                <a:cubicBezTo>
                  <a:pt x="802341" y="8036859"/>
                  <a:pt x="425824" y="8144435"/>
                  <a:pt x="304801" y="8009965"/>
                </a:cubicBezTo>
                <a:cubicBezTo>
                  <a:pt x="183778" y="7875495"/>
                  <a:pt x="280147" y="7586382"/>
                  <a:pt x="237565" y="7364506"/>
                </a:cubicBezTo>
                <a:cubicBezTo>
                  <a:pt x="194983" y="7142630"/>
                  <a:pt x="0" y="6887135"/>
                  <a:pt x="49306" y="6678706"/>
                </a:cubicBezTo>
                <a:cubicBezTo>
                  <a:pt x="98612" y="6470277"/>
                  <a:pt x="437030" y="6290982"/>
                  <a:pt x="533401" y="6113929"/>
                </a:cubicBezTo>
                <a:cubicBezTo>
                  <a:pt x="629772" y="5936876"/>
                  <a:pt x="466165" y="5746376"/>
                  <a:pt x="627530" y="5616388"/>
                </a:cubicBezTo>
                <a:cubicBezTo>
                  <a:pt x="788895" y="5486400"/>
                  <a:pt x="1306607" y="5564841"/>
                  <a:pt x="1501589" y="5334000"/>
                </a:cubicBezTo>
                <a:cubicBezTo>
                  <a:pt x="1696571" y="5103159"/>
                  <a:pt x="1855695" y="4424082"/>
                  <a:pt x="1797424" y="4231341"/>
                </a:cubicBezTo>
                <a:cubicBezTo>
                  <a:pt x="1739153" y="4038600"/>
                  <a:pt x="1297642" y="4191000"/>
                  <a:pt x="1151965" y="4177553"/>
                </a:cubicBezTo>
                <a:cubicBezTo>
                  <a:pt x="1006288" y="4164106"/>
                  <a:pt x="997324" y="4217894"/>
                  <a:pt x="923365" y="4150659"/>
                </a:cubicBezTo>
                <a:cubicBezTo>
                  <a:pt x="849406" y="4083424"/>
                  <a:pt x="757518" y="3937747"/>
                  <a:pt x="708212" y="3774141"/>
                </a:cubicBezTo>
                <a:cubicBezTo>
                  <a:pt x="658906" y="3610535"/>
                  <a:pt x="600636" y="3357282"/>
                  <a:pt x="627530" y="3169023"/>
                </a:cubicBezTo>
                <a:cubicBezTo>
                  <a:pt x="654424" y="2980764"/>
                  <a:pt x="732865" y="2817158"/>
                  <a:pt x="869577" y="264458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7555459">
            <a:off x="2732008" y="769481"/>
            <a:ext cx="1840359" cy="1419991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3754593" y="4274031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435800">
            <a:off x="3712153" y="3311979"/>
            <a:ext cx="1840359" cy="1433910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603961">
            <a:off x="870742" y="6857872"/>
            <a:ext cx="2047680" cy="1595444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12373">
            <a:off x="3584835" y="3469974"/>
            <a:ext cx="2021906" cy="1691997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32495" flipH="1">
            <a:off x="320329" y="5906691"/>
            <a:ext cx="2101904" cy="2425680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31906">
            <a:off x="1788057" y="5368824"/>
            <a:ext cx="2674067" cy="242568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236449">
            <a:off x="1239990" y="856386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8" y="-104686"/>
            <a:ext cx="5226111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93599">
            <a:off x="1819039" y="6911262"/>
            <a:ext cx="2039355" cy="1861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89648" y="840441"/>
            <a:ext cx="6745940" cy="7797053"/>
          </a:xfrm>
          <a:custGeom>
            <a:avLst/>
            <a:gdLst>
              <a:gd name="connsiteX0" fmla="*/ 1550893 w 6745940"/>
              <a:gd name="connsiteY0" fmla="*/ 275665 h 7797053"/>
              <a:gd name="connsiteX1" fmla="*/ 2277034 w 6745940"/>
              <a:gd name="connsiteY1" fmla="*/ 369794 h 7797053"/>
              <a:gd name="connsiteX2" fmla="*/ 2895599 w 6745940"/>
              <a:gd name="connsiteY2" fmla="*/ 611841 h 7797053"/>
              <a:gd name="connsiteX3" fmla="*/ 3177987 w 6745940"/>
              <a:gd name="connsiteY3" fmla="*/ 33618 h 7797053"/>
              <a:gd name="connsiteX4" fmla="*/ 4025152 w 6745940"/>
              <a:gd name="connsiteY4" fmla="*/ 410135 h 7797053"/>
              <a:gd name="connsiteX5" fmla="*/ 4724399 w 6745940"/>
              <a:gd name="connsiteY5" fmla="*/ 558053 h 7797053"/>
              <a:gd name="connsiteX6" fmla="*/ 4818528 w 6745940"/>
              <a:gd name="connsiteY6" fmla="*/ 894230 h 7797053"/>
              <a:gd name="connsiteX7" fmla="*/ 5383305 w 6745940"/>
              <a:gd name="connsiteY7" fmla="*/ 665630 h 7797053"/>
              <a:gd name="connsiteX8" fmla="*/ 5356411 w 6745940"/>
              <a:gd name="connsiteY8" fmla="*/ 2373406 h 7797053"/>
              <a:gd name="connsiteX9" fmla="*/ 5154705 w 6745940"/>
              <a:gd name="connsiteY9" fmla="*/ 3866030 h 7797053"/>
              <a:gd name="connsiteX10" fmla="*/ 5571564 w 6745940"/>
              <a:gd name="connsiteY10" fmla="*/ 4188759 h 7797053"/>
              <a:gd name="connsiteX11" fmla="*/ 6203576 w 6745940"/>
              <a:gd name="connsiteY11" fmla="*/ 4457700 h 7797053"/>
              <a:gd name="connsiteX12" fmla="*/ 6472517 w 6745940"/>
              <a:gd name="connsiteY12" fmla="*/ 4888006 h 7797053"/>
              <a:gd name="connsiteX13" fmla="*/ 6620434 w 6745940"/>
              <a:gd name="connsiteY13" fmla="*/ 5372100 h 7797053"/>
              <a:gd name="connsiteX14" fmla="*/ 6311152 w 6745940"/>
              <a:gd name="connsiteY14" fmla="*/ 5735171 h 7797053"/>
              <a:gd name="connsiteX15" fmla="*/ 6257364 w 6745940"/>
              <a:gd name="connsiteY15" fmla="*/ 6636124 h 7797053"/>
              <a:gd name="connsiteX16" fmla="*/ 6633881 w 6745940"/>
              <a:gd name="connsiteY16" fmla="*/ 7227794 h 7797053"/>
              <a:gd name="connsiteX17" fmla="*/ 6687670 w 6745940"/>
              <a:gd name="connsiteY17" fmla="*/ 7684994 h 7797053"/>
              <a:gd name="connsiteX18" fmla="*/ 6284258 w 6745940"/>
              <a:gd name="connsiteY18" fmla="*/ 7725335 h 7797053"/>
              <a:gd name="connsiteX19" fmla="*/ 5517776 w 6745940"/>
              <a:gd name="connsiteY19" fmla="*/ 7792571 h 7797053"/>
              <a:gd name="connsiteX20" fmla="*/ 5208493 w 6745940"/>
              <a:gd name="connsiteY20" fmla="*/ 7752230 h 7797053"/>
              <a:gd name="connsiteX21" fmla="*/ 4549587 w 6745940"/>
              <a:gd name="connsiteY21" fmla="*/ 7590865 h 7797053"/>
              <a:gd name="connsiteX22" fmla="*/ 4267199 w 6745940"/>
              <a:gd name="connsiteY22" fmla="*/ 7200900 h 7797053"/>
              <a:gd name="connsiteX23" fmla="*/ 3917576 w 6745940"/>
              <a:gd name="connsiteY23" fmla="*/ 7416053 h 7797053"/>
              <a:gd name="connsiteX24" fmla="*/ 3110752 w 6745940"/>
              <a:gd name="connsiteY24" fmla="*/ 7362265 h 7797053"/>
              <a:gd name="connsiteX25" fmla="*/ 2653552 w 6745940"/>
              <a:gd name="connsiteY25" fmla="*/ 6810935 h 7797053"/>
              <a:gd name="connsiteX26" fmla="*/ 2048434 w 6745940"/>
              <a:gd name="connsiteY26" fmla="*/ 6515100 h 7797053"/>
              <a:gd name="connsiteX27" fmla="*/ 1120587 w 6745940"/>
              <a:gd name="connsiteY27" fmla="*/ 6730253 h 7797053"/>
              <a:gd name="connsiteX28" fmla="*/ 448234 w 6745940"/>
              <a:gd name="connsiteY28" fmla="*/ 6851277 h 7797053"/>
              <a:gd name="connsiteX29" fmla="*/ 44823 w 6745940"/>
              <a:gd name="connsiteY29" fmla="*/ 6407524 h 7797053"/>
              <a:gd name="connsiteX30" fmla="*/ 179293 w 6745940"/>
              <a:gd name="connsiteY30" fmla="*/ 5721724 h 7797053"/>
              <a:gd name="connsiteX31" fmla="*/ 1093693 w 6745940"/>
              <a:gd name="connsiteY31" fmla="*/ 5479677 h 7797053"/>
              <a:gd name="connsiteX32" fmla="*/ 1833281 w 6745940"/>
              <a:gd name="connsiteY32" fmla="*/ 4645959 h 7797053"/>
              <a:gd name="connsiteX33" fmla="*/ 1429870 w 6745940"/>
              <a:gd name="connsiteY33" fmla="*/ 4390465 h 7797053"/>
              <a:gd name="connsiteX34" fmla="*/ 959223 w 6745940"/>
              <a:gd name="connsiteY34" fmla="*/ 4027394 h 7797053"/>
              <a:gd name="connsiteX35" fmla="*/ 1792940 w 6745940"/>
              <a:gd name="connsiteY35" fmla="*/ 3220571 h 7797053"/>
              <a:gd name="connsiteX36" fmla="*/ 1470211 w 6745940"/>
              <a:gd name="connsiteY36" fmla="*/ 2884394 h 7797053"/>
              <a:gd name="connsiteX37" fmla="*/ 1295399 w 6745940"/>
              <a:gd name="connsiteY37" fmla="*/ 2265830 h 7797053"/>
              <a:gd name="connsiteX38" fmla="*/ 1766046 w 6745940"/>
              <a:gd name="connsiteY38" fmla="*/ 1674159 h 7797053"/>
              <a:gd name="connsiteX39" fmla="*/ 1698811 w 6745940"/>
              <a:gd name="connsiteY39" fmla="*/ 1015253 h 7797053"/>
              <a:gd name="connsiteX40" fmla="*/ 1470211 w 6745940"/>
              <a:gd name="connsiteY40" fmla="*/ 450477 h 7797053"/>
              <a:gd name="connsiteX41" fmla="*/ 1550893 w 6745940"/>
              <a:gd name="connsiteY41" fmla="*/ 275665 h 77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745940" h="7797053">
                <a:moveTo>
                  <a:pt x="1550893" y="275665"/>
                </a:moveTo>
                <a:cubicBezTo>
                  <a:pt x="1685364" y="262218"/>
                  <a:pt x="2052916" y="313765"/>
                  <a:pt x="2277034" y="369794"/>
                </a:cubicBezTo>
                <a:cubicBezTo>
                  <a:pt x="2501152" y="425823"/>
                  <a:pt x="2745440" y="667870"/>
                  <a:pt x="2895599" y="611841"/>
                </a:cubicBezTo>
                <a:cubicBezTo>
                  <a:pt x="3045758" y="555812"/>
                  <a:pt x="2989728" y="67236"/>
                  <a:pt x="3177987" y="33618"/>
                </a:cubicBezTo>
                <a:cubicBezTo>
                  <a:pt x="3366246" y="0"/>
                  <a:pt x="3767417" y="322729"/>
                  <a:pt x="4025152" y="410135"/>
                </a:cubicBezTo>
                <a:cubicBezTo>
                  <a:pt x="4282887" y="497541"/>
                  <a:pt x="4592170" y="477371"/>
                  <a:pt x="4724399" y="558053"/>
                </a:cubicBezTo>
                <a:cubicBezTo>
                  <a:pt x="4856628" y="638736"/>
                  <a:pt x="4708710" y="876300"/>
                  <a:pt x="4818528" y="894230"/>
                </a:cubicBezTo>
                <a:cubicBezTo>
                  <a:pt x="4928346" y="912160"/>
                  <a:pt x="5293658" y="419101"/>
                  <a:pt x="5383305" y="665630"/>
                </a:cubicBezTo>
                <a:cubicBezTo>
                  <a:pt x="5472952" y="912159"/>
                  <a:pt x="5394511" y="1840006"/>
                  <a:pt x="5356411" y="2373406"/>
                </a:cubicBezTo>
                <a:cubicBezTo>
                  <a:pt x="5318311" y="2906806"/>
                  <a:pt x="5118846" y="3563471"/>
                  <a:pt x="5154705" y="3866030"/>
                </a:cubicBezTo>
                <a:cubicBezTo>
                  <a:pt x="5190564" y="4168589"/>
                  <a:pt x="5396752" y="4090147"/>
                  <a:pt x="5571564" y="4188759"/>
                </a:cubicBezTo>
                <a:cubicBezTo>
                  <a:pt x="5746376" y="4287371"/>
                  <a:pt x="6053417" y="4341159"/>
                  <a:pt x="6203576" y="4457700"/>
                </a:cubicBezTo>
                <a:cubicBezTo>
                  <a:pt x="6353735" y="4574241"/>
                  <a:pt x="6403041" y="4735606"/>
                  <a:pt x="6472517" y="4888006"/>
                </a:cubicBezTo>
                <a:cubicBezTo>
                  <a:pt x="6541993" y="5040406"/>
                  <a:pt x="6647328" y="5230906"/>
                  <a:pt x="6620434" y="5372100"/>
                </a:cubicBezTo>
                <a:cubicBezTo>
                  <a:pt x="6593540" y="5513294"/>
                  <a:pt x="6371664" y="5524500"/>
                  <a:pt x="6311152" y="5735171"/>
                </a:cubicBezTo>
                <a:cubicBezTo>
                  <a:pt x="6250640" y="5945842"/>
                  <a:pt x="6203576" y="6387354"/>
                  <a:pt x="6257364" y="6636124"/>
                </a:cubicBezTo>
                <a:cubicBezTo>
                  <a:pt x="6311152" y="6884894"/>
                  <a:pt x="6562163" y="7052982"/>
                  <a:pt x="6633881" y="7227794"/>
                </a:cubicBezTo>
                <a:cubicBezTo>
                  <a:pt x="6705599" y="7402606"/>
                  <a:pt x="6745940" y="7602071"/>
                  <a:pt x="6687670" y="7684994"/>
                </a:cubicBezTo>
                <a:cubicBezTo>
                  <a:pt x="6629400" y="7767917"/>
                  <a:pt x="6284258" y="7725335"/>
                  <a:pt x="6284258" y="7725335"/>
                </a:cubicBezTo>
                <a:cubicBezTo>
                  <a:pt x="6089276" y="7743264"/>
                  <a:pt x="5697070" y="7788089"/>
                  <a:pt x="5517776" y="7792571"/>
                </a:cubicBezTo>
                <a:cubicBezTo>
                  <a:pt x="5338482" y="7797053"/>
                  <a:pt x="5369858" y="7785848"/>
                  <a:pt x="5208493" y="7752230"/>
                </a:cubicBezTo>
                <a:cubicBezTo>
                  <a:pt x="5047128" y="7718612"/>
                  <a:pt x="4706469" y="7682753"/>
                  <a:pt x="4549587" y="7590865"/>
                </a:cubicBezTo>
                <a:cubicBezTo>
                  <a:pt x="4392705" y="7498977"/>
                  <a:pt x="4372534" y="7230035"/>
                  <a:pt x="4267199" y="7200900"/>
                </a:cubicBezTo>
                <a:cubicBezTo>
                  <a:pt x="4161864" y="7171765"/>
                  <a:pt x="4110317" y="7389159"/>
                  <a:pt x="3917576" y="7416053"/>
                </a:cubicBezTo>
                <a:cubicBezTo>
                  <a:pt x="3724835" y="7442947"/>
                  <a:pt x="3321423" y="7463118"/>
                  <a:pt x="3110752" y="7362265"/>
                </a:cubicBezTo>
                <a:cubicBezTo>
                  <a:pt x="2900081" y="7261412"/>
                  <a:pt x="2830605" y="6952129"/>
                  <a:pt x="2653552" y="6810935"/>
                </a:cubicBezTo>
                <a:cubicBezTo>
                  <a:pt x="2476499" y="6669741"/>
                  <a:pt x="2303928" y="6528547"/>
                  <a:pt x="2048434" y="6515100"/>
                </a:cubicBezTo>
                <a:cubicBezTo>
                  <a:pt x="1792940" y="6501653"/>
                  <a:pt x="1387287" y="6674224"/>
                  <a:pt x="1120587" y="6730253"/>
                </a:cubicBezTo>
                <a:cubicBezTo>
                  <a:pt x="853887" y="6786282"/>
                  <a:pt x="627528" y="6905065"/>
                  <a:pt x="448234" y="6851277"/>
                </a:cubicBezTo>
                <a:cubicBezTo>
                  <a:pt x="268940" y="6797489"/>
                  <a:pt x="89646" y="6595783"/>
                  <a:pt x="44823" y="6407524"/>
                </a:cubicBezTo>
                <a:cubicBezTo>
                  <a:pt x="0" y="6219265"/>
                  <a:pt x="4481" y="5876365"/>
                  <a:pt x="179293" y="5721724"/>
                </a:cubicBezTo>
                <a:cubicBezTo>
                  <a:pt x="354105" y="5567083"/>
                  <a:pt x="818028" y="5658971"/>
                  <a:pt x="1093693" y="5479677"/>
                </a:cubicBezTo>
                <a:cubicBezTo>
                  <a:pt x="1369358" y="5300383"/>
                  <a:pt x="1777252" y="4827494"/>
                  <a:pt x="1833281" y="4645959"/>
                </a:cubicBezTo>
                <a:cubicBezTo>
                  <a:pt x="1889310" y="4464424"/>
                  <a:pt x="1575546" y="4493559"/>
                  <a:pt x="1429870" y="4390465"/>
                </a:cubicBezTo>
                <a:cubicBezTo>
                  <a:pt x="1284194" y="4287371"/>
                  <a:pt x="898711" y="4222376"/>
                  <a:pt x="959223" y="4027394"/>
                </a:cubicBezTo>
                <a:cubicBezTo>
                  <a:pt x="1019735" y="3832412"/>
                  <a:pt x="1707775" y="3411071"/>
                  <a:pt x="1792940" y="3220571"/>
                </a:cubicBezTo>
                <a:cubicBezTo>
                  <a:pt x="1878105" y="3030071"/>
                  <a:pt x="1553134" y="3043517"/>
                  <a:pt x="1470211" y="2884394"/>
                </a:cubicBezTo>
                <a:cubicBezTo>
                  <a:pt x="1387288" y="2725271"/>
                  <a:pt x="1246093" y="2467536"/>
                  <a:pt x="1295399" y="2265830"/>
                </a:cubicBezTo>
                <a:cubicBezTo>
                  <a:pt x="1344705" y="2064124"/>
                  <a:pt x="1698811" y="1882589"/>
                  <a:pt x="1766046" y="1674159"/>
                </a:cubicBezTo>
                <a:cubicBezTo>
                  <a:pt x="1833281" y="1465730"/>
                  <a:pt x="1748117" y="1219200"/>
                  <a:pt x="1698811" y="1015253"/>
                </a:cubicBezTo>
                <a:cubicBezTo>
                  <a:pt x="1649505" y="811306"/>
                  <a:pt x="1488141" y="571501"/>
                  <a:pt x="1470211" y="450477"/>
                </a:cubicBezTo>
                <a:cubicBezTo>
                  <a:pt x="1452282" y="329454"/>
                  <a:pt x="1416423" y="289112"/>
                  <a:pt x="1550893" y="27566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5450758">
            <a:off x="1621831" y="1408017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8002873" flipV="1">
            <a:off x="1490416" y="3854707"/>
            <a:ext cx="1840359" cy="1552419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4412166" y="6829113"/>
            <a:ext cx="2082343" cy="1622451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582262">
            <a:off x="2786318" y="1092488"/>
            <a:ext cx="2039355" cy="1861131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80083">
            <a:off x="2691547" y="6085787"/>
            <a:ext cx="2039355" cy="186113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76246">
            <a:off x="1571913" y="2109410"/>
            <a:ext cx="3506535" cy="3180822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20462">
            <a:off x="3859395" y="5009995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80" y="-104686"/>
            <a:ext cx="4919937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Л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5493">
            <a:off x="4171755" y="6482085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47065" y="419100"/>
            <a:ext cx="6831106" cy="8554570"/>
          </a:xfrm>
          <a:custGeom>
            <a:avLst/>
            <a:gdLst>
              <a:gd name="connsiteX0" fmla="*/ 1015253 w 6831106"/>
              <a:gd name="connsiteY0" fmla="*/ 239806 h 8554570"/>
              <a:gd name="connsiteX1" fmla="*/ 1969994 w 6831106"/>
              <a:gd name="connsiteY1" fmla="*/ 562535 h 8554570"/>
              <a:gd name="connsiteX2" fmla="*/ 1996888 w 6831106"/>
              <a:gd name="connsiteY2" fmla="*/ 51547 h 8554570"/>
              <a:gd name="connsiteX3" fmla="*/ 2696135 w 6831106"/>
              <a:gd name="connsiteY3" fmla="*/ 253253 h 8554570"/>
              <a:gd name="connsiteX4" fmla="*/ 3355041 w 6831106"/>
              <a:gd name="connsiteY4" fmla="*/ 401171 h 8554570"/>
              <a:gd name="connsiteX5" fmla="*/ 4054288 w 6831106"/>
              <a:gd name="connsiteY5" fmla="*/ 549088 h 8554570"/>
              <a:gd name="connsiteX6" fmla="*/ 4013947 w 6831106"/>
              <a:gd name="connsiteY6" fmla="*/ 1355912 h 8554570"/>
              <a:gd name="connsiteX7" fmla="*/ 4121523 w 6831106"/>
              <a:gd name="connsiteY7" fmla="*/ 1813112 h 8554570"/>
              <a:gd name="connsiteX8" fmla="*/ 3879476 w 6831106"/>
              <a:gd name="connsiteY8" fmla="*/ 2189629 h 8554570"/>
              <a:gd name="connsiteX9" fmla="*/ 4027394 w 6831106"/>
              <a:gd name="connsiteY9" fmla="*/ 4058771 h 8554570"/>
              <a:gd name="connsiteX10" fmla="*/ 4686300 w 6831106"/>
              <a:gd name="connsiteY10" fmla="*/ 2888876 h 8554570"/>
              <a:gd name="connsiteX11" fmla="*/ 6098241 w 6831106"/>
              <a:gd name="connsiteY11" fmla="*/ 1409700 h 8554570"/>
              <a:gd name="connsiteX12" fmla="*/ 6716806 w 6831106"/>
              <a:gd name="connsiteY12" fmla="*/ 1234888 h 8554570"/>
              <a:gd name="connsiteX13" fmla="*/ 6716806 w 6831106"/>
              <a:gd name="connsiteY13" fmla="*/ 2243418 h 8554570"/>
              <a:gd name="connsiteX14" fmla="*/ 6031006 w 6831106"/>
              <a:gd name="connsiteY14" fmla="*/ 4986618 h 8554570"/>
              <a:gd name="connsiteX15" fmla="*/ 6488206 w 6831106"/>
              <a:gd name="connsiteY15" fmla="*/ 5511053 h 8554570"/>
              <a:gd name="connsiteX16" fmla="*/ 6743700 w 6831106"/>
              <a:gd name="connsiteY16" fmla="*/ 6089276 h 8554570"/>
              <a:gd name="connsiteX17" fmla="*/ 6420970 w 6831106"/>
              <a:gd name="connsiteY17" fmla="*/ 6990229 h 8554570"/>
              <a:gd name="connsiteX18" fmla="*/ 6609229 w 6831106"/>
              <a:gd name="connsiteY18" fmla="*/ 7891182 h 8554570"/>
              <a:gd name="connsiteX19" fmla="*/ 6582335 w 6831106"/>
              <a:gd name="connsiteY19" fmla="*/ 8321488 h 8554570"/>
              <a:gd name="connsiteX20" fmla="*/ 5493123 w 6831106"/>
              <a:gd name="connsiteY20" fmla="*/ 8375276 h 8554570"/>
              <a:gd name="connsiteX21" fmla="*/ 5170394 w 6831106"/>
              <a:gd name="connsiteY21" fmla="*/ 8227359 h 8554570"/>
              <a:gd name="connsiteX22" fmla="*/ 4632511 w 6831106"/>
              <a:gd name="connsiteY22" fmla="*/ 8550088 h 8554570"/>
              <a:gd name="connsiteX23" fmla="*/ 4094629 w 6831106"/>
              <a:gd name="connsiteY23" fmla="*/ 8254253 h 8554570"/>
              <a:gd name="connsiteX24" fmla="*/ 3355041 w 6831106"/>
              <a:gd name="connsiteY24" fmla="*/ 8308041 h 8554570"/>
              <a:gd name="connsiteX25" fmla="*/ 3126441 w 6831106"/>
              <a:gd name="connsiteY25" fmla="*/ 7124700 h 8554570"/>
              <a:gd name="connsiteX26" fmla="*/ 2050676 w 6831106"/>
              <a:gd name="connsiteY26" fmla="*/ 6627159 h 8554570"/>
              <a:gd name="connsiteX27" fmla="*/ 934570 w 6831106"/>
              <a:gd name="connsiteY27" fmla="*/ 6896100 h 8554570"/>
              <a:gd name="connsiteX28" fmla="*/ 100853 w 6831106"/>
              <a:gd name="connsiteY28" fmla="*/ 6398559 h 8554570"/>
              <a:gd name="connsiteX29" fmla="*/ 342900 w 6831106"/>
              <a:gd name="connsiteY29" fmla="*/ 5363135 h 8554570"/>
              <a:gd name="connsiteX30" fmla="*/ 1163170 w 6831106"/>
              <a:gd name="connsiteY30" fmla="*/ 5000065 h 8554570"/>
              <a:gd name="connsiteX31" fmla="*/ 1149723 w 6831106"/>
              <a:gd name="connsiteY31" fmla="*/ 4354606 h 8554570"/>
              <a:gd name="connsiteX32" fmla="*/ 719417 w 6831106"/>
              <a:gd name="connsiteY32" fmla="*/ 4099112 h 8554570"/>
              <a:gd name="connsiteX33" fmla="*/ 437029 w 6831106"/>
              <a:gd name="connsiteY33" fmla="*/ 3211606 h 8554570"/>
              <a:gd name="connsiteX34" fmla="*/ 208429 w 6831106"/>
              <a:gd name="connsiteY34" fmla="*/ 2808194 h 8554570"/>
              <a:gd name="connsiteX35" fmla="*/ 20170 w 6831106"/>
              <a:gd name="connsiteY35" fmla="*/ 2364441 h 8554570"/>
              <a:gd name="connsiteX36" fmla="*/ 87406 w 6831106"/>
              <a:gd name="connsiteY36" fmla="*/ 1692088 h 8554570"/>
              <a:gd name="connsiteX37" fmla="*/ 168088 w 6831106"/>
              <a:gd name="connsiteY37" fmla="*/ 1207994 h 8554570"/>
              <a:gd name="connsiteX38" fmla="*/ 544606 w 6831106"/>
              <a:gd name="connsiteY38" fmla="*/ 1181100 h 8554570"/>
              <a:gd name="connsiteX39" fmla="*/ 598394 w 6831106"/>
              <a:gd name="connsiteY39" fmla="*/ 885265 h 8554570"/>
              <a:gd name="connsiteX40" fmla="*/ 1042147 w 6831106"/>
              <a:gd name="connsiteY40" fmla="*/ 616324 h 8554570"/>
              <a:gd name="connsiteX41" fmla="*/ 1015253 w 6831106"/>
              <a:gd name="connsiteY41" fmla="*/ 239806 h 855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831106" h="8554570">
                <a:moveTo>
                  <a:pt x="1015253" y="239806"/>
                </a:moveTo>
                <a:cubicBezTo>
                  <a:pt x="1169894" y="230841"/>
                  <a:pt x="1806388" y="593912"/>
                  <a:pt x="1969994" y="562535"/>
                </a:cubicBezTo>
                <a:cubicBezTo>
                  <a:pt x="2133600" y="531159"/>
                  <a:pt x="1875865" y="103094"/>
                  <a:pt x="1996888" y="51547"/>
                </a:cubicBezTo>
                <a:cubicBezTo>
                  <a:pt x="2117911" y="0"/>
                  <a:pt x="2469776" y="194982"/>
                  <a:pt x="2696135" y="253253"/>
                </a:cubicBezTo>
                <a:cubicBezTo>
                  <a:pt x="2922494" y="311524"/>
                  <a:pt x="3355041" y="401171"/>
                  <a:pt x="3355041" y="401171"/>
                </a:cubicBezTo>
                <a:cubicBezTo>
                  <a:pt x="3581400" y="450477"/>
                  <a:pt x="3944470" y="389965"/>
                  <a:pt x="4054288" y="549088"/>
                </a:cubicBezTo>
                <a:cubicBezTo>
                  <a:pt x="4164106" y="708211"/>
                  <a:pt x="4002741" y="1145241"/>
                  <a:pt x="4013947" y="1355912"/>
                </a:cubicBezTo>
                <a:cubicBezTo>
                  <a:pt x="4025153" y="1566583"/>
                  <a:pt x="4143935" y="1674159"/>
                  <a:pt x="4121523" y="1813112"/>
                </a:cubicBezTo>
                <a:cubicBezTo>
                  <a:pt x="4099111" y="1952065"/>
                  <a:pt x="3895164" y="1815353"/>
                  <a:pt x="3879476" y="2189629"/>
                </a:cubicBezTo>
                <a:cubicBezTo>
                  <a:pt x="3863788" y="2563905"/>
                  <a:pt x="3892923" y="3942230"/>
                  <a:pt x="4027394" y="4058771"/>
                </a:cubicBezTo>
                <a:cubicBezTo>
                  <a:pt x="4161865" y="4175312"/>
                  <a:pt x="4341159" y="3330388"/>
                  <a:pt x="4686300" y="2888876"/>
                </a:cubicBezTo>
                <a:cubicBezTo>
                  <a:pt x="5031441" y="2447364"/>
                  <a:pt x="5759823" y="1685365"/>
                  <a:pt x="6098241" y="1409700"/>
                </a:cubicBezTo>
                <a:cubicBezTo>
                  <a:pt x="6436659" y="1134035"/>
                  <a:pt x="6613712" y="1095935"/>
                  <a:pt x="6716806" y="1234888"/>
                </a:cubicBezTo>
                <a:cubicBezTo>
                  <a:pt x="6819900" y="1373841"/>
                  <a:pt x="6831106" y="1618130"/>
                  <a:pt x="6716806" y="2243418"/>
                </a:cubicBezTo>
                <a:cubicBezTo>
                  <a:pt x="6602506" y="2868706"/>
                  <a:pt x="6069106" y="4442012"/>
                  <a:pt x="6031006" y="4986618"/>
                </a:cubicBezTo>
                <a:cubicBezTo>
                  <a:pt x="5992906" y="5531224"/>
                  <a:pt x="6369424" y="5327277"/>
                  <a:pt x="6488206" y="5511053"/>
                </a:cubicBezTo>
                <a:cubicBezTo>
                  <a:pt x="6606988" y="5694829"/>
                  <a:pt x="6754906" y="5842747"/>
                  <a:pt x="6743700" y="6089276"/>
                </a:cubicBezTo>
                <a:cubicBezTo>
                  <a:pt x="6732494" y="6335805"/>
                  <a:pt x="6443382" y="6689911"/>
                  <a:pt x="6420970" y="6990229"/>
                </a:cubicBezTo>
                <a:cubicBezTo>
                  <a:pt x="6398558" y="7290547"/>
                  <a:pt x="6582335" y="7669306"/>
                  <a:pt x="6609229" y="7891182"/>
                </a:cubicBezTo>
                <a:cubicBezTo>
                  <a:pt x="6636123" y="8113058"/>
                  <a:pt x="6768353" y="8240806"/>
                  <a:pt x="6582335" y="8321488"/>
                </a:cubicBezTo>
                <a:cubicBezTo>
                  <a:pt x="6396317" y="8402170"/>
                  <a:pt x="5728446" y="8390964"/>
                  <a:pt x="5493123" y="8375276"/>
                </a:cubicBezTo>
                <a:cubicBezTo>
                  <a:pt x="5257800" y="8359588"/>
                  <a:pt x="5313829" y="8198224"/>
                  <a:pt x="5170394" y="8227359"/>
                </a:cubicBezTo>
                <a:cubicBezTo>
                  <a:pt x="5026959" y="8256494"/>
                  <a:pt x="4811805" y="8545606"/>
                  <a:pt x="4632511" y="8550088"/>
                </a:cubicBezTo>
                <a:cubicBezTo>
                  <a:pt x="4453217" y="8554570"/>
                  <a:pt x="4307540" y="8294594"/>
                  <a:pt x="4094629" y="8254253"/>
                </a:cubicBezTo>
                <a:cubicBezTo>
                  <a:pt x="3881718" y="8213912"/>
                  <a:pt x="3516406" y="8496300"/>
                  <a:pt x="3355041" y="8308041"/>
                </a:cubicBezTo>
                <a:cubicBezTo>
                  <a:pt x="3193676" y="8119782"/>
                  <a:pt x="3343835" y="7404847"/>
                  <a:pt x="3126441" y="7124700"/>
                </a:cubicBezTo>
                <a:cubicBezTo>
                  <a:pt x="2909047" y="6844553"/>
                  <a:pt x="2415988" y="6665259"/>
                  <a:pt x="2050676" y="6627159"/>
                </a:cubicBezTo>
                <a:cubicBezTo>
                  <a:pt x="1685364" y="6589059"/>
                  <a:pt x="1259540" y="6934200"/>
                  <a:pt x="934570" y="6896100"/>
                </a:cubicBezTo>
                <a:cubicBezTo>
                  <a:pt x="609600" y="6858000"/>
                  <a:pt x="199465" y="6654053"/>
                  <a:pt x="100853" y="6398559"/>
                </a:cubicBezTo>
                <a:cubicBezTo>
                  <a:pt x="2241" y="6143065"/>
                  <a:pt x="165847" y="5596217"/>
                  <a:pt x="342900" y="5363135"/>
                </a:cubicBezTo>
                <a:cubicBezTo>
                  <a:pt x="519953" y="5130053"/>
                  <a:pt x="1028700" y="5168153"/>
                  <a:pt x="1163170" y="5000065"/>
                </a:cubicBezTo>
                <a:cubicBezTo>
                  <a:pt x="1297641" y="4831977"/>
                  <a:pt x="1223682" y="4504765"/>
                  <a:pt x="1149723" y="4354606"/>
                </a:cubicBezTo>
                <a:cubicBezTo>
                  <a:pt x="1075764" y="4204447"/>
                  <a:pt x="838199" y="4289612"/>
                  <a:pt x="719417" y="4099112"/>
                </a:cubicBezTo>
                <a:cubicBezTo>
                  <a:pt x="600635" y="3908612"/>
                  <a:pt x="522194" y="3426759"/>
                  <a:pt x="437029" y="3211606"/>
                </a:cubicBezTo>
                <a:cubicBezTo>
                  <a:pt x="351864" y="2996453"/>
                  <a:pt x="277905" y="2949388"/>
                  <a:pt x="208429" y="2808194"/>
                </a:cubicBezTo>
                <a:cubicBezTo>
                  <a:pt x="138953" y="2667000"/>
                  <a:pt x="40340" y="2550459"/>
                  <a:pt x="20170" y="2364441"/>
                </a:cubicBezTo>
                <a:cubicBezTo>
                  <a:pt x="0" y="2178423"/>
                  <a:pt x="62753" y="1884829"/>
                  <a:pt x="87406" y="1692088"/>
                </a:cubicBezTo>
                <a:cubicBezTo>
                  <a:pt x="112059" y="1499347"/>
                  <a:pt x="91888" y="1293159"/>
                  <a:pt x="168088" y="1207994"/>
                </a:cubicBezTo>
                <a:cubicBezTo>
                  <a:pt x="244288" y="1122829"/>
                  <a:pt x="472888" y="1234888"/>
                  <a:pt x="544606" y="1181100"/>
                </a:cubicBezTo>
                <a:cubicBezTo>
                  <a:pt x="616324" y="1127312"/>
                  <a:pt x="515471" y="979394"/>
                  <a:pt x="598394" y="885265"/>
                </a:cubicBezTo>
                <a:cubicBezTo>
                  <a:pt x="681317" y="791136"/>
                  <a:pt x="972671" y="717177"/>
                  <a:pt x="1042147" y="616324"/>
                </a:cubicBezTo>
                <a:cubicBezTo>
                  <a:pt x="1111623" y="515471"/>
                  <a:pt x="860612" y="248771"/>
                  <a:pt x="1015253" y="23980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 cstate="print"/>
          <a:srcRect l="35246"/>
          <a:stretch>
            <a:fillRect/>
          </a:stretch>
        </p:blipFill>
        <p:spPr bwMode="auto">
          <a:xfrm rot="16200000">
            <a:off x="2003125" y="782901"/>
            <a:ext cx="1267730" cy="987748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/>
          <a:srcRect l="35246"/>
          <a:stretch>
            <a:fillRect/>
          </a:stretch>
        </p:blipFill>
        <p:spPr bwMode="auto">
          <a:xfrm rot="3946072" flipV="1">
            <a:off x="942618" y="2645186"/>
            <a:ext cx="2257908" cy="2273805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/>
          <a:srcRect l="35246"/>
          <a:stretch>
            <a:fillRect/>
          </a:stretch>
        </p:blipFill>
        <p:spPr bwMode="auto">
          <a:xfrm rot="3946072">
            <a:off x="4540410" y="7060113"/>
            <a:ext cx="1840359" cy="1433910"/>
          </a:xfrm>
          <a:prstGeom prst="rect">
            <a:avLst/>
          </a:prstGeom>
          <a:noFill/>
        </p:spPr>
      </p:pic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83106">
            <a:off x="3375424" y="6739593"/>
            <a:ext cx="2039355" cy="1861131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279361">
            <a:off x="646283" y="870180"/>
            <a:ext cx="2039355" cy="1861131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0428">
            <a:off x="3739040" y="5604657"/>
            <a:ext cx="2674067" cy="2425680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775339">
            <a:off x="63997" y="1807237"/>
            <a:ext cx="1934119" cy="1754464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623796">
            <a:off x="1597181" y="999263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42900" y="0"/>
            <a:ext cx="6596679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М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605493">
            <a:off x="920210" y="2315222"/>
            <a:ext cx="1879341" cy="1572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-29136" y="80683"/>
            <a:ext cx="6887136" cy="9036423"/>
          </a:xfrm>
          <a:custGeom>
            <a:avLst/>
            <a:gdLst>
              <a:gd name="connsiteX0" fmla="*/ 1037665 w 6887136"/>
              <a:gd name="connsiteY0" fmla="*/ 2299446 h 9036423"/>
              <a:gd name="connsiteX1" fmla="*/ 1763807 w 6887136"/>
              <a:gd name="connsiteY1" fmla="*/ 1922929 h 9036423"/>
              <a:gd name="connsiteX2" fmla="*/ 3216089 w 6887136"/>
              <a:gd name="connsiteY2" fmla="*/ 1707776 h 9036423"/>
              <a:gd name="connsiteX3" fmla="*/ 3821207 w 6887136"/>
              <a:gd name="connsiteY3" fmla="*/ 1210235 h 9036423"/>
              <a:gd name="connsiteX4" fmla="*/ 4009465 w 6887136"/>
              <a:gd name="connsiteY4" fmla="*/ 376517 h 9036423"/>
              <a:gd name="connsiteX5" fmla="*/ 4574242 w 6887136"/>
              <a:gd name="connsiteY5" fmla="*/ 174811 h 9036423"/>
              <a:gd name="connsiteX6" fmla="*/ 4964207 w 6887136"/>
              <a:gd name="connsiteY6" fmla="*/ 40341 h 9036423"/>
              <a:gd name="connsiteX7" fmla="*/ 5502089 w 6887136"/>
              <a:gd name="connsiteY7" fmla="*/ 416858 h 9036423"/>
              <a:gd name="connsiteX8" fmla="*/ 6308912 w 6887136"/>
              <a:gd name="connsiteY8" fmla="*/ 53788 h 9036423"/>
              <a:gd name="connsiteX9" fmla="*/ 6806454 w 6887136"/>
              <a:gd name="connsiteY9" fmla="*/ 457199 h 9036423"/>
              <a:gd name="connsiteX10" fmla="*/ 6793007 w 6887136"/>
              <a:gd name="connsiteY10" fmla="*/ 1411941 h 9036423"/>
              <a:gd name="connsiteX11" fmla="*/ 6873689 w 6887136"/>
              <a:gd name="connsiteY11" fmla="*/ 1922929 h 9036423"/>
              <a:gd name="connsiteX12" fmla="*/ 6819901 w 6887136"/>
              <a:gd name="connsiteY12" fmla="*/ 2474258 h 9036423"/>
              <a:gd name="connsiteX13" fmla="*/ 6483724 w 6887136"/>
              <a:gd name="connsiteY13" fmla="*/ 3160058 h 9036423"/>
              <a:gd name="connsiteX14" fmla="*/ 6604748 w 6887136"/>
              <a:gd name="connsiteY14" fmla="*/ 3845858 h 9036423"/>
              <a:gd name="connsiteX15" fmla="*/ 6510618 w 6887136"/>
              <a:gd name="connsiteY15" fmla="*/ 4343399 h 9036423"/>
              <a:gd name="connsiteX16" fmla="*/ 5918948 w 6887136"/>
              <a:gd name="connsiteY16" fmla="*/ 4679576 h 9036423"/>
              <a:gd name="connsiteX17" fmla="*/ 5327277 w 6887136"/>
              <a:gd name="connsiteY17" fmla="*/ 4464423 h 9036423"/>
              <a:gd name="connsiteX18" fmla="*/ 4923865 w 6887136"/>
              <a:gd name="connsiteY18" fmla="*/ 5916705 h 9036423"/>
              <a:gd name="connsiteX19" fmla="*/ 5461748 w 6887136"/>
              <a:gd name="connsiteY19" fmla="*/ 5957046 h 9036423"/>
              <a:gd name="connsiteX20" fmla="*/ 5407960 w 6887136"/>
              <a:gd name="connsiteY20" fmla="*/ 6750423 h 9036423"/>
              <a:gd name="connsiteX21" fmla="*/ 4090148 w 6887136"/>
              <a:gd name="connsiteY21" fmla="*/ 6844552 h 9036423"/>
              <a:gd name="connsiteX22" fmla="*/ 3659842 w 6887136"/>
              <a:gd name="connsiteY22" fmla="*/ 6952129 h 9036423"/>
              <a:gd name="connsiteX23" fmla="*/ 3592607 w 6887136"/>
              <a:gd name="connsiteY23" fmla="*/ 7288305 h 9036423"/>
              <a:gd name="connsiteX24" fmla="*/ 3216089 w 6887136"/>
              <a:gd name="connsiteY24" fmla="*/ 7933764 h 9036423"/>
              <a:gd name="connsiteX25" fmla="*/ 2826124 w 6887136"/>
              <a:gd name="connsiteY25" fmla="*/ 8269941 h 9036423"/>
              <a:gd name="connsiteX26" fmla="*/ 2947148 w 6887136"/>
              <a:gd name="connsiteY26" fmla="*/ 8915399 h 9036423"/>
              <a:gd name="connsiteX27" fmla="*/ 2489948 w 6887136"/>
              <a:gd name="connsiteY27" fmla="*/ 8969188 h 9036423"/>
              <a:gd name="connsiteX28" fmla="*/ 1790701 w 6887136"/>
              <a:gd name="connsiteY28" fmla="*/ 8511988 h 9036423"/>
              <a:gd name="connsiteX29" fmla="*/ 1360395 w 6887136"/>
              <a:gd name="connsiteY29" fmla="*/ 8498541 h 9036423"/>
              <a:gd name="connsiteX30" fmla="*/ 607360 w 6887136"/>
              <a:gd name="connsiteY30" fmla="*/ 8471646 h 9036423"/>
              <a:gd name="connsiteX31" fmla="*/ 190501 w 6887136"/>
              <a:gd name="connsiteY31" fmla="*/ 8122023 h 9036423"/>
              <a:gd name="connsiteX32" fmla="*/ 365312 w 6887136"/>
              <a:gd name="connsiteY32" fmla="*/ 7678270 h 9036423"/>
              <a:gd name="connsiteX33" fmla="*/ 567018 w 6887136"/>
              <a:gd name="connsiteY33" fmla="*/ 7140388 h 9036423"/>
              <a:gd name="connsiteX34" fmla="*/ 257736 w 6887136"/>
              <a:gd name="connsiteY34" fmla="*/ 6790764 h 9036423"/>
              <a:gd name="connsiteX35" fmla="*/ 230842 w 6887136"/>
              <a:gd name="connsiteY35" fmla="*/ 6521823 h 9036423"/>
              <a:gd name="connsiteX36" fmla="*/ 123265 w 6887136"/>
              <a:gd name="connsiteY36" fmla="*/ 5930152 h 9036423"/>
              <a:gd name="connsiteX37" fmla="*/ 970430 w 6887136"/>
              <a:gd name="connsiteY37" fmla="*/ 5526741 h 9036423"/>
              <a:gd name="connsiteX38" fmla="*/ 1656230 w 6887136"/>
              <a:gd name="connsiteY38" fmla="*/ 4894729 h 9036423"/>
              <a:gd name="connsiteX39" fmla="*/ 1857936 w 6887136"/>
              <a:gd name="connsiteY39" fmla="*/ 4034117 h 9036423"/>
              <a:gd name="connsiteX40" fmla="*/ 1104901 w 6887136"/>
              <a:gd name="connsiteY40" fmla="*/ 4222376 h 9036423"/>
              <a:gd name="connsiteX41" fmla="*/ 593912 w 6887136"/>
              <a:gd name="connsiteY41" fmla="*/ 3886199 h 9036423"/>
              <a:gd name="connsiteX42" fmla="*/ 553571 w 6887136"/>
              <a:gd name="connsiteY42" fmla="*/ 2904564 h 9036423"/>
              <a:gd name="connsiteX43" fmla="*/ 1091454 w 6887136"/>
              <a:gd name="connsiteY43" fmla="*/ 2272552 h 9036423"/>
              <a:gd name="connsiteX44" fmla="*/ 1091454 w 6887136"/>
              <a:gd name="connsiteY44" fmla="*/ 2272552 h 9036423"/>
              <a:gd name="connsiteX45" fmla="*/ 1158689 w 6887136"/>
              <a:gd name="connsiteY45" fmla="*/ 2218764 h 9036423"/>
              <a:gd name="connsiteX46" fmla="*/ 1158689 w 6887136"/>
              <a:gd name="connsiteY46" fmla="*/ 2232211 h 9036423"/>
              <a:gd name="connsiteX47" fmla="*/ 1320054 w 6887136"/>
              <a:gd name="connsiteY47" fmla="*/ 2084293 h 9036423"/>
              <a:gd name="connsiteX48" fmla="*/ 1373842 w 6887136"/>
              <a:gd name="connsiteY48" fmla="*/ 2070846 h 9036423"/>
              <a:gd name="connsiteX49" fmla="*/ 1494865 w 6887136"/>
              <a:gd name="connsiteY49" fmla="*/ 2017058 h 9036423"/>
              <a:gd name="connsiteX50" fmla="*/ 1535207 w 6887136"/>
              <a:gd name="connsiteY50" fmla="*/ 2030505 h 903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887136" h="9036423">
                <a:moveTo>
                  <a:pt x="1037665" y="2299446"/>
                </a:moveTo>
                <a:cubicBezTo>
                  <a:pt x="1219200" y="2160493"/>
                  <a:pt x="1400736" y="2021541"/>
                  <a:pt x="1763807" y="1922929"/>
                </a:cubicBezTo>
                <a:cubicBezTo>
                  <a:pt x="2126878" y="1824317"/>
                  <a:pt x="2873189" y="1826558"/>
                  <a:pt x="3216089" y="1707776"/>
                </a:cubicBezTo>
                <a:cubicBezTo>
                  <a:pt x="3558989" y="1588994"/>
                  <a:pt x="3688978" y="1432111"/>
                  <a:pt x="3821207" y="1210235"/>
                </a:cubicBezTo>
                <a:cubicBezTo>
                  <a:pt x="3953436" y="988359"/>
                  <a:pt x="3883959" y="549088"/>
                  <a:pt x="4009465" y="376517"/>
                </a:cubicBezTo>
                <a:cubicBezTo>
                  <a:pt x="4134971" y="203946"/>
                  <a:pt x="4574242" y="174811"/>
                  <a:pt x="4574242" y="174811"/>
                </a:cubicBezTo>
                <a:cubicBezTo>
                  <a:pt x="4733366" y="118782"/>
                  <a:pt x="4809566" y="0"/>
                  <a:pt x="4964207" y="40341"/>
                </a:cubicBezTo>
                <a:cubicBezTo>
                  <a:pt x="5118848" y="80682"/>
                  <a:pt x="5277972" y="414617"/>
                  <a:pt x="5502089" y="416858"/>
                </a:cubicBezTo>
                <a:cubicBezTo>
                  <a:pt x="5726206" y="419099"/>
                  <a:pt x="6091518" y="47065"/>
                  <a:pt x="6308912" y="53788"/>
                </a:cubicBezTo>
                <a:cubicBezTo>
                  <a:pt x="6526306" y="60511"/>
                  <a:pt x="6725772" y="230840"/>
                  <a:pt x="6806454" y="457199"/>
                </a:cubicBezTo>
                <a:cubicBezTo>
                  <a:pt x="6887136" y="683558"/>
                  <a:pt x="6781801" y="1167653"/>
                  <a:pt x="6793007" y="1411941"/>
                </a:cubicBezTo>
                <a:cubicBezTo>
                  <a:pt x="6804213" y="1656229"/>
                  <a:pt x="6869207" y="1745876"/>
                  <a:pt x="6873689" y="1922929"/>
                </a:cubicBezTo>
                <a:cubicBezTo>
                  <a:pt x="6878171" y="2099982"/>
                  <a:pt x="6884895" y="2268070"/>
                  <a:pt x="6819901" y="2474258"/>
                </a:cubicBezTo>
                <a:cubicBezTo>
                  <a:pt x="6754907" y="2680446"/>
                  <a:pt x="6519583" y="2931458"/>
                  <a:pt x="6483724" y="3160058"/>
                </a:cubicBezTo>
                <a:cubicBezTo>
                  <a:pt x="6447865" y="3388658"/>
                  <a:pt x="6600266" y="3648635"/>
                  <a:pt x="6604748" y="3845858"/>
                </a:cubicBezTo>
                <a:cubicBezTo>
                  <a:pt x="6609230" y="4043081"/>
                  <a:pt x="6624918" y="4204446"/>
                  <a:pt x="6510618" y="4343399"/>
                </a:cubicBezTo>
                <a:cubicBezTo>
                  <a:pt x="6396318" y="4482352"/>
                  <a:pt x="6116171" y="4659405"/>
                  <a:pt x="5918948" y="4679576"/>
                </a:cubicBezTo>
                <a:cubicBezTo>
                  <a:pt x="5721725" y="4699747"/>
                  <a:pt x="5493124" y="4258235"/>
                  <a:pt x="5327277" y="4464423"/>
                </a:cubicBezTo>
                <a:cubicBezTo>
                  <a:pt x="5161430" y="4670611"/>
                  <a:pt x="4901453" y="5667935"/>
                  <a:pt x="4923865" y="5916705"/>
                </a:cubicBezTo>
                <a:cubicBezTo>
                  <a:pt x="4946277" y="6165475"/>
                  <a:pt x="5381066" y="5818093"/>
                  <a:pt x="5461748" y="5957046"/>
                </a:cubicBezTo>
                <a:cubicBezTo>
                  <a:pt x="5542430" y="6095999"/>
                  <a:pt x="5636560" y="6602505"/>
                  <a:pt x="5407960" y="6750423"/>
                </a:cubicBezTo>
                <a:cubicBezTo>
                  <a:pt x="5179360" y="6898341"/>
                  <a:pt x="4381501" y="6810934"/>
                  <a:pt x="4090148" y="6844552"/>
                </a:cubicBezTo>
                <a:cubicBezTo>
                  <a:pt x="3798795" y="6878170"/>
                  <a:pt x="3742765" y="6878170"/>
                  <a:pt x="3659842" y="6952129"/>
                </a:cubicBezTo>
                <a:cubicBezTo>
                  <a:pt x="3576919" y="7026088"/>
                  <a:pt x="3666566" y="7124699"/>
                  <a:pt x="3592607" y="7288305"/>
                </a:cubicBezTo>
                <a:cubicBezTo>
                  <a:pt x="3518648" y="7451911"/>
                  <a:pt x="3343836" y="7770158"/>
                  <a:pt x="3216089" y="7933764"/>
                </a:cubicBezTo>
                <a:cubicBezTo>
                  <a:pt x="3088342" y="8097370"/>
                  <a:pt x="2870947" y="8106335"/>
                  <a:pt x="2826124" y="8269941"/>
                </a:cubicBezTo>
                <a:cubicBezTo>
                  <a:pt x="2781301" y="8433547"/>
                  <a:pt x="3003177" y="8798858"/>
                  <a:pt x="2947148" y="8915399"/>
                </a:cubicBezTo>
                <a:cubicBezTo>
                  <a:pt x="2891119" y="9031940"/>
                  <a:pt x="2682689" y="9036423"/>
                  <a:pt x="2489948" y="8969188"/>
                </a:cubicBezTo>
                <a:cubicBezTo>
                  <a:pt x="2297207" y="8901953"/>
                  <a:pt x="1978960" y="8590429"/>
                  <a:pt x="1790701" y="8511988"/>
                </a:cubicBezTo>
                <a:cubicBezTo>
                  <a:pt x="1602442" y="8433547"/>
                  <a:pt x="1360395" y="8498541"/>
                  <a:pt x="1360395" y="8498541"/>
                </a:cubicBezTo>
                <a:cubicBezTo>
                  <a:pt x="1163172" y="8491817"/>
                  <a:pt x="802342" y="8534399"/>
                  <a:pt x="607360" y="8471646"/>
                </a:cubicBezTo>
                <a:cubicBezTo>
                  <a:pt x="412378" y="8408893"/>
                  <a:pt x="230842" y="8254252"/>
                  <a:pt x="190501" y="8122023"/>
                </a:cubicBezTo>
                <a:cubicBezTo>
                  <a:pt x="150160" y="7989794"/>
                  <a:pt x="302559" y="7841876"/>
                  <a:pt x="365312" y="7678270"/>
                </a:cubicBezTo>
                <a:cubicBezTo>
                  <a:pt x="428065" y="7514664"/>
                  <a:pt x="584947" y="7288306"/>
                  <a:pt x="567018" y="7140388"/>
                </a:cubicBezTo>
                <a:cubicBezTo>
                  <a:pt x="549089" y="6992470"/>
                  <a:pt x="313765" y="6893858"/>
                  <a:pt x="257736" y="6790764"/>
                </a:cubicBezTo>
                <a:cubicBezTo>
                  <a:pt x="201707" y="6687670"/>
                  <a:pt x="253254" y="6665258"/>
                  <a:pt x="230842" y="6521823"/>
                </a:cubicBezTo>
                <a:cubicBezTo>
                  <a:pt x="208430" y="6378388"/>
                  <a:pt x="0" y="6095999"/>
                  <a:pt x="123265" y="5930152"/>
                </a:cubicBezTo>
                <a:cubicBezTo>
                  <a:pt x="246530" y="5764305"/>
                  <a:pt x="714936" y="5699311"/>
                  <a:pt x="970430" y="5526741"/>
                </a:cubicBezTo>
                <a:cubicBezTo>
                  <a:pt x="1225924" y="5354171"/>
                  <a:pt x="1508312" y="5143500"/>
                  <a:pt x="1656230" y="4894729"/>
                </a:cubicBezTo>
                <a:cubicBezTo>
                  <a:pt x="1804148" y="4645958"/>
                  <a:pt x="1949824" y="4146176"/>
                  <a:pt x="1857936" y="4034117"/>
                </a:cubicBezTo>
                <a:cubicBezTo>
                  <a:pt x="1766048" y="3922058"/>
                  <a:pt x="1315572" y="4247029"/>
                  <a:pt x="1104901" y="4222376"/>
                </a:cubicBezTo>
                <a:cubicBezTo>
                  <a:pt x="894230" y="4197723"/>
                  <a:pt x="685800" y="4105834"/>
                  <a:pt x="593912" y="3886199"/>
                </a:cubicBezTo>
                <a:cubicBezTo>
                  <a:pt x="502024" y="3666564"/>
                  <a:pt x="470647" y="3173505"/>
                  <a:pt x="553571" y="2904564"/>
                </a:cubicBezTo>
                <a:cubicBezTo>
                  <a:pt x="636495" y="2635623"/>
                  <a:pt x="1091454" y="2272552"/>
                  <a:pt x="1091454" y="2272552"/>
                </a:cubicBezTo>
                <a:lnTo>
                  <a:pt x="1091454" y="2272552"/>
                </a:lnTo>
                <a:cubicBezTo>
                  <a:pt x="1102660" y="2263587"/>
                  <a:pt x="1147483" y="2225488"/>
                  <a:pt x="1158689" y="2218764"/>
                </a:cubicBezTo>
                <a:cubicBezTo>
                  <a:pt x="1169895" y="2212041"/>
                  <a:pt x="1131795" y="2254623"/>
                  <a:pt x="1158689" y="2232211"/>
                </a:cubicBezTo>
                <a:cubicBezTo>
                  <a:pt x="1185583" y="2209799"/>
                  <a:pt x="1284195" y="2111187"/>
                  <a:pt x="1320054" y="2084293"/>
                </a:cubicBezTo>
                <a:cubicBezTo>
                  <a:pt x="1355913" y="2057399"/>
                  <a:pt x="1344707" y="2082052"/>
                  <a:pt x="1373842" y="2070846"/>
                </a:cubicBezTo>
                <a:cubicBezTo>
                  <a:pt x="1402977" y="2059640"/>
                  <a:pt x="1467971" y="2023782"/>
                  <a:pt x="1494865" y="2017058"/>
                </a:cubicBezTo>
                <a:cubicBezTo>
                  <a:pt x="1521759" y="2010334"/>
                  <a:pt x="1528483" y="2020419"/>
                  <a:pt x="1535207" y="2030505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773421" flipV="1">
            <a:off x="572828" y="7022732"/>
            <a:ext cx="1840359" cy="1426291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9257377">
            <a:off x="5175310" y="633795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6480221">
            <a:off x="1260499" y="7023467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95901">
            <a:off x="4319709" y="1822748"/>
            <a:ext cx="2384710" cy="216320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83986">
            <a:off x="717022" y="5422034"/>
            <a:ext cx="2882438" cy="2614696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80201">
            <a:off x="3597450" y="442003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-104686"/>
            <a:ext cx="5378396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80083">
            <a:off x="334117" y="6157225"/>
            <a:ext cx="2039355" cy="1861131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5493">
            <a:off x="5074399" y="3187431"/>
            <a:ext cx="1604630" cy="1342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26894" y="1459006"/>
            <a:ext cx="6891618" cy="7451912"/>
          </a:xfrm>
          <a:custGeom>
            <a:avLst/>
            <a:gdLst>
              <a:gd name="connsiteX0" fmla="*/ 2245659 w 6891618"/>
              <a:gd name="connsiteY0" fmla="*/ 2386853 h 7451912"/>
              <a:gd name="connsiteX1" fmla="*/ 2151529 w 6891618"/>
              <a:gd name="connsiteY1" fmla="*/ 1902759 h 7451912"/>
              <a:gd name="connsiteX2" fmla="*/ 2218765 w 6891618"/>
              <a:gd name="connsiteY2" fmla="*/ 1297641 h 7451912"/>
              <a:gd name="connsiteX3" fmla="*/ 2528047 w 6891618"/>
              <a:gd name="connsiteY3" fmla="*/ 934570 h 7451912"/>
              <a:gd name="connsiteX4" fmla="*/ 2904565 w 6891618"/>
              <a:gd name="connsiteY4" fmla="*/ 692523 h 7451912"/>
              <a:gd name="connsiteX5" fmla="*/ 3348318 w 6891618"/>
              <a:gd name="connsiteY5" fmla="*/ 544606 h 7451912"/>
              <a:gd name="connsiteX6" fmla="*/ 3953435 w 6891618"/>
              <a:gd name="connsiteY6" fmla="*/ 450476 h 7451912"/>
              <a:gd name="connsiteX7" fmla="*/ 4706470 w 6891618"/>
              <a:gd name="connsiteY7" fmla="*/ 342900 h 7451912"/>
              <a:gd name="connsiteX8" fmla="*/ 5338482 w 6891618"/>
              <a:gd name="connsiteY8" fmla="*/ 47065 h 7451912"/>
              <a:gd name="connsiteX9" fmla="*/ 5311588 w 6891618"/>
              <a:gd name="connsiteY9" fmla="*/ 625288 h 7451912"/>
              <a:gd name="connsiteX10" fmla="*/ 5768788 w 6891618"/>
              <a:gd name="connsiteY10" fmla="*/ 544606 h 7451912"/>
              <a:gd name="connsiteX11" fmla="*/ 6185647 w 6891618"/>
              <a:gd name="connsiteY11" fmla="*/ 477370 h 7451912"/>
              <a:gd name="connsiteX12" fmla="*/ 6696635 w 6891618"/>
              <a:gd name="connsiteY12" fmla="*/ 786653 h 7451912"/>
              <a:gd name="connsiteX13" fmla="*/ 6871447 w 6891618"/>
              <a:gd name="connsiteY13" fmla="*/ 1015253 h 7451912"/>
              <a:gd name="connsiteX14" fmla="*/ 6656294 w 6891618"/>
              <a:gd name="connsiteY14" fmla="*/ 1391770 h 7451912"/>
              <a:gd name="connsiteX15" fmla="*/ 6441141 w 6891618"/>
              <a:gd name="connsiteY15" fmla="*/ 1499347 h 7451912"/>
              <a:gd name="connsiteX16" fmla="*/ 6441141 w 6891618"/>
              <a:gd name="connsiteY16" fmla="*/ 1727947 h 7451912"/>
              <a:gd name="connsiteX17" fmla="*/ 6710082 w 6891618"/>
              <a:gd name="connsiteY17" fmla="*/ 1781735 h 7451912"/>
              <a:gd name="connsiteX18" fmla="*/ 6589059 w 6891618"/>
              <a:gd name="connsiteY18" fmla="*/ 2091018 h 7451912"/>
              <a:gd name="connsiteX19" fmla="*/ 6468035 w 6891618"/>
              <a:gd name="connsiteY19" fmla="*/ 2602006 h 7451912"/>
              <a:gd name="connsiteX20" fmla="*/ 6212541 w 6891618"/>
              <a:gd name="connsiteY20" fmla="*/ 2884394 h 7451912"/>
              <a:gd name="connsiteX21" fmla="*/ 6037729 w 6891618"/>
              <a:gd name="connsiteY21" fmla="*/ 2951629 h 7451912"/>
              <a:gd name="connsiteX22" fmla="*/ 6347012 w 6891618"/>
              <a:gd name="connsiteY22" fmla="*/ 3126441 h 7451912"/>
              <a:gd name="connsiteX23" fmla="*/ 6454588 w 6891618"/>
              <a:gd name="connsiteY23" fmla="*/ 3328147 h 7451912"/>
              <a:gd name="connsiteX24" fmla="*/ 6212541 w 6891618"/>
              <a:gd name="connsiteY24" fmla="*/ 3502959 h 7451912"/>
              <a:gd name="connsiteX25" fmla="*/ 5903259 w 6891618"/>
              <a:gd name="connsiteY25" fmla="*/ 3583641 h 7451912"/>
              <a:gd name="connsiteX26" fmla="*/ 5688106 w 6891618"/>
              <a:gd name="connsiteY26" fmla="*/ 3583641 h 7451912"/>
              <a:gd name="connsiteX27" fmla="*/ 5688106 w 6891618"/>
              <a:gd name="connsiteY27" fmla="*/ 3798794 h 7451912"/>
              <a:gd name="connsiteX28" fmla="*/ 5916706 w 6891618"/>
              <a:gd name="connsiteY28" fmla="*/ 3933265 h 7451912"/>
              <a:gd name="connsiteX29" fmla="*/ 5916706 w 6891618"/>
              <a:gd name="connsiteY29" fmla="*/ 4121523 h 7451912"/>
              <a:gd name="connsiteX30" fmla="*/ 6199094 w 6891618"/>
              <a:gd name="connsiteY30" fmla="*/ 3960159 h 7451912"/>
              <a:gd name="connsiteX31" fmla="*/ 6521823 w 6891618"/>
              <a:gd name="connsiteY31" fmla="*/ 4121523 h 7451912"/>
              <a:gd name="connsiteX32" fmla="*/ 6736976 w 6891618"/>
              <a:gd name="connsiteY32" fmla="*/ 4390465 h 7451912"/>
              <a:gd name="connsiteX33" fmla="*/ 6844553 w 6891618"/>
              <a:gd name="connsiteY33" fmla="*/ 4995582 h 7451912"/>
              <a:gd name="connsiteX34" fmla="*/ 6844553 w 6891618"/>
              <a:gd name="connsiteY34" fmla="*/ 5681382 h 7451912"/>
              <a:gd name="connsiteX35" fmla="*/ 6562165 w 6891618"/>
              <a:gd name="connsiteY35" fmla="*/ 5896535 h 7451912"/>
              <a:gd name="connsiteX36" fmla="*/ 6414247 w 6891618"/>
              <a:gd name="connsiteY36" fmla="*/ 6004112 h 7451912"/>
              <a:gd name="connsiteX37" fmla="*/ 6145306 w 6891618"/>
              <a:gd name="connsiteY37" fmla="*/ 5909982 h 7451912"/>
              <a:gd name="connsiteX38" fmla="*/ 6333565 w 6891618"/>
              <a:gd name="connsiteY38" fmla="*/ 6313394 h 7451912"/>
              <a:gd name="connsiteX39" fmla="*/ 6212541 w 6891618"/>
              <a:gd name="connsiteY39" fmla="*/ 6541994 h 7451912"/>
              <a:gd name="connsiteX40" fmla="*/ 6131859 w 6891618"/>
              <a:gd name="connsiteY40" fmla="*/ 6474759 h 7451912"/>
              <a:gd name="connsiteX41" fmla="*/ 5997388 w 6891618"/>
              <a:gd name="connsiteY41" fmla="*/ 6945406 h 7451912"/>
              <a:gd name="connsiteX42" fmla="*/ 5836023 w 6891618"/>
              <a:gd name="connsiteY42" fmla="*/ 7402606 h 7451912"/>
              <a:gd name="connsiteX43" fmla="*/ 5526741 w 6891618"/>
              <a:gd name="connsiteY43" fmla="*/ 7241241 h 7451912"/>
              <a:gd name="connsiteX44" fmla="*/ 5365376 w 6891618"/>
              <a:gd name="connsiteY44" fmla="*/ 6891618 h 7451912"/>
              <a:gd name="connsiteX45" fmla="*/ 4961965 w 6891618"/>
              <a:gd name="connsiteY45" fmla="*/ 7052982 h 7451912"/>
              <a:gd name="connsiteX46" fmla="*/ 4491318 w 6891618"/>
              <a:gd name="connsiteY46" fmla="*/ 7066429 h 7451912"/>
              <a:gd name="connsiteX47" fmla="*/ 3980329 w 6891618"/>
              <a:gd name="connsiteY47" fmla="*/ 6757147 h 7451912"/>
              <a:gd name="connsiteX48" fmla="*/ 3617259 w 6891618"/>
              <a:gd name="connsiteY48" fmla="*/ 6918512 h 7451912"/>
              <a:gd name="connsiteX49" fmla="*/ 3267635 w 6891618"/>
              <a:gd name="connsiteY49" fmla="*/ 6595782 h 7451912"/>
              <a:gd name="connsiteX50" fmla="*/ 3200400 w 6891618"/>
              <a:gd name="connsiteY50" fmla="*/ 6178923 h 7451912"/>
              <a:gd name="connsiteX51" fmla="*/ 2971800 w 6891618"/>
              <a:gd name="connsiteY51" fmla="*/ 5936876 h 7451912"/>
              <a:gd name="connsiteX52" fmla="*/ 2568388 w 6891618"/>
              <a:gd name="connsiteY52" fmla="*/ 5936876 h 7451912"/>
              <a:gd name="connsiteX53" fmla="*/ 2433918 w 6891618"/>
              <a:gd name="connsiteY53" fmla="*/ 6340288 h 7451912"/>
              <a:gd name="connsiteX54" fmla="*/ 1922929 w 6891618"/>
              <a:gd name="connsiteY54" fmla="*/ 6447865 h 7451912"/>
              <a:gd name="connsiteX55" fmla="*/ 1385047 w 6891618"/>
              <a:gd name="connsiteY55" fmla="*/ 6353735 h 7451912"/>
              <a:gd name="connsiteX56" fmla="*/ 1156447 w 6891618"/>
              <a:gd name="connsiteY56" fmla="*/ 6031006 h 7451912"/>
              <a:gd name="connsiteX57" fmla="*/ 295835 w 6891618"/>
              <a:gd name="connsiteY57" fmla="*/ 6004112 h 7451912"/>
              <a:gd name="connsiteX58" fmla="*/ 53788 w 6891618"/>
              <a:gd name="connsiteY58" fmla="*/ 5641041 h 7451912"/>
              <a:gd name="connsiteX59" fmla="*/ 134470 w 6891618"/>
              <a:gd name="connsiteY59" fmla="*/ 5089712 h 7451912"/>
              <a:gd name="connsiteX60" fmla="*/ 416859 w 6891618"/>
              <a:gd name="connsiteY60" fmla="*/ 4861112 h 7451912"/>
              <a:gd name="connsiteX61" fmla="*/ 295835 w 6891618"/>
              <a:gd name="connsiteY61" fmla="*/ 4430806 h 7451912"/>
              <a:gd name="connsiteX62" fmla="*/ 121023 w 6891618"/>
              <a:gd name="connsiteY62" fmla="*/ 4067735 h 7451912"/>
              <a:gd name="connsiteX63" fmla="*/ 26894 w 6891618"/>
              <a:gd name="connsiteY63" fmla="*/ 3798794 h 7451912"/>
              <a:gd name="connsiteX64" fmla="*/ 282388 w 6891618"/>
              <a:gd name="connsiteY64" fmla="*/ 3664323 h 7451912"/>
              <a:gd name="connsiteX65" fmla="*/ 685800 w 6891618"/>
              <a:gd name="connsiteY65" fmla="*/ 3637429 h 7451912"/>
              <a:gd name="connsiteX66" fmla="*/ 995082 w 6891618"/>
              <a:gd name="connsiteY66" fmla="*/ 3583641 h 7451912"/>
              <a:gd name="connsiteX67" fmla="*/ 1089212 w 6891618"/>
              <a:gd name="connsiteY67" fmla="*/ 3207123 h 7451912"/>
              <a:gd name="connsiteX68" fmla="*/ 1129553 w 6891618"/>
              <a:gd name="connsiteY68" fmla="*/ 2817159 h 7451912"/>
              <a:gd name="connsiteX69" fmla="*/ 1452282 w 6891618"/>
              <a:gd name="connsiteY69" fmla="*/ 2400300 h 7451912"/>
              <a:gd name="connsiteX70" fmla="*/ 1842247 w 6891618"/>
              <a:gd name="connsiteY70" fmla="*/ 2158253 h 7451912"/>
              <a:gd name="connsiteX71" fmla="*/ 2245659 w 6891618"/>
              <a:gd name="connsiteY71" fmla="*/ 2386853 h 745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891618" h="7451912">
                <a:moveTo>
                  <a:pt x="2245659" y="2386853"/>
                </a:moveTo>
                <a:cubicBezTo>
                  <a:pt x="2297206" y="2344271"/>
                  <a:pt x="2156011" y="2084294"/>
                  <a:pt x="2151529" y="1902759"/>
                </a:cubicBezTo>
                <a:cubicBezTo>
                  <a:pt x="2147047" y="1721224"/>
                  <a:pt x="2156012" y="1459006"/>
                  <a:pt x="2218765" y="1297641"/>
                </a:cubicBezTo>
                <a:cubicBezTo>
                  <a:pt x="2281518" y="1136276"/>
                  <a:pt x="2413747" y="1035423"/>
                  <a:pt x="2528047" y="934570"/>
                </a:cubicBezTo>
                <a:cubicBezTo>
                  <a:pt x="2642347" y="833717"/>
                  <a:pt x="2767853" y="757517"/>
                  <a:pt x="2904565" y="692523"/>
                </a:cubicBezTo>
                <a:cubicBezTo>
                  <a:pt x="3041277" y="627529"/>
                  <a:pt x="3173506" y="584947"/>
                  <a:pt x="3348318" y="544606"/>
                </a:cubicBezTo>
                <a:cubicBezTo>
                  <a:pt x="3523130" y="504265"/>
                  <a:pt x="3953435" y="450476"/>
                  <a:pt x="3953435" y="450476"/>
                </a:cubicBezTo>
                <a:cubicBezTo>
                  <a:pt x="4179794" y="416858"/>
                  <a:pt x="4475629" y="410135"/>
                  <a:pt x="4706470" y="342900"/>
                </a:cubicBezTo>
                <a:cubicBezTo>
                  <a:pt x="4937311" y="275665"/>
                  <a:pt x="5237629" y="0"/>
                  <a:pt x="5338482" y="47065"/>
                </a:cubicBezTo>
                <a:cubicBezTo>
                  <a:pt x="5439335" y="94130"/>
                  <a:pt x="5239870" y="542365"/>
                  <a:pt x="5311588" y="625288"/>
                </a:cubicBezTo>
                <a:cubicBezTo>
                  <a:pt x="5383306" y="708212"/>
                  <a:pt x="5768788" y="544606"/>
                  <a:pt x="5768788" y="544606"/>
                </a:cubicBezTo>
                <a:cubicBezTo>
                  <a:pt x="5914464" y="519953"/>
                  <a:pt x="6031006" y="437029"/>
                  <a:pt x="6185647" y="477370"/>
                </a:cubicBezTo>
                <a:cubicBezTo>
                  <a:pt x="6340288" y="517711"/>
                  <a:pt x="6582335" y="697006"/>
                  <a:pt x="6696635" y="786653"/>
                </a:cubicBezTo>
                <a:cubicBezTo>
                  <a:pt x="6810935" y="876300"/>
                  <a:pt x="6878170" y="914400"/>
                  <a:pt x="6871447" y="1015253"/>
                </a:cubicBezTo>
                <a:cubicBezTo>
                  <a:pt x="6864724" y="1116106"/>
                  <a:pt x="6728012" y="1311088"/>
                  <a:pt x="6656294" y="1391770"/>
                </a:cubicBezTo>
                <a:cubicBezTo>
                  <a:pt x="6584576" y="1472452"/>
                  <a:pt x="6477000" y="1443318"/>
                  <a:pt x="6441141" y="1499347"/>
                </a:cubicBezTo>
                <a:cubicBezTo>
                  <a:pt x="6405282" y="1555376"/>
                  <a:pt x="6396318" y="1680883"/>
                  <a:pt x="6441141" y="1727947"/>
                </a:cubicBezTo>
                <a:cubicBezTo>
                  <a:pt x="6485964" y="1775011"/>
                  <a:pt x="6685429" y="1721223"/>
                  <a:pt x="6710082" y="1781735"/>
                </a:cubicBezTo>
                <a:cubicBezTo>
                  <a:pt x="6734735" y="1842247"/>
                  <a:pt x="6629400" y="1954306"/>
                  <a:pt x="6589059" y="2091018"/>
                </a:cubicBezTo>
                <a:cubicBezTo>
                  <a:pt x="6548718" y="2227730"/>
                  <a:pt x="6530788" y="2469777"/>
                  <a:pt x="6468035" y="2602006"/>
                </a:cubicBezTo>
                <a:cubicBezTo>
                  <a:pt x="6405282" y="2734235"/>
                  <a:pt x="6284259" y="2826124"/>
                  <a:pt x="6212541" y="2884394"/>
                </a:cubicBezTo>
                <a:cubicBezTo>
                  <a:pt x="6140823" y="2942665"/>
                  <a:pt x="6015317" y="2911288"/>
                  <a:pt x="6037729" y="2951629"/>
                </a:cubicBezTo>
                <a:cubicBezTo>
                  <a:pt x="6060141" y="2991970"/>
                  <a:pt x="6277536" y="3063688"/>
                  <a:pt x="6347012" y="3126441"/>
                </a:cubicBezTo>
                <a:cubicBezTo>
                  <a:pt x="6416488" y="3189194"/>
                  <a:pt x="6477000" y="3265394"/>
                  <a:pt x="6454588" y="3328147"/>
                </a:cubicBezTo>
                <a:cubicBezTo>
                  <a:pt x="6432176" y="3390900"/>
                  <a:pt x="6304429" y="3460377"/>
                  <a:pt x="6212541" y="3502959"/>
                </a:cubicBezTo>
                <a:cubicBezTo>
                  <a:pt x="6120653" y="3545541"/>
                  <a:pt x="5990665" y="3570194"/>
                  <a:pt x="5903259" y="3583641"/>
                </a:cubicBezTo>
                <a:cubicBezTo>
                  <a:pt x="5815853" y="3597088"/>
                  <a:pt x="5723965" y="3547782"/>
                  <a:pt x="5688106" y="3583641"/>
                </a:cubicBezTo>
                <a:cubicBezTo>
                  <a:pt x="5652247" y="3619500"/>
                  <a:pt x="5650006" y="3740523"/>
                  <a:pt x="5688106" y="3798794"/>
                </a:cubicBezTo>
                <a:cubicBezTo>
                  <a:pt x="5726206" y="3857065"/>
                  <a:pt x="5878606" y="3879477"/>
                  <a:pt x="5916706" y="3933265"/>
                </a:cubicBezTo>
                <a:cubicBezTo>
                  <a:pt x="5954806" y="3987053"/>
                  <a:pt x="5869641" y="4117041"/>
                  <a:pt x="5916706" y="4121523"/>
                </a:cubicBezTo>
                <a:cubicBezTo>
                  <a:pt x="5963771" y="4126005"/>
                  <a:pt x="6098241" y="3960159"/>
                  <a:pt x="6199094" y="3960159"/>
                </a:cubicBezTo>
                <a:cubicBezTo>
                  <a:pt x="6299947" y="3960159"/>
                  <a:pt x="6432176" y="4049805"/>
                  <a:pt x="6521823" y="4121523"/>
                </a:cubicBezTo>
                <a:cubicBezTo>
                  <a:pt x="6611470" y="4193241"/>
                  <a:pt x="6683188" y="4244789"/>
                  <a:pt x="6736976" y="4390465"/>
                </a:cubicBezTo>
                <a:cubicBezTo>
                  <a:pt x="6790764" y="4536141"/>
                  <a:pt x="6826623" y="4780429"/>
                  <a:pt x="6844553" y="4995582"/>
                </a:cubicBezTo>
                <a:cubicBezTo>
                  <a:pt x="6862483" y="5210735"/>
                  <a:pt x="6891618" y="5531223"/>
                  <a:pt x="6844553" y="5681382"/>
                </a:cubicBezTo>
                <a:cubicBezTo>
                  <a:pt x="6797488" y="5831541"/>
                  <a:pt x="6633883" y="5842747"/>
                  <a:pt x="6562165" y="5896535"/>
                </a:cubicBezTo>
                <a:cubicBezTo>
                  <a:pt x="6490447" y="5950323"/>
                  <a:pt x="6483723" y="6001871"/>
                  <a:pt x="6414247" y="6004112"/>
                </a:cubicBezTo>
                <a:cubicBezTo>
                  <a:pt x="6344771" y="6006353"/>
                  <a:pt x="6158753" y="5858435"/>
                  <a:pt x="6145306" y="5909982"/>
                </a:cubicBezTo>
                <a:cubicBezTo>
                  <a:pt x="6131859" y="5961529"/>
                  <a:pt x="6322359" y="6208059"/>
                  <a:pt x="6333565" y="6313394"/>
                </a:cubicBezTo>
                <a:cubicBezTo>
                  <a:pt x="6344771" y="6418729"/>
                  <a:pt x="6246159" y="6515100"/>
                  <a:pt x="6212541" y="6541994"/>
                </a:cubicBezTo>
                <a:cubicBezTo>
                  <a:pt x="6178923" y="6568888"/>
                  <a:pt x="6167718" y="6407524"/>
                  <a:pt x="6131859" y="6474759"/>
                </a:cubicBezTo>
                <a:cubicBezTo>
                  <a:pt x="6096000" y="6541994"/>
                  <a:pt x="6046694" y="6790765"/>
                  <a:pt x="5997388" y="6945406"/>
                </a:cubicBezTo>
                <a:cubicBezTo>
                  <a:pt x="5948082" y="7100047"/>
                  <a:pt x="5914464" y="7353300"/>
                  <a:pt x="5836023" y="7402606"/>
                </a:cubicBezTo>
                <a:cubicBezTo>
                  <a:pt x="5757582" y="7451912"/>
                  <a:pt x="5605182" y="7326406"/>
                  <a:pt x="5526741" y="7241241"/>
                </a:cubicBezTo>
                <a:cubicBezTo>
                  <a:pt x="5448300" y="7156076"/>
                  <a:pt x="5459505" y="6922994"/>
                  <a:pt x="5365376" y="6891618"/>
                </a:cubicBezTo>
                <a:cubicBezTo>
                  <a:pt x="5271247" y="6860242"/>
                  <a:pt x="5107641" y="7023847"/>
                  <a:pt x="4961965" y="7052982"/>
                </a:cubicBezTo>
                <a:cubicBezTo>
                  <a:pt x="4816289" y="7082117"/>
                  <a:pt x="4654924" y="7115735"/>
                  <a:pt x="4491318" y="7066429"/>
                </a:cubicBezTo>
                <a:cubicBezTo>
                  <a:pt x="4327712" y="7017123"/>
                  <a:pt x="4126006" y="6781800"/>
                  <a:pt x="3980329" y="6757147"/>
                </a:cubicBezTo>
                <a:cubicBezTo>
                  <a:pt x="3834653" y="6732494"/>
                  <a:pt x="3736041" y="6945406"/>
                  <a:pt x="3617259" y="6918512"/>
                </a:cubicBezTo>
                <a:cubicBezTo>
                  <a:pt x="3498477" y="6891618"/>
                  <a:pt x="3337112" y="6719047"/>
                  <a:pt x="3267635" y="6595782"/>
                </a:cubicBezTo>
                <a:cubicBezTo>
                  <a:pt x="3198158" y="6472517"/>
                  <a:pt x="3249706" y="6288741"/>
                  <a:pt x="3200400" y="6178923"/>
                </a:cubicBezTo>
                <a:cubicBezTo>
                  <a:pt x="3151094" y="6069105"/>
                  <a:pt x="3077135" y="5977217"/>
                  <a:pt x="2971800" y="5936876"/>
                </a:cubicBezTo>
                <a:cubicBezTo>
                  <a:pt x="2866465" y="5896535"/>
                  <a:pt x="2658035" y="5869641"/>
                  <a:pt x="2568388" y="5936876"/>
                </a:cubicBezTo>
                <a:cubicBezTo>
                  <a:pt x="2478741" y="6004111"/>
                  <a:pt x="2541495" y="6255123"/>
                  <a:pt x="2433918" y="6340288"/>
                </a:cubicBezTo>
                <a:cubicBezTo>
                  <a:pt x="2326342" y="6425453"/>
                  <a:pt x="2097741" y="6445624"/>
                  <a:pt x="1922929" y="6447865"/>
                </a:cubicBezTo>
                <a:cubicBezTo>
                  <a:pt x="1748117" y="6450106"/>
                  <a:pt x="1512794" y="6423212"/>
                  <a:pt x="1385047" y="6353735"/>
                </a:cubicBezTo>
                <a:cubicBezTo>
                  <a:pt x="1257300" y="6284259"/>
                  <a:pt x="1337982" y="6089276"/>
                  <a:pt x="1156447" y="6031006"/>
                </a:cubicBezTo>
                <a:cubicBezTo>
                  <a:pt x="974912" y="5972736"/>
                  <a:pt x="479611" y="6069106"/>
                  <a:pt x="295835" y="6004112"/>
                </a:cubicBezTo>
                <a:cubicBezTo>
                  <a:pt x="112059" y="5939118"/>
                  <a:pt x="80682" y="5793441"/>
                  <a:pt x="53788" y="5641041"/>
                </a:cubicBezTo>
                <a:cubicBezTo>
                  <a:pt x="26894" y="5488641"/>
                  <a:pt x="73958" y="5219700"/>
                  <a:pt x="134470" y="5089712"/>
                </a:cubicBezTo>
                <a:cubicBezTo>
                  <a:pt x="194982" y="4959724"/>
                  <a:pt x="389965" y="4970930"/>
                  <a:pt x="416859" y="4861112"/>
                </a:cubicBezTo>
                <a:cubicBezTo>
                  <a:pt x="443753" y="4751294"/>
                  <a:pt x="345141" y="4563036"/>
                  <a:pt x="295835" y="4430806"/>
                </a:cubicBezTo>
                <a:cubicBezTo>
                  <a:pt x="246529" y="4298577"/>
                  <a:pt x="165847" y="4173070"/>
                  <a:pt x="121023" y="4067735"/>
                </a:cubicBezTo>
                <a:cubicBezTo>
                  <a:pt x="76199" y="3962400"/>
                  <a:pt x="0" y="3866029"/>
                  <a:pt x="26894" y="3798794"/>
                </a:cubicBezTo>
                <a:cubicBezTo>
                  <a:pt x="53788" y="3731559"/>
                  <a:pt x="172570" y="3691217"/>
                  <a:pt x="282388" y="3664323"/>
                </a:cubicBezTo>
                <a:cubicBezTo>
                  <a:pt x="392206" y="3637429"/>
                  <a:pt x="567018" y="3650876"/>
                  <a:pt x="685800" y="3637429"/>
                </a:cubicBezTo>
                <a:cubicBezTo>
                  <a:pt x="804582" y="3623982"/>
                  <a:pt x="927847" y="3655359"/>
                  <a:pt x="995082" y="3583641"/>
                </a:cubicBezTo>
                <a:cubicBezTo>
                  <a:pt x="1062317" y="3511923"/>
                  <a:pt x="1066800" y="3334870"/>
                  <a:pt x="1089212" y="3207123"/>
                </a:cubicBezTo>
                <a:cubicBezTo>
                  <a:pt x="1111624" y="3079376"/>
                  <a:pt x="1069041" y="2951630"/>
                  <a:pt x="1129553" y="2817159"/>
                </a:cubicBezTo>
                <a:cubicBezTo>
                  <a:pt x="1190065" y="2682689"/>
                  <a:pt x="1333500" y="2510118"/>
                  <a:pt x="1452282" y="2400300"/>
                </a:cubicBezTo>
                <a:cubicBezTo>
                  <a:pt x="1571064" y="2290482"/>
                  <a:pt x="1710018" y="2164976"/>
                  <a:pt x="1842247" y="2158253"/>
                </a:cubicBezTo>
                <a:cubicBezTo>
                  <a:pt x="1974476" y="2151530"/>
                  <a:pt x="2194112" y="2429435"/>
                  <a:pt x="2245659" y="238685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21068112">
            <a:off x="1753310" y="5420602"/>
            <a:ext cx="1864103" cy="1575477"/>
          </a:xfrm>
          <a:prstGeom prst="rect">
            <a:avLst/>
          </a:prstGeom>
          <a:noFill/>
        </p:spPr>
      </p:pic>
      <p:pic>
        <p:nvPicPr>
          <p:cNvPr id="13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2160718" flipV="1">
            <a:off x="4093033" y="6152143"/>
            <a:ext cx="2393526" cy="2041485"/>
          </a:xfrm>
          <a:prstGeom prst="rect">
            <a:avLst/>
          </a:prstGeom>
          <a:noFill/>
        </p:spPr>
      </p:pic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5060597">
            <a:off x="116107" y="5136234"/>
            <a:ext cx="1864103" cy="1575477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4498190" flipV="1">
            <a:off x="728603" y="4081220"/>
            <a:ext cx="2026334" cy="172830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8285571" flipV="1">
            <a:off x="4768409" y="1990203"/>
            <a:ext cx="1840359" cy="1569678"/>
          </a:xfrm>
          <a:prstGeom prst="rect">
            <a:avLst/>
          </a:prstGeom>
          <a:noFill/>
        </p:spPr>
      </p:pic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742062">
            <a:off x="4033051" y="2727566"/>
            <a:ext cx="2649269" cy="2417743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0142" y="4786314"/>
            <a:ext cx="3697858" cy="33543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919937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А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623796">
            <a:off x="311322" y="5071229"/>
            <a:ext cx="2674067" cy="2425680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95053">
            <a:off x="3757751" y="6639752"/>
            <a:ext cx="2174218" cy="1819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87406" y="685800"/>
            <a:ext cx="6660776" cy="8175812"/>
          </a:xfrm>
          <a:custGeom>
            <a:avLst/>
            <a:gdLst>
              <a:gd name="connsiteX0" fmla="*/ 1445559 w 6660776"/>
              <a:gd name="connsiteY0" fmla="*/ 753035 h 8175812"/>
              <a:gd name="connsiteX1" fmla="*/ 1795182 w 6660776"/>
              <a:gd name="connsiteY1" fmla="*/ 457200 h 8175812"/>
              <a:gd name="connsiteX2" fmla="*/ 2238935 w 6660776"/>
              <a:gd name="connsiteY2" fmla="*/ 578224 h 8175812"/>
              <a:gd name="connsiteX3" fmla="*/ 2359959 w 6660776"/>
              <a:gd name="connsiteY3" fmla="*/ 174812 h 8175812"/>
              <a:gd name="connsiteX4" fmla="*/ 2991970 w 6660776"/>
              <a:gd name="connsiteY4" fmla="*/ 26894 h 8175812"/>
              <a:gd name="connsiteX5" fmla="*/ 3812241 w 6660776"/>
              <a:gd name="connsiteY5" fmla="*/ 336176 h 8175812"/>
              <a:gd name="connsiteX6" fmla="*/ 3704665 w 6660776"/>
              <a:gd name="connsiteY6" fmla="*/ 726141 h 8175812"/>
              <a:gd name="connsiteX7" fmla="*/ 4538382 w 6660776"/>
              <a:gd name="connsiteY7" fmla="*/ 766482 h 8175812"/>
              <a:gd name="connsiteX8" fmla="*/ 5788959 w 6660776"/>
              <a:gd name="connsiteY8" fmla="*/ 1358153 h 8175812"/>
              <a:gd name="connsiteX9" fmla="*/ 6420970 w 6660776"/>
              <a:gd name="connsiteY9" fmla="*/ 2877671 h 8175812"/>
              <a:gd name="connsiteX10" fmla="*/ 6313394 w 6660776"/>
              <a:gd name="connsiteY10" fmla="*/ 4316506 h 8175812"/>
              <a:gd name="connsiteX11" fmla="*/ 6515100 w 6660776"/>
              <a:gd name="connsiteY11" fmla="*/ 4760259 h 8175812"/>
              <a:gd name="connsiteX12" fmla="*/ 6609229 w 6660776"/>
              <a:gd name="connsiteY12" fmla="*/ 5405718 h 8175812"/>
              <a:gd name="connsiteX13" fmla="*/ 6205818 w 6660776"/>
              <a:gd name="connsiteY13" fmla="*/ 6091518 h 8175812"/>
              <a:gd name="connsiteX14" fmla="*/ 6165476 w 6660776"/>
              <a:gd name="connsiteY14" fmla="*/ 6306671 h 8175812"/>
              <a:gd name="connsiteX15" fmla="*/ 6273053 w 6660776"/>
              <a:gd name="connsiteY15" fmla="*/ 6683188 h 8175812"/>
              <a:gd name="connsiteX16" fmla="*/ 6232712 w 6660776"/>
              <a:gd name="connsiteY16" fmla="*/ 7046259 h 8175812"/>
              <a:gd name="connsiteX17" fmla="*/ 6017559 w 6660776"/>
              <a:gd name="connsiteY17" fmla="*/ 7153835 h 8175812"/>
              <a:gd name="connsiteX18" fmla="*/ 6299947 w 6660776"/>
              <a:gd name="connsiteY18" fmla="*/ 8001000 h 8175812"/>
              <a:gd name="connsiteX19" fmla="*/ 5735170 w 6660776"/>
              <a:gd name="connsiteY19" fmla="*/ 7974106 h 8175812"/>
              <a:gd name="connsiteX20" fmla="*/ 5251076 w 6660776"/>
              <a:gd name="connsiteY20" fmla="*/ 8162365 h 8175812"/>
              <a:gd name="connsiteX21" fmla="*/ 4968688 w 6660776"/>
              <a:gd name="connsiteY21" fmla="*/ 7893424 h 8175812"/>
              <a:gd name="connsiteX22" fmla="*/ 4363570 w 6660776"/>
              <a:gd name="connsiteY22" fmla="*/ 7732059 h 8175812"/>
              <a:gd name="connsiteX23" fmla="*/ 4255994 w 6660776"/>
              <a:gd name="connsiteY23" fmla="*/ 7221071 h 8175812"/>
              <a:gd name="connsiteX24" fmla="*/ 3758453 w 6660776"/>
              <a:gd name="connsiteY24" fmla="*/ 7893424 h 8175812"/>
              <a:gd name="connsiteX25" fmla="*/ 3328147 w 6660776"/>
              <a:gd name="connsiteY25" fmla="*/ 7826188 h 8175812"/>
              <a:gd name="connsiteX26" fmla="*/ 3018865 w 6660776"/>
              <a:gd name="connsiteY26" fmla="*/ 7543800 h 8175812"/>
              <a:gd name="connsiteX27" fmla="*/ 2790265 w 6660776"/>
              <a:gd name="connsiteY27" fmla="*/ 7557247 h 8175812"/>
              <a:gd name="connsiteX28" fmla="*/ 2144806 w 6660776"/>
              <a:gd name="connsiteY28" fmla="*/ 7557247 h 8175812"/>
              <a:gd name="connsiteX29" fmla="*/ 2292723 w 6660776"/>
              <a:gd name="connsiteY29" fmla="*/ 6629400 h 8175812"/>
              <a:gd name="connsiteX30" fmla="*/ 1526241 w 6660776"/>
              <a:gd name="connsiteY30" fmla="*/ 6239435 h 8175812"/>
              <a:gd name="connsiteX31" fmla="*/ 934570 w 6660776"/>
              <a:gd name="connsiteY31" fmla="*/ 5419165 h 8175812"/>
              <a:gd name="connsiteX32" fmla="*/ 719418 w 6660776"/>
              <a:gd name="connsiteY32" fmla="*/ 4128247 h 8175812"/>
              <a:gd name="connsiteX33" fmla="*/ 625288 w 6660776"/>
              <a:gd name="connsiteY33" fmla="*/ 3523129 h 8175812"/>
              <a:gd name="connsiteX34" fmla="*/ 100853 w 6660776"/>
              <a:gd name="connsiteY34" fmla="*/ 3240741 h 8175812"/>
              <a:gd name="connsiteX35" fmla="*/ 20170 w 6660776"/>
              <a:gd name="connsiteY35" fmla="*/ 2568388 h 8175812"/>
              <a:gd name="connsiteX36" fmla="*/ 154641 w 6660776"/>
              <a:gd name="connsiteY36" fmla="*/ 2299447 h 8175812"/>
              <a:gd name="connsiteX37" fmla="*/ 154641 w 6660776"/>
              <a:gd name="connsiteY37" fmla="*/ 1801906 h 8175812"/>
              <a:gd name="connsiteX38" fmla="*/ 692523 w 6660776"/>
              <a:gd name="connsiteY38" fmla="*/ 1882588 h 8175812"/>
              <a:gd name="connsiteX39" fmla="*/ 705970 w 6660776"/>
              <a:gd name="connsiteY39" fmla="*/ 1452282 h 8175812"/>
              <a:gd name="connsiteX40" fmla="*/ 396688 w 6660776"/>
              <a:gd name="connsiteY40" fmla="*/ 954741 h 8175812"/>
              <a:gd name="connsiteX41" fmla="*/ 1311088 w 6660776"/>
              <a:gd name="connsiteY41" fmla="*/ 1008529 h 8175812"/>
              <a:gd name="connsiteX42" fmla="*/ 1445559 w 6660776"/>
              <a:gd name="connsiteY42" fmla="*/ 753035 h 817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660776" h="8175812">
                <a:moveTo>
                  <a:pt x="1445559" y="753035"/>
                </a:moveTo>
                <a:cubicBezTo>
                  <a:pt x="1526241" y="661147"/>
                  <a:pt x="1662953" y="486335"/>
                  <a:pt x="1795182" y="457200"/>
                </a:cubicBezTo>
                <a:cubicBezTo>
                  <a:pt x="1927411" y="428065"/>
                  <a:pt x="2144806" y="625289"/>
                  <a:pt x="2238935" y="578224"/>
                </a:cubicBezTo>
                <a:cubicBezTo>
                  <a:pt x="2333064" y="531159"/>
                  <a:pt x="2234453" y="266700"/>
                  <a:pt x="2359959" y="174812"/>
                </a:cubicBezTo>
                <a:cubicBezTo>
                  <a:pt x="2485465" y="82924"/>
                  <a:pt x="2749923" y="0"/>
                  <a:pt x="2991970" y="26894"/>
                </a:cubicBezTo>
                <a:cubicBezTo>
                  <a:pt x="3234017" y="53788"/>
                  <a:pt x="3693458" y="219635"/>
                  <a:pt x="3812241" y="336176"/>
                </a:cubicBezTo>
                <a:cubicBezTo>
                  <a:pt x="3931024" y="452717"/>
                  <a:pt x="3583642" y="654423"/>
                  <a:pt x="3704665" y="726141"/>
                </a:cubicBezTo>
                <a:cubicBezTo>
                  <a:pt x="3825688" y="797859"/>
                  <a:pt x="4191000" y="661147"/>
                  <a:pt x="4538382" y="766482"/>
                </a:cubicBezTo>
                <a:cubicBezTo>
                  <a:pt x="4885764" y="871817"/>
                  <a:pt x="5475194" y="1006288"/>
                  <a:pt x="5788959" y="1358153"/>
                </a:cubicBezTo>
                <a:cubicBezTo>
                  <a:pt x="6102724" y="1710018"/>
                  <a:pt x="6333564" y="2384612"/>
                  <a:pt x="6420970" y="2877671"/>
                </a:cubicBezTo>
                <a:cubicBezTo>
                  <a:pt x="6508376" y="3370730"/>
                  <a:pt x="6297706" y="4002741"/>
                  <a:pt x="6313394" y="4316506"/>
                </a:cubicBezTo>
                <a:cubicBezTo>
                  <a:pt x="6329082" y="4630271"/>
                  <a:pt x="6465794" y="4578724"/>
                  <a:pt x="6515100" y="4760259"/>
                </a:cubicBezTo>
                <a:cubicBezTo>
                  <a:pt x="6564406" y="4941794"/>
                  <a:pt x="6660776" y="5183842"/>
                  <a:pt x="6609229" y="5405718"/>
                </a:cubicBezTo>
                <a:cubicBezTo>
                  <a:pt x="6557682" y="5627595"/>
                  <a:pt x="6279777" y="5941359"/>
                  <a:pt x="6205818" y="6091518"/>
                </a:cubicBezTo>
                <a:cubicBezTo>
                  <a:pt x="6131859" y="6241677"/>
                  <a:pt x="6154270" y="6208059"/>
                  <a:pt x="6165476" y="6306671"/>
                </a:cubicBezTo>
                <a:cubicBezTo>
                  <a:pt x="6176682" y="6405283"/>
                  <a:pt x="6261847" y="6559923"/>
                  <a:pt x="6273053" y="6683188"/>
                </a:cubicBezTo>
                <a:cubicBezTo>
                  <a:pt x="6284259" y="6806453"/>
                  <a:pt x="6275294" y="6967818"/>
                  <a:pt x="6232712" y="7046259"/>
                </a:cubicBezTo>
                <a:cubicBezTo>
                  <a:pt x="6190130" y="7124700"/>
                  <a:pt x="6006353" y="6994712"/>
                  <a:pt x="6017559" y="7153835"/>
                </a:cubicBezTo>
                <a:cubicBezTo>
                  <a:pt x="6028765" y="7312958"/>
                  <a:pt x="6347012" y="7864288"/>
                  <a:pt x="6299947" y="8001000"/>
                </a:cubicBezTo>
                <a:cubicBezTo>
                  <a:pt x="6252882" y="8137712"/>
                  <a:pt x="5909982" y="7947212"/>
                  <a:pt x="5735170" y="7974106"/>
                </a:cubicBezTo>
                <a:cubicBezTo>
                  <a:pt x="5560358" y="8001000"/>
                  <a:pt x="5378823" y="8175812"/>
                  <a:pt x="5251076" y="8162365"/>
                </a:cubicBezTo>
                <a:cubicBezTo>
                  <a:pt x="5123329" y="8148918"/>
                  <a:pt x="5116606" y="7965142"/>
                  <a:pt x="4968688" y="7893424"/>
                </a:cubicBezTo>
                <a:cubicBezTo>
                  <a:pt x="4820770" y="7821706"/>
                  <a:pt x="4482352" y="7844118"/>
                  <a:pt x="4363570" y="7732059"/>
                </a:cubicBezTo>
                <a:cubicBezTo>
                  <a:pt x="4244788" y="7620000"/>
                  <a:pt x="4356847" y="7194177"/>
                  <a:pt x="4255994" y="7221071"/>
                </a:cubicBezTo>
                <a:cubicBezTo>
                  <a:pt x="4155141" y="7247965"/>
                  <a:pt x="3913094" y="7792571"/>
                  <a:pt x="3758453" y="7893424"/>
                </a:cubicBezTo>
                <a:cubicBezTo>
                  <a:pt x="3603812" y="7994277"/>
                  <a:pt x="3451412" y="7884459"/>
                  <a:pt x="3328147" y="7826188"/>
                </a:cubicBezTo>
                <a:cubicBezTo>
                  <a:pt x="3204882" y="7767917"/>
                  <a:pt x="3108512" y="7588623"/>
                  <a:pt x="3018865" y="7543800"/>
                </a:cubicBezTo>
                <a:cubicBezTo>
                  <a:pt x="2929218" y="7498977"/>
                  <a:pt x="2935941" y="7555006"/>
                  <a:pt x="2790265" y="7557247"/>
                </a:cubicBezTo>
                <a:cubicBezTo>
                  <a:pt x="2644589" y="7559488"/>
                  <a:pt x="2227730" y="7711888"/>
                  <a:pt x="2144806" y="7557247"/>
                </a:cubicBezTo>
                <a:cubicBezTo>
                  <a:pt x="2061882" y="7402606"/>
                  <a:pt x="2395817" y="6849035"/>
                  <a:pt x="2292723" y="6629400"/>
                </a:cubicBezTo>
                <a:cubicBezTo>
                  <a:pt x="2189629" y="6409765"/>
                  <a:pt x="1752600" y="6441141"/>
                  <a:pt x="1526241" y="6239435"/>
                </a:cubicBezTo>
                <a:cubicBezTo>
                  <a:pt x="1299882" y="6037729"/>
                  <a:pt x="1069041" y="5771030"/>
                  <a:pt x="934570" y="5419165"/>
                </a:cubicBezTo>
                <a:cubicBezTo>
                  <a:pt x="800099" y="5067300"/>
                  <a:pt x="770965" y="4444253"/>
                  <a:pt x="719418" y="4128247"/>
                </a:cubicBezTo>
                <a:cubicBezTo>
                  <a:pt x="667871" y="3812241"/>
                  <a:pt x="728382" y="3671047"/>
                  <a:pt x="625288" y="3523129"/>
                </a:cubicBezTo>
                <a:cubicBezTo>
                  <a:pt x="522194" y="3375211"/>
                  <a:pt x="201706" y="3399864"/>
                  <a:pt x="100853" y="3240741"/>
                </a:cubicBezTo>
                <a:cubicBezTo>
                  <a:pt x="0" y="3081618"/>
                  <a:pt x="11205" y="2725270"/>
                  <a:pt x="20170" y="2568388"/>
                </a:cubicBezTo>
                <a:cubicBezTo>
                  <a:pt x="29135" y="2411506"/>
                  <a:pt x="132229" y="2427194"/>
                  <a:pt x="154641" y="2299447"/>
                </a:cubicBezTo>
                <a:cubicBezTo>
                  <a:pt x="177053" y="2171700"/>
                  <a:pt x="64994" y="1871382"/>
                  <a:pt x="154641" y="1801906"/>
                </a:cubicBezTo>
                <a:cubicBezTo>
                  <a:pt x="244288" y="1732430"/>
                  <a:pt x="600635" y="1940859"/>
                  <a:pt x="692523" y="1882588"/>
                </a:cubicBezTo>
                <a:cubicBezTo>
                  <a:pt x="784411" y="1824317"/>
                  <a:pt x="755276" y="1606923"/>
                  <a:pt x="705970" y="1452282"/>
                </a:cubicBezTo>
                <a:cubicBezTo>
                  <a:pt x="656664" y="1297641"/>
                  <a:pt x="295835" y="1028700"/>
                  <a:pt x="396688" y="954741"/>
                </a:cubicBezTo>
                <a:cubicBezTo>
                  <a:pt x="497541" y="880782"/>
                  <a:pt x="1131794" y="1044388"/>
                  <a:pt x="1311088" y="1008529"/>
                </a:cubicBezTo>
                <a:cubicBezTo>
                  <a:pt x="1490382" y="972670"/>
                  <a:pt x="1364877" y="844923"/>
                  <a:pt x="1445559" y="75303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5700789">
            <a:off x="708178" y="1868891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20467177">
            <a:off x="4835146" y="5617007"/>
            <a:ext cx="1840359" cy="1433910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3919935" y="6920098"/>
            <a:ext cx="2211929" cy="1723418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80083">
            <a:off x="2239629" y="6122780"/>
            <a:ext cx="2366274" cy="2159480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547765">
            <a:off x="230232" y="2260191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-928726"/>
            <a:ext cx="5684569" cy="110799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7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</a:t>
            </a:r>
            <a:endParaRPr lang="ru-RU" sz="7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623796">
            <a:off x="3523564" y="5524258"/>
            <a:ext cx="2039463" cy="1850023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623796">
            <a:off x="1382868" y="999263"/>
            <a:ext cx="2674067" cy="2425680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05493">
            <a:off x="4171756" y="6410647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483" y="1013012"/>
            <a:ext cx="6927476" cy="8021170"/>
          </a:xfrm>
          <a:custGeom>
            <a:avLst/>
            <a:gdLst>
              <a:gd name="connsiteX0" fmla="*/ 1313329 w 6927476"/>
              <a:gd name="connsiteY0" fmla="*/ 372035 h 8021170"/>
              <a:gd name="connsiteX1" fmla="*/ 1945341 w 6927476"/>
              <a:gd name="connsiteY1" fmla="*/ 49306 h 8021170"/>
              <a:gd name="connsiteX2" fmla="*/ 2980764 w 6927476"/>
              <a:gd name="connsiteY2" fmla="*/ 76200 h 8021170"/>
              <a:gd name="connsiteX3" fmla="*/ 3666564 w 6927476"/>
              <a:gd name="connsiteY3" fmla="*/ 439270 h 8021170"/>
              <a:gd name="connsiteX4" fmla="*/ 3774141 w 6927476"/>
              <a:gd name="connsiteY4" fmla="*/ 721659 h 8021170"/>
              <a:gd name="connsiteX5" fmla="*/ 3989293 w 6927476"/>
              <a:gd name="connsiteY5" fmla="*/ 802341 h 8021170"/>
              <a:gd name="connsiteX6" fmla="*/ 5428129 w 6927476"/>
              <a:gd name="connsiteY6" fmla="*/ 977153 h 8021170"/>
              <a:gd name="connsiteX7" fmla="*/ 6060141 w 6927476"/>
              <a:gd name="connsiteY7" fmla="*/ 815788 h 8021170"/>
              <a:gd name="connsiteX8" fmla="*/ 6154270 w 6927476"/>
              <a:gd name="connsiteY8" fmla="*/ 318247 h 8021170"/>
              <a:gd name="connsiteX9" fmla="*/ 6745941 w 6927476"/>
              <a:gd name="connsiteY9" fmla="*/ 358588 h 8021170"/>
              <a:gd name="connsiteX10" fmla="*/ 6866964 w 6927476"/>
              <a:gd name="connsiteY10" fmla="*/ 748553 h 8021170"/>
              <a:gd name="connsiteX11" fmla="*/ 6813176 w 6927476"/>
              <a:gd name="connsiteY11" fmla="*/ 1353670 h 8021170"/>
              <a:gd name="connsiteX12" fmla="*/ 6181164 w 6927476"/>
              <a:gd name="connsiteY12" fmla="*/ 1689847 h 8021170"/>
              <a:gd name="connsiteX13" fmla="*/ 5602941 w 6927476"/>
              <a:gd name="connsiteY13" fmla="*/ 1824317 h 8021170"/>
              <a:gd name="connsiteX14" fmla="*/ 4957482 w 6927476"/>
              <a:gd name="connsiteY14" fmla="*/ 3841376 h 8021170"/>
              <a:gd name="connsiteX15" fmla="*/ 5293658 w 6927476"/>
              <a:gd name="connsiteY15" fmla="*/ 4204447 h 8021170"/>
              <a:gd name="connsiteX16" fmla="*/ 5804646 w 6927476"/>
              <a:gd name="connsiteY16" fmla="*/ 4338917 h 8021170"/>
              <a:gd name="connsiteX17" fmla="*/ 6060141 w 6927476"/>
              <a:gd name="connsiteY17" fmla="*/ 4849906 h 8021170"/>
              <a:gd name="connsiteX18" fmla="*/ 6261846 w 6927476"/>
              <a:gd name="connsiteY18" fmla="*/ 5387788 h 8021170"/>
              <a:gd name="connsiteX19" fmla="*/ 6127376 w 6927476"/>
              <a:gd name="connsiteY19" fmla="*/ 5562600 h 8021170"/>
              <a:gd name="connsiteX20" fmla="*/ 6544235 w 6927476"/>
              <a:gd name="connsiteY20" fmla="*/ 5818094 h 8021170"/>
              <a:gd name="connsiteX21" fmla="*/ 6759388 w 6927476"/>
              <a:gd name="connsiteY21" fmla="*/ 6073588 h 8021170"/>
              <a:gd name="connsiteX22" fmla="*/ 6329082 w 6927476"/>
              <a:gd name="connsiteY22" fmla="*/ 6248400 h 8021170"/>
              <a:gd name="connsiteX23" fmla="*/ 6006352 w 6927476"/>
              <a:gd name="connsiteY23" fmla="*/ 6638364 h 8021170"/>
              <a:gd name="connsiteX24" fmla="*/ 5979458 w 6927476"/>
              <a:gd name="connsiteY24" fmla="*/ 7297270 h 8021170"/>
              <a:gd name="connsiteX25" fmla="*/ 5508811 w 6927476"/>
              <a:gd name="connsiteY25" fmla="*/ 7512423 h 8021170"/>
              <a:gd name="connsiteX26" fmla="*/ 5374341 w 6927476"/>
              <a:gd name="connsiteY26" fmla="*/ 7969623 h 8021170"/>
              <a:gd name="connsiteX27" fmla="*/ 4782670 w 6927476"/>
              <a:gd name="connsiteY27" fmla="*/ 7821706 h 8021170"/>
              <a:gd name="connsiteX28" fmla="*/ 4338917 w 6927476"/>
              <a:gd name="connsiteY28" fmla="*/ 7620000 h 8021170"/>
              <a:gd name="connsiteX29" fmla="*/ 3653117 w 6927476"/>
              <a:gd name="connsiteY29" fmla="*/ 7714129 h 8021170"/>
              <a:gd name="connsiteX30" fmla="*/ 3276599 w 6927476"/>
              <a:gd name="connsiteY30" fmla="*/ 7445188 h 8021170"/>
              <a:gd name="connsiteX31" fmla="*/ 2859741 w 6927476"/>
              <a:gd name="connsiteY31" fmla="*/ 7230035 h 8021170"/>
              <a:gd name="connsiteX32" fmla="*/ 2779058 w 6927476"/>
              <a:gd name="connsiteY32" fmla="*/ 6772835 h 8021170"/>
              <a:gd name="connsiteX33" fmla="*/ 2483223 w 6927476"/>
              <a:gd name="connsiteY33" fmla="*/ 6248400 h 8021170"/>
              <a:gd name="connsiteX34" fmla="*/ 2348752 w 6927476"/>
              <a:gd name="connsiteY34" fmla="*/ 5683623 h 8021170"/>
              <a:gd name="connsiteX35" fmla="*/ 1662952 w 6927476"/>
              <a:gd name="connsiteY35" fmla="*/ 5750859 h 8021170"/>
              <a:gd name="connsiteX36" fmla="*/ 936811 w 6927476"/>
              <a:gd name="connsiteY36" fmla="*/ 5939117 h 8021170"/>
              <a:gd name="connsiteX37" fmla="*/ 156882 w 6927476"/>
              <a:gd name="connsiteY37" fmla="*/ 5656729 h 8021170"/>
              <a:gd name="connsiteX38" fmla="*/ 116541 w 6927476"/>
              <a:gd name="connsiteY38" fmla="*/ 4917141 h 8021170"/>
              <a:gd name="connsiteX39" fmla="*/ 856129 w 6927476"/>
              <a:gd name="connsiteY39" fmla="*/ 4594412 h 8021170"/>
              <a:gd name="connsiteX40" fmla="*/ 1313329 w 6927476"/>
              <a:gd name="connsiteY40" fmla="*/ 3922059 h 8021170"/>
              <a:gd name="connsiteX41" fmla="*/ 694764 w 6927476"/>
              <a:gd name="connsiteY41" fmla="*/ 3518647 h 8021170"/>
              <a:gd name="connsiteX42" fmla="*/ 466164 w 6927476"/>
              <a:gd name="connsiteY42" fmla="*/ 2805953 h 8021170"/>
              <a:gd name="connsiteX43" fmla="*/ 251011 w 6927476"/>
              <a:gd name="connsiteY43" fmla="*/ 2617694 h 8021170"/>
              <a:gd name="connsiteX44" fmla="*/ 89646 w 6927476"/>
              <a:gd name="connsiteY44" fmla="*/ 2375647 h 8021170"/>
              <a:gd name="connsiteX45" fmla="*/ 103093 w 6927476"/>
              <a:gd name="connsiteY45" fmla="*/ 1864659 h 8021170"/>
              <a:gd name="connsiteX46" fmla="*/ 318246 w 6927476"/>
              <a:gd name="connsiteY46" fmla="*/ 1515035 h 8021170"/>
              <a:gd name="connsiteX47" fmla="*/ 264458 w 6927476"/>
              <a:gd name="connsiteY47" fmla="*/ 1030941 h 8021170"/>
              <a:gd name="connsiteX48" fmla="*/ 533399 w 6927476"/>
              <a:gd name="connsiteY48" fmla="*/ 614082 h 8021170"/>
              <a:gd name="connsiteX49" fmla="*/ 1192305 w 6927476"/>
              <a:gd name="connsiteY49" fmla="*/ 439270 h 8021170"/>
              <a:gd name="connsiteX50" fmla="*/ 1380564 w 6927476"/>
              <a:gd name="connsiteY50" fmla="*/ 372035 h 8021170"/>
              <a:gd name="connsiteX51" fmla="*/ 1313329 w 6927476"/>
              <a:gd name="connsiteY51" fmla="*/ 372035 h 80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927476" h="8021170">
                <a:moveTo>
                  <a:pt x="1313329" y="372035"/>
                </a:moveTo>
                <a:cubicBezTo>
                  <a:pt x="1407459" y="318247"/>
                  <a:pt x="1667435" y="98612"/>
                  <a:pt x="1945341" y="49306"/>
                </a:cubicBezTo>
                <a:cubicBezTo>
                  <a:pt x="2223247" y="0"/>
                  <a:pt x="2693894" y="11206"/>
                  <a:pt x="2980764" y="76200"/>
                </a:cubicBezTo>
                <a:cubicBezTo>
                  <a:pt x="3267634" y="141194"/>
                  <a:pt x="3534335" y="331694"/>
                  <a:pt x="3666564" y="439270"/>
                </a:cubicBezTo>
                <a:cubicBezTo>
                  <a:pt x="3798794" y="546847"/>
                  <a:pt x="3720353" y="661147"/>
                  <a:pt x="3774141" y="721659"/>
                </a:cubicBezTo>
                <a:cubicBezTo>
                  <a:pt x="3827929" y="782171"/>
                  <a:pt x="3713628" y="759759"/>
                  <a:pt x="3989293" y="802341"/>
                </a:cubicBezTo>
                <a:cubicBezTo>
                  <a:pt x="4264958" y="844923"/>
                  <a:pt x="5082988" y="974912"/>
                  <a:pt x="5428129" y="977153"/>
                </a:cubicBezTo>
                <a:cubicBezTo>
                  <a:pt x="5773270" y="979394"/>
                  <a:pt x="5939117" y="925606"/>
                  <a:pt x="6060141" y="815788"/>
                </a:cubicBezTo>
                <a:cubicBezTo>
                  <a:pt x="6181165" y="705970"/>
                  <a:pt x="6039970" y="394447"/>
                  <a:pt x="6154270" y="318247"/>
                </a:cubicBezTo>
                <a:cubicBezTo>
                  <a:pt x="6268570" y="242047"/>
                  <a:pt x="6627159" y="286870"/>
                  <a:pt x="6745941" y="358588"/>
                </a:cubicBezTo>
                <a:cubicBezTo>
                  <a:pt x="6864723" y="430306"/>
                  <a:pt x="6855758" y="582706"/>
                  <a:pt x="6866964" y="748553"/>
                </a:cubicBezTo>
                <a:cubicBezTo>
                  <a:pt x="6878170" y="914400"/>
                  <a:pt x="6927476" y="1196788"/>
                  <a:pt x="6813176" y="1353670"/>
                </a:cubicBezTo>
                <a:cubicBezTo>
                  <a:pt x="6698876" y="1510552"/>
                  <a:pt x="6382870" y="1611406"/>
                  <a:pt x="6181164" y="1689847"/>
                </a:cubicBezTo>
                <a:cubicBezTo>
                  <a:pt x="5979458" y="1768288"/>
                  <a:pt x="5806888" y="1465729"/>
                  <a:pt x="5602941" y="1824317"/>
                </a:cubicBezTo>
                <a:cubicBezTo>
                  <a:pt x="5398994" y="2182905"/>
                  <a:pt x="5009029" y="3444688"/>
                  <a:pt x="4957482" y="3841376"/>
                </a:cubicBezTo>
                <a:cubicBezTo>
                  <a:pt x="4905935" y="4238064"/>
                  <a:pt x="5152464" y="4121524"/>
                  <a:pt x="5293658" y="4204447"/>
                </a:cubicBezTo>
                <a:cubicBezTo>
                  <a:pt x="5434852" y="4287370"/>
                  <a:pt x="5676899" y="4231341"/>
                  <a:pt x="5804646" y="4338917"/>
                </a:cubicBezTo>
                <a:cubicBezTo>
                  <a:pt x="5932393" y="4446493"/>
                  <a:pt x="5983941" y="4675094"/>
                  <a:pt x="6060141" y="4849906"/>
                </a:cubicBezTo>
                <a:cubicBezTo>
                  <a:pt x="6136341" y="5024718"/>
                  <a:pt x="6250640" y="5269006"/>
                  <a:pt x="6261846" y="5387788"/>
                </a:cubicBezTo>
                <a:cubicBezTo>
                  <a:pt x="6273052" y="5506570"/>
                  <a:pt x="6080311" y="5490882"/>
                  <a:pt x="6127376" y="5562600"/>
                </a:cubicBezTo>
                <a:cubicBezTo>
                  <a:pt x="6174441" y="5634318"/>
                  <a:pt x="6438900" y="5732929"/>
                  <a:pt x="6544235" y="5818094"/>
                </a:cubicBezTo>
                <a:cubicBezTo>
                  <a:pt x="6649570" y="5903259"/>
                  <a:pt x="6795247" y="6001870"/>
                  <a:pt x="6759388" y="6073588"/>
                </a:cubicBezTo>
                <a:cubicBezTo>
                  <a:pt x="6723529" y="6145306"/>
                  <a:pt x="6454588" y="6154271"/>
                  <a:pt x="6329082" y="6248400"/>
                </a:cubicBezTo>
                <a:cubicBezTo>
                  <a:pt x="6203576" y="6342529"/>
                  <a:pt x="6064623" y="6463552"/>
                  <a:pt x="6006352" y="6638364"/>
                </a:cubicBezTo>
                <a:cubicBezTo>
                  <a:pt x="5948081" y="6813176"/>
                  <a:pt x="6062381" y="7151594"/>
                  <a:pt x="5979458" y="7297270"/>
                </a:cubicBezTo>
                <a:cubicBezTo>
                  <a:pt x="5896535" y="7442946"/>
                  <a:pt x="5609664" y="7400364"/>
                  <a:pt x="5508811" y="7512423"/>
                </a:cubicBezTo>
                <a:cubicBezTo>
                  <a:pt x="5407958" y="7624482"/>
                  <a:pt x="5495364" y="7918076"/>
                  <a:pt x="5374341" y="7969623"/>
                </a:cubicBezTo>
                <a:cubicBezTo>
                  <a:pt x="5253318" y="8021170"/>
                  <a:pt x="4955241" y="7879976"/>
                  <a:pt x="4782670" y="7821706"/>
                </a:cubicBezTo>
                <a:cubicBezTo>
                  <a:pt x="4610099" y="7763436"/>
                  <a:pt x="4527176" y="7637929"/>
                  <a:pt x="4338917" y="7620000"/>
                </a:cubicBezTo>
                <a:cubicBezTo>
                  <a:pt x="4150658" y="7602071"/>
                  <a:pt x="3830170" y="7743264"/>
                  <a:pt x="3653117" y="7714129"/>
                </a:cubicBezTo>
                <a:cubicBezTo>
                  <a:pt x="3476064" y="7684994"/>
                  <a:pt x="3408828" y="7525870"/>
                  <a:pt x="3276599" y="7445188"/>
                </a:cubicBezTo>
                <a:cubicBezTo>
                  <a:pt x="3144370" y="7364506"/>
                  <a:pt x="2942664" y="7342094"/>
                  <a:pt x="2859741" y="7230035"/>
                </a:cubicBezTo>
                <a:cubicBezTo>
                  <a:pt x="2776818" y="7117976"/>
                  <a:pt x="2841811" y="6936441"/>
                  <a:pt x="2779058" y="6772835"/>
                </a:cubicBezTo>
                <a:cubicBezTo>
                  <a:pt x="2716305" y="6609229"/>
                  <a:pt x="2554941" y="6429935"/>
                  <a:pt x="2483223" y="6248400"/>
                </a:cubicBezTo>
                <a:cubicBezTo>
                  <a:pt x="2411505" y="6066865"/>
                  <a:pt x="2485464" y="5766546"/>
                  <a:pt x="2348752" y="5683623"/>
                </a:cubicBezTo>
                <a:cubicBezTo>
                  <a:pt x="2212040" y="5600700"/>
                  <a:pt x="1898276" y="5708277"/>
                  <a:pt x="1662952" y="5750859"/>
                </a:cubicBezTo>
                <a:cubicBezTo>
                  <a:pt x="1427628" y="5793441"/>
                  <a:pt x="1187823" y="5954805"/>
                  <a:pt x="936811" y="5939117"/>
                </a:cubicBezTo>
                <a:cubicBezTo>
                  <a:pt x="685799" y="5923429"/>
                  <a:pt x="293594" y="5827058"/>
                  <a:pt x="156882" y="5656729"/>
                </a:cubicBezTo>
                <a:cubicBezTo>
                  <a:pt x="20170" y="5486400"/>
                  <a:pt x="0" y="5094194"/>
                  <a:pt x="116541" y="4917141"/>
                </a:cubicBezTo>
                <a:cubicBezTo>
                  <a:pt x="233082" y="4740088"/>
                  <a:pt x="656664" y="4760259"/>
                  <a:pt x="856129" y="4594412"/>
                </a:cubicBezTo>
                <a:cubicBezTo>
                  <a:pt x="1055594" y="4428565"/>
                  <a:pt x="1340223" y="4101353"/>
                  <a:pt x="1313329" y="3922059"/>
                </a:cubicBezTo>
                <a:cubicBezTo>
                  <a:pt x="1286435" y="3742765"/>
                  <a:pt x="835958" y="3704665"/>
                  <a:pt x="694764" y="3518647"/>
                </a:cubicBezTo>
                <a:cubicBezTo>
                  <a:pt x="553570" y="3332629"/>
                  <a:pt x="540123" y="2956112"/>
                  <a:pt x="466164" y="2805953"/>
                </a:cubicBezTo>
                <a:cubicBezTo>
                  <a:pt x="392205" y="2655794"/>
                  <a:pt x="313764" y="2689412"/>
                  <a:pt x="251011" y="2617694"/>
                </a:cubicBezTo>
                <a:cubicBezTo>
                  <a:pt x="188258" y="2545976"/>
                  <a:pt x="114299" y="2501153"/>
                  <a:pt x="89646" y="2375647"/>
                </a:cubicBezTo>
                <a:cubicBezTo>
                  <a:pt x="64993" y="2250141"/>
                  <a:pt x="64993" y="2008094"/>
                  <a:pt x="103093" y="1864659"/>
                </a:cubicBezTo>
                <a:cubicBezTo>
                  <a:pt x="141193" y="1721224"/>
                  <a:pt x="291352" y="1653988"/>
                  <a:pt x="318246" y="1515035"/>
                </a:cubicBezTo>
                <a:cubicBezTo>
                  <a:pt x="345140" y="1376082"/>
                  <a:pt x="228599" y="1181100"/>
                  <a:pt x="264458" y="1030941"/>
                </a:cubicBezTo>
                <a:cubicBezTo>
                  <a:pt x="300317" y="880782"/>
                  <a:pt x="378758" y="712694"/>
                  <a:pt x="533399" y="614082"/>
                </a:cubicBezTo>
                <a:cubicBezTo>
                  <a:pt x="688040" y="515470"/>
                  <a:pt x="1051111" y="479611"/>
                  <a:pt x="1192305" y="439270"/>
                </a:cubicBezTo>
                <a:cubicBezTo>
                  <a:pt x="1333499" y="398929"/>
                  <a:pt x="1353670" y="385482"/>
                  <a:pt x="1380564" y="372035"/>
                </a:cubicBezTo>
                <a:cubicBezTo>
                  <a:pt x="1407458" y="358588"/>
                  <a:pt x="1219200" y="425823"/>
                  <a:pt x="1313329" y="37203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9665439" flipV="1">
            <a:off x="1244139" y="973237"/>
            <a:ext cx="2224166" cy="1557689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 cstate="print"/>
          <a:srcRect l="35246"/>
          <a:stretch>
            <a:fillRect/>
          </a:stretch>
        </p:blipFill>
        <p:spPr bwMode="auto">
          <a:xfrm rot="3111686">
            <a:off x="4892454" y="6163004"/>
            <a:ext cx="1541542" cy="1201088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5611443">
            <a:off x="3085372" y="6476670"/>
            <a:ext cx="2495999" cy="194475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7355">
            <a:off x="4049744" y="6466432"/>
            <a:ext cx="2039355" cy="1861131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31540">
            <a:off x="3805159" y="5123364"/>
            <a:ext cx="2192928" cy="198923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-104686"/>
            <a:ext cx="5378396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623796">
            <a:off x="277633" y="1445309"/>
            <a:ext cx="2384712" cy="2163202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190730">
            <a:off x="2383770" y="5767635"/>
            <a:ext cx="2674067" cy="2425680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18321">
            <a:off x="17439" y="2567659"/>
            <a:ext cx="1538964" cy="1287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526676" y="1391770"/>
            <a:ext cx="6329083" cy="7680513"/>
          </a:xfrm>
          <a:custGeom>
            <a:avLst/>
            <a:gdLst>
              <a:gd name="connsiteX0" fmla="*/ 831477 w 6329083"/>
              <a:gd name="connsiteY0" fmla="*/ 1015254 h 7680513"/>
              <a:gd name="connsiteX1" fmla="*/ 1033183 w 6329083"/>
              <a:gd name="connsiteY1" fmla="*/ 584948 h 7680513"/>
              <a:gd name="connsiteX2" fmla="*/ 1342465 w 6329083"/>
              <a:gd name="connsiteY2" fmla="*/ 302559 h 7680513"/>
              <a:gd name="connsiteX3" fmla="*/ 1947583 w 6329083"/>
              <a:gd name="connsiteY3" fmla="*/ 463924 h 7680513"/>
              <a:gd name="connsiteX4" fmla="*/ 3063689 w 6329083"/>
              <a:gd name="connsiteY4" fmla="*/ 168089 h 7680513"/>
              <a:gd name="connsiteX5" fmla="*/ 4408395 w 6329083"/>
              <a:gd name="connsiteY5" fmla="*/ 47065 h 7680513"/>
              <a:gd name="connsiteX6" fmla="*/ 5726206 w 6329083"/>
              <a:gd name="connsiteY6" fmla="*/ 450477 h 7680513"/>
              <a:gd name="connsiteX7" fmla="*/ 6183406 w 6329083"/>
              <a:gd name="connsiteY7" fmla="*/ 1257301 h 7680513"/>
              <a:gd name="connsiteX8" fmla="*/ 6089277 w 6329083"/>
              <a:gd name="connsiteY8" fmla="*/ 2480983 h 7680513"/>
              <a:gd name="connsiteX9" fmla="*/ 4744571 w 6329083"/>
              <a:gd name="connsiteY9" fmla="*/ 3570195 h 7680513"/>
              <a:gd name="connsiteX10" fmla="*/ 4771465 w 6329083"/>
              <a:gd name="connsiteY10" fmla="*/ 3906371 h 7680513"/>
              <a:gd name="connsiteX11" fmla="*/ 4852148 w 6329083"/>
              <a:gd name="connsiteY11" fmla="*/ 4296336 h 7680513"/>
              <a:gd name="connsiteX12" fmla="*/ 4421842 w 6329083"/>
              <a:gd name="connsiteY12" fmla="*/ 4565277 h 7680513"/>
              <a:gd name="connsiteX13" fmla="*/ 4314265 w 6329083"/>
              <a:gd name="connsiteY13" fmla="*/ 4955242 h 7680513"/>
              <a:gd name="connsiteX14" fmla="*/ 4690783 w 6329083"/>
              <a:gd name="connsiteY14" fmla="*/ 5277971 h 7680513"/>
              <a:gd name="connsiteX15" fmla="*/ 4502524 w 6329083"/>
              <a:gd name="connsiteY15" fmla="*/ 5762065 h 7680513"/>
              <a:gd name="connsiteX16" fmla="*/ 4744571 w 6329083"/>
              <a:gd name="connsiteY16" fmla="*/ 6273054 h 7680513"/>
              <a:gd name="connsiteX17" fmla="*/ 4515971 w 6329083"/>
              <a:gd name="connsiteY17" fmla="*/ 6878171 h 7680513"/>
              <a:gd name="connsiteX18" fmla="*/ 4260477 w 6329083"/>
              <a:gd name="connsiteY18" fmla="*/ 7147112 h 7680513"/>
              <a:gd name="connsiteX19" fmla="*/ 3682253 w 6329083"/>
              <a:gd name="connsiteY19" fmla="*/ 7416054 h 7680513"/>
              <a:gd name="connsiteX20" fmla="*/ 3077136 w 6329083"/>
              <a:gd name="connsiteY20" fmla="*/ 7483289 h 7680513"/>
              <a:gd name="connsiteX21" fmla="*/ 2593042 w 6329083"/>
              <a:gd name="connsiteY21" fmla="*/ 7402606 h 7680513"/>
              <a:gd name="connsiteX22" fmla="*/ 2243418 w 6329083"/>
              <a:gd name="connsiteY22" fmla="*/ 7563971 h 7680513"/>
              <a:gd name="connsiteX23" fmla="*/ 1315571 w 6329083"/>
              <a:gd name="connsiteY23" fmla="*/ 7644654 h 7680513"/>
              <a:gd name="connsiteX24" fmla="*/ 858371 w 6329083"/>
              <a:gd name="connsiteY24" fmla="*/ 7348818 h 7680513"/>
              <a:gd name="connsiteX25" fmla="*/ 481853 w 6329083"/>
              <a:gd name="connsiteY25" fmla="*/ 7241242 h 7680513"/>
              <a:gd name="connsiteX26" fmla="*/ 979395 w 6329083"/>
              <a:gd name="connsiteY26" fmla="*/ 6918512 h 7680513"/>
              <a:gd name="connsiteX27" fmla="*/ 602877 w 6329083"/>
              <a:gd name="connsiteY27" fmla="*/ 6784042 h 7680513"/>
              <a:gd name="connsiteX28" fmla="*/ 293595 w 6329083"/>
              <a:gd name="connsiteY28" fmla="*/ 6676465 h 7680513"/>
              <a:gd name="connsiteX29" fmla="*/ 186018 w 6329083"/>
              <a:gd name="connsiteY29" fmla="*/ 5977218 h 7680513"/>
              <a:gd name="connsiteX30" fmla="*/ 360830 w 6329083"/>
              <a:gd name="connsiteY30" fmla="*/ 5533465 h 7680513"/>
              <a:gd name="connsiteX31" fmla="*/ 549089 w 6329083"/>
              <a:gd name="connsiteY31" fmla="*/ 5022477 h 7680513"/>
              <a:gd name="connsiteX32" fmla="*/ 1046630 w 6329083"/>
              <a:gd name="connsiteY32" fmla="*/ 4605618 h 7680513"/>
              <a:gd name="connsiteX33" fmla="*/ 602877 w 6329083"/>
              <a:gd name="connsiteY33" fmla="*/ 4296336 h 7680513"/>
              <a:gd name="connsiteX34" fmla="*/ 320489 w 6329083"/>
              <a:gd name="connsiteY34" fmla="*/ 3207124 h 7680513"/>
              <a:gd name="connsiteX35" fmla="*/ 320489 w 6329083"/>
              <a:gd name="connsiteY35" fmla="*/ 2507877 h 7680513"/>
              <a:gd name="connsiteX36" fmla="*/ 24653 w 6329083"/>
              <a:gd name="connsiteY36" fmla="*/ 2185148 h 7680513"/>
              <a:gd name="connsiteX37" fmla="*/ 172571 w 6329083"/>
              <a:gd name="connsiteY37" fmla="*/ 1593477 h 7680513"/>
              <a:gd name="connsiteX38" fmla="*/ 401171 w 6329083"/>
              <a:gd name="connsiteY38" fmla="*/ 1311089 h 7680513"/>
              <a:gd name="connsiteX39" fmla="*/ 454959 w 6329083"/>
              <a:gd name="connsiteY39" fmla="*/ 1109383 h 7680513"/>
              <a:gd name="connsiteX40" fmla="*/ 831477 w 6329083"/>
              <a:gd name="connsiteY40" fmla="*/ 1015254 h 76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9083" h="7680513">
                <a:moveTo>
                  <a:pt x="831477" y="1015254"/>
                </a:moveTo>
                <a:cubicBezTo>
                  <a:pt x="927848" y="927848"/>
                  <a:pt x="948018" y="703731"/>
                  <a:pt x="1033183" y="584948"/>
                </a:cubicBezTo>
                <a:cubicBezTo>
                  <a:pt x="1118348" y="466165"/>
                  <a:pt x="1190065" y="322730"/>
                  <a:pt x="1342465" y="302559"/>
                </a:cubicBezTo>
                <a:cubicBezTo>
                  <a:pt x="1494865" y="282388"/>
                  <a:pt x="1660712" y="486336"/>
                  <a:pt x="1947583" y="463924"/>
                </a:cubicBezTo>
                <a:cubicBezTo>
                  <a:pt x="2234454" y="441512"/>
                  <a:pt x="2653554" y="237565"/>
                  <a:pt x="3063689" y="168089"/>
                </a:cubicBezTo>
                <a:cubicBezTo>
                  <a:pt x="3473824" y="98613"/>
                  <a:pt x="3964642" y="0"/>
                  <a:pt x="4408395" y="47065"/>
                </a:cubicBezTo>
                <a:cubicBezTo>
                  <a:pt x="4852148" y="94130"/>
                  <a:pt x="5430371" y="248771"/>
                  <a:pt x="5726206" y="450477"/>
                </a:cubicBezTo>
                <a:cubicBezTo>
                  <a:pt x="6022041" y="652183"/>
                  <a:pt x="6122894" y="918883"/>
                  <a:pt x="6183406" y="1257301"/>
                </a:cubicBezTo>
                <a:cubicBezTo>
                  <a:pt x="6243918" y="1595719"/>
                  <a:pt x="6329083" y="2095501"/>
                  <a:pt x="6089277" y="2480983"/>
                </a:cubicBezTo>
                <a:cubicBezTo>
                  <a:pt x="5849471" y="2866465"/>
                  <a:pt x="4964206" y="3332630"/>
                  <a:pt x="4744571" y="3570195"/>
                </a:cubicBezTo>
                <a:cubicBezTo>
                  <a:pt x="4524936" y="3807760"/>
                  <a:pt x="4753536" y="3785348"/>
                  <a:pt x="4771465" y="3906371"/>
                </a:cubicBezTo>
                <a:cubicBezTo>
                  <a:pt x="4789395" y="4027395"/>
                  <a:pt x="4910418" y="4186519"/>
                  <a:pt x="4852148" y="4296336"/>
                </a:cubicBezTo>
                <a:cubicBezTo>
                  <a:pt x="4793878" y="4406153"/>
                  <a:pt x="4511489" y="4455459"/>
                  <a:pt x="4421842" y="4565277"/>
                </a:cubicBezTo>
                <a:cubicBezTo>
                  <a:pt x="4332195" y="4675095"/>
                  <a:pt x="4269441" y="4836460"/>
                  <a:pt x="4314265" y="4955242"/>
                </a:cubicBezTo>
                <a:cubicBezTo>
                  <a:pt x="4359089" y="5074024"/>
                  <a:pt x="4659407" y="5143501"/>
                  <a:pt x="4690783" y="5277971"/>
                </a:cubicBezTo>
                <a:cubicBezTo>
                  <a:pt x="4722159" y="5412441"/>
                  <a:pt x="4493559" y="5596218"/>
                  <a:pt x="4502524" y="5762065"/>
                </a:cubicBezTo>
                <a:cubicBezTo>
                  <a:pt x="4511489" y="5927912"/>
                  <a:pt x="4742330" y="6087036"/>
                  <a:pt x="4744571" y="6273054"/>
                </a:cubicBezTo>
                <a:cubicBezTo>
                  <a:pt x="4746812" y="6459072"/>
                  <a:pt x="4596653" y="6732495"/>
                  <a:pt x="4515971" y="6878171"/>
                </a:cubicBezTo>
                <a:cubicBezTo>
                  <a:pt x="4435289" y="7023847"/>
                  <a:pt x="4399430" y="7057465"/>
                  <a:pt x="4260477" y="7147112"/>
                </a:cubicBezTo>
                <a:cubicBezTo>
                  <a:pt x="4121524" y="7236759"/>
                  <a:pt x="3879477" y="7360025"/>
                  <a:pt x="3682253" y="7416054"/>
                </a:cubicBezTo>
                <a:cubicBezTo>
                  <a:pt x="3485030" y="7472084"/>
                  <a:pt x="3258671" y="7485530"/>
                  <a:pt x="3077136" y="7483289"/>
                </a:cubicBezTo>
                <a:cubicBezTo>
                  <a:pt x="2895601" y="7481048"/>
                  <a:pt x="2731995" y="7389159"/>
                  <a:pt x="2593042" y="7402606"/>
                </a:cubicBezTo>
                <a:cubicBezTo>
                  <a:pt x="2454089" y="7416053"/>
                  <a:pt x="2456330" y="7523630"/>
                  <a:pt x="2243418" y="7563971"/>
                </a:cubicBezTo>
                <a:cubicBezTo>
                  <a:pt x="2030506" y="7604312"/>
                  <a:pt x="1546412" y="7680513"/>
                  <a:pt x="1315571" y="7644654"/>
                </a:cubicBezTo>
                <a:cubicBezTo>
                  <a:pt x="1084730" y="7608795"/>
                  <a:pt x="997324" y="7416053"/>
                  <a:pt x="858371" y="7348818"/>
                </a:cubicBezTo>
                <a:cubicBezTo>
                  <a:pt x="719418" y="7281583"/>
                  <a:pt x="461682" y="7312960"/>
                  <a:pt x="481853" y="7241242"/>
                </a:cubicBezTo>
                <a:cubicBezTo>
                  <a:pt x="502024" y="7169524"/>
                  <a:pt x="959224" y="6994712"/>
                  <a:pt x="979395" y="6918512"/>
                </a:cubicBezTo>
                <a:cubicBezTo>
                  <a:pt x="999566" y="6842312"/>
                  <a:pt x="602877" y="6784042"/>
                  <a:pt x="602877" y="6784042"/>
                </a:cubicBezTo>
                <a:cubicBezTo>
                  <a:pt x="488577" y="6743701"/>
                  <a:pt x="363071" y="6810936"/>
                  <a:pt x="293595" y="6676465"/>
                </a:cubicBezTo>
                <a:cubicBezTo>
                  <a:pt x="224119" y="6541994"/>
                  <a:pt x="174812" y="6167718"/>
                  <a:pt x="186018" y="5977218"/>
                </a:cubicBezTo>
                <a:cubicBezTo>
                  <a:pt x="197224" y="5786718"/>
                  <a:pt x="300318" y="5692588"/>
                  <a:pt x="360830" y="5533465"/>
                </a:cubicBezTo>
                <a:cubicBezTo>
                  <a:pt x="421342" y="5374342"/>
                  <a:pt x="434789" y="5177118"/>
                  <a:pt x="549089" y="5022477"/>
                </a:cubicBezTo>
                <a:cubicBezTo>
                  <a:pt x="663389" y="4867836"/>
                  <a:pt x="1037665" y="4726641"/>
                  <a:pt x="1046630" y="4605618"/>
                </a:cubicBezTo>
                <a:cubicBezTo>
                  <a:pt x="1055595" y="4484595"/>
                  <a:pt x="723901" y="4529418"/>
                  <a:pt x="602877" y="4296336"/>
                </a:cubicBezTo>
                <a:cubicBezTo>
                  <a:pt x="481854" y="4063254"/>
                  <a:pt x="367554" y="3505201"/>
                  <a:pt x="320489" y="3207124"/>
                </a:cubicBezTo>
                <a:cubicBezTo>
                  <a:pt x="273424" y="2909048"/>
                  <a:pt x="369795" y="2678206"/>
                  <a:pt x="320489" y="2507877"/>
                </a:cubicBezTo>
                <a:cubicBezTo>
                  <a:pt x="271183" y="2337548"/>
                  <a:pt x="49306" y="2337548"/>
                  <a:pt x="24653" y="2185148"/>
                </a:cubicBezTo>
                <a:cubicBezTo>
                  <a:pt x="0" y="2032748"/>
                  <a:pt x="109818" y="1739153"/>
                  <a:pt x="172571" y="1593477"/>
                </a:cubicBezTo>
                <a:cubicBezTo>
                  <a:pt x="235324" y="1447801"/>
                  <a:pt x="354106" y="1391771"/>
                  <a:pt x="401171" y="1311089"/>
                </a:cubicBezTo>
                <a:cubicBezTo>
                  <a:pt x="448236" y="1230407"/>
                  <a:pt x="378759" y="1165412"/>
                  <a:pt x="454959" y="1109383"/>
                </a:cubicBezTo>
                <a:cubicBezTo>
                  <a:pt x="531159" y="1053354"/>
                  <a:pt x="735106" y="1102660"/>
                  <a:pt x="831477" y="1015254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058368">
            <a:off x="1388413" y="2459675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575820" flipV="1">
            <a:off x="1598973" y="7609028"/>
            <a:ext cx="1840359" cy="1354646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2397270" y="7293680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80083">
            <a:off x="691284" y="6442977"/>
            <a:ext cx="2039355" cy="1861131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02175">
            <a:off x="2609060" y="5948066"/>
            <a:ext cx="2674067" cy="2425680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8" y="4286248"/>
            <a:ext cx="2043119" cy="18533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66" y="-928726"/>
            <a:ext cx="5133136" cy="110799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7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Р</a:t>
            </a:r>
            <a:endParaRPr lang="ru-RU" sz="7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863004">
            <a:off x="708720" y="2134200"/>
            <a:ext cx="2131198" cy="1933237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38706">
            <a:off x="1824982" y="6958048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275664" y="1499347"/>
            <a:ext cx="5504330" cy="7561730"/>
          </a:xfrm>
          <a:custGeom>
            <a:avLst/>
            <a:gdLst>
              <a:gd name="connsiteX0" fmla="*/ 1553136 w 5504330"/>
              <a:gd name="connsiteY0" fmla="*/ 463924 h 7561730"/>
              <a:gd name="connsiteX1" fmla="*/ 1822077 w 5504330"/>
              <a:gd name="connsiteY1" fmla="*/ 73959 h 7561730"/>
              <a:gd name="connsiteX2" fmla="*/ 2292724 w 5504330"/>
              <a:gd name="connsiteY2" fmla="*/ 329453 h 7561730"/>
              <a:gd name="connsiteX3" fmla="*/ 2723030 w 5504330"/>
              <a:gd name="connsiteY3" fmla="*/ 423582 h 7561730"/>
              <a:gd name="connsiteX4" fmla="*/ 3301254 w 5504330"/>
              <a:gd name="connsiteY4" fmla="*/ 356347 h 7561730"/>
              <a:gd name="connsiteX5" fmla="*/ 4175312 w 5504330"/>
              <a:gd name="connsiteY5" fmla="*/ 410135 h 7561730"/>
              <a:gd name="connsiteX6" fmla="*/ 5089712 w 5504330"/>
              <a:gd name="connsiteY6" fmla="*/ 625288 h 7561730"/>
              <a:gd name="connsiteX7" fmla="*/ 5049371 w 5504330"/>
              <a:gd name="connsiteY7" fmla="*/ 1566582 h 7561730"/>
              <a:gd name="connsiteX8" fmla="*/ 4955242 w 5504330"/>
              <a:gd name="connsiteY8" fmla="*/ 2359959 h 7561730"/>
              <a:gd name="connsiteX9" fmla="*/ 4619065 w 5504330"/>
              <a:gd name="connsiteY9" fmla="*/ 2575112 h 7561730"/>
              <a:gd name="connsiteX10" fmla="*/ 4108077 w 5504330"/>
              <a:gd name="connsiteY10" fmla="*/ 2548218 h 7561730"/>
              <a:gd name="connsiteX11" fmla="*/ 4013948 w 5504330"/>
              <a:gd name="connsiteY11" fmla="*/ 3906371 h 7561730"/>
              <a:gd name="connsiteX12" fmla="*/ 4417360 w 5504330"/>
              <a:gd name="connsiteY12" fmla="*/ 4013947 h 7561730"/>
              <a:gd name="connsiteX13" fmla="*/ 4847665 w 5504330"/>
              <a:gd name="connsiteY13" fmla="*/ 4296335 h 7561730"/>
              <a:gd name="connsiteX14" fmla="*/ 4874560 w 5504330"/>
              <a:gd name="connsiteY14" fmla="*/ 4861112 h 7561730"/>
              <a:gd name="connsiteX15" fmla="*/ 5331760 w 5504330"/>
              <a:gd name="connsiteY15" fmla="*/ 5103159 h 7561730"/>
              <a:gd name="connsiteX16" fmla="*/ 5398995 w 5504330"/>
              <a:gd name="connsiteY16" fmla="*/ 5520018 h 7561730"/>
              <a:gd name="connsiteX17" fmla="*/ 5251077 w 5504330"/>
              <a:gd name="connsiteY17" fmla="*/ 5815853 h 7561730"/>
              <a:gd name="connsiteX18" fmla="*/ 5331760 w 5504330"/>
              <a:gd name="connsiteY18" fmla="*/ 6232712 h 7561730"/>
              <a:gd name="connsiteX19" fmla="*/ 5022477 w 5504330"/>
              <a:gd name="connsiteY19" fmla="*/ 6340288 h 7561730"/>
              <a:gd name="connsiteX20" fmla="*/ 5466230 w 5504330"/>
              <a:gd name="connsiteY20" fmla="*/ 6770594 h 7561730"/>
              <a:gd name="connsiteX21" fmla="*/ 4793877 w 5504330"/>
              <a:gd name="connsiteY21" fmla="*/ 6972300 h 7561730"/>
              <a:gd name="connsiteX22" fmla="*/ 4605618 w 5504330"/>
              <a:gd name="connsiteY22" fmla="*/ 7281582 h 7561730"/>
              <a:gd name="connsiteX23" fmla="*/ 4148418 w 5504330"/>
              <a:gd name="connsiteY23" fmla="*/ 7214347 h 7561730"/>
              <a:gd name="connsiteX24" fmla="*/ 3892924 w 5504330"/>
              <a:gd name="connsiteY24" fmla="*/ 7510182 h 7561730"/>
              <a:gd name="connsiteX25" fmla="*/ 3314701 w 5504330"/>
              <a:gd name="connsiteY25" fmla="*/ 7429500 h 7561730"/>
              <a:gd name="connsiteX26" fmla="*/ 3059207 w 5504330"/>
              <a:gd name="connsiteY26" fmla="*/ 6985747 h 7561730"/>
              <a:gd name="connsiteX27" fmla="*/ 2709583 w 5504330"/>
              <a:gd name="connsiteY27" fmla="*/ 7066429 h 7561730"/>
              <a:gd name="connsiteX28" fmla="*/ 2682689 w 5504330"/>
              <a:gd name="connsiteY28" fmla="*/ 7442947 h 7561730"/>
              <a:gd name="connsiteX29" fmla="*/ 2467536 w 5504330"/>
              <a:gd name="connsiteY29" fmla="*/ 7523629 h 7561730"/>
              <a:gd name="connsiteX30" fmla="*/ 1996889 w 5504330"/>
              <a:gd name="connsiteY30" fmla="*/ 7550524 h 7561730"/>
              <a:gd name="connsiteX31" fmla="*/ 1324536 w 5504330"/>
              <a:gd name="connsiteY31" fmla="*/ 7456394 h 7561730"/>
              <a:gd name="connsiteX32" fmla="*/ 1216960 w 5504330"/>
              <a:gd name="connsiteY32" fmla="*/ 6931959 h 7561730"/>
              <a:gd name="connsiteX33" fmla="*/ 1095936 w 5504330"/>
              <a:gd name="connsiteY33" fmla="*/ 6663018 h 7561730"/>
              <a:gd name="connsiteX34" fmla="*/ 679077 w 5504330"/>
              <a:gd name="connsiteY34" fmla="*/ 6515100 h 7561730"/>
              <a:gd name="connsiteX35" fmla="*/ 450477 w 5504330"/>
              <a:gd name="connsiteY35" fmla="*/ 6246159 h 7561730"/>
              <a:gd name="connsiteX36" fmla="*/ 60512 w 5504330"/>
              <a:gd name="connsiteY36" fmla="*/ 5735171 h 7561730"/>
              <a:gd name="connsiteX37" fmla="*/ 813548 w 5504330"/>
              <a:gd name="connsiteY37" fmla="*/ 5412441 h 7561730"/>
              <a:gd name="connsiteX38" fmla="*/ 934571 w 5504330"/>
              <a:gd name="connsiteY38" fmla="*/ 4901453 h 7561730"/>
              <a:gd name="connsiteX39" fmla="*/ 773207 w 5504330"/>
              <a:gd name="connsiteY39" fmla="*/ 4390465 h 7561730"/>
              <a:gd name="connsiteX40" fmla="*/ 732865 w 5504330"/>
              <a:gd name="connsiteY40" fmla="*/ 3193677 h 7561730"/>
              <a:gd name="connsiteX41" fmla="*/ 558054 w 5504330"/>
              <a:gd name="connsiteY41" fmla="*/ 2924735 h 7561730"/>
              <a:gd name="connsiteX42" fmla="*/ 679077 w 5504330"/>
              <a:gd name="connsiteY42" fmla="*/ 2548218 h 7561730"/>
              <a:gd name="connsiteX43" fmla="*/ 410136 w 5504330"/>
              <a:gd name="connsiteY43" fmla="*/ 2171700 h 7561730"/>
              <a:gd name="connsiteX44" fmla="*/ 638736 w 5504330"/>
              <a:gd name="connsiteY44" fmla="*/ 1754841 h 7561730"/>
              <a:gd name="connsiteX45" fmla="*/ 463924 w 5504330"/>
              <a:gd name="connsiteY45" fmla="*/ 1149724 h 7561730"/>
              <a:gd name="connsiteX46" fmla="*/ 773207 w 5504330"/>
              <a:gd name="connsiteY46" fmla="*/ 1109382 h 7561730"/>
              <a:gd name="connsiteX47" fmla="*/ 826995 w 5504330"/>
              <a:gd name="connsiteY47" fmla="*/ 329453 h 7561730"/>
              <a:gd name="connsiteX48" fmla="*/ 1109383 w 5504330"/>
              <a:gd name="connsiteY48" fmla="*/ 450477 h 7561730"/>
              <a:gd name="connsiteX49" fmla="*/ 1364877 w 5504330"/>
              <a:gd name="connsiteY49" fmla="*/ 6724 h 7561730"/>
              <a:gd name="connsiteX50" fmla="*/ 1553136 w 5504330"/>
              <a:gd name="connsiteY50" fmla="*/ 410135 h 7561730"/>
              <a:gd name="connsiteX51" fmla="*/ 1593477 w 5504330"/>
              <a:gd name="connsiteY51" fmla="*/ 423582 h 7561730"/>
              <a:gd name="connsiteX52" fmla="*/ 1580030 w 5504330"/>
              <a:gd name="connsiteY52" fmla="*/ 410135 h 7561730"/>
              <a:gd name="connsiteX53" fmla="*/ 1580030 w 5504330"/>
              <a:gd name="connsiteY53" fmla="*/ 410135 h 75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504330" h="7561730">
                <a:moveTo>
                  <a:pt x="1553136" y="463924"/>
                </a:moveTo>
                <a:cubicBezTo>
                  <a:pt x="1625974" y="280147"/>
                  <a:pt x="1698812" y="96371"/>
                  <a:pt x="1822077" y="73959"/>
                </a:cubicBezTo>
                <a:cubicBezTo>
                  <a:pt x="1945342" y="51547"/>
                  <a:pt x="2142565" y="271183"/>
                  <a:pt x="2292724" y="329453"/>
                </a:cubicBezTo>
                <a:cubicBezTo>
                  <a:pt x="2442883" y="387723"/>
                  <a:pt x="2554942" y="419100"/>
                  <a:pt x="2723030" y="423582"/>
                </a:cubicBezTo>
                <a:cubicBezTo>
                  <a:pt x="2891118" y="428064"/>
                  <a:pt x="3059207" y="358588"/>
                  <a:pt x="3301254" y="356347"/>
                </a:cubicBezTo>
                <a:cubicBezTo>
                  <a:pt x="3543301" y="354106"/>
                  <a:pt x="3877236" y="365312"/>
                  <a:pt x="4175312" y="410135"/>
                </a:cubicBezTo>
                <a:cubicBezTo>
                  <a:pt x="4473388" y="454958"/>
                  <a:pt x="4944036" y="432547"/>
                  <a:pt x="5089712" y="625288"/>
                </a:cubicBezTo>
                <a:cubicBezTo>
                  <a:pt x="5235388" y="818029"/>
                  <a:pt x="5071783" y="1277470"/>
                  <a:pt x="5049371" y="1566582"/>
                </a:cubicBezTo>
                <a:cubicBezTo>
                  <a:pt x="5026959" y="1855694"/>
                  <a:pt x="5026960" y="2191871"/>
                  <a:pt x="4955242" y="2359959"/>
                </a:cubicBezTo>
                <a:cubicBezTo>
                  <a:pt x="4883524" y="2528047"/>
                  <a:pt x="4760259" y="2543736"/>
                  <a:pt x="4619065" y="2575112"/>
                </a:cubicBezTo>
                <a:cubicBezTo>
                  <a:pt x="4477871" y="2606488"/>
                  <a:pt x="4208930" y="2326342"/>
                  <a:pt x="4108077" y="2548218"/>
                </a:cubicBezTo>
                <a:cubicBezTo>
                  <a:pt x="4007224" y="2770094"/>
                  <a:pt x="3962401" y="3662083"/>
                  <a:pt x="4013948" y="3906371"/>
                </a:cubicBezTo>
                <a:cubicBezTo>
                  <a:pt x="4065495" y="4150659"/>
                  <a:pt x="4278407" y="3948953"/>
                  <a:pt x="4417360" y="4013947"/>
                </a:cubicBezTo>
                <a:cubicBezTo>
                  <a:pt x="4556313" y="4078941"/>
                  <a:pt x="4771465" y="4155141"/>
                  <a:pt x="4847665" y="4296335"/>
                </a:cubicBezTo>
                <a:cubicBezTo>
                  <a:pt x="4923865" y="4437529"/>
                  <a:pt x="4793878" y="4726641"/>
                  <a:pt x="4874560" y="4861112"/>
                </a:cubicBezTo>
                <a:cubicBezTo>
                  <a:pt x="4955242" y="4995583"/>
                  <a:pt x="5244354" y="4993341"/>
                  <a:pt x="5331760" y="5103159"/>
                </a:cubicBezTo>
                <a:cubicBezTo>
                  <a:pt x="5419166" y="5212977"/>
                  <a:pt x="5412442" y="5401236"/>
                  <a:pt x="5398995" y="5520018"/>
                </a:cubicBezTo>
                <a:cubicBezTo>
                  <a:pt x="5385548" y="5638800"/>
                  <a:pt x="5262283" y="5697071"/>
                  <a:pt x="5251077" y="5815853"/>
                </a:cubicBezTo>
                <a:cubicBezTo>
                  <a:pt x="5239871" y="5934635"/>
                  <a:pt x="5369860" y="6145306"/>
                  <a:pt x="5331760" y="6232712"/>
                </a:cubicBezTo>
                <a:cubicBezTo>
                  <a:pt x="5293660" y="6320118"/>
                  <a:pt x="5000065" y="6250641"/>
                  <a:pt x="5022477" y="6340288"/>
                </a:cubicBezTo>
                <a:cubicBezTo>
                  <a:pt x="5044889" y="6429935"/>
                  <a:pt x="5504330" y="6665259"/>
                  <a:pt x="5466230" y="6770594"/>
                </a:cubicBezTo>
                <a:cubicBezTo>
                  <a:pt x="5428130" y="6875929"/>
                  <a:pt x="4937312" y="6887135"/>
                  <a:pt x="4793877" y="6972300"/>
                </a:cubicBezTo>
                <a:cubicBezTo>
                  <a:pt x="4650442" y="7057465"/>
                  <a:pt x="4713194" y="7241241"/>
                  <a:pt x="4605618" y="7281582"/>
                </a:cubicBezTo>
                <a:cubicBezTo>
                  <a:pt x="4498042" y="7321923"/>
                  <a:pt x="4267200" y="7176247"/>
                  <a:pt x="4148418" y="7214347"/>
                </a:cubicBezTo>
                <a:cubicBezTo>
                  <a:pt x="4029636" y="7252447"/>
                  <a:pt x="4031877" y="7474323"/>
                  <a:pt x="3892924" y="7510182"/>
                </a:cubicBezTo>
                <a:cubicBezTo>
                  <a:pt x="3753971" y="7546041"/>
                  <a:pt x="3453654" y="7516906"/>
                  <a:pt x="3314701" y="7429500"/>
                </a:cubicBezTo>
                <a:cubicBezTo>
                  <a:pt x="3175748" y="7342094"/>
                  <a:pt x="3160060" y="7046259"/>
                  <a:pt x="3059207" y="6985747"/>
                </a:cubicBezTo>
                <a:cubicBezTo>
                  <a:pt x="2958354" y="6925235"/>
                  <a:pt x="2772336" y="6990229"/>
                  <a:pt x="2709583" y="7066429"/>
                </a:cubicBezTo>
                <a:cubicBezTo>
                  <a:pt x="2646830" y="7142629"/>
                  <a:pt x="2723030" y="7366747"/>
                  <a:pt x="2682689" y="7442947"/>
                </a:cubicBezTo>
                <a:cubicBezTo>
                  <a:pt x="2642348" y="7519147"/>
                  <a:pt x="2581836" y="7505700"/>
                  <a:pt x="2467536" y="7523629"/>
                </a:cubicBezTo>
                <a:cubicBezTo>
                  <a:pt x="2353236" y="7541559"/>
                  <a:pt x="2187389" y="7561730"/>
                  <a:pt x="1996889" y="7550524"/>
                </a:cubicBezTo>
                <a:cubicBezTo>
                  <a:pt x="1806389" y="7539318"/>
                  <a:pt x="1454524" y="7559488"/>
                  <a:pt x="1324536" y="7456394"/>
                </a:cubicBezTo>
                <a:cubicBezTo>
                  <a:pt x="1194548" y="7353300"/>
                  <a:pt x="1255060" y="7064188"/>
                  <a:pt x="1216960" y="6931959"/>
                </a:cubicBezTo>
                <a:cubicBezTo>
                  <a:pt x="1178860" y="6799730"/>
                  <a:pt x="1185583" y="6732495"/>
                  <a:pt x="1095936" y="6663018"/>
                </a:cubicBezTo>
                <a:cubicBezTo>
                  <a:pt x="1006289" y="6593542"/>
                  <a:pt x="786654" y="6584577"/>
                  <a:pt x="679077" y="6515100"/>
                </a:cubicBezTo>
                <a:cubicBezTo>
                  <a:pt x="571501" y="6445624"/>
                  <a:pt x="553571" y="6376147"/>
                  <a:pt x="450477" y="6246159"/>
                </a:cubicBezTo>
                <a:cubicBezTo>
                  <a:pt x="347383" y="6116171"/>
                  <a:pt x="0" y="5874124"/>
                  <a:pt x="60512" y="5735171"/>
                </a:cubicBezTo>
                <a:cubicBezTo>
                  <a:pt x="121024" y="5596218"/>
                  <a:pt x="667872" y="5551394"/>
                  <a:pt x="813548" y="5412441"/>
                </a:cubicBezTo>
                <a:cubicBezTo>
                  <a:pt x="959224" y="5273488"/>
                  <a:pt x="941294" y="5071782"/>
                  <a:pt x="934571" y="4901453"/>
                </a:cubicBezTo>
                <a:cubicBezTo>
                  <a:pt x="927848" y="4731124"/>
                  <a:pt x="806825" y="4675094"/>
                  <a:pt x="773207" y="4390465"/>
                </a:cubicBezTo>
                <a:cubicBezTo>
                  <a:pt x="739589" y="4105836"/>
                  <a:pt x="768724" y="3437965"/>
                  <a:pt x="732865" y="3193677"/>
                </a:cubicBezTo>
                <a:cubicBezTo>
                  <a:pt x="697006" y="2949389"/>
                  <a:pt x="567019" y="3032311"/>
                  <a:pt x="558054" y="2924735"/>
                </a:cubicBezTo>
                <a:cubicBezTo>
                  <a:pt x="549089" y="2817159"/>
                  <a:pt x="703730" y="2673724"/>
                  <a:pt x="679077" y="2548218"/>
                </a:cubicBezTo>
                <a:cubicBezTo>
                  <a:pt x="654424" y="2422712"/>
                  <a:pt x="416859" y="2303929"/>
                  <a:pt x="410136" y="2171700"/>
                </a:cubicBezTo>
                <a:cubicBezTo>
                  <a:pt x="403413" y="2039471"/>
                  <a:pt x="629771" y="1925170"/>
                  <a:pt x="638736" y="1754841"/>
                </a:cubicBezTo>
                <a:cubicBezTo>
                  <a:pt x="647701" y="1584512"/>
                  <a:pt x="441512" y="1257300"/>
                  <a:pt x="463924" y="1149724"/>
                </a:cubicBezTo>
                <a:cubicBezTo>
                  <a:pt x="486336" y="1042148"/>
                  <a:pt x="712695" y="1246094"/>
                  <a:pt x="773207" y="1109382"/>
                </a:cubicBezTo>
                <a:cubicBezTo>
                  <a:pt x="833719" y="972670"/>
                  <a:pt x="770966" y="439270"/>
                  <a:pt x="826995" y="329453"/>
                </a:cubicBezTo>
                <a:cubicBezTo>
                  <a:pt x="883024" y="219636"/>
                  <a:pt x="1019736" y="504265"/>
                  <a:pt x="1109383" y="450477"/>
                </a:cubicBezTo>
                <a:cubicBezTo>
                  <a:pt x="1199030" y="396689"/>
                  <a:pt x="1290918" y="13448"/>
                  <a:pt x="1364877" y="6724"/>
                </a:cubicBezTo>
                <a:cubicBezTo>
                  <a:pt x="1438836" y="0"/>
                  <a:pt x="1515036" y="340659"/>
                  <a:pt x="1553136" y="410135"/>
                </a:cubicBezTo>
                <a:cubicBezTo>
                  <a:pt x="1591236" y="479611"/>
                  <a:pt x="1588995" y="423582"/>
                  <a:pt x="1593477" y="423582"/>
                </a:cubicBezTo>
                <a:cubicBezTo>
                  <a:pt x="1597959" y="423582"/>
                  <a:pt x="1580030" y="410135"/>
                  <a:pt x="1580030" y="410135"/>
                </a:cubicBezTo>
                <a:lnTo>
                  <a:pt x="1580030" y="410135"/>
                </a:lnTo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4304490" flipV="1">
            <a:off x="613286" y="2219375"/>
            <a:ext cx="1840359" cy="132639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8900059" flipV="1">
            <a:off x="745120" y="6589783"/>
            <a:ext cx="1840359" cy="1455613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299383">
            <a:off x="3306310" y="7082860"/>
            <a:ext cx="1966390" cy="159603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75564">
            <a:off x="1676325" y="1746519"/>
            <a:ext cx="1443135" cy="1317016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81080">
            <a:off x="2859112" y="5613734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156907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961695">
            <a:off x="802081" y="3080541"/>
            <a:ext cx="1764881" cy="1600946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851410">
            <a:off x="1040534" y="6446835"/>
            <a:ext cx="2674067" cy="2425680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05493">
            <a:off x="2845693" y="6910713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60511" y="419100"/>
            <a:ext cx="6806454" cy="8339417"/>
          </a:xfrm>
          <a:custGeom>
            <a:avLst/>
            <a:gdLst>
              <a:gd name="connsiteX0" fmla="*/ 1526242 w 6806454"/>
              <a:gd name="connsiteY0" fmla="*/ 1490382 h 8339417"/>
              <a:gd name="connsiteX1" fmla="*/ 1432113 w 6806454"/>
              <a:gd name="connsiteY1" fmla="*/ 992841 h 8339417"/>
              <a:gd name="connsiteX2" fmla="*/ 853889 w 6806454"/>
              <a:gd name="connsiteY2" fmla="*/ 804582 h 8339417"/>
              <a:gd name="connsiteX3" fmla="*/ 840442 w 6806454"/>
              <a:gd name="connsiteY3" fmla="*/ 159124 h 8339417"/>
              <a:gd name="connsiteX4" fmla="*/ 1459007 w 6806454"/>
              <a:gd name="connsiteY4" fmla="*/ 11206 h 8339417"/>
              <a:gd name="connsiteX5" fmla="*/ 1996889 w 6806454"/>
              <a:gd name="connsiteY5" fmla="*/ 226359 h 8339417"/>
              <a:gd name="connsiteX6" fmla="*/ 2427195 w 6806454"/>
              <a:gd name="connsiteY6" fmla="*/ 992841 h 8339417"/>
              <a:gd name="connsiteX7" fmla="*/ 3381936 w 6806454"/>
              <a:gd name="connsiteY7" fmla="*/ 1382806 h 8339417"/>
              <a:gd name="connsiteX8" fmla="*/ 3825689 w 6806454"/>
              <a:gd name="connsiteY8" fmla="*/ 1127312 h 8339417"/>
              <a:gd name="connsiteX9" fmla="*/ 4363571 w 6806454"/>
              <a:gd name="connsiteY9" fmla="*/ 1329018 h 8339417"/>
              <a:gd name="connsiteX10" fmla="*/ 4740089 w 6806454"/>
              <a:gd name="connsiteY10" fmla="*/ 858371 h 8339417"/>
              <a:gd name="connsiteX11" fmla="*/ 5479677 w 6806454"/>
              <a:gd name="connsiteY11" fmla="*/ 777688 h 8339417"/>
              <a:gd name="connsiteX12" fmla="*/ 6165477 w 6806454"/>
              <a:gd name="connsiteY12" fmla="*/ 1154206 h 8339417"/>
              <a:gd name="connsiteX13" fmla="*/ 6259607 w 6806454"/>
              <a:gd name="connsiteY13" fmla="*/ 1947582 h 8339417"/>
              <a:gd name="connsiteX14" fmla="*/ 6380630 w 6806454"/>
              <a:gd name="connsiteY14" fmla="*/ 2848535 h 8339417"/>
              <a:gd name="connsiteX15" fmla="*/ 6743701 w 6806454"/>
              <a:gd name="connsiteY15" fmla="*/ 3641912 h 8339417"/>
              <a:gd name="connsiteX16" fmla="*/ 6004113 w 6806454"/>
              <a:gd name="connsiteY16" fmla="*/ 3803276 h 8339417"/>
              <a:gd name="connsiteX17" fmla="*/ 5815854 w 6806454"/>
              <a:gd name="connsiteY17" fmla="*/ 4233582 h 8339417"/>
              <a:gd name="connsiteX18" fmla="*/ 5573807 w 6806454"/>
              <a:gd name="connsiteY18" fmla="*/ 4502524 h 8339417"/>
              <a:gd name="connsiteX19" fmla="*/ 5614148 w 6806454"/>
              <a:gd name="connsiteY19" fmla="*/ 5040406 h 8339417"/>
              <a:gd name="connsiteX20" fmla="*/ 5452783 w 6806454"/>
              <a:gd name="connsiteY20" fmla="*/ 5699312 h 8339417"/>
              <a:gd name="connsiteX21" fmla="*/ 5762065 w 6806454"/>
              <a:gd name="connsiteY21" fmla="*/ 7030571 h 8339417"/>
              <a:gd name="connsiteX22" fmla="*/ 5183842 w 6806454"/>
              <a:gd name="connsiteY22" fmla="*/ 7716371 h 8339417"/>
              <a:gd name="connsiteX23" fmla="*/ 4713195 w 6806454"/>
              <a:gd name="connsiteY23" fmla="*/ 7729818 h 8339417"/>
              <a:gd name="connsiteX24" fmla="*/ 4269442 w 6806454"/>
              <a:gd name="connsiteY24" fmla="*/ 7272618 h 8339417"/>
              <a:gd name="connsiteX25" fmla="*/ 4242548 w 6806454"/>
              <a:gd name="connsiteY25" fmla="*/ 7823947 h 8339417"/>
              <a:gd name="connsiteX26" fmla="*/ 3623983 w 6806454"/>
              <a:gd name="connsiteY26" fmla="*/ 7998759 h 8339417"/>
              <a:gd name="connsiteX27" fmla="*/ 3045760 w 6806454"/>
              <a:gd name="connsiteY27" fmla="*/ 8213912 h 8339417"/>
              <a:gd name="connsiteX28" fmla="*/ 2803713 w 6806454"/>
              <a:gd name="connsiteY28" fmla="*/ 8025653 h 8339417"/>
              <a:gd name="connsiteX29" fmla="*/ 2238936 w 6806454"/>
              <a:gd name="connsiteY29" fmla="*/ 8334935 h 8339417"/>
              <a:gd name="connsiteX30" fmla="*/ 1701054 w 6806454"/>
              <a:gd name="connsiteY30" fmla="*/ 8052547 h 8339417"/>
              <a:gd name="connsiteX31" fmla="*/ 1499348 w 6806454"/>
              <a:gd name="connsiteY31" fmla="*/ 7770159 h 8339417"/>
              <a:gd name="connsiteX32" fmla="*/ 705971 w 6806454"/>
              <a:gd name="connsiteY32" fmla="*/ 7823947 h 8339417"/>
              <a:gd name="connsiteX33" fmla="*/ 127748 w 6806454"/>
              <a:gd name="connsiteY33" fmla="*/ 7299512 h 8339417"/>
              <a:gd name="connsiteX34" fmla="*/ 786654 w 6806454"/>
              <a:gd name="connsiteY34" fmla="*/ 6707841 h 8339417"/>
              <a:gd name="connsiteX35" fmla="*/ 410136 w 6806454"/>
              <a:gd name="connsiteY35" fmla="*/ 6358218 h 8339417"/>
              <a:gd name="connsiteX36" fmla="*/ 679077 w 6806454"/>
              <a:gd name="connsiteY36" fmla="*/ 5685865 h 8339417"/>
              <a:gd name="connsiteX37" fmla="*/ 248771 w 6806454"/>
              <a:gd name="connsiteY37" fmla="*/ 5255559 h 8339417"/>
              <a:gd name="connsiteX38" fmla="*/ 356348 w 6806454"/>
              <a:gd name="connsiteY38" fmla="*/ 4892488 h 8339417"/>
              <a:gd name="connsiteX39" fmla="*/ 47065 w 6806454"/>
              <a:gd name="connsiteY39" fmla="*/ 4569759 h 8339417"/>
              <a:gd name="connsiteX40" fmla="*/ 638736 w 6806454"/>
              <a:gd name="connsiteY40" fmla="*/ 3883959 h 8339417"/>
              <a:gd name="connsiteX41" fmla="*/ 867336 w 6806454"/>
              <a:gd name="connsiteY41" fmla="*/ 3319182 h 8339417"/>
              <a:gd name="connsiteX42" fmla="*/ 1297642 w 6806454"/>
              <a:gd name="connsiteY42" fmla="*/ 3305735 h 8339417"/>
              <a:gd name="connsiteX43" fmla="*/ 1512795 w 6806454"/>
              <a:gd name="connsiteY43" fmla="*/ 1423147 h 8339417"/>
              <a:gd name="connsiteX44" fmla="*/ 1512795 w 6806454"/>
              <a:gd name="connsiteY44" fmla="*/ 1423147 h 8339417"/>
              <a:gd name="connsiteX45" fmla="*/ 1512795 w 6806454"/>
              <a:gd name="connsiteY45" fmla="*/ 1423147 h 833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806454" h="8339417">
                <a:moveTo>
                  <a:pt x="1526242" y="1490382"/>
                </a:moveTo>
                <a:cubicBezTo>
                  <a:pt x="1535207" y="1298761"/>
                  <a:pt x="1544172" y="1107141"/>
                  <a:pt x="1432113" y="992841"/>
                </a:cubicBezTo>
                <a:cubicBezTo>
                  <a:pt x="1320054" y="878541"/>
                  <a:pt x="952501" y="943535"/>
                  <a:pt x="853889" y="804582"/>
                </a:cubicBezTo>
                <a:cubicBezTo>
                  <a:pt x="755277" y="665629"/>
                  <a:pt x="739589" y="291353"/>
                  <a:pt x="840442" y="159124"/>
                </a:cubicBezTo>
                <a:cubicBezTo>
                  <a:pt x="941295" y="26895"/>
                  <a:pt x="1266266" y="0"/>
                  <a:pt x="1459007" y="11206"/>
                </a:cubicBezTo>
                <a:cubicBezTo>
                  <a:pt x="1651748" y="22412"/>
                  <a:pt x="1835524" y="62753"/>
                  <a:pt x="1996889" y="226359"/>
                </a:cubicBezTo>
                <a:cubicBezTo>
                  <a:pt x="2158254" y="389965"/>
                  <a:pt x="2196354" y="800100"/>
                  <a:pt x="2427195" y="992841"/>
                </a:cubicBezTo>
                <a:cubicBezTo>
                  <a:pt x="2658036" y="1185582"/>
                  <a:pt x="3148854" y="1360394"/>
                  <a:pt x="3381936" y="1382806"/>
                </a:cubicBezTo>
                <a:cubicBezTo>
                  <a:pt x="3615018" y="1405218"/>
                  <a:pt x="3662083" y="1136277"/>
                  <a:pt x="3825689" y="1127312"/>
                </a:cubicBezTo>
                <a:cubicBezTo>
                  <a:pt x="3989295" y="1118347"/>
                  <a:pt x="4211171" y="1373842"/>
                  <a:pt x="4363571" y="1329018"/>
                </a:cubicBezTo>
                <a:cubicBezTo>
                  <a:pt x="4515971" y="1284195"/>
                  <a:pt x="4554071" y="950259"/>
                  <a:pt x="4740089" y="858371"/>
                </a:cubicBezTo>
                <a:cubicBezTo>
                  <a:pt x="4926107" y="766483"/>
                  <a:pt x="5242112" y="728382"/>
                  <a:pt x="5479677" y="777688"/>
                </a:cubicBezTo>
                <a:cubicBezTo>
                  <a:pt x="5717242" y="826994"/>
                  <a:pt x="6035489" y="959224"/>
                  <a:pt x="6165477" y="1154206"/>
                </a:cubicBezTo>
                <a:cubicBezTo>
                  <a:pt x="6295465" y="1349188"/>
                  <a:pt x="6223748" y="1665194"/>
                  <a:pt x="6259607" y="1947582"/>
                </a:cubicBezTo>
                <a:cubicBezTo>
                  <a:pt x="6295466" y="2229970"/>
                  <a:pt x="6299948" y="2566147"/>
                  <a:pt x="6380630" y="2848535"/>
                </a:cubicBezTo>
                <a:cubicBezTo>
                  <a:pt x="6461312" y="3130923"/>
                  <a:pt x="6806454" y="3482789"/>
                  <a:pt x="6743701" y="3641912"/>
                </a:cubicBezTo>
                <a:cubicBezTo>
                  <a:pt x="6680948" y="3801036"/>
                  <a:pt x="6158754" y="3704664"/>
                  <a:pt x="6004113" y="3803276"/>
                </a:cubicBezTo>
                <a:cubicBezTo>
                  <a:pt x="5849472" y="3901888"/>
                  <a:pt x="5887572" y="4117041"/>
                  <a:pt x="5815854" y="4233582"/>
                </a:cubicBezTo>
                <a:cubicBezTo>
                  <a:pt x="5744136" y="4350123"/>
                  <a:pt x="5607425" y="4368053"/>
                  <a:pt x="5573807" y="4502524"/>
                </a:cubicBezTo>
                <a:cubicBezTo>
                  <a:pt x="5540189" y="4636995"/>
                  <a:pt x="5634319" y="4840941"/>
                  <a:pt x="5614148" y="5040406"/>
                </a:cubicBezTo>
                <a:cubicBezTo>
                  <a:pt x="5593977" y="5239871"/>
                  <a:pt x="5428130" y="5367618"/>
                  <a:pt x="5452783" y="5699312"/>
                </a:cubicBezTo>
                <a:cubicBezTo>
                  <a:pt x="5477436" y="6031006"/>
                  <a:pt x="5806888" y="6694395"/>
                  <a:pt x="5762065" y="7030571"/>
                </a:cubicBezTo>
                <a:cubicBezTo>
                  <a:pt x="5717242" y="7366747"/>
                  <a:pt x="5358654" y="7599830"/>
                  <a:pt x="5183842" y="7716371"/>
                </a:cubicBezTo>
                <a:cubicBezTo>
                  <a:pt x="5009030" y="7832912"/>
                  <a:pt x="4865595" y="7803777"/>
                  <a:pt x="4713195" y="7729818"/>
                </a:cubicBezTo>
                <a:cubicBezTo>
                  <a:pt x="4560795" y="7655859"/>
                  <a:pt x="4347883" y="7256930"/>
                  <a:pt x="4269442" y="7272618"/>
                </a:cubicBezTo>
                <a:cubicBezTo>
                  <a:pt x="4191001" y="7288306"/>
                  <a:pt x="4350124" y="7702924"/>
                  <a:pt x="4242548" y="7823947"/>
                </a:cubicBezTo>
                <a:cubicBezTo>
                  <a:pt x="4134972" y="7944970"/>
                  <a:pt x="3823448" y="7933765"/>
                  <a:pt x="3623983" y="7998759"/>
                </a:cubicBezTo>
                <a:cubicBezTo>
                  <a:pt x="3424518" y="8063753"/>
                  <a:pt x="3182471" y="8209430"/>
                  <a:pt x="3045760" y="8213912"/>
                </a:cubicBezTo>
                <a:cubicBezTo>
                  <a:pt x="2909049" y="8218394"/>
                  <a:pt x="2938184" y="8005483"/>
                  <a:pt x="2803713" y="8025653"/>
                </a:cubicBezTo>
                <a:cubicBezTo>
                  <a:pt x="2669242" y="8045823"/>
                  <a:pt x="2422712" y="8330453"/>
                  <a:pt x="2238936" y="8334935"/>
                </a:cubicBezTo>
                <a:cubicBezTo>
                  <a:pt x="2055160" y="8339417"/>
                  <a:pt x="1824319" y="8146676"/>
                  <a:pt x="1701054" y="8052547"/>
                </a:cubicBezTo>
                <a:cubicBezTo>
                  <a:pt x="1577789" y="7958418"/>
                  <a:pt x="1665195" y="7808259"/>
                  <a:pt x="1499348" y="7770159"/>
                </a:cubicBezTo>
                <a:cubicBezTo>
                  <a:pt x="1333501" y="7732059"/>
                  <a:pt x="934571" y="7902388"/>
                  <a:pt x="705971" y="7823947"/>
                </a:cubicBezTo>
                <a:cubicBezTo>
                  <a:pt x="477371" y="7745506"/>
                  <a:pt x="114301" y="7485530"/>
                  <a:pt x="127748" y="7299512"/>
                </a:cubicBezTo>
                <a:cubicBezTo>
                  <a:pt x="141195" y="7113494"/>
                  <a:pt x="739589" y="6864723"/>
                  <a:pt x="786654" y="6707841"/>
                </a:cubicBezTo>
                <a:cubicBezTo>
                  <a:pt x="833719" y="6550959"/>
                  <a:pt x="428066" y="6528547"/>
                  <a:pt x="410136" y="6358218"/>
                </a:cubicBezTo>
                <a:cubicBezTo>
                  <a:pt x="392207" y="6187889"/>
                  <a:pt x="705971" y="5869641"/>
                  <a:pt x="679077" y="5685865"/>
                </a:cubicBezTo>
                <a:cubicBezTo>
                  <a:pt x="652183" y="5502089"/>
                  <a:pt x="302559" y="5387788"/>
                  <a:pt x="248771" y="5255559"/>
                </a:cubicBezTo>
                <a:cubicBezTo>
                  <a:pt x="194983" y="5123330"/>
                  <a:pt x="389966" y="5006788"/>
                  <a:pt x="356348" y="4892488"/>
                </a:cubicBezTo>
                <a:cubicBezTo>
                  <a:pt x="322730" y="4778188"/>
                  <a:pt x="0" y="4737847"/>
                  <a:pt x="47065" y="4569759"/>
                </a:cubicBezTo>
                <a:cubicBezTo>
                  <a:pt x="94130" y="4401671"/>
                  <a:pt x="502024" y="4092388"/>
                  <a:pt x="638736" y="3883959"/>
                </a:cubicBezTo>
                <a:cubicBezTo>
                  <a:pt x="775448" y="3675530"/>
                  <a:pt x="757518" y="3415553"/>
                  <a:pt x="867336" y="3319182"/>
                </a:cubicBezTo>
                <a:cubicBezTo>
                  <a:pt x="977154" y="3222811"/>
                  <a:pt x="1190066" y="3621741"/>
                  <a:pt x="1297642" y="3305735"/>
                </a:cubicBezTo>
                <a:cubicBezTo>
                  <a:pt x="1405218" y="2989729"/>
                  <a:pt x="1512795" y="1423147"/>
                  <a:pt x="1512795" y="1423147"/>
                </a:cubicBezTo>
                <a:lnTo>
                  <a:pt x="1512795" y="1423147"/>
                </a:lnTo>
                <a:lnTo>
                  <a:pt x="1512795" y="1423147"/>
                </a:lnTo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4683286" y="2630957"/>
            <a:ext cx="1840359" cy="1433910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8183644" flipV="1">
            <a:off x="552456" y="6812911"/>
            <a:ext cx="1840359" cy="1302508"/>
          </a:xfrm>
          <a:prstGeom prst="rect">
            <a:avLst/>
          </a:prstGeom>
          <a:noFill/>
        </p:spPr>
      </p:pic>
      <p:pic>
        <p:nvPicPr>
          <p:cNvPr id="7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2111518" y="6917237"/>
            <a:ext cx="1840359" cy="1433910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2686">
            <a:off x="211110" y="4024262"/>
            <a:ext cx="2039355" cy="186113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623796">
            <a:off x="3290557" y="1453788"/>
            <a:ext cx="3195424" cy="289861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37768">
            <a:off x="882801" y="5928486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6200000">
            <a:off x="633729" y="1077462"/>
            <a:ext cx="612379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Т</a:t>
            </a:r>
            <a:endParaRPr lang="ru-RU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69477" y="396688"/>
            <a:ext cx="6858000" cy="8590429"/>
          </a:xfrm>
          <a:custGeom>
            <a:avLst/>
            <a:gdLst>
              <a:gd name="connsiteX0" fmla="*/ 414617 w 6858000"/>
              <a:gd name="connsiteY0" fmla="*/ 517712 h 8590429"/>
              <a:gd name="connsiteX1" fmla="*/ 831476 w 6858000"/>
              <a:gd name="connsiteY1" fmla="*/ 356347 h 8590429"/>
              <a:gd name="connsiteX2" fmla="*/ 1086970 w 6858000"/>
              <a:gd name="connsiteY2" fmla="*/ 47065 h 8590429"/>
              <a:gd name="connsiteX3" fmla="*/ 1638299 w 6858000"/>
              <a:gd name="connsiteY3" fmla="*/ 73959 h 8590429"/>
              <a:gd name="connsiteX4" fmla="*/ 1961029 w 6858000"/>
              <a:gd name="connsiteY4" fmla="*/ 356347 h 8590429"/>
              <a:gd name="connsiteX5" fmla="*/ 2364441 w 6858000"/>
              <a:gd name="connsiteY5" fmla="*/ 262218 h 8590429"/>
              <a:gd name="connsiteX6" fmla="*/ 2714064 w 6858000"/>
              <a:gd name="connsiteY6" fmla="*/ 410136 h 8590429"/>
              <a:gd name="connsiteX7" fmla="*/ 3736041 w 6858000"/>
              <a:gd name="connsiteY7" fmla="*/ 127747 h 8590429"/>
              <a:gd name="connsiteX8" fmla="*/ 4112558 w 6858000"/>
              <a:gd name="connsiteY8" fmla="*/ 988359 h 8590429"/>
              <a:gd name="connsiteX9" fmla="*/ 4502523 w 6858000"/>
              <a:gd name="connsiteY9" fmla="*/ 1311088 h 8590429"/>
              <a:gd name="connsiteX10" fmla="*/ 5376582 w 6858000"/>
              <a:gd name="connsiteY10" fmla="*/ 1149724 h 8590429"/>
              <a:gd name="connsiteX11" fmla="*/ 6600264 w 6858000"/>
              <a:gd name="connsiteY11" fmla="*/ 1082488 h 8590429"/>
              <a:gd name="connsiteX12" fmla="*/ 6748182 w 6858000"/>
              <a:gd name="connsiteY12" fmla="*/ 1943100 h 8590429"/>
              <a:gd name="connsiteX13" fmla="*/ 5941358 w 6858000"/>
              <a:gd name="connsiteY13" fmla="*/ 2279277 h 8590429"/>
              <a:gd name="connsiteX14" fmla="*/ 5403476 w 6858000"/>
              <a:gd name="connsiteY14" fmla="*/ 2790265 h 8590429"/>
              <a:gd name="connsiteX15" fmla="*/ 4166347 w 6858000"/>
              <a:gd name="connsiteY15" fmla="*/ 4766983 h 8590429"/>
              <a:gd name="connsiteX16" fmla="*/ 4758017 w 6858000"/>
              <a:gd name="connsiteY16" fmla="*/ 4995583 h 8590429"/>
              <a:gd name="connsiteX17" fmla="*/ 4784911 w 6858000"/>
              <a:gd name="connsiteY17" fmla="*/ 5520018 h 8590429"/>
              <a:gd name="connsiteX18" fmla="*/ 4986617 w 6858000"/>
              <a:gd name="connsiteY18" fmla="*/ 5909983 h 8590429"/>
              <a:gd name="connsiteX19" fmla="*/ 5067299 w 6858000"/>
              <a:gd name="connsiteY19" fmla="*/ 6273053 h 8590429"/>
              <a:gd name="connsiteX20" fmla="*/ 4704229 w 6858000"/>
              <a:gd name="connsiteY20" fmla="*/ 6367183 h 8590429"/>
              <a:gd name="connsiteX21" fmla="*/ 4394947 w 6858000"/>
              <a:gd name="connsiteY21" fmla="*/ 6515100 h 8590429"/>
              <a:gd name="connsiteX22" fmla="*/ 4731123 w 6858000"/>
              <a:gd name="connsiteY22" fmla="*/ 7079877 h 8590429"/>
              <a:gd name="connsiteX23" fmla="*/ 4421841 w 6858000"/>
              <a:gd name="connsiteY23" fmla="*/ 7537077 h 8590429"/>
              <a:gd name="connsiteX24" fmla="*/ 3762935 w 6858000"/>
              <a:gd name="connsiteY24" fmla="*/ 7604312 h 8590429"/>
              <a:gd name="connsiteX25" fmla="*/ 3359523 w 6858000"/>
              <a:gd name="connsiteY25" fmla="*/ 8195983 h 8590429"/>
              <a:gd name="connsiteX26" fmla="*/ 2700617 w 6858000"/>
              <a:gd name="connsiteY26" fmla="*/ 8559053 h 8590429"/>
              <a:gd name="connsiteX27" fmla="*/ 2431676 w 6858000"/>
              <a:gd name="connsiteY27" fmla="*/ 8007724 h 8590429"/>
              <a:gd name="connsiteX28" fmla="*/ 1799664 w 6858000"/>
              <a:gd name="connsiteY28" fmla="*/ 8343900 h 8590429"/>
              <a:gd name="connsiteX29" fmla="*/ 844923 w 6858000"/>
              <a:gd name="connsiteY29" fmla="*/ 8021171 h 8590429"/>
              <a:gd name="connsiteX30" fmla="*/ 818029 w 6858000"/>
              <a:gd name="connsiteY30" fmla="*/ 7375712 h 8590429"/>
              <a:gd name="connsiteX31" fmla="*/ 320488 w 6858000"/>
              <a:gd name="connsiteY31" fmla="*/ 7026088 h 8590429"/>
              <a:gd name="connsiteX32" fmla="*/ 360829 w 6858000"/>
              <a:gd name="connsiteY32" fmla="*/ 6286500 h 8590429"/>
              <a:gd name="connsiteX33" fmla="*/ 1127311 w 6858000"/>
              <a:gd name="connsiteY33" fmla="*/ 5963771 h 8590429"/>
              <a:gd name="connsiteX34" fmla="*/ 1597958 w 6858000"/>
              <a:gd name="connsiteY34" fmla="*/ 5291418 h 8590429"/>
              <a:gd name="connsiteX35" fmla="*/ 1503829 w 6858000"/>
              <a:gd name="connsiteY35" fmla="*/ 4780430 h 8590429"/>
              <a:gd name="connsiteX36" fmla="*/ 777688 w 6858000"/>
              <a:gd name="connsiteY36" fmla="*/ 4834218 h 8590429"/>
              <a:gd name="connsiteX37" fmla="*/ 199464 w 6858000"/>
              <a:gd name="connsiteY37" fmla="*/ 4766983 h 8590429"/>
              <a:gd name="connsiteX38" fmla="*/ 24652 w 6858000"/>
              <a:gd name="connsiteY38" fmla="*/ 4040841 h 8590429"/>
              <a:gd name="connsiteX39" fmla="*/ 118782 w 6858000"/>
              <a:gd name="connsiteY39" fmla="*/ 2978524 h 8590429"/>
              <a:gd name="connsiteX40" fmla="*/ 737347 w 6858000"/>
              <a:gd name="connsiteY40" fmla="*/ 2077571 h 8590429"/>
              <a:gd name="connsiteX41" fmla="*/ 804582 w 6858000"/>
              <a:gd name="connsiteY41" fmla="*/ 1633818 h 8590429"/>
              <a:gd name="connsiteX42" fmla="*/ 616323 w 6858000"/>
              <a:gd name="connsiteY42" fmla="*/ 1109383 h 8590429"/>
              <a:gd name="connsiteX43" fmla="*/ 374276 w 6858000"/>
              <a:gd name="connsiteY43" fmla="*/ 813547 h 8590429"/>
              <a:gd name="connsiteX44" fmla="*/ 360829 w 6858000"/>
              <a:gd name="connsiteY44" fmla="*/ 544606 h 8590429"/>
              <a:gd name="connsiteX45" fmla="*/ 414617 w 6858000"/>
              <a:gd name="connsiteY45" fmla="*/ 517712 h 859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858000" h="8590429">
                <a:moveTo>
                  <a:pt x="414617" y="517712"/>
                </a:moveTo>
                <a:cubicBezTo>
                  <a:pt x="493058" y="486335"/>
                  <a:pt x="719417" y="434788"/>
                  <a:pt x="831476" y="356347"/>
                </a:cubicBezTo>
                <a:cubicBezTo>
                  <a:pt x="943535" y="277906"/>
                  <a:pt x="952499" y="94130"/>
                  <a:pt x="1086970" y="47065"/>
                </a:cubicBezTo>
                <a:cubicBezTo>
                  <a:pt x="1221441" y="0"/>
                  <a:pt x="1492623" y="22412"/>
                  <a:pt x="1638299" y="73959"/>
                </a:cubicBezTo>
                <a:cubicBezTo>
                  <a:pt x="1783975" y="125506"/>
                  <a:pt x="1840005" y="324971"/>
                  <a:pt x="1961029" y="356347"/>
                </a:cubicBezTo>
                <a:cubicBezTo>
                  <a:pt x="2082053" y="387723"/>
                  <a:pt x="2238935" y="253253"/>
                  <a:pt x="2364441" y="262218"/>
                </a:cubicBezTo>
                <a:cubicBezTo>
                  <a:pt x="2489947" y="271183"/>
                  <a:pt x="2485464" y="432548"/>
                  <a:pt x="2714064" y="410136"/>
                </a:cubicBezTo>
                <a:cubicBezTo>
                  <a:pt x="2942664" y="387724"/>
                  <a:pt x="3502959" y="31377"/>
                  <a:pt x="3736041" y="127747"/>
                </a:cubicBezTo>
                <a:cubicBezTo>
                  <a:pt x="3969123" y="224117"/>
                  <a:pt x="3984811" y="791136"/>
                  <a:pt x="4112558" y="988359"/>
                </a:cubicBezTo>
                <a:cubicBezTo>
                  <a:pt x="4240305" y="1185582"/>
                  <a:pt x="4291852" y="1284194"/>
                  <a:pt x="4502523" y="1311088"/>
                </a:cubicBezTo>
                <a:cubicBezTo>
                  <a:pt x="4713194" y="1337982"/>
                  <a:pt x="5026958" y="1187824"/>
                  <a:pt x="5376582" y="1149724"/>
                </a:cubicBezTo>
                <a:cubicBezTo>
                  <a:pt x="5726206" y="1111624"/>
                  <a:pt x="6371664" y="950259"/>
                  <a:pt x="6600264" y="1082488"/>
                </a:cubicBezTo>
                <a:cubicBezTo>
                  <a:pt x="6828864" y="1214717"/>
                  <a:pt x="6858000" y="1743635"/>
                  <a:pt x="6748182" y="1943100"/>
                </a:cubicBezTo>
                <a:cubicBezTo>
                  <a:pt x="6638364" y="2142565"/>
                  <a:pt x="6165476" y="2138083"/>
                  <a:pt x="5941358" y="2279277"/>
                </a:cubicBezTo>
                <a:cubicBezTo>
                  <a:pt x="5717240" y="2420471"/>
                  <a:pt x="5699311" y="2375647"/>
                  <a:pt x="5403476" y="2790265"/>
                </a:cubicBezTo>
                <a:cubicBezTo>
                  <a:pt x="5107641" y="3204883"/>
                  <a:pt x="4273924" y="4399430"/>
                  <a:pt x="4166347" y="4766983"/>
                </a:cubicBezTo>
                <a:cubicBezTo>
                  <a:pt x="4058771" y="5134536"/>
                  <a:pt x="4654923" y="4870077"/>
                  <a:pt x="4758017" y="4995583"/>
                </a:cubicBezTo>
                <a:cubicBezTo>
                  <a:pt x="4861111" y="5121089"/>
                  <a:pt x="4746811" y="5367618"/>
                  <a:pt x="4784911" y="5520018"/>
                </a:cubicBezTo>
                <a:cubicBezTo>
                  <a:pt x="4823011" y="5672418"/>
                  <a:pt x="4939552" y="5784477"/>
                  <a:pt x="4986617" y="5909983"/>
                </a:cubicBezTo>
                <a:cubicBezTo>
                  <a:pt x="5033682" y="6035489"/>
                  <a:pt x="5114364" y="6196853"/>
                  <a:pt x="5067299" y="6273053"/>
                </a:cubicBezTo>
                <a:cubicBezTo>
                  <a:pt x="5020234" y="6349253"/>
                  <a:pt x="4816288" y="6326842"/>
                  <a:pt x="4704229" y="6367183"/>
                </a:cubicBezTo>
                <a:cubicBezTo>
                  <a:pt x="4592170" y="6407524"/>
                  <a:pt x="4390465" y="6396318"/>
                  <a:pt x="4394947" y="6515100"/>
                </a:cubicBezTo>
                <a:cubicBezTo>
                  <a:pt x="4399429" y="6633882"/>
                  <a:pt x="4726641" y="6909548"/>
                  <a:pt x="4731123" y="7079877"/>
                </a:cubicBezTo>
                <a:cubicBezTo>
                  <a:pt x="4735605" y="7250207"/>
                  <a:pt x="4583206" y="7449671"/>
                  <a:pt x="4421841" y="7537077"/>
                </a:cubicBezTo>
                <a:cubicBezTo>
                  <a:pt x="4260476" y="7624483"/>
                  <a:pt x="3939988" y="7494494"/>
                  <a:pt x="3762935" y="7604312"/>
                </a:cubicBezTo>
                <a:cubicBezTo>
                  <a:pt x="3585882" y="7714130"/>
                  <a:pt x="3536576" y="8036860"/>
                  <a:pt x="3359523" y="8195983"/>
                </a:cubicBezTo>
                <a:cubicBezTo>
                  <a:pt x="3182470" y="8355106"/>
                  <a:pt x="2855258" y="8590429"/>
                  <a:pt x="2700617" y="8559053"/>
                </a:cubicBezTo>
                <a:cubicBezTo>
                  <a:pt x="2545976" y="8527677"/>
                  <a:pt x="2581835" y="8043583"/>
                  <a:pt x="2431676" y="8007724"/>
                </a:cubicBezTo>
                <a:cubicBezTo>
                  <a:pt x="2281517" y="7971865"/>
                  <a:pt x="2064123" y="8341659"/>
                  <a:pt x="1799664" y="8343900"/>
                </a:cubicBezTo>
                <a:cubicBezTo>
                  <a:pt x="1535205" y="8346141"/>
                  <a:pt x="1008529" y="8182536"/>
                  <a:pt x="844923" y="8021171"/>
                </a:cubicBezTo>
                <a:cubicBezTo>
                  <a:pt x="681317" y="7859806"/>
                  <a:pt x="905435" y="7541559"/>
                  <a:pt x="818029" y="7375712"/>
                </a:cubicBezTo>
                <a:cubicBezTo>
                  <a:pt x="730623" y="7209865"/>
                  <a:pt x="396688" y="7207623"/>
                  <a:pt x="320488" y="7026088"/>
                </a:cubicBezTo>
                <a:cubicBezTo>
                  <a:pt x="244288" y="6844553"/>
                  <a:pt x="226359" y="6463553"/>
                  <a:pt x="360829" y="6286500"/>
                </a:cubicBezTo>
                <a:cubicBezTo>
                  <a:pt x="495300" y="6109447"/>
                  <a:pt x="921123" y="6129618"/>
                  <a:pt x="1127311" y="5963771"/>
                </a:cubicBezTo>
                <a:cubicBezTo>
                  <a:pt x="1333499" y="5797924"/>
                  <a:pt x="1535205" y="5488642"/>
                  <a:pt x="1597958" y="5291418"/>
                </a:cubicBezTo>
                <a:cubicBezTo>
                  <a:pt x="1660711" y="5094195"/>
                  <a:pt x="1640541" y="4856630"/>
                  <a:pt x="1503829" y="4780430"/>
                </a:cubicBezTo>
                <a:cubicBezTo>
                  <a:pt x="1367117" y="4704230"/>
                  <a:pt x="995082" y="4836459"/>
                  <a:pt x="777688" y="4834218"/>
                </a:cubicBezTo>
                <a:cubicBezTo>
                  <a:pt x="560294" y="4831977"/>
                  <a:pt x="324970" y="4899212"/>
                  <a:pt x="199464" y="4766983"/>
                </a:cubicBezTo>
                <a:cubicBezTo>
                  <a:pt x="73958" y="4634754"/>
                  <a:pt x="38099" y="4338918"/>
                  <a:pt x="24652" y="4040841"/>
                </a:cubicBezTo>
                <a:cubicBezTo>
                  <a:pt x="11205" y="3742765"/>
                  <a:pt x="0" y="3305736"/>
                  <a:pt x="118782" y="2978524"/>
                </a:cubicBezTo>
                <a:cubicBezTo>
                  <a:pt x="237564" y="2651312"/>
                  <a:pt x="623047" y="2301689"/>
                  <a:pt x="737347" y="2077571"/>
                </a:cubicBezTo>
                <a:cubicBezTo>
                  <a:pt x="851647" y="1853453"/>
                  <a:pt x="824753" y="1795183"/>
                  <a:pt x="804582" y="1633818"/>
                </a:cubicBezTo>
                <a:cubicBezTo>
                  <a:pt x="784411" y="1472453"/>
                  <a:pt x="688041" y="1246095"/>
                  <a:pt x="616323" y="1109383"/>
                </a:cubicBezTo>
                <a:cubicBezTo>
                  <a:pt x="544605" y="972671"/>
                  <a:pt x="416858" y="907677"/>
                  <a:pt x="374276" y="813547"/>
                </a:cubicBezTo>
                <a:cubicBezTo>
                  <a:pt x="331694" y="719417"/>
                  <a:pt x="347382" y="598394"/>
                  <a:pt x="360829" y="544606"/>
                </a:cubicBezTo>
                <a:cubicBezTo>
                  <a:pt x="374276" y="490818"/>
                  <a:pt x="336176" y="549089"/>
                  <a:pt x="414617" y="51771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4065219">
            <a:off x="817634" y="556787"/>
            <a:ext cx="2284275" cy="1779786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 flipV="1">
            <a:off x="2130482" y="7022600"/>
            <a:ext cx="1840359" cy="1318823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2611584" y="6274295"/>
            <a:ext cx="1840359" cy="1433910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990181">
            <a:off x="2222674" y="767473"/>
            <a:ext cx="2364738" cy="2158078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255640">
            <a:off x="684707" y="1873965"/>
            <a:ext cx="2943024" cy="2669654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95818">
            <a:off x="2120938" y="5171485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85776" y="0"/>
            <a:ext cx="5513049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У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81683">
            <a:off x="936775" y="7075542"/>
            <a:ext cx="1883970" cy="1576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47064" y="1221442"/>
            <a:ext cx="6710083" cy="7846358"/>
          </a:xfrm>
          <a:custGeom>
            <a:avLst/>
            <a:gdLst>
              <a:gd name="connsiteX0" fmla="*/ 746312 w 6710083"/>
              <a:gd name="connsiteY0" fmla="*/ 324970 h 7846358"/>
              <a:gd name="connsiteX1" fmla="*/ 1297642 w 6710083"/>
              <a:gd name="connsiteY1" fmla="*/ 82923 h 7846358"/>
              <a:gd name="connsiteX2" fmla="*/ 1526242 w 6710083"/>
              <a:gd name="connsiteY2" fmla="*/ 822511 h 7846358"/>
              <a:gd name="connsiteX3" fmla="*/ 2077571 w 6710083"/>
              <a:gd name="connsiteY3" fmla="*/ 607358 h 7846358"/>
              <a:gd name="connsiteX4" fmla="*/ 2494430 w 6710083"/>
              <a:gd name="connsiteY4" fmla="*/ 889746 h 7846358"/>
              <a:gd name="connsiteX5" fmla="*/ 3731560 w 6710083"/>
              <a:gd name="connsiteY5" fmla="*/ 1051111 h 7846358"/>
              <a:gd name="connsiteX6" fmla="*/ 4551830 w 6710083"/>
              <a:gd name="connsiteY6" fmla="*/ 284629 h 7846358"/>
              <a:gd name="connsiteX7" fmla="*/ 5560360 w 6710083"/>
              <a:gd name="connsiteY7" fmla="*/ 230840 h 7846358"/>
              <a:gd name="connsiteX8" fmla="*/ 6286501 w 6710083"/>
              <a:gd name="connsiteY8" fmla="*/ 755276 h 7846358"/>
              <a:gd name="connsiteX9" fmla="*/ 6192371 w 6710083"/>
              <a:gd name="connsiteY9" fmla="*/ 1360393 h 7846358"/>
              <a:gd name="connsiteX10" fmla="*/ 6461312 w 6710083"/>
              <a:gd name="connsiteY10" fmla="*/ 1938617 h 7846358"/>
              <a:gd name="connsiteX11" fmla="*/ 6689912 w 6710083"/>
              <a:gd name="connsiteY11" fmla="*/ 2624417 h 7846358"/>
              <a:gd name="connsiteX12" fmla="*/ 6582336 w 6710083"/>
              <a:gd name="connsiteY12" fmla="*/ 3619499 h 7846358"/>
              <a:gd name="connsiteX13" fmla="*/ 6138583 w 6710083"/>
              <a:gd name="connsiteY13" fmla="*/ 4601134 h 7846358"/>
              <a:gd name="connsiteX14" fmla="*/ 5183842 w 6710083"/>
              <a:gd name="connsiteY14" fmla="*/ 5327276 h 7846358"/>
              <a:gd name="connsiteX15" fmla="*/ 5062818 w 6710083"/>
              <a:gd name="connsiteY15" fmla="*/ 5623111 h 7846358"/>
              <a:gd name="connsiteX16" fmla="*/ 5439336 w 6710083"/>
              <a:gd name="connsiteY16" fmla="*/ 6282017 h 7846358"/>
              <a:gd name="connsiteX17" fmla="*/ 5089712 w 6710083"/>
              <a:gd name="connsiteY17" fmla="*/ 7048499 h 7846358"/>
              <a:gd name="connsiteX18" fmla="*/ 4995583 w 6710083"/>
              <a:gd name="connsiteY18" fmla="*/ 7613276 h 7846358"/>
              <a:gd name="connsiteX19" fmla="*/ 4417360 w 6710083"/>
              <a:gd name="connsiteY19" fmla="*/ 7640170 h 7846358"/>
              <a:gd name="connsiteX20" fmla="*/ 3771901 w 6710083"/>
              <a:gd name="connsiteY20" fmla="*/ 7707405 h 7846358"/>
              <a:gd name="connsiteX21" fmla="*/ 3489512 w 6710083"/>
              <a:gd name="connsiteY21" fmla="*/ 7707405 h 7846358"/>
              <a:gd name="connsiteX22" fmla="*/ 2830607 w 6710083"/>
              <a:gd name="connsiteY22" fmla="*/ 7814982 h 7846358"/>
              <a:gd name="connsiteX23" fmla="*/ 2454089 w 6710083"/>
              <a:gd name="connsiteY23" fmla="*/ 7801534 h 7846358"/>
              <a:gd name="connsiteX24" fmla="*/ 2279277 w 6710083"/>
              <a:gd name="connsiteY24" fmla="*/ 7546040 h 7846358"/>
              <a:gd name="connsiteX25" fmla="*/ 1727948 w 6710083"/>
              <a:gd name="connsiteY25" fmla="*/ 7559487 h 7846358"/>
              <a:gd name="connsiteX26" fmla="*/ 1795183 w 6710083"/>
              <a:gd name="connsiteY26" fmla="*/ 6685429 h 7846358"/>
              <a:gd name="connsiteX27" fmla="*/ 1136277 w 6710083"/>
              <a:gd name="connsiteY27" fmla="*/ 6295464 h 7846358"/>
              <a:gd name="connsiteX28" fmla="*/ 840442 w 6710083"/>
              <a:gd name="connsiteY28" fmla="*/ 6134099 h 7846358"/>
              <a:gd name="connsiteX29" fmla="*/ 517712 w 6710083"/>
              <a:gd name="connsiteY29" fmla="*/ 5744134 h 7846358"/>
              <a:gd name="connsiteX30" fmla="*/ 800101 w 6710083"/>
              <a:gd name="connsiteY30" fmla="*/ 4991099 h 7846358"/>
              <a:gd name="connsiteX31" fmla="*/ 558054 w 6710083"/>
              <a:gd name="connsiteY31" fmla="*/ 4103593 h 7846358"/>
              <a:gd name="connsiteX32" fmla="*/ 423583 w 6710083"/>
              <a:gd name="connsiteY32" fmla="*/ 3579158 h 7846358"/>
              <a:gd name="connsiteX33" fmla="*/ 221877 w 6710083"/>
              <a:gd name="connsiteY33" fmla="*/ 3242982 h 7846358"/>
              <a:gd name="connsiteX34" fmla="*/ 73960 w 6710083"/>
              <a:gd name="connsiteY34" fmla="*/ 3068170 h 7846358"/>
              <a:gd name="connsiteX35" fmla="*/ 60512 w 6710083"/>
              <a:gd name="connsiteY35" fmla="*/ 2543734 h 7846358"/>
              <a:gd name="connsiteX36" fmla="*/ 141195 w 6710083"/>
              <a:gd name="connsiteY36" fmla="*/ 1831040 h 7846358"/>
              <a:gd name="connsiteX37" fmla="*/ 33618 w 6710083"/>
              <a:gd name="connsiteY37" fmla="*/ 930087 h 7846358"/>
              <a:gd name="connsiteX38" fmla="*/ 342901 w 6710083"/>
              <a:gd name="connsiteY38" fmla="*/ 553570 h 7846358"/>
              <a:gd name="connsiteX39" fmla="*/ 800101 w 6710083"/>
              <a:gd name="connsiteY39" fmla="*/ 284629 h 7846358"/>
              <a:gd name="connsiteX40" fmla="*/ 759760 w 6710083"/>
              <a:gd name="connsiteY40" fmla="*/ 271182 h 7846358"/>
              <a:gd name="connsiteX41" fmla="*/ 840442 w 6710083"/>
              <a:gd name="connsiteY41" fmla="*/ 271182 h 7846358"/>
              <a:gd name="connsiteX42" fmla="*/ 840442 w 6710083"/>
              <a:gd name="connsiteY42" fmla="*/ 271182 h 78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710083" h="7846358">
                <a:moveTo>
                  <a:pt x="746312" y="324970"/>
                </a:moveTo>
                <a:cubicBezTo>
                  <a:pt x="956983" y="162485"/>
                  <a:pt x="1167654" y="0"/>
                  <a:pt x="1297642" y="82923"/>
                </a:cubicBezTo>
                <a:cubicBezTo>
                  <a:pt x="1427630" y="165846"/>
                  <a:pt x="1396254" y="735105"/>
                  <a:pt x="1526242" y="822511"/>
                </a:cubicBezTo>
                <a:cubicBezTo>
                  <a:pt x="1656230" y="909917"/>
                  <a:pt x="1916206" y="596152"/>
                  <a:pt x="2077571" y="607358"/>
                </a:cubicBezTo>
                <a:cubicBezTo>
                  <a:pt x="2238936" y="618564"/>
                  <a:pt x="2218765" y="815787"/>
                  <a:pt x="2494430" y="889746"/>
                </a:cubicBezTo>
                <a:cubicBezTo>
                  <a:pt x="2770095" y="963705"/>
                  <a:pt x="3388660" y="1151964"/>
                  <a:pt x="3731560" y="1051111"/>
                </a:cubicBezTo>
                <a:cubicBezTo>
                  <a:pt x="4074460" y="950258"/>
                  <a:pt x="4247030" y="421341"/>
                  <a:pt x="4551830" y="284629"/>
                </a:cubicBezTo>
                <a:cubicBezTo>
                  <a:pt x="4856630" y="147917"/>
                  <a:pt x="5271248" y="152399"/>
                  <a:pt x="5560360" y="230840"/>
                </a:cubicBezTo>
                <a:cubicBezTo>
                  <a:pt x="5849472" y="309281"/>
                  <a:pt x="6181166" y="567017"/>
                  <a:pt x="6286501" y="755276"/>
                </a:cubicBezTo>
                <a:cubicBezTo>
                  <a:pt x="6391836" y="943535"/>
                  <a:pt x="6163236" y="1163170"/>
                  <a:pt x="6192371" y="1360393"/>
                </a:cubicBezTo>
                <a:cubicBezTo>
                  <a:pt x="6221506" y="1557617"/>
                  <a:pt x="6378389" y="1727946"/>
                  <a:pt x="6461312" y="1938617"/>
                </a:cubicBezTo>
                <a:cubicBezTo>
                  <a:pt x="6544236" y="2149288"/>
                  <a:pt x="6669741" y="2344270"/>
                  <a:pt x="6689912" y="2624417"/>
                </a:cubicBezTo>
                <a:cubicBezTo>
                  <a:pt x="6710083" y="2904564"/>
                  <a:pt x="6674224" y="3290046"/>
                  <a:pt x="6582336" y="3619499"/>
                </a:cubicBezTo>
                <a:cubicBezTo>
                  <a:pt x="6490448" y="3948952"/>
                  <a:pt x="6371665" y="4316505"/>
                  <a:pt x="6138583" y="4601134"/>
                </a:cubicBezTo>
                <a:cubicBezTo>
                  <a:pt x="5905501" y="4885763"/>
                  <a:pt x="5363136" y="5156947"/>
                  <a:pt x="5183842" y="5327276"/>
                </a:cubicBezTo>
                <a:cubicBezTo>
                  <a:pt x="5004548" y="5497605"/>
                  <a:pt x="5020236" y="5463987"/>
                  <a:pt x="5062818" y="5623111"/>
                </a:cubicBezTo>
                <a:cubicBezTo>
                  <a:pt x="5105400" y="5782235"/>
                  <a:pt x="5434854" y="6044452"/>
                  <a:pt x="5439336" y="6282017"/>
                </a:cubicBezTo>
                <a:cubicBezTo>
                  <a:pt x="5443818" y="6519582"/>
                  <a:pt x="5163671" y="6826623"/>
                  <a:pt x="5089712" y="7048499"/>
                </a:cubicBezTo>
                <a:cubicBezTo>
                  <a:pt x="5015753" y="7270375"/>
                  <a:pt x="5107642" y="7514664"/>
                  <a:pt x="4995583" y="7613276"/>
                </a:cubicBezTo>
                <a:cubicBezTo>
                  <a:pt x="4883524" y="7711888"/>
                  <a:pt x="4621307" y="7624482"/>
                  <a:pt x="4417360" y="7640170"/>
                </a:cubicBezTo>
                <a:cubicBezTo>
                  <a:pt x="4213413" y="7655858"/>
                  <a:pt x="3926542" y="7696199"/>
                  <a:pt x="3771901" y="7707405"/>
                </a:cubicBezTo>
                <a:cubicBezTo>
                  <a:pt x="3617260" y="7718611"/>
                  <a:pt x="3646394" y="7689476"/>
                  <a:pt x="3489512" y="7707405"/>
                </a:cubicBezTo>
                <a:cubicBezTo>
                  <a:pt x="3332630" y="7725334"/>
                  <a:pt x="3003178" y="7799294"/>
                  <a:pt x="2830607" y="7814982"/>
                </a:cubicBezTo>
                <a:cubicBezTo>
                  <a:pt x="2658036" y="7830670"/>
                  <a:pt x="2545977" y="7846358"/>
                  <a:pt x="2454089" y="7801534"/>
                </a:cubicBezTo>
                <a:cubicBezTo>
                  <a:pt x="2362201" y="7756710"/>
                  <a:pt x="2400300" y="7586381"/>
                  <a:pt x="2279277" y="7546040"/>
                </a:cubicBezTo>
                <a:cubicBezTo>
                  <a:pt x="2158254" y="7505699"/>
                  <a:pt x="1808630" y="7702922"/>
                  <a:pt x="1727948" y="7559487"/>
                </a:cubicBezTo>
                <a:cubicBezTo>
                  <a:pt x="1647266" y="7416052"/>
                  <a:pt x="1893795" y="6896100"/>
                  <a:pt x="1795183" y="6685429"/>
                </a:cubicBezTo>
                <a:cubicBezTo>
                  <a:pt x="1696571" y="6474758"/>
                  <a:pt x="1295400" y="6387352"/>
                  <a:pt x="1136277" y="6295464"/>
                </a:cubicBezTo>
                <a:cubicBezTo>
                  <a:pt x="977154" y="6203576"/>
                  <a:pt x="943536" y="6225987"/>
                  <a:pt x="840442" y="6134099"/>
                </a:cubicBezTo>
                <a:cubicBezTo>
                  <a:pt x="737348" y="6042211"/>
                  <a:pt x="524435" y="5934634"/>
                  <a:pt x="517712" y="5744134"/>
                </a:cubicBezTo>
                <a:cubicBezTo>
                  <a:pt x="510989" y="5553634"/>
                  <a:pt x="793377" y="5264522"/>
                  <a:pt x="800101" y="4991099"/>
                </a:cubicBezTo>
                <a:cubicBezTo>
                  <a:pt x="806825" y="4717676"/>
                  <a:pt x="620807" y="4338917"/>
                  <a:pt x="558054" y="4103593"/>
                </a:cubicBezTo>
                <a:cubicBezTo>
                  <a:pt x="495301" y="3868269"/>
                  <a:pt x="479612" y="3722593"/>
                  <a:pt x="423583" y="3579158"/>
                </a:cubicBezTo>
                <a:cubicBezTo>
                  <a:pt x="367554" y="3435723"/>
                  <a:pt x="280147" y="3328147"/>
                  <a:pt x="221877" y="3242982"/>
                </a:cubicBezTo>
                <a:cubicBezTo>
                  <a:pt x="163607" y="3157817"/>
                  <a:pt x="100854" y="3184711"/>
                  <a:pt x="73960" y="3068170"/>
                </a:cubicBezTo>
                <a:cubicBezTo>
                  <a:pt x="47066" y="2951629"/>
                  <a:pt x="49306" y="2749922"/>
                  <a:pt x="60512" y="2543734"/>
                </a:cubicBezTo>
                <a:cubicBezTo>
                  <a:pt x="71718" y="2337546"/>
                  <a:pt x="145677" y="2099981"/>
                  <a:pt x="141195" y="1831040"/>
                </a:cubicBezTo>
                <a:cubicBezTo>
                  <a:pt x="136713" y="1562099"/>
                  <a:pt x="0" y="1142999"/>
                  <a:pt x="33618" y="930087"/>
                </a:cubicBezTo>
                <a:cubicBezTo>
                  <a:pt x="67236" y="717175"/>
                  <a:pt x="215154" y="661146"/>
                  <a:pt x="342901" y="553570"/>
                </a:cubicBezTo>
                <a:cubicBezTo>
                  <a:pt x="470648" y="445994"/>
                  <a:pt x="730625" y="331694"/>
                  <a:pt x="800101" y="284629"/>
                </a:cubicBezTo>
                <a:cubicBezTo>
                  <a:pt x="869577" y="237564"/>
                  <a:pt x="753037" y="273423"/>
                  <a:pt x="759760" y="271182"/>
                </a:cubicBezTo>
                <a:cubicBezTo>
                  <a:pt x="766483" y="268941"/>
                  <a:pt x="840442" y="271182"/>
                  <a:pt x="840442" y="271182"/>
                </a:cubicBezTo>
                <a:lnTo>
                  <a:pt x="840442" y="271182"/>
                </a:lnTo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5584213" flipV="1">
            <a:off x="-397030" y="2003519"/>
            <a:ext cx="2357245" cy="1597434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2683023" y="7293679"/>
            <a:ext cx="1840359" cy="1433910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80083">
            <a:off x="1834292" y="7014481"/>
            <a:ext cx="2039355" cy="1861131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9435">
            <a:off x="2311747" y="5719179"/>
            <a:ext cx="3073349" cy="27878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-104686"/>
            <a:ext cx="6179898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Ф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623796">
            <a:off x="311322" y="2070833"/>
            <a:ext cx="2674067" cy="2425680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5493">
            <a:off x="345387" y="3267374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107577" y="1221441"/>
            <a:ext cx="6434417" cy="7326406"/>
          </a:xfrm>
          <a:custGeom>
            <a:avLst/>
            <a:gdLst>
              <a:gd name="connsiteX0" fmla="*/ 363070 w 6434417"/>
              <a:gd name="connsiteY0" fmla="*/ 540124 h 7326406"/>
              <a:gd name="connsiteX1" fmla="*/ 833717 w 6434417"/>
              <a:gd name="connsiteY1" fmla="*/ 365312 h 7326406"/>
              <a:gd name="connsiteX2" fmla="*/ 1331258 w 6434417"/>
              <a:gd name="connsiteY2" fmla="*/ 56030 h 7326406"/>
              <a:gd name="connsiteX3" fmla="*/ 2178423 w 6434417"/>
              <a:gd name="connsiteY3" fmla="*/ 351865 h 7326406"/>
              <a:gd name="connsiteX4" fmla="*/ 2366682 w 6434417"/>
              <a:gd name="connsiteY4" fmla="*/ 29135 h 7326406"/>
              <a:gd name="connsiteX5" fmla="*/ 3012141 w 6434417"/>
              <a:gd name="connsiteY5" fmla="*/ 177053 h 7326406"/>
              <a:gd name="connsiteX6" fmla="*/ 3751729 w 6434417"/>
              <a:gd name="connsiteY6" fmla="*/ 284630 h 7326406"/>
              <a:gd name="connsiteX7" fmla="*/ 4195482 w 6434417"/>
              <a:gd name="connsiteY7" fmla="*/ 526677 h 7326406"/>
              <a:gd name="connsiteX8" fmla="*/ 4639235 w 6434417"/>
              <a:gd name="connsiteY8" fmla="*/ 472888 h 7326406"/>
              <a:gd name="connsiteX9" fmla="*/ 5082988 w 6434417"/>
              <a:gd name="connsiteY9" fmla="*/ 284630 h 7326406"/>
              <a:gd name="connsiteX10" fmla="*/ 5889811 w 6434417"/>
              <a:gd name="connsiteY10" fmla="*/ 271183 h 7326406"/>
              <a:gd name="connsiteX11" fmla="*/ 6266329 w 6434417"/>
              <a:gd name="connsiteY11" fmla="*/ 593912 h 7326406"/>
              <a:gd name="connsiteX12" fmla="*/ 6239435 w 6434417"/>
              <a:gd name="connsiteY12" fmla="*/ 1279712 h 7326406"/>
              <a:gd name="connsiteX13" fmla="*/ 5096435 w 6434417"/>
              <a:gd name="connsiteY13" fmla="*/ 1642783 h 7326406"/>
              <a:gd name="connsiteX14" fmla="*/ 4356847 w 6434417"/>
              <a:gd name="connsiteY14" fmla="*/ 2422712 h 7326406"/>
              <a:gd name="connsiteX15" fmla="*/ 4087905 w 6434417"/>
              <a:gd name="connsiteY15" fmla="*/ 3000935 h 7326406"/>
              <a:gd name="connsiteX16" fmla="*/ 4289611 w 6434417"/>
              <a:gd name="connsiteY16" fmla="*/ 3807759 h 7326406"/>
              <a:gd name="connsiteX17" fmla="*/ 4746811 w 6434417"/>
              <a:gd name="connsiteY17" fmla="*/ 3727077 h 7326406"/>
              <a:gd name="connsiteX18" fmla="*/ 5069541 w 6434417"/>
              <a:gd name="connsiteY18" fmla="*/ 3928783 h 7326406"/>
              <a:gd name="connsiteX19" fmla="*/ 5163670 w 6434417"/>
              <a:gd name="connsiteY19" fmla="*/ 4332194 h 7326406"/>
              <a:gd name="connsiteX20" fmla="*/ 5930152 w 6434417"/>
              <a:gd name="connsiteY20" fmla="*/ 4238065 h 7326406"/>
              <a:gd name="connsiteX21" fmla="*/ 6293223 w 6434417"/>
              <a:gd name="connsiteY21" fmla="*/ 4695265 h 7326406"/>
              <a:gd name="connsiteX22" fmla="*/ 6185647 w 6434417"/>
              <a:gd name="connsiteY22" fmla="*/ 5165912 h 7326406"/>
              <a:gd name="connsiteX23" fmla="*/ 6387352 w 6434417"/>
              <a:gd name="connsiteY23" fmla="*/ 5690347 h 7326406"/>
              <a:gd name="connsiteX24" fmla="*/ 5943599 w 6434417"/>
              <a:gd name="connsiteY24" fmla="*/ 5811371 h 7326406"/>
              <a:gd name="connsiteX25" fmla="*/ 5661211 w 6434417"/>
              <a:gd name="connsiteY25" fmla="*/ 5892053 h 7326406"/>
              <a:gd name="connsiteX26" fmla="*/ 5540188 w 6434417"/>
              <a:gd name="connsiteY26" fmla="*/ 6362700 h 7326406"/>
              <a:gd name="connsiteX27" fmla="*/ 5970494 w 6434417"/>
              <a:gd name="connsiteY27" fmla="*/ 6887135 h 7326406"/>
              <a:gd name="connsiteX28" fmla="*/ 5459505 w 6434417"/>
              <a:gd name="connsiteY28" fmla="*/ 7088841 h 7326406"/>
              <a:gd name="connsiteX29" fmla="*/ 4948517 w 6434417"/>
              <a:gd name="connsiteY29" fmla="*/ 7142630 h 7326406"/>
              <a:gd name="connsiteX30" fmla="*/ 4370294 w 6434417"/>
              <a:gd name="connsiteY30" fmla="*/ 6766112 h 7326406"/>
              <a:gd name="connsiteX31" fmla="*/ 3899647 w 6434417"/>
              <a:gd name="connsiteY31" fmla="*/ 6954371 h 7326406"/>
              <a:gd name="connsiteX32" fmla="*/ 3119717 w 6434417"/>
              <a:gd name="connsiteY32" fmla="*/ 7277100 h 7326406"/>
              <a:gd name="connsiteX33" fmla="*/ 2259105 w 6434417"/>
              <a:gd name="connsiteY33" fmla="*/ 7250206 h 7326406"/>
              <a:gd name="connsiteX34" fmla="*/ 1922929 w 6434417"/>
              <a:gd name="connsiteY34" fmla="*/ 7115735 h 7326406"/>
              <a:gd name="connsiteX35" fmla="*/ 1815352 w 6434417"/>
              <a:gd name="connsiteY35" fmla="*/ 6766112 h 7326406"/>
              <a:gd name="connsiteX36" fmla="*/ 2312894 w 6434417"/>
              <a:gd name="connsiteY36" fmla="*/ 6308912 h 7326406"/>
              <a:gd name="connsiteX37" fmla="*/ 2017058 w 6434417"/>
              <a:gd name="connsiteY37" fmla="*/ 5932394 h 7326406"/>
              <a:gd name="connsiteX38" fmla="*/ 1331258 w 6434417"/>
              <a:gd name="connsiteY38" fmla="*/ 6013077 h 7326406"/>
              <a:gd name="connsiteX39" fmla="*/ 551329 w 6434417"/>
              <a:gd name="connsiteY39" fmla="*/ 6120653 h 7326406"/>
              <a:gd name="connsiteX40" fmla="*/ 53788 w 6434417"/>
              <a:gd name="connsiteY40" fmla="*/ 5663453 h 7326406"/>
              <a:gd name="connsiteX41" fmla="*/ 228599 w 6434417"/>
              <a:gd name="connsiteY41" fmla="*/ 4977653 h 7326406"/>
              <a:gd name="connsiteX42" fmla="*/ 995082 w 6434417"/>
              <a:gd name="connsiteY42" fmla="*/ 4641477 h 7326406"/>
              <a:gd name="connsiteX43" fmla="*/ 1532964 w 6434417"/>
              <a:gd name="connsiteY43" fmla="*/ 4197724 h 7326406"/>
              <a:gd name="connsiteX44" fmla="*/ 1116105 w 6434417"/>
              <a:gd name="connsiteY44" fmla="*/ 3942230 h 7326406"/>
              <a:gd name="connsiteX45" fmla="*/ 1317811 w 6434417"/>
              <a:gd name="connsiteY45" fmla="*/ 3431241 h 7326406"/>
              <a:gd name="connsiteX46" fmla="*/ 753035 w 6434417"/>
              <a:gd name="connsiteY46" fmla="*/ 3202641 h 7326406"/>
              <a:gd name="connsiteX47" fmla="*/ 591670 w 6434417"/>
              <a:gd name="connsiteY47" fmla="*/ 2745441 h 7326406"/>
              <a:gd name="connsiteX48" fmla="*/ 443752 w 6434417"/>
              <a:gd name="connsiteY48" fmla="*/ 2395818 h 7326406"/>
              <a:gd name="connsiteX49" fmla="*/ 712694 w 6434417"/>
              <a:gd name="connsiteY49" fmla="*/ 1777253 h 7326406"/>
              <a:gd name="connsiteX50" fmla="*/ 739588 w 6434417"/>
              <a:gd name="connsiteY50" fmla="*/ 1252818 h 7326406"/>
              <a:gd name="connsiteX51" fmla="*/ 443752 w 6434417"/>
              <a:gd name="connsiteY51" fmla="*/ 930088 h 7326406"/>
              <a:gd name="connsiteX52" fmla="*/ 282388 w 6434417"/>
              <a:gd name="connsiteY52" fmla="*/ 661147 h 7326406"/>
              <a:gd name="connsiteX53" fmla="*/ 416858 w 6434417"/>
              <a:gd name="connsiteY53" fmla="*/ 526677 h 7326406"/>
              <a:gd name="connsiteX54" fmla="*/ 510988 w 6434417"/>
              <a:gd name="connsiteY54" fmla="*/ 486335 h 732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434417" h="7326406">
                <a:moveTo>
                  <a:pt x="363070" y="540124"/>
                </a:moveTo>
                <a:cubicBezTo>
                  <a:pt x="517711" y="493059"/>
                  <a:pt x="672352" y="445994"/>
                  <a:pt x="833717" y="365312"/>
                </a:cubicBezTo>
                <a:cubicBezTo>
                  <a:pt x="995082" y="284630"/>
                  <a:pt x="1107140" y="58271"/>
                  <a:pt x="1331258" y="56030"/>
                </a:cubicBezTo>
                <a:cubicBezTo>
                  <a:pt x="1555376" y="53789"/>
                  <a:pt x="2005852" y="356347"/>
                  <a:pt x="2178423" y="351865"/>
                </a:cubicBezTo>
                <a:cubicBezTo>
                  <a:pt x="2350994" y="347383"/>
                  <a:pt x="2227729" y="58270"/>
                  <a:pt x="2366682" y="29135"/>
                </a:cubicBezTo>
                <a:cubicBezTo>
                  <a:pt x="2505635" y="0"/>
                  <a:pt x="2781300" y="134471"/>
                  <a:pt x="3012141" y="177053"/>
                </a:cubicBezTo>
                <a:cubicBezTo>
                  <a:pt x="3242982" y="219635"/>
                  <a:pt x="3554506" y="226359"/>
                  <a:pt x="3751729" y="284630"/>
                </a:cubicBezTo>
                <a:cubicBezTo>
                  <a:pt x="3948952" y="342901"/>
                  <a:pt x="4047564" y="495301"/>
                  <a:pt x="4195482" y="526677"/>
                </a:cubicBezTo>
                <a:cubicBezTo>
                  <a:pt x="4343400" y="558053"/>
                  <a:pt x="4491317" y="513229"/>
                  <a:pt x="4639235" y="472888"/>
                </a:cubicBezTo>
                <a:cubicBezTo>
                  <a:pt x="4787153" y="432547"/>
                  <a:pt x="4874559" y="318247"/>
                  <a:pt x="5082988" y="284630"/>
                </a:cubicBezTo>
                <a:cubicBezTo>
                  <a:pt x="5291417" y="251013"/>
                  <a:pt x="5692588" y="219636"/>
                  <a:pt x="5889811" y="271183"/>
                </a:cubicBezTo>
                <a:cubicBezTo>
                  <a:pt x="6087034" y="322730"/>
                  <a:pt x="6208058" y="425824"/>
                  <a:pt x="6266329" y="593912"/>
                </a:cubicBezTo>
                <a:cubicBezTo>
                  <a:pt x="6324600" y="762000"/>
                  <a:pt x="6434417" y="1104900"/>
                  <a:pt x="6239435" y="1279712"/>
                </a:cubicBezTo>
                <a:cubicBezTo>
                  <a:pt x="6044453" y="1454524"/>
                  <a:pt x="5410200" y="1452283"/>
                  <a:pt x="5096435" y="1642783"/>
                </a:cubicBezTo>
                <a:cubicBezTo>
                  <a:pt x="4782670" y="1833283"/>
                  <a:pt x="4524935" y="2196353"/>
                  <a:pt x="4356847" y="2422712"/>
                </a:cubicBezTo>
                <a:cubicBezTo>
                  <a:pt x="4188759" y="2649071"/>
                  <a:pt x="4099111" y="2770094"/>
                  <a:pt x="4087905" y="3000935"/>
                </a:cubicBezTo>
                <a:cubicBezTo>
                  <a:pt x="4076699" y="3231776"/>
                  <a:pt x="4179793" y="3686735"/>
                  <a:pt x="4289611" y="3807759"/>
                </a:cubicBezTo>
                <a:cubicBezTo>
                  <a:pt x="4399429" y="3928783"/>
                  <a:pt x="4616823" y="3706906"/>
                  <a:pt x="4746811" y="3727077"/>
                </a:cubicBezTo>
                <a:cubicBezTo>
                  <a:pt x="4876799" y="3747248"/>
                  <a:pt x="5000065" y="3827930"/>
                  <a:pt x="5069541" y="3928783"/>
                </a:cubicBezTo>
                <a:cubicBezTo>
                  <a:pt x="5139017" y="4029636"/>
                  <a:pt x="5020235" y="4280647"/>
                  <a:pt x="5163670" y="4332194"/>
                </a:cubicBezTo>
                <a:cubicBezTo>
                  <a:pt x="5307105" y="4383741"/>
                  <a:pt x="5741893" y="4177553"/>
                  <a:pt x="5930152" y="4238065"/>
                </a:cubicBezTo>
                <a:cubicBezTo>
                  <a:pt x="6118411" y="4298577"/>
                  <a:pt x="6250641" y="4540624"/>
                  <a:pt x="6293223" y="4695265"/>
                </a:cubicBezTo>
                <a:cubicBezTo>
                  <a:pt x="6335805" y="4849906"/>
                  <a:pt x="6169959" y="5000065"/>
                  <a:pt x="6185647" y="5165912"/>
                </a:cubicBezTo>
                <a:cubicBezTo>
                  <a:pt x="6201335" y="5331759"/>
                  <a:pt x="6427693" y="5582771"/>
                  <a:pt x="6387352" y="5690347"/>
                </a:cubicBezTo>
                <a:cubicBezTo>
                  <a:pt x="6347011" y="5797924"/>
                  <a:pt x="5943599" y="5811371"/>
                  <a:pt x="5943599" y="5811371"/>
                </a:cubicBezTo>
                <a:cubicBezTo>
                  <a:pt x="5822576" y="5844989"/>
                  <a:pt x="5728446" y="5800165"/>
                  <a:pt x="5661211" y="5892053"/>
                </a:cubicBezTo>
                <a:cubicBezTo>
                  <a:pt x="5593976" y="5983941"/>
                  <a:pt x="5488641" y="6196853"/>
                  <a:pt x="5540188" y="6362700"/>
                </a:cubicBezTo>
                <a:cubicBezTo>
                  <a:pt x="5591735" y="6528547"/>
                  <a:pt x="5983941" y="6766112"/>
                  <a:pt x="5970494" y="6887135"/>
                </a:cubicBezTo>
                <a:cubicBezTo>
                  <a:pt x="5957047" y="7008158"/>
                  <a:pt x="5629834" y="7046259"/>
                  <a:pt x="5459505" y="7088841"/>
                </a:cubicBezTo>
                <a:cubicBezTo>
                  <a:pt x="5289176" y="7131423"/>
                  <a:pt x="5130052" y="7196418"/>
                  <a:pt x="4948517" y="7142630"/>
                </a:cubicBezTo>
                <a:cubicBezTo>
                  <a:pt x="4766982" y="7088842"/>
                  <a:pt x="4545106" y="6797488"/>
                  <a:pt x="4370294" y="6766112"/>
                </a:cubicBezTo>
                <a:cubicBezTo>
                  <a:pt x="4195482" y="6734736"/>
                  <a:pt x="3899647" y="6954371"/>
                  <a:pt x="3899647" y="6954371"/>
                </a:cubicBezTo>
                <a:cubicBezTo>
                  <a:pt x="3691218" y="7039536"/>
                  <a:pt x="3393141" y="7227794"/>
                  <a:pt x="3119717" y="7277100"/>
                </a:cubicBezTo>
                <a:cubicBezTo>
                  <a:pt x="2846293" y="7326406"/>
                  <a:pt x="2458570" y="7277100"/>
                  <a:pt x="2259105" y="7250206"/>
                </a:cubicBezTo>
                <a:cubicBezTo>
                  <a:pt x="2059640" y="7223312"/>
                  <a:pt x="1996888" y="7196417"/>
                  <a:pt x="1922929" y="7115735"/>
                </a:cubicBezTo>
                <a:cubicBezTo>
                  <a:pt x="1848970" y="7035053"/>
                  <a:pt x="1750358" y="6900582"/>
                  <a:pt x="1815352" y="6766112"/>
                </a:cubicBezTo>
                <a:cubicBezTo>
                  <a:pt x="1880346" y="6631642"/>
                  <a:pt x="2279276" y="6447865"/>
                  <a:pt x="2312894" y="6308912"/>
                </a:cubicBezTo>
                <a:cubicBezTo>
                  <a:pt x="2346512" y="6169959"/>
                  <a:pt x="2180664" y="5981700"/>
                  <a:pt x="2017058" y="5932394"/>
                </a:cubicBezTo>
                <a:cubicBezTo>
                  <a:pt x="1853452" y="5883088"/>
                  <a:pt x="1331258" y="6013077"/>
                  <a:pt x="1331258" y="6013077"/>
                </a:cubicBezTo>
                <a:cubicBezTo>
                  <a:pt x="1086970" y="6044453"/>
                  <a:pt x="764241" y="6178924"/>
                  <a:pt x="551329" y="6120653"/>
                </a:cubicBezTo>
                <a:cubicBezTo>
                  <a:pt x="338417" y="6062382"/>
                  <a:pt x="107576" y="5853953"/>
                  <a:pt x="53788" y="5663453"/>
                </a:cubicBezTo>
                <a:cubicBezTo>
                  <a:pt x="0" y="5472953"/>
                  <a:pt x="71717" y="5147982"/>
                  <a:pt x="228599" y="4977653"/>
                </a:cubicBezTo>
                <a:cubicBezTo>
                  <a:pt x="385481" y="4807324"/>
                  <a:pt x="777688" y="4771465"/>
                  <a:pt x="995082" y="4641477"/>
                </a:cubicBezTo>
                <a:cubicBezTo>
                  <a:pt x="1212476" y="4511489"/>
                  <a:pt x="1512794" y="4314265"/>
                  <a:pt x="1532964" y="4197724"/>
                </a:cubicBezTo>
                <a:cubicBezTo>
                  <a:pt x="1553134" y="4081183"/>
                  <a:pt x="1151964" y="4069977"/>
                  <a:pt x="1116105" y="3942230"/>
                </a:cubicBezTo>
                <a:cubicBezTo>
                  <a:pt x="1080246" y="3814483"/>
                  <a:pt x="1378323" y="3554506"/>
                  <a:pt x="1317811" y="3431241"/>
                </a:cubicBezTo>
                <a:cubicBezTo>
                  <a:pt x="1257299" y="3307976"/>
                  <a:pt x="874059" y="3316941"/>
                  <a:pt x="753035" y="3202641"/>
                </a:cubicBezTo>
                <a:cubicBezTo>
                  <a:pt x="632012" y="3088341"/>
                  <a:pt x="643217" y="2879911"/>
                  <a:pt x="591670" y="2745441"/>
                </a:cubicBezTo>
                <a:cubicBezTo>
                  <a:pt x="540123" y="2610971"/>
                  <a:pt x="423581" y="2557183"/>
                  <a:pt x="443752" y="2395818"/>
                </a:cubicBezTo>
                <a:cubicBezTo>
                  <a:pt x="463923" y="2234453"/>
                  <a:pt x="663388" y="1967753"/>
                  <a:pt x="712694" y="1777253"/>
                </a:cubicBezTo>
                <a:cubicBezTo>
                  <a:pt x="762000" y="1586753"/>
                  <a:pt x="784412" y="1394012"/>
                  <a:pt x="739588" y="1252818"/>
                </a:cubicBezTo>
                <a:cubicBezTo>
                  <a:pt x="694764" y="1111624"/>
                  <a:pt x="519952" y="1028700"/>
                  <a:pt x="443752" y="930088"/>
                </a:cubicBezTo>
                <a:cubicBezTo>
                  <a:pt x="367552" y="831476"/>
                  <a:pt x="286870" y="728382"/>
                  <a:pt x="282388" y="661147"/>
                </a:cubicBezTo>
                <a:cubicBezTo>
                  <a:pt x="277906" y="593912"/>
                  <a:pt x="378758" y="555812"/>
                  <a:pt x="416858" y="526677"/>
                </a:cubicBezTo>
                <a:cubicBezTo>
                  <a:pt x="454958" y="497542"/>
                  <a:pt x="482973" y="491938"/>
                  <a:pt x="510988" y="486335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3951124">
            <a:off x="827979" y="1409723"/>
            <a:ext cx="2261942" cy="1762385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225308" flipV="1">
            <a:off x="2357030" y="6881289"/>
            <a:ext cx="1840359" cy="1383966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3826028" y="6702924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713">
            <a:off x="2209957" y="6168992"/>
            <a:ext cx="1986782" cy="1662604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869355">
            <a:off x="2070030" y="1293963"/>
            <a:ext cx="2504297" cy="2285441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934639">
            <a:off x="819769" y="2377191"/>
            <a:ext cx="3259512" cy="295674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461479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Х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00767">
            <a:off x="3412838" y="5223196"/>
            <a:ext cx="2787630" cy="25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51548" y="663388"/>
            <a:ext cx="6779558" cy="8292353"/>
          </a:xfrm>
          <a:custGeom>
            <a:avLst/>
            <a:gdLst>
              <a:gd name="connsiteX0" fmla="*/ 459440 w 6779558"/>
              <a:gd name="connsiteY0" fmla="*/ 1797424 h 8292353"/>
              <a:gd name="connsiteX1" fmla="*/ 795617 w 6779558"/>
              <a:gd name="connsiteY1" fmla="*/ 1084730 h 8292353"/>
              <a:gd name="connsiteX2" fmla="*/ 1750358 w 6779558"/>
              <a:gd name="connsiteY2" fmla="*/ 869577 h 8292353"/>
              <a:gd name="connsiteX3" fmla="*/ 2355476 w 6779558"/>
              <a:gd name="connsiteY3" fmla="*/ 923365 h 8292353"/>
              <a:gd name="connsiteX4" fmla="*/ 2368923 w 6779558"/>
              <a:gd name="connsiteY4" fmla="*/ 1259541 h 8292353"/>
              <a:gd name="connsiteX5" fmla="*/ 3511923 w 6779558"/>
              <a:gd name="connsiteY5" fmla="*/ 1232647 h 8292353"/>
              <a:gd name="connsiteX6" fmla="*/ 3713628 w 6779558"/>
              <a:gd name="connsiteY6" fmla="*/ 721659 h 8292353"/>
              <a:gd name="connsiteX7" fmla="*/ 4533899 w 6779558"/>
              <a:gd name="connsiteY7" fmla="*/ 681318 h 8292353"/>
              <a:gd name="connsiteX8" fmla="*/ 5125570 w 6779558"/>
              <a:gd name="connsiteY8" fmla="*/ 62753 h 8292353"/>
              <a:gd name="connsiteX9" fmla="*/ 6053417 w 6779558"/>
              <a:gd name="connsiteY9" fmla="*/ 304800 h 8292353"/>
              <a:gd name="connsiteX10" fmla="*/ 6470276 w 6779558"/>
              <a:gd name="connsiteY10" fmla="*/ 829236 h 8292353"/>
              <a:gd name="connsiteX11" fmla="*/ 6671981 w 6779558"/>
              <a:gd name="connsiteY11" fmla="*/ 1205753 h 8292353"/>
              <a:gd name="connsiteX12" fmla="*/ 6712323 w 6779558"/>
              <a:gd name="connsiteY12" fmla="*/ 1783977 h 8292353"/>
              <a:gd name="connsiteX13" fmla="*/ 6268570 w 6779558"/>
              <a:gd name="connsiteY13" fmla="*/ 2147047 h 8292353"/>
              <a:gd name="connsiteX14" fmla="*/ 5945840 w 6779558"/>
              <a:gd name="connsiteY14" fmla="*/ 2362200 h 8292353"/>
              <a:gd name="connsiteX15" fmla="*/ 6335805 w 6779558"/>
              <a:gd name="connsiteY15" fmla="*/ 2590800 h 8292353"/>
              <a:gd name="connsiteX16" fmla="*/ 6080311 w 6779558"/>
              <a:gd name="connsiteY16" fmla="*/ 3169024 h 8292353"/>
              <a:gd name="connsiteX17" fmla="*/ 5905499 w 6779558"/>
              <a:gd name="connsiteY17" fmla="*/ 3680012 h 8292353"/>
              <a:gd name="connsiteX18" fmla="*/ 5206252 w 6779558"/>
              <a:gd name="connsiteY18" fmla="*/ 3706906 h 8292353"/>
              <a:gd name="connsiteX19" fmla="*/ 4749052 w 6779558"/>
              <a:gd name="connsiteY19" fmla="*/ 5091953 h 8292353"/>
              <a:gd name="connsiteX20" fmla="*/ 5542428 w 6779558"/>
              <a:gd name="connsiteY20" fmla="*/ 4957483 h 8292353"/>
              <a:gd name="connsiteX21" fmla="*/ 5730687 w 6779558"/>
              <a:gd name="connsiteY21" fmla="*/ 5186083 h 8292353"/>
              <a:gd name="connsiteX22" fmla="*/ 6282017 w 6779558"/>
              <a:gd name="connsiteY22" fmla="*/ 5334000 h 8292353"/>
              <a:gd name="connsiteX23" fmla="*/ 6308911 w 6779558"/>
              <a:gd name="connsiteY23" fmla="*/ 5670177 h 8292353"/>
              <a:gd name="connsiteX24" fmla="*/ 6080311 w 6779558"/>
              <a:gd name="connsiteY24" fmla="*/ 5992906 h 8292353"/>
              <a:gd name="connsiteX25" fmla="*/ 6591299 w 6779558"/>
              <a:gd name="connsiteY25" fmla="*/ 6530788 h 8292353"/>
              <a:gd name="connsiteX26" fmla="*/ 6429934 w 6779558"/>
              <a:gd name="connsiteY26" fmla="*/ 6893859 h 8292353"/>
              <a:gd name="connsiteX27" fmla="*/ 5824817 w 6779558"/>
              <a:gd name="connsiteY27" fmla="*/ 7095565 h 8292353"/>
              <a:gd name="connsiteX28" fmla="*/ 6013076 w 6779558"/>
              <a:gd name="connsiteY28" fmla="*/ 7646894 h 8292353"/>
              <a:gd name="connsiteX29" fmla="*/ 6147546 w 6779558"/>
              <a:gd name="connsiteY29" fmla="*/ 8117541 h 8292353"/>
              <a:gd name="connsiteX30" fmla="*/ 5381064 w 6779558"/>
              <a:gd name="connsiteY30" fmla="*/ 8211671 h 8292353"/>
              <a:gd name="connsiteX31" fmla="*/ 4587687 w 6779558"/>
              <a:gd name="connsiteY31" fmla="*/ 8130988 h 8292353"/>
              <a:gd name="connsiteX32" fmla="*/ 4130487 w 6779558"/>
              <a:gd name="connsiteY32" fmla="*/ 8278906 h 8292353"/>
              <a:gd name="connsiteX33" fmla="*/ 3700181 w 6779558"/>
              <a:gd name="connsiteY33" fmla="*/ 8050306 h 8292353"/>
              <a:gd name="connsiteX34" fmla="*/ 3256428 w 6779558"/>
              <a:gd name="connsiteY34" fmla="*/ 8225118 h 8292353"/>
              <a:gd name="connsiteX35" fmla="*/ 2718546 w 6779558"/>
              <a:gd name="connsiteY35" fmla="*/ 7781365 h 8292353"/>
              <a:gd name="connsiteX36" fmla="*/ 1992405 w 6779558"/>
              <a:gd name="connsiteY36" fmla="*/ 7956177 h 8292353"/>
              <a:gd name="connsiteX37" fmla="*/ 1306605 w 6779558"/>
              <a:gd name="connsiteY37" fmla="*/ 7324165 h 8292353"/>
              <a:gd name="connsiteX38" fmla="*/ 1266264 w 6779558"/>
              <a:gd name="connsiteY38" fmla="*/ 6248400 h 8292353"/>
              <a:gd name="connsiteX39" fmla="*/ 526676 w 6779558"/>
              <a:gd name="connsiteY39" fmla="*/ 6248400 h 8292353"/>
              <a:gd name="connsiteX40" fmla="*/ 230840 w 6779558"/>
              <a:gd name="connsiteY40" fmla="*/ 5670177 h 8292353"/>
              <a:gd name="connsiteX41" fmla="*/ 378758 w 6779558"/>
              <a:gd name="connsiteY41" fmla="*/ 5401236 h 8292353"/>
              <a:gd name="connsiteX42" fmla="*/ 1131793 w 6779558"/>
              <a:gd name="connsiteY42" fmla="*/ 4890247 h 8292353"/>
              <a:gd name="connsiteX43" fmla="*/ 1400734 w 6779558"/>
              <a:gd name="connsiteY43" fmla="*/ 3491753 h 8292353"/>
              <a:gd name="connsiteX44" fmla="*/ 997323 w 6779558"/>
              <a:gd name="connsiteY44" fmla="*/ 3639671 h 8292353"/>
              <a:gd name="connsiteX45" fmla="*/ 338417 w 6779558"/>
              <a:gd name="connsiteY45" fmla="*/ 3451412 h 8292353"/>
              <a:gd name="connsiteX46" fmla="*/ 82923 w 6779558"/>
              <a:gd name="connsiteY46" fmla="*/ 2832847 h 8292353"/>
              <a:gd name="connsiteX47" fmla="*/ 69476 w 6779558"/>
              <a:gd name="connsiteY47" fmla="*/ 2187388 h 8292353"/>
              <a:gd name="connsiteX48" fmla="*/ 499781 w 6779558"/>
              <a:gd name="connsiteY48" fmla="*/ 1730188 h 8292353"/>
              <a:gd name="connsiteX49" fmla="*/ 472887 w 6779558"/>
              <a:gd name="connsiteY49" fmla="*/ 1730188 h 8292353"/>
              <a:gd name="connsiteX50" fmla="*/ 486334 w 6779558"/>
              <a:gd name="connsiteY50" fmla="*/ 1730188 h 82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79558" h="8292353">
                <a:moveTo>
                  <a:pt x="459440" y="1797424"/>
                </a:moveTo>
                <a:cubicBezTo>
                  <a:pt x="519952" y="1518397"/>
                  <a:pt x="580464" y="1239371"/>
                  <a:pt x="795617" y="1084730"/>
                </a:cubicBezTo>
                <a:cubicBezTo>
                  <a:pt x="1010770" y="930089"/>
                  <a:pt x="1490382" y="896471"/>
                  <a:pt x="1750358" y="869577"/>
                </a:cubicBezTo>
                <a:cubicBezTo>
                  <a:pt x="2010335" y="842683"/>
                  <a:pt x="2252382" y="858371"/>
                  <a:pt x="2355476" y="923365"/>
                </a:cubicBezTo>
                <a:cubicBezTo>
                  <a:pt x="2458570" y="988359"/>
                  <a:pt x="2176182" y="1207994"/>
                  <a:pt x="2368923" y="1259541"/>
                </a:cubicBezTo>
                <a:cubicBezTo>
                  <a:pt x="2561664" y="1311088"/>
                  <a:pt x="3287805" y="1322294"/>
                  <a:pt x="3511923" y="1232647"/>
                </a:cubicBezTo>
                <a:cubicBezTo>
                  <a:pt x="3736041" y="1143000"/>
                  <a:pt x="3543299" y="813547"/>
                  <a:pt x="3713628" y="721659"/>
                </a:cubicBezTo>
                <a:cubicBezTo>
                  <a:pt x="3883957" y="629771"/>
                  <a:pt x="4298575" y="791136"/>
                  <a:pt x="4533899" y="681318"/>
                </a:cubicBezTo>
                <a:cubicBezTo>
                  <a:pt x="4769223" y="571500"/>
                  <a:pt x="4872317" y="125506"/>
                  <a:pt x="5125570" y="62753"/>
                </a:cubicBezTo>
                <a:cubicBezTo>
                  <a:pt x="5378823" y="0"/>
                  <a:pt x="5829299" y="177053"/>
                  <a:pt x="6053417" y="304800"/>
                </a:cubicBezTo>
                <a:cubicBezTo>
                  <a:pt x="6277535" y="432547"/>
                  <a:pt x="6367182" y="679077"/>
                  <a:pt x="6470276" y="829236"/>
                </a:cubicBezTo>
                <a:cubicBezTo>
                  <a:pt x="6573370" y="979395"/>
                  <a:pt x="6631640" y="1046630"/>
                  <a:pt x="6671981" y="1205753"/>
                </a:cubicBezTo>
                <a:cubicBezTo>
                  <a:pt x="6712322" y="1364876"/>
                  <a:pt x="6779558" y="1627095"/>
                  <a:pt x="6712323" y="1783977"/>
                </a:cubicBezTo>
                <a:cubicBezTo>
                  <a:pt x="6645088" y="1940859"/>
                  <a:pt x="6396317" y="2050677"/>
                  <a:pt x="6268570" y="2147047"/>
                </a:cubicBezTo>
                <a:cubicBezTo>
                  <a:pt x="6140823" y="2243417"/>
                  <a:pt x="5934634" y="2288241"/>
                  <a:pt x="5945840" y="2362200"/>
                </a:cubicBezTo>
                <a:cubicBezTo>
                  <a:pt x="5957046" y="2436159"/>
                  <a:pt x="6313393" y="2456329"/>
                  <a:pt x="6335805" y="2590800"/>
                </a:cubicBezTo>
                <a:cubicBezTo>
                  <a:pt x="6358217" y="2725271"/>
                  <a:pt x="6152029" y="2987489"/>
                  <a:pt x="6080311" y="3169024"/>
                </a:cubicBezTo>
                <a:cubicBezTo>
                  <a:pt x="6008593" y="3350559"/>
                  <a:pt x="6051175" y="3590365"/>
                  <a:pt x="5905499" y="3680012"/>
                </a:cubicBezTo>
                <a:cubicBezTo>
                  <a:pt x="5759823" y="3769659"/>
                  <a:pt x="5398993" y="3471582"/>
                  <a:pt x="5206252" y="3706906"/>
                </a:cubicBezTo>
                <a:cubicBezTo>
                  <a:pt x="5013511" y="3942230"/>
                  <a:pt x="4693023" y="4883524"/>
                  <a:pt x="4749052" y="5091953"/>
                </a:cubicBezTo>
                <a:cubicBezTo>
                  <a:pt x="4805081" y="5300382"/>
                  <a:pt x="5378822" y="4941795"/>
                  <a:pt x="5542428" y="4957483"/>
                </a:cubicBezTo>
                <a:cubicBezTo>
                  <a:pt x="5706034" y="4973171"/>
                  <a:pt x="5607422" y="5123330"/>
                  <a:pt x="5730687" y="5186083"/>
                </a:cubicBezTo>
                <a:cubicBezTo>
                  <a:pt x="5853952" y="5248836"/>
                  <a:pt x="6185646" y="5253318"/>
                  <a:pt x="6282017" y="5334000"/>
                </a:cubicBezTo>
                <a:cubicBezTo>
                  <a:pt x="6378388" y="5414682"/>
                  <a:pt x="6342529" y="5560359"/>
                  <a:pt x="6308911" y="5670177"/>
                </a:cubicBezTo>
                <a:cubicBezTo>
                  <a:pt x="6275293" y="5779995"/>
                  <a:pt x="6033246" y="5849471"/>
                  <a:pt x="6080311" y="5992906"/>
                </a:cubicBezTo>
                <a:cubicBezTo>
                  <a:pt x="6127376" y="6136341"/>
                  <a:pt x="6533029" y="6380629"/>
                  <a:pt x="6591299" y="6530788"/>
                </a:cubicBezTo>
                <a:cubicBezTo>
                  <a:pt x="6649569" y="6680947"/>
                  <a:pt x="6557681" y="6799730"/>
                  <a:pt x="6429934" y="6893859"/>
                </a:cubicBezTo>
                <a:cubicBezTo>
                  <a:pt x="6302187" y="6987989"/>
                  <a:pt x="5894293" y="6970059"/>
                  <a:pt x="5824817" y="7095565"/>
                </a:cubicBezTo>
                <a:cubicBezTo>
                  <a:pt x="5755341" y="7221071"/>
                  <a:pt x="5959288" y="7476565"/>
                  <a:pt x="6013076" y="7646894"/>
                </a:cubicBezTo>
                <a:cubicBezTo>
                  <a:pt x="6066864" y="7817223"/>
                  <a:pt x="6252881" y="8023412"/>
                  <a:pt x="6147546" y="8117541"/>
                </a:cubicBezTo>
                <a:cubicBezTo>
                  <a:pt x="6042211" y="8211670"/>
                  <a:pt x="5641040" y="8209430"/>
                  <a:pt x="5381064" y="8211671"/>
                </a:cubicBezTo>
                <a:cubicBezTo>
                  <a:pt x="5121088" y="8213912"/>
                  <a:pt x="4796117" y="8119782"/>
                  <a:pt x="4587687" y="8130988"/>
                </a:cubicBezTo>
                <a:cubicBezTo>
                  <a:pt x="4379257" y="8142194"/>
                  <a:pt x="4278405" y="8292353"/>
                  <a:pt x="4130487" y="8278906"/>
                </a:cubicBezTo>
                <a:cubicBezTo>
                  <a:pt x="3982569" y="8265459"/>
                  <a:pt x="3845857" y="8059271"/>
                  <a:pt x="3700181" y="8050306"/>
                </a:cubicBezTo>
                <a:cubicBezTo>
                  <a:pt x="3554505" y="8041341"/>
                  <a:pt x="3420034" y="8269941"/>
                  <a:pt x="3256428" y="8225118"/>
                </a:cubicBezTo>
                <a:cubicBezTo>
                  <a:pt x="3092822" y="8180295"/>
                  <a:pt x="2929216" y="7826188"/>
                  <a:pt x="2718546" y="7781365"/>
                </a:cubicBezTo>
                <a:cubicBezTo>
                  <a:pt x="2507876" y="7736542"/>
                  <a:pt x="2227728" y="8032377"/>
                  <a:pt x="1992405" y="7956177"/>
                </a:cubicBezTo>
                <a:cubicBezTo>
                  <a:pt x="1757082" y="7879977"/>
                  <a:pt x="1427629" y="7608795"/>
                  <a:pt x="1306605" y="7324165"/>
                </a:cubicBezTo>
                <a:cubicBezTo>
                  <a:pt x="1185582" y="7039536"/>
                  <a:pt x="1396252" y="6427694"/>
                  <a:pt x="1266264" y="6248400"/>
                </a:cubicBezTo>
                <a:cubicBezTo>
                  <a:pt x="1136276" y="6069106"/>
                  <a:pt x="699247" y="6344771"/>
                  <a:pt x="526676" y="6248400"/>
                </a:cubicBezTo>
                <a:cubicBezTo>
                  <a:pt x="354105" y="6152029"/>
                  <a:pt x="255493" y="5811371"/>
                  <a:pt x="230840" y="5670177"/>
                </a:cubicBezTo>
                <a:cubicBezTo>
                  <a:pt x="206187" y="5528983"/>
                  <a:pt x="228599" y="5531224"/>
                  <a:pt x="378758" y="5401236"/>
                </a:cubicBezTo>
                <a:cubicBezTo>
                  <a:pt x="528917" y="5271248"/>
                  <a:pt x="961464" y="5208494"/>
                  <a:pt x="1131793" y="4890247"/>
                </a:cubicBezTo>
                <a:cubicBezTo>
                  <a:pt x="1302122" y="4572000"/>
                  <a:pt x="1423146" y="3700182"/>
                  <a:pt x="1400734" y="3491753"/>
                </a:cubicBezTo>
                <a:cubicBezTo>
                  <a:pt x="1378322" y="3283324"/>
                  <a:pt x="1174376" y="3646394"/>
                  <a:pt x="997323" y="3639671"/>
                </a:cubicBezTo>
                <a:cubicBezTo>
                  <a:pt x="820270" y="3632948"/>
                  <a:pt x="490817" y="3585883"/>
                  <a:pt x="338417" y="3451412"/>
                </a:cubicBezTo>
                <a:cubicBezTo>
                  <a:pt x="186017" y="3316941"/>
                  <a:pt x="127746" y="3043518"/>
                  <a:pt x="82923" y="2832847"/>
                </a:cubicBezTo>
                <a:cubicBezTo>
                  <a:pt x="38100" y="2622176"/>
                  <a:pt x="0" y="2371164"/>
                  <a:pt x="69476" y="2187388"/>
                </a:cubicBezTo>
                <a:cubicBezTo>
                  <a:pt x="138952" y="2003612"/>
                  <a:pt x="432546" y="1806388"/>
                  <a:pt x="499781" y="1730188"/>
                </a:cubicBezTo>
                <a:cubicBezTo>
                  <a:pt x="567016" y="1653988"/>
                  <a:pt x="472887" y="1730188"/>
                  <a:pt x="472887" y="1730188"/>
                </a:cubicBezTo>
                <a:lnTo>
                  <a:pt x="486334" y="1730188"/>
                </a:lnTo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7168667" flipV="1">
            <a:off x="276913" y="1748521"/>
            <a:ext cx="1840359" cy="1364822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4040344" y="7293678"/>
            <a:ext cx="1840359" cy="1433910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31886">
            <a:off x="4076328" y="5896226"/>
            <a:ext cx="2349865" cy="2144505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0224">
            <a:off x="1983951" y="6150185"/>
            <a:ext cx="2924919" cy="2653231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623796">
            <a:off x="3571586" y="1072353"/>
            <a:ext cx="3065569" cy="27808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14338" y="-104686"/>
            <a:ext cx="5378396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Ц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5493">
            <a:off x="273363" y="2434459"/>
            <a:ext cx="1852715" cy="155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89647" y="1335741"/>
            <a:ext cx="6710082" cy="7664824"/>
          </a:xfrm>
          <a:custGeom>
            <a:avLst/>
            <a:gdLst>
              <a:gd name="connsiteX0" fmla="*/ 824753 w 6710082"/>
              <a:gd name="connsiteY0" fmla="*/ 493059 h 7664824"/>
              <a:gd name="connsiteX1" fmla="*/ 1255059 w 6710082"/>
              <a:gd name="connsiteY1" fmla="*/ 35859 h 7664824"/>
              <a:gd name="connsiteX2" fmla="*/ 2075329 w 6710082"/>
              <a:gd name="connsiteY2" fmla="*/ 277906 h 7664824"/>
              <a:gd name="connsiteX3" fmla="*/ 2572871 w 6710082"/>
              <a:gd name="connsiteY3" fmla="*/ 627530 h 7664824"/>
              <a:gd name="connsiteX4" fmla="*/ 3339353 w 6710082"/>
              <a:gd name="connsiteY4" fmla="*/ 600635 h 7664824"/>
              <a:gd name="connsiteX5" fmla="*/ 3675529 w 6710082"/>
              <a:gd name="connsiteY5" fmla="*/ 856130 h 7664824"/>
              <a:gd name="connsiteX6" fmla="*/ 4791635 w 6710082"/>
              <a:gd name="connsiteY6" fmla="*/ 331694 h 7664824"/>
              <a:gd name="connsiteX7" fmla="*/ 6405282 w 6710082"/>
              <a:gd name="connsiteY7" fmla="*/ 277906 h 7664824"/>
              <a:gd name="connsiteX8" fmla="*/ 6620435 w 6710082"/>
              <a:gd name="connsiteY8" fmla="*/ 1299883 h 7664824"/>
              <a:gd name="connsiteX9" fmla="*/ 5961529 w 6710082"/>
              <a:gd name="connsiteY9" fmla="*/ 1595718 h 7664824"/>
              <a:gd name="connsiteX10" fmla="*/ 5894294 w 6710082"/>
              <a:gd name="connsiteY10" fmla="*/ 2147047 h 7664824"/>
              <a:gd name="connsiteX11" fmla="*/ 5262282 w 6710082"/>
              <a:gd name="connsiteY11" fmla="*/ 2738718 h 7664824"/>
              <a:gd name="connsiteX12" fmla="*/ 4885765 w 6710082"/>
              <a:gd name="connsiteY12" fmla="*/ 2967318 h 7664824"/>
              <a:gd name="connsiteX13" fmla="*/ 4630271 w 6710082"/>
              <a:gd name="connsiteY13" fmla="*/ 4271683 h 7664824"/>
              <a:gd name="connsiteX14" fmla="*/ 5235388 w 6710082"/>
              <a:gd name="connsiteY14" fmla="*/ 4016188 h 7664824"/>
              <a:gd name="connsiteX15" fmla="*/ 5813612 w 6710082"/>
              <a:gd name="connsiteY15" fmla="*/ 4648200 h 7664824"/>
              <a:gd name="connsiteX16" fmla="*/ 6190129 w 6710082"/>
              <a:gd name="connsiteY16" fmla="*/ 5078506 h 7664824"/>
              <a:gd name="connsiteX17" fmla="*/ 6136341 w 6710082"/>
              <a:gd name="connsiteY17" fmla="*/ 5508812 h 7664824"/>
              <a:gd name="connsiteX18" fmla="*/ 6109447 w 6710082"/>
              <a:gd name="connsiteY18" fmla="*/ 5992906 h 7664824"/>
              <a:gd name="connsiteX19" fmla="*/ 6284259 w 6710082"/>
              <a:gd name="connsiteY19" fmla="*/ 6409765 h 7664824"/>
              <a:gd name="connsiteX20" fmla="*/ 5867400 w 6710082"/>
              <a:gd name="connsiteY20" fmla="*/ 6611471 h 7664824"/>
              <a:gd name="connsiteX21" fmla="*/ 6203577 w 6710082"/>
              <a:gd name="connsiteY21" fmla="*/ 7512424 h 7664824"/>
              <a:gd name="connsiteX22" fmla="*/ 5665694 w 6710082"/>
              <a:gd name="connsiteY22" fmla="*/ 7525871 h 7664824"/>
              <a:gd name="connsiteX23" fmla="*/ 5114365 w 6710082"/>
              <a:gd name="connsiteY23" fmla="*/ 7566212 h 7664824"/>
              <a:gd name="connsiteX24" fmla="*/ 4455459 w 6710082"/>
              <a:gd name="connsiteY24" fmla="*/ 7283824 h 7664824"/>
              <a:gd name="connsiteX25" fmla="*/ 4294094 w 6710082"/>
              <a:gd name="connsiteY25" fmla="*/ 7633447 h 7664824"/>
              <a:gd name="connsiteX26" fmla="*/ 3514165 w 6710082"/>
              <a:gd name="connsiteY26" fmla="*/ 7351059 h 7664824"/>
              <a:gd name="connsiteX27" fmla="*/ 3191435 w 6710082"/>
              <a:gd name="connsiteY27" fmla="*/ 7055224 h 7664824"/>
              <a:gd name="connsiteX28" fmla="*/ 2734235 w 6710082"/>
              <a:gd name="connsiteY28" fmla="*/ 6947647 h 7664824"/>
              <a:gd name="connsiteX29" fmla="*/ 2209800 w 6710082"/>
              <a:gd name="connsiteY29" fmla="*/ 7297271 h 7664824"/>
              <a:gd name="connsiteX30" fmla="*/ 1779494 w 6710082"/>
              <a:gd name="connsiteY30" fmla="*/ 6732494 h 7664824"/>
              <a:gd name="connsiteX31" fmla="*/ 1295400 w 6710082"/>
              <a:gd name="connsiteY31" fmla="*/ 6275294 h 7664824"/>
              <a:gd name="connsiteX32" fmla="*/ 1537447 w 6710082"/>
              <a:gd name="connsiteY32" fmla="*/ 5616388 h 7664824"/>
              <a:gd name="connsiteX33" fmla="*/ 1147482 w 6710082"/>
              <a:gd name="connsiteY33" fmla="*/ 5334000 h 7664824"/>
              <a:gd name="connsiteX34" fmla="*/ 1443318 w 6710082"/>
              <a:gd name="connsiteY34" fmla="*/ 4554071 h 7664824"/>
              <a:gd name="connsiteX35" fmla="*/ 1053353 w 6710082"/>
              <a:gd name="connsiteY35" fmla="*/ 4244788 h 7664824"/>
              <a:gd name="connsiteX36" fmla="*/ 784412 w 6710082"/>
              <a:gd name="connsiteY36" fmla="*/ 3908612 h 7664824"/>
              <a:gd name="connsiteX37" fmla="*/ 112059 w 6710082"/>
              <a:gd name="connsiteY37" fmla="*/ 3545541 h 7664824"/>
              <a:gd name="connsiteX38" fmla="*/ 179294 w 6710082"/>
              <a:gd name="connsiteY38" fmla="*/ 1851212 h 7664824"/>
              <a:gd name="connsiteX39" fmla="*/ 4482 w 6710082"/>
              <a:gd name="connsiteY39" fmla="*/ 1299883 h 7664824"/>
              <a:gd name="connsiteX40" fmla="*/ 152400 w 6710082"/>
              <a:gd name="connsiteY40" fmla="*/ 667871 h 7664824"/>
              <a:gd name="connsiteX41" fmla="*/ 824753 w 6710082"/>
              <a:gd name="connsiteY41" fmla="*/ 493059 h 76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710082" h="7664824">
                <a:moveTo>
                  <a:pt x="824753" y="493059"/>
                </a:moveTo>
                <a:cubicBezTo>
                  <a:pt x="1008529" y="387724"/>
                  <a:pt x="1046630" y="71718"/>
                  <a:pt x="1255059" y="35859"/>
                </a:cubicBezTo>
                <a:cubicBezTo>
                  <a:pt x="1463488" y="0"/>
                  <a:pt x="1855694" y="179294"/>
                  <a:pt x="2075329" y="277906"/>
                </a:cubicBezTo>
                <a:cubicBezTo>
                  <a:pt x="2294964" y="376518"/>
                  <a:pt x="2362200" y="573742"/>
                  <a:pt x="2572871" y="627530"/>
                </a:cubicBezTo>
                <a:cubicBezTo>
                  <a:pt x="2783542" y="681318"/>
                  <a:pt x="3155577" y="562535"/>
                  <a:pt x="3339353" y="600635"/>
                </a:cubicBezTo>
                <a:cubicBezTo>
                  <a:pt x="3523129" y="638735"/>
                  <a:pt x="3433482" y="900954"/>
                  <a:pt x="3675529" y="856130"/>
                </a:cubicBezTo>
                <a:cubicBezTo>
                  <a:pt x="3917576" y="811307"/>
                  <a:pt x="4336676" y="428065"/>
                  <a:pt x="4791635" y="331694"/>
                </a:cubicBezTo>
                <a:cubicBezTo>
                  <a:pt x="5246594" y="235323"/>
                  <a:pt x="6100482" y="116541"/>
                  <a:pt x="6405282" y="277906"/>
                </a:cubicBezTo>
                <a:cubicBezTo>
                  <a:pt x="6710082" y="439271"/>
                  <a:pt x="6694394" y="1080248"/>
                  <a:pt x="6620435" y="1299883"/>
                </a:cubicBezTo>
                <a:cubicBezTo>
                  <a:pt x="6546476" y="1519518"/>
                  <a:pt x="6082552" y="1454524"/>
                  <a:pt x="5961529" y="1595718"/>
                </a:cubicBezTo>
                <a:cubicBezTo>
                  <a:pt x="5840506" y="1736912"/>
                  <a:pt x="6010835" y="1956547"/>
                  <a:pt x="5894294" y="2147047"/>
                </a:cubicBezTo>
                <a:cubicBezTo>
                  <a:pt x="5777753" y="2337547"/>
                  <a:pt x="5430370" y="2602006"/>
                  <a:pt x="5262282" y="2738718"/>
                </a:cubicBezTo>
                <a:cubicBezTo>
                  <a:pt x="5094194" y="2875430"/>
                  <a:pt x="4991100" y="2711824"/>
                  <a:pt x="4885765" y="2967318"/>
                </a:cubicBezTo>
                <a:cubicBezTo>
                  <a:pt x="4780430" y="3222812"/>
                  <a:pt x="4572001" y="4096871"/>
                  <a:pt x="4630271" y="4271683"/>
                </a:cubicBezTo>
                <a:cubicBezTo>
                  <a:pt x="4688541" y="4446495"/>
                  <a:pt x="5038165" y="3953435"/>
                  <a:pt x="5235388" y="4016188"/>
                </a:cubicBezTo>
                <a:cubicBezTo>
                  <a:pt x="5432612" y="4078941"/>
                  <a:pt x="5654489" y="4471147"/>
                  <a:pt x="5813612" y="4648200"/>
                </a:cubicBezTo>
                <a:cubicBezTo>
                  <a:pt x="5972735" y="4825253"/>
                  <a:pt x="6136341" y="4935071"/>
                  <a:pt x="6190129" y="5078506"/>
                </a:cubicBezTo>
                <a:cubicBezTo>
                  <a:pt x="6243917" y="5221941"/>
                  <a:pt x="6149788" y="5356412"/>
                  <a:pt x="6136341" y="5508812"/>
                </a:cubicBezTo>
                <a:cubicBezTo>
                  <a:pt x="6122894" y="5661212"/>
                  <a:pt x="6084794" y="5842747"/>
                  <a:pt x="6109447" y="5992906"/>
                </a:cubicBezTo>
                <a:cubicBezTo>
                  <a:pt x="6134100" y="6143065"/>
                  <a:pt x="6324600" y="6306671"/>
                  <a:pt x="6284259" y="6409765"/>
                </a:cubicBezTo>
                <a:cubicBezTo>
                  <a:pt x="6243918" y="6512859"/>
                  <a:pt x="5880847" y="6427694"/>
                  <a:pt x="5867400" y="6611471"/>
                </a:cubicBezTo>
                <a:cubicBezTo>
                  <a:pt x="5853953" y="6795248"/>
                  <a:pt x="6237195" y="7360024"/>
                  <a:pt x="6203577" y="7512424"/>
                </a:cubicBezTo>
                <a:cubicBezTo>
                  <a:pt x="6169959" y="7664824"/>
                  <a:pt x="5847229" y="7516906"/>
                  <a:pt x="5665694" y="7525871"/>
                </a:cubicBezTo>
                <a:cubicBezTo>
                  <a:pt x="5484159" y="7534836"/>
                  <a:pt x="5316071" y="7606553"/>
                  <a:pt x="5114365" y="7566212"/>
                </a:cubicBezTo>
                <a:cubicBezTo>
                  <a:pt x="4912659" y="7525871"/>
                  <a:pt x="4592171" y="7272618"/>
                  <a:pt x="4455459" y="7283824"/>
                </a:cubicBezTo>
                <a:cubicBezTo>
                  <a:pt x="4318747" y="7295030"/>
                  <a:pt x="4450976" y="7622241"/>
                  <a:pt x="4294094" y="7633447"/>
                </a:cubicBezTo>
                <a:cubicBezTo>
                  <a:pt x="4137212" y="7644653"/>
                  <a:pt x="3697942" y="7447430"/>
                  <a:pt x="3514165" y="7351059"/>
                </a:cubicBezTo>
                <a:cubicBezTo>
                  <a:pt x="3330389" y="7254689"/>
                  <a:pt x="3321423" y="7122459"/>
                  <a:pt x="3191435" y="7055224"/>
                </a:cubicBezTo>
                <a:cubicBezTo>
                  <a:pt x="3061447" y="6987989"/>
                  <a:pt x="2897841" y="6907306"/>
                  <a:pt x="2734235" y="6947647"/>
                </a:cubicBezTo>
                <a:cubicBezTo>
                  <a:pt x="2570629" y="6987988"/>
                  <a:pt x="2368924" y="7333130"/>
                  <a:pt x="2209800" y="7297271"/>
                </a:cubicBezTo>
                <a:cubicBezTo>
                  <a:pt x="2050677" y="7261412"/>
                  <a:pt x="1931894" y="6902824"/>
                  <a:pt x="1779494" y="6732494"/>
                </a:cubicBezTo>
                <a:cubicBezTo>
                  <a:pt x="1627094" y="6562165"/>
                  <a:pt x="1335741" y="6461312"/>
                  <a:pt x="1295400" y="6275294"/>
                </a:cubicBezTo>
                <a:cubicBezTo>
                  <a:pt x="1255059" y="6089276"/>
                  <a:pt x="1562100" y="5773270"/>
                  <a:pt x="1537447" y="5616388"/>
                </a:cubicBezTo>
                <a:cubicBezTo>
                  <a:pt x="1512794" y="5459506"/>
                  <a:pt x="1163170" y="5511053"/>
                  <a:pt x="1147482" y="5334000"/>
                </a:cubicBezTo>
                <a:cubicBezTo>
                  <a:pt x="1131794" y="5156947"/>
                  <a:pt x="1459006" y="4735606"/>
                  <a:pt x="1443318" y="4554071"/>
                </a:cubicBezTo>
                <a:cubicBezTo>
                  <a:pt x="1427630" y="4372536"/>
                  <a:pt x="1163171" y="4352364"/>
                  <a:pt x="1053353" y="4244788"/>
                </a:cubicBezTo>
                <a:cubicBezTo>
                  <a:pt x="943535" y="4137212"/>
                  <a:pt x="941294" y="4025153"/>
                  <a:pt x="784412" y="3908612"/>
                </a:cubicBezTo>
                <a:cubicBezTo>
                  <a:pt x="627530" y="3792071"/>
                  <a:pt x="212912" y="3888441"/>
                  <a:pt x="112059" y="3545541"/>
                </a:cubicBezTo>
                <a:cubicBezTo>
                  <a:pt x="11206" y="3202641"/>
                  <a:pt x="197224" y="2225488"/>
                  <a:pt x="179294" y="1851212"/>
                </a:cubicBezTo>
                <a:cubicBezTo>
                  <a:pt x="161364" y="1476936"/>
                  <a:pt x="8964" y="1497106"/>
                  <a:pt x="4482" y="1299883"/>
                </a:cubicBezTo>
                <a:cubicBezTo>
                  <a:pt x="0" y="1102660"/>
                  <a:pt x="11206" y="804583"/>
                  <a:pt x="152400" y="667871"/>
                </a:cubicBezTo>
                <a:cubicBezTo>
                  <a:pt x="293594" y="531159"/>
                  <a:pt x="640977" y="598394"/>
                  <a:pt x="824753" y="493059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20591540">
            <a:off x="4239948" y="2592872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036471" flipV="1">
            <a:off x="481072" y="3178325"/>
            <a:ext cx="1840359" cy="1745378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4111783" y="7293680"/>
            <a:ext cx="1840359" cy="1433910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89936" flipV="1">
            <a:off x="1477830" y="5586984"/>
            <a:ext cx="2674067" cy="2618140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98528">
            <a:off x="3468178" y="5587443"/>
            <a:ext cx="2674067" cy="242568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623796">
            <a:off x="25546" y="1642205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85776" y="0"/>
            <a:ext cx="5538697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Ч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86857">
            <a:off x="2880834" y="6856073"/>
            <a:ext cx="2039355" cy="1861131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5493">
            <a:off x="4171755" y="6482085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163606" y="815789"/>
            <a:ext cx="6098241" cy="7969623"/>
          </a:xfrm>
          <a:custGeom>
            <a:avLst/>
            <a:gdLst>
              <a:gd name="connsiteX0" fmla="*/ 710453 w 6098241"/>
              <a:gd name="connsiteY0" fmla="*/ 1039905 h 7969623"/>
              <a:gd name="connsiteX1" fmla="*/ 992841 w 6098241"/>
              <a:gd name="connsiteY1" fmla="*/ 744070 h 7969623"/>
              <a:gd name="connsiteX2" fmla="*/ 1127312 w 6098241"/>
              <a:gd name="connsiteY2" fmla="*/ 340658 h 7969623"/>
              <a:gd name="connsiteX3" fmla="*/ 1732429 w 6098241"/>
              <a:gd name="connsiteY3" fmla="*/ 31376 h 7969623"/>
              <a:gd name="connsiteX4" fmla="*/ 1947582 w 6098241"/>
              <a:gd name="connsiteY4" fmla="*/ 528917 h 7969623"/>
              <a:gd name="connsiteX5" fmla="*/ 2283759 w 6098241"/>
              <a:gd name="connsiteY5" fmla="*/ 730623 h 7969623"/>
              <a:gd name="connsiteX6" fmla="*/ 2418229 w 6098241"/>
              <a:gd name="connsiteY6" fmla="*/ 986117 h 7969623"/>
              <a:gd name="connsiteX7" fmla="*/ 2687170 w 6098241"/>
              <a:gd name="connsiteY7" fmla="*/ 1134035 h 7969623"/>
              <a:gd name="connsiteX8" fmla="*/ 3319182 w 6098241"/>
              <a:gd name="connsiteY8" fmla="*/ 1120587 h 7969623"/>
              <a:gd name="connsiteX9" fmla="*/ 4247029 w 6098241"/>
              <a:gd name="connsiteY9" fmla="*/ 1134035 h 7969623"/>
              <a:gd name="connsiteX10" fmla="*/ 5255559 w 6098241"/>
              <a:gd name="connsiteY10" fmla="*/ 878540 h 7969623"/>
              <a:gd name="connsiteX11" fmla="*/ 5363135 w 6098241"/>
              <a:gd name="connsiteY11" fmla="*/ 1725705 h 7969623"/>
              <a:gd name="connsiteX12" fmla="*/ 5161429 w 6098241"/>
              <a:gd name="connsiteY12" fmla="*/ 2411505 h 7969623"/>
              <a:gd name="connsiteX13" fmla="*/ 4892488 w 6098241"/>
              <a:gd name="connsiteY13" fmla="*/ 2680446 h 7969623"/>
              <a:gd name="connsiteX14" fmla="*/ 4852147 w 6098241"/>
              <a:gd name="connsiteY14" fmla="*/ 3366246 h 7969623"/>
              <a:gd name="connsiteX15" fmla="*/ 4932829 w 6098241"/>
              <a:gd name="connsiteY15" fmla="*/ 3702423 h 7969623"/>
              <a:gd name="connsiteX16" fmla="*/ 5511053 w 6098241"/>
              <a:gd name="connsiteY16" fmla="*/ 4011705 h 7969623"/>
              <a:gd name="connsiteX17" fmla="*/ 5995147 w 6098241"/>
              <a:gd name="connsiteY17" fmla="*/ 4173070 h 7969623"/>
              <a:gd name="connsiteX18" fmla="*/ 6022041 w 6098241"/>
              <a:gd name="connsiteY18" fmla="*/ 4589929 h 7969623"/>
              <a:gd name="connsiteX19" fmla="*/ 5537947 w 6098241"/>
              <a:gd name="connsiteY19" fmla="*/ 4939552 h 7969623"/>
              <a:gd name="connsiteX20" fmla="*/ 5295900 w 6098241"/>
              <a:gd name="connsiteY20" fmla="*/ 5356411 h 7969623"/>
              <a:gd name="connsiteX21" fmla="*/ 5094194 w 6098241"/>
              <a:gd name="connsiteY21" fmla="*/ 5558117 h 7969623"/>
              <a:gd name="connsiteX22" fmla="*/ 5053853 w 6098241"/>
              <a:gd name="connsiteY22" fmla="*/ 5907740 h 7969623"/>
              <a:gd name="connsiteX23" fmla="*/ 4717676 w 6098241"/>
              <a:gd name="connsiteY23" fmla="*/ 6015317 h 7969623"/>
              <a:gd name="connsiteX24" fmla="*/ 4892488 w 6098241"/>
              <a:gd name="connsiteY24" fmla="*/ 6566646 h 7969623"/>
              <a:gd name="connsiteX25" fmla="*/ 4932829 w 6098241"/>
              <a:gd name="connsiteY25" fmla="*/ 6902823 h 7969623"/>
              <a:gd name="connsiteX26" fmla="*/ 4448735 w 6098241"/>
              <a:gd name="connsiteY26" fmla="*/ 6902823 h 7969623"/>
              <a:gd name="connsiteX27" fmla="*/ 4946276 w 6098241"/>
              <a:gd name="connsiteY27" fmla="*/ 7185211 h 7969623"/>
              <a:gd name="connsiteX28" fmla="*/ 4462182 w 6098241"/>
              <a:gd name="connsiteY28" fmla="*/ 7494493 h 7969623"/>
              <a:gd name="connsiteX29" fmla="*/ 4126006 w 6098241"/>
              <a:gd name="connsiteY29" fmla="*/ 7588623 h 7969623"/>
              <a:gd name="connsiteX30" fmla="*/ 3910853 w 6098241"/>
              <a:gd name="connsiteY30" fmla="*/ 7790329 h 7969623"/>
              <a:gd name="connsiteX31" fmla="*/ 3386418 w 6098241"/>
              <a:gd name="connsiteY31" fmla="*/ 7655858 h 7969623"/>
              <a:gd name="connsiteX32" fmla="*/ 2915770 w 6098241"/>
              <a:gd name="connsiteY32" fmla="*/ 7642411 h 7969623"/>
              <a:gd name="connsiteX33" fmla="*/ 2283759 w 6098241"/>
              <a:gd name="connsiteY33" fmla="*/ 7763435 h 7969623"/>
              <a:gd name="connsiteX34" fmla="*/ 1799665 w 6098241"/>
              <a:gd name="connsiteY34" fmla="*/ 7897905 h 7969623"/>
              <a:gd name="connsiteX35" fmla="*/ 1772770 w 6098241"/>
              <a:gd name="connsiteY35" fmla="*/ 7333129 h 7969623"/>
              <a:gd name="connsiteX36" fmla="*/ 1597959 w 6098241"/>
              <a:gd name="connsiteY36" fmla="*/ 7037293 h 7969623"/>
              <a:gd name="connsiteX37" fmla="*/ 1221441 w 6098241"/>
              <a:gd name="connsiteY37" fmla="*/ 7171764 h 7969623"/>
              <a:gd name="connsiteX38" fmla="*/ 737347 w 6098241"/>
              <a:gd name="connsiteY38" fmla="*/ 7037293 h 7969623"/>
              <a:gd name="connsiteX39" fmla="*/ 347382 w 6098241"/>
              <a:gd name="connsiteY39" fmla="*/ 6674223 h 7969623"/>
              <a:gd name="connsiteX40" fmla="*/ 118782 w 6098241"/>
              <a:gd name="connsiteY40" fmla="*/ 6391835 h 7969623"/>
              <a:gd name="connsiteX41" fmla="*/ 333935 w 6098241"/>
              <a:gd name="connsiteY41" fmla="*/ 5961529 h 7969623"/>
              <a:gd name="connsiteX42" fmla="*/ 535641 w 6098241"/>
              <a:gd name="connsiteY42" fmla="*/ 5692587 h 7969623"/>
              <a:gd name="connsiteX43" fmla="*/ 522194 w 6098241"/>
              <a:gd name="connsiteY43" fmla="*/ 5289176 h 7969623"/>
              <a:gd name="connsiteX44" fmla="*/ 1033182 w 6098241"/>
              <a:gd name="connsiteY44" fmla="*/ 5020235 h 7969623"/>
              <a:gd name="connsiteX45" fmla="*/ 1221441 w 6098241"/>
              <a:gd name="connsiteY45" fmla="*/ 4684058 h 7969623"/>
              <a:gd name="connsiteX46" fmla="*/ 1517276 w 6098241"/>
              <a:gd name="connsiteY46" fmla="*/ 4468905 h 7969623"/>
              <a:gd name="connsiteX47" fmla="*/ 885265 w 6098241"/>
              <a:gd name="connsiteY47" fmla="*/ 4361329 h 7969623"/>
              <a:gd name="connsiteX48" fmla="*/ 508747 w 6098241"/>
              <a:gd name="connsiteY48" fmla="*/ 3796552 h 7969623"/>
              <a:gd name="connsiteX49" fmla="*/ 468406 w 6098241"/>
              <a:gd name="connsiteY49" fmla="*/ 3164540 h 7969623"/>
              <a:gd name="connsiteX50" fmla="*/ 535641 w 6098241"/>
              <a:gd name="connsiteY50" fmla="*/ 2774576 h 7969623"/>
              <a:gd name="connsiteX51" fmla="*/ 307041 w 6098241"/>
              <a:gd name="connsiteY51" fmla="*/ 2465293 h 7969623"/>
              <a:gd name="connsiteX52" fmla="*/ 24653 w 6098241"/>
              <a:gd name="connsiteY52" fmla="*/ 2129117 h 7969623"/>
              <a:gd name="connsiteX53" fmla="*/ 159123 w 6098241"/>
              <a:gd name="connsiteY53" fmla="*/ 1685364 h 7969623"/>
              <a:gd name="connsiteX54" fmla="*/ 454959 w 6098241"/>
              <a:gd name="connsiteY54" fmla="*/ 1523999 h 7969623"/>
              <a:gd name="connsiteX55" fmla="*/ 522194 w 6098241"/>
              <a:gd name="connsiteY55" fmla="*/ 1187823 h 7969623"/>
              <a:gd name="connsiteX56" fmla="*/ 710453 w 6098241"/>
              <a:gd name="connsiteY56" fmla="*/ 1039905 h 796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98241" h="7969623">
                <a:moveTo>
                  <a:pt x="710453" y="1039905"/>
                </a:moveTo>
                <a:cubicBezTo>
                  <a:pt x="788894" y="965946"/>
                  <a:pt x="923365" y="860611"/>
                  <a:pt x="992841" y="744070"/>
                </a:cubicBezTo>
                <a:cubicBezTo>
                  <a:pt x="1062317" y="627529"/>
                  <a:pt x="1004047" y="459440"/>
                  <a:pt x="1127312" y="340658"/>
                </a:cubicBezTo>
                <a:cubicBezTo>
                  <a:pt x="1250577" y="221876"/>
                  <a:pt x="1595717" y="0"/>
                  <a:pt x="1732429" y="31376"/>
                </a:cubicBezTo>
                <a:cubicBezTo>
                  <a:pt x="1869141" y="62752"/>
                  <a:pt x="1855694" y="412376"/>
                  <a:pt x="1947582" y="528917"/>
                </a:cubicBezTo>
                <a:cubicBezTo>
                  <a:pt x="2039470" y="645458"/>
                  <a:pt x="2205318" y="654423"/>
                  <a:pt x="2283759" y="730623"/>
                </a:cubicBezTo>
                <a:cubicBezTo>
                  <a:pt x="2362200" y="806823"/>
                  <a:pt x="2350994" y="918882"/>
                  <a:pt x="2418229" y="986117"/>
                </a:cubicBezTo>
                <a:cubicBezTo>
                  <a:pt x="2485464" y="1053352"/>
                  <a:pt x="2537011" y="1111623"/>
                  <a:pt x="2687170" y="1134035"/>
                </a:cubicBezTo>
                <a:cubicBezTo>
                  <a:pt x="2837329" y="1156447"/>
                  <a:pt x="3059206" y="1120587"/>
                  <a:pt x="3319182" y="1120587"/>
                </a:cubicBezTo>
                <a:cubicBezTo>
                  <a:pt x="3579158" y="1120587"/>
                  <a:pt x="3924300" y="1174376"/>
                  <a:pt x="4247029" y="1134035"/>
                </a:cubicBezTo>
                <a:cubicBezTo>
                  <a:pt x="4569758" y="1093694"/>
                  <a:pt x="5069541" y="779928"/>
                  <a:pt x="5255559" y="878540"/>
                </a:cubicBezTo>
                <a:cubicBezTo>
                  <a:pt x="5441577" y="977152"/>
                  <a:pt x="5378823" y="1470211"/>
                  <a:pt x="5363135" y="1725705"/>
                </a:cubicBezTo>
                <a:cubicBezTo>
                  <a:pt x="5347447" y="1981199"/>
                  <a:pt x="5239870" y="2252381"/>
                  <a:pt x="5161429" y="2411505"/>
                </a:cubicBezTo>
                <a:cubicBezTo>
                  <a:pt x="5082988" y="2570629"/>
                  <a:pt x="4944035" y="2521323"/>
                  <a:pt x="4892488" y="2680446"/>
                </a:cubicBezTo>
                <a:cubicBezTo>
                  <a:pt x="4840941" y="2839569"/>
                  <a:pt x="4845424" y="3195917"/>
                  <a:pt x="4852147" y="3366246"/>
                </a:cubicBezTo>
                <a:cubicBezTo>
                  <a:pt x="4858870" y="3536575"/>
                  <a:pt x="4823011" y="3594847"/>
                  <a:pt x="4932829" y="3702423"/>
                </a:cubicBezTo>
                <a:cubicBezTo>
                  <a:pt x="5042647" y="3809999"/>
                  <a:pt x="5334000" y="3933264"/>
                  <a:pt x="5511053" y="4011705"/>
                </a:cubicBezTo>
                <a:cubicBezTo>
                  <a:pt x="5688106" y="4090146"/>
                  <a:pt x="5909982" y="4076699"/>
                  <a:pt x="5995147" y="4173070"/>
                </a:cubicBezTo>
                <a:cubicBezTo>
                  <a:pt x="6080312" y="4269441"/>
                  <a:pt x="6098241" y="4462182"/>
                  <a:pt x="6022041" y="4589929"/>
                </a:cubicBezTo>
                <a:cubicBezTo>
                  <a:pt x="5945841" y="4717676"/>
                  <a:pt x="5658970" y="4811805"/>
                  <a:pt x="5537947" y="4939552"/>
                </a:cubicBezTo>
                <a:cubicBezTo>
                  <a:pt x="5416924" y="5067299"/>
                  <a:pt x="5369859" y="5253317"/>
                  <a:pt x="5295900" y="5356411"/>
                </a:cubicBezTo>
                <a:cubicBezTo>
                  <a:pt x="5221941" y="5459505"/>
                  <a:pt x="5134535" y="5466229"/>
                  <a:pt x="5094194" y="5558117"/>
                </a:cubicBezTo>
                <a:cubicBezTo>
                  <a:pt x="5053853" y="5650005"/>
                  <a:pt x="5116606" y="5831540"/>
                  <a:pt x="5053853" y="5907740"/>
                </a:cubicBezTo>
                <a:cubicBezTo>
                  <a:pt x="4991100" y="5983940"/>
                  <a:pt x="4744570" y="5905499"/>
                  <a:pt x="4717676" y="6015317"/>
                </a:cubicBezTo>
                <a:cubicBezTo>
                  <a:pt x="4690782" y="6125135"/>
                  <a:pt x="4856629" y="6418729"/>
                  <a:pt x="4892488" y="6566646"/>
                </a:cubicBezTo>
                <a:cubicBezTo>
                  <a:pt x="4928347" y="6714563"/>
                  <a:pt x="5006788" y="6846794"/>
                  <a:pt x="4932829" y="6902823"/>
                </a:cubicBezTo>
                <a:cubicBezTo>
                  <a:pt x="4858870" y="6958852"/>
                  <a:pt x="4446494" y="6855758"/>
                  <a:pt x="4448735" y="6902823"/>
                </a:cubicBezTo>
                <a:cubicBezTo>
                  <a:pt x="4450976" y="6949888"/>
                  <a:pt x="4944035" y="7086599"/>
                  <a:pt x="4946276" y="7185211"/>
                </a:cubicBezTo>
                <a:cubicBezTo>
                  <a:pt x="4948517" y="7283823"/>
                  <a:pt x="4598894" y="7427258"/>
                  <a:pt x="4462182" y="7494493"/>
                </a:cubicBezTo>
                <a:cubicBezTo>
                  <a:pt x="4325470" y="7561728"/>
                  <a:pt x="4217894" y="7539317"/>
                  <a:pt x="4126006" y="7588623"/>
                </a:cubicBezTo>
                <a:cubicBezTo>
                  <a:pt x="4034118" y="7637929"/>
                  <a:pt x="4034118" y="7779123"/>
                  <a:pt x="3910853" y="7790329"/>
                </a:cubicBezTo>
                <a:cubicBezTo>
                  <a:pt x="3787588" y="7801535"/>
                  <a:pt x="3552265" y="7680511"/>
                  <a:pt x="3386418" y="7655858"/>
                </a:cubicBezTo>
                <a:cubicBezTo>
                  <a:pt x="3220571" y="7631205"/>
                  <a:pt x="3099547" y="7624481"/>
                  <a:pt x="2915770" y="7642411"/>
                </a:cubicBezTo>
                <a:cubicBezTo>
                  <a:pt x="2731993" y="7660341"/>
                  <a:pt x="2469776" y="7720853"/>
                  <a:pt x="2283759" y="7763435"/>
                </a:cubicBezTo>
                <a:cubicBezTo>
                  <a:pt x="2097742" y="7806017"/>
                  <a:pt x="1884830" y="7969623"/>
                  <a:pt x="1799665" y="7897905"/>
                </a:cubicBezTo>
                <a:cubicBezTo>
                  <a:pt x="1714500" y="7826187"/>
                  <a:pt x="1806388" y="7476564"/>
                  <a:pt x="1772770" y="7333129"/>
                </a:cubicBezTo>
                <a:cubicBezTo>
                  <a:pt x="1739152" y="7189694"/>
                  <a:pt x="1689847" y="7064187"/>
                  <a:pt x="1597959" y="7037293"/>
                </a:cubicBezTo>
                <a:cubicBezTo>
                  <a:pt x="1506071" y="7010399"/>
                  <a:pt x="1364876" y="7171764"/>
                  <a:pt x="1221441" y="7171764"/>
                </a:cubicBezTo>
                <a:cubicBezTo>
                  <a:pt x="1078006" y="7171764"/>
                  <a:pt x="883023" y="7120216"/>
                  <a:pt x="737347" y="7037293"/>
                </a:cubicBezTo>
                <a:cubicBezTo>
                  <a:pt x="591671" y="6954370"/>
                  <a:pt x="450476" y="6781799"/>
                  <a:pt x="347382" y="6674223"/>
                </a:cubicBezTo>
                <a:cubicBezTo>
                  <a:pt x="244288" y="6566647"/>
                  <a:pt x="121023" y="6510617"/>
                  <a:pt x="118782" y="6391835"/>
                </a:cubicBezTo>
                <a:cubicBezTo>
                  <a:pt x="116541" y="6273053"/>
                  <a:pt x="264459" y="6078070"/>
                  <a:pt x="333935" y="5961529"/>
                </a:cubicBezTo>
                <a:cubicBezTo>
                  <a:pt x="403412" y="5844988"/>
                  <a:pt x="504265" y="5804646"/>
                  <a:pt x="535641" y="5692587"/>
                </a:cubicBezTo>
                <a:cubicBezTo>
                  <a:pt x="567018" y="5580528"/>
                  <a:pt x="439271" y="5401235"/>
                  <a:pt x="522194" y="5289176"/>
                </a:cubicBezTo>
                <a:cubicBezTo>
                  <a:pt x="605118" y="5177117"/>
                  <a:pt x="916641" y="5121088"/>
                  <a:pt x="1033182" y="5020235"/>
                </a:cubicBezTo>
                <a:cubicBezTo>
                  <a:pt x="1149723" y="4919382"/>
                  <a:pt x="1140759" y="4775946"/>
                  <a:pt x="1221441" y="4684058"/>
                </a:cubicBezTo>
                <a:cubicBezTo>
                  <a:pt x="1302123" y="4592170"/>
                  <a:pt x="1573305" y="4522693"/>
                  <a:pt x="1517276" y="4468905"/>
                </a:cubicBezTo>
                <a:cubicBezTo>
                  <a:pt x="1461247" y="4415117"/>
                  <a:pt x="1053353" y="4473388"/>
                  <a:pt x="885265" y="4361329"/>
                </a:cubicBezTo>
                <a:cubicBezTo>
                  <a:pt x="717177" y="4249270"/>
                  <a:pt x="578223" y="3996017"/>
                  <a:pt x="508747" y="3796552"/>
                </a:cubicBezTo>
                <a:cubicBezTo>
                  <a:pt x="439271" y="3597087"/>
                  <a:pt x="463924" y="3334869"/>
                  <a:pt x="468406" y="3164540"/>
                </a:cubicBezTo>
                <a:cubicBezTo>
                  <a:pt x="472888" y="2994211"/>
                  <a:pt x="562535" y="2891117"/>
                  <a:pt x="535641" y="2774576"/>
                </a:cubicBezTo>
                <a:cubicBezTo>
                  <a:pt x="508747" y="2658035"/>
                  <a:pt x="392206" y="2572869"/>
                  <a:pt x="307041" y="2465293"/>
                </a:cubicBezTo>
                <a:cubicBezTo>
                  <a:pt x="221876" y="2357717"/>
                  <a:pt x="49306" y="2259105"/>
                  <a:pt x="24653" y="2129117"/>
                </a:cubicBezTo>
                <a:cubicBezTo>
                  <a:pt x="0" y="1999129"/>
                  <a:pt x="87405" y="1786217"/>
                  <a:pt x="159123" y="1685364"/>
                </a:cubicBezTo>
                <a:cubicBezTo>
                  <a:pt x="230841" y="1584511"/>
                  <a:pt x="394447" y="1606923"/>
                  <a:pt x="454959" y="1523999"/>
                </a:cubicBezTo>
                <a:cubicBezTo>
                  <a:pt x="515471" y="1441076"/>
                  <a:pt x="481853" y="1266264"/>
                  <a:pt x="522194" y="1187823"/>
                </a:cubicBezTo>
                <a:cubicBezTo>
                  <a:pt x="562535" y="1109382"/>
                  <a:pt x="632012" y="1113864"/>
                  <a:pt x="710453" y="103990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 cstate="print"/>
          <a:srcRect l="35246"/>
          <a:stretch>
            <a:fillRect/>
          </a:stretch>
        </p:blipFill>
        <p:spPr bwMode="auto">
          <a:xfrm rot="15031306" flipV="1">
            <a:off x="818179" y="1282580"/>
            <a:ext cx="1509565" cy="1287537"/>
          </a:xfrm>
          <a:prstGeom prst="rect">
            <a:avLst/>
          </a:prstGeom>
          <a:noFill/>
        </p:spPr>
      </p:pic>
      <p:pic>
        <p:nvPicPr>
          <p:cNvPr id="13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/>
          <a:srcRect l="35246"/>
          <a:stretch>
            <a:fillRect/>
          </a:stretch>
        </p:blipFill>
        <p:spPr bwMode="auto">
          <a:xfrm rot="18285571" flipV="1">
            <a:off x="3963984" y="4776286"/>
            <a:ext cx="1840359" cy="1569678"/>
          </a:xfrm>
          <a:prstGeom prst="rect">
            <a:avLst/>
          </a:prstGeom>
          <a:noFill/>
        </p:spPr>
      </p:pic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/>
          <a:srcRect l="35246"/>
          <a:stretch>
            <a:fillRect/>
          </a:stretch>
        </p:blipFill>
        <p:spPr bwMode="auto">
          <a:xfrm rot="3148341">
            <a:off x="2718549" y="6910559"/>
            <a:ext cx="1840359" cy="1637556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/>
          <a:srcRect l="35246"/>
          <a:stretch>
            <a:fillRect/>
          </a:stretch>
        </p:blipFill>
        <p:spPr bwMode="auto">
          <a:xfrm rot="5146713" flipV="1">
            <a:off x="1859068" y="6762881"/>
            <a:ext cx="1840359" cy="1569678"/>
          </a:xfrm>
          <a:prstGeom prst="rect">
            <a:avLst/>
          </a:prstGeom>
          <a:noFill/>
        </p:spPr>
      </p:pic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08384">
            <a:off x="1412750" y="1501618"/>
            <a:ext cx="1272761" cy="1161531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327278">
            <a:off x="361815" y="2053190"/>
            <a:ext cx="1691576" cy="1543745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32659">
            <a:off x="2764247" y="5799520"/>
            <a:ext cx="2343488" cy="2138685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82452">
            <a:off x="2379015" y="2376525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339651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Б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763937">
            <a:off x="647050" y="6188477"/>
            <a:ext cx="2089718" cy="1895610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95053">
            <a:off x="1699445" y="6180859"/>
            <a:ext cx="2174218" cy="1819456"/>
          </a:xfrm>
          <a:prstGeom prst="rect">
            <a:avLst/>
          </a:prstGeom>
          <a:noFill/>
        </p:spPr>
      </p:pic>
      <p:pic>
        <p:nvPicPr>
          <p:cNvPr id="10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521619">
            <a:off x="1266100" y="2416986"/>
            <a:ext cx="1303936" cy="10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121024" y="125506"/>
            <a:ext cx="6642846" cy="8906435"/>
          </a:xfrm>
          <a:custGeom>
            <a:avLst/>
            <a:gdLst>
              <a:gd name="connsiteX0" fmla="*/ 820270 w 6642846"/>
              <a:gd name="connsiteY0" fmla="*/ 277906 h 8906435"/>
              <a:gd name="connsiteX1" fmla="*/ 1196788 w 6642846"/>
              <a:gd name="connsiteY1" fmla="*/ 76200 h 8906435"/>
              <a:gd name="connsiteX2" fmla="*/ 1559858 w 6642846"/>
              <a:gd name="connsiteY2" fmla="*/ 8965 h 8906435"/>
              <a:gd name="connsiteX3" fmla="*/ 2124635 w 6642846"/>
              <a:gd name="connsiteY3" fmla="*/ 129988 h 8906435"/>
              <a:gd name="connsiteX4" fmla="*/ 2420470 w 6642846"/>
              <a:gd name="connsiteY4" fmla="*/ 345141 h 8906435"/>
              <a:gd name="connsiteX5" fmla="*/ 2958352 w 6642846"/>
              <a:gd name="connsiteY5" fmla="*/ 116541 h 8906435"/>
              <a:gd name="connsiteX6" fmla="*/ 3429000 w 6642846"/>
              <a:gd name="connsiteY6" fmla="*/ 439270 h 8906435"/>
              <a:gd name="connsiteX7" fmla="*/ 4114800 w 6642846"/>
              <a:gd name="connsiteY7" fmla="*/ 721659 h 8906435"/>
              <a:gd name="connsiteX8" fmla="*/ 4719917 w 6642846"/>
              <a:gd name="connsiteY8" fmla="*/ 412376 h 8906435"/>
              <a:gd name="connsiteX9" fmla="*/ 5177117 w 6642846"/>
              <a:gd name="connsiteY9" fmla="*/ 560294 h 8906435"/>
              <a:gd name="connsiteX10" fmla="*/ 5540188 w 6642846"/>
              <a:gd name="connsiteY10" fmla="*/ 1447800 h 8906435"/>
              <a:gd name="connsiteX11" fmla="*/ 6306670 w 6642846"/>
              <a:gd name="connsiteY11" fmla="*/ 1474694 h 8906435"/>
              <a:gd name="connsiteX12" fmla="*/ 6266329 w 6642846"/>
              <a:gd name="connsiteY12" fmla="*/ 6275294 h 8906435"/>
              <a:gd name="connsiteX13" fmla="*/ 6548717 w 6642846"/>
              <a:gd name="connsiteY13" fmla="*/ 6692153 h 8906435"/>
              <a:gd name="connsiteX14" fmla="*/ 6548717 w 6642846"/>
              <a:gd name="connsiteY14" fmla="*/ 7525870 h 8906435"/>
              <a:gd name="connsiteX15" fmla="*/ 6602505 w 6642846"/>
              <a:gd name="connsiteY15" fmla="*/ 8413376 h 8906435"/>
              <a:gd name="connsiteX16" fmla="*/ 6306670 w 6642846"/>
              <a:gd name="connsiteY16" fmla="*/ 8561294 h 8906435"/>
              <a:gd name="connsiteX17" fmla="*/ 6091517 w 6642846"/>
              <a:gd name="connsiteY17" fmla="*/ 8857129 h 8906435"/>
              <a:gd name="connsiteX18" fmla="*/ 5459505 w 6642846"/>
              <a:gd name="connsiteY18" fmla="*/ 8857129 h 8906435"/>
              <a:gd name="connsiteX19" fmla="*/ 4975411 w 6642846"/>
              <a:gd name="connsiteY19" fmla="*/ 8655423 h 8906435"/>
              <a:gd name="connsiteX20" fmla="*/ 4424082 w 6642846"/>
              <a:gd name="connsiteY20" fmla="*/ 8816788 h 8906435"/>
              <a:gd name="connsiteX21" fmla="*/ 3778623 w 6642846"/>
              <a:gd name="connsiteY21" fmla="*/ 8682318 h 8906435"/>
              <a:gd name="connsiteX22" fmla="*/ 3442447 w 6642846"/>
              <a:gd name="connsiteY22" fmla="*/ 8655423 h 8906435"/>
              <a:gd name="connsiteX23" fmla="*/ 3106270 w 6642846"/>
              <a:gd name="connsiteY23" fmla="*/ 8830235 h 8906435"/>
              <a:gd name="connsiteX24" fmla="*/ 2501152 w 6642846"/>
              <a:gd name="connsiteY24" fmla="*/ 8722659 h 8906435"/>
              <a:gd name="connsiteX25" fmla="*/ 2084294 w 6642846"/>
              <a:gd name="connsiteY25" fmla="*/ 8816788 h 8906435"/>
              <a:gd name="connsiteX26" fmla="*/ 1909482 w 6642846"/>
              <a:gd name="connsiteY26" fmla="*/ 8265459 h 8906435"/>
              <a:gd name="connsiteX27" fmla="*/ 1922929 w 6642846"/>
              <a:gd name="connsiteY27" fmla="*/ 7956176 h 8906435"/>
              <a:gd name="connsiteX28" fmla="*/ 1653988 w 6642846"/>
              <a:gd name="connsiteY28" fmla="*/ 7821706 h 8906435"/>
              <a:gd name="connsiteX29" fmla="*/ 1304364 w 6642846"/>
              <a:gd name="connsiteY29" fmla="*/ 6934200 h 8906435"/>
              <a:gd name="connsiteX30" fmla="*/ 1210235 w 6642846"/>
              <a:gd name="connsiteY30" fmla="*/ 5992906 h 8906435"/>
              <a:gd name="connsiteX31" fmla="*/ 1358152 w 6642846"/>
              <a:gd name="connsiteY31" fmla="*/ 5172635 h 8906435"/>
              <a:gd name="connsiteX32" fmla="*/ 1344705 w 6642846"/>
              <a:gd name="connsiteY32" fmla="*/ 4540623 h 8906435"/>
              <a:gd name="connsiteX33" fmla="*/ 1237129 w 6642846"/>
              <a:gd name="connsiteY33" fmla="*/ 3236259 h 8906435"/>
              <a:gd name="connsiteX34" fmla="*/ 1156447 w 6642846"/>
              <a:gd name="connsiteY34" fmla="*/ 2725270 h 8906435"/>
              <a:gd name="connsiteX35" fmla="*/ 726141 w 6642846"/>
              <a:gd name="connsiteY35" fmla="*/ 2631141 h 8906435"/>
              <a:gd name="connsiteX36" fmla="*/ 470647 w 6642846"/>
              <a:gd name="connsiteY36" fmla="*/ 2281518 h 8906435"/>
              <a:gd name="connsiteX37" fmla="*/ 161364 w 6642846"/>
              <a:gd name="connsiteY37" fmla="*/ 1945341 h 8906435"/>
              <a:gd name="connsiteX38" fmla="*/ 80682 w 6642846"/>
              <a:gd name="connsiteY38" fmla="*/ 1595718 h 8906435"/>
              <a:gd name="connsiteX39" fmla="*/ 645458 w 6642846"/>
              <a:gd name="connsiteY39" fmla="*/ 1434353 h 8906435"/>
              <a:gd name="connsiteX40" fmla="*/ 793376 w 6642846"/>
              <a:gd name="connsiteY40" fmla="*/ 869576 h 8906435"/>
              <a:gd name="connsiteX41" fmla="*/ 820270 w 6642846"/>
              <a:gd name="connsiteY41" fmla="*/ 277906 h 89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2846" h="8906435">
                <a:moveTo>
                  <a:pt x="820270" y="277906"/>
                </a:moveTo>
                <a:cubicBezTo>
                  <a:pt x="887505" y="145677"/>
                  <a:pt x="1073523" y="121024"/>
                  <a:pt x="1196788" y="76200"/>
                </a:cubicBezTo>
                <a:cubicBezTo>
                  <a:pt x="1320053" y="31377"/>
                  <a:pt x="1405217" y="0"/>
                  <a:pt x="1559858" y="8965"/>
                </a:cubicBezTo>
                <a:cubicBezTo>
                  <a:pt x="1714499" y="17930"/>
                  <a:pt x="1981200" y="73959"/>
                  <a:pt x="2124635" y="129988"/>
                </a:cubicBezTo>
                <a:cubicBezTo>
                  <a:pt x="2268070" y="186017"/>
                  <a:pt x="2281517" y="347382"/>
                  <a:pt x="2420470" y="345141"/>
                </a:cubicBezTo>
                <a:cubicBezTo>
                  <a:pt x="2559423" y="342900"/>
                  <a:pt x="2790264" y="100853"/>
                  <a:pt x="2958352" y="116541"/>
                </a:cubicBezTo>
                <a:cubicBezTo>
                  <a:pt x="3126440" y="132229"/>
                  <a:pt x="3236259" y="338417"/>
                  <a:pt x="3429000" y="439270"/>
                </a:cubicBezTo>
                <a:cubicBezTo>
                  <a:pt x="3621741" y="540123"/>
                  <a:pt x="3899647" y="726141"/>
                  <a:pt x="4114800" y="721659"/>
                </a:cubicBezTo>
                <a:cubicBezTo>
                  <a:pt x="4329953" y="717177"/>
                  <a:pt x="4542864" y="439270"/>
                  <a:pt x="4719917" y="412376"/>
                </a:cubicBezTo>
                <a:cubicBezTo>
                  <a:pt x="4896970" y="385482"/>
                  <a:pt x="5040405" y="387723"/>
                  <a:pt x="5177117" y="560294"/>
                </a:cubicBezTo>
                <a:cubicBezTo>
                  <a:pt x="5313829" y="732865"/>
                  <a:pt x="5351929" y="1295400"/>
                  <a:pt x="5540188" y="1447800"/>
                </a:cubicBezTo>
                <a:cubicBezTo>
                  <a:pt x="5728447" y="1600200"/>
                  <a:pt x="6185647" y="670112"/>
                  <a:pt x="6306670" y="1474694"/>
                </a:cubicBezTo>
                <a:cubicBezTo>
                  <a:pt x="6427693" y="2279276"/>
                  <a:pt x="6225988" y="5405718"/>
                  <a:pt x="6266329" y="6275294"/>
                </a:cubicBezTo>
                <a:cubicBezTo>
                  <a:pt x="6306670" y="7144871"/>
                  <a:pt x="6501652" y="6483724"/>
                  <a:pt x="6548717" y="6692153"/>
                </a:cubicBezTo>
                <a:cubicBezTo>
                  <a:pt x="6595782" y="6900582"/>
                  <a:pt x="6539752" y="7239000"/>
                  <a:pt x="6548717" y="7525870"/>
                </a:cubicBezTo>
                <a:cubicBezTo>
                  <a:pt x="6557682" y="7812740"/>
                  <a:pt x="6642846" y="8240806"/>
                  <a:pt x="6602505" y="8413376"/>
                </a:cubicBezTo>
                <a:cubicBezTo>
                  <a:pt x="6562164" y="8585946"/>
                  <a:pt x="6391835" y="8487335"/>
                  <a:pt x="6306670" y="8561294"/>
                </a:cubicBezTo>
                <a:cubicBezTo>
                  <a:pt x="6221505" y="8635253"/>
                  <a:pt x="6232711" y="8807823"/>
                  <a:pt x="6091517" y="8857129"/>
                </a:cubicBezTo>
                <a:cubicBezTo>
                  <a:pt x="5950323" y="8906435"/>
                  <a:pt x="5645523" y="8890747"/>
                  <a:pt x="5459505" y="8857129"/>
                </a:cubicBezTo>
                <a:cubicBezTo>
                  <a:pt x="5273487" y="8823511"/>
                  <a:pt x="5147982" y="8662147"/>
                  <a:pt x="4975411" y="8655423"/>
                </a:cubicBezTo>
                <a:cubicBezTo>
                  <a:pt x="4802841" y="8648700"/>
                  <a:pt x="4623547" y="8812306"/>
                  <a:pt x="4424082" y="8816788"/>
                </a:cubicBezTo>
                <a:cubicBezTo>
                  <a:pt x="4224617" y="8821271"/>
                  <a:pt x="3942229" y="8709212"/>
                  <a:pt x="3778623" y="8682318"/>
                </a:cubicBezTo>
                <a:cubicBezTo>
                  <a:pt x="3615017" y="8655424"/>
                  <a:pt x="3554506" y="8630770"/>
                  <a:pt x="3442447" y="8655423"/>
                </a:cubicBezTo>
                <a:cubicBezTo>
                  <a:pt x="3330388" y="8680076"/>
                  <a:pt x="3263152" y="8819029"/>
                  <a:pt x="3106270" y="8830235"/>
                </a:cubicBezTo>
                <a:cubicBezTo>
                  <a:pt x="2949388" y="8841441"/>
                  <a:pt x="2671481" y="8724900"/>
                  <a:pt x="2501152" y="8722659"/>
                </a:cubicBezTo>
                <a:cubicBezTo>
                  <a:pt x="2330823" y="8720418"/>
                  <a:pt x="2182906" y="8892988"/>
                  <a:pt x="2084294" y="8816788"/>
                </a:cubicBezTo>
                <a:cubicBezTo>
                  <a:pt x="1985682" y="8740588"/>
                  <a:pt x="1936376" y="8408894"/>
                  <a:pt x="1909482" y="8265459"/>
                </a:cubicBezTo>
                <a:cubicBezTo>
                  <a:pt x="1882588" y="8122024"/>
                  <a:pt x="1965511" y="8030135"/>
                  <a:pt x="1922929" y="7956176"/>
                </a:cubicBezTo>
                <a:cubicBezTo>
                  <a:pt x="1880347" y="7882217"/>
                  <a:pt x="1757082" y="7992035"/>
                  <a:pt x="1653988" y="7821706"/>
                </a:cubicBezTo>
                <a:cubicBezTo>
                  <a:pt x="1550894" y="7651377"/>
                  <a:pt x="1378323" y="7239000"/>
                  <a:pt x="1304364" y="6934200"/>
                </a:cubicBezTo>
                <a:cubicBezTo>
                  <a:pt x="1230405" y="6629400"/>
                  <a:pt x="1201270" y="6286500"/>
                  <a:pt x="1210235" y="5992906"/>
                </a:cubicBezTo>
                <a:cubicBezTo>
                  <a:pt x="1219200" y="5699312"/>
                  <a:pt x="1335740" y="5414682"/>
                  <a:pt x="1358152" y="5172635"/>
                </a:cubicBezTo>
                <a:cubicBezTo>
                  <a:pt x="1380564" y="4930588"/>
                  <a:pt x="1364875" y="4863352"/>
                  <a:pt x="1344705" y="4540623"/>
                </a:cubicBezTo>
                <a:cubicBezTo>
                  <a:pt x="1324535" y="4217894"/>
                  <a:pt x="1268505" y="3538818"/>
                  <a:pt x="1237129" y="3236259"/>
                </a:cubicBezTo>
                <a:cubicBezTo>
                  <a:pt x="1205753" y="2933700"/>
                  <a:pt x="1241612" y="2826123"/>
                  <a:pt x="1156447" y="2725270"/>
                </a:cubicBezTo>
                <a:cubicBezTo>
                  <a:pt x="1071282" y="2624417"/>
                  <a:pt x="840441" y="2705100"/>
                  <a:pt x="726141" y="2631141"/>
                </a:cubicBezTo>
                <a:cubicBezTo>
                  <a:pt x="611841" y="2557182"/>
                  <a:pt x="564776" y="2395818"/>
                  <a:pt x="470647" y="2281518"/>
                </a:cubicBezTo>
                <a:cubicBezTo>
                  <a:pt x="376518" y="2167218"/>
                  <a:pt x="226358" y="2059641"/>
                  <a:pt x="161364" y="1945341"/>
                </a:cubicBezTo>
                <a:cubicBezTo>
                  <a:pt x="96370" y="1831041"/>
                  <a:pt x="0" y="1680883"/>
                  <a:pt x="80682" y="1595718"/>
                </a:cubicBezTo>
                <a:cubicBezTo>
                  <a:pt x="161364" y="1510553"/>
                  <a:pt x="526676" y="1555377"/>
                  <a:pt x="645458" y="1434353"/>
                </a:cubicBezTo>
                <a:cubicBezTo>
                  <a:pt x="764240" y="1313329"/>
                  <a:pt x="762000" y="1062317"/>
                  <a:pt x="793376" y="869576"/>
                </a:cubicBezTo>
                <a:cubicBezTo>
                  <a:pt x="824752" y="676835"/>
                  <a:pt x="753035" y="410135"/>
                  <a:pt x="820270" y="27790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9941545">
            <a:off x="3656597" y="1059421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8948241" flipV="1">
            <a:off x="678040" y="1367316"/>
            <a:ext cx="1840359" cy="1480496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3040213" y="7293679"/>
            <a:ext cx="1840359" cy="1433910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80425">
            <a:off x="1657544" y="6130363"/>
            <a:ext cx="2889920" cy="2621483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42764">
            <a:off x="4104113" y="6378730"/>
            <a:ext cx="2674067" cy="242568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623796">
            <a:off x="1239992" y="499229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6200000">
            <a:off x="325673" y="792515"/>
            <a:ext cx="7454285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Ш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615872">
            <a:off x="2993209" y="1054093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56029" y="60512"/>
            <a:ext cx="6806453" cy="8922123"/>
          </a:xfrm>
          <a:custGeom>
            <a:avLst/>
            <a:gdLst>
              <a:gd name="connsiteX0" fmla="*/ 266700 w 6806453"/>
              <a:gd name="connsiteY0" fmla="*/ 73959 h 8922123"/>
              <a:gd name="connsiteX1" fmla="*/ 925606 w 6806453"/>
              <a:gd name="connsiteY1" fmla="*/ 33617 h 8922123"/>
              <a:gd name="connsiteX2" fmla="*/ 1315571 w 6806453"/>
              <a:gd name="connsiteY2" fmla="*/ 275664 h 8922123"/>
              <a:gd name="connsiteX3" fmla="*/ 1329018 w 6806453"/>
              <a:gd name="connsiteY3" fmla="*/ 665629 h 8922123"/>
              <a:gd name="connsiteX4" fmla="*/ 1248336 w 6806453"/>
              <a:gd name="connsiteY4" fmla="*/ 1069041 h 8922123"/>
              <a:gd name="connsiteX5" fmla="*/ 2660277 w 6806453"/>
              <a:gd name="connsiteY5" fmla="*/ 1674159 h 8922123"/>
              <a:gd name="connsiteX6" fmla="*/ 2794747 w 6806453"/>
              <a:gd name="connsiteY6" fmla="*/ 1149723 h 8922123"/>
              <a:gd name="connsiteX7" fmla="*/ 3251947 w 6806453"/>
              <a:gd name="connsiteY7" fmla="*/ 867335 h 8922123"/>
              <a:gd name="connsiteX8" fmla="*/ 2888877 w 6806453"/>
              <a:gd name="connsiteY8" fmla="*/ 302559 h 8922123"/>
              <a:gd name="connsiteX9" fmla="*/ 3628465 w 6806453"/>
              <a:gd name="connsiteY9" fmla="*/ 235323 h 8922123"/>
              <a:gd name="connsiteX10" fmla="*/ 4569759 w 6806453"/>
              <a:gd name="connsiteY10" fmla="*/ 275664 h 8922123"/>
              <a:gd name="connsiteX11" fmla="*/ 5511053 w 6806453"/>
              <a:gd name="connsiteY11" fmla="*/ 87406 h 8922123"/>
              <a:gd name="connsiteX12" fmla="*/ 6035489 w 6806453"/>
              <a:gd name="connsiteY12" fmla="*/ 221876 h 8922123"/>
              <a:gd name="connsiteX13" fmla="*/ 6035489 w 6806453"/>
              <a:gd name="connsiteY13" fmla="*/ 948017 h 8922123"/>
              <a:gd name="connsiteX14" fmla="*/ 6492689 w 6806453"/>
              <a:gd name="connsiteY14" fmla="*/ 1230406 h 8922123"/>
              <a:gd name="connsiteX15" fmla="*/ 6586818 w 6806453"/>
              <a:gd name="connsiteY15" fmla="*/ 1808629 h 8922123"/>
              <a:gd name="connsiteX16" fmla="*/ 6492689 w 6806453"/>
              <a:gd name="connsiteY16" fmla="*/ 2938182 h 8922123"/>
              <a:gd name="connsiteX17" fmla="*/ 6344771 w 6806453"/>
              <a:gd name="connsiteY17" fmla="*/ 4054288 h 8922123"/>
              <a:gd name="connsiteX18" fmla="*/ 6613712 w 6806453"/>
              <a:gd name="connsiteY18" fmla="*/ 4377017 h 8922123"/>
              <a:gd name="connsiteX19" fmla="*/ 6775077 w 6806453"/>
              <a:gd name="connsiteY19" fmla="*/ 4726641 h 8922123"/>
              <a:gd name="connsiteX20" fmla="*/ 6654053 w 6806453"/>
              <a:gd name="connsiteY20" fmla="*/ 5372100 h 8922123"/>
              <a:gd name="connsiteX21" fmla="*/ 5860677 w 6806453"/>
              <a:gd name="connsiteY21" fmla="*/ 5452782 h 8922123"/>
              <a:gd name="connsiteX22" fmla="*/ 5511053 w 6806453"/>
              <a:gd name="connsiteY22" fmla="*/ 6609229 h 8922123"/>
              <a:gd name="connsiteX23" fmla="*/ 5537947 w 6806453"/>
              <a:gd name="connsiteY23" fmla="*/ 8370794 h 8922123"/>
              <a:gd name="connsiteX24" fmla="*/ 4502524 w 6806453"/>
              <a:gd name="connsiteY24" fmla="*/ 8384241 h 8922123"/>
              <a:gd name="connsiteX25" fmla="*/ 3924300 w 6806453"/>
              <a:gd name="connsiteY25" fmla="*/ 8424582 h 8922123"/>
              <a:gd name="connsiteX26" fmla="*/ 3386418 w 6806453"/>
              <a:gd name="connsiteY26" fmla="*/ 8693523 h 8922123"/>
              <a:gd name="connsiteX27" fmla="*/ 2297206 w 6806453"/>
              <a:gd name="connsiteY27" fmla="*/ 8908676 h 8922123"/>
              <a:gd name="connsiteX28" fmla="*/ 1987924 w 6806453"/>
              <a:gd name="connsiteY28" fmla="*/ 8612841 h 8922123"/>
              <a:gd name="connsiteX29" fmla="*/ 1221442 w 6806453"/>
              <a:gd name="connsiteY29" fmla="*/ 8464923 h 8922123"/>
              <a:gd name="connsiteX30" fmla="*/ 656665 w 6806453"/>
              <a:gd name="connsiteY30" fmla="*/ 7873253 h 8922123"/>
              <a:gd name="connsiteX31" fmla="*/ 414618 w 6806453"/>
              <a:gd name="connsiteY31" fmla="*/ 7039535 h 8922123"/>
              <a:gd name="connsiteX32" fmla="*/ 132230 w 6806453"/>
              <a:gd name="connsiteY32" fmla="*/ 6770594 h 8922123"/>
              <a:gd name="connsiteX33" fmla="*/ 199465 w 6806453"/>
              <a:gd name="connsiteY33" fmla="*/ 6340288 h 8922123"/>
              <a:gd name="connsiteX34" fmla="*/ 468406 w 6806453"/>
              <a:gd name="connsiteY34" fmla="*/ 5466229 h 8922123"/>
              <a:gd name="connsiteX35" fmla="*/ 495300 w 6806453"/>
              <a:gd name="connsiteY35" fmla="*/ 4255994 h 8922123"/>
              <a:gd name="connsiteX36" fmla="*/ 454959 w 6806453"/>
              <a:gd name="connsiteY36" fmla="*/ 2911288 h 8922123"/>
              <a:gd name="connsiteX37" fmla="*/ 320489 w 6806453"/>
              <a:gd name="connsiteY37" fmla="*/ 2131359 h 8922123"/>
              <a:gd name="connsiteX38" fmla="*/ 51547 w 6806453"/>
              <a:gd name="connsiteY38" fmla="*/ 1674159 h 8922123"/>
              <a:gd name="connsiteX39" fmla="*/ 11206 w 6806453"/>
              <a:gd name="connsiteY39" fmla="*/ 746312 h 8922123"/>
              <a:gd name="connsiteX40" fmla="*/ 78442 w 6806453"/>
              <a:gd name="connsiteY40" fmla="*/ 235323 h 8922123"/>
              <a:gd name="connsiteX41" fmla="*/ 347383 w 6806453"/>
              <a:gd name="connsiteY41" fmla="*/ 73959 h 8922123"/>
              <a:gd name="connsiteX42" fmla="*/ 347383 w 6806453"/>
              <a:gd name="connsiteY42" fmla="*/ 60512 h 8922123"/>
              <a:gd name="connsiteX43" fmla="*/ 347383 w 6806453"/>
              <a:gd name="connsiteY43" fmla="*/ 60512 h 892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806453" h="8922123">
                <a:moveTo>
                  <a:pt x="266700" y="73959"/>
                </a:moveTo>
                <a:cubicBezTo>
                  <a:pt x="508747" y="36979"/>
                  <a:pt x="750794" y="0"/>
                  <a:pt x="925606" y="33617"/>
                </a:cubicBezTo>
                <a:cubicBezTo>
                  <a:pt x="1100418" y="67235"/>
                  <a:pt x="1248336" y="170329"/>
                  <a:pt x="1315571" y="275664"/>
                </a:cubicBezTo>
                <a:cubicBezTo>
                  <a:pt x="1382806" y="380999"/>
                  <a:pt x="1340224" y="533400"/>
                  <a:pt x="1329018" y="665629"/>
                </a:cubicBezTo>
                <a:cubicBezTo>
                  <a:pt x="1317812" y="797858"/>
                  <a:pt x="1026460" y="900953"/>
                  <a:pt x="1248336" y="1069041"/>
                </a:cubicBezTo>
                <a:cubicBezTo>
                  <a:pt x="1470212" y="1237129"/>
                  <a:pt x="2402542" y="1660712"/>
                  <a:pt x="2660277" y="1674159"/>
                </a:cubicBezTo>
                <a:cubicBezTo>
                  <a:pt x="2918012" y="1687606"/>
                  <a:pt x="2696135" y="1284194"/>
                  <a:pt x="2794747" y="1149723"/>
                </a:cubicBezTo>
                <a:cubicBezTo>
                  <a:pt x="2893359" y="1015252"/>
                  <a:pt x="3236259" y="1008529"/>
                  <a:pt x="3251947" y="867335"/>
                </a:cubicBezTo>
                <a:cubicBezTo>
                  <a:pt x="3267635" y="726141"/>
                  <a:pt x="2826124" y="407894"/>
                  <a:pt x="2888877" y="302559"/>
                </a:cubicBezTo>
                <a:cubicBezTo>
                  <a:pt x="2951630" y="197224"/>
                  <a:pt x="3348318" y="239805"/>
                  <a:pt x="3628465" y="235323"/>
                </a:cubicBezTo>
                <a:cubicBezTo>
                  <a:pt x="3908612" y="230841"/>
                  <a:pt x="4255994" y="300317"/>
                  <a:pt x="4569759" y="275664"/>
                </a:cubicBezTo>
                <a:cubicBezTo>
                  <a:pt x="4883524" y="251011"/>
                  <a:pt x="5266765" y="96371"/>
                  <a:pt x="5511053" y="87406"/>
                </a:cubicBezTo>
                <a:cubicBezTo>
                  <a:pt x="5755341" y="78441"/>
                  <a:pt x="5948083" y="78441"/>
                  <a:pt x="6035489" y="221876"/>
                </a:cubicBezTo>
                <a:cubicBezTo>
                  <a:pt x="6122895" y="365311"/>
                  <a:pt x="5959289" y="779929"/>
                  <a:pt x="6035489" y="948017"/>
                </a:cubicBezTo>
                <a:cubicBezTo>
                  <a:pt x="6111689" y="1116105"/>
                  <a:pt x="6400801" y="1086971"/>
                  <a:pt x="6492689" y="1230406"/>
                </a:cubicBezTo>
                <a:cubicBezTo>
                  <a:pt x="6584577" y="1373841"/>
                  <a:pt x="6586818" y="1524000"/>
                  <a:pt x="6586818" y="1808629"/>
                </a:cubicBezTo>
                <a:cubicBezTo>
                  <a:pt x="6586818" y="2093258"/>
                  <a:pt x="6533030" y="2563906"/>
                  <a:pt x="6492689" y="2938182"/>
                </a:cubicBezTo>
                <a:cubicBezTo>
                  <a:pt x="6452348" y="3312458"/>
                  <a:pt x="6324601" y="3814482"/>
                  <a:pt x="6344771" y="4054288"/>
                </a:cubicBezTo>
                <a:cubicBezTo>
                  <a:pt x="6364942" y="4294094"/>
                  <a:pt x="6541994" y="4264958"/>
                  <a:pt x="6613712" y="4377017"/>
                </a:cubicBezTo>
                <a:cubicBezTo>
                  <a:pt x="6685430" y="4489076"/>
                  <a:pt x="6768354" y="4560794"/>
                  <a:pt x="6775077" y="4726641"/>
                </a:cubicBezTo>
                <a:cubicBezTo>
                  <a:pt x="6781801" y="4892488"/>
                  <a:pt x="6806453" y="5251077"/>
                  <a:pt x="6654053" y="5372100"/>
                </a:cubicBezTo>
                <a:cubicBezTo>
                  <a:pt x="6501653" y="5493124"/>
                  <a:pt x="6051177" y="5246594"/>
                  <a:pt x="5860677" y="5452782"/>
                </a:cubicBezTo>
                <a:cubicBezTo>
                  <a:pt x="5670177" y="5658970"/>
                  <a:pt x="5564841" y="6122894"/>
                  <a:pt x="5511053" y="6609229"/>
                </a:cubicBezTo>
                <a:cubicBezTo>
                  <a:pt x="5457265" y="7095564"/>
                  <a:pt x="5706035" y="8074959"/>
                  <a:pt x="5537947" y="8370794"/>
                </a:cubicBezTo>
                <a:cubicBezTo>
                  <a:pt x="5369859" y="8666629"/>
                  <a:pt x="4771465" y="8375276"/>
                  <a:pt x="4502524" y="8384241"/>
                </a:cubicBezTo>
                <a:cubicBezTo>
                  <a:pt x="4233583" y="8393206"/>
                  <a:pt x="4110318" y="8373035"/>
                  <a:pt x="3924300" y="8424582"/>
                </a:cubicBezTo>
                <a:cubicBezTo>
                  <a:pt x="3738282" y="8476129"/>
                  <a:pt x="3657600" y="8612841"/>
                  <a:pt x="3386418" y="8693523"/>
                </a:cubicBezTo>
                <a:cubicBezTo>
                  <a:pt x="3115236" y="8774205"/>
                  <a:pt x="2530288" y="8922123"/>
                  <a:pt x="2297206" y="8908676"/>
                </a:cubicBezTo>
                <a:cubicBezTo>
                  <a:pt x="2064124" y="8895229"/>
                  <a:pt x="2167218" y="8686800"/>
                  <a:pt x="1987924" y="8612841"/>
                </a:cubicBezTo>
                <a:cubicBezTo>
                  <a:pt x="1808630" y="8538882"/>
                  <a:pt x="1443319" y="8588188"/>
                  <a:pt x="1221442" y="8464923"/>
                </a:cubicBezTo>
                <a:cubicBezTo>
                  <a:pt x="999566" y="8341658"/>
                  <a:pt x="791136" y="8110818"/>
                  <a:pt x="656665" y="7873253"/>
                </a:cubicBezTo>
                <a:cubicBezTo>
                  <a:pt x="522194" y="7635688"/>
                  <a:pt x="502024" y="7223311"/>
                  <a:pt x="414618" y="7039535"/>
                </a:cubicBezTo>
                <a:cubicBezTo>
                  <a:pt x="327212" y="6855759"/>
                  <a:pt x="168089" y="6887135"/>
                  <a:pt x="132230" y="6770594"/>
                </a:cubicBezTo>
                <a:cubicBezTo>
                  <a:pt x="96371" y="6654053"/>
                  <a:pt x="143436" y="6557682"/>
                  <a:pt x="199465" y="6340288"/>
                </a:cubicBezTo>
                <a:cubicBezTo>
                  <a:pt x="255494" y="6122894"/>
                  <a:pt x="419100" y="5813611"/>
                  <a:pt x="468406" y="5466229"/>
                </a:cubicBezTo>
                <a:cubicBezTo>
                  <a:pt x="517712" y="5118847"/>
                  <a:pt x="497541" y="4681817"/>
                  <a:pt x="495300" y="4255994"/>
                </a:cubicBezTo>
                <a:cubicBezTo>
                  <a:pt x="493059" y="3830171"/>
                  <a:pt x="484094" y="3265394"/>
                  <a:pt x="454959" y="2911288"/>
                </a:cubicBezTo>
                <a:cubicBezTo>
                  <a:pt x="425824" y="2557182"/>
                  <a:pt x="387724" y="2337547"/>
                  <a:pt x="320489" y="2131359"/>
                </a:cubicBezTo>
                <a:cubicBezTo>
                  <a:pt x="253254" y="1925171"/>
                  <a:pt x="103094" y="1905000"/>
                  <a:pt x="51547" y="1674159"/>
                </a:cubicBezTo>
                <a:cubicBezTo>
                  <a:pt x="0" y="1443318"/>
                  <a:pt x="6724" y="986118"/>
                  <a:pt x="11206" y="746312"/>
                </a:cubicBezTo>
                <a:cubicBezTo>
                  <a:pt x="15688" y="506506"/>
                  <a:pt x="22413" y="347382"/>
                  <a:pt x="78442" y="235323"/>
                </a:cubicBezTo>
                <a:cubicBezTo>
                  <a:pt x="134472" y="123264"/>
                  <a:pt x="302560" y="103094"/>
                  <a:pt x="347383" y="73959"/>
                </a:cubicBezTo>
                <a:cubicBezTo>
                  <a:pt x="392206" y="44824"/>
                  <a:pt x="347383" y="60512"/>
                  <a:pt x="347383" y="60512"/>
                </a:cubicBezTo>
                <a:lnTo>
                  <a:pt x="347383" y="60512"/>
                </a:lnTo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6359767" flipV="1">
            <a:off x="4161809" y="411448"/>
            <a:ext cx="1840359" cy="1364559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5099551">
            <a:off x="3198774" y="425093"/>
            <a:ext cx="2047522" cy="1595320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2468709" y="6845798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318914">
            <a:off x="2800292" y="989560"/>
            <a:ext cx="2039355" cy="186113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34723">
            <a:off x="620080" y="5613567"/>
            <a:ext cx="3309616" cy="300219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6200000">
            <a:off x="-531583" y="792515"/>
            <a:ext cx="7454285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Щ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623796">
            <a:off x="4356602" y="1170823"/>
            <a:ext cx="2445057" cy="2217942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575759">
            <a:off x="3560073" y="481326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69477" y="1333500"/>
            <a:ext cx="6510617" cy="7635688"/>
          </a:xfrm>
          <a:custGeom>
            <a:avLst/>
            <a:gdLst>
              <a:gd name="connsiteX0" fmla="*/ 1503829 w 6510617"/>
              <a:gd name="connsiteY0" fmla="*/ 401171 h 7635688"/>
              <a:gd name="connsiteX1" fmla="*/ 1907241 w 6510617"/>
              <a:gd name="connsiteY1" fmla="*/ 38100 h 7635688"/>
              <a:gd name="connsiteX2" fmla="*/ 2619935 w 6510617"/>
              <a:gd name="connsiteY2" fmla="*/ 172571 h 7635688"/>
              <a:gd name="connsiteX3" fmla="*/ 2942664 w 6510617"/>
              <a:gd name="connsiteY3" fmla="*/ 549088 h 7635688"/>
              <a:gd name="connsiteX4" fmla="*/ 4072217 w 6510617"/>
              <a:gd name="connsiteY4" fmla="*/ 522194 h 7635688"/>
              <a:gd name="connsiteX5" fmla="*/ 4031876 w 6510617"/>
              <a:gd name="connsiteY5" fmla="*/ 1530724 h 7635688"/>
              <a:gd name="connsiteX6" fmla="*/ 4623547 w 6510617"/>
              <a:gd name="connsiteY6" fmla="*/ 1692088 h 7635688"/>
              <a:gd name="connsiteX7" fmla="*/ 5390029 w 6510617"/>
              <a:gd name="connsiteY7" fmla="*/ 1799665 h 7635688"/>
              <a:gd name="connsiteX8" fmla="*/ 5806888 w 6510617"/>
              <a:gd name="connsiteY8" fmla="*/ 2619935 h 7635688"/>
              <a:gd name="connsiteX9" fmla="*/ 5887570 w 6510617"/>
              <a:gd name="connsiteY9" fmla="*/ 3386418 h 7635688"/>
              <a:gd name="connsiteX10" fmla="*/ 6412005 w 6510617"/>
              <a:gd name="connsiteY10" fmla="*/ 3870512 h 7635688"/>
              <a:gd name="connsiteX11" fmla="*/ 6425452 w 6510617"/>
              <a:gd name="connsiteY11" fmla="*/ 4435288 h 7635688"/>
              <a:gd name="connsiteX12" fmla="*/ 5901017 w 6510617"/>
              <a:gd name="connsiteY12" fmla="*/ 4852147 h 7635688"/>
              <a:gd name="connsiteX13" fmla="*/ 5537947 w 6510617"/>
              <a:gd name="connsiteY13" fmla="*/ 5134535 h 7635688"/>
              <a:gd name="connsiteX14" fmla="*/ 5793441 w 6510617"/>
              <a:gd name="connsiteY14" fmla="*/ 5914465 h 7635688"/>
              <a:gd name="connsiteX15" fmla="*/ 5860676 w 6510617"/>
              <a:gd name="connsiteY15" fmla="*/ 6546476 h 7635688"/>
              <a:gd name="connsiteX16" fmla="*/ 5457264 w 6510617"/>
              <a:gd name="connsiteY16" fmla="*/ 6667500 h 7635688"/>
              <a:gd name="connsiteX17" fmla="*/ 5403476 w 6510617"/>
              <a:gd name="connsiteY17" fmla="*/ 7205382 h 7635688"/>
              <a:gd name="connsiteX18" fmla="*/ 5134535 w 6510617"/>
              <a:gd name="connsiteY18" fmla="*/ 7541559 h 7635688"/>
              <a:gd name="connsiteX19" fmla="*/ 4408394 w 6510617"/>
              <a:gd name="connsiteY19" fmla="*/ 7528112 h 7635688"/>
              <a:gd name="connsiteX20" fmla="*/ 3601570 w 6510617"/>
              <a:gd name="connsiteY20" fmla="*/ 7568453 h 7635688"/>
              <a:gd name="connsiteX21" fmla="*/ 3292288 w 6510617"/>
              <a:gd name="connsiteY21" fmla="*/ 7124700 h 7635688"/>
              <a:gd name="connsiteX22" fmla="*/ 2498911 w 6510617"/>
              <a:gd name="connsiteY22" fmla="*/ 7393641 h 7635688"/>
              <a:gd name="connsiteX23" fmla="*/ 1584511 w 6510617"/>
              <a:gd name="connsiteY23" fmla="*/ 7393641 h 7635688"/>
              <a:gd name="connsiteX24" fmla="*/ 952499 w 6510617"/>
              <a:gd name="connsiteY24" fmla="*/ 6949888 h 7635688"/>
              <a:gd name="connsiteX25" fmla="*/ 1154205 w 6510617"/>
              <a:gd name="connsiteY25" fmla="*/ 6331324 h 7635688"/>
              <a:gd name="connsiteX26" fmla="*/ 1866899 w 6510617"/>
              <a:gd name="connsiteY26" fmla="*/ 5726206 h 7635688"/>
              <a:gd name="connsiteX27" fmla="*/ 1167652 w 6510617"/>
              <a:gd name="connsiteY27" fmla="*/ 5605182 h 7635688"/>
              <a:gd name="connsiteX28" fmla="*/ 777688 w 6510617"/>
              <a:gd name="connsiteY28" fmla="*/ 4905935 h 7635688"/>
              <a:gd name="connsiteX29" fmla="*/ 1154205 w 6510617"/>
              <a:gd name="connsiteY29" fmla="*/ 4152900 h 7635688"/>
              <a:gd name="connsiteX30" fmla="*/ 844923 w 6510617"/>
              <a:gd name="connsiteY30" fmla="*/ 3534335 h 7635688"/>
              <a:gd name="connsiteX31" fmla="*/ 710452 w 6510617"/>
              <a:gd name="connsiteY31" fmla="*/ 2673724 h 7635688"/>
              <a:gd name="connsiteX32" fmla="*/ 239805 w 6510617"/>
              <a:gd name="connsiteY32" fmla="*/ 2687171 h 7635688"/>
              <a:gd name="connsiteX33" fmla="*/ 64994 w 6510617"/>
              <a:gd name="connsiteY33" fmla="*/ 1934135 h 7635688"/>
              <a:gd name="connsiteX34" fmla="*/ 629770 w 6510617"/>
              <a:gd name="connsiteY34" fmla="*/ 939053 h 7635688"/>
              <a:gd name="connsiteX35" fmla="*/ 1060076 w 6510617"/>
              <a:gd name="connsiteY35" fmla="*/ 428065 h 7635688"/>
              <a:gd name="connsiteX36" fmla="*/ 1503829 w 6510617"/>
              <a:gd name="connsiteY36" fmla="*/ 401171 h 763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10617" h="7635688">
                <a:moveTo>
                  <a:pt x="1503829" y="401171"/>
                </a:moveTo>
                <a:cubicBezTo>
                  <a:pt x="1645023" y="336177"/>
                  <a:pt x="1721223" y="76200"/>
                  <a:pt x="1907241" y="38100"/>
                </a:cubicBezTo>
                <a:cubicBezTo>
                  <a:pt x="2093259" y="0"/>
                  <a:pt x="2447365" y="87406"/>
                  <a:pt x="2619935" y="172571"/>
                </a:cubicBezTo>
                <a:cubicBezTo>
                  <a:pt x="2792505" y="257736"/>
                  <a:pt x="2700617" y="490818"/>
                  <a:pt x="2942664" y="549088"/>
                </a:cubicBezTo>
                <a:cubicBezTo>
                  <a:pt x="3184711" y="607358"/>
                  <a:pt x="3890682" y="358588"/>
                  <a:pt x="4072217" y="522194"/>
                </a:cubicBezTo>
                <a:cubicBezTo>
                  <a:pt x="4253752" y="685800"/>
                  <a:pt x="3939988" y="1335742"/>
                  <a:pt x="4031876" y="1530724"/>
                </a:cubicBezTo>
                <a:cubicBezTo>
                  <a:pt x="4123764" y="1725706"/>
                  <a:pt x="4397188" y="1647264"/>
                  <a:pt x="4623547" y="1692088"/>
                </a:cubicBezTo>
                <a:cubicBezTo>
                  <a:pt x="4849906" y="1736912"/>
                  <a:pt x="5192806" y="1645024"/>
                  <a:pt x="5390029" y="1799665"/>
                </a:cubicBezTo>
                <a:cubicBezTo>
                  <a:pt x="5587252" y="1954306"/>
                  <a:pt x="5723965" y="2355476"/>
                  <a:pt x="5806888" y="2619935"/>
                </a:cubicBezTo>
                <a:cubicBezTo>
                  <a:pt x="5889811" y="2884394"/>
                  <a:pt x="5786717" y="3177989"/>
                  <a:pt x="5887570" y="3386418"/>
                </a:cubicBezTo>
                <a:cubicBezTo>
                  <a:pt x="5988423" y="3594847"/>
                  <a:pt x="6322358" y="3695700"/>
                  <a:pt x="6412005" y="3870512"/>
                </a:cubicBezTo>
                <a:cubicBezTo>
                  <a:pt x="6501652" y="4045324"/>
                  <a:pt x="6510617" y="4271682"/>
                  <a:pt x="6425452" y="4435288"/>
                </a:cubicBezTo>
                <a:cubicBezTo>
                  <a:pt x="6340287" y="4598894"/>
                  <a:pt x="6048934" y="4735606"/>
                  <a:pt x="5901017" y="4852147"/>
                </a:cubicBezTo>
                <a:cubicBezTo>
                  <a:pt x="5753100" y="4968688"/>
                  <a:pt x="5555876" y="4957482"/>
                  <a:pt x="5537947" y="5134535"/>
                </a:cubicBezTo>
                <a:cubicBezTo>
                  <a:pt x="5520018" y="5311588"/>
                  <a:pt x="5739653" y="5679142"/>
                  <a:pt x="5793441" y="5914465"/>
                </a:cubicBezTo>
                <a:cubicBezTo>
                  <a:pt x="5847229" y="6149788"/>
                  <a:pt x="5916705" y="6420970"/>
                  <a:pt x="5860676" y="6546476"/>
                </a:cubicBezTo>
                <a:cubicBezTo>
                  <a:pt x="5804647" y="6671982"/>
                  <a:pt x="5533464" y="6557682"/>
                  <a:pt x="5457264" y="6667500"/>
                </a:cubicBezTo>
                <a:cubicBezTo>
                  <a:pt x="5381064" y="6777318"/>
                  <a:pt x="5457264" y="7059706"/>
                  <a:pt x="5403476" y="7205382"/>
                </a:cubicBezTo>
                <a:cubicBezTo>
                  <a:pt x="5349688" y="7351059"/>
                  <a:pt x="5300382" y="7487771"/>
                  <a:pt x="5134535" y="7541559"/>
                </a:cubicBezTo>
                <a:cubicBezTo>
                  <a:pt x="4968688" y="7595347"/>
                  <a:pt x="4663888" y="7523630"/>
                  <a:pt x="4408394" y="7528112"/>
                </a:cubicBezTo>
                <a:cubicBezTo>
                  <a:pt x="4152900" y="7532594"/>
                  <a:pt x="3787588" y="7635688"/>
                  <a:pt x="3601570" y="7568453"/>
                </a:cubicBezTo>
                <a:cubicBezTo>
                  <a:pt x="3415552" y="7501218"/>
                  <a:pt x="3476064" y="7153835"/>
                  <a:pt x="3292288" y="7124700"/>
                </a:cubicBezTo>
                <a:cubicBezTo>
                  <a:pt x="3108512" y="7095565"/>
                  <a:pt x="2783540" y="7348818"/>
                  <a:pt x="2498911" y="7393641"/>
                </a:cubicBezTo>
                <a:cubicBezTo>
                  <a:pt x="2214282" y="7438464"/>
                  <a:pt x="1842246" y="7467600"/>
                  <a:pt x="1584511" y="7393641"/>
                </a:cubicBezTo>
                <a:cubicBezTo>
                  <a:pt x="1326776" y="7319682"/>
                  <a:pt x="1024217" y="7126941"/>
                  <a:pt x="952499" y="6949888"/>
                </a:cubicBezTo>
                <a:cubicBezTo>
                  <a:pt x="880781" y="6772835"/>
                  <a:pt x="1001805" y="6535271"/>
                  <a:pt x="1154205" y="6331324"/>
                </a:cubicBezTo>
                <a:cubicBezTo>
                  <a:pt x="1306605" y="6127377"/>
                  <a:pt x="1864658" y="5847230"/>
                  <a:pt x="1866899" y="5726206"/>
                </a:cubicBezTo>
                <a:cubicBezTo>
                  <a:pt x="1869140" y="5605182"/>
                  <a:pt x="1349187" y="5741894"/>
                  <a:pt x="1167652" y="5605182"/>
                </a:cubicBezTo>
                <a:cubicBezTo>
                  <a:pt x="986117" y="5468470"/>
                  <a:pt x="779929" y="5147982"/>
                  <a:pt x="777688" y="4905935"/>
                </a:cubicBezTo>
                <a:cubicBezTo>
                  <a:pt x="775447" y="4663888"/>
                  <a:pt x="1142999" y="4381500"/>
                  <a:pt x="1154205" y="4152900"/>
                </a:cubicBezTo>
                <a:cubicBezTo>
                  <a:pt x="1165411" y="3924300"/>
                  <a:pt x="918882" y="3780864"/>
                  <a:pt x="844923" y="3534335"/>
                </a:cubicBezTo>
                <a:cubicBezTo>
                  <a:pt x="770964" y="3287806"/>
                  <a:pt x="811305" y="2814918"/>
                  <a:pt x="710452" y="2673724"/>
                </a:cubicBezTo>
                <a:cubicBezTo>
                  <a:pt x="609599" y="2532530"/>
                  <a:pt x="347381" y="2810436"/>
                  <a:pt x="239805" y="2687171"/>
                </a:cubicBezTo>
                <a:cubicBezTo>
                  <a:pt x="132229" y="2563906"/>
                  <a:pt x="0" y="2225488"/>
                  <a:pt x="64994" y="1934135"/>
                </a:cubicBezTo>
                <a:cubicBezTo>
                  <a:pt x="129988" y="1642782"/>
                  <a:pt x="463923" y="1190065"/>
                  <a:pt x="629770" y="939053"/>
                </a:cubicBezTo>
                <a:cubicBezTo>
                  <a:pt x="795617" y="688041"/>
                  <a:pt x="912158" y="519953"/>
                  <a:pt x="1060076" y="428065"/>
                </a:cubicBezTo>
                <a:cubicBezTo>
                  <a:pt x="1207994" y="336177"/>
                  <a:pt x="1362635" y="466165"/>
                  <a:pt x="1503829" y="40117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495079">
            <a:off x="4281890" y="4878675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767263" flipV="1">
            <a:off x="1605405" y="7008566"/>
            <a:ext cx="2085031" cy="1627033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3111650" y="7293679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80083">
            <a:off x="257646" y="2555549"/>
            <a:ext cx="1572589" cy="1435157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14438">
            <a:off x="2830420" y="5363370"/>
            <a:ext cx="3007026" cy="272771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623796">
            <a:off x="3240254" y="3356717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599336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Ь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623796">
            <a:off x="897143" y="1622087"/>
            <a:ext cx="2183653" cy="1980819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51355">
            <a:off x="1783149" y="6439564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11206" y="338418"/>
            <a:ext cx="6559924" cy="8494059"/>
          </a:xfrm>
          <a:custGeom>
            <a:avLst/>
            <a:gdLst>
              <a:gd name="connsiteX0" fmla="*/ 1723465 w 6559924"/>
              <a:gd name="connsiteY0" fmla="*/ 333935 h 8494059"/>
              <a:gd name="connsiteX1" fmla="*/ 2489947 w 6559924"/>
              <a:gd name="connsiteY1" fmla="*/ 91888 h 8494059"/>
              <a:gd name="connsiteX2" fmla="*/ 3915335 w 6559924"/>
              <a:gd name="connsiteY2" fmla="*/ 64994 h 8494059"/>
              <a:gd name="connsiteX3" fmla="*/ 5300382 w 6559924"/>
              <a:gd name="connsiteY3" fmla="*/ 481853 h 8494059"/>
              <a:gd name="connsiteX4" fmla="*/ 5851712 w 6559924"/>
              <a:gd name="connsiteY4" fmla="*/ 939053 h 8494059"/>
              <a:gd name="connsiteX5" fmla="*/ 6416488 w 6559924"/>
              <a:gd name="connsiteY5" fmla="*/ 1140758 h 8494059"/>
              <a:gd name="connsiteX6" fmla="*/ 6537512 w 6559924"/>
              <a:gd name="connsiteY6" fmla="*/ 1934135 h 8494059"/>
              <a:gd name="connsiteX7" fmla="*/ 6282018 w 6559924"/>
              <a:gd name="connsiteY7" fmla="*/ 2337547 h 8494059"/>
              <a:gd name="connsiteX8" fmla="*/ 6268570 w 6559924"/>
              <a:gd name="connsiteY8" fmla="*/ 3117476 h 8494059"/>
              <a:gd name="connsiteX9" fmla="*/ 6026523 w 6559924"/>
              <a:gd name="connsiteY9" fmla="*/ 3924300 h 8494059"/>
              <a:gd name="connsiteX10" fmla="*/ 5502088 w 6559924"/>
              <a:gd name="connsiteY10" fmla="*/ 4435288 h 8494059"/>
              <a:gd name="connsiteX11" fmla="*/ 5300382 w 6559924"/>
              <a:gd name="connsiteY11" fmla="*/ 4811806 h 8494059"/>
              <a:gd name="connsiteX12" fmla="*/ 5892053 w 6559924"/>
              <a:gd name="connsiteY12" fmla="*/ 5699311 h 8494059"/>
              <a:gd name="connsiteX13" fmla="*/ 6483723 w 6559924"/>
              <a:gd name="connsiteY13" fmla="*/ 6667500 h 8494059"/>
              <a:gd name="connsiteX14" fmla="*/ 6174441 w 6559924"/>
              <a:gd name="connsiteY14" fmla="*/ 7877735 h 8494059"/>
              <a:gd name="connsiteX15" fmla="*/ 5596218 w 6559924"/>
              <a:gd name="connsiteY15" fmla="*/ 8065994 h 8494059"/>
              <a:gd name="connsiteX16" fmla="*/ 5085229 w 6559924"/>
              <a:gd name="connsiteY16" fmla="*/ 8025653 h 8494059"/>
              <a:gd name="connsiteX17" fmla="*/ 4735606 w 6559924"/>
              <a:gd name="connsiteY17" fmla="*/ 7380194 h 8494059"/>
              <a:gd name="connsiteX18" fmla="*/ 4856629 w 6559924"/>
              <a:gd name="connsiteY18" fmla="*/ 6788523 h 8494059"/>
              <a:gd name="connsiteX19" fmla="*/ 4143935 w 6559924"/>
              <a:gd name="connsiteY19" fmla="*/ 6761629 h 8494059"/>
              <a:gd name="connsiteX20" fmla="*/ 4090147 w 6559924"/>
              <a:gd name="connsiteY20" fmla="*/ 7393641 h 8494059"/>
              <a:gd name="connsiteX21" fmla="*/ 4278406 w 6559924"/>
              <a:gd name="connsiteY21" fmla="*/ 7931523 h 8494059"/>
              <a:gd name="connsiteX22" fmla="*/ 4090147 w 6559924"/>
              <a:gd name="connsiteY22" fmla="*/ 8321488 h 8494059"/>
              <a:gd name="connsiteX23" fmla="*/ 2731994 w 6559924"/>
              <a:gd name="connsiteY23" fmla="*/ 8240806 h 8494059"/>
              <a:gd name="connsiteX24" fmla="*/ 2395818 w 6559924"/>
              <a:gd name="connsiteY24" fmla="*/ 8039100 h 8494059"/>
              <a:gd name="connsiteX25" fmla="*/ 1817594 w 6559924"/>
              <a:gd name="connsiteY25" fmla="*/ 8388723 h 8494059"/>
              <a:gd name="connsiteX26" fmla="*/ 1306606 w 6559924"/>
              <a:gd name="connsiteY26" fmla="*/ 8482853 h 8494059"/>
              <a:gd name="connsiteX27" fmla="*/ 1010770 w 6559924"/>
              <a:gd name="connsiteY27" fmla="*/ 8455958 h 8494059"/>
              <a:gd name="connsiteX28" fmla="*/ 593912 w 6559924"/>
              <a:gd name="connsiteY28" fmla="*/ 8375276 h 8494059"/>
              <a:gd name="connsiteX29" fmla="*/ 311523 w 6559924"/>
              <a:gd name="connsiteY29" fmla="*/ 8106335 h 8494059"/>
              <a:gd name="connsiteX30" fmla="*/ 69476 w 6559924"/>
              <a:gd name="connsiteY30" fmla="*/ 8025653 h 8494059"/>
              <a:gd name="connsiteX31" fmla="*/ 486335 w 6559924"/>
              <a:gd name="connsiteY31" fmla="*/ 7622241 h 8494059"/>
              <a:gd name="connsiteX32" fmla="*/ 405653 w 6559924"/>
              <a:gd name="connsiteY32" fmla="*/ 7312958 h 8494059"/>
              <a:gd name="connsiteX33" fmla="*/ 741829 w 6559924"/>
              <a:gd name="connsiteY33" fmla="*/ 6882653 h 8494059"/>
              <a:gd name="connsiteX34" fmla="*/ 324970 w 6559924"/>
              <a:gd name="connsiteY34" fmla="*/ 6412006 h 8494059"/>
              <a:gd name="connsiteX35" fmla="*/ 42582 w 6559924"/>
              <a:gd name="connsiteY35" fmla="*/ 6250641 h 8494059"/>
              <a:gd name="connsiteX36" fmla="*/ 69476 w 6559924"/>
              <a:gd name="connsiteY36" fmla="*/ 5295900 h 8494059"/>
              <a:gd name="connsiteX37" fmla="*/ 136712 w 6559924"/>
              <a:gd name="connsiteY37" fmla="*/ 4865594 h 8494059"/>
              <a:gd name="connsiteX38" fmla="*/ 82923 w 6559924"/>
              <a:gd name="connsiteY38" fmla="*/ 4045323 h 8494059"/>
              <a:gd name="connsiteX39" fmla="*/ 298076 w 6559924"/>
              <a:gd name="connsiteY39" fmla="*/ 3937747 h 8494059"/>
              <a:gd name="connsiteX40" fmla="*/ 486335 w 6559924"/>
              <a:gd name="connsiteY40" fmla="*/ 3211606 h 8494059"/>
              <a:gd name="connsiteX41" fmla="*/ 1199029 w 6559924"/>
              <a:gd name="connsiteY41" fmla="*/ 3305735 h 8494059"/>
              <a:gd name="connsiteX42" fmla="*/ 1158688 w 6559924"/>
              <a:gd name="connsiteY42" fmla="*/ 2512358 h 8494059"/>
              <a:gd name="connsiteX43" fmla="*/ 1118347 w 6559924"/>
              <a:gd name="connsiteY43" fmla="*/ 1288676 h 8494059"/>
              <a:gd name="connsiteX44" fmla="*/ 1723465 w 6559924"/>
              <a:gd name="connsiteY44" fmla="*/ 333935 h 849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559924" h="8494059">
                <a:moveTo>
                  <a:pt x="1723465" y="333935"/>
                </a:moveTo>
                <a:cubicBezTo>
                  <a:pt x="1952065" y="134470"/>
                  <a:pt x="2124635" y="136711"/>
                  <a:pt x="2489947" y="91888"/>
                </a:cubicBezTo>
                <a:cubicBezTo>
                  <a:pt x="2855259" y="47065"/>
                  <a:pt x="3446929" y="0"/>
                  <a:pt x="3915335" y="64994"/>
                </a:cubicBezTo>
                <a:cubicBezTo>
                  <a:pt x="4383741" y="129988"/>
                  <a:pt x="4977653" y="336177"/>
                  <a:pt x="5300382" y="481853"/>
                </a:cubicBezTo>
                <a:cubicBezTo>
                  <a:pt x="5623111" y="627529"/>
                  <a:pt x="5665694" y="829235"/>
                  <a:pt x="5851712" y="939053"/>
                </a:cubicBezTo>
                <a:cubicBezTo>
                  <a:pt x="6037730" y="1048871"/>
                  <a:pt x="6302188" y="974911"/>
                  <a:pt x="6416488" y="1140758"/>
                </a:cubicBezTo>
                <a:cubicBezTo>
                  <a:pt x="6530788" y="1306605"/>
                  <a:pt x="6559924" y="1734670"/>
                  <a:pt x="6537512" y="1934135"/>
                </a:cubicBezTo>
                <a:cubicBezTo>
                  <a:pt x="6515100" y="2133600"/>
                  <a:pt x="6326842" y="2140324"/>
                  <a:pt x="6282018" y="2337547"/>
                </a:cubicBezTo>
                <a:cubicBezTo>
                  <a:pt x="6237194" y="2534770"/>
                  <a:pt x="6311153" y="2853017"/>
                  <a:pt x="6268570" y="3117476"/>
                </a:cubicBezTo>
                <a:cubicBezTo>
                  <a:pt x="6225988" y="3381935"/>
                  <a:pt x="6154270" y="3704665"/>
                  <a:pt x="6026523" y="3924300"/>
                </a:cubicBezTo>
                <a:cubicBezTo>
                  <a:pt x="5898776" y="4143935"/>
                  <a:pt x="5623111" y="4287370"/>
                  <a:pt x="5502088" y="4435288"/>
                </a:cubicBezTo>
                <a:cubicBezTo>
                  <a:pt x="5381065" y="4583206"/>
                  <a:pt x="5235388" y="4601136"/>
                  <a:pt x="5300382" y="4811806"/>
                </a:cubicBezTo>
                <a:cubicBezTo>
                  <a:pt x="5365376" y="5022476"/>
                  <a:pt x="5694830" y="5390029"/>
                  <a:pt x="5892053" y="5699311"/>
                </a:cubicBezTo>
                <a:cubicBezTo>
                  <a:pt x="6089276" y="6008593"/>
                  <a:pt x="6436658" y="6304430"/>
                  <a:pt x="6483723" y="6667500"/>
                </a:cubicBezTo>
                <a:cubicBezTo>
                  <a:pt x="6530788" y="7030570"/>
                  <a:pt x="6322359" y="7644653"/>
                  <a:pt x="6174441" y="7877735"/>
                </a:cubicBezTo>
                <a:cubicBezTo>
                  <a:pt x="6026524" y="8110817"/>
                  <a:pt x="5777753" y="8041341"/>
                  <a:pt x="5596218" y="8065994"/>
                </a:cubicBezTo>
                <a:cubicBezTo>
                  <a:pt x="5414683" y="8090647"/>
                  <a:pt x="5228664" y="8139953"/>
                  <a:pt x="5085229" y="8025653"/>
                </a:cubicBezTo>
                <a:cubicBezTo>
                  <a:pt x="4941794" y="7911353"/>
                  <a:pt x="4773706" y="7586382"/>
                  <a:pt x="4735606" y="7380194"/>
                </a:cubicBezTo>
                <a:cubicBezTo>
                  <a:pt x="4697506" y="7174006"/>
                  <a:pt x="4955241" y="6891617"/>
                  <a:pt x="4856629" y="6788523"/>
                </a:cubicBezTo>
                <a:cubicBezTo>
                  <a:pt x="4758017" y="6685429"/>
                  <a:pt x="4271682" y="6660776"/>
                  <a:pt x="4143935" y="6761629"/>
                </a:cubicBezTo>
                <a:cubicBezTo>
                  <a:pt x="4016188" y="6862482"/>
                  <a:pt x="4067735" y="7198659"/>
                  <a:pt x="4090147" y="7393641"/>
                </a:cubicBezTo>
                <a:cubicBezTo>
                  <a:pt x="4112559" y="7588623"/>
                  <a:pt x="4278406" y="7776882"/>
                  <a:pt x="4278406" y="7931523"/>
                </a:cubicBezTo>
                <a:cubicBezTo>
                  <a:pt x="4278406" y="8086164"/>
                  <a:pt x="4347882" y="8269941"/>
                  <a:pt x="4090147" y="8321488"/>
                </a:cubicBezTo>
                <a:cubicBezTo>
                  <a:pt x="3832412" y="8373035"/>
                  <a:pt x="3014382" y="8287871"/>
                  <a:pt x="2731994" y="8240806"/>
                </a:cubicBezTo>
                <a:cubicBezTo>
                  <a:pt x="2449606" y="8193741"/>
                  <a:pt x="2548218" y="8014447"/>
                  <a:pt x="2395818" y="8039100"/>
                </a:cubicBezTo>
                <a:cubicBezTo>
                  <a:pt x="2243418" y="8063753"/>
                  <a:pt x="1999129" y="8314764"/>
                  <a:pt x="1817594" y="8388723"/>
                </a:cubicBezTo>
                <a:cubicBezTo>
                  <a:pt x="1636059" y="8462682"/>
                  <a:pt x="1441077" y="8471647"/>
                  <a:pt x="1306606" y="8482853"/>
                </a:cubicBezTo>
                <a:cubicBezTo>
                  <a:pt x="1172135" y="8494059"/>
                  <a:pt x="1129552" y="8473887"/>
                  <a:pt x="1010770" y="8455958"/>
                </a:cubicBezTo>
                <a:cubicBezTo>
                  <a:pt x="891988" y="8438029"/>
                  <a:pt x="710453" y="8433546"/>
                  <a:pt x="593912" y="8375276"/>
                </a:cubicBezTo>
                <a:cubicBezTo>
                  <a:pt x="477371" y="8317006"/>
                  <a:pt x="398929" y="8164605"/>
                  <a:pt x="311523" y="8106335"/>
                </a:cubicBezTo>
                <a:cubicBezTo>
                  <a:pt x="224117" y="8048065"/>
                  <a:pt x="40341" y="8106335"/>
                  <a:pt x="69476" y="8025653"/>
                </a:cubicBezTo>
                <a:cubicBezTo>
                  <a:pt x="98611" y="7944971"/>
                  <a:pt x="430306" y="7741023"/>
                  <a:pt x="486335" y="7622241"/>
                </a:cubicBezTo>
                <a:cubicBezTo>
                  <a:pt x="542364" y="7503459"/>
                  <a:pt x="363071" y="7436223"/>
                  <a:pt x="405653" y="7312958"/>
                </a:cubicBezTo>
                <a:cubicBezTo>
                  <a:pt x="448235" y="7189693"/>
                  <a:pt x="755276" y="7032812"/>
                  <a:pt x="741829" y="6882653"/>
                </a:cubicBezTo>
                <a:cubicBezTo>
                  <a:pt x="728382" y="6732494"/>
                  <a:pt x="441511" y="6517341"/>
                  <a:pt x="324970" y="6412006"/>
                </a:cubicBezTo>
                <a:cubicBezTo>
                  <a:pt x="208429" y="6306671"/>
                  <a:pt x="85164" y="6436659"/>
                  <a:pt x="42582" y="6250641"/>
                </a:cubicBezTo>
                <a:cubicBezTo>
                  <a:pt x="0" y="6064623"/>
                  <a:pt x="53788" y="5526741"/>
                  <a:pt x="69476" y="5295900"/>
                </a:cubicBezTo>
                <a:cubicBezTo>
                  <a:pt x="85164" y="5065059"/>
                  <a:pt x="134471" y="5074023"/>
                  <a:pt x="136712" y="4865594"/>
                </a:cubicBezTo>
                <a:cubicBezTo>
                  <a:pt x="138953" y="4657165"/>
                  <a:pt x="56029" y="4199964"/>
                  <a:pt x="82923" y="4045323"/>
                </a:cubicBezTo>
                <a:cubicBezTo>
                  <a:pt x="109817" y="3890682"/>
                  <a:pt x="230841" y="4076700"/>
                  <a:pt x="298076" y="3937747"/>
                </a:cubicBezTo>
                <a:cubicBezTo>
                  <a:pt x="365311" y="3798794"/>
                  <a:pt x="336176" y="3316941"/>
                  <a:pt x="486335" y="3211606"/>
                </a:cubicBezTo>
                <a:cubicBezTo>
                  <a:pt x="636494" y="3106271"/>
                  <a:pt x="1086970" y="3422276"/>
                  <a:pt x="1199029" y="3305735"/>
                </a:cubicBezTo>
                <a:cubicBezTo>
                  <a:pt x="1311088" y="3189194"/>
                  <a:pt x="1172135" y="2848534"/>
                  <a:pt x="1158688" y="2512358"/>
                </a:cubicBezTo>
                <a:cubicBezTo>
                  <a:pt x="1145241" y="2176182"/>
                  <a:pt x="1024218" y="1651746"/>
                  <a:pt x="1118347" y="1288676"/>
                </a:cubicBezTo>
                <a:cubicBezTo>
                  <a:pt x="1212476" y="925606"/>
                  <a:pt x="1494865" y="533400"/>
                  <a:pt x="1723465" y="33393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560097" flipV="1">
            <a:off x="409345" y="7272319"/>
            <a:ext cx="1840359" cy="1419889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1968643" y="7060113"/>
            <a:ext cx="1840359" cy="1433910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133852">
            <a:off x="143900" y="3791505"/>
            <a:ext cx="2039355" cy="186113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46497">
            <a:off x="322384" y="4533045"/>
            <a:ext cx="3493655" cy="31691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6200000">
            <a:off x="100939" y="-29557"/>
            <a:ext cx="7475124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Ю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32953">
            <a:off x="4508873" y="1088981"/>
            <a:ext cx="1753042" cy="1590207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521051">
            <a:off x="354734" y="6818170"/>
            <a:ext cx="2340858" cy="19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311524" y="1293159"/>
            <a:ext cx="6476999" cy="7644653"/>
          </a:xfrm>
          <a:custGeom>
            <a:avLst/>
            <a:gdLst>
              <a:gd name="connsiteX0" fmla="*/ 1611405 w 6476999"/>
              <a:gd name="connsiteY0" fmla="*/ 535641 h 7644653"/>
              <a:gd name="connsiteX1" fmla="*/ 2283758 w 6476999"/>
              <a:gd name="connsiteY1" fmla="*/ 723900 h 7644653"/>
              <a:gd name="connsiteX2" fmla="*/ 2579594 w 6476999"/>
              <a:gd name="connsiteY2" fmla="*/ 468406 h 7644653"/>
              <a:gd name="connsiteX3" fmla="*/ 2929217 w 6476999"/>
              <a:gd name="connsiteY3" fmla="*/ 697006 h 7644653"/>
              <a:gd name="connsiteX4" fmla="*/ 3534335 w 6476999"/>
              <a:gd name="connsiteY4" fmla="*/ 522194 h 7644653"/>
              <a:gd name="connsiteX5" fmla="*/ 4448735 w 6476999"/>
              <a:gd name="connsiteY5" fmla="*/ 454959 h 7644653"/>
              <a:gd name="connsiteX6" fmla="*/ 5026958 w 6476999"/>
              <a:gd name="connsiteY6" fmla="*/ 91888 h 7644653"/>
              <a:gd name="connsiteX7" fmla="*/ 6048935 w 6476999"/>
              <a:gd name="connsiteY7" fmla="*/ 64994 h 7644653"/>
              <a:gd name="connsiteX8" fmla="*/ 6412005 w 6476999"/>
              <a:gd name="connsiteY8" fmla="*/ 481853 h 7644653"/>
              <a:gd name="connsiteX9" fmla="*/ 6438900 w 6476999"/>
              <a:gd name="connsiteY9" fmla="*/ 1113865 h 7644653"/>
              <a:gd name="connsiteX10" fmla="*/ 6290982 w 6476999"/>
              <a:gd name="connsiteY10" fmla="*/ 1544170 h 7644653"/>
              <a:gd name="connsiteX11" fmla="*/ 5403476 w 6476999"/>
              <a:gd name="connsiteY11" fmla="*/ 1221441 h 7644653"/>
              <a:gd name="connsiteX12" fmla="*/ 4811805 w 6476999"/>
              <a:gd name="connsiteY12" fmla="*/ 2808194 h 7644653"/>
              <a:gd name="connsiteX13" fmla="*/ 5430370 w 6476999"/>
              <a:gd name="connsiteY13" fmla="*/ 2956112 h 7644653"/>
              <a:gd name="connsiteX14" fmla="*/ 5806888 w 6476999"/>
              <a:gd name="connsiteY14" fmla="*/ 3319182 h 7644653"/>
              <a:gd name="connsiteX15" fmla="*/ 5726205 w 6476999"/>
              <a:gd name="connsiteY15" fmla="*/ 4139453 h 7644653"/>
              <a:gd name="connsiteX16" fmla="*/ 6075829 w 6476999"/>
              <a:gd name="connsiteY16" fmla="*/ 4690782 h 7644653"/>
              <a:gd name="connsiteX17" fmla="*/ 6008594 w 6476999"/>
              <a:gd name="connsiteY17" fmla="*/ 5269006 h 7644653"/>
              <a:gd name="connsiteX18" fmla="*/ 6264088 w 6476999"/>
              <a:gd name="connsiteY18" fmla="*/ 5981700 h 7644653"/>
              <a:gd name="connsiteX19" fmla="*/ 6075829 w 6476999"/>
              <a:gd name="connsiteY19" fmla="*/ 6559923 h 7644653"/>
              <a:gd name="connsiteX20" fmla="*/ 5416923 w 6476999"/>
              <a:gd name="connsiteY20" fmla="*/ 7111253 h 7644653"/>
              <a:gd name="connsiteX21" fmla="*/ 4919382 w 6476999"/>
              <a:gd name="connsiteY21" fmla="*/ 6949888 h 7644653"/>
              <a:gd name="connsiteX22" fmla="*/ 4260476 w 6476999"/>
              <a:gd name="connsiteY22" fmla="*/ 7272617 h 7644653"/>
              <a:gd name="connsiteX23" fmla="*/ 3547782 w 6476999"/>
              <a:gd name="connsiteY23" fmla="*/ 7339853 h 7644653"/>
              <a:gd name="connsiteX24" fmla="*/ 3063688 w 6476999"/>
              <a:gd name="connsiteY24" fmla="*/ 7151594 h 7644653"/>
              <a:gd name="connsiteX25" fmla="*/ 2283758 w 6476999"/>
              <a:gd name="connsiteY25" fmla="*/ 7528112 h 7644653"/>
              <a:gd name="connsiteX26" fmla="*/ 1624852 w 6476999"/>
              <a:gd name="connsiteY26" fmla="*/ 7595347 h 7644653"/>
              <a:gd name="connsiteX27" fmla="*/ 1261782 w 6476999"/>
              <a:gd name="connsiteY27" fmla="*/ 7232276 h 7644653"/>
              <a:gd name="connsiteX28" fmla="*/ 1396252 w 6476999"/>
              <a:gd name="connsiteY28" fmla="*/ 6815417 h 7644653"/>
              <a:gd name="connsiteX29" fmla="*/ 750794 w 6476999"/>
              <a:gd name="connsiteY29" fmla="*/ 6761629 h 7644653"/>
              <a:gd name="connsiteX30" fmla="*/ 360829 w 6476999"/>
              <a:gd name="connsiteY30" fmla="*/ 6317876 h 7644653"/>
              <a:gd name="connsiteX31" fmla="*/ 51547 w 6476999"/>
              <a:gd name="connsiteY31" fmla="*/ 5860676 h 7644653"/>
              <a:gd name="connsiteX32" fmla="*/ 51547 w 6476999"/>
              <a:gd name="connsiteY32" fmla="*/ 5269006 h 7644653"/>
              <a:gd name="connsiteX33" fmla="*/ 333935 w 6476999"/>
              <a:gd name="connsiteY33" fmla="*/ 4677335 h 7644653"/>
              <a:gd name="connsiteX34" fmla="*/ 145676 w 6476999"/>
              <a:gd name="connsiteY34" fmla="*/ 4031876 h 7644653"/>
              <a:gd name="connsiteX35" fmla="*/ 333935 w 6476999"/>
              <a:gd name="connsiteY35" fmla="*/ 3399865 h 7644653"/>
              <a:gd name="connsiteX36" fmla="*/ 522194 w 6476999"/>
              <a:gd name="connsiteY36" fmla="*/ 2794747 h 7644653"/>
              <a:gd name="connsiteX37" fmla="*/ 1436594 w 6476999"/>
              <a:gd name="connsiteY37" fmla="*/ 2498912 h 7644653"/>
              <a:gd name="connsiteX38" fmla="*/ 1342464 w 6476999"/>
              <a:gd name="connsiteY38" fmla="*/ 1961029 h 7644653"/>
              <a:gd name="connsiteX39" fmla="*/ 1127311 w 6476999"/>
              <a:gd name="connsiteY39" fmla="*/ 1409700 h 7644653"/>
              <a:gd name="connsiteX40" fmla="*/ 1369358 w 6476999"/>
              <a:gd name="connsiteY40" fmla="*/ 844923 h 7644653"/>
              <a:gd name="connsiteX41" fmla="*/ 1611405 w 6476999"/>
              <a:gd name="connsiteY41" fmla="*/ 535641 h 764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76999" h="7644653">
                <a:moveTo>
                  <a:pt x="1611405" y="535641"/>
                </a:moveTo>
                <a:cubicBezTo>
                  <a:pt x="1763805" y="515471"/>
                  <a:pt x="2122393" y="735106"/>
                  <a:pt x="2283758" y="723900"/>
                </a:cubicBezTo>
                <a:cubicBezTo>
                  <a:pt x="2445123" y="712694"/>
                  <a:pt x="2472018" y="472888"/>
                  <a:pt x="2579594" y="468406"/>
                </a:cubicBezTo>
                <a:cubicBezTo>
                  <a:pt x="2687170" y="463924"/>
                  <a:pt x="2770094" y="688041"/>
                  <a:pt x="2929217" y="697006"/>
                </a:cubicBezTo>
                <a:cubicBezTo>
                  <a:pt x="3088340" y="705971"/>
                  <a:pt x="3281082" y="562535"/>
                  <a:pt x="3534335" y="522194"/>
                </a:cubicBezTo>
                <a:cubicBezTo>
                  <a:pt x="3787588" y="481853"/>
                  <a:pt x="4199965" y="526677"/>
                  <a:pt x="4448735" y="454959"/>
                </a:cubicBezTo>
                <a:cubicBezTo>
                  <a:pt x="4697505" y="383241"/>
                  <a:pt x="4760258" y="156882"/>
                  <a:pt x="5026958" y="91888"/>
                </a:cubicBezTo>
                <a:cubicBezTo>
                  <a:pt x="5293658" y="26894"/>
                  <a:pt x="5818094" y="0"/>
                  <a:pt x="6048935" y="64994"/>
                </a:cubicBezTo>
                <a:cubicBezTo>
                  <a:pt x="6279776" y="129988"/>
                  <a:pt x="6347011" y="307041"/>
                  <a:pt x="6412005" y="481853"/>
                </a:cubicBezTo>
                <a:cubicBezTo>
                  <a:pt x="6476999" y="656665"/>
                  <a:pt x="6459070" y="936812"/>
                  <a:pt x="6438900" y="1113865"/>
                </a:cubicBezTo>
                <a:cubicBezTo>
                  <a:pt x="6418730" y="1290918"/>
                  <a:pt x="6463553" y="1526241"/>
                  <a:pt x="6290982" y="1544170"/>
                </a:cubicBezTo>
                <a:cubicBezTo>
                  <a:pt x="6118411" y="1562099"/>
                  <a:pt x="5650005" y="1010770"/>
                  <a:pt x="5403476" y="1221441"/>
                </a:cubicBezTo>
                <a:cubicBezTo>
                  <a:pt x="5156947" y="1432112"/>
                  <a:pt x="4807323" y="2519082"/>
                  <a:pt x="4811805" y="2808194"/>
                </a:cubicBezTo>
                <a:cubicBezTo>
                  <a:pt x="4816287" y="3097306"/>
                  <a:pt x="5264523" y="2870947"/>
                  <a:pt x="5430370" y="2956112"/>
                </a:cubicBezTo>
                <a:cubicBezTo>
                  <a:pt x="5596217" y="3041277"/>
                  <a:pt x="5757582" y="3121958"/>
                  <a:pt x="5806888" y="3319182"/>
                </a:cubicBezTo>
                <a:cubicBezTo>
                  <a:pt x="5856194" y="3516406"/>
                  <a:pt x="5681382" y="3910853"/>
                  <a:pt x="5726205" y="4139453"/>
                </a:cubicBezTo>
                <a:cubicBezTo>
                  <a:pt x="5771028" y="4368053"/>
                  <a:pt x="6028764" y="4502523"/>
                  <a:pt x="6075829" y="4690782"/>
                </a:cubicBezTo>
                <a:cubicBezTo>
                  <a:pt x="6122894" y="4879041"/>
                  <a:pt x="5977218" y="5053853"/>
                  <a:pt x="6008594" y="5269006"/>
                </a:cubicBezTo>
                <a:cubicBezTo>
                  <a:pt x="6039970" y="5484159"/>
                  <a:pt x="6252882" y="5766547"/>
                  <a:pt x="6264088" y="5981700"/>
                </a:cubicBezTo>
                <a:cubicBezTo>
                  <a:pt x="6275294" y="6196853"/>
                  <a:pt x="6217023" y="6371664"/>
                  <a:pt x="6075829" y="6559923"/>
                </a:cubicBezTo>
                <a:cubicBezTo>
                  <a:pt x="5934635" y="6748182"/>
                  <a:pt x="5609664" y="7046259"/>
                  <a:pt x="5416923" y="7111253"/>
                </a:cubicBezTo>
                <a:cubicBezTo>
                  <a:pt x="5224182" y="7176247"/>
                  <a:pt x="5112123" y="6922994"/>
                  <a:pt x="4919382" y="6949888"/>
                </a:cubicBezTo>
                <a:cubicBezTo>
                  <a:pt x="4726641" y="6976782"/>
                  <a:pt x="4489076" y="7207623"/>
                  <a:pt x="4260476" y="7272617"/>
                </a:cubicBezTo>
                <a:cubicBezTo>
                  <a:pt x="4031876" y="7337611"/>
                  <a:pt x="3747247" y="7360023"/>
                  <a:pt x="3547782" y="7339853"/>
                </a:cubicBezTo>
                <a:cubicBezTo>
                  <a:pt x="3348317" y="7319683"/>
                  <a:pt x="3274358" y="7120218"/>
                  <a:pt x="3063688" y="7151594"/>
                </a:cubicBezTo>
                <a:cubicBezTo>
                  <a:pt x="2853018" y="7182970"/>
                  <a:pt x="2523564" y="7454153"/>
                  <a:pt x="2283758" y="7528112"/>
                </a:cubicBezTo>
                <a:cubicBezTo>
                  <a:pt x="2043952" y="7602071"/>
                  <a:pt x="1795181" y="7644653"/>
                  <a:pt x="1624852" y="7595347"/>
                </a:cubicBezTo>
                <a:cubicBezTo>
                  <a:pt x="1454523" y="7546041"/>
                  <a:pt x="1299882" y="7362264"/>
                  <a:pt x="1261782" y="7232276"/>
                </a:cubicBezTo>
                <a:cubicBezTo>
                  <a:pt x="1223682" y="7102288"/>
                  <a:pt x="1481417" y="6893858"/>
                  <a:pt x="1396252" y="6815417"/>
                </a:cubicBezTo>
                <a:cubicBezTo>
                  <a:pt x="1311087" y="6736976"/>
                  <a:pt x="923364" y="6844552"/>
                  <a:pt x="750794" y="6761629"/>
                </a:cubicBezTo>
                <a:cubicBezTo>
                  <a:pt x="578224" y="6678706"/>
                  <a:pt x="477370" y="6468035"/>
                  <a:pt x="360829" y="6317876"/>
                </a:cubicBezTo>
                <a:cubicBezTo>
                  <a:pt x="244288" y="6167717"/>
                  <a:pt x="103094" y="6035487"/>
                  <a:pt x="51547" y="5860676"/>
                </a:cubicBezTo>
                <a:cubicBezTo>
                  <a:pt x="0" y="5685865"/>
                  <a:pt x="4482" y="5466229"/>
                  <a:pt x="51547" y="5269006"/>
                </a:cubicBezTo>
                <a:cubicBezTo>
                  <a:pt x="98612" y="5071783"/>
                  <a:pt x="318247" y="4883523"/>
                  <a:pt x="333935" y="4677335"/>
                </a:cubicBezTo>
                <a:cubicBezTo>
                  <a:pt x="349623" y="4471147"/>
                  <a:pt x="145676" y="4244788"/>
                  <a:pt x="145676" y="4031876"/>
                </a:cubicBezTo>
                <a:cubicBezTo>
                  <a:pt x="145676" y="3818964"/>
                  <a:pt x="271182" y="3606053"/>
                  <a:pt x="333935" y="3399865"/>
                </a:cubicBezTo>
                <a:cubicBezTo>
                  <a:pt x="396688" y="3193677"/>
                  <a:pt x="338418" y="2944906"/>
                  <a:pt x="522194" y="2794747"/>
                </a:cubicBezTo>
                <a:cubicBezTo>
                  <a:pt x="705971" y="2644588"/>
                  <a:pt x="1299882" y="2637865"/>
                  <a:pt x="1436594" y="2498912"/>
                </a:cubicBezTo>
                <a:cubicBezTo>
                  <a:pt x="1573306" y="2359959"/>
                  <a:pt x="1394011" y="2142564"/>
                  <a:pt x="1342464" y="1961029"/>
                </a:cubicBezTo>
                <a:cubicBezTo>
                  <a:pt x="1290917" y="1779494"/>
                  <a:pt x="1122829" y="1595718"/>
                  <a:pt x="1127311" y="1409700"/>
                </a:cubicBezTo>
                <a:cubicBezTo>
                  <a:pt x="1131793" y="1223682"/>
                  <a:pt x="1281952" y="988358"/>
                  <a:pt x="1369358" y="844923"/>
                </a:cubicBezTo>
                <a:cubicBezTo>
                  <a:pt x="1456764" y="701488"/>
                  <a:pt x="1459005" y="555811"/>
                  <a:pt x="1611405" y="53564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5558793" flipV="1">
            <a:off x="1851715" y="7080973"/>
            <a:ext cx="1840359" cy="1459891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4918131">
            <a:off x="1011398" y="4115922"/>
            <a:ext cx="1840359" cy="1433910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946072">
            <a:off x="2897336" y="6917236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05176">
            <a:off x="1671861" y="1929609"/>
            <a:ext cx="1470847" cy="1342306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623796">
            <a:off x="3597445" y="4428288"/>
            <a:ext cx="2674067" cy="2425680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89172">
            <a:off x="3724802" y="5700827"/>
            <a:ext cx="2674067" cy="242568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65241">
            <a:off x="251364" y="5166267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32" y="-104686"/>
            <a:ext cx="4286751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Я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6045">
            <a:off x="1386043" y="6382642"/>
            <a:ext cx="2340858" cy="1958906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 rot="21259395">
            <a:off x="-786060" y="6842964"/>
            <a:ext cx="1214446" cy="15001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-720" t="13932" r="88800" b="10990"/>
          <a:stretch>
            <a:fillRect/>
          </a:stretch>
        </p:blipFill>
        <p:spPr bwMode="auto">
          <a:xfrm>
            <a:off x="142852" y="285688"/>
            <a:ext cx="2500330" cy="885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t="15170" r="88313" b="6656"/>
          <a:stretch>
            <a:fillRect/>
          </a:stretch>
        </p:blipFill>
        <p:spPr bwMode="auto">
          <a:xfrm>
            <a:off x="3571876" y="357158"/>
            <a:ext cx="2286016" cy="86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8965" y="883024"/>
            <a:ext cx="6510617" cy="6958852"/>
          </a:xfrm>
          <a:custGeom>
            <a:avLst/>
            <a:gdLst>
              <a:gd name="connsiteX0" fmla="*/ 1537447 w 6510617"/>
              <a:gd name="connsiteY0" fmla="*/ 421341 h 6958852"/>
              <a:gd name="connsiteX1" fmla="*/ 1725706 w 6510617"/>
              <a:gd name="connsiteY1" fmla="*/ 192741 h 6958852"/>
              <a:gd name="connsiteX2" fmla="*/ 2129117 w 6510617"/>
              <a:gd name="connsiteY2" fmla="*/ 407894 h 6958852"/>
              <a:gd name="connsiteX3" fmla="*/ 2640106 w 6510617"/>
              <a:gd name="connsiteY3" fmla="*/ 4482 h 6958852"/>
              <a:gd name="connsiteX4" fmla="*/ 3043517 w 6510617"/>
              <a:gd name="connsiteY4" fmla="*/ 434788 h 6958852"/>
              <a:gd name="connsiteX5" fmla="*/ 3070411 w 6510617"/>
              <a:gd name="connsiteY5" fmla="*/ 865094 h 6958852"/>
              <a:gd name="connsiteX6" fmla="*/ 3406588 w 6510617"/>
              <a:gd name="connsiteY6" fmla="*/ 972670 h 6958852"/>
              <a:gd name="connsiteX7" fmla="*/ 4226859 w 6510617"/>
              <a:gd name="connsiteY7" fmla="*/ 945776 h 6958852"/>
              <a:gd name="connsiteX8" fmla="*/ 5127811 w 6510617"/>
              <a:gd name="connsiteY8" fmla="*/ 1107141 h 6958852"/>
              <a:gd name="connsiteX9" fmla="*/ 5585011 w 6510617"/>
              <a:gd name="connsiteY9" fmla="*/ 1429870 h 6958852"/>
              <a:gd name="connsiteX10" fmla="*/ 5974976 w 6510617"/>
              <a:gd name="connsiteY10" fmla="*/ 1483658 h 6958852"/>
              <a:gd name="connsiteX11" fmla="*/ 6055659 w 6510617"/>
              <a:gd name="connsiteY11" fmla="*/ 1887070 h 6958852"/>
              <a:gd name="connsiteX12" fmla="*/ 6096000 w 6510617"/>
              <a:gd name="connsiteY12" fmla="*/ 2317376 h 6958852"/>
              <a:gd name="connsiteX13" fmla="*/ 5988423 w 6510617"/>
              <a:gd name="connsiteY13" fmla="*/ 2572870 h 6958852"/>
              <a:gd name="connsiteX14" fmla="*/ 5759823 w 6510617"/>
              <a:gd name="connsiteY14" fmla="*/ 2882152 h 6958852"/>
              <a:gd name="connsiteX15" fmla="*/ 5477435 w 6510617"/>
              <a:gd name="connsiteY15" fmla="*/ 2976282 h 6958852"/>
              <a:gd name="connsiteX16" fmla="*/ 5114364 w 6510617"/>
              <a:gd name="connsiteY16" fmla="*/ 3070411 h 6958852"/>
              <a:gd name="connsiteX17" fmla="*/ 5477435 w 6510617"/>
              <a:gd name="connsiteY17" fmla="*/ 3433482 h 6958852"/>
              <a:gd name="connsiteX18" fmla="*/ 5867400 w 6510617"/>
              <a:gd name="connsiteY18" fmla="*/ 3366247 h 6958852"/>
              <a:gd name="connsiteX19" fmla="*/ 6203576 w 6510617"/>
              <a:gd name="connsiteY19" fmla="*/ 3366247 h 6958852"/>
              <a:gd name="connsiteX20" fmla="*/ 6230470 w 6510617"/>
              <a:gd name="connsiteY20" fmla="*/ 4280647 h 6958852"/>
              <a:gd name="connsiteX21" fmla="*/ 6472517 w 6510617"/>
              <a:gd name="connsiteY21" fmla="*/ 4603376 h 6958852"/>
              <a:gd name="connsiteX22" fmla="*/ 6243917 w 6510617"/>
              <a:gd name="connsiteY22" fmla="*/ 4979894 h 6958852"/>
              <a:gd name="connsiteX23" fmla="*/ 6001870 w 6510617"/>
              <a:gd name="connsiteY23" fmla="*/ 5316070 h 6958852"/>
              <a:gd name="connsiteX24" fmla="*/ 6217023 w 6510617"/>
              <a:gd name="connsiteY24" fmla="*/ 5719482 h 6958852"/>
              <a:gd name="connsiteX25" fmla="*/ 6136341 w 6510617"/>
              <a:gd name="connsiteY25" fmla="*/ 6136341 h 6958852"/>
              <a:gd name="connsiteX26" fmla="*/ 6432176 w 6510617"/>
              <a:gd name="connsiteY26" fmla="*/ 6539752 h 6958852"/>
              <a:gd name="connsiteX27" fmla="*/ 6405282 w 6510617"/>
              <a:gd name="connsiteY27" fmla="*/ 6916270 h 6958852"/>
              <a:gd name="connsiteX28" fmla="*/ 5800164 w 6510617"/>
              <a:gd name="connsiteY28" fmla="*/ 6795247 h 6958852"/>
              <a:gd name="connsiteX29" fmla="*/ 5437094 w 6510617"/>
              <a:gd name="connsiteY29" fmla="*/ 6754905 h 6958852"/>
              <a:gd name="connsiteX30" fmla="*/ 5047129 w 6510617"/>
              <a:gd name="connsiteY30" fmla="*/ 6808694 h 6958852"/>
              <a:gd name="connsiteX31" fmla="*/ 4966447 w 6510617"/>
              <a:gd name="connsiteY31" fmla="*/ 6378388 h 6958852"/>
              <a:gd name="connsiteX32" fmla="*/ 4643717 w 6510617"/>
              <a:gd name="connsiteY32" fmla="*/ 6257364 h 6958852"/>
              <a:gd name="connsiteX33" fmla="*/ 4361329 w 6510617"/>
              <a:gd name="connsiteY33" fmla="*/ 6553200 h 6958852"/>
              <a:gd name="connsiteX34" fmla="*/ 3863788 w 6510617"/>
              <a:gd name="connsiteY34" fmla="*/ 6795247 h 6958852"/>
              <a:gd name="connsiteX35" fmla="*/ 3218329 w 6510617"/>
              <a:gd name="connsiteY35" fmla="*/ 6795247 h 6958852"/>
              <a:gd name="connsiteX36" fmla="*/ 2935941 w 6510617"/>
              <a:gd name="connsiteY36" fmla="*/ 6754905 h 6958852"/>
              <a:gd name="connsiteX37" fmla="*/ 2895600 w 6510617"/>
              <a:gd name="connsiteY37" fmla="*/ 6432176 h 6958852"/>
              <a:gd name="connsiteX38" fmla="*/ 3204882 w 6510617"/>
              <a:gd name="connsiteY38" fmla="*/ 5934635 h 6958852"/>
              <a:gd name="connsiteX39" fmla="*/ 2451847 w 6510617"/>
              <a:gd name="connsiteY39" fmla="*/ 5988423 h 6958852"/>
              <a:gd name="connsiteX40" fmla="*/ 1873623 w 6510617"/>
              <a:gd name="connsiteY40" fmla="*/ 5934635 h 6958852"/>
              <a:gd name="connsiteX41" fmla="*/ 1362635 w 6510617"/>
              <a:gd name="connsiteY41" fmla="*/ 5961529 h 6958852"/>
              <a:gd name="connsiteX42" fmla="*/ 1389529 w 6510617"/>
              <a:gd name="connsiteY42" fmla="*/ 5302623 h 6958852"/>
              <a:gd name="connsiteX43" fmla="*/ 1550894 w 6510617"/>
              <a:gd name="connsiteY43" fmla="*/ 5033682 h 6958852"/>
              <a:gd name="connsiteX44" fmla="*/ 1174376 w 6510617"/>
              <a:gd name="connsiteY44" fmla="*/ 4751294 h 6958852"/>
              <a:gd name="connsiteX45" fmla="*/ 986117 w 6510617"/>
              <a:gd name="connsiteY45" fmla="*/ 4442011 h 6958852"/>
              <a:gd name="connsiteX46" fmla="*/ 797859 w 6510617"/>
              <a:gd name="connsiteY46" fmla="*/ 3944470 h 6958852"/>
              <a:gd name="connsiteX47" fmla="*/ 797859 w 6510617"/>
              <a:gd name="connsiteY47" fmla="*/ 3473823 h 6958852"/>
              <a:gd name="connsiteX48" fmla="*/ 461682 w 6510617"/>
              <a:gd name="connsiteY48" fmla="*/ 3433482 h 6958852"/>
              <a:gd name="connsiteX49" fmla="*/ 219635 w 6510617"/>
              <a:gd name="connsiteY49" fmla="*/ 3258670 h 6958852"/>
              <a:gd name="connsiteX50" fmla="*/ 233082 w 6510617"/>
              <a:gd name="connsiteY50" fmla="*/ 2976282 h 6958852"/>
              <a:gd name="connsiteX51" fmla="*/ 4482 w 6510617"/>
              <a:gd name="connsiteY51" fmla="*/ 2545976 h 6958852"/>
              <a:gd name="connsiteX52" fmla="*/ 259976 w 6510617"/>
              <a:gd name="connsiteY52" fmla="*/ 2290482 h 6958852"/>
              <a:gd name="connsiteX53" fmla="*/ 354106 w 6510617"/>
              <a:gd name="connsiteY53" fmla="*/ 2008094 h 6958852"/>
              <a:gd name="connsiteX54" fmla="*/ 340659 w 6510617"/>
              <a:gd name="connsiteY54" fmla="*/ 1631576 h 6958852"/>
              <a:gd name="connsiteX55" fmla="*/ 461682 w 6510617"/>
              <a:gd name="connsiteY55" fmla="*/ 1389529 h 6958852"/>
              <a:gd name="connsiteX56" fmla="*/ 407894 w 6510617"/>
              <a:gd name="connsiteY56" fmla="*/ 1160929 h 6958852"/>
              <a:gd name="connsiteX57" fmla="*/ 744070 w 6510617"/>
              <a:gd name="connsiteY57" fmla="*/ 1255058 h 6958852"/>
              <a:gd name="connsiteX58" fmla="*/ 555811 w 6510617"/>
              <a:gd name="connsiteY58" fmla="*/ 811305 h 6958852"/>
              <a:gd name="connsiteX59" fmla="*/ 367553 w 6510617"/>
              <a:gd name="connsiteY59" fmla="*/ 421341 h 6958852"/>
              <a:gd name="connsiteX60" fmla="*/ 367553 w 6510617"/>
              <a:gd name="connsiteY60" fmla="*/ 192741 h 6958852"/>
              <a:gd name="connsiteX61" fmla="*/ 824753 w 6510617"/>
              <a:gd name="connsiteY61" fmla="*/ 246529 h 6958852"/>
              <a:gd name="connsiteX62" fmla="*/ 1295400 w 6510617"/>
              <a:gd name="connsiteY62" fmla="*/ 286870 h 6958852"/>
              <a:gd name="connsiteX63" fmla="*/ 1537447 w 6510617"/>
              <a:gd name="connsiteY63" fmla="*/ 421341 h 69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510617" h="6958852">
                <a:moveTo>
                  <a:pt x="1537447" y="421341"/>
                </a:moveTo>
                <a:cubicBezTo>
                  <a:pt x="1609165" y="405653"/>
                  <a:pt x="1627094" y="194982"/>
                  <a:pt x="1725706" y="192741"/>
                </a:cubicBezTo>
                <a:cubicBezTo>
                  <a:pt x="1824318" y="190500"/>
                  <a:pt x="1976717" y="439270"/>
                  <a:pt x="2129117" y="407894"/>
                </a:cubicBezTo>
                <a:cubicBezTo>
                  <a:pt x="2281517" y="376518"/>
                  <a:pt x="2487706" y="0"/>
                  <a:pt x="2640106" y="4482"/>
                </a:cubicBezTo>
                <a:cubicBezTo>
                  <a:pt x="2792506" y="8964"/>
                  <a:pt x="2971800" y="291353"/>
                  <a:pt x="3043517" y="434788"/>
                </a:cubicBezTo>
                <a:cubicBezTo>
                  <a:pt x="3115234" y="578223"/>
                  <a:pt x="3009899" y="775447"/>
                  <a:pt x="3070411" y="865094"/>
                </a:cubicBezTo>
                <a:cubicBezTo>
                  <a:pt x="3130923" y="954741"/>
                  <a:pt x="3213847" y="959223"/>
                  <a:pt x="3406588" y="972670"/>
                </a:cubicBezTo>
                <a:cubicBezTo>
                  <a:pt x="3599329" y="986117"/>
                  <a:pt x="3939989" y="923364"/>
                  <a:pt x="4226859" y="945776"/>
                </a:cubicBezTo>
                <a:cubicBezTo>
                  <a:pt x="4513730" y="968188"/>
                  <a:pt x="4901452" y="1026459"/>
                  <a:pt x="5127811" y="1107141"/>
                </a:cubicBezTo>
                <a:cubicBezTo>
                  <a:pt x="5354170" y="1187823"/>
                  <a:pt x="5443817" y="1367117"/>
                  <a:pt x="5585011" y="1429870"/>
                </a:cubicBezTo>
                <a:cubicBezTo>
                  <a:pt x="5726205" y="1492623"/>
                  <a:pt x="5896535" y="1407458"/>
                  <a:pt x="5974976" y="1483658"/>
                </a:cubicBezTo>
                <a:cubicBezTo>
                  <a:pt x="6053417" y="1559858"/>
                  <a:pt x="6035488" y="1748117"/>
                  <a:pt x="6055659" y="1887070"/>
                </a:cubicBezTo>
                <a:cubicBezTo>
                  <a:pt x="6075830" y="2026023"/>
                  <a:pt x="6107206" y="2203076"/>
                  <a:pt x="6096000" y="2317376"/>
                </a:cubicBezTo>
                <a:cubicBezTo>
                  <a:pt x="6084794" y="2431676"/>
                  <a:pt x="6044452" y="2478741"/>
                  <a:pt x="5988423" y="2572870"/>
                </a:cubicBezTo>
                <a:cubicBezTo>
                  <a:pt x="5932394" y="2666999"/>
                  <a:pt x="5844988" y="2814917"/>
                  <a:pt x="5759823" y="2882152"/>
                </a:cubicBezTo>
                <a:cubicBezTo>
                  <a:pt x="5674658" y="2949387"/>
                  <a:pt x="5585012" y="2944905"/>
                  <a:pt x="5477435" y="2976282"/>
                </a:cubicBezTo>
                <a:cubicBezTo>
                  <a:pt x="5369858" y="3007659"/>
                  <a:pt x="5114364" y="2994211"/>
                  <a:pt x="5114364" y="3070411"/>
                </a:cubicBezTo>
                <a:cubicBezTo>
                  <a:pt x="5114364" y="3146611"/>
                  <a:pt x="5351929" y="3384176"/>
                  <a:pt x="5477435" y="3433482"/>
                </a:cubicBezTo>
                <a:cubicBezTo>
                  <a:pt x="5602941" y="3482788"/>
                  <a:pt x="5746377" y="3377453"/>
                  <a:pt x="5867400" y="3366247"/>
                </a:cubicBezTo>
                <a:cubicBezTo>
                  <a:pt x="5988423" y="3355041"/>
                  <a:pt x="6143064" y="3213847"/>
                  <a:pt x="6203576" y="3366247"/>
                </a:cubicBezTo>
                <a:cubicBezTo>
                  <a:pt x="6264088" y="3518647"/>
                  <a:pt x="6185647" y="4074459"/>
                  <a:pt x="6230470" y="4280647"/>
                </a:cubicBezTo>
                <a:cubicBezTo>
                  <a:pt x="6275294" y="4486835"/>
                  <a:pt x="6470276" y="4486835"/>
                  <a:pt x="6472517" y="4603376"/>
                </a:cubicBezTo>
                <a:cubicBezTo>
                  <a:pt x="6474758" y="4719917"/>
                  <a:pt x="6322358" y="4861112"/>
                  <a:pt x="6243917" y="4979894"/>
                </a:cubicBezTo>
                <a:cubicBezTo>
                  <a:pt x="6165476" y="5098676"/>
                  <a:pt x="6006352" y="5192806"/>
                  <a:pt x="6001870" y="5316070"/>
                </a:cubicBezTo>
                <a:cubicBezTo>
                  <a:pt x="5997388" y="5439334"/>
                  <a:pt x="6194611" y="5582770"/>
                  <a:pt x="6217023" y="5719482"/>
                </a:cubicBezTo>
                <a:cubicBezTo>
                  <a:pt x="6239435" y="5856194"/>
                  <a:pt x="6100482" y="5999630"/>
                  <a:pt x="6136341" y="6136341"/>
                </a:cubicBezTo>
                <a:cubicBezTo>
                  <a:pt x="6172200" y="6273052"/>
                  <a:pt x="6387353" y="6409764"/>
                  <a:pt x="6432176" y="6539752"/>
                </a:cubicBezTo>
                <a:cubicBezTo>
                  <a:pt x="6476999" y="6669740"/>
                  <a:pt x="6510617" y="6873688"/>
                  <a:pt x="6405282" y="6916270"/>
                </a:cubicBezTo>
                <a:cubicBezTo>
                  <a:pt x="6299947" y="6958852"/>
                  <a:pt x="5961529" y="6822141"/>
                  <a:pt x="5800164" y="6795247"/>
                </a:cubicBezTo>
                <a:cubicBezTo>
                  <a:pt x="5638799" y="6768353"/>
                  <a:pt x="5562600" y="6752664"/>
                  <a:pt x="5437094" y="6754905"/>
                </a:cubicBezTo>
                <a:cubicBezTo>
                  <a:pt x="5311588" y="6757146"/>
                  <a:pt x="5125570" y="6871447"/>
                  <a:pt x="5047129" y="6808694"/>
                </a:cubicBezTo>
                <a:cubicBezTo>
                  <a:pt x="4968688" y="6745941"/>
                  <a:pt x="5033682" y="6470276"/>
                  <a:pt x="4966447" y="6378388"/>
                </a:cubicBezTo>
                <a:cubicBezTo>
                  <a:pt x="4899212" y="6286500"/>
                  <a:pt x="4744570" y="6228229"/>
                  <a:pt x="4643717" y="6257364"/>
                </a:cubicBezTo>
                <a:cubicBezTo>
                  <a:pt x="4542864" y="6286499"/>
                  <a:pt x="4491317" y="6463553"/>
                  <a:pt x="4361329" y="6553200"/>
                </a:cubicBezTo>
                <a:cubicBezTo>
                  <a:pt x="4231341" y="6642847"/>
                  <a:pt x="4054288" y="6754906"/>
                  <a:pt x="3863788" y="6795247"/>
                </a:cubicBezTo>
                <a:cubicBezTo>
                  <a:pt x="3673288" y="6835588"/>
                  <a:pt x="3372970" y="6801971"/>
                  <a:pt x="3218329" y="6795247"/>
                </a:cubicBezTo>
                <a:cubicBezTo>
                  <a:pt x="3063688" y="6788523"/>
                  <a:pt x="2989729" y="6815417"/>
                  <a:pt x="2935941" y="6754905"/>
                </a:cubicBezTo>
                <a:cubicBezTo>
                  <a:pt x="2882153" y="6694393"/>
                  <a:pt x="2850776" y="6568888"/>
                  <a:pt x="2895600" y="6432176"/>
                </a:cubicBezTo>
                <a:cubicBezTo>
                  <a:pt x="2940424" y="6295464"/>
                  <a:pt x="3278841" y="6008594"/>
                  <a:pt x="3204882" y="5934635"/>
                </a:cubicBezTo>
                <a:cubicBezTo>
                  <a:pt x="3130923" y="5860676"/>
                  <a:pt x="2673723" y="5988423"/>
                  <a:pt x="2451847" y="5988423"/>
                </a:cubicBezTo>
                <a:cubicBezTo>
                  <a:pt x="2229971" y="5988423"/>
                  <a:pt x="2055158" y="5939117"/>
                  <a:pt x="1873623" y="5934635"/>
                </a:cubicBezTo>
                <a:cubicBezTo>
                  <a:pt x="1692088" y="5930153"/>
                  <a:pt x="1443317" y="6066864"/>
                  <a:pt x="1362635" y="5961529"/>
                </a:cubicBezTo>
                <a:cubicBezTo>
                  <a:pt x="1281953" y="5856194"/>
                  <a:pt x="1358153" y="5457264"/>
                  <a:pt x="1389529" y="5302623"/>
                </a:cubicBezTo>
                <a:cubicBezTo>
                  <a:pt x="1420905" y="5147982"/>
                  <a:pt x="1586753" y="5125570"/>
                  <a:pt x="1550894" y="5033682"/>
                </a:cubicBezTo>
                <a:cubicBezTo>
                  <a:pt x="1515035" y="4941794"/>
                  <a:pt x="1268506" y="4849906"/>
                  <a:pt x="1174376" y="4751294"/>
                </a:cubicBezTo>
                <a:cubicBezTo>
                  <a:pt x="1080247" y="4652682"/>
                  <a:pt x="1048870" y="4576482"/>
                  <a:pt x="986117" y="4442011"/>
                </a:cubicBezTo>
                <a:cubicBezTo>
                  <a:pt x="923364" y="4307540"/>
                  <a:pt x="829235" y="4105835"/>
                  <a:pt x="797859" y="3944470"/>
                </a:cubicBezTo>
                <a:cubicBezTo>
                  <a:pt x="766483" y="3783105"/>
                  <a:pt x="853888" y="3558988"/>
                  <a:pt x="797859" y="3473823"/>
                </a:cubicBezTo>
                <a:cubicBezTo>
                  <a:pt x="741830" y="3388658"/>
                  <a:pt x="558053" y="3469341"/>
                  <a:pt x="461682" y="3433482"/>
                </a:cubicBezTo>
                <a:cubicBezTo>
                  <a:pt x="365311" y="3397623"/>
                  <a:pt x="257735" y="3334870"/>
                  <a:pt x="219635" y="3258670"/>
                </a:cubicBezTo>
                <a:cubicBezTo>
                  <a:pt x="181535" y="3182470"/>
                  <a:pt x="268941" y="3095064"/>
                  <a:pt x="233082" y="2976282"/>
                </a:cubicBezTo>
                <a:cubicBezTo>
                  <a:pt x="197223" y="2857500"/>
                  <a:pt x="0" y="2660276"/>
                  <a:pt x="4482" y="2545976"/>
                </a:cubicBezTo>
                <a:cubicBezTo>
                  <a:pt x="8964" y="2431676"/>
                  <a:pt x="201705" y="2380129"/>
                  <a:pt x="259976" y="2290482"/>
                </a:cubicBezTo>
                <a:cubicBezTo>
                  <a:pt x="318247" y="2200835"/>
                  <a:pt x="340659" y="2117912"/>
                  <a:pt x="354106" y="2008094"/>
                </a:cubicBezTo>
                <a:cubicBezTo>
                  <a:pt x="367553" y="1898276"/>
                  <a:pt x="322730" y="1734670"/>
                  <a:pt x="340659" y="1631576"/>
                </a:cubicBezTo>
                <a:cubicBezTo>
                  <a:pt x="358588" y="1528482"/>
                  <a:pt x="450476" y="1467970"/>
                  <a:pt x="461682" y="1389529"/>
                </a:cubicBezTo>
                <a:cubicBezTo>
                  <a:pt x="472888" y="1311088"/>
                  <a:pt x="360830" y="1183341"/>
                  <a:pt x="407894" y="1160929"/>
                </a:cubicBezTo>
                <a:cubicBezTo>
                  <a:pt x="454958" y="1138517"/>
                  <a:pt x="719417" y="1313329"/>
                  <a:pt x="744070" y="1255058"/>
                </a:cubicBezTo>
                <a:cubicBezTo>
                  <a:pt x="768723" y="1196787"/>
                  <a:pt x="618564" y="950258"/>
                  <a:pt x="555811" y="811305"/>
                </a:cubicBezTo>
                <a:cubicBezTo>
                  <a:pt x="493058" y="672352"/>
                  <a:pt x="398929" y="524435"/>
                  <a:pt x="367553" y="421341"/>
                </a:cubicBezTo>
                <a:cubicBezTo>
                  <a:pt x="336177" y="318247"/>
                  <a:pt x="291353" y="221876"/>
                  <a:pt x="367553" y="192741"/>
                </a:cubicBezTo>
                <a:cubicBezTo>
                  <a:pt x="443753" y="163606"/>
                  <a:pt x="670112" y="230841"/>
                  <a:pt x="824753" y="246529"/>
                </a:cubicBezTo>
                <a:cubicBezTo>
                  <a:pt x="979394" y="262217"/>
                  <a:pt x="1169894" y="259976"/>
                  <a:pt x="1295400" y="286870"/>
                </a:cubicBezTo>
                <a:cubicBezTo>
                  <a:pt x="1420906" y="313764"/>
                  <a:pt x="1465729" y="437029"/>
                  <a:pt x="1537447" y="42134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4946080">
            <a:off x="4443149" y="5914971"/>
            <a:ext cx="1840359" cy="1640379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5839106" flipV="1">
            <a:off x="3118730" y="5942828"/>
            <a:ext cx="1840359" cy="1569678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5455483">
            <a:off x="479190" y="1305005"/>
            <a:ext cx="1840359" cy="1433910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8285571" flipV="1">
            <a:off x="1677968" y="1990204"/>
            <a:ext cx="1840359" cy="1569678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03567">
            <a:off x="4713589" y="2504744"/>
            <a:ext cx="1501112" cy="1256179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88178">
            <a:off x="1428163" y="1097873"/>
            <a:ext cx="2039355" cy="1861131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809059">
            <a:off x="4567968" y="4425033"/>
            <a:ext cx="1807755" cy="16497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767652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708652">
            <a:off x="25546" y="2070831"/>
            <a:ext cx="2674067" cy="2425680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9770">
            <a:off x="3839292" y="5283060"/>
            <a:ext cx="1955316" cy="177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192741" y="336177"/>
            <a:ext cx="6696635" cy="8032376"/>
          </a:xfrm>
          <a:custGeom>
            <a:avLst/>
            <a:gdLst>
              <a:gd name="connsiteX0" fmla="*/ 1743635 w 6696635"/>
              <a:gd name="connsiteY0" fmla="*/ 874058 h 8032376"/>
              <a:gd name="connsiteX1" fmla="*/ 1501588 w 6696635"/>
              <a:gd name="connsiteY1" fmla="*/ 268941 h 8032376"/>
              <a:gd name="connsiteX2" fmla="*/ 2106706 w 6696635"/>
              <a:gd name="connsiteY2" fmla="*/ 215152 h 8032376"/>
              <a:gd name="connsiteX3" fmla="*/ 2389094 w 6696635"/>
              <a:gd name="connsiteY3" fmla="*/ 40341 h 8032376"/>
              <a:gd name="connsiteX4" fmla="*/ 2940424 w 6696635"/>
              <a:gd name="connsiteY4" fmla="*/ 457199 h 8032376"/>
              <a:gd name="connsiteX5" fmla="*/ 3074894 w 6696635"/>
              <a:gd name="connsiteY5" fmla="*/ 645458 h 8032376"/>
              <a:gd name="connsiteX6" fmla="*/ 3263153 w 6696635"/>
              <a:gd name="connsiteY6" fmla="*/ 403411 h 8032376"/>
              <a:gd name="connsiteX7" fmla="*/ 3774141 w 6696635"/>
              <a:gd name="connsiteY7" fmla="*/ 685799 h 8032376"/>
              <a:gd name="connsiteX8" fmla="*/ 4083424 w 6696635"/>
              <a:gd name="connsiteY8" fmla="*/ 497541 h 8032376"/>
              <a:gd name="connsiteX9" fmla="*/ 4782671 w 6696635"/>
              <a:gd name="connsiteY9" fmla="*/ 537882 h 8032376"/>
              <a:gd name="connsiteX10" fmla="*/ 5091953 w 6696635"/>
              <a:gd name="connsiteY10" fmla="*/ 860611 h 8032376"/>
              <a:gd name="connsiteX11" fmla="*/ 5643283 w 6696635"/>
              <a:gd name="connsiteY11" fmla="*/ 779929 h 8032376"/>
              <a:gd name="connsiteX12" fmla="*/ 6194612 w 6696635"/>
              <a:gd name="connsiteY12" fmla="*/ 1075764 h 8032376"/>
              <a:gd name="connsiteX13" fmla="*/ 6651812 w 6696635"/>
              <a:gd name="connsiteY13" fmla="*/ 1290917 h 8032376"/>
              <a:gd name="connsiteX14" fmla="*/ 6463553 w 6696635"/>
              <a:gd name="connsiteY14" fmla="*/ 1694329 h 8032376"/>
              <a:gd name="connsiteX15" fmla="*/ 6140824 w 6696635"/>
              <a:gd name="connsiteY15" fmla="*/ 1855694 h 8032376"/>
              <a:gd name="connsiteX16" fmla="*/ 5898777 w 6696635"/>
              <a:gd name="connsiteY16" fmla="*/ 2003611 h 8032376"/>
              <a:gd name="connsiteX17" fmla="*/ 5939118 w 6696635"/>
              <a:gd name="connsiteY17" fmla="*/ 2272552 h 8032376"/>
              <a:gd name="connsiteX18" fmla="*/ 5602941 w 6696635"/>
              <a:gd name="connsiteY18" fmla="*/ 2474258 h 8032376"/>
              <a:gd name="connsiteX19" fmla="*/ 5481918 w 6696635"/>
              <a:gd name="connsiteY19" fmla="*/ 2864223 h 8032376"/>
              <a:gd name="connsiteX20" fmla="*/ 5334000 w 6696635"/>
              <a:gd name="connsiteY20" fmla="*/ 3213847 h 8032376"/>
              <a:gd name="connsiteX21" fmla="*/ 4742330 w 6696635"/>
              <a:gd name="connsiteY21" fmla="*/ 3119717 h 8032376"/>
              <a:gd name="connsiteX22" fmla="*/ 4459941 w 6696635"/>
              <a:gd name="connsiteY22" fmla="*/ 2904564 h 8032376"/>
              <a:gd name="connsiteX23" fmla="*/ 4191000 w 6696635"/>
              <a:gd name="connsiteY23" fmla="*/ 3469341 h 8032376"/>
              <a:gd name="connsiteX24" fmla="*/ 3801035 w 6696635"/>
              <a:gd name="connsiteY24" fmla="*/ 3536576 h 8032376"/>
              <a:gd name="connsiteX25" fmla="*/ 3505200 w 6696635"/>
              <a:gd name="connsiteY25" fmla="*/ 4800599 h 8032376"/>
              <a:gd name="connsiteX26" fmla="*/ 3774141 w 6696635"/>
              <a:gd name="connsiteY26" fmla="*/ 4961964 h 8032376"/>
              <a:gd name="connsiteX27" fmla="*/ 3989294 w 6696635"/>
              <a:gd name="connsiteY27" fmla="*/ 5244352 h 8032376"/>
              <a:gd name="connsiteX28" fmla="*/ 4325471 w 6696635"/>
              <a:gd name="connsiteY28" fmla="*/ 5190564 h 8032376"/>
              <a:gd name="connsiteX29" fmla="*/ 4513730 w 6696635"/>
              <a:gd name="connsiteY29" fmla="*/ 5432611 h 8032376"/>
              <a:gd name="connsiteX30" fmla="*/ 4944035 w 6696635"/>
              <a:gd name="connsiteY30" fmla="*/ 5580529 h 8032376"/>
              <a:gd name="connsiteX31" fmla="*/ 4903694 w 6696635"/>
              <a:gd name="connsiteY31" fmla="*/ 6037729 h 8032376"/>
              <a:gd name="connsiteX32" fmla="*/ 5253318 w 6696635"/>
              <a:gd name="connsiteY32" fmla="*/ 6131858 h 8032376"/>
              <a:gd name="connsiteX33" fmla="*/ 5777753 w 6696635"/>
              <a:gd name="connsiteY33" fmla="*/ 6064623 h 8032376"/>
              <a:gd name="connsiteX34" fmla="*/ 6087035 w 6696635"/>
              <a:gd name="connsiteY34" fmla="*/ 6158752 h 8032376"/>
              <a:gd name="connsiteX35" fmla="*/ 5952565 w 6696635"/>
              <a:gd name="connsiteY35" fmla="*/ 6629399 h 8032376"/>
              <a:gd name="connsiteX36" fmla="*/ 5737412 w 6696635"/>
              <a:gd name="connsiteY36" fmla="*/ 7019364 h 8032376"/>
              <a:gd name="connsiteX37" fmla="*/ 5387788 w 6696635"/>
              <a:gd name="connsiteY37" fmla="*/ 7355541 h 8032376"/>
              <a:gd name="connsiteX38" fmla="*/ 5078506 w 6696635"/>
              <a:gd name="connsiteY38" fmla="*/ 7355541 h 8032376"/>
              <a:gd name="connsiteX39" fmla="*/ 4661647 w 6696635"/>
              <a:gd name="connsiteY39" fmla="*/ 7503458 h 8032376"/>
              <a:gd name="connsiteX40" fmla="*/ 4352365 w 6696635"/>
              <a:gd name="connsiteY40" fmla="*/ 7355541 h 8032376"/>
              <a:gd name="connsiteX41" fmla="*/ 3989294 w 6696635"/>
              <a:gd name="connsiteY41" fmla="*/ 7637929 h 8032376"/>
              <a:gd name="connsiteX42" fmla="*/ 3706906 w 6696635"/>
              <a:gd name="connsiteY42" fmla="*/ 7772399 h 8032376"/>
              <a:gd name="connsiteX43" fmla="*/ 3357283 w 6696635"/>
              <a:gd name="connsiteY43" fmla="*/ 7718611 h 8032376"/>
              <a:gd name="connsiteX44" fmla="*/ 3074894 w 6696635"/>
              <a:gd name="connsiteY44" fmla="*/ 7436223 h 8032376"/>
              <a:gd name="connsiteX45" fmla="*/ 2846294 w 6696635"/>
              <a:gd name="connsiteY45" fmla="*/ 7678270 h 8032376"/>
              <a:gd name="connsiteX46" fmla="*/ 2483224 w 6696635"/>
              <a:gd name="connsiteY46" fmla="*/ 7839635 h 8032376"/>
              <a:gd name="connsiteX47" fmla="*/ 2160494 w 6696635"/>
              <a:gd name="connsiteY47" fmla="*/ 8014447 h 8032376"/>
              <a:gd name="connsiteX48" fmla="*/ 1555377 w 6696635"/>
              <a:gd name="connsiteY48" fmla="*/ 7947211 h 8032376"/>
              <a:gd name="connsiteX49" fmla="*/ 1084730 w 6696635"/>
              <a:gd name="connsiteY49" fmla="*/ 7785847 h 8032376"/>
              <a:gd name="connsiteX50" fmla="*/ 923365 w 6696635"/>
              <a:gd name="connsiteY50" fmla="*/ 7611035 h 8032376"/>
              <a:gd name="connsiteX51" fmla="*/ 614083 w 6696635"/>
              <a:gd name="connsiteY51" fmla="*/ 7597588 h 8032376"/>
              <a:gd name="connsiteX52" fmla="*/ 385483 w 6696635"/>
              <a:gd name="connsiteY52" fmla="*/ 7543799 h 8032376"/>
              <a:gd name="connsiteX53" fmla="*/ 156883 w 6696635"/>
              <a:gd name="connsiteY53" fmla="*/ 7207623 h 8032376"/>
              <a:gd name="connsiteX54" fmla="*/ 398930 w 6696635"/>
              <a:gd name="connsiteY54" fmla="*/ 6750423 h 8032376"/>
              <a:gd name="connsiteX55" fmla="*/ 22412 w 6696635"/>
              <a:gd name="connsiteY55" fmla="*/ 6360458 h 8032376"/>
              <a:gd name="connsiteX56" fmla="*/ 533400 w 6696635"/>
              <a:gd name="connsiteY56" fmla="*/ 6010835 h 8032376"/>
              <a:gd name="connsiteX57" fmla="*/ 331694 w 6696635"/>
              <a:gd name="connsiteY57" fmla="*/ 5634317 h 8032376"/>
              <a:gd name="connsiteX58" fmla="*/ 493059 w 6696635"/>
              <a:gd name="connsiteY58" fmla="*/ 5257799 h 8032376"/>
              <a:gd name="connsiteX59" fmla="*/ 385483 w 6696635"/>
              <a:gd name="connsiteY59" fmla="*/ 4854388 h 8032376"/>
              <a:gd name="connsiteX60" fmla="*/ 869577 w 6696635"/>
              <a:gd name="connsiteY60" fmla="*/ 4693023 h 8032376"/>
              <a:gd name="connsiteX61" fmla="*/ 1219200 w 6696635"/>
              <a:gd name="connsiteY61" fmla="*/ 4612341 h 8032376"/>
              <a:gd name="connsiteX62" fmla="*/ 963706 w 6696635"/>
              <a:gd name="connsiteY62" fmla="*/ 4034117 h 8032376"/>
              <a:gd name="connsiteX63" fmla="*/ 1057835 w 6696635"/>
              <a:gd name="connsiteY63" fmla="*/ 3227294 h 8032376"/>
              <a:gd name="connsiteX64" fmla="*/ 1272988 w 6696635"/>
              <a:gd name="connsiteY64" fmla="*/ 2622176 h 8032376"/>
              <a:gd name="connsiteX65" fmla="*/ 869577 w 6696635"/>
              <a:gd name="connsiteY65" fmla="*/ 2447364 h 8032376"/>
              <a:gd name="connsiteX66" fmla="*/ 667871 w 6696635"/>
              <a:gd name="connsiteY66" fmla="*/ 2043952 h 8032376"/>
              <a:gd name="connsiteX67" fmla="*/ 614083 w 6696635"/>
              <a:gd name="connsiteY67" fmla="*/ 1775011 h 8032376"/>
              <a:gd name="connsiteX68" fmla="*/ 1004047 w 6696635"/>
              <a:gd name="connsiteY68" fmla="*/ 1815352 h 8032376"/>
              <a:gd name="connsiteX69" fmla="*/ 950259 w 6696635"/>
              <a:gd name="connsiteY69" fmla="*/ 1532964 h 8032376"/>
              <a:gd name="connsiteX70" fmla="*/ 829235 w 6696635"/>
              <a:gd name="connsiteY70" fmla="*/ 1196788 h 8032376"/>
              <a:gd name="connsiteX71" fmla="*/ 829235 w 6696635"/>
              <a:gd name="connsiteY71" fmla="*/ 995082 h 8032376"/>
              <a:gd name="connsiteX72" fmla="*/ 1313330 w 6696635"/>
              <a:gd name="connsiteY72" fmla="*/ 954741 h 8032376"/>
              <a:gd name="connsiteX73" fmla="*/ 1743635 w 6696635"/>
              <a:gd name="connsiteY73" fmla="*/ 874058 h 8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696635" h="8032376">
                <a:moveTo>
                  <a:pt x="1743635" y="874058"/>
                </a:moveTo>
                <a:cubicBezTo>
                  <a:pt x="1775011" y="759758"/>
                  <a:pt x="1441076" y="378759"/>
                  <a:pt x="1501588" y="268941"/>
                </a:cubicBezTo>
                <a:cubicBezTo>
                  <a:pt x="1562100" y="159123"/>
                  <a:pt x="1958788" y="253252"/>
                  <a:pt x="2106706" y="215152"/>
                </a:cubicBezTo>
                <a:cubicBezTo>
                  <a:pt x="2254624" y="177052"/>
                  <a:pt x="2250141" y="0"/>
                  <a:pt x="2389094" y="40341"/>
                </a:cubicBezTo>
                <a:cubicBezTo>
                  <a:pt x="2528047" y="80682"/>
                  <a:pt x="2826124" y="356346"/>
                  <a:pt x="2940424" y="457199"/>
                </a:cubicBezTo>
                <a:cubicBezTo>
                  <a:pt x="3054724" y="558052"/>
                  <a:pt x="3021106" y="654423"/>
                  <a:pt x="3074894" y="645458"/>
                </a:cubicBezTo>
                <a:cubicBezTo>
                  <a:pt x="3128682" y="636493"/>
                  <a:pt x="3146612" y="396688"/>
                  <a:pt x="3263153" y="403411"/>
                </a:cubicBezTo>
                <a:cubicBezTo>
                  <a:pt x="3379694" y="410134"/>
                  <a:pt x="3637429" y="670111"/>
                  <a:pt x="3774141" y="685799"/>
                </a:cubicBezTo>
                <a:cubicBezTo>
                  <a:pt x="3910853" y="701487"/>
                  <a:pt x="3915336" y="522194"/>
                  <a:pt x="4083424" y="497541"/>
                </a:cubicBezTo>
                <a:cubicBezTo>
                  <a:pt x="4251512" y="472888"/>
                  <a:pt x="4614583" y="477370"/>
                  <a:pt x="4782671" y="537882"/>
                </a:cubicBezTo>
                <a:cubicBezTo>
                  <a:pt x="4950759" y="598394"/>
                  <a:pt x="4948518" y="820270"/>
                  <a:pt x="5091953" y="860611"/>
                </a:cubicBezTo>
                <a:cubicBezTo>
                  <a:pt x="5235388" y="900952"/>
                  <a:pt x="5459507" y="744070"/>
                  <a:pt x="5643283" y="779929"/>
                </a:cubicBezTo>
                <a:cubicBezTo>
                  <a:pt x="5827060" y="815788"/>
                  <a:pt x="6026524" y="990599"/>
                  <a:pt x="6194612" y="1075764"/>
                </a:cubicBezTo>
                <a:cubicBezTo>
                  <a:pt x="6362700" y="1160929"/>
                  <a:pt x="6606989" y="1187823"/>
                  <a:pt x="6651812" y="1290917"/>
                </a:cubicBezTo>
                <a:cubicBezTo>
                  <a:pt x="6696635" y="1394011"/>
                  <a:pt x="6548718" y="1600200"/>
                  <a:pt x="6463553" y="1694329"/>
                </a:cubicBezTo>
                <a:cubicBezTo>
                  <a:pt x="6378388" y="1788459"/>
                  <a:pt x="6234953" y="1804147"/>
                  <a:pt x="6140824" y="1855694"/>
                </a:cubicBezTo>
                <a:cubicBezTo>
                  <a:pt x="6046695" y="1907241"/>
                  <a:pt x="5932395" y="1934135"/>
                  <a:pt x="5898777" y="2003611"/>
                </a:cubicBezTo>
                <a:cubicBezTo>
                  <a:pt x="5865159" y="2073087"/>
                  <a:pt x="5988424" y="2194111"/>
                  <a:pt x="5939118" y="2272552"/>
                </a:cubicBezTo>
                <a:cubicBezTo>
                  <a:pt x="5889812" y="2350993"/>
                  <a:pt x="5679141" y="2375646"/>
                  <a:pt x="5602941" y="2474258"/>
                </a:cubicBezTo>
                <a:cubicBezTo>
                  <a:pt x="5526741" y="2572870"/>
                  <a:pt x="5526742" y="2740958"/>
                  <a:pt x="5481918" y="2864223"/>
                </a:cubicBezTo>
                <a:cubicBezTo>
                  <a:pt x="5437094" y="2987488"/>
                  <a:pt x="5457265" y="3171265"/>
                  <a:pt x="5334000" y="3213847"/>
                </a:cubicBezTo>
                <a:cubicBezTo>
                  <a:pt x="5210735" y="3256429"/>
                  <a:pt x="4888006" y="3171264"/>
                  <a:pt x="4742330" y="3119717"/>
                </a:cubicBezTo>
                <a:cubicBezTo>
                  <a:pt x="4596654" y="3068170"/>
                  <a:pt x="4551829" y="2846293"/>
                  <a:pt x="4459941" y="2904564"/>
                </a:cubicBezTo>
                <a:cubicBezTo>
                  <a:pt x="4368053" y="2962835"/>
                  <a:pt x="4300818" y="3364006"/>
                  <a:pt x="4191000" y="3469341"/>
                </a:cubicBezTo>
                <a:cubicBezTo>
                  <a:pt x="4081182" y="3574676"/>
                  <a:pt x="3915335" y="3314700"/>
                  <a:pt x="3801035" y="3536576"/>
                </a:cubicBezTo>
                <a:cubicBezTo>
                  <a:pt x="3686735" y="3758452"/>
                  <a:pt x="3509682" y="4563034"/>
                  <a:pt x="3505200" y="4800599"/>
                </a:cubicBezTo>
                <a:cubicBezTo>
                  <a:pt x="3500718" y="5038164"/>
                  <a:pt x="3693459" y="4888005"/>
                  <a:pt x="3774141" y="4961964"/>
                </a:cubicBezTo>
                <a:cubicBezTo>
                  <a:pt x="3854823" y="5035923"/>
                  <a:pt x="3897406" y="5206252"/>
                  <a:pt x="3989294" y="5244352"/>
                </a:cubicBezTo>
                <a:cubicBezTo>
                  <a:pt x="4081182" y="5282452"/>
                  <a:pt x="4238065" y="5159188"/>
                  <a:pt x="4325471" y="5190564"/>
                </a:cubicBezTo>
                <a:cubicBezTo>
                  <a:pt x="4412877" y="5221940"/>
                  <a:pt x="4410636" y="5367617"/>
                  <a:pt x="4513730" y="5432611"/>
                </a:cubicBezTo>
                <a:cubicBezTo>
                  <a:pt x="4616824" y="5497605"/>
                  <a:pt x="4879041" y="5479676"/>
                  <a:pt x="4944035" y="5580529"/>
                </a:cubicBezTo>
                <a:cubicBezTo>
                  <a:pt x="5009029" y="5681382"/>
                  <a:pt x="4852147" y="5945841"/>
                  <a:pt x="4903694" y="6037729"/>
                </a:cubicBezTo>
                <a:cubicBezTo>
                  <a:pt x="4955241" y="6129617"/>
                  <a:pt x="5107642" y="6127376"/>
                  <a:pt x="5253318" y="6131858"/>
                </a:cubicBezTo>
                <a:cubicBezTo>
                  <a:pt x="5398995" y="6136340"/>
                  <a:pt x="5638800" y="6060141"/>
                  <a:pt x="5777753" y="6064623"/>
                </a:cubicBezTo>
                <a:cubicBezTo>
                  <a:pt x="5916706" y="6069105"/>
                  <a:pt x="6057900" y="6064623"/>
                  <a:pt x="6087035" y="6158752"/>
                </a:cubicBezTo>
                <a:cubicBezTo>
                  <a:pt x="6116170" y="6252881"/>
                  <a:pt x="6010835" y="6485964"/>
                  <a:pt x="5952565" y="6629399"/>
                </a:cubicBezTo>
                <a:cubicBezTo>
                  <a:pt x="5894295" y="6772834"/>
                  <a:pt x="5831541" y="6898340"/>
                  <a:pt x="5737412" y="7019364"/>
                </a:cubicBezTo>
                <a:cubicBezTo>
                  <a:pt x="5643283" y="7140388"/>
                  <a:pt x="5497606" y="7299512"/>
                  <a:pt x="5387788" y="7355541"/>
                </a:cubicBezTo>
                <a:cubicBezTo>
                  <a:pt x="5277970" y="7411570"/>
                  <a:pt x="5199529" y="7330888"/>
                  <a:pt x="5078506" y="7355541"/>
                </a:cubicBezTo>
                <a:cubicBezTo>
                  <a:pt x="4957483" y="7380194"/>
                  <a:pt x="4782670" y="7503458"/>
                  <a:pt x="4661647" y="7503458"/>
                </a:cubicBezTo>
                <a:cubicBezTo>
                  <a:pt x="4540624" y="7503458"/>
                  <a:pt x="4464424" y="7333129"/>
                  <a:pt x="4352365" y="7355541"/>
                </a:cubicBezTo>
                <a:cubicBezTo>
                  <a:pt x="4240306" y="7377953"/>
                  <a:pt x="4096870" y="7568453"/>
                  <a:pt x="3989294" y="7637929"/>
                </a:cubicBezTo>
                <a:cubicBezTo>
                  <a:pt x="3881718" y="7707405"/>
                  <a:pt x="3812241" y="7758952"/>
                  <a:pt x="3706906" y="7772399"/>
                </a:cubicBezTo>
                <a:cubicBezTo>
                  <a:pt x="3601571" y="7785846"/>
                  <a:pt x="3462618" y="7774640"/>
                  <a:pt x="3357283" y="7718611"/>
                </a:cubicBezTo>
                <a:cubicBezTo>
                  <a:pt x="3251948" y="7662582"/>
                  <a:pt x="3160059" y="7442946"/>
                  <a:pt x="3074894" y="7436223"/>
                </a:cubicBezTo>
                <a:cubicBezTo>
                  <a:pt x="2989729" y="7429500"/>
                  <a:pt x="2944906" y="7611035"/>
                  <a:pt x="2846294" y="7678270"/>
                </a:cubicBezTo>
                <a:cubicBezTo>
                  <a:pt x="2747682" y="7745505"/>
                  <a:pt x="2597524" y="7783606"/>
                  <a:pt x="2483224" y="7839635"/>
                </a:cubicBezTo>
                <a:cubicBezTo>
                  <a:pt x="2368924" y="7895665"/>
                  <a:pt x="2315135" y="7996518"/>
                  <a:pt x="2160494" y="8014447"/>
                </a:cubicBezTo>
                <a:cubicBezTo>
                  <a:pt x="2005853" y="8032376"/>
                  <a:pt x="1734671" y="7985311"/>
                  <a:pt x="1555377" y="7947211"/>
                </a:cubicBezTo>
                <a:cubicBezTo>
                  <a:pt x="1376083" y="7909111"/>
                  <a:pt x="1190065" y="7841876"/>
                  <a:pt x="1084730" y="7785847"/>
                </a:cubicBezTo>
                <a:cubicBezTo>
                  <a:pt x="979395" y="7729818"/>
                  <a:pt x="1001806" y="7642412"/>
                  <a:pt x="923365" y="7611035"/>
                </a:cubicBezTo>
                <a:cubicBezTo>
                  <a:pt x="844924" y="7579658"/>
                  <a:pt x="703730" y="7608794"/>
                  <a:pt x="614083" y="7597588"/>
                </a:cubicBezTo>
                <a:cubicBezTo>
                  <a:pt x="524436" y="7586382"/>
                  <a:pt x="461683" y="7608793"/>
                  <a:pt x="385483" y="7543799"/>
                </a:cubicBezTo>
                <a:cubicBezTo>
                  <a:pt x="309283" y="7478805"/>
                  <a:pt x="154642" y="7339852"/>
                  <a:pt x="156883" y="7207623"/>
                </a:cubicBezTo>
                <a:cubicBezTo>
                  <a:pt x="159124" y="7075394"/>
                  <a:pt x="421342" y="6891617"/>
                  <a:pt x="398930" y="6750423"/>
                </a:cubicBezTo>
                <a:cubicBezTo>
                  <a:pt x="376518" y="6609229"/>
                  <a:pt x="0" y="6483723"/>
                  <a:pt x="22412" y="6360458"/>
                </a:cubicBezTo>
                <a:cubicBezTo>
                  <a:pt x="44824" y="6237193"/>
                  <a:pt x="481853" y="6131858"/>
                  <a:pt x="533400" y="6010835"/>
                </a:cubicBezTo>
                <a:cubicBezTo>
                  <a:pt x="584947" y="5889812"/>
                  <a:pt x="338418" y="5759823"/>
                  <a:pt x="331694" y="5634317"/>
                </a:cubicBezTo>
                <a:cubicBezTo>
                  <a:pt x="324970" y="5508811"/>
                  <a:pt x="484094" y="5387787"/>
                  <a:pt x="493059" y="5257799"/>
                </a:cubicBezTo>
                <a:cubicBezTo>
                  <a:pt x="502024" y="5127811"/>
                  <a:pt x="322730" y="4948517"/>
                  <a:pt x="385483" y="4854388"/>
                </a:cubicBezTo>
                <a:cubicBezTo>
                  <a:pt x="448236" y="4760259"/>
                  <a:pt x="730624" y="4733364"/>
                  <a:pt x="869577" y="4693023"/>
                </a:cubicBezTo>
                <a:cubicBezTo>
                  <a:pt x="1008530" y="4652682"/>
                  <a:pt x="1203512" y="4722159"/>
                  <a:pt x="1219200" y="4612341"/>
                </a:cubicBezTo>
                <a:cubicBezTo>
                  <a:pt x="1234888" y="4502523"/>
                  <a:pt x="990600" y="4264958"/>
                  <a:pt x="963706" y="4034117"/>
                </a:cubicBezTo>
                <a:cubicBezTo>
                  <a:pt x="936812" y="3803276"/>
                  <a:pt x="1006288" y="3462617"/>
                  <a:pt x="1057835" y="3227294"/>
                </a:cubicBezTo>
                <a:cubicBezTo>
                  <a:pt x="1109382" y="2991971"/>
                  <a:pt x="1304364" y="2752164"/>
                  <a:pt x="1272988" y="2622176"/>
                </a:cubicBezTo>
                <a:cubicBezTo>
                  <a:pt x="1241612" y="2492188"/>
                  <a:pt x="970430" y="2543734"/>
                  <a:pt x="869577" y="2447364"/>
                </a:cubicBezTo>
                <a:cubicBezTo>
                  <a:pt x="768724" y="2350994"/>
                  <a:pt x="710453" y="2156011"/>
                  <a:pt x="667871" y="2043952"/>
                </a:cubicBezTo>
                <a:cubicBezTo>
                  <a:pt x="625289" y="1931893"/>
                  <a:pt x="558054" y="1813111"/>
                  <a:pt x="614083" y="1775011"/>
                </a:cubicBezTo>
                <a:cubicBezTo>
                  <a:pt x="670112" y="1736911"/>
                  <a:pt x="948018" y="1855693"/>
                  <a:pt x="1004047" y="1815352"/>
                </a:cubicBezTo>
                <a:cubicBezTo>
                  <a:pt x="1060076" y="1775011"/>
                  <a:pt x="979394" y="1636058"/>
                  <a:pt x="950259" y="1532964"/>
                </a:cubicBezTo>
                <a:cubicBezTo>
                  <a:pt x="921124" y="1429870"/>
                  <a:pt x="849406" y="1286435"/>
                  <a:pt x="829235" y="1196788"/>
                </a:cubicBezTo>
                <a:cubicBezTo>
                  <a:pt x="809064" y="1107141"/>
                  <a:pt x="748553" y="1035423"/>
                  <a:pt x="829235" y="995082"/>
                </a:cubicBezTo>
                <a:cubicBezTo>
                  <a:pt x="909917" y="954741"/>
                  <a:pt x="1160930" y="970429"/>
                  <a:pt x="1313330" y="954741"/>
                </a:cubicBezTo>
                <a:cubicBezTo>
                  <a:pt x="1465730" y="939053"/>
                  <a:pt x="1712259" y="988358"/>
                  <a:pt x="1743635" y="8740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 cstate="print"/>
          <a:srcRect l="35246"/>
          <a:stretch>
            <a:fillRect/>
          </a:stretch>
        </p:blipFill>
        <p:spPr bwMode="auto">
          <a:xfrm rot="7207656" flipV="1">
            <a:off x="1653555" y="7020556"/>
            <a:ext cx="1714203" cy="1176634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/>
          <a:srcRect l="35246"/>
          <a:stretch>
            <a:fillRect/>
          </a:stretch>
        </p:blipFill>
        <p:spPr bwMode="auto">
          <a:xfrm rot="772659">
            <a:off x="4065710" y="6402123"/>
            <a:ext cx="1840359" cy="1433910"/>
          </a:xfrm>
          <a:prstGeom prst="rect">
            <a:avLst/>
          </a:prstGeom>
          <a:noFill/>
        </p:spPr>
      </p:pic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/>
          <a:srcRect l="35246"/>
          <a:stretch>
            <a:fillRect/>
          </a:stretch>
        </p:blipFill>
        <p:spPr bwMode="auto">
          <a:xfrm rot="18398962" flipV="1">
            <a:off x="4238998" y="1242973"/>
            <a:ext cx="2216988" cy="1708358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/>
          <a:srcRect l="35246"/>
          <a:stretch>
            <a:fillRect/>
          </a:stretch>
        </p:blipFill>
        <p:spPr bwMode="auto">
          <a:xfrm rot="15455483">
            <a:off x="1835121" y="692948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805013">
            <a:off x="1010718" y="1111611"/>
            <a:ext cx="2039355" cy="1861131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764111">
            <a:off x="298296" y="5418227"/>
            <a:ext cx="2674067" cy="2425680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59229">
            <a:off x="2753237" y="874132"/>
            <a:ext cx="2674067" cy="242568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49868">
            <a:off x="2302526" y="5261306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382931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Г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103567">
            <a:off x="2867979" y="6021737"/>
            <a:ext cx="2280145" cy="190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692524" y="616324"/>
            <a:ext cx="6125135" cy="8142193"/>
          </a:xfrm>
          <a:custGeom>
            <a:avLst/>
            <a:gdLst>
              <a:gd name="connsiteX0" fmla="*/ 1727947 w 6125135"/>
              <a:gd name="connsiteY0" fmla="*/ 56029 h 8142193"/>
              <a:gd name="connsiteX1" fmla="*/ 2185147 w 6125135"/>
              <a:gd name="connsiteY1" fmla="*/ 445994 h 8142193"/>
              <a:gd name="connsiteX2" fmla="*/ 2467535 w 6125135"/>
              <a:gd name="connsiteY2" fmla="*/ 809064 h 8142193"/>
              <a:gd name="connsiteX3" fmla="*/ 2480982 w 6125135"/>
              <a:gd name="connsiteY3" fmla="*/ 1306605 h 8142193"/>
              <a:gd name="connsiteX4" fmla="*/ 3220570 w 6125135"/>
              <a:gd name="connsiteY4" fmla="*/ 1360394 h 8142193"/>
              <a:gd name="connsiteX5" fmla="*/ 4296335 w 6125135"/>
              <a:gd name="connsiteY5" fmla="*/ 1454523 h 8142193"/>
              <a:gd name="connsiteX6" fmla="*/ 4457700 w 6125135"/>
              <a:gd name="connsiteY6" fmla="*/ 1346947 h 8142193"/>
              <a:gd name="connsiteX7" fmla="*/ 4565276 w 6125135"/>
              <a:gd name="connsiteY7" fmla="*/ 688041 h 8142193"/>
              <a:gd name="connsiteX8" fmla="*/ 4659405 w 6125135"/>
              <a:gd name="connsiteY8" fmla="*/ 405652 h 8142193"/>
              <a:gd name="connsiteX9" fmla="*/ 5331758 w 6125135"/>
              <a:gd name="connsiteY9" fmla="*/ 392205 h 8142193"/>
              <a:gd name="connsiteX10" fmla="*/ 5573805 w 6125135"/>
              <a:gd name="connsiteY10" fmla="*/ 741829 h 8142193"/>
              <a:gd name="connsiteX11" fmla="*/ 5788958 w 6125135"/>
              <a:gd name="connsiteY11" fmla="*/ 862852 h 8142193"/>
              <a:gd name="connsiteX12" fmla="*/ 6017558 w 6125135"/>
              <a:gd name="connsiteY12" fmla="*/ 862852 h 8142193"/>
              <a:gd name="connsiteX13" fmla="*/ 6111688 w 6125135"/>
              <a:gd name="connsiteY13" fmla="*/ 1212476 h 8142193"/>
              <a:gd name="connsiteX14" fmla="*/ 6098241 w 6125135"/>
              <a:gd name="connsiteY14" fmla="*/ 1562100 h 8142193"/>
              <a:gd name="connsiteX15" fmla="*/ 6044452 w 6125135"/>
              <a:gd name="connsiteY15" fmla="*/ 2099982 h 8142193"/>
              <a:gd name="connsiteX16" fmla="*/ 5883088 w 6125135"/>
              <a:gd name="connsiteY16" fmla="*/ 2368923 h 8142193"/>
              <a:gd name="connsiteX17" fmla="*/ 5560358 w 6125135"/>
              <a:gd name="connsiteY17" fmla="*/ 2758888 h 8142193"/>
              <a:gd name="connsiteX18" fmla="*/ 5130052 w 6125135"/>
              <a:gd name="connsiteY18" fmla="*/ 2893358 h 8142193"/>
              <a:gd name="connsiteX19" fmla="*/ 4551829 w 6125135"/>
              <a:gd name="connsiteY19" fmla="*/ 2799229 h 8142193"/>
              <a:gd name="connsiteX20" fmla="*/ 4175311 w 6125135"/>
              <a:gd name="connsiteY20" fmla="*/ 2584076 h 8142193"/>
              <a:gd name="connsiteX21" fmla="*/ 3946711 w 6125135"/>
              <a:gd name="connsiteY21" fmla="*/ 2476500 h 8142193"/>
              <a:gd name="connsiteX22" fmla="*/ 3718111 w 6125135"/>
              <a:gd name="connsiteY22" fmla="*/ 3525370 h 8142193"/>
              <a:gd name="connsiteX23" fmla="*/ 3597088 w 6125135"/>
              <a:gd name="connsiteY23" fmla="*/ 4264958 h 8142193"/>
              <a:gd name="connsiteX24" fmla="*/ 4121523 w 6125135"/>
              <a:gd name="connsiteY24" fmla="*/ 4224617 h 8142193"/>
              <a:gd name="connsiteX25" fmla="*/ 4377017 w 6125135"/>
              <a:gd name="connsiteY25" fmla="*/ 4170829 h 8142193"/>
              <a:gd name="connsiteX26" fmla="*/ 4780429 w 6125135"/>
              <a:gd name="connsiteY26" fmla="*/ 4224617 h 8142193"/>
              <a:gd name="connsiteX27" fmla="*/ 5103158 w 6125135"/>
              <a:gd name="connsiteY27" fmla="*/ 4385982 h 8142193"/>
              <a:gd name="connsiteX28" fmla="*/ 5439335 w 6125135"/>
              <a:gd name="connsiteY28" fmla="*/ 4628029 h 8142193"/>
              <a:gd name="connsiteX29" fmla="*/ 5520017 w 6125135"/>
              <a:gd name="connsiteY29" fmla="*/ 4923864 h 8142193"/>
              <a:gd name="connsiteX30" fmla="*/ 5318311 w 6125135"/>
              <a:gd name="connsiteY30" fmla="*/ 5152464 h 8142193"/>
              <a:gd name="connsiteX31" fmla="*/ 5224182 w 6125135"/>
              <a:gd name="connsiteY31" fmla="*/ 5488641 h 8142193"/>
              <a:gd name="connsiteX32" fmla="*/ 5049370 w 6125135"/>
              <a:gd name="connsiteY32" fmla="*/ 5488641 h 8142193"/>
              <a:gd name="connsiteX33" fmla="*/ 5385547 w 6125135"/>
              <a:gd name="connsiteY33" fmla="*/ 5811370 h 8142193"/>
              <a:gd name="connsiteX34" fmla="*/ 5035923 w 6125135"/>
              <a:gd name="connsiteY34" fmla="*/ 6013076 h 8142193"/>
              <a:gd name="connsiteX35" fmla="*/ 4740088 w 6125135"/>
              <a:gd name="connsiteY35" fmla="*/ 6093758 h 8142193"/>
              <a:gd name="connsiteX36" fmla="*/ 4780429 w 6125135"/>
              <a:gd name="connsiteY36" fmla="*/ 6362700 h 8142193"/>
              <a:gd name="connsiteX37" fmla="*/ 4632511 w 6125135"/>
              <a:gd name="connsiteY37" fmla="*/ 6631641 h 8142193"/>
              <a:gd name="connsiteX38" fmla="*/ 5251076 w 6125135"/>
              <a:gd name="connsiteY38" fmla="*/ 6994711 h 8142193"/>
              <a:gd name="connsiteX39" fmla="*/ 5237629 w 6125135"/>
              <a:gd name="connsiteY39" fmla="*/ 7290547 h 8142193"/>
              <a:gd name="connsiteX40" fmla="*/ 4793876 w 6125135"/>
              <a:gd name="connsiteY40" fmla="*/ 7451911 h 8142193"/>
              <a:gd name="connsiteX41" fmla="*/ 4538382 w 6125135"/>
              <a:gd name="connsiteY41" fmla="*/ 7680511 h 8142193"/>
              <a:gd name="connsiteX42" fmla="*/ 4242547 w 6125135"/>
              <a:gd name="connsiteY42" fmla="*/ 7841876 h 8142193"/>
              <a:gd name="connsiteX43" fmla="*/ 3892923 w 6125135"/>
              <a:gd name="connsiteY43" fmla="*/ 7828429 h 8142193"/>
              <a:gd name="connsiteX44" fmla="*/ 3637429 w 6125135"/>
              <a:gd name="connsiteY44" fmla="*/ 7667064 h 8142193"/>
              <a:gd name="connsiteX45" fmla="*/ 3395382 w 6125135"/>
              <a:gd name="connsiteY45" fmla="*/ 7734300 h 8142193"/>
              <a:gd name="connsiteX46" fmla="*/ 2978523 w 6125135"/>
              <a:gd name="connsiteY46" fmla="*/ 7693958 h 8142193"/>
              <a:gd name="connsiteX47" fmla="*/ 2628900 w 6125135"/>
              <a:gd name="connsiteY47" fmla="*/ 7747747 h 8142193"/>
              <a:gd name="connsiteX48" fmla="*/ 2413747 w 6125135"/>
              <a:gd name="connsiteY48" fmla="*/ 8070476 h 8142193"/>
              <a:gd name="connsiteX49" fmla="*/ 2104464 w 6125135"/>
              <a:gd name="connsiteY49" fmla="*/ 8110817 h 8142193"/>
              <a:gd name="connsiteX50" fmla="*/ 1956547 w 6125135"/>
              <a:gd name="connsiteY50" fmla="*/ 7882217 h 8142193"/>
              <a:gd name="connsiteX51" fmla="*/ 1768288 w 6125135"/>
              <a:gd name="connsiteY51" fmla="*/ 7788088 h 8142193"/>
              <a:gd name="connsiteX52" fmla="*/ 1311088 w 6125135"/>
              <a:gd name="connsiteY52" fmla="*/ 7936005 h 8142193"/>
              <a:gd name="connsiteX53" fmla="*/ 813547 w 6125135"/>
              <a:gd name="connsiteY53" fmla="*/ 7909111 h 8142193"/>
              <a:gd name="connsiteX54" fmla="*/ 396688 w 6125135"/>
              <a:gd name="connsiteY54" fmla="*/ 7707405 h 8142193"/>
              <a:gd name="connsiteX55" fmla="*/ 100852 w 6125135"/>
              <a:gd name="connsiteY55" fmla="*/ 7599829 h 8142193"/>
              <a:gd name="connsiteX56" fmla="*/ 208429 w 6125135"/>
              <a:gd name="connsiteY56" fmla="*/ 7236758 h 8142193"/>
              <a:gd name="connsiteX57" fmla="*/ 558052 w 6125135"/>
              <a:gd name="connsiteY57" fmla="*/ 7021605 h 8142193"/>
              <a:gd name="connsiteX58" fmla="*/ 759758 w 6125135"/>
              <a:gd name="connsiteY58" fmla="*/ 6712323 h 8142193"/>
              <a:gd name="connsiteX59" fmla="*/ 544605 w 6125135"/>
              <a:gd name="connsiteY59" fmla="*/ 6429935 h 8142193"/>
              <a:gd name="connsiteX60" fmla="*/ 329452 w 6125135"/>
              <a:gd name="connsiteY60" fmla="*/ 6241676 h 8142193"/>
              <a:gd name="connsiteX61" fmla="*/ 410135 w 6125135"/>
              <a:gd name="connsiteY61" fmla="*/ 5878605 h 8142193"/>
              <a:gd name="connsiteX62" fmla="*/ 665629 w 6125135"/>
              <a:gd name="connsiteY62" fmla="*/ 5528982 h 8142193"/>
              <a:gd name="connsiteX63" fmla="*/ 1015252 w 6125135"/>
              <a:gd name="connsiteY63" fmla="*/ 5300382 h 8142193"/>
              <a:gd name="connsiteX64" fmla="*/ 1122829 w 6125135"/>
              <a:gd name="connsiteY64" fmla="*/ 5085229 h 8142193"/>
              <a:gd name="connsiteX65" fmla="*/ 907676 w 6125135"/>
              <a:gd name="connsiteY65" fmla="*/ 4789394 h 8142193"/>
              <a:gd name="connsiteX66" fmla="*/ 1176617 w 6125135"/>
              <a:gd name="connsiteY66" fmla="*/ 4480111 h 8142193"/>
              <a:gd name="connsiteX67" fmla="*/ 1028700 w 6125135"/>
              <a:gd name="connsiteY67" fmla="*/ 4318747 h 8142193"/>
              <a:gd name="connsiteX68" fmla="*/ 584947 w 6125135"/>
              <a:gd name="connsiteY68" fmla="*/ 4170829 h 8142193"/>
              <a:gd name="connsiteX69" fmla="*/ 289111 w 6125135"/>
              <a:gd name="connsiteY69" fmla="*/ 3659841 h 8142193"/>
              <a:gd name="connsiteX70" fmla="*/ 235323 w 6125135"/>
              <a:gd name="connsiteY70" fmla="*/ 3081617 h 8142193"/>
              <a:gd name="connsiteX71" fmla="*/ 329452 w 6125135"/>
              <a:gd name="connsiteY71" fmla="*/ 2678205 h 8142193"/>
              <a:gd name="connsiteX72" fmla="*/ 168088 w 6125135"/>
              <a:gd name="connsiteY72" fmla="*/ 2368923 h 8142193"/>
              <a:gd name="connsiteX73" fmla="*/ 6723 w 6125135"/>
              <a:gd name="connsiteY73" fmla="*/ 2113429 h 8142193"/>
              <a:gd name="connsiteX74" fmla="*/ 127747 w 6125135"/>
              <a:gd name="connsiteY74" fmla="*/ 1723464 h 8142193"/>
              <a:gd name="connsiteX75" fmla="*/ 60511 w 6125135"/>
              <a:gd name="connsiteY75" fmla="*/ 1508311 h 8142193"/>
              <a:gd name="connsiteX76" fmla="*/ 275664 w 6125135"/>
              <a:gd name="connsiteY76" fmla="*/ 1212476 h 8142193"/>
              <a:gd name="connsiteX77" fmla="*/ 840441 w 6125135"/>
              <a:gd name="connsiteY77" fmla="*/ 1293158 h 8142193"/>
              <a:gd name="connsiteX78" fmla="*/ 1230405 w 6125135"/>
              <a:gd name="connsiteY78" fmla="*/ 1037664 h 8142193"/>
              <a:gd name="connsiteX79" fmla="*/ 1351429 w 6125135"/>
              <a:gd name="connsiteY79" fmla="*/ 782170 h 8142193"/>
              <a:gd name="connsiteX80" fmla="*/ 1727947 w 6125135"/>
              <a:gd name="connsiteY80" fmla="*/ 56029 h 814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125135" h="8142193">
                <a:moveTo>
                  <a:pt x="1727947" y="56029"/>
                </a:moveTo>
                <a:cubicBezTo>
                  <a:pt x="1866900" y="0"/>
                  <a:pt x="2061882" y="320488"/>
                  <a:pt x="2185147" y="445994"/>
                </a:cubicBezTo>
                <a:cubicBezTo>
                  <a:pt x="2308412" y="571500"/>
                  <a:pt x="2418229" y="665629"/>
                  <a:pt x="2467535" y="809064"/>
                </a:cubicBezTo>
                <a:cubicBezTo>
                  <a:pt x="2516841" y="952499"/>
                  <a:pt x="2355476" y="1214717"/>
                  <a:pt x="2480982" y="1306605"/>
                </a:cubicBezTo>
                <a:cubicBezTo>
                  <a:pt x="2606488" y="1398493"/>
                  <a:pt x="3220570" y="1360394"/>
                  <a:pt x="3220570" y="1360394"/>
                </a:cubicBezTo>
                <a:cubicBezTo>
                  <a:pt x="3523129" y="1385047"/>
                  <a:pt x="4090147" y="1456764"/>
                  <a:pt x="4296335" y="1454523"/>
                </a:cubicBezTo>
                <a:cubicBezTo>
                  <a:pt x="4502523" y="1452282"/>
                  <a:pt x="4412877" y="1474694"/>
                  <a:pt x="4457700" y="1346947"/>
                </a:cubicBezTo>
                <a:cubicBezTo>
                  <a:pt x="4502524" y="1219200"/>
                  <a:pt x="4531659" y="844923"/>
                  <a:pt x="4565276" y="688041"/>
                </a:cubicBezTo>
                <a:cubicBezTo>
                  <a:pt x="4598893" y="531159"/>
                  <a:pt x="4531658" y="454958"/>
                  <a:pt x="4659405" y="405652"/>
                </a:cubicBezTo>
                <a:cubicBezTo>
                  <a:pt x="4787152" y="356346"/>
                  <a:pt x="5179358" y="336176"/>
                  <a:pt x="5331758" y="392205"/>
                </a:cubicBezTo>
                <a:cubicBezTo>
                  <a:pt x="5484158" y="448234"/>
                  <a:pt x="5497605" y="663388"/>
                  <a:pt x="5573805" y="741829"/>
                </a:cubicBezTo>
                <a:cubicBezTo>
                  <a:pt x="5650005" y="820270"/>
                  <a:pt x="5714999" y="842682"/>
                  <a:pt x="5788958" y="862852"/>
                </a:cubicBezTo>
                <a:cubicBezTo>
                  <a:pt x="5862917" y="883022"/>
                  <a:pt x="5963770" y="804581"/>
                  <a:pt x="6017558" y="862852"/>
                </a:cubicBezTo>
                <a:cubicBezTo>
                  <a:pt x="6071346" y="921123"/>
                  <a:pt x="6098241" y="1095935"/>
                  <a:pt x="6111688" y="1212476"/>
                </a:cubicBezTo>
                <a:cubicBezTo>
                  <a:pt x="6125135" y="1329017"/>
                  <a:pt x="6109447" y="1414182"/>
                  <a:pt x="6098241" y="1562100"/>
                </a:cubicBezTo>
                <a:cubicBezTo>
                  <a:pt x="6087035" y="1710018"/>
                  <a:pt x="6080311" y="1965512"/>
                  <a:pt x="6044452" y="2099982"/>
                </a:cubicBezTo>
                <a:cubicBezTo>
                  <a:pt x="6008593" y="2234452"/>
                  <a:pt x="5963770" y="2259105"/>
                  <a:pt x="5883088" y="2368923"/>
                </a:cubicBezTo>
                <a:cubicBezTo>
                  <a:pt x="5802406" y="2478741"/>
                  <a:pt x="5685864" y="2671482"/>
                  <a:pt x="5560358" y="2758888"/>
                </a:cubicBezTo>
                <a:cubicBezTo>
                  <a:pt x="5434852" y="2846294"/>
                  <a:pt x="5298140" y="2886635"/>
                  <a:pt x="5130052" y="2893358"/>
                </a:cubicBezTo>
                <a:cubicBezTo>
                  <a:pt x="4961964" y="2900082"/>
                  <a:pt x="4710952" y="2850776"/>
                  <a:pt x="4551829" y="2799229"/>
                </a:cubicBezTo>
                <a:cubicBezTo>
                  <a:pt x="4392706" y="2747682"/>
                  <a:pt x="4276164" y="2637864"/>
                  <a:pt x="4175311" y="2584076"/>
                </a:cubicBezTo>
                <a:cubicBezTo>
                  <a:pt x="4074458" y="2530288"/>
                  <a:pt x="4022911" y="2319618"/>
                  <a:pt x="3946711" y="2476500"/>
                </a:cubicBezTo>
                <a:cubicBezTo>
                  <a:pt x="3870511" y="2633382"/>
                  <a:pt x="3776382" y="3227294"/>
                  <a:pt x="3718111" y="3525370"/>
                </a:cubicBezTo>
                <a:cubicBezTo>
                  <a:pt x="3659841" y="3823446"/>
                  <a:pt x="3529853" y="4148417"/>
                  <a:pt x="3597088" y="4264958"/>
                </a:cubicBezTo>
                <a:cubicBezTo>
                  <a:pt x="3664323" y="4381499"/>
                  <a:pt x="3991535" y="4240305"/>
                  <a:pt x="4121523" y="4224617"/>
                </a:cubicBezTo>
                <a:cubicBezTo>
                  <a:pt x="4251511" y="4208929"/>
                  <a:pt x="4267199" y="4170829"/>
                  <a:pt x="4377017" y="4170829"/>
                </a:cubicBezTo>
                <a:cubicBezTo>
                  <a:pt x="4486835" y="4170829"/>
                  <a:pt x="4659406" y="4188758"/>
                  <a:pt x="4780429" y="4224617"/>
                </a:cubicBezTo>
                <a:cubicBezTo>
                  <a:pt x="4901453" y="4260476"/>
                  <a:pt x="4993340" y="4318747"/>
                  <a:pt x="5103158" y="4385982"/>
                </a:cubicBezTo>
                <a:cubicBezTo>
                  <a:pt x="5212976" y="4453217"/>
                  <a:pt x="5369859" y="4538382"/>
                  <a:pt x="5439335" y="4628029"/>
                </a:cubicBezTo>
                <a:cubicBezTo>
                  <a:pt x="5508811" y="4717676"/>
                  <a:pt x="5540188" y="4836458"/>
                  <a:pt x="5520017" y="4923864"/>
                </a:cubicBezTo>
                <a:cubicBezTo>
                  <a:pt x="5499846" y="5011270"/>
                  <a:pt x="5367617" y="5058335"/>
                  <a:pt x="5318311" y="5152464"/>
                </a:cubicBezTo>
                <a:cubicBezTo>
                  <a:pt x="5269005" y="5246593"/>
                  <a:pt x="5269005" y="5432612"/>
                  <a:pt x="5224182" y="5488641"/>
                </a:cubicBezTo>
                <a:cubicBezTo>
                  <a:pt x="5179359" y="5544670"/>
                  <a:pt x="5022476" y="5434853"/>
                  <a:pt x="5049370" y="5488641"/>
                </a:cubicBezTo>
                <a:cubicBezTo>
                  <a:pt x="5076264" y="5542429"/>
                  <a:pt x="5387788" y="5723964"/>
                  <a:pt x="5385547" y="5811370"/>
                </a:cubicBezTo>
                <a:cubicBezTo>
                  <a:pt x="5383306" y="5898776"/>
                  <a:pt x="5143499" y="5966011"/>
                  <a:pt x="5035923" y="6013076"/>
                </a:cubicBezTo>
                <a:cubicBezTo>
                  <a:pt x="4928347" y="6060141"/>
                  <a:pt x="4782670" y="6035487"/>
                  <a:pt x="4740088" y="6093758"/>
                </a:cubicBezTo>
                <a:cubicBezTo>
                  <a:pt x="4697506" y="6152029"/>
                  <a:pt x="4798359" y="6273053"/>
                  <a:pt x="4780429" y="6362700"/>
                </a:cubicBezTo>
                <a:cubicBezTo>
                  <a:pt x="4762499" y="6452347"/>
                  <a:pt x="4554070" y="6526306"/>
                  <a:pt x="4632511" y="6631641"/>
                </a:cubicBezTo>
                <a:cubicBezTo>
                  <a:pt x="4710952" y="6736976"/>
                  <a:pt x="5150223" y="6884893"/>
                  <a:pt x="5251076" y="6994711"/>
                </a:cubicBezTo>
                <a:cubicBezTo>
                  <a:pt x="5351929" y="7104529"/>
                  <a:pt x="5313829" y="7214347"/>
                  <a:pt x="5237629" y="7290547"/>
                </a:cubicBezTo>
                <a:cubicBezTo>
                  <a:pt x="5161429" y="7366747"/>
                  <a:pt x="4910417" y="7386917"/>
                  <a:pt x="4793876" y="7451911"/>
                </a:cubicBezTo>
                <a:cubicBezTo>
                  <a:pt x="4677335" y="7516905"/>
                  <a:pt x="4630270" y="7615517"/>
                  <a:pt x="4538382" y="7680511"/>
                </a:cubicBezTo>
                <a:cubicBezTo>
                  <a:pt x="4446494" y="7745505"/>
                  <a:pt x="4350123" y="7817223"/>
                  <a:pt x="4242547" y="7841876"/>
                </a:cubicBezTo>
                <a:cubicBezTo>
                  <a:pt x="4134971" y="7866529"/>
                  <a:pt x="3993776" y="7857564"/>
                  <a:pt x="3892923" y="7828429"/>
                </a:cubicBezTo>
                <a:cubicBezTo>
                  <a:pt x="3792070" y="7799294"/>
                  <a:pt x="3720352" y="7682752"/>
                  <a:pt x="3637429" y="7667064"/>
                </a:cubicBezTo>
                <a:cubicBezTo>
                  <a:pt x="3554506" y="7651376"/>
                  <a:pt x="3505199" y="7729818"/>
                  <a:pt x="3395382" y="7734300"/>
                </a:cubicBezTo>
                <a:cubicBezTo>
                  <a:pt x="3285565" y="7738782"/>
                  <a:pt x="3106270" y="7691717"/>
                  <a:pt x="2978523" y="7693958"/>
                </a:cubicBezTo>
                <a:cubicBezTo>
                  <a:pt x="2850776" y="7696199"/>
                  <a:pt x="2723029" y="7684994"/>
                  <a:pt x="2628900" y="7747747"/>
                </a:cubicBezTo>
                <a:cubicBezTo>
                  <a:pt x="2534771" y="7810500"/>
                  <a:pt x="2501153" y="8009964"/>
                  <a:pt x="2413747" y="8070476"/>
                </a:cubicBezTo>
                <a:cubicBezTo>
                  <a:pt x="2326341" y="8130988"/>
                  <a:pt x="2180664" y="8142193"/>
                  <a:pt x="2104464" y="8110817"/>
                </a:cubicBezTo>
                <a:cubicBezTo>
                  <a:pt x="2028264" y="8079441"/>
                  <a:pt x="2012576" y="7936005"/>
                  <a:pt x="1956547" y="7882217"/>
                </a:cubicBezTo>
                <a:cubicBezTo>
                  <a:pt x="1900518" y="7828429"/>
                  <a:pt x="1875864" y="7779123"/>
                  <a:pt x="1768288" y="7788088"/>
                </a:cubicBezTo>
                <a:cubicBezTo>
                  <a:pt x="1660712" y="7797053"/>
                  <a:pt x="1470212" y="7915835"/>
                  <a:pt x="1311088" y="7936005"/>
                </a:cubicBezTo>
                <a:cubicBezTo>
                  <a:pt x="1151965" y="7956176"/>
                  <a:pt x="965947" y="7947211"/>
                  <a:pt x="813547" y="7909111"/>
                </a:cubicBezTo>
                <a:cubicBezTo>
                  <a:pt x="661147" y="7871011"/>
                  <a:pt x="515470" y="7758952"/>
                  <a:pt x="396688" y="7707405"/>
                </a:cubicBezTo>
                <a:cubicBezTo>
                  <a:pt x="277906" y="7655858"/>
                  <a:pt x="132229" y="7678270"/>
                  <a:pt x="100852" y="7599829"/>
                </a:cubicBezTo>
                <a:cubicBezTo>
                  <a:pt x="69475" y="7521388"/>
                  <a:pt x="132229" y="7333129"/>
                  <a:pt x="208429" y="7236758"/>
                </a:cubicBezTo>
                <a:cubicBezTo>
                  <a:pt x="284629" y="7140387"/>
                  <a:pt x="466164" y="7109011"/>
                  <a:pt x="558052" y="7021605"/>
                </a:cubicBezTo>
                <a:cubicBezTo>
                  <a:pt x="649940" y="6934199"/>
                  <a:pt x="761999" y="6810935"/>
                  <a:pt x="759758" y="6712323"/>
                </a:cubicBezTo>
                <a:cubicBezTo>
                  <a:pt x="757517" y="6613711"/>
                  <a:pt x="616323" y="6508376"/>
                  <a:pt x="544605" y="6429935"/>
                </a:cubicBezTo>
                <a:cubicBezTo>
                  <a:pt x="472887" y="6351494"/>
                  <a:pt x="351864" y="6333564"/>
                  <a:pt x="329452" y="6241676"/>
                </a:cubicBezTo>
                <a:cubicBezTo>
                  <a:pt x="307040" y="6149788"/>
                  <a:pt x="354106" y="5997387"/>
                  <a:pt x="410135" y="5878605"/>
                </a:cubicBezTo>
                <a:cubicBezTo>
                  <a:pt x="466164" y="5759823"/>
                  <a:pt x="564776" y="5625353"/>
                  <a:pt x="665629" y="5528982"/>
                </a:cubicBezTo>
                <a:cubicBezTo>
                  <a:pt x="766482" y="5432611"/>
                  <a:pt x="939052" y="5374341"/>
                  <a:pt x="1015252" y="5300382"/>
                </a:cubicBezTo>
                <a:cubicBezTo>
                  <a:pt x="1091452" y="5226423"/>
                  <a:pt x="1140758" y="5170394"/>
                  <a:pt x="1122829" y="5085229"/>
                </a:cubicBezTo>
                <a:cubicBezTo>
                  <a:pt x="1104900" y="5000064"/>
                  <a:pt x="898711" y="4890247"/>
                  <a:pt x="907676" y="4789394"/>
                </a:cubicBezTo>
                <a:cubicBezTo>
                  <a:pt x="916641" y="4688541"/>
                  <a:pt x="1156446" y="4558552"/>
                  <a:pt x="1176617" y="4480111"/>
                </a:cubicBezTo>
                <a:cubicBezTo>
                  <a:pt x="1196788" y="4401670"/>
                  <a:pt x="1127311" y="4370294"/>
                  <a:pt x="1028700" y="4318747"/>
                </a:cubicBezTo>
                <a:cubicBezTo>
                  <a:pt x="930089" y="4267200"/>
                  <a:pt x="708212" y="4280647"/>
                  <a:pt x="584947" y="4170829"/>
                </a:cubicBezTo>
                <a:cubicBezTo>
                  <a:pt x="461682" y="4061011"/>
                  <a:pt x="347382" y="3841376"/>
                  <a:pt x="289111" y="3659841"/>
                </a:cubicBezTo>
                <a:cubicBezTo>
                  <a:pt x="230840" y="3478306"/>
                  <a:pt x="228600" y="3245223"/>
                  <a:pt x="235323" y="3081617"/>
                </a:cubicBezTo>
                <a:cubicBezTo>
                  <a:pt x="242047" y="2918011"/>
                  <a:pt x="340658" y="2796987"/>
                  <a:pt x="329452" y="2678205"/>
                </a:cubicBezTo>
                <a:cubicBezTo>
                  <a:pt x="318246" y="2559423"/>
                  <a:pt x="221876" y="2463052"/>
                  <a:pt x="168088" y="2368923"/>
                </a:cubicBezTo>
                <a:cubicBezTo>
                  <a:pt x="114300" y="2274794"/>
                  <a:pt x="13447" y="2221006"/>
                  <a:pt x="6723" y="2113429"/>
                </a:cubicBezTo>
                <a:cubicBezTo>
                  <a:pt x="0" y="2005853"/>
                  <a:pt x="118782" y="1824317"/>
                  <a:pt x="127747" y="1723464"/>
                </a:cubicBezTo>
                <a:cubicBezTo>
                  <a:pt x="136712" y="1622611"/>
                  <a:pt x="35858" y="1593476"/>
                  <a:pt x="60511" y="1508311"/>
                </a:cubicBezTo>
                <a:cubicBezTo>
                  <a:pt x="85164" y="1423146"/>
                  <a:pt x="145676" y="1248335"/>
                  <a:pt x="275664" y="1212476"/>
                </a:cubicBezTo>
                <a:cubicBezTo>
                  <a:pt x="405652" y="1176617"/>
                  <a:pt x="681318" y="1322293"/>
                  <a:pt x="840441" y="1293158"/>
                </a:cubicBezTo>
                <a:cubicBezTo>
                  <a:pt x="999565" y="1264023"/>
                  <a:pt x="1145240" y="1122829"/>
                  <a:pt x="1230405" y="1037664"/>
                </a:cubicBezTo>
                <a:cubicBezTo>
                  <a:pt x="1315570" y="952499"/>
                  <a:pt x="1266264" y="943535"/>
                  <a:pt x="1351429" y="782170"/>
                </a:cubicBezTo>
                <a:cubicBezTo>
                  <a:pt x="1436594" y="620805"/>
                  <a:pt x="1588994" y="112058"/>
                  <a:pt x="1727947" y="56029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8215900">
            <a:off x="1614932" y="1303461"/>
            <a:ext cx="1840359" cy="1433910"/>
          </a:xfrm>
          <a:prstGeom prst="rect">
            <a:avLst/>
          </a:prstGeom>
          <a:noFill/>
        </p:spPr>
      </p:pic>
      <p:pic>
        <p:nvPicPr>
          <p:cNvPr id="15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263768" flipV="1">
            <a:off x="1277098" y="6880876"/>
            <a:ext cx="1840359" cy="1686610"/>
          </a:xfrm>
          <a:prstGeom prst="rect">
            <a:avLst/>
          </a:prstGeom>
          <a:noFill/>
        </p:spPr>
      </p:pic>
      <p:pic>
        <p:nvPicPr>
          <p:cNvPr id="14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2654197">
            <a:off x="3153239" y="6657631"/>
            <a:ext cx="2274821" cy="1772420"/>
          </a:xfrm>
          <a:prstGeom prst="rect">
            <a:avLst/>
          </a:prstGeom>
          <a:noFill/>
        </p:spPr>
      </p:pic>
      <p:pic>
        <p:nvPicPr>
          <p:cNvPr id="11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805013">
            <a:off x="1796536" y="4254883"/>
            <a:ext cx="2039355" cy="1861131"/>
          </a:xfrm>
          <a:prstGeom prst="rect">
            <a:avLst/>
          </a:prstGeom>
          <a:noFill/>
        </p:spPr>
      </p:pic>
      <p:pic>
        <p:nvPicPr>
          <p:cNvPr id="8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42514">
            <a:off x="1410232" y="5878001"/>
            <a:ext cx="2674067" cy="2425680"/>
          </a:xfrm>
          <a:prstGeom prst="rect">
            <a:avLst/>
          </a:prstGeom>
          <a:noFill/>
        </p:spPr>
      </p:pic>
      <p:pic>
        <p:nvPicPr>
          <p:cNvPr id="7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972049">
            <a:off x="845669" y="1814972"/>
            <a:ext cx="2231423" cy="2024152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59229">
            <a:off x="3396178" y="4874659"/>
            <a:ext cx="2674067" cy="24256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8" y="1500166"/>
            <a:ext cx="121444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42" y="0"/>
            <a:ext cx="4003019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7358090" y="-5929386"/>
            <a:ext cx="3074575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Г</a:t>
            </a:r>
            <a:endParaRPr lang="ru-RU" sz="12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8" y="1428728"/>
            <a:ext cx="85723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259056">
            <a:off x="5567702" y="1497196"/>
            <a:ext cx="1321945" cy="1206417"/>
          </a:xfrm>
          <a:prstGeom prst="rect">
            <a:avLst/>
          </a:prstGeom>
          <a:noFill/>
        </p:spPr>
      </p:pic>
      <p:pic>
        <p:nvPicPr>
          <p:cNvPr id="1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110311">
            <a:off x="5193018" y="2269304"/>
            <a:ext cx="1122169" cy="1024100"/>
          </a:xfrm>
          <a:prstGeom prst="rect">
            <a:avLst/>
          </a:prstGeom>
          <a:noFill/>
        </p:spPr>
      </p:pic>
      <p:pic>
        <p:nvPicPr>
          <p:cNvPr id="12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521619">
            <a:off x="3102442" y="6488452"/>
            <a:ext cx="1641671" cy="1373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345142" y="575983"/>
            <a:ext cx="6380628" cy="8016687"/>
          </a:xfrm>
          <a:custGeom>
            <a:avLst/>
            <a:gdLst>
              <a:gd name="connsiteX0" fmla="*/ 1308846 w 6380628"/>
              <a:gd name="connsiteY0" fmla="*/ 997323 h 8016687"/>
              <a:gd name="connsiteX1" fmla="*/ 1483658 w 6380628"/>
              <a:gd name="connsiteY1" fmla="*/ 445993 h 8016687"/>
              <a:gd name="connsiteX2" fmla="*/ 1873623 w 6380628"/>
              <a:gd name="connsiteY2" fmla="*/ 553570 h 8016687"/>
              <a:gd name="connsiteX3" fmla="*/ 2411505 w 6380628"/>
              <a:gd name="connsiteY3" fmla="*/ 2241 h 8016687"/>
              <a:gd name="connsiteX4" fmla="*/ 2989729 w 6380628"/>
              <a:gd name="connsiteY4" fmla="*/ 567017 h 8016687"/>
              <a:gd name="connsiteX5" fmla="*/ 3124199 w 6380628"/>
              <a:gd name="connsiteY5" fmla="*/ 916641 h 8016687"/>
              <a:gd name="connsiteX6" fmla="*/ 3406587 w 6380628"/>
              <a:gd name="connsiteY6" fmla="*/ 956982 h 8016687"/>
              <a:gd name="connsiteX7" fmla="*/ 3473823 w 6380628"/>
              <a:gd name="connsiteY7" fmla="*/ 1199029 h 8016687"/>
              <a:gd name="connsiteX8" fmla="*/ 4146176 w 6380628"/>
              <a:gd name="connsiteY8" fmla="*/ 1239370 h 8016687"/>
              <a:gd name="connsiteX9" fmla="*/ 5060576 w 6380628"/>
              <a:gd name="connsiteY9" fmla="*/ 1562099 h 8016687"/>
              <a:gd name="connsiteX10" fmla="*/ 5719482 w 6380628"/>
              <a:gd name="connsiteY10" fmla="*/ 2140323 h 8016687"/>
              <a:gd name="connsiteX11" fmla="*/ 6042211 w 6380628"/>
              <a:gd name="connsiteY11" fmla="*/ 2772335 h 8016687"/>
              <a:gd name="connsiteX12" fmla="*/ 6203576 w 6380628"/>
              <a:gd name="connsiteY12" fmla="*/ 3713629 h 8016687"/>
              <a:gd name="connsiteX13" fmla="*/ 6055658 w 6380628"/>
              <a:gd name="connsiteY13" fmla="*/ 4829735 h 8016687"/>
              <a:gd name="connsiteX14" fmla="*/ 6190129 w 6380628"/>
              <a:gd name="connsiteY14" fmla="*/ 5058335 h 8016687"/>
              <a:gd name="connsiteX15" fmla="*/ 6055658 w 6380628"/>
              <a:gd name="connsiteY15" fmla="*/ 5502088 h 8016687"/>
              <a:gd name="connsiteX16" fmla="*/ 5974976 w 6380628"/>
              <a:gd name="connsiteY16" fmla="*/ 5703793 h 8016687"/>
              <a:gd name="connsiteX17" fmla="*/ 5773270 w 6380628"/>
              <a:gd name="connsiteY17" fmla="*/ 5797923 h 8016687"/>
              <a:gd name="connsiteX18" fmla="*/ 6069105 w 6380628"/>
              <a:gd name="connsiteY18" fmla="*/ 6107205 h 8016687"/>
              <a:gd name="connsiteX19" fmla="*/ 5759823 w 6380628"/>
              <a:gd name="connsiteY19" fmla="*/ 6591299 h 8016687"/>
              <a:gd name="connsiteX20" fmla="*/ 6270811 w 6380628"/>
              <a:gd name="connsiteY20" fmla="*/ 6994711 h 8016687"/>
              <a:gd name="connsiteX21" fmla="*/ 6324599 w 6380628"/>
              <a:gd name="connsiteY21" fmla="*/ 7384676 h 8016687"/>
              <a:gd name="connsiteX22" fmla="*/ 5934634 w 6380628"/>
              <a:gd name="connsiteY22" fmla="*/ 7559488 h 8016687"/>
              <a:gd name="connsiteX23" fmla="*/ 5638799 w 6380628"/>
              <a:gd name="connsiteY23" fmla="*/ 7734299 h 8016687"/>
              <a:gd name="connsiteX24" fmla="*/ 5221940 w 6380628"/>
              <a:gd name="connsiteY24" fmla="*/ 7788088 h 8016687"/>
              <a:gd name="connsiteX25" fmla="*/ 4993340 w 6380628"/>
              <a:gd name="connsiteY25" fmla="*/ 7640170 h 8016687"/>
              <a:gd name="connsiteX26" fmla="*/ 4791634 w 6380628"/>
              <a:gd name="connsiteY26" fmla="*/ 7936005 h 8016687"/>
              <a:gd name="connsiteX27" fmla="*/ 4442011 w 6380628"/>
              <a:gd name="connsiteY27" fmla="*/ 7989793 h 8016687"/>
              <a:gd name="connsiteX28" fmla="*/ 4025152 w 6380628"/>
              <a:gd name="connsiteY28" fmla="*/ 7774641 h 8016687"/>
              <a:gd name="connsiteX29" fmla="*/ 3487270 w 6380628"/>
              <a:gd name="connsiteY29" fmla="*/ 7653617 h 8016687"/>
              <a:gd name="connsiteX30" fmla="*/ 3500717 w 6380628"/>
              <a:gd name="connsiteY30" fmla="*/ 7371229 h 8016687"/>
              <a:gd name="connsiteX31" fmla="*/ 3285564 w 6380628"/>
              <a:gd name="connsiteY31" fmla="*/ 7196417 h 8016687"/>
              <a:gd name="connsiteX32" fmla="*/ 2895599 w 6380628"/>
              <a:gd name="connsiteY32" fmla="*/ 7021605 h 8016687"/>
              <a:gd name="connsiteX33" fmla="*/ 2505634 w 6380628"/>
              <a:gd name="connsiteY33" fmla="*/ 7102288 h 8016687"/>
              <a:gd name="connsiteX34" fmla="*/ 2075329 w 6380628"/>
              <a:gd name="connsiteY34" fmla="*/ 7317441 h 8016687"/>
              <a:gd name="connsiteX35" fmla="*/ 1604682 w 6380628"/>
              <a:gd name="connsiteY35" fmla="*/ 7344335 h 8016687"/>
              <a:gd name="connsiteX36" fmla="*/ 1228164 w 6380628"/>
              <a:gd name="connsiteY36" fmla="*/ 7075393 h 8016687"/>
              <a:gd name="connsiteX37" fmla="*/ 770964 w 6380628"/>
              <a:gd name="connsiteY37" fmla="*/ 7061946 h 8016687"/>
              <a:gd name="connsiteX38" fmla="*/ 757517 w 6380628"/>
              <a:gd name="connsiteY38" fmla="*/ 6658535 h 8016687"/>
              <a:gd name="connsiteX39" fmla="*/ 1228164 w 6380628"/>
              <a:gd name="connsiteY39" fmla="*/ 6322358 h 8016687"/>
              <a:gd name="connsiteX40" fmla="*/ 1053352 w 6380628"/>
              <a:gd name="connsiteY40" fmla="*/ 6013076 h 8016687"/>
              <a:gd name="connsiteX41" fmla="*/ 1107140 w 6380628"/>
              <a:gd name="connsiteY41" fmla="*/ 5636558 h 8016687"/>
              <a:gd name="connsiteX42" fmla="*/ 1268505 w 6380628"/>
              <a:gd name="connsiteY42" fmla="*/ 5313829 h 8016687"/>
              <a:gd name="connsiteX43" fmla="*/ 757517 w 6380628"/>
              <a:gd name="connsiteY43" fmla="*/ 4950758 h 8016687"/>
              <a:gd name="connsiteX44" fmla="*/ 434787 w 6380628"/>
              <a:gd name="connsiteY44" fmla="*/ 4278405 h 8016687"/>
              <a:gd name="connsiteX45" fmla="*/ 488576 w 6380628"/>
              <a:gd name="connsiteY45" fmla="*/ 3511923 h 8016687"/>
              <a:gd name="connsiteX46" fmla="*/ 596152 w 6380628"/>
              <a:gd name="connsiteY46" fmla="*/ 3095064 h 8016687"/>
              <a:gd name="connsiteX47" fmla="*/ 313764 w 6380628"/>
              <a:gd name="connsiteY47" fmla="*/ 2893358 h 8016687"/>
              <a:gd name="connsiteX48" fmla="*/ 461682 w 6380628"/>
              <a:gd name="connsiteY48" fmla="*/ 2436158 h 8016687"/>
              <a:gd name="connsiteX49" fmla="*/ 219634 w 6380628"/>
              <a:gd name="connsiteY49" fmla="*/ 2328582 h 8016687"/>
              <a:gd name="connsiteX50" fmla="*/ 17929 w 6380628"/>
              <a:gd name="connsiteY50" fmla="*/ 2113429 h 8016687"/>
              <a:gd name="connsiteX51" fmla="*/ 112058 w 6380628"/>
              <a:gd name="connsiteY51" fmla="*/ 1629335 h 8016687"/>
              <a:gd name="connsiteX52" fmla="*/ 219634 w 6380628"/>
              <a:gd name="connsiteY52" fmla="*/ 1131793 h 8016687"/>
              <a:gd name="connsiteX53" fmla="*/ 730623 w 6380628"/>
              <a:gd name="connsiteY53" fmla="*/ 1172135 h 8016687"/>
              <a:gd name="connsiteX54" fmla="*/ 1228164 w 6380628"/>
              <a:gd name="connsiteY54" fmla="*/ 1145241 h 8016687"/>
              <a:gd name="connsiteX55" fmla="*/ 1308846 w 6380628"/>
              <a:gd name="connsiteY55" fmla="*/ 997323 h 8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380628" h="8016687">
                <a:moveTo>
                  <a:pt x="1308846" y="997323"/>
                </a:moveTo>
                <a:cubicBezTo>
                  <a:pt x="1351428" y="880782"/>
                  <a:pt x="1389529" y="519952"/>
                  <a:pt x="1483658" y="445993"/>
                </a:cubicBezTo>
                <a:cubicBezTo>
                  <a:pt x="1577787" y="372034"/>
                  <a:pt x="1718982" y="627529"/>
                  <a:pt x="1873623" y="553570"/>
                </a:cubicBezTo>
                <a:cubicBezTo>
                  <a:pt x="2028264" y="479611"/>
                  <a:pt x="2225487" y="0"/>
                  <a:pt x="2411505" y="2241"/>
                </a:cubicBezTo>
                <a:cubicBezTo>
                  <a:pt x="2597523" y="4482"/>
                  <a:pt x="2870947" y="414617"/>
                  <a:pt x="2989729" y="567017"/>
                </a:cubicBezTo>
                <a:cubicBezTo>
                  <a:pt x="3108511" y="719417"/>
                  <a:pt x="3054723" y="851647"/>
                  <a:pt x="3124199" y="916641"/>
                </a:cubicBezTo>
                <a:cubicBezTo>
                  <a:pt x="3193675" y="981635"/>
                  <a:pt x="3348316" y="909917"/>
                  <a:pt x="3406587" y="956982"/>
                </a:cubicBezTo>
                <a:cubicBezTo>
                  <a:pt x="3464858" y="1004047"/>
                  <a:pt x="3350558" y="1151964"/>
                  <a:pt x="3473823" y="1199029"/>
                </a:cubicBezTo>
                <a:cubicBezTo>
                  <a:pt x="3597088" y="1246094"/>
                  <a:pt x="3881717" y="1178858"/>
                  <a:pt x="4146176" y="1239370"/>
                </a:cubicBezTo>
                <a:cubicBezTo>
                  <a:pt x="4410635" y="1299882"/>
                  <a:pt x="4798358" y="1411940"/>
                  <a:pt x="5060576" y="1562099"/>
                </a:cubicBezTo>
                <a:cubicBezTo>
                  <a:pt x="5322794" y="1712258"/>
                  <a:pt x="5555876" y="1938617"/>
                  <a:pt x="5719482" y="2140323"/>
                </a:cubicBezTo>
                <a:cubicBezTo>
                  <a:pt x="5883088" y="2342029"/>
                  <a:pt x="5961529" y="2510117"/>
                  <a:pt x="6042211" y="2772335"/>
                </a:cubicBezTo>
                <a:cubicBezTo>
                  <a:pt x="6122893" y="3034553"/>
                  <a:pt x="6201335" y="3370729"/>
                  <a:pt x="6203576" y="3713629"/>
                </a:cubicBezTo>
                <a:cubicBezTo>
                  <a:pt x="6205817" y="4056529"/>
                  <a:pt x="6057899" y="4605617"/>
                  <a:pt x="6055658" y="4829735"/>
                </a:cubicBezTo>
                <a:cubicBezTo>
                  <a:pt x="6053417" y="5053853"/>
                  <a:pt x="6190129" y="4946276"/>
                  <a:pt x="6190129" y="5058335"/>
                </a:cubicBezTo>
                <a:cubicBezTo>
                  <a:pt x="6190129" y="5170394"/>
                  <a:pt x="6091517" y="5394512"/>
                  <a:pt x="6055658" y="5502088"/>
                </a:cubicBezTo>
                <a:cubicBezTo>
                  <a:pt x="6019799" y="5609664"/>
                  <a:pt x="6022041" y="5654487"/>
                  <a:pt x="5974976" y="5703793"/>
                </a:cubicBezTo>
                <a:cubicBezTo>
                  <a:pt x="5927911" y="5753099"/>
                  <a:pt x="5757582" y="5730688"/>
                  <a:pt x="5773270" y="5797923"/>
                </a:cubicBezTo>
                <a:cubicBezTo>
                  <a:pt x="5788958" y="5865158"/>
                  <a:pt x="6071346" y="5974976"/>
                  <a:pt x="6069105" y="6107205"/>
                </a:cubicBezTo>
                <a:cubicBezTo>
                  <a:pt x="6066864" y="6239434"/>
                  <a:pt x="5726205" y="6443381"/>
                  <a:pt x="5759823" y="6591299"/>
                </a:cubicBezTo>
                <a:cubicBezTo>
                  <a:pt x="5793441" y="6739217"/>
                  <a:pt x="6176682" y="6862482"/>
                  <a:pt x="6270811" y="6994711"/>
                </a:cubicBezTo>
                <a:cubicBezTo>
                  <a:pt x="6364940" y="7126940"/>
                  <a:pt x="6380628" y="7290547"/>
                  <a:pt x="6324599" y="7384676"/>
                </a:cubicBezTo>
                <a:cubicBezTo>
                  <a:pt x="6268570" y="7478805"/>
                  <a:pt x="6048934" y="7501218"/>
                  <a:pt x="5934634" y="7559488"/>
                </a:cubicBezTo>
                <a:cubicBezTo>
                  <a:pt x="5820334" y="7617759"/>
                  <a:pt x="5757581" y="7696199"/>
                  <a:pt x="5638799" y="7734299"/>
                </a:cubicBezTo>
                <a:cubicBezTo>
                  <a:pt x="5520017" y="7772399"/>
                  <a:pt x="5329516" y="7803776"/>
                  <a:pt x="5221940" y="7788088"/>
                </a:cubicBezTo>
                <a:cubicBezTo>
                  <a:pt x="5114364" y="7772400"/>
                  <a:pt x="5065058" y="7615517"/>
                  <a:pt x="4993340" y="7640170"/>
                </a:cubicBezTo>
                <a:cubicBezTo>
                  <a:pt x="4921622" y="7664823"/>
                  <a:pt x="4883522" y="7877734"/>
                  <a:pt x="4791634" y="7936005"/>
                </a:cubicBezTo>
                <a:cubicBezTo>
                  <a:pt x="4699746" y="7994276"/>
                  <a:pt x="4569758" y="8016687"/>
                  <a:pt x="4442011" y="7989793"/>
                </a:cubicBezTo>
                <a:cubicBezTo>
                  <a:pt x="4314264" y="7962899"/>
                  <a:pt x="4184276" y="7830670"/>
                  <a:pt x="4025152" y="7774641"/>
                </a:cubicBezTo>
                <a:cubicBezTo>
                  <a:pt x="3866029" y="7718612"/>
                  <a:pt x="3574676" y="7720852"/>
                  <a:pt x="3487270" y="7653617"/>
                </a:cubicBezTo>
                <a:cubicBezTo>
                  <a:pt x="3399864" y="7586382"/>
                  <a:pt x="3534335" y="7447429"/>
                  <a:pt x="3500717" y="7371229"/>
                </a:cubicBezTo>
                <a:cubicBezTo>
                  <a:pt x="3467099" y="7295029"/>
                  <a:pt x="3386417" y="7254688"/>
                  <a:pt x="3285564" y="7196417"/>
                </a:cubicBezTo>
                <a:cubicBezTo>
                  <a:pt x="3184711" y="7138146"/>
                  <a:pt x="3025587" y="7037293"/>
                  <a:pt x="2895599" y="7021605"/>
                </a:cubicBezTo>
                <a:cubicBezTo>
                  <a:pt x="2765611" y="7005917"/>
                  <a:pt x="2642346" y="7052982"/>
                  <a:pt x="2505634" y="7102288"/>
                </a:cubicBezTo>
                <a:cubicBezTo>
                  <a:pt x="2368922" y="7151594"/>
                  <a:pt x="2225488" y="7277100"/>
                  <a:pt x="2075329" y="7317441"/>
                </a:cubicBezTo>
                <a:cubicBezTo>
                  <a:pt x="1925170" y="7357782"/>
                  <a:pt x="1745876" y="7384676"/>
                  <a:pt x="1604682" y="7344335"/>
                </a:cubicBezTo>
                <a:cubicBezTo>
                  <a:pt x="1463488" y="7303994"/>
                  <a:pt x="1367117" y="7122458"/>
                  <a:pt x="1228164" y="7075393"/>
                </a:cubicBezTo>
                <a:cubicBezTo>
                  <a:pt x="1089211" y="7028328"/>
                  <a:pt x="849405" y="7131422"/>
                  <a:pt x="770964" y="7061946"/>
                </a:cubicBezTo>
                <a:cubicBezTo>
                  <a:pt x="692523" y="6992470"/>
                  <a:pt x="681317" y="6781800"/>
                  <a:pt x="757517" y="6658535"/>
                </a:cubicBezTo>
                <a:cubicBezTo>
                  <a:pt x="833717" y="6535270"/>
                  <a:pt x="1178858" y="6429934"/>
                  <a:pt x="1228164" y="6322358"/>
                </a:cubicBezTo>
                <a:cubicBezTo>
                  <a:pt x="1277470" y="6214782"/>
                  <a:pt x="1073523" y="6127376"/>
                  <a:pt x="1053352" y="6013076"/>
                </a:cubicBezTo>
                <a:cubicBezTo>
                  <a:pt x="1033181" y="5898776"/>
                  <a:pt x="1071281" y="5753099"/>
                  <a:pt x="1107140" y="5636558"/>
                </a:cubicBezTo>
                <a:cubicBezTo>
                  <a:pt x="1142999" y="5520017"/>
                  <a:pt x="1326776" y="5428129"/>
                  <a:pt x="1268505" y="5313829"/>
                </a:cubicBezTo>
                <a:cubicBezTo>
                  <a:pt x="1210235" y="5199529"/>
                  <a:pt x="896470" y="5123329"/>
                  <a:pt x="757517" y="4950758"/>
                </a:cubicBezTo>
                <a:cubicBezTo>
                  <a:pt x="618564" y="4778187"/>
                  <a:pt x="479610" y="4518211"/>
                  <a:pt x="434787" y="4278405"/>
                </a:cubicBezTo>
                <a:cubicBezTo>
                  <a:pt x="389964" y="4038599"/>
                  <a:pt x="461682" y="3709147"/>
                  <a:pt x="488576" y="3511923"/>
                </a:cubicBezTo>
                <a:cubicBezTo>
                  <a:pt x="515470" y="3314700"/>
                  <a:pt x="625287" y="3198158"/>
                  <a:pt x="596152" y="3095064"/>
                </a:cubicBezTo>
                <a:cubicBezTo>
                  <a:pt x="567017" y="2991970"/>
                  <a:pt x="336176" y="3003175"/>
                  <a:pt x="313764" y="2893358"/>
                </a:cubicBezTo>
                <a:cubicBezTo>
                  <a:pt x="291352" y="2783541"/>
                  <a:pt x="477370" y="2530287"/>
                  <a:pt x="461682" y="2436158"/>
                </a:cubicBezTo>
                <a:cubicBezTo>
                  <a:pt x="445994" y="2342029"/>
                  <a:pt x="293593" y="2382370"/>
                  <a:pt x="219634" y="2328582"/>
                </a:cubicBezTo>
                <a:cubicBezTo>
                  <a:pt x="145675" y="2274794"/>
                  <a:pt x="35858" y="2229970"/>
                  <a:pt x="17929" y="2113429"/>
                </a:cubicBezTo>
                <a:cubicBezTo>
                  <a:pt x="0" y="1996888"/>
                  <a:pt x="78441" y="1792941"/>
                  <a:pt x="112058" y="1629335"/>
                </a:cubicBezTo>
                <a:cubicBezTo>
                  <a:pt x="145675" y="1465729"/>
                  <a:pt x="116540" y="1207993"/>
                  <a:pt x="219634" y="1131793"/>
                </a:cubicBezTo>
                <a:cubicBezTo>
                  <a:pt x="322728" y="1055593"/>
                  <a:pt x="562535" y="1169894"/>
                  <a:pt x="730623" y="1172135"/>
                </a:cubicBezTo>
                <a:cubicBezTo>
                  <a:pt x="898711" y="1174376"/>
                  <a:pt x="1131794" y="1174376"/>
                  <a:pt x="1228164" y="1145241"/>
                </a:cubicBezTo>
                <a:cubicBezTo>
                  <a:pt x="1324534" y="1116106"/>
                  <a:pt x="1266264" y="1113864"/>
                  <a:pt x="1308846" y="99732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2981735">
            <a:off x="4508057" y="6806501"/>
            <a:ext cx="1840359" cy="1433910"/>
          </a:xfrm>
          <a:prstGeom prst="rect">
            <a:avLst/>
          </a:prstGeom>
          <a:noFill/>
        </p:spPr>
      </p:pic>
      <p:pic>
        <p:nvPicPr>
          <p:cNvPr id="9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7119173" flipV="1">
            <a:off x="1567966" y="6142533"/>
            <a:ext cx="1840359" cy="1734525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63018">
            <a:off x="2241771" y="5619585"/>
            <a:ext cx="2215970" cy="2022311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59229">
            <a:off x="3100940" y="4756889"/>
            <a:ext cx="3437463" cy="31181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5530681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90202">
            <a:off x="1737872" y="886338"/>
            <a:ext cx="2039355" cy="186113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35158">
            <a:off x="481343" y="1664744"/>
            <a:ext cx="2093742" cy="1899260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32912">
            <a:off x="1367367" y="2296443"/>
            <a:ext cx="1748241" cy="1462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165847" y="425824"/>
            <a:ext cx="6696635" cy="8695765"/>
          </a:xfrm>
          <a:custGeom>
            <a:avLst/>
            <a:gdLst>
              <a:gd name="connsiteX0" fmla="*/ 2120153 w 6696635"/>
              <a:gd name="connsiteY0" fmla="*/ 717176 h 8695765"/>
              <a:gd name="connsiteX1" fmla="*/ 2402541 w 6696635"/>
              <a:gd name="connsiteY1" fmla="*/ 542364 h 8695765"/>
              <a:gd name="connsiteX2" fmla="*/ 2510118 w 6696635"/>
              <a:gd name="connsiteY2" fmla="*/ 286870 h 8695765"/>
              <a:gd name="connsiteX3" fmla="*/ 2846294 w 6696635"/>
              <a:gd name="connsiteY3" fmla="*/ 354105 h 8695765"/>
              <a:gd name="connsiteX4" fmla="*/ 3209365 w 6696635"/>
              <a:gd name="connsiteY4" fmla="*/ 300317 h 8695765"/>
              <a:gd name="connsiteX5" fmla="*/ 3451412 w 6696635"/>
              <a:gd name="connsiteY5" fmla="*/ 569258 h 8695765"/>
              <a:gd name="connsiteX6" fmla="*/ 3935506 w 6696635"/>
              <a:gd name="connsiteY6" fmla="*/ 58270 h 8695765"/>
              <a:gd name="connsiteX7" fmla="*/ 4325471 w 6696635"/>
              <a:gd name="connsiteY7" fmla="*/ 219635 h 8695765"/>
              <a:gd name="connsiteX8" fmla="*/ 4419600 w 6696635"/>
              <a:gd name="connsiteY8" fmla="*/ 663388 h 8695765"/>
              <a:gd name="connsiteX9" fmla="*/ 4554071 w 6696635"/>
              <a:gd name="connsiteY9" fmla="*/ 1053352 h 8695765"/>
              <a:gd name="connsiteX10" fmla="*/ 4433047 w 6696635"/>
              <a:gd name="connsiteY10" fmla="*/ 1389529 h 8695765"/>
              <a:gd name="connsiteX11" fmla="*/ 5562600 w 6696635"/>
              <a:gd name="connsiteY11" fmla="*/ 1322294 h 8695765"/>
              <a:gd name="connsiteX12" fmla="*/ 5481918 w 6696635"/>
              <a:gd name="connsiteY12" fmla="*/ 2572870 h 8695765"/>
              <a:gd name="connsiteX13" fmla="*/ 5334000 w 6696635"/>
              <a:gd name="connsiteY13" fmla="*/ 2774576 h 8695765"/>
              <a:gd name="connsiteX14" fmla="*/ 4876800 w 6696635"/>
              <a:gd name="connsiteY14" fmla="*/ 2774576 h 8695765"/>
              <a:gd name="connsiteX15" fmla="*/ 4742329 w 6696635"/>
              <a:gd name="connsiteY15" fmla="*/ 3446929 h 8695765"/>
              <a:gd name="connsiteX16" fmla="*/ 4594412 w 6696635"/>
              <a:gd name="connsiteY16" fmla="*/ 4536141 h 8695765"/>
              <a:gd name="connsiteX17" fmla="*/ 4944035 w 6696635"/>
              <a:gd name="connsiteY17" fmla="*/ 4643717 h 8695765"/>
              <a:gd name="connsiteX18" fmla="*/ 5320553 w 6696635"/>
              <a:gd name="connsiteY18" fmla="*/ 4468905 h 8695765"/>
              <a:gd name="connsiteX19" fmla="*/ 5697071 w 6696635"/>
              <a:gd name="connsiteY19" fmla="*/ 4616823 h 8695765"/>
              <a:gd name="connsiteX20" fmla="*/ 6060141 w 6696635"/>
              <a:gd name="connsiteY20" fmla="*/ 4737847 h 8695765"/>
              <a:gd name="connsiteX21" fmla="*/ 6181165 w 6696635"/>
              <a:gd name="connsiteY21" fmla="*/ 5060576 h 8695765"/>
              <a:gd name="connsiteX22" fmla="*/ 6342529 w 6696635"/>
              <a:gd name="connsiteY22" fmla="*/ 5195047 h 8695765"/>
              <a:gd name="connsiteX23" fmla="*/ 6006353 w 6696635"/>
              <a:gd name="connsiteY23" fmla="*/ 5598458 h 8695765"/>
              <a:gd name="connsiteX24" fmla="*/ 5979459 w 6696635"/>
              <a:gd name="connsiteY24" fmla="*/ 5880847 h 8695765"/>
              <a:gd name="connsiteX25" fmla="*/ 6167718 w 6696635"/>
              <a:gd name="connsiteY25" fmla="*/ 6096000 h 8695765"/>
              <a:gd name="connsiteX26" fmla="*/ 6302188 w 6696635"/>
              <a:gd name="connsiteY26" fmla="*/ 6351494 h 8695765"/>
              <a:gd name="connsiteX27" fmla="*/ 6651812 w 6696635"/>
              <a:gd name="connsiteY27" fmla="*/ 6526305 h 8695765"/>
              <a:gd name="connsiteX28" fmla="*/ 6571129 w 6696635"/>
              <a:gd name="connsiteY28" fmla="*/ 6875929 h 8695765"/>
              <a:gd name="connsiteX29" fmla="*/ 6208059 w 6696635"/>
              <a:gd name="connsiteY29" fmla="*/ 7185211 h 8695765"/>
              <a:gd name="connsiteX30" fmla="*/ 5777753 w 6696635"/>
              <a:gd name="connsiteY30" fmla="*/ 7171764 h 8695765"/>
              <a:gd name="connsiteX31" fmla="*/ 5683624 w 6696635"/>
              <a:gd name="connsiteY31" fmla="*/ 7588623 h 8695765"/>
              <a:gd name="connsiteX32" fmla="*/ 5481918 w 6696635"/>
              <a:gd name="connsiteY32" fmla="*/ 7844117 h 8695765"/>
              <a:gd name="connsiteX33" fmla="*/ 5347447 w 6696635"/>
              <a:gd name="connsiteY33" fmla="*/ 8234082 h 8695765"/>
              <a:gd name="connsiteX34" fmla="*/ 5038165 w 6696635"/>
              <a:gd name="connsiteY34" fmla="*/ 8422341 h 8695765"/>
              <a:gd name="connsiteX35" fmla="*/ 4809565 w 6696635"/>
              <a:gd name="connsiteY35" fmla="*/ 8610600 h 8695765"/>
              <a:gd name="connsiteX36" fmla="*/ 4540624 w 6696635"/>
              <a:gd name="connsiteY36" fmla="*/ 8664388 h 8695765"/>
              <a:gd name="connsiteX37" fmla="*/ 4365812 w 6696635"/>
              <a:gd name="connsiteY37" fmla="*/ 8422341 h 8695765"/>
              <a:gd name="connsiteX38" fmla="*/ 4419600 w 6696635"/>
              <a:gd name="connsiteY38" fmla="*/ 7978588 h 8695765"/>
              <a:gd name="connsiteX39" fmla="*/ 4110318 w 6696635"/>
              <a:gd name="connsiteY39" fmla="*/ 7844117 h 8695765"/>
              <a:gd name="connsiteX40" fmla="*/ 3975847 w 6696635"/>
              <a:gd name="connsiteY40" fmla="*/ 7588623 h 8695765"/>
              <a:gd name="connsiteX41" fmla="*/ 3841377 w 6696635"/>
              <a:gd name="connsiteY41" fmla="*/ 7790329 h 8695765"/>
              <a:gd name="connsiteX42" fmla="*/ 3532094 w 6696635"/>
              <a:gd name="connsiteY42" fmla="*/ 7924800 h 8695765"/>
              <a:gd name="connsiteX43" fmla="*/ 3384177 w 6696635"/>
              <a:gd name="connsiteY43" fmla="*/ 7642411 h 8695765"/>
              <a:gd name="connsiteX44" fmla="*/ 3384177 w 6696635"/>
              <a:gd name="connsiteY44" fmla="*/ 7494494 h 8695765"/>
              <a:gd name="connsiteX45" fmla="*/ 3074894 w 6696635"/>
              <a:gd name="connsiteY45" fmla="*/ 7521388 h 8695765"/>
              <a:gd name="connsiteX46" fmla="*/ 2846294 w 6696635"/>
              <a:gd name="connsiteY46" fmla="*/ 7669305 h 8695765"/>
              <a:gd name="connsiteX47" fmla="*/ 2483224 w 6696635"/>
              <a:gd name="connsiteY47" fmla="*/ 7588623 h 8695765"/>
              <a:gd name="connsiteX48" fmla="*/ 2052918 w 6696635"/>
              <a:gd name="connsiteY48" fmla="*/ 7507941 h 8695765"/>
              <a:gd name="connsiteX49" fmla="*/ 1703294 w 6696635"/>
              <a:gd name="connsiteY49" fmla="*/ 7521388 h 8695765"/>
              <a:gd name="connsiteX50" fmla="*/ 1420906 w 6696635"/>
              <a:gd name="connsiteY50" fmla="*/ 7239000 h 8695765"/>
              <a:gd name="connsiteX51" fmla="*/ 1057835 w 6696635"/>
              <a:gd name="connsiteY51" fmla="*/ 6956611 h 8695765"/>
              <a:gd name="connsiteX52" fmla="*/ 815788 w 6696635"/>
              <a:gd name="connsiteY52" fmla="*/ 6835588 h 8695765"/>
              <a:gd name="connsiteX53" fmla="*/ 1367118 w 6696635"/>
              <a:gd name="connsiteY53" fmla="*/ 6485964 h 8695765"/>
              <a:gd name="connsiteX54" fmla="*/ 1098177 w 6696635"/>
              <a:gd name="connsiteY54" fmla="*/ 6297705 h 8695765"/>
              <a:gd name="connsiteX55" fmla="*/ 762000 w 6696635"/>
              <a:gd name="connsiteY55" fmla="*/ 6149788 h 8695765"/>
              <a:gd name="connsiteX56" fmla="*/ 856129 w 6696635"/>
              <a:gd name="connsiteY56" fmla="*/ 5679141 h 8695765"/>
              <a:gd name="connsiteX57" fmla="*/ 1380565 w 6696635"/>
              <a:gd name="connsiteY57" fmla="*/ 5423647 h 8695765"/>
              <a:gd name="connsiteX58" fmla="*/ 1582271 w 6696635"/>
              <a:gd name="connsiteY58" fmla="*/ 4912658 h 8695765"/>
              <a:gd name="connsiteX59" fmla="*/ 1461247 w 6696635"/>
              <a:gd name="connsiteY59" fmla="*/ 4764741 h 8695765"/>
              <a:gd name="connsiteX60" fmla="*/ 1057835 w 6696635"/>
              <a:gd name="connsiteY60" fmla="*/ 4724400 h 8695765"/>
              <a:gd name="connsiteX61" fmla="*/ 708212 w 6696635"/>
              <a:gd name="connsiteY61" fmla="*/ 4320988 h 8695765"/>
              <a:gd name="connsiteX62" fmla="*/ 627529 w 6696635"/>
              <a:gd name="connsiteY62" fmla="*/ 3675529 h 8695765"/>
              <a:gd name="connsiteX63" fmla="*/ 573741 w 6696635"/>
              <a:gd name="connsiteY63" fmla="*/ 3433482 h 8695765"/>
              <a:gd name="connsiteX64" fmla="*/ 318247 w 6696635"/>
              <a:gd name="connsiteY64" fmla="*/ 3312458 h 8695765"/>
              <a:gd name="connsiteX65" fmla="*/ 197224 w 6696635"/>
              <a:gd name="connsiteY65" fmla="*/ 2976282 h 8695765"/>
              <a:gd name="connsiteX66" fmla="*/ 291353 w 6696635"/>
              <a:gd name="connsiteY66" fmla="*/ 2667000 h 8695765"/>
              <a:gd name="connsiteX67" fmla="*/ 143435 w 6696635"/>
              <a:gd name="connsiteY67" fmla="*/ 2599764 h 8695765"/>
              <a:gd name="connsiteX68" fmla="*/ 49306 w 6696635"/>
              <a:gd name="connsiteY68" fmla="*/ 2223247 h 8695765"/>
              <a:gd name="connsiteX69" fmla="*/ 22412 w 6696635"/>
              <a:gd name="connsiteY69" fmla="*/ 1873623 h 8695765"/>
              <a:gd name="connsiteX70" fmla="*/ 183777 w 6696635"/>
              <a:gd name="connsiteY70" fmla="*/ 1913964 h 8695765"/>
              <a:gd name="connsiteX71" fmla="*/ 237565 w 6696635"/>
              <a:gd name="connsiteY71" fmla="*/ 1349188 h 8695765"/>
              <a:gd name="connsiteX72" fmla="*/ 842682 w 6696635"/>
              <a:gd name="connsiteY72" fmla="*/ 1443317 h 8695765"/>
              <a:gd name="connsiteX73" fmla="*/ 883024 w 6696635"/>
              <a:gd name="connsiteY73" fmla="*/ 1147482 h 8695765"/>
              <a:gd name="connsiteX74" fmla="*/ 1071282 w 6696635"/>
              <a:gd name="connsiteY74" fmla="*/ 824752 h 8695765"/>
              <a:gd name="connsiteX75" fmla="*/ 1474694 w 6696635"/>
              <a:gd name="connsiteY75" fmla="*/ 636494 h 8695765"/>
              <a:gd name="connsiteX76" fmla="*/ 2120153 w 6696635"/>
              <a:gd name="connsiteY76" fmla="*/ 717176 h 86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696635" h="8695765">
                <a:moveTo>
                  <a:pt x="2120153" y="717176"/>
                </a:moveTo>
                <a:cubicBezTo>
                  <a:pt x="2274794" y="701488"/>
                  <a:pt x="2337547" y="614082"/>
                  <a:pt x="2402541" y="542364"/>
                </a:cubicBezTo>
                <a:cubicBezTo>
                  <a:pt x="2467535" y="470646"/>
                  <a:pt x="2436159" y="318247"/>
                  <a:pt x="2510118" y="286870"/>
                </a:cubicBezTo>
                <a:cubicBezTo>
                  <a:pt x="2584077" y="255493"/>
                  <a:pt x="2729753" y="351864"/>
                  <a:pt x="2846294" y="354105"/>
                </a:cubicBezTo>
                <a:cubicBezTo>
                  <a:pt x="2962835" y="356346"/>
                  <a:pt x="3108512" y="264458"/>
                  <a:pt x="3209365" y="300317"/>
                </a:cubicBezTo>
                <a:cubicBezTo>
                  <a:pt x="3310218" y="336176"/>
                  <a:pt x="3330389" y="609599"/>
                  <a:pt x="3451412" y="569258"/>
                </a:cubicBezTo>
                <a:cubicBezTo>
                  <a:pt x="3572435" y="528917"/>
                  <a:pt x="3789830" y="116540"/>
                  <a:pt x="3935506" y="58270"/>
                </a:cubicBezTo>
                <a:cubicBezTo>
                  <a:pt x="4081182" y="0"/>
                  <a:pt x="4244789" y="118782"/>
                  <a:pt x="4325471" y="219635"/>
                </a:cubicBezTo>
                <a:cubicBezTo>
                  <a:pt x="4406153" y="320488"/>
                  <a:pt x="4381500" y="524435"/>
                  <a:pt x="4419600" y="663388"/>
                </a:cubicBezTo>
                <a:cubicBezTo>
                  <a:pt x="4457700" y="802341"/>
                  <a:pt x="4551830" y="932329"/>
                  <a:pt x="4554071" y="1053352"/>
                </a:cubicBezTo>
                <a:cubicBezTo>
                  <a:pt x="4556312" y="1174375"/>
                  <a:pt x="4264959" y="1344705"/>
                  <a:pt x="4433047" y="1389529"/>
                </a:cubicBezTo>
                <a:cubicBezTo>
                  <a:pt x="4601135" y="1434353"/>
                  <a:pt x="5387788" y="1125071"/>
                  <a:pt x="5562600" y="1322294"/>
                </a:cubicBezTo>
                <a:cubicBezTo>
                  <a:pt x="5737412" y="1519518"/>
                  <a:pt x="5520018" y="2330823"/>
                  <a:pt x="5481918" y="2572870"/>
                </a:cubicBezTo>
                <a:cubicBezTo>
                  <a:pt x="5443818" y="2814917"/>
                  <a:pt x="5434853" y="2740958"/>
                  <a:pt x="5334000" y="2774576"/>
                </a:cubicBezTo>
                <a:cubicBezTo>
                  <a:pt x="5233147" y="2808194"/>
                  <a:pt x="4975412" y="2662517"/>
                  <a:pt x="4876800" y="2774576"/>
                </a:cubicBezTo>
                <a:cubicBezTo>
                  <a:pt x="4778188" y="2886635"/>
                  <a:pt x="4789394" y="3153335"/>
                  <a:pt x="4742329" y="3446929"/>
                </a:cubicBezTo>
                <a:cubicBezTo>
                  <a:pt x="4695264" y="3740523"/>
                  <a:pt x="4560794" y="4336676"/>
                  <a:pt x="4594412" y="4536141"/>
                </a:cubicBezTo>
                <a:cubicBezTo>
                  <a:pt x="4628030" y="4735606"/>
                  <a:pt x="4823012" y="4654923"/>
                  <a:pt x="4944035" y="4643717"/>
                </a:cubicBezTo>
                <a:cubicBezTo>
                  <a:pt x="5065058" y="4632511"/>
                  <a:pt x="5195047" y="4473387"/>
                  <a:pt x="5320553" y="4468905"/>
                </a:cubicBezTo>
                <a:cubicBezTo>
                  <a:pt x="5446059" y="4464423"/>
                  <a:pt x="5573806" y="4571999"/>
                  <a:pt x="5697071" y="4616823"/>
                </a:cubicBezTo>
                <a:cubicBezTo>
                  <a:pt x="5820336" y="4661647"/>
                  <a:pt x="5979459" y="4663888"/>
                  <a:pt x="6060141" y="4737847"/>
                </a:cubicBezTo>
                <a:cubicBezTo>
                  <a:pt x="6140823" y="4811806"/>
                  <a:pt x="6134100" y="4984376"/>
                  <a:pt x="6181165" y="5060576"/>
                </a:cubicBezTo>
                <a:cubicBezTo>
                  <a:pt x="6228230" y="5136776"/>
                  <a:pt x="6371664" y="5105400"/>
                  <a:pt x="6342529" y="5195047"/>
                </a:cubicBezTo>
                <a:cubicBezTo>
                  <a:pt x="6313394" y="5284694"/>
                  <a:pt x="6066865" y="5484158"/>
                  <a:pt x="6006353" y="5598458"/>
                </a:cubicBezTo>
                <a:cubicBezTo>
                  <a:pt x="5945841" y="5712758"/>
                  <a:pt x="5952565" y="5797923"/>
                  <a:pt x="5979459" y="5880847"/>
                </a:cubicBezTo>
                <a:cubicBezTo>
                  <a:pt x="6006353" y="5963771"/>
                  <a:pt x="6113930" y="6017559"/>
                  <a:pt x="6167718" y="6096000"/>
                </a:cubicBezTo>
                <a:cubicBezTo>
                  <a:pt x="6221506" y="6174441"/>
                  <a:pt x="6221506" y="6279777"/>
                  <a:pt x="6302188" y="6351494"/>
                </a:cubicBezTo>
                <a:cubicBezTo>
                  <a:pt x="6382870" y="6423212"/>
                  <a:pt x="6606989" y="6438899"/>
                  <a:pt x="6651812" y="6526305"/>
                </a:cubicBezTo>
                <a:cubicBezTo>
                  <a:pt x="6696635" y="6613711"/>
                  <a:pt x="6645088" y="6766111"/>
                  <a:pt x="6571129" y="6875929"/>
                </a:cubicBezTo>
                <a:cubicBezTo>
                  <a:pt x="6497170" y="6985747"/>
                  <a:pt x="6340288" y="7135905"/>
                  <a:pt x="6208059" y="7185211"/>
                </a:cubicBezTo>
                <a:cubicBezTo>
                  <a:pt x="6075830" y="7234517"/>
                  <a:pt x="5865159" y="7104529"/>
                  <a:pt x="5777753" y="7171764"/>
                </a:cubicBezTo>
                <a:cubicBezTo>
                  <a:pt x="5690347" y="7238999"/>
                  <a:pt x="5732930" y="7476564"/>
                  <a:pt x="5683624" y="7588623"/>
                </a:cubicBezTo>
                <a:cubicBezTo>
                  <a:pt x="5634318" y="7700682"/>
                  <a:pt x="5537948" y="7736541"/>
                  <a:pt x="5481918" y="7844117"/>
                </a:cubicBezTo>
                <a:cubicBezTo>
                  <a:pt x="5425889" y="7951694"/>
                  <a:pt x="5421406" y="8137712"/>
                  <a:pt x="5347447" y="8234082"/>
                </a:cubicBezTo>
                <a:cubicBezTo>
                  <a:pt x="5273488" y="8330452"/>
                  <a:pt x="5127812" y="8359588"/>
                  <a:pt x="5038165" y="8422341"/>
                </a:cubicBezTo>
                <a:cubicBezTo>
                  <a:pt x="4948518" y="8485094"/>
                  <a:pt x="4892488" y="8570259"/>
                  <a:pt x="4809565" y="8610600"/>
                </a:cubicBezTo>
                <a:cubicBezTo>
                  <a:pt x="4726642" y="8650941"/>
                  <a:pt x="4614583" y="8695765"/>
                  <a:pt x="4540624" y="8664388"/>
                </a:cubicBezTo>
                <a:cubicBezTo>
                  <a:pt x="4466665" y="8633011"/>
                  <a:pt x="4385983" y="8536641"/>
                  <a:pt x="4365812" y="8422341"/>
                </a:cubicBezTo>
                <a:cubicBezTo>
                  <a:pt x="4345641" y="8308041"/>
                  <a:pt x="4462182" y="8074959"/>
                  <a:pt x="4419600" y="7978588"/>
                </a:cubicBezTo>
                <a:cubicBezTo>
                  <a:pt x="4377018" y="7882217"/>
                  <a:pt x="4184277" y="7909111"/>
                  <a:pt x="4110318" y="7844117"/>
                </a:cubicBezTo>
                <a:cubicBezTo>
                  <a:pt x="4036359" y="7779123"/>
                  <a:pt x="4020670" y="7597588"/>
                  <a:pt x="3975847" y="7588623"/>
                </a:cubicBezTo>
                <a:cubicBezTo>
                  <a:pt x="3931024" y="7579658"/>
                  <a:pt x="3915336" y="7734300"/>
                  <a:pt x="3841377" y="7790329"/>
                </a:cubicBezTo>
                <a:cubicBezTo>
                  <a:pt x="3767418" y="7846358"/>
                  <a:pt x="3608294" y="7949453"/>
                  <a:pt x="3532094" y="7924800"/>
                </a:cubicBezTo>
                <a:cubicBezTo>
                  <a:pt x="3455894" y="7900147"/>
                  <a:pt x="3408830" y="7714129"/>
                  <a:pt x="3384177" y="7642411"/>
                </a:cubicBezTo>
                <a:cubicBezTo>
                  <a:pt x="3359524" y="7570693"/>
                  <a:pt x="3435724" y="7514664"/>
                  <a:pt x="3384177" y="7494494"/>
                </a:cubicBezTo>
                <a:cubicBezTo>
                  <a:pt x="3332630" y="7474324"/>
                  <a:pt x="3164541" y="7492253"/>
                  <a:pt x="3074894" y="7521388"/>
                </a:cubicBezTo>
                <a:cubicBezTo>
                  <a:pt x="2985247" y="7550523"/>
                  <a:pt x="2944906" y="7658099"/>
                  <a:pt x="2846294" y="7669305"/>
                </a:cubicBezTo>
                <a:cubicBezTo>
                  <a:pt x="2747682" y="7680511"/>
                  <a:pt x="2615453" y="7615517"/>
                  <a:pt x="2483224" y="7588623"/>
                </a:cubicBezTo>
                <a:cubicBezTo>
                  <a:pt x="2350995" y="7561729"/>
                  <a:pt x="2182906" y="7519147"/>
                  <a:pt x="2052918" y="7507941"/>
                </a:cubicBezTo>
                <a:cubicBezTo>
                  <a:pt x="1922930" y="7496735"/>
                  <a:pt x="1808629" y="7566212"/>
                  <a:pt x="1703294" y="7521388"/>
                </a:cubicBezTo>
                <a:cubicBezTo>
                  <a:pt x="1597959" y="7476564"/>
                  <a:pt x="1528483" y="7333130"/>
                  <a:pt x="1420906" y="7239000"/>
                </a:cubicBezTo>
                <a:cubicBezTo>
                  <a:pt x="1313330" y="7144871"/>
                  <a:pt x="1158688" y="7023846"/>
                  <a:pt x="1057835" y="6956611"/>
                </a:cubicBezTo>
                <a:cubicBezTo>
                  <a:pt x="956982" y="6889376"/>
                  <a:pt x="764241" y="6914029"/>
                  <a:pt x="815788" y="6835588"/>
                </a:cubicBezTo>
                <a:cubicBezTo>
                  <a:pt x="867335" y="6757147"/>
                  <a:pt x="1320053" y="6575611"/>
                  <a:pt x="1367118" y="6485964"/>
                </a:cubicBezTo>
                <a:cubicBezTo>
                  <a:pt x="1414183" y="6396317"/>
                  <a:pt x="1199030" y="6353734"/>
                  <a:pt x="1098177" y="6297705"/>
                </a:cubicBezTo>
                <a:cubicBezTo>
                  <a:pt x="997324" y="6241676"/>
                  <a:pt x="802341" y="6252882"/>
                  <a:pt x="762000" y="6149788"/>
                </a:cubicBezTo>
                <a:cubicBezTo>
                  <a:pt x="721659" y="6046694"/>
                  <a:pt x="753035" y="5800164"/>
                  <a:pt x="856129" y="5679141"/>
                </a:cubicBezTo>
                <a:cubicBezTo>
                  <a:pt x="959223" y="5558118"/>
                  <a:pt x="1259541" y="5551394"/>
                  <a:pt x="1380565" y="5423647"/>
                </a:cubicBezTo>
                <a:cubicBezTo>
                  <a:pt x="1501589" y="5295900"/>
                  <a:pt x="1568824" y="5022476"/>
                  <a:pt x="1582271" y="4912658"/>
                </a:cubicBezTo>
                <a:cubicBezTo>
                  <a:pt x="1595718" y="4802840"/>
                  <a:pt x="1548653" y="4796117"/>
                  <a:pt x="1461247" y="4764741"/>
                </a:cubicBezTo>
                <a:cubicBezTo>
                  <a:pt x="1373841" y="4733365"/>
                  <a:pt x="1183341" y="4798359"/>
                  <a:pt x="1057835" y="4724400"/>
                </a:cubicBezTo>
                <a:cubicBezTo>
                  <a:pt x="932329" y="4650441"/>
                  <a:pt x="779930" y="4495800"/>
                  <a:pt x="708212" y="4320988"/>
                </a:cubicBezTo>
                <a:cubicBezTo>
                  <a:pt x="636494" y="4146176"/>
                  <a:pt x="649941" y="3823447"/>
                  <a:pt x="627529" y="3675529"/>
                </a:cubicBezTo>
                <a:cubicBezTo>
                  <a:pt x="605117" y="3527611"/>
                  <a:pt x="625288" y="3493994"/>
                  <a:pt x="573741" y="3433482"/>
                </a:cubicBezTo>
                <a:cubicBezTo>
                  <a:pt x="522194" y="3372970"/>
                  <a:pt x="381000" y="3388658"/>
                  <a:pt x="318247" y="3312458"/>
                </a:cubicBezTo>
                <a:cubicBezTo>
                  <a:pt x="255494" y="3236258"/>
                  <a:pt x="201706" y="3083858"/>
                  <a:pt x="197224" y="2976282"/>
                </a:cubicBezTo>
                <a:cubicBezTo>
                  <a:pt x="192742" y="2868706"/>
                  <a:pt x="300318" y="2729753"/>
                  <a:pt x="291353" y="2667000"/>
                </a:cubicBezTo>
                <a:cubicBezTo>
                  <a:pt x="282388" y="2604247"/>
                  <a:pt x="183776" y="2673723"/>
                  <a:pt x="143435" y="2599764"/>
                </a:cubicBezTo>
                <a:cubicBezTo>
                  <a:pt x="103094" y="2525805"/>
                  <a:pt x="69476" y="2344270"/>
                  <a:pt x="49306" y="2223247"/>
                </a:cubicBezTo>
                <a:cubicBezTo>
                  <a:pt x="29136" y="2102224"/>
                  <a:pt x="0" y="1925170"/>
                  <a:pt x="22412" y="1873623"/>
                </a:cubicBezTo>
                <a:cubicBezTo>
                  <a:pt x="44824" y="1822076"/>
                  <a:pt x="147918" y="2001370"/>
                  <a:pt x="183777" y="1913964"/>
                </a:cubicBezTo>
                <a:cubicBezTo>
                  <a:pt x="219636" y="1826558"/>
                  <a:pt x="127748" y="1427629"/>
                  <a:pt x="237565" y="1349188"/>
                </a:cubicBezTo>
                <a:cubicBezTo>
                  <a:pt x="347383" y="1270747"/>
                  <a:pt x="735106" y="1476935"/>
                  <a:pt x="842682" y="1443317"/>
                </a:cubicBezTo>
                <a:cubicBezTo>
                  <a:pt x="950259" y="1409699"/>
                  <a:pt x="844924" y="1250576"/>
                  <a:pt x="883024" y="1147482"/>
                </a:cubicBezTo>
                <a:cubicBezTo>
                  <a:pt x="921124" y="1044388"/>
                  <a:pt x="972670" y="909917"/>
                  <a:pt x="1071282" y="824752"/>
                </a:cubicBezTo>
                <a:cubicBezTo>
                  <a:pt x="1169894" y="739587"/>
                  <a:pt x="1293159" y="658906"/>
                  <a:pt x="1474694" y="636494"/>
                </a:cubicBezTo>
                <a:cubicBezTo>
                  <a:pt x="1656229" y="614082"/>
                  <a:pt x="1965512" y="732864"/>
                  <a:pt x="2120153" y="71717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3893237" flipV="1">
            <a:off x="4098747" y="7149192"/>
            <a:ext cx="1840359" cy="1386894"/>
          </a:xfrm>
          <a:prstGeom prst="rect">
            <a:avLst/>
          </a:prstGeom>
          <a:noFill/>
        </p:spPr>
      </p:pic>
      <p:pic>
        <p:nvPicPr>
          <p:cNvPr id="13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 cstate="print"/>
          <a:srcRect l="35246"/>
          <a:stretch>
            <a:fillRect/>
          </a:stretch>
        </p:blipFill>
        <p:spPr bwMode="auto">
          <a:xfrm rot="2332683">
            <a:off x="5181645" y="6522975"/>
            <a:ext cx="1353203" cy="1054344"/>
          </a:xfrm>
          <a:prstGeom prst="rect">
            <a:avLst/>
          </a:prstGeom>
          <a:noFill/>
        </p:spPr>
      </p:pic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8907358" flipV="1">
            <a:off x="1596744" y="6590436"/>
            <a:ext cx="1840359" cy="1435193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/>
          <a:srcRect l="35246"/>
          <a:stretch>
            <a:fillRect/>
          </a:stretch>
        </p:blipFill>
        <p:spPr bwMode="auto">
          <a:xfrm rot="19592137">
            <a:off x="2957422" y="960026"/>
            <a:ext cx="1840359" cy="1433910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47396">
            <a:off x="2400079" y="5982750"/>
            <a:ext cx="2280181" cy="2080911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631295">
            <a:off x="223366" y="1863266"/>
            <a:ext cx="2274041" cy="2062811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59229">
            <a:off x="3716688" y="5017536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919937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Е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420086">
            <a:off x="1896250" y="943292"/>
            <a:ext cx="2115986" cy="1919438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10321">
            <a:off x="3953843" y="6546870"/>
            <a:ext cx="2180828" cy="1824988"/>
          </a:xfrm>
          <a:prstGeom prst="rect">
            <a:avLst/>
          </a:prstGeom>
          <a:noFill/>
        </p:spPr>
      </p:pic>
      <p:pic>
        <p:nvPicPr>
          <p:cNvPr id="10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479514">
            <a:off x="850539" y="1056399"/>
            <a:ext cx="1724977" cy="1443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13447" y="688041"/>
            <a:ext cx="6149788" cy="8406653"/>
          </a:xfrm>
          <a:custGeom>
            <a:avLst/>
            <a:gdLst>
              <a:gd name="connsiteX0" fmla="*/ 847165 w 6149788"/>
              <a:gd name="connsiteY0" fmla="*/ 1194547 h 8406653"/>
              <a:gd name="connsiteX1" fmla="*/ 1290918 w 6149788"/>
              <a:gd name="connsiteY1" fmla="*/ 1302124 h 8406653"/>
              <a:gd name="connsiteX2" fmla="*/ 1586753 w 6149788"/>
              <a:gd name="connsiteY2" fmla="*/ 1355912 h 8406653"/>
              <a:gd name="connsiteX3" fmla="*/ 1788459 w 6149788"/>
              <a:gd name="connsiteY3" fmla="*/ 1060077 h 8406653"/>
              <a:gd name="connsiteX4" fmla="*/ 2151529 w 6149788"/>
              <a:gd name="connsiteY4" fmla="*/ 1584512 h 8406653"/>
              <a:gd name="connsiteX5" fmla="*/ 2501153 w 6149788"/>
              <a:gd name="connsiteY5" fmla="*/ 1503830 h 8406653"/>
              <a:gd name="connsiteX6" fmla="*/ 2662518 w 6149788"/>
              <a:gd name="connsiteY6" fmla="*/ 1409700 h 8406653"/>
              <a:gd name="connsiteX7" fmla="*/ 3281082 w 6149788"/>
              <a:gd name="connsiteY7" fmla="*/ 1181100 h 8406653"/>
              <a:gd name="connsiteX8" fmla="*/ 3509682 w 6149788"/>
              <a:gd name="connsiteY8" fmla="*/ 1100418 h 8406653"/>
              <a:gd name="connsiteX9" fmla="*/ 3442447 w 6149788"/>
              <a:gd name="connsiteY9" fmla="*/ 831477 h 8406653"/>
              <a:gd name="connsiteX10" fmla="*/ 3630706 w 6149788"/>
              <a:gd name="connsiteY10" fmla="*/ 468406 h 8406653"/>
              <a:gd name="connsiteX11" fmla="*/ 3818965 w 6149788"/>
              <a:gd name="connsiteY11" fmla="*/ 481853 h 8406653"/>
              <a:gd name="connsiteX12" fmla="*/ 4047565 w 6149788"/>
              <a:gd name="connsiteY12" fmla="*/ 24653 h 8406653"/>
              <a:gd name="connsiteX13" fmla="*/ 4558553 w 6149788"/>
              <a:gd name="connsiteY13" fmla="*/ 333935 h 8406653"/>
              <a:gd name="connsiteX14" fmla="*/ 4854388 w 6149788"/>
              <a:gd name="connsiteY14" fmla="*/ 159124 h 8406653"/>
              <a:gd name="connsiteX15" fmla="*/ 5338482 w 6149788"/>
              <a:gd name="connsiteY15" fmla="*/ 145677 h 8406653"/>
              <a:gd name="connsiteX16" fmla="*/ 5567082 w 6149788"/>
              <a:gd name="connsiteY16" fmla="*/ 145677 h 8406653"/>
              <a:gd name="connsiteX17" fmla="*/ 5768788 w 6149788"/>
              <a:gd name="connsiteY17" fmla="*/ 401171 h 8406653"/>
              <a:gd name="connsiteX18" fmla="*/ 6104965 w 6149788"/>
              <a:gd name="connsiteY18" fmla="*/ 764241 h 8406653"/>
              <a:gd name="connsiteX19" fmla="*/ 6037729 w 6149788"/>
              <a:gd name="connsiteY19" fmla="*/ 1234888 h 8406653"/>
              <a:gd name="connsiteX20" fmla="*/ 5876365 w 6149788"/>
              <a:gd name="connsiteY20" fmla="*/ 1396253 h 8406653"/>
              <a:gd name="connsiteX21" fmla="*/ 6064623 w 6149788"/>
              <a:gd name="connsiteY21" fmla="*/ 1745877 h 8406653"/>
              <a:gd name="connsiteX22" fmla="*/ 6145306 w 6149788"/>
              <a:gd name="connsiteY22" fmla="*/ 2391335 h 8406653"/>
              <a:gd name="connsiteX23" fmla="*/ 6037729 w 6149788"/>
              <a:gd name="connsiteY23" fmla="*/ 2821641 h 8406653"/>
              <a:gd name="connsiteX24" fmla="*/ 5728447 w 6149788"/>
              <a:gd name="connsiteY24" fmla="*/ 3077135 h 8406653"/>
              <a:gd name="connsiteX25" fmla="*/ 5002306 w 6149788"/>
              <a:gd name="connsiteY25" fmla="*/ 3332630 h 8406653"/>
              <a:gd name="connsiteX26" fmla="*/ 4397188 w 6149788"/>
              <a:gd name="connsiteY26" fmla="*/ 3265394 h 8406653"/>
              <a:gd name="connsiteX27" fmla="*/ 4007223 w 6149788"/>
              <a:gd name="connsiteY27" fmla="*/ 3709147 h 8406653"/>
              <a:gd name="connsiteX28" fmla="*/ 4155141 w 6149788"/>
              <a:gd name="connsiteY28" fmla="*/ 4139453 h 8406653"/>
              <a:gd name="connsiteX29" fmla="*/ 4639235 w 6149788"/>
              <a:gd name="connsiteY29" fmla="*/ 4273924 h 8406653"/>
              <a:gd name="connsiteX30" fmla="*/ 4827494 w 6149788"/>
              <a:gd name="connsiteY30" fmla="*/ 4610100 h 8406653"/>
              <a:gd name="connsiteX31" fmla="*/ 5082988 w 6149788"/>
              <a:gd name="connsiteY31" fmla="*/ 4489077 h 8406653"/>
              <a:gd name="connsiteX32" fmla="*/ 5432612 w 6149788"/>
              <a:gd name="connsiteY32" fmla="*/ 4139453 h 8406653"/>
              <a:gd name="connsiteX33" fmla="*/ 5728447 w 6149788"/>
              <a:gd name="connsiteY33" fmla="*/ 3910853 h 8406653"/>
              <a:gd name="connsiteX34" fmla="*/ 5849471 w 6149788"/>
              <a:gd name="connsiteY34" fmla="*/ 4623547 h 8406653"/>
              <a:gd name="connsiteX35" fmla="*/ 5862918 w 6149788"/>
              <a:gd name="connsiteY35" fmla="*/ 4932830 h 8406653"/>
              <a:gd name="connsiteX36" fmla="*/ 6104965 w 6149788"/>
              <a:gd name="connsiteY36" fmla="*/ 5121088 h 8406653"/>
              <a:gd name="connsiteX37" fmla="*/ 6078071 w 6149788"/>
              <a:gd name="connsiteY37" fmla="*/ 5443818 h 8406653"/>
              <a:gd name="connsiteX38" fmla="*/ 5943600 w 6149788"/>
              <a:gd name="connsiteY38" fmla="*/ 5739653 h 8406653"/>
              <a:gd name="connsiteX39" fmla="*/ 5768788 w 6149788"/>
              <a:gd name="connsiteY39" fmla="*/ 5981700 h 8406653"/>
              <a:gd name="connsiteX40" fmla="*/ 5526741 w 6149788"/>
              <a:gd name="connsiteY40" fmla="*/ 6519583 h 8406653"/>
              <a:gd name="connsiteX41" fmla="*/ 5593976 w 6149788"/>
              <a:gd name="connsiteY41" fmla="*/ 6949888 h 8406653"/>
              <a:gd name="connsiteX42" fmla="*/ 5674659 w 6149788"/>
              <a:gd name="connsiteY42" fmla="*/ 7097806 h 8406653"/>
              <a:gd name="connsiteX43" fmla="*/ 5513294 w 6149788"/>
              <a:gd name="connsiteY43" fmla="*/ 7433983 h 8406653"/>
              <a:gd name="connsiteX44" fmla="*/ 5365376 w 6149788"/>
              <a:gd name="connsiteY44" fmla="*/ 7608794 h 8406653"/>
              <a:gd name="connsiteX45" fmla="*/ 5150223 w 6149788"/>
              <a:gd name="connsiteY45" fmla="*/ 7783606 h 8406653"/>
              <a:gd name="connsiteX46" fmla="*/ 5029200 w 6149788"/>
              <a:gd name="connsiteY46" fmla="*/ 8092888 h 8406653"/>
              <a:gd name="connsiteX47" fmla="*/ 4706471 w 6149788"/>
              <a:gd name="connsiteY47" fmla="*/ 8375277 h 8406653"/>
              <a:gd name="connsiteX48" fmla="*/ 4464423 w 6149788"/>
              <a:gd name="connsiteY48" fmla="*/ 8281147 h 8406653"/>
              <a:gd name="connsiteX49" fmla="*/ 4329953 w 6149788"/>
              <a:gd name="connsiteY49" fmla="*/ 7810500 h 8406653"/>
              <a:gd name="connsiteX50" fmla="*/ 4020671 w 6149788"/>
              <a:gd name="connsiteY50" fmla="*/ 7850841 h 8406653"/>
              <a:gd name="connsiteX51" fmla="*/ 3671047 w 6149788"/>
              <a:gd name="connsiteY51" fmla="*/ 7823947 h 8406653"/>
              <a:gd name="connsiteX52" fmla="*/ 3523129 w 6149788"/>
              <a:gd name="connsiteY52" fmla="*/ 8200465 h 8406653"/>
              <a:gd name="connsiteX53" fmla="*/ 3200400 w 6149788"/>
              <a:gd name="connsiteY53" fmla="*/ 8348383 h 8406653"/>
              <a:gd name="connsiteX54" fmla="*/ 2877671 w 6149788"/>
              <a:gd name="connsiteY54" fmla="*/ 8146677 h 8406653"/>
              <a:gd name="connsiteX55" fmla="*/ 2581835 w 6149788"/>
              <a:gd name="connsiteY55" fmla="*/ 7783606 h 8406653"/>
              <a:gd name="connsiteX56" fmla="*/ 2487706 w 6149788"/>
              <a:gd name="connsiteY56" fmla="*/ 7555006 h 8406653"/>
              <a:gd name="connsiteX57" fmla="*/ 2178423 w 6149788"/>
              <a:gd name="connsiteY57" fmla="*/ 7501218 h 8406653"/>
              <a:gd name="connsiteX58" fmla="*/ 2003612 w 6149788"/>
              <a:gd name="connsiteY58" fmla="*/ 7245724 h 8406653"/>
              <a:gd name="connsiteX59" fmla="*/ 2111188 w 6149788"/>
              <a:gd name="connsiteY59" fmla="*/ 6734735 h 8406653"/>
              <a:gd name="connsiteX60" fmla="*/ 1842247 w 6149788"/>
              <a:gd name="connsiteY60" fmla="*/ 6533030 h 8406653"/>
              <a:gd name="connsiteX61" fmla="*/ 1425388 w 6149788"/>
              <a:gd name="connsiteY61" fmla="*/ 6089277 h 8406653"/>
              <a:gd name="connsiteX62" fmla="*/ 1156447 w 6149788"/>
              <a:gd name="connsiteY62" fmla="*/ 5457265 h 8406653"/>
              <a:gd name="connsiteX63" fmla="*/ 968188 w 6149788"/>
              <a:gd name="connsiteY63" fmla="*/ 5524500 h 8406653"/>
              <a:gd name="connsiteX64" fmla="*/ 632012 w 6149788"/>
              <a:gd name="connsiteY64" fmla="*/ 5712759 h 8406653"/>
              <a:gd name="connsiteX65" fmla="*/ 497541 w 6149788"/>
              <a:gd name="connsiteY65" fmla="*/ 5390030 h 8406653"/>
              <a:gd name="connsiteX66" fmla="*/ 376518 w 6149788"/>
              <a:gd name="connsiteY66" fmla="*/ 4932830 h 8406653"/>
              <a:gd name="connsiteX67" fmla="*/ 632012 w 6149788"/>
              <a:gd name="connsiteY67" fmla="*/ 4650441 h 8406653"/>
              <a:gd name="connsiteX68" fmla="*/ 605118 w 6149788"/>
              <a:gd name="connsiteY68" fmla="*/ 4273924 h 8406653"/>
              <a:gd name="connsiteX69" fmla="*/ 161365 w 6149788"/>
              <a:gd name="connsiteY69" fmla="*/ 4193241 h 8406653"/>
              <a:gd name="connsiteX70" fmla="*/ 13447 w 6149788"/>
              <a:gd name="connsiteY70" fmla="*/ 3964641 h 8406653"/>
              <a:gd name="connsiteX71" fmla="*/ 242047 w 6149788"/>
              <a:gd name="connsiteY71" fmla="*/ 3359524 h 8406653"/>
              <a:gd name="connsiteX72" fmla="*/ 389965 w 6149788"/>
              <a:gd name="connsiteY72" fmla="*/ 3063688 h 8406653"/>
              <a:gd name="connsiteX73" fmla="*/ 201706 w 6149788"/>
              <a:gd name="connsiteY73" fmla="*/ 2781300 h 8406653"/>
              <a:gd name="connsiteX74" fmla="*/ 268941 w 6149788"/>
              <a:gd name="connsiteY74" fmla="*/ 2472018 h 8406653"/>
              <a:gd name="connsiteX75" fmla="*/ 363071 w 6149788"/>
              <a:gd name="connsiteY75" fmla="*/ 2001371 h 8406653"/>
              <a:gd name="connsiteX76" fmla="*/ 699247 w 6149788"/>
              <a:gd name="connsiteY76" fmla="*/ 1705535 h 8406653"/>
              <a:gd name="connsiteX77" fmla="*/ 847165 w 6149788"/>
              <a:gd name="connsiteY77" fmla="*/ 1194547 h 840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149788" h="8406653">
                <a:moveTo>
                  <a:pt x="847165" y="1194547"/>
                </a:moveTo>
                <a:cubicBezTo>
                  <a:pt x="945777" y="1127312"/>
                  <a:pt x="1167653" y="1275230"/>
                  <a:pt x="1290918" y="1302124"/>
                </a:cubicBezTo>
                <a:cubicBezTo>
                  <a:pt x="1414183" y="1329018"/>
                  <a:pt x="1503830" y="1396253"/>
                  <a:pt x="1586753" y="1355912"/>
                </a:cubicBezTo>
                <a:cubicBezTo>
                  <a:pt x="1669676" y="1315571"/>
                  <a:pt x="1694330" y="1021977"/>
                  <a:pt x="1788459" y="1060077"/>
                </a:cubicBezTo>
                <a:cubicBezTo>
                  <a:pt x="1882588" y="1098177"/>
                  <a:pt x="2032747" y="1510553"/>
                  <a:pt x="2151529" y="1584512"/>
                </a:cubicBezTo>
                <a:cubicBezTo>
                  <a:pt x="2270311" y="1658471"/>
                  <a:pt x="2415988" y="1532965"/>
                  <a:pt x="2501153" y="1503830"/>
                </a:cubicBezTo>
                <a:cubicBezTo>
                  <a:pt x="2586318" y="1474695"/>
                  <a:pt x="2532530" y="1463488"/>
                  <a:pt x="2662518" y="1409700"/>
                </a:cubicBezTo>
                <a:cubicBezTo>
                  <a:pt x="2792506" y="1355912"/>
                  <a:pt x="3139888" y="1232647"/>
                  <a:pt x="3281082" y="1181100"/>
                </a:cubicBezTo>
                <a:cubicBezTo>
                  <a:pt x="3422276" y="1129553"/>
                  <a:pt x="3482788" y="1158689"/>
                  <a:pt x="3509682" y="1100418"/>
                </a:cubicBezTo>
                <a:cubicBezTo>
                  <a:pt x="3536576" y="1042147"/>
                  <a:pt x="3422276" y="936812"/>
                  <a:pt x="3442447" y="831477"/>
                </a:cubicBezTo>
                <a:cubicBezTo>
                  <a:pt x="3462618" y="726142"/>
                  <a:pt x="3567953" y="526677"/>
                  <a:pt x="3630706" y="468406"/>
                </a:cubicBezTo>
                <a:cubicBezTo>
                  <a:pt x="3693459" y="410135"/>
                  <a:pt x="3749489" y="555812"/>
                  <a:pt x="3818965" y="481853"/>
                </a:cubicBezTo>
                <a:cubicBezTo>
                  <a:pt x="3888441" y="407894"/>
                  <a:pt x="3924300" y="49306"/>
                  <a:pt x="4047565" y="24653"/>
                </a:cubicBezTo>
                <a:cubicBezTo>
                  <a:pt x="4170830" y="0"/>
                  <a:pt x="4424083" y="311523"/>
                  <a:pt x="4558553" y="333935"/>
                </a:cubicBezTo>
                <a:cubicBezTo>
                  <a:pt x="4693023" y="356347"/>
                  <a:pt x="4724400" y="190500"/>
                  <a:pt x="4854388" y="159124"/>
                </a:cubicBezTo>
                <a:cubicBezTo>
                  <a:pt x="4984376" y="127748"/>
                  <a:pt x="5219700" y="147918"/>
                  <a:pt x="5338482" y="145677"/>
                </a:cubicBezTo>
                <a:cubicBezTo>
                  <a:pt x="5457264" y="143436"/>
                  <a:pt x="5495364" y="103095"/>
                  <a:pt x="5567082" y="145677"/>
                </a:cubicBezTo>
                <a:cubicBezTo>
                  <a:pt x="5638800" y="188259"/>
                  <a:pt x="5679141" y="298077"/>
                  <a:pt x="5768788" y="401171"/>
                </a:cubicBezTo>
                <a:cubicBezTo>
                  <a:pt x="5858435" y="504265"/>
                  <a:pt x="6060142" y="625288"/>
                  <a:pt x="6104965" y="764241"/>
                </a:cubicBezTo>
                <a:cubicBezTo>
                  <a:pt x="6149788" y="903194"/>
                  <a:pt x="6075829" y="1129553"/>
                  <a:pt x="6037729" y="1234888"/>
                </a:cubicBezTo>
                <a:cubicBezTo>
                  <a:pt x="5999629" y="1340223"/>
                  <a:pt x="5871883" y="1311088"/>
                  <a:pt x="5876365" y="1396253"/>
                </a:cubicBezTo>
                <a:cubicBezTo>
                  <a:pt x="5880847" y="1481418"/>
                  <a:pt x="6019799" y="1580030"/>
                  <a:pt x="6064623" y="1745877"/>
                </a:cubicBezTo>
                <a:cubicBezTo>
                  <a:pt x="6109447" y="1911724"/>
                  <a:pt x="6149788" y="2212041"/>
                  <a:pt x="6145306" y="2391335"/>
                </a:cubicBezTo>
                <a:cubicBezTo>
                  <a:pt x="6140824" y="2570629"/>
                  <a:pt x="6107206" y="2707341"/>
                  <a:pt x="6037729" y="2821641"/>
                </a:cubicBezTo>
                <a:cubicBezTo>
                  <a:pt x="5968253" y="2935941"/>
                  <a:pt x="5901018" y="2991970"/>
                  <a:pt x="5728447" y="3077135"/>
                </a:cubicBezTo>
                <a:cubicBezTo>
                  <a:pt x="5555877" y="3162300"/>
                  <a:pt x="5224182" y="3301254"/>
                  <a:pt x="5002306" y="3332630"/>
                </a:cubicBezTo>
                <a:cubicBezTo>
                  <a:pt x="4780430" y="3364006"/>
                  <a:pt x="4563035" y="3202641"/>
                  <a:pt x="4397188" y="3265394"/>
                </a:cubicBezTo>
                <a:cubicBezTo>
                  <a:pt x="4231341" y="3328147"/>
                  <a:pt x="4047564" y="3563471"/>
                  <a:pt x="4007223" y="3709147"/>
                </a:cubicBezTo>
                <a:cubicBezTo>
                  <a:pt x="3966882" y="3854824"/>
                  <a:pt x="4049806" y="4045324"/>
                  <a:pt x="4155141" y="4139453"/>
                </a:cubicBezTo>
                <a:cubicBezTo>
                  <a:pt x="4260476" y="4233582"/>
                  <a:pt x="4527176" y="4195483"/>
                  <a:pt x="4639235" y="4273924"/>
                </a:cubicBezTo>
                <a:cubicBezTo>
                  <a:pt x="4751294" y="4352365"/>
                  <a:pt x="4753535" y="4574241"/>
                  <a:pt x="4827494" y="4610100"/>
                </a:cubicBezTo>
                <a:cubicBezTo>
                  <a:pt x="4901453" y="4645959"/>
                  <a:pt x="4982135" y="4567518"/>
                  <a:pt x="5082988" y="4489077"/>
                </a:cubicBezTo>
                <a:cubicBezTo>
                  <a:pt x="5183841" y="4410636"/>
                  <a:pt x="5325036" y="4235824"/>
                  <a:pt x="5432612" y="4139453"/>
                </a:cubicBezTo>
                <a:cubicBezTo>
                  <a:pt x="5540188" y="4043082"/>
                  <a:pt x="5658971" y="3830171"/>
                  <a:pt x="5728447" y="3910853"/>
                </a:cubicBezTo>
                <a:cubicBezTo>
                  <a:pt x="5797924" y="3991535"/>
                  <a:pt x="5827059" y="4453218"/>
                  <a:pt x="5849471" y="4623547"/>
                </a:cubicBezTo>
                <a:cubicBezTo>
                  <a:pt x="5871883" y="4793876"/>
                  <a:pt x="5820336" y="4849907"/>
                  <a:pt x="5862918" y="4932830"/>
                </a:cubicBezTo>
                <a:cubicBezTo>
                  <a:pt x="5905500" y="5015753"/>
                  <a:pt x="6069106" y="5035923"/>
                  <a:pt x="6104965" y="5121088"/>
                </a:cubicBezTo>
                <a:cubicBezTo>
                  <a:pt x="6140824" y="5206253"/>
                  <a:pt x="6104965" y="5340724"/>
                  <a:pt x="6078071" y="5443818"/>
                </a:cubicBezTo>
                <a:cubicBezTo>
                  <a:pt x="6051177" y="5546912"/>
                  <a:pt x="5995147" y="5650006"/>
                  <a:pt x="5943600" y="5739653"/>
                </a:cubicBezTo>
                <a:cubicBezTo>
                  <a:pt x="5892053" y="5829300"/>
                  <a:pt x="5838264" y="5851712"/>
                  <a:pt x="5768788" y="5981700"/>
                </a:cubicBezTo>
                <a:cubicBezTo>
                  <a:pt x="5699312" y="6111688"/>
                  <a:pt x="5555876" y="6358218"/>
                  <a:pt x="5526741" y="6519583"/>
                </a:cubicBezTo>
                <a:cubicBezTo>
                  <a:pt x="5497606" y="6680948"/>
                  <a:pt x="5569323" y="6853518"/>
                  <a:pt x="5593976" y="6949888"/>
                </a:cubicBezTo>
                <a:cubicBezTo>
                  <a:pt x="5618629" y="7046258"/>
                  <a:pt x="5688106" y="7017124"/>
                  <a:pt x="5674659" y="7097806"/>
                </a:cubicBezTo>
                <a:cubicBezTo>
                  <a:pt x="5661212" y="7178488"/>
                  <a:pt x="5564841" y="7348818"/>
                  <a:pt x="5513294" y="7433983"/>
                </a:cubicBezTo>
                <a:cubicBezTo>
                  <a:pt x="5461747" y="7519148"/>
                  <a:pt x="5425888" y="7550523"/>
                  <a:pt x="5365376" y="7608794"/>
                </a:cubicBezTo>
                <a:cubicBezTo>
                  <a:pt x="5304864" y="7667065"/>
                  <a:pt x="5206252" y="7702924"/>
                  <a:pt x="5150223" y="7783606"/>
                </a:cubicBezTo>
                <a:cubicBezTo>
                  <a:pt x="5094194" y="7864288"/>
                  <a:pt x="5103159" y="7994276"/>
                  <a:pt x="5029200" y="8092888"/>
                </a:cubicBezTo>
                <a:cubicBezTo>
                  <a:pt x="4955241" y="8191500"/>
                  <a:pt x="4800600" y="8343901"/>
                  <a:pt x="4706471" y="8375277"/>
                </a:cubicBezTo>
                <a:cubicBezTo>
                  <a:pt x="4612342" y="8406653"/>
                  <a:pt x="4527176" y="8375277"/>
                  <a:pt x="4464423" y="8281147"/>
                </a:cubicBezTo>
                <a:cubicBezTo>
                  <a:pt x="4401670" y="8187018"/>
                  <a:pt x="4403912" y="7882218"/>
                  <a:pt x="4329953" y="7810500"/>
                </a:cubicBezTo>
                <a:cubicBezTo>
                  <a:pt x="4255994" y="7738782"/>
                  <a:pt x="4130489" y="7848600"/>
                  <a:pt x="4020671" y="7850841"/>
                </a:cubicBezTo>
                <a:cubicBezTo>
                  <a:pt x="3910853" y="7853082"/>
                  <a:pt x="3753971" y="7765676"/>
                  <a:pt x="3671047" y="7823947"/>
                </a:cubicBezTo>
                <a:cubicBezTo>
                  <a:pt x="3588123" y="7882218"/>
                  <a:pt x="3601570" y="8113059"/>
                  <a:pt x="3523129" y="8200465"/>
                </a:cubicBezTo>
                <a:cubicBezTo>
                  <a:pt x="3444688" y="8287871"/>
                  <a:pt x="3307976" y="8357348"/>
                  <a:pt x="3200400" y="8348383"/>
                </a:cubicBezTo>
                <a:cubicBezTo>
                  <a:pt x="3092824" y="8339418"/>
                  <a:pt x="2980765" y="8240807"/>
                  <a:pt x="2877671" y="8146677"/>
                </a:cubicBezTo>
                <a:cubicBezTo>
                  <a:pt x="2774577" y="8052548"/>
                  <a:pt x="2646829" y="7882218"/>
                  <a:pt x="2581835" y="7783606"/>
                </a:cubicBezTo>
                <a:cubicBezTo>
                  <a:pt x="2516841" y="7684994"/>
                  <a:pt x="2554941" y="7602071"/>
                  <a:pt x="2487706" y="7555006"/>
                </a:cubicBezTo>
                <a:cubicBezTo>
                  <a:pt x="2420471" y="7507941"/>
                  <a:pt x="2259105" y="7552765"/>
                  <a:pt x="2178423" y="7501218"/>
                </a:cubicBezTo>
                <a:cubicBezTo>
                  <a:pt x="2097741" y="7449671"/>
                  <a:pt x="2014818" y="7373471"/>
                  <a:pt x="2003612" y="7245724"/>
                </a:cubicBezTo>
                <a:cubicBezTo>
                  <a:pt x="1992406" y="7117977"/>
                  <a:pt x="2138082" y="6853517"/>
                  <a:pt x="2111188" y="6734735"/>
                </a:cubicBezTo>
                <a:cubicBezTo>
                  <a:pt x="2084294" y="6615953"/>
                  <a:pt x="1956547" y="6640606"/>
                  <a:pt x="1842247" y="6533030"/>
                </a:cubicBezTo>
                <a:cubicBezTo>
                  <a:pt x="1727947" y="6425454"/>
                  <a:pt x="1539688" y="6268571"/>
                  <a:pt x="1425388" y="6089277"/>
                </a:cubicBezTo>
                <a:cubicBezTo>
                  <a:pt x="1311088" y="5909983"/>
                  <a:pt x="1232647" y="5551394"/>
                  <a:pt x="1156447" y="5457265"/>
                </a:cubicBezTo>
                <a:cubicBezTo>
                  <a:pt x="1080247" y="5363136"/>
                  <a:pt x="1055594" y="5481918"/>
                  <a:pt x="968188" y="5524500"/>
                </a:cubicBezTo>
                <a:cubicBezTo>
                  <a:pt x="880782" y="5567082"/>
                  <a:pt x="710453" y="5735171"/>
                  <a:pt x="632012" y="5712759"/>
                </a:cubicBezTo>
                <a:cubicBezTo>
                  <a:pt x="553571" y="5690347"/>
                  <a:pt x="540123" y="5520018"/>
                  <a:pt x="497541" y="5390030"/>
                </a:cubicBezTo>
                <a:cubicBezTo>
                  <a:pt x="454959" y="5260042"/>
                  <a:pt x="354106" y="5056095"/>
                  <a:pt x="376518" y="4932830"/>
                </a:cubicBezTo>
                <a:cubicBezTo>
                  <a:pt x="398930" y="4809565"/>
                  <a:pt x="593912" y="4760259"/>
                  <a:pt x="632012" y="4650441"/>
                </a:cubicBezTo>
                <a:cubicBezTo>
                  <a:pt x="670112" y="4540623"/>
                  <a:pt x="683559" y="4350124"/>
                  <a:pt x="605118" y="4273924"/>
                </a:cubicBezTo>
                <a:cubicBezTo>
                  <a:pt x="526677" y="4197724"/>
                  <a:pt x="259977" y="4244788"/>
                  <a:pt x="161365" y="4193241"/>
                </a:cubicBezTo>
                <a:cubicBezTo>
                  <a:pt x="62753" y="4141694"/>
                  <a:pt x="0" y="4103594"/>
                  <a:pt x="13447" y="3964641"/>
                </a:cubicBezTo>
                <a:cubicBezTo>
                  <a:pt x="26894" y="3825688"/>
                  <a:pt x="179294" y="3509683"/>
                  <a:pt x="242047" y="3359524"/>
                </a:cubicBezTo>
                <a:cubicBezTo>
                  <a:pt x="304800" y="3209365"/>
                  <a:pt x="396689" y="3160059"/>
                  <a:pt x="389965" y="3063688"/>
                </a:cubicBezTo>
                <a:cubicBezTo>
                  <a:pt x="383242" y="2967317"/>
                  <a:pt x="221877" y="2879912"/>
                  <a:pt x="201706" y="2781300"/>
                </a:cubicBezTo>
                <a:cubicBezTo>
                  <a:pt x="181535" y="2682688"/>
                  <a:pt x="242047" y="2602006"/>
                  <a:pt x="268941" y="2472018"/>
                </a:cubicBezTo>
                <a:cubicBezTo>
                  <a:pt x="295835" y="2342030"/>
                  <a:pt x="291353" y="2129118"/>
                  <a:pt x="363071" y="2001371"/>
                </a:cubicBezTo>
                <a:cubicBezTo>
                  <a:pt x="434789" y="1873624"/>
                  <a:pt x="616324" y="1842247"/>
                  <a:pt x="699247" y="1705535"/>
                </a:cubicBezTo>
                <a:cubicBezTo>
                  <a:pt x="782170" y="1568823"/>
                  <a:pt x="748553" y="1261782"/>
                  <a:pt x="847165" y="1194547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3" cstate="print"/>
          <a:srcRect l="35246"/>
          <a:stretch>
            <a:fillRect/>
          </a:stretch>
        </p:blipFill>
        <p:spPr bwMode="auto">
          <a:xfrm rot="9248522">
            <a:off x="381312" y="4892987"/>
            <a:ext cx="1393619" cy="1085834"/>
          </a:xfrm>
          <a:prstGeom prst="rect">
            <a:avLst/>
          </a:prstGeom>
          <a:noFill/>
        </p:spPr>
      </p:pic>
      <p:pic>
        <p:nvPicPr>
          <p:cNvPr id="13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4" cstate="print"/>
          <a:srcRect l="35246"/>
          <a:stretch>
            <a:fillRect/>
          </a:stretch>
        </p:blipFill>
        <p:spPr bwMode="auto">
          <a:xfrm rot="12136551" flipV="1">
            <a:off x="166177" y="3082151"/>
            <a:ext cx="1412729" cy="1154912"/>
          </a:xfrm>
          <a:prstGeom prst="rect">
            <a:avLst/>
          </a:prstGeom>
          <a:noFill/>
        </p:spPr>
      </p:pic>
      <p:pic>
        <p:nvPicPr>
          <p:cNvPr id="12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5"/>
          <a:srcRect l="35246"/>
          <a:stretch>
            <a:fillRect/>
          </a:stretch>
        </p:blipFill>
        <p:spPr bwMode="auto">
          <a:xfrm rot="3040129" flipV="1">
            <a:off x="3731619" y="6838341"/>
            <a:ext cx="1840359" cy="1653761"/>
          </a:xfrm>
          <a:prstGeom prst="rect">
            <a:avLst/>
          </a:prstGeom>
          <a:noFill/>
        </p:spPr>
      </p:pic>
      <p:pic>
        <p:nvPicPr>
          <p:cNvPr id="11" name="Picture 12" descr="ÐÐ°ÑÑÐ¸Ð½ÐºÐ¸ Ð¿Ð¾ Ð·Ð°Ð¿ÑÐ¾ÑÑ ÐºÐ»Ð¸Ð¿Ð°ÑÑ Ð»Ð¸ÑÑÐ¾ÑÐºÐ¸"/>
          <p:cNvPicPr>
            <a:picLocks noChangeAspect="1" noChangeArrowheads="1"/>
          </p:cNvPicPr>
          <p:nvPr/>
        </p:nvPicPr>
        <p:blipFill>
          <a:blip r:embed="rId5"/>
          <a:srcRect l="35246"/>
          <a:stretch>
            <a:fillRect/>
          </a:stretch>
        </p:blipFill>
        <p:spPr bwMode="auto">
          <a:xfrm rot="20043978">
            <a:off x="3589903" y="5454781"/>
            <a:ext cx="2531007" cy="1972026"/>
          </a:xfrm>
          <a:prstGeom prst="rect">
            <a:avLst/>
          </a:prstGeom>
          <a:noFill/>
        </p:spPr>
      </p:pic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336994">
            <a:off x="1992121" y="6599288"/>
            <a:ext cx="2375020" cy="2167461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530968">
            <a:off x="-805" y="3358689"/>
            <a:ext cx="2039355" cy="1861131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4802">
            <a:off x="2764122" y="5063983"/>
            <a:ext cx="2674067" cy="2425680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59229">
            <a:off x="3324740" y="874133"/>
            <a:ext cx="2674067" cy="2425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04" y="-104686"/>
            <a:ext cx="4156907" cy="92486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Є</a:t>
            </a:r>
            <a:endParaRPr lang="ru-RU" sz="59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ÐÐ°ÑÑÐ¸Ð½ÐºÐ¸ Ð¿Ð¾ Ð·Ð°Ð¿ÑÐ¾ÑÑ ÐºÐ»Ð¸Ð¿Ð°ÑÑ Ð»Ð¸ÑÑÑÑ Ð¾ÑÐµÐ½Ñ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657700">
            <a:off x="558657" y="1980793"/>
            <a:ext cx="2124486" cy="1927148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54148">
            <a:off x="3830744" y="6851847"/>
            <a:ext cx="1844162" cy="1543255"/>
          </a:xfrm>
          <a:prstGeom prst="rect">
            <a:avLst/>
          </a:prstGeom>
          <a:noFill/>
        </p:spPr>
      </p:pic>
      <p:pic>
        <p:nvPicPr>
          <p:cNvPr id="10" name="Picture 4" descr="ÐÐ°ÑÑÐ¸Ð½ÐºÐ¸ Ð¿Ð¾ Ð·Ð°Ð¿ÑÐ¾ÑÑ ÐºÐ»Ð¸Ð¿Ð°ÑÑ Ð»Ð¸ÑÑÑÑ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733507">
            <a:off x="4721334" y="2424367"/>
            <a:ext cx="1513501" cy="1266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37</Words>
  <Application>Microsoft Office PowerPoint</Application>
  <PresentationFormat>Экран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Asus</cp:lastModifiedBy>
  <cp:revision>20</cp:revision>
  <dcterms:created xsi:type="dcterms:W3CDTF">2018-08-19T17:27:14Z</dcterms:created>
  <dcterms:modified xsi:type="dcterms:W3CDTF">2025-11-10T11:40:33Z</dcterms:modified>
</cp:coreProperties>
</file>