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3" r:id="rId7"/>
    <p:sldId id="262" r:id="rId8"/>
  </p:sldIdLst>
  <p:sldSz cx="7561263" cy="10621963"/>
  <p:notesSz cx="6858000" cy="9144000"/>
  <p:defaultTextStyle>
    <a:defPPr>
      <a:defRPr lang="ru-RU"/>
    </a:defPPr>
    <a:lvl1pPr marL="0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9516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9033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58549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78065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97582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117098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36615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56131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2244" y="-78"/>
      </p:cViewPr>
      <p:guideLst>
        <p:guide orient="horz" pos="3346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299695"/>
            <a:ext cx="6427074" cy="2276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19112"/>
            <a:ext cx="5292884" cy="27145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95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90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8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78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975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17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366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56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ED65A-16A8-4397-9A3A-FC22D969FC65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F2D9-01DB-42C0-9B0B-C81B8FA8B4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ED65A-16A8-4397-9A3A-FC22D969FC65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F2D9-01DB-42C0-9B0B-C81B8FA8B4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567981"/>
            <a:ext cx="1275964" cy="1208248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567981"/>
            <a:ext cx="3701869" cy="1208248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ED65A-16A8-4397-9A3A-FC22D969FC65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F2D9-01DB-42C0-9B0B-C81B8FA8B4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ED65A-16A8-4397-9A3A-FC22D969FC65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F2D9-01DB-42C0-9B0B-C81B8FA8B4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25595"/>
            <a:ext cx="6427074" cy="210964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02043"/>
            <a:ext cx="6427074" cy="2323553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951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3903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585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780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9758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170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3661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56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ED65A-16A8-4397-9A3A-FC22D969FC65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F2D9-01DB-42C0-9B0B-C81B8FA8B4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3548" y="3304611"/>
            <a:ext cx="2488916" cy="934585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898485" y="3304611"/>
            <a:ext cx="2488916" cy="934585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ED65A-16A8-4397-9A3A-FC22D969FC65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F2D9-01DB-42C0-9B0B-C81B8FA8B4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5371"/>
            <a:ext cx="6805137" cy="17703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77648"/>
            <a:ext cx="3340871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9516" indent="0">
              <a:buNone/>
              <a:defRPr sz="2300" b="1"/>
            </a:lvl2pPr>
            <a:lvl3pPr marL="1039033" indent="0">
              <a:buNone/>
              <a:defRPr sz="2000" b="1"/>
            </a:lvl3pPr>
            <a:lvl4pPr marL="1558549" indent="0">
              <a:buNone/>
              <a:defRPr sz="1800" b="1"/>
            </a:lvl4pPr>
            <a:lvl5pPr marL="2078065" indent="0">
              <a:buNone/>
              <a:defRPr sz="1800" b="1"/>
            </a:lvl5pPr>
            <a:lvl6pPr marL="2597582" indent="0">
              <a:buNone/>
              <a:defRPr sz="1800" b="1"/>
            </a:lvl6pPr>
            <a:lvl7pPr marL="3117098" indent="0">
              <a:buNone/>
              <a:defRPr sz="1800" b="1"/>
            </a:lvl7pPr>
            <a:lvl8pPr marL="3636615" indent="0">
              <a:buNone/>
              <a:defRPr sz="1800" b="1"/>
            </a:lvl8pPr>
            <a:lvl9pPr marL="4156131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8064" y="3368539"/>
            <a:ext cx="3340871" cy="611992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77648"/>
            <a:ext cx="3342183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9516" indent="0">
              <a:buNone/>
              <a:defRPr sz="2300" b="1"/>
            </a:lvl2pPr>
            <a:lvl3pPr marL="1039033" indent="0">
              <a:buNone/>
              <a:defRPr sz="2000" b="1"/>
            </a:lvl3pPr>
            <a:lvl4pPr marL="1558549" indent="0">
              <a:buNone/>
              <a:defRPr sz="1800" b="1"/>
            </a:lvl4pPr>
            <a:lvl5pPr marL="2078065" indent="0">
              <a:buNone/>
              <a:defRPr sz="1800" b="1"/>
            </a:lvl5pPr>
            <a:lvl6pPr marL="2597582" indent="0">
              <a:buNone/>
              <a:defRPr sz="1800" b="1"/>
            </a:lvl6pPr>
            <a:lvl7pPr marL="3117098" indent="0">
              <a:buNone/>
              <a:defRPr sz="1800" b="1"/>
            </a:lvl7pPr>
            <a:lvl8pPr marL="3636615" indent="0">
              <a:buNone/>
              <a:defRPr sz="1800" b="1"/>
            </a:lvl8pPr>
            <a:lvl9pPr marL="4156131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841017" y="3368539"/>
            <a:ext cx="3342183" cy="611992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ED65A-16A8-4397-9A3A-FC22D969FC65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F2D9-01DB-42C0-9B0B-C81B8FA8B4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ED65A-16A8-4397-9A3A-FC22D969FC65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F2D9-01DB-42C0-9B0B-C81B8FA8B4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ED65A-16A8-4397-9A3A-FC22D969FC65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F2D9-01DB-42C0-9B0B-C81B8FA8B4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2912"/>
            <a:ext cx="2487604" cy="179983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56244" y="422912"/>
            <a:ext cx="4226957" cy="9065552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22745"/>
            <a:ext cx="2487604" cy="7265719"/>
          </a:xfrm>
        </p:spPr>
        <p:txBody>
          <a:bodyPr/>
          <a:lstStyle>
            <a:lvl1pPr marL="0" indent="0">
              <a:buNone/>
              <a:defRPr sz="1600"/>
            </a:lvl1pPr>
            <a:lvl2pPr marL="519516" indent="0">
              <a:buNone/>
              <a:defRPr sz="1400"/>
            </a:lvl2pPr>
            <a:lvl3pPr marL="1039033" indent="0">
              <a:buNone/>
              <a:defRPr sz="1100"/>
            </a:lvl3pPr>
            <a:lvl4pPr marL="1558549" indent="0">
              <a:buNone/>
              <a:defRPr sz="1000"/>
            </a:lvl4pPr>
            <a:lvl5pPr marL="2078065" indent="0">
              <a:buNone/>
              <a:defRPr sz="1000"/>
            </a:lvl5pPr>
            <a:lvl6pPr marL="2597582" indent="0">
              <a:buNone/>
              <a:defRPr sz="1000"/>
            </a:lvl6pPr>
            <a:lvl7pPr marL="3117098" indent="0">
              <a:buNone/>
              <a:defRPr sz="1000"/>
            </a:lvl7pPr>
            <a:lvl8pPr marL="3636615" indent="0">
              <a:buNone/>
              <a:defRPr sz="1000"/>
            </a:lvl8pPr>
            <a:lvl9pPr marL="415613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ED65A-16A8-4397-9A3A-FC22D969FC65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F2D9-01DB-42C0-9B0B-C81B8FA8B4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35375"/>
            <a:ext cx="4536758" cy="87778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49092"/>
            <a:ext cx="4536758" cy="6373178"/>
          </a:xfrm>
        </p:spPr>
        <p:txBody>
          <a:bodyPr/>
          <a:lstStyle>
            <a:lvl1pPr marL="0" indent="0">
              <a:buNone/>
              <a:defRPr sz="3600"/>
            </a:lvl1pPr>
            <a:lvl2pPr marL="519516" indent="0">
              <a:buNone/>
              <a:defRPr sz="3200"/>
            </a:lvl2pPr>
            <a:lvl3pPr marL="1039033" indent="0">
              <a:buNone/>
              <a:defRPr sz="2700"/>
            </a:lvl3pPr>
            <a:lvl4pPr marL="1558549" indent="0">
              <a:buNone/>
              <a:defRPr sz="2300"/>
            </a:lvl4pPr>
            <a:lvl5pPr marL="2078065" indent="0">
              <a:buNone/>
              <a:defRPr sz="2300"/>
            </a:lvl5pPr>
            <a:lvl6pPr marL="2597582" indent="0">
              <a:buNone/>
              <a:defRPr sz="2300"/>
            </a:lvl6pPr>
            <a:lvl7pPr marL="3117098" indent="0">
              <a:buNone/>
              <a:defRPr sz="2300"/>
            </a:lvl7pPr>
            <a:lvl8pPr marL="3636615" indent="0">
              <a:buNone/>
              <a:defRPr sz="2300"/>
            </a:lvl8pPr>
            <a:lvl9pPr marL="4156131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13163"/>
            <a:ext cx="4536758" cy="1246604"/>
          </a:xfrm>
        </p:spPr>
        <p:txBody>
          <a:bodyPr/>
          <a:lstStyle>
            <a:lvl1pPr marL="0" indent="0">
              <a:buNone/>
              <a:defRPr sz="1600"/>
            </a:lvl1pPr>
            <a:lvl2pPr marL="519516" indent="0">
              <a:buNone/>
              <a:defRPr sz="1400"/>
            </a:lvl2pPr>
            <a:lvl3pPr marL="1039033" indent="0">
              <a:buNone/>
              <a:defRPr sz="1100"/>
            </a:lvl3pPr>
            <a:lvl4pPr marL="1558549" indent="0">
              <a:buNone/>
              <a:defRPr sz="1000"/>
            </a:lvl4pPr>
            <a:lvl5pPr marL="2078065" indent="0">
              <a:buNone/>
              <a:defRPr sz="1000"/>
            </a:lvl5pPr>
            <a:lvl6pPr marL="2597582" indent="0">
              <a:buNone/>
              <a:defRPr sz="1000"/>
            </a:lvl6pPr>
            <a:lvl7pPr marL="3117098" indent="0">
              <a:buNone/>
              <a:defRPr sz="1000"/>
            </a:lvl7pPr>
            <a:lvl8pPr marL="3636615" indent="0">
              <a:buNone/>
              <a:defRPr sz="1000"/>
            </a:lvl8pPr>
            <a:lvl9pPr marL="415613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ED65A-16A8-4397-9A3A-FC22D969FC65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F2D9-01DB-42C0-9B0B-C81B8FA8B4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5371"/>
            <a:ext cx="6805137" cy="1770327"/>
          </a:xfrm>
          <a:prstGeom prst="rect">
            <a:avLst/>
          </a:prstGeom>
        </p:spPr>
        <p:txBody>
          <a:bodyPr vert="horz" lIns="103903" tIns="51952" rIns="103903" bIns="51952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78460"/>
            <a:ext cx="6805137" cy="7010004"/>
          </a:xfrm>
          <a:prstGeom prst="rect">
            <a:avLst/>
          </a:prstGeom>
        </p:spPr>
        <p:txBody>
          <a:bodyPr vert="horz" lIns="103903" tIns="51952" rIns="103903" bIns="51952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844987"/>
            <a:ext cx="1764295" cy="565521"/>
          </a:xfrm>
          <a:prstGeom prst="rect">
            <a:avLst/>
          </a:prstGeom>
        </p:spPr>
        <p:txBody>
          <a:bodyPr vert="horz" lIns="103903" tIns="51952" rIns="103903" bIns="51952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ED65A-16A8-4397-9A3A-FC22D969FC65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844987"/>
            <a:ext cx="2394400" cy="565521"/>
          </a:xfrm>
          <a:prstGeom prst="rect">
            <a:avLst/>
          </a:prstGeom>
        </p:spPr>
        <p:txBody>
          <a:bodyPr vert="horz" lIns="103903" tIns="51952" rIns="103903" bIns="51952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844987"/>
            <a:ext cx="1764295" cy="565521"/>
          </a:xfrm>
          <a:prstGeom prst="rect">
            <a:avLst/>
          </a:prstGeom>
        </p:spPr>
        <p:txBody>
          <a:bodyPr vert="horz" lIns="103903" tIns="51952" rIns="103903" bIns="51952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CF2D9-01DB-42C0-9B0B-C81B8FA8B4D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39033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9637" indent="-389637" algn="l" defTabSz="1039033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4214" indent="-324698" algn="l" defTabSz="1039033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98791" indent="-259758" algn="l" defTabSz="1039033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18307" indent="-259758" algn="l" defTabSz="1039033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37824" indent="-259758" algn="l" defTabSz="1039033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57340" indent="-259758" algn="l" defTabSz="103903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76856" indent="-259758" algn="l" defTabSz="103903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96373" indent="-259758" algn="l" defTabSz="103903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15889" indent="-259758" algn="l" defTabSz="103903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9516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9033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58549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78065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97582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17098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36615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56131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6295" y="2070621"/>
            <a:ext cx="5923018" cy="206081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Picture 2" descr="Фоны для презентаций Powerpoint на школьную тематику: образование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1530350" y="1530352"/>
            <a:ext cx="10621964" cy="7561262"/>
          </a:xfrm>
          <a:prstGeom prst="rect">
            <a:avLst/>
          </a:prstGeom>
          <a:noFill/>
        </p:spPr>
      </p:pic>
      <p:pic>
        <p:nvPicPr>
          <p:cNvPr id="7170" name="Picture 2" descr="D:\МАМЫНА ПАПКА\DETSAD\НОВІ ІГРИ\ЛЕПБУКИ\КАРТИНКИ\_1308-2201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8343" y="5815037"/>
            <a:ext cx="5284788" cy="35203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Прямоугольник 9"/>
          <p:cNvSpPr/>
          <p:nvPr/>
        </p:nvSpPr>
        <p:spPr>
          <a:xfrm>
            <a:off x="1188343" y="2718693"/>
            <a:ext cx="53285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Безпека дітей біля води</a:t>
            </a:r>
            <a:endParaRPr lang="uk-UA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Фоны для презентаций Powerpoint на школьную тематику: образование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1530349" y="1530351"/>
            <a:ext cx="10621962" cy="756126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12279" y="558453"/>
            <a:ext cx="6264696" cy="10495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         Безпека дітей біля води</a:t>
            </a:r>
          </a:p>
          <a:p>
            <a:endParaRPr lang="uk-UA" dirty="0" smtClean="0"/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Незалежно від того, чи ваша дитина плаває у   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воді як риба або трохи боїться, малі діти   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перебувають у зоні ризику у басейнах (або у  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воді в цілому), і не тільки тому, що вони не   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вміють плавати, але і тому, що вони можуть  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втопитися у дуже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невеликій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кількості води.</a:t>
            </a:r>
            <a:br>
              <a:rPr lang="uk-UA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Ось кілька кроків, які ви і ваша сім'я можете вжити, щоб всі добре розважилися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 пляжі, біля басейну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або навіть у ванній.</a:t>
            </a: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• Обирайте безпечні місця для купання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908423" y="5959053"/>
            <a:ext cx="3528392" cy="37444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2" descr="C:\Users\Valenyina\Desktop\Безымянный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8463" y="6463109"/>
            <a:ext cx="2771775" cy="2695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Фоны для презентаций Powerpoint на школьную тематику: образование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2295241" y="765461"/>
            <a:ext cx="12151744" cy="756126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84287" y="-881707"/>
            <a:ext cx="6192688" cy="13018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• Діти будь - якого віку мають бути під наглядом біля будь - якого басейну або водойми.</a:t>
            </a:r>
            <a:br>
              <a:rPr lang="uk-UA" sz="2400" dirty="0" smtClean="0">
                <a:latin typeface="Times New Roman" pitchFamily="18" charset="0"/>
                <a:cs typeface="Times New Roman" pitchFamily="18" charset="0"/>
              </a:rPr>
            </a:b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• Не обирайте місця для купання в місцях біля шахт, заводів , металургійних комбінатів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28303" y="5166965"/>
            <a:ext cx="59766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Ніколи не випускайте вашу дитину з поля зору біля води, у тому числі в туалеті, біля відер з водою, фонтанів, басейнів, озер, ставків або океану.</a:t>
            </a: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Призначте одного з членів вашої родини або друга відповідальним виключно за дітей, коли вони перебувають біля води.</a:t>
            </a:r>
          </a:p>
          <a:p>
            <a:endParaRPr lang="uk-UA" sz="2400" dirty="0"/>
          </a:p>
        </p:txBody>
      </p:sp>
      <p:sp>
        <p:nvSpPr>
          <p:cNvPr id="7" name="Овал 6"/>
          <p:cNvSpPr/>
          <p:nvPr/>
        </p:nvSpPr>
        <p:spPr>
          <a:xfrm>
            <a:off x="1836415" y="1926605"/>
            <a:ext cx="3744416" cy="35283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 descr="&quot;Ребёнок и его безопасность&quot;: Картинки по теме &quot;Правила поведения на водоёме летом и зимой&quot;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40471" y="2286645"/>
            <a:ext cx="2724728" cy="26510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Фоны для презентаций Powerpoint на школьную тематику: образование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2295241" y="765461"/>
            <a:ext cx="12151744" cy="7561263"/>
          </a:xfrm>
          <a:prstGeom prst="rect">
            <a:avLst/>
          </a:prstGeom>
          <a:noFill/>
        </p:spPr>
      </p:pic>
      <p:pic>
        <p:nvPicPr>
          <p:cNvPr id="5" name="Picture 4" descr="≻ Басейни каркасні • Купити в Києві, Україні • Інтернет-магазин ..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8423" y="1278533"/>
            <a:ext cx="4000838" cy="2528665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684287" y="-737691"/>
            <a:ext cx="62646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Якщо у вас є басейн, обгородіть його парка -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ном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вище 1.2 м, із замкненою хвірткою, і якщо ви живете поруч з общинним басейном,  змусьте їх дотримуватися цих стандартів.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28303" y="4158853"/>
            <a:ext cx="590465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Рятувальне коло не захищає дитину. Якщо ви користуєтесь ним, все одно постійно стежте за вашою дитиною.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1908423" y="5815037"/>
            <a:ext cx="3960440" cy="388843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 descr="https://4.bp.blogspot.com/-_4NTp7TQTx8/WLHIWGRWPkI/AAAAAAAAAok/jlyDG7KD9Fs2o-K63SNbJbwIGdO8w8ShwCLcB/s320/bezopasnost-detej-na-vode-7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40471" y="6535117"/>
            <a:ext cx="3247897" cy="2448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Фоны для презентаций Powerpoint на школьную тематику: образование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1700907" y="1700907"/>
            <a:ext cx="10963078" cy="7561263"/>
          </a:xfrm>
          <a:prstGeom prst="rect">
            <a:avLst/>
          </a:prstGeom>
          <a:noFill/>
        </p:spPr>
      </p:pic>
      <p:pic>
        <p:nvPicPr>
          <p:cNvPr id="4" name="Picture 2" descr="Фоны для презентаций Powerpoint на школьную тематику: образование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1700908" y="1700908"/>
            <a:ext cx="10963078" cy="7561263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900311" y="774477"/>
            <a:ext cx="59046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Стежте за тим щоб дитина не запливала за буйки</a:t>
            </a:r>
            <a:endParaRPr lang="uk-UA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56295" y="4806925"/>
            <a:ext cx="604867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Поясніть дитині, що водоймище не місце для забав , ігор</a:t>
            </a:r>
            <a:endParaRPr lang="uk-UA" sz="2400" dirty="0"/>
          </a:p>
        </p:txBody>
      </p:sp>
      <p:sp>
        <p:nvSpPr>
          <p:cNvPr id="1026" name="AutoShape 2" descr="https://1.bp.blogspot.com/-w-0iNaOC4bE/WLHIWM8CQTI/AAAAAAAAAog/OGuKlyuK_jQwHh59Ksx0jUZd-ArKBgTHQCLcB/s320/bezopasnost-detej-na-vode-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1625" cy="301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836415" y="1494557"/>
            <a:ext cx="4176464" cy="345638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Picture 4" descr="https://1.bp.blogspot.com/-w-0iNaOC4bE/WLHIWM8CQTI/AAAAAAAAAog/OGuKlyuK_jQwHh59Ksx0jUZd-ArKBgTHQCLcB/s320/bezopasnost-detej-na-vode-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2479" y="2142629"/>
            <a:ext cx="3217959" cy="22322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Овал 11"/>
          <p:cNvSpPr/>
          <p:nvPr/>
        </p:nvSpPr>
        <p:spPr>
          <a:xfrm>
            <a:off x="1548383" y="6247085"/>
            <a:ext cx="4536504" cy="36724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Picture 2" descr="C:\Users\Valenyina\Desktop\Безымянный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4487" y="6751141"/>
            <a:ext cx="2771775" cy="2695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s://4.bp.blogspot.com/-ZLAYGIaUMbo/WLHIQYPhsHI/AAAAAAAAAnw/00WXdvzi5z42ZRvNHuLXwuyhxiTms-ENACLcB/s320/108-5-bezopasnost-letom-kartink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2479" y="4086845"/>
            <a:ext cx="3016250" cy="1905000"/>
          </a:xfrm>
          <a:prstGeom prst="rect">
            <a:avLst/>
          </a:prstGeom>
          <a:noFill/>
        </p:spPr>
      </p:pic>
      <p:pic>
        <p:nvPicPr>
          <p:cNvPr id="3" name="Picture 2" descr="Фоны для презентаций Powerpoint на школьную тематику: образование ..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1700908" y="1700908"/>
            <a:ext cx="10963078" cy="7561263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900311" y="846485"/>
            <a:ext cx="60486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Не дозволяйте дітям стрибати у водойми - ще з дерев,скель, обриву ( бо на дні можуть знаходитись  розбиті пляшки,гостре каміння і гілки з дере,риболовні сітки)</a:t>
            </a:r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28303" y="5959053"/>
            <a:ext cx="5976664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Якщо у вас є човен (або в катаєтесь на човні), переконайтеся, що він вимагає усім правилам техніки безпеки . У вас має бути регульоване рятувальне коло належного розміру для кожної людини на борту, і ви повинні ознайомити ваших старших дітей з правилами безпеки і поведінки на човні.  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332359" y="2790701"/>
            <a:ext cx="5112568" cy="3600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Picture 4" descr="https://4.bp.blogspot.com/-ZLAYGIaUMbo/WLHIQYPhsHI/AAAAAAAAAnw/00WXdvzi5z42ZRvNHuLXwuyhxiTms-ENACLcB/s320/108-5-bezopasnost-letom-kartink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4447" y="3366765"/>
            <a:ext cx="3648405" cy="2304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Фоны для презентаций Powerpoint на школьную тематику: образование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1700908" y="1700908"/>
            <a:ext cx="10963078" cy="7561263"/>
          </a:xfrm>
          <a:prstGeom prst="rect">
            <a:avLst/>
          </a:prstGeom>
          <a:noFill/>
        </p:spPr>
      </p:pic>
      <p:sp>
        <p:nvSpPr>
          <p:cNvPr id="7" name="Овал 6"/>
          <p:cNvSpPr/>
          <p:nvPr/>
        </p:nvSpPr>
        <p:spPr>
          <a:xfrm>
            <a:off x="1260351" y="774477"/>
            <a:ext cx="4968552" cy="3600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Picture 2" descr="Дети, играющие на лодке по воде на берегу моря | Премиум векторы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6455" y="1134977"/>
            <a:ext cx="2816851" cy="28078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Прямоугольник 8"/>
          <p:cNvSpPr/>
          <p:nvPr/>
        </p:nvSpPr>
        <p:spPr>
          <a:xfrm>
            <a:off x="900311" y="4446885"/>
            <a:ext cx="583264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Нарукавники, пластикові круги та інші пристрої не гарантують безпеку маленьких дітей у воді. Постійно слідкуйте за своїми дітьми.</a:t>
            </a:r>
            <a:br>
              <a:rPr lang="uk-UA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Якщо ваша дитина молодша 2 років, ви повинні постійно бути з нею у воді.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320</Words>
  <Application>Microsoft Office PowerPoint</Application>
  <PresentationFormat>Произвольный</PresentationFormat>
  <Paragraphs>73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Valenyina</dc:creator>
  <cp:lastModifiedBy>Valenyina</cp:lastModifiedBy>
  <cp:revision>14</cp:revision>
  <dcterms:created xsi:type="dcterms:W3CDTF">2020-04-27T07:42:50Z</dcterms:created>
  <dcterms:modified xsi:type="dcterms:W3CDTF">2021-03-12T19:45:28Z</dcterms:modified>
</cp:coreProperties>
</file>