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61263" cy="10693400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896" y="78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47EAC-BB3B-491A-93EC-E3A1F2114574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EC88B-CCF3-4E4E-831A-F43580221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2319" y="882204"/>
            <a:ext cx="5779002" cy="214813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66070" y="1566070"/>
            <a:ext cx="10693403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6295" y="2106340"/>
            <a:ext cx="5904656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3200" b="1" i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b="1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Безпека вашої дитини</a:t>
            </a:r>
          </a:p>
          <a:p>
            <a:pPr algn="ctr"/>
            <a:endParaRPr lang="uk-UA" sz="3200" b="1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b="1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онсультація для батьків</a:t>
            </a:r>
          </a:p>
          <a:p>
            <a:pPr algn="ctr"/>
            <a:endParaRPr lang="uk-UA" sz="3200" b="1" i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3200" b="1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i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8663" y="6047400"/>
            <a:ext cx="2672655" cy="3829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8" name="Picture 4" descr="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828303" y="6066780"/>
            <a:ext cx="2673276" cy="3836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66071" y="1566070"/>
            <a:ext cx="10693403" cy="756126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4287" y="594172"/>
            <a:ext cx="6264696" cy="918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              Б </a:t>
            </a:r>
            <a:r>
              <a:rPr lang="ru-RU" b="1" dirty="0"/>
              <a:t>Е З П Е К А   В А Ш О Ї   Д И Т И Н И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Формування у кожного вихованця активної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життєвої позиції щодо власного життя та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власної безпеки, озброєння його знаннями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та навичками безпечної поведінки вдома,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на вулиці, у дитячому садку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збереження  та зміцнення здоров’я, формування    здорового способу життя дошкільнят – одне з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найакту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альніших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завдань роботи  педагогічного  колективу дошкільного навчального закладу.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Формування відповідального ставлення до  власної безпеки має відбуватися на  всіх етапах життя людини, а розпочинати його варто з раннього дитинства.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Дорослі (педагоги, батьки) основну свою місію  здебільшого вбачають у тому, щоб  захищати та оберігати дитину, але дуже 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важ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ливо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підготувати її саму до реального життя, насиченого різними подіями, зустрічами, ситуаціями, подекуди небезпечними. Тобто навчити дитину безпечно поводитись само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-стійно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у довкіллі (предметному, природному, соціальному).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66072" y="1566071"/>
            <a:ext cx="10693403" cy="75612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6295" y="666180"/>
            <a:ext cx="6120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Дошкільний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підвищенням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допитливості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жит-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тєвого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призводити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травмонебезпечних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6295" y="3402484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травматизму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відпо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чинку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залишайте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D:\МАМЫНА ПАПКА\DETSAD\НОВІ ІГРИ\ЛЕПБУКИ\КАРТИНКИ\_43633-62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5274692"/>
            <a:ext cx="4691100" cy="42864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66071" y="1566070"/>
            <a:ext cx="10693403" cy="75612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2279" y="1170236"/>
            <a:ext cx="62646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Перевірте    обладнання   дитячого   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майданчи-ка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    щоб   запевнитися у   відсутності  чин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-ників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   що   можуть   спричинити 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травмуван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МАМЫНА ПАПКА\DETSAD\НОВІ ІГРИ\ЛЕПБУКИ\КАРТИНКИ\_1308-181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2359" y="3042444"/>
            <a:ext cx="4925098" cy="3831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56295" y="7506940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Особливо уважно обстежте пісок: у ньому можуть міститися скло та гострі металеві предмети.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66071" y="1566071"/>
            <a:ext cx="10693403" cy="756126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56295" y="666180"/>
            <a:ext cx="604867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Обирайте безпечні ,спеціально відведені місця для катання на велосипеді</a:t>
            </a:r>
            <a:endParaRPr lang="ru-RU" sz="2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МАМЫНА ПАПКА\DETSAD\НОВІ ІГРИ\ЛЕПБУКИ\КАРТИНКИ\boy-is-running-his-brother-who-riding-bicycle-garden_33070-51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0431" y="1746300"/>
            <a:ext cx="4059206" cy="3378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56295" y="5058668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Огляньте територію навколо будинку і пере - вірте наявність відкритих підвалів, стоянок автотранспорту, каналізаційних люків, електрощитів, недобудованих об'єктів,  ям,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тощо.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D:\МАМЫНА ПАПКА\DETSAD\НОВІ ІГРИ\ЛЕПБУКИ\КАРТИНКИ\Ь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4447" y="6714852"/>
            <a:ext cx="3341398" cy="32000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66072" y="1566071"/>
            <a:ext cx="10693403" cy="75612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6295" y="738188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6295" y="5562724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засмічуйте навколишнє середовище та не залишайте після себе жодних слідів свого перебування.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Правила поведения детей в лесу – в картинк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0431" y="6858868"/>
            <a:ext cx="3973007" cy="2603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12279" y="594172"/>
            <a:ext cx="62646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Обстежте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місця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відпочинку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уникнення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небажаної зустрічі зі зміями,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мура-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хами,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бджолами, павуками;для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походу в ліс одяг дитини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підбирайте таким чином щоб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оптимально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захистити її від комах, кліщів та іншої небезпеки;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D:\МАМЫНА ПАПКА\DETSAD\НОВІ ІГРИ\ЛЕПБУКИ\КАРТИНКИ\ЮБД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4527" y="2840822"/>
            <a:ext cx="1944216" cy="2721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135</Words>
  <Application>Microsoft Office PowerPoint</Application>
  <PresentationFormat>Произвольный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Valenyina</dc:creator>
  <cp:lastModifiedBy>Valenyina</cp:lastModifiedBy>
  <cp:revision>14</cp:revision>
  <dcterms:created xsi:type="dcterms:W3CDTF">2020-04-27T14:30:52Z</dcterms:created>
  <dcterms:modified xsi:type="dcterms:W3CDTF">2021-03-12T19:38:32Z</dcterms:modified>
</cp:coreProperties>
</file>