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1" y="2708476"/>
            <a:ext cx="3546729" cy="244871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Формування </a:t>
            </a:r>
            <a:r>
              <a:rPr lang="uk-UA" b="1" dirty="0" smtClean="0"/>
              <a:t>резилієнтності</a:t>
            </a:r>
            <a:r>
              <a:rPr lang="uk-UA" b="1" dirty="0" smtClean="0"/>
              <a:t> у педагогічних працівників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316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58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864096"/>
          </a:xfrm>
        </p:spPr>
        <p:txBody>
          <a:bodyPr/>
          <a:lstStyle/>
          <a:p>
            <a:r>
              <a:rPr lang="ru-RU" b="1" dirty="0"/>
              <a:t>Вправа</a:t>
            </a:r>
            <a:r>
              <a:rPr lang="ru-RU" b="1" dirty="0"/>
              <a:t> «</a:t>
            </a:r>
            <a:r>
              <a:rPr lang="ru-RU" b="1" dirty="0"/>
              <a:t>Мої</a:t>
            </a:r>
            <a:r>
              <a:rPr lang="ru-RU" b="1" dirty="0"/>
              <a:t> </a:t>
            </a:r>
            <a:r>
              <a:rPr lang="ru-RU" b="1" dirty="0"/>
              <a:t>відкриття</a:t>
            </a:r>
            <a:r>
              <a:rPr lang="ru-RU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268760"/>
            <a:ext cx="4176464" cy="5112568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ru-RU" dirty="0" smtClean="0"/>
              <a:t>Оберіть</a:t>
            </a:r>
            <a:r>
              <a:rPr lang="ru-RU" dirty="0" smtClean="0"/>
              <a:t> карту, яка </a:t>
            </a:r>
            <a:r>
              <a:rPr lang="ru-RU" dirty="0" smtClean="0"/>
              <a:t>найбільш</a:t>
            </a:r>
            <a:r>
              <a:rPr lang="ru-RU" dirty="0" smtClean="0"/>
              <a:t> </a:t>
            </a:r>
            <a:r>
              <a:rPr lang="ru-RU" dirty="0" smtClean="0"/>
              <a:t>більш</a:t>
            </a:r>
            <a:r>
              <a:rPr lang="ru-RU" dirty="0" smtClean="0"/>
              <a:t> </a:t>
            </a:r>
            <a:r>
              <a:rPr lang="ru-RU" dirty="0"/>
              <a:t>точно </a:t>
            </a:r>
            <a:r>
              <a:rPr lang="ru-RU" dirty="0"/>
              <a:t>відображає</a:t>
            </a:r>
            <a:r>
              <a:rPr lang="ru-RU" dirty="0"/>
              <a:t> ресурс, який </a:t>
            </a:r>
            <a:r>
              <a:rPr lang="ru-RU" dirty="0"/>
              <a:t>допомагає</a:t>
            </a:r>
            <a:r>
              <a:rPr lang="ru-RU" dirty="0"/>
              <a:t> </a:t>
            </a:r>
            <a:r>
              <a:rPr lang="ru-RU" dirty="0"/>
              <a:t>відновлюватись</a:t>
            </a:r>
            <a:r>
              <a:rPr lang="ru-RU" dirty="0"/>
              <a:t> та </a:t>
            </a:r>
            <a:r>
              <a:rPr lang="ru-RU" dirty="0" smtClean="0"/>
              <a:t>адаптуватись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0837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503040"/>
          </a:xfrm>
        </p:spPr>
        <p:txBody>
          <a:bodyPr/>
          <a:lstStyle/>
          <a:p>
            <a:pPr algn="ctr"/>
            <a:r>
              <a:rPr lang="uk-UA" b="1" dirty="0" smtClean="0"/>
              <a:t>Дякуємо за увагу!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2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7"/>
            <a:ext cx="4392488" cy="4453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1143000"/>
          </a:xfrm>
        </p:spPr>
        <p:txBody>
          <a:bodyPr/>
          <a:lstStyle/>
          <a:p>
            <a:r>
              <a:rPr lang="ru-RU" b="1" dirty="0"/>
              <a:t>Вправа</a:t>
            </a:r>
            <a:r>
              <a:rPr lang="ru-RU" b="1" dirty="0"/>
              <a:t> «</a:t>
            </a:r>
            <a:r>
              <a:rPr lang="ru-RU" b="1" dirty="0"/>
              <a:t>Мій</a:t>
            </a:r>
            <a:r>
              <a:rPr lang="ru-RU" b="1" dirty="0"/>
              <a:t> стан»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600515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Коли </a:t>
            </a:r>
            <a:r>
              <a:rPr lang="ru-RU" dirty="0" smtClean="0"/>
              <a:t>людина</a:t>
            </a:r>
            <a:r>
              <a:rPr lang="ru-RU" dirty="0" smtClean="0"/>
              <a:t> </a:t>
            </a:r>
            <a:r>
              <a:rPr lang="ru-RU" dirty="0" smtClean="0"/>
              <a:t>починає</a:t>
            </a:r>
            <a:r>
              <a:rPr lang="ru-RU" dirty="0" smtClean="0"/>
              <a:t> </a:t>
            </a:r>
            <a:r>
              <a:rPr lang="ru-RU" dirty="0"/>
              <a:t>усвідомлювати</a:t>
            </a:r>
            <a:r>
              <a:rPr lang="ru-RU" dirty="0"/>
              <a:t> </a:t>
            </a:r>
            <a:r>
              <a:rPr lang="ru-RU" dirty="0"/>
              <a:t>свої</a:t>
            </a:r>
            <a:r>
              <a:rPr lang="ru-RU" dirty="0"/>
              <a:t> </a:t>
            </a:r>
            <a:r>
              <a:rPr lang="ru-RU" dirty="0" smtClean="0"/>
              <a:t>емоції</a:t>
            </a:r>
            <a:r>
              <a:rPr lang="ru-RU" dirty="0" smtClean="0"/>
              <a:t>, вона  </a:t>
            </a:r>
            <a:r>
              <a:rPr lang="ru-RU" dirty="0"/>
              <a:t>зможе</a:t>
            </a:r>
            <a:r>
              <a:rPr lang="ru-RU" dirty="0"/>
              <a:t> </a:t>
            </a:r>
            <a:r>
              <a:rPr lang="ru-RU" dirty="0"/>
              <a:t>зменшити</a:t>
            </a:r>
            <a:r>
              <a:rPr lang="ru-RU" dirty="0"/>
              <a:t> </a:t>
            </a:r>
            <a:r>
              <a:rPr lang="ru-RU" dirty="0" smtClean="0"/>
              <a:t>їх</a:t>
            </a:r>
            <a:r>
              <a:rPr lang="ru-RU" dirty="0" smtClean="0"/>
              <a:t> </a:t>
            </a:r>
            <a:r>
              <a:rPr lang="ru-RU" dirty="0" smtClean="0"/>
              <a:t>негативний</a:t>
            </a:r>
            <a:r>
              <a:rPr lang="ru-RU" dirty="0" smtClean="0"/>
              <a:t> </a:t>
            </a:r>
            <a:r>
              <a:rPr lang="ru-RU" dirty="0"/>
              <a:t>вплив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/>
              <a:t>своє</a:t>
            </a:r>
            <a:r>
              <a:rPr lang="ru-RU" dirty="0"/>
              <a:t> </a:t>
            </a:r>
            <a:r>
              <a:rPr lang="ru-RU" dirty="0" smtClean="0"/>
              <a:t>життя</a:t>
            </a:r>
            <a:r>
              <a:rPr lang="ru-RU" dirty="0" smtClean="0"/>
              <a:t> та </a:t>
            </a:r>
            <a:r>
              <a:rPr lang="ru-RU" dirty="0" smtClean="0"/>
              <a:t>самопочуття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0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632848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Інформаційне</a:t>
            </a:r>
            <a:r>
              <a:rPr lang="ru-RU" sz="3200" b="1" dirty="0"/>
              <a:t> </a:t>
            </a:r>
            <a:r>
              <a:rPr lang="ru-RU" sz="3200" b="1" dirty="0"/>
              <a:t>повідомлення</a:t>
            </a:r>
            <a:r>
              <a:rPr lang="ru-RU" sz="3200" b="1" dirty="0"/>
              <a:t> «Що </a:t>
            </a:r>
            <a:r>
              <a:rPr lang="ru-RU" sz="3200" b="1" dirty="0"/>
              <a:t>таке</a:t>
            </a:r>
            <a:r>
              <a:rPr lang="ru-RU" sz="3200" b="1" dirty="0"/>
              <a:t> </a:t>
            </a:r>
            <a:r>
              <a:rPr lang="ru-RU" sz="3200" b="1" dirty="0"/>
              <a:t>резилієнтність</a:t>
            </a:r>
            <a:r>
              <a:rPr lang="ru-RU" sz="3200" b="1" dirty="0"/>
              <a:t>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60851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Резилієнтність</a:t>
            </a:r>
            <a:r>
              <a:rPr lang="ru-RU" dirty="0"/>
              <a:t> – це позитивна </a:t>
            </a:r>
            <a:r>
              <a:rPr lang="ru-RU" dirty="0"/>
              <a:t>адаптація</a:t>
            </a:r>
            <a:r>
              <a:rPr lang="ru-RU" dirty="0"/>
              <a:t>, </a:t>
            </a:r>
            <a:r>
              <a:rPr lang="ru-RU" dirty="0"/>
              <a:t>здатність</a:t>
            </a:r>
            <a:r>
              <a:rPr lang="ru-RU" dirty="0"/>
              <a:t> </a:t>
            </a:r>
            <a:r>
              <a:rPr lang="ru-RU" dirty="0"/>
              <a:t>відновлюватись</a:t>
            </a:r>
            <a:r>
              <a:rPr lang="ru-RU" dirty="0"/>
              <a:t> та </a:t>
            </a:r>
            <a:r>
              <a:rPr lang="ru-RU" dirty="0"/>
              <a:t>зберігати</a:t>
            </a:r>
            <a:r>
              <a:rPr lang="ru-RU" dirty="0"/>
              <a:t> </a:t>
            </a:r>
            <a:r>
              <a:rPr lang="ru-RU" dirty="0"/>
              <a:t>функціонування</a:t>
            </a:r>
            <a:r>
              <a:rPr lang="ru-RU" dirty="0"/>
              <a:t> </a:t>
            </a:r>
            <a:r>
              <a:rPr lang="ru-RU" dirty="0"/>
              <a:t>фахівця</a:t>
            </a:r>
            <a:r>
              <a:rPr lang="ru-RU" dirty="0"/>
              <a:t> </a:t>
            </a:r>
            <a:r>
              <a:rPr lang="ru-RU" dirty="0"/>
              <a:t>чи</a:t>
            </a:r>
            <a:r>
              <a:rPr lang="ru-RU" dirty="0"/>
              <a:t> </a:t>
            </a:r>
            <a:r>
              <a:rPr lang="ru-RU" dirty="0"/>
              <a:t>команди</a:t>
            </a:r>
            <a:r>
              <a:rPr lang="ru-RU" dirty="0"/>
              <a:t> в </a:t>
            </a:r>
            <a:r>
              <a:rPr lang="ru-RU" dirty="0"/>
              <a:t>періоди</a:t>
            </a:r>
            <a:r>
              <a:rPr lang="ru-RU" dirty="0"/>
              <a:t> </a:t>
            </a:r>
            <a:r>
              <a:rPr lang="ru-RU" dirty="0"/>
              <a:t>негараздів</a:t>
            </a:r>
            <a:r>
              <a:rPr lang="ru-RU" dirty="0"/>
              <a:t>, </a:t>
            </a:r>
            <a:r>
              <a:rPr lang="ru-RU" dirty="0"/>
              <a:t>невизначеності</a:t>
            </a:r>
            <a:r>
              <a:rPr lang="ru-RU" dirty="0"/>
              <a:t>, </a:t>
            </a:r>
            <a:r>
              <a:rPr lang="ru-RU" dirty="0"/>
              <a:t>конфліктів</a:t>
            </a:r>
            <a:r>
              <a:rPr lang="ru-RU" dirty="0"/>
              <a:t>, </a:t>
            </a:r>
            <a:r>
              <a:rPr lang="ru-RU" dirty="0"/>
              <a:t>невдач</a:t>
            </a:r>
            <a:r>
              <a:rPr lang="ru-RU" dirty="0"/>
              <a:t> або навіть </a:t>
            </a:r>
            <a:r>
              <a:rPr lang="ru-RU" dirty="0"/>
              <a:t>позитивних</a:t>
            </a:r>
            <a:r>
              <a:rPr lang="ru-RU" dirty="0"/>
              <a:t> </a:t>
            </a:r>
            <a:r>
              <a:rPr lang="ru-RU" dirty="0"/>
              <a:t>змін</a:t>
            </a:r>
            <a:r>
              <a:rPr lang="ru-RU" dirty="0"/>
              <a:t>, </a:t>
            </a:r>
            <a:r>
              <a:rPr lang="ru-RU" dirty="0"/>
              <a:t>прогресу</a:t>
            </a:r>
            <a:r>
              <a:rPr lang="ru-RU" dirty="0"/>
              <a:t> і </a:t>
            </a:r>
            <a:r>
              <a:rPr lang="ru-RU" dirty="0"/>
              <a:t>підвищеної</a:t>
            </a:r>
            <a:r>
              <a:rPr lang="ru-RU" dirty="0"/>
              <a:t> </a:t>
            </a:r>
            <a:r>
              <a:rPr lang="ru-RU" dirty="0"/>
              <a:t>відповідальності</a:t>
            </a:r>
            <a:r>
              <a:rPr lang="ru-RU" dirty="0"/>
              <a:t>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dirty="0" smtClean="0"/>
              <a:t>У </a:t>
            </a:r>
            <a:r>
              <a:rPr lang="ru-RU" b="1" dirty="0"/>
              <a:t>психології</a:t>
            </a:r>
            <a:r>
              <a:rPr lang="ru-RU" b="1" dirty="0"/>
              <a:t> </a:t>
            </a:r>
            <a:r>
              <a:rPr lang="ru-RU" b="1" dirty="0"/>
              <a:t>резилієнтність</a:t>
            </a:r>
            <a:r>
              <a:rPr lang="ru-RU" b="1" dirty="0"/>
              <a:t> </a:t>
            </a:r>
            <a:r>
              <a:rPr lang="ru-RU" b="1" dirty="0"/>
              <a:t>розглядається</a:t>
            </a:r>
            <a:r>
              <a:rPr lang="ru-RU" b="1" dirty="0"/>
              <a:t> у </a:t>
            </a:r>
            <a:r>
              <a:rPr lang="ru-RU" b="1" dirty="0"/>
              <a:t>трьох</a:t>
            </a:r>
            <a:r>
              <a:rPr lang="ru-RU" b="1" dirty="0"/>
              <a:t> </a:t>
            </a:r>
            <a:r>
              <a:rPr lang="ru-RU" b="1" dirty="0"/>
              <a:t>площинах</a:t>
            </a:r>
            <a:r>
              <a:rPr lang="ru-RU" b="1" dirty="0"/>
              <a:t>:</a:t>
            </a:r>
          </a:p>
          <a:p>
            <a:pPr marL="68580" indent="0">
              <a:buNone/>
            </a:pPr>
            <a:r>
              <a:rPr lang="ru-RU" dirty="0" smtClean="0"/>
              <a:t>•Риса </a:t>
            </a:r>
            <a:r>
              <a:rPr lang="ru-RU" dirty="0"/>
              <a:t>чи</a:t>
            </a:r>
            <a:r>
              <a:rPr lang="ru-RU" dirty="0"/>
              <a:t> </a:t>
            </a:r>
            <a:r>
              <a:rPr lang="ru-RU" dirty="0"/>
              <a:t>здатність</a:t>
            </a:r>
            <a:r>
              <a:rPr lang="ru-RU" dirty="0"/>
              <a:t>  </a:t>
            </a:r>
            <a:r>
              <a:rPr lang="ru-RU" dirty="0"/>
              <a:t>особистості</a:t>
            </a:r>
            <a:r>
              <a:rPr lang="ru-RU" dirty="0"/>
              <a:t>;</a:t>
            </a:r>
          </a:p>
          <a:p>
            <a:pPr marL="68580" indent="0">
              <a:buNone/>
            </a:pPr>
            <a:r>
              <a:rPr lang="ru-RU" dirty="0" smtClean="0"/>
              <a:t>•</a:t>
            </a:r>
            <a:r>
              <a:rPr lang="ru-RU" dirty="0" smtClean="0"/>
              <a:t>Процес</a:t>
            </a:r>
            <a:r>
              <a:rPr lang="ru-RU" dirty="0" smtClean="0"/>
              <a:t> </a:t>
            </a:r>
            <a:r>
              <a:rPr lang="ru-RU" dirty="0"/>
              <a:t>копінгу</a:t>
            </a:r>
            <a:r>
              <a:rPr lang="ru-RU" dirty="0"/>
              <a:t>;</a:t>
            </a:r>
          </a:p>
          <a:p>
            <a:pPr marL="68580" indent="0">
              <a:buNone/>
            </a:pPr>
            <a:r>
              <a:rPr lang="ru-RU" dirty="0" smtClean="0"/>
              <a:t>•</a:t>
            </a:r>
            <a:r>
              <a:rPr lang="ru-RU" dirty="0" smtClean="0"/>
              <a:t>Адаптаційно-захисний</a:t>
            </a:r>
            <a:r>
              <a:rPr lang="ru-RU" dirty="0" smtClean="0"/>
              <a:t> </a:t>
            </a:r>
            <a:r>
              <a:rPr lang="ru-RU" dirty="0"/>
              <a:t>механізм</a:t>
            </a:r>
            <a:r>
              <a:rPr lang="ru-RU" dirty="0"/>
              <a:t> </a:t>
            </a:r>
            <a:r>
              <a:rPr lang="ru-RU" dirty="0"/>
              <a:t>особистості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6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Компоненти</a:t>
            </a:r>
            <a:r>
              <a:rPr lang="ru-RU" b="1" dirty="0"/>
              <a:t> </a:t>
            </a:r>
            <a:r>
              <a:rPr lang="ru-RU" b="1" dirty="0"/>
              <a:t>життєстійкості</a:t>
            </a:r>
            <a:r>
              <a:rPr lang="ru-RU" b="1" dirty="0"/>
              <a:t> за </a:t>
            </a:r>
            <a:r>
              <a:rPr lang="ru-RU" b="1" dirty="0"/>
              <a:t>моделлю</a:t>
            </a:r>
            <a:r>
              <a:rPr lang="ru-RU" b="1" dirty="0"/>
              <a:t> С. </a:t>
            </a:r>
            <a:r>
              <a:rPr lang="ru-RU" b="1" dirty="0"/>
              <a:t>Маді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7632964" cy="40576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	</a:t>
            </a:r>
            <a:r>
              <a:rPr lang="ru-RU" dirty="0"/>
              <a:t>Залученість</a:t>
            </a:r>
            <a:r>
              <a:rPr lang="ru-RU" dirty="0"/>
              <a:t> – </a:t>
            </a:r>
            <a:r>
              <a:rPr lang="ru-RU" dirty="0"/>
              <a:t>переконання</a:t>
            </a:r>
            <a:r>
              <a:rPr lang="ru-RU" dirty="0"/>
              <a:t>, що участь у </a:t>
            </a:r>
            <a:r>
              <a:rPr lang="ru-RU" dirty="0"/>
              <a:t>подіях</a:t>
            </a:r>
            <a:r>
              <a:rPr lang="ru-RU" dirty="0"/>
              <a:t> </a:t>
            </a:r>
            <a:r>
              <a:rPr lang="ru-RU" dirty="0"/>
              <a:t>дає</a:t>
            </a:r>
            <a:r>
              <a:rPr lang="ru-RU" dirty="0"/>
              <a:t> </a:t>
            </a:r>
            <a:r>
              <a:rPr lang="ru-RU" dirty="0"/>
              <a:t>можливість</a:t>
            </a:r>
            <a:r>
              <a:rPr lang="ru-RU" dirty="0"/>
              <a:t> знайти щось </a:t>
            </a:r>
            <a:r>
              <a:rPr lang="ru-RU" dirty="0"/>
              <a:t>цікаве</a:t>
            </a:r>
            <a:r>
              <a:rPr lang="ru-RU" dirty="0"/>
              <a:t> та </a:t>
            </a:r>
            <a:r>
              <a:rPr lang="ru-RU" dirty="0"/>
              <a:t>корисне</a:t>
            </a:r>
            <a:r>
              <a:rPr lang="ru-RU" dirty="0"/>
              <a:t>. Це </a:t>
            </a:r>
            <a:r>
              <a:rPr lang="ru-RU" dirty="0"/>
              <a:t>дає</a:t>
            </a:r>
            <a:r>
              <a:rPr lang="ru-RU" dirty="0"/>
              <a:t> </a:t>
            </a:r>
            <a:r>
              <a:rPr lang="ru-RU" dirty="0"/>
              <a:t>відчуття</a:t>
            </a:r>
            <a:r>
              <a:rPr lang="ru-RU" dirty="0"/>
              <a:t> </a:t>
            </a:r>
            <a:r>
              <a:rPr lang="ru-RU" dirty="0"/>
              <a:t>значущості</a:t>
            </a:r>
            <a:r>
              <a:rPr lang="ru-RU" dirty="0"/>
              <a:t> </a:t>
            </a:r>
            <a:r>
              <a:rPr lang="ru-RU" dirty="0"/>
              <a:t>власної</a:t>
            </a:r>
            <a:r>
              <a:rPr lang="ru-RU" dirty="0"/>
              <a:t> </a:t>
            </a:r>
            <a:r>
              <a:rPr lang="ru-RU" dirty="0"/>
              <a:t>діяльності</a:t>
            </a:r>
            <a:r>
              <a:rPr lang="ru-RU" dirty="0"/>
              <a:t>.</a:t>
            </a:r>
          </a:p>
          <a:p>
            <a:r>
              <a:rPr lang="ru-RU" dirty="0"/>
              <a:t>•	Контроль – </a:t>
            </a:r>
            <a:r>
              <a:rPr lang="ru-RU" dirty="0"/>
              <a:t>віра</a:t>
            </a:r>
            <a:r>
              <a:rPr lang="ru-RU" dirty="0"/>
              <a:t> в те, що ви можете </a:t>
            </a:r>
            <a:r>
              <a:rPr lang="ru-RU" dirty="0"/>
              <a:t>впливати</a:t>
            </a:r>
            <a:r>
              <a:rPr lang="ru-RU" dirty="0"/>
              <a:t> на результат </a:t>
            </a:r>
            <a:r>
              <a:rPr lang="ru-RU" dirty="0"/>
              <a:t>подій</a:t>
            </a:r>
            <a:r>
              <a:rPr lang="ru-RU" dirty="0"/>
              <a:t>, навіть, якщо </a:t>
            </a:r>
            <a:r>
              <a:rPr lang="ru-RU" dirty="0"/>
              <a:t>цей</a:t>
            </a:r>
            <a:r>
              <a:rPr lang="ru-RU" dirty="0"/>
              <a:t> </a:t>
            </a:r>
            <a:r>
              <a:rPr lang="ru-RU" dirty="0"/>
              <a:t>вплив</a:t>
            </a:r>
            <a:r>
              <a:rPr lang="ru-RU" dirty="0"/>
              <a:t> не є </a:t>
            </a:r>
            <a:r>
              <a:rPr lang="ru-RU" dirty="0"/>
              <a:t>абсолютним</a:t>
            </a:r>
            <a:r>
              <a:rPr lang="ru-RU" dirty="0"/>
              <a:t>. Це </a:t>
            </a:r>
            <a:r>
              <a:rPr lang="ru-RU" dirty="0"/>
              <a:t>допомагає</a:t>
            </a:r>
            <a:r>
              <a:rPr lang="ru-RU" dirty="0"/>
              <a:t> не </a:t>
            </a:r>
            <a:r>
              <a:rPr lang="ru-RU" dirty="0"/>
              <a:t>почуватись</a:t>
            </a:r>
            <a:r>
              <a:rPr lang="ru-RU" dirty="0"/>
              <a:t> </a:t>
            </a:r>
            <a:r>
              <a:rPr lang="ru-RU" dirty="0"/>
              <a:t>безпорадною</a:t>
            </a:r>
            <a:r>
              <a:rPr lang="ru-RU" dirty="0"/>
              <a:t> жертвою.</a:t>
            </a:r>
          </a:p>
          <a:p>
            <a:r>
              <a:rPr lang="ru-RU" dirty="0"/>
              <a:t>•	</a:t>
            </a:r>
            <a:r>
              <a:rPr lang="ru-RU" dirty="0"/>
              <a:t>Прийняття</a:t>
            </a:r>
            <a:r>
              <a:rPr lang="ru-RU" dirty="0"/>
              <a:t> </a:t>
            </a:r>
            <a:r>
              <a:rPr lang="ru-RU" dirty="0"/>
              <a:t>виклику</a:t>
            </a:r>
            <a:r>
              <a:rPr lang="ru-RU" dirty="0"/>
              <a:t> – </a:t>
            </a:r>
            <a:r>
              <a:rPr lang="ru-RU" dirty="0"/>
              <a:t>сприйняття</a:t>
            </a:r>
            <a:r>
              <a:rPr lang="ru-RU" dirty="0"/>
              <a:t> будь-</a:t>
            </a:r>
            <a:r>
              <a:rPr lang="ru-RU" dirty="0"/>
              <a:t>яких</a:t>
            </a:r>
            <a:r>
              <a:rPr lang="ru-RU" dirty="0"/>
              <a:t> </a:t>
            </a:r>
            <a:r>
              <a:rPr lang="ru-RU" dirty="0"/>
              <a:t>змін</a:t>
            </a:r>
            <a:r>
              <a:rPr lang="ru-RU" dirty="0"/>
              <a:t>, (навіть </a:t>
            </a:r>
            <a:r>
              <a:rPr lang="ru-RU" dirty="0"/>
              <a:t>негативних</a:t>
            </a:r>
            <a:r>
              <a:rPr lang="ru-RU" dirty="0"/>
              <a:t>) як </a:t>
            </a:r>
            <a:r>
              <a:rPr lang="ru-RU" dirty="0"/>
              <a:t>можливості</a:t>
            </a:r>
            <a:r>
              <a:rPr lang="ru-RU" dirty="0"/>
              <a:t> для </a:t>
            </a:r>
            <a:r>
              <a:rPr lang="ru-RU" dirty="0"/>
              <a:t>розвитку</a:t>
            </a:r>
            <a:r>
              <a:rPr lang="ru-RU" dirty="0"/>
              <a:t> та </a:t>
            </a:r>
            <a:r>
              <a:rPr lang="ru-RU" dirty="0"/>
              <a:t>здобуття</a:t>
            </a:r>
            <a:r>
              <a:rPr lang="ru-RU" dirty="0"/>
              <a:t> </a:t>
            </a:r>
            <a:r>
              <a:rPr lang="ru-RU" dirty="0"/>
              <a:t>досвіду</a:t>
            </a:r>
            <a:r>
              <a:rPr lang="ru-RU" dirty="0"/>
              <a:t>, а не як </a:t>
            </a:r>
            <a:r>
              <a:rPr lang="ru-RU" dirty="0"/>
              <a:t>загрози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4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83" b="87981" l="25135" r="72297">
                        <a14:backgroundMark x1="55135" y1="73077" x2="55135" y2="73077"/>
                        <a14:backgroundMark x1="56081" y1="74038" x2="56081" y2="74038"/>
                        <a14:backgroundMark x1="56351" y1="74279" x2="56892" y2="74279"/>
                        <a14:backgroundMark x1="56892" y1="74279" x2="56892" y2="74279"/>
                        <a14:backgroundMark x1="57432" y1="74279" x2="57432" y2="74279"/>
                        <a14:backgroundMark x1="57973" y1="74038" x2="57973" y2="74038"/>
                        <a14:backgroundMark x1="58514" y1="73558" x2="58514" y2="73558"/>
                        <a14:backgroundMark x1="58784" y1="74038" x2="58784" y2="74038"/>
                        <a14:backgroundMark x1="59324" y1="74519" x2="59324" y2="74519"/>
                        <a14:backgroundMark x1="60405" y1="75481" x2="60405" y2="75481"/>
                        <a14:backgroundMark x1="60946" y1="76202" x2="60946" y2="76202"/>
                        <a14:backgroundMark x1="61622" y1="76202" x2="61622" y2="76202"/>
                        <a14:backgroundMark x1="61081" y1="79327" x2="61081" y2="79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2" t="12912" r="26988" b="11813"/>
          <a:stretch/>
        </p:blipFill>
        <p:spPr bwMode="auto">
          <a:xfrm>
            <a:off x="5236638" y="3645024"/>
            <a:ext cx="3369433" cy="29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Основні</a:t>
            </a:r>
            <a:r>
              <a:rPr lang="ru-RU" b="1" dirty="0"/>
              <a:t> навички у </a:t>
            </a:r>
            <a:r>
              <a:rPr lang="ru-RU" b="1" dirty="0"/>
              <a:t>формуванні</a:t>
            </a:r>
            <a:r>
              <a:rPr lang="ru-RU" b="1" dirty="0"/>
              <a:t> </a:t>
            </a:r>
            <a:r>
              <a:rPr lang="ru-RU" b="1" dirty="0"/>
              <a:t>життєстійкості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3508977"/>
          </a:xfrm>
        </p:spPr>
        <p:txBody>
          <a:bodyPr/>
          <a:lstStyle/>
          <a:p>
            <a:r>
              <a:rPr lang="ru-RU" dirty="0" smtClean="0"/>
              <a:t>Саморегуляція</a:t>
            </a:r>
            <a:endParaRPr lang="ru-RU" dirty="0"/>
          </a:p>
          <a:p>
            <a:r>
              <a:rPr lang="ru-RU" dirty="0" smtClean="0"/>
              <a:t>Когнітивна</a:t>
            </a:r>
            <a:r>
              <a:rPr lang="ru-RU" dirty="0" smtClean="0"/>
              <a:t> </a:t>
            </a:r>
            <a:r>
              <a:rPr lang="ru-RU" dirty="0"/>
              <a:t>гнучкість</a:t>
            </a:r>
            <a:endParaRPr lang="ru-RU" dirty="0"/>
          </a:p>
          <a:p>
            <a:r>
              <a:rPr lang="ru-RU" dirty="0" smtClean="0"/>
              <a:t>Адаптивність</a:t>
            </a:r>
          </a:p>
          <a:p>
            <a:r>
              <a:rPr lang="ru-RU" dirty="0" smtClean="0"/>
              <a:t>Самодопомога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/>
              <a:t>турбота</a:t>
            </a:r>
            <a:r>
              <a:rPr lang="ru-RU" dirty="0"/>
              <a:t> про себе</a:t>
            </a:r>
          </a:p>
          <a:p>
            <a:r>
              <a:rPr lang="ru-RU" dirty="0" smtClean="0"/>
              <a:t>Пошук</a:t>
            </a:r>
            <a:r>
              <a:rPr lang="ru-RU" dirty="0" smtClean="0"/>
              <a:t> </a:t>
            </a:r>
            <a:r>
              <a:rPr lang="ru-RU" dirty="0"/>
              <a:t>соціальної</a:t>
            </a:r>
            <a:r>
              <a:rPr lang="ru-RU" dirty="0"/>
              <a:t> </a:t>
            </a:r>
            <a:r>
              <a:rPr lang="ru-RU" dirty="0"/>
              <a:t>підтримки</a:t>
            </a:r>
            <a:endParaRPr lang="ru-RU" dirty="0"/>
          </a:p>
          <a:p>
            <a:r>
              <a:rPr lang="ru-RU" dirty="0" smtClean="0"/>
              <a:t>Цілеспрямованість</a:t>
            </a:r>
            <a:endParaRPr lang="ru-RU" dirty="0"/>
          </a:p>
          <a:p>
            <a:r>
              <a:rPr lang="ru-RU" dirty="0" smtClean="0"/>
              <a:t>Зростання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/>
              <a:t>вдосконалення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30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1143000"/>
          </a:xfrm>
        </p:spPr>
        <p:txBody>
          <a:bodyPr/>
          <a:lstStyle/>
          <a:p>
            <a:r>
              <a:rPr lang="ru-RU" b="1" dirty="0"/>
              <a:t>Стратегії</a:t>
            </a:r>
            <a:r>
              <a:rPr lang="ru-RU" b="1" dirty="0"/>
              <a:t> </a:t>
            </a:r>
            <a:r>
              <a:rPr lang="ru-RU" b="1" dirty="0"/>
              <a:t>самодопомоги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136904" cy="475252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/>
              <a:t>Самопідтримка</a:t>
            </a:r>
            <a:r>
              <a:rPr lang="ru-RU" b="1" dirty="0"/>
              <a:t>:</a:t>
            </a:r>
          </a:p>
          <a:p>
            <a:r>
              <a:rPr lang="ru-RU" dirty="0" smtClean="0"/>
              <a:t>Розпізнавайте</a:t>
            </a:r>
            <a:r>
              <a:rPr lang="ru-RU" dirty="0" smtClean="0"/>
              <a:t> </a:t>
            </a:r>
            <a:r>
              <a:rPr lang="ru-RU" dirty="0"/>
              <a:t>ознаки</a:t>
            </a:r>
            <a:r>
              <a:rPr lang="ru-RU" dirty="0"/>
              <a:t> </a:t>
            </a:r>
            <a:r>
              <a:rPr lang="ru-RU" dirty="0"/>
              <a:t>виснаження</a:t>
            </a:r>
            <a:r>
              <a:rPr lang="ru-RU" dirty="0"/>
              <a:t>;</a:t>
            </a:r>
          </a:p>
          <a:p>
            <a:r>
              <a:rPr lang="ru-RU" dirty="0" smtClean="0"/>
              <a:t>Не </a:t>
            </a:r>
            <a:r>
              <a:rPr lang="ru-RU" dirty="0"/>
              <a:t>беріть</a:t>
            </a:r>
            <a:r>
              <a:rPr lang="ru-RU" dirty="0"/>
              <a:t> на себе </a:t>
            </a:r>
            <a:r>
              <a:rPr lang="ru-RU" dirty="0"/>
              <a:t>більше</a:t>
            </a:r>
            <a:r>
              <a:rPr lang="ru-RU" dirty="0"/>
              <a:t>, ніж можете </a:t>
            </a:r>
            <a:r>
              <a:rPr lang="ru-RU" dirty="0"/>
              <a:t>витримати</a:t>
            </a:r>
            <a:r>
              <a:rPr lang="ru-RU" dirty="0"/>
              <a:t>;</a:t>
            </a:r>
          </a:p>
          <a:p>
            <a:r>
              <a:rPr lang="ru-RU" dirty="0" smtClean="0"/>
              <a:t>Шукайте</a:t>
            </a:r>
            <a:r>
              <a:rPr lang="ru-RU" dirty="0" smtClean="0"/>
              <a:t> </a:t>
            </a:r>
            <a:r>
              <a:rPr lang="ru-RU" dirty="0"/>
              <a:t>підтримку</a:t>
            </a:r>
            <a:r>
              <a:rPr lang="ru-RU" dirty="0"/>
              <a:t> для себе.</a:t>
            </a:r>
          </a:p>
          <a:p>
            <a:pPr marL="68580" indent="0">
              <a:buNone/>
            </a:pPr>
            <a:r>
              <a:rPr lang="ru-RU" b="1" dirty="0"/>
              <a:t>Практики </a:t>
            </a:r>
            <a:r>
              <a:rPr lang="ru-RU" b="1" dirty="0"/>
              <a:t>самоусвідомлення</a:t>
            </a:r>
            <a:r>
              <a:rPr lang="ru-RU" b="1" dirty="0"/>
              <a:t>:</a:t>
            </a:r>
          </a:p>
          <a:p>
            <a:r>
              <a:rPr lang="ru-RU" dirty="0" smtClean="0"/>
              <a:t>Фізична</a:t>
            </a:r>
            <a:r>
              <a:rPr lang="ru-RU" dirty="0" smtClean="0"/>
              <a:t> </a:t>
            </a:r>
            <a:r>
              <a:rPr lang="ru-RU" dirty="0"/>
              <a:t>активність</a:t>
            </a:r>
            <a:r>
              <a:rPr lang="ru-RU" dirty="0"/>
              <a:t>;</a:t>
            </a:r>
          </a:p>
          <a:p>
            <a:r>
              <a:rPr lang="ru-RU" dirty="0" smtClean="0"/>
              <a:t>Медитація</a:t>
            </a:r>
            <a:r>
              <a:rPr lang="ru-RU" dirty="0" smtClean="0"/>
              <a:t> </a:t>
            </a:r>
            <a:r>
              <a:rPr lang="ru-RU" dirty="0"/>
              <a:t>та практики </a:t>
            </a:r>
            <a:r>
              <a:rPr lang="ru-RU" dirty="0" smtClean="0"/>
              <a:t>самоусвідомленості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Супервізія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/>
              <a:t>професійна</a:t>
            </a:r>
            <a:r>
              <a:rPr lang="ru-RU" dirty="0"/>
              <a:t> </a:t>
            </a:r>
            <a:r>
              <a:rPr lang="ru-RU" dirty="0"/>
              <a:t>підтримка</a:t>
            </a:r>
            <a:r>
              <a:rPr lang="ru-RU" dirty="0"/>
              <a:t>.</a:t>
            </a:r>
          </a:p>
          <a:p>
            <a:pPr marL="68580" indent="0">
              <a:buNone/>
            </a:pPr>
            <a:r>
              <a:rPr lang="ru-RU" b="1" dirty="0"/>
              <a:t>Встановлення</a:t>
            </a:r>
            <a:r>
              <a:rPr lang="ru-RU" b="1" dirty="0"/>
              <a:t> </a:t>
            </a:r>
            <a:r>
              <a:rPr lang="ru-RU" b="1" dirty="0"/>
              <a:t>здорових</a:t>
            </a:r>
            <a:r>
              <a:rPr lang="ru-RU" b="1" dirty="0"/>
              <a:t> меж:</a:t>
            </a:r>
          </a:p>
          <a:p>
            <a:r>
              <a:rPr lang="ru-RU" dirty="0" smtClean="0"/>
              <a:t>Визначайте</a:t>
            </a:r>
            <a:r>
              <a:rPr lang="ru-RU" dirty="0" smtClean="0"/>
              <a:t> </a:t>
            </a:r>
            <a:r>
              <a:rPr lang="ru-RU" dirty="0"/>
              <a:t>свої</a:t>
            </a:r>
            <a:r>
              <a:rPr lang="ru-RU" dirty="0"/>
              <a:t> </a:t>
            </a:r>
            <a:r>
              <a:rPr lang="ru-RU" dirty="0"/>
              <a:t>часові</a:t>
            </a:r>
            <a:r>
              <a:rPr lang="ru-RU" dirty="0"/>
              <a:t> та </a:t>
            </a:r>
            <a:r>
              <a:rPr lang="ru-RU" dirty="0"/>
              <a:t>емоційні</a:t>
            </a:r>
            <a:r>
              <a:rPr lang="ru-RU" dirty="0"/>
              <a:t> </a:t>
            </a:r>
            <a:r>
              <a:rPr lang="ru-RU" dirty="0"/>
              <a:t>ліміти</a:t>
            </a:r>
            <a:r>
              <a:rPr lang="ru-RU" dirty="0"/>
              <a:t>;</a:t>
            </a:r>
          </a:p>
          <a:p>
            <a:r>
              <a:rPr lang="ru-RU" dirty="0" smtClean="0"/>
              <a:t>Навчіться</a:t>
            </a:r>
            <a:r>
              <a:rPr lang="ru-RU" dirty="0" smtClean="0"/>
              <a:t> </a:t>
            </a:r>
            <a:r>
              <a:rPr lang="ru-RU" dirty="0"/>
              <a:t>говорити</a:t>
            </a:r>
            <a:r>
              <a:rPr lang="ru-RU" dirty="0"/>
              <a:t> «</a:t>
            </a:r>
            <a:r>
              <a:rPr lang="ru-RU" dirty="0"/>
              <a:t>ні</a:t>
            </a:r>
            <a:r>
              <a:rPr lang="ru-RU" dirty="0"/>
              <a:t>», коли це </a:t>
            </a:r>
            <a:r>
              <a:rPr lang="ru-RU" dirty="0"/>
              <a:t>необхідно</a:t>
            </a:r>
            <a:r>
              <a:rPr lang="ru-RU" dirty="0"/>
              <a:t>;</a:t>
            </a:r>
          </a:p>
          <a:p>
            <a:r>
              <a:rPr lang="ru-RU" dirty="0" smtClean="0"/>
              <a:t>Розділяйте</a:t>
            </a:r>
            <a:r>
              <a:rPr lang="ru-RU" dirty="0" smtClean="0"/>
              <a:t> </a:t>
            </a:r>
            <a:r>
              <a:rPr lang="ru-RU" dirty="0"/>
              <a:t>професійне</a:t>
            </a:r>
            <a:r>
              <a:rPr lang="ru-RU" dirty="0"/>
              <a:t> та </a:t>
            </a:r>
            <a:r>
              <a:rPr lang="ru-RU" dirty="0"/>
              <a:t>особисте</a:t>
            </a:r>
            <a:r>
              <a:rPr lang="ru-RU" dirty="0"/>
              <a:t> </a:t>
            </a:r>
            <a:r>
              <a:rPr lang="ru-RU" dirty="0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93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854968"/>
          </a:xfrm>
        </p:spPr>
        <p:txBody>
          <a:bodyPr/>
          <a:lstStyle/>
          <a:p>
            <a:r>
              <a:rPr lang="uk-UA" b="1" dirty="0" smtClean="0"/>
              <a:t>«Танці на стільцях»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32848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90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</a:t>
            </a:r>
            <a:r>
              <a:rPr lang="uk-UA" b="1" dirty="0" smtClean="0"/>
              <a:t>ейроігри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5184576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Нейроігри</a:t>
            </a:r>
            <a:r>
              <a:rPr lang="ru-RU" b="1" dirty="0"/>
              <a:t> </a:t>
            </a:r>
            <a:r>
              <a:rPr lang="ru-RU" dirty="0"/>
              <a:t>— це комплекс </a:t>
            </a:r>
            <a:r>
              <a:rPr lang="ru-RU" dirty="0"/>
              <a:t>спеціальних</a:t>
            </a:r>
            <a:r>
              <a:rPr lang="ru-RU" dirty="0"/>
              <a:t> </a:t>
            </a:r>
            <a:r>
              <a:rPr lang="ru-RU" dirty="0"/>
              <a:t>ігрових</a:t>
            </a:r>
            <a:r>
              <a:rPr lang="ru-RU" dirty="0"/>
              <a:t> </a:t>
            </a:r>
            <a:r>
              <a:rPr lang="ru-RU" dirty="0"/>
              <a:t>вправ</a:t>
            </a:r>
            <a:r>
              <a:rPr lang="ru-RU" dirty="0"/>
              <a:t> та </a:t>
            </a:r>
            <a:r>
              <a:rPr lang="ru-RU" dirty="0"/>
              <a:t>рухових</a:t>
            </a:r>
            <a:r>
              <a:rPr lang="ru-RU" dirty="0"/>
              <a:t> </a:t>
            </a:r>
            <a:r>
              <a:rPr lang="ru-RU" dirty="0"/>
              <a:t>технік</a:t>
            </a:r>
            <a:r>
              <a:rPr lang="ru-RU" dirty="0"/>
              <a:t>, </a:t>
            </a:r>
            <a:r>
              <a:rPr lang="ru-RU" dirty="0"/>
              <a:t>спрямованих</a:t>
            </a:r>
            <a:r>
              <a:rPr lang="ru-RU" dirty="0"/>
              <a:t> на </a:t>
            </a:r>
            <a:r>
              <a:rPr lang="ru-RU" dirty="0"/>
              <a:t>стимуляцію</a:t>
            </a:r>
            <a:r>
              <a:rPr lang="ru-RU" dirty="0"/>
              <a:t> </a:t>
            </a:r>
            <a:r>
              <a:rPr lang="ru-RU" dirty="0"/>
              <a:t>роботи</a:t>
            </a:r>
            <a:r>
              <a:rPr lang="ru-RU" dirty="0"/>
              <a:t> </a:t>
            </a:r>
            <a:r>
              <a:rPr lang="ru-RU" dirty="0"/>
              <a:t>мозку</a:t>
            </a:r>
            <a:r>
              <a:rPr lang="ru-RU" dirty="0"/>
              <a:t>, </a:t>
            </a:r>
            <a:r>
              <a:rPr lang="ru-RU" dirty="0"/>
              <a:t>розвиток</a:t>
            </a:r>
            <a:r>
              <a:rPr lang="ru-RU" dirty="0"/>
              <a:t> </a:t>
            </a:r>
            <a:r>
              <a:rPr lang="ru-RU" dirty="0"/>
              <a:t>міжпівкульної</a:t>
            </a:r>
            <a:r>
              <a:rPr lang="ru-RU" dirty="0"/>
              <a:t> </a:t>
            </a:r>
            <a:r>
              <a:rPr lang="ru-RU" dirty="0"/>
              <a:t>взаємодії</a:t>
            </a:r>
            <a:r>
              <a:rPr lang="ru-RU" dirty="0"/>
              <a:t> та </a:t>
            </a:r>
            <a:r>
              <a:rPr lang="ru-RU" dirty="0"/>
              <a:t>формування</a:t>
            </a:r>
            <a:r>
              <a:rPr lang="ru-RU" dirty="0"/>
              <a:t> </a:t>
            </a:r>
            <a:r>
              <a:rPr lang="ru-RU" dirty="0"/>
              <a:t>нейронних</a:t>
            </a:r>
            <a:r>
              <a:rPr lang="ru-RU" dirty="0"/>
              <a:t> </a:t>
            </a:r>
            <a:r>
              <a:rPr lang="ru-RU" dirty="0"/>
              <a:t>зв'язків</a:t>
            </a:r>
            <a:r>
              <a:rPr lang="ru-RU" dirty="0"/>
              <a:t>. Вони </a:t>
            </a:r>
            <a:r>
              <a:rPr lang="ru-RU" dirty="0"/>
              <a:t>покращують</a:t>
            </a:r>
            <a:r>
              <a:rPr lang="ru-RU" dirty="0"/>
              <a:t> </a:t>
            </a:r>
            <a:r>
              <a:rPr lang="ru-RU" dirty="0"/>
              <a:t>пам'ять</a:t>
            </a:r>
            <a:r>
              <a:rPr lang="ru-RU" dirty="0"/>
              <a:t>, </a:t>
            </a:r>
            <a:r>
              <a:rPr lang="ru-RU" dirty="0"/>
              <a:t>увагу</a:t>
            </a:r>
            <a:r>
              <a:rPr lang="ru-RU" dirty="0"/>
              <a:t>, </a:t>
            </a:r>
            <a:r>
              <a:rPr lang="ru-RU" dirty="0"/>
              <a:t>мовлення</a:t>
            </a:r>
            <a:r>
              <a:rPr lang="ru-RU" dirty="0"/>
              <a:t>, </a:t>
            </a:r>
            <a:r>
              <a:rPr lang="ru-RU" dirty="0"/>
              <a:t>дрібну</a:t>
            </a:r>
            <a:r>
              <a:rPr lang="ru-RU" dirty="0"/>
              <a:t> моторику, </a:t>
            </a:r>
            <a:r>
              <a:rPr lang="ru-RU" dirty="0"/>
              <a:t>знижують</a:t>
            </a:r>
            <a:r>
              <a:rPr lang="ru-RU" dirty="0"/>
              <a:t> </a:t>
            </a:r>
            <a:r>
              <a:rPr lang="ru-RU" dirty="0"/>
              <a:t>стрес</a:t>
            </a:r>
            <a:r>
              <a:rPr lang="ru-RU" dirty="0"/>
              <a:t> і </a:t>
            </a:r>
            <a:r>
              <a:rPr lang="ru-RU" dirty="0"/>
              <a:t>допомагають</a:t>
            </a:r>
            <a:r>
              <a:rPr lang="ru-RU" dirty="0"/>
              <a:t> </a:t>
            </a:r>
            <a:r>
              <a:rPr lang="ru-RU" dirty="0"/>
              <a:t>дітям</a:t>
            </a:r>
            <a:r>
              <a:rPr lang="ru-RU" dirty="0"/>
              <a:t> краще </a:t>
            </a:r>
            <a:r>
              <a:rPr lang="ru-RU" dirty="0"/>
              <a:t>навчатися</a:t>
            </a:r>
            <a:r>
              <a:rPr lang="ru-RU" dirty="0"/>
              <a:t>, </a:t>
            </a:r>
            <a:r>
              <a:rPr lang="ru-RU" dirty="0"/>
              <a:t>перетворюючи</a:t>
            </a:r>
            <a:r>
              <a:rPr lang="ru-RU" dirty="0"/>
              <a:t> </a:t>
            </a:r>
            <a:r>
              <a:rPr lang="ru-RU" dirty="0"/>
              <a:t>тренування</a:t>
            </a:r>
            <a:r>
              <a:rPr lang="ru-RU" dirty="0"/>
              <a:t> на </a:t>
            </a:r>
            <a:r>
              <a:rPr lang="ru-RU" dirty="0"/>
              <a:t>цікаву</a:t>
            </a:r>
            <a:r>
              <a:rPr lang="ru-RU" dirty="0"/>
              <a:t> </a:t>
            </a:r>
            <a:r>
              <a:rPr lang="ru-RU" dirty="0" smtClean="0"/>
              <a:t>гру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1044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1532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22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82960"/>
          </a:xfrm>
        </p:spPr>
        <p:txBody>
          <a:bodyPr/>
          <a:lstStyle/>
          <a:p>
            <a:r>
              <a:rPr lang="ru-RU" b="1" dirty="0"/>
              <a:t>Вправа</a:t>
            </a:r>
            <a:r>
              <a:rPr lang="ru-RU" b="1" dirty="0"/>
              <a:t> «Лист до себе»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268760"/>
            <a:ext cx="4176464" cy="4104456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/>
              <a:t>Закінчіть</a:t>
            </a:r>
            <a:r>
              <a:rPr lang="ru-RU" b="1" dirty="0" smtClean="0"/>
              <a:t> </a:t>
            </a:r>
            <a:r>
              <a:rPr lang="ru-RU" b="1" dirty="0" smtClean="0"/>
              <a:t>незавершені</a:t>
            </a:r>
            <a:r>
              <a:rPr lang="ru-RU" b="1" dirty="0" smtClean="0"/>
              <a:t> </a:t>
            </a:r>
            <a:r>
              <a:rPr lang="ru-RU" b="1" dirty="0"/>
              <a:t>речення</a:t>
            </a:r>
            <a:r>
              <a:rPr lang="ru-RU" b="1" dirty="0"/>
              <a:t>:</a:t>
            </a:r>
          </a:p>
          <a:p>
            <a:r>
              <a:rPr lang="ru-RU" dirty="0" smtClean="0"/>
              <a:t>Я </a:t>
            </a:r>
            <a:r>
              <a:rPr lang="ru-RU" dirty="0"/>
              <a:t>хвалю себе за те, що…</a:t>
            </a:r>
          </a:p>
          <a:p>
            <a:r>
              <a:rPr lang="ru-RU" dirty="0" smtClean="0"/>
              <a:t>Я </a:t>
            </a:r>
            <a:r>
              <a:rPr lang="ru-RU" dirty="0"/>
              <a:t>приймаю</a:t>
            </a:r>
            <a:r>
              <a:rPr lang="ru-RU" dirty="0"/>
              <a:t> себе/ я </a:t>
            </a:r>
            <a:r>
              <a:rPr lang="ru-RU" dirty="0"/>
              <a:t>приймаю</a:t>
            </a:r>
            <a:r>
              <a:rPr lang="ru-RU" dirty="0"/>
              <a:t> в </a:t>
            </a:r>
            <a:r>
              <a:rPr lang="ru-RU" dirty="0"/>
              <a:t>собі</a:t>
            </a:r>
            <a:r>
              <a:rPr lang="ru-RU" dirty="0"/>
              <a:t>…</a:t>
            </a:r>
          </a:p>
          <a:p>
            <a:r>
              <a:rPr lang="ru-RU" dirty="0" smtClean="0"/>
              <a:t>Я </a:t>
            </a:r>
            <a:r>
              <a:rPr lang="ru-RU" dirty="0"/>
              <a:t>дозволяю </a:t>
            </a:r>
            <a:r>
              <a:rPr lang="ru-RU" dirty="0"/>
              <a:t>собі</a:t>
            </a:r>
            <a:r>
              <a:rPr lang="ru-RU" dirty="0"/>
              <a:t>…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6" y="1268760"/>
            <a:ext cx="3493098" cy="5239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83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</TotalTime>
  <Words>300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Формування резилієнтності у педагогічних працівників</vt:lpstr>
      <vt:lpstr>Вправа «Мій стан»</vt:lpstr>
      <vt:lpstr>Інформаційне повідомлення «Що таке резилієнтність?»</vt:lpstr>
      <vt:lpstr>Компоненти життєстійкості за моделлю С. Маді:</vt:lpstr>
      <vt:lpstr>Основні навички у формуванні життєстійкості:</vt:lpstr>
      <vt:lpstr>Стратегії самодопомоги:</vt:lpstr>
      <vt:lpstr>«Танці на стільцях»</vt:lpstr>
      <vt:lpstr>Нейроігри</vt:lpstr>
      <vt:lpstr>Вправа «Лист до себе»</vt:lpstr>
      <vt:lpstr>Вправа «Мої відкриття»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резилієнтності у педагогічних працівників</dc:title>
  <dc:creator>4877</dc:creator>
  <cp:lastModifiedBy>4877</cp:lastModifiedBy>
  <cp:revision>9</cp:revision>
  <dcterms:created xsi:type="dcterms:W3CDTF">2026-03-17T16:10:43Z</dcterms:created>
  <dcterms:modified xsi:type="dcterms:W3CDTF">2026-03-17T17:18:06Z</dcterms:modified>
</cp:coreProperties>
</file>