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8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613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81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456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456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033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780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560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751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450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288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139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B755F-B7A7-4311-A359-526369309343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E63FE-91DD-4EF4-9270-9B5FE1F3DE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012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3" y="116632"/>
            <a:ext cx="8915407" cy="648071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3384376" cy="2232248"/>
          </a:xfrm>
        </p:spPr>
        <p:txBody>
          <a:bodyPr>
            <a:normAutofit/>
          </a:bodyPr>
          <a:lstStyle/>
          <a:p>
            <a:r>
              <a:rPr lang="uk-UA" sz="2800" b="1" dirty="0" err="1" smtClean="0">
                <a:solidFill>
                  <a:srgbClr val="0070C0"/>
                </a:solidFill>
              </a:rPr>
              <a:t>Завгородня</a:t>
            </a:r>
            <a:r>
              <a:rPr lang="uk-UA" sz="2800" b="1" dirty="0" smtClean="0">
                <a:solidFill>
                  <a:srgbClr val="0070C0"/>
                </a:solidFill>
              </a:rPr>
              <a:t> Світлана</a:t>
            </a:r>
            <a:br>
              <a:rPr lang="uk-UA" sz="2800" b="1" dirty="0" smtClean="0">
                <a:solidFill>
                  <a:srgbClr val="0070C0"/>
                </a:solidFill>
              </a:rPr>
            </a:br>
            <a:r>
              <a:rPr lang="uk-UA" sz="2800" b="1" dirty="0" smtClean="0">
                <a:solidFill>
                  <a:srgbClr val="0070C0"/>
                </a:solidFill>
              </a:rPr>
              <a:t> Анатоліївна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1521" y="3886200"/>
            <a:ext cx="3744415" cy="206308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sz="2400" b="1" dirty="0" smtClean="0">
                <a:solidFill>
                  <a:srgbClr val="7030A0"/>
                </a:solidFill>
              </a:rPr>
              <a:t>Вихователь вищої категорії</a:t>
            </a:r>
          </a:p>
        </p:txBody>
      </p:sp>
      <p:pic>
        <p:nvPicPr>
          <p:cNvPr id="1026" name="Picture 2" descr="d:\Desktop\сайт групи\0-02-05-e9f6ed31ae13ccd731b8012960f876d9c60e09e40b7ab2c329abbb8e3ae260ea_80ba9051e5ea2c6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876"/>
            <a:ext cx="3397619" cy="351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8" y="836712"/>
            <a:ext cx="417646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uk-UA" dirty="0"/>
          </a:p>
          <a:p>
            <a:r>
              <a:rPr lang="uk-UA" sz="3200" b="1" i="1" dirty="0">
                <a:solidFill>
                  <a:srgbClr val="7030A0"/>
                </a:solidFill>
              </a:rPr>
              <a:t>Життєве кредо</a:t>
            </a:r>
          </a:p>
          <a:p>
            <a:r>
              <a:rPr lang="uk-UA" dirty="0"/>
              <a:t> </a:t>
            </a:r>
          </a:p>
          <a:p>
            <a:r>
              <a:rPr lang="uk-UA" sz="2400" b="1" cap="all" dirty="0">
                <a:effectLst>
                  <a:reflection blurRad="12700" stA="28000" endPos="45000" dist="1003" dir="5400000" sy="-100000" algn="bl"/>
                </a:effectLst>
              </a:rPr>
              <a:t>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Дивлюсь на діток — серденько радіє,</a:t>
            </a:r>
            <a:b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Такі красиві, гарні всі такі.</a:t>
            </a:r>
            <a:b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А значить, люди, є у нас надія,</a:t>
            </a:r>
            <a:b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Хоч і дороги наші непрості,</a:t>
            </a:r>
            <a:b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Але все буде добре, я це знаю,</a:t>
            </a:r>
            <a:b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Бо діти мудрі – наше майбуття!</a:t>
            </a:r>
          </a:p>
          <a:p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І я їх всіх до серця пригортаю,</a:t>
            </a:r>
            <a:b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Бо ж наші діти — це і є життя</a:t>
            </a:r>
          </a:p>
        </p:txBody>
      </p:sp>
    </p:spTree>
    <p:extLst>
      <p:ext uri="{BB962C8B-B14F-4D97-AF65-F5344CB8AC3E}">
        <p14:creationId xmlns:p14="http://schemas.microsoft.com/office/powerpoint/2010/main" val="12671221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</Words>
  <Application>Microsoft Office PowerPoint</Application>
  <PresentationFormat>Екран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Тема Office</vt:lpstr>
      <vt:lpstr>Завгородня Світлана  Анатоліївна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Світлана</dc:creator>
  <cp:lastModifiedBy>Світлана</cp:lastModifiedBy>
  <cp:revision>2</cp:revision>
  <dcterms:created xsi:type="dcterms:W3CDTF">2024-02-08T07:11:40Z</dcterms:created>
  <dcterms:modified xsi:type="dcterms:W3CDTF">2024-02-08T07:35:19Z</dcterms:modified>
</cp:coreProperties>
</file>