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8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721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101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28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803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812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39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538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59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88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998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958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E07B0-935B-4425-B1FA-0019BEE0C478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D39E2-E4E3-414A-B5EC-B283803C41A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035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54" y="0"/>
            <a:ext cx="9237908" cy="688538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вмісту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Життєве кредо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я люблю, коли сміються діти,</a:t>
            </a:r>
            <a:b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 на личку радість виграє.</a:t>
            </a:r>
            <a:b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усмішка ясним промінням світить...</a:t>
            </a:r>
            <a:b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uk-UA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в цьому мудрість виховання є</a:t>
            </a:r>
            <a:endParaRPr lang="uk-UA" dirty="0"/>
          </a:p>
          <a:p>
            <a:endParaRPr lang="uk-UA" dirty="0"/>
          </a:p>
        </p:txBody>
      </p:sp>
      <p:pic>
        <p:nvPicPr>
          <p:cNvPr id="1026" name="Picture 2" descr="d:\Desktop\сайт групи\0-02-05-5b8c7b936f0cc0c0b87955f57d2c2292de8cafd194df0a683970b76e62605040_b8cdff07281f3f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87213"/>
            <a:ext cx="338598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кутник 6"/>
          <p:cNvSpPr/>
          <p:nvPr/>
        </p:nvSpPr>
        <p:spPr>
          <a:xfrm>
            <a:off x="179512" y="2982724"/>
            <a:ext cx="33843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16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5013176"/>
            <a:ext cx="388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Опанасенко Світлана </a:t>
            </a:r>
          </a:p>
          <a:p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Миколаївна</a:t>
            </a:r>
          </a:p>
          <a:p>
            <a:r>
              <a:rPr lang="uk-UA" sz="2400" b="1" dirty="0" smtClean="0">
                <a:solidFill>
                  <a:srgbClr val="7030A0"/>
                </a:solidFill>
              </a:rPr>
              <a:t>   Вихователь І категорії</a:t>
            </a:r>
            <a:endParaRPr lang="uk-UA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0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Екран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Тема Office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Світлана</dc:creator>
  <cp:lastModifiedBy>Світлана</cp:lastModifiedBy>
  <cp:revision>1</cp:revision>
  <dcterms:created xsi:type="dcterms:W3CDTF">2024-02-08T08:07:51Z</dcterms:created>
  <dcterms:modified xsi:type="dcterms:W3CDTF">2024-02-08T08:14:57Z</dcterms:modified>
</cp:coreProperties>
</file>