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73" r:id="rId5"/>
    <p:sldId id="272" r:id="rId6"/>
    <p:sldId id="274" r:id="rId7"/>
    <p:sldId id="259" r:id="rId8"/>
    <p:sldId id="266" r:id="rId9"/>
    <p:sldId id="268" r:id="rId10"/>
    <p:sldId id="271" r:id="rId11"/>
    <p:sldId id="275"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893BC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308" y="-10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B93075-8D4E-4538-804D-19DA9E143F4D}"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0F968-57E0-4073-A1BC-1F4346492843}"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416377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B93075-8D4E-4538-804D-19DA9E143F4D}"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0F968-57E0-4073-A1BC-1F4346492843}" type="slidenum">
              <a:rPr lang="en-US" smtClean="0"/>
              <a:pPr/>
              <a:t>‹#›</a:t>
            </a:fld>
            <a:endParaRPr lang="en-US" dirty="0"/>
          </a:p>
        </p:txBody>
      </p:sp>
    </p:spTree>
    <p:extLst>
      <p:ext uri="{BB962C8B-B14F-4D97-AF65-F5344CB8AC3E}">
        <p14:creationId xmlns:p14="http://schemas.microsoft.com/office/powerpoint/2010/main" xmlns="" val="388281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B93075-8D4E-4538-804D-19DA9E143F4D}"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0F968-57E0-4073-A1BC-1F4346492843}" type="slidenum">
              <a:rPr lang="en-US" smtClean="0"/>
              <a:pPr/>
              <a:t>‹#›</a:t>
            </a:fld>
            <a:endParaRPr lang="en-US" dirty="0"/>
          </a:p>
        </p:txBody>
      </p:sp>
    </p:spTree>
    <p:extLst>
      <p:ext uri="{BB962C8B-B14F-4D97-AF65-F5344CB8AC3E}">
        <p14:creationId xmlns:p14="http://schemas.microsoft.com/office/powerpoint/2010/main" xmlns="" val="266379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B93075-8D4E-4538-804D-19DA9E143F4D}"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0F968-57E0-4073-A1BC-1F4346492843}" type="slidenum">
              <a:rPr lang="en-US" smtClean="0"/>
              <a:pPr/>
              <a:t>‹#›</a:t>
            </a:fld>
            <a:endParaRPr lang="en-US" dirty="0"/>
          </a:p>
        </p:txBody>
      </p:sp>
    </p:spTree>
    <p:extLst>
      <p:ext uri="{BB962C8B-B14F-4D97-AF65-F5344CB8AC3E}">
        <p14:creationId xmlns:p14="http://schemas.microsoft.com/office/powerpoint/2010/main" xmlns="" val="6274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B93075-8D4E-4538-804D-19DA9E143F4D}"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0F968-57E0-4073-A1BC-1F4346492843}" type="slidenum">
              <a:rPr lang="en-US" smtClean="0"/>
              <a:pPr/>
              <a:t>‹#›</a:t>
            </a:fld>
            <a:endParaRPr lang="en-US" dirty="0"/>
          </a:p>
        </p:txBody>
      </p:sp>
    </p:spTree>
    <p:extLst>
      <p:ext uri="{BB962C8B-B14F-4D97-AF65-F5344CB8AC3E}">
        <p14:creationId xmlns:p14="http://schemas.microsoft.com/office/powerpoint/2010/main" xmlns="" val="385505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B93075-8D4E-4538-804D-19DA9E143F4D}"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0F968-57E0-4073-A1BC-1F4346492843}" type="slidenum">
              <a:rPr lang="en-US" smtClean="0"/>
              <a:pPr/>
              <a:t>‹#›</a:t>
            </a:fld>
            <a:endParaRPr lang="en-US" dirty="0"/>
          </a:p>
        </p:txBody>
      </p:sp>
    </p:spTree>
    <p:extLst>
      <p:ext uri="{BB962C8B-B14F-4D97-AF65-F5344CB8AC3E}">
        <p14:creationId xmlns:p14="http://schemas.microsoft.com/office/powerpoint/2010/main" xmlns="" val="285061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1" y="2505076"/>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B93075-8D4E-4538-804D-19DA9E143F4D}" type="datetimeFigureOut">
              <a:rPr lang="en-US" smtClean="0"/>
              <a:pPr/>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F0F968-57E0-4073-A1BC-1F4346492843}" type="slidenum">
              <a:rPr lang="en-US" smtClean="0"/>
              <a:pPr/>
              <a:t>‹#›</a:t>
            </a:fld>
            <a:endParaRPr lang="en-US" dirty="0"/>
          </a:p>
        </p:txBody>
      </p:sp>
    </p:spTree>
    <p:extLst>
      <p:ext uri="{BB962C8B-B14F-4D97-AF65-F5344CB8AC3E}">
        <p14:creationId xmlns:p14="http://schemas.microsoft.com/office/powerpoint/2010/main" xmlns="" val="217306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B93075-8D4E-4538-804D-19DA9E143F4D}" type="datetimeFigureOut">
              <a:rPr lang="en-US" smtClean="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F0F968-57E0-4073-A1BC-1F4346492843}" type="slidenum">
              <a:rPr lang="en-US" smtClean="0"/>
              <a:pPr/>
              <a:t>‹#›</a:t>
            </a:fld>
            <a:endParaRPr lang="en-US" dirty="0"/>
          </a:p>
        </p:txBody>
      </p:sp>
    </p:spTree>
    <p:extLst>
      <p:ext uri="{BB962C8B-B14F-4D97-AF65-F5344CB8AC3E}">
        <p14:creationId xmlns:p14="http://schemas.microsoft.com/office/powerpoint/2010/main" xmlns="" val="231487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93075-8D4E-4538-804D-19DA9E143F4D}" type="datetimeFigureOut">
              <a:rPr lang="en-US" smtClean="0"/>
              <a:pPr/>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F0F968-57E0-4073-A1BC-1F4346492843}" type="slidenum">
              <a:rPr lang="en-US" smtClean="0"/>
              <a:pPr/>
              <a:t>‹#›</a:t>
            </a:fld>
            <a:endParaRPr lang="en-US" dirty="0"/>
          </a:p>
        </p:txBody>
      </p:sp>
    </p:spTree>
    <p:extLst>
      <p:ext uri="{BB962C8B-B14F-4D97-AF65-F5344CB8AC3E}">
        <p14:creationId xmlns:p14="http://schemas.microsoft.com/office/powerpoint/2010/main" xmlns="" val="371318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7"/>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93075-8D4E-4538-804D-19DA9E143F4D}"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0F968-57E0-4073-A1BC-1F4346492843}" type="slidenum">
              <a:rPr lang="en-US" smtClean="0"/>
              <a:pPr/>
              <a:t>‹#›</a:t>
            </a:fld>
            <a:endParaRPr lang="en-US" dirty="0"/>
          </a:p>
        </p:txBody>
      </p:sp>
    </p:spTree>
    <p:extLst>
      <p:ext uri="{BB962C8B-B14F-4D97-AF65-F5344CB8AC3E}">
        <p14:creationId xmlns:p14="http://schemas.microsoft.com/office/powerpoint/2010/main" xmlns="" val="200620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93075-8D4E-4538-804D-19DA9E143F4D}"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0F968-57E0-4073-A1BC-1F4346492843}" type="slidenum">
              <a:rPr lang="en-US" smtClean="0"/>
              <a:pPr/>
              <a:t>‹#›</a:t>
            </a:fld>
            <a:endParaRPr lang="en-US" dirty="0"/>
          </a:p>
        </p:txBody>
      </p:sp>
    </p:spTree>
    <p:extLst>
      <p:ext uri="{BB962C8B-B14F-4D97-AF65-F5344CB8AC3E}">
        <p14:creationId xmlns:p14="http://schemas.microsoft.com/office/powerpoint/2010/main" xmlns="" val="351972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93075-8D4E-4538-804D-19DA9E143F4D}" type="datetimeFigureOut">
              <a:rPr lang="en-US" smtClean="0"/>
              <a:pPr/>
              <a:t>11/7/2023</a:t>
            </a:fld>
            <a:endParaRPr lang="en-US" dirty="0"/>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0F968-57E0-4073-A1BC-1F4346492843}"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97700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nz205.zp.ua/wp-content/uploads/2022/02/4.5_3435-21.pdf" TargetMode="External"/><Relationship Id="rId2" Type="http://schemas.openxmlformats.org/officeDocument/2006/relationships/hyperlink" Target="http://www.dnz205.zp.ua/wp-content/uploads/2022/02/4.5_3435-21.pdf"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963" y="2510971"/>
            <a:ext cx="7822752" cy="3628572"/>
          </a:xfrm>
        </p:spPr>
        <p:txBody>
          <a:bodyPr>
            <a:normAutofit fontScale="90000"/>
          </a:bodyPr>
          <a:lstStyle/>
          <a:p>
            <a:pPr fontAlgn="base"/>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r>
              <a:rPr lang="ru-RU" sz="3600" b="1" dirty="0" smtClean="0"/>
              <a:t>«</a:t>
            </a:r>
            <a:r>
              <a:rPr lang="ru-RU" sz="3600" b="1" dirty="0" err="1" smtClean="0"/>
              <a:t>Щодо</a:t>
            </a:r>
            <a:r>
              <a:rPr lang="ru-RU" sz="3600" b="1" dirty="0" smtClean="0"/>
              <a:t> </a:t>
            </a:r>
            <a:r>
              <a:rPr lang="ru-RU" sz="3600" b="1" dirty="0" err="1" smtClean="0"/>
              <a:t>популяризації</a:t>
            </a:r>
            <a:r>
              <a:rPr lang="ru-RU" sz="3600" b="1" dirty="0" smtClean="0"/>
              <a:t> </a:t>
            </a:r>
            <a:r>
              <a:rPr lang="ru-RU" sz="3600" b="1" dirty="0" err="1" smtClean="0"/>
              <a:t>української</a:t>
            </a:r>
            <a:r>
              <a:rPr lang="ru-RU" sz="3600" b="1" dirty="0" smtClean="0"/>
              <a:t> </a:t>
            </a:r>
            <a:r>
              <a:rPr lang="ru-RU" sz="3600" b="1" dirty="0" err="1" smtClean="0"/>
              <a:t>мови</a:t>
            </a:r>
            <a:r>
              <a:rPr lang="ru-RU" sz="3600" b="1" dirty="0" smtClean="0"/>
              <a:t> в </a:t>
            </a:r>
            <a:r>
              <a:rPr lang="ru-RU" sz="3600" b="1" dirty="0" err="1" smtClean="0"/>
              <a:t>сім’ях</a:t>
            </a:r>
            <a:r>
              <a:rPr lang="ru-RU" sz="3600" b="1" dirty="0" smtClean="0"/>
              <a:t>,</a:t>
            </a:r>
            <a:r>
              <a:rPr lang="ru-RU" sz="3600" dirty="0" smtClean="0"/>
              <a:t/>
            </a:r>
            <a:br>
              <a:rPr lang="ru-RU" sz="3600" dirty="0" smtClean="0"/>
            </a:br>
            <a:r>
              <a:rPr lang="ru-RU" sz="3600" b="1" dirty="0" err="1" smtClean="0"/>
              <a:t>які</a:t>
            </a:r>
            <a:r>
              <a:rPr lang="ru-RU" sz="3600" b="1" dirty="0" smtClean="0"/>
              <a:t> </a:t>
            </a:r>
            <a:r>
              <a:rPr lang="ru-RU" sz="3600" b="1" dirty="0" err="1" smtClean="0"/>
              <a:t>мають</a:t>
            </a:r>
            <a:r>
              <a:rPr lang="ru-RU" sz="3600" b="1" dirty="0" smtClean="0"/>
              <a:t> </a:t>
            </a:r>
            <a:r>
              <a:rPr lang="ru-RU" sz="3600" b="1" dirty="0" err="1" smtClean="0"/>
              <a:t>дітей</a:t>
            </a:r>
            <a:r>
              <a:rPr lang="ru-RU" sz="3600" b="1" dirty="0" smtClean="0"/>
              <a:t> </a:t>
            </a:r>
            <a:r>
              <a:rPr lang="ru-RU" sz="3600" b="1" dirty="0" err="1" smtClean="0"/>
              <a:t>дошкільного</a:t>
            </a:r>
            <a:r>
              <a:rPr lang="ru-RU" sz="3600" b="1" dirty="0" smtClean="0"/>
              <a:t> </a:t>
            </a:r>
            <a:r>
              <a:rPr lang="ru-RU" sz="3600" b="1" dirty="0" err="1" smtClean="0"/>
              <a:t>віку</a:t>
            </a:r>
            <a:r>
              <a:rPr lang="ru-RU" sz="3600" b="1" dirty="0" smtClean="0"/>
              <a:t>»</a:t>
            </a:r>
            <a:r>
              <a:rPr lang="ru-RU" sz="3600" dirty="0" smtClean="0"/>
              <a:t/>
            </a:r>
            <a:br>
              <a:rPr lang="ru-RU" sz="3600" dirty="0" smtClean="0"/>
            </a:br>
            <a:r>
              <a:rPr lang="uk-UA" sz="4800" b="1" dirty="0" smtClean="0">
                <a:gradFill>
                  <a:gsLst>
                    <a:gs pos="16000">
                      <a:srgbClr val="893BCD"/>
                    </a:gs>
                    <a:gs pos="100000">
                      <a:srgbClr val="C477A5"/>
                    </a:gs>
                  </a:gsLst>
                  <a:lin ang="2700000" scaled="1"/>
                </a:gradFill>
                <a:latin typeface="+mn-lt"/>
              </a:rPr>
              <a:t/>
            </a:r>
            <a:br>
              <a:rPr lang="uk-UA" sz="4800" b="1" dirty="0" smtClean="0">
                <a:gradFill>
                  <a:gsLst>
                    <a:gs pos="16000">
                      <a:srgbClr val="893BCD"/>
                    </a:gs>
                    <a:gs pos="100000">
                      <a:srgbClr val="C477A5"/>
                    </a:gs>
                  </a:gsLst>
                  <a:lin ang="2700000" scaled="1"/>
                </a:gradFill>
                <a:latin typeface="+mn-lt"/>
              </a:rPr>
            </a:br>
            <a:r>
              <a:rPr lang="ru-RU" sz="3100" b="1" dirty="0" smtClean="0">
                <a:solidFill>
                  <a:schemeClr val="tx1">
                    <a:lumMod val="95000"/>
                    <a:lumOff val="5000"/>
                  </a:schemeClr>
                </a:solidFill>
                <a:hlinkClick r:id="rId2"/>
              </a:rPr>
              <a:t>Лист МОН </a:t>
            </a:r>
            <a:r>
              <a:rPr lang="ru-RU" sz="3100" b="1" dirty="0" err="1" smtClean="0">
                <a:solidFill>
                  <a:schemeClr val="tx1">
                    <a:lumMod val="95000"/>
                    <a:lumOff val="5000"/>
                  </a:schemeClr>
                </a:solidFill>
                <a:hlinkClick r:id="rId2"/>
              </a:rPr>
              <a:t>України</a:t>
            </a:r>
            <a:r>
              <a:rPr lang="ru-RU" sz="3100" b="1" dirty="0" smtClean="0">
                <a:solidFill>
                  <a:schemeClr val="tx1">
                    <a:lumMod val="95000"/>
                    <a:lumOff val="5000"/>
                  </a:schemeClr>
                </a:solidFill>
                <a:hlinkClick r:id="rId2"/>
              </a:rPr>
              <a:t> </a:t>
            </a:r>
            <a:r>
              <a:rPr lang="ru-RU" sz="3100" b="1" dirty="0" err="1" smtClean="0">
                <a:solidFill>
                  <a:schemeClr val="tx1">
                    <a:lumMod val="95000"/>
                    <a:lumOff val="5000"/>
                  </a:schemeClr>
                </a:solidFill>
                <a:hlinkClick r:id="rId2"/>
              </a:rPr>
              <a:t>від</a:t>
            </a:r>
            <a:r>
              <a:rPr lang="ru-RU" sz="3100" b="1" dirty="0" smtClean="0">
                <a:solidFill>
                  <a:schemeClr val="tx1">
                    <a:lumMod val="95000"/>
                    <a:lumOff val="5000"/>
                  </a:schemeClr>
                </a:solidFill>
                <a:hlinkClick r:id="rId2"/>
              </a:rPr>
              <a:t> 23.12.2021 № 4.5/3435-21</a:t>
            </a:r>
            <a:r>
              <a:rPr lang="ru-RU" sz="3100" b="1" dirty="0" smtClean="0">
                <a:solidFill>
                  <a:schemeClr val="tx1">
                    <a:lumMod val="95000"/>
                    <a:lumOff val="5000"/>
                  </a:schemeClr>
                </a:solidFill>
              </a:rPr>
              <a:t/>
            </a:r>
            <a:br>
              <a:rPr lang="ru-RU" sz="3100" b="1" dirty="0" smtClean="0">
                <a:solidFill>
                  <a:schemeClr val="tx1">
                    <a:lumMod val="95000"/>
                    <a:lumOff val="5000"/>
                  </a:schemeClr>
                </a:solidFill>
              </a:rPr>
            </a:br>
            <a:r>
              <a:rPr lang="ru-RU" sz="3100" b="1" dirty="0" smtClean="0">
                <a:solidFill>
                  <a:schemeClr val="tx1">
                    <a:lumMod val="95000"/>
                    <a:lumOff val="5000"/>
                  </a:schemeClr>
                </a:solidFill>
              </a:rPr>
              <a:t/>
            </a:r>
            <a:br>
              <a:rPr lang="ru-RU" sz="3100" b="1" dirty="0" smtClean="0">
                <a:solidFill>
                  <a:schemeClr val="tx1">
                    <a:lumMod val="95000"/>
                    <a:lumOff val="5000"/>
                  </a:schemeClr>
                </a:solidFill>
              </a:rPr>
            </a:br>
            <a:r>
              <a:rPr lang="en-US" sz="2200" b="1" dirty="0" smtClean="0">
                <a:solidFill>
                  <a:schemeClr val="tx1">
                    <a:lumMod val="95000"/>
                    <a:lumOff val="5000"/>
                  </a:schemeClr>
                </a:solidFill>
                <a:hlinkClick r:id="rId3"/>
              </a:rPr>
              <a:t>https://www.dnz205.zp.ua/wp-content/uploads/2022/02/4.5_3435-21.pdf</a:t>
            </a:r>
            <a:r>
              <a:rPr lang="uk-UA" sz="2200" b="1" dirty="0" smtClean="0">
                <a:solidFill>
                  <a:schemeClr val="tx1">
                    <a:lumMod val="95000"/>
                    <a:lumOff val="5000"/>
                  </a:schemeClr>
                </a:solidFill>
              </a:rPr>
              <a:t/>
            </a:r>
            <a:br>
              <a:rPr lang="uk-UA" sz="2200" b="1" dirty="0" smtClean="0">
                <a:solidFill>
                  <a:schemeClr val="tx1">
                    <a:lumMod val="95000"/>
                    <a:lumOff val="5000"/>
                  </a:schemeClr>
                </a:solidFill>
              </a:rPr>
            </a:br>
            <a:r>
              <a:rPr lang="ru-RU" dirty="0" smtClean="0"/>
              <a:t/>
            </a:r>
            <a:br>
              <a:rPr lang="ru-RU" dirty="0" smtClean="0"/>
            </a:br>
            <a:r>
              <a:rPr lang="ru-RU" dirty="0" smtClean="0"/>
              <a:t> </a:t>
            </a:r>
            <a:br>
              <a:rPr lang="ru-RU" dirty="0" smtClean="0"/>
            </a:br>
            <a:endParaRPr lang="en-US" sz="6600" b="1" i="1" dirty="0">
              <a:solidFill>
                <a:srgbClr val="0000FF"/>
              </a:solidFill>
              <a:latin typeface="+mn-lt"/>
            </a:endParaRPr>
          </a:p>
        </p:txBody>
      </p:sp>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52800" y="3970763"/>
            <a:ext cx="3164113" cy="2604208"/>
          </a:xfrm>
          <a:prstGeom prst="rect">
            <a:avLst/>
          </a:prstGeom>
          <a:ln>
            <a:noFill/>
          </a:ln>
          <a:effectLst>
            <a:softEdge rad="112500"/>
          </a:effectLst>
        </p:spPr>
      </p:pic>
    </p:spTree>
    <p:extLst>
      <p:ext uri="{BB962C8B-B14F-4D97-AF65-F5344CB8AC3E}">
        <p14:creationId xmlns:p14="http://schemas.microsoft.com/office/powerpoint/2010/main" xmlns="" val="810563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1122362"/>
            <a:ext cx="7772400" cy="3914095"/>
          </a:xfrm>
        </p:spPr>
        <p:txBody>
          <a:bodyPr>
            <a:normAutofit fontScale="90000"/>
          </a:bodyPr>
          <a:lstStyle/>
          <a:p>
            <a:pPr fontAlgn="base"/>
            <a:r>
              <a:rPr lang="ru-RU" sz="2000" dirty="0" smtClean="0"/>
              <a:t> </a:t>
            </a:r>
            <a:br>
              <a:rPr lang="ru-RU" sz="2000" dirty="0" smtClean="0"/>
            </a:br>
            <a:r>
              <a:rPr lang="ru-RU" sz="3100" b="1" i="1" dirty="0" err="1" smtClean="0"/>
              <a:t>Естетика</a:t>
            </a:r>
            <a:r>
              <a:rPr lang="ru-RU" sz="3100" b="1" i="1" dirty="0" smtClean="0"/>
              <a:t> </a:t>
            </a:r>
            <a:r>
              <a:rPr lang="ru-RU" sz="3100" b="1" i="1" dirty="0" err="1" smtClean="0"/>
              <a:t>й</a:t>
            </a:r>
            <a:r>
              <a:rPr lang="ru-RU" sz="3100" b="1" i="1" dirty="0" smtClean="0"/>
              <a:t> тематика</a:t>
            </a:r>
            <a:r>
              <a:rPr lang="ru-RU" sz="2000" dirty="0" smtClean="0"/>
              <a:t/>
            </a:r>
            <a:br>
              <a:rPr lang="ru-RU" sz="2000" dirty="0" smtClean="0"/>
            </a:br>
            <a:r>
              <a:rPr lang="ru-RU" sz="2000" b="1" dirty="0" err="1" smtClean="0"/>
              <a:t>Зрозуміло</a:t>
            </a:r>
            <a:r>
              <a:rPr lang="ru-RU" sz="2000" b="1" dirty="0" smtClean="0"/>
              <a:t>, </a:t>
            </a:r>
            <a:r>
              <a:rPr lang="ru-RU" sz="2000" b="1" dirty="0" err="1" smtClean="0"/>
              <a:t>що</a:t>
            </a:r>
            <a:r>
              <a:rPr lang="ru-RU" sz="2000" b="1" dirty="0" smtClean="0"/>
              <a:t> </a:t>
            </a:r>
            <a:r>
              <a:rPr lang="ru-RU" sz="2000" b="1" dirty="0" err="1" smtClean="0"/>
              <a:t>уявлення</a:t>
            </a:r>
            <a:r>
              <a:rPr lang="ru-RU" sz="2000" b="1" dirty="0" smtClean="0"/>
              <a:t> про </a:t>
            </a:r>
            <a:r>
              <a:rPr lang="ru-RU" sz="2000" b="1" dirty="0" err="1" smtClean="0"/>
              <a:t>прекрасне</a:t>
            </a:r>
            <a:r>
              <a:rPr lang="ru-RU" sz="2000" b="1" dirty="0" smtClean="0"/>
              <a:t> у </a:t>
            </a:r>
            <a:r>
              <a:rPr lang="ru-RU" sz="2000" b="1" dirty="0" err="1" smtClean="0"/>
              <a:t>всіх</a:t>
            </a:r>
            <a:r>
              <a:rPr lang="ru-RU" sz="2000" b="1" dirty="0" smtClean="0"/>
              <a:t> людей </a:t>
            </a:r>
            <a:r>
              <a:rPr lang="ru-RU" sz="2000" b="1" dirty="0" err="1" smtClean="0"/>
              <a:t>різні</a:t>
            </a:r>
            <a:r>
              <a:rPr lang="ru-RU" sz="2000" b="1" dirty="0" smtClean="0"/>
              <a:t>. </a:t>
            </a:r>
            <a:r>
              <a:rPr lang="ru-RU" sz="2000" b="1" dirty="0" err="1" smtClean="0"/>
              <a:t>Проте</a:t>
            </a:r>
            <a:r>
              <a:rPr lang="ru-RU" sz="2000" b="1" dirty="0" smtClean="0"/>
              <a:t>, </a:t>
            </a:r>
            <a:r>
              <a:rPr lang="ru-RU" sz="2000" b="1" dirty="0" err="1" smtClean="0"/>
              <a:t>обираючи</a:t>
            </a:r>
            <a:r>
              <a:rPr lang="ru-RU" sz="2000" b="1" dirty="0" smtClean="0"/>
              <a:t> </a:t>
            </a:r>
            <a:r>
              <a:rPr lang="ru-RU" sz="2000" b="1" dirty="0" err="1" smtClean="0"/>
              <a:t>дитині</a:t>
            </a:r>
            <a:r>
              <a:rPr lang="ru-RU" sz="2000" b="1" dirty="0" smtClean="0"/>
              <a:t> книжку, </a:t>
            </a:r>
            <a:r>
              <a:rPr lang="ru-RU" sz="2000" b="1" dirty="0" err="1" smtClean="0"/>
              <a:t>ніколи</a:t>
            </a:r>
            <a:r>
              <a:rPr lang="ru-RU" sz="2000" b="1" dirty="0" smtClean="0"/>
              <a:t> не </a:t>
            </a:r>
            <a:r>
              <a:rPr lang="ru-RU" sz="2000" b="1" dirty="0" err="1" smtClean="0"/>
              <a:t>забувайте</a:t>
            </a:r>
            <a:r>
              <a:rPr lang="ru-RU" sz="2000" b="1" dirty="0" smtClean="0"/>
              <a:t> про </a:t>
            </a:r>
            <a:r>
              <a:rPr lang="ru-RU" sz="2000" b="1" dirty="0" err="1" smtClean="0"/>
              <a:t>естетичну</a:t>
            </a:r>
            <a:r>
              <a:rPr lang="ru-RU" sz="2000" b="1" dirty="0" smtClean="0"/>
              <a:t> </a:t>
            </a:r>
            <a:r>
              <a:rPr lang="ru-RU" sz="2000" b="1" dirty="0" err="1" smtClean="0"/>
              <a:t>складову</a:t>
            </a:r>
            <a:r>
              <a:rPr lang="ru-RU" sz="2000" b="1" dirty="0" smtClean="0"/>
              <a:t> — як на </a:t>
            </a:r>
            <a:r>
              <a:rPr lang="ru-RU" sz="2000" b="1" dirty="0" err="1" smtClean="0"/>
              <a:t>візуальному</a:t>
            </a:r>
            <a:r>
              <a:rPr lang="ru-RU" sz="2000" b="1" dirty="0" smtClean="0"/>
              <a:t> </a:t>
            </a:r>
            <a:r>
              <a:rPr lang="ru-RU" sz="2000" b="1" dirty="0" err="1" smtClean="0"/>
              <a:t>рівні</a:t>
            </a:r>
            <a:r>
              <a:rPr lang="ru-RU" sz="2000" b="1" dirty="0" smtClean="0"/>
              <a:t>, так </a:t>
            </a:r>
            <a:r>
              <a:rPr lang="ru-RU" sz="2000" b="1" dirty="0" err="1" smtClean="0"/>
              <a:t>і</a:t>
            </a:r>
            <a:r>
              <a:rPr lang="ru-RU" sz="2000" b="1" dirty="0" smtClean="0"/>
              <a:t> на вербальному. </a:t>
            </a:r>
            <a:r>
              <a:rPr lang="ru-RU" sz="2000" b="1" dirty="0" err="1" smtClean="0"/>
              <a:t>Продуманий</a:t>
            </a:r>
            <a:r>
              <a:rPr lang="ru-RU" sz="2000" b="1" dirty="0" smtClean="0"/>
              <a:t> та </a:t>
            </a:r>
            <a:r>
              <a:rPr lang="ru-RU" sz="2000" b="1" dirty="0" err="1" smtClean="0"/>
              <a:t>цікавий</a:t>
            </a:r>
            <a:r>
              <a:rPr lang="ru-RU" sz="2000" b="1" dirty="0" smtClean="0"/>
              <a:t> сюжет, добре </a:t>
            </a:r>
            <a:r>
              <a:rPr lang="ru-RU" sz="2000" b="1" dirty="0" err="1" smtClean="0"/>
              <a:t>прописані</a:t>
            </a:r>
            <a:r>
              <a:rPr lang="ru-RU" sz="2000" b="1" dirty="0" smtClean="0"/>
              <a:t> </a:t>
            </a:r>
            <a:r>
              <a:rPr lang="ru-RU" sz="2000" b="1" dirty="0" err="1" smtClean="0"/>
              <a:t>персонажі</a:t>
            </a:r>
            <a:r>
              <a:rPr lang="ru-RU" sz="2000" b="1" dirty="0" smtClean="0"/>
              <a:t>, хороша </a:t>
            </a:r>
            <a:r>
              <a:rPr lang="ru-RU" sz="2000" b="1" dirty="0" err="1" smtClean="0"/>
              <a:t>мова</a:t>
            </a:r>
            <a:r>
              <a:rPr lang="ru-RU" sz="2000" b="1" dirty="0" smtClean="0"/>
              <a:t>, </a:t>
            </a:r>
            <a:r>
              <a:rPr lang="ru-RU" sz="2000" b="1" dirty="0" err="1" smtClean="0"/>
              <a:t>відсутність</a:t>
            </a:r>
            <a:r>
              <a:rPr lang="ru-RU" sz="2000" b="1" dirty="0" smtClean="0"/>
              <a:t> дидактизму, </a:t>
            </a:r>
            <a:r>
              <a:rPr lang="ru-RU" sz="2000" b="1" dirty="0" err="1" smtClean="0"/>
              <a:t>стереотипів</a:t>
            </a:r>
            <a:r>
              <a:rPr lang="ru-RU" sz="2000" b="1" dirty="0" smtClean="0"/>
              <a:t> та </a:t>
            </a:r>
            <a:r>
              <a:rPr lang="ru-RU" sz="2000" b="1" dirty="0" err="1" smtClean="0"/>
              <a:t>упереджень</a:t>
            </a:r>
            <a:r>
              <a:rPr lang="ru-RU" sz="2000" b="1" dirty="0" smtClean="0"/>
              <a:t> — </a:t>
            </a:r>
            <a:r>
              <a:rPr lang="ru-RU" sz="2000" b="1" dirty="0" err="1" smtClean="0"/>
              <a:t>це</a:t>
            </a:r>
            <a:r>
              <a:rPr lang="ru-RU" sz="2000" b="1" dirty="0" smtClean="0"/>
              <a:t> </a:t>
            </a:r>
            <a:r>
              <a:rPr lang="ru-RU" sz="2000" b="1" dirty="0" err="1" smtClean="0"/>
              <a:t>ті</a:t>
            </a:r>
            <a:r>
              <a:rPr lang="ru-RU" sz="2000" b="1" dirty="0" smtClean="0"/>
              <a:t> </a:t>
            </a:r>
            <a:r>
              <a:rPr lang="ru-RU" sz="2000" b="1" dirty="0" err="1" smtClean="0"/>
              <a:t>речі</a:t>
            </a:r>
            <a:r>
              <a:rPr lang="ru-RU" sz="2000" b="1" dirty="0" smtClean="0"/>
              <a:t>, </a:t>
            </a:r>
            <a:r>
              <a:rPr lang="ru-RU" sz="2000" b="1" dirty="0" err="1" smtClean="0"/>
              <a:t>завдяки</a:t>
            </a:r>
            <a:r>
              <a:rPr lang="ru-RU" sz="2000" b="1" dirty="0" smtClean="0"/>
              <a:t> </a:t>
            </a:r>
            <a:r>
              <a:rPr lang="ru-RU" sz="2000" b="1" dirty="0" err="1" smtClean="0"/>
              <a:t>яким</a:t>
            </a:r>
            <a:r>
              <a:rPr lang="ru-RU" sz="2000" b="1" dirty="0" smtClean="0"/>
              <a:t> </a:t>
            </a:r>
            <a:r>
              <a:rPr lang="ru-RU" sz="2000" b="1" dirty="0" err="1" smtClean="0"/>
              <a:t>вартісні</a:t>
            </a:r>
            <a:r>
              <a:rPr lang="ru-RU" sz="2000" b="1" dirty="0" smtClean="0"/>
              <a:t> книжки </a:t>
            </a:r>
            <a:r>
              <a:rPr lang="ru-RU" sz="2000" b="1" dirty="0" err="1" smtClean="0"/>
              <a:t>відрізняються</a:t>
            </a:r>
            <a:r>
              <a:rPr lang="ru-RU" sz="2000" b="1" dirty="0" smtClean="0"/>
              <a:t> </a:t>
            </a:r>
            <a:r>
              <a:rPr lang="ru-RU" sz="2000" b="1" dirty="0" err="1" smtClean="0"/>
              <a:t>від</a:t>
            </a:r>
            <a:r>
              <a:rPr lang="ru-RU" sz="2000" b="1" dirty="0" smtClean="0"/>
              <a:t> </a:t>
            </a:r>
            <a:r>
              <a:rPr lang="ru-RU" sz="2000" b="1" dirty="0" err="1" smtClean="0"/>
              <a:t>поганих</a:t>
            </a:r>
            <a:r>
              <a:rPr lang="ru-RU" sz="2000" b="1" dirty="0" smtClean="0"/>
              <a:t>.</a:t>
            </a:r>
            <a:br>
              <a:rPr lang="ru-RU" sz="2000" b="1" dirty="0" smtClean="0"/>
            </a:br>
            <a:r>
              <a:rPr lang="ru-RU" sz="2000" b="1" dirty="0" err="1" smtClean="0"/>
              <a:t>Спробуйте</a:t>
            </a:r>
            <a:r>
              <a:rPr lang="ru-RU" sz="2000" b="1" dirty="0" smtClean="0"/>
              <a:t> </a:t>
            </a:r>
            <a:r>
              <a:rPr lang="ru-RU" sz="2000" b="1" dirty="0" err="1" smtClean="0"/>
              <a:t>керуватися</a:t>
            </a:r>
            <a:r>
              <a:rPr lang="ru-RU" sz="2000" b="1" dirty="0" smtClean="0"/>
              <a:t> не </a:t>
            </a:r>
            <a:r>
              <a:rPr lang="ru-RU" sz="2000" b="1" dirty="0" err="1" smtClean="0"/>
              <a:t>лише</a:t>
            </a:r>
            <a:r>
              <a:rPr lang="ru-RU" sz="2000" b="1" dirty="0" smtClean="0"/>
              <a:t> </a:t>
            </a:r>
            <a:r>
              <a:rPr lang="ru-RU" sz="2000" b="1" dirty="0" err="1" smtClean="0"/>
              <a:t>своїми</a:t>
            </a:r>
            <a:r>
              <a:rPr lang="ru-RU" sz="2000" b="1" dirty="0" smtClean="0"/>
              <a:t> </a:t>
            </a:r>
            <a:r>
              <a:rPr lang="ru-RU" sz="2000" b="1" dirty="0" err="1" smtClean="0"/>
              <a:t>дорослими</a:t>
            </a:r>
            <a:r>
              <a:rPr lang="ru-RU" sz="2000" b="1" dirty="0" smtClean="0"/>
              <a:t> </a:t>
            </a:r>
            <a:r>
              <a:rPr lang="ru-RU" sz="2000" b="1" dirty="0" err="1" smtClean="0"/>
              <a:t>чи</a:t>
            </a:r>
            <a:r>
              <a:rPr lang="ru-RU" sz="2000" b="1" dirty="0" smtClean="0"/>
              <a:t> </a:t>
            </a:r>
            <a:r>
              <a:rPr lang="ru-RU" sz="2000" b="1" dirty="0" err="1" smtClean="0"/>
              <a:t>дитячими</a:t>
            </a:r>
            <a:r>
              <a:rPr lang="ru-RU" sz="2000" b="1" dirty="0" smtClean="0"/>
              <a:t> </a:t>
            </a:r>
            <a:r>
              <a:rPr lang="ru-RU" sz="2000" b="1" dirty="0" err="1" smtClean="0"/>
              <a:t>вподобаннями</a:t>
            </a:r>
            <a:r>
              <a:rPr lang="ru-RU" sz="2000" b="1" dirty="0" smtClean="0"/>
              <a:t>. </a:t>
            </a:r>
            <a:r>
              <a:rPr lang="ru-RU" sz="2000" b="1" dirty="0" err="1" smtClean="0"/>
              <a:t>Крім</a:t>
            </a:r>
            <a:r>
              <a:rPr lang="ru-RU" sz="2000" b="1" dirty="0" smtClean="0"/>
              <a:t> </a:t>
            </a:r>
            <a:r>
              <a:rPr lang="ru-RU" sz="2000" b="1" dirty="0" err="1" smtClean="0"/>
              <a:t>любої</a:t>
            </a:r>
            <a:r>
              <a:rPr lang="ru-RU" sz="2000" b="1" dirty="0" smtClean="0"/>
              <a:t> вам </a:t>
            </a:r>
            <a:r>
              <a:rPr lang="ru-RU" sz="2000" b="1" dirty="0" err="1" smtClean="0"/>
              <a:t>з</a:t>
            </a:r>
            <a:r>
              <a:rPr lang="ru-RU" sz="2000" b="1" dirty="0" smtClean="0"/>
              <a:t> </a:t>
            </a:r>
            <a:r>
              <a:rPr lang="ru-RU" sz="2000" b="1" dirty="0" err="1" smtClean="0"/>
              <a:t>дитинства</a:t>
            </a:r>
            <a:r>
              <a:rPr lang="ru-RU" sz="2000" b="1" dirty="0" smtClean="0"/>
              <a:t> </a:t>
            </a:r>
            <a:r>
              <a:rPr lang="ru-RU" sz="2000" b="1" dirty="0" err="1" smtClean="0"/>
              <a:t>класики</a:t>
            </a:r>
            <a:r>
              <a:rPr lang="ru-RU" sz="2000" b="1" dirty="0" smtClean="0"/>
              <a:t>, </a:t>
            </a:r>
            <a:r>
              <a:rPr lang="ru-RU" sz="2000" b="1" dirty="0" err="1" smtClean="0"/>
              <a:t>купуйте</a:t>
            </a:r>
            <a:r>
              <a:rPr lang="ru-RU" sz="2000" b="1" dirty="0" smtClean="0"/>
              <a:t> </a:t>
            </a:r>
            <a:r>
              <a:rPr lang="ru-RU" sz="2000" b="1" dirty="0" err="1" smtClean="0"/>
              <a:t>сучасні</a:t>
            </a:r>
            <a:r>
              <a:rPr lang="ru-RU" sz="2000" b="1" dirty="0" smtClean="0"/>
              <a:t> книжки, </a:t>
            </a:r>
            <a:r>
              <a:rPr lang="ru-RU" sz="2000" b="1" dirty="0" err="1" smtClean="0"/>
              <a:t>які</a:t>
            </a:r>
            <a:r>
              <a:rPr lang="ru-RU" sz="2000" b="1" dirty="0" smtClean="0"/>
              <a:t> </a:t>
            </a:r>
            <a:r>
              <a:rPr lang="ru-RU" sz="2000" b="1" dirty="0" err="1" smtClean="0"/>
              <a:t>тематично</a:t>
            </a:r>
            <a:r>
              <a:rPr lang="ru-RU" sz="2000" b="1" dirty="0" smtClean="0"/>
              <a:t> </a:t>
            </a:r>
            <a:r>
              <a:rPr lang="ru-RU" sz="2000" b="1" dirty="0" err="1" smtClean="0"/>
              <a:t>близькі</a:t>
            </a:r>
            <a:r>
              <a:rPr lang="ru-RU" sz="2000" b="1" dirty="0" smtClean="0"/>
              <a:t> </a:t>
            </a:r>
            <a:r>
              <a:rPr lang="ru-RU" sz="2000" b="1" dirty="0" err="1" smtClean="0"/>
              <a:t>вашій</a:t>
            </a:r>
            <a:r>
              <a:rPr lang="ru-RU" sz="2000" b="1" dirty="0" smtClean="0"/>
              <a:t> </a:t>
            </a:r>
            <a:r>
              <a:rPr lang="ru-RU" sz="2000" b="1" dirty="0" err="1" smtClean="0"/>
              <a:t>дитині</a:t>
            </a:r>
            <a:r>
              <a:rPr lang="ru-RU" sz="2000" b="1" dirty="0" smtClean="0"/>
              <a:t>, </a:t>
            </a:r>
            <a:r>
              <a:rPr lang="ru-RU" sz="2000" b="1" dirty="0" err="1" smtClean="0"/>
              <a:t>є</a:t>
            </a:r>
            <a:r>
              <a:rPr lang="ru-RU" sz="2000" b="1" dirty="0" smtClean="0"/>
              <a:t> </a:t>
            </a:r>
            <a:r>
              <a:rPr lang="ru-RU" sz="2000" b="1" dirty="0" err="1" smtClean="0"/>
              <a:t>актуальними</a:t>
            </a:r>
            <a:r>
              <a:rPr lang="ru-RU" sz="2000" b="1" dirty="0" smtClean="0"/>
              <a:t> для </a:t>
            </a:r>
            <a:r>
              <a:rPr lang="ru-RU" sz="2000" b="1" dirty="0" err="1" smtClean="0"/>
              <a:t>неї</a:t>
            </a:r>
            <a:r>
              <a:rPr lang="ru-RU" sz="2000" b="1" dirty="0" smtClean="0"/>
              <a:t>.</a:t>
            </a:r>
            <a:br>
              <a:rPr lang="ru-RU" sz="2000" b="1" dirty="0" smtClean="0"/>
            </a:br>
            <a:r>
              <a:rPr lang="ru-RU" sz="2000" b="1" dirty="0" smtClean="0"/>
              <a:t>Не </a:t>
            </a:r>
            <a:r>
              <a:rPr lang="ru-RU" sz="2000" b="1" dirty="0" err="1" smtClean="0"/>
              <a:t>нехтуйте</a:t>
            </a:r>
            <a:r>
              <a:rPr lang="ru-RU" sz="2000" b="1" dirty="0" smtClean="0"/>
              <a:t> </a:t>
            </a:r>
            <a:r>
              <a:rPr lang="ru-RU" sz="2000" b="1" dirty="0" err="1" smtClean="0"/>
              <a:t>можливостями</a:t>
            </a:r>
            <a:r>
              <a:rPr lang="ru-RU" sz="2000" b="1" dirty="0" smtClean="0"/>
              <a:t> </a:t>
            </a:r>
            <a:r>
              <a:rPr lang="ru-RU" sz="2000" b="1" dirty="0" err="1" smtClean="0"/>
              <a:t>бібліотерапії</a:t>
            </a:r>
            <a:r>
              <a:rPr lang="ru-RU" sz="2000" b="1" dirty="0" smtClean="0"/>
              <a:t>: </a:t>
            </a:r>
            <a:r>
              <a:rPr lang="ru-RU" sz="2000" b="1" dirty="0" err="1" smtClean="0"/>
              <a:t>якщо</a:t>
            </a:r>
            <a:r>
              <a:rPr lang="ru-RU" sz="2000" b="1" dirty="0" smtClean="0"/>
              <a:t> </a:t>
            </a:r>
            <a:r>
              <a:rPr lang="ru-RU" sz="2000" b="1" dirty="0" err="1" smtClean="0"/>
              <a:t>дитині</a:t>
            </a:r>
            <a:r>
              <a:rPr lang="ru-RU" sz="2000" b="1" dirty="0" smtClean="0"/>
              <a:t> </a:t>
            </a:r>
            <a:r>
              <a:rPr lang="ru-RU" sz="2000" b="1" dirty="0" err="1" smtClean="0"/>
              <a:t>надокучають</a:t>
            </a:r>
            <a:r>
              <a:rPr lang="ru-RU" sz="2000" b="1" dirty="0" smtClean="0"/>
              <a:t> страхи </a:t>
            </a:r>
            <a:r>
              <a:rPr lang="ru-RU" sz="2000" b="1" dirty="0" err="1" smtClean="0"/>
              <a:t>чи</a:t>
            </a:r>
            <a:r>
              <a:rPr lang="ru-RU" sz="2000" b="1" dirty="0" smtClean="0"/>
              <a:t> помер </a:t>
            </a:r>
            <a:r>
              <a:rPr lang="ru-RU" sz="2000" b="1" dirty="0" err="1" smtClean="0"/>
              <a:t>хтось</a:t>
            </a:r>
            <a:r>
              <a:rPr lang="ru-RU" sz="2000" b="1" dirty="0" smtClean="0"/>
              <a:t> </a:t>
            </a:r>
            <a:r>
              <a:rPr lang="ru-RU" sz="2000" b="1" dirty="0" err="1" smtClean="0"/>
              <a:t>із</a:t>
            </a:r>
            <a:r>
              <a:rPr lang="ru-RU" sz="2000" b="1" dirty="0" smtClean="0"/>
              <a:t> </a:t>
            </a:r>
            <a:r>
              <a:rPr lang="ru-RU" sz="2000" b="1" dirty="0" err="1" smtClean="0"/>
              <a:t>близьких</a:t>
            </a:r>
            <a:r>
              <a:rPr lang="ru-RU" sz="2000" b="1" dirty="0" smtClean="0"/>
              <a:t>, </a:t>
            </a:r>
            <a:r>
              <a:rPr lang="ru-RU" sz="2000" b="1" dirty="0" err="1" smtClean="0"/>
              <a:t>спробуйте</a:t>
            </a:r>
            <a:r>
              <a:rPr lang="ru-RU" sz="2000" b="1" dirty="0" smtClean="0"/>
              <a:t> </a:t>
            </a:r>
            <a:r>
              <a:rPr lang="ru-RU" sz="2000" b="1" dirty="0" err="1" smtClean="0"/>
              <a:t>знайти</a:t>
            </a:r>
            <a:r>
              <a:rPr lang="ru-RU" sz="2000" b="1" dirty="0" smtClean="0"/>
              <a:t> книжку, де </a:t>
            </a:r>
            <a:r>
              <a:rPr lang="ru-RU" sz="2000" b="1" dirty="0" err="1" smtClean="0"/>
              <a:t>йдеться</a:t>
            </a:r>
            <a:r>
              <a:rPr lang="ru-RU" sz="2000" b="1" dirty="0" smtClean="0"/>
              <a:t> про </a:t>
            </a:r>
            <a:r>
              <a:rPr lang="ru-RU" sz="2000" b="1" dirty="0" err="1" smtClean="0"/>
              <a:t>ці</a:t>
            </a:r>
            <a:r>
              <a:rPr lang="ru-RU" sz="2000" b="1" dirty="0" smtClean="0"/>
              <a:t> теми, </a:t>
            </a:r>
            <a:r>
              <a:rPr lang="ru-RU" sz="2000" b="1" dirty="0" err="1" smtClean="0"/>
              <a:t>прочитати</a:t>
            </a:r>
            <a:r>
              <a:rPr lang="ru-RU" sz="2000" b="1" dirty="0" smtClean="0"/>
              <a:t> та </a:t>
            </a:r>
            <a:r>
              <a:rPr lang="ru-RU" sz="2000" b="1" dirty="0" err="1" smtClean="0"/>
              <a:t>обговорити</a:t>
            </a:r>
            <a:r>
              <a:rPr lang="ru-RU" sz="2000" b="1" dirty="0" smtClean="0"/>
              <a:t> </a:t>
            </a:r>
            <a:r>
              <a:rPr lang="ru-RU" sz="2000" b="1" dirty="0" err="1" smtClean="0"/>
              <a:t>її</a:t>
            </a:r>
            <a:r>
              <a:rPr lang="ru-RU" sz="2000" b="1" dirty="0" smtClean="0"/>
              <a:t> разом </a:t>
            </a:r>
            <a:r>
              <a:rPr lang="ru-RU" sz="2000" b="1" dirty="0" err="1" smtClean="0"/>
              <a:t>із</a:t>
            </a:r>
            <a:r>
              <a:rPr lang="ru-RU" sz="2000" b="1" dirty="0" smtClean="0"/>
              <a:t> </a:t>
            </a:r>
            <a:r>
              <a:rPr lang="ru-RU" sz="2000" b="1" dirty="0" err="1" smtClean="0"/>
              <a:t>дитиною</a:t>
            </a:r>
            <a:r>
              <a:rPr lang="ru-RU" sz="2000" b="1" dirty="0" smtClean="0"/>
              <a:t>.</a:t>
            </a:r>
            <a:br>
              <a:rPr lang="ru-RU" sz="2000" b="1" dirty="0" smtClean="0"/>
            </a:br>
            <a:r>
              <a:rPr lang="ru-RU" sz="2000" b="1" dirty="0" err="1" smtClean="0"/>
              <a:t>Продуманий</a:t>
            </a:r>
            <a:r>
              <a:rPr lang="ru-RU" sz="2000" b="1" dirty="0" smtClean="0"/>
              <a:t> та </a:t>
            </a:r>
            <a:r>
              <a:rPr lang="ru-RU" sz="2000" b="1" dirty="0" err="1" smtClean="0"/>
              <a:t>цікавий</a:t>
            </a:r>
            <a:r>
              <a:rPr lang="ru-RU" sz="2000" b="1" dirty="0" smtClean="0"/>
              <a:t> сюжет, добре </a:t>
            </a:r>
            <a:r>
              <a:rPr lang="ru-RU" sz="2000" b="1" dirty="0" err="1" smtClean="0"/>
              <a:t>прописані</a:t>
            </a:r>
            <a:r>
              <a:rPr lang="ru-RU" sz="2000" b="1" dirty="0" smtClean="0"/>
              <a:t> </a:t>
            </a:r>
            <a:r>
              <a:rPr lang="ru-RU" sz="2000" b="1" dirty="0" err="1" smtClean="0"/>
              <a:t>персонажі</a:t>
            </a:r>
            <a:r>
              <a:rPr lang="ru-RU" sz="2000" b="1" dirty="0" smtClean="0"/>
              <a:t>, хороша </a:t>
            </a:r>
            <a:r>
              <a:rPr lang="ru-RU" sz="2000" b="1" dirty="0" err="1" smtClean="0"/>
              <a:t>мова</a:t>
            </a:r>
            <a:r>
              <a:rPr lang="ru-RU" sz="2000" b="1" dirty="0" smtClean="0"/>
              <a:t>, </a:t>
            </a:r>
            <a:r>
              <a:rPr lang="ru-RU" sz="2000" b="1" dirty="0" err="1" smtClean="0"/>
              <a:t>відсутність</a:t>
            </a:r>
            <a:r>
              <a:rPr lang="ru-RU" sz="2000" b="1" dirty="0" smtClean="0"/>
              <a:t> дидактизму, </a:t>
            </a:r>
            <a:r>
              <a:rPr lang="ru-RU" sz="2000" b="1" dirty="0" err="1" smtClean="0"/>
              <a:t>стереотипів</a:t>
            </a:r>
            <a:r>
              <a:rPr lang="ru-RU" sz="2000" b="1" dirty="0" smtClean="0"/>
              <a:t> та </a:t>
            </a:r>
            <a:r>
              <a:rPr lang="ru-RU" sz="2000" b="1" dirty="0" err="1" smtClean="0"/>
              <a:t>упереджень</a:t>
            </a:r>
            <a:r>
              <a:rPr lang="ru-RU" sz="2000" b="1" dirty="0" smtClean="0"/>
              <a:t> — </a:t>
            </a:r>
            <a:r>
              <a:rPr lang="ru-RU" sz="2000" b="1" dirty="0" err="1" smtClean="0"/>
              <a:t>це</a:t>
            </a:r>
            <a:r>
              <a:rPr lang="ru-RU" sz="2000" b="1" dirty="0" smtClean="0"/>
              <a:t> </a:t>
            </a:r>
            <a:r>
              <a:rPr lang="ru-RU" sz="2000" b="1" dirty="0" err="1" smtClean="0"/>
              <a:t>ті</a:t>
            </a:r>
            <a:r>
              <a:rPr lang="ru-RU" sz="2000" b="1" dirty="0" smtClean="0"/>
              <a:t> </a:t>
            </a:r>
            <a:r>
              <a:rPr lang="ru-RU" sz="2000" b="1" dirty="0" err="1" smtClean="0"/>
              <a:t>речі</a:t>
            </a:r>
            <a:r>
              <a:rPr lang="ru-RU" sz="2000" b="1" dirty="0" smtClean="0"/>
              <a:t>, </a:t>
            </a:r>
            <a:r>
              <a:rPr lang="ru-RU" sz="2000" b="1" dirty="0" err="1" smtClean="0"/>
              <a:t>завдяки</a:t>
            </a:r>
            <a:r>
              <a:rPr lang="ru-RU" sz="2000" b="1" dirty="0" smtClean="0"/>
              <a:t> </a:t>
            </a:r>
            <a:r>
              <a:rPr lang="ru-RU" sz="2000" b="1" dirty="0" err="1" smtClean="0"/>
              <a:t>яким</a:t>
            </a:r>
            <a:r>
              <a:rPr lang="ru-RU" sz="2000" b="1" dirty="0" smtClean="0"/>
              <a:t> </a:t>
            </a:r>
            <a:r>
              <a:rPr lang="ru-RU" sz="2000" b="1" dirty="0" err="1" smtClean="0"/>
              <a:t>вартісні</a:t>
            </a:r>
            <a:r>
              <a:rPr lang="ru-RU" sz="2000" b="1" dirty="0" smtClean="0"/>
              <a:t> книжки </a:t>
            </a:r>
            <a:r>
              <a:rPr lang="ru-RU" sz="2000" b="1" dirty="0" err="1" smtClean="0"/>
              <a:t>відрізняються</a:t>
            </a:r>
            <a:r>
              <a:rPr lang="ru-RU" sz="2000" b="1" dirty="0" smtClean="0"/>
              <a:t> </a:t>
            </a:r>
            <a:r>
              <a:rPr lang="ru-RU" sz="2000" b="1" dirty="0" err="1" smtClean="0"/>
              <a:t>від</a:t>
            </a:r>
            <a:r>
              <a:rPr lang="ru-RU" sz="2000" b="1" dirty="0" smtClean="0"/>
              <a:t> </a:t>
            </a:r>
            <a:r>
              <a:rPr lang="ru-RU" sz="2000" b="1" dirty="0" err="1" smtClean="0"/>
              <a:t>поганих</a:t>
            </a:r>
            <a:r>
              <a:rPr lang="ru-RU" sz="2000" b="1" dirty="0" smtClean="0"/>
              <a:t>.</a:t>
            </a:r>
            <a:br>
              <a:rPr lang="ru-RU" sz="2000" b="1" dirty="0" smtClean="0"/>
            </a:br>
            <a:endParaRPr lang="ru-RU" sz="2000" b="1" dirty="0"/>
          </a:p>
        </p:txBody>
      </p:sp>
      <p:pic>
        <p:nvPicPr>
          <p:cNvPr id="3" name="Рисунок 2"/>
          <p:cNvPicPr>
            <a:picLocks noChangeAspect="1"/>
          </p:cNvPicPr>
          <p:nvPr/>
        </p:nvPicPr>
        <p:blipFill>
          <a:blip r:embed="rId2" cstate="print">
            <a:extLst>
              <a:ext uri="{BEBA8EAE-BF5A-486C-A8C5-ECC9F3942E4B}">
                <a14:imgProps xmlns:a14="http://schemas.microsoft.com/office/drawing/2010/main" xmlns="">
                  <a14:imgLayer r:embed="">
                    <a14:imgEffect>
                      <a14:backgroundRemoval t="798" b="100000" l="0" r="100000">
                        <a14:foregroundMark x1="18133" y1="27128" x2="25867" y2="35372"/>
                        <a14:foregroundMark x1="20000" y1="20745" x2="20000" y2="20745"/>
                        <a14:foregroundMark x1="11733" y1="16755" x2="18267" y2="7447"/>
                        <a14:foregroundMark x1="15867" y1="35106" x2="15867" y2="35106"/>
                        <a14:foregroundMark x1="11733" y1="57181" x2="11733" y2="57181"/>
                        <a14:foregroundMark x1="9867" y1="66489" x2="8933" y2="42021"/>
                        <a14:foregroundMark x1="19467" y1="67287" x2="20533" y2="46011"/>
                        <a14:foregroundMark x1="6000" y1="27660" x2="8400" y2="26596"/>
                        <a14:foregroundMark x1="7333" y1="19415" x2="8800" y2="21809"/>
                        <a14:foregroundMark x1="23733" y1="22872" x2="26133" y2="17819"/>
                        <a14:foregroundMark x1="24533" y1="27128" x2="27600" y2="26596"/>
                        <a14:foregroundMark x1="33467" y1="20479" x2="33467" y2="20479"/>
                        <a14:foregroundMark x1="37067" y1="32713" x2="37067" y2="32713"/>
                        <a14:foregroundMark x1="41733" y1="16755" x2="41733" y2="16755"/>
                        <a14:foregroundMark x1="41467" y1="22340" x2="41467" y2="22340"/>
                        <a14:foregroundMark x1="54000" y1="80585" x2="54000" y2="80585"/>
                        <a14:foregroundMark x1="53467" y1="88298" x2="54533" y2="62234"/>
                        <a14:foregroundMark x1="52933" y1="87766" x2="48133" y2="62234"/>
                        <a14:foregroundMark x1="60533" y1="43883" x2="60533" y2="43883"/>
                        <a14:foregroundMark x1="47333" y1="43351" x2="47333" y2="43351"/>
                        <a14:foregroundMark x1="48133" y1="34309" x2="48133" y2="34309"/>
                        <a14:foregroundMark x1="49333" y1="50000" x2="47733" y2="25266"/>
                        <a14:foregroundMark x1="55600" y1="48936" x2="61600" y2="36702"/>
                        <a14:foregroundMark x1="76667" y1="70479" x2="76667" y2="70479"/>
                        <a14:foregroundMark x1="79067" y1="47606" x2="80400" y2="64096"/>
                        <a14:foregroundMark x1="90000" y1="46809" x2="89333" y2="65426"/>
                        <a14:foregroundMark x1="84400" y1="37500" x2="84400" y2="37500"/>
                        <a14:foregroundMark x1="84400" y1="30851" x2="84400" y2="30851"/>
                        <a14:foregroundMark x1="84533" y1="32713" x2="89333" y2="13298"/>
                        <a14:foregroundMark x1="74000" y1="27926" x2="78000" y2="26596"/>
                        <a14:foregroundMark x1="75733" y1="19681" x2="78533" y2="23936"/>
                        <a14:foregroundMark x1="91600" y1="23404" x2="94667" y2="18617"/>
                        <a14:foregroundMark x1="93200" y1="28457" x2="96000" y2="27926"/>
                        <a14:foregroundMark x1="91867" y1="27128" x2="94000" y2="26330"/>
                        <a14:foregroundMark x1="40533" y1="20745" x2="40533" y2="20745"/>
                        <a14:foregroundMark x1="15467" y1="30053" x2="15467" y2="30053"/>
                      </a14:backgroundRemoval>
                    </a14:imgEffect>
                  </a14:imgLayer>
                </a14:imgProps>
              </a:ext>
            </a:extLst>
          </a:blip>
          <a:stretch>
            <a:fillRect/>
          </a:stretch>
        </p:blipFill>
        <p:spPr>
          <a:xfrm>
            <a:off x="2329841" y="4516480"/>
            <a:ext cx="4609577" cy="2117245"/>
          </a:xfrm>
          <a:prstGeom prst="rect">
            <a:avLst/>
          </a:prstGeom>
        </p:spPr>
      </p:pic>
    </p:spTree>
    <p:extLst>
      <p:ext uri="{BB962C8B-B14F-4D97-AF65-F5344CB8AC3E}">
        <p14:creationId xmlns:p14="http://schemas.microsoft.com/office/powerpoint/2010/main" xmlns="" val="810563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1422400"/>
            <a:ext cx="7772400" cy="4862285"/>
          </a:xfrm>
        </p:spPr>
        <p:txBody>
          <a:bodyPr>
            <a:normAutofit/>
          </a:bodyPr>
          <a:lstStyle/>
          <a:p>
            <a:pPr fontAlgn="base"/>
            <a:r>
              <a:rPr lang="ru-RU" sz="3600" b="1" i="1" dirty="0" err="1" smtClean="0"/>
              <a:t>Вік</a:t>
            </a:r>
            <a:r>
              <a:rPr lang="ru-RU" sz="2000" dirty="0" smtClean="0"/>
              <a:t/>
            </a:r>
            <a:br>
              <a:rPr lang="ru-RU" sz="2000" dirty="0" smtClean="0"/>
            </a:br>
            <a:r>
              <a:rPr lang="ru-RU" sz="2000" b="1" dirty="0" err="1" smtClean="0"/>
              <a:t>Рекомендації</a:t>
            </a:r>
            <a:r>
              <a:rPr lang="ru-RU" sz="2000" b="1" dirty="0" smtClean="0"/>
              <a:t> </a:t>
            </a:r>
            <a:r>
              <a:rPr lang="ru-RU" sz="2000" b="1" dirty="0" err="1" smtClean="0"/>
              <a:t>щодо</a:t>
            </a:r>
            <a:r>
              <a:rPr lang="ru-RU" sz="2000" b="1" dirty="0" smtClean="0"/>
              <a:t> </a:t>
            </a:r>
            <a:r>
              <a:rPr lang="ru-RU" sz="2000" b="1" dirty="0" err="1" smtClean="0"/>
              <a:t>читацького</a:t>
            </a:r>
            <a:r>
              <a:rPr lang="ru-RU" sz="2000" b="1" dirty="0" smtClean="0"/>
              <a:t> </a:t>
            </a:r>
            <a:r>
              <a:rPr lang="ru-RU" sz="2000" b="1" dirty="0" err="1" smtClean="0"/>
              <a:t>віку</a:t>
            </a:r>
            <a:r>
              <a:rPr lang="ru-RU" sz="2000" b="1" dirty="0" smtClean="0"/>
              <a:t> — </a:t>
            </a:r>
            <a:r>
              <a:rPr lang="ru-RU" sz="2000" b="1" dirty="0" err="1" smtClean="0"/>
              <a:t>це</a:t>
            </a:r>
            <a:r>
              <a:rPr lang="ru-RU" sz="2000" b="1" dirty="0" smtClean="0"/>
              <a:t> </a:t>
            </a:r>
            <a:r>
              <a:rPr lang="ru-RU" sz="2000" b="1" dirty="0" err="1" smtClean="0"/>
              <a:t>всього</a:t>
            </a:r>
            <a:r>
              <a:rPr lang="ru-RU" sz="2000" b="1" dirty="0" smtClean="0"/>
              <a:t> </a:t>
            </a:r>
            <a:r>
              <a:rPr lang="ru-RU" sz="2000" b="1" dirty="0" err="1" smtClean="0"/>
              <a:t>лише</a:t>
            </a:r>
            <a:r>
              <a:rPr lang="ru-RU" sz="2000" b="1" dirty="0" smtClean="0"/>
              <a:t> </a:t>
            </a:r>
            <a:r>
              <a:rPr lang="ru-RU" sz="2000" b="1" dirty="0" err="1" smtClean="0"/>
              <a:t>поради</a:t>
            </a:r>
            <a:r>
              <a:rPr lang="ru-RU" sz="2000" b="1" dirty="0" smtClean="0"/>
              <a:t>. </a:t>
            </a:r>
            <a:r>
              <a:rPr lang="ru-RU" sz="2000" b="1" dirty="0" err="1" smtClean="0"/>
              <a:t>Ані</a:t>
            </a:r>
            <a:r>
              <a:rPr lang="ru-RU" sz="2000" b="1" dirty="0" smtClean="0"/>
              <a:t> </a:t>
            </a:r>
            <a:r>
              <a:rPr lang="ru-RU" sz="2000" b="1" dirty="0" err="1" smtClean="0"/>
              <a:t>видавці</a:t>
            </a:r>
            <a:r>
              <a:rPr lang="ru-RU" sz="2000" b="1" dirty="0" smtClean="0"/>
              <a:t>, </a:t>
            </a:r>
            <a:r>
              <a:rPr lang="ru-RU" sz="2000" b="1" dirty="0" err="1" smtClean="0"/>
              <a:t>ні</a:t>
            </a:r>
            <a:r>
              <a:rPr lang="ru-RU" sz="2000" b="1" dirty="0" smtClean="0"/>
              <a:t> </a:t>
            </a:r>
            <a:r>
              <a:rPr lang="ru-RU" sz="2000" b="1" dirty="0" err="1" smtClean="0"/>
              <a:t>редактори</a:t>
            </a:r>
            <a:r>
              <a:rPr lang="ru-RU" sz="2000" b="1" dirty="0" smtClean="0"/>
              <a:t> </a:t>
            </a:r>
            <a:r>
              <a:rPr lang="ru-RU" sz="2000" b="1" dirty="0" err="1" smtClean="0"/>
              <a:t>чи</a:t>
            </a:r>
            <a:r>
              <a:rPr lang="ru-RU" sz="2000" b="1" dirty="0" smtClean="0"/>
              <a:t> </a:t>
            </a:r>
            <a:r>
              <a:rPr lang="ru-RU" sz="2000" b="1" dirty="0" err="1" smtClean="0"/>
              <a:t>автори</a:t>
            </a:r>
            <a:r>
              <a:rPr lang="ru-RU" sz="2000" b="1" dirty="0" smtClean="0"/>
              <a:t> не </a:t>
            </a:r>
            <a:r>
              <a:rPr lang="ru-RU" sz="2000" b="1" dirty="0" err="1" smtClean="0"/>
              <a:t>знають</a:t>
            </a:r>
            <a:r>
              <a:rPr lang="ru-RU" sz="2000" b="1" dirty="0" smtClean="0"/>
              <a:t> </a:t>
            </a:r>
            <a:r>
              <a:rPr lang="ru-RU" sz="2000" b="1" dirty="0" err="1" smtClean="0"/>
              <a:t>вашої</a:t>
            </a:r>
            <a:r>
              <a:rPr lang="ru-RU" sz="2000" b="1" dirty="0" smtClean="0"/>
              <a:t> </a:t>
            </a:r>
            <a:r>
              <a:rPr lang="ru-RU" sz="2000" b="1" dirty="0" err="1" smtClean="0"/>
              <a:t>дитини</a:t>
            </a:r>
            <a:r>
              <a:rPr lang="ru-RU" sz="2000" b="1" dirty="0" smtClean="0"/>
              <a:t>, </a:t>
            </a:r>
            <a:r>
              <a:rPr lang="ru-RU" sz="2000" b="1" dirty="0" err="1" smtClean="0"/>
              <a:t>її</a:t>
            </a:r>
            <a:r>
              <a:rPr lang="ru-RU" sz="2000" b="1" dirty="0" smtClean="0"/>
              <a:t> </a:t>
            </a:r>
            <a:r>
              <a:rPr lang="ru-RU" sz="2000" b="1" dirty="0" err="1" smtClean="0"/>
              <a:t>читацького</a:t>
            </a:r>
            <a:r>
              <a:rPr lang="ru-RU" sz="2000" b="1" dirty="0" smtClean="0"/>
              <a:t> </a:t>
            </a:r>
            <a:r>
              <a:rPr lang="ru-RU" sz="2000" b="1" dirty="0" err="1" smtClean="0"/>
              <a:t>і</a:t>
            </a:r>
            <a:r>
              <a:rPr lang="ru-RU" sz="2000" b="1" dirty="0" smtClean="0"/>
              <a:t> </a:t>
            </a:r>
            <a:r>
              <a:rPr lang="ru-RU" sz="2000" b="1" dirty="0" err="1" smtClean="0"/>
              <a:t>життєвого</a:t>
            </a:r>
            <a:r>
              <a:rPr lang="ru-RU" sz="2000" b="1" dirty="0" smtClean="0"/>
              <a:t> </a:t>
            </a:r>
            <a:r>
              <a:rPr lang="ru-RU" sz="2000" b="1" dirty="0" err="1" smtClean="0"/>
              <a:t>досвіду</a:t>
            </a:r>
            <a:r>
              <a:rPr lang="ru-RU" sz="2000" b="1" dirty="0" smtClean="0"/>
              <a:t> та </a:t>
            </a:r>
            <a:r>
              <a:rPr lang="ru-RU" sz="2000" b="1" dirty="0" err="1" smtClean="0"/>
              <a:t>розвитку</a:t>
            </a:r>
            <a:r>
              <a:rPr lang="ru-RU" sz="2000" b="1" dirty="0" smtClean="0"/>
              <a:t>, </a:t>
            </a:r>
            <a:r>
              <a:rPr lang="ru-RU" sz="2000" b="1" dirty="0" err="1" smtClean="0"/>
              <a:t>і</a:t>
            </a:r>
            <a:r>
              <a:rPr lang="ru-RU" sz="2000" b="1" dirty="0" smtClean="0"/>
              <a:t> часто, </a:t>
            </a:r>
            <a:r>
              <a:rPr lang="ru-RU" sz="2000" b="1" dirty="0" err="1" smtClean="0"/>
              <a:t>даючи</a:t>
            </a:r>
            <a:r>
              <a:rPr lang="ru-RU" sz="2000" b="1" dirty="0" smtClean="0"/>
              <a:t> </a:t>
            </a:r>
            <a:r>
              <a:rPr lang="ru-RU" sz="2000" b="1" dirty="0" err="1" smtClean="0"/>
              <a:t>такі</a:t>
            </a:r>
            <a:r>
              <a:rPr lang="ru-RU" sz="2000" b="1" dirty="0" smtClean="0"/>
              <a:t> </a:t>
            </a:r>
            <a:r>
              <a:rPr lang="ru-RU" sz="2000" b="1" dirty="0" err="1" smtClean="0"/>
              <a:t>поради</a:t>
            </a:r>
            <a:r>
              <a:rPr lang="ru-RU" sz="2000" b="1" dirty="0" smtClean="0"/>
              <a:t>, </a:t>
            </a:r>
            <a:r>
              <a:rPr lang="ru-RU" sz="2000" b="1" dirty="0" err="1" smtClean="0"/>
              <a:t>ще</a:t>
            </a:r>
            <a:r>
              <a:rPr lang="ru-RU" sz="2000" b="1" dirty="0" smtClean="0"/>
              <a:t> </a:t>
            </a:r>
            <a:r>
              <a:rPr lang="ru-RU" sz="2000" b="1" dirty="0" err="1" smtClean="0"/>
              <a:t>й</a:t>
            </a:r>
            <a:r>
              <a:rPr lang="ru-RU" sz="2000" b="1" dirty="0" smtClean="0"/>
              <a:t> </a:t>
            </a:r>
            <a:r>
              <a:rPr lang="ru-RU" sz="2000" b="1" dirty="0" err="1" smtClean="0"/>
              <a:t>намагаються</a:t>
            </a:r>
            <a:r>
              <a:rPr lang="ru-RU" sz="2000" b="1" dirty="0" smtClean="0"/>
              <a:t> </a:t>
            </a:r>
            <a:r>
              <a:rPr lang="ru-RU" sz="2000" b="1" dirty="0" err="1" smtClean="0"/>
              <a:t>убезпечити</a:t>
            </a:r>
            <a:r>
              <a:rPr lang="ru-RU" sz="2000" b="1" dirty="0" smtClean="0"/>
              <a:t> себе </a:t>
            </a:r>
            <a:r>
              <a:rPr lang="ru-RU" sz="2000" b="1" dirty="0" err="1" smtClean="0"/>
              <a:t>від</a:t>
            </a:r>
            <a:r>
              <a:rPr lang="ru-RU" sz="2000" b="1" dirty="0" smtClean="0"/>
              <a:t> </a:t>
            </a:r>
            <a:r>
              <a:rPr lang="ru-RU" sz="2000" b="1" dirty="0" err="1" smtClean="0"/>
              <a:t>претензій</a:t>
            </a:r>
            <a:r>
              <a:rPr lang="ru-RU" sz="2000" b="1" dirty="0" smtClean="0"/>
              <a:t> </a:t>
            </a:r>
            <a:r>
              <a:rPr lang="ru-RU" sz="2000" b="1" dirty="0" err="1" smtClean="0"/>
              <a:t>невдоволених</a:t>
            </a:r>
            <a:r>
              <a:rPr lang="ru-RU" sz="2000" b="1" dirty="0" smtClean="0"/>
              <a:t> </a:t>
            </a:r>
            <a:r>
              <a:rPr lang="ru-RU" sz="2000" b="1" dirty="0" err="1" smtClean="0"/>
              <a:t>покупців</a:t>
            </a:r>
            <a:r>
              <a:rPr lang="ru-RU" sz="2000" b="1" dirty="0" smtClean="0"/>
              <a:t>. </a:t>
            </a:r>
            <a:r>
              <a:rPr lang="ru-RU" sz="2000" b="1" dirty="0" err="1" smtClean="0"/>
              <a:t>Тож</a:t>
            </a:r>
            <a:r>
              <a:rPr lang="ru-RU" sz="2000" b="1" dirty="0" smtClean="0"/>
              <a:t> не </a:t>
            </a:r>
            <a:r>
              <a:rPr lang="ru-RU" sz="2000" b="1" dirty="0" err="1" smtClean="0"/>
              <a:t>вагайтеся</a:t>
            </a:r>
            <a:r>
              <a:rPr lang="ru-RU" sz="2000" b="1" dirty="0" smtClean="0"/>
              <a:t> </a:t>
            </a:r>
            <a:r>
              <a:rPr lang="ru-RU" sz="2000" b="1" dirty="0" err="1" smtClean="0"/>
              <a:t>і</a:t>
            </a:r>
            <a:r>
              <a:rPr lang="ru-RU" sz="2000" b="1" dirty="0" smtClean="0"/>
              <a:t> </a:t>
            </a:r>
            <a:r>
              <a:rPr lang="ru-RU" sz="2000" b="1" dirty="0" err="1" smtClean="0"/>
              <a:t>зазирніть</a:t>
            </a:r>
            <a:r>
              <a:rPr lang="ru-RU" sz="2000" b="1" dirty="0" smtClean="0"/>
              <a:t> до </a:t>
            </a:r>
            <a:r>
              <a:rPr lang="ru-RU" sz="2000" b="1" dirty="0" err="1" smtClean="0"/>
              <a:t>секцій</a:t>
            </a:r>
            <a:r>
              <a:rPr lang="ru-RU" sz="2000" b="1" dirty="0" smtClean="0"/>
              <a:t> </a:t>
            </a:r>
            <a:r>
              <a:rPr lang="ru-RU" sz="2000" b="1" dirty="0" err="1" smtClean="0"/>
              <a:t>із</a:t>
            </a:r>
            <a:r>
              <a:rPr lang="ru-RU" sz="2000" b="1" dirty="0" smtClean="0"/>
              <a:t> книжками для старших </a:t>
            </a:r>
            <a:r>
              <a:rPr lang="ru-RU" sz="2000" b="1" dirty="0" err="1" smtClean="0"/>
              <a:t>або</a:t>
            </a:r>
            <a:r>
              <a:rPr lang="ru-RU" sz="2000" b="1" dirty="0" smtClean="0"/>
              <a:t> </a:t>
            </a:r>
            <a:r>
              <a:rPr lang="ru-RU" sz="2000" b="1" dirty="0" err="1" smtClean="0"/>
              <a:t>молодших</a:t>
            </a:r>
            <a:r>
              <a:rPr lang="ru-RU" sz="2000" b="1" dirty="0" smtClean="0"/>
              <a:t> </a:t>
            </a:r>
            <a:r>
              <a:rPr lang="ru-RU" sz="2000" b="1" dirty="0" err="1" smtClean="0"/>
              <a:t>дітей</a:t>
            </a:r>
            <a:r>
              <a:rPr lang="ru-RU" sz="2000" b="1" dirty="0" smtClean="0"/>
              <a:t>, </a:t>
            </a:r>
            <a:r>
              <a:rPr lang="ru-RU" sz="2000" b="1" dirty="0" err="1" smtClean="0"/>
              <a:t>ніж</a:t>
            </a:r>
            <a:r>
              <a:rPr lang="ru-RU" sz="2000" b="1" dirty="0" smtClean="0"/>
              <a:t> ваш </a:t>
            </a:r>
            <a:r>
              <a:rPr lang="ru-RU" sz="2000" b="1" dirty="0" err="1" smtClean="0"/>
              <a:t>читач</a:t>
            </a:r>
            <a:r>
              <a:rPr lang="ru-RU" sz="2000" b="1" dirty="0" smtClean="0"/>
              <a:t> </a:t>
            </a:r>
            <a:r>
              <a:rPr lang="ru-RU" sz="2000" b="1" dirty="0" err="1" smtClean="0"/>
              <a:t>або</a:t>
            </a:r>
            <a:r>
              <a:rPr lang="ru-RU" sz="2000" b="1" dirty="0" smtClean="0"/>
              <a:t> </a:t>
            </a:r>
            <a:r>
              <a:rPr lang="ru-RU" sz="2000" b="1" dirty="0" err="1" smtClean="0"/>
              <a:t>читачка</a:t>
            </a:r>
            <a:r>
              <a:rPr lang="ru-RU" sz="2000" b="1" dirty="0" smtClean="0"/>
              <a:t>.</a:t>
            </a:r>
            <a:br>
              <a:rPr lang="ru-RU" sz="2000" b="1" dirty="0" smtClean="0"/>
            </a:br>
            <a:r>
              <a:rPr lang="ru-RU" sz="3600" b="1" i="1" dirty="0" smtClean="0"/>
              <a:t>Формат</a:t>
            </a:r>
            <a:r>
              <a:rPr lang="ru-RU" sz="2000" b="1" dirty="0" smtClean="0"/>
              <a:t/>
            </a:r>
            <a:br>
              <a:rPr lang="ru-RU" sz="2000" b="1" dirty="0" smtClean="0"/>
            </a:br>
            <a:r>
              <a:rPr lang="ru-RU" sz="2000" b="1" dirty="0" err="1" smtClean="0"/>
              <a:t>Їжа</a:t>
            </a:r>
            <a:r>
              <a:rPr lang="ru-RU" sz="2000" b="1" dirty="0" smtClean="0"/>
              <a:t> </a:t>
            </a:r>
            <a:r>
              <a:rPr lang="ru-RU" sz="2000" b="1" dirty="0" err="1" smtClean="0"/>
              <a:t>має</a:t>
            </a:r>
            <a:r>
              <a:rPr lang="ru-RU" sz="2000" b="1" dirty="0" smtClean="0"/>
              <a:t> бути </a:t>
            </a:r>
            <a:r>
              <a:rPr lang="ru-RU" sz="2000" b="1" dirty="0" err="1" smtClean="0"/>
              <a:t>різноманітною</a:t>
            </a:r>
            <a:r>
              <a:rPr lang="ru-RU" sz="2000" b="1" dirty="0" smtClean="0"/>
              <a:t> — книжки </a:t>
            </a:r>
            <a:r>
              <a:rPr lang="ru-RU" sz="2000" b="1" dirty="0" err="1" smtClean="0"/>
              <a:t>також</a:t>
            </a:r>
            <a:r>
              <a:rPr lang="ru-RU" sz="2000" b="1" dirty="0" smtClean="0"/>
              <a:t>: </a:t>
            </a:r>
            <a:r>
              <a:rPr lang="ru-RU" sz="2000" b="1" dirty="0" err="1" smtClean="0"/>
              <a:t>звертайте</a:t>
            </a:r>
            <a:r>
              <a:rPr lang="ru-RU" sz="2000" b="1" dirty="0" smtClean="0"/>
              <a:t> </a:t>
            </a:r>
            <a:r>
              <a:rPr lang="ru-RU" sz="2000" b="1" dirty="0" err="1" smtClean="0"/>
              <a:t>увагу</a:t>
            </a:r>
            <a:r>
              <a:rPr lang="ru-RU" sz="2000" b="1" dirty="0" smtClean="0"/>
              <a:t> на </a:t>
            </a:r>
            <a:r>
              <a:rPr lang="ru-RU" sz="2000" b="1" dirty="0" err="1" smtClean="0"/>
              <a:t>різні</a:t>
            </a:r>
            <a:r>
              <a:rPr lang="ru-RU" sz="2000" b="1" dirty="0" smtClean="0"/>
              <a:t> </a:t>
            </a:r>
            <a:r>
              <a:rPr lang="ru-RU" sz="2000" b="1" dirty="0" err="1" smtClean="0"/>
              <a:t>формати</a:t>
            </a:r>
            <a:r>
              <a:rPr lang="ru-RU" sz="2000" b="1" dirty="0" smtClean="0"/>
              <a:t>. </a:t>
            </a:r>
            <a:r>
              <a:rPr lang="ru-RU" sz="2000" b="1" dirty="0" err="1" smtClean="0"/>
              <a:t>Якщо</a:t>
            </a:r>
            <a:r>
              <a:rPr lang="ru-RU" sz="2000" b="1" dirty="0" smtClean="0"/>
              <a:t> </a:t>
            </a:r>
            <a:r>
              <a:rPr lang="ru-RU" sz="2000" b="1" dirty="0" err="1" smtClean="0"/>
              <a:t>дитина</a:t>
            </a:r>
            <a:r>
              <a:rPr lang="ru-RU" sz="2000" b="1" dirty="0" smtClean="0"/>
              <a:t> </a:t>
            </a:r>
            <a:r>
              <a:rPr lang="ru-RU" sz="2000" b="1" dirty="0" err="1" smtClean="0"/>
              <a:t>ще</a:t>
            </a:r>
            <a:r>
              <a:rPr lang="ru-RU" sz="2000" b="1" dirty="0" smtClean="0"/>
              <a:t> </a:t>
            </a:r>
            <a:r>
              <a:rPr lang="ru-RU" sz="2000" b="1" dirty="0" err="1" smtClean="0"/>
              <a:t>маленька</a:t>
            </a:r>
            <a:r>
              <a:rPr lang="ru-RU" sz="2000" b="1" dirty="0" smtClean="0"/>
              <a:t>, не </a:t>
            </a:r>
            <a:r>
              <a:rPr lang="ru-RU" sz="2000" b="1" dirty="0" err="1" smtClean="0"/>
              <a:t>забувайте</a:t>
            </a:r>
            <a:r>
              <a:rPr lang="ru-RU" sz="2000" b="1" dirty="0" smtClean="0"/>
              <a:t> про книжки-картонки </a:t>
            </a:r>
            <a:r>
              <a:rPr lang="ru-RU" sz="2000" b="1" dirty="0" err="1" smtClean="0"/>
              <a:t>й</a:t>
            </a:r>
            <a:r>
              <a:rPr lang="ru-RU" sz="2000" b="1" dirty="0" smtClean="0"/>
              <a:t> </a:t>
            </a:r>
            <a:r>
              <a:rPr lang="ru-RU" sz="2000" b="1" dirty="0" err="1" smtClean="0"/>
              <a:t>книжки-іграшки</a:t>
            </a:r>
            <a:r>
              <a:rPr lang="ru-RU" sz="2000" b="1" dirty="0" smtClean="0"/>
              <a:t>, не </a:t>
            </a:r>
            <a:r>
              <a:rPr lang="ru-RU" sz="2000" b="1" dirty="0" err="1" smtClean="0"/>
              <a:t>оминайте</a:t>
            </a:r>
            <a:r>
              <a:rPr lang="ru-RU" sz="2000" b="1" dirty="0" smtClean="0"/>
              <a:t> </a:t>
            </a:r>
            <a:r>
              <a:rPr lang="ru-RU" sz="2000" b="1" dirty="0" err="1" smtClean="0"/>
              <a:t>й</a:t>
            </a:r>
            <a:r>
              <a:rPr lang="ru-RU" sz="2000" b="1" dirty="0" smtClean="0"/>
              <a:t> книжки-картинки, книжки без </a:t>
            </a:r>
            <a:r>
              <a:rPr lang="ru-RU" sz="2000" b="1" dirty="0" err="1" smtClean="0"/>
              <a:t>слів</a:t>
            </a:r>
            <a:r>
              <a:rPr lang="ru-RU" sz="2000" b="1" dirty="0" smtClean="0"/>
              <a:t>, </a:t>
            </a:r>
            <a:r>
              <a:rPr lang="ru-RU" sz="2000" b="1" dirty="0" err="1" smtClean="0"/>
              <a:t>комікси</a:t>
            </a:r>
            <a:r>
              <a:rPr lang="ru-RU" sz="2000" b="1" dirty="0" smtClean="0"/>
              <a:t> </a:t>
            </a:r>
            <a:r>
              <a:rPr lang="ru-RU" sz="2000" b="1" dirty="0" err="1" smtClean="0"/>
              <a:t>тощо</a:t>
            </a:r>
            <a:r>
              <a:rPr lang="ru-RU" sz="2000" b="1" dirty="0" smtClean="0"/>
              <a:t>.</a:t>
            </a:r>
            <a:r>
              <a:rPr lang="ru-RU" sz="2000" dirty="0" smtClean="0"/>
              <a:t/>
            </a:r>
            <a:br>
              <a:rPr lang="ru-RU" sz="2000" dirty="0" smtClean="0"/>
            </a:br>
            <a:endParaRPr lang="ru-RU" sz="2000" dirty="0"/>
          </a:p>
        </p:txBody>
      </p:sp>
      <p:pic>
        <p:nvPicPr>
          <p:cNvPr id="4" name="Рисунок 3"/>
          <p:cNvPicPr>
            <a:picLocks noChangeAspect="1"/>
          </p:cNvPicPr>
          <p:nvPr/>
        </p:nvPicPr>
        <p:blipFill>
          <a:blip r:embed="rId2" cstate="print">
            <a:extLst>
              <a:ext uri="{BEBA8EAE-BF5A-486C-A8C5-ECC9F3942E4B}">
                <a14:imgProps xmlns:a14="http://schemas.microsoft.com/office/drawing/2010/main" xmlns="">
                  <a14:imgLayer r:embed="">
                    <a14:imgEffect>
                      <a14:backgroundRemoval t="2451" b="96961" l="4889" r="97222">
                        <a14:foregroundMark x1="74444" y1="17843" x2="90556" y2="20294"/>
                      </a14:backgroundRemoval>
                    </a14:imgEffect>
                  </a14:imgLayer>
                </a14:imgProps>
              </a:ext>
            </a:extLst>
          </a:blip>
          <a:stretch>
            <a:fillRect/>
          </a:stretch>
        </p:blipFill>
        <p:spPr>
          <a:xfrm>
            <a:off x="5753261" y="1"/>
            <a:ext cx="3099285" cy="2641600"/>
          </a:xfrm>
          <a:prstGeom prst="rect">
            <a:avLst/>
          </a:prstGeom>
        </p:spPr>
      </p:pic>
    </p:spTree>
    <p:extLst>
      <p:ext uri="{BB962C8B-B14F-4D97-AF65-F5344CB8AC3E}">
        <p14:creationId xmlns:p14="http://schemas.microsoft.com/office/powerpoint/2010/main" xmlns="" val="810563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725714"/>
            <a:ext cx="7772400" cy="5486399"/>
          </a:xfrm>
          <a:solidFill>
            <a:schemeClr val="accent2"/>
          </a:solidFill>
        </p:spPr>
        <p:txBody>
          <a:bodyPr>
            <a:normAutofit/>
          </a:bodyPr>
          <a:lstStyle/>
          <a:p>
            <a:r>
              <a:rPr lang="ru-RU" sz="3200" b="1" i="1" dirty="0" smtClean="0"/>
              <a:t>Книги – </a:t>
            </a:r>
            <a:r>
              <a:rPr lang="ru-RU" sz="3200" b="1" i="1" dirty="0" err="1" smtClean="0"/>
              <a:t>це</a:t>
            </a:r>
            <a:r>
              <a:rPr lang="ru-RU" sz="3200" b="1" i="1" dirty="0" smtClean="0"/>
              <a:t> </a:t>
            </a:r>
            <a:r>
              <a:rPr lang="ru-RU" sz="3200" b="1" i="1" dirty="0" err="1" smtClean="0"/>
              <a:t>двері</a:t>
            </a:r>
            <a:r>
              <a:rPr lang="ru-RU" sz="3200" b="1" i="1" dirty="0" smtClean="0"/>
              <a:t>, </a:t>
            </a:r>
            <a:r>
              <a:rPr lang="ru-RU" sz="3200" b="1" i="1" dirty="0" err="1" smtClean="0"/>
              <a:t>що</a:t>
            </a:r>
            <a:r>
              <a:rPr lang="ru-RU" sz="3200" b="1" i="1" dirty="0" smtClean="0"/>
              <a:t> </a:t>
            </a:r>
            <a:r>
              <a:rPr lang="ru-RU" sz="3200" b="1" i="1" dirty="0" err="1" smtClean="0"/>
              <a:t>виводять</a:t>
            </a:r>
            <a:r>
              <a:rPr lang="ru-RU" sz="3200" b="1" i="1" dirty="0" smtClean="0"/>
              <a:t> тебе </a:t>
            </a:r>
            <a:r>
              <a:rPr lang="ru-RU" sz="3200" b="1" i="1" dirty="0" err="1" smtClean="0"/>
              <a:t>з</a:t>
            </a:r>
            <a:r>
              <a:rPr lang="ru-RU" sz="3200" b="1" i="1" dirty="0" smtClean="0"/>
              <a:t> </a:t>
            </a:r>
            <a:r>
              <a:rPr lang="ru-RU" sz="3200" b="1" i="1" dirty="0" err="1" smtClean="0"/>
              <a:t>чотирьох</a:t>
            </a:r>
            <a:r>
              <a:rPr lang="ru-RU" sz="3200" b="1" i="1" dirty="0" smtClean="0"/>
              <a:t> </a:t>
            </a:r>
            <a:r>
              <a:rPr lang="ru-RU" sz="3200" b="1" i="1" dirty="0" err="1" smtClean="0"/>
              <a:t>стін</a:t>
            </a:r>
            <a:r>
              <a:rPr lang="ru-RU" sz="3200" b="1" i="1" dirty="0" smtClean="0"/>
              <a:t>…. Вони </a:t>
            </a:r>
            <a:r>
              <a:rPr lang="ru-RU" sz="3200" b="1" i="1" dirty="0" err="1" smtClean="0"/>
              <a:t>вчать</a:t>
            </a:r>
            <a:r>
              <a:rPr lang="ru-RU" sz="3200" b="1" i="1" dirty="0" smtClean="0"/>
              <a:t> тебе, </a:t>
            </a:r>
            <a:r>
              <a:rPr lang="ru-RU" sz="3200" b="1" i="1" dirty="0" err="1" smtClean="0"/>
              <a:t>виховують</a:t>
            </a:r>
            <a:r>
              <a:rPr lang="ru-RU" sz="3200" b="1" i="1" dirty="0" smtClean="0"/>
              <a:t>, </a:t>
            </a:r>
            <a:r>
              <a:rPr lang="ru-RU" sz="3200" b="1" i="1" dirty="0" err="1" smtClean="0"/>
              <a:t>з</a:t>
            </a:r>
            <a:r>
              <a:rPr lang="ru-RU" sz="3200" b="1" i="1" dirty="0" smtClean="0"/>
              <a:t> ними </a:t>
            </a:r>
            <a:r>
              <a:rPr lang="ru-RU" sz="3200" b="1" i="1" dirty="0" err="1" smtClean="0"/>
              <a:t>ти</a:t>
            </a:r>
            <a:r>
              <a:rPr lang="ru-RU" sz="3200" b="1" i="1" dirty="0" smtClean="0"/>
              <a:t> </a:t>
            </a:r>
            <a:r>
              <a:rPr lang="ru-RU" sz="3200" b="1" i="1" dirty="0" err="1" smtClean="0"/>
              <a:t>подорожуєш</a:t>
            </a:r>
            <a:r>
              <a:rPr lang="ru-RU" sz="3200" b="1" i="1" dirty="0" smtClean="0"/>
              <a:t>, </a:t>
            </a:r>
            <a:r>
              <a:rPr lang="ru-RU" sz="3200" b="1" i="1" dirty="0" err="1" smtClean="0"/>
              <a:t>мрієш</a:t>
            </a:r>
            <a:r>
              <a:rPr lang="ru-RU" sz="3200" b="1" i="1" dirty="0" smtClean="0"/>
              <a:t>, </a:t>
            </a:r>
            <a:r>
              <a:rPr lang="ru-RU" sz="3200" b="1" i="1" dirty="0" err="1" smtClean="0"/>
              <a:t>уявляєш</a:t>
            </a:r>
            <a:r>
              <a:rPr lang="ru-RU" sz="3200" b="1" i="1" dirty="0" smtClean="0"/>
              <a:t>, </a:t>
            </a:r>
            <a:r>
              <a:rPr lang="ru-RU" sz="3200" b="1" i="1" dirty="0" err="1" smtClean="0"/>
              <a:t>проживаєш</a:t>
            </a:r>
            <a:r>
              <a:rPr lang="ru-RU" sz="3200" b="1" i="1" dirty="0" smtClean="0"/>
              <a:t> </a:t>
            </a:r>
            <a:r>
              <a:rPr lang="ru-RU" sz="3200" b="1" i="1" dirty="0" err="1" smtClean="0"/>
              <a:t>інші</a:t>
            </a:r>
            <a:r>
              <a:rPr lang="ru-RU" sz="3200" b="1" i="1" dirty="0" smtClean="0"/>
              <a:t> </a:t>
            </a:r>
            <a:r>
              <a:rPr lang="ru-RU" sz="3200" b="1" i="1" dirty="0" err="1" smtClean="0"/>
              <a:t>життя</a:t>
            </a:r>
            <a:r>
              <a:rPr lang="ru-RU" sz="3200" b="1" i="1" dirty="0" smtClean="0"/>
              <a:t>, а </a:t>
            </a:r>
            <a:r>
              <a:rPr lang="ru-RU" sz="3200" b="1" i="1" dirty="0" err="1" smtClean="0"/>
              <a:t>своєш</a:t>
            </a:r>
            <a:r>
              <a:rPr lang="ru-RU" sz="3200" b="1" i="1" dirty="0" smtClean="0"/>
              <a:t> </a:t>
            </a:r>
            <a:r>
              <a:rPr lang="ru-RU" sz="3200" b="1" i="1" dirty="0" err="1" smtClean="0"/>
              <a:t>примножує</a:t>
            </a:r>
            <a:r>
              <a:rPr lang="ru-RU" sz="3200" b="1" i="1" dirty="0" smtClean="0"/>
              <a:t> в </a:t>
            </a:r>
            <a:r>
              <a:rPr lang="ru-RU" sz="3200" b="1" i="1" dirty="0" err="1" smtClean="0"/>
              <a:t>тисячу</a:t>
            </a:r>
            <a:r>
              <a:rPr lang="ru-RU" sz="3200" b="1" i="1" dirty="0" smtClean="0"/>
              <a:t> </a:t>
            </a:r>
            <a:r>
              <a:rPr lang="ru-RU" sz="3200" b="1" i="1" dirty="0" err="1" smtClean="0"/>
              <a:t>разів</a:t>
            </a:r>
            <a:r>
              <a:rPr lang="ru-RU" sz="3200" b="1" i="1" dirty="0" smtClean="0"/>
              <a:t>.</a:t>
            </a:r>
            <a:br>
              <a:rPr lang="ru-RU" sz="3200" b="1" i="1" dirty="0" smtClean="0"/>
            </a:br>
            <a:r>
              <a:rPr lang="ru-RU" sz="3200" b="1" i="1" dirty="0" err="1" smtClean="0"/>
              <a:t>Артуро</a:t>
            </a:r>
            <a:r>
              <a:rPr lang="ru-RU" sz="3200" b="1" i="1" dirty="0" smtClean="0"/>
              <a:t> </a:t>
            </a:r>
            <a:r>
              <a:rPr lang="ru-RU" sz="3200" b="1" i="1" dirty="0" err="1" smtClean="0"/>
              <a:t>Перес-Реверте</a:t>
            </a:r>
            <a:endParaRPr lang="ru-RU" sz="3200" b="1" i="1" dirty="0"/>
          </a:p>
        </p:txBody>
      </p:sp>
      <p:pic>
        <p:nvPicPr>
          <p:cNvPr id="1028" name="Picture 4" descr="D:\!!! MyDocs !!!\Desktop\prygody-kraplynky-34711281-237x379.jpg"/>
          <p:cNvPicPr>
            <a:picLocks noChangeAspect="1" noChangeArrowheads="1"/>
          </p:cNvPicPr>
          <p:nvPr/>
        </p:nvPicPr>
        <p:blipFill>
          <a:blip r:embed="rId2" cstate="print"/>
          <a:srcRect/>
          <a:stretch>
            <a:fillRect/>
          </a:stretch>
        </p:blipFill>
        <p:spPr bwMode="auto">
          <a:xfrm>
            <a:off x="236765" y="246741"/>
            <a:ext cx="3009900" cy="3106057"/>
          </a:xfrm>
          <a:prstGeom prst="rect">
            <a:avLst/>
          </a:prstGeom>
          <a:noFill/>
        </p:spPr>
      </p:pic>
      <p:pic>
        <p:nvPicPr>
          <p:cNvPr id="1029" name="Picture 5" descr="D:\!!! MyDocs !!!\Desktop\Garri-Potter-i-v-yazen-Azkabanu-237x358.jpg"/>
          <p:cNvPicPr>
            <a:picLocks noChangeAspect="1" noChangeArrowheads="1"/>
          </p:cNvPicPr>
          <p:nvPr/>
        </p:nvPicPr>
        <p:blipFill>
          <a:blip r:embed="rId3" cstate="print"/>
          <a:srcRect/>
          <a:stretch>
            <a:fillRect/>
          </a:stretch>
        </p:blipFill>
        <p:spPr bwMode="auto">
          <a:xfrm>
            <a:off x="5054374" y="188686"/>
            <a:ext cx="2257425" cy="3294743"/>
          </a:xfrm>
          <a:prstGeom prst="rect">
            <a:avLst/>
          </a:prstGeom>
          <a:noFill/>
        </p:spPr>
      </p:pic>
    </p:spTree>
    <p:extLst>
      <p:ext uri="{BB962C8B-B14F-4D97-AF65-F5344CB8AC3E}">
        <p14:creationId xmlns:p14="http://schemas.microsoft.com/office/powerpoint/2010/main" xmlns="" val="810563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0" y="188687"/>
            <a:ext cx="8882743" cy="6444342"/>
          </a:xfrm>
        </p:spPr>
        <p:txBody>
          <a:bodyPr>
            <a:normAutofit fontScale="90000"/>
          </a:bodyPr>
          <a:lstStyle/>
          <a:p>
            <a:r>
              <a:rPr lang="ru-RU" sz="2400" b="1" dirty="0" err="1" smtClean="0"/>
              <a:t>Мова</a:t>
            </a:r>
            <a:r>
              <a:rPr lang="ru-RU" sz="2400" b="1" dirty="0" smtClean="0"/>
              <a:t> для кожного народу </a:t>
            </a:r>
            <a:r>
              <a:rPr lang="ru-RU" sz="2400" b="1" dirty="0" err="1" smtClean="0"/>
              <a:t>стає</a:t>
            </a:r>
            <a:r>
              <a:rPr lang="ru-RU" sz="2400" b="1" dirty="0" smtClean="0"/>
              <a:t> </a:t>
            </a:r>
            <a:r>
              <a:rPr lang="ru-RU" sz="2400" b="1" dirty="0" err="1" smtClean="0"/>
              <a:t>ніби</a:t>
            </a:r>
            <a:r>
              <a:rPr lang="ru-RU" sz="2400" b="1" dirty="0" smtClean="0"/>
              <a:t> другою природою, </a:t>
            </a:r>
            <a:r>
              <a:rPr lang="ru-RU" sz="2400" b="1" dirty="0" err="1" smtClean="0"/>
              <a:t>що</a:t>
            </a:r>
            <a:r>
              <a:rPr lang="ru-RU" sz="2400" b="1" dirty="0" smtClean="0"/>
              <a:t> </a:t>
            </a:r>
            <a:r>
              <a:rPr lang="ru-RU" sz="2400" b="1" dirty="0" err="1" smtClean="0"/>
              <a:t>оточує</a:t>
            </a:r>
            <a:r>
              <a:rPr lang="ru-RU" sz="2400" b="1" dirty="0" smtClean="0"/>
              <a:t> </a:t>
            </a:r>
            <a:r>
              <a:rPr lang="ru-RU" sz="2400" b="1" dirty="0" err="1" smtClean="0"/>
              <a:t>його</a:t>
            </a:r>
            <a:r>
              <a:rPr lang="ru-RU" sz="2400" b="1" dirty="0" smtClean="0"/>
              <a:t>, </a:t>
            </a:r>
            <a:r>
              <a:rPr lang="ru-RU" sz="2400" b="1" dirty="0" err="1" smtClean="0"/>
              <a:t>живе</a:t>
            </a:r>
            <a:r>
              <a:rPr lang="ru-RU" sz="2400" b="1" dirty="0" smtClean="0"/>
              <a:t> </a:t>
            </a:r>
            <a:r>
              <a:rPr lang="ru-RU" sz="2400" b="1" dirty="0" err="1" smtClean="0"/>
              <a:t>з</a:t>
            </a:r>
            <a:r>
              <a:rPr lang="ru-RU" sz="2400" b="1" dirty="0" smtClean="0"/>
              <a:t> ним </a:t>
            </a:r>
            <a:r>
              <a:rPr lang="ru-RU" sz="2400" b="1" dirty="0" err="1" smtClean="0"/>
              <a:t>всюди</a:t>
            </a:r>
            <a:r>
              <a:rPr lang="ru-RU" sz="2400" b="1" dirty="0" smtClean="0"/>
              <a:t> </a:t>
            </a:r>
            <a:r>
              <a:rPr lang="ru-RU" sz="2400" b="1" dirty="0" err="1" smtClean="0"/>
              <a:t>і</a:t>
            </a:r>
            <a:r>
              <a:rPr lang="ru-RU" sz="2400" b="1" dirty="0" smtClean="0"/>
              <a:t> </a:t>
            </a:r>
            <a:r>
              <a:rPr lang="ru-RU" sz="2400" b="1" dirty="0" err="1" smtClean="0"/>
              <a:t>завжди</a:t>
            </a:r>
            <a:r>
              <a:rPr lang="ru-RU" sz="2400" b="1" dirty="0" smtClean="0"/>
              <a:t>. Без </a:t>
            </a:r>
            <a:r>
              <a:rPr lang="ru-RU" sz="2400" b="1" dirty="0" err="1" smtClean="0"/>
              <a:t>неї</a:t>
            </a:r>
            <a:r>
              <a:rPr lang="ru-RU" sz="2400" b="1" dirty="0" smtClean="0"/>
              <a:t>, як </a:t>
            </a:r>
            <a:r>
              <a:rPr lang="ru-RU" sz="2400" b="1" dirty="0" err="1" smtClean="0"/>
              <a:t>і</a:t>
            </a:r>
            <a:r>
              <a:rPr lang="ru-RU" sz="2400" b="1" dirty="0" smtClean="0"/>
              <a:t> без </a:t>
            </a:r>
            <a:r>
              <a:rPr lang="ru-RU" sz="2400" b="1" dirty="0" err="1" smtClean="0"/>
              <a:t>сонця</a:t>
            </a:r>
            <a:r>
              <a:rPr lang="ru-RU" sz="2400" b="1" dirty="0" smtClean="0"/>
              <a:t>, </a:t>
            </a:r>
            <a:r>
              <a:rPr lang="ru-RU" sz="2400" b="1" dirty="0" err="1" smtClean="0"/>
              <a:t>повітря</a:t>
            </a:r>
            <a:r>
              <a:rPr lang="ru-RU" sz="2400" b="1" dirty="0" smtClean="0"/>
              <a:t>, </a:t>
            </a:r>
            <a:r>
              <a:rPr lang="ru-RU" sz="2400" b="1" dirty="0" err="1" smtClean="0"/>
              <a:t>рослин</a:t>
            </a:r>
            <a:r>
              <a:rPr lang="ru-RU" sz="2400" b="1" dirty="0" smtClean="0"/>
              <a:t>, </a:t>
            </a:r>
            <a:r>
              <a:rPr lang="ru-RU" sz="2400" b="1" dirty="0" err="1" smtClean="0"/>
              <a:t>людина</a:t>
            </a:r>
            <a:r>
              <a:rPr lang="ru-RU" sz="2400" b="1" dirty="0" smtClean="0"/>
              <a:t> не </a:t>
            </a:r>
            <a:r>
              <a:rPr lang="ru-RU" sz="2400" b="1" dirty="0" err="1" smtClean="0"/>
              <a:t>може</a:t>
            </a:r>
            <a:r>
              <a:rPr lang="ru-RU" sz="2400" b="1" dirty="0" smtClean="0"/>
              <a:t> </a:t>
            </a:r>
            <a:r>
              <a:rPr lang="ru-RU" sz="2400" b="1" dirty="0" err="1" smtClean="0"/>
              <a:t>існувати</a:t>
            </a:r>
            <a:r>
              <a:rPr lang="ru-RU" sz="2400" b="1" dirty="0" smtClean="0"/>
              <a:t>. Як великим </a:t>
            </a:r>
            <a:r>
              <a:rPr lang="ru-RU" sz="2400" b="1" dirty="0" err="1" smtClean="0"/>
              <a:t>нещастям</a:t>
            </a:r>
            <a:r>
              <a:rPr lang="ru-RU" sz="2400" b="1" dirty="0" smtClean="0"/>
              <a:t> </a:t>
            </a:r>
            <a:r>
              <a:rPr lang="ru-RU" sz="2400" b="1" dirty="0" err="1" smtClean="0"/>
              <a:t>обертається</a:t>
            </a:r>
            <a:r>
              <a:rPr lang="ru-RU" sz="2400" b="1" dirty="0" smtClean="0"/>
              <a:t> </a:t>
            </a:r>
            <a:r>
              <a:rPr lang="ru-RU" sz="2400" b="1" dirty="0" err="1" smtClean="0"/>
              <a:t>нищення</a:t>
            </a:r>
            <a:r>
              <a:rPr lang="ru-RU" sz="2400" b="1" dirty="0" smtClean="0"/>
              <a:t> </a:t>
            </a:r>
            <a:r>
              <a:rPr lang="ru-RU" sz="2400" b="1" dirty="0" err="1" smtClean="0"/>
              <a:t>природи</a:t>
            </a:r>
            <a:r>
              <a:rPr lang="ru-RU" sz="2400" b="1" dirty="0" smtClean="0"/>
              <a:t>, так </a:t>
            </a:r>
            <a:r>
              <a:rPr lang="ru-RU" sz="2400" b="1" dirty="0" err="1" smtClean="0"/>
              <a:t>і</a:t>
            </a:r>
            <a:r>
              <a:rPr lang="ru-RU" sz="2400" b="1" dirty="0" smtClean="0"/>
              <a:t> </a:t>
            </a:r>
            <a:r>
              <a:rPr lang="ru-RU" sz="2400" b="1" dirty="0" err="1" smtClean="0"/>
              <a:t>боляче</a:t>
            </a:r>
            <a:r>
              <a:rPr lang="ru-RU" sz="2400" b="1" dirty="0" smtClean="0"/>
              <a:t> </a:t>
            </a:r>
            <a:r>
              <a:rPr lang="ru-RU" sz="2400" b="1" dirty="0" err="1" smtClean="0"/>
              <a:t>б’є</a:t>
            </a:r>
            <a:r>
              <a:rPr lang="ru-RU" sz="2400" b="1" dirty="0" smtClean="0"/>
              <a:t> по </a:t>
            </a:r>
            <a:r>
              <a:rPr lang="ru-RU" sz="2400" b="1" dirty="0" err="1" smtClean="0"/>
              <a:t>народові</a:t>
            </a:r>
            <a:r>
              <a:rPr lang="ru-RU" sz="2400" b="1" dirty="0" smtClean="0"/>
              <a:t> </a:t>
            </a:r>
            <a:r>
              <a:rPr lang="ru-RU" sz="2400" b="1" dirty="0" err="1" smtClean="0"/>
              <a:t>зречення</a:t>
            </a:r>
            <a:r>
              <a:rPr lang="ru-RU" sz="2400" b="1" dirty="0" smtClean="0"/>
              <a:t> </a:t>
            </a:r>
            <a:r>
              <a:rPr lang="ru-RU" sz="2400" b="1" dirty="0" err="1" smtClean="0"/>
              <a:t>рідної</a:t>
            </a:r>
            <a:r>
              <a:rPr lang="ru-RU" sz="2400" b="1" dirty="0" smtClean="0"/>
              <a:t> </a:t>
            </a:r>
            <a:r>
              <a:rPr lang="ru-RU" sz="2400" b="1" dirty="0" err="1" smtClean="0"/>
              <a:t>мови</a:t>
            </a:r>
            <a:r>
              <a:rPr lang="ru-RU" sz="2400" b="1" dirty="0" smtClean="0"/>
              <a:t> </a:t>
            </a:r>
            <a:r>
              <a:rPr lang="ru-RU" sz="2400" b="1" dirty="0" err="1" smtClean="0"/>
              <a:t>чи</a:t>
            </a:r>
            <a:r>
              <a:rPr lang="ru-RU" sz="2400" b="1" dirty="0" smtClean="0"/>
              <a:t> </a:t>
            </a:r>
            <a:r>
              <a:rPr lang="ru-RU" sz="2400" b="1" dirty="0" err="1" smtClean="0"/>
              <a:t>навіть</a:t>
            </a:r>
            <a:r>
              <a:rPr lang="ru-RU" sz="2400" b="1" dirty="0" smtClean="0"/>
              <a:t> </a:t>
            </a:r>
            <a:r>
              <a:rPr lang="ru-RU" sz="2400" b="1" dirty="0" err="1" smtClean="0"/>
              <a:t>неповага</a:t>
            </a:r>
            <a:r>
              <a:rPr lang="ru-RU" sz="2400" b="1" dirty="0" smtClean="0"/>
              <a:t> до </a:t>
            </a:r>
            <a:r>
              <a:rPr lang="ru-RU" sz="2400" b="1" dirty="0" err="1" smtClean="0"/>
              <a:t>неї</a:t>
            </a:r>
            <a:r>
              <a:rPr lang="ru-RU" sz="2400" b="1" dirty="0" smtClean="0"/>
              <a:t>, </a:t>
            </a:r>
            <a:r>
              <a:rPr lang="ru-RU" sz="2400" b="1" dirty="0" err="1" smtClean="0"/>
              <a:t>що</a:t>
            </a:r>
            <a:r>
              <a:rPr lang="ru-RU" sz="2400" b="1" dirty="0" smtClean="0"/>
              <a:t> </a:t>
            </a:r>
            <a:r>
              <a:rPr lang="ru-RU" sz="2400" b="1" dirty="0" err="1" smtClean="0"/>
              <a:t>є</a:t>
            </a:r>
            <a:r>
              <a:rPr lang="ru-RU" sz="2400" b="1" dirty="0" smtClean="0"/>
              <a:t> </a:t>
            </a:r>
            <a:r>
              <a:rPr lang="ru-RU" sz="2400" b="1" dirty="0" err="1" smtClean="0"/>
              <a:t>рівноцінним</a:t>
            </a:r>
            <a:r>
              <a:rPr lang="ru-RU" sz="2400" b="1" dirty="0" smtClean="0"/>
              <a:t> </a:t>
            </a:r>
            <a:r>
              <a:rPr lang="ru-RU" sz="2400" b="1" dirty="0" err="1" smtClean="0"/>
              <a:t>неповазі</a:t>
            </a:r>
            <a:r>
              <a:rPr lang="ru-RU" sz="2400" b="1" dirty="0" smtClean="0"/>
              <a:t> </a:t>
            </a:r>
            <a:r>
              <a:rPr lang="ru-RU" sz="2400" b="1" dirty="0" err="1" smtClean="0"/>
              <a:t>до</a:t>
            </a:r>
            <a:r>
              <a:rPr lang="ru-RU" sz="2400" b="1" dirty="0" smtClean="0"/>
              <a:t> батька </a:t>
            </a:r>
            <a:r>
              <a:rPr lang="ru-RU" sz="2400" b="1" dirty="0" err="1" smtClean="0"/>
              <a:t>й</a:t>
            </a:r>
            <a:r>
              <a:rPr lang="ru-RU" sz="2400" b="1" dirty="0" smtClean="0"/>
              <a:t> </a:t>
            </a:r>
            <a:r>
              <a:rPr lang="ru-RU" sz="2400" b="1" dirty="0" err="1" smtClean="0"/>
              <a:t>матері</a:t>
            </a:r>
            <a:r>
              <a:rPr lang="ru-RU" sz="2400" b="1" dirty="0" smtClean="0"/>
              <a:t>.</a:t>
            </a:r>
            <a:br>
              <a:rPr lang="ru-RU" sz="2400" b="1" dirty="0" smtClean="0"/>
            </a:br>
            <a:r>
              <a:rPr lang="ru-RU" sz="2400" b="1" dirty="0" err="1" smtClean="0">
                <a:solidFill>
                  <a:srgbClr val="C00000"/>
                </a:solidFill>
              </a:rPr>
              <a:t>Згадаймо</a:t>
            </a:r>
            <a:r>
              <a:rPr lang="ru-RU" sz="2400" b="1" dirty="0" smtClean="0">
                <a:solidFill>
                  <a:srgbClr val="C00000"/>
                </a:solidFill>
              </a:rPr>
              <a:t> слова В. </a:t>
            </a:r>
            <a:r>
              <a:rPr lang="ru-RU" sz="2400" b="1" dirty="0" err="1" smtClean="0">
                <a:solidFill>
                  <a:srgbClr val="C00000"/>
                </a:solidFill>
              </a:rPr>
              <a:t>Сосюри</a:t>
            </a:r>
            <a:r>
              <a:rPr lang="ru-RU" sz="2400" b="1" dirty="0" smtClean="0">
                <a:solidFill>
                  <a:srgbClr val="C00000"/>
                </a:solidFill>
              </a:rPr>
              <a:t>: “Без </a:t>
            </a:r>
            <a:r>
              <a:rPr lang="ru-RU" sz="2400" b="1" dirty="0" err="1" smtClean="0">
                <a:solidFill>
                  <a:srgbClr val="C00000"/>
                </a:solidFill>
              </a:rPr>
              <a:t>мови</a:t>
            </a:r>
            <a:r>
              <a:rPr lang="ru-RU" sz="2400" b="1" dirty="0" smtClean="0">
                <a:solidFill>
                  <a:srgbClr val="C00000"/>
                </a:solidFill>
              </a:rPr>
              <a:t> </a:t>
            </a:r>
            <a:r>
              <a:rPr lang="ru-RU" sz="2400" b="1" dirty="0" err="1" smtClean="0">
                <a:solidFill>
                  <a:srgbClr val="C00000"/>
                </a:solidFill>
              </a:rPr>
              <a:t>рідної</a:t>
            </a:r>
            <a:r>
              <a:rPr lang="ru-RU" sz="2400" b="1" dirty="0" smtClean="0">
                <a:solidFill>
                  <a:srgbClr val="C00000"/>
                </a:solidFill>
              </a:rPr>
              <a:t>, </a:t>
            </a:r>
            <a:r>
              <a:rPr lang="ru-RU" sz="2400" b="1" dirty="0" err="1" smtClean="0">
                <a:solidFill>
                  <a:srgbClr val="C00000"/>
                </a:solidFill>
              </a:rPr>
              <a:t>юначе</a:t>
            </a:r>
            <a:r>
              <a:rPr lang="ru-RU" sz="2400" b="1" dirty="0" smtClean="0">
                <a:solidFill>
                  <a:srgbClr val="C00000"/>
                </a:solidFill>
              </a:rPr>
              <a:t>, </a:t>
            </a:r>
            <a:r>
              <a:rPr lang="ru-RU" sz="2400" b="1" dirty="0" err="1" smtClean="0">
                <a:solidFill>
                  <a:srgbClr val="C00000"/>
                </a:solidFill>
              </a:rPr>
              <a:t>й</a:t>
            </a:r>
            <a:r>
              <a:rPr lang="ru-RU" sz="2400" b="1" dirty="0" smtClean="0">
                <a:solidFill>
                  <a:srgbClr val="C00000"/>
                </a:solidFill>
              </a:rPr>
              <a:t> народу </a:t>
            </a:r>
            <a:r>
              <a:rPr lang="ru-RU" sz="2400" b="1" dirty="0" err="1" smtClean="0">
                <a:solidFill>
                  <a:srgbClr val="C00000"/>
                </a:solidFill>
              </a:rPr>
              <a:t>нашого</a:t>
            </a:r>
            <a:r>
              <a:rPr lang="ru-RU" sz="2400" b="1" dirty="0" smtClean="0">
                <a:solidFill>
                  <a:srgbClr val="C00000"/>
                </a:solidFill>
              </a:rPr>
              <a:t> нема”. </a:t>
            </a:r>
            <a:r>
              <a:rPr lang="ru-RU" sz="2400" b="1" dirty="0" smtClean="0"/>
              <a:t/>
            </a:r>
            <a:br>
              <a:rPr lang="ru-RU" sz="2400" b="1" dirty="0" smtClean="0"/>
            </a:br>
            <a:r>
              <a:rPr lang="ru-RU" sz="2400" b="1" dirty="0" err="1" smtClean="0"/>
              <a:t>Рівень</a:t>
            </a:r>
            <a:r>
              <a:rPr lang="ru-RU" sz="2400" b="1" dirty="0" smtClean="0"/>
              <a:t> </a:t>
            </a:r>
            <a:r>
              <a:rPr lang="ru-RU" sz="2400" b="1" dirty="0" err="1" smtClean="0"/>
              <a:t>розвитку</a:t>
            </a:r>
            <a:r>
              <a:rPr lang="ru-RU" sz="2400" b="1" dirty="0" smtClean="0"/>
              <a:t> </a:t>
            </a:r>
            <a:r>
              <a:rPr lang="ru-RU" sz="2400" b="1" dirty="0" err="1" smtClean="0"/>
              <a:t>рідної</a:t>
            </a:r>
            <a:r>
              <a:rPr lang="ru-RU" sz="2400" b="1" dirty="0" smtClean="0"/>
              <a:t> </a:t>
            </a:r>
            <a:r>
              <a:rPr lang="ru-RU" sz="2400" b="1" dirty="0" err="1" smtClean="0"/>
              <a:t>мови</a:t>
            </a:r>
            <a:r>
              <a:rPr lang="ru-RU" sz="2400" b="1" dirty="0" smtClean="0"/>
              <a:t> </a:t>
            </a:r>
            <a:r>
              <a:rPr lang="ru-RU" sz="2400" b="1" dirty="0" err="1" smtClean="0"/>
              <a:t>є</a:t>
            </a:r>
            <a:r>
              <a:rPr lang="ru-RU" sz="2400" b="1" dirty="0" smtClean="0"/>
              <a:t> </a:t>
            </a:r>
            <a:r>
              <a:rPr lang="ru-RU" sz="2400" b="1" dirty="0" err="1" smtClean="0"/>
              <a:t>джерелом</a:t>
            </a:r>
            <a:r>
              <a:rPr lang="ru-RU" sz="2400" b="1" dirty="0" smtClean="0"/>
              <a:t> духовного </a:t>
            </a:r>
            <a:r>
              <a:rPr lang="ru-RU" sz="2400" b="1" dirty="0" err="1" smtClean="0"/>
              <a:t>розвитку</a:t>
            </a:r>
            <a:r>
              <a:rPr lang="ru-RU" sz="2400" b="1" dirty="0" smtClean="0"/>
              <a:t> народу. А на думку </a:t>
            </a:r>
            <a:r>
              <a:rPr lang="ru-RU" sz="2400" b="1" dirty="0" err="1" smtClean="0"/>
              <a:t>Є.М.Верещагіна</a:t>
            </a:r>
            <a:r>
              <a:rPr lang="ru-RU" sz="2400" b="1" dirty="0" smtClean="0"/>
              <a:t> </a:t>
            </a:r>
            <a:r>
              <a:rPr lang="ru-RU" sz="2400" b="1" dirty="0" err="1" smtClean="0"/>
              <a:t>і</a:t>
            </a:r>
            <a:r>
              <a:rPr lang="ru-RU" sz="2400" b="1" dirty="0" smtClean="0"/>
              <a:t> В.Г.Костомарова, “</a:t>
            </a:r>
            <a:r>
              <a:rPr lang="ru-RU" sz="2400" b="1" dirty="0" err="1" smtClean="0"/>
              <a:t>національна</a:t>
            </a:r>
            <a:r>
              <a:rPr lang="ru-RU" sz="2400" b="1" dirty="0" smtClean="0"/>
              <a:t> </a:t>
            </a:r>
            <a:r>
              <a:rPr lang="ru-RU" sz="2400" b="1" dirty="0" err="1" smtClean="0"/>
              <a:t>мова</a:t>
            </a:r>
            <a:r>
              <a:rPr lang="ru-RU" sz="2400" b="1" dirty="0" smtClean="0"/>
              <a:t> входить у </a:t>
            </a:r>
            <a:r>
              <a:rPr lang="ru-RU" sz="2400" b="1" dirty="0" err="1" smtClean="0"/>
              <a:t>поняття</a:t>
            </a:r>
            <a:r>
              <a:rPr lang="ru-RU" sz="2400" b="1" dirty="0" smtClean="0"/>
              <a:t> </a:t>
            </a:r>
            <a:r>
              <a:rPr lang="ru-RU" sz="2400" b="1" dirty="0" err="1" smtClean="0"/>
              <a:t>національної</a:t>
            </a:r>
            <a:r>
              <a:rPr lang="ru-RU" sz="2400" b="1" dirty="0" smtClean="0"/>
              <a:t> </a:t>
            </a:r>
            <a:r>
              <a:rPr lang="ru-RU" sz="2400" b="1" dirty="0" err="1" smtClean="0"/>
              <a:t>культури</a:t>
            </a:r>
            <a:r>
              <a:rPr lang="ru-RU" sz="2400" b="1" dirty="0" smtClean="0"/>
              <a:t>, </a:t>
            </a:r>
            <a:r>
              <a:rPr lang="ru-RU" sz="2400" b="1" dirty="0" err="1" smtClean="0"/>
              <a:t>бо</a:t>
            </a:r>
            <a:r>
              <a:rPr lang="ru-RU" sz="2400" b="1" dirty="0" smtClean="0"/>
              <a:t> </a:t>
            </a:r>
            <a:r>
              <a:rPr lang="ru-RU" sz="2400" b="1" dirty="0" err="1" smtClean="0"/>
              <a:t>природні</a:t>
            </a:r>
            <a:r>
              <a:rPr lang="ru-RU" sz="2400" b="1" dirty="0" smtClean="0"/>
              <a:t> </a:t>
            </a:r>
            <a:r>
              <a:rPr lang="ru-RU" sz="2400" b="1" dirty="0" err="1" smtClean="0"/>
              <a:t>умови</a:t>
            </a:r>
            <a:r>
              <a:rPr lang="ru-RU" sz="2400" b="1" dirty="0" smtClean="0"/>
              <a:t>, </a:t>
            </a:r>
            <a:r>
              <a:rPr lang="ru-RU" sz="2400" b="1" dirty="0" err="1" smtClean="0"/>
              <a:t>географічне</a:t>
            </a:r>
            <a:r>
              <a:rPr lang="ru-RU" sz="2400" b="1" dirty="0" smtClean="0"/>
              <a:t> </a:t>
            </a:r>
            <a:r>
              <a:rPr lang="ru-RU" sz="2400" b="1" dirty="0" err="1" smtClean="0"/>
              <a:t>положення</a:t>
            </a:r>
            <a:r>
              <a:rPr lang="ru-RU" sz="2400" b="1" dirty="0" smtClean="0"/>
              <a:t>, </a:t>
            </a:r>
            <a:r>
              <a:rPr lang="ru-RU" sz="2400" b="1" dirty="0" err="1" smtClean="0"/>
              <a:t>рівень</a:t>
            </a:r>
            <a:r>
              <a:rPr lang="ru-RU" sz="2400" b="1" dirty="0" smtClean="0"/>
              <a:t> </a:t>
            </a:r>
            <a:r>
              <a:rPr lang="ru-RU" sz="2400" b="1" dirty="0" err="1" smtClean="0"/>
              <a:t>і</a:t>
            </a:r>
            <a:r>
              <a:rPr lang="ru-RU" sz="2400" b="1" dirty="0" smtClean="0"/>
              <a:t> </a:t>
            </a:r>
            <a:r>
              <a:rPr lang="ru-RU" sz="2400" b="1" dirty="0" err="1" smtClean="0"/>
              <a:t>спеціалізація</a:t>
            </a:r>
            <a:r>
              <a:rPr lang="ru-RU" sz="2400" b="1" dirty="0" smtClean="0"/>
              <a:t> народного </a:t>
            </a:r>
            <a:r>
              <a:rPr lang="ru-RU" sz="2400" b="1" dirty="0" err="1" smtClean="0"/>
              <a:t>господарства</a:t>
            </a:r>
            <a:r>
              <a:rPr lang="ru-RU" sz="2400" b="1" dirty="0" smtClean="0"/>
              <a:t>, </a:t>
            </a:r>
            <a:r>
              <a:rPr lang="ru-RU" sz="2400" b="1" dirty="0" err="1" smtClean="0"/>
              <a:t>тенденція</a:t>
            </a:r>
            <a:r>
              <a:rPr lang="ru-RU" sz="2400" b="1" dirty="0" smtClean="0"/>
              <a:t> </a:t>
            </a:r>
            <a:r>
              <a:rPr lang="ru-RU" sz="2400" b="1" dirty="0" err="1" smtClean="0"/>
              <a:t>суспільної</a:t>
            </a:r>
            <a:r>
              <a:rPr lang="ru-RU" sz="2400" b="1" dirty="0" smtClean="0"/>
              <a:t> думки, науки, </a:t>
            </a:r>
            <a:r>
              <a:rPr lang="ru-RU" sz="2400" b="1" dirty="0" err="1" smtClean="0"/>
              <a:t>мистецтва</a:t>
            </a:r>
            <a:r>
              <a:rPr lang="ru-RU" sz="2400" b="1" dirty="0" smtClean="0"/>
              <a:t> – </a:t>
            </a:r>
            <a:r>
              <a:rPr lang="ru-RU" sz="2400" b="1" dirty="0" err="1" smtClean="0"/>
              <a:t>всі</a:t>
            </a:r>
            <a:r>
              <a:rPr lang="ru-RU" sz="2400" b="1" dirty="0" smtClean="0"/>
              <a:t> </a:t>
            </a:r>
            <a:r>
              <a:rPr lang="ru-RU" sz="2400" b="1" dirty="0" err="1" smtClean="0"/>
              <a:t>великі</a:t>
            </a:r>
            <a:r>
              <a:rPr lang="ru-RU" sz="2400" b="1" dirty="0" smtClean="0"/>
              <a:t> </a:t>
            </a:r>
            <a:r>
              <a:rPr lang="ru-RU" sz="2400" b="1" dirty="0" err="1" smtClean="0"/>
              <a:t>й</a:t>
            </a:r>
            <a:r>
              <a:rPr lang="ru-RU" sz="2400" b="1" dirty="0" smtClean="0"/>
              <a:t> </a:t>
            </a:r>
            <a:r>
              <a:rPr lang="ru-RU" sz="2400" b="1" dirty="0" err="1" smtClean="0"/>
              <a:t>малі</a:t>
            </a:r>
            <a:r>
              <a:rPr lang="ru-RU" sz="2400" b="1" dirty="0" smtClean="0"/>
              <a:t> </a:t>
            </a:r>
            <a:r>
              <a:rPr lang="ru-RU" sz="2400" b="1" dirty="0" err="1" smtClean="0"/>
              <a:t>особливості</a:t>
            </a:r>
            <a:r>
              <a:rPr lang="ru-RU" sz="2400" b="1" dirty="0" smtClean="0"/>
              <a:t> </a:t>
            </a:r>
            <a:r>
              <a:rPr lang="ru-RU" sz="2400" b="1" dirty="0" err="1" smtClean="0"/>
              <a:t>життя</a:t>
            </a:r>
            <a:r>
              <a:rPr lang="ru-RU" sz="2400" b="1" dirty="0" smtClean="0"/>
              <a:t> народу </a:t>
            </a:r>
            <a:r>
              <a:rPr lang="ru-RU" sz="2400" b="1" dirty="0" err="1" smtClean="0"/>
              <a:t>знаходять</a:t>
            </a:r>
            <a:r>
              <a:rPr lang="ru-RU" sz="2400" b="1" dirty="0" smtClean="0"/>
              <a:t> </a:t>
            </a:r>
            <a:r>
              <a:rPr lang="ru-RU" sz="2400" b="1" dirty="0" err="1" smtClean="0"/>
              <a:t>відбиття</a:t>
            </a:r>
            <a:r>
              <a:rPr lang="ru-RU" sz="2400" b="1" dirty="0" smtClean="0"/>
              <a:t> у </a:t>
            </a:r>
            <a:r>
              <a:rPr lang="ru-RU" sz="2400" b="1" dirty="0" err="1" smtClean="0"/>
              <a:t>мові</a:t>
            </a:r>
            <a:r>
              <a:rPr lang="ru-RU" sz="2400" b="1" dirty="0" smtClean="0"/>
              <a:t> </a:t>
            </a:r>
            <a:r>
              <a:rPr lang="ru-RU" sz="2400" b="1" dirty="0" err="1" smtClean="0"/>
              <a:t>цього</a:t>
            </a:r>
            <a:r>
              <a:rPr lang="ru-RU" sz="2400" b="1" dirty="0" smtClean="0"/>
              <a:t> народу”. Тому знати, </a:t>
            </a:r>
            <a:r>
              <a:rPr lang="ru-RU" sz="2400" b="1" dirty="0" err="1" smtClean="0"/>
              <a:t>берегти</a:t>
            </a:r>
            <a:r>
              <a:rPr lang="ru-RU" sz="2400" b="1" dirty="0" smtClean="0"/>
              <a:t> </a:t>
            </a:r>
            <a:r>
              <a:rPr lang="ru-RU" sz="2400" b="1" dirty="0" err="1" smtClean="0"/>
              <a:t>і</a:t>
            </a:r>
            <a:r>
              <a:rPr lang="ru-RU" sz="2400" b="1" dirty="0" smtClean="0"/>
              <a:t> </a:t>
            </a:r>
            <a:r>
              <a:rPr lang="ru-RU" sz="2400" b="1" dirty="0" err="1" smtClean="0"/>
              <a:t>примножувати</a:t>
            </a:r>
            <a:r>
              <a:rPr lang="ru-RU" sz="2400" b="1" dirty="0" smtClean="0"/>
              <a:t> </a:t>
            </a:r>
            <a:r>
              <a:rPr lang="ru-RU" sz="2400" b="1" dirty="0" err="1" smtClean="0"/>
              <a:t>рідну</a:t>
            </a:r>
            <a:r>
              <a:rPr lang="ru-RU" sz="2400" b="1" dirty="0" smtClean="0"/>
              <a:t> </a:t>
            </a:r>
            <a:r>
              <a:rPr lang="ru-RU" sz="2400" b="1" dirty="0" err="1" smtClean="0"/>
              <a:t>мову</a:t>
            </a:r>
            <a:r>
              <a:rPr lang="ru-RU" sz="2400" b="1" dirty="0" smtClean="0"/>
              <a:t> – </a:t>
            </a:r>
            <a:r>
              <a:rPr lang="ru-RU" sz="2400" b="1" dirty="0" err="1" smtClean="0"/>
              <a:t>це</a:t>
            </a:r>
            <a:r>
              <a:rPr lang="ru-RU" sz="2400" b="1" dirty="0" smtClean="0"/>
              <a:t> </a:t>
            </a:r>
            <a:r>
              <a:rPr lang="ru-RU" sz="2400" b="1" dirty="0" err="1" smtClean="0"/>
              <a:t>обов’язок</a:t>
            </a:r>
            <a:r>
              <a:rPr lang="ru-RU" sz="2400" b="1" dirty="0" smtClean="0"/>
              <a:t> </a:t>
            </a:r>
            <a:r>
              <a:rPr lang="ru-RU" sz="2400" b="1" dirty="0" err="1" smtClean="0"/>
              <a:t>кожної</a:t>
            </a:r>
            <a:r>
              <a:rPr lang="ru-RU" sz="2400" b="1" dirty="0" smtClean="0"/>
              <a:t> </a:t>
            </a:r>
            <a:r>
              <a:rPr lang="ru-RU" sz="2400" b="1" dirty="0" err="1" smtClean="0"/>
              <a:t>людини</a:t>
            </a:r>
            <a:r>
              <a:rPr lang="ru-RU" sz="2400" b="1" dirty="0" smtClean="0"/>
              <a:t>. </a:t>
            </a:r>
            <a:br>
              <a:rPr lang="ru-RU" sz="2400" b="1" dirty="0" smtClean="0"/>
            </a:br>
            <a:r>
              <a:rPr lang="ru-RU" sz="2400" b="1" dirty="0" smtClean="0"/>
              <a:t>Народ, </a:t>
            </a:r>
            <a:r>
              <a:rPr lang="ru-RU" sz="2400" b="1" dirty="0" err="1" smtClean="0"/>
              <a:t>який</a:t>
            </a:r>
            <a:r>
              <a:rPr lang="ru-RU" sz="2400" b="1" dirty="0" smtClean="0"/>
              <a:t> не </a:t>
            </a:r>
            <a:r>
              <a:rPr lang="ru-RU" sz="2400" b="1" dirty="0" err="1" smtClean="0"/>
              <a:t>усвідомлює</a:t>
            </a:r>
            <a:r>
              <a:rPr lang="ru-RU" sz="2400" b="1" dirty="0" smtClean="0"/>
              <a:t> </a:t>
            </a:r>
            <a:r>
              <a:rPr lang="ru-RU" sz="2400" b="1" dirty="0" err="1" smtClean="0"/>
              <a:t>значення</a:t>
            </a:r>
            <a:r>
              <a:rPr lang="ru-RU" sz="2400" b="1" dirty="0" smtClean="0"/>
              <a:t> </a:t>
            </a:r>
            <a:r>
              <a:rPr lang="ru-RU" sz="2400" b="1" dirty="0" err="1" smtClean="0"/>
              <a:t>рідної</a:t>
            </a:r>
            <a:r>
              <a:rPr lang="ru-RU" sz="2400" b="1" dirty="0" smtClean="0"/>
              <a:t> </a:t>
            </a:r>
            <a:r>
              <a:rPr lang="ru-RU" sz="2400" b="1" dirty="0" err="1" smtClean="0"/>
              <a:t>мови</a:t>
            </a:r>
            <a:r>
              <a:rPr lang="ru-RU" sz="2400" b="1" dirty="0" smtClean="0"/>
              <a:t>, </a:t>
            </a:r>
            <a:r>
              <a:rPr lang="ru-RU" sz="2400" b="1" dirty="0" err="1" smtClean="0"/>
              <a:t>її</a:t>
            </a:r>
            <a:r>
              <a:rPr lang="ru-RU" sz="2400" b="1" dirty="0" smtClean="0"/>
              <a:t> </a:t>
            </a:r>
            <a:r>
              <a:rPr lang="ru-RU" sz="2400" b="1" dirty="0" err="1" smtClean="0"/>
              <a:t>ролі</a:t>
            </a:r>
            <a:r>
              <a:rPr lang="ru-RU" sz="2400" b="1" dirty="0" smtClean="0"/>
              <a:t> в </a:t>
            </a:r>
            <a:r>
              <a:rPr lang="ru-RU" sz="2400" b="1" dirty="0" err="1" smtClean="0"/>
              <a:t>розвитку</a:t>
            </a:r>
            <a:r>
              <a:rPr lang="ru-RU" sz="2400" b="1" dirty="0" smtClean="0"/>
              <a:t> </a:t>
            </a:r>
            <a:r>
              <a:rPr lang="ru-RU" sz="2400" b="1" dirty="0" err="1" smtClean="0"/>
              <a:t>особистості</a:t>
            </a:r>
            <a:r>
              <a:rPr lang="ru-RU" sz="2400" b="1" dirty="0" smtClean="0"/>
              <a:t>, не </a:t>
            </a:r>
            <a:r>
              <a:rPr lang="ru-RU" sz="2400" b="1" dirty="0" err="1" smtClean="0"/>
              <a:t>плекає</a:t>
            </a:r>
            <a:r>
              <a:rPr lang="ru-RU" sz="2400" b="1" dirty="0" smtClean="0"/>
              <a:t> </a:t>
            </a:r>
            <a:r>
              <a:rPr lang="ru-RU" sz="2400" b="1" dirty="0" err="1" smtClean="0"/>
              <a:t>її</a:t>
            </a:r>
            <a:r>
              <a:rPr lang="ru-RU" sz="2400" b="1" dirty="0" smtClean="0"/>
              <a:t>, </a:t>
            </a:r>
            <a:r>
              <a:rPr lang="ru-RU" sz="2400" b="1" dirty="0" err="1" smtClean="0"/>
              <a:t>не</a:t>
            </a:r>
            <a:r>
              <a:rPr lang="ru-RU" sz="2400" b="1" dirty="0" smtClean="0"/>
              <a:t> </a:t>
            </a:r>
            <a:r>
              <a:rPr lang="ru-RU" sz="2400" b="1" dirty="0" err="1" smtClean="0"/>
              <a:t>може</a:t>
            </a:r>
            <a:r>
              <a:rPr lang="ru-RU" sz="2400" b="1" dirty="0" smtClean="0"/>
              <a:t> </a:t>
            </a:r>
            <a:r>
              <a:rPr lang="ru-RU" sz="2400" b="1" dirty="0" err="1" smtClean="0"/>
              <a:t>розраховувати</a:t>
            </a:r>
            <a:r>
              <a:rPr lang="ru-RU" sz="2400" b="1" dirty="0" smtClean="0"/>
              <a:t> на </a:t>
            </a:r>
            <a:r>
              <a:rPr lang="ru-RU" sz="2400" b="1" dirty="0" err="1" smtClean="0"/>
              <a:t>гідне</a:t>
            </a:r>
            <a:r>
              <a:rPr lang="ru-RU" sz="2400" b="1" dirty="0" smtClean="0"/>
              <a:t> </a:t>
            </a:r>
            <a:r>
              <a:rPr lang="ru-RU" sz="2400" b="1" dirty="0" err="1" smtClean="0"/>
              <a:t>місце</a:t>
            </a:r>
            <a:r>
              <a:rPr lang="ru-RU" sz="2400" b="1" dirty="0" smtClean="0"/>
              <a:t> в </a:t>
            </a:r>
            <a:r>
              <a:rPr lang="ru-RU" sz="2400" b="1" dirty="0" err="1" smtClean="0"/>
              <a:t>суцвітті</a:t>
            </a:r>
            <a:r>
              <a:rPr lang="ru-RU" sz="2400" b="1" dirty="0" smtClean="0"/>
              <a:t> </a:t>
            </a:r>
            <a:r>
              <a:rPr lang="ru-RU" sz="2400" b="1" dirty="0" err="1" smtClean="0"/>
              <a:t>народів</a:t>
            </a:r>
            <a:r>
              <a:rPr lang="ru-RU" sz="2400" b="1" dirty="0" smtClean="0"/>
              <a:t>.</a:t>
            </a:r>
            <a:br>
              <a:rPr lang="ru-RU" sz="2400" b="1" dirty="0" smtClean="0"/>
            </a:br>
            <a:endParaRPr lang="ru-RU" sz="2400" b="1" dirty="0"/>
          </a:p>
        </p:txBody>
      </p:sp>
    </p:spTree>
    <p:extLst>
      <p:ext uri="{BB962C8B-B14F-4D97-AF65-F5344CB8AC3E}">
        <p14:creationId xmlns:p14="http://schemas.microsoft.com/office/powerpoint/2010/main" xmlns="" val="810563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333830"/>
            <a:ext cx="7772400" cy="6066970"/>
          </a:xfrm>
        </p:spPr>
        <p:txBody>
          <a:bodyPr>
            <a:normAutofit/>
          </a:bodyPr>
          <a:lstStyle/>
          <a:p>
            <a:pPr algn="l"/>
            <a:r>
              <a:rPr lang="ru-RU" sz="2000" b="1" i="1" dirty="0" err="1" smtClean="0">
                <a:solidFill>
                  <a:srgbClr val="C00000"/>
                </a:solidFill>
              </a:rPr>
              <a:t>Добірка</a:t>
            </a:r>
            <a:r>
              <a:rPr lang="ru-RU" sz="2000" b="1" i="1" dirty="0" smtClean="0">
                <a:solidFill>
                  <a:srgbClr val="C00000"/>
                </a:solidFill>
              </a:rPr>
              <a:t> </a:t>
            </a:r>
            <a:r>
              <a:rPr lang="ru-RU" sz="2000" b="1" i="1" dirty="0" err="1" smtClean="0">
                <a:solidFill>
                  <a:srgbClr val="C00000"/>
                </a:solidFill>
              </a:rPr>
              <a:t>поезій</a:t>
            </a:r>
            <a:r>
              <a:rPr lang="ru-RU" sz="2000" b="1" i="1" dirty="0" smtClean="0">
                <a:solidFill>
                  <a:srgbClr val="C00000"/>
                </a:solidFill>
              </a:rPr>
              <a:t> про </a:t>
            </a:r>
            <a:r>
              <a:rPr lang="ru-RU" sz="2000" b="1" i="1" dirty="0" err="1" smtClean="0">
                <a:solidFill>
                  <a:srgbClr val="C00000"/>
                </a:solidFill>
              </a:rPr>
              <a:t>українську</a:t>
            </a:r>
            <a:r>
              <a:rPr lang="ru-RU" sz="2000" b="1" i="1" dirty="0" smtClean="0">
                <a:solidFill>
                  <a:srgbClr val="C00000"/>
                </a:solidFill>
              </a:rPr>
              <a:t> </a:t>
            </a:r>
            <a:r>
              <a:rPr lang="ru-RU" sz="2000" b="1" i="1" dirty="0" err="1" smtClean="0">
                <a:solidFill>
                  <a:srgbClr val="C00000"/>
                </a:solidFill>
              </a:rPr>
              <a:t>мову</a:t>
            </a:r>
            <a:r>
              <a:rPr lang="ru-RU" sz="2000" b="1" i="1" dirty="0" smtClean="0">
                <a:solidFill>
                  <a:srgbClr val="C00000"/>
                </a:solidFill>
              </a:rPr>
              <a:t/>
            </a:r>
            <a:br>
              <a:rPr lang="ru-RU" sz="2000" b="1" i="1" dirty="0" smtClean="0">
                <a:solidFill>
                  <a:srgbClr val="C00000"/>
                </a:solidFill>
              </a:rPr>
            </a:br>
            <a:r>
              <a:rPr lang="ru-RU" sz="2000" b="1" i="1" dirty="0" smtClean="0">
                <a:solidFill>
                  <a:srgbClr val="C00000"/>
                </a:solidFill>
              </a:rPr>
              <a:t>"До </a:t>
            </a:r>
            <a:r>
              <a:rPr lang="ru-RU" sz="2000" b="1" i="1" dirty="0" err="1" smtClean="0">
                <a:solidFill>
                  <a:srgbClr val="C00000"/>
                </a:solidFill>
              </a:rPr>
              <a:t>рідного</a:t>
            </a:r>
            <a:r>
              <a:rPr lang="ru-RU" sz="2000" b="1" i="1" dirty="0" smtClean="0">
                <a:solidFill>
                  <a:srgbClr val="C00000"/>
                </a:solidFill>
              </a:rPr>
              <a:t> слова торкаюсь </a:t>
            </a:r>
            <a:r>
              <a:rPr lang="ru-RU" sz="2000" b="1" i="1" dirty="0" err="1" smtClean="0">
                <a:solidFill>
                  <a:srgbClr val="C00000"/>
                </a:solidFill>
              </a:rPr>
              <a:t>душею</a:t>
            </a:r>
            <a:r>
              <a:rPr lang="ru-RU" sz="2000" b="1" i="1" dirty="0" smtClean="0">
                <a:solidFill>
                  <a:srgbClr val="C00000"/>
                </a:solidFill>
              </a:rPr>
              <a:t>"</a:t>
            </a:r>
            <a:r>
              <a:rPr lang="ru-RU" sz="2000" dirty="0" smtClean="0"/>
              <a:t/>
            </a:r>
            <a:br>
              <a:rPr lang="ru-RU" sz="2000" dirty="0" smtClean="0"/>
            </a:br>
            <a:r>
              <a:rPr lang="ru-RU" sz="2000" b="1" i="1" dirty="0" smtClean="0"/>
              <a:t/>
            </a:r>
            <a:br>
              <a:rPr lang="ru-RU" sz="2000" b="1" i="1" dirty="0" smtClean="0"/>
            </a:br>
            <a:r>
              <a:rPr lang="ru-RU" sz="2000" b="1" i="1" dirty="0" smtClean="0"/>
              <a:t/>
            </a:r>
            <a:br>
              <a:rPr lang="ru-RU" sz="2000" b="1" i="1" dirty="0" smtClean="0"/>
            </a:br>
            <a:r>
              <a:rPr lang="ru-RU" sz="2000" b="1" i="1" dirty="0" smtClean="0"/>
              <a:t>І.</a:t>
            </a:r>
            <a:r>
              <a:rPr lang="ru-RU" sz="1800" b="1" i="1" dirty="0" smtClean="0"/>
              <a:t> </a:t>
            </a:r>
            <a:r>
              <a:rPr lang="ru-RU" sz="1800" b="1" i="1" dirty="0" err="1" smtClean="0"/>
              <a:t>Січовик</a:t>
            </a:r>
            <a:r>
              <a:rPr lang="ru-RU" sz="1800" b="1" dirty="0" smtClean="0"/>
              <a:t/>
            </a:r>
            <a:br>
              <a:rPr lang="ru-RU" sz="1800" b="1" dirty="0" smtClean="0"/>
            </a:br>
            <a:r>
              <a:rPr lang="ru-RU" sz="1800" b="1" dirty="0" smtClean="0"/>
              <a:t>РІДНА МОВА</a:t>
            </a:r>
            <a:r>
              <a:rPr lang="ru-RU" sz="2000" b="1" dirty="0" smtClean="0"/>
              <a:t/>
            </a:r>
            <a:br>
              <a:rPr lang="ru-RU" sz="2000" b="1" dirty="0" smtClean="0"/>
            </a:br>
            <a:r>
              <a:rPr lang="ru-RU" sz="2000" b="1" dirty="0" smtClean="0"/>
              <a:t>Буква до </a:t>
            </a:r>
            <a:r>
              <a:rPr lang="ru-RU" sz="2000" b="1" dirty="0" err="1" smtClean="0"/>
              <a:t>букви</a:t>
            </a:r>
            <a:r>
              <a:rPr lang="ru-RU" sz="2000" b="1" dirty="0" smtClean="0"/>
              <a:t> — </a:t>
            </a:r>
            <a:br>
              <a:rPr lang="ru-RU" sz="2000" b="1" dirty="0" smtClean="0"/>
            </a:br>
            <a:r>
              <a:rPr lang="ru-RU" sz="2000" b="1" dirty="0" smtClean="0"/>
              <a:t>І </a:t>
            </a:r>
            <a:r>
              <a:rPr lang="ru-RU" sz="2000" b="1" dirty="0" err="1" smtClean="0"/>
              <a:t>виникло</a:t>
            </a:r>
            <a:r>
              <a:rPr lang="ru-RU" sz="2000" b="1" dirty="0" smtClean="0"/>
              <a:t> слово. </a:t>
            </a:r>
            <a:br>
              <a:rPr lang="ru-RU" sz="2000" b="1" dirty="0" smtClean="0"/>
            </a:br>
            <a:r>
              <a:rPr lang="ru-RU" sz="2000" b="1" dirty="0" smtClean="0"/>
              <a:t>Слово до слова — </a:t>
            </a:r>
            <a:br>
              <a:rPr lang="ru-RU" sz="2000" b="1" dirty="0" smtClean="0"/>
            </a:br>
            <a:r>
              <a:rPr lang="ru-RU" sz="2000" b="1" dirty="0" err="1" smtClean="0"/>
              <a:t>Звучить</a:t>
            </a:r>
            <a:r>
              <a:rPr lang="ru-RU" sz="2000" b="1" dirty="0" smtClean="0"/>
              <a:t> </a:t>
            </a:r>
            <a:r>
              <a:rPr lang="ru-RU" sz="2000" b="1" dirty="0" err="1" smtClean="0"/>
              <a:t>рідна</a:t>
            </a:r>
            <a:r>
              <a:rPr lang="ru-RU" sz="2000" b="1" dirty="0" smtClean="0"/>
              <a:t> </a:t>
            </a:r>
            <a:r>
              <a:rPr lang="ru-RU" sz="2000" b="1" dirty="0" err="1" smtClean="0"/>
              <a:t>мова</a:t>
            </a:r>
            <a:r>
              <a:rPr lang="ru-RU" sz="2000" b="1" dirty="0" smtClean="0"/>
              <a:t>.</a:t>
            </a:r>
            <a:br>
              <a:rPr lang="ru-RU" sz="2000" b="1" dirty="0" smtClean="0"/>
            </a:br>
            <a:r>
              <a:rPr lang="ru-RU" sz="2000" b="1" dirty="0" smtClean="0"/>
              <a:t/>
            </a:r>
            <a:br>
              <a:rPr lang="ru-RU" sz="2000" b="1" dirty="0" smtClean="0"/>
            </a:br>
            <a:r>
              <a:rPr lang="ru-RU" sz="2000" b="1" dirty="0" smtClean="0"/>
              <a:t>   </a:t>
            </a:r>
            <a:r>
              <a:rPr lang="ru-RU" sz="2000" b="1" i="1" dirty="0" err="1" smtClean="0"/>
              <a:t>Микола</a:t>
            </a:r>
            <a:r>
              <a:rPr lang="ru-RU" sz="2000" b="1" i="1" dirty="0" smtClean="0"/>
              <a:t> </a:t>
            </a:r>
            <a:r>
              <a:rPr lang="ru-RU" sz="2000" b="1" i="1" dirty="0" err="1" smtClean="0"/>
              <a:t>Пироженко</a:t>
            </a:r>
            <a:r>
              <a:rPr lang="ru-RU" sz="2000" b="1" dirty="0" smtClean="0"/>
              <a:t/>
            </a:r>
            <a:br>
              <a:rPr lang="ru-RU" sz="2000" b="1" dirty="0" smtClean="0"/>
            </a:br>
            <a:r>
              <a:rPr lang="ru-RU" sz="2000" b="1" dirty="0" smtClean="0"/>
              <a:t>РІДНА МОВА</a:t>
            </a:r>
            <a:br>
              <a:rPr lang="ru-RU" sz="2000" b="1" dirty="0" smtClean="0"/>
            </a:br>
            <a:r>
              <a:rPr lang="ru-RU" sz="2000" b="1" dirty="0" err="1" smtClean="0"/>
              <a:t>Чи</a:t>
            </a:r>
            <a:r>
              <a:rPr lang="ru-RU" sz="2000" b="1" dirty="0" smtClean="0"/>
              <a:t> в </a:t>
            </a:r>
            <a:r>
              <a:rPr lang="ru-RU" sz="2000" b="1" dirty="0" err="1" smtClean="0"/>
              <a:t>радості</a:t>
            </a:r>
            <a:r>
              <a:rPr lang="ru-RU" sz="2000" b="1" dirty="0" smtClean="0"/>
              <a:t>, а </a:t>
            </a:r>
            <a:r>
              <a:rPr lang="ru-RU" sz="2000" b="1" dirty="0" err="1" smtClean="0"/>
              <a:t>чи</a:t>
            </a:r>
            <a:r>
              <a:rPr lang="ru-RU" sz="2000" b="1" dirty="0" smtClean="0"/>
              <a:t> в </a:t>
            </a:r>
            <a:r>
              <a:rPr lang="ru-RU" sz="2000" b="1" dirty="0" err="1" smtClean="0"/>
              <a:t>журбі</a:t>
            </a:r>
            <a:r>
              <a:rPr lang="ru-RU" sz="2000" b="1" dirty="0" smtClean="0"/>
              <a:t>,</a:t>
            </a:r>
            <a:br>
              <a:rPr lang="ru-RU" sz="2000" b="1" dirty="0" smtClean="0"/>
            </a:br>
            <a:r>
              <a:rPr lang="ru-RU" sz="2000" b="1" dirty="0" err="1" smtClean="0"/>
              <a:t>Ти</a:t>
            </a:r>
            <a:r>
              <a:rPr lang="ru-RU" sz="2000" b="1" dirty="0" smtClean="0"/>
              <a:t> </a:t>
            </a:r>
            <a:r>
              <a:rPr lang="ru-RU" sz="2000" b="1" dirty="0" err="1" smtClean="0"/>
              <a:t>поклонишся</a:t>
            </a:r>
            <a:r>
              <a:rPr lang="ru-RU" sz="2000" b="1" dirty="0" smtClean="0"/>
              <a:t> </a:t>
            </a:r>
            <a:r>
              <a:rPr lang="ru-RU" sz="2000" b="1" dirty="0" err="1" smtClean="0"/>
              <a:t>знову</a:t>
            </a:r>
            <a:r>
              <a:rPr lang="ru-RU" sz="2000" b="1" dirty="0" smtClean="0"/>
              <a:t> </a:t>
            </a:r>
            <a:r>
              <a:rPr lang="ru-RU" sz="2000" b="1" dirty="0" err="1" smtClean="0"/>
              <a:t>й</a:t>
            </a:r>
            <a:r>
              <a:rPr lang="ru-RU" sz="2000" b="1" dirty="0" smtClean="0"/>
              <a:t> </a:t>
            </a:r>
            <a:r>
              <a:rPr lang="ru-RU" sz="2000" b="1" dirty="0" err="1" smtClean="0"/>
              <a:t>знову</a:t>
            </a:r>
            <a:r>
              <a:rPr lang="ru-RU" sz="2000" b="1" dirty="0" smtClean="0"/>
              <a:t/>
            </a:r>
            <a:br>
              <a:rPr lang="ru-RU" sz="2000" b="1" dirty="0" smtClean="0"/>
            </a:br>
            <a:r>
              <a:rPr lang="ru-RU" sz="2000" b="1" dirty="0" smtClean="0"/>
              <a:t>Тому, </a:t>
            </a:r>
            <a:r>
              <a:rPr lang="ru-RU" sz="2000" b="1" dirty="0" err="1" smtClean="0"/>
              <a:t>хто</a:t>
            </a:r>
            <a:r>
              <a:rPr lang="ru-RU" sz="2000" b="1" dirty="0" smtClean="0"/>
              <a:t> </a:t>
            </a:r>
            <a:r>
              <a:rPr lang="ru-RU" sz="2000" b="1" dirty="0" err="1" smtClean="0"/>
              <a:t>виплекав</a:t>
            </a:r>
            <a:r>
              <a:rPr lang="ru-RU" sz="2000" b="1" dirty="0" smtClean="0"/>
              <a:t> в </a:t>
            </a:r>
            <a:r>
              <a:rPr lang="ru-RU" sz="2000" b="1" dirty="0" err="1" smtClean="0"/>
              <a:t>тобі</a:t>
            </a:r>
            <a:r>
              <a:rPr lang="ru-RU" sz="2000" b="1" dirty="0" smtClean="0"/>
              <a:t/>
            </a:r>
            <a:br>
              <a:rPr lang="ru-RU" sz="2000" b="1" dirty="0" smtClean="0"/>
            </a:br>
            <a:r>
              <a:rPr lang="ru-RU" sz="2000" b="1" dirty="0" err="1" smtClean="0"/>
              <a:t>Оцю</a:t>
            </a:r>
            <a:r>
              <a:rPr lang="ru-RU" sz="2000" b="1" dirty="0" smtClean="0"/>
              <a:t> </a:t>
            </a:r>
            <a:r>
              <a:rPr lang="ru-RU" sz="2000" b="1" dirty="0" err="1" smtClean="0"/>
              <a:t>співучу</a:t>
            </a:r>
            <a:r>
              <a:rPr lang="ru-RU" sz="2000" b="1" dirty="0" smtClean="0"/>
              <a:t> </a:t>
            </a:r>
            <a:r>
              <a:rPr lang="ru-RU" sz="2000" b="1" dirty="0" err="1" smtClean="0"/>
              <a:t>рідну</a:t>
            </a:r>
            <a:r>
              <a:rPr lang="ru-RU" sz="2000" b="1" dirty="0" smtClean="0"/>
              <a:t> </a:t>
            </a:r>
            <a:r>
              <a:rPr lang="ru-RU" sz="2000" b="1" dirty="0" err="1" smtClean="0"/>
              <a:t>мову</a:t>
            </a:r>
            <a:r>
              <a:rPr lang="ru-RU" sz="2000" b="1" dirty="0" smtClean="0"/>
              <a:t>.</a:t>
            </a:r>
            <a:br>
              <a:rPr lang="ru-RU" sz="2000" b="1" dirty="0" smtClean="0"/>
            </a:br>
            <a:r>
              <a:rPr lang="ru-RU" sz="2000" b="1" dirty="0" smtClean="0"/>
              <a:t>Народ </a:t>
            </a:r>
            <a:r>
              <a:rPr lang="ru-RU" sz="2000" b="1" dirty="0" err="1" smtClean="0"/>
              <a:t>цю</a:t>
            </a:r>
            <a:r>
              <a:rPr lang="ru-RU" sz="2000" b="1" dirty="0" smtClean="0"/>
              <a:t> </a:t>
            </a:r>
            <a:r>
              <a:rPr lang="ru-RU" sz="2000" b="1" dirty="0" err="1" smtClean="0"/>
              <a:t>мову</a:t>
            </a:r>
            <a:r>
              <a:rPr lang="ru-RU" sz="2000" b="1" dirty="0" smtClean="0"/>
              <a:t> </a:t>
            </a:r>
            <a:r>
              <a:rPr lang="ru-RU" sz="2000" b="1" dirty="0" err="1" smtClean="0"/>
              <a:t>прикрашав</a:t>
            </a:r>
            <a:r>
              <a:rPr lang="ru-RU" sz="2000" b="1" dirty="0" smtClean="0"/>
              <a:t>,</a:t>
            </a:r>
            <a:br>
              <a:rPr lang="ru-RU" sz="2000" b="1" dirty="0" smtClean="0"/>
            </a:br>
            <a:r>
              <a:rPr lang="ru-RU" sz="2000" b="1" dirty="0" err="1" smtClean="0"/>
              <a:t>Беріг</a:t>
            </a:r>
            <a:r>
              <a:rPr lang="ru-RU" sz="2000" b="1" dirty="0" smtClean="0"/>
              <a:t> </a:t>
            </a:r>
            <a:r>
              <a:rPr lang="ru-RU" sz="2000" b="1" dirty="0" err="1" smtClean="0"/>
              <a:t>від</a:t>
            </a:r>
            <a:r>
              <a:rPr lang="ru-RU" sz="2000" b="1" dirty="0" smtClean="0"/>
              <a:t> роду </a:t>
            </a:r>
            <a:r>
              <a:rPr lang="ru-RU" sz="2000" b="1" dirty="0" err="1" smtClean="0"/>
              <a:t>і</a:t>
            </a:r>
            <a:r>
              <a:rPr lang="ru-RU" sz="2000" b="1" dirty="0" smtClean="0"/>
              <a:t> до роду.</a:t>
            </a:r>
            <a:br>
              <a:rPr lang="ru-RU" sz="2000" b="1" dirty="0" smtClean="0"/>
            </a:br>
            <a:r>
              <a:rPr lang="ru-RU" sz="2000" b="1" dirty="0" smtClean="0"/>
              <a:t>І в </a:t>
            </a:r>
            <a:r>
              <a:rPr lang="ru-RU" sz="2000" b="1" dirty="0" err="1" smtClean="0"/>
              <a:t>ній</a:t>
            </a:r>
            <a:r>
              <a:rPr lang="ru-RU" sz="2000" b="1" dirty="0" smtClean="0"/>
              <a:t> </a:t>
            </a:r>
            <a:r>
              <a:rPr lang="ru-RU" sz="2000" b="1" dirty="0" err="1" smtClean="0"/>
              <a:t>відбилася</a:t>
            </a:r>
            <a:r>
              <a:rPr lang="ru-RU" sz="2000" b="1" dirty="0" smtClean="0"/>
              <a:t> душа</a:t>
            </a:r>
            <a:br>
              <a:rPr lang="ru-RU" sz="2000" b="1" dirty="0" smtClean="0"/>
            </a:br>
            <a:r>
              <a:rPr lang="ru-RU" sz="2000" b="1" dirty="0" err="1" smtClean="0"/>
              <a:t>Мого</a:t>
            </a:r>
            <a:r>
              <a:rPr lang="ru-RU" sz="2000" b="1" dirty="0" smtClean="0"/>
              <a:t> великого народу</a:t>
            </a:r>
            <a:endParaRPr lang="ru-RU" sz="2000" b="1" dirty="0"/>
          </a:p>
        </p:txBody>
      </p:sp>
      <p:pic>
        <p:nvPicPr>
          <p:cNvPr id="1027" name="Picture 3" descr="D:\!!! MyDocs !!!\Desktop\5669d3074c2b9.jpg"/>
          <p:cNvPicPr>
            <a:picLocks noChangeAspect="1" noChangeArrowheads="1"/>
          </p:cNvPicPr>
          <p:nvPr/>
        </p:nvPicPr>
        <p:blipFill>
          <a:blip r:embed="rId2" cstate="print"/>
          <a:srcRect/>
          <a:stretch>
            <a:fillRect/>
          </a:stretch>
        </p:blipFill>
        <p:spPr bwMode="auto">
          <a:xfrm>
            <a:off x="4223657" y="1206500"/>
            <a:ext cx="3904342" cy="3771900"/>
          </a:xfrm>
          <a:prstGeom prst="rect">
            <a:avLst/>
          </a:prstGeom>
          <a:noFill/>
        </p:spPr>
      </p:pic>
    </p:spTree>
    <p:extLst>
      <p:ext uri="{BB962C8B-B14F-4D97-AF65-F5344CB8AC3E}">
        <p14:creationId xmlns:p14="http://schemas.microsoft.com/office/powerpoint/2010/main" xmlns="" val="810563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217714"/>
            <a:ext cx="7772400" cy="6429829"/>
          </a:xfrm>
        </p:spPr>
        <p:txBody>
          <a:bodyPr>
            <a:normAutofit fontScale="90000"/>
          </a:bodyPr>
          <a:lstStyle/>
          <a:p>
            <a:pPr algn="l"/>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b="1" dirty="0" smtClean="0"/>
              <a:t/>
            </a:r>
            <a:br>
              <a:rPr lang="ru-RU" sz="1800" b="1" dirty="0" smtClean="0"/>
            </a:br>
            <a:r>
              <a:rPr lang="ru-RU" sz="1800" b="1" dirty="0" smtClean="0"/>
              <a:t> </a:t>
            </a:r>
            <a:r>
              <a:rPr lang="ru-RU" sz="1800" b="1" i="1" dirty="0" smtClean="0"/>
              <a:t>Юра </a:t>
            </a:r>
            <a:r>
              <a:rPr lang="ru-RU" sz="1800" b="1" i="1" dirty="0" err="1" smtClean="0"/>
              <a:t>Шкрумеляк</a:t>
            </a:r>
            <a:r>
              <a:rPr lang="ru-RU" sz="1800" dirty="0" smtClean="0"/>
              <a:t/>
            </a:r>
            <a:br>
              <a:rPr lang="ru-RU" sz="1800" dirty="0" smtClean="0"/>
            </a:br>
            <a:r>
              <a:rPr lang="ru-RU" sz="1800" b="1" dirty="0" smtClean="0"/>
              <a:t>МОЛИТВА ЗА РІДНУ МОВУ</a:t>
            </a:r>
            <a:r>
              <a:rPr lang="ru-RU" sz="1800" dirty="0" smtClean="0"/>
              <a:t/>
            </a:r>
            <a:br>
              <a:rPr lang="ru-RU" sz="1800" dirty="0" smtClean="0"/>
            </a:br>
            <a:r>
              <a:rPr lang="ru-RU" sz="1800" b="1" dirty="0" smtClean="0"/>
              <a:t>Боже, Отче </a:t>
            </a:r>
            <a:r>
              <a:rPr lang="ru-RU" sz="1800" b="1" dirty="0" err="1" smtClean="0"/>
              <a:t>милостивий</a:t>
            </a:r>
            <a:r>
              <a:rPr lang="ru-RU" sz="1800" b="1" dirty="0" smtClean="0"/>
              <a:t>,</a:t>
            </a:r>
            <a:br>
              <a:rPr lang="ru-RU" sz="1800" b="1" dirty="0" smtClean="0"/>
            </a:br>
            <a:r>
              <a:rPr lang="ru-RU" sz="1800" b="1" dirty="0" err="1" smtClean="0"/>
              <a:t>Ти</a:t>
            </a:r>
            <a:r>
              <a:rPr lang="ru-RU" sz="1800" b="1" dirty="0" smtClean="0"/>
              <a:t> нам дав ту </a:t>
            </a:r>
            <a:r>
              <a:rPr lang="ru-RU" sz="1800" b="1" dirty="0" err="1" smtClean="0"/>
              <a:t>мову</a:t>
            </a:r>
            <a:r>
              <a:rPr lang="ru-RU" sz="1800" b="1" dirty="0" smtClean="0"/>
              <a:t> красну,</a:t>
            </a:r>
            <a:br>
              <a:rPr lang="ru-RU" sz="1800" b="1" dirty="0" smtClean="0"/>
            </a:br>
            <a:r>
              <a:rPr lang="ru-RU" sz="1800" b="1" dirty="0" err="1" smtClean="0"/>
              <a:t>Поміж</a:t>
            </a:r>
            <a:r>
              <a:rPr lang="ru-RU" sz="1800" b="1" dirty="0" smtClean="0"/>
              <a:t> </a:t>
            </a:r>
            <a:r>
              <a:rPr lang="ru-RU" sz="1800" b="1" dirty="0" err="1" smtClean="0"/>
              <a:t>мовами</a:t>
            </a:r>
            <a:r>
              <a:rPr lang="ru-RU" sz="1800" b="1" dirty="0" smtClean="0"/>
              <a:t> </a:t>
            </a:r>
            <a:r>
              <a:rPr lang="ru-RU" sz="1800" b="1" dirty="0" err="1" smtClean="0"/>
              <a:t>найкращу</a:t>
            </a:r>
            <a:r>
              <a:rPr lang="ru-RU" sz="1800" b="1" dirty="0" smtClean="0"/>
              <a:t>,</a:t>
            </a:r>
            <a:br>
              <a:rPr lang="ru-RU" sz="1800" b="1" dirty="0" smtClean="0"/>
            </a:br>
            <a:r>
              <a:rPr lang="ru-RU" sz="1800" b="1" dirty="0" smtClean="0"/>
              <a:t>Нашу </a:t>
            </a:r>
            <a:r>
              <a:rPr lang="ru-RU" sz="1800" b="1" dirty="0" err="1" smtClean="0"/>
              <a:t>рідну</a:t>
            </a:r>
            <a:r>
              <a:rPr lang="ru-RU" sz="1800" b="1" dirty="0" smtClean="0"/>
              <a:t>, </a:t>
            </a:r>
            <a:r>
              <a:rPr lang="ru-RU" sz="1800" b="1" dirty="0" err="1" smtClean="0"/>
              <a:t>нашу</a:t>
            </a:r>
            <a:r>
              <a:rPr lang="ru-RU" sz="1800" b="1" dirty="0" smtClean="0"/>
              <a:t> </a:t>
            </a:r>
            <a:r>
              <a:rPr lang="ru-RU" sz="1800" b="1" dirty="0" err="1" smtClean="0"/>
              <a:t>власну</a:t>
            </a:r>
            <a:r>
              <a:rPr lang="ru-RU" sz="1800" b="1" dirty="0" smtClean="0"/>
              <a:t>.</a:t>
            </a:r>
            <a:br>
              <a:rPr lang="ru-RU" sz="1800" b="1" dirty="0" smtClean="0"/>
            </a:br>
            <a:r>
              <a:rPr lang="ru-RU" sz="1800" b="1" dirty="0" smtClean="0"/>
              <a:t>Тою </a:t>
            </a:r>
            <a:r>
              <a:rPr lang="ru-RU" sz="1800" b="1" dirty="0" err="1" smtClean="0"/>
              <a:t>мовою</a:t>
            </a:r>
            <a:r>
              <a:rPr lang="ru-RU" sz="1800" b="1" dirty="0" smtClean="0"/>
              <a:t> </a:t>
            </a:r>
            <a:r>
              <a:rPr lang="ru-RU" sz="1800" b="1" dirty="0" err="1" smtClean="0"/>
              <a:t>співала</a:t>
            </a:r>
            <a:r>
              <a:rPr lang="ru-RU" sz="1800" b="1" dirty="0" smtClean="0"/>
              <a:t/>
            </a:r>
            <a:br>
              <a:rPr lang="ru-RU" sz="1800" b="1" dirty="0" smtClean="0"/>
            </a:br>
            <a:r>
              <a:rPr lang="ru-RU" sz="1800" b="1" dirty="0" smtClean="0"/>
              <a:t>Нам, маленьким, наша </a:t>
            </a:r>
            <a:r>
              <a:rPr lang="ru-RU" sz="1800" b="1" dirty="0" err="1" smtClean="0"/>
              <a:t>мати</a:t>
            </a:r>
            <a:r>
              <a:rPr lang="ru-RU" sz="1800" b="1" dirty="0" smtClean="0"/>
              <a:t>,</a:t>
            </a:r>
            <a:br>
              <a:rPr lang="ru-RU" sz="1800" b="1" dirty="0" smtClean="0"/>
            </a:br>
            <a:r>
              <a:rPr lang="ru-RU" sz="1800" b="1" dirty="0" smtClean="0"/>
              <a:t>Тою </a:t>
            </a:r>
            <a:r>
              <a:rPr lang="ru-RU" sz="1800" b="1" dirty="0" err="1" smtClean="0"/>
              <a:t>мовою</a:t>
            </a:r>
            <a:r>
              <a:rPr lang="ru-RU" sz="1800" b="1" dirty="0" smtClean="0"/>
              <a:t> </a:t>
            </a:r>
            <a:r>
              <a:rPr lang="ru-RU" sz="1800" b="1" dirty="0" err="1" smtClean="0"/>
              <a:t>навчала</a:t>
            </a:r>
            <a:r>
              <a:rPr lang="ru-RU" sz="1800" b="1" dirty="0" smtClean="0"/>
              <a:t/>
            </a:r>
            <a:br>
              <a:rPr lang="ru-RU" sz="1800" b="1" dirty="0" smtClean="0"/>
            </a:br>
            <a:r>
              <a:rPr lang="ru-RU" sz="1800" b="1" dirty="0" smtClean="0"/>
              <a:t>Тебе, Боже, </a:t>
            </a:r>
            <a:r>
              <a:rPr lang="ru-RU" sz="1800" b="1" dirty="0" err="1" smtClean="0"/>
              <a:t>прославляти</a:t>
            </a:r>
            <a:r>
              <a:rPr lang="ru-RU" sz="1800" b="1" dirty="0" smtClean="0"/>
              <a:t>.</a:t>
            </a:r>
            <a:br>
              <a:rPr lang="ru-RU" sz="1800" b="1" dirty="0" smtClean="0"/>
            </a:br>
            <a:r>
              <a:rPr lang="ru-RU" sz="1800" b="1" dirty="0" smtClean="0"/>
              <a:t>Тою </a:t>
            </a:r>
            <a:r>
              <a:rPr lang="ru-RU" sz="1800" b="1" dirty="0" err="1" smtClean="0"/>
              <a:t>мовою</a:t>
            </a:r>
            <a:r>
              <a:rPr lang="ru-RU" sz="1800" b="1" dirty="0" smtClean="0"/>
              <a:t> ми можем</a:t>
            </a:r>
            <a:br>
              <a:rPr lang="ru-RU" sz="1800" b="1" dirty="0" smtClean="0"/>
            </a:br>
            <a:r>
              <a:rPr lang="ru-RU" sz="1800" b="1" dirty="0" err="1" smtClean="0"/>
              <a:t>Величатись</a:t>
            </a:r>
            <a:r>
              <a:rPr lang="ru-RU" sz="1800" b="1" dirty="0" smtClean="0"/>
              <a:t> перед </a:t>
            </a:r>
            <a:r>
              <a:rPr lang="ru-RU" sz="1800" b="1" dirty="0" err="1" smtClean="0"/>
              <a:t>світом</a:t>
            </a:r>
            <a:r>
              <a:rPr lang="ru-RU" sz="1800" b="1" dirty="0" smtClean="0"/>
              <a:t>,</a:t>
            </a:r>
            <a:br>
              <a:rPr lang="ru-RU" sz="1800" b="1" dirty="0" smtClean="0"/>
            </a:br>
            <a:r>
              <a:rPr lang="ru-RU" sz="1800" b="1" dirty="0" err="1" smtClean="0"/>
              <a:t>Бо</a:t>
            </a:r>
            <a:r>
              <a:rPr lang="ru-RU" sz="1800" b="1" dirty="0" smtClean="0"/>
              <a:t> </a:t>
            </a:r>
            <a:r>
              <a:rPr lang="ru-RU" sz="1800" b="1" dirty="0" err="1" smtClean="0"/>
              <a:t>між</a:t>
            </a:r>
            <a:r>
              <a:rPr lang="ru-RU" sz="1800" b="1" dirty="0" smtClean="0"/>
              <a:t> </a:t>
            </a:r>
            <a:r>
              <a:rPr lang="ru-RU" sz="1800" b="1" dirty="0" err="1" smtClean="0"/>
              <a:t>мовами</a:t>
            </a:r>
            <a:r>
              <a:rPr lang="ru-RU" sz="1800" b="1" dirty="0" smtClean="0"/>
              <a:t> </a:t>
            </a:r>
            <a:r>
              <a:rPr lang="ru-RU" sz="1800" b="1" dirty="0" err="1" smtClean="0"/>
              <a:t>ця</a:t>
            </a:r>
            <a:r>
              <a:rPr lang="ru-RU" sz="1800" b="1" dirty="0" smtClean="0"/>
              <a:t> </a:t>
            </a:r>
            <a:r>
              <a:rPr lang="ru-RU" sz="1800" b="1" dirty="0" err="1" smtClean="0"/>
              <a:t>мова</a:t>
            </a:r>
            <a:r>
              <a:rPr lang="ru-RU" sz="1800" b="1" dirty="0" smtClean="0"/>
              <a:t> -</a:t>
            </a:r>
            <a:br>
              <a:rPr lang="ru-RU" sz="1800" b="1" dirty="0" smtClean="0"/>
            </a:br>
            <a:r>
              <a:rPr lang="ru-RU" sz="1800" b="1" dirty="0" err="1" smtClean="0"/>
              <a:t>Мов</a:t>
            </a:r>
            <a:r>
              <a:rPr lang="ru-RU" sz="1800" b="1" dirty="0" smtClean="0"/>
              <a:t> </a:t>
            </a:r>
            <a:r>
              <a:rPr lang="ru-RU" sz="1800" b="1" dirty="0" err="1" smtClean="0"/>
              <a:t>троянда</a:t>
            </a:r>
            <a:r>
              <a:rPr lang="ru-RU" sz="1800" b="1" dirty="0" smtClean="0"/>
              <a:t> </a:t>
            </a:r>
            <a:r>
              <a:rPr lang="ru-RU" sz="1800" b="1" dirty="0" err="1" smtClean="0"/>
              <a:t>поміж</a:t>
            </a:r>
            <a:r>
              <a:rPr lang="ru-RU" sz="1800" b="1" dirty="0" smtClean="0"/>
              <a:t> </a:t>
            </a:r>
            <a:r>
              <a:rPr lang="ru-RU" sz="1800" b="1" dirty="0" err="1" smtClean="0"/>
              <a:t>цвітом</a:t>
            </a:r>
            <a:r>
              <a:rPr lang="ru-RU" sz="1800" b="1" dirty="0" smtClean="0"/>
              <a:t>.</a:t>
            </a:r>
            <a:br>
              <a:rPr lang="ru-RU" sz="1800" b="1" dirty="0" smtClean="0"/>
            </a:br>
            <a:r>
              <a:rPr lang="ru-RU" sz="1800" b="1" dirty="0" err="1" smtClean="0"/>
              <a:t>Хоч</a:t>
            </a:r>
            <a:r>
              <a:rPr lang="ru-RU" sz="1800" b="1" dirty="0" smtClean="0"/>
              <a:t> </a:t>
            </a:r>
            <a:r>
              <a:rPr lang="ru-RU" sz="1800" b="1" dirty="0" err="1" smtClean="0"/>
              <a:t>би</a:t>
            </a:r>
            <a:r>
              <a:rPr lang="ru-RU" sz="1800" b="1" dirty="0" smtClean="0"/>
              <a:t> </a:t>
            </a:r>
            <a:r>
              <a:rPr lang="ru-RU" sz="1800" b="1" dirty="0" err="1" smtClean="0"/>
              <a:t>й</a:t>
            </a:r>
            <a:r>
              <a:rPr lang="ru-RU" sz="1800" b="1" dirty="0" smtClean="0"/>
              <a:t> </a:t>
            </a:r>
            <a:r>
              <a:rPr lang="ru-RU" sz="1800" b="1" dirty="0" err="1" smtClean="0"/>
              <a:t>хто</a:t>
            </a:r>
            <a:r>
              <a:rPr lang="ru-RU" sz="1800" b="1" dirty="0" smtClean="0"/>
              <a:t> </a:t>
            </a:r>
            <a:r>
              <a:rPr lang="ru-RU" sz="1800" b="1" dirty="0" err="1" smtClean="0"/>
              <a:t>напастував</a:t>
            </a:r>
            <a:r>
              <a:rPr lang="ru-RU" sz="1800" b="1" dirty="0" smtClean="0"/>
              <a:t> нас,</a:t>
            </a:r>
            <a:br>
              <a:rPr lang="ru-RU" sz="1800" b="1" dirty="0" smtClean="0"/>
            </a:br>
            <a:r>
              <a:rPr lang="ru-RU" sz="1800" b="1" dirty="0" err="1" smtClean="0"/>
              <a:t>Хоч</a:t>
            </a:r>
            <a:r>
              <a:rPr lang="ru-RU" sz="1800" b="1" dirty="0" smtClean="0"/>
              <a:t> </a:t>
            </a:r>
            <a:r>
              <a:rPr lang="ru-RU" sz="1800" b="1" dirty="0" err="1" smtClean="0"/>
              <a:t>би</a:t>
            </a:r>
            <a:r>
              <a:rPr lang="ru-RU" sz="1800" b="1" dirty="0" smtClean="0"/>
              <a:t> </a:t>
            </a:r>
            <a:r>
              <a:rPr lang="ru-RU" sz="1800" b="1" dirty="0" err="1" smtClean="0"/>
              <a:t>й</a:t>
            </a:r>
            <a:r>
              <a:rPr lang="ru-RU" sz="1800" b="1" dirty="0" smtClean="0"/>
              <a:t> </a:t>
            </a:r>
            <a:r>
              <a:rPr lang="ru-RU" sz="1800" b="1" dirty="0" err="1" smtClean="0"/>
              <a:t>хто</a:t>
            </a:r>
            <a:r>
              <a:rPr lang="ru-RU" sz="1800" b="1" dirty="0" smtClean="0"/>
              <a:t> </a:t>
            </a:r>
            <a:r>
              <a:rPr lang="ru-RU" sz="1800" b="1" dirty="0" err="1" smtClean="0"/>
              <a:t>посмів</a:t>
            </a:r>
            <a:r>
              <a:rPr lang="ru-RU" sz="1800" b="1" dirty="0" smtClean="0"/>
              <a:t> </a:t>
            </a:r>
            <a:r>
              <a:rPr lang="ru-RU" sz="1800" b="1" dirty="0" err="1" smtClean="0"/>
              <a:t>грозити</a:t>
            </a:r>
            <a:r>
              <a:rPr lang="ru-RU" sz="1800" b="1" dirty="0" smtClean="0"/>
              <a:t>, -</a:t>
            </a:r>
            <a:br>
              <a:rPr lang="ru-RU" sz="1800" b="1" dirty="0" smtClean="0"/>
            </a:br>
            <a:r>
              <a:rPr lang="ru-RU" sz="1800" b="1" dirty="0" smtClean="0"/>
              <a:t>Дай нам силу, дай </a:t>
            </a:r>
            <a:r>
              <a:rPr lang="ru-RU" sz="1800" b="1" dirty="0" err="1" smtClean="0"/>
              <a:t>відвагу</a:t>
            </a:r>
            <a:r>
              <a:rPr lang="ru-RU" sz="1800" b="1" dirty="0" smtClean="0"/>
              <a:t/>
            </a:r>
            <a:br>
              <a:rPr lang="ru-RU" sz="1800" b="1" dirty="0" smtClean="0"/>
            </a:br>
            <a:r>
              <a:rPr lang="ru-RU" sz="1800" b="1" dirty="0" err="1" smtClean="0"/>
              <a:t>Рідну</a:t>
            </a:r>
            <a:r>
              <a:rPr lang="ru-RU" sz="1800" b="1" dirty="0" smtClean="0"/>
              <a:t> </a:t>
            </a:r>
            <a:r>
              <a:rPr lang="ru-RU" sz="1800" b="1" dirty="0" err="1" smtClean="0"/>
              <a:t>мову</a:t>
            </a:r>
            <a:r>
              <a:rPr lang="ru-RU" sz="1800" b="1" dirty="0" smtClean="0"/>
              <a:t> </a:t>
            </a:r>
            <a:r>
              <a:rPr lang="ru-RU" sz="1800" b="1" dirty="0" err="1" smtClean="0"/>
              <a:t>боронити</a:t>
            </a:r>
            <a:r>
              <a:rPr lang="ru-RU" sz="1800" b="1" dirty="0" smtClean="0"/>
              <a:t>.</a:t>
            </a:r>
            <a:br>
              <a:rPr lang="ru-RU" sz="1800" b="1" dirty="0" smtClean="0"/>
            </a:br>
            <a:r>
              <a:rPr lang="ru-RU" sz="1800" b="1" dirty="0" err="1" smtClean="0"/>
              <a:t>Поможи</a:t>
            </a:r>
            <a:r>
              <a:rPr lang="ru-RU" sz="1800" b="1" dirty="0" smtClean="0"/>
              <a:t>, Небес </a:t>
            </a:r>
            <a:r>
              <a:rPr lang="ru-RU" sz="1800" b="1" dirty="0" err="1" smtClean="0"/>
              <a:t>Владико</a:t>
            </a:r>
            <a:r>
              <a:rPr lang="ru-RU" sz="1800" b="1" dirty="0" smtClean="0"/>
              <a:t>,</a:t>
            </a:r>
            <a:br>
              <a:rPr lang="ru-RU" sz="1800" b="1" dirty="0" smtClean="0"/>
            </a:br>
            <a:r>
              <a:rPr lang="ru-RU" sz="1800" b="1" dirty="0" smtClean="0"/>
              <a:t>Хай буде по </a:t>
            </a:r>
            <a:r>
              <a:rPr lang="ru-RU" sz="1800" b="1" dirty="0" err="1" smtClean="0"/>
              <a:t>Твоїй</a:t>
            </a:r>
            <a:r>
              <a:rPr lang="ru-RU" sz="1800" b="1" dirty="0" smtClean="0"/>
              <a:t> </a:t>
            </a:r>
            <a:r>
              <a:rPr lang="ru-RU" sz="1800" b="1" dirty="0" err="1" smtClean="0"/>
              <a:t>волі</a:t>
            </a:r>
            <a:r>
              <a:rPr lang="ru-RU" sz="1800" b="1" dirty="0" smtClean="0"/>
              <a:t>,</a:t>
            </a:r>
            <a:br>
              <a:rPr lang="ru-RU" sz="1800" b="1" dirty="0" smtClean="0"/>
            </a:br>
            <a:r>
              <a:rPr lang="ru-RU" sz="1800" b="1" dirty="0" err="1" smtClean="0"/>
              <a:t>Щоб</a:t>
            </a:r>
            <a:r>
              <a:rPr lang="ru-RU" sz="1800" b="1" dirty="0" smtClean="0"/>
              <a:t> та </a:t>
            </a:r>
            <a:r>
              <a:rPr lang="ru-RU" sz="1800" b="1" dirty="0" err="1" smtClean="0"/>
              <a:t>мова</a:t>
            </a:r>
            <a:r>
              <a:rPr lang="ru-RU" sz="1800" b="1" dirty="0" smtClean="0"/>
              <a:t> </a:t>
            </a:r>
            <a:r>
              <a:rPr lang="ru-RU" sz="1800" b="1" dirty="0" err="1" smtClean="0"/>
              <a:t>гомоніла</a:t>
            </a:r>
            <a:r>
              <a:rPr lang="ru-RU" sz="1800" b="1" dirty="0" smtClean="0"/>
              <a:t/>
            </a:r>
            <a:br>
              <a:rPr lang="ru-RU" sz="1800" b="1" dirty="0" smtClean="0"/>
            </a:br>
            <a:r>
              <a:rPr lang="ru-RU" sz="1800" b="1" dirty="0" err="1" smtClean="0"/>
              <a:t>Вільно</a:t>
            </a:r>
            <a:r>
              <a:rPr lang="ru-RU" sz="1800" b="1" dirty="0" smtClean="0"/>
              <a:t>: в </a:t>
            </a:r>
            <a:r>
              <a:rPr lang="ru-RU" sz="1800" b="1" dirty="0" err="1" smtClean="0"/>
              <a:t>хаті</a:t>
            </a:r>
            <a:r>
              <a:rPr lang="ru-RU" sz="1800" b="1" dirty="0" smtClean="0"/>
              <a:t>, </a:t>
            </a:r>
            <a:r>
              <a:rPr lang="ru-RU" sz="1800" b="1" dirty="0" err="1" smtClean="0"/>
              <a:t>церкві</a:t>
            </a:r>
            <a:r>
              <a:rPr lang="ru-RU" sz="1800" b="1" dirty="0" smtClean="0"/>
              <a:t>, </a:t>
            </a:r>
            <a:r>
              <a:rPr lang="ru-RU" sz="1800" b="1" dirty="0" err="1" smtClean="0"/>
              <a:t>в</a:t>
            </a:r>
            <a:r>
              <a:rPr lang="ru-RU" sz="1800" b="1" dirty="0" smtClean="0"/>
              <a:t> </a:t>
            </a:r>
            <a:r>
              <a:rPr lang="ru-RU" sz="1800" b="1" dirty="0" err="1" smtClean="0"/>
              <a:t>школі</a:t>
            </a:r>
            <a:r>
              <a:rPr lang="ru-RU" sz="1800" b="1" dirty="0" smtClean="0"/>
              <a:t>.</a:t>
            </a:r>
            <a:br>
              <a:rPr lang="ru-RU" sz="1800" b="1" dirty="0" smtClean="0"/>
            </a:br>
            <a:r>
              <a:rPr lang="ru-RU" sz="1800" b="1" dirty="0" smtClean="0"/>
              <a:t>Дай </a:t>
            </a:r>
            <a:r>
              <a:rPr lang="ru-RU" sz="1800" b="1" dirty="0" err="1" smtClean="0"/>
              <a:t>діждати</a:t>
            </a:r>
            <a:r>
              <a:rPr lang="ru-RU" sz="1800" b="1" dirty="0" smtClean="0"/>
              <a:t> </a:t>
            </a:r>
            <a:r>
              <a:rPr lang="ru-RU" sz="1800" b="1" dirty="0" err="1" smtClean="0"/>
              <a:t>пошанівку</a:t>
            </a:r>
            <a:r>
              <a:rPr lang="ru-RU" sz="1800" b="1" dirty="0" smtClean="0"/>
              <a:t/>
            </a:r>
            <a:br>
              <a:rPr lang="ru-RU" sz="1800" b="1" dirty="0" smtClean="0"/>
            </a:br>
            <a:r>
              <a:rPr lang="ru-RU" sz="1800" b="1" dirty="0" err="1" smtClean="0"/>
              <a:t>Рідного</a:t>
            </a:r>
            <a:r>
              <a:rPr lang="ru-RU" sz="1800" b="1" dirty="0" smtClean="0"/>
              <a:t> святого слова,</a:t>
            </a:r>
            <a:br>
              <a:rPr lang="ru-RU" sz="1800" b="1" dirty="0" smtClean="0"/>
            </a:br>
            <a:r>
              <a:rPr lang="ru-RU" sz="1800" b="1" dirty="0" err="1" smtClean="0"/>
              <a:t>Щоб</a:t>
            </a:r>
            <a:r>
              <a:rPr lang="ru-RU" sz="1800" b="1" dirty="0" smtClean="0"/>
              <a:t> </a:t>
            </a:r>
            <a:r>
              <a:rPr lang="ru-RU" sz="1800" b="1" dirty="0" err="1" smtClean="0"/>
              <a:t>цвіла</a:t>
            </a:r>
            <a:r>
              <a:rPr lang="ru-RU" sz="1800" b="1" dirty="0" smtClean="0"/>
              <a:t> на славу </a:t>
            </a:r>
            <a:r>
              <a:rPr lang="ru-RU" sz="1800" b="1" dirty="0" err="1" smtClean="0"/>
              <a:t>Божу</a:t>
            </a:r>
            <a:r>
              <a:rPr lang="ru-RU" sz="1800" b="1" dirty="0" smtClean="0"/>
              <a:t/>
            </a:r>
            <a:br>
              <a:rPr lang="ru-RU" sz="1800" b="1" dirty="0" smtClean="0"/>
            </a:br>
            <a:r>
              <a:rPr lang="ru-RU" sz="1800" b="1" dirty="0" smtClean="0"/>
              <a:t>Наша </a:t>
            </a:r>
            <a:r>
              <a:rPr lang="ru-RU" sz="1800" b="1" dirty="0" err="1" smtClean="0"/>
              <a:t>українська</a:t>
            </a:r>
            <a:r>
              <a:rPr lang="ru-RU" sz="1800" b="1" dirty="0" smtClean="0"/>
              <a:t> </a:t>
            </a:r>
            <a:r>
              <a:rPr lang="ru-RU" sz="1800" b="1" dirty="0" err="1" smtClean="0"/>
              <a:t>мова</a:t>
            </a:r>
            <a:r>
              <a:rPr lang="ru-RU" sz="1800" b="1" dirty="0" smtClean="0"/>
              <a:t>!</a:t>
            </a:r>
            <a:r>
              <a:rPr lang="ru-RU" sz="1800" dirty="0" smtClean="0"/>
              <a:t/>
            </a:r>
            <a:br>
              <a:rPr lang="ru-RU" sz="1800" dirty="0" smtClean="0"/>
            </a:br>
            <a:r>
              <a:rPr lang="ru-RU" sz="1800" dirty="0" smtClean="0"/>
              <a:t/>
            </a:r>
            <a:br>
              <a:rPr lang="ru-RU" sz="1800" dirty="0" smtClean="0"/>
            </a:br>
            <a:endParaRPr lang="ru-RU" sz="1800" dirty="0"/>
          </a:p>
        </p:txBody>
      </p:sp>
      <p:pic>
        <p:nvPicPr>
          <p:cNvPr id="3074" name="Picture 2" descr="D:\!!! MyDocs !!!\Desktop\583bf567c2342.jpg"/>
          <p:cNvPicPr>
            <a:picLocks noChangeAspect="1" noChangeArrowheads="1"/>
          </p:cNvPicPr>
          <p:nvPr/>
        </p:nvPicPr>
        <p:blipFill>
          <a:blip r:embed="rId2" cstate="print"/>
          <a:srcRect/>
          <a:stretch>
            <a:fillRect/>
          </a:stretch>
        </p:blipFill>
        <p:spPr bwMode="auto">
          <a:xfrm>
            <a:off x="4325258" y="2322285"/>
            <a:ext cx="3962400" cy="3309257"/>
          </a:xfrm>
          <a:prstGeom prst="rect">
            <a:avLst/>
          </a:prstGeom>
          <a:noFill/>
        </p:spPr>
      </p:pic>
    </p:spTree>
    <p:extLst>
      <p:ext uri="{BB962C8B-B14F-4D97-AF65-F5344CB8AC3E}">
        <p14:creationId xmlns:p14="http://schemas.microsoft.com/office/powerpoint/2010/main" xmlns="" val="810563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783772"/>
            <a:ext cx="7772400" cy="5631542"/>
          </a:xfrm>
        </p:spPr>
        <p:txBody>
          <a:bodyPr>
            <a:normAutofit/>
          </a:bodyPr>
          <a:lstStyle/>
          <a:p>
            <a:r>
              <a:rPr lang="ru-RU" sz="2000" b="1" i="1" dirty="0" smtClean="0">
                <a:solidFill>
                  <a:srgbClr val="C00000"/>
                </a:solidFill>
              </a:rPr>
              <a:t>ПРИСЛІВ'Я ТА ПРИКАЗКИ ПРО МОВУ ТА СЛОВО</a:t>
            </a:r>
            <a:r>
              <a:rPr lang="ru-RU" sz="2000" dirty="0" smtClean="0"/>
              <a:t/>
            </a:r>
            <a:br>
              <a:rPr lang="ru-RU" sz="2000" dirty="0" smtClean="0"/>
            </a:br>
            <a:r>
              <a:rPr lang="ru-RU" sz="2000" dirty="0" smtClean="0"/>
              <a:t/>
            </a:r>
            <a:br>
              <a:rPr lang="ru-RU" sz="2000" dirty="0" smtClean="0"/>
            </a:br>
            <a:r>
              <a:rPr lang="ru-RU" sz="2000" b="1" dirty="0" err="1" smtClean="0"/>
              <a:t>Лагідні</a:t>
            </a:r>
            <a:r>
              <a:rPr lang="ru-RU" sz="2000" b="1" dirty="0" smtClean="0"/>
              <a:t> слова </a:t>
            </a:r>
            <a:r>
              <a:rPr lang="ru-RU" sz="2000" b="1" dirty="0" err="1" smtClean="0"/>
              <a:t>роблять</a:t>
            </a:r>
            <a:r>
              <a:rPr lang="ru-RU" sz="2000" b="1" dirty="0" smtClean="0"/>
              <a:t> </a:t>
            </a:r>
            <a:r>
              <a:rPr lang="ru-RU" sz="2000" b="1" dirty="0" err="1" smtClean="0"/>
              <a:t>приятелів</a:t>
            </a:r>
            <a:r>
              <a:rPr lang="ru-RU" sz="2000" b="1" dirty="0" smtClean="0"/>
              <a:t>, а </a:t>
            </a:r>
            <a:r>
              <a:rPr lang="ru-RU" sz="2000" b="1" dirty="0" err="1" smtClean="0"/>
              <a:t>гострі</a:t>
            </a:r>
            <a:r>
              <a:rPr lang="ru-RU" sz="2000" b="1" dirty="0" smtClean="0"/>
              <a:t> слова - </a:t>
            </a:r>
            <a:r>
              <a:rPr lang="ru-RU" sz="2000" b="1" dirty="0" err="1" smtClean="0"/>
              <a:t>завзятих</a:t>
            </a:r>
            <a:r>
              <a:rPr lang="ru-RU" sz="2000" b="1" dirty="0" smtClean="0"/>
              <a:t> </a:t>
            </a:r>
            <a:r>
              <a:rPr lang="ru-RU" sz="2000" b="1" dirty="0" err="1" smtClean="0"/>
              <a:t>ворогів</a:t>
            </a:r>
            <a:r>
              <a:rPr lang="ru-RU" sz="2000" b="1" dirty="0" smtClean="0"/>
              <a:t>.</a:t>
            </a:r>
            <a:br>
              <a:rPr lang="ru-RU" sz="2000" b="1" dirty="0" smtClean="0"/>
            </a:br>
            <a:r>
              <a:rPr lang="ru-RU" sz="2000" b="1" dirty="0" smtClean="0"/>
              <a:t>Слово </a:t>
            </a:r>
            <a:r>
              <a:rPr lang="ru-RU" sz="2000" b="1" dirty="0" err="1" smtClean="0"/>
              <a:t>мов</a:t>
            </a:r>
            <a:r>
              <a:rPr lang="ru-RU" sz="2000" b="1" dirty="0" smtClean="0"/>
              <a:t> </a:t>
            </a:r>
            <a:r>
              <a:rPr lang="ru-RU" sz="2000" b="1" dirty="0" err="1" smtClean="0"/>
              <a:t>горобець</a:t>
            </a:r>
            <a:r>
              <a:rPr lang="ru-RU" sz="2000" b="1" dirty="0" smtClean="0"/>
              <a:t>, як </a:t>
            </a:r>
            <a:r>
              <a:rPr lang="ru-RU" sz="2000" b="1" dirty="0" err="1" smtClean="0"/>
              <a:t>вилетить</a:t>
            </a:r>
            <a:r>
              <a:rPr lang="ru-RU" sz="2000" b="1" dirty="0" smtClean="0"/>
              <a:t>, то </a:t>
            </a:r>
            <a:r>
              <a:rPr lang="ru-RU" sz="2000" b="1" dirty="0" err="1" smtClean="0"/>
              <a:t>йоrо</a:t>
            </a:r>
            <a:r>
              <a:rPr lang="ru-RU" sz="2000" b="1" dirty="0" smtClean="0"/>
              <a:t> </a:t>
            </a:r>
            <a:r>
              <a:rPr lang="ru-RU" sz="2000" b="1" dirty="0" err="1" smtClean="0"/>
              <a:t>вже</a:t>
            </a:r>
            <a:r>
              <a:rPr lang="ru-RU" sz="2000" b="1" dirty="0" smtClean="0"/>
              <a:t> не </a:t>
            </a:r>
            <a:r>
              <a:rPr lang="ru-RU" sz="2000" b="1" dirty="0" err="1" smtClean="0"/>
              <a:t>спїймаєш</a:t>
            </a:r>
            <a:r>
              <a:rPr lang="ru-RU" sz="2000" b="1" dirty="0" smtClean="0"/>
              <a:t>. </a:t>
            </a:r>
            <a:br>
              <a:rPr lang="ru-RU" sz="2000" b="1" dirty="0" smtClean="0"/>
            </a:br>
            <a:r>
              <a:rPr lang="ru-RU" sz="2000" b="1" dirty="0" err="1" smtClean="0"/>
              <a:t>Випущене</a:t>
            </a:r>
            <a:r>
              <a:rPr lang="ru-RU" sz="2000" b="1" dirty="0" smtClean="0"/>
              <a:t> слово, як </a:t>
            </a:r>
            <a:r>
              <a:rPr lang="ru-RU" sz="2000" b="1" dirty="0" err="1" smtClean="0"/>
              <a:t>і</a:t>
            </a:r>
            <a:r>
              <a:rPr lang="ru-RU" sz="2000" b="1" dirty="0" smtClean="0"/>
              <a:t> </a:t>
            </a:r>
            <a:r>
              <a:rPr lang="ru-RU" sz="2000" b="1" dirty="0" err="1" smtClean="0"/>
              <a:t>стрілу</a:t>
            </a:r>
            <a:r>
              <a:rPr lang="ru-RU" sz="2000" b="1" dirty="0" smtClean="0"/>
              <a:t>, не </a:t>
            </a:r>
            <a:r>
              <a:rPr lang="ru-RU" sz="2000" b="1" dirty="0" err="1" smtClean="0"/>
              <a:t>завернеш</a:t>
            </a:r>
            <a:r>
              <a:rPr lang="ru-RU" sz="2000" b="1" dirty="0" smtClean="0"/>
              <a:t>. </a:t>
            </a:r>
            <a:br>
              <a:rPr lang="ru-RU" sz="2000" b="1" dirty="0" smtClean="0"/>
            </a:br>
            <a:r>
              <a:rPr lang="ru-RU" sz="2000" b="1" dirty="0" smtClean="0"/>
              <a:t>Добре слово </a:t>
            </a:r>
            <a:r>
              <a:rPr lang="ru-RU" sz="2000" b="1" dirty="0" err="1" smtClean="0"/>
              <a:t>солодше</a:t>
            </a:r>
            <a:r>
              <a:rPr lang="ru-RU" sz="2000" b="1" dirty="0" smtClean="0"/>
              <a:t> </a:t>
            </a:r>
            <a:r>
              <a:rPr lang="ru-RU" sz="2000" b="1" dirty="0" err="1" smtClean="0"/>
              <a:t>від</a:t>
            </a:r>
            <a:r>
              <a:rPr lang="ru-RU" sz="2000" b="1" dirty="0" smtClean="0"/>
              <a:t> вина.</a:t>
            </a:r>
            <a:br>
              <a:rPr lang="ru-RU" sz="2000" b="1" dirty="0" smtClean="0"/>
            </a:br>
            <a:r>
              <a:rPr lang="ru-RU" sz="2000" b="1" dirty="0" err="1" smtClean="0"/>
              <a:t>Гостре</a:t>
            </a:r>
            <a:r>
              <a:rPr lang="ru-RU" sz="2000" b="1" dirty="0" smtClean="0"/>
              <a:t> словечко коле сердечко. </a:t>
            </a:r>
            <a:br>
              <a:rPr lang="ru-RU" sz="2000" b="1" dirty="0" smtClean="0"/>
            </a:br>
            <a:r>
              <a:rPr lang="ru-RU" sz="2000" b="1" dirty="0" err="1" smtClean="0"/>
              <a:t>Ласкаве</a:t>
            </a:r>
            <a:r>
              <a:rPr lang="ru-RU" sz="2000" b="1" dirty="0" smtClean="0"/>
              <a:t> слово — </a:t>
            </a:r>
            <a:r>
              <a:rPr lang="ru-RU" sz="2000" b="1" dirty="0" err="1" smtClean="0"/>
              <a:t>що</a:t>
            </a:r>
            <a:r>
              <a:rPr lang="ru-RU" sz="2000" b="1" dirty="0" smtClean="0"/>
              <a:t> </a:t>
            </a:r>
            <a:r>
              <a:rPr lang="ru-RU" sz="2000" b="1" dirty="0" err="1" smtClean="0"/>
              <a:t>весняний</a:t>
            </a:r>
            <a:r>
              <a:rPr lang="ru-RU" sz="2000" b="1" dirty="0" smtClean="0"/>
              <a:t> день.</a:t>
            </a:r>
            <a:br>
              <a:rPr lang="ru-RU" sz="2000" b="1" dirty="0" smtClean="0"/>
            </a:br>
            <a:r>
              <a:rPr lang="ru-RU" sz="2000" b="1" dirty="0" smtClean="0"/>
              <a:t>Удар </a:t>
            </a:r>
            <a:r>
              <a:rPr lang="ru-RU" sz="2000" b="1" dirty="0" err="1" smtClean="0"/>
              <a:t>забувається</a:t>
            </a:r>
            <a:r>
              <a:rPr lang="ru-RU" sz="2000" b="1" dirty="0" smtClean="0"/>
              <a:t>, а слово </a:t>
            </a:r>
            <a:r>
              <a:rPr lang="ru-RU" sz="2000" b="1" dirty="0" err="1" smtClean="0"/>
              <a:t>пам’ятається</a:t>
            </a:r>
            <a:r>
              <a:rPr lang="ru-RU" sz="2000" b="1" dirty="0" smtClean="0"/>
              <a:t>.</a:t>
            </a:r>
            <a:br>
              <a:rPr lang="ru-RU" sz="2000" b="1" dirty="0" smtClean="0"/>
            </a:br>
            <a:r>
              <a:rPr lang="ru-RU" sz="2000" b="1" dirty="0" err="1" smtClean="0"/>
              <a:t>Холодним</a:t>
            </a:r>
            <a:r>
              <a:rPr lang="ru-RU" sz="2000" b="1" dirty="0" smtClean="0"/>
              <a:t> словом </a:t>
            </a:r>
            <a:r>
              <a:rPr lang="ru-RU" sz="2000" b="1" dirty="0" err="1" smtClean="0"/>
              <a:t>серце</a:t>
            </a:r>
            <a:r>
              <a:rPr lang="ru-RU" sz="2000" b="1" dirty="0" smtClean="0"/>
              <a:t> не </a:t>
            </a:r>
            <a:r>
              <a:rPr lang="ru-RU" sz="2000" b="1" dirty="0" err="1" smtClean="0"/>
              <a:t>запалиш</a:t>
            </a:r>
            <a:r>
              <a:rPr lang="ru-RU" sz="2000" b="1" dirty="0" smtClean="0"/>
              <a:t>.</a:t>
            </a:r>
            <a:br>
              <a:rPr lang="ru-RU" sz="2000" b="1" dirty="0" smtClean="0"/>
            </a:br>
            <a:r>
              <a:rPr lang="ru-RU" sz="2000" b="1" dirty="0" err="1" smtClean="0"/>
              <a:t>Хто</a:t>
            </a:r>
            <a:r>
              <a:rPr lang="ru-RU" sz="2000" b="1" dirty="0" smtClean="0"/>
              <a:t> не </a:t>
            </a:r>
            <a:r>
              <a:rPr lang="ru-RU" sz="2000" b="1" dirty="0" err="1" smtClean="0"/>
              <a:t>додержує</a:t>
            </a:r>
            <a:r>
              <a:rPr lang="ru-RU" sz="2000" b="1" dirty="0" smtClean="0"/>
              <a:t> </a:t>
            </a:r>
            <a:r>
              <a:rPr lang="ru-RU" sz="2000" b="1" dirty="0" err="1" smtClean="0"/>
              <a:t>свого</a:t>
            </a:r>
            <a:r>
              <a:rPr lang="ru-RU" sz="2000" b="1" dirty="0" smtClean="0"/>
              <a:t> слова, той сам себе </a:t>
            </a:r>
            <a:r>
              <a:rPr lang="ru-RU" sz="2000" b="1" dirty="0" err="1" smtClean="0"/>
              <a:t>зневажав</a:t>
            </a:r>
            <a:r>
              <a:rPr lang="ru-RU" sz="2000" b="1" dirty="0" smtClean="0"/>
              <a:t>.</a:t>
            </a:r>
            <a:br>
              <a:rPr lang="ru-RU" sz="2000" b="1" dirty="0" smtClean="0"/>
            </a:br>
            <a:r>
              <a:rPr lang="ru-RU" sz="2000" b="1" dirty="0" err="1" smtClean="0"/>
              <a:t>Хто</a:t>
            </a:r>
            <a:r>
              <a:rPr lang="ru-RU" sz="2000" b="1" dirty="0" smtClean="0"/>
              <a:t> </a:t>
            </a:r>
            <a:r>
              <a:rPr lang="ru-RU" sz="2000" b="1" dirty="0" err="1" smtClean="0"/>
              <a:t>багато</a:t>
            </a:r>
            <a:r>
              <a:rPr lang="ru-RU" sz="2000" b="1" dirty="0" smtClean="0"/>
              <a:t> </a:t>
            </a:r>
            <a:r>
              <a:rPr lang="ru-RU" sz="2000" b="1" dirty="0" err="1" smtClean="0"/>
              <a:t>обіцяє</a:t>
            </a:r>
            <a:r>
              <a:rPr lang="ru-RU" sz="2000" b="1" dirty="0" smtClean="0"/>
              <a:t>, той </a:t>
            </a:r>
            <a:r>
              <a:rPr lang="ru-RU" sz="2000" b="1" dirty="0" err="1" smtClean="0"/>
              <a:t>рідко</a:t>
            </a:r>
            <a:r>
              <a:rPr lang="ru-RU" sz="2000" b="1" dirty="0" smtClean="0"/>
              <a:t> слова </a:t>
            </a:r>
            <a:r>
              <a:rPr lang="ru-RU" sz="2000" b="1" dirty="0" err="1" smtClean="0"/>
              <a:t>дотримує</a:t>
            </a:r>
            <a:r>
              <a:rPr lang="ru-RU" sz="2000" b="1" dirty="0" smtClean="0"/>
              <a:t>.</a:t>
            </a:r>
            <a:br>
              <a:rPr lang="ru-RU" sz="2000" b="1" dirty="0" smtClean="0"/>
            </a:br>
            <a:r>
              <a:rPr lang="ru-RU" sz="2000" b="1" dirty="0" err="1" smtClean="0"/>
              <a:t>Чиєсь</a:t>
            </a:r>
            <a:r>
              <a:rPr lang="ru-RU" sz="2000" b="1" dirty="0" smtClean="0"/>
              <a:t> </a:t>
            </a:r>
            <a:r>
              <a:rPr lang="ru-RU" sz="2000" b="1" dirty="0" err="1" smtClean="0"/>
              <a:t>одне</a:t>
            </a:r>
            <a:r>
              <a:rPr lang="ru-RU" sz="2000" b="1" dirty="0" smtClean="0"/>
              <a:t> слово губить </a:t>
            </a:r>
            <a:r>
              <a:rPr lang="ru-RU" sz="2000" b="1" dirty="0" err="1" smtClean="0"/>
              <a:t>діло</a:t>
            </a:r>
            <a:r>
              <a:rPr lang="ru-RU" sz="2000" b="1" dirty="0" smtClean="0"/>
              <a:t>.</a:t>
            </a:r>
            <a:br>
              <a:rPr lang="ru-RU" sz="2000" b="1" dirty="0" smtClean="0"/>
            </a:br>
            <a:r>
              <a:rPr lang="ru-RU" sz="2000" b="1" dirty="0" err="1" smtClean="0"/>
              <a:t>Щире</a:t>
            </a:r>
            <a:r>
              <a:rPr lang="ru-RU" sz="2000" b="1" dirty="0" smtClean="0"/>
              <a:t> слово, добре </a:t>
            </a:r>
            <a:r>
              <a:rPr lang="ru-RU" sz="2000" b="1" dirty="0" err="1" smtClean="0"/>
              <a:t>діло</a:t>
            </a:r>
            <a:r>
              <a:rPr lang="ru-RU" sz="2000" b="1" dirty="0" smtClean="0"/>
              <a:t> душу </a:t>
            </a:r>
            <a:r>
              <a:rPr lang="ru-RU" sz="2000" b="1" dirty="0" err="1" smtClean="0"/>
              <a:t>й</a:t>
            </a:r>
            <a:r>
              <a:rPr lang="ru-RU" sz="2000" b="1" dirty="0" smtClean="0"/>
              <a:t> </a:t>
            </a:r>
            <a:r>
              <a:rPr lang="ru-RU" sz="2000" b="1" dirty="0" err="1" smtClean="0"/>
              <a:t>серце</a:t>
            </a:r>
            <a:r>
              <a:rPr lang="ru-RU" sz="2000" b="1" dirty="0" smtClean="0"/>
              <a:t> </a:t>
            </a:r>
            <a:r>
              <a:rPr lang="ru-RU" sz="2000" b="1" dirty="0" err="1" smtClean="0"/>
              <a:t>обігріло</a:t>
            </a:r>
            <a:r>
              <a:rPr lang="ru-RU" sz="2000" b="1" dirty="0" smtClean="0"/>
              <a:t>.</a:t>
            </a:r>
            <a:br>
              <a:rPr lang="ru-RU" sz="2000" b="1" dirty="0" smtClean="0"/>
            </a:br>
            <a:endParaRPr lang="ru-RU" sz="2000" b="1"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999541">
            <a:off x="6712006" y="200976"/>
            <a:ext cx="1703851" cy="2060848"/>
          </a:xfrm>
          <a:prstGeom prst="rect">
            <a:avLst/>
          </a:prstGeom>
        </p:spPr>
      </p:pic>
    </p:spTree>
    <p:extLst>
      <p:ext uri="{BB962C8B-B14F-4D97-AF65-F5344CB8AC3E}">
        <p14:creationId xmlns:p14="http://schemas.microsoft.com/office/powerpoint/2010/main" xmlns="" val="810563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1122362"/>
            <a:ext cx="7772400" cy="4857523"/>
          </a:xfrm>
        </p:spPr>
        <p:txBody>
          <a:bodyPr>
            <a:normAutofit/>
          </a:bodyPr>
          <a:lstStyle/>
          <a:p>
            <a:r>
              <a:rPr lang="ru-RU" sz="2000" b="1" dirty="0" err="1" smtClean="0"/>
              <a:t>Хто</a:t>
            </a:r>
            <a:r>
              <a:rPr lang="ru-RU" sz="2000" b="1" dirty="0" smtClean="0"/>
              <a:t> </a:t>
            </a:r>
            <a:r>
              <a:rPr lang="ru-RU" sz="2000" b="1" dirty="0" err="1" smtClean="0"/>
              <a:t>мови</a:t>
            </a:r>
            <a:r>
              <a:rPr lang="ru-RU" sz="2000" b="1" dirty="0" smtClean="0"/>
              <a:t> </a:t>
            </a:r>
            <a:r>
              <a:rPr lang="ru-RU" sz="2000" b="1" dirty="0" err="1" smtClean="0"/>
              <a:t>своєї</a:t>
            </a:r>
            <a:r>
              <a:rPr lang="ru-RU" sz="2000" b="1" dirty="0" smtClean="0"/>
              <a:t> </a:t>
            </a:r>
            <a:r>
              <a:rPr lang="ru-RU" sz="2000" b="1" dirty="0" err="1" smtClean="0"/>
              <a:t>цурається</a:t>
            </a:r>
            <a:r>
              <a:rPr lang="ru-RU" sz="2000" b="1" dirty="0" smtClean="0"/>
              <a:t>, хай сам себе </a:t>
            </a:r>
            <a:r>
              <a:rPr lang="ru-RU" sz="2000" b="1" dirty="0" err="1" smtClean="0"/>
              <a:t>стидається</a:t>
            </a:r>
            <a:r>
              <a:rPr lang="ru-RU" sz="2000" b="1" dirty="0" smtClean="0"/>
              <a:t>.</a:t>
            </a:r>
            <a:br>
              <a:rPr lang="ru-RU" sz="2000" b="1" dirty="0" smtClean="0"/>
            </a:br>
            <a:r>
              <a:rPr lang="ru-RU" sz="2000" b="1" dirty="0" err="1" smtClean="0"/>
              <a:t>Птицю</a:t>
            </a:r>
            <a:r>
              <a:rPr lang="ru-RU" sz="2000" b="1" dirty="0" smtClean="0"/>
              <a:t> </a:t>
            </a:r>
            <a:r>
              <a:rPr lang="ru-RU" sz="2000" b="1" dirty="0" err="1" smtClean="0"/>
              <a:t>пізнати</a:t>
            </a:r>
            <a:r>
              <a:rPr lang="ru-RU" sz="2000" b="1" dirty="0" smtClean="0"/>
              <a:t> по </a:t>
            </a:r>
            <a:r>
              <a:rPr lang="ru-RU" sz="2000" b="1" dirty="0" err="1" smtClean="0"/>
              <a:t>пір'ю</a:t>
            </a:r>
            <a:r>
              <a:rPr lang="ru-RU" sz="2000" b="1" dirty="0" smtClean="0"/>
              <a:t>, а </a:t>
            </a:r>
            <a:r>
              <a:rPr lang="ru-RU" sz="2000" b="1" dirty="0" err="1" smtClean="0"/>
              <a:t>людину</a:t>
            </a:r>
            <a:r>
              <a:rPr lang="ru-RU" sz="2000" b="1" dirty="0" smtClean="0"/>
              <a:t> по </a:t>
            </a:r>
            <a:r>
              <a:rPr lang="ru-RU" sz="2000" b="1" dirty="0" err="1" smtClean="0"/>
              <a:t>мові</a:t>
            </a:r>
            <a:r>
              <a:rPr lang="ru-RU" sz="2000" b="1" dirty="0" smtClean="0"/>
              <a:t>.</a:t>
            </a:r>
            <a:br>
              <a:rPr lang="ru-RU" sz="2000" b="1" dirty="0" smtClean="0"/>
            </a:br>
            <a:r>
              <a:rPr lang="ru-RU" sz="2000" b="1" dirty="0" err="1" smtClean="0"/>
              <a:t>Більше</a:t>
            </a:r>
            <a:r>
              <a:rPr lang="ru-RU" sz="2000" b="1" dirty="0" smtClean="0"/>
              <a:t> </a:t>
            </a:r>
            <a:r>
              <a:rPr lang="ru-RU" sz="2000" b="1" dirty="0" err="1" smtClean="0"/>
              <a:t>діла</a:t>
            </a:r>
            <a:r>
              <a:rPr lang="ru-RU" sz="2000" b="1" dirty="0" smtClean="0"/>
              <a:t> — </a:t>
            </a:r>
            <a:r>
              <a:rPr lang="ru-RU" sz="2000" b="1" dirty="0" err="1" smtClean="0"/>
              <a:t>менше</a:t>
            </a:r>
            <a:r>
              <a:rPr lang="ru-RU" sz="2000" b="1" dirty="0" smtClean="0"/>
              <a:t> </a:t>
            </a:r>
            <a:r>
              <a:rPr lang="ru-RU" sz="2000" b="1" dirty="0" err="1" smtClean="0"/>
              <a:t>слів</a:t>
            </a:r>
            <a:r>
              <a:rPr lang="ru-RU" sz="2000" b="1" dirty="0" smtClean="0"/>
              <a:t>.</a:t>
            </a:r>
            <a:br>
              <a:rPr lang="ru-RU" sz="2000" b="1" dirty="0" smtClean="0"/>
            </a:br>
            <a:r>
              <a:rPr lang="ru-RU" sz="2000" b="1" dirty="0" smtClean="0"/>
              <a:t>Будь господарем </a:t>
            </a:r>
            <a:r>
              <a:rPr lang="ru-RU" sz="2000" b="1" dirty="0" err="1" smtClean="0"/>
              <a:t>своєму</a:t>
            </a:r>
            <a:r>
              <a:rPr lang="ru-RU" sz="2000" b="1" dirty="0" smtClean="0"/>
              <a:t> слову.</a:t>
            </a:r>
            <a:br>
              <a:rPr lang="ru-RU" sz="2000" b="1" dirty="0" smtClean="0"/>
            </a:br>
            <a:r>
              <a:rPr lang="ru-RU" sz="2000" b="1" dirty="0" err="1" smtClean="0"/>
              <a:t>Мовивши</a:t>
            </a:r>
            <a:r>
              <a:rPr lang="ru-RU" sz="2000" b="1" dirty="0" smtClean="0"/>
              <a:t> слово, треба бути </a:t>
            </a:r>
            <a:r>
              <a:rPr lang="ru-RU" sz="2000" b="1" dirty="0" err="1" smtClean="0"/>
              <a:t>йому</a:t>
            </a:r>
            <a:r>
              <a:rPr lang="ru-RU" sz="2000" b="1" dirty="0" smtClean="0"/>
              <a:t> паном.</a:t>
            </a:r>
            <a:br>
              <a:rPr lang="ru-RU" sz="2000" b="1" dirty="0" smtClean="0"/>
            </a:br>
            <a:r>
              <a:rPr lang="ru-RU" sz="2000" b="1" dirty="0" smtClean="0"/>
              <a:t>Слово — не </a:t>
            </a:r>
            <a:r>
              <a:rPr lang="ru-RU" sz="2000" b="1" dirty="0" err="1" smtClean="0"/>
              <a:t>горобець</a:t>
            </a:r>
            <a:r>
              <a:rPr lang="ru-RU" sz="2000" b="1" dirty="0" smtClean="0"/>
              <a:t>, </a:t>
            </a:r>
            <a:r>
              <a:rPr lang="ru-RU" sz="2000" b="1" dirty="0" err="1" smtClean="0"/>
              <a:t>вилетить</a:t>
            </a:r>
            <a:r>
              <a:rPr lang="ru-RU" sz="2000" b="1" dirty="0" smtClean="0"/>
              <a:t> — </a:t>
            </a:r>
            <a:r>
              <a:rPr lang="ru-RU" sz="2000" b="1" dirty="0" err="1" smtClean="0"/>
              <a:t>не</a:t>
            </a:r>
            <a:r>
              <a:rPr lang="ru-RU" sz="2000" b="1" dirty="0" smtClean="0"/>
              <a:t> </a:t>
            </a:r>
            <a:r>
              <a:rPr lang="ru-RU" sz="2000" b="1" dirty="0" err="1" smtClean="0"/>
              <a:t>спіймаєш</a:t>
            </a:r>
            <a:r>
              <a:rPr lang="ru-RU" sz="2000" b="1" dirty="0" smtClean="0"/>
              <a:t>.</a:t>
            </a:r>
            <a:br>
              <a:rPr lang="ru-RU" sz="2000" b="1" dirty="0" smtClean="0"/>
            </a:br>
            <a:r>
              <a:rPr lang="ru-RU" sz="2000" b="1" dirty="0" err="1" smtClean="0"/>
              <a:t>М'які</a:t>
            </a:r>
            <a:r>
              <a:rPr lang="ru-RU" sz="2000" b="1" dirty="0" smtClean="0"/>
              <a:t> слова </a:t>
            </a:r>
            <a:r>
              <a:rPr lang="ru-RU" sz="2000" b="1" dirty="0" err="1" smtClean="0"/>
              <a:t>і</a:t>
            </a:r>
            <a:r>
              <a:rPr lang="ru-RU" sz="2000" b="1" dirty="0" smtClean="0"/>
              <a:t> </a:t>
            </a:r>
            <a:r>
              <a:rPr lang="ru-RU" sz="2000" b="1" dirty="0" err="1" smtClean="0"/>
              <a:t>камінь</a:t>
            </a:r>
            <a:r>
              <a:rPr lang="ru-RU" sz="2000" b="1" dirty="0" smtClean="0"/>
              <a:t> </a:t>
            </a:r>
            <a:r>
              <a:rPr lang="ru-RU" sz="2000" b="1" dirty="0" err="1" smtClean="0"/>
              <a:t>крушать</a:t>
            </a:r>
            <a:r>
              <a:rPr lang="ru-RU" sz="2000" b="1" dirty="0" smtClean="0"/>
              <a:t>.</a:t>
            </a:r>
            <a:br>
              <a:rPr lang="ru-RU" sz="2000" b="1" dirty="0" smtClean="0"/>
            </a:br>
            <a:r>
              <a:rPr lang="ru-RU" sz="2000" b="1" dirty="0" smtClean="0"/>
              <a:t>На </a:t>
            </a:r>
            <a:r>
              <a:rPr lang="ru-RU" sz="2000" b="1" dirty="0" err="1" smtClean="0"/>
              <a:t>ласкаве</a:t>
            </a:r>
            <a:r>
              <a:rPr lang="ru-RU" sz="2000" b="1" dirty="0" smtClean="0"/>
              <a:t> слово не кидайся, а за </a:t>
            </a:r>
            <a:r>
              <a:rPr lang="ru-RU" sz="2000" b="1" dirty="0" err="1" smtClean="0"/>
              <a:t>грубе</a:t>
            </a:r>
            <a:r>
              <a:rPr lang="ru-RU" sz="2000" b="1" dirty="0" smtClean="0"/>
              <a:t> не </a:t>
            </a:r>
            <a:r>
              <a:rPr lang="ru-RU" sz="2000" b="1" dirty="0" err="1" smtClean="0"/>
              <a:t>гнівайся</a:t>
            </a:r>
            <a:r>
              <a:rPr lang="ru-RU" sz="2000" b="1" dirty="0" smtClean="0"/>
              <a:t>.</a:t>
            </a:r>
            <a:br>
              <a:rPr lang="ru-RU" sz="2000" b="1" dirty="0" smtClean="0"/>
            </a:br>
            <a:r>
              <a:rPr lang="ru-RU" sz="2000" b="1" dirty="0" err="1" smtClean="0"/>
              <a:t>Рідна</a:t>
            </a:r>
            <a:r>
              <a:rPr lang="ru-RU" sz="2000" b="1" dirty="0" smtClean="0"/>
              <a:t> </a:t>
            </a:r>
            <a:r>
              <a:rPr lang="ru-RU" sz="2000" b="1" dirty="0" err="1" smtClean="0"/>
              <a:t>мова</a:t>
            </a:r>
            <a:r>
              <a:rPr lang="ru-RU" sz="2000" b="1" dirty="0" smtClean="0"/>
              <a:t> дорога </a:t>
            </a:r>
            <a:r>
              <a:rPr lang="ru-RU" sz="2000" b="1" dirty="0" err="1" smtClean="0"/>
              <a:t>людині</a:t>
            </a:r>
            <a:r>
              <a:rPr lang="ru-RU" sz="2000" b="1" dirty="0" smtClean="0"/>
              <a:t>, як </a:t>
            </a:r>
            <a:r>
              <a:rPr lang="ru-RU" sz="2000" b="1" dirty="0" err="1" smtClean="0"/>
              <a:t>саме</a:t>
            </a:r>
            <a:r>
              <a:rPr lang="ru-RU" sz="2000" b="1" dirty="0" smtClean="0"/>
              <a:t> </a:t>
            </a:r>
            <a:r>
              <a:rPr lang="ru-RU" sz="2000" b="1" dirty="0" err="1" smtClean="0"/>
              <a:t>життя</a:t>
            </a:r>
            <a:r>
              <a:rPr lang="ru-RU" sz="2000" b="1" dirty="0" smtClean="0"/>
              <a:t/>
            </a:r>
            <a:br>
              <a:rPr lang="ru-RU" sz="2000" b="1" dirty="0" smtClean="0"/>
            </a:br>
            <a:r>
              <a:rPr lang="ru-RU" sz="2000" b="1" dirty="0" smtClean="0"/>
              <a:t>Пуста </a:t>
            </a:r>
            <a:r>
              <a:rPr lang="ru-RU" sz="2000" b="1" dirty="0" err="1" smtClean="0"/>
              <a:t>мова</a:t>
            </a:r>
            <a:r>
              <a:rPr lang="ru-RU" sz="2000" b="1" dirty="0" smtClean="0"/>
              <a:t> не </a:t>
            </a:r>
            <a:r>
              <a:rPr lang="ru-RU" sz="2000" b="1" dirty="0" err="1" smtClean="0"/>
              <a:t>варта</a:t>
            </a:r>
            <a:r>
              <a:rPr lang="ru-RU" sz="2000" b="1" dirty="0" smtClean="0"/>
              <a:t> доброго слова.</a:t>
            </a:r>
            <a:br>
              <a:rPr lang="ru-RU" sz="2000" b="1" dirty="0" smtClean="0"/>
            </a:br>
            <a:r>
              <a:rPr lang="ru-RU" sz="2000" b="1" dirty="0" smtClean="0"/>
              <a:t>По </a:t>
            </a:r>
            <a:r>
              <a:rPr lang="ru-RU" sz="2000" b="1" dirty="0" err="1" smtClean="0"/>
              <a:t>цій</a:t>
            </a:r>
            <a:r>
              <a:rPr lang="ru-RU" sz="2000" b="1" dirty="0" smtClean="0"/>
              <a:t> </a:t>
            </a:r>
            <a:r>
              <a:rPr lang="ru-RU" sz="2000" b="1" dirty="0" err="1" smtClean="0"/>
              <a:t>мові</a:t>
            </a:r>
            <a:r>
              <a:rPr lang="ru-RU" sz="2000" b="1" dirty="0" smtClean="0"/>
              <a:t> </a:t>
            </a:r>
            <a:r>
              <a:rPr lang="ru-RU" sz="2000" b="1" dirty="0" err="1" smtClean="0"/>
              <a:t>будьмо</a:t>
            </a:r>
            <a:r>
              <a:rPr lang="ru-RU" sz="2000" b="1" dirty="0" smtClean="0"/>
              <a:t> </a:t>
            </a:r>
            <a:r>
              <a:rPr lang="ru-RU" sz="2000" b="1" dirty="0" err="1" smtClean="0"/>
              <a:t>собі</a:t>
            </a:r>
            <a:r>
              <a:rPr lang="ru-RU" sz="2000" b="1" dirty="0" smtClean="0"/>
              <a:t> </a:t>
            </a:r>
            <a:r>
              <a:rPr lang="ru-RU" sz="2000" b="1" dirty="0" err="1" smtClean="0"/>
              <a:t>здорові</a:t>
            </a:r>
            <a:r>
              <a:rPr lang="ru-RU" sz="2000" b="1" dirty="0" smtClean="0"/>
              <a:t>. </a:t>
            </a:r>
            <a:br>
              <a:rPr lang="ru-RU" sz="2000" b="1" dirty="0" smtClean="0"/>
            </a:br>
            <a:r>
              <a:rPr lang="ru-RU" sz="2000" b="1" dirty="0" smtClean="0"/>
              <a:t>Слово до слова, та </a:t>
            </a:r>
            <a:r>
              <a:rPr lang="ru-RU" sz="2000" b="1" dirty="0" err="1" smtClean="0"/>
              <a:t>й</a:t>
            </a:r>
            <a:r>
              <a:rPr lang="ru-RU" sz="2000" b="1" dirty="0" smtClean="0"/>
              <a:t> </a:t>
            </a:r>
            <a:r>
              <a:rPr lang="ru-RU" sz="2000" b="1" dirty="0" err="1" smtClean="0"/>
              <a:t>зложиться</a:t>
            </a:r>
            <a:r>
              <a:rPr lang="ru-RU" sz="2000" b="1" dirty="0" smtClean="0"/>
              <a:t> </a:t>
            </a:r>
            <a:r>
              <a:rPr lang="ru-RU" sz="2000" b="1" dirty="0" err="1" smtClean="0"/>
              <a:t>мова</a:t>
            </a:r>
            <a:r>
              <a:rPr lang="ru-RU" sz="2000" b="1" dirty="0" smtClean="0"/>
              <a:t>. </a:t>
            </a:r>
            <a:br>
              <a:rPr lang="ru-RU" sz="2000" b="1" dirty="0" smtClean="0"/>
            </a:br>
            <a:r>
              <a:rPr lang="ru-RU" sz="2000" b="1" dirty="0" smtClean="0"/>
              <a:t>Слово старше, </a:t>
            </a:r>
            <a:r>
              <a:rPr lang="ru-RU" sz="2000" b="1" dirty="0" err="1" smtClean="0"/>
              <a:t>ніж</a:t>
            </a:r>
            <a:r>
              <a:rPr lang="ru-RU" sz="2000" b="1" dirty="0" smtClean="0"/>
              <a:t> </a:t>
            </a:r>
            <a:r>
              <a:rPr lang="ru-RU" sz="2000" b="1" dirty="0" err="1" smtClean="0"/>
              <a:t>гроші</a:t>
            </a:r>
            <a:r>
              <a:rPr lang="ru-RU" sz="2000" b="1" dirty="0" smtClean="0"/>
              <a:t>. </a:t>
            </a:r>
            <a:br>
              <a:rPr lang="ru-RU" sz="2000" b="1" dirty="0" smtClean="0"/>
            </a:br>
            <a:r>
              <a:rPr lang="ru-RU" sz="2000" b="1" dirty="0" err="1" smtClean="0"/>
              <a:t>Анrельські</a:t>
            </a:r>
            <a:r>
              <a:rPr lang="ru-RU" sz="2000" b="1" dirty="0" smtClean="0"/>
              <a:t> слова, а </a:t>
            </a:r>
            <a:r>
              <a:rPr lang="ru-RU" sz="2000" b="1" dirty="0" err="1" smtClean="0"/>
              <a:t>чортівська</a:t>
            </a:r>
            <a:r>
              <a:rPr lang="ru-RU" sz="2000" b="1" dirty="0" smtClean="0"/>
              <a:t> душа. </a:t>
            </a:r>
            <a:br>
              <a:rPr lang="ru-RU" sz="2000" b="1" dirty="0" smtClean="0"/>
            </a:br>
            <a:r>
              <a:rPr lang="ru-RU" sz="2000" b="1" dirty="0" smtClean="0"/>
              <a:t>Даю </a:t>
            </a:r>
            <a:r>
              <a:rPr lang="ru-RU" sz="2000" b="1" dirty="0" err="1" smtClean="0"/>
              <a:t>чесне</a:t>
            </a:r>
            <a:r>
              <a:rPr lang="ru-RU" sz="2000" b="1" dirty="0" smtClean="0"/>
              <a:t> слово</a:t>
            </a:r>
            <a:endParaRPr lang="ru-RU" sz="2000" b="1"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999541">
            <a:off x="6523320" y="4596175"/>
            <a:ext cx="1703851" cy="2060848"/>
          </a:xfrm>
          <a:prstGeom prst="rect">
            <a:avLst/>
          </a:prstGeom>
        </p:spPr>
      </p:pic>
    </p:spTree>
    <p:extLst>
      <p:ext uri="{BB962C8B-B14F-4D97-AF65-F5344CB8AC3E}">
        <p14:creationId xmlns:p14="http://schemas.microsoft.com/office/powerpoint/2010/main" xmlns="" val="810563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2292" y="344846"/>
            <a:ext cx="7853818" cy="954107"/>
          </a:xfrm>
          <a:prstGeom prst="rect">
            <a:avLst/>
          </a:prstGeom>
        </p:spPr>
        <p:txBody>
          <a:bodyPr wrap="square">
            <a:spAutoFit/>
          </a:bodyPr>
          <a:lstStyle/>
          <a:p>
            <a:pPr fontAlgn="base"/>
            <a:r>
              <a:rPr lang="ru-RU" sz="2800" dirty="0" smtClean="0"/>
              <a:t>Як </a:t>
            </a:r>
            <a:r>
              <a:rPr lang="ru-RU" sz="2800" dirty="0" err="1" smtClean="0"/>
              <a:t>обирати</a:t>
            </a:r>
            <a:r>
              <a:rPr lang="ru-RU" sz="2800" dirty="0" smtClean="0"/>
              <a:t> </a:t>
            </a:r>
            <a:r>
              <a:rPr lang="ru-RU" sz="2800" dirty="0" err="1" smtClean="0"/>
              <a:t>дитячі</a:t>
            </a:r>
            <a:r>
              <a:rPr lang="ru-RU" sz="2800" dirty="0" smtClean="0"/>
              <a:t> книжки: </a:t>
            </a:r>
            <a:r>
              <a:rPr lang="ru-RU" sz="2800" dirty="0" err="1" smtClean="0"/>
              <a:t>поради</a:t>
            </a:r>
            <a:r>
              <a:rPr lang="ru-RU" sz="2800" dirty="0" smtClean="0"/>
              <a:t> для </a:t>
            </a:r>
            <a:r>
              <a:rPr lang="ru-RU" sz="2800" dirty="0" err="1" smtClean="0"/>
              <a:t>дорослих</a:t>
            </a:r>
            <a:endParaRPr lang="ru-RU" sz="2800" dirty="0" smtClean="0"/>
          </a:p>
          <a:p>
            <a:pPr fontAlgn="base">
              <a:spcAft>
                <a:spcPts val="0"/>
              </a:spcAft>
            </a:pP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737360" y="1319349"/>
            <a:ext cx="306494" cy="369332"/>
          </a:xfrm>
          <a:prstGeom prst="rect">
            <a:avLst/>
          </a:prstGeom>
          <a:noFill/>
        </p:spPr>
        <p:txBody>
          <a:bodyPr wrap="none" rtlCol="0">
            <a:spAutoFit/>
          </a:bodyPr>
          <a:lstStyle/>
          <a:p>
            <a:r>
              <a:rPr lang="uk-UA" dirty="0" smtClean="0"/>
              <a:t>о</a:t>
            </a:r>
            <a:endParaRPr lang="ru-RU" dirty="0"/>
          </a:p>
        </p:txBody>
      </p:sp>
      <p:sp>
        <p:nvSpPr>
          <p:cNvPr id="8193" name="Rectangle 1"/>
          <p:cNvSpPr>
            <a:spLocks noChangeArrowheads="1"/>
          </p:cNvSpPr>
          <p:nvPr/>
        </p:nvSpPr>
        <p:spPr bwMode="auto">
          <a:xfrm>
            <a:off x="510988" y="1237129"/>
            <a:ext cx="79875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effectLst/>
                <a:ea typeface="Times New Roman" pitchFamily="18" charset="0"/>
                <a:cs typeface="Times New Roman" pitchFamily="18" charset="0"/>
              </a:rPr>
              <a:t>Як, </a:t>
            </a:r>
            <a:r>
              <a:rPr kumimoji="0" lang="ru-RU" sz="2400" b="0" i="0" u="none" strike="noStrike" cap="none" normalizeH="0" baseline="0" dirty="0" err="1" smtClean="0">
                <a:ln>
                  <a:noFill/>
                </a:ln>
                <a:effectLst/>
                <a:ea typeface="Times New Roman" pitchFamily="18" charset="0"/>
                <a:cs typeface="Times New Roman" pitchFamily="18" charset="0"/>
              </a:rPr>
              <a:t>купуючи</a:t>
            </a:r>
            <a:r>
              <a:rPr kumimoji="0" lang="ru-RU" sz="2400" b="0" i="0" u="none" strike="noStrike" cap="none" normalizeH="0" baseline="0" dirty="0" smtClean="0">
                <a:ln>
                  <a:noFill/>
                </a:ln>
                <a:effectLst/>
                <a:ea typeface="Times New Roman" pitchFamily="18" charset="0"/>
                <a:cs typeface="Times New Roman" pitchFamily="18" charset="0"/>
              </a:rPr>
              <a:t> </a:t>
            </a:r>
            <a:r>
              <a:rPr kumimoji="0" lang="ru-RU" sz="2400" b="0" i="0" u="none" strike="noStrike" cap="none" normalizeH="0" baseline="0" dirty="0" err="1" smtClean="0">
                <a:ln>
                  <a:noFill/>
                </a:ln>
                <a:effectLst/>
                <a:ea typeface="Times New Roman" pitchFamily="18" charset="0"/>
                <a:cs typeface="Times New Roman" pitchFamily="18" charset="0"/>
              </a:rPr>
              <a:t>дитині</a:t>
            </a:r>
            <a:r>
              <a:rPr kumimoji="0" lang="ru-RU" sz="2400" b="0" i="0" u="none" strike="noStrike" cap="none" normalizeH="0" baseline="0" dirty="0" smtClean="0">
                <a:ln>
                  <a:noFill/>
                </a:ln>
                <a:effectLst/>
                <a:ea typeface="Times New Roman" pitchFamily="18" charset="0"/>
                <a:cs typeface="Times New Roman" pitchFamily="18" charset="0"/>
              </a:rPr>
              <a:t> книжку, не </a:t>
            </a:r>
            <a:r>
              <a:rPr kumimoji="0" lang="ru-RU" sz="2400" b="0" i="0" u="none" strike="noStrike" cap="none" normalizeH="0" baseline="0" dirty="0" err="1" smtClean="0">
                <a:ln>
                  <a:noFill/>
                </a:ln>
                <a:effectLst/>
                <a:ea typeface="Times New Roman" pitchFamily="18" charset="0"/>
                <a:cs typeface="Times New Roman" pitchFamily="18" charset="0"/>
              </a:rPr>
              <a:t>помилитись</a:t>
            </a:r>
            <a:r>
              <a:rPr kumimoji="0" lang="ru-RU" sz="2400" b="0" i="0" u="none" strike="noStrike" cap="none" normalizeH="0" baseline="0" dirty="0" smtClean="0">
                <a:ln>
                  <a:noFill/>
                </a:ln>
                <a:effectLst/>
                <a:ea typeface="Times New Roman" pitchFamily="18" charset="0"/>
                <a:cs typeface="Times New Roman" pitchFamily="18" charset="0"/>
              </a:rPr>
              <a:t> </a:t>
            </a:r>
            <a:r>
              <a:rPr kumimoji="0" lang="ru-RU" sz="2400" b="0" i="0" u="none" strike="noStrike" cap="none" normalizeH="0" baseline="0" dirty="0" err="1" smtClean="0">
                <a:ln>
                  <a:noFill/>
                </a:ln>
                <a:effectLst/>
                <a:ea typeface="Times New Roman" pitchFamily="18" charset="0"/>
                <a:cs typeface="Times New Roman" pitchFamily="18" charset="0"/>
              </a:rPr>
              <a:t>і</a:t>
            </a:r>
            <a:r>
              <a:rPr kumimoji="0" lang="ru-RU" sz="2400" b="0" i="0" u="none" strike="noStrike" cap="none" normalizeH="0" baseline="0" dirty="0" smtClean="0">
                <a:ln>
                  <a:noFill/>
                </a:ln>
                <a:effectLst/>
                <a:ea typeface="Times New Roman" pitchFamily="18" charset="0"/>
                <a:cs typeface="Times New Roman" pitchFamily="18" charset="0"/>
              </a:rPr>
              <a:t> </a:t>
            </a:r>
            <a:r>
              <a:rPr kumimoji="0" lang="ru-RU" sz="2400" b="0" i="0" u="none" strike="noStrike" cap="none" normalizeH="0" baseline="0" dirty="0" err="1" smtClean="0">
                <a:ln>
                  <a:noFill/>
                </a:ln>
                <a:effectLst/>
                <a:ea typeface="Times New Roman" pitchFamily="18" charset="0"/>
                <a:cs typeface="Times New Roman" pitchFamily="18" charset="0"/>
              </a:rPr>
              <a:t>не</a:t>
            </a:r>
            <a:r>
              <a:rPr kumimoji="0" lang="ru-RU" sz="2400" b="0" i="0" u="none" strike="noStrike" cap="none" normalizeH="0" baseline="0" dirty="0" smtClean="0">
                <a:ln>
                  <a:noFill/>
                </a:ln>
                <a:effectLst/>
                <a:ea typeface="Times New Roman" pitchFamily="18" charset="0"/>
                <a:cs typeface="Times New Roman" pitchFamily="18" charset="0"/>
              </a:rPr>
              <a:t> </a:t>
            </a:r>
            <a:r>
              <a:rPr kumimoji="0" lang="ru-RU" sz="2400" b="0" i="0" u="none" strike="noStrike" cap="none" normalizeH="0" baseline="0" dirty="0" err="1" smtClean="0">
                <a:ln>
                  <a:noFill/>
                </a:ln>
                <a:effectLst/>
                <a:ea typeface="Times New Roman" pitchFamily="18" charset="0"/>
                <a:cs typeface="Times New Roman" pitchFamily="18" charset="0"/>
              </a:rPr>
              <a:t>придбати</a:t>
            </a:r>
            <a:r>
              <a:rPr kumimoji="0" lang="ru-RU" sz="2400" b="0" i="0" u="none" strike="noStrike" cap="none" normalizeH="0" baseline="0" dirty="0" smtClean="0">
                <a:ln>
                  <a:noFill/>
                </a:ln>
                <a:effectLst/>
                <a:ea typeface="Times New Roman" pitchFamily="18" charset="0"/>
                <a:cs typeface="Times New Roman" pitchFamily="18" charset="0"/>
              </a:rPr>
              <a:t> кота у </a:t>
            </a:r>
            <a:r>
              <a:rPr kumimoji="0" lang="ru-RU" sz="2400" b="0" i="0" u="none" strike="noStrike" cap="none" normalizeH="0" baseline="0" dirty="0" err="1" smtClean="0">
                <a:ln>
                  <a:noFill/>
                </a:ln>
                <a:effectLst/>
                <a:ea typeface="Times New Roman" pitchFamily="18" charset="0"/>
                <a:cs typeface="Times New Roman" pitchFamily="18" charset="0"/>
              </a:rPr>
              <a:t>мішку</a:t>
            </a:r>
            <a:r>
              <a:rPr kumimoji="0" lang="ru-RU" sz="2400" b="0" i="0" u="none" strike="noStrike" cap="none" normalizeH="0" baseline="0" dirty="0" smtClean="0">
                <a:ln>
                  <a:noFill/>
                </a:ln>
                <a:effectLst/>
                <a:ea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t>Книжки — </a:t>
            </a:r>
            <a:r>
              <a:rPr kumimoji="0" lang="ru-RU" sz="2400" b="0" i="0" u="none" strike="noStrike" cap="none" normalizeH="0" baseline="0" dirty="0" err="1" smtClean="0">
                <a:ln>
                  <a:noFill/>
                </a:ln>
                <a:solidFill>
                  <a:srgbClr val="C00000"/>
                </a:solidFill>
                <a:effectLst/>
                <a:ea typeface="Times New Roman" pitchFamily="18" charset="0"/>
                <a:cs typeface="Times New Roman" pitchFamily="18" charset="0"/>
              </a:rPr>
              <a:t>це</a:t>
            </a:r>
            <a: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t> </a:t>
            </a:r>
            <a:r>
              <a:rPr kumimoji="0" lang="ru-RU" sz="2400" b="0" i="0" u="none" strike="noStrike" cap="none" normalizeH="0" baseline="0" dirty="0" err="1" smtClean="0">
                <a:ln>
                  <a:noFill/>
                </a:ln>
                <a:solidFill>
                  <a:srgbClr val="C00000"/>
                </a:solidFill>
                <a:effectLst/>
                <a:ea typeface="Times New Roman" pitchFamily="18" charset="0"/>
                <a:cs typeface="Times New Roman" pitchFamily="18" charset="0"/>
              </a:rPr>
              <a:t>їжа</a:t>
            </a:r>
            <a: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t> для </a:t>
            </a:r>
            <a:r>
              <a:rPr kumimoji="0" lang="ru-RU" sz="2400" b="0" i="0" u="none" strike="noStrike" cap="none" normalizeH="0" baseline="0" dirty="0" err="1" smtClean="0">
                <a:ln>
                  <a:noFill/>
                </a:ln>
                <a:solidFill>
                  <a:srgbClr val="C00000"/>
                </a:solidFill>
                <a:effectLst/>
                <a:ea typeface="Times New Roman" pitchFamily="18" charset="0"/>
                <a:cs typeface="Times New Roman" pitchFamily="18" charset="0"/>
              </a:rPr>
              <a:t>розуму</a:t>
            </a:r>
            <a: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t>, тому </a:t>
            </a:r>
            <a:r>
              <a:rPr kumimoji="0" lang="ru-RU" sz="2400" b="0" i="0" u="none" strike="noStrike" cap="none" normalizeH="0" baseline="0" dirty="0" err="1" smtClean="0">
                <a:ln>
                  <a:noFill/>
                </a:ln>
                <a:solidFill>
                  <a:srgbClr val="C00000"/>
                </a:solidFill>
                <a:effectLst/>
                <a:ea typeface="Times New Roman" pitchFamily="18" charset="0"/>
                <a:cs typeface="Times New Roman" pitchFamily="18" charset="0"/>
              </a:rPr>
              <a:t>купуючи</a:t>
            </a:r>
            <a: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t> </a:t>
            </a:r>
            <a:r>
              <a:rPr kumimoji="0" lang="ru-RU" sz="2400" b="0" i="0" u="none" strike="noStrike" cap="none" normalizeH="0" baseline="0" dirty="0" err="1" smtClean="0">
                <a:ln>
                  <a:noFill/>
                </a:ln>
                <a:solidFill>
                  <a:srgbClr val="C00000"/>
                </a:solidFill>
                <a:effectLst/>
                <a:ea typeface="Times New Roman" pitchFamily="18" charset="0"/>
                <a:cs typeface="Times New Roman" pitchFamily="18" charset="0"/>
              </a:rPr>
              <a:t>їх</a:t>
            </a:r>
            <a: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t> </a:t>
            </a:r>
            <a:r>
              <a:rPr kumimoji="0" lang="ru-RU" sz="2400" b="0" i="0" u="none" strike="noStrike" cap="none" normalizeH="0" baseline="0" dirty="0" err="1" smtClean="0">
                <a:ln>
                  <a:noFill/>
                </a:ln>
                <a:solidFill>
                  <a:srgbClr val="C00000"/>
                </a:solidFill>
                <a:effectLst/>
                <a:ea typeface="Times New Roman" pitchFamily="18" charset="0"/>
                <a:cs typeface="Times New Roman" pitchFamily="18" charset="0"/>
              </a:rPr>
              <a:t>необхідно</a:t>
            </a:r>
            <a: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t> НЕОДМІННО </a:t>
            </a:r>
            <a:r>
              <a:rPr kumimoji="0" lang="ru-RU" sz="2400" b="0" i="0" u="none" strike="noStrike" cap="none" normalizeH="0" baseline="0" dirty="0" err="1" smtClean="0">
                <a:ln>
                  <a:noFill/>
                </a:ln>
                <a:solidFill>
                  <a:srgbClr val="C00000"/>
                </a:solidFill>
                <a:effectLst/>
                <a:ea typeface="Times New Roman" pitchFamily="18" charset="0"/>
                <a:cs typeface="Times New Roman" pitchFamily="18" charset="0"/>
              </a:rPr>
              <a:t>зважати</a:t>
            </a:r>
            <a: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t> на </a:t>
            </a:r>
            <a:r>
              <a:rPr kumimoji="0" lang="ru-RU" sz="2400" b="0" i="0" u="none" strike="noStrike" cap="none" normalizeH="0" baseline="0" dirty="0" err="1" smtClean="0">
                <a:ln>
                  <a:noFill/>
                </a:ln>
                <a:solidFill>
                  <a:srgbClr val="C00000"/>
                </a:solidFill>
                <a:effectLst/>
                <a:ea typeface="Times New Roman" pitchFamily="18" charset="0"/>
                <a:cs typeface="Times New Roman" pitchFamily="18" charset="0"/>
              </a:rPr>
              <a:t>якість</a:t>
            </a:r>
            <a: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t>:</a:t>
            </a:r>
            <a:endParaRPr kumimoji="0" lang="ru-RU" sz="2400" b="0" i="0" u="none" strike="noStrike" cap="none" normalizeH="0" baseline="0" dirty="0" smtClean="0">
              <a:ln>
                <a:noFill/>
              </a:ln>
              <a:solidFill>
                <a:srgbClr val="C00000"/>
              </a:solidFill>
              <a:effectLst/>
              <a:cs typeface="Arial" pitchFamily="34" charset="0"/>
            </a:endParaRPr>
          </a:p>
        </p:txBody>
      </p:sp>
      <p:pic>
        <p:nvPicPr>
          <p:cNvPr id="7" name="Picture 6" descr="Фото Стопка книг и открытая книга поверх изолированы на белом"/>
          <p:cNvPicPr>
            <a:picLocks noChangeAspect="1" noChangeArrowheads="1"/>
          </p:cNvPicPr>
          <p:nvPr/>
        </p:nvPicPr>
        <p:blipFill>
          <a:blip r:embed="rId2" cstate="print"/>
          <a:srcRect/>
          <a:stretch>
            <a:fillRect/>
          </a:stretch>
        </p:blipFill>
        <p:spPr bwMode="auto">
          <a:xfrm>
            <a:off x="1749285" y="3265714"/>
            <a:ext cx="5056463" cy="2899955"/>
          </a:xfrm>
          <a:prstGeom prst="rect">
            <a:avLst/>
          </a:prstGeom>
          <a:noFill/>
        </p:spPr>
      </p:pic>
    </p:spTree>
    <p:extLst>
      <p:ext uri="{BB962C8B-B14F-4D97-AF65-F5344CB8AC3E}">
        <p14:creationId xmlns:p14="http://schemas.microsoft.com/office/powerpoint/2010/main" xmlns="" val="2634526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827314" y="609600"/>
            <a:ext cx="7344229" cy="4165600"/>
          </a:xfrm>
        </p:spPr>
        <p:txBody>
          <a:bodyPr>
            <a:normAutofit fontScale="90000"/>
          </a:bodyPr>
          <a:lstStyle/>
          <a:p>
            <a:pPr fontAlgn="base"/>
            <a:r>
              <a:rPr lang="ru-RU" sz="2800" b="1" i="1" dirty="0" err="1" smtClean="0"/>
              <a:t>Поліграфія</a:t>
            </a:r>
            <a:r>
              <a:rPr lang="ru-RU" sz="2400" dirty="0" smtClean="0"/>
              <a:t/>
            </a:r>
            <a:br>
              <a:rPr lang="ru-RU" sz="2400" dirty="0" smtClean="0"/>
            </a:br>
            <a:r>
              <a:rPr lang="ru-RU" sz="2400" b="1" dirty="0" smtClean="0"/>
              <a:t>Перш за все, книжка </a:t>
            </a:r>
            <a:r>
              <a:rPr lang="ru-RU" sz="2400" b="1" dirty="0" err="1" smtClean="0"/>
              <a:t>має</a:t>
            </a:r>
            <a:r>
              <a:rPr lang="ru-RU" sz="2400" b="1" dirty="0" smtClean="0"/>
              <a:t> бути </a:t>
            </a:r>
            <a:r>
              <a:rPr lang="ru-RU" sz="2400" b="1" dirty="0" err="1" smtClean="0"/>
              <a:t>якісно</a:t>
            </a:r>
            <a:r>
              <a:rPr lang="ru-RU" sz="2400" b="1" dirty="0" smtClean="0"/>
              <a:t> </a:t>
            </a:r>
            <a:r>
              <a:rPr lang="ru-RU" sz="2400" b="1" dirty="0" err="1" smtClean="0"/>
              <a:t>надрукована</a:t>
            </a:r>
            <a:r>
              <a:rPr lang="ru-RU" sz="2400" b="1" dirty="0" smtClean="0"/>
              <a:t> — </a:t>
            </a:r>
            <a:r>
              <a:rPr lang="ru-RU" sz="2400" b="1" dirty="0" err="1" smtClean="0"/>
              <a:t>розмитим</a:t>
            </a:r>
            <a:r>
              <a:rPr lang="ru-RU" sz="2400" b="1" dirty="0" smtClean="0"/>
              <a:t> текстам, </a:t>
            </a:r>
            <a:r>
              <a:rPr lang="ru-RU" sz="2400" b="1" dirty="0" err="1" smtClean="0"/>
              <a:t>піксельованим</a:t>
            </a:r>
            <a:r>
              <a:rPr lang="ru-RU" sz="2400" b="1" dirty="0" smtClean="0"/>
              <a:t> </a:t>
            </a:r>
            <a:r>
              <a:rPr lang="ru-RU" sz="2400" b="1" dirty="0" err="1" smtClean="0"/>
              <a:t>малюнкам</a:t>
            </a:r>
            <a:r>
              <a:rPr lang="ru-RU" sz="2400" b="1" dirty="0" smtClean="0"/>
              <a:t> </a:t>
            </a:r>
            <a:r>
              <a:rPr lang="ru-RU" sz="2400" b="1" dirty="0" err="1" smtClean="0"/>
              <a:t>і</a:t>
            </a:r>
            <a:r>
              <a:rPr lang="ru-RU" sz="2400" b="1" dirty="0" smtClean="0"/>
              <a:t> </a:t>
            </a:r>
            <a:r>
              <a:rPr lang="ru-RU" sz="2400" b="1" dirty="0" err="1" smtClean="0"/>
              <a:t>недоклеєним</a:t>
            </a:r>
            <a:r>
              <a:rPr lang="ru-RU" sz="2400" b="1" dirty="0" smtClean="0"/>
              <a:t> </a:t>
            </a:r>
            <a:r>
              <a:rPr lang="ru-RU" sz="2400" b="1" dirty="0" err="1" smtClean="0"/>
              <a:t>сторінкам</a:t>
            </a:r>
            <a:r>
              <a:rPr lang="ru-RU" sz="2400" b="1" dirty="0" smtClean="0"/>
              <a:t> у </a:t>
            </a:r>
            <a:r>
              <a:rPr lang="ru-RU" sz="2400" b="1" dirty="0" err="1" smtClean="0"/>
              <a:t>дитячій</a:t>
            </a:r>
            <a:r>
              <a:rPr lang="ru-RU" sz="2400" b="1" dirty="0" smtClean="0"/>
              <a:t> </a:t>
            </a:r>
            <a:r>
              <a:rPr lang="ru-RU" sz="2400" b="1" dirty="0" err="1" smtClean="0"/>
              <a:t>книжкці</a:t>
            </a:r>
            <a:r>
              <a:rPr lang="ru-RU" sz="2400" b="1" dirty="0" smtClean="0"/>
              <a:t> не </a:t>
            </a:r>
            <a:r>
              <a:rPr lang="ru-RU" sz="2400" b="1" dirty="0" err="1" smtClean="0"/>
              <a:t>місце</a:t>
            </a:r>
            <a:r>
              <a:rPr lang="ru-RU" sz="2400" b="1" dirty="0" smtClean="0"/>
              <a:t>.</a:t>
            </a:r>
            <a:br>
              <a:rPr lang="ru-RU" sz="2400" b="1" dirty="0" smtClean="0"/>
            </a:br>
            <a:r>
              <a:rPr lang="ru-RU" sz="2800" b="1" i="1" dirty="0" err="1" smtClean="0"/>
              <a:t>Папір</a:t>
            </a:r>
            <a:r>
              <a:rPr lang="ru-RU" sz="2400" b="1" dirty="0" smtClean="0"/>
              <a:t/>
            </a:r>
            <a:br>
              <a:rPr lang="ru-RU" sz="2400" b="1" dirty="0" smtClean="0"/>
            </a:br>
            <a:r>
              <a:rPr lang="ru-RU" sz="2400" b="1" dirty="0" err="1" smtClean="0"/>
              <a:t>Цупкий</a:t>
            </a:r>
            <a:r>
              <a:rPr lang="ru-RU" sz="2400" b="1" dirty="0" smtClean="0"/>
              <a:t> </a:t>
            </a:r>
            <a:r>
              <a:rPr lang="ru-RU" sz="2400" b="1" dirty="0" err="1" smtClean="0"/>
              <a:t>і</a:t>
            </a:r>
            <a:r>
              <a:rPr lang="ru-RU" sz="2400" b="1" dirty="0" smtClean="0"/>
              <a:t> </a:t>
            </a:r>
            <a:r>
              <a:rPr lang="ru-RU" sz="2400" b="1" dirty="0" err="1" smtClean="0"/>
              <a:t>матовий</a:t>
            </a:r>
            <a:r>
              <a:rPr lang="ru-RU" sz="2400" b="1" dirty="0" smtClean="0"/>
              <a:t>, </a:t>
            </a:r>
            <a:r>
              <a:rPr lang="ru-RU" sz="2400" b="1" dirty="0" err="1" smtClean="0"/>
              <a:t>бажано</a:t>
            </a:r>
            <a:r>
              <a:rPr lang="ru-RU" sz="2400" b="1" dirty="0" smtClean="0"/>
              <a:t> — не </a:t>
            </a:r>
            <a:r>
              <a:rPr lang="ru-RU" sz="2400" b="1" dirty="0" err="1" smtClean="0"/>
              <a:t>глянцевий</a:t>
            </a:r>
            <a:r>
              <a:rPr lang="ru-RU" sz="2400" b="1" dirty="0" smtClean="0"/>
              <a:t>. Не </a:t>
            </a:r>
            <a:r>
              <a:rPr lang="ru-RU" sz="2400" b="1" dirty="0" err="1" smtClean="0"/>
              <a:t>занадто</a:t>
            </a:r>
            <a:r>
              <a:rPr lang="ru-RU" sz="2400" b="1" dirty="0" smtClean="0"/>
              <a:t> </a:t>
            </a:r>
            <a:r>
              <a:rPr lang="ru-RU" sz="2400" b="1" dirty="0" err="1" smtClean="0"/>
              <a:t>білий</a:t>
            </a:r>
            <a:r>
              <a:rPr lang="ru-RU" sz="2400" b="1" dirty="0" smtClean="0"/>
              <a:t>, </a:t>
            </a:r>
            <a:r>
              <a:rPr lang="ru-RU" sz="2400" b="1" dirty="0" err="1" smtClean="0"/>
              <a:t>але</a:t>
            </a:r>
            <a:r>
              <a:rPr lang="ru-RU" sz="2400" b="1" dirty="0" smtClean="0"/>
              <a:t> </a:t>
            </a:r>
            <a:r>
              <a:rPr lang="ru-RU" sz="2400" b="1" dirty="0" err="1" smtClean="0"/>
              <a:t>і</a:t>
            </a:r>
            <a:r>
              <a:rPr lang="ru-RU" sz="2400" b="1" dirty="0" smtClean="0"/>
              <a:t> </a:t>
            </a:r>
            <a:r>
              <a:rPr lang="ru-RU" sz="2400" b="1" dirty="0" err="1" smtClean="0"/>
              <a:t>не</a:t>
            </a:r>
            <a:r>
              <a:rPr lang="ru-RU" sz="2400" b="1" dirty="0" smtClean="0"/>
              <a:t> </a:t>
            </a:r>
            <a:r>
              <a:rPr lang="ru-RU" sz="2400" b="1" dirty="0" err="1" smtClean="0"/>
              <a:t>газетяно-тоненький</a:t>
            </a:r>
            <a:r>
              <a:rPr lang="ru-RU" sz="2400" b="1" dirty="0" smtClean="0"/>
              <a:t> </a:t>
            </a:r>
            <a:r>
              <a:rPr lang="ru-RU" sz="2400" b="1" dirty="0" err="1" smtClean="0"/>
              <a:t>чи</a:t>
            </a:r>
            <a:r>
              <a:rPr lang="ru-RU" sz="2400" b="1" dirty="0" smtClean="0"/>
              <a:t> </a:t>
            </a:r>
            <a:r>
              <a:rPr lang="ru-RU" sz="2400" b="1" dirty="0" err="1" smtClean="0"/>
              <a:t>сіруватий</a:t>
            </a:r>
            <a:r>
              <a:rPr lang="ru-RU" sz="2400" b="1" dirty="0" smtClean="0"/>
              <a:t>.</a:t>
            </a:r>
            <a:br>
              <a:rPr lang="ru-RU" sz="2400" b="1" dirty="0" smtClean="0"/>
            </a:br>
            <a:r>
              <a:rPr lang="ru-RU" sz="2400" b="1" i="1" dirty="0" smtClean="0"/>
              <a:t>Шрифт</a:t>
            </a:r>
            <a:r>
              <a:rPr lang="ru-RU" sz="2400" b="1" dirty="0" smtClean="0"/>
              <a:t/>
            </a:r>
            <a:br>
              <a:rPr lang="ru-RU" sz="2400" b="1" dirty="0" smtClean="0"/>
            </a:br>
            <a:r>
              <a:rPr lang="ru-RU" sz="2400" b="1" dirty="0" err="1" smtClean="0"/>
              <a:t>Менш</a:t>
            </a:r>
            <a:r>
              <a:rPr lang="ru-RU" sz="2400" b="1" dirty="0" smtClean="0"/>
              <a:t> </a:t>
            </a:r>
            <a:r>
              <a:rPr lang="ru-RU" sz="2400" b="1" dirty="0" err="1" smtClean="0"/>
              <a:t>важливий</a:t>
            </a:r>
            <a:r>
              <a:rPr lang="ru-RU" sz="2400" b="1" dirty="0" smtClean="0"/>
              <a:t> для </a:t>
            </a:r>
            <a:r>
              <a:rPr lang="ru-RU" sz="2400" b="1" dirty="0" err="1" smtClean="0"/>
              <a:t>підлітків</a:t>
            </a:r>
            <a:r>
              <a:rPr lang="ru-RU" sz="2400" b="1" dirty="0" smtClean="0"/>
              <a:t>, </a:t>
            </a:r>
            <a:r>
              <a:rPr lang="ru-RU" sz="2400" b="1" dirty="0" err="1" smtClean="0"/>
              <a:t>але</a:t>
            </a:r>
            <a:r>
              <a:rPr lang="ru-RU" sz="2400" b="1" dirty="0" smtClean="0"/>
              <a:t> </a:t>
            </a:r>
            <a:r>
              <a:rPr lang="ru-RU" sz="2400" b="1" dirty="0" err="1" smtClean="0"/>
              <a:t>що</a:t>
            </a:r>
            <a:r>
              <a:rPr lang="ru-RU" sz="2400" b="1" dirty="0" smtClean="0"/>
              <a:t> </a:t>
            </a:r>
            <a:r>
              <a:rPr lang="ru-RU" sz="2400" b="1" dirty="0" err="1" smtClean="0"/>
              <a:t>молодша</a:t>
            </a:r>
            <a:r>
              <a:rPr lang="ru-RU" sz="2400" b="1" dirty="0" smtClean="0"/>
              <a:t> </a:t>
            </a:r>
            <a:r>
              <a:rPr lang="ru-RU" sz="2400" b="1" dirty="0" err="1" smtClean="0"/>
              <a:t>дитина</a:t>
            </a:r>
            <a:r>
              <a:rPr lang="ru-RU" sz="2400" b="1" dirty="0" smtClean="0"/>
              <a:t>, то </a:t>
            </a:r>
            <a:r>
              <a:rPr lang="ru-RU" sz="2400" b="1" dirty="0" err="1" smtClean="0"/>
              <a:t>важливішим</a:t>
            </a:r>
            <a:r>
              <a:rPr lang="ru-RU" sz="2400" b="1" dirty="0" smtClean="0"/>
              <a:t> </a:t>
            </a:r>
            <a:r>
              <a:rPr lang="ru-RU" sz="2400" b="1" dirty="0" err="1" smtClean="0"/>
              <a:t>є</a:t>
            </a:r>
            <a:r>
              <a:rPr lang="ru-RU" sz="2400" b="1" dirty="0" smtClean="0"/>
              <a:t> </a:t>
            </a:r>
            <a:r>
              <a:rPr lang="ru-RU" sz="2400" b="1" dirty="0" err="1" smtClean="0"/>
              <a:t>цей</a:t>
            </a:r>
            <a:r>
              <a:rPr lang="ru-RU" sz="2400" b="1" dirty="0" smtClean="0"/>
              <a:t> аспект — </a:t>
            </a:r>
            <a:r>
              <a:rPr lang="ru-RU" sz="2400" b="1" dirty="0" err="1" smtClean="0"/>
              <a:t>замалі</a:t>
            </a:r>
            <a:r>
              <a:rPr lang="ru-RU" sz="2400" b="1" dirty="0" smtClean="0"/>
              <a:t> та </a:t>
            </a:r>
            <a:r>
              <a:rPr lang="ru-RU" sz="2400" b="1" dirty="0" err="1" smtClean="0"/>
              <a:t>занадто</a:t>
            </a:r>
            <a:r>
              <a:rPr lang="ru-RU" sz="2400" b="1" dirty="0" smtClean="0"/>
              <a:t> </a:t>
            </a:r>
            <a:r>
              <a:rPr lang="ru-RU" sz="2400" b="1" dirty="0" err="1" smtClean="0"/>
              <a:t>щільно</a:t>
            </a:r>
            <a:r>
              <a:rPr lang="ru-RU" sz="2400" b="1" dirty="0" smtClean="0"/>
              <a:t> </a:t>
            </a:r>
            <a:r>
              <a:rPr lang="ru-RU" sz="2400" b="1" dirty="0" err="1" smtClean="0"/>
              <a:t>надруковані</a:t>
            </a:r>
            <a:r>
              <a:rPr lang="ru-RU" sz="2400" b="1" dirty="0" smtClean="0"/>
              <a:t> </a:t>
            </a:r>
            <a:r>
              <a:rPr lang="ru-RU" sz="2400" b="1" dirty="0" err="1" smtClean="0"/>
              <a:t>літери</a:t>
            </a:r>
            <a:r>
              <a:rPr lang="ru-RU" sz="2400" b="1" dirty="0" smtClean="0"/>
              <a:t> </a:t>
            </a:r>
            <a:r>
              <a:rPr lang="ru-RU" sz="2400" b="1" dirty="0" err="1" smtClean="0"/>
              <a:t>можуть</a:t>
            </a:r>
            <a:r>
              <a:rPr lang="ru-RU" sz="2400" b="1" dirty="0" smtClean="0"/>
              <a:t> </a:t>
            </a:r>
            <a:r>
              <a:rPr lang="ru-RU" sz="2400" b="1" dirty="0" err="1" smtClean="0"/>
              <a:t>зіпсувати</a:t>
            </a:r>
            <a:r>
              <a:rPr lang="ru-RU" sz="2400" b="1" dirty="0" smtClean="0"/>
              <a:t> </a:t>
            </a:r>
            <a:r>
              <a:rPr lang="ru-RU" sz="2400" b="1" dirty="0" err="1" smtClean="0"/>
              <a:t>зір</a:t>
            </a:r>
            <a:r>
              <a:rPr lang="ru-RU" sz="2400" b="1" dirty="0" smtClean="0"/>
              <a:t>.</a:t>
            </a: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endParaRPr lang="ru-RU" sz="2400" dirty="0"/>
          </a:p>
        </p:txBody>
      </p:sp>
      <p:pic>
        <p:nvPicPr>
          <p:cNvPr id="22530" name="Picture 2"/>
          <p:cNvPicPr>
            <a:picLocks noChangeAspect="1" noChangeArrowheads="1"/>
          </p:cNvPicPr>
          <p:nvPr/>
        </p:nvPicPr>
        <p:blipFill>
          <a:blip r:embed="rId2" cstate="print"/>
          <a:srcRect/>
          <a:stretch>
            <a:fillRect/>
          </a:stretch>
        </p:blipFill>
        <p:spPr bwMode="auto">
          <a:xfrm>
            <a:off x="2481943" y="3962400"/>
            <a:ext cx="4397828" cy="2278743"/>
          </a:xfrm>
          <a:prstGeom prst="rect">
            <a:avLst/>
          </a:prstGeom>
          <a:noFill/>
          <a:ln w="9525">
            <a:noFill/>
            <a:miter lim="800000"/>
            <a:headEnd/>
            <a:tailEnd/>
          </a:ln>
          <a:effectLst/>
        </p:spPr>
      </p:pic>
    </p:spTree>
    <p:extLst>
      <p:ext uri="{BB962C8B-B14F-4D97-AF65-F5344CB8AC3E}">
        <p14:creationId xmlns:p14="http://schemas.microsoft.com/office/powerpoint/2010/main" xmlns="" val="81056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275771"/>
            <a:ext cx="7772400" cy="6371772"/>
          </a:xfrm>
        </p:spPr>
        <p:txBody>
          <a:bodyPr>
            <a:noAutofit/>
          </a:bodyPr>
          <a:lstStyle/>
          <a:p>
            <a:pPr fontAlgn="base"/>
            <a:r>
              <a:rPr lang="ru-RU" sz="2400" b="1" dirty="0" err="1" smtClean="0"/>
              <a:t>Кольори</a:t>
            </a:r>
            <a:r>
              <a:rPr lang="ru-RU" sz="2400" dirty="0" smtClean="0"/>
              <a:t/>
            </a:r>
            <a:br>
              <a:rPr lang="ru-RU" sz="2400" dirty="0" smtClean="0"/>
            </a:br>
            <a:r>
              <a:rPr lang="ru-RU" sz="2000" b="1" dirty="0" smtClean="0"/>
              <a:t>Ми не </a:t>
            </a:r>
            <a:r>
              <a:rPr lang="ru-RU" sz="2000" b="1" dirty="0" err="1" smtClean="0"/>
              <a:t>пропонуємо</a:t>
            </a:r>
            <a:r>
              <a:rPr lang="ru-RU" sz="2000" b="1" dirty="0" smtClean="0"/>
              <a:t> </a:t>
            </a:r>
            <a:r>
              <a:rPr lang="ru-RU" sz="2000" b="1" dirty="0" err="1" smtClean="0"/>
              <a:t>вибирати</a:t>
            </a:r>
            <a:r>
              <a:rPr lang="ru-RU" sz="2000" b="1" dirty="0" smtClean="0"/>
              <a:t> </a:t>
            </a:r>
            <a:r>
              <a:rPr lang="ru-RU" sz="2000" b="1" dirty="0" err="1" smtClean="0"/>
              <a:t>лише</a:t>
            </a:r>
            <a:r>
              <a:rPr lang="ru-RU" sz="2000" b="1" dirty="0" smtClean="0"/>
              <a:t> книжки </a:t>
            </a:r>
            <a:r>
              <a:rPr lang="ru-RU" sz="2000" b="1" dirty="0" err="1" smtClean="0"/>
              <a:t>з</a:t>
            </a:r>
            <a:r>
              <a:rPr lang="ru-RU" sz="2000" b="1" dirty="0" smtClean="0"/>
              <a:t> </a:t>
            </a:r>
            <a:r>
              <a:rPr lang="ru-RU" sz="2000" b="1" dirty="0" err="1" smtClean="0"/>
              <a:t>монохромними</a:t>
            </a:r>
            <a:r>
              <a:rPr lang="ru-RU" sz="2000" b="1" dirty="0" smtClean="0"/>
              <a:t> </a:t>
            </a:r>
            <a:r>
              <a:rPr lang="ru-RU" sz="2000" b="1" dirty="0" err="1" smtClean="0"/>
              <a:t>чи</a:t>
            </a:r>
            <a:r>
              <a:rPr lang="ru-RU" sz="2000" b="1" dirty="0" smtClean="0"/>
              <a:t> </a:t>
            </a:r>
            <a:r>
              <a:rPr lang="ru-RU" sz="2000" b="1" dirty="0" err="1" smtClean="0"/>
              <a:t>пастельними</a:t>
            </a:r>
            <a:r>
              <a:rPr lang="ru-RU" sz="2000" b="1" dirty="0" smtClean="0"/>
              <a:t> </a:t>
            </a:r>
            <a:r>
              <a:rPr lang="ru-RU" sz="2000" b="1" dirty="0" err="1" smtClean="0"/>
              <a:t>ілюстраціями</a:t>
            </a:r>
            <a:r>
              <a:rPr lang="ru-RU" sz="2000" b="1" dirty="0" smtClean="0"/>
              <a:t>, </a:t>
            </a:r>
            <a:r>
              <a:rPr lang="ru-RU" sz="2000" b="1" dirty="0" err="1" smtClean="0"/>
              <a:t>проте</a:t>
            </a:r>
            <a:r>
              <a:rPr lang="ru-RU" sz="2000" b="1" dirty="0" smtClean="0"/>
              <a:t> </a:t>
            </a:r>
            <a:r>
              <a:rPr lang="ru-RU" sz="2000" b="1" dirty="0" err="1" smtClean="0"/>
              <a:t>занадто</a:t>
            </a:r>
            <a:r>
              <a:rPr lang="ru-RU" sz="2000" b="1" dirty="0" smtClean="0"/>
              <a:t> </a:t>
            </a:r>
            <a:r>
              <a:rPr lang="ru-RU" sz="2000" b="1" dirty="0" err="1" smtClean="0"/>
              <a:t>яскраві</a:t>
            </a:r>
            <a:r>
              <a:rPr lang="ru-RU" sz="2000" b="1" dirty="0" smtClean="0"/>
              <a:t>, </a:t>
            </a:r>
            <a:r>
              <a:rPr lang="ru-RU" sz="2000" b="1" dirty="0" err="1" smtClean="0"/>
              <a:t>кислотні</a:t>
            </a:r>
            <a:r>
              <a:rPr lang="ru-RU" sz="2000" b="1" dirty="0" smtClean="0"/>
              <a:t> </a:t>
            </a:r>
            <a:r>
              <a:rPr lang="ru-RU" sz="2000" b="1" dirty="0" err="1" smtClean="0"/>
              <a:t>кольори</a:t>
            </a:r>
            <a:r>
              <a:rPr lang="ru-RU" sz="2000" b="1" dirty="0" smtClean="0"/>
              <a:t> — </a:t>
            </a:r>
            <a:r>
              <a:rPr lang="ru-RU" sz="2000" b="1" dirty="0" err="1" smtClean="0"/>
              <a:t>це</a:t>
            </a:r>
            <a:r>
              <a:rPr lang="ru-RU" sz="2000" b="1" dirty="0" smtClean="0"/>
              <a:t> </a:t>
            </a:r>
            <a:r>
              <a:rPr lang="ru-RU" sz="2000" b="1" dirty="0" err="1" smtClean="0"/>
              <a:t>досить</a:t>
            </a:r>
            <a:r>
              <a:rPr lang="ru-RU" sz="2000" b="1" dirty="0" smtClean="0"/>
              <a:t> </a:t>
            </a:r>
            <a:r>
              <a:rPr lang="ru-RU" sz="2000" b="1" dirty="0" err="1" smtClean="0"/>
              <a:t>вагома</a:t>
            </a:r>
            <a:r>
              <a:rPr lang="ru-RU" sz="2000" b="1" dirty="0" smtClean="0"/>
              <a:t> причина не </a:t>
            </a:r>
            <a:r>
              <a:rPr lang="ru-RU" sz="2000" b="1" dirty="0" err="1" smtClean="0"/>
              <a:t>купувати</a:t>
            </a:r>
            <a:r>
              <a:rPr lang="ru-RU" sz="2000" b="1" dirty="0" smtClean="0"/>
              <a:t> книжку </a:t>
            </a:r>
            <a:r>
              <a:rPr lang="ru-RU" sz="2000" b="1" dirty="0" err="1" smtClean="0"/>
              <a:t>дитині</a:t>
            </a:r>
            <a:r>
              <a:rPr lang="ru-RU" sz="2000" b="1" dirty="0" smtClean="0"/>
              <a:t>. </a:t>
            </a:r>
            <a:r>
              <a:rPr lang="ru-RU" sz="2000" b="1" dirty="0" err="1" smtClean="0"/>
              <a:t>Якщо</a:t>
            </a:r>
            <a:r>
              <a:rPr lang="ru-RU" sz="2000" b="1" dirty="0" smtClean="0"/>
              <a:t> </a:t>
            </a:r>
            <a:r>
              <a:rPr lang="ru-RU" sz="2000" b="1" dirty="0" err="1" smtClean="0"/>
              <a:t>кольори</a:t>
            </a:r>
            <a:r>
              <a:rPr lang="ru-RU" sz="2000" b="1" dirty="0" smtClean="0"/>
              <a:t> </a:t>
            </a:r>
            <a:r>
              <a:rPr lang="ru-RU" sz="2000" b="1" dirty="0" err="1" smtClean="0"/>
              <a:t>видаються</a:t>
            </a:r>
            <a:r>
              <a:rPr lang="ru-RU" sz="2000" b="1" dirty="0" smtClean="0"/>
              <a:t> вам бодай </a:t>
            </a:r>
            <a:r>
              <a:rPr lang="ru-RU" sz="2000" b="1" dirty="0" err="1" smtClean="0"/>
              <a:t>трохи</a:t>
            </a:r>
            <a:r>
              <a:rPr lang="ru-RU" sz="2000" b="1" dirty="0" smtClean="0"/>
              <a:t> </a:t>
            </a:r>
            <a:r>
              <a:rPr lang="ru-RU" sz="2000" b="1" dirty="0" err="1" smtClean="0"/>
              <a:t>заяскравими</a:t>
            </a:r>
            <a:r>
              <a:rPr lang="ru-RU" sz="2000" b="1" dirty="0" smtClean="0"/>
              <a:t>, </a:t>
            </a:r>
            <a:r>
              <a:rPr lang="ru-RU" sz="2000" b="1" dirty="0" err="1" smtClean="0"/>
              <a:t>уявіть</a:t>
            </a:r>
            <a:r>
              <a:rPr lang="ru-RU" sz="2000" b="1" dirty="0" smtClean="0"/>
              <a:t>, як </a:t>
            </a:r>
            <a:r>
              <a:rPr lang="ru-RU" sz="2000" b="1" dirty="0" err="1" smtClean="0"/>
              <a:t>воно</a:t>
            </a:r>
            <a:r>
              <a:rPr lang="ru-RU" sz="2000" b="1" dirty="0" smtClean="0"/>
              <a:t> </a:t>
            </a:r>
            <a:r>
              <a:rPr lang="ru-RU" sz="2000" b="1" dirty="0" err="1" smtClean="0"/>
              <a:t>вдивлятися</a:t>
            </a:r>
            <a:r>
              <a:rPr lang="ru-RU" sz="2000" b="1" dirty="0" smtClean="0"/>
              <a:t> у них </a:t>
            </a:r>
            <a:r>
              <a:rPr lang="ru-RU" sz="2000" b="1" dirty="0" err="1" smtClean="0"/>
              <a:t>протягом</a:t>
            </a:r>
            <a:r>
              <a:rPr lang="ru-RU" sz="2000" b="1" dirty="0" smtClean="0"/>
              <a:t> </a:t>
            </a:r>
            <a:r>
              <a:rPr lang="ru-RU" sz="2000" b="1" dirty="0" err="1" smtClean="0"/>
              <a:t>навіть</a:t>
            </a:r>
            <a:r>
              <a:rPr lang="ru-RU" sz="2000" b="1" dirty="0" smtClean="0"/>
              <a:t> 10 </a:t>
            </a:r>
            <a:r>
              <a:rPr lang="ru-RU" sz="2000" b="1" dirty="0" err="1" smtClean="0"/>
              <a:t>хвилин</a:t>
            </a:r>
            <a:r>
              <a:rPr lang="ru-RU" sz="2000" b="1" dirty="0" smtClean="0"/>
              <a:t> </a:t>
            </a:r>
            <a:r>
              <a:rPr lang="ru-RU" sz="2000" b="1" dirty="0" err="1" smtClean="0"/>
              <a:t>і</a:t>
            </a:r>
            <a:r>
              <a:rPr lang="ru-RU" sz="2000" b="1" dirty="0" smtClean="0"/>
              <a:t>, </a:t>
            </a:r>
            <a:r>
              <a:rPr lang="ru-RU" sz="2000" b="1" dirty="0" err="1" smtClean="0"/>
              <a:t>ймовірно</a:t>
            </a:r>
            <a:r>
              <a:rPr lang="ru-RU" sz="2000" b="1" dirty="0" smtClean="0"/>
              <a:t>, </a:t>
            </a:r>
            <a:r>
              <a:rPr lang="ru-RU" sz="2000" b="1" dirty="0" err="1" smtClean="0"/>
              <a:t>відкладіть</a:t>
            </a:r>
            <a:r>
              <a:rPr lang="ru-RU" sz="2000" b="1" dirty="0" smtClean="0"/>
              <a:t> </a:t>
            </a:r>
            <a:r>
              <a:rPr lang="ru-RU" sz="2000" b="1" dirty="0" err="1" smtClean="0"/>
              <a:t>таке</a:t>
            </a:r>
            <a:r>
              <a:rPr lang="ru-RU" sz="2000" b="1" dirty="0" smtClean="0"/>
              <a:t> </a:t>
            </a:r>
            <a:r>
              <a:rPr lang="ru-RU" sz="2000" b="1" dirty="0" err="1" smtClean="0"/>
              <a:t>видання</a:t>
            </a:r>
            <a:r>
              <a:rPr lang="ru-RU" sz="2000" b="1" dirty="0" smtClean="0"/>
              <a:t>.</a:t>
            </a:r>
            <a:br>
              <a:rPr lang="ru-RU" sz="2000" b="1" dirty="0" smtClean="0"/>
            </a:br>
            <a:r>
              <a:rPr lang="ru-RU" sz="2000" b="1" dirty="0" err="1" smtClean="0"/>
              <a:t>Якщо</a:t>
            </a:r>
            <a:r>
              <a:rPr lang="ru-RU" sz="2000" b="1" dirty="0" smtClean="0"/>
              <a:t> книжку </a:t>
            </a:r>
            <a:r>
              <a:rPr lang="ru-RU" sz="2000" b="1" dirty="0" err="1" smtClean="0"/>
              <a:t>призначено</a:t>
            </a:r>
            <a:r>
              <a:rPr lang="ru-RU" sz="2000" b="1" dirty="0" smtClean="0"/>
              <a:t> для </a:t>
            </a:r>
            <a:r>
              <a:rPr lang="ru-RU" sz="2000" b="1" dirty="0" err="1" smtClean="0"/>
              <a:t>читання</a:t>
            </a:r>
            <a:r>
              <a:rPr lang="ru-RU" sz="2000" b="1" dirty="0" smtClean="0"/>
              <a:t> </a:t>
            </a:r>
            <a:r>
              <a:rPr lang="ru-RU" sz="2000" b="1" dirty="0" err="1" smtClean="0"/>
              <a:t>вголос</a:t>
            </a:r>
            <a:r>
              <a:rPr lang="ru-RU" sz="2000" b="1" dirty="0" smtClean="0"/>
              <a:t> </a:t>
            </a:r>
            <a:r>
              <a:rPr lang="ru-RU" sz="2000" b="1" dirty="0" err="1" smtClean="0"/>
              <a:t>або</a:t>
            </a:r>
            <a:r>
              <a:rPr lang="ru-RU" sz="2000" b="1" dirty="0" smtClean="0"/>
              <a:t> ж </a:t>
            </a:r>
            <a:r>
              <a:rPr lang="ru-RU" sz="2000" b="1" dirty="0" err="1" smtClean="0"/>
              <a:t>ви</a:t>
            </a:r>
            <a:r>
              <a:rPr lang="ru-RU" sz="2000" b="1" dirty="0" smtClean="0"/>
              <a:t> </a:t>
            </a:r>
            <a:r>
              <a:rPr lang="ru-RU" sz="2000" b="1" dirty="0" err="1" smtClean="0"/>
              <a:t>плануєте</a:t>
            </a:r>
            <a:r>
              <a:rPr lang="ru-RU" sz="2000" b="1" dirty="0" smtClean="0"/>
              <a:t> </a:t>
            </a:r>
            <a:r>
              <a:rPr lang="ru-RU" sz="2000" b="1" dirty="0" err="1" smtClean="0"/>
              <a:t>читати</a:t>
            </a:r>
            <a:r>
              <a:rPr lang="ru-RU" sz="2000" b="1" dirty="0" smtClean="0"/>
              <a:t> </a:t>
            </a:r>
            <a:r>
              <a:rPr lang="ru-RU" sz="2000" b="1" dirty="0" err="1" smtClean="0"/>
              <a:t>її</a:t>
            </a:r>
            <a:r>
              <a:rPr lang="ru-RU" sz="2000" b="1" dirty="0" smtClean="0"/>
              <a:t> </a:t>
            </a:r>
            <a:r>
              <a:rPr lang="ru-RU" sz="2000" b="1" dirty="0" err="1" smtClean="0"/>
              <a:t>своїй</a:t>
            </a:r>
            <a:r>
              <a:rPr lang="ru-RU" sz="2000" b="1" dirty="0" smtClean="0"/>
              <a:t> </a:t>
            </a:r>
            <a:r>
              <a:rPr lang="ru-RU" sz="2000" b="1" dirty="0" err="1" smtClean="0"/>
              <a:t>дитині</a:t>
            </a:r>
            <a:r>
              <a:rPr lang="ru-RU" sz="2000" b="1" dirty="0" smtClean="0"/>
              <a:t>, не </a:t>
            </a:r>
            <a:r>
              <a:rPr lang="ru-RU" sz="2000" b="1" dirty="0" err="1" smtClean="0"/>
              <a:t>соромтеся</a:t>
            </a:r>
            <a:r>
              <a:rPr lang="ru-RU" sz="2000" b="1" dirty="0" smtClean="0"/>
              <a:t> </a:t>
            </a:r>
            <a:r>
              <a:rPr lang="ru-RU" sz="2000" b="1" dirty="0" err="1" smtClean="0"/>
              <a:t>прочитати</a:t>
            </a:r>
            <a:r>
              <a:rPr lang="ru-RU" sz="2000" b="1" dirty="0" smtClean="0"/>
              <a:t> </a:t>
            </a:r>
            <a:r>
              <a:rPr lang="ru-RU" sz="2000" b="1" dirty="0" err="1" smtClean="0"/>
              <a:t>сторінку</a:t>
            </a:r>
            <a:r>
              <a:rPr lang="ru-RU" sz="2000" b="1" dirty="0" smtClean="0"/>
              <a:t> </a:t>
            </a:r>
            <a:r>
              <a:rPr lang="ru-RU" sz="2000" b="1" dirty="0" err="1" smtClean="0"/>
              <a:t>чи</a:t>
            </a:r>
            <a:r>
              <a:rPr lang="ru-RU" sz="2000" b="1" dirty="0" smtClean="0"/>
              <a:t> </a:t>
            </a:r>
            <a:r>
              <a:rPr lang="ru-RU" sz="2000" b="1" dirty="0" err="1" smtClean="0"/>
              <a:t>пів</a:t>
            </a:r>
            <a:r>
              <a:rPr lang="ru-RU" sz="2000" b="1" dirty="0" smtClean="0"/>
              <a:t> </a:t>
            </a:r>
            <a:r>
              <a:rPr lang="ru-RU" sz="2000" b="1" dirty="0" err="1" smtClean="0"/>
              <a:t>уголос</a:t>
            </a:r>
            <a:r>
              <a:rPr lang="ru-RU" sz="2000" b="1" dirty="0" smtClean="0"/>
              <a:t> просто у </a:t>
            </a:r>
            <a:r>
              <a:rPr lang="ru-RU" sz="2000" b="1" dirty="0" err="1" smtClean="0"/>
              <a:t>крамниці</a:t>
            </a:r>
            <a:r>
              <a:rPr lang="ru-RU" sz="2000" b="1" dirty="0" smtClean="0"/>
              <a:t> — </a:t>
            </a:r>
            <a:r>
              <a:rPr lang="ru-RU" sz="2000" b="1" dirty="0" err="1" smtClean="0"/>
              <a:t>іншого</a:t>
            </a:r>
            <a:r>
              <a:rPr lang="ru-RU" sz="2000" b="1" dirty="0" smtClean="0"/>
              <a:t> способу </a:t>
            </a:r>
            <a:r>
              <a:rPr lang="ru-RU" sz="2000" b="1" dirty="0" err="1" smtClean="0"/>
              <a:t>відчути</a:t>
            </a:r>
            <a:r>
              <a:rPr lang="ru-RU" sz="2000" b="1" dirty="0" smtClean="0"/>
              <a:t>, </a:t>
            </a:r>
            <a:r>
              <a:rPr lang="ru-RU" sz="2000" b="1" dirty="0" err="1" smtClean="0"/>
              <a:t>чи</a:t>
            </a:r>
            <a:r>
              <a:rPr lang="ru-RU" sz="2000" b="1" dirty="0" smtClean="0"/>
              <a:t> </a:t>
            </a:r>
            <a:r>
              <a:rPr lang="ru-RU" sz="2000" b="1" dirty="0" err="1" smtClean="0"/>
              <a:t>придатний</a:t>
            </a:r>
            <a:r>
              <a:rPr lang="ru-RU" sz="2000" b="1" dirty="0" smtClean="0"/>
              <a:t> текст для </a:t>
            </a:r>
            <a:r>
              <a:rPr lang="ru-RU" sz="2000" b="1" dirty="0" err="1" smtClean="0"/>
              <a:t>читання</a:t>
            </a:r>
            <a:r>
              <a:rPr lang="ru-RU" sz="2000" b="1" dirty="0" smtClean="0"/>
              <a:t> </a:t>
            </a:r>
            <a:r>
              <a:rPr lang="ru-RU" sz="2000" b="1" dirty="0" err="1" smtClean="0"/>
              <a:t>вголос</a:t>
            </a:r>
            <a:r>
              <a:rPr lang="ru-RU" sz="2000" b="1" dirty="0" smtClean="0"/>
              <a:t>, </a:t>
            </a:r>
            <a:r>
              <a:rPr lang="ru-RU" sz="2000" b="1" dirty="0" err="1" smtClean="0"/>
              <a:t>чи</a:t>
            </a:r>
            <a:r>
              <a:rPr lang="ru-RU" sz="2000" b="1" dirty="0" smtClean="0"/>
              <a:t> </a:t>
            </a:r>
            <a:r>
              <a:rPr lang="ru-RU" sz="2000" b="1" dirty="0" err="1" smtClean="0"/>
              <a:t>він</a:t>
            </a:r>
            <a:r>
              <a:rPr lang="ru-RU" sz="2000" b="1" dirty="0" smtClean="0"/>
              <a:t> </a:t>
            </a:r>
            <a:r>
              <a:rPr lang="ru-RU" sz="2000" b="1" dirty="0" err="1" smtClean="0"/>
              <a:t>плине</a:t>
            </a:r>
            <a:r>
              <a:rPr lang="ru-RU" sz="2000" b="1" dirty="0" smtClean="0"/>
              <a:t> </a:t>
            </a:r>
            <a:r>
              <a:rPr lang="ru-RU" sz="2000" b="1" dirty="0" err="1" smtClean="0"/>
              <a:t>і</a:t>
            </a:r>
            <a:r>
              <a:rPr lang="ru-RU" sz="2000" b="1" dirty="0" smtClean="0"/>
              <a:t> </a:t>
            </a:r>
            <a:r>
              <a:rPr lang="ru-RU" sz="2000" b="1" dirty="0" err="1" smtClean="0"/>
              <a:t>звучить</a:t>
            </a:r>
            <a:r>
              <a:rPr lang="ru-RU" sz="2000" b="1" dirty="0" smtClean="0"/>
              <a:t> просто не </a:t>
            </a:r>
            <a:r>
              <a:rPr lang="ru-RU" sz="2000" b="1" dirty="0" err="1" smtClean="0"/>
              <a:t>існує</a:t>
            </a:r>
            <a:r>
              <a:rPr lang="ru-RU" sz="2400" b="1" dirty="0" smtClean="0"/>
              <a:t>.</a:t>
            </a:r>
            <a:br>
              <a:rPr lang="ru-RU" sz="2400" b="1" dirty="0" smtClean="0"/>
            </a:br>
            <a:endParaRPr lang="ru-RU" sz="2400" b="1" dirty="0"/>
          </a:p>
        </p:txBody>
      </p:sp>
      <p:pic>
        <p:nvPicPr>
          <p:cNvPr id="23554" name="Picture 2" descr="D:\!!! MyDocs !!!\Desktop\thumb_3.jpg"/>
          <p:cNvPicPr>
            <a:picLocks noChangeAspect="1" noChangeArrowheads="1"/>
          </p:cNvPicPr>
          <p:nvPr/>
        </p:nvPicPr>
        <p:blipFill>
          <a:blip r:embed="rId2" cstate="print"/>
          <a:srcRect/>
          <a:stretch>
            <a:fillRect/>
          </a:stretch>
        </p:blipFill>
        <p:spPr bwMode="auto">
          <a:xfrm>
            <a:off x="962025" y="493486"/>
            <a:ext cx="2971346" cy="2757713"/>
          </a:xfrm>
          <a:prstGeom prst="rect">
            <a:avLst/>
          </a:prstGeom>
          <a:noFill/>
        </p:spPr>
      </p:pic>
      <p:pic>
        <p:nvPicPr>
          <p:cNvPr id="4" name="Рисунок 3"/>
          <p:cNvPicPr>
            <a:picLocks noChangeAspect="1"/>
          </p:cNvPicPr>
          <p:nvPr/>
        </p:nvPicPr>
        <p:blipFill>
          <a:blip r:embed="rId3" cstate="print"/>
          <a:stretch>
            <a:fillRect/>
          </a:stretch>
        </p:blipFill>
        <p:spPr>
          <a:xfrm>
            <a:off x="5509985" y="348343"/>
            <a:ext cx="2514600" cy="2816678"/>
          </a:xfrm>
          <a:prstGeom prst="rect">
            <a:avLst/>
          </a:prstGeom>
        </p:spPr>
      </p:pic>
    </p:spTree>
    <p:extLst>
      <p:ext uri="{BB962C8B-B14F-4D97-AF65-F5344CB8AC3E}">
        <p14:creationId xmlns:p14="http://schemas.microsoft.com/office/powerpoint/2010/main" xmlns="" val="810563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TotalTime>
  <Words>148</Words>
  <Application>Microsoft Office PowerPoint</Application>
  <PresentationFormat>Экран (4:3)</PresentationFormat>
  <Paragraphs>16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Office Theme</vt:lpstr>
      <vt:lpstr>       «Щодо популяризації української мови в сім’ях, які мають дітей дошкільного віку»  Лист МОН України від 23.12.2021 № 4.5/3435-21  https://www.dnz205.zp.ua/wp-content/uploads/2022/02/4.5_3435-21.pdf    </vt:lpstr>
      <vt:lpstr>Мова для кожного народу стає ніби другою природою, що оточує його, живе з ним всюди і завжди. Без неї, як і без сонця, повітря, рослин, людина не може існувати. Як великим нещастям обертається нищення природи, так і боляче б’є по народові зречення рідної мови чи навіть неповага до неї, що є рівноцінним неповазі до батька й матері. Згадаймо слова В. Сосюри: “Без мови рідної, юначе, й народу нашого нема”.  Рівень розвитку рідної мови є джерелом духовного розвитку народу. А на думку Є.М.Верещагіна і В.Г.Костомарова, “національна мова входить у поняття національної культури, бо природні умови, географічне положення, рівень і спеціалізація народного господарства, тенденція суспільної думки, науки, мистецтва – всі великі й малі особливості життя народу знаходять відбиття у мові цього народу”. Тому знати, берегти і примножувати рідну мову – це обов’язок кожної людини.  Народ, який не усвідомлює значення рідної мови, її ролі в розвитку особистості, не плекає її, не може розраховувати на гідне місце в суцвітті народів. </vt:lpstr>
      <vt:lpstr>Добірка поезій про українську мову "До рідного слова торкаюсь душею"   І. Січовик РІДНА МОВА Буква до букви —  І виникло слово.  Слово до слова —  Звучить рідна мова.     Микола Пироженко РІДНА МОВА Чи в радості, а чи в журбі, Ти поклонишся знову й знову Тому, хто виплекав в тобі Оцю співучу рідну мову. Народ цю мову прикрашав, Беріг від роду і до роду. І в ній відбилася душа Мого великого народу</vt:lpstr>
      <vt:lpstr>       Юра Шкрумеляк МОЛИТВА ЗА РІДНУ МОВУ Боже, Отче милостивий, Ти нам дав ту мову красну, Поміж мовами найкращу, Нашу рідну, нашу власну. Тою мовою співала Нам, маленьким, наша мати, Тою мовою навчала Тебе, Боже, прославляти. Тою мовою ми можем Величатись перед світом, Бо між мовами ця мова - Мов троянда поміж цвітом. Хоч би й хто напастував нас, Хоч би й хто посмів грозити, - Дай нам силу, дай відвагу Рідну мову боронити. Поможи, Небес Владико, Хай буде по Твоїй волі, Щоб та мова гомоніла Вільно: в хаті, церкві, в школі. Дай діждати пошанівку Рідного святого слова, Щоб цвіла на славу Божу Наша українська мова!  </vt:lpstr>
      <vt:lpstr>ПРИСЛІВ'Я ТА ПРИКАЗКИ ПРО МОВУ ТА СЛОВО  Лагідні слова роблять приятелів, а гострі слова - завзятих ворогів. Слово мов горобець, як вилетить, то йоrо вже не спїймаєш.  Випущене слово, як і стрілу, не завернеш.  Добре слово солодше від вина. Гостре словечко коле сердечко.  Ласкаве слово — що весняний день. Удар забувається, а слово пам’ятається. Холодним словом серце не запалиш. Хто не додержує свого слова, той сам себе зневажав. Хто багато обіцяє, той рідко слова дотримує. Чиєсь одне слово губить діло. Щире слово, добре діло душу й серце обігріло. </vt:lpstr>
      <vt:lpstr>Хто мови своєї цурається, хай сам себе стидається. Птицю пізнати по пір'ю, а людину по мові. Більше діла — менше слів. Будь господарем своєму слову. Мовивши слово, треба бути йому паном. Слово — не горобець, вилетить — не спіймаєш. М'які слова і камінь крушать. На ласкаве слово не кидайся, а за грубе не гнівайся. Рідна мова дорога людині, як саме життя Пуста мова не варта доброго слова. По цій мові будьмо собі здорові.  Слово до слова, та й зложиться мова.  Слово старше, ніж гроші.  Анrельські слова, а чортівська душа.  Даю чесне слово</vt:lpstr>
      <vt:lpstr>Слайд 7</vt:lpstr>
      <vt:lpstr>Поліграфія Перш за все, книжка має бути якісно надрукована — розмитим текстам, піксельованим малюнкам і недоклеєним сторінкам у дитячій книжкці не місце. Папір Цупкий і матовий, бажано — не глянцевий. Не занадто білий, але і не газетяно-тоненький чи сіруватий. Шрифт Менш важливий для підлітків, але що молодша дитина, то важливішим є цей аспект — замалі та занадто щільно надруковані літери можуть зіпсувати зір.   </vt:lpstr>
      <vt:lpstr>Кольори Ми не пропонуємо вибирати лише книжки з монохромними чи пастельними ілюстраціями, проте занадто яскраві, кислотні кольори — це досить вагома причина не купувати книжку дитині. Якщо кольори видаються вам бодай трохи заяскравими, уявіть, як воно вдивлятися у них протягом навіть 10 хвилин і, ймовірно, відкладіть таке видання. Якщо книжку призначено для читання вголос або ж ви плануєте читати її своїй дитині, не соромтеся прочитати сторінку чи пів уголос просто у крамниці — іншого способу відчути, чи придатний текст для читання вголос, чи він плине і звучить просто не існує. </vt:lpstr>
      <vt:lpstr>  Естетика й тематика Зрозуміло, що уявлення про прекрасне у всіх людей різні. Проте, обираючи дитині книжку, ніколи не забувайте про естетичну складову — як на візуальному рівні, так і на вербальному. Продуманий та цікавий сюжет, добре прописані персонажі, хороша мова, відсутність дидактизму, стереотипів та упереджень — це ті речі, завдяки яким вартісні книжки відрізняються від поганих. Спробуйте керуватися не лише своїми дорослими чи дитячими вподобаннями. Крім любої вам з дитинства класики, купуйте сучасні книжки, які тематично близькі вашій дитині, є актуальними для неї. Не нехтуйте можливостями бібліотерапії: якщо дитині надокучають страхи чи помер хтось із близьких, спробуйте знайти книжку, де йдеться про ці теми, прочитати та обговорити її разом із дитиною. Продуманий та цікавий сюжет, добре прописані персонажі, хороша мова, відсутність дидактизму, стереотипів та упереджень — це ті речі, завдяки яким вартісні книжки відрізняються від поганих. </vt:lpstr>
      <vt:lpstr>Вік Рекомендації щодо читацького віку — це всього лише поради. Ані видавці, ні редактори чи автори не знають вашої дитини, її читацького і життєвого досвіду та розвитку, і часто, даючи такі поради, ще й намагаються убезпечити себе від претензій невдоволених покупців. Тож не вагайтеся і зазирніть до секцій із книжками для старших або молодших дітей, ніж ваш читач або читачка. Формат Їжа має бути різноманітною — книжки також: звертайте увагу на різні формати. Якщо дитина ще маленька, не забувайте про книжки-картонки й книжки-іграшки, не оминайте й книжки-картинки, книжки без слів, комікси тощо. </vt:lpstr>
      <vt:lpstr>Книги – це двері, що виводять тебе з чотирьох стін…. Вони вчать тебе, виховують, з ними ти подорожуєш, мрієш, уявляєш, проживаєш інші життя, а своєш примножує в тисячу разів. Артуро Перес-Реверте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User</cp:lastModifiedBy>
  <cp:revision>28</cp:revision>
  <dcterms:created xsi:type="dcterms:W3CDTF">2020-01-15T13:43:36Z</dcterms:created>
  <dcterms:modified xsi:type="dcterms:W3CDTF">2023-11-07T06:57:58Z</dcterms:modified>
</cp:coreProperties>
</file>