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23" r:id="rId2"/>
    <p:sldId id="307" r:id="rId3"/>
    <p:sldId id="324" r:id="rId4"/>
    <p:sldId id="308" r:id="rId5"/>
    <p:sldId id="325" r:id="rId6"/>
    <p:sldId id="310" r:id="rId7"/>
    <p:sldId id="326" r:id="rId8"/>
    <p:sldId id="311" r:id="rId9"/>
    <p:sldId id="327" r:id="rId10"/>
    <p:sldId id="312" r:id="rId11"/>
    <p:sldId id="328" r:id="rId12"/>
    <p:sldId id="313" r:id="rId13"/>
    <p:sldId id="329" r:id="rId14"/>
    <p:sldId id="315" r:id="rId15"/>
    <p:sldId id="330" r:id="rId16"/>
    <p:sldId id="316" r:id="rId17"/>
    <p:sldId id="331" r:id="rId18"/>
    <p:sldId id="317" r:id="rId19"/>
    <p:sldId id="332" r:id="rId20"/>
    <p:sldId id="321" r:id="rId21"/>
    <p:sldId id="333" r:id="rId22"/>
    <p:sldId id="322" r:id="rId23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8000"/>
    <a:srgbClr val="800080"/>
    <a:srgbClr val="CCECFF"/>
    <a:srgbClr val="CCFFFF"/>
    <a:srgbClr val="000066"/>
    <a:srgbClr val="6600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428" y="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9ED2-B999-48ED-A86D-9F9EE47E8204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9F88-4B64-4555-9C2B-89BE45FE4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670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9ED2-B999-48ED-A86D-9F9EE47E8204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9F88-4B64-4555-9C2B-89BE45FE4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047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9ED2-B999-48ED-A86D-9F9EE47E8204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9F88-4B64-4555-9C2B-89BE45FE4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432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9ED2-B999-48ED-A86D-9F9EE47E8204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9F88-4B64-4555-9C2B-89BE45FE4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31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9ED2-B999-48ED-A86D-9F9EE47E8204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9F88-4B64-4555-9C2B-89BE45FE4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189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9ED2-B999-48ED-A86D-9F9EE47E8204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9F88-4B64-4555-9C2B-89BE45FE4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285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9ED2-B999-48ED-A86D-9F9EE47E8204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9F88-4B64-4555-9C2B-89BE45FE4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332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9ED2-B999-48ED-A86D-9F9EE47E8204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9F88-4B64-4555-9C2B-89BE45FE4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85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9ED2-B999-48ED-A86D-9F9EE47E8204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9F88-4B64-4555-9C2B-89BE45FE4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16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9ED2-B999-48ED-A86D-9F9EE47E8204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9F88-4B64-4555-9C2B-89BE45FE4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341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9ED2-B999-48ED-A86D-9F9EE47E8204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9F88-4B64-4555-9C2B-89BE45FE4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85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89ED2-B999-48ED-A86D-9F9EE47E8204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59F88-4B64-4555-9C2B-89BE45FE4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15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3.wdp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microsoft.com/office/2007/relationships/hdphoto" Target="../media/hdphoto5.wdp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microsoft.com/office/2007/relationships/hdphoto" Target="../media/hdphoto8.wdp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7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5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5ABDEA-E4F2-48DF-8622-7F836CC23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396"/>
            <a:ext cx="6858297" cy="914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39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00808" y="366184"/>
            <a:ext cx="4464496" cy="1325496"/>
          </a:xfrm>
        </p:spPr>
        <p:txBody>
          <a:bodyPr>
            <a:prstTxWarp prst="textDeflateBottom">
              <a:avLst>
                <a:gd name="adj" fmla="val 66903"/>
              </a:avLst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 ДНЕМ ДОШКІЛЛЯ!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52736" y="1403648"/>
            <a:ext cx="5184576" cy="6264696"/>
          </a:xfrm>
        </p:spPr>
        <p:txBody>
          <a:bodyPr>
            <a:prstTxWarp prst="textCanUp">
              <a:avLst/>
            </a:prstTxWarp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         </a:t>
            </a:r>
            <a:r>
              <a:rPr lang="ru-RU" dirty="0" err="1">
                <a:solidFill>
                  <a:srgbClr val="6600CC"/>
                </a:solidFill>
              </a:rPr>
              <a:t>Вихователі</a:t>
            </a:r>
            <a:r>
              <a:rPr lang="ru-RU" dirty="0">
                <a:solidFill>
                  <a:srgbClr val="6600CC"/>
                </a:solidFill>
              </a:rPr>
              <a:t>, </a:t>
            </a:r>
            <a:r>
              <a:rPr lang="ru-RU" dirty="0" err="1">
                <a:solidFill>
                  <a:srgbClr val="6600CC"/>
                </a:solidFill>
              </a:rPr>
              <a:t>любі</a:t>
            </a:r>
            <a:r>
              <a:rPr lang="ru-RU" dirty="0">
                <a:solidFill>
                  <a:srgbClr val="6600CC"/>
                </a:solidFill>
              </a:rPr>
              <a:t> </a:t>
            </a:r>
            <a:r>
              <a:rPr lang="ru-RU" dirty="0" err="1">
                <a:solidFill>
                  <a:srgbClr val="6600CC"/>
                </a:solidFill>
              </a:rPr>
              <a:t>наші</a:t>
            </a:r>
            <a:r>
              <a:rPr lang="ru-RU" dirty="0">
                <a:solidFill>
                  <a:srgbClr val="6600CC"/>
                </a:solidFill>
              </a:rPr>
              <a:t>,</a:t>
            </a:r>
            <a:br>
              <a:rPr lang="ru-RU" dirty="0">
                <a:solidFill>
                  <a:srgbClr val="6600CC"/>
                </a:solidFill>
              </a:rPr>
            </a:br>
            <a:r>
              <a:rPr lang="ru-RU" dirty="0">
                <a:solidFill>
                  <a:srgbClr val="6600CC"/>
                </a:solidFill>
              </a:rPr>
              <a:t>      </a:t>
            </a:r>
            <a:r>
              <a:rPr lang="ru-RU" dirty="0" err="1">
                <a:solidFill>
                  <a:srgbClr val="6600CC"/>
                </a:solidFill>
              </a:rPr>
              <a:t>Найласкавіші</a:t>
            </a:r>
            <a:r>
              <a:rPr lang="ru-RU" dirty="0">
                <a:solidFill>
                  <a:srgbClr val="6600CC"/>
                </a:solidFill>
              </a:rPr>
              <a:t> і </a:t>
            </a:r>
            <a:r>
              <a:rPr lang="ru-RU" dirty="0" err="1">
                <a:solidFill>
                  <a:srgbClr val="6600CC"/>
                </a:solidFill>
              </a:rPr>
              <a:t>найкращі</a:t>
            </a:r>
            <a:r>
              <a:rPr lang="ru-RU" dirty="0">
                <a:solidFill>
                  <a:srgbClr val="6600CC"/>
                </a:solidFill>
              </a:rPr>
              <a:t>!</a:t>
            </a:r>
            <a:br>
              <a:rPr lang="ru-RU" dirty="0">
                <a:solidFill>
                  <a:srgbClr val="6600CC"/>
                </a:solidFill>
              </a:rPr>
            </a:br>
            <a:r>
              <a:rPr lang="ru-RU" dirty="0">
                <a:solidFill>
                  <a:srgbClr val="6600CC"/>
                </a:solidFill>
              </a:rPr>
              <a:t>   Вас </a:t>
            </a:r>
            <a:r>
              <a:rPr lang="ru-RU" dirty="0" err="1">
                <a:solidFill>
                  <a:srgbClr val="6600CC"/>
                </a:solidFill>
              </a:rPr>
              <a:t>вітаємо</a:t>
            </a:r>
            <a:r>
              <a:rPr lang="ru-RU" dirty="0">
                <a:solidFill>
                  <a:srgbClr val="6600CC"/>
                </a:solidFill>
              </a:rPr>
              <a:t>, вам ми </a:t>
            </a:r>
            <a:r>
              <a:rPr lang="ru-RU" dirty="0" err="1">
                <a:solidFill>
                  <a:srgbClr val="6600CC"/>
                </a:solidFill>
              </a:rPr>
              <a:t>вдячні</a:t>
            </a:r>
            <a:r>
              <a:rPr lang="ru-RU" dirty="0">
                <a:solidFill>
                  <a:srgbClr val="6600CC"/>
                </a:solidFill>
              </a:rPr>
              <a:t>,</a:t>
            </a:r>
            <a:br>
              <a:rPr lang="ru-RU" dirty="0">
                <a:solidFill>
                  <a:srgbClr val="6600CC"/>
                </a:solidFill>
              </a:rPr>
            </a:br>
            <a:r>
              <a:rPr lang="ru-RU" dirty="0">
                <a:solidFill>
                  <a:srgbClr val="6600CC"/>
                </a:solidFill>
              </a:rPr>
              <a:t>     </a:t>
            </a:r>
            <a:r>
              <a:rPr lang="ru-RU" dirty="0" err="1">
                <a:solidFill>
                  <a:srgbClr val="6600CC"/>
                </a:solidFill>
              </a:rPr>
              <a:t>Бо</a:t>
            </a:r>
            <a:r>
              <a:rPr lang="ru-RU" dirty="0">
                <a:solidFill>
                  <a:srgbClr val="6600CC"/>
                </a:solidFill>
              </a:rPr>
              <a:t> ж </a:t>
            </a:r>
            <a:r>
              <a:rPr lang="ru-RU" dirty="0" err="1">
                <a:solidFill>
                  <a:srgbClr val="6600CC"/>
                </a:solidFill>
              </a:rPr>
              <a:t>нелегкі</a:t>
            </a:r>
            <a:r>
              <a:rPr lang="ru-RU" dirty="0">
                <a:solidFill>
                  <a:srgbClr val="6600CC"/>
                </a:solidFill>
              </a:rPr>
              <a:t> </a:t>
            </a:r>
            <a:r>
              <a:rPr lang="ru-RU" dirty="0" err="1">
                <a:solidFill>
                  <a:srgbClr val="6600CC"/>
                </a:solidFill>
              </a:rPr>
              <a:t>свої</a:t>
            </a:r>
            <a:r>
              <a:rPr lang="ru-RU" dirty="0">
                <a:solidFill>
                  <a:srgbClr val="6600CC"/>
                </a:solidFill>
              </a:rPr>
              <a:t> </a:t>
            </a:r>
            <a:r>
              <a:rPr lang="ru-RU" dirty="0" err="1">
                <a:solidFill>
                  <a:srgbClr val="6600CC"/>
                </a:solidFill>
              </a:rPr>
              <a:t>задачі</a:t>
            </a:r>
            <a:br>
              <a:rPr lang="ru-RU" dirty="0">
                <a:solidFill>
                  <a:srgbClr val="6600CC"/>
                </a:solidFill>
              </a:rPr>
            </a:br>
            <a:r>
              <a:rPr lang="ru-RU" dirty="0">
                <a:solidFill>
                  <a:srgbClr val="6600CC"/>
                </a:solidFill>
              </a:rPr>
              <a:t>        Ви </a:t>
            </a:r>
            <a:r>
              <a:rPr lang="ru-RU" dirty="0" err="1">
                <a:solidFill>
                  <a:srgbClr val="6600CC"/>
                </a:solidFill>
              </a:rPr>
              <a:t>виконуєте</a:t>
            </a:r>
            <a:r>
              <a:rPr lang="ru-RU" dirty="0">
                <a:solidFill>
                  <a:srgbClr val="6600CC"/>
                </a:solidFill>
              </a:rPr>
              <a:t> </a:t>
            </a:r>
            <a:r>
              <a:rPr lang="ru-RU" dirty="0" err="1">
                <a:solidFill>
                  <a:srgbClr val="6600CC"/>
                </a:solidFill>
              </a:rPr>
              <a:t>відмінно</a:t>
            </a:r>
            <a:r>
              <a:rPr lang="ru-RU" dirty="0">
                <a:solidFill>
                  <a:srgbClr val="6600CC"/>
                </a:solidFill>
              </a:rPr>
              <a:t>,</a:t>
            </a:r>
            <a:br>
              <a:rPr lang="ru-RU" dirty="0">
                <a:solidFill>
                  <a:srgbClr val="6600CC"/>
                </a:solidFill>
              </a:rPr>
            </a:br>
            <a:r>
              <a:rPr lang="ru-RU" dirty="0">
                <a:solidFill>
                  <a:srgbClr val="6600CC"/>
                </a:solidFill>
              </a:rPr>
              <a:t>    </a:t>
            </a:r>
            <a:r>
              <a:rPr lang="ru-RU" dirty="0" err="1">
                <a:solidFill>
                  <a:srgbClr val="6600CC"/>
                </a:solidFill>
              </a:rPr>
              <a:t>Добросовісно</a:t>
            </a:r>
            <a:r>
              <a:rPr lang="ru-RU" dirty="0">
                <a:solidFill>
                  <a:srgbClr val="6600CC"/>
                </a:solidFill>
              </a:rPr>
              <a:t> і </a:t>
            </a:r>
            <a:r>
              <a:rPr lang="ru-RU" dirty="0" err="1">
                <a:solidFill>
                  <a:srgbClr val="6600CC"/>
                </a:solidFill>
              </a:rPr>
              <a:t>сумлінно</a:t>
            </a:r>
            <a:r>
              <a:rPr lang="ru-RU" dirty="0">
                <a:solidFill>
                  <a:srgbClr val="6600CC"/>
                </a:solidFill>
              </a:rPr>
              <a:t>! </a:t>
            </a:r>
            <a:br>
              <a:rPr lang="ru-RU" dirty="0">
                <a:solidFill>
                  <a:srgbClr val="6600CC"/>
                </a:solidFill>
              </a:rPr>
            </a:br>
            <a:r>
              <a:rPr lang="ru-RU" dirty="0">
                <a:solidFill>
                  <a:srgbClr val="6600CC"/>
                </a:solidFill>
              </a:rPr>
              <a:t> </a:t>
            </a:r>
            <a:r>
              <a:rPr lang="ru-RU" dirty="0" err="1">
                <a:solidFill>
                  <a:srgbClr val="6600CC"/>
                </a:solidFill>
              </a:rPr>
              <a:t>Таке</a:t>
            </a:r>
            <a:r>
              <a:rPr lang="ru-RU" dirty="0">
                <a:solidFill>
                  <a:srgbClr val="6600CC"/>
                </a:solidFill>
              </a:rPr>
              <a:t> </a:t>
            </a:r>
            <a:r>
              <a:rPr lang="ru-RU" dirty="0" err="1">
                <a:solidFill>
                  <a:srgbClr val="6600CC"/>
                </a:solidFill>
              </a:rPr>
              <a:t>покликання</a:t>
            </a:r>
            <a:r>
              <a:rPr lang="ru-RU" dirty="0">
                <a:solidFill>
                  <a:srgbClr val="6600CC"/>
                </a:solidFill>
              </a:rPr>
              <a:t> Вам долею</a:t>
            </a:r>
          </a:p>
          <a:p>
            <a:pPr marL="0" indent="0">
              <a:buNone/>
            </a:pPr>
            <a:r>
              <a:rPr lang="ru-RU" dirty="0">
                <a:solidFill>
                  <a:srgbClr val="6600CC"/>
                </a:solidFill>
              </a:rPr>
              <a:t>   дано - з </a:t>
            </a:r>
            <a:r>
              <a:rPr lang="ru-RU" dirty="0" err="1">
                <a:solidFill>
                  <a:srgbClr val="6600CC"/>
                </a:solidFill>
              </a:rPr>
              <a:t>любов’ю</a:t>
            </a:r>
            <a:r>
              <a:rPr lang="ru-RU" dirty="0">
                <a:solidFill>
                  <a:srgbClr val="6600CC"/>
                </a:solidFill>
              </a:rPr>
              <a:t> </a:t>
            </a:r>
            <a:r>
              <a:rPr lang="ru-RU" dirty="0" err="1">
                <a:solidFill>
                  <a:srgbClr val="6600CC"/>
                </a:solidFill>
              </a:rPr>
              <a:t>дітям</a:t>
            </a:r>
            <a:r>
              <a:rPr lang="ru-RU" dirty="0">
                <a:solidFill>
                  <a:srgbClr val="6600CC"/>
                </a:solidFill>
              </a:rPr>
              <a:t> </a:t>
            </a:r>
          </a:p>
          <a:p>
            <a:pPr marL="0" indent="0">
              <a:buNone/>
            </a:pPr>
            <a:r>
              <a:rPr lang="ru-RU" dirty="0">
                <a:solidFill>
                  <a:srgbClr val="6600CC"/>
                </a:solidFill>
              </a:rPr>
              <a:t>                  </a:t>
            </a:r>
            <a:r>
              <a:rPr lang="ru-RU" dirty="0" err="1">
                <a:solidFill>
                  <a:srgbClr val="6600CC"/>
                </a:solidFill>
              </a:rPr>
              <a:t>серце</a:t>
            </a:r>
            <a:r>
              <a:rPr lang="ru-RU" dirty="0">
                <a:solidFill>
                  <a:srgbClr val="6600CC"/>
                </a:solidFill>
              </a:rPr>
              <a:t>  </a:t>
            </a:r>
            <a:r>
              <a:rPr lang="ru-RU" dirty="0" err="1">
                <a:solidFill>
                  <a:srgbClr val="6600CC"/>
                </a:solidFill>
              </a:rPr>
              <a:t>віддавати</a:t>
            </a:r>
            <a:r>
              <a:rPr lang="ru-RU" dirty="0">
                <a:solidFill>
                  <a:srgbClr val="6600CC"/>
                </a:solidFill>
              </a:rPr>
              <a:t>.</a:t>
            </a:r>
            <a:br>
              <a:rPr lang="ru-RU" dirty="0">
                <a:solidFill>
                  <a:srgbClr val="6600CC"/>
                </a:solidFill>
              </a:rPr>
            </a:br>
            <a:r>
              <a:rPr lang="ru-RU" dirty="0">
                <a:solidFill>
                  <a:srgbClr val="6600CC"/>
                </a:solidFill>
              </a:rPr>
              <a:t>     </a:t>
            </a:r>
            <a:r>
              <a:rPr lang="ru-RU" dirty="0" err="1">
                <a:solidFill>
                  <a:srgbClr val="6600CC"/>
                </a:solidFill>
              </a:rPr>
              <a:t>Цей</a:t>
            </a:r>
            <a:r>
              <a:rPr lang="ru-RU" dirty="0">
                <a:solidFill>
                  <a:srgbClr val="6600CC"/>
                </a:solidFill>
              </a:rPr>
              <a:t> шлях </a:t>
            </a:r>
            <a:r>
              <a:rPr lang="ru-RU" dirty="0" err="1">
                <a:solidFill>
                  <a:srgbClr val="6600CC"/>
                </a:solidFill>
              </a:rPr>
              <a:t>життєвий</a:t>
            </a:r>
            <a:r>
              <a:rPr lang="ru-RU" dirty="0">
                <a:solidFill>
                  <a:srgbClr val="6600CC"/>
                </a:solidFill>
              </a:rPr>
              <a:t>      </a:t>
            </a:r>
          </a:p>
          <a:p>
            <a:pPr marL="0" indent="0">
              <a:buNone/>
            </a:pPr>
            <a:r>
              <a:rPr lang="ru-RU" dirty="0">
                <a:solidFill>
                  <a:srgbClr val="6600CC"/>
                </a:solidFill>
              </a:rPr>
              <a:t>               </a:t>
            </a:r>
            <a:r>
              <a:rPr lang="ru-RU" dirty="0" err="1">
                <a:solidFill>
                  <a:srgbClr val="6600CC"/>
                </a:solidFill>
              </a:rPr>
              <a:t>обрано</a:t>
            </a:r>
            <a:r>
              <a:rPr lang="ru-RU" dirty="0">
                <a:solidFill>
                  <a:srgbClr val="6600CC"/>
                </a:solidFill>
              </a:rPr>
              <a:t> давно.</a:t>
            </a:r>
            <a:br>
              <a:rPr lang="ru-RU" dirty="0">
                <a:solidFill>
                  <a:srgbClr val="6600CC"/>
                </a:solidFill>
              </a:rPr>
            </a:br>
            <a:r>
              <a:rPr lang="ru-RU" dirty="0">
                <a:solidFill>
                  <a:srgbClr val="6600CC"/>
                </a:solidFill>
              </a:rPr>
              <a:t>         </a:t>
            </a:r>
            <a:r>
              <a:rPr lang="ru-RU" dirty="0" err="1">
                <a:solidFill>
                  <a:srgbClr val="6600CC"/>
                </a:solidFill>
              </a:rPr>
              <a:t>Професія</a:t>
            </a:r>
            <a:r>
              <a:rPr lang="ru-RU" dirty="0">
                <a:solidFill>
                  <a:srgbClr val="6600CC"/>
                </a:solidFill>
              </a:rPr>
              <a:t> </a:t>
            </a:r>
            <a:r>
              <a:rPr lang="ru-RU" dirty="0" err="1">
                <a:solidFill>
                  <a:srgbClr val="6600CC"/>
                </a:solidFill>
              </a:rPr>
              <a:t>чудова</a:t>
            </a:r>
            <a:r>
              <a:rPr lang="ru-RU" dirty="0">
                <a:solidFill>
                  <a:srgbClr val="6600CC"/>
                </a:solidFill>
              </a:rPr>
              <a:t> –  </a:t>
            </a:r>
          </a:p>
          <a:p>
            <a:pPr marL="0" indent="0">
              <a:buNone/>
            </a:pPr>
            <a:r>
              <a:rPr lang="ru-RU" dirty="0">
                <a:solidFill>
                  <a:srgbClr val="6600CC"/>
                </a:solidFill>
              </a:rPr>
              <a:t>                </a:t>
            </a:r>
            <a:r>
              <a:rPr lang="ru-RU" dirty="0" err="1">
                <a:solidFill>
                  <a:srgbClr val="6600CC"/>
                </a:solidFill>
              </a:rPr>
              <a:t>вихователь</a:t>
            </a:r>
            <a:r>
              <a:rPr lang="ru-RU" dirty="0">
                <a:solidFill>
                  <a:srgbClr val="6600CC"/>
                </a:solidFill>
              </a:rPr>
              <a:t>!</a:t>
            </a:r>
          </a:p>
        </p:txBody>
      </p:sp>
      <p:pic>
        <p:nvPicPr>
          <p:cNvPr id="10" name="Picture 6" descr="Ð¯Ð½Ð´ÐµÐºÑ.Ð¤Ð¾ÑÐºÐ¸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3556846"/>
            <a:ext cx="983005" cy="99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2115" y="323528"/>
            <a:ext cx="720080" cy="7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8526" y="4549749"/>
            <a:ext cx="670637" cy="6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4824" y="4588530"/>
            <a:ext cx="700394" cy="7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773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EA5D72-EB6E-44E2-A713-4C69368AC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6"/>
            <a:ext cx="6857387" cy="914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15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0" t="1328" r="2831"/>
          <a:stretch/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80" y="755576"/>
            <a:ext cx="5904656" cy="208823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 ДНЕМ ДОШКІЛЛЯ!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2696" y="2627784"/>
            <a:ext cx="5472608" cy="60486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600" dirty="0"/>
              <a:t>     </a:t>
            </a:r>
            <a:r>
              <a:rPr lang="ru-RU" sz="2600" dirty="0">
                <a:solidFill>
                  <a:srgbClr val="000066"/>
                </a:solidFill>
              </a:rPr>
              <a:t>З Днем </a:t>
            </a:r>
            <a:r>
              <a:rPr lang="ru-RU" sz="2600" dirty="0" err="1">
                <a:solidFill>
                  <a:srgbClr val="000066"/>
                </a:solidFill>
              </a:rPr>
              <a:t>дошкільника</a:t>
            </a:r>
            <a:r>
              <a:rPr lang="ru-RU" sz="2600" dirty="0">
                <a:solidFill>
                  <a:srgbClr val="000066"/>
                </a:solidFill>
              </a:rPr>
              <a:t> </a:t>
            </a:r>
            <a:r>
              <a:rPr lang="ru-RU" sz="2600" dirty="0" err="1">
                <a:solidFill>
                  <a:srgbClr val="000066"/>
                </a:solidFill>
              </a:rPr>
              <a:t>вітає</a:t>
            </a:r>
            <a:r>
              <a:rPr lang="ru-RU" sz="2600" dirty="0">
                <a:solidFill>
                  <a:srgbClr val="000066"/>
                </a:solidFill>
              </a:rPr>
              <a:t> </a:t>
            </a:r>
            <a:r>
              <a:rPr lang="ru-RU" sz="2600" dirty="0" err="1">
                <a:solidFill>
                  <a:srgbClr val="000066"/>
                </a:solidFill>
              </a:rPr>
              <a:t>Україна</a:t>
            </a:r>
            <a:r>
              <a:rPr lang="ru-RU" sz="2600" dirty="0">
                <a:solidFill>
                  <a:srgbClr val="000066"/>
                </a:solidFill>
              </a:rPr>
              <a:t>,</a:t>
            </a:r>
            <a:br>
              <a:rPr lang="ru-RU" sz="2600" dirty="0">
                <a:solidFill>
                  <a:srgbClr val="000066"/>
                </a:solidFill>
              </a:rPr>
            </a:br>
            <a:r>
              <a:rPr lang="ru-RU" sz="2600" dirty="0">
                <a:solidFill>
                  <a:srgbClr val="000066"/>
                </a:solidFill>
              </a:rPr>
              <a:t>      </a:t>
            </a:r>
            <a:r>
              <a:rPr lang="ru-RU" sz="2600" dirty="0" err="1">
                <a:solidFill>
                  <a:srgbClr val="000066"/>
                </a:solidFill>
              </a:rPr>
              <a:t>всіх</a:t>
            </a:r>
            <a:r>
              <a:rPr lang="ru-RU" sz="2600" dirty="0">
                <a:solidFill>
                  <a:srgbClr val="000066"/>
                </a:solidFill>
              </a:rPr>
              <a:t>, </a:t>
            </a:r>
            <a:r>
              <a:rPr lang="ru-RU" sz="2600" dirty="0" err="1">
                <a:solidFill>
                  <a:srgbClr val="000066"/>
                </a:solidFill>
              </a:rPr>
              <a:t>хто</a:t>
            </a:r>
            <a:r>
              <a:rPr lang="ru-RU" sz="2600" dirty="0">
                <a:solidFill>
                  <a:srgbClr val="000066"/>
                </a:solidFill>
              </a:rPr>
              <a:t> </a:t>
            </a:r>
            <a:r>
              <a:rPr lang="ru-RU" sz="2600" dirty="0" err="1">
                <a:solidFill>
                  <a:srgbClr val="000066"/>
                </a:solidFill>
              </a:rPr>
              <a:t>світлом</a:t>
            </a:r>
            <a:r>
              <a:rPr lang="ru-RU" sz="2600" dirty="0">
                <a:solidFill>
                  <a:srgbClr val="000066"/>
                </a:solidFill>
              </a:rPr>
              <a:t> </a:t>
            </a:r>
            <a:r>
              <a:rPr lang="ru-RU" sz="2600" dirty="0" err="1">
                <a:solidFill>
                  <a:srgbClr val="000066"/>
                </a:solidFill>
              </a:rPr>
              <a:t>простеляє</a:t>
            </a:r>
            <a:r>
              <a:rPr lang="ru-RU" sz="2600" dirty="0">
                <a:solidFill>
                  <a:srgbClr val="000066"/>
                </a:solidFill>
              </a:rPr>
              <a:t> путь,</a:t>
            </a:r>
            <a:br>
              <a:rPr lang="ru-RU" sz="2600" dirty="0">
                <a:solidFill>
                  <a:srgbClr val="000066"/>
                </a:solidFill>
              </a:rPr>
            </a:br>
            <a:r>
              <a:rPr lang="ru-RU" sz="2600" dirty="0">
                <a:solidFill>
                  <a:srgbClr val="000066"/>
                </a:solidFill>
              </a:rPr>
              <a:t>   і для кого головне в </a:t>
            </a:r>
            <a:r>
              <a:rPr lang="ru-RU" sz="2600" dirty="0" err="1">
                <a:solidFill>
                  <a:srgbClr val="000066"/>
                </a:solidFill>
              </a:rPr>
              <a:t>житті</a:t>
            </a:r>
            <a:r>
              <a:rPr lang="ru-RU" sz="2600" dirty="0">
                <a:solidFill>
                  <a:srgbClr val="000066"/>
                </a:solidFill>
              </a:rPr>
              <a:t> – </a:t>
            </a:r>
            <a:r>
              <a:rPr lang="ru-RU" sz="2600" dirty="0" err="1">
                <a:solidFill>
                  <a:srgbClr val="000066"/>
                </a:solidFill>
              </a:rPr>
              <a:t>Дитина</a:t>
            </a:r>
            <a:r>
              <a:rPr lang="ru-RU" sz="2600" dirty="0">
                <a:solidFill>
                  <a:srgbClr val="000066"/>
                </a:solidFill>
              </a:rPr>
              <a:t>,</a:t>
            </a:r>
            <a:br>
              <a:rPr lang="ru-RU" sz="2600" dirty="0">
                <a:solidFill>
                  <a:srgbClr val="000066"/>
                </a:solidFill>
              </a:rPr>
            </a:br>
            <a:r>
              <a:rPr lang="ru-RU" sz="2600" dirty="0">
                <a:solidFill>
                  <a:srgbClr val="000066"/>
                </a:solidFill>
              </a:rPr>
              <a:t>      </a:t>
            </a:r>
            <a:r>
              <a:rPr lang="ru-RU" sz="2600" dirty="0" err="1">
                <a:solidFill>
                  <a:srgbClr val="000066"/>
                </a:solidFill>
              </a:rPr>
              <a:t>Її</a:t>
            </a:r>
            <a:r>
              <a:rPr lang="ru-RU" sz="2600" dirty="0">
                <a:solidFill>
                  <a:srgbClr val="000066"/>
                </a:solidFill>
              </a:rPr>
              <a:t> </a:t>
            </a:r>
            <a:r>
              <a:rPr lang="ru-RU" sz="2600" dirty="0" err="1">
                <a:solidFill>
                  <a:srgbClr val="000066"/>
                </a:solidFill>
              </a:rPr>
              <a:t>освіта</a:t>
            </a:r>
            <a:r>
              <a:rPr lang="ru-RU" sz="2600" dirty="0">
                <a:solidFill>
                  <a:srgbClr val="000066"/>
                </a:solidFill>
              </a:rPr>
              <a:t> і духовна суть.</a:t>
            </a:r>
          </a:p>
          <a:p>
            <a:pPr marL="0" indent="0">
              <a:buNone/>
            </a:pPr>
            <a:r>
              <a:rPr lang="ru-RU" sz="2600" dirty="0">
                <a:solidFill>
                  <a:srgbClr val="000066"/>
                </a:solidFill>
              </a:rPr>
              <a:t>  </a:t>
            </a:r>
            <a:r>
              <a:rPr lang="ru-RU" sz="2600" dirty="0" err="1">
                <a:solidFill>
                  <a:srgbClr val="000066"/>
                </a:solidFill>
              </a:rPr>
              <a:t>Хто</a:t>
            </a:r>
            <a:r>
              <a:rPr lang="ru-RU" sz="2600" dirty="0">
                <a:solidFill>
                  <a:srgbClr val="000066"/>
                </a:solidFill>
              </a:rPr>
              <a:t> до </a:t>
            </a:r>
            <a:r>
              <a:rPr lang="ru-RU" sz="2600" dirty="0" err="1">
                <a:solidFill>
                  <a:srgbClr val="000066"/>
                </a:solidFill>
              </a:rPr>
              <a:t>дітей</a:t>
            </a:r>
            <a:r>
              <a:rPr lang="ru-RU" sz="2600" dirty="0">
                <a:solidFill>
                  <a:srgbClr val="000066"/>
                </a:solidFill>
              </a:rPr>
              <a:t> приходить не на службу,</a:t>
            </a:r>
            <a:br>
              <a:rPr lang="ru-RU" sz="2600" dirty="0">
                <a:solidFill>
                  <a:srgbClr val="000066"/>
                </a:solidFill>
              </a:rPr>
            </a:br>
            <a:r>
              <a:rPr lang="ru-RU" sz="2600" dirty="0">
                <a:solidFill>
                  <a:srgbClr val="000066"/>
                </a:solidFill>
              </a:rPr>
              <a:t> На добру </a:t>
            </a:r>
            <a:r>
              <a:rPr lang="ru-RU" sz="2600" dirty="0" err="1">
                <a:solidFill>
                  <a:srgbClr val="000066"/>
                </a:solidFill>
              </a:rPr>
              <a:t>зустріч</a:t>
            </a:r>
            <a:r>
              <a:rPr lang="ru-RU" sz="2600" dirty="0">
                <a:solidFill>
                  <a:srgbClr val="000066"/>
                </a:solidFill>
              </a:rPr>
              <a:t> з нашим </a:t>
            </a:r>
            <a:r>
              <a:rPr lang="ru-RU" sz="2600" dirty="0" err="1">
                <a:solidFill>
                  <a:srgbClr val="000066"/>
                </a:solidFill>
              </a:rPr>
              <a:t>майбуттям</a:t>
            </a:r>
            <a:r>
              <a:rPr lang="ru-RU" sz="2600" dirty="0">
                <a:solidFill>
                  <a:srgbClr val="000066"/>
                </a:solidFill>
              </a:rPr>
              <a:t>,</a:t>
            </a:r>
            <a:br>
              <a:rPr lang="ru-RU" sz="2600" dirty="0">
                <a:solidFill>
                  <a:srgbClr val="000066"/>
                </a:solidFill>
              </a:rPr>
            </a:br>
            <a:r>
              <a:rPr lang="ru-RU" sz="2600" dirty="0">
                <a:solidFill>
                  <a:srgbClr val="000066"/>
                </a:solidFill>
              </a:rPr>
              <a:t>   </a:t>
            </a:r>
            <a:r>
              <a:rPr lang="ru-RU" sz="2600" dirty="0" err="1">
                <a:solidFill>
                  <a:srgbClr val="000066"/>
                </a:solidFill>
              </a:rPr>
              <a:t>Хто</a:t>
            </a:r>
            <a:r>
              <a:rPr lang="ru-RU" sz="2600" dirty="0">
                <a:solidFill>
                  <a:srgbClr val="000066"/>
                </a:solidFill>
              </a:rPr>
              <a:t> </a:t>
            </a:r>
            <a:r>
              <a:rPr lang="ru-RU" sz="2600" dirty="0" err="1">
                <a:solidFill>
                  <a:srgbClr val="000066"/>
                </a:solidFill>
              </a:rPr>
              <a:t>їм</a:t>
            </a:r>
            <a:r>
              <a:rPr lang="ru-RU" sz="2600" dirty="0">
                <a:solidFill>
                  <a:srgbClr val="000066"/>
                </a:solidFill>
              </a:rPr>
              <a:t> </a:t>
            </a:r>
            <a:r>
              <a:rPr lang="ru-RU" sz="2600" dirty="0" err="1">
                <a:solidFill>
                  <a:srgbClr val="000066"/>
                </a:solidFill>
              </a:rPr>
              <a:t>несе</a:t>
            </a:r>
            <a:r>
              <a:rPr lang="ru-RU" sz="2600" dirty="0">
                <a:solidFill>
                  <a:srgbClr val="000066"/>
                </a:solidFill>
              </a:rPr>
              <a:t> </a:t>
            </a:r>
            <a:r>
              <a:rPr lang="ru-RU" sz="2600" dirty="0" err="1">
                <a:solidFill>
                  <a:srgbClr val="000066"/>
                </a:solidFill>
              </a:rPr>
              <a:t>щодня</a:t>
            </a:r>
            <a:r>
              <a:rPr lang="ru-RU" sz="2600" dirty="0">
                <a:solidFill>
                  <a:srgbClr val="000066"/>
                </a:solidFill>
              </a:rPr>
              <a:t> </a:t>
            </a:r>
            <a:r>
              <a:rPr lang="ru-RU" sz="2600" dirty="0" err="1">
                <a:solidFill>
                  <a:srgbClr val="000066"/>
                </a:solidFill>
              </a:rPr>
              <a:t>любов</a:t>
            </a:r>
            <a:r>
              <a:rPr lang="ru-RU" sz="2600" dirty="0">
                <a:solidFill>
                  <a:srgbClr val="000066"/>
                </a:solidFill>
              </a:rPr>
              <a:t> і дружбу</a:t>
            </a:r>
            <a:br>
              <a:rPr lang="ru-RU" sz="2600" dirty="0">
                <a:solidFill>
                  <a:srgbClr val="000066"/>
                </a:solidFill>
              </a:rPr>
            </a:br>
            <a:r>
              <a:rPr lang="ru-RU" sz="2600" dirty="0">
                <a:solidFill>
                  <a:srgbClr val="000066"/>
                </a:solidFill>
              </a:rPr>
              <a:t>       І просто </a:t>
            </a:r>
            <a:r>
              <a:rPr lang="ru-RU" sz="2600" dirty="0" err="1">
                <a:solidFill>
                  <a:srgbClr val="000066"/>
                </a:solidFill>
              </a:rPr>
              <a:t>віддає</a:t>
            </a:r>
            <a:r>
              <a:rPr lang="ru-RU" sz="2600" dirty="0">
                <a:solidFill>
                  <a:srgbClr val="000066"/>
                </a:solidFill>
              </a:rPr>
              <a:t> </a:t>
            </a:r>
            <a:r>
              <a:rPr lang="ru-RU" sz="2600" dirty="0" err="1">
                <a:solidFill>
                  <a:srgbClr val="000066"/>
                </a:solidFill>
              </a:rPr>
              <a:t>своє</a:t>
            </a:r>
            <a:r>
              <a:rPr lang="ru-RU" sz="2600" dirty="0">
                <a:solidFill>
                  <a:srgbClr val="000066"/>
                </a:solidFill>
              </a:rPr>
              <a:t> </a:t>
            </a:r>
            <a:r>
              <a:rPr lang="ru-RU" sz="2600" dirty="0" err="1">
                <a:solidFill>
                  <a:srgbClr val="000066"/>
                </a:solidFill>
              </a:rPr>
              <a:t>життя</a:t>
            </a:r>
            <a:r>
              <a:rPr lang="ru-RU" sz="2600" dirty="0">
                <a:solidFill>
                  <a:srgbClr val="000066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600" dirty="0">
                <a:solidFill>
                  <a:srgbClr val="000066"/>
                </a:solidFill>
              </a:rPr>
              <a:t>   Нехай </a:t>
            </a:r>
            <a:r>
              <a:rPr lang="ru-RU" sz="2600" dirty="0" err="1">
                <a:solidFill>
                  <a:srgbClr val="000066"/>
                </a:solidFill>
              </a:rPr>
              <a:t>дарують</a:t>
            </a:r>
            <a:r>
              <a:rPr lang="ru-RU" sz="2600" dirty="0">
                <a:solidFill>
                  <a:srgbClr val="000066"/>
                </a:solidFill>
              </a:rPr>
              <a:t> </a:t>
            </a:r>
            <a:r>
              <a:rPr lang="ru-RU" sz="2600" dirty="0" err="1">
                <a:solidFill>
                  <a:srgbClr val="000066"/>
                </a:solidFill>
              </a:rPr>
              <a:t>радість</a:t>
            </a:r>
            <a:r>
              <a:rPr lang="ru-RU" sz="2600" dirty="0">
                <a:solidFill>
                  <a:srgbClr val="000066"/>
                </a:solidFill>
              </a:rPr>
              <a:t> </a:t>
            </a:r>
            <a:r>
              <a:rPr lang="ru-RU" sz="2600" dirty="0" err="1">
                <a:solidFill>
                  <a:srgbClr val="000066"/>
                </a:solidFill>
              </a:rPr>
              <a:t>вихованці</a:t>
            </a:r>
            <a:br>
              <a:rPr lang="ru-RU" sz="2600" dirty="0">
                <a:solidFill>
                  <a:srgbClr val="000066"/>
                </a:solidFill>
              </a:rPr>
            </a:br>
            <a:r>
              <a:rPr lang="ru-RU" sz="2600" dirty="0">
                <a:solidFill>
                  <a:srgbClr val="000066"/>
                </a:solidFill>
              </a:rPr>
              <a:t>       І </a:t>
            </a:r>
            <a:r>
              <a:rPr lang="ru-RU" sz="2600" dirty="0" err="1">
                <a:solidFill>
                  <a:srgbClr val="000066"/>
                </a:solidFill>
              </a:rPr>
              <a:t>мудрість</a:t>
            </a:r>
            <a:r>
              <a:rPr lang="ru-RU" sz="2600" dirty="0">
                <a:solidFill>
                  <a:srgbClr val="000066"/>
                </a:solidFill>
              </a:rPr>
              <a:t> Вашу </a:t>
            </a:r>
            <a:r>
              <a:rPr lang="ru-RU" sz="2600" dirty="0" err="1">
                <a:solidFill>
                  <a:srgbClr val="000066"/>
                </a:solidFill>
              </a:rPr>
              <a:t>далі</a:t>
            </a:r>
            <a:r>
              <a:rPr lang="ru-RU" sz="2600" dirty="0">
                <a:solidFill>
                  <a:srgbClr val="000066"/>
                </a:solidFill>
              </a:rPr>
              <a:t> </a:t>
            </a:r>
            <a:r>
              <a:rPr lang="ru-RU" sz="2600" dirty="0" err="1">
                <a:solidFill>
                  <a:srgbClr val="000066"/>
                </a:solidFill>
              </a:rPr>
              <a:t>понесуть</a:t>
            </a:r>
            <a:r>
              <a:rPr lang="ru-RU" sz="2600" dirty="0">
                <a:solidFill>
                  <a:srgbClr val="000066"/>
                </a:solidFill>
              </a:rPr>
              <a:t>,</a:t>
            </a:r>
            <a:br>
              <a:rPr lang="ru-RU" sz="2600" dirty="0">
                <a:solidFill>
                  <a:srgbClr val="000066"/>
                </a:solidFill>
              </a:rPr>
            </a:br>
            <a:r>
              <a:rPr lang="ru-RU" sz="2600" dirty="0">
                <a:solidFill>
                  <a:srgbClr val="000066"/>
                </a:solidFill>
              </a:rPr>
              <a:t>   І </a:t>
            </a:r>
            <a:r>
              <a:rPr lang="ru-RU" sz="2600" dirty="0" err="1">
                <a:solidFill>
                  <a:srgbClr val="000066"/>
                </a:solidFill>
              </a:rPr>
              <a:t>серед</a:t>
            </a:r>
            <a:r>
              <a:rPr lang="ru-RU" sz="2600" dirty="0">
                <a:solidFill>
                  <a:srgbClr val="000066"/>
                </a:solidFill>
              </a:rPr>
              <a:t> них нехай </a:t>
            </a:r>
            <a:r>
              <a:rPr lang="ru-RU" sz="2600" dirty="0" err="1">
                <a:solidFill>
                  <a:srgbClr val="000066"/>
                </a:solidFill>
              </a:rPr>
              <a:t>зростуть</a:t>
            </a:r>
            <a:r>
              <a:rPr lang="ru-RU" sz="2600" dirty="0">
                <a:solidFill>
                  <a:srgbClr val="000066"/>
                </a:solidFill>
              </a:rPr>
              <a:t> </a:t>
            </a:r>
            <a:r>
              <a:rPr lang="ru-RU" sz="2600" dirty="0" err="1">
                <a:solidFill>
                  <a:srgbClr val="000066"/>
                </a:solidFill>
              </a:rPr>
              <a:t>обранці</a:t>
            </a:r>
            <a:r>
              <a:rPr lang="ru-RU" sz="2600" dirty="0">
                <a:solidFill>
                  <a:srgbClr val="000066"/>
                </a:solidFill>
              </a:rPr>
              <a:t>,</a:t>
            </a:r>
            <a:br>
              <a:rPr lang="ru-RU" sz="2600" dirty="0">
                <a:solidFill>
                  <a:srgbClr val="000066"/>
                </a:solidFill>
              </a:rPr>
            </a:br>
            <a:r>
              <a:rPr lang="ru-RU" sz="2600" dirty="0" err="1">
                <a:solidFill>
                  <a:srgbClr val="000066"/>
                </a:solidFill>
              </a:rPr>
              <a:t>Щоб</a:t>
            </a:r>
            <a:r>
              <a:rPr lang="ru-RU" sz="2600" dirty="0">
                <a:solidFill>
                  <a:srgbClr val="000066"/>
                </a:solidFill>
              </a:rPr>
              <a:t> </a:t>
            </a:r>
            <a:r>
              <a:rPr lang="ru-RU" sz="2600" dirty="0" err="1">
                <a:solidFill>
                  <a:srgbClr val="000066"/>
                </a:solidFill>
              </a:rPr>
              <a:t>світлом</a:t>
            </a:r>
            <a:r>
              <a:rPr lang="ru-RU" sz="2600" dirty="0">
                <a:solidFill>
                  <a:srgbClr val="000066"/>
                </a:solidFill>
              </a:rPr>
              <a:t> </a:t>
            </a:r>
            <a:r>
              <a:rPr lang="ru-RU" sz="2600" dirty="0" err="1">
                <a:solidFill>
                  <a:srgbClr val="000066"/>
                </a:solidFill>
              </a:rPr>
              <a:t>простеляти</a:t>
            </a:r>
            <a:r>
              <a:rPr lang="ru-RU" sz="2600" dirty="0">
                <a:solidFill>
                  <a:srgbClr val="000066"/>
                </a:solidFill>
              </a:rPr>
              <a:t> людям путь!</a:t>
            </a:r>
          </a:p>
          <a:p>
            <a:endParaRPr lang="ru-RU" dirty="0"/>
          </a:p>
        </p:txBody>
      </p:sp>
      <p:pic>
        <p:nvPicPr>
          <p:cNvPr id="5" name="Picture 6" descr="Ð¯Ð½Ð´ÐµÐºÑ.Ð¤Ð¾ÑÐºÐ¸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4" y="744244"/>
            <a:ext cx="1344473" cy="136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59698" y="827584"/>
            <a:ext cx="1224136" cy="127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3464" flipH="1">
            <a:off x="3758825" y="6831557"/>
            <a:ext cx="1904690" cy="20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842" flipH="1">
            <a:off x="1239997" y="6885128"/>
            <a:ext cx="1876766" cy="207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2" y="3491880"/>
            <a:ext cx="706435" cy="87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71766" y="5220072"/>
            <a:ext cx="910830" cy="95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" y="5120691"/>
            <a:ext cx="936104" cy="114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754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9858C7-C5FE-44D9-A8EC-308C25B4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6"/>
            <a:ext cx="6858297" cy="914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96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827584"/>
            <a:ext cx="6172200" cy="1795565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3100" b="1" cap="all" dirty="0">
                <a:ln w="90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Шановні колеги! </a:t>
            </a:r>
            <a:br>
              <a:rPr lang="uk-UA" sz="2700" b="1" cap="all" dirty="0">
                <a:ln w="90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2700" b="1" cap="all" dirty="0">
                <a:ln w="90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Прийміть найщиріші вітання </a:t>
            </a:r>
            <a:br>
              <a:rPr lang="uk-UA" sz="2700" b="1" cap="all" dirty="0">
                <a:ln w="90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2700" b="1" cap="all" dirty="0">
                <a:ln w="90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 професійним святом.</a:t>
            </a:r>
            <a:br>
              <a:rPr lang="ru-RU" sz="2700" b="1" cap="all" dirty="0">
                <a:ln w="90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8680" y="2133601"/>
            <a:ext cx="5832648" cy="6542855"/>
          </a:xfrm>
        </p:spPr>
        <p:txBody>
          <a:bodyPr>
            <a:prstTxWarp prst="textFadeUp">
              <a:avLst>
                <a:gd name="adj" fmla="val 10810"/>
              </a:avLst>
            </a:prstTxWarp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/>
              <a:t>Нехай дитячі посмішки і щирість їхніх мрій </a:t>
            </a:r>
            <a:r>
              <a:rPr lang="uk-UA" dirty="0" err="1"/>
              <a:t>додасть</a:t>
            </a:r>
            <a:r>
              <a:rPr lang="uk-UA" dirty="0"/>
              <a:t> Вам натхнення, нестандартних педагогічних ідей, позитивних емоцій на кожен робочий день. Хороших результатів      взаємодії з вихованцями, їхніми батьками, керівництвом.</a:t>
            </a:r>
            <a:endParaRPr lang="ru-RU" dirty="0"/>
          </a:p>
          <a:p>
            <a:pPr marL="0" indent="269875">
              <a:buNone/>
            </a:pPr>
            <a:r>
              <a:rPr lang="uk-UA" dirty="0"/>
              <a:t>Свято </a:t>
            </a:r>
            <a:r>
              <a:rPr lang="uk-UA" dirty="0" err="1"/>
              <a:t>вірте</a:t>
            </a:r>
            <a:r>
              <a:rPr lang="uk-UA" dirty="0"/>
              <a:t> у велич своєї професії і пам’ятайте, що виховуючи та навчаючи дітей ми творимо</a:t>
            </a:r>
            <a:r>
              <a:rPr lang="ru-RU" dirty="0"/>
              <a:t> </a:t>
            </a:r>
            <a:r>
              <a:rPr lang="uk-UA" dirty="0"/>
              <a:t>світ прекрасним, таємничим та безмежним.   Здоров</a:t>
            </a:r>
            <a:r>
              <a:rPr lang="uk-UA" dirty="0">
                <a:latin typeface="Times New Roman"/>
                <a:cs typeface="Times New Roman"/>
              </a:rPr>
              <a:t>‘</a:t>
            </a:r>
            <a:r>
              <a:rPr lang="uk-UA" dirty="0">
                <a:latin typeface="+mj-lt"/>
                <a:cs typeface="Times New Roman"/>
              </a:rPr>
              <a:t>я, терпіння,</a:t>
            </a:r>
            <a:r>
              <a:rPr lang="uk-UA" dirty="0"/>
              <a:t> взаєморозуміння, миру та благополуччя! </a:t>
            </a:r>
          </a:p>
          <a:p>
            <a:pPr marL="0" indent="269875">
              <a:buNone/>
            </a:pPr>
            <a:r>
              <a:rPr lang="uk-UA" dirty="0"/>
              <a:t>    Зі святом любі педагоги!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0488" y="2267744"/>
            <a:ext cx="1403222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8" y="6300192"/>
            <a:ext cx="1661736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4318" y="4572000"/>
            <a:ext cx="1309674" cy="134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90889" y="-64092"/>
            <a:ext cx="1274413" cy="137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903" y="2345945"/>
            <a:ext cx="1150425" cy="136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63" y="3707904"/>
            <a:ext cx="918310" cy="103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504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31880D-2F1F-4D30-8CD2-3EFB1032B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6"/>
            <a:ext cx="6858297" cy="914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04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19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6672" y="827584"/>
            <a:ext cx="5904656" cy="115212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Вітаємо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Вас </a:t>
            </a:r>
            <a:b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 Днем </a:t>
            </a:r>
            <a:r>
              <a:rPr lang="ru-RU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працівників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b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дошкільної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освіти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92696" y="2339752"/>
            <a:ext cx="5688632" cy="61926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      </a:t>
            </a:r>
            <a:r>
              <a:rPr lang="ru-RU" dirty="0">
                <a:solidFill>
                  <a:srgbClr val="0000CC"/>
                </a:solidFill>
              </a:rPr>
              <a:t>Нехай </a:t>
            </a:r>
            <a:r>
              <a:rPr lang="ru-RU" dirty="0" err="1">
                <a:solidFill>
                  <a:srgbClr val="0000CC"/>
                </a:solidFill>
              </a:rPr>
              <a:t>лагідна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посмішка</a:t>
            </a:r>
            <a:r>
              <a:rPr lang="ru-RU" dirty="0">
                <a:solidFill>
                  <a:srgbClr val="0000CC"/>
                </a:solidFill>
              </a:rPr>
              <a:t> </a:t>
            </a:r>
          </a:p>
          <a:p>
            <a:pPr marL="0" indent="0">
              <a:buNone/>
            </a:pPr>
            <a:r>
              <a:rPr lang="ru-RU" dirty="0">
                <a:solidFill>
                  <a:srgbClr val="0000CC"/>
                </a:solidFill>
              </a:rPr>
              <a:t>    </a:t>
            </a:r>
            <a:r>
              <a:rPr lang="ru-RU" dirty="0" err="1">
                <a:solidFill>
                  <a:srgbClr val="0000CC"/>
                </a:solidFill>
              </a:rPr>
              <a:t>сонечка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дарує</a:t>
            </a:r>
            <a:r>
              <a:rPr lang="ru-RU" dirty="0">
                <a:solidFill>
                  <a:srgbClr val="0000CC"/>
                </a:solidFill>
              </a:rPr>
              <a:t> Вам </a:t>
            </a:r>
            <a:r>
              <a:rPr lang="ru-RU" dirty="0" err="1">
                <a:solidFill>
                  <a:srgbClr val="0000CC"/>
                </a:solidFill>
              </a:rPr>
              <a:t>невичерпну</a:t>
            </a:r>
            <a:endParaRPr lang="ru-RU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CC"/>
                </a:solidFill>
              </a:rPr>
              <a:t>       </a:t>
            </a:r>
            <a:r>
              <a:rPr lang="ru-RU" dirty="0" err="1">
                <a:solidFill>
                  <a:srgbClr val="0000CC"/>
                </a:solidFill>
              </a:rPr>
              <a:t>енергію</a:t>
            </a:r>
            <a:r>
              <a:rPr lang="ru-RU" dirty="0">
                <a:solidFill>
                  <a:srgbClr val="0000CC"/>
                </a:solidFill>
              </a:rPr>
              <a:t>, красу і </a:t>
            </a:r>
            <a:r>
              <a:rPr lang="ru-RU" dirty="0" err="1">
                <a:solidFill>
                  <a:srgbClr val="0000CC"/>
                </a:solidFill>
              </a:rPr>
              <a:t>чарівність</a:t>
            </a:r>
            <a:r>
              <a:rPr lang="ru-RU" dirty="0">
                <a:solidFill>
                  <a:srgbClr val="0000CC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>
                <a:solidFill>
                  <a:srgbClr val="0000CC"/>
                </a:solidFill>
              </a:rPr>
              <a:t>      </a:t>
            </a:r>
            <a:r>
              <a:rPr lang="ru-RU" dirty="0" err="1">
                <a:solidFill>
                  <a:srgbClr val="0000CC"/>
                </a:solidFill>
              </a:rPr>
              <a:t>життя</a:t>
            </a:r>
            <a:r>
              <a:rPr lang="ru-RU" dirty="0">
                <a:solidFill>
                  <a:srgbClr val="0000CC"/>
                </a:solidFill>
              </a:rPr>
              <a:t> Ваше буде </a:t>
            </a:r>
            <a:r>
              <a:rPr lang="ru-RU" dirty="0" err="1">
                <a:solidFill>
                  <a:srgbClr val="0000CC"/>
                </a:solidFill>
              </a:rPr>
              <a:t>наповнене</a:t>
            </a:r>
            <a:endParaRPr lang="ru-RU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CC"/>
                </a:solidFill>
              </a:rPr>
              <a:t>       </a:t>
            </a:r>
            <a:r>
              <a:rPr lang="ru-RU" dirty="0" err="1">
                <a:solidFill>
                  <a:srgbClr val="0000CC"/>
                </a:solidFill>
              </a:rPr>
              <a:t>щастям</a:t>
            </a:r>
            <a:r>
              <a:rPr lang="ru-RU" dirty="0">
                <a:solidFill>
                  <a:srgbClr val="0000CC"/>
                </a:solidFill>
              </a:rPr>
              <a:t>, </a:t>
            </a:r>
            <a:r>
              <a:rPr lang="ru-RU" dirty="0" err="1">
                <a:solidFill>
                  <a:srgbClr val="0000CC"/>
                </a:solidFill>
              </a:rPr>
              <a:t>добробутом</a:t>
            </a:r>
            <a:r>
              <a:rPr lang="ru-RU" dirty="0">
                <a:solidFill>
                  <a:srgbClr val="0000CC"/>
                </a:solidFill>
              </a:rPr>
              <a:t> та </a:t>
            </a:r>
          </a:p>
          <a:p>
            <a:pPr marL="0" indent="0">
              <a:buNone/>
            </a:pPr>
            <a:r>
              <a:rPr lang="ru-RU" dirty="0">
                <a:solidFill>
                  <a:srgbClr val="0000CC"/>
                </a:solidFill>
              </a:rPr>
              <a:t>     </a:t>
            </a:r>
            <a:r>
              <a:rPr lang="ru-RU" dirty="0" err="1">
                <a:solidFill>
                  <a:srgbClr val="0000CC"/>
                </a:solidFill>
              </a:rPr>
              <a:t>натхненням</a:t>
            </a:r>
            <a:r>
              <a:rPr lang="ru-RU" dirty="0">
                <a:solidFill>
                  <a:srgbClr val="0000CC"/>
                </a:solidFill>
              </a:rPr>
              <a:t>, а в </a:t>
            </a:r>
            <a:r>
              <a:rPr lang="ru-RU" dirty="0" err="1">
                <a:solidFill>
                  <a:srgbClr val="0000CC"/>
                </a:solidFill>
              </a:rPr>
              <a:t>оселі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Вашій</a:t>
            </a:r>
            <a:r>
              <a:rPr lang="ru-RU" dirty="0">
                <a:solidFill>
                  <a:srgbClr val="0000CC"/>
                </a:solidFill>
              </a:rPr>
              <a:t> </a:t>
            </a:r>
          </a:p>
          <a:p>
            <a:pPr marL="0" indent="0">
              <a:buNone/>
            </a:pPr>
            <a:r>
              <a:rPr lang="ru-RU" dirty="0">
                <a:solidFill>
                  <a:srgbClr val="0000CC"/>
                </a:solidFill>
              </a:rPr>
              <a:t>       </a:t>
            </a:r>
            <a:r>
              <a:rPr lang="ru-RU" dirty="0" err="1">
                <a:solidFill>
                  <a:srgbClr val="0000CC"/>
                </a:solidFill>
              </a:rPr>
              <a:t>панують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світло</a:t>
            </a:r>
            <a:r>
              <a:rPr lang="ru-RU" dirty="0">
                <a:solidFill>
                  <a:srgbClr val="0000CC"/>
                </a:solidFill>
              </a:rPr>
              <a:t> і </a:t>
            </a:r>
            <a:r>
              <a:rPr lang="ru-RU" dirty="0" err="1">
                <a:solidFill>
                  <a:srgbClr val="0000CC"/>
                </a:solidFill>
              </a:rPr>
              <a:t>злагода</a:t>
            </a:r>
            <a:r>
              <a:rPr lang="ru-RU" dirty="0">
                <a:solidFill>
                  <a:srgbClr val="0000CC"/>
                </a:solidFill>
              </a:rPr>
              <a:t>, </a:t>
            </a:r>
          </a:p>
          <a:p>
            <a:pPr marL="0" indent="0">
              <a:buNone/>
            </a:pPr>
            <a:r>
              <a:rPr lang="ru-RU" dirty="0">
                <a:solidFill>
                  <a:srgbClr val="0000CC"/>
                </a:solidFill>
              </a:rPr>
              <a:t>      а в </a:t>
            </a:r>
            <a:r>
              <a:rPr lang="ru-RU" dirty="0" err="1">
                <a:solidFill>
                  <a:srgbClr val="0000CC"/>
                </a:solidFill>
              </a:rPr>
              <a:t>серці</a:t>
            </a:r>
            <a:r>
              <a:rPr lang="ru-RU" dirty="0">
                <a:solidFill>
                  <a:srgbClr val="0000CC"/>
                </a:solidFill>
              </a:rPr>
              <a:t> - добро і </a:t>
            </a:r>
            <a:r>
              <a:rPr lang="ru-RU" dirty="0" err="1">
                <a:solidFill>
                  <a:srgbClr val="0000CC"/>
                </a:solidFill>
              </a:rPr>
              <a:t>мудрість</a:t>
            </a:r>
            <a:r>
              <a:rPr lang="ru-RU" dirty="0">
                <a:solidFill>
                  <a:srgbClr val="0000CC"/>
                </a:solidFill>
              </a:rPr>
              <a:t>, </a:t>
            </a:r>
          </a:p>
          <a:p>
            <a:pPr marL="0" indent="0">
              <a:buNone/>
            </a:pPr>
            <a:r>
              <a:rPr lang="ru-RU" dirty="0">
                <a:solidFill>
                  <a:srgbClr val="0000CC"/>
                </a:solidFill>
              </a:rPr>
              <a:t>      а в </a:t>
            </a:r>
            <a:r>
              <a:rPr lang="ru-RU" dirty="0" err="1">
                <a:solidFill>
                  <a:srgbClr val="0000CC"/>
                </a:solidFill>
              </a:rPr>
              <a:t>житті</a:t>
            </a:r>
            <a:r>
              <a:rPr lang="ru-RU" dirty="0">
                <a:solidFill>
                  <a:srgbClr val="0000CC"/>
                </a:solidFill>
              </a:rPr>
              <a:t> - достаток і удача.</a:t>
            </a:r>
            <a:br>
              <a:rPr lang="ru-RU" dirty="0">
                <a:solidFill>
                  <a:srgbClr val="0000CC"/>
                </a:solidFill>
              </a:rPr>
            </a:b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Бажаємо</a:t>
            </a:r>
            <a:r>
              <a:rPr lang="ru-RU" dirty="0">
                <a:solidFill>
                  <a:srgbClr val="0000CC"/>
                </a:solidFill>
              </a:rPr>
              <a:t> Вам </a:t>
            </a:r>
            <a:r>
              <a:rPr lang="ru-RU" dirty="0" err="1">
                <a:solidFill>
                  <a:srgbClr val="0000CC"/>
                </a:solidFill>
              </a:rPr>
              <a:t>нових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професійних</a:t>
            </a:r>
            <a:endParaRPr lang="ru-RU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CC"/>
                </a:solidFill>
              </a:rPr>
              <a:t>     </a:t>
            </a:r>
            <a:r>
              <a:rPr lang="ru-RU" dirty="0" err="1">
                <a:solidFill>
                  <a:srgbClr val="0000CC"/>
                </a:solidFill>
              </a:rPr>
              <a:t>досягнень</a:t>
            </a:r>
            <a:r>
              <a:rPr lang="ru-RU" dirty="0">
                <a:solidFill>
                  <a:srgbClr val="0000CC"/>
                </a:solidFill>
              </a:rPr>
              <a:t> і </a:t>
            </a:r>
            <a:r>
              <a:rPr lang="ru-RU" dirty="0" err="1">
                <a:solidFill>
                  <a:srgbClr val="0000CC"/>
                </a:solidFill>
              </a:rPr>
              <a:t>глибокої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поваги</a:t>
            </a:r>
            <a:r>
              <a:rPr lang="ru-RU" dirty="0">
                <a:solidFill>
                  <a:srgbClr val="0000CC"/>
                </a:solidFill>
              </a:rPr>
              <a:t>. </a:t>
            </a:r>
          </a:p>
          <a:p>
            <a:pPr marL="0" indent="0">
              <a:buNone/>
            </a:pPr>
            <a:r>
              <a:rPr lang="ru-RU" dirty="0">
                <a:solidFill>
                  <a:srgbClr val="0000CC"/>
                </a:solidFill>
              </a:rPr>
              <a:t>       Нехай </a:t>
            </a:r>
            <a:r>
              <a:rPr lang="ru-RU" dirty="0" err="1">
                <a:solidFill>
                  <a:srgbClr val="0000CC"/>
                </a:solidFill>
              </a:rPr>
              <a:t>прекрасні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почуття</a:t>
            </a:r>
            <a:r>
              <a:rPr lang="ru-RU" dirty="0">
                <a:solidFill>
                  <a:srgbClr val="0000CC"/>
                </a:solidFill>
              </a:rPr>
              <a:t> </a:t>
            </a:r>
          </a:p>
          <a:p>
            <a:pPr marL="0" indent="0">
              <a:buNone/>
            </a:pPr>
            <a:r>
              <a:rPr lang="ru-RU" dirty="0">
                <a:solidFill>
                  <a:srgbClr val="0000CC"/>
                </a:solidFill>
              </a:rPr>
              <a:t>          </a:t>
            </a:r>
            <a:r>
              <a:rPr lang="ru-RU" dirty="0" err="1">
                <a:solidFill>
                  <a:srgbClr val="0000CC"/>
                </a:solidFill>
              </a:rPr>
              <a:t>зігрівають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ваші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серця</a:t>
            </a:r>
            <a:r>
              <a:rPr lang="ru-RU" dirty="0">
                <a:solidFill>
                  <a:srgbClr val="0000CC"/>
                </a:solidFill>
              </a:rPr>
              <a:t>, </a:t>
            </a:r>
          </a:p>
          <a:p>
            <a:pPr marL="0" indent="0">
              <a:buNone/>
            </a:pPr>
            <a:r>
              <a:rPr lang="ru-RU" dirty="0">
                <a:solidFill>
                  <a:srgbClr val="0000CC"/>
                </a:solidFill>
              </a:rPr>
              <a:t>     а доля буде щедро </a:t>
            </a:r>
            <a:r>
              <a:rPr lang="ru-RU" dirty="0" err="1">
                <a:solidFill>
                  <a:srgbClr val="0000CC"/>
                </a:solidFill>
              </a:rPr>
              <a:t>наповнена</a:t>
            </a:r>
            <a:endParaRPr lang="ru-RU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CC"/>
                </a:solidFill>
              </a:rPr>
              <a:t>               теплом і </a:t>
            </a:r>
            <a:r>
              <a:rPr lang="ru-RU" dirty="0" err="1">
                <a:solidFill>
                  <a:srgbClr val="0000CC"/>
                </a:solidFill>
              </a:rPr>
              <a:t>любов'ю</a:t>
            </a:r>
            <a:r>
              <a:rPr lang="ru-RU" dirty="0">
                <a:solidFill>
                  <a:srgbClr val="0000CC"/>
                </a:solidFill>
              </a:rPr>
              <a:t>.</a:t>
            </a:r>
          </a:p>
        </p:txBody>
      </p:sp>
      <p:pic>
        <p:nvPicPr>
          <p:cNvPr id="6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9" y="7524328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176" y="7884368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46" y="5220072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83" y="6803648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192" y="6804248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204" y="4638389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192" y="2224794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73" y="2217848"/>
            <a:ext cx="727026" cy="72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21" y="3947217"/>
            <a:ext cx="661942" cy="66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578" y="446898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31" y="395536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733" y="3861525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275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5AB2BC-D86B-4D09-BD71-59E05BB11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6" y="-397"/>
            <a:ext cx="6836374" cy="911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80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4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84" r="54032"/>
          <a:stretch/>
        </p:blipFill>
        <p:spPr bwMode="auto">
          <a:xfrm>
            <a:off x="-15642" y="1"/>
            <a:ext cx="3159675" cy="9143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6952" y="1"/>
            <a:ext cx="3861047" cy="53340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 ДНЕМ ДОШКІЛЛЯ!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4944" y="611560"/>
            <a:ext cx="3933056" cy="8424936"/>
          </a:xfrm>
        </p:spPr>
        <p:txBody>
          <a:bodyPr>
            <a:prstTxWarp prst="textFadeUp">
              <a:avLst>
                <a:gd name="adj" fmla="val 9129"/>
              </a:avLst>
            </a:prstTxWarp>
            <a:noAutofit/>
          </a:bodyPr>
          <a:lstStyle/>
          <a:p>
            <a:pPr marL="0" indent="0" algn="ctr">
              <a:buNone/>
            </a:pPr>
            <a:r>
              <a:rPr lang="ru-RU" sz="1400" dirty="0"/>
              <a:t>Методист і </a:t>
            </a:r>
            <a:r>
              <a:rPr lang="ru-RU" sz="1400" dirty="0" err="1"/>
              <a:t>вихователь</a:t>
            </a:r>
            <a:r>
              <a:rPr lang="ru-RU" sz="1400" dirty="0"/>
              <a:t>,</a:t>
            </a:r>
            <a:br>
              <a:rPr lang="ru-RU" sz="1400" dirty="0"/>
            </a:br>
            <a:r>
              <a:rPr lang="ru-RU" sz="1400" dirty="0"/>
              <a:t>Медсестра й </a:t>
            </a:r>
            <a:r>
              <a:rPr lang="ru-RU" sz="1400" dirty="0" err="1"/>
              <a:t>адміністратор</a:t>
            </a:r>
            <a:r>
              <a:rPr lang="ru-RU" sz="1400" dirty="0"/>
              <a:t>,</a:t>
            </a:r>
            <a:br>
              <a:rPr lang="ru-RU" sz="1400" dirty="0"/>
            </a:br>
            <a:r>
              <a:rPr lang="ru-RU" sz="1400" dirty="0"/>
              <a:t>Няня, </a:t>
            </a:r>
            <a:r>
              <a:rPr lang="ru-RU" sz="1400" dirty="0" err="1"/>
              <a:t>кухар-чарівник</a:t>
            </a:r>
            <a:br>
              <a:rPr lang="ru-RU" sz="1400" dirty="0"/>
            </a:br>
            <a:r>
              <a:rPr lang="ru-RU" sz="1400" dirty="0"/>
              <a:t>Та </a:t>
            </a:r>
            <a:r>
              <a:rPr lang="ru-RU" sz="1400" dirty="0" err="1"/>
              <a:t>музичний</a:t>
            </a:r>
            <a:r>
              <a:rPr lang="ru-RU" sz="1400" dirty="0"/>
              <a:t> </a:t>
            </a:r>
            <a:r>
              <a:rPr lang="ru-RU" sz="1400" dirty="0" err="1"/>
              <a:t>керівник</a:t>
            </a:r>
            <a:r>
              <a:rPr lang="ru-RU" sz="1400" dirty="0"/>
              <a:t> –</a:t>
            </a:r>
            <a:br>
              <a:rPr lang="ru-RU" sz="1400" dirty="0"/>
            </a:br>
            <a:r>
              <a:rPr lang="ru-RU" sz="1400" dirty="0" err="1"/>
              <a:t>Це</a:t>
            </a:r>
            <a:r>
              <a:rPr lang="ru-RU" sz="1400" dirty="0"/>
              <a:t> і є </a:t>
            </a:r>
            <a:r>
              <a:rPr lang="ru-RU" sz="1400" dirty="0" err="1"/>
              <a:t>дошкілля</a:t>
            </a:r>
            <a:r>
              <a:rPr lang="ru-RU" sz="1400" dirty="0"/>
              <a:t> </a:t>
            </a:r>
            <a:r>
              <a:rPr lang="ru-RU" sz="1400" dirty="0" err="1"/>
              <a:t>цвіт</a:t>
            </a:r>
            <a:r>
              <a:rPr lang="ru-RU" sz="1400" dirty="0"/>
              <a:t>,</a:t>
            </a:r>
            <a:br>
              <a:rPr lang="ru-RU" sz="1400" dirty="0"/>
            </a:b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дарує</a:t>
            </a:r>
            <a:r>
              <a:rPr lang="ru-RU" sz="1400" dirty="0"/>
              <a:t> </a:t>
            </a:r>
            <a:r>
              <a:rPr lang="ru-RU" sz="1400" dirty="0" err="1"/>
              <a:t>дітям</a:t>
            </a:r>
            <a:r>
              <a:rPr lang="ru-RU" sz="1400" dirty="0"/>
              <a:t> </a:t>
            </a:r>
            <a:r>
              <a:rPr lang="ru-RU" sz="1400" dirty="0" err="1"/>
              <a:t>світ</a:t>
            </a:r>
            <a:r>
              <a:rPr lang="ru-RU" sz="1400" dirty="0"/>
              <a:t>.</a:t>
            </a:r>
            <a:br>
              <a:rPr lang="ru-RU" sz="1400" dirty="0"/>
            </a:br>
            <a:r>
              <a:rPr lang="ru-RU" sz="1400" dirty="0"/>
              <a:t>Де-не-де </a:t>
            </a:r>
            <a:r>
              <a:rPr lang="ru-RU" sz="1400" dirty="0" err="1"/>
              <a:t>чоловіки</a:t>
            </a:r>
            <a:r>
              <a:rPr lang="ru-RU" sz="1400" dirty="0"/>
              <a:t>,</a:t>
            </a:r>
            <a:br>
              <a:rPr lang="ru-RU" sz="1400" dirty="0"/>
            </a:br>
            <a:r>
              <a:rPr lang="ru-RU" sz="1400" dirty="0"/>
              <a:t>В основному – </a:t>
            </a:r>
            <a:r>
              <a:rPr lang="ru-RU" sz="1400" dirty="0" err="1"/>
              <a:t>всі</a:t>
            </a:r>
            <a:r>
              <a:rPr lang="ru-RU" sz="1400" dirty="0"/>
              <a:t> </a:t>
            </a:r>
            <a:r>
              <a:rPr lang="ru-RU" sz="1400" dirty="0" err="1"/>
              <a:t>жінки</a:t>
            </a:r>
            <a:r>
              <a:rPr lang="ru-RU" sz="1400" dirty="0"/>
              <a:t>.</a:t>
            </a:r>
            <a:br>
              <a:rPr lang="ru-RU" sz="1400" dirty="0"/>
            </a:br>
            <a:r>
              <a:rPr lang="ru-RU" sz="1400" dirty="0"/>
              <a:t>А </a:t>
            </a:r>
            <a:r>
              <a:rPr lang="ru-RU" sz="1400" dirty="0" err="1"/>
              <a:t>жінки-це</a:t>
            </a:r>
            <a:r>
              <a:rPr lang="ru-RU" sz="1400" dirty="0"/>
              <a:t> значить </a:t>
            </a:r>
            <a:r>
              <a:rPr lang="ru-RU" sz="1400" dirty="0" err="1"/>
              <a:t>ніжність</a:t>
            </a:r>
            <a:r>
              <a:rPr lang="ru-RU" sz="1400" dirty="0"/>
              <a:t>,</a:t>
            </a:r>
            <a:br>
              <a:rPr lang="ru-RU" sz="1400" dirty="0"/>
            </a:br>
            <a:r>
              <a:rPr lang="ru-RU" sz="1400" dirty="0" err="1"/>
              <a:t>Поміркованість</a:t>
            </a:r>
            <a:r>
              <a:rPr lang="ru-RU" sz="1400" dirty="0"/>
              <a:t> і </a:t>
            </a:r>
            <a:r>
              <a:rPr lang="ru-RU" sz="1400" dirty="0" err="1"/>
              <a:t>вірність</a:t>
            </a:r>
            <a:r>
              <a:rPr lang="ru-RU" sz="1400" dirty="0"/>
              <a:t>,</a:t>
            </a:r>
            <a:br>
              <a:rPr lang="ru-RU" sz="1400" dirty="0"/>
            </a:br>
            <a:r>
              <a:rPr lang="ru-RU" sz="1400" dirty="0" err="1"/>
              <a:t>Це</a:t>
            </a:r>
            <a:r>
              <a:rPr lang="ru-RU" sz="1400" dirty="0"/>
              <a:t> і </a:t>
            </a:r>
            <a:r>
              <a:rPr lang="ru-RU" sz="1400" dirty="0" err="1"/>
              <a:t>затишок</a:t>
            </a:r>
            <a:r>
              <a:rPr lang="ru-RU" sz="1400" dirty="0"/>
              <a:t>, і </a:t>
            </a:r>
            <a:r>
              <a:rPr lang="ru-RU" sz="1400" dirty="0" err="1"/>
              <a:t>діти</a:t>
            </a:r>
            <a:br>
              <a:rPr lang="ru-RU" sz="1400" dirty="0"/>
            </a:br>
            <a:r>
              <a:rPr lang="ru-RU" sz="1400" dirty="0"/>
              <a:t>І, </a:t>
            </a:r>
            <a:r>
              <a:rPr lang="ru-RU" sz="1400" dirty="0" err="1"/>
              <a:t>звичайно</a:t>
            </a:r>
            <a:r>
              <a:rPr lang="ru-RU" sz="1400" dirty="0"/>
              <a:t> ж, </a:t>
            </a:r>
            <a:r>
              <a:rPr lang="ru-RU" sz="1400" dirty="0" err="1"/>
              <a:t>квіти</a:t>
            </a:r>
            <a:r>
              <a:rPr lang="ru-RU" sz="1400" dirty="0"/>
              <a:t>, </a:t>
            </a:r>
            <a:r>
              <a:rPr lang="ru-RU" sz="1400" dirty="0" err="1"/>
              <a:t>квіти</a:t>
            </a:r>
            <a:r>
              <a:rPr lang="ru-RU" sz="1400" dirty="0"/>
              <a:t>.</a:t>
            </a:r>
            <a:br>
              <a:rPr lang="ru-RU" sz="1400" dirty="0"/>
            </a:br>
            <a:r>
              <a:rPr lang="ru-RU" sz="1400" dirty="0" err="1"/>
              <a:t>Тож</a:t>
            </a:r>
            <a:r>
              <a:rPr lang="ru-RU" sz="1400" dirty="0"/>
              <a:t> </a:t>
            </a:r>
            <a:r>
              <a:rPr lang="ru-RU" sz="1400" dirty="0" err="1"/>
              <a:t>звертаючись</a:t>
            </a:r>
            <a:r>
              <a:rPr lang="ru-RU" sz="1400" dirty="0"/>
              <a:t> до вас</a:t>
            </a:r>
            <a:br>
              <a:rPr lang="ru-RU" sz="1400" dirty="0"/>
            </a:br>
            <a:r>
              <a:rPr lang="ru-RU" sz="1400" dirty="0"/>
              <a:t>В </a:t>
            </a:r>
            <a:r>
              <a:rPr lang="ru-RU" sz="1400" dirty="0" err="1"/>
              <a:t>цей</a:t>
            </a:r>
            <a:r>
              <a:rPr lang="ru-RU" sz="1400" dirty="0"/>
              <a:t> </a:t>
            </a:r>
            <a:r>
              <a:rPr lang="ru-RU" sz="1400" dirty="0" err="1"/>
              <a:t>осінній</a:t>
            </a:r>
            <a:r>
              <a:rPr lang="ru-RU" sz="1400" dirty="0"/>
              <a:t> </a:t>
            </a:r>
            <a:r>
              <a:rPr lang="ru-RU" sz="1400" dirty="0" err="1"/>
              <a:t>добрий</a:t>
            </a:r>
            <a:r>
              <a:rPr lang="ru-RU" sz="1400" dirty="0"/>
              <a:t> час.</a:t>
            </a:r>
            <a:br>
              <a:rPr lang="ru-RU" sz="1400" dirty="0"/>
            </a:br>
            <a:r>
              <a:rPr lang="ru-RU" sz="1400" dirty="0" err="1"/>
              <a:t>Можна</a:t>
            </a:r>
            <a:r>
              <a:rPr lang="ru-RU" sz="1400" dirty="0"/>
              <a:t> </a:t>
            </a:r>
            <a:r>
              <a:rPr lang="ru-RU" sz="1400" dirty="0" err="1"/>
              <a:t>лиш</a:t>
            </a:r>
            <a:r>
              <a:rPr lang="ru-RU" sz="1400" dirty="0"/>
              <a:t> </a:t>
            </a:r>
            <a:r>
              <a:rPr lang="ru-RU" sz="1400" dirty="0" err="1"/>
              <a:t>констатувати</a:t>
            </a:r>
            <a:br>
              <a:rPr lang="ru-RU" sz="1400" dirty="0"/>
            </a:br>
            <a:r>
              <a:rPr lang="ru-RU" sz="1400" dirty="0"/>
              <a:t>І </a:t>
            </a:r>
            <a:r>
              <a:rPr lang="ru-RU" sz="1400" dirty="0" err="1"/>
              <a:t>наступне</a:t>
            </a:r>
            <a:r>
              <a:rPr lang="ru-RU" sz="1400" dirty="0"/>
              <a:t> </a:t>
            </a:r>
            <a:r>
              <a:rPr lang="ru-RU" sz="1400" dirty="0" err="1"/>
              <a:t>побажати</a:t>
            </a:r>
            <a:r>
              <a:rPr lang="ru-RU" sz="1400" dirty="0"/>
              <a:t>:</a:t>
            </a:r>
            <a:br>
              <a:rPr lang="ru-RU" sz="1400" dirty="0"/>
            </a:br>
            <a:r>
              <a:rPr lang="ru-RU" sz="1400" dirty="0"/>
              <a:t>Ви </a:t>
            </a:r>
            <a:r>
              <a:rPr lang="ru-RU" sz="1400" dirty="0" err="1"/>
              <a:t>красиві</a:t>
            </a:r>
            <a:r>
              <a:rPr lang="ru-RU" sz="1400" dirty="0"/>
              <a:t> і </a:t>
            </a:r>
            <a:r>
              <a:rPr lang="ru-RU" sz="1400" dirty="0" err="1"/>
              <a:t>щасливі</a:t>
            </a:r>
            <a:r>
              <a:rPr lang="ru-RU" sz="1400" dirty="0"/>
              <a:t>,</a:t>
            </a:r>
            <a:br>
              <a:rPr lang="ru-RU" sz="1400" dirty="0"/>
            </a:br>
            <a:r>
              <a:rPr lang="ru-RU" sz="1400" dirty="0"/>
              <a:t>На </a:t>
            </a:r>
            <a:r>
              <a:rPr lang="ru-RU" sz="1400" dirty="0" err="1"/>
              <a:t>підбір</a:t>
            </a:r>
            <a:r>
              <a:rPr lang="ru-RU" sz="1400" dirty="0"/>
              <a:t> </a:t>
            </a:r>
            <a:r>
              <a:rPr lang="ru-RU" sz="1400" dirty="0" err="1"/>
              <a:t>всі</a:t>
            </a:r>
            <a:r>
              <a:rPr lang="ru-RU" sz="1400" dirty="0"/>
              <a:t> </a:t>
            </a:r>
            <a:r>
              <a:rPr lang="ru-RU" sz="1400" dirty="0" err="1"/>
              <a:t>жартівливі</a:t>
            </a:r>
            <a:r>
              <a:rPr lang="ru-RU" sz="1400" dirty="0"/>
              <a:t>,</a:t>
            </a:r>
            <a:br>
              <a:rPr lang="ru-RU" sz="1400" dirty="0"/>
            </a:br>
            <a:r>
              <a:rPr lang="ru-RU" sz="1400" dirty="0"/>
              <a:t>Ви </a:t>
            </a:r>
            <a:r>
              <a:rPr lang="ru-RU" sz="1400" dirty="0" err="1"/>
              <a:t>багато</a:t>
            </a:r>
            <a:r>
              <a:rPr lang="ru-RU" sz="1400" dirty="0"/>
              <a:t> не </a:t>
            </a:r>
            <a:r>
              <a:rPr lang="ru-RU" sz="1400" dirty="0" err="1"/>
              <a:t>п’єте</a:t>
            </a:r>
            <a:br>
              <a:rPr lang="ru-RU" sz="1400" dirty="0"/>
            </a:br>
            <a:r>
              <a:rPr lang="ru-RU" sz="1400" dirty="0"/>
              <a:t>І </a:t>
            </a:r>
            <a:r>
              <a:rPr lang="ru-RU" sz="1400" dirty="0" err="1"/>
              <a:t>надміру</a:t>
            </a:r>
            <a:r>
              <a:rPr lang="ru-RU" sz="1400" dirty="0"/>
              <a:t> не </a:t>
            </a:r>
            <a:r>
              <a:rPr lang="ru-RU" sz="1400" dirty="0" err="1"/>
              <a:t>їсте</a:t>
            </a:r>
            <a:r>
              <a:rPr lang="ru-RU" sz="1400" dirty="0"/>
              <a:t>.</a:t>
            </a:r>
            <a:br>
              <a:rPr lang="ru-RU" sz="1400" dirty="0"/>
            </a:br>
            <a:r>
              <a:rPr lang="ru-RU" sz="1400" dirty="0"/>
              <a:t>Ви не </a:t>
            </a:r>
            <a:r>
              <a:rPr lang="ru-RU" sz="1400" dirty="0" err="1"/>
              <a:t>заздрите</a:t>
            </a:r>
            <a:r>
              <a:rPr lang="ru-RU" sz="1400" dirty="0"/>
              <a:t> </a:t>
            </a:r>
            <a:r>
              <a:rPr lang="ru-RU" sz="1400" dirty="0" err="1"/>
              <a:t>нікому</a:t>
            </a:r>
            <a:r>
              <a:rPr lang="ru-RU" sz="1400" dirty="0"/>
              <a:t>,</a:t>
            </a:r>
            <a:br>
              <a:rPr lang="ru-RU" sz="1400" dirty="0"/>
            </a:br>
            <a:r>
              <a:rPr lang="ru-RU" sz="1400" dirty="0" err="1"/>
              <a:t>Ночувать</a:t>
            </a:r>
            <a:r>
              <a:rPr lang="ru-RU" sz="1400" dirty="0"/>
              <a:t> </a:t>
            </a:r>
            <a:r>
              <a:rPr lang="ru-RU" sz="1400" dirty="0" err="1"/>
              <a:t>йдете</a:t>
            </a:r>
            <a:r>
              <a:rPr lang="ru-RU" sz="1400" dirty="0"/>
              <a:t> </a:t>
            </a:r>
            <a:r>
              <a:rPr lang="ru-RU" sz="1400" dirty="0" err="1"/>
              <a:t>додому</a:t>
            </a:r>
            <a:r>
              <a:rPr lang="ru-RU" sz="1400" dirty="0"/>
              <a:t>,</a:t>
            </a:r>
            <a:br>
              <a:rPr lang="ru-RU" sz="1400" dirty="0"/>
            </a:br>
            <a:r>
              <a:rPr lang="ru-RU" sz="1400" dirty="0"/>
              <a:t>За начальством не </a:t>
            </a:r>
            <a:r>
              <a:rPr lang="ru-RU" sz="1400" dirty="0" err="1"/>
              <a:t>в’єтеся</a:t>
            </a:r>
            <a:r>
              <a:rPr lang="ru-RU" sz="1400" dirty="0"/>
              <a:t>,</a:t>
            </a:r>
            <a:br>
              <a:rPr lang="ru-RU" sz="1400" dirty="0"/>
            </a:br>
            <a:r>
              <a:rPr lang="ru-RU" sz="1400" dirty="0"/>
              <a:t>В </a:t>
            </a:r>
            <a:r>
              <a:rPr lang="ru-RU" sz="1400" dirty="0" err="1"/>
              <a:t>керівництво</a:t>
            </a:r>
            <a:r>
              <a:rPr lang="ru-RU" sz="1400" dirty="0"/>
              <a:t> не </a:t>
            </a:r>
            <a:r>
              <a:rPr lang="ru-RU" sz="1400" dirty="0" err="1"/>
              <a:t>пнетеся</a:t>
            </a:r>
            <a:br>
              <a:rPr lang="ru-RU" sz="1400" dirty="0"/>
            </a:br>
            <a:r>
              <a:rPr lang="ru-RU" sz="1400" dirty="0"/>
              <a:t>Та </a:t>
            </a:r>
            <a:r>
              <a:rPr lang="ru-RU" sz="1400" dirty="0" err="1"/>
              <a:t>воно</a:t>
            </a:r>
            <a:r>
              <a:rPr lang="ru-RU" sz="1400" dirty="0"/>
              <a:t> вам і не треба,</a:t>
            </a:r>
            <a:br>
              <a:rPr lang="ru-RU" sz="1400" dirty="0"/>
            </a:br>
            <a:r>
              <a:rPr lang="ru-RU" sz="1400" dirty="0" err="1"/>
              <a:t>Бо</a:t>
            </a:r>
            <a:r>
              <a:rPr lang="ru-RU" sz="1400" dirty="0"/>
              <a:t> з </a:t>
            </a:r>
            <a:r>
              <a:rPr lang="ru-RU" sz="1400" dirty="0" err="1"/>
              <a:t>землі</a:t>
            </a:r>
            <a:r>
              <a:rPr lang="ru-RU" sz="1400" dirty="0"/>
              <a:t> </a:t>
            </a:r>
            <a:r>
              <a:rPr lang="ru-RU" sz="1400" dirty="0" err="1"/>
              <a:t>ви</a:t>
            </a:r>
            <a:r>
              <a:rPr lang="ru-RU" sz="1400" dirty="0"/>
              <a:t>, а не з неба.</a:t>
            </a:r>
            <a:br>
              <a:rPr lang="ru-RU" sz="1400" dirty="0"/>
            </a:br>
            <a:r>
              <a:rPr lang="ru-RU" sz="1400" dirty="0" err="1"/>
              <a:t>Тож</a:t>
            </a:r>
            <a:r>
              <a:rPr lang="ru-RU" sz="1400" dirty="0"/>
              <a:t> </a:t>
            </a:r>
            <a:r>
              <a:rPr lang="ru-RU" sz="1400" dirty="0" err="1"/>
              <a:t>земними</a:t>
            </a:r>
            <a:r>
              <a:rPr lang="ru-RU" sz="1400" dirty="0"/>
              <a:t> й </a:t>
            </a:r>
            <a:r>
              <a:rPr lang="ru-RU" sz="1400" dirty="0" err="1"/>
              <a:t>залишайтесь</a:t>
            </a:r>
            <a:r>
              <a:rPr lang="ru-RU" sz="1400" dirty="0"/>
              <a:t>,</a:t>
            </a:r>
            <a:br>
              <a:rPr lang="ru-RU" sz="1400" dirty="0"/>
            </a:br>
            <a:r>
              <a:rPr lang="ru-RU" sz="1400" dirty="0"/>
              <a:t>І </a:t>
            </a:r>
            <a:r>
              <a:rPr lang="ru-RU" sz="1400" dirty="0" err="1"/>
              <a:t>працюйте</a:t>
            </a:r>
            <a:r>
              <a:rPr lang="ru-RU" sz="1400" dirty="0"/>
              <a:t>, і </a:t>
            </a:r>
            <a:r>
              <a:rPr lang="ru-RU" sz="1400" dirty="0" err="1"/>
              <a:t>кохайтесь</a:t>
            </a:r>
            <a:r>
              <a:rPr lang="ru-RU" sz="1400" dirty="0"/>
              <a:t>.</a:t>
            </a:r>
            <a:br>
              <a:rPr lang="ru-RU" sz="1400" dirty="0"/>
            </a:br>
            <a:r>
              <a:rPr lang="ru-RU" sz="1400" dirty="0"/>
              <a:t>За роботу </a:t>
            </a:r>
            <a:r>
              <a:rPr lang="ru-RU" sz="1400" dirty="0" err="1"/>
              <a:t>дуже</a:t>
            </a:r>
            <a:r>
              <a:rPr lang="ru-RU" sz="1400" dirty="0"/>
              <a:t> </a:t>
            </a:r>
            <a:r>
              <a:rPr lang="ru-RU" sz="1400" dirty="0" err="1"/>
              <a:t>плідну</a:t>
            </a:r>
            <a:br>
              <a:rPr lang="ru-RU" sz="1400" dirty="0"/>
            </a:br>
            <a:r>
              <a:rPr lang="ru-RU" sz="1400" dirty="0"/>
              <a:t>Вас нехай </a:t>
            </a:r>
            <a:r>
              <a:rPr lang="ru-RU" sz="1400" dirty="0" err="1"/>
              <a:t>цінують</a:t>
            </a:r>
            <a:r>
              <a:rPr lang="ru-RU" sz="1400" dirty="0"/>
              <a:t> </a:t>
            </a:r>
            <a:r>
              <a:rPr lang="ru-RU" sz="1400" dirty="0" err="1"/>
              <a:t>гідно</a:t>
            </a:r>
            <a:r>
              <a:rPr lang="ru-RU" sz="1400" dirty="0"/>
              <a:t>,</a:t>
            </a:r>
            <a:br>
              <a:rPr lang="ru-RU" sz="1400" dirty="0"/>
            </a:br>
            <a:r>
              <a:rPr lang="ru-RU" sz="1400" dirty="0" err="1"/>
              <a:t>Щоб</a:t>
            </a:r>
            <a:r>
              <a:rPr lang="ru-RU" sz="1400" dirty="0"/>
              <a:t> </a:t>
            </a:r>
            <a:r>
              <a:rPr lang="ru-RU" sz="1400" dirty="0" err="1"/>
              <a:t>хотілось</a:t>
            </a:r>
            <a:r>
              <a:rPr lang="ru-RU" sz="1400" dirty="0"/>
              <a:t> </a:t>
            </a:r>
            <a:r>
              <a:rPr lang="ru-RU" sz="1400" dirty="0" err="1"/>
              <a:t>йти</a:t>
            </a:r>
            <a:r>
              <a:rPr lang="ru-RU" sz="1400" dirty="0"/>
              <a:t> в </a:t>
            </a:r>
            <a:r>
              <a:rPr lang="ru-RU" sz="1400" dirty="0" err="1"/>
              <a:t>міськвно</a:t>
            </a:r>
            <a:r>
              <a:rPr lang="ru-RU" sz="1400" dirty="0"/>
              <a:t>,</a:t>
            </a:r>
            <a:br>
              <a:rPr lang="ru-RU" sz="1400" dirty="0"/>
            </a:br>
            <a:r>
              <a:rPr lang="ru-RU" sz="1400" dirty="0" err="1"/>
              <a:t>Мов</a:t>
            </a:r>
            <a:r>
              <a:rPr lang="ru-RU" sz="1400" dirty="0"/>
              <a:t> в </a:t>
            </a:r>
            <a:r>
              <a:rPr lang="ru-RU" sz="1400" dirty="0" err="1"/>
              <a:t>дитинстві</a:t>
            </a:r>
            <a:r>
              <a:rPr lang="ru-RU" sz="1400" dirty="0"/>
              <a:t> у </a:t>
            </a:r>
            <a:r>
              <a:rPr lang="ru-RU" sz="1400" dirty="0" err="1"/>
              <a:t>кіно</a:t>
            </a:r>
            <a:r>
              <a:rPr lang="ru-RU" sz="1400" dirty="0"/>
              <a:t>.</a:t>
            </a:r>
            <a:br>
              <a:rPr lang="ru-RU" sz="1400" dirty="0"/>
            </a:br>
            <a:r>
              <a:rPr lang="ru-RU" sz="1400" dirty="0"/>
              <a:t>З </a:t>
            </a:r>
            <a:r>
              <a:rPr lang="ru-RU" sz="1400" dirty="0" err="1"/>
              <a:t>управління</a:t>
            </a:r>
            <a:r>
              <a:rPr lang="ru-RU" sz="1400" dirty="0"/>
              <a:t> </a:t>
            </a:r>
            <a:r>
              <a:rPr lang="ru-RU" sz="1400" dirty="0" err="1"/>
              <a:t>щоб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br>
              <a:rPr lang="ru-RU" sz="1400" dirty="0"/>
            </a:br>
            <a:r>
              <a:rPr lang="ru-RU" sz="1400" dirty="0"/>
              <a:t>Слали вам </a:t>
            </a:r>
            <a:r>
              <a:rPr lang="ru-RU" sz="1400" dirty="0" err="1"/>
              <a:t>лише</a:t>
            </a:r>
            <a:r>
              <a:rPr lang="ru-RU" sz="1400" dirty="0"/>
              <a:t> </a:t>
            </a:r>
            <a:r>
              <a:rPr lang="ru-RU" sz="1400" dirty="0" err="1"/>
              <a:t>привіти</a:t>
            </a:r>
            <a:r>
              <a:rPr lang="ru-RU" sz="1400" dirty="0"/>
              <a:t>,</a:t>
            </a:r>
            <a:br>
              <a:rPr lang="ru-RU" sz="1400" dirty="0"/>
            </a:br>
            <a:r>
              <a:rPr lang="ru-RU" sz="1400" dirty="0"/>
              <a:t>А </a:t>
            </a:r>
            <a:r>
              <a:rPr lang="ru-RU" sz="1400" dirty="0" err="1"/>
              <a:t>міністр</a:t>
            </a:r>
            <a:r>
              <a:rPr lang="ru-RU" sz="1400" dirty="0"/>
              <a:t> </a:t>
            </a:r>
            <a:r>
              <a:rPr lang="ru-RU" sz="1400" dirty="0" err="1"/>
              <a:t>щоб</a:t>
            </a:r>
            <a:r>
              <a:rPr lang="ru-RU" sz="1400" dirty="0"/>
              <a:t> </a:t>
            </a:r>
            <a:r>
              <a:rPr lang="ru-RU" sz="1400" dirty="0" err="1"/>
              <a:t>особисто</a:t>
            </a:r>
            <a:br>
              <a:rPr lang="ru-RU" sz="1400" dirty="0"/>
            </a:br>
            <a:r>
              <a:rPr lang="ru-RU" sz="1400" dirty="0"/>
              <a:t>Вручив орден </a:t>
            </a:r>
            <a:r>
              <a:rPr lang="ru-RU" sz="1400" dirty="0" err="1"/>
              <a:t>урочисто</a:t>
            </a:r>
            <a:r>
              <a:rPr lang="ru-RU" sz="1400" dirty="0"/>
              <a:t>.</a:t>
            </a:r>
            <a:br>
              <a:rPr lang="ru-RU" sz="1400" dirty="0"/>
            </a:br>
            <a:r>
              <a:rPr lang="ru-RU" sz="1400" dirty="0"/>
              <a:t>І </a:t>
            </a:r>
            <a:r>
              <a:rPr lang="ru-RU" sz="1400" dirty="0" err="1"/>
              <a:t>бувайте</a:t>
            </a:r>
            <a:r>
              <a:rPr lang="ru-RU" sz="1400" dirty="0"/>
              <a:t> </a:t>
            </a:r>
            <a:r>
              <a:rPr lang="ru-RU" sz="1400" dirty="0" err="1"/>
              <a:t>всі</a:t>
            </a:r>
            <a:r>
              <a:rPr lang="ru-RU" sz="1400" dirty="0"/>
              <a:t> </a:t>
            </a:r>
            <a:r>
              <a:rPr lang="ru-RU" sz="1400" dirty="0" err="1"/>
              <a:t>здорові</a:t>
            </a:r>
            <a:r>
              <a:rPr lang="ru-RU" sz="1400" dirty="0"/>
              <a:t>,</a:t>
            </a:r>
            <a:br>
              <a:rPr lang="ru-RU" sz="1400" dirty="0"/>
            </a:br>
            <a:r>
              <a:rPr lang="ru-RU" sz="1400" dirty="0"/>
              <a:t>І </a:t>
            </a:r>
            <a:r>
              <a:rPr lang="ru-RU" sz="1400" dirty="0" err="1"/>
              <a:t>білявки</a:t>
            </a:r>
            <a:r>
              <a:rPr lang="ru-RU" sz="1400" dirty="0"/>
              <a:t>, й </a:t>
            </a:r>
            <a:r>
              <a:rPr lang="ru-RU" sz="1400" dirty="0" err="1"/>
              <a:t>чорноброві</a:t>
            </a:r>
            <a:r>
              <a:rPr lang="ru-RU" sz="1400" dirty="0"/>
              <a:t>,</a:t>
            </a:r>
            <a:br>
              <a:rPr lang="ru-RU" sz="1400" dirty="0"/>
            </a:br>
            <a:r>
              <a:rPr lang="ru-RU" sz="1400" dirty="0"/>
              <a:t>І </a:t>
            </a:r>
            <a:r>
              <a:rPr lang="ru-RU" sz="1400" dirty="0" err="1"/>
              <a:t>фарбовані</a:t>
            </a:r>
            <a:r>
              <a:rPr lang="ru-RU" sz="1400" dirty="0"/>
              <a:t>, і </a:t>
            </a:r>
            <a:r>
              <a:rPr lang="ru-RU" sz="1400" dirty="0" err="1"/>
              <a:t>ні</a:t>
            </a:r>
            <a:r>
              <a:rPr lang="ru-RU" sz="1400" dirty="0"/>
              <a:t>, –</a:t>
            </a:r>
            <a:br>
              <a:rPr lang="ru-RU" sz="1400" dirty="0"/>
            </a:br>
            <a:r>
              <a:rPr lang="ru-RU" sz="1400" dirty="0"/>
              <a:t>Хай </a:t>
            </a:r>
            <a:r>
              <a:rPr lang="ru-RU" sz="1400" dirty="0" err="1"/>
              <a:t>щастить</a:t>
            </a:r>
            <a:r>
              <a:rPr lang="ru-RU" sz="1400" dirty="0"/>
              <a:t> вам </a:t>
            </a:r>
            <a:r>
              <a:rPr lang="ru-RU" sz="1400" dirty="0" err="1"/>
              <a:t>усі</a:t>
            </a:r>
            <a:r>
              <a:rPr lang="ru-RU" sz="1400" dirty="0"/>
              <a:t> </a:t>
            </a:r>
            <a:r>
              <a:rPr lang="ru-RU" sz="1400" dirty="0" err="1"/>
              <a:t>дні</a:t>
            </a:r>
            <a:r>
              <a:rPr lang="ru-RU" sz="1400" dirty="0"/>
              <a:t>!</a:t>
            </a:r>
          </a:p>
        </p:txBody>
      </p:sp>
      <p:pic>
        <p:nvPicPr>
          <p:cNvPr id="9" name="Picture 6" descr="Ð¯Ð½Ð´ÐµÐºÑ.Ð¤Ð¾ÑÐºÐ¸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411" y="2987824"/>
            <a:ext cx="1376622" cy="139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21288" y="1331641"/>
            <a:ext cx="836712" cy="90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2776" y="107504"/>
            <a:ext cx="1412776" cy="144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93268" y="3973875"/>
            <a:ext cx="1065656" cy="119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Ð¯Ð½Ð´ÐµÐºÑ.Ð¤Ð¾ÑÐºÐ¸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2" y="46494"/>
            <a:ext cx="972908" cy="98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2730" y="8110253"/>
            <a:ext cx="4669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6396" y="4359089"/>
            <a:ext cx="721604" cy="73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64054" y="1134379"/>
            <a:ext cx="1088576" cy="122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268" y="7248418"/>
            <a:ext cx="954904" cy="119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632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0AF229-2FBB-4FF9-88FF-2FC0624D6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924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58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143" b="4795"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8660" y="1187624"/>
            <a:ext cx="6120680" cy="1224136"/>
          </a:xfrm>
        </p:spPr>
        <p:txBody>
          <a:bodyPr>
            <a:prstTxWarp prst="textWave2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uk-UA" b="1" spc="50" dirty="0">
                <a:ln w="11430"/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 ДНЕМ ДОШКІЛЛЯ!</a:t>
            </a:r>
            <a:endParaRPr lang="ru-RU" b="1" spc="50" dirty="0">
              <a:ln w="11430"/>
              <a:solidFill>
                <a:srgbClr val="CC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48680" y="2483768"/>
            <a:ext cx="5949280" cy="5472607"/>
          </a:xfrm>
        </p:spPr>
        <p:txBody>
          <a:bodyPr>
            <a:prstTxWarp prst="textCascadeUp">
              <a:avLst>
                <a:gd name="adj" fmla="val 78071"/>
              </a:avLst>
            </a:prstTxWarp>
            <a:normAutofit/>
          </a:bodyPr>
          <a:lstStyle/>
          <a:p>
            <a:pPr marL="0" indent="0">
              <a:buNone/>
            </a:pPr>
            <a:r>
              <a:rPr lang="ru-RU" sz="3400" dirty="0" err="1"/>
              <a:t>Шлемо</a:t>
            </a:r>
            <a:r>
              <a:rPr lang="ru-RU" sz="3400" dirty="0"/>
              <a:t> </a:t>
            </a:r>
            <a:r>
              <a:rPr lang="ru-RU" sz="3400" dirty="0" err="1"/>
              <a:t>всім</a:t>
            </a:r>
            <a:r>
              <a:rPr lang="ru-RU" sz="3400" dirty="0"/>
              <a:t> </a:t>
            </a:r>
            <a:r>
              <a:rPr lang="ru-RU" sz="3400" dirty="0" err="1"/>
              <a:t>низький</a:t>
            </a:r>
            <a:r>
              <a:rPr lang="ru-RU" sz="3400" dirty="0"/>
              <a:t> </a:t>
            </a:r>
            <a:r>
              <a:rPr lang="ru-RU" sz="3400" dirty="0" err="1"/>
              <a:t>уклін</a:t>
            </a:r>
            <a:r>
              <a:rPr lang="ru-RU" sz="3400" dirty="0"/>
              <a:t>, </a:t>
            </a:r>
            <a:br>
              <a:rPr lang="ru-RU" sz="3400" dirty="0"/>
            </a:br>
            <a:r>
              <a:rPr lang="ru-RU" sz="3400" dirty="0"/>
              <a:t>За </a:t>
            </a:r>
            <a:r>
              <a:rPr lang="ru-RU" sz="3400" dirty="0" err="1"/>
              <a:t>любов</a:t>
            </a:r>
            <a:r>
              <a:rPr lang="ru-RU" sz="3400" dirty="0"/>
              <a:t>, </a:t>
            </a:r>
            <a:r>
              <a:rPr lang="ru-RU" sz="3400" dirty="0" err="1"/>
              <a:t>старання</a:t>
            </a:r>
            <a:r>
              <a:rPr lang="ru-RU" sz="3400" dirty="0"/>
              <a:t>, </a:t>
            </a:r>
            <a:br>
              <a:rPr lang="ru-RU" sz="3400" dirty="0"/>
            </a:br>
            <a:r>
              <a:rPr lang="ru-RU" sz="3400" dirty="0"/>
              <a:t>За </a:t>
            </a:r>
            <a:r>
              <a:rPr lang="ru-RU" sz="3400" dirty="0" err="1"/>
              <a:t>цей</a:t>
            </a:r>
            <a:r>
              <a:rPr lang="ru-RU" sz="3400" dirty="0"/>
              <a:t> </a:t>
            </a:r>
            <a:r>
              <a:rPr lang="ru-RU" sz="3400" dirty="0" err="1"/>
              <a:t>другий</a:t>
            </a:r>
            <a:r>
              <a:rPr lang="ru-RU" sz="3400" dirty="0"/>
              <a:t> </a:t>
            </a:r>
            <a:r>
              <a:rPr lang="ru-RU" sz="3400" dirty="0" err="1"/>
              <a:t>рідний</a:t>
            </a:r>
            <a:r>
              <a:rPr lang="ru-RU" sz="3400" dirty="0"/>
              <a:t> </a:t>
            </a:r>
            <a:r>
              <a:rPr lang="ru-RU" sz="3400" dirty="0" err="1"/>
              <a:t>дім</a:t>
            </a:r>
            <a:r>
              <a:rPr lang="ru-RU" sz="3400" dirty="0"/>
              <a:t>, </a:t>
            </a:r>
            <a:br>
              <a:rPr lang="ru-RU" sz="3400" dirty="0"/>
            </a:br>
            <a:r>
              <a:rPr lang="ru-RU" sz="3400" dirty="0" err="1"/>
              <a:t>Гарне</a:t>
            </a:r>
            <a:r>
              <a:rPr lang="ru-RU" sz="3400" dirty="0"/>
              <a:t> </a:t>
            </a:r>
            <a:r>
              <a:rPr lang="ru-RU" sz="3400" dirty="0" err="1"/>
              <a:t>виховання</a:t>
            </a:r>
            <a:r>
              <a:rPr lang="ru-RU" sz="3400" dirty="0"/>
              <a:t>. </a:t>
            </a:r>
            <a:br>
              <a:rPr lang="ru-RU" sz="3400" dirty="0"/>
            </a:br>
            <a:r>
              <a:rPr lang="ru-RU" sz="3400" dirty="0"/>
              <a:t>Хай і </a:t>
            </a:r>
            <a:r>
              <a:rPr lang="ru-RU" sz="3400" dirty="0" err="1"/>
              <a:t>далі</a:t>
            </a:r>
            <a:r>
              <a:rPr lang="ru-RU" sz="3400" dirty="0"/>
              <a:t> </a:t>
            </a:r>
            <a:r>
              <a:rPr lang="ru-RU" sz="3400" dirty="0" err="1"/>
              <a:t>цей</a:t>
            </a:r>
            <a:r>
              <a:rPr lang="ru-RU" sz="3400" dirty="0"/>
              <a:t> садок </a:t>
            </a:r>
            <a:br>
              <a:rPr lang="ru-RU" sz="3400" dirty="0"/>
            </a:br>
            <a:r>
              <a:rPr lang="ru-RU" sz="3400" dirty="0"/>
              <a:t>Вабить до себе </a:t>
            </a:r>
            <a:r>
              <a:rPr lang="ru-RU" sz="3400" dirty="0" err="1"/>
              <a:t>діток</a:t>
            </a:r>
            <a:r>
              <a:rPr lang="ru-RU" sz="3400" dirty="0"/>
              <a:t>, </a:t>
            </a:r>
            <a:br>
              <a:rPr lang="ru-RU" sz="3400" dirty="0"/>
            </a:br>
            <a:r>
              <a:rPr lang="ru-RU" sz="3400" dirty="0"/>
              <a:t>Хай </a:t>
            </a:r>
            <a:r>
              <a:rPr lang="ru-RU" sz="3400" dirty="0" err="1"/>
              <a:t>живе</a:t>
            </a:r>
            <a:r>
              <a:rPr lang="ru-RU" sz="3400" dirty="0"/>
              <a:t> і </a:t>
            </a:r>
            <a:r>
              <a:rPr lang="ru-RU" sz="3400" dirty="0" err="1"/>
              <a:t>процвітає</a:t>
            </a:r>
            <a:r>
              <a:rPr lang="ru-RU" sz="3400" dirty="0"/>
              <a:t>, </a:t>
            </a:r>
            <a:br>
              <a:rPr lang="ru-RU" sz="3400" dirty="0"/>
            </a:br>
            <a:r>
              <a:rPr lang="ru-RU" sz="3400" dirty="0" err="1"/>
              <a:t>Негараздів</a:t>
            </a:r>
            <a:r>
              <a:rPr lang="ru-RU" sz="3400" dirty="0"/>
              <a:t> хай не </a:t>
            </a:r>
            <a:r>
              <a:rPr lang="ru-RU" sz="3400" dirty="0" err="1"/>
              <a:t>знає</a:t>
            </a:r>
            <a:r>
              <a:rPr lang="ru-RU" sz="3400" dirty="0"/>
              <a:t>.</a:t>
            </a:r>
          </a:p>
        </p:txBody>
      </p:sp>
      <p:pic>
        <p:nvPicPr>
          <p:cNvPr id="6" name="Picture 2" descr="ÐÐ°ÑÑÐ¸Ð½ÐºÐ¸ Ð¿Ð¾ Ð·Ð°Ð¿ÑÐ¾ÑÑ ÑÐ¾Ð·Ð° ÐºÐ»Ð¸Ð¿Ð°ÑÑ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48189" y="4067944"/>
            <a:ext cx="1584176" cy="115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Ð°ÑÑÐ¸Ð½ÐºÐ¸ Ð¿Ð¾ Ð·Ð°Ð¿ÑÐ¾ÑÑ ÑÐ¾Ð·Ð° ÐºÐ»Ð¸Ð¿Ð°ÑÑ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2205" y="2915816"/>
            <a:ext cx="1296144" cy="83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ÐÐ°ÑÑÐ¸Ð½ÐºÐ¸ Ð¿Ð¾ Ð·Ð°Ð¿ÑÐ¾ÑÑ ÑÐ¾Ð·Ð° ÐºÐ»Ð¸Ð¿Ð°ÑÑ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09120" y="1974104"/>
            <a:ext cx="1080120" cy="69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ÐÐ°ÑÑÐ¸Ð½ÐºÐ¸ Ð¿Ð¾ Ð·Ð°Ð¿ÑÐ¾ÑÑ ÑÐ¾Ð·Ð° ÐºÐ»Ð¸Ð¿Ð°ÑÑ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7308304"/>
            <a:ext cx="1250959" cy="97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ÐÐ°ÑÑÐ¸Ð½ÐºÐ¸ Ð¿Ð¾ Ð·Ð°Ð¿ÑÐ¾ÑÑ ÑÐ¾Ð·Ð° ÐºÐ»Ð¸Ð¿Ð°ÑÑ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76872" y="7416451"/>
            <a:ext cx="1011488" cy="8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ÐÐ°ÑÑÐ¸Ð½ÐºÐ¸ Ð¿Ð¾ Ð·Ð°Ð¿ÑÐ¾ÑÑ ÑÐ¾Ð·Ð° ÐºÐ»Ð¸Ð¿Ð°ÑÑ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" y="8071964"/>
            <a:ext cx="1415008" cy="10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848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5" r="4182"/>
          <a:stretch/>
        </p:blipFill>
        <p:spPr bwMode="auto">
          <a:xfrm>
            <a:off x="21787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712" y="107504"/>
            <a:ext cx="5256584" cy="1782680"/>
          </a:xfrm>
        </p:spPr>
        <p:txBody>
          <a:bodyPr>
            <a:prstTxWarp prst="textInflate">
              <a:avLst/>
            </a:prstTxWarp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Прийміть щирі та сердечні вітання </a:t>
            </a:r>
            <a:b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 Днем </a:t>
            </a:r>
            <a:r>
              <a:rPr lang="uk-UA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дошкілля</a:t>
            </a:r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6752" y="2133601"/>
            <a:ext cx="4248472" cy="6902895"/>
          </a:xfrm>
        </p:spPr>
        <p:txBody>
          <a:bodyPr>
            <a:prstTxWarp prst="textFadeDown">
              <a:avLst>
                <a:gd name="adj" fmla="val 12676"/>
              </a:avLst>
            </a:prstTxWarp>
            <a:normAutofit fontScale="70000" lnSpcReduction="20000"/>
          </a:bodyPr>
          <a:lstStyle/>
          <a:p>
            <a:pPr marL="0" indent="0" algn="just">
              <a:buNone/>
            </a:pPr>
            <a:r>
              <a:rPr lang="uk-UA" dirty="0"/>
              <a:t>     Ми вітаємо зі святом всіх </a:t>
            </a:r>
            <a:r>
              <a:rPr lang="uk-UA" dirty="0">
                <a:latin typeface="+mj-lt"/>
              </a:rPr>
              <a:t>працівників дошкільних установ, які віддають щоденно тепло своїх сердець дітям! Ми впевнені, що Ваша доброта та педагогічна майстерність перетворять кожен день для вихованців у дитячому садку в день радості та щасті! </a:t>
            </a:r>
          </a:p>
          <a:p>
            <a:pPr marL="0" indent="0" algn="just">
              <a:buNone/>
            </a:pPr>
            <a:r>
              <a:rPr lang="uk-UA" dirty="0">
                <a:latin typeface="+mj-lt"/>
              </a:rPr>
              <a:t>Нехай Ваше життя буде наповнене любов</a:t>
            </a:r>
            <a:r>
              <a:rPr lang="uk-UA" dirty="0">
                <a:latin typeface="+mj-lt"/>
                <a:cs typeface="Times New Roman"/>
              </a:rPr>
              <a:t>‘ю вихованців та повагою їхніх батьків, підтримкою колег, теплотою рідних і близьких, невичерпна енергія, оптимізм і вміння реалізувати задумане допоможуть Вам вирішувати найскладніші завдання, а всі Ваші педагогічні ініціативи увінчаються успіхом.</a:t>
            </a:r>
          </a:p>
          <a:p>
            <a:pPr marL="0" indent="0" algn="just">
              <a:buNone/>
            </a:pPr>
            <a:r>
              <a:rPr lang="uk-UA" dirty="0">
                <a:latin typeface="+mj-lt"/>
                <a:cs typeface="Times New Roman"/>
              </a:rPr>
              <a:t>Миру, здоров</a:t>
            </a:r>
            <a:r>
              <a:rPr lang="uk-UA" dirty="0">
                <a:latin typeface="Times New Roman"/>
                <a:cs typeface="Times New Roman"/>
              </a:rPr>
              <a:t>‘я, благополуччя, творчих ідей у Вашій благородній справі!</a:t>
            </a:r>
            <a:endParaRPr lang="ru-RU" dirty="0">
              <a:latin typeface="+mj-lt"/>
            </a:endParaRPr>
          </a:p>
        </p:txBody>
      </p:sp>
      <p:pic>
        <p:nvPicPr>
          <p:cNvPr id="5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640" y="7177995"/>
            <a:ext cx="1344473" cy="158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7192" y="5076056"/>
            <a:ext cx="161509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13175" y="7164287"/>
            <a:ext cx="1453690" cy="156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Ð¯Ð½Ð´ÐµÐºÑ.Ð¤Ð¾ÑÐºÐ¸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8" y="4944233"/>
            <a:ext cx="151132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17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BCAB4D-7152-4499-87E8-CFFD15E23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92" y="0"/>
            <a:ext cx="688279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24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3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720" y="366184"/>
            <a:ext cx="5400600" cy="1757544"/>
          </a:xfrm>
        </p:spPr>
        <p:txBody>
          <a:bodyPr>
            <a:prstTxWarp prst="textInflate">
              <a:avLst/>
            </a:prstTxWarp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/>
            <a:r>
              <a:rPr lang="uk-UA" b="1" dirty="0">
                <a:solidFill>
                  <a:srgbClr val="0000CC"/>
                </a:solidFill>
              </a:rPr>
              <a:t>Шановні педагоги!</a:t>
            </a:r>
            <a:br>
              <a:rPr lang="uk-UA" b="1" dirty="0">
                <a:solidFill>
                  <a:srgbClr val="0000CC"/>
                </a:solidFill>
              </a:rPr>
            </a:br>
            <a:r>
              <a:rPr lang="uk-UA" b="1" dirty="0">
                <a:solidFill>
                  <a:srgbClr val="0000CC"/>
                </a:solidFill>
              </a:rPr>
              <a:t>З професійним святом всіх Вас!</a:t>
            </a:r>
            <a:endParaRPr lang="ru-RU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2736" y="1763688"/>
            <a:ext cx="4968552" cy="5112568"/>
          </a:xfrm>
        </p:spPr>
        <p:txBody>
          <a:bodyPr>
            <a:prstTxWarp prst="textCanDown">
              <a:avLst/>
            </a:prstTxWarp>
            <a:normAutofit fontScale="92500" lnSpcReduction="10000"/>
          </a:bodyPr>
          <a:lstStyle/>
          <a:p>
            <a:pPr marL="0" indent="0">
              <a:buNone/>
            </a:pPr>
            <a:r>
              <a:rPr lang="uk-UA" sz="2800" b="1" dirty="0">
                <a:gradFill flip="none" rotWithShape="1">
                  <a:gsLst>
                    <a:gs pos="0">
                      <a:srgbClr val="008000">
                        <a:shade val="30000"/>
                        <a:satMod val="115000"/>
                      </a:srgbClr>
                    </a:gs>
                    <a:gs pos="50000">
                      <a:srgbClr val="008000">
                        <a:shade val="67500"/>
                        <a:satMod val="115000"/>
                      </a:srgbClr>
                    </a:gs>
                    <a:gs pos="100000">
                      <a:srgbClr val="008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   </a:t>
            </a:r>
            <a:r>
              <a:rPr lang="uk-UA" sz="2800" b="1" dirty="0">
                <a:solidFill>
                  <a:srgbClr val="002060"/>
                </a:solidFill>
              </a:rPr>
              <a:t>Творчого натхнення,</a:t>
            </a:r>
          </a:p>
          <a:p>
            <a:pPr marL="0" indent="0">
              <a:buNone/>
            </a:pPr>
            <a:r>
              <a:rPr lang="uk-UA" sz="2800" b="1" dirty="0">
                <a:solidFill>
                  <a:srgbClr val="002060"/>
                </a:solidFill>
              </a:rPr>
              <a:t> ентузіазму, здійснення </a:t>
            </a:r>
          </a:p>
          <a:p>
            <a:pPr marL="0" indent="0">
              <a:buNone/>
            </a:pPr>
            <a:r>
              <a:rPr lang="uk-UA" sz="2800" b="1" dirty="0">
                <a:solidFill>
                  <a:srgbClr val="002060"/>
                </a:solidFill>
              </a:rPr>
              <a:t>  заповітних бажань, удачі,</a:t>
            </a:r>
          </a:p>
          <a:p>
            <a:pPr marL="0" indent="0">
              <a:buNone/>
            </a:pPr>
            <a:r>
              <a:rPr lang="uk-UA" sz="2800" b="1" dirty="0">
                <a:solidFill>
                  <a:srgbClr val="002060"/>
                </a:solidFill>
              </a:rPr>
              <a:t>  радості, щастя, посмішок</a:t>
            </a:r>
          </a:p>
          <a:p>
            <a:pPr marL="0" indent="0">
              <a:buNone/>
            </a:pPr>
            <a:r>
              <a:rPr lang="uk-UA" sz="2800" b="1" dirty="0">
                <a:solidFill>
                  <a:srgbClr val="002060"/>
                </a:solidFill>
              </a:rPr>
              <a:t>       вдома і на роботі,   </a:t>
            </a:r>
          </a:p>
          <a:p>
            <a:pPr marL="0" indent="0">
              <a:buNone/>
            </a:pPr>
            <a:r>
              <a:rPr lang="uk-UA" sz="2800" b="1" dirty="0">
                <a:solidFill>
                  <a:srgbClr val="002060"/>
                </a:solidFill>
              </a:rPr>
              <a:t> матеріального</a:t>
            </a:r>
            <a:r>
              <a:rPr lang="uk-UA" sz="2800" b="1" i="1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r>
              <a:rPr lang="uk-UA" sz="2800" b="1" i="1" dirty="0">
                <a:solidFill>
                  <a:srgbClr val="002060"/>
                </a:solidFill>
              </a:rPr>
              <a:t>                     </a:t>
            </a:r>
            <a:r>
              <a:rPr lang="uk-UA" sz="2800" b="1" dirty="0">
                <a:solidFill>
                  <a:srgbClr val="002060"/>
                </a:solidFill>
              </a:rPr>
              <a:t>благополуччя! </a:t>
            </a:r>
          </a:p>
          <a:p>
            <a:pPr marL="0" indent="0">
              <a:buNone/>
            </a:pPr>
            <a:r>
              <a:rPr lang="uk-UA" sz="2800" b="1" dirty="0">
                <a:solidFill>
                  <a:srgbClr val="002060"/>
                </a:solidFill>
              </a:rPr>
              <a:t>  Нервів залізних та сили</a:t>
            </a:r>
          </a:p>
          <a:p>
            <a:pPr marL="0" indent="0">
              <a:buNone/>
            </a:pPr>
            <a:r>
              <a:rPr lang="uk-UA" sz="2800" b="1" dirty="0">
                <a:solidFill>
                  <a:srgbClr val="002060"/>
                </a:solidFill>
              </a:rPr>
              <a:t>     духу для досягнення </a:t>
            </a:r>
          </a:p>
          <a:p>
            <a:pPr marL="0" indent="0">
              <a:buNone/>
            </a:pPr>
            <a:r>
              <a:rPr lang="uk-UA" sz="2800" b="1" dirty="0">
                <a:solidFill>
                  <a:srgbClr val="002060"/>
                </a:solidFill>
              </a:rPr>
              <a:t>  величних висот </a:t>
            </a:r>
          </a:p>
          <a:p>
            <a:pPr marL="0" indent="0">
              <a:buNone/>
            </a:pPr>
            <a:r>
              <a:rPr lang="uk-UA" sz="2800" b="1" dirty="0">
                <a:solidFill>
                  <a:srgbClr val="002060"/>
                </a:solidFill>
              </a:rPr>
              <a:t>      у своїй професії!</a:t>
            </a:r>
            <a:r>
              <a:rPr lang="uk-UA" sz="2800" b="1" i="1" dirty="0">
                <a:solidFill>
                  <a:srgbClr val="008000"/>
                </a:solidFill>
              </a:rPr>
              <a:t>	</a:t>
            </a:r>
            <a:r>
              <a:rPr lang="uk-UA" sz="2800" b="1" i="1" dirty="0">
                <a:gradFill flip="none" rotWithShape="1">
                  <a:gsLst>
                    <a:gs pos="0">
                      <a:srgbClr val="008000">
                        <a:shade val="30000"/>
                        <a:satMod val="115000"/>
                      </a:srgbClr>
                    </a:gs>
                    <a:gs pos="50000">
                      <a:srgbClr val="008000">
                        <a:shade val="67500"/>
                        <a:satMod val="115000"/>
                      </a:srgbClr>
                    </a:gs>
                    <a:gs pos="100000">
                      <a:srgbClr val="008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  </a:t>
            </a:r>
            <a:endParaRPr lang="ru-RU" sz="2800" b="1" dirty="0">
              <a:gradFill flip="none" rotWithShape="1">
                <a:gsLst>
                  <a:gs pos="0">
                    <a:srgbClr val="008000">
                      <a:shade val="30000"/>
                      <a:satMod val="115000"/>
                    </a:srgbClr>
                  </a:gs>
                  <a:gs pos="50000">
                    <a:srgbClr val="008000">
                      <a:shade val="67500"/>
                      <a:satMod val="115000"/>
                    </a:srgbClr>
                  </a:gs>
                  <a:gs pos="100000">
                    <a:srgbClr val="008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9388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BA02CA-2DA5-475F-BF95-81793E11A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66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897"/>
          <a:stretch/>
        </p:blipFill>
        <p:spPr bwMode="auto">
          <a:xfrm>
            <a:off x="0" y="0"/>
            <a:ext cx="6858000" cy="913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611560"/>
            <a:ext cx="6172200" cy="1524000"/>
          </a:xfrm>
        </p:spPr>
        <p:txBody>
          <a:bodyPr>
            <a:prstTxWarp prst="textCanDown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Сердечно </a:t>
            </a:r>
            <a:r>
              <a:rPr lang="ru-RU" sz="2800" b="1" spc="50" dirty="0" err="1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вітаємо</a:t>
            </a:r>
            <a:r>
              <a:rPr lang="ru-RU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Вас </a:t>
            </a:r>
            <a:br>
              <a:rPr lang="ru-RU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spc="50" dirty="0" err="1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із</a:t>
            </a:r>
            <a:r>
              <a:rPr lang="ru-RU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 err="1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професійним</a:t>
            </a:r>
            <a:r>
              <a:rPr lang="ru-RU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святом – </a:t>
            </a:r>
            <a:r>
              <a:rPr lang="ru-RU" sz="2800" b="1" spc="50" dirty="0" err="1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Всеукраїнським</a:t>
            </a:r>
            <a:r>
              <a:rPr lang="ru-RU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Днем </a:t>
            </a:r>
            <a:r>
              <a:rPr lang="ru-RU" sz="2800" b="1" spc="50" dirty="0" err="1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дошкілля</a:t>
            </a:r>
            <a:r>
              <a:rPr lang="ru-RU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0728" y="2267745"/>
            <a:ext cx="5184576" cy="5760640"/>
          </a:xfrm>
        </p:spPr>
        <p:txBody>
          <a:bodyPr>
            <a:prstTxWarp prst="textPlain">
              <a:avLst/>
            </a:prstTxWarp>
            <a:normAutofit fontScale="62500" lnSpcReduction="20000"/>
          </a:bodyPr>
          <a:lstStyle/>
          <a:p>
            <a:pPr marL="0" indent="0">
              <a:buNone/>
            </a:pPr>
            <a:r>
              <a:rPr lang="ru-RU" b="1" i="1" dirty="0"/>
              <a:t>За те </a:t>
            </a:r>
            <a:r>
              <a:rPr lang="ru-RU" b="1" i="1" dirty="0" err="1"/>
              <a:t>що</a:t>
            </a:r>
            <a:r>
              <a:rPr lang="ru-RU" b="1" i="1" dirty="0"/>
              <a:t> </a:t>
            </a:r>
            <a:r>
              <a:rPr lang="ru-RU" b="1" i="1" dirty="0" err="1"/>
              <a:t>горнеться</a:t>
            </a:r>
            <a:r>
              <a:rPr lang="ru-RU" b="1" i="1" dirty="0"/>
              <a:t> до Вас </a:t>
            </a:r>
            <a:r>
              <a:rPr lang="ru-RU" b="1" i="1" dirty="0" err="1"/>
              <a:t>дитина</a:t>
            </a:r>
            <a:r>
              <a:rPr lang="ru-RU" b="1" i="1" dirty="0"/>
              <a:t>,</a:t>
            </a:r>
            <a:br>
              <a:rPr lang="ru-RU" dirty="0"/>
            </a:br>
            <a:r>
              <a:rPr lang="ru-RU" b="1" i="1" dirty="0" err="1"/>
              <a:t>Вважає</a:t>
            </a:r>
            <a:r>
              <a:rPr lang="ru-RU" b="1" i="1" dirty="0"/>
              <a:t> другом, </a:t>
            </a:r>
            <a:r>
              <a:rPr lang="ru-RU" b="1" i="1" dirty="0" err="1"/>
              <a:t>цілковито</a:t>
            </a:r>
            <a:r>
              <a:rPr lang="ru-RU" b="1" i="1" dirty="0"/>
              <a:t> </a:t>
            </a:r>
            <a:r>
              <a:rPr lang="ru-RU" b="1" i="1" dirty="0" err="1"/>
              <a:t>довіряє</a:t>
            </a:r>
            <a:br>
              <a:rPr lang="ru-RU" dirty="0"/>
            </a:br>
            <a:r>
              <a:rPr lang="ru-RU" b="1" i="1" dirty="0"/>
              <a:t>І </a:t>
            </a:r>
            <a:r>
              <a:rPr lang="ru-RU" b="1" i="1" dirty="0" err="1"/>
              <a:t>шепотить</a:t>
            </a:r>
            <a:r>
              <a:rPr lang="ru-RU" b="1" i="1" dirty="0"/>
              <a:t> свою </a:t>
            </a:r>
            <a:r>
              <a:rPr lang="ru-RU" b="1" i="1" dirty="0" err="1"/>
              <a:t>дитячу</a:t>
            </a:r>
            <a:r>
              <a:rPr lang="ru-RU" b="1" i="1" dirty="0"/>
              <a:t> </a:t>
            </a:r>
            <a:r>
              <a:rPr lang="ru-RU" b="1" i="1" dirty="0" err="1"/>
              <a:t>таємницю</a:t>
            </a:r>
            <a:r>
              <a:rPr lang="ru-RU" b="1" i="1" dirty="0"/>
              <a:t>, </a:t>
            </a:r>
            <a:br>
              <a:rPr lang="ru-RU" dirty="0"/>
            </a:br>
            <a:r>
              <a:rPr lang="ru-RU" b="1" i="1" dirty="0"/>
              <a:t>Хай </a:t>
            </a:r>
            <a:r>
              <a:rPr lang="ru-RU" b="1" i="1" dirty="0" err="1"/>
              <a:t>Божа</a:t>
            </a:r>
            <a:r>
              <a:rPr lang="ru-RU" b="1" i="1" dirty="0"/>
              <a:t> сила Вас </a:t>
            </a:r>
            <a:r>
              <a:rPr lang="ru-RU" b="1" i="1" dirty="0" err="1"/>
              <a:t>оберігає</a:t>
            </a:r>
            <a:r>
              <a:rPr lang="ru-RU" b="1" i="1" dirty="0"/>
              <a:t>!</a:t>
            </a:r>
          </a:p>
          <a:p>
            <a:pPr marL="0" indent="0">
              <a:buNone/>
            </a:pPr>
            <a:br>
              <a:rPr lang="ru-RU" dirty="0"/>
            </a:br>
            <a:r>
              <a:rPr lang="ru-RU" b="1" i="1" dirty="0"/>
              <a:t>За </a:t>
            </a:r>
            <a:r>
              <a:rPr lang="ru-RU" b="1" i="1" dirty="0" err="1"/>
              <a:t>працелюбність</a:t>
            </a:r>
            <a:r>
              <a:rPr lang="ru-RU" b="1" i="1" dirty="0"/>
              <a:t>, доброту, </a:t>
            </a:r>
            <a:r>
              <a:rPr lang="ru-RU" b="1" i="1" dirty="0" err="1"/>
              <a:t>уважність</a:t>
            </a:r>
            <a:r>
              <a:rPr lang="ru-RU" b="1" i="1" dirty="0"/>
              <a:t>,</a:t>
            </a:r>
            <a:br>
              <a:rPr lang="ru-RU" dirty="0"/>
            </a:br>
            <a:r>
              <a:rPr lang="ru-RU" b="1" i="1" dirty="0" err="1"/>
              <a:t>Ласкаву</a:t>
            </a:r>
            <a:r>
              <a:rPr lang="ru-RU" b="1" i="1" dirty="0"/>
              <a:t> </a:t>
            </a:r>
            <a:r>
              <a:rPr lang="ru-RU" b="1" i="1" dirty="0" err="1"/>
              <a:t>усмішку</a:t>
            </a:r>
            <a:r>
              <a:rPr lang="ru-RU" b="1" i="1" dirty="0"/>
              <a:t>, </a:t>
            </a:r>
            <a:r>
              <a:rPr lang="ru-RU" b="1" i="1" dirty="0" err="1"/>
              <a:t>терпіння</a:t>
            </a:r>
            <a:r>
              <a:rPr lang="ru-RU" b="1" i="1" dirty="0"/>
              <a:t>,</a:t>
            </a:r>
            <a:br>
              <a:rPr lang="ru-RU" dirty="0"/>
            </a:br>
            <a:r>
              <a:rPr lang="ru-RU" b="1" i="1" dirty="0"/>
              <a:t>Коли </a:t>
            </a:r>
            <a:r>
              <a:rPr lang="ru-RU" b="1" i="1" dirty="0" err="1"/>
              <a:t>навколо</a:t>
            </a:r>
            <a:r>
              <a:rPr lang="ru-RU" b="1" i="1" dirty="0"/>
              <a:t> </a:t>
            </a:r>
            <a:r>
              <a:rPr lang="ru-RU" b="1" i="1" dirty="0" err="1"/>
              <a:t>пустощі</a:t>
            </a:r>
            <a:r>
              <a:rPr lang="ru-RU" b="1" i="1" dirty="0"/>
              <a:t> і </a:t>
            </a:r>
            <a:r>
              <a:rPr lang="ru-RU" b="1" i="1" dirty="0" err="1"/>
              <a:t>гамір</a:t>
            </a:r>
            <a:r>
              <a:rPr lang="ru-RU" b="1" i="1" dirty="0"/>
              <a:t>, -</a:t>
            </a:r>
            <a:br>
              <a:rPr lang="ru-RU" dirty="0"/>
            </a:br>
            <a:r>
              <a:rPr lang="ru-RU" b="1" i="1" dirty="0" err="1"/>
              <a:t>Здоров'я</a:t>
            </a:r>
            <a:r>
              <a:rPr lang="ru-RU" b="1" i="1" dirty="0"/>
              <a:t> Вам, </a:t>
            </a:r>
            <a:r>
              <a:rPr lang="ru-RU" b="1" i="1" dirty="0" err="1"/>
              <a:t>наснаги</a:t>
            </a:r>
            <a:r>
              <a:rPr lang="ru-RU" b="1" i="1" dirty="0"/>
              <a:t> і </a:t>
            </a:r>
            <a:r>
              <a:rPr lang="ru-RU" b="1" i="1" dirty="0" err="1"/>
              <a:t>везіння</a:t>
            </a:r>
            <a:r>
              <a:rPr lang="ru-RU" b="1" i="1" dirty="0"/>
              <a:t>!</a:t>
            </a:r>
          </a:p>
          <a:p>
            <a:pPr marL="0" indent="0">
              <a:buNone/>
            </a:pPr>
            <a:br>
              <a:rPr lang="ru-RU" dirty="0"/>
            </a:br>
            <a:r>
              <a:rPr lang="ru-RU" b="1" i="1" dirty="0"/>
              <a:t>Хай </a:t>
            </a:r>
            <a:r>
              <a:rPr lang="ru-RU" b="1" i="1" dirty="0" err="1"/>
              <a:t>вдячні</a:t>
            </a:r>
            <a:r>
              <a:rPr lang="ru-RU" b="1" i="1" dirty="0"/>
              <a:t> </a:t>
            </a:r>
            <a:r>
              <a:rPr lang="ru-RU" b="1" i="1" dirty="0" err="1"/>
              <a:t>будуть</a:t>
            </a:r>
            <a:r>
              <a:rPr lang="ru-RU" b="1" i="1" dirty="0"/>
              <a:t> </a:t>
            </a:r>
            <a:r>
              <a:rPr lang="ru-RU" b="1" i="1" dirty="0" err="1"/>
              <a:t>мами</a:t>
            </a:r>
            <a:r>
              <a:rPr lang="ru-RU" b="1" i="1" dirty="0"/>
              <a:t> й тата,</a:t>
            </a:r>
            <a:br>
              <a:rPr lang="ru-RU" dirty="0"/>
            </a:br>
            <a:r>
              <a:rPr lang="ru-RU" b="1" i="1" dirty="0" err="1"/>
              <a:t>Допомагають</a:t>
            </a:r>
            <a:r>
              <a:rPr lang="ru-RU" b="1" i="1" dirty="0"/>
              <a:t> у </a:t>
            </a:r>
            <a:r>
              <a:rPr lang="ru-RU" b="1" i="1" dirty="0" err="1"/>
              <a:t>складну</a:t>
            </a:r>
            <a:r>
              <a:rPr lang="ru-RU" b="1" i="1" dirty="0"/>
              <a:t> </a:t>
            </a:r>
            <a:r>
              <a:rPr lang="ru-RU" b="1" i="1" dirty="0" err="1"/>
              <a:t>хвилину</a:t>
            </a:r>
            <a:br>
              <a:rPr lang="ru-RU" dirty="0"/>
            </a:br>
            <a:r>
              <a:rPr lang="ru-RU" b="1" i="1" dirty="0"/>
              <a:t>За те, </a:t>
            </a:r>
            <a:r>
              <a:rPr lang="ru-RU" b="1" i="1" dirty="0" err="1"/>
              <a:t>що</a:t>
            </a:r>
            <a:r>
              <a:rPr lang="ru-RU" b="1" i="1" dirty="0"/>
              <a:t> в </a:t>
            </a:r>
            <a:r>
              <a:rPr lang="ru-RU" b="1" i="1" dirty="0" err="1"/>
              <a:t>Ваші</a:t>
            </a:r>
            <a:r>
              <a:rPr lang="ru-RU" b="1" i="1" dirty="0"/>
              <a:t> руки </a:t>
            </a:r>
            <a:r>
              <a:rPr lang="ru-RU" b="1" i="1" dirty="0" err="1"/>
              <a:t>довіряють</a:t>
            </a:r>
            <a:br>
              <a:rPr lang="ru-RU" dirty="0"/>
            </a:br>
            <a:r>
              <a:rPr lang="ru-RU" b="1" i="1" dirty="0" err="1"/>
              <a:t>Свій</a:t>
            </a:r>
            <a:r>
              <a:rPr lang="ru-RU" b="1" i="1" dirty="0"/>
              <a:t> </a:t>
            </a:r>
            <a:r>
              <a:rPr lang="ru-RU" b="1" i="1" dirty="0" err="1"/>
              <a:t>найцінніший</a:t>
            </a:r>
            <a:r>
              <a:rPr lang="ru-RU" b="1" i="1" dirty="0"/>
              <a:t> скарб - </a:t>
            </a:r>
            <a:r>
              <a:rPr lang="ru-RU" b="1" i="1" dirty="0" err="1"/>
              <a:t>дитину</a:t>
            </a:r>
            <a:r>
              <a:rPr lang="ru-RU" b="1" i="1" dirty="0"/>
              <a:t>!</a:t>
            </a:r>
          </a:p>
          <a:p>
            <a:pPr marL="0" indent="0">
              <a:buNone/>
            </a:pPr>
            <a:br>
              <a:rPr lang="ru-RU" dirty="0"/>
            </a:br>
            <a:r>
              <a:rPr lang="ru-RU" b="1" i="1" dirty="0"/>
              <a:t>Хай </a:t>
            </a:r>
            <a:r>
              <a:rPr lang="ru-RU" b="1" i="1" dirty="0" err="1"/>
              <a:t>сонячно</a:t>
            </a:r>
            <a:r>
              <a:rPr lang="ru-RU" b="1" i="1" dirty="0"/>
              <a:t> на </a:t>
            </a:r>
            <a:r>
              <a:rPr lang="ru-RU" b="1" i="1" dirty="0" err="1"/>
              <a:t>серці</a:t>
            </a:r>
            <a:r>
              <a:rPr lang="ru-RU" b="1" i="1" dirty="0"/>
              <a:t> </a:t>
            </a:r>
            <a:r>
              <a:rPr lang="ru-RU" b="1" i="1" dirty="0" err="1"/>
              <a:t>завжди</a:t>
            </a:r>
            <a:r>
              <a:rPr lang="ru-RU" b="1" i="1" dirty="0"/>
              <a:t> буде,</a:t>
            </a:r>
            <a:br>
              <a:rPr lang="ru-RU" dirty="0"/>
            </a:br>
            <a:r>
              <a:rPr lang="ru-RU" b="1" i="1" dirty="0"/>
              <a:t>На </a:t>
            </a:r>
            <a:r>
              <a:rPr lang="ru-RU" b="1" i="1" dirty="0" err="1"/>
              <a:t>добрі</a:t>
            </a:r>
            <a:r>
              <a:rPr lang="ru-RU" b="1" i="1" dirty="0"/>
              <a:t> </a:t>
            </a:r>
            <a:r>
              <a:rPr lang="ru-RU" b="1" i="1" dirty="0" err="1"/>
              <a:t>справи</a:t>
            </a:r>
            <a:r>
              <a:rPr lang="ru-RU" b="1" i="1" dirty="0"/>
              <a:t> </a:t>
            </a:r>
            <a:r>
              <a:rPr lang="ru-RU" b="1" i="1" dirty="0" err="1"/>
              <a:t>кожен</a:t>
            </a:r>
            <a:r>
              <a:rPr lang="ru-RU" b="1" i="1" dirty="0"/>
              <a:t> день </a:t>
            </a:r>
            <a:r>
              <a:rPr lang="ru-RU" b="1" i="1" dirty="0" err="1"/>
              <a:t>багатий</a:t>
            </a:r>
            <a:r>
              <a:rPr lang="ru-RU" b="1" i="1" dirty="0"/>
              <a:t>,</a:t>
            </a:r>
            <a:br>
              <a:rPr lang="ru-RU" dirty="0"/>
            </a:br>
            <a:r>
              <a:rPr lang="ru-RU" b="1" i="1" dirty="0"/>
              <a:t>Хай </a:t>
            </a:r>
            <a:r>
              <a:rPr lang="ru-RU" b="1" i="1" dirty="0" err="1"/>
              <a:t>поважають</a:t>
            </a:r>
            <a:r>
              <a:rPr lang="ru-RU" b="1" i="1" dirty="0"/>
              <a:t> і </a:t>
            </a:r>
            <a:r>
              <a:rPr lang="ru-RU" b="1" i="1" dirty="0" err="1"/>
              <a:t>цінують</a:t>
            </a:r>
            <a:r>
              <a:rPr lang="ru-RU" b="1" i="1" dirty="0"/>
              <a:t> люди!</a:t>
            </a:r>
            <a:br>
              <a:rPr lang="ru-RU" dirty="0"/>
            </a:br>
            <a:r>
              <a:rPr lang="ru-RU" b="1" i="1" dirty="0"/>
              <a:t>Ми Вас </a:t>
            </a:r>
            <a:r>
              <a:rPr lang="ru-RU" b="1" i="1" dirty="0" err="1"/>
              <a:t>вітаєм</a:t>
            </a:r>
            <a:r>
              <a:rPr lang="ru-RU" b="1" i="1" dirty="0"/>
              <a:t> з </a:t>
            </a:r>
            <a:r>
              <a:rPr lang="ru-RU" b="1" i="1" dirty="0" err="1"/>
              <a:t>професійним</a:t>
            </a:r>
            <a:r>
              <a:rPr lang="ru-RU" b="1" i="1" dirty="0"/>
              <a:t> святом!</a:t>
            </a:r>
            <a:endParaRPr lang="ru-RU" dirty="0"/>
          </a:p>
        </p:txBody>
      </p:sp>
      <p:pic>
        <p:nvPicPr>
          <p:cNvPr id="5" name="Picture 2" descr="ÐÐ°ÑÑÐ¸Ð½ÐºÐ¸ Ð¿Ð¾ Ð·Ð°Ð¿ÑÐ¾ÑÑ ÑÐ¾Ð·Ð° ÐºÐ»Ð¸Ð¿Ð°ÑÑ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993" y="7979680"/>
            <a:ext cx="1524446" cy="11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Ð°ÑÑÐ¸Ð½ÐºÐ¸ Ð¿Ð¾ Ð·Ð°Ð¿ÑÐ¾ÑÑ ÑÐ¾Ð·Ð° ÐºÐ»Ð¸Ð¿Ð°ÑÑ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32399" flipH="1">
            <a:off x="-22519" y="37787"/>
            <a:ext cx="1579660" cy="118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Ð°ÑÑÐ¸Ð½ÐºÐ¸ Ð¿Ð¾ Ð·Ð°Ð¿ÑÐ¾ÑÑ ÑÐ¾Ð·Ð° ÐºÐ»Ð¸Ð¿Ð°ÑÑ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74117" y="8001971"/>
            <a:ext cx="1483882" cy="11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ÐÐ°ÑÑÐ¸Ð½ÐºÐ¸ Ð¿Ð¾ Ð·Ð°Ð¿ÑÐ¾ÑÑ ÑÐ¾Ð·Ð° ÐºÐ»Ð¸Ð¿Ð°ÑÑ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31464" flipH="1">
            <a:off x="5069713" y="-24965"/>
            <a:ext cx="1756975" cy="132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38060">
            <a:off x="4646874" y="3066701"/>
            <a:ext cx="1941013" cy="141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25113">
            <a:off x="1551730" y="8009011"/>
            <a:ext cx="1503698" cy="109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ÐÐ°ÑÑÐ¸Ð½ÐºÐ¸ Ð¿Ð¾ Ð·Ð°Ð¿ÑÐ¾ÑÑ ÑÐ¾Ð·Ð° ÐºÐ»Ð¸Ð¿Ð°ÑÑ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6"/>
          <a:stretch/>
        </p:blipFill>
        <p:spPr bwMode="auto">
          <a:xfrm>
            <a:off x="5517232" y="6084168"/>
            <a:ext cx="99578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512" y="4394342"/>
            <a:ext cx="1533541" cy="112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25113">
            <a:off x="3311770" y="7981696"/>
            <a:ext cx="1503698" cy="109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008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A5851B-9FBC-490E-9131-FE91BAFCE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17060"/>
            <a:ext cx="6845205" cy="912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67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4"/>
          <a:stretch/>
        </p:blipFill>
        <p:spPr bwMode="auto">
          <a:xfrm>
            <a:off x="10908" y="3410"/>
            <a:ext cx="6847092" cy="914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40768" y="899592"/>
            <a:ext cx="4248472" cy="677424"/>
          </a:xfrm>
        </p:spPr>
        <p:txBody>
          <a:bodyPr>
            <a:prstTxWarp prst="textPlain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dirty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 ДНЕМ ДОШКІЛЛЯ!</a:t>
            </a:r>
            <a:endParaRPr lang="ru-RU" sz="2800" b="1" dirty="0">
              <a:ln w="11430"/>
              <a:solidFill>
                <a:srgbClr val="C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6712" y="1691680"/>
            <a:ext cx="5256584" cy="6624736"/>
          </a:xfrm>
        </p:spPr>
        <p:txBody>
          <a:bodyPr>
            <a:prstTxWarp prst="textPlain">
              <a:avLst/>
            </a:prstTxWarp>
            <a:normAutofit fontScale="62500" lnSpcReduction="20000"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0000CC"/>
                </a:solidFill>
              </a:rPr>
              <a:t>         Нехай ця осінь золота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00CC"/>
                </a:solidFill>
              </a:rPr>
              <a:t>             Вам подарує вік щасливий.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00CC"/>
                </a:solidFill>
              </a:rPr>
              <a:t>                  Щоб не згасала доброта,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00CC"/>
                </a:solidFill>
              </a:rPr>
              <a:t>                       Здоров’я, радощі і сили.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00CC"/>
                </a:solidFill>
              </a:rPr>
              <a:t>     Щоб Ваш важкий почесний труд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00CC"/>
                </a:solidFill>
              </a:rPr>
              <a:t>         Був плідним, як багата осінь.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00CC"/>
                </a:solidFill>
              </a:rPr>
              <a:t>              І кожен день, що йде новий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00CC"/>
                </a:solidFill>
              </a:rPr>
              <a:t>      Хай тільки щастя Вам приносить.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00CC"/>
                </a:solidFill>
              </a:rPr>
              <a:t>          Бажаю Вам здоров’я міцного, 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00CC"/>
                </a:solidFill>
              </a:rPr>
              <a:t>                         щастя п’янкого,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00CC"/>
                </a:solidFill>
              </a:rPr>
              <a:t>      Дітей вдячних, батьків обачних!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00CC"/>
                </a:solidFill>
              </a:rPr>
              <a:t>  Чистих ранків, сонячних світанків,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00CC"/>
                </a:solidFill>
              </a:rPr>
              <a:t>      Променів сонця в кожне віконце!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00CC"/>
                </a:solidFill>
              </a:rPr>
              <a:t>           Ніжної ласки, душевної казки!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00CC"/>
                </a:solidFill>
              </a:rPr>
              <a:t>       Грошей без ліку, довгого віку!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00CC"/>
                </a:solidFill>
              </a:rPr>
              <a:t>      Бувайте веселі, бувайте здорові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00CC"/>
                </a:solidFill>
              </a:rPr>
              <a:t>   В багатій оселі, в взаємній любові!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00CC"/>
                </a:solidFill>
              </a:rPr>
              <a:t>        Купайтеся в усмішках, 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00CC"/>
                </a:solidFill>
              </a:rPr>
              <a:t>                      жартах, цілунках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00CC"/>
                </a:solidFill>
              </a:rPr>
              <a:t>                           І щедрої долі 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00CC"/>
                </a:solidFill>
              </a:rPr>
              <a:t>                        дзвінких подарунках!</a:t>
            </a:r>
          </a:p>
        </p:txBody>
      </p:sp>
      <p:pic>
        <p:nvPicPr>
          <p:cNvPr id="8194" name="Picture 2" descr="ÐÐ°ÑÑÐ¸Ð½ÐºÐ¸ Ð¿Ð¾ Ð·Ð°Ð¿ÑÐ¾ÑÑ ÑÐ¾Ð·Ð° ÐºÐ»Ð¸Ð¿Ð°ÑÑ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29"/>
          <a:stretch/>
        </p:blipFill>
        <p:spPr bwMode="auto">
          <a:xfrm>
            <a:off x="5728130" y="3851920"/>
            <a:ext cx="1129870" cy="121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Ð°ÑÑÐ¸Ð½ÐºÐ¸ Ð¿Ð¾ Ð·Ð°Ð¿ÑÐ¾ÑÑ ÑÐ¾Ð·Ð° ÐºÐ»Ð¸Ð¿Ð°ÑÑ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6"/>
          <a:stretch/>
        </p:blipFill>
        <p:spPr bwMode="auto">
          <a:xfrm flipH="1">
            <a:off x="0" y="3695909"/>
            <a:ext cx="1268760" cy="148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ÐÐ°ÑÑÐ¸Ð½ÐºÐ¸ Ð¿Ð¾ Ð·Ð°Ð¿ÑÐ¾ÑÑ ÑÐ¾Ð·Ð° ÐºÐ»Ð¸Ð¿Ð°ÑÑ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6"/>
          <a:stretch/>
        </p:blipFill>
        <p:spPr bwMode="auto">
          <a:xfrm flipH="1">
            <a:off x="1268760" y="7308304"/>
            <a:ext cx="1224136" cy="121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10544" y="6938296"/>
            <a:ext cx="970258" cy="1162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8" y="2019622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80" y="3131840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26" y="5652120"/>
            <a:ext cx="815754" cy="81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115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E9BA0C-DAAC-49E5-9BBD-6F22EE791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396"/>
            <a:ext cx="6858297" cy="914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50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" b="2003"/>
          <a:stretch/>
        </p:blipFill>
        <p:spPr bwMode="auto">
          <a:xfrm>
            <a:off x="0" y="-12660"/>
            <a:ext cx="6858000" cy="915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6752" y="467544"/>
            <a:ext cx="4752528" cy="1224136"/>
          </a:xfrm>
        </p:spPr>
        <p:txBody>
          <a:bodyPr>
            <a:prstTxWarp prst="textInflateTop">
              <a:avLst/>
            </a:prstTxWarp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 Днем </a:t>
            </a:r>
            <a:r>
              <a:rPr lang="uk-UA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дошкілля</a:t>
            </a:r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8720" y="1907704"/>
            <a:ext cx="5256584" cy="6034617"/>
          </a:xfrm>
        </p:spPr>
        <p:txBody>
          <a:bodyPr>
            <a:prstTxWarp prst="textPlain">
              <a:avLst/>
            </a:prstTxWarp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  </a:t>
            </a:r>
            <a:r>
              <a:rPr lang="ru-RU" dirty="0" err="1">
                <a:solidFill>
                  <a:srgbClr val="0000CC"/>
                </a:solidFill>
              </a:rPr>
              <a:t>Вітаю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всіх</a:t>
            </a:r>
            <a:r>
              <a:rPr lang="ru-RU" dirty="0">
                <a:solidFill>
                  <a:srgbClr val="0000CC"/>
                </a:solidFill>
              </a:rPr>
              <a:t>, </a:t>
            </a:r>
            <a:r>
              <a:rPr lang="ru-RU" dirty="0" err="1">
                <a:solidFill>
                  <a:srgbClr val="0000CC"/>
                </a:solidFill>
              </a:rPr>
              <a:t>хто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засіва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насіння</a:t>
            </a:r>
            <a:br>
              <a:rPr lang="ru-RU" dirty="0">
                <a:solidFill>
                  <a:srgbClr val="0000CC"/>
                </a:solidFill>
              </a:rPr>
            </a:br>
            <a:r>
              <a:rPr lang="ru-RU" dirty="0">
                <a:solidFill>
                  <a:srgbClr val="0000CC"/>
                </a:solidFill>
              </a:rPr>
              <a:t>     </a:t>
            </a:r>
            <a:r>
              <a:rPr lang="ru-RU" dirty="0" err="1">
                <a:solidFill>
                  <a:srgbClr val="0000CC"/>
                </a:solidFill>
              </a:rPr>
              <a:t>Допитливості</a:t>
            </a:r>
            <a:r>
              <a:rPr lang="ru-RU" dirty="0">
                <a:solidFill>
                  <a:srgbClr val="0000CC"/>
                </a:solidFill>
              </a:rPr>
              <a:t>, </a:t>
            </a:r>
            <a:r>
              <a:rPr lang="ru-RU" dirty="0" err="1">
                <a:solidFill>
                  <a:srgbClr val="0000CC"/>
                </a:solidFill>
              </a:rPr>
              <a:t>знань</a:t>
            </a:r>
            <a:r>
              <a:rPr lang="ru-RU" dirty="0">
                <a:solidFill>
                  <a:srgbClr val="0000CC"/>
                </a:solidFill>
              </a:rPr>
              <a:t> і </a:t>
            </a:r>
            <a:r>
              <a:rPr lang="ru-RU" dirty="0" err="1">
                <a:solidFill>
                  <a:srgbClr val="0000CC"/>
                </a:solidFill>
              </a:rPr>
              <a:t>вміння</a:t>
            </a:r>
            <a:r>
              <a:rPr lang="ru-RU" dirty="0">
                <a:solidFill>
                  <a:srgbClr val="0000CC"/>
                </a:solidFill>
              </a:rPr>
              <a:t>!</a:t>
            </a:r>
            <a:br>
              <a:rPr lang="ru-RU" dirty="0">
                <a:solidFill>
                  <a:srgbClr val="0000CC"/>
                </a:solidFill>
              </a:rPr>
            </a:br>
            <a:r>
              <a:rPr lang="ru-RU" dirty="0">
                <a:solidFill>
                  <a:srgbClr val="0000CC"/>
                </a:solidFill>
              </a:rPr>
              <a:t>          </a:t>
            </a:r>
            <a:r>
              <a:rPr lang="ru-RU" dirty="0" err="1">
                <a:solidFill>
                  <a:srgbClr val="0000CC"/>
                </a:solidFill>
              </a:rPr>
              <a:t>Хто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нові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зірки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відкриває</a:t>
            </a:r>
            <a:r>
              <a:rPr lang="ru-RU" dirty="0">
                <a:solidFill>
                  <a:srgbClr val="0000CC"/>
                </a:solidFill>
              </a:rPr>
              <a:t>,</a:t>
            </a:r>
            <a:br>
              <a:rPr lang="ru-RU" dirty="0">
                <a:solidFill>
                  <a:srgbClr val="0000CC"/>
                </a:solidFill>
              </a:rPr>
            </a:br>
            <a:r>
              <a:rPr lang="ru-RU" dirty="0">
                <a:solidFill>
                  <a:srgbClr val="0000CC"/>
                </a:solidFill>
              </a:rPr>
              <a:t>               </a:t>
            </a:r>
            <a:r>
              <a:rPr lang="ru-RU" dirty="0" err="1">
                <a:solidFill>
                  <a:srgbClr val="0000CC"/>
                </a:solidFill>
              </a:rPr>
              <a:t>Хто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труднощі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любі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здолає</a:t>
            </a:r>
            <a:r>
              <a:rPr lang="ru-RU" dirty="0">
                <a:solidFill>
                  <a:srgbClr val="0000CC"/>
                </a:solidFill>
              </a:rPr>
              <a:t>!</a:t>
            </a:r>
            <a:br>
              <a:rPr lang="ru-RU" dirty="0">
                <a:solidFill>
                  <a:srgbClr val="0000CC"/>
                </a:solidFill>
              </a:rPr>
            </a:br>
            <a:r>
              <a:rPr lang="ru-RU" dirty="0">
                <a:solidFill>
                  <a:srgbClr val="0000CC"/>
                </a:solidFill>
              </a:rPr>
              <a:t>  </a:t>
            </a:r>
            <a:r>
              <a:rPr lang="ru-RU" dirty="0" err="1">
                <a:solidFill>
                  <a:srgbClr val="0000CC"/>
                </a:solidFill>
              </a:rPr>
              <a:t>Зі</a:t>
            </a:r>
            <a:r>
              <a:rPr lang="ru-RU" dirty="0">
                <a:solidFill>
                  <a:srgbClr val="0000CC"/>
                </a:solidFill>
              </a:rPr>
              <a:t> святом Вас, </a:t>
            </a:r>
            <a:r>
              <a:rPr lang="ru-RU" dirty="0" err="1">
                <a:solidFill>
                  <a:srgbClr val="0000CC"/>
                </a:solidFill>
              </a:rPr>
              <a:t>рідненькі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дошкільнята</a:t>
            </a:r>
            <a:r>
              <a:rPr lang="ru-RU" dirty="0">
                <a:solidFill>
                  <a:srgbClr val="0000CC"/>
                </a:solidFill>
              </a:rPr>
              <a:t>!</a:t>
            </a:r>
            <a:br>
              <a:rPr lang="ru-RU" dirty="0">
                <a:solidFill>
                  <a:srgbClr val="0000CC"/>
                </a:solidFill>
              </a:rPr>
            </a:br>
            <a:r>
              <a:rPr lang="ru-RU" dirty="0">
                <a:solidFill>
                  <a:srgbClr val="0000CC"/>
                </a:solidFill>
              </a:rPr>
              <a:t>    </a:t>
            </a:r>
            <a:r>
              <a:rPr lang="ru-RU" dirty="0" err="1">
                <a:solidFill>
                  <a:srgbClr val="0000CC"/>
                </a:solidFill>
              </a:rPr>
              <a:t>Це</a:t>
            </a:r>
            <a:r>
              <a:rPr lang="ru-RU" dirty="0">
                <a:solidFill>
                  <a:srgbClr val="0000CC"/>
                </a:solidFill>
              </a:rPr>
              <a:t> Ви </a:t>
            </a:r>
            <a:r>
              <a:rPr lang="ru-RU" dirty="0" err="1">
                <a:solidFill>
                  <a:srgbClr val="0000CC"/>
                </a:solidFill>
              </a:rPr>
              <a:t>замінюєте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дітям</a:t>
            </a:r>
            <a:r>
              <a:rPr lang="ru-RU" dirty="0">
                <a:solidFill>
                  <a:srgbClr val="0000CC"/>
                </a:solidFill>
              </a:rPr>
              <a:t> маму й тата,</a:t>
            </a:r>
            <a:br>
              <a:rPr lang="ru-RU" dirty="0">
                <a:solidFill>
                  <a:srgbClr val="0000CC"/>
                </a:solidFill>
              </a:rPr>
            </a:br>
            <a:r>
              <a:rPr lang="ru-RU" dirty="0" err="1">
                <a:solidFill>
                  <a:srgbClr val="0000CC"/>
                </a:solidFill>
              </a:rPr>
              <a:t>Це</a:t>
            </a:r>
            <a:r>
              <a:rPr lang="ru-RU" dirty="0">
                <a:solidFill>
                  <a:srgbClr val="0000CC"/>
                </a:solidFill>
              </a:rPr>
              <a:t> Ви і подружка, і </a:t>
            </a:r>
            <a:r>
              <a:rPr lang="ru-RU" dirty="0" err="1">
                <a:solidFill>
                  <a:srgbClr val="0000CC"/>
                </a:solidFill>
              </a:rPr>
              <a:t>вчитель</a:t>
            </a:r>
            <a:r>
              <a:rPr lang="ru-RU" dirty="0">
                <a:solidFill>
                  <a:srgbClr val="0000CC"/>
                </a:solidFill>
              </a:rPr>
              <a:t> для </a:t>
            </a:r>
            <a:r>
              <a:rPr lang="ru-RU" dirty="0" err="1">
                <a:solidFill>
                  <a:srgbClr val="0000CC"/>
                </a:solidFill>
              </a:rPr>
              <a:t>малят</a:t>
            </a:r>
            <a:r>
              <a:rPr lang="ru-RU" dirty="0">
                <a:solidFill>
                  <a:srgbClr val="0000CC"/>
                </a:solidFill>
              </a:rPr>
              <a:t> –</a:t>
            </a:r>
            <a:br>
              <a:rPr lang="ru-RU" dirty="0">
                <a:solidFill>
                  <a:srgbClr val="0000CC"/>
                </a:solidFill>
              </a:rPr>
            </a:br>
            <a:r>
              <a:rPr lang="ru-RU" dirty="0" err="1">
                <a:solidFill>
                  <a:srgbClr val="0000CC"/>
                </a:solidFill>
              </a:rPr>
              <a:t>Тендітних</a:t>
            </a:r>
            <a:r>
              <a:rPr lang="ru-RU" dirty="0">
                <a:solidFill>
                  <a:srgbClr val="0000CC"/>
                </a:solidFill>
              </a:rPr>
              <a:t>, </a:t>
            </a:r>
            <a:r>
              <a:rPr lang="ru-RU" dirty="0" err="1">
                <a:solidFill>
                  <a:srgbClr val="0000CC"/>
                </a:solidFill>
              </a:rPr>
              <a:t>курносих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дівчаток</a:t>
            </a:r>
            <a:r>
              <a:rPr lang="ru-RU" dirty="0">
                <a:solidFill>
                  <a:srgbClr val="0000CC"/>
                </a:solidFill>
              </a:rPr>
              <a:t> і </a:t>
            </a:r>
            <a:r>
              <a:rPr lang="ru-RU" dirty="0" err="1">
                <a:solidFill>
                  <a:srgbClr val="0000CC"/>
                </a:solidFill>
              </a:rPr>
              <a:t>хлоп’ят</a:t>
            </a:r>
            <a:r>
              <a:rPr lang="ru-RU" dirty="0">
                <a:solidFill>
                  <a:srgbClr val="0000CC"/>
                </a:solidFill>
              </a:rPr>
              <a:t>.</a:t>
            </a:r>
            <a:br>
              <a:rPr lang="ru-RU" dirty="0">
                <a:solidFill>
                  <a:srgbClr val="0000CC"/>
                </a:solidFill>
              </a:rPr>
            </a:br>
            <a:r>
              <a:rPr lang="ru-RU" dirty="0">
                <a:solidFill>
                  <a:srgbClr val="0000CC"/>
                </a:solidFill>
              </a:rPr>
              <a:t>    </a:t>
            </a:r>
            <a:r>
              <a:rPr lang="ru-RU" dirty="0" err="1">
                <a:solidFill>
                  <a:srgbClr val="0000CC"/>
                </a:solidFill>
              </a:rPr>
              <a:t>Вихователь</a:t>
            </a:r>
            <a:r>
              <a:rPr lang="ru-RU" dirty="0">
                <a:solidFill>
                  <a:srgbClr val="0000CC"/>
                </a:solidFill>
              </a:rPr>
              <a:t> – </a:t>
            </a:r>
            <a:r>
              <a:rPr lang="ru-RU" dirty="0" err="1">
                <a:solidFill>
                  <a:srgbClr val="0000CC"/>
                </a:solidFill>
              </a:rPr>
              <a:t>це</a:t>
            </a:r>
            <a:r>
              <a:rPr lang="ru-RU" dirty="0">
                <a:solidFill>
                  <a:srgbClr val="0000CC"/>
                </a:solidFill>
              </a:rPr>
              <a:t> не просто педагог,</a:t>
            </a:r>
            <a:br>
              <a:rPr lang="ru-RU" dirty="0">
                <a:solidFill>
                  <a:srgbClr val="0000CC"/>
                </a:solidFill>
              </a:rPr>
            </a:br>
            <a:r>
              <a:rPr lang="ru-RU" dirty="0">
                <a:solidFill>
                  <a:srgbClr val="0000CC"/>
                </a:solidFill>
              </a:rPr>
              <a:t>        </a:t>
            </a:r>
            <a:r>
              <a:rPr lang="ru-RU" dirty="0" err="1">
                <a:solidFill>
                  <a:srgbClr val="0000CC"/>
                </a:solidFill>
              </a:rPr>
              <a:t>Він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ніби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бескорисливий</a:t>
            </a:r>
            <a:r>
              <a:rPr lang="ru-RU" dirty="0">
                <a:solidFill>
                  <a:srgbClr val="0000CC"/>
                </a:solidFill>
              </a:rPr>
              <a:t> Ван Гог.</a:t>
            </a:r>
            <a:br>
              <a:rPr lang="ru-RU" dirty="0">
                <a:solidFill>
                  <a:srgbClr val="0000CC"/>
                </a:solidFill>
              </a:rPr>
            </a:br>
            <a:r>
              <a:rPr lang="ru-RU" dirty="0">
                <a:solidFill>
                  <a:srgbClr val="0000CC"/>
                </a:solidFill>
              </a:rPr>
              <a:t>  Для </a:t>
            </a:r>
            <a:r>
              <a:rPr lang="ru-RU" dirty="0" err="1">
                <a:solidFill>
                  <a:srgbClr val="0000CC"/>
                </a:solidFill>
              </a:rPr>
              <a:t>нього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найважливіше</a:t>
            </a:r>
            <a:r>
              <a:rPr lang="ru-RU" dirty="0">
                <a:solidFill>
                  <a:srgbClr val="0000CC"/>
                </a:solidFill>
              </a:rPr>
              <a:t> – </a:t>
            </a:r>
            <a:r>
              <a:rPr lang="ru-RU" dirty="0" err="1">
                <a:solidFill>
                  <a:srgbClr val="0000CC"/>
                </a:solidFill>
              </a:rPr>
              <a:t>це</a:t>
            </a:r>
            <a:r>
              <a:rPr lang="ru-RU" dirty="0">
                <a:solidFill>
                  <a:srgbClr val="0000CC"/>
                </a:solidFill>
              </a:rPr>
              <a:t> робота,</a:t>
            </a:r>
            <a:br>
              <a:rPr lang="ru-RU" dirty="0">
                <a:solidFill>
                  <a:srgbClr val="0000CC"/>
                </a:solidFill>
              </a:rPr>
            </a:br>
            <a:r>
              <a:rPr lang="ru-RU" dirty="0">
                <a:solidFill>
                  <a:srgbClr val="0000CC"/>
                </a:solidFill>
              </a:rPr>
              <a:t>    Про </a:t>
            </a:r>
            <a:r>
              <a:rPr lang="ru-RU" dirty="0" err="1">
                <a:solidFill>
                  <a:srgbClr val="0000CC"/>
                </a:solidFill>
              </a:rPr>
              <a:t>найменших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діточок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турбота</a:t>
            </a:r>
            <a:r>
              <a:rPr lang="ru-RU" dirty="0">
                <a:solidFill>
                  <a:srgbClr val="0000CC"/>
                </a:solidFill>
              </a:rPr>
              <a:t>.</a:t>
            </a:r>
            <a:br>
              <a:rPr lang="ru-RU" dirty="0">
                <a:solidFill>
                  <a:srgbClr val="0000CC"/>
                </a:solidFill>
              </a:rPr>
            </a:br>
            <a:r>
              <a:rPr lang="ru-RU" dirty="0">
                <a:solidFill>
                  <a:srgbClr val="0000CC"/>
                </a:solidFill>
              </a:rPr>
              <a:t>        </a:t>
            </a:r>
            <a:r>
              <a:rPr lang="ru-RU" dirty="0" err="1">
                <a:solidFill>
                  <a:srgbClr val="0000CC"/>
                </a:solidFill>
              </a:rPr>
              <a:t>Тож</a:t>
            </a:r>
            <a:r>
              <a:rPr lang="ru-RU" dirty="0">
                <a:solidFill>
                  <a:srgbClr val="0000CC"/>
                </a:solidFill>
              </a:rPr>
              <a:t> хай Ваша справа не </a:t>
            </a:r>
            <a:r>
              <a:rPr lang="ru-RU" dirty="0" err="1">
                <a:solidFill>
                  <a:srgbClr val="0000CC"/>
                </a:solidFill>
              </a:rPr>
              <a:t>вмира</a:t>
            </a:r>
            <a:r>
              <a:rPr lang="ru-RU" dirty="0">
                <a:solidFill>
                  <a:srgbClr val="0000CC"/>
                </a:solidFill>
              </a:rPr>
              <a:t>,</a:t>
            </a:r>
            <a:br>
              <a:rPr lang="ru-RU" dirty="0">
                <a:solidFill>
                  <a:srgbClr val="0000CC"/>
                </a:solidFill>
              </a:rPr>
            </a:br>
            <a:r>
              <a:rPr lang="ru-RU" dirty="0">
                <a:solidFill>
                  <a:srgbClr val="0000CC"/>
                </a:solidFill>
              </a:rPr>
              <a:t>             Й </a:t>
            </a:r>
            <a:r>
              <a:rPr lang="ru-RU" dirty="0" err="1">
                <a:solidFill>
                  <a:srgbClr val="0000CC"/>
                </a:solidFill>
              </a:rPr>
              <a:t>життя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буяє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повноквіттям</a:t>
            </a:r>
            <a:r>
              <a:rPr lang="ru-RU" dirty="0">
                <a:solidFill>
                  <a:srgbClr val="0000CC"/>
                </a:solidFill>
              </a:rPr>
              <a:t>!</a:t>
            </a:r>
            <a:br>
              <a:rPr lang="ru-RU" dirty="0">
                <a:solidFill>
                  <a:srgbClr val="0000CC"/>
                </a:solidFill>
              </a:rPr>
            </a:br>
            <a:r>
              <a:rPr lang="ru-RU" dirty="0">
                <a:solidFill>
                  <a:srgbClr val="0000CC"/>
                </a:solidFill>
              </a:rPr>
              <a:t>                    Достатку, </a:t>
            </a:r>
            <a:r>
              <a:rPr lang="ru-RU" dirty="0" err="1">
                <a:solidFill>
                  <a:srgbClr val="0000CC"/>
                </a:solidFill>
              </a:rPr>
              <a:t>радощів</a:t>
            </a:r>
            <a:r>
              <a:rPr lang="ru-RU" dirty="0">
                <a:solidFill>
                  <a:srgbClr val="0000CC"/>
                </a:solidFill>
              </a:rPr>
              <a:t>, добра!</a:t>
            </a:r>
            <a:br>
              <a:rPr lang="ru-RU" dirty="0">
                <a:solidFill>
                  <a:srgbClr val="0000CC"/>
                </a:solidFill>
              </a:rPr>
            </a:br>
            <a:r>
              <a:rPr lang="ru-RU" dirty="0">
                <a:solidFill>
                  <a:srgbClr val="0000CC"/>
                </a:solidFill>
              </a:rPr>
              <a:t>                      І </a:t>
            </a:r>
            <a:r>
              <a:rPr lang="ru-RU" dirty="0" err="1">
                <a:solidFill>
                  <a:srgbClr val="0000CC"/>
                </a:solidFill>
              </a:rPr>
              <a:t>щастя</a:t>
            </a:r>
            <a:r>
              <a:rPr lang="ru-RU" dirty="0">
                <a:solidFill>
                  <a:srgbClr val="0000CC"/>
                </a:solidFill>
              </a:rPr>
              <a:t> Вам і вашим </a:t>
            </a:r>
            <a:r>
              <a:rPr lang="ru-RU" dirty="0" err="1">
                <a:solidFill>
                  <a:srgbClr val="0000CC"/>
                </a:solidFill>
              </a:rPr>
              <a:t>дітям</a:t>
            </a:r>
            <a:r>
              <a:rPr lang="ru-RU" dirty="0">
                <a:solidFill>
                  <a:srgbClr val="0000CC"/>
                </a:solidFill>
              </a:rPr>
              <a:t>!</a:t>
            </a:r>
          </a:p>
        </p:txBody>
      </p:sp>
      <p:pic>
        <p:nvPicPr>
          <p:cNvPr id="5" name="Picture 2" descr="ÐÐ°ÑÑÐ¸Ð½ÐºÐ¸ Ð¿Ð¾ Ð·Ð°Ð¿ÑÐ¾ÑÑ ÑÐ¾Ð·Ð° ÐºÐ»Ð¸Ð¿Ð°ÑÑ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6"/>
          <a:stretch/>
        </p:blipFill>
        <p:spPr bwMode="auto">
          <a:xfrm>
            <a:off x="5311559" y="1979712"/>
            <a:ext cx="1007949" cy="11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Ð°ÑÑÐ¸Ð½ÐºÐ¸ Ð¿Ð¾ Ð·Ð°Ð¿ÑÐ¾ÑÑ ÑÐ¾Ð·Ð° ÐºÐ»Ð¸Ð¿Ð°ÑÑ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6"/>
          <a:stretch/>
        </p:blipFill>
        <p:spPr bwMode="auto">
          <a:xfrm flipH="1">
            <a:off x="665714" y="2538327"/>
            <a:ext cx="819069" cy="91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Ð°ÑÑÐ¸Ð½ÐºÐ¸ Ð¿Ð¾ Ð·Ð°Ð¿ÑÐ¾ÑÑ ÑÐ¾Ð·Ð° ÐºÐ»Ð¸Ð¿Ð°ÑÑ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6"/>
          <a:stretch/>
        </p:blipFill>
        <p:spPr bwMode="auto">
          <a:xfrm flipH="1">
            <a:off x="665714" y="6300191"/>
            <a:ext cx="882758" cy="8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ÐÐ°ÑÑÐ¸Ð½ÐºÐ¸ Ð¿Ð¾ Ð·Ð°Ð¿ÑÐ¾ÑÑ ÑÐ¾Ð·Ð° ÐºÐ»Ð¸Ð¿Ð°ÑÑ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6"/>
          <a:stretch/>
        </p:blipFill>
        <p:spPr bwMode="auto">
          <a:xfrm rot="2492618">
            <a:off x="5216885" y="7811266"/>
            <a:ext cx="871954" cy="102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ÐÐ°ÑÑÐ¸Ð½ÐºÐ¸ Ð¿Ð¾ Ð·Ð°Ð¿ÑÐ¾ÑÑ ÑÐ¾Ð·Ð° ÐºÐ»Ð¸Ð¿Ð°ÑÑ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6"/>
          <a:stretch/>
        </p:blipFill>
        <p:spPr bwMode="auto">
          <a:xfrm rot="3338510">
            <a:off x="2803568" y="7791087"/>
            <a:ext cx="894449" cy="105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ÐÐ°ÑÑÐ¸Ð½ÐºÐ¸ Ð¿Ð¾ Ð·Ð°Ð¿ÑÐ¾ÑÑ ÑÐ¾Ð·Ð° ÐºÐ»Ð¸Ð¿Ð°ÑÑ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6"/>
          <a:stretch/>
        </p:blipFill>
        <p:spPr bwMode="auto">
          <a:xfrm rot="16721357" flipH="1">
            <a:off x="5710621" y="6208518"/>
            <a:ext cx="785754" cy="79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ÐÐ°ÑÑÐ¸Ð½ÐºÐ¸ Ð¿Ð¾ Ð·Ð°Ð¿ÑÐ¾ÑÑ ÑÐ¾Ð·Ð° ÐºÐ»Ð¸Ð¿Ð°ÑÑ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6"/>
          <a:stretch/>
        </p:blipFill>
        <p:spPr bwMode="auto">
          <a:xfrm flipH="1">
            <a:off x="646885" y="5004048"/>
            <a:ext cx="714718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ÐÐ°ÑÑÐ¸Ð½ÐºÐ¸ Ð¿Ð¾ Ð·Ð°Ð¿ÑÐ¾ÑÑ ÑÐ¾Ð·Ð° ÐºÐ»Ð¸Ð¿Ð°ÑÑ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6"/>
          <a:stretch/>
        </p:blipFill>
        <p:spPr bwMode="auto">
          <a:xfrm>
            <a:off x="4986215" y="1540045"/>
            <a:ext cx="666646" cy="78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ÐÐ°ÑÑÐ¸Ð½ÐºÐ¸ Ð¿Ð¾ Ð·Ð°Ð¿ÑÐ¾ÑÑ ÑÐ¾Ð·Ð° ÐºÐ»Ð¸Ð¿Ð°ÑÑ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6"/>
          <a:stretch/>
        </p:blipFill>
        <p:spPr bwMode="auto">
          <a:xfrm rot="19823578" flipH="1">
            <a:off x="3860869" y="7740741"/>
            <a:ext cx="1076894" cy="108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985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E3D6F4-2782-419B-84F8-A57CE8DAA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396"/>
            <a:ext cx="6858297" cy="914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49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3875</TotalTime>
  <Words>1235</Words>
  <Application>Microsoft Office PowerPoint</Application>
  <PresentationFormat>Экран (4:3)</PresentationFormat>
  <Paragraphs>78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Constantia</vt:lpstr>
      <vt:lpstr>Times New Roman</vt:lpstr>
      <vt:lpstr>Тема Office</vt:lpstr>
      <vt:lpstr>Презентация PowerPoint</vt:lpstr>
      <vt:lpstr>З ДНЕМ ДОШКІЛЛЯ!</vt:lpstr>
      <vt:lpstr>Презентация PowerPoint</vt:lpstr>
      <vt:lpstr>Сердечно вітаємо Вас  із професійним святом – Всеукраїнським Днем дошкілля!</vt:lpstr>
      <vt:lpstr>Презентация PowerPoint</vt:lpstr>
      <vt:lpstr>З ДНЕМ ДОШКІЛЛЯ!</vt:lpstr>
      <vt:lpstr>Презентация PowerPoint</vt:lpstr>
      <vt:lpstr>З Днем дошкілля!</vt:lpstr>
      <vt:lpstr>Презентация PowerPoint</vt:lpstr>
      <vt:lpstr>З ДНЕМ ДОШКІЛЛЯ!</vt:lpstr>
      <vt:lpstr>Презентация PowerPoint</vt:lpstr>
      <vt:lpstr>З ДНЕМ ДОШКІЛЛЯ!</vt:lpstr>
      <vt:lpstr>Презентация PowerPoint</vt:lpstr>
      <vt:lpstr>Шановні колеги!  Прийміть найщиріші вітання  з професійним святом.  </vt:lpstr>
      <vt:lpstr>Презентация PowerPoint</vt:lpstr>
      <vt:lpstr>Вітаємо Вас  з Днем працівників  дошкільної освіти.</vt:lpstr>
      <vt:lpstr>Презентация PowerPoint</vt:lpstr>
      <vt:lpstr>З ДНЕМ ДОШКІЛЛЯ!</vt:lpstr>
      <vt:lpstr>Презентация PowerPoint</vt:lpstr>
      <vt:lpstr>Прийміть щирі та сердечні вітання  з Днем дошкілля!</vt:lpstr>
      <vt:lpstr>Презентация PowerPoint</vt:lpstr>
      <vt:lpstr>Шановні педагоги! З професійним святом всіх Вас!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Пользователь</cp:lastModifiedBy>
  <cp:revision>77</cp:revision>
  <dcterms:created xsi:type="dcterms:W3CDTF">2019-08-20T12:24:00Z</dcterms:created>
  <dcterms:modified xsi:type="dcterms:W3CDTF">2020-09-26T10:00:13Z</dcterms:modified>
</cp:coreProperties>
</file>