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39" d="100"/>
          <a:sy n="39" d="100"/>
        </p:scale>
        <p:origin x="7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82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00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09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37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26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7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17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9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71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1D4A-EB82-4BFC-BB6A-51145E3FC134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32C97-2D60-4F41-91D9-1BFFD9D3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4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81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0869" t="14062" r="36334" b="4688"/>
          <a:stretch/>
        </p:blipFill>
        <p:spPr>
          <a:xfrm>
            <a:off x="3429423" y="0"/>
            <a:ext cx="52233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2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5554" t="23785" r="41215" b="8160"/>
          <a:stretch/>
        </p:blipFill>
        <p:spPr>
          <a:xfrm>
            <a:off x="3675298" y="0"/>
            <a:ext cx="47444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42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2022-10-24T07:45:17Z</dcterms:created>
  <dcterms:modified xsi:type="dcterms:W3CDTF">2022-10-24T11:29:29Z</dcterms:modified>
</cp:coreProperties>
</file>