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15"/>
  </p:notesMasterIdLst>
  <p:handoutMasterIdLst>
    <p:handoutMasterId r:id="rId16"/>
  </p:handoutMasterIdLst>
  <p:sldIdLst>
    <p:sldId id="1938" r:id="rId5"/>
    <p:sldId id="1935" r:id="rId6"/>
    <p:sldId id="1942" r:id="rId7"/>
    <p:sldId id="1924" r:id="rId8"/>
    <p:sldId id="1947" r:id="rId9"/>
    <p:sldId id="1945" r:id="rId10"/>
    <p:sldId id="1944" r:id="rId11"/>
    <p:sldId id="1951" r:id="rId12"/>
    <p:sldId id="1949" r:id="rId13"/>
    <p:sldId id="194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60071"/>
    <a:srgbClr val="FF7676"/>
    <a:srgbClr val="6A1F60"/>
    <a:srgbClr val="CA4F67"/>
    <a:srgbClr val="0796D0"/>
    <a:srgbClr val="C60B68"/>
    <a:srgbClr val="F7D6D6"/>
    <a:srgbClr val="A69AC7"/>
    <a:srgbClr val="EACAD0"/>
    <a:srgbClr val="C50C6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 autoAdjust="0"/>
    <p:restoredTop sz="95042" autoAdjust="0"/>
  </p:normalViewPr>
  <p:slideViewPr>
    <p:cSldViewPr snapToGrid="0">
      <p:cViewPr>
        <p:scale>
          <a:sx n="69" d="100"/>
          <a:sy n="69" d="100"/>
        </p:scale>
        <p:origin x="-534" y="-8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Documents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Documents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0;&#1040;&#1044;&#1056;&#1048;%202024\&#1044;&#1030;&#1040;&#1043;&#1056;&#1040;&#1052;&#1040;%20&#1053;&#1040;%20&#1050;&#1040;&#1044;&#1056;&#104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433535536472357"/>
          <c:y val="2.3255806855946182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3876816027278324E-2"/>
          <c:y val="7.2342973257375334E-2"/>
          <c:w val="0.77074350730207464"/>
          <c:h val="0.90364043204277045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[Книга1.xlsx]Аркуш1!$K$40:$Q$40</c:f>
              <c:strCache>
                <c:ptCount val="7"/>
                <c:pt idx="0">
                  <c:v>+1</c:v>
                </c:pt>
                <c:pt idx="1">
                  <c:v>+2</c:v>
                </c:pt>
                <c:pt idx="2">
                  <c:v>+3</c:v>
                </c:pt>
                <c:pt idx="3">
                  <c:v>0</c:v>
                </c:pt>
                <c:pt idx="4">
                  <c:v>-1</c:v>
                </c:pt>
                <c:pt idx="5">
                  <c:v>-2</c:v>
                </c:pt>
                <c:pt idx="6">
                  <c:v>-3</c:v>
                </c:pt>
              </c:strCache>
            </c:strRef>
          </c:cat>
          <c:val>
            <c:numRef>
              <c:f>[Книга1.xlsx]Аркуш1!$K$41:$Q$41</c:f>
              <c:numCache>
                <c:formatCode>General</c:formatCode>
                <c:ptCount val="7"/>
                <c:pt idx="0">
                  <c:v>10</c:v>
                </c:pt>
                <c:pt idx="1">
                  <c:v>8</c:v>
                </c:pt>
                <c:pt idx="2">
                  <c:v>9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 xmlns:c16r2="http://schemas.microsoft.com/office/drawing/2015/06/chart"/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87142239041215586"/>
          <c:y val="0.15255754321032486"/>
          <c:w val="9.8920550476547242E-2"/>
          <c:h val="0.7714861448770485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uk-UA"/>
        </a:p>
      </c:txPr>
    </c:legend>
    <c:plotVisOnly val="1"/>
    <c:dispBlanksAs val="zero"/>
  </c:chart>
  <c:txPr>
    <a:bodyPr/>
    <a:lstStyle/>
    <a:p>
      <a:pPr>
        <a:defRPr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Аркуш1!$A$4</c:f>
              <c:strCache>
                <c:ptCount val="1"/>
                <c:pt idx="0">
                  <c:v>"А" - цілком відповідає характерові взаємин у нашому колективі</c:v>
                </c:pt>
              </c:strCache>
            </c:strRef>
          </c:tx>
          <c:cat>
            <c:strRef>
              <c:f>Аркуш1!$B$3:$AB$3</c:f>
              <c:strCache>
                <c:ptCount val="27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  <c:pt idx="10">
                  <c:v>11.</c:v>
                </c:pt>
                <c:pt idx="11">
                  <c:v>12.</c:v>
                </c:pt>
                <c:pt idx="12">
                  <c:v>13.</c:v>
                </c:pt>
                <c:pt idx="13">
                  <c:v>14.</c:v>
                </c:pt>
                <c:pt idx="14">
                  <c:v>15.</c:v>
                </c:pt>
                <c:pt idx="15">
                  <c:v>16.</c:v>
                </c:pt>
                <c:pt idx="16">
                  <c:v>17. </c:v>
                </c:pt>
                <c:pt idx="17">
                  <c:v>18.</c:v>
                </c:pt>
                <c:pt idx="18">
                  <c:v>19.</c:v>
                </c:pt>
                <c:pt idx="19">
                  <c:v>20.</c:v>
                </c:pt>
                <c:pt idx="20">
                  <c:v>21.</c:v>
                </c:pt>
                <c:pt idx="21">
                  <c:v>22.</c:v>
                </c:pt>
                <c:pt idx="22">
                  <c:v>23.</c:v>
                </c:pt>
                <c:pt idx="23">
                  <c:v>24.</c:v>
                </c:pt>
                <c:pt idx="24">
                  <c:v>25.</c:v>
                </c:pt>
                <c:pt idx="25">
                  <c:v>26.</c:v>
                </c:pt>
                <c:pt idx="26">
                  <c:v>27.</c:v>
                </c:pt>
              </c:strCache>
            </c:strRef>
          </c:cat>
          <c:val>
            <c:numRef>
              <c:f>Аркуш1!$B$4:$AB$4</c:f>
              <c:numCache>
                <c:formatCode>General</c:formatCode>
                <c:ptCount val="27"/>
                <c:pt idx="0">
                  <c:v>23</c:v>
                </c:pt>
                <c:pt idx="1">
                  <c:v>22</c:v>
                </c:pt>
                <c:pt idx="2">
                  <c:v>24</c:v>
                </c:pt>
                <c:pt idx="3">
                  <c:v>32</c:v>
                </c:pt>
                <c:pt idx="4">
                  <c:v>23</c:v>
                </c:pt>
                <c:pt idx="5">
                  <c:v>23</c:v>
                </c:pt>
                <c:pt idx="6">
                  <c:v>19</c:v>
                </c:pt>
                <c:pt idx="7">
                  <c:v>16</c:v>
                </c:pt>
                <c:pt idx="8">
                  <c:v>24</c:v>
                </c:pt>
                <c:pt idx="9">
                  <c:v>24</c:v>
                </c:pt>
                <c:pt idx="10">
                  <c:v>27</c:v>
                </c:pt>
                <c:pt idx="11">
                  <c:v>22</c:v>
                </c:pt>
                <c:pt idx="12">
                  <c:v>27</c:v>
                </c:pt>
                <c:pt idx="13">
                  <c:v>23</c:v>
                </c:pt>
                <c:pt idx="14">
                  <c:v>30</c:v>
                </c:pt>
                <c:pt idx="15">
                  <c:v>27</c:v>
                </c:pt>
                <c:pt idx="16">
                  <c:v>28</c:v>
                </c:pt>
                <c:pt idx="17">
                  <c:v>27</c:v>
                </c:pt>
                <c:pt idx="18">
                  <c:v>18</c:v>
                </c:pt>
                <c:pt idx="19">
                  <c:v>19</c:v>
                </c:pt>
                <c:pt idx="20">
                  <c:v>23</c:v>
                </c:pt>
                <c:pt idx="21">
                  <c:v>15</c:v>
                </c:pt>
                <c:pt idx="22">
                  <c:v>22</c:v>
                </c:pt>
                <c:pt idx="23">
                  <c:v>25</c:v>
                </c:pt>
                <c:pt idx="24">
                  <c:v>28</c:v>
                </c:pt>
                <c:pt idx="25">
                  <c:v>20</c:v>
                </c:pt>
                <c:pt idx="26">
                  <c:v>28</c:v>
                </c:pt>
              </c:numCache>
            </c:numRef>
          </c:val>
        </c:ser>
        <c:ser>
          <c:idx val="1"/>
          <c:order val="1"/>
          <c:tx>
            <c:strRef>
              <c:f>Аркуш1!$A$5</c:f>
              <c:strCache>
                <c:ptCount val="1"/>
                <c:pt idx="0">
                  <c:v>"Б" - загалом характерно для нашого колективу</c:v>
                </c:pt>
              </c:strCache>
            </c:strRef>
          </c:tx>
          <c:cat>
            <c:strRef>
              <c:f>Аркуш1!$B$3:$AB$3</c:f>
              <c:strCache>
                <c:ptCount val="27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  <c:pt idx="10">
                  <c:v>11.</c:v>
                </c:pt>
                <c:pt idx="11">
                  <c:v>12.</c:v>
                </c:pt>
                <c:pt idx="12">
                  <c:v>13.</c:v>
                </c:pt>
                <c:pt idx="13">
                  <c:v>14.</c:v>
                </c:pt>
                <c:pt idx="14">
                  <c:v>15.</c:v>
                </c:pt>
                <c:pt idx="15">
                  <c:v>16.</c:v>
                </c:pt>
                <c:pt idx="16">
                  <c:v>17. </c:v>
                </c:pt>
                <c:pt idx="17">
                  <c:v>18.</c:v>
                </c:pt>
                <c:pt idx="18">
                  <c:v>19.</c:v>
                </c:pt>
                <c:pt idx="19">
                  <c:v>20.</c:v>
                </c:pt>
                <c:pt idx="20">
                  <c:v>21.</c:v>
                </c:pt>
                <c:pt idx="21">
                  <c:v>22.</c:v>
                </c:pt>
                <c:pt idx="22">
                  <c:v>23.</c:v>
                </c:pt>
                <c:pt idx="23">
                  <c:v>24.</c:v>
                </c:pt>
                <c:pt idx="24">
                  <c:v>25.</c:v>
                </c:pt>
                <c:pt idx="25">
                  <c:v>26.</c:v>
                </c:pt>
                <c:pt idx="26">
                  <c:v>27.</c:v>
                </c:pt>
              </c:strCache>
            </c:strRef>
          </c:cat>
          <c:val>
            <c:numRef>
              <c:f>Аркуш1!$B$5:$AB$5</c:f>
              <c:numCache>
                <c:formatCode>General</c:formatCode>
                <c:ptCount val="27"/>
                <c:pt idx="0">
                  <c:v>7</c:v>
                </c:pt>
                <c:pt idx="1">
                  <c:v>9</c:v>
                </c:pt>
                <c:pt idx="2">
                  <c:v>5</c:v>
                </c:pt>
                <c:pt idx="3">
                  <c:v>1</c:v>
                </c:pt>
                <c:pt idx="4">
                  <c:v>7</c:v>
                </c:pt>
                <c:pt idx="5">
                  <c:v>7</c:v>
                </c:pt>
                <c:pt idx="6">
                  <c:v>10</c:v>
                </c:pt>
                <c:pt idx="7">
                  <c:v>9</c:v>
                </c:pt>
                <c:pt idx="8">
                  <c:v>7</c:v>
                </c:pt>
                <c:pt idx="9">
                  <c:v>9</c:v>
                </c:pt>
                <c:pt idx="10">
                  <c:v>7</c:v>
                </c:pt>
                <c:pt idx="11">
                  <c:v>8</c:v>
                </c:pt>
                <c:pt idx="12">
                  <c:v>5</c:v>
                </c:pt>
                <c:pt idx="13">
                  <c:v>10</c:v>
                </c:pt>
                <c:pt idx="14">
                  <c:v>4</c:v>
                </c:pt>
                <c:pt idx="15">
                  <c:v>7</c:v>
                </c:pt>
                <c:pt idx="16">
                  <c:v>4</c:v>
                </c:pt>
                <c:pt idx="17">
                  <c:v>4</c:v>
                </c:pt>
                <c:pt idx="18">
                  <c:v>9</c:v>
                </c:pt>
                <c:pt idx="19">
                  <c:v>8</c:v>
                </c:pt>
                <c:pt idx="20">
                  <c:v>9</c:v>
                </c:pt>
                <c:pt idx="21">
                  <c:v>6</c:v>
                </c:pt>
                <c:pt idx="22">
                  <c:v>6</c:v>
                </c:pt>
                <c:pt idx="23">
                  <c:v>5</c:v>
                </c:pt>
                <c:pt idx="24">
                  <c:v>3</c:v>
                </c:pt>
                <c:pt idx="25">
                  <c:v>7</c:v>
                </c:pt>
                <c:pt idx="26">
                  <c:v>5</c:v>
                </c:pt>
              </c:numCache>
            </c:numRef>
          </c:val>
        </c:ser>
        <c:ser>
          <c:idx val="2"/>
          <c:order val="2"/>
          <c:tx>
            <c:strRef>
              <c:f>Аркуш1!$A$6</c:f>
              <c:strCache>
                <c:ptCount val="1"/>
                <c:pt idx="0">
                  <c:v>"В" - майже не характерно для нашого колективу</c:v>
                </c:pt>
              </c:strCache>
            </c:strRef>
          </c:tx>
          <c:cat>
            <c:strRef>
              <c:f>Аркуш1!$B$3:$AB$3</c:f>
              <c:strCache>
                <c:ptCount val="27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  <c:pt idx="10">
                  <c:v>11.</c:v>
                </c:pt>
                <c:pt idx="11">
                  <c:v>12.</c:v>
                </c:pt>
                <c:pt idx="12">
                  <c:v>13.</c:v>
                </c:pt>
                <c:pt idx="13">
                  <c:v>14.</c:v>
                </c:pt>
                <c:pt idx="14">
                  <c:v>15.</c:v>
                </c:pt>
                <c:pt idx="15">
                  <c:v>16.</c:v>
                </c:pt>
                <c:pt idx="16">
                  <c:v>17. </c:v>
                </c:pt>
                <c:pt idx="17">
                  <c:v>18.</c:v>
                </c:pt>
                <c:pt idx="18">
                  <c:v>19.</c:v>
                </c:pt>
                <c:pt idx="19">
                  <c:v>20.</c:v>
                </c:pt>
                <c:pt idx="20">
                  <c:v>21.</c:v>
                </c:pt>
                <c:pt idx="21">
                  <c:v>22.</c:v>
                </c:pt>
                <c:pt idx="22">
                  <c:v>23.</c:v>
                </c:pt>
                <c:pt idx="23">
                  <c:v>24.</c:v>
                </c:pt>
                <c:pt idx="24">
                  <c:v>25.</c:v>
                </c:pt>
                <c:pt idx="25">
                  <c:v>26.</c:v>
                </c:pt>
                <c:pt idx="26">
                  <c:v>27.</c:v>
                </c:pt>
              </c:strCache>
            </c:strRef>
          </c:cat>
          <c:val>
            <c:numRef>
              <c:f>Аркуш1!$B$6:$AB$6</c:f>
              <c:numCache>
                <c:formatCode>General</c:formatCode>
                <c:ptCount val="27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1">
                  <c:v>4</c:v>
                </c:pt>
                <c:pt idx="12">
                  <c:v>2</c:v>
                </c:pt>
                <c:pt idx="13">
                  <c:v>1</c:v>
                </c:pt>
                <c:pt idx="16">
                  <c:v>2</c:v>
                </c:pt>
                <c:pt idx="17">
                  <c:v>3</c:v>
                </c:pt>
                <c:pt idx="18">
                  <c:v>5</c:v>
                </c:pt>
                <c:pt idx="19">
                  <c:v>4</c:v>
                </c:pt>
                <c:pt idx="20">
                  <c:v>2</c:v>
                </c:pt>
                <c:pt idx="21">
                  <c:v>8</c:v>
                </c:pt>
                <c:pt idx="22">
                  <c:v>2</c:v>
                </c:pt>
                <c:pt idx="23">
                  <c:v>2</c:v>
                </c:pt>
                <c:pt idx="24">
                  <c:v>3</c:v>
                </c:pt>
                <c:pt idx="25">
                  <c:v>5</c:v>
                </c:pt>
                <c:pt idx="26">
                  <c:v>1</c:v>
                </c:pt>
              </c:numCache>
            </c:numRef>
          </c:val>
        </c:ser>
        <c:ser>
          <c:idx val="3"/>
          <c:order val="3"/>
          <c:tx>
            <c:strRef>
              <c:f>Аркуш1!$A$7</c:f>
              <c:strCache>
                <c:ptCount val="1"/>
                <c:pt idx="0">
                  <c:v>"Г" - не відповідає характерові взаємин у нашому колективі</c:v>
                </c:pt>
              </c:strCache>
            </c:strRef>
          </c:tx>
          <c:cat>
            <c:strRef>
              <c:f>Аркуш1!$B$3:$AB$3</c:f>
              <c:strCache>
                <c:ptCount val="27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  <c:pt idx="10">
                  <c:v>11.</c:v>
                </c:pt>
                <c:pt idx="11">
                  <c:v>12.</c:v>
                </c:pt>
                <c:pt idx="12">
                  <c:v>13.</c:v>
                </c:pt>
                <c:pt idx="13">
                  <c:v>14.</c:v>
                </c:pt>
                <c:pt idx="14">
                  <c:v>15.</c:v>
                </c:pt>
                <c:pt idx="15">
                  <c:v>16.</c:v>
                </c:pt>
                <c:pt idx="16">
                  <c:v>17. </c:v>
                </c:pt>
                <c:pt idx="17">
                  <c:v>18.</c:v>
                </c:pt>
                <c:pt idx="18">
                  <c:v>19.</c:v>
                </c:pt>
                <c:pt idx="19">
                  <c:v>20.</c:v>
                </c:pt>
                <c:pt idx="20">
                  <c:v>21.</c:v>
                </c:pt>
                <c:pt idx="21">
                  <c:v>22.</c:v>
                </c:pt>
                <c:pt idx="22">
                  <c:v>23.</c:v>
                </c:pt>
                <c:pt idx="23">
                  <c:v>24.</c:v>
                </c:pt>
                <c:pt idx="24">
                  <c:v>25.</c:v>
                </c:pt>
                <c:pt idx="25">
                  <c:v>26.</c:v>
                </c:pt>
                <c:pt idx="26">
                  <c:v>27.</c:v>
                </c:pt>
              </c:strCache>
            </c:strRef>
          </c:cat>
          <c:val>
            <c:numRef>
              <c:f>Аркуш1!$B$7:$AB$7</c:f>
              <c:numCache>
                <c:formatCode>General</c:formatCode>
                <c:ptCount val="27"/>
                <c:pt idx="0">
                  <c:v>1</c:v>
                </c:pt>
                <c:pt idx="2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  <c:pt idx="7">
                  <c:v>5</c:v>
                </c:pt>
                <c:pt idx="8">
                  <c:v>1</c:v>
                </c:pt>
                <c:pt idx="18">
                  <c:v>2</c:v>
                </c:pt>
                <c:pt idx="19">
                  <c:v>3</c:v>
                </c:pt>
                <c:pt idx="21">
                  <c:v>5</c:v>
                </c:pt>
                <c:pt idx="22">
                  <c:v>4</c:v>
                </c:pt>
                <c:pt idx="23">
                  <c:v>2</c:v>
                </c:pt>
                <c:pt idx="25">
                  <c:v>2</c:v>
                </c:pt>
              </c:numCache>
            </c:numRef>
          </c:val>
        </c:ser>
        <c:axId val="162067584"/>
        <c:axId val="162069120"/>
      </c:barChart>
      <c:catAx>
        <c:axId val="1620675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ru-RU"/>
            </a:pPr>
            <a:endParaRPr lang="uk-UA"/>
          </a:p>
        </c:txPr>
        <c:crossAx val="162069120"/>
        <c:crosses val="autoZero"/>
        <c:auto val="1"/>
        <c:lblAlgn val="ctr"/>
        <c:lblOffset val="100"/>
      </c:catAx>
      <c:valAx>
        <c:axId val="1620691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uk-UA"/>
          </a:p>
        </c:txPr>
        <c:crossAx val="162067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54588595680312"/>
          <c:y val="0.15693170535559489"/>
          <c:w val="0.28882394455330068"/>
          <c:h val="0.77084504546052601"/>
        </c:manualLayout>
      </c:layout>
      <c:txPr>
        <a:bodyPr/>
        <a:lstStyle/>
        <a:p>
          <a:pPr>
            <a:defRPr lang="ru-RU" sz="1400" baseline="0">
              <a:latin typeface="Times New Roman" pitchFamily="18" charset="0"/>
            </a:defRPr>
          </a:pPr>
          <a:endParaRPr lang="uk-UA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10"/>
          <c:order val="10"/>
          <c:dLbls>
            <c:dLbl>
              <c:idx val="0"/>
              <c:layout>
                <c:manualLayout>
                  <c:x val="-0.12686749483788101"/>
                  <c:y val="8.1155190727600746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3.4935867457468073E-2"/>
                  <c:y val="-0.21907396029187673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1647521264648512"/>
                  <c:y val="-4.8728982756893573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1.9117176599889856E-2"/>
                  <c:y val="9.8764366370195408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lang="ru-RU" sz="1100" b="1"/>
                </a:pPr>
                <a:endParaRPr lang="uk-UA"/>
              </a:p>
            </c:txPr>
            <c:showCatName val="1"/>
            <c:showPercent val="1"/>
          </c:dLbls>
          <c:cat>
            <c:strRef>
              <c:f>Аркуш1!$A$3:$G$3</c:f>
              <c:strCache>
                <c:ptCount val="7"/>
                <c:pt idx="0">
                  <c:v>+3 </c:v>
                </c:pt>
                <c:pt idx="1">
                  <c:v>+2</c:v>
                </c:pt>
                <c:pt idx="2">
                  <c:v>+1</c:v>
                </c:pt>
                <c:pt idx="3">
                  <c:v>0</c:v>
                </c:pt>
                <c:pt idx="4">
                  <c:v>-1</c:v>
                </c:pt>
                <c:pt idx="5">
                  <c:v>-2</c:v>
                </c:pt>
                <c:pt idx="6">
                  <c:v>-3</c:v>
                </c:pt>
              </c:strCache>
            </c:strRef>
          </c:cat>
          <c:val>
            <c:numRef>
              <c:f>Аркуш1!$A$5:$G$5</c:f>
              <c:numCache>
                <c:formatCode>General</c:formatCode>
                <c:ptCount val="7"/>
                <c:pt idx="0">
                  <c:v>7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Аркуш1!$A$4:$G$4</c:f>
              <c:numCache>
                <c:formatCode>General</c:formatCode>
                <c:ptCount val="7"/>
              </c:numCache>
            </c:numRef>
          </c:val>
        </c:ser>
        <c:ser>
          <c:idx val="12"/>
          <c:order val="12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Аркуш1!$A$5:$G$5</c:f>
              <c:numCache>
                <c:formatCode>General</c:formatCode>
                <c:ptCount val="7"/>
                <c:pt idx="0">
                  <c:v>7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3"/>
          <c:order val="13"/>
          <c:tx>
            <c:v>4</c:v>
          </c:tx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ser>
          <c:idx val="14"/>
          <c:order val="14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Аркуш1!$A$4:$G$4</c:f>
              <c:numCache>
                <c:formatCode>General</c:formatCode>
                <c:ptCount val="7"/>
              </c:numCache>
            </c:numRef>
          </c:val>
        </c:ser>
        <c:ser>
          <c:idx val="15"/>
          <c:order val="15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Аркуш1!$A$5:$G$5</c:f>
              <c:numCache>
                <c:formatCode>General</c:formatCode>
                <c:ptCount val="7"/>
                <c:pt idx="0">
                  <c:v>7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6"/>
          <c:order val="16"/>
          <c:tx>
            <c:v>4</c:v>
          </c:tx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ser>
          <c:idx val="17"/>
          <c:order val="17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Аркуш1!$A$4:$G$4</c:f>
              <c:numCache>
                <c:formatCode>General</c:formatCode>
                <c:ptCount val="7"/>
              </c:numCache>
            </c:numRef>
          </c:val>
        </c:ser>
        <c:ser>
          <c:idx val="18"/>
          <c:order val="18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Аркуш1!$A$5:$G$5</c:f>
              <c:numCache>
                <c:formatCode>General</c:formatCode>
                <c:ptCount val="7"/>
                <c:pt idx="0">
                  <c:v>7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9"/>
          <c:order val="19"/>
          <c:tx>
            <c:v>4</c:v>
          </c:tx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ser>
          <c:idx val="0"/>
          <c:order val="3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cat>
            <c:strRef>
              <c:f>Аркуш1!$A$3:$G$3</c:f>
              <c:strCache>
                <c:ptCount val="7"/>
                <c:pt idx="0">
                  <c:v>+3 </c:v>
                </c:pt>
                <c:pt idx="1">
                  <c:v>+2</c:v>
                </c:pt>
                <c:pt idx="2">
                  <c:v>+1</c:v>
                </c:pt>
                <c:pt idx="3">
                  <c:v>0</c:v>
                </c:pt>
                <c:pt idx="4">
                  <c:v>-1</c:v>
                </c:pt>
                <c:pt idx="5">
                  <c:v>-2</c:v>
                </c:pt>
                <c:pt idx="6">
                  <c:v>-3</c:v>
                </c:pt>
              </c:strCache>
            </c:strRef>
          </c:cat>
          <c:val>
            <c:numRef>
              <c:f>Аркуш1!$A$5:$G$5</c:f>
              <c:numCache>
                <c:formatCode>General</c:formatCode>
                <c:ptCount val="7"/>
                <c:pt idx="0">
                  <c:v>7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Аркуш1!$A$4:$G$4</c:f>
              <c:numCache>
                <c:formatCode>General</c:formatCode>
                <c:ptCount val="7"/>
              </c:numCache>
            </c:numRef>
          </c:val>
        </c:ser>
        <c:ser>
          <c:idx val="5"/>
          <c:order val="5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Аркуш1!$A$5:$G$5</c:f>
              <c:numCache>
                <c:formatCode>General</c:formatCode>
                <c:ptCount val="7"/>
                <c:pt idx="0">
                  <c:v>7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v>4</c:v>
          </c:tx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ser>
          <c:idx val="7"/>
          <c:order val="7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Аркуш1!$A$4:$G$4</c:f>
              <c:numCache>
                <c:formatCode>General</c:formatCode>
                <c:ptCount val="7"/>
              </c:numCache>
            </c:numRef>
          </c:val>
        </c:ser>
        <c:ser>
          <c:idx val="8"/>
          <c:order val="8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Аркуш1!$A$5:$G$5</c:f>
              <c:numCache>
                <c:formatCode>General</c:formatCode>
                <c:ptCount val="7"/>
                <c:pt idx="0">
                  <c:v>7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v>4</c:v>
          </c:tx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ser>
          <c:idx val="1"/>
          <c:order val="0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Аркуш1!$A$4:$G$4</c:f>
              <c:numCache>
                <c:formatCode>General</c:formatCode>
                <c:ptCount val="7"/>
              </c:numCache>
            </c:numRef>
          </c:val>
        </c:ser>
        <c:ser>
          <c:idx val="2"/>
          <c:order val="1"/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Ref>
              <c:f>Аркуш1!$A$5:$G$5</c:f>
              <c:numCache>
                <c:formatCode>General</c:formatCode>
                <c:ptCount val="7"/>
                <c:pt idx="0">
                  <c:v>7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2"/>
          <c:tx>
            <c:v>4</c:v>
          </c:tx>
          <c:dLbls>
            <c:txPr>
              <a:bodyPr/>
              <a:lstStyle/>
              <a:p>
                <a:pPr>
                  <a:defRPr lang="ru-RU"/>
                </a:pPr>
                <a:endParaRPr lang="uk-UA"/>
              </a:p>
            </c:txPr>
            <c:showCatName val="1"/>
            <c:showPercent val="1"/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9D96772-9817-D32D-CFDB-4082AEA13D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386172B-8397-3A88-9BA7-9C3DBC65BB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828F9-B03F-44CA-BF33-27494910E999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1C08E2D-8C3D-B8DD-3F2A-AA9AE2C326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BDC741F-C3B9-696C-07A4-6B6C6E1BE0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5BC5F-DD29-48CA-B1A9-365C6504E9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482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5F59B-C668-4011-983E-F315D5C6132D}" type="datetimeFigureOut">
              <a:rPr lang="en-US" smtClean="0"/>
              <a:pPr/>
              <a:t>11/28/2024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F99F9-2769-4C52-8EE2-7278119F0A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292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F99F9-2769-4C52-8EE2-7278119F0A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2931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F99F9-2769-4C52-8EE2-7278119F0A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905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99000">
              <a:srgbClr val="FDFFFE"/>
            </a:gs>
            <a:gs pos="66000">
              <a:srgbClr val="F3FFFF"/>
            </a:gs>
            <a:gs pos="37992">
              <a:srgbClr val="FFFFFF"/>
            </a:gs>
            <a:gs pos="5000">
              <a:srgbClr val="EAFCFE"/>
            </a:gs>
          </a:gsLst>
          <a:lin ang="17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xmlns="" id="{1A03A7DE-E2C6-D3DE-2D3C-0E50AB4531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492348" y="822701"/>
            <a:ext cx="5439251" cy="5439251"/>
          </a:xfrm>
          <a:prstGeom prst="ellips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E9155AC3-4048-A012-522F-9975DD4374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352413" y="1318559"/>
            <a:ext cx="389835" cy="389835"/>
          </a:xfrm>
          <a:prstGeom prst="ellipse">
            <a:avLst/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C66BC318-7E9C-A53F-C445-78301FFF7C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38841" y="5012346"/>
            <a:ext cx="837678" cy="837678"/>
          </a:xfrm>
          <a:prstGeom prst="ellipse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xmlns="" id="{EC2B4886-6DF6-0A57-7118-513A7AAA40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853347" y="0"/>
            <a:ext cx="1499066" cy="1061910"/>
          </a:xfrm>
          <a:custGeom>
            <a:avLst/>
            <a:gdLst>
              <a:gd name="connsiteX0" fmla="*/ 70097 w 1499066"/>
              <a:gd name="connsiteY0" fmla="*/ 0 h 1061910"/>
              <a:gd name="connsiteX1" fmla="*/ 1428969 w 1499066"/>
              <a:gd name="connsiteY1" fmla="*/ 0 h 1061910"/>
              <a:gd name="connsiteX2" fmla="*/ 1440164 w 1499066"/>
              <a:gd name="connsiteY2" fmla="*/ 20625 h 1061910"/>
              <a:gd name="connsiteX3" fmla="*/ 1499066 w 1499066"/>
              <a:gd name="connsiteY3" fmla="*/ 312377 h 1061910"/>
              <a:gd name="connsiteX4" fmla="*/ 749533 w 1499066"/>
              <a:gd name="connsiteY4" fmla="*/ 1061910 h 1061910"/>
              <a:gd name="connsiteX5" fmla="*/ 0 w 1499066"/>
              <a:gd name="connsiteY5" fmla="*/ 312377 h 1061910"/>
              <a:gd name="connsiteX6" fmla="*/ 58902 w 1499066"/>
              <a:gd name="connsiteY6" fmla="*/ 20625 h 1061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9066" h="1061910">
                <a:moveTo>
                  <a:pt x="70097" y="0"/>
                </a:moveTo>
                <a:lnTo>
                  <a:pt x="1428969" y="0"/>
                </a:lnTo>
                <a:lnTo>
                  <a:pt x="1440164" y="20625"/>
                </a:lnTo>
                <a:cubicBezTo>
                  <a:pt x="1478092" y="110298"/>
                  <a:pt x="1499066" y="208888"/>
                  <a:pt x="1499066" y="312377"/>
                </a:cubicBezTo>
                <a:cubicBezTo>
                  <a:pt x="1499066" y="726333"/>
                  <a:pt x="1163489" y="1061910"/>
                  <a:pt x="749533" y="1061910"/>
                </a:cubicBezTo>
                <a:cubicBezTo>
                  <a:pt x="335577" y="1061910"/>
                  <a:pt x="0" y="726333"/>
                  <a:pt x="0" y="312377"/>
                </a:cubicBezTo>
                <a:cubicBezTo>
                  <a:pt x="0" y="208888"/>
                  <a:pt x="20974" y="110298"/>
                  <a:pt x="58902" y="20625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4BF993BB-6145-4D1C-B438-D1350312F1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216" y="2130552"/>
            <a:ext cx="4590288" cy="1764792"/>
          </a:xfrm>
        </p:spPr>
        <p:txBody>
          <a:bodyPr anchor="t">
            <a:noAutofit/>
          </a:bodyPr>
          <a:lstStyle>
            <a:lvl1pPr>
              <a:defRPr sz="54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64030515-78CF-D472-B3D6-9EE48BCA26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98598" y="3895344"/>
            <a:ext cx="4591906" cy="1024128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50EBEF97-3620-43B4-9D9A-099216F753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5840" y="1316736"/>
            <a:ext cx="4325112" cy="4325112"/>
          </a:xfrm>
          <a:noFill/>
        </p:spPr>
        <p:txBody>
          <a:bodyPr anchor="t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xmlns="" val="317296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4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9">
            <a:extLst>
              <a:ext uri="{FF2B5EF4-FFF2-40B4-BE49-F238E27FC236}">
                <a16:creationId xmlns:a16="http://schemas.microsoft.com/office/drawing/2014/main" xmlns="" id="{B016AB6E-3D8A-906E-416F-9B68623EA7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912398" y="4482109"/>
            <a:ext cx="5279603" cy="2386909"/>
          </a:xfrm>
          <a:custGeom>
            <a:avLst/>
            <a:gdLst>
              <a:gd name="connsiteX0" fmla="*/ 3601541 w 5279603"/>
              <a:gd name="connsiteY0" fmla="*/ 0 h 2386909"/>
              <a:gd name="connsiteX1" fmla="*/ 5123083 w 5279603"/>
              <a:gd name="connsiteY1" fmla="*/ 307185 h 2386909"/>
              <a:gd name="connsiteX2" fmla="*/ 5279603 w 5279603"/>
              <a:gd name="connsiteY2" fmla="*/ 377947 h 2386909"/>
              <a:gd name="connsiteX3" fmla="*/ 5279603 w 5279603"/>
              <a:gd name="connsiteY3" fmla="*/ 2386909 h 2386909"/>
              <a:gd name="connsiteX4" fmla="*/ 0 w 5279603"/>
              <a:gd name="connsiteY4" fmla="*/ 2386909 h 2386909"/>
              <a:gd name="connsiteX5" fmla="*/ 78053 w 5279603"/>
              <a:gd name="connsiteY5" fmla="*/ 2214261 h 2386909"/>
              <a:gd name="connsiteX6" fmla="*/ 3601541 w 5279603"/>
              <a:gd name="connsiteY6" fmla="*/ 0 h 238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9603" h="2386909">
                <a:moveTo>
                  <a:pt x="3601541" y="0"/>
                </a:moveTo>
                <a:cubicBezTo>
                  <a:pt x="4141255" y="0"/>
                  <a:pt x="4655422" y="109382"/>
                  <a:pt x="5123083" y="307185"/>
                </a:cubicBezTo>
                <a:lnTo>
                  <a:pt x="5279603" y="377947"/>
                </a:lnTo>
                <a:lnTo>
                  <a:pt x="5279603" y="2386909"/>
                </a:lnTo>
                <a:lnTo>
                  <a:pt x="0" y="2386909"/>
                </a:lnTo>
                <a:lnTo>
                  <a:pt x="78053" y="2214261"/>
                </a:lnTo>
                <a:cubicBezTo>
                  <a:pt x="709351" y="904104"/>
                  <a:pt x="2049863" y="0"/>
                  <a:pt x="3601541" y="0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xmlns="" id="{471EA21E-8904-9B80-6EAB-BA76819B4C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188287" y="5875583"/>
            <a:ext cx="1499066" cy="993434"/>
          </a:xfrm>
          <a:custGeom>
            <a:avLst/>
            <a:gdLst>
              <a:gd name="connsiteX0" fmla="*/ 749533 w 1499066"/>
              <a:gd name="connsiteY0" fmla="*/ 0 h 993434"/>
              <a:gd name="connsiteX1" fmla="*/ 1499066 w 1499066"/>
              <a:gd name="connsiteY1" fmla="*/ 749533 h 993434"/>
              <a:gd name="connsiteX2" fmla="*/ 1483838 w 1499066"/>
              <a:gd name="connsiteY2" fmla="*/ 900590 h 993434"/>
              <a:gd name="connsiteX3" fmla="*/ 1455018 w 1499066"/>
              <a:gd name="connsiteY3" fmla="*/ 993434 h 993434"/>
              <a:gd name="connsiteX4" fmla="*/ 44048 w 1499066"/>
              <a:gd name="connsiteY4" fmla="*/ 993434 h 993434"/>
              <a:gd name="connsiteX5" fmla="*/ 15228 w 1499066"/>
              <a:gd name="connsiteY5" fmla="*/ 900590 h 993434"/>
              <a:gd name="connsiteX6" fmla="*/ 0 w 1499066"/>
              <a:gd name="connsiteY6" fmla="*/ 749533 h 993434"/>
              <a:gd name="connsiteX7" fmla="*/ 749533 w 1499066"/>
              <a:gd name="connsiteY7" fmla="*/ 0 h 993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9066" h="993434">
                <a:moveTo>
                  <a:pt x="749533" y="0"/>
                </a:moveTo>
                <a:cubicBezTo>
                  <a:pt x="1163489" y="0"/>
                  <a:pt x="1499066" y="335577"/>
                  <a:pt x="1499066" y="749533"/>
                </a:cubicBezTo>
                <a:cubicBezTo>
                  <a:pt x="1499066" y="801278"/>
                  <a:pt x="1493823" y="851798"/>
                  <a:pt x="1483838" y="900590"/>
                </a:cubicBezTo>
                <a:lnTo>
                  <a:pt x="1455018" y="993434"/>
                </a:lnTo>
                <a:lnTo>
                  <a:pt x="44048" y="993434"/>
                </a:lnTo>
                <a:lnTo>
                  <a:pt x="15228" y="900590"/>
                </a:lnTo>
                <a:cubicBezTo>
                  <a:pt x="5244" y="851798"/>
                  <a:pt x="0" y="801278"/>
                  <a:pt x="0" y="749533"/>
                </a:cubicBezTo>
                <a:cubicBezTo>
                  <a:pt x="0" y="335577"/>
                  <a:pt x="335577" y="0"/>
                  <a:pt x="749533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xmlns="" id="{AD72A3CF-7B92-425B-B6F6-280533A6D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208" y="566928"/>
            <a:ext cx="11119104" cy="640080"/>
          </a:xfrm>
        </p:spPr>
        <p:txBody>
          <a:bodyPr anchor="t" anchorCtr="0">
            <a:noAutofit/>
          </a:bodyPr>
          <a:lstStyle>
            <a:lvl1pPr algn="ctr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xmlns="" id="{F4DDC946-276A-D975-DF69-141E11E4CA6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0080" y="2002536"/>
            <a:ext cx="5029200" cy="4096512"/>
          </a:xfrm>
          <a:noFill/>
          <a:ln w="12700">
            <a:noFill/>
            <a:prstDash val="dash"/>
          </a:ln>
        </p:spPr>
        <p:txBody>
          <a:bodyPr lIns="91440" rIns="91440">
            <a:noAutofit/>
          </a:bodyPr>
          <a:lstStyle>
            <a:lvl1pPr>
              <a:lnSpc>
                <a:spcPct val="100000"/>
              </a:lnSpc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Content Placeholder 16">
            <a:extLst>
              <a:ext uri="{FF2B5EF4-FFF2-40B4-BE49-F238E27FC236}">
                <a16:creationId xmlns:a16="http://schemas.microsoft.com/office/drawing/2014/main" xmlns="" id="{09C5826C-6081-DF9F-2832-3E46BA58C61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419088" y="2002536"/>
            <a:ext cx="5029200" cy="4096512"/>
          </a:xfrm>
          <a:noFill/>
          <a:ln w="12700">
            <a:noFill/>
            <a:prstDash val="dash"/>
          </a:ln>
        </p:spPr>
        <p:txBody>
          <a:bodyPr lIns="91440" rIns="91440">
            <a:noAutofit/>
          </a:bodyPr>
          <a:lstStyle>
            <a:lvl1pPr>
              <a:lnSpc>
                <a:spcPct val="100000"/>
              </a:lnSpc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49C39743-B767-01E5-1998-BD844DD096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>
            <a:noAutofit/>
          </a:bodyPr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xmlns="" id="{9CB50393-ACAA-59FB-EDD9-D6A45246EE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0080" y="5824445"/>
            <a:ext cx="735041" cy="73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617974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7">
            <a:extLst>
              <a:ext uri="{FF2B5EF4-FFF2-40B4-BE49-F238E27FC236}">
                <a16:creationId xmlns:a16="http://schemas.microsoft.com/office/drawing/2014/main" xmlns="" id="{B85198C3-2E2B-8874-B190-913F6956F2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934171" y="2087276"/>
            <a:ext cx="3262907" cy="4770723"/>
          </a:xfrm>
          <a:custGeom>
            <a:avLst/>
            <a:gdLst>
              <a:gd name="connsiteX0" fmla="*/ 2635767 w 3262907"/>
              <a:gd name="connsiteY0" fmla="*/ 0 h 4770723"/>
              <a:gd name="connsiteX1" fmla="*/ 3166966 w 3262907"/>
              <a:gd name="connsiteY1" fmla="*/ 53550 h 4770723"/>
              <a:gd name="connsiteX2" fmla="*/ 3262907 w 3262907"/>
              <a:gd name="connsiteY2" fmla="*/ 78219 h 4770723"/>
              <a:gd name="connsiteX3" fmla="*/ 3262907 w 3262907"/>
              <a:gd name="connsiteY3" fmla="*/ 4770723 h 4770723"/>
              <a:gd name="connsiteX4" fmla="*/ 1094334 w 3262907"/>
              <a:gd name="connsiteY4" fmla="*/ 4770723 h 4770723"/>
              <a:gd name="connsiteX5" fmla="*/ 959175 w 3262907"/>
              <a:gd name="connsiteY5" fmla="*/ 4669653 h 4770723"/>
              <a:gd name="connsiteX6" fmla="*/ 0 w 3262907"/>
              <a:gd name="connsiteY6" fmla="*/ 2635767 h 4770723"/>
              <a:gd name="connsiteX7" fmla="*/ 2635767 w 3262907"/>
              <a:gd name="connsiteY7" fmla="*/ 0 h 4770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62907" h="4770723">
                <a:moveTo>
                  <a:pt x="2635767" y="0"/>
                </a:moveTo>
                <a:cubicBezTo>
                  <a:pt x="2817729" y="0"/>
                  <a:pt x="2995384" y="18439"/>
                  <a:pt x="3166966" y="53550"/>
                </a:cubicBezTo>
                <a:lnTo>
                  <a:pt x="3262907" y="78219"/>
                </a:lnTo>
                <a:lnTo>
                  <a:pt x="3262907" y="4770723"/>
                </a:lnTo>
                <a:lnTo>
                  <a:pt x="1094334" y="4770723"/>
                </a:lnTo>
                <a:lnTo>
                  <a:pt x="959175" y="4669653"/>
                </a:lnTo>
                <a:cubicBezTo>
                  <a:pt x="373383" y="4186215"/>
                  <a:pt x="0" y="3454595"/>
                  <a:pt x="0" y="2635767"/>
                </a:cubicBezTo>
                <a:cubicBezTo>
                  <a:pt x="0" y="1180073"/>
                  <a:pt x="1180073" y="0"/>
                  <a:pt x="263576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21">
            <a:extLst>
              <a:ext uri="{FF2B5EF4-FFF2-40B4-BE49-F238E27FC236}">
                <a16:creationId xmlns:a16="http://schemas.microsoft.com/office/drawing/2014/main" xmlns="" id="{9C80863B-5076-EB08-18A2-8E31F090A5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37021" y="0"/>
            <a:ext cx="1824598" cy="1392971"/>
          </a:xfrm>
          <a:custGeom>
            <a:avLst/>
            <a:gdLst>
              <a:gd name="connsiteX0" fmla="*/ 139847 w 1824598"/>
              <a:gd name="connsiteY0" fmla="*/ 0 h 1392971"/>
              <a:gd name="connsiteX1" fmla="*/ 1684751 w 1824598"/>
              <a:gd name="connsiteY1" fmla="*/ 0 h 1392971"/>
              <a:gd name="connsiteX2" fmla="*/ 1752905 w 1824598"/>
              <a:gd name="connsiteY2" fmla="*/ 125564 h 1392971"/>
              <a:gd name="connsiteX3" fmla="*/ 1824598 w 1824598"/>
              <a:gd name="connsiteY3" fmla="*/ 480672 h 1392971"/>
              <a:gd name="connsiteX4" fmla="*/ 912299 w 1824598"/>
              <a:gd name="connsiteY4" fmla="*/ 1392971 h 1392971"/>
              <a:gd name="connsiteX5" fmla="*/ 0 w 1824598"/>
              <a:gd name="connsiteY5" fmla="*/ 480672 h 1392971"/>
              <a:gd name="connsiteX6" fmla="*/ 71693 w 1824598"/>
              <a:gd name="connsiteY6" fmla="*/ 125564 h 1392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4598" h="1392971">
                <a:moveTo>
                  <a:pt x="139847" y="0"/>
                </a:moveTo>
                <a:lnTo>
                  <a:pt x="1684751" y="0"/>
                </a:lnTo>
                <a:lnTo>
                  <a:pt x="1752905" y="125564"/>
                </a:lnTo>
                <a:cubicBezTo>
                  <a:pt x="1799070" y="234710"/>
                  <a:pt x="1824598" y="354710"/>
                  <a:pt x="1824598" y="480672"/>
                </a:cubicBezTo>
                <a:cubicBezTo>
                  <a:pt x="1824598" y="984521"/>
                  <a:pt x="1416148" y="1392971"/>
                  <a:pt x="912299" y="1392971"/>
                </a:cubicBezTo>
                <a:cubicBezTo>
                  <a:pt x="408450" y="1392971"/>
                  <a:pt x="0" y="984521"/>
                  <a:pt x="0" y="480672"/>
                </a:cubicBezTo>
                <a:cubicBezTo>
                  <a:pt x="0" y="354710"/>
                  <a:pt x="25528" y="234710"/>
                  <a:pt x="71693" y="12556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xmlns="" id="{BDD0B550-942E-F4E9-B09A-16F6C4F00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165666" y="5908181"/>
            <a:ext cx="3046380" cy="949818"/>
          </a:xfrm>
          <a:custGeom>
            <a:avLst/>
            <a:gdLst>
              <a:gd name="connsiteX0" fmla="*/ 1523190 w 3046380"/>
              <a:gd name="connsiteY0" fmla="*/ 0 h 949818"/>
              <a:gd name="connsiteX1" fmla="*/ 3017169 w 3046380"/>
              <a:gd name="connsiteY1" fmla="*/ 889179 h 949818"/>
              <a:gd name="connsiteX2" fmla="*/ 3046380 w 3046380"/>
              <a:gd name="connsiteY2" fmla="*/ 949818 h 949818"/>
              <a:gd name="connsiteX3" fmla="*/ 0 w 3046380"/>
              <a:gd name="connsiteY3" fmla="*/ 949818 h 949818"/>
              <a:gd name="connsiteX4" fmla="*/ 29212 w 3046380"/>
              <a:gd name="connsiteY4" fmla="*/ 889179 h 949818"/>
              <a:gd name="connsiteX5" fmla="*/ 1523190 w 3046380"/>
              <a:gd name="connsiteY5" fmla="*/ 0 h 94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6380" h="949818">
                <a:moveTo>
                  <a:pt x="1523190" y="0"/>
                </a:moveTo>
                <a:cubicBezTo>
                  <a:pt x="2168310" y="0"/>
                  <a:pt x="2729454" y="359544"/>
                  <a:pt x="3017169" y="889179"/>
                </a:cubicBezTo>
                <a:lnTo>
                  <a:pt x="3046380" y="949818"/>
                </a:lnTo>
                <a:lnTo>
                  <a:pt x="0" y="949818"/>
                </a:lnTo>
                <a:lnTo>
                  <a:pt x="29212" y="889179"/>
                </a:lnTo>
                <a:cubicBezTo>
                  <a:pt x="316927" y="359544"/>
                  <a:pt x="878070" y="0"/>
                  <a:pt x="1523190" y="0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B00450AD-469A-81EC-8D58-093490CDE6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37021" y="948393"/>
            <a:ext cx="420622" cy="420622"/>
          </a:xfrm>
          <a:prstGeom prst="ellipse">
            <a:avLst/>
          </a:prstGeom>
          <a:solidFill>
            <a:schemeClr val="accent1">
              <a:alpha val="3319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xmlns="" id="{B5760B73-B111-FFDC-8074-91B4C106E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208" y="566928"/>
            <a:ext cx="11119104" cy="640080"/>
          </a:xfrm>
        </p:spPr>
        <p:txBody>
          <a:bodyPr anchor="t" anchorCtr="0">
            <a:noAutofit/>
          </a:bodyPr>
          <a:lstStyle>
            <a:lvl1pPr algn="ctr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xmlns="" id="{7EAB2424-7563-1DC0-626C-6310A612A5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49C39743-B767-01E5-1998-BD844DD096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644162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7">
            <a:extLst>
              <a:ext uri="{FF2B5EF4-FFF2-40B4-BE49-F238E27FC236}">
                <a16:creationId xmlns:a16="http://schemas.microsoft.com/office/drawing/2014/main" xmlns="" id="{B85198C3-2E2B-8874-B190-913F6956F2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934171" y="2087276"/>
            <a:ext cx="3262907" cy="4770723"/>
          </a:xfrm>
          <a:custGeom>
            <a:avLst/>
            <a:gdLst>
              <a:gd name="connsiteX0" fmla="*/ 2635767 w 3262907"/>
              <a:gd name="connsiteY0" fmla="*/ 0 h 4770723"/>
              <a:gd name="connsiteX1" fmla="*/ 3166966 w 3262907"/>
              <a:gd name="connsiteY1" fmla="*/ 53550 h 4770723"/>
              <a:gd name="connsiteX2" fmla="*/ 3262907 w 3262907"/>
              <a:gd name="connsiteY2" fmla="*/ 78219 h 4770723"/>
              <a:gd name="connsiteX3" fmla="*/ 3262907 w 3262907"/>
              <a:gd name="connsiteY3" fmla="*/ 4770723 h 4770723"/>
              <a:gd name="connsiteX4" fmla="*/ 1094334 w 3262907"/>
              <a:gd name="connsiteY4" fmla="*/ 4770723 h 4770723"/>
              <a:gd name="connsiteX5" fmla="*/ 959175 w 3262907"/>
              <a:gd name="connsiteY5" fmla="*/ 4669653 h 4770723"/>
              <a:gd name="connsiteX6" fmla="*/ 0 w 3262907"/>
              <a:gd name="connsiteY6" fmla="*/ 2635767 h 4770723"/>
              <a:gd name="connsiteX7" fmla="*/ 2635767 w 3262907"/>
              <a:gd name="connsiteY7" fmla="*/ 0 h 4770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62907" h="4770723">
                <a:moveTo>
                  <a:pt x="2635767" y="0"/>
                </a:moveTo>
                <a:cubicBezTo>
                  <a:pt x="2817729" y="0"/>
                  <a:pt x="2995384" y="18439"/>
                  <a:pt x="3166966" y="53550"/>
                </a:cubicBezTo>
                <a:lnTo>
                  <a:pt x="3262907" y="78219"/>
                </a:lnTo>
                <a:lnTo>
                  <a:pt x="3262907" y="4770723"/>
                </a:lnTo>
                <a:lnTo>
                  <a:pt x="1094334" y="4770723"/>
                </a:lnTo>
                <a:lnTo>
                  <a:pt x="959175" y="4669653"/>
                </a:lnTo>
                <a:cubicBezTo>
                  <a:pt x="373383" y="4186215"/>
                  <a:pt x="0" y="3454595"/>
                  <a:pt x="0" y="2635767"/>
                </a:cubicBezTo>
                <a:cubicBezTo>
                  <a:pt x="0" y="1180073"/>
                  <a:pt x="1180073" y="0"/>
                  <a:pt x="263576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21">
            <a:extLst>
              <a:ext uri="{FF2B5EF4-FFF2-40B4-BE49-F238E27FC236}">
                <a16:creationId xmlns:a16="http://schemas.microsoft.com/office/drawing/2014/main" xmlns="" id="{9C80863B-5076-EB08-18A2-8E31F090A5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37021" y="0"/>
            <a:ext cx="1824598" cy="1392971"/>
          </a:xfrm>
          <a:custGeom>
            <a:avLst/>
            <a:gdLst>
              <a:gd name="connsiteX0" fmla="*/ 139847 w 1824598"/>
              <a:gd name="connsiteY0" fmla="*/ 0 h 1392971"/>
              <a:gd name="connsiteX1" fmla="*/ 1684751 w 1824598"/>
              <a:gd name="connsiteY1" fmla="*/ 0 h 1392971"/>
              <a:gd name="connsiteX2" fmla="*/ 1752905 w 1824598"/>
              <a:gd name="connsiteY2" fmla="*/ 125564 h 1392971"/>
              <a:gd name="connsiteX3" fmla="*/ 1824598 w 1824598"/>
              <a:gd name="connsiteY3" fmla="*/ 480672 h 1392971"/>
              <a:gd name="connsiteX4" fmla="*/ 912299 w 1824598"/>
              <a:gd name="connsiteY4" fmla="*/ 1392971 h 1392971"/>
              <a:gd name="connsiteX5" fmla="*/ 0 w 1824598"/>
              <a:gd name="connsiteY5" fmla="*/ 480672 h 1392971"/>
              <a:gd name="connsiteX6" fmla="*/ 71693 w 1824598"/>
              <a:gd name="connsiteY6" fmla="*/ 125564 h 1392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4598" h="1392971">
                <a:moveTo>
                  <a:pt x="139847" y="0"/>
                </a:moveTo>
                <a:lnTo>
                  <a:pt x="1684751" y="0"/>
                </a:lnTo>
                <a:lnTo>
                  <a:pt x="1752905" y="125564"/>
                </a:lnTo>
                <a:cubicBezTo>
                  <a:pt x="1799070" y="234710"/>
                  <a:pt x="1824598" y="354710"/>
                  <a:pt x="1824598" y="480672"/>
                </a:cubicBezTo>
                <a:cubicBezTo>
                  <a:pt x="1824598" y="984521"/>
                  <a:pt x="1416148" y="1392971"/>
                  <a:pt x="912299" y="1392971"/>
                </a:cubicBezTo>
                <a:cubicBezTo>
                  <a:pt x="408450" y="1392971"/>
                  <a:pt x="0" y="984521"/>
                  <a:pt x="0" y="480672"/>
                </a:cubicBezTo>
                <a:cubicBezTo>
                  <a:pt x="0" y="354710"/>
                  <a:pt x="25528" y="234710"/>
                  <a:pt x="71693" y="12556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xmlns="" id="{BDD0B550-942E-F4E9-B09A-16F6C4F00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165666" y="5908181"/>
            <a:ext cx="3046380" cy="949818"/>
          </a:xfrm>
          <a:custGeom>
            <a:avLst/>
            <a:gdLst>
              <a:gd name="connsiteX0" fmla="*/ 1523190 w 3046380"/>
              <a:gd name="connsiteY0" fmla="*/ 0 h 949818"/>
              <a:gd name="connsiteX1" fmla="*/ 3017169 w 3046380"/>
              <a:gd name="connsiteY1" fmla="*/ 889179 h 949818"/>
              <a:gd name="connsiteX2" fmla="*/ 3046380 w 3046380"/>
              <a:gd name="connsiteY2" fmla="*/ 949818 h 949818"/>
              <a:gd name="connsiteX3" fmla="*/ 0 w 3046380"/>
              <a:gd name="connsiteY3" fmla="*/ 949818 h 949818"/>
              <a:gd name="connsiteX4" fmla="*/ 29212 w 3046380"/>
              <a:gd name="connsiteY4" fmla="*/ 889179 h 949818"/>
              <a:gd name="connsiteX5" fmla="*/ 1523190 w 3046380"/>
              <a:gd name="connsiteY5" fmla="*/ 0 h 94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6380" h="949818">
                <a:moveTo>
                  <a:pt x="1523190" y="0"/>
                </a:moveTo>
                <a:cubicBezTo>
                  <a:pt x="2168310" y="0"/>
                  <a:pt x="2729454" y="359544"/>
                  <a:pt x="3017169" y="889179"/>
                </a:cubicBezTo>
                <a:lnTo>
                  <a:pt x="3046380" y="949818"/>
                </a:lnTo>
                <a:lnTo>
                  <a:pt x="0" y="949818"/>
                </a:lnTo>
                <a:lnTo>
                  <a:pt x="29212" y="889179"/>
                </a:lnTo>
                <a:cubicBezTo>
                  <a:pt x="316927" y="359544"/>
                  <a:pt x="878070" y="0"/>
                  <a:pt x="1523190" y="0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B00450AD-469A-81EC-8D58-093490CDE6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37021" y="948393"/>
            <a:ext cx="420622" cy="420622"/>
          </a:xfrm>
          <a:prstGeom prst="ellipse">
            <a:avLst/>
          </a:prstGeom>
          <a:solidFill>
            <a:schemeClr val="accent1">
              <a:alpha val="3319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893309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xmlns="" id="{AD72A3CF-7B92-425B-B6F6-280533A6D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208" y="566928"/>
            <a:ext cx="11119104" cy="640080"/>
          </a:xfrm>
        </p:spPr>
        <p:txBody>
          <a:bodyPr anchor="t" anchorCtr="0">
            <a:noAutofit/>
          </a:bodyPr>
          <a:lstStyle>
            <a:lvl1pPr algn="ctr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Media Placeholder 15">
            <a:extLst>
              <a:ext uri="{FF2B5EF4-FFF2-40B4-BE49-F238E27FC236}">
                <a16:creationId xmlns:a16="http://schemas.microsoft.com/office/drawing/2014/main" xmlns="" id="{0D165AF2-A462-FCF3-81AE-ADB955740CCB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640080" y="1847088"/>
            <a:ext cx="7424928" cy="3776472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media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xmlns="" id="{5CA8910C-D8ED-5254-9603-C499A3F697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flipV="1">
            <a:off x="6483077" y="1921304"/>
            <a:ext cx="5708922" cy="4941678"/>
          </a:xfrm>
          <a:custGeom>
            <a:avLst/>
            <a:gdLst>
              <a:gd name="connsiteX0" fmla="*/ 2681883 w 4953666"/>
              <a:gd name="connsiteY0" fmla="*/ 4293658 h 4294315"/>
              <a:gd name="connsiteX1" fmla="*/ 2962801 w 4953666"/>
              <a:gd name="connsiteY1" fmla="*/ 4285537 h 4294315"/>
              <a:gd name="connsiteX2" fmla="*/ 4834127 w 4953666"/>
              <a:gd name="connsiteY2" fmla="*/ 3330444 h 4294315"/>
              <a:gd name="connsiteX3" fmla="*/ 4953666 w 4953666"/>
              <a:gd name="connsiteY3" fmla="*/ 3175947 h 4294315"/>
              <a:gd name="connsiteX4" fmla="*/ 4953666 w 4953666"/>
              <a:gd name="connsiteY4" fmla="*/ 0 h 4294315"/>
              <a:gd name="connsiteX5" fmla="*/ 481203 w 4953666"/>
              <a:gd name="connsiteY5" fmla="*/ 0 h 4294315"/>
              <a:gd name="connsiteX6" fmla="*/ 354529 w 4953666"/>
              <a:gd name="connsiteY6" fmla="*/ 200752 h 4294315"/>
              <a:gd name="connsiteX7" fmla="*/ 8771 w 4953666"/>
              <a:gd name="connsiteY7" fmla="*/ 1767440 h 4294315"/>
              <a:gd name="connsiteX8" fmla="*/ 2681883 w 4953666"/>
              <a:gd name="connsiteY8" fmla="*/ 4293658 h 4294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53666" h="4294315">
                <a:moveTo>
                  <a:pt x="2681883" y="4293658"/>
                </a:moveTo>
                <a:cubicBezTo>
                  <a:pt x="2774620" y="4295683"/>
                  <a:pt x="2868342" y="4293047"/>
                  <a:pt x="2962801" y="4285537"/>
                </a:cubicBezTo>
                <a:cubicBezTo>
                  <a:pt x="3718476" y="4225460"/>
                  <a:pt x="4378268" y="3864871"/>
                  <a:pt x="4834127" y="3330444"/>
                </a:cubicBezTo>
                <a:lnTo>
                  <a:pt x="4953666" y="3175947"/>
                </a:lnTo>
                <a:lnTo>
                  <a:pt x="4953666" y="0"/>
                </a:lnTo>
                <a:lnTo>
                  <a:pt x="481203" y="0"/>
                </a:lnTo>
                <a:lnTo>
                  <a:pt x="354529" y="200752"/>
                </a:lnTo>
                <a:cubicBezTo>
                  <a:pt x="94175" y="660824"/>
                  <a:pt x="-36273" y="1200867"/>
                  <a:pt x="8771" y="1767440"/>
                </a:cubicBezTo>
                <a:cubicBezTo>
                  <a:pt x="121380" y="3183873"/>
                  <a:pt x="1290828" y="4263270"/>
                  <a:pt x="2681883" y="429365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xmlns="" id="{0FCE207E-49DC-89F0-6C2E-AEDEB1A668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01466" y="1425943"/>
            <a:ext cx="990534" cy="1329158"/>
          </a:xfrm>
          <a:custGeom>
            <a:avLst/>
            <a:gdLst>
              <a:gd name="connsiteX0" fmla="*/ 664579 w 990534"/>
              <a:gd name="connsiteY0" fmla="*/ 0 h 1329158"/>
              <a:gd name="connsiteX1" fmla="*/ 923263 w 990534"/>
              <a:gd name="connsiteY1" fmla="*/ 52226 h 1329158"/>
              <a:gd name="connsiteX2" fmla="*/ 990534 w 990534"/>
              <a:gd name="connsiteY2" fmla="*/ 88739 h 1329158"/>
              <a:gd name="connsiteX3" fmla="*/ 990534 w 990534"/>
              <a:gd name="connsiteY3" fmla="*/ 1240419 h 1329158"/>
              <a:gd name="connsiteX4" fmla="*/ 923263 w 990534"/>
              <a:gd name="connsiteY4" fmla="*/ 1276932 h 1329158"/>
              <a:gd name="connsiteX5" fmla="*/ 664579 w 990534"/>
              <a:gd name="connsiteY5" fmla="*/ 1329158 h 1329158"/>
              <a:gd name="connsiteX6" fmla="*/ 0 w 990534"/>
              <a:gd name="connsiteY6" fmla="*/ 664579 h 1329158"/>
              <a:gd name="connsiteX7" fmla="*/ 664579 w 990534"/>
              <a:gd name="connsiteY7" fmla="*/ 0 h 1329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534" h="1329158">
                <a:moveTo>
                  <a:pt x="664579" y="0"/>
                </a:moveTo>
                <a:cubicBezTo>
                  <a:pt x="756338" y="0"/>
                  <a:pt x="843754" y="18597"/>
                  <a:pt x="923263" y="52226"/>
                </a:cubicBezTo>
                <a:lnTo>
                  <a:pt x="990534" y="88739"/>
                </a:lnTo>
                <a:lnTo>
                  <a:pt x="990534" y="1240419"/>
                </a:lnTo>
                <a:lnTo>
                  <a:pt x="923263" y="1276932"/>
                </a:lnTo>
                <a:cubicBezTo>
                  <a:pt x="843754" y="1310562"/>
                  <a:pt x="756338" y="1329158"/>
                  <a:pt x="664579" y="1329158"/>
                </a:cubicBezTo>
                <a:cubicBezTo>
                  <a:pt x="297542" y="1329158"/>
                  <a:pt x="0" y="1031616"/>
                  <a:pt x="0" y="664579"/>
                </a:cubicBezTo>
                <a:cubicBezTo>
                  <a:pt x="0" y="297542"/>
                  <a:pt x="297542" y="0"/>
                  <a:pt x="664579" y="0"/>
                </a:cubicBez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xmlns="" id="{C1550097-BD5F-E98D-20E3-A22C0C0388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12480" y="2715768"/>
            <a:ext cx="3364992" cy="301752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0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xmlns="" id="{7EAB2424-7563-1DC0-626C-6310A612A5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49C39743-B767-01E5-1998-BD844DD096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>
            <a:noAutofit/>
          </a:bodyPr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691949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  <p15:guide id="3" orient="horz" pos="35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list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xmlns="" id="{AD72A3CF-7B92-425B-B6F6-280533A6D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208" y="566928"/>
            <a:ext cx="11119104" cy="640080"/>
          </a:xfrm>
        </p:spPr>
        <p:txBody>
          <a:bodyPr anchor="t" anchorCtr="0">
            <a:normAutofit/>
          </a:bodyPr>
          <a:lstStyle>
            <a:lvl1pPr algn="ctr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xmlns="" id="{8D76C9A2-7310-AC9A-D74B-465F4A0440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612029" y="3432619"/>
            <a:ext cx="3586781" cy="3425381"/>
          </a:xfrm>
          <a:custGeom>
            <a:avLst/>
            <a:gdLst>
              <a:gd name="connsiteX0" fmla="*/ 2057400 w 3586781"/>
              <a:gd name="connsiteY0" fmla="*/ 0 h 3425381"/>
              <a:gd name="connsiteX1" fmla="*/ 3512202 w 3586781"/>
              <a:gd name="connsiteY1" fmla="*/ 602599 h 3425381"/>
              <a:gd name="connsiteX2" fmla="*/ 3586781 w 3586781"/>
              <a:gd name="connsiteY2" fmla="*/ 684657 h 3425381"/>
              <a:gd name="connsiteX3" fmla="*/ 3586781 w 3586781"/>
              <a:gd name="connsiteY3" fmla="*/ 3425381 h 3425381"/>
              <a:gd name="connsiteX4" fmla="*/ 523691 w 3586781"/>
              <a:gd name="connsiteY4" fmla="*/ 3425381 h 3425381"/>
              <a:gd name="connsiteX5" fmla="*/ 469810 w 3586781"/>
              <a:gd name="connsiteY5" fmla="*/ 3366098 h 3425381"/>
              <a:gd name="connsiteX6" fmla="*/ 0 w 3586781"/>
              <a:gd name="connsiteY6" fmla="*/ 2057400 h 3425381"/>
              <a:gd name="connsiteX7" fmla="*/ 2057400 w 3586781"/>
              <a:gd name="connsiteY7" fmla="*/ 0 h 34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6781" h="3425381">
                <a:moveTo>
                  <a:pt x="2057400" y="0"/>
                </a:moveTo>
                <a:cubicBezTo>
                  <a:pt x="2625535" y="0"/>
                  <a:pt x="3139885" y="230282"/>
                  <a:pt x="3512202" y="602599"/>
                </a:cubicBezTo>
                <a:lnTo>
                  <a:pt x="3586781" y="684657"/>
                </a:lnTo>
                <a:lnTo>
                  <a:pt x="3586781" y="3425381"/>
                </a:lnTo>
                <a:lnTo>
                  <a:pt x="523691" y="3425381"/>
                </a:lnTo>
                <a:lnTo>
                  <a:pt x="469810" y="3366098"/>
                </a:lnTo>
                <a:cubicBezTo>
                  <a:pt x="176310" y="3010458"/>
                  <a:pt x="0" y="2554519"/>
                  <a:pt x="0" y="2057400"/>
                </a:cubicBezTo>
                <a:cubicBezTo>
                  <a:pt x="0" y="921129"/>
                  <a:pt x="921129" y="0"/>
                  <a:pt x="2057400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CC7F2D7-0500-18AD-893F-3BFF96B945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37622" y="1953365"/>
            <a:ext cx="5149695" cy="368455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D1B05A4D-E9FB-4913-E53E-1DE2DC2D9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558269" y="6194361"/>
            <a:ext cx="389835" cy="389835"/>
          </a:xfrm>
          <a:prstGeom prst="ellipse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xmlns="" id="{CC1FF5F2-E394-6897-C493-6584D74D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446860" y="-169312"/>
            <a:ext cx="990534" cy="1329158"/>
          </a:xfrm>
          <a:custGeom>
            <a:avLst/>
            <a:gdLst>
              <a:gd name="connsiteX0" fmla="*/ 664579 w 990534"/>
              <a:gd name="connsiteY0" fmla="*/ 0 h 1329158"/>
              <a:gd name="connsiteX1" fmla="*/ 923263 w 990534"/>
              <a:gd name="connsiteY1" fmla="*/ 52226 h 1329158"/>
              <a:gd name="connsiteX2" fmla="*/ 990534 w 990534"/>
              <a:gd name="connsiteY2" fmla="*/ 88739 h 1329158"/>
              <a:gd name="connsiteX3" fmla="*/ 990534 w 990534"/>
              <a:gd name="connsiteY3" fmla="*/ 1240419 h 1329158"/>
              <a:gd name="connsiteX4" fmla="*/ 923263 w 990534"/>
              <a:gd name="connsiteY4" fmla="*/ 1276932 h 1329158"/>
              <a:gd name="connsiteX5" fmla="*/ 664579 w 990534"/>
              <a:gd name="connsiteY5" fmla="*/ 1329158 h 1329158"/>
              <a:gd name="connsiteX6" fmla="*/ 0 w 990534"/>
              <a:gd name="connsiteY6" fmla="*/ 664579 h 1329158"/>
              <a:gd name="connsiteX7" fmla="*/ 664579 w 990534"/>
              <a:gd name="connsiteY7" fmla="*/ 0 h 1329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534" h="1329158">
                <a:moveTo>
                  <a:pt x="664579" y="0"/>
                </a:moveTo>
                <a:cubicBezTo>
                  <a:pt x="756338" y="0"/>
                  <a:pt x="843754" y="18597"/>
                  <a:pt x="923263" y="52226"/>
                </a:cubicBezTo>
                <a:lnTo>
                  <a:pt x="990534" y="88739"/>
                </a:lnTo>
                <a:lnTo>
                  <a:pt x="990534" y="1240419"/>
                </a:lnTo>
                <a:lnTo>
                  <a:pt x="923263" y="1276932"/>
                </a:lnTo>
                <a:cubicBezTo>
                  <a:pt x="843754" y="1310562"/>
                  <a:pt x="756338" y="1329158"/>
                  <a:pt x="664579" y="1329158"/>
                </a:cubicBezTo>
                <a:cubicBezTo>
                  <a:pt x="297542" y="1329158"/>
                  <a:pt x="0" y="1031616"/>
                  <a:pt x="0" y="664579"/>
                </a:cubicBezTo>
                <a:cubicBezTo>
                  <a:pt x="0" y="297542"/>
                  <a:pt x="297542" y="0"/>
                  <a:pt x="664579" y="0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FA8D9022-B854-F233-7BEE-8185E402F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203700" y="2891437"/>
            <a:ext cx="4183547" cy="2282229"/>
            <a:chOff x="6448201" y="2832180"/>
            <a:chExt cx="4483608" cy="2139696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A1459528-99D6-5A0F-AEFA-AC4E7BC126D1}"/>
                </a:ext>
              </a:extLst>
            </p:cNvPr>
            <p:cNvCxnSpPr>
              <a:cxnSpLocks/>
            </p:cNvCxnSpPr>
            <p:nvPr/>
          </p:nvCxnSpPr>
          <p:spPr>
            <a:xfrm>
              <a:off x="6448201" y="2832180"/>
              <a:ext cx="4477512" cy="0"/>
            </a:xfrm>
            <a:prstGeom prst="line">
              <a:avLst/>
            </a:prstGeom>
            <a:ln w="222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5A5AD794-5E76-98BF-3FC7-85579E091361}"/>
                </a:ext>
              </a:extLst>
            </p:cNvPr>
            <p:cNvCxnSpPr>
              <a:cxnSpLocks/>
            </p:cNvCxnSpPr>
            <p:nvPr/>
          </p:nvCxnSpPr>
          <p:spPr>
            <a:xfrm>
              <a:off x="6448201" y="3533220"/>
              <a:ext cx="4477512" cy="0"/>
            </a:xfrm>
            <a:prstGeom prst="line">
              <a:avLst/>
            </a:prstGeom>
            <a:ln w="222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CEDD1146-913C-8E63-E619-A08A11AAF125}"/>
                </a:ext>
              </a:extLst>
            </p:cNvPr>
            <p:cNvCxnSpPr>
              <a:cxnSpLocks/>
            </p:cNvCxnSpPr>
            <p:nvPr/>
          </p:nvCxnSpPr>
          <p:spPr>
            <a:xfrm>
              <a:off x="6448201" y="4234260"/>
              <a:ext cx="4477512" cy="0"/>
            </a:xfrm>
            <a:prstGeom prst="line">
              <a:avLst/>
            </a:prstGeom>
            <a:ln w="222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4943E402-60F2-D003-3878-233462D26AA9}"/>
                </a:ext>
              </a:extLst>
            </p:cNvPr>
            <p:cNvCxnSpPr>
              <a:cxnSpLocks/>
            </p:cNvCxnSpPr>
            <p:nvPr/>
          </p:nvCxnSpPr>
          <p:spPr>
            <a:xfrm>
              <a:off x="6454297" y="4971876"/>
              <a:ext cx="4477512" cy="0"/>
            </a:xfrm>
            <a:prstGeom prst="line">
              <a:avLst/>
            </a:prstGeom>
            <a:ln w="222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D0478807-656D-4B2C-5C1E-4A08154F65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824131" y="2343177"/>
            <a:ext cx="476768" cy="28304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chemeClr val="tx2"/>
                </a:solidFill>
                <a:latin typeface="+mj-lt"/>
                <a:cs typeface="Segoe UI Semibold" panose="020B0502040204020203" pitchFamily="34" charset="0"/>
              </a:rPr>
              <a:t>1. </a:t>
            </a:r>
          </a:p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chemeClr val="tx2"/>
                </a:solidFill>
                <a:latin typeface="+mj-lt"/>
                <a:cs typeface="Segoe UI Semibold" panose="020B0502040204020203" pitchFamily="34" charset="0"/>
              </a:rPr>
              <a:t>2. </a:t>
            </a:r>
          </a:p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chemeClr val="tx2"/>
                </a:solidFill>
                <a:latin typeface="+mj-lt"/>
                <a:cs typeface="Segoe UI Semibold" panose="020B0502040204020203" pitchFamily="34" charset="0"/>
              </a:rPr>
              <a:t>3. </a:t>
            </a:r>
          </a:p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chemeClr val="tx2"/>
                </a:solidFill>
                <a:latin typeface="+mj-lt"/>
                <a:cs typeface="Segoe UI Semibold" panose="020B0502040204020203" pitchFamily="34" charset="0"/>
              </a:rPr>
              <a:t>4.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xmlns="" id="{C1550097-BD5F-E98D-20E3-A22C0C0388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4528" y="2454311"/>
            <a:ext cx="4557428" cy="47776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7">
            <a:extLst>
              <a:ext uri="{FF2B5EF4-FFF2-40B4-BE49-F238E27FC236}">
                <a16:creationId xmlns:a16="http://schemas.microsoft.com/office/drawing/2014/main" xmlns="" id="{D366D221-FD48-C909-F65B-085F44205E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44528" y="3222369"/>
            <a:ext cx="4557428" cy="47776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7">
            <a:extLst>
              <a:ext uri="{FF2B5EF4-FFF2-40B4-BE49-F238E27FC236}">
                <a16:creationId xmlns:a16="http://schemas.microsoft.com/office/drawing/2014/main" xmlns="" id="{9BD84418-94A8-777A-FEF5-E2B3E93F44C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44528" y="3992637"/>
            <a:ext cx="4557428" cy="47776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17">
            <a:extLst>
              <a:ext uri="{FF2B5EF4-FFF2-40B4-BE49-F238E27FC236}">
                <a16:creationId xmlns:a16="http://schemas.microsoft.com/office/drawing/2014/main" xmlns="" id="{EFF35093-CCA2-ABAA-FBB6-03256FB06B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44528" y="4775296"/>
            <a:ext cx="4557428" cy="47776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1E8918F9-D4D2-6FB5-B4FD-8FB3A979A2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37376" y="2002536"/>
            <a:ext cx="5120640" cy="36850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xmlns="" id="{7EAB2424-7563-1DC0-626C-6310A612A5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49C39743-B767-01E5-1998-BD844DD096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93679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xmlns="" id="{85AC3F0E-B550-5DF3-6FEE-B1EFAC15A0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622727" y="3014462"/>
            <a:ext cx="642974" cy="642974"/>
          </a:xfrm>
          <a:prstGeom prst="ellipse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17">
            <a:extLst>
              <a:ext uri="{FF2B5EF4-FFF2-40B4-BE49-F238E27FC236}">
                <a16:creationId xmlns:a16="http://schemas.microsoft.com/office/drawing/2014/main" xmlns="" id="{4B8B6206-1D28-8534-BE4D-6893F8FE67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484620" y="5988532"/>
            <a:ext cx="2953834" cy="883756"/>
          </a:xfrm>
          <a:custGeom>
            <a:avLst/>
            <a:gdLst>
              <a:gd name="connsiteX0" fmla="*/ 1476917 w 2953834"/>
              <a:gd name="connsiteY0" fmla="*/ 0 h 883756"/>
              <a:gd name="connsiteX1" fmla="*/ 2950639 w 2953834"/>
              <a:gd name="connsiteY1" fmla="*/ 877123 h 883756"/>
              <a:gd name="connsiteX2" fmla="*/ 2953834 w 2953834"/>
              <a:gd name="connsiteY2" fmla="*/ 883756 h 883756"/>
              <a:gd name="connsiteX3" fmla="*/ 0 w 2953834"/>
              <a:gd name="connsiteY3" fmla="*/ 883756 h 883756"/>
              <a:gd name="connsiteX4" fmla="*/ 3195 w 2953834"/>
              <a:gd name="connsiteY4" fmla="*/ 877123 h 883756"/>
              <a:gd name="connsiteX5" fmla="*/ 1476917 w 2953834"/>
              <a:gd name="connsiteY5" fmla="*/ 0 h 88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53834" h="883756">
                <a:moveTo>
                  <a:pt x="1476917" y="0"/>
                </a:moveTo>
                <a:cubicBezTo>
                  <a:pt x="2113290" y="0"/>
                  <a:pt x="2666825" y="354669"/>
                  <a:pt x="2950639" y="877123"/>
                </a:cubicBezTo>
                <a:lnTo>
                  <a:pt x="2953834" y="883756"/>
                </a:lnTo>
                <a:lnTo>
                  <a:pt x="0" y="883756"/>
                </a:lnTo>
                <a:lnTo>
                  <a:pt x="3195" y="877123"/>
                </a:lnTo>
                <a:cubicBezTo>
                  <a:pt x="287009" y="354669"/>
                  <a:pt x="840544" y="0"/>
                  <a:pt x="1476917" y="0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7F5405D2-9527-BA12-A7AC-4B93151CCB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484620" y="6069965"/>
            <a:ext cx="510053" cy="510053"/>
          </a:xfrm>
          <a:prstGeom prst="ellipse">
            <a:avLst/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xmlns="" id="{A0CC5EDC-49D4-6111-36CB-3C8A2D02A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6306096" cy="5630799"/>
          </a:xfrm>
          <a:custGeom>
            <a:avLst/>
            <a:gdLst>
              <a:gd name="connsiteX0" fmla="*/ 0 w 6306096"/>
              <a:gd name="connsiteY0" fmla="*/ 0 h 5630799"/>
              <a:gd name="connsiteX1" fmla="*/ 5864035 w 6306096"/>
              <a:gd name="connsiteY1" fmla="*/ 0 h 5630799"/>
              <a:gd name="connsiteX2" fmla="*/ 5927254 w 6306096"/>
              <a:gd name="connsiteY2" fmla="*/ 123434 h 5630799"/>
              <a:gd name="connsiteX3" fmla="*/ 6306096 w 6306096"/>
              <a:gd name="connsiteY3" fmla="*/ 1789009 h 5630799"/>
              <a:gd name="connsiteX4" fmla="*/ 2464306 w 6306096"/>
              <a:gd name="connsiteY4" fmla="*/ 5630799 h 5630799"/>
              <a:gd name="connsiteX5" fmla="*/ 20571 w 6306096"/>
              <a:gd name="connsiteY5" fmla="*/ 4753521 h 5630799"/>
              <a:gd name="connsiteX6" fmla="*/ 0 w 6306096"/>
              <a:gd name="connsiteY6" fmla="*/ 4734825 h 563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6096" h="5630799">
                <a:moveTo>
                  <a:pt x="0" y="0"/>
                </a:moveTo>
                <a:lnTo>
                  <a:pt x="5864035" y="0"/>
                </a:lnTo>
                <a:lnTo>
                  <a:pt x="5927254" y="123434"/>
                </a:lnTo>
                <a:cubicBezTo>
                  <a:pt x="6170039" y="627296"/>
                  <a:pt x="6306096" y="1192264"/>
                  <a:pt x="6306096" y="1789009"/>
                </a:cubicBezTo>
                <a:cubicBezTo>
                  <a:pt x="6306096" y="3910771"/>
                  <a:pt x="4586068" y="5630799"/>
                  <a:pt x="2464306" y="5630799"/>
                </a:cubicBezTo>
                <a:cubicBezTo>
                  <a:pt x="1536035" y="5630799"/>
                  <a:pt x="684659" y="5301575"/>
                  <a:pt x="20571" y="4753521"/>
                </a:cubicBezTo>
                <a:lnTo>
                  <a:pt x="0" y="4734825"/>
                </a:lnTo>
                <a:close/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xmlns="" id="{AD72A3CF-7B92-425B-B6F6-280533A6D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208" y="566928"/>
            <a:ext cx="11119104" cy="640080"/>
          </a:xfrm>
        </p:spPr>
        <p:txBody>
          <a:bodyPr anchor="t" anchorCtr="0">
            <a:noAutofit/>
          </a:bodyPr>
          <a:lstStyle>
            <a:lvl1pPr algn="ctr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xmlns="" id="{F4DDC946-276A-D975-DF69-141E11E4CA6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0080" y="2002536"/>
            <a:ext cx="5138928" cy="3685032"/>
          </a:xfrm>
          <a:solidFill>
            <a:schemeClr val="bg1"/>
          </a:solidFill>
          <a:ln w="12700">
            <a:solidFill>
              <a:schemeClr val="bg2">
                <a:lumMod val="90000"/>
              </a:schemeClr>
            </a:solidFill>
            <a:prstDash val="dash"/>
          </a:ln>
        </p:spPr>
        <p:txBody>
          <a:bodyPr lIns="91440" rIns="91440">
            <a:noAutofit/>
          </a:bodyPr>
          <a:lstStyle>
            <a:lvl1pPr>
              <a:lnSpc>
                <a:spcPct val="10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1E8918F9-D4D2-6FB5-B4FD-8FB3A979A2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37376" y="2002536"/>
            <a:ext cx="5120640" cy="3685032"/>
          </a:xfrm>
        </p:spPr>
        <p:txBody>
          <a:bodyPr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xmlns="" id="{7EAB2424-7563-1DC0-626C-6310A612A5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49C39743-B767-01E5-1998-BD844DD096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>
            <a:noAutofit/>
          </a:bodyPr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152299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4">
            <a:extLst>
              <a:ext uri="{FF2B5EF4-FFF2-40B4-BE49-F238E27FC236}">
                <a16:creationId xmlns:a16="http://schemas.microsoft.com/office/drawing/2014/main" xmlns="" id="{82D433C4-79DD-42C5-9147-9E5DDECB66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544421" y="1377730"/>
            <a:ext cx="3658597" cy="5494558"/>
          </a:xfrm>
          <a:custGeom>
            <a:avLst/>
            <a:gdLst>
              <a:gd name="connsiteX0" fmla="*/ 3224347 w 3658597"/>
              <a:gd name="connsiteY0" fmla="*/ 0 h 5494558"/>
              <a:gd name="connsiteX1" fmla="*/ 3554018 w 3658597"/>
              <a:gd name="connsiteY1" fmla="*/ 16647 h 5494558"/>
              <a:gd name="connsiteX2" fmla="*/ 3658597 w 3658597"/>
              <a:gd name="connsiteY2" fmla="*/ 29936 h 5494558"/>
              <a:gd name="connsiteX3" fmla="*/ 3658597 w 3658597"/>
              <a:gd name="connsiteY3" fmla="*/ 5494558 h 5494558"/>
              <a:gd name="connsiteX4" fmla="*/ 935531 w 3658597"/>
              <a:gd name="connsiteY4" fmla="*/ 5494558 h 5494558"/>
              <a:gd name="connsiteX5" fmla="*/ 736284 w 3658597"/>
              <a:gd name="connsiteY5" fmla="*/ 5275331 h 5494558"/>
              <a:gd name="connsiteX6" fmla="*/ 0 w 3658597"/>
              <a:gd name="connsiteY6" fmla="*/ 3224347 h 5494558"/>
              <a:gd name="connsiteX7" fmla="*/ 3224347 w 3658597"/>
              <a:gd name="connsiteY7" fmla="*/ 0 h 5494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8597" h="5494558">
                <a:moveTo>
                  <a:pt x="3224347" y="0"/>
                </a:moveTo>
                <a:cubicBezTo>
                  <a:pt x="3335644" y="0"/>
                  <a:pt x="3445625" y="5639"/>
                  <a:pt x="3554018" y="16647"/>
                </a:cubicBezTo>
                <a:lnTo>
                  <a:pt x="3658597" y="29936"/>
                </a:lnTo>
                <a:lnTo>
                  <a:pt x="3658597" y="5494558"/>
                </a:lnTo>
                <a:lnTo>
                  <a:pt x="935531" y="5494558"/>
                </a:lnTo>
                <a:lnTo>
                  <a:pt x="736284" y="5275331"/>
                </a:lnTo>
                <a:cubicBezTo>
                  <a:pt x="276312" y="4717974"/>
                  <a:pt x="0" y="4003429"/>
                  <a:pt x="0" y="3224347"/>
                </a:cubicBezTo>
                <a:cubicBezTo>
                  <a:pt x="0" y="1443589"/>
                  <a:pt x="1443589" y="0"/>
                  <a:pt x="3224347" y="0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12">
            <a:extLst>
              <a:ext uri="{FF2B5EF4-FFF2-40B4-BE49-F238E27FC236}">
                <a16:creationId xmlns:a16="http://schemas.microsoft.com/office/drawing/2014/main" xmlns="" id="{B6078FDE-6CEC-993E-3339-544DEDA6AB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1551" y="0"/>
            <a:ext cx="1175601" cy="1651285"/>
          </a:xfrm>
          <a:custGeom>
            <a:avLst/>
            <a:gdLst>
              <a:gd name="connsiteX0" fmla="*/ 0 w 1858209"/>
              <a:gd name="connsiteY0" fmla="*/ 0 h 2610096"/>
              <a:gd name="connsiteX1" fmla="*/ 1532533 w 1858209"/>
              <a:gd name="connsiteY1" fmla="*/ 0 h 2610096"/>
              <a:gd name="connsiteX2" fmla="*/ 1579125 w 1858209"/>
              <a:gd name="connsiteY2" fmla="*/ 62307 h 2610096"/>
              <a:gd name="connsiteX3" fmla="*/ 1858209 w 1858209"/>
              <a:gd name="connsiteY3" fmla="*/ 975965 h 2610096"/>
              <a:gd name="connsiteX4" fmla="*/ 224078 w 1858209"/>
              <a:gd name="connsiteY4" fmla="*/ 2610096 h 2610096"/>
              <a:gd name="connsiteX5" fmla="*/ 56998 w 1858209"/>
              <a:gd name="connsiteY5" fmla="*/ 2601659 h 2610096"/>
              <a:gd name="connsiteX6" fmla="*/ 0 w 1858209"/>
              <a:gd name="connsiteY6" fmla="*/ 2592960 h 2610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58209" h="2610096">
                <a:moveTo>
                  <a:pt x="0" y="0"/>
                </a:moveTo>
                <a:lnTo>
                  <a:pt x="1532533" y="0"/>
                </a:lnTo>
                <a:lnTo>
                  <a:pt x="1579125" y="62307"/>
                </a:lnTo>
                <a:cubicBezTo>
                  <a:pt x="1755324" y="323116"/>
                  <a:pt x="1858209" y="637525"/>
                  <a:pt x="1858209" y="975965"/>
                </a:cubicBezTo>
                <a:cubicBezTo>
                  <a:pt x="1858209" y="1878471"/>
                  <a:pt x="1126584" y="2610096"/>
                  <a:pt x="224078" y="2610096"/>
                </a:cubicBezTo>
                <a:cubicBezTo>
                  <a:pt x="167671" y="2610096"/>
                  <a:pt x="111932" y="2607238"/>
                  <a:pt x="56998" y="2601659"/>
                </a:cubicBezTo>
                <a:lnTo>
                  <a:pt x="0" y="259296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DE6A9E29-841B-F63A-A4FB-958C2A39A4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897386" y="4880996"/>
            <a:ext cx="1499065" cy="1499065"/>
          </a:xfrm>
          <a:prstGeom prst="ellipse">
            <a:avLst/>
          </a:pr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541E8E1F-3A86-62FC-58AB-E196456B45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51124" y="1169282"/>
            <a:ext cx="389835" cy="389835"/>
          </a:xfrm>
          <a:prstGeom prst="ellipse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xmlns="" id="{AD72A3CF-7B92-425B-B6F6-280533A6D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208" y="566928"/>
            <a:ext cx="11119104" cy="640080"/>
          </a:xfrm>
        </p:spPr>
        <p:txBody>
          <a:bodyPr anchor="t" anchorCtr="0">
            <a:noAutofit/>
          </a:bodyPr>
          <a:lstStyle>
            <a:lvl1pPr algn="ctr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xmlns="" id="{F4DDC946-276A-D975-DF69-141E11E4CA6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0080" y="2002536"/>
            <a:ext cx="5138928" cy="3685032"/>
          </a:xfrm>
          <a:solidFill>
            <a:schemeClr val="bg1"/>
          </a:solidFill>
          <a:ln w="12700">
            <a:solidFill>
              <a:schemeClr val="bg2">
                <a:lumMod val="90000"/>
              </a:schemeClr>
            </a:solidFill>
            <a:prstDash val="dash"/>
          </a:ln>
        </p:spPr>
        <p:txBody>
          <a:bodyPr lIns="91440" rIns="91440">
            <a:noAutofit/>
          </a:bodyPr>
          <a:lstStyle>
            <a:lvl1pPr>
              <a:lnSpc>
                <a:spcPct val="10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Content Placeholder 16">
            <a:extLst>
              <a:ext uri="{FF2B5EF4-FFF2-40B4-BE49-F238E27FC236}">
                <a16:creationId xmlns:a16="http://schemas.microsoft.com/office/drawing/2014/main" xmlns="" id="{09C5826C-6081-DF9F-2832-3E46BA58C61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419088" y="2002536"/>
            <a:ext cx="5138928" cy="3685032"/>
          </a:xfrm>
          <a:solidFill>
            <a:schemeClr val="bg1"/>
          </a:solidFill>
          <a:ln w="12700">
            <a:solidFill>
              <a:schemeClr val="bg2">
                <a:lumMod val="90000"/>
              </a:schemeClr>
            </a:solidFill>
            <a:prstDash val="dash"/>
          </a:ln>
        </p:spPr>
        <p:txBody>
          <a:bodyPr lIns="91440" rIns="9144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sz="16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 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xmlns="" id="{7EAB2424-7563-1DC0-626C-6310A612A5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49C39743-B767-01E5-1998-BD844DD096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>
            <a:noAutofit/>
          </a:bodyPr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754430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>
            <a:extLst>
              <a:ext uri="{FF2B5EF4-FFF2-40B4-BE49-F238E27FC236}">
                <a16:creationId xmlns:a16="http://schemas.microsoft.com/office/drawing/2014/main" xmlns="" id="{EA15E1F6-FCC0-B1B8-8F0A-02FAAB3F0D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965453" y="5422957"/>
            <a:ext cx="600979" cy="600979"/>
          </a:xfrm>
          <a:prstGeom prst="ellipse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 7">
            <a:extLst>
              <a:ext uri="{FF2B5EF4-FFF2-40B4-BE49-F238E27FC236}">
                <a16:creationId xmlns:a16="http://schemas.microsoft.com/office/drawing/2014/main" xmlns="" id="{8A0AB697-65DD-D82E-FD2B-BB10E141E7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684941"/>
            <a:ext cx="5739305" cy="6173059"/>
          </a:xfrm>
          <a:custGeom>
            <a:avLst/>
            <a:gdLst>
              <a:gd name="connsiteX0" fmla="*/ 2105216 w 5739305"/>
              <a:gd name="connsiteY0" fmla="*/ 0 h 6173059"/>
              <a:gd name="connsiteX1" fmla="*/ 5739305 w 5739305"/>
              <a:gd name="connsiteY1" fmla="*/ 3634089 h 6173059"/>
              <a:gd name="connsiteX2" fmla="*/ 4909456 w 5739305"/>
              <a:gd name="connsiteY2" fmla="*/ 5945707 h 6173059"/>
              <a:gd name="connsiteX3" fmla="*/ 4702825 w 5739305"/>
              <a:gd name="connsiteY3" fmla="*/ 6173059 h 6173059"/>
              <a:gd name="connsiteX4" fmla="*/ 0 w 5739305"/>
              <a:gd name="connsiteY4" fmla="*/ 6173059 h 6173059"/>
              <a:gd name="connsiteX5" fmla="*/ 0 w 5739305"/>
              <a:gd name="connsiteY5" fmla="*/ 675505 h 6173059"/>
              <a:gd name="connsiteX6" fmla="*/ 73362 w 5739305"/>
              <a:gd name="connsiteY6" fmla="*/ 620646 h 6173059"/>
              <a:gd name="connsiteX7" fmla="*/ 2105216 w 5739305"/>
              <a:gd name="connsiteY7" fmla="*/ 0 h 6173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39305" h="6173059">
                <a:moveTo>
                  <a:pt x="2105216" y="0"/>
                </a:moveTo>
                <a:cubicBezTo>
                  <a:pt x="4112268" y="0"/>
                  <a:pt x="5739305" y="1627037"/>
                  <a:pt x="5739305" y="3634089"/>
                </a:cubicBezTo>
                <a:cubicBezTo>
                  <a:pt x="5739305" y="4512174"/>
                  <a:pt x="5427880" y="5317522"/>
                  <a:pt x="4909456" y="5945707"/>
                </a:cubicBezTo>
                <a:lnTo>
                  <a:pt x="4702825" y="6173059"/>
                </a:lnTo>
                <a:lnTo>
                  <a:pt x="0" y="6173059"/>
                </a:lnTo>
                <a:lnTo>
                  <a:pt x="0" y="675505"/>
                </a:lnTo>
                <a:lnTo>
                  <a:pt x="73362" y="620646"/>
                </a:lnTo>
                <a:cubicBezTo>
                  <a:pt x="653367" y="228802"/>
                  <a:pt x="1352572" y="0"/>
                  <a:pt x="210521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xmlns="" id="{6DF637CE-F1AA-EB3D-67EB-815F56FFB5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500869" y="447695"/>
            <a:ext cx="1499065" cy="1499065"/>
          </a:xfrm>
          <a:prstGeom prst="ellips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CC7F2D7-0500-18AD-893F-3BFF96B945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412386" y="1273861"/>
            <a:ext cx="5149695" cy="426405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xmlns="" id="{AD72A3CF-7B92-425B-B6F6-280533A6D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2386584"/>
            <a:ext cx="4837176" cy="2103120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E93D01B9-382B-1FFC-B0E8-50A5B1AA53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7155536" y="2000952"/>
            <a:ext cx="3844355" cy="3094988"/>
            <a:chOff x="6448201" y="2832180"/>
            <a:chExt cx="4489704" cy="290169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2DE06067-B8E1-70ED-D2D3-44CF8CDCDA07}"/>
                </a:ext>
              </a:extLst>
            </p:cNvPr>
            <p:cNvCxnSpPr>
              <a:cxnSpLocks/>
            </p:cNvCxnSpPr>
            <p:nvPr/>
          </p:nvCxnSpPr>
          <p:spPr>
            <a:xfrm>
              <a:off x="6448201" y="2832180"/>
              <a:ext cx="4477512" cy="0"/>
            </a:xfrm>
            <a:prstGeom prst="line">
              <a:avLst/>
            </a:prstGeom>
            <a:ln w="222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830DAD0A-6F95-3AC2-7012-1BFF86880C36}"/>
                </a:ext>
              </a:extLst>
            </p:cNvPr>
            <p:cNvCxnSpPr>
              <a:cxnSpLocks/>
            </p:cNvCxnSpPr>
            <p:nvPr/>
          </p:nvCxnSpPr>
          <p:spPr>
            <a:xfrm>
              <a:off x="6448201" y="3533220"/>
              <a:ext cx="4477512" cy="0"/>
            </a:xfrm>
            <a:prstGeom prst="line">
              <a:avLst/>
            </a:prstGeom>
            <a:ln w="222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668BE1B0-4E81-D3BC-6252-7981ADD19C22}"/>
                </a:ext>
              </a:extLst>
            </p:cNvPr>
            <p:cNvCxnSpPr>
              <a:cxnSpLocks/>
            </p:cNvCxnSpPr>
            <p:nvPr/>
          </p:nvCxnSpPr>
          <p:spPr>
            <a:xfrm>
              <a:off x="6448201" y="4234260"/>
              <a:ext cx="4477512" cy="0"/>
            </a:xfrm>
            <a:prstGeom prst="line">
              <a:avLst/>
            </a:prstGeom>
            <a:ln w="222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D402BDCE-1B33-A927-9656-8B1F13D3E546}"/>
                </a:ext>
              </a:extLst>
            </p:cNvPr>
            <p:cNvCxnSpPr>
              <a:cxnSpLocks/>
            </p:cNvCxnSpPr>
            <p:nvPr/>
          </p:nvCxnSpPr>
          <p:spPr>
            <a:xfrm>
              <a:off x="6454297" y="4971876"/>
              <a:ext cx="4477512" cy="0"/>
            </a:xfrm>
            <a:prstGeom prst="line">
              <a:avLst/>
            </a:prstGeom>
            <a:ln w="222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2E0822DF-56EF-F16B-1D58-9C3EAC7944A0}"/>
                </a:ext>
              </a:extLst>
            </p:cNvPr>
            <p:cNvCxnSpPr>
              <a:cxnSpLocks/>
            </p:cNvCxnSpPr>
            <p:nvPr/>
          </p:nvCxnSpPr>
          <p:spPr>
            <a:xfrm>
              <a:off x="6460393" y="5733876"/>
              <a:ext cx="4477512" cy="0"/>
            </a:xfrm>
            <a:prstGeom prst="line">
              <a:avLst/>
            </a:prstGeom>
            <a:ln w="222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xmlns="" id="{B70A54A3-3D1B-FF08-2460-114DA5BF6D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6812124" y="1474457"/>
            <a:ext cx="493649" cy="40656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chemeClr val="tx2"/>
                </a:solidFill>
                <a:latin typeface="+mj-lt"/>
                <a:cs typeface="Segoe UI Semibold" panose="020B0502040204020203" pitchFamily="34" charset="0"/>
              </a:rPr>
              <a:t>1. </a:t>
            </a:r>
          </a:p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chemeClr val="tx2"/>
                </a:solidFill>
                <a:latin typeface="+mj-lt"/>
                <a:cs typeface="Segoe UI Semibold" panose="020B0502040204020203" pitchFamily="34" charset="0"/>
              </a:rPr>
              <a:t>2. </a:t>
            </a:r>
          </a:p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chemeClr val="tx2"/>
                </a:solidFill>
                <a:latin typeface="+mj-lt"/>
                <a:cs typeface="Segoe UI Semibold" panose="020B0502040204020203" pitchFamily="34" charset="0"/>
              </a:rPr>
              <a:t>3. </a:t>
            </a:r>
          </a:p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chemeClr val="tx2"/>
                </a:solidFill>
                <a:latin typeface="+mj-lt"/>
                <a:cs typeface="Segoe UI Semibold" panose="020B0502040204020203" pitchFamily="34" charset="0"/>
              </a:rPr>
              <a:t>4. </a:t>
            </a:r>
          </a:p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chemeClr val="tx2"/>
                </a:solidFill>
                <a:latin typeface="+mj-lt"/>
                <a:cs typeface="Segoe UI Semibold" panose="020B0502040204020203" pitchFamily="34" charset="0"/>
              </a:rPr>
              <a:t>5.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xmlns="" id="{C1550097-BD5F-E98D-20E3-A22C0C0388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55536" y="1605845"/>
            <a:ext cx="4090669" cy="47776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7">
            <a:extLst>
              <a:ext uri="{FF2B5EF4-FFF2-40B4-BE49-F238E27FC236}">
                <a16:creationId xmlns:a16="http://schemas.microsoft.com/office/drawing/2014/main" xmlns="" id="{D366D221-FD48-C909-F65B-085F44205E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55536" y="2373903"/>
            <a:ext cx="4090669" cy="47776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7">
            <a:extLst>
              <a:ext uri="{FF2B5EF4-FFF2-40B4-BE49-F238E27FC236}">
                <a16:creationId xmlns:a16="http://schemas.microsoft.com/office/drawing/2014/main" xmlns="" id="{9BD84418-94A8-777A-FEF5-E2B3E93F44C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55536" y="3144171"/>
            <a:ext cx="4090669" cy="47776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17">
            <a:extLst>
              <a:ext uri="{FF2B5EF4-FFF2-40B4-BE49-F238E27FC236}">
                <a16:creationId xmlns:a16="http://schemas.microsoft.com/office/drawing/2014/main" xmlns="" id="{EFF35093-CCA2-ABAA-FBB6-03256FB06B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55536" y="3926830"/>
            <a:ext cx="4090669" cy="47776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Text Placeholder 17">
            <a:extLst>
              <a:ext uri="{FF2B5EF4-FFF2-40B4-BE49-F238E27FC236}">
                <a16:creationId xmlns:a16="http://schemas.microsoft.com/office/drawing/2014/main" xmlns="" id="{6FF71D66-09F6-C545-173C-E4918A91F00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55536" y="4693042"/>
            <a:ext cx="4090669" cy="47776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tx2"/>
                </a:solidFill>
                <a:latin typeface="+mj-lt"/>
                <a:cs typeface="Segoe UI Semibold" panose="020B0702040204020203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6D49D04-3BCD-7CCF-7AE2-41C646366DF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 rot="16200000">
            <a:off x="10403704" y="596187"/>
            <a:ext cx="2384490" cy="119210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xmlns="" id="{7EAB2424-7563-1DC0-626C-6310A612A5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49C39743-B767-01E5-1998-BD844DD096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863540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2">
            <a:extLst>
              <a:ext uri="{FF2B5EF4-FFF2-40B4-BE49-F238E27FC236}">
                <a16:creationId xmlns:a16="http://schemas.microsoft.com/office/drawing/2014/main" xmlns="" id="{CCB0938D-C7B4-782B-BFAF-F503DE1CA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4287" y="4334114"/>
            <a:ext cx="1149441" cy="1499066"/>
          </a:xfrm>
          <a:custGeom>
            <a:avLst/>
            <a:gdLst>
              <a:gd name="connsiteX0" fmla="*/ 399908 w 1149441"/>
              <a:gd name="connsiteY0" fmla="*/ 0 h 1499066"/>
              <a:gd name="connsiteX1" fmla="*/ 1149441 w 1149441"/>
              <a:gd name="connsiteY1" fmla="*/ 749533 h 1499066"/>
              <a:gd name="connsiteX2" fmla="*/ 399908 w 1149441"/>
              <a:gd name="connsiteY2" fmla="*/ 1499066 h 1499066"/>
              <a:gd name="connsiteX3" fmla="*/ 108156 w 1149441"/>
              <a:gd name="connsiteY3" fmla="*/ 1440164 h 1499066"/>
              <a:gd name="connsiteX4" fmla="*/ 0 w 1149441"/>
              <a:gd name="connsiteY4" fmla="*/ 1381459 h 1499066"/>
              <a:gd name="connsiteX5" fmla="*/ 0 w 1149441"/>
              <a:gd name="connsiteY5" fmla="*/ 117607 h 1499066"/>
              <a:gd name="connsiteX6" fmla="*/ 108156 w 1149441"/>
              <a:gd name="connsiteY6" fmla="*/ 58902 h 1499066"/>
              <a:gd name="connsiteX7" fmla="*/ 399908 w 1149441"/>
              <a:gd name="connsiteY7" fmla="*/ 0 h 14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9441" h="1499066">
                <a:moveTo>
                  <a:pt x="399908" y="0"/>
                </a:moveTo>
                <a:cubicBezTo>
                  <a:pt x="813864" y="0"/>
                  <a:pt x="1149441" y="335577"/>
                  <a:pt x="1149441" y="749533"/>
                </a:cubicBezTo>
                <a:cubicBezTo>
                  <a:pt x="1149441" y="1163489"/>
                  <a:pt x="813864" y="1499066"/>
                  <a:pt x="399908" y="1499066"/>
                </a:cubicBezTo>
                <a:cubicBezTo>
                  <a:pt x="296419" y="1499066"/>
                  <a:pt x="197829" y="1478093"/>
                  <a:pt x="108156" y="1440164"/>
                </a:cubicBezTo>
                <a:lnTo>
                  <a:pt x="0" y="1381459"/>
                </a:lnTo>
                <a:lnTo>
                  <a:pt x="0" y="117607"/>
                </a:lnTo>
                <a:lnTo>
                  <a:pt x="108156" y="58902"/>
                </a:lnTo>
                <a:cubicBezTo>
                  <a:pt x="197829" y="20974"/>
                  <a:pt x="296419" y="0"/>
                  <a:pt x="399908" y="0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19">
            <a:extLst>
              <a:ext uri="{FF2B5EF4-FFF2-40B4-BE49-F238E27FC236}">
                <a16:creationId xmlns:a16="http://schemas.microsoft.com/office/drawing/2014/main" xmlns="" id="{27AD3143-C49E-0951-0DB8-A9ABF0AB7E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018661" y="-1535"/>
            <a:ext cx="6184356" cy="5906209"/>
          </a:xfrm>
          <a:custGeom>
            <a:avLst/>
            <a:gdLst>
              <a:gd name="connsiteX0" fmla="*/ 605352 w 6184356"/>
              <a:gd name="connsiteY0" fmla="*/ 0 h 5906209"/>
              <a:gd name="connsiteX1" fmla="*/ 6184356 w 6184356"/>
              <a:gd name="connsiteY1" fmla="*/ 0 h 5906209"/>
              <a:gd name="connsiteX2" fmla="*/ 6184356 w 6184356"/>
              <a:gd name="connsiteY2" fmla="*/ 5104584 h 5906209"/>
              <a:gd name="connsiteX3" fmla="*/ 5989771 w 6184356"/>
              <a:gd name="connsiteY3" fmla="*/ 5250092 h 5906209"/>
              <a:gd name="connsiteX4" fmla="*/ 3841790 w 6184356"/>
              <a:gd name="connsiteY4" fmla="*/ 5906209 h 5906209"/>
              <a:gd name="connsiteX5" fmla="*/ 0 w 6184356"/>
              <a:gd name="connsiteY5" fmla="*/ 2064419 h 5906209"/>
              <a:gd name="connsiteX6" fmla="*/ 463684 w 6184356"/>
              <a:gd name="connsiteY6" fmla="*/ 233194 h 590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84356" h="5906209">
                <a:moveTo>
                  <a:pt x="605352" y="0"/>
                </a:moveTo>
                <a:lnTo>
                  <a:pt x="6184356" y="0"/>
                </a:lnTo>
                <a:lnTo>
                  <a:pt x="6184356" y="5104584"/>
                </a:lnTo>
                <a:lnTo>
                  <a:pt x="5989771" y="5250092"/>
                </a:lnTo>
                <a:cubicBezTo>
                  <a:pt x="5376618" y="5664330"/>
                  <a:pt x="4637451" y="5906209"/>
                  <a:pt x="3841790" y="5906209"/>
                </a:cubicBezTo>
                <a:cubicBezTo>
                  <a:pt x="1720028" y="5906209"/>
                  <a:pt x="0" y="4186181"/>
                  <a:pt x="0" y="2064419"/>
                </a:cubicBezTo>
                <a:cubicBezTo>
                  <a:pt x="0" y="1401369"/>
                  <a:pt x="167972" y="777550"/>
                  <a:pt x="463684" y="23319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91F142C3-F309-0D74-D5C5-3EAB19D430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689666" y="1067784"/>
            <a:ext cx="635955" cy="635955"/>
          </a:xfrm>
          <a:prstGeom prst="ellipse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xmlns="" id="{AD72A3CF-7B92-425B-B6F6-280533A6D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2386584"/>
            <a:ext cx="4837176" cy="2103120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790AB7A2-D41E-7F8C-E35B-D135E2EFA5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 flipV="1">
            <a:off x="2963611" y="-9427"/>
            <a:ext cx="2384497" cy="118100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Content Placeholder 16">
            <a:extLst>
              <a:ext uri="{FF2B5EF4-FFF2-40B4-BE49-F238E27FC236}">
                <a16:creationId xmlns:a16="http://schemas.microsoft.com/office/drawing/2014/main" xmlns="" id="{A56C6565-B97C-5C01-FA9D-8CF1B20447E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419088" y="1280160"/>
            <a:ext cx="5129784" cy="4261104"/>
          </a:xfrm>
          <a:solidFill>
            <a:schemeClr val="bg1"/>
          </a:solidFill>
          <a:ln w="12700">
            <a:solidFill>
              <a:schemeClr val="bg2">
                <a:lumMod val="90000"/>
              </a:schemeClr>
            </a:solidFill>
            <a:prstDash val="dash"/>
          </a:ln>
        </p:spPr>
        <p:txBody>
          <a:bodyPr lIns="91440" rIns="91440">
            <a:noAutofit/>
          </a:bodyPr>
          <a:lstStyle>
            <a:lvl1pPr>
              <a:lnSpc>
                <a:spcPct val="10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xmlns="" id="{7EAB2424-7563-1DC0-626C-6310A612A5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49C39743-B767-01E5-1998-BD844DD096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677815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>
            <a:extLst>
              <a:ext uri="{FF2B5EF4-FFF2-40B4-BE49-F238E27FC236}">
                <a16:creationId xmlns:a16="http://schemas.microsoft.com/office/drawing/2014/main" xmlns="" id="{3444D42C-1BDD-684F-2ED7-CBF2B31FA0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-11017"/>
            <a:ext cx="5797960" cy="5177077"/>
          </a:xfrm>
          <a:custGeom>
            <a:avLst/>
            <a:gdLst>
              <a:gd name="connsiteX0" fmla="*/ 0 w 6306096"/>
              <a:gd name="connsiteY0" fmla="*/ 0 h 5630799"/>
              <a:gd name="connsiteX1" fmla="*/ 5864035 w 6306096"/>
              <a:gd name="connsiteY1" fmla="*/ 0 h 5630799"/>
              <a:gd name="connsiteX2" fmla="*/ 5927254 w 6306096"/>
              <a:gd name="connsiteY2" fmla="*/ 123434 h 5630799"/>
              <a:gd name="connsiteX3" fmla="*/ 6306096 w 6306096"/>
              <a:gd name="connsiteY3" fmla="*/ 1789009 h 5630799"/>
              <a:gd name="connsiteX4" fmla="*/ 2464306 w 6306096"/>
              <a:gd name="connsiteY4" fmla="*/ 5630799 h 5630799"/>
              <a:gd name="connsiteX5" fmla="*/ 20571 w 6306096"/>
              <a:gd name="connsiteY5" fmla="*/ 4753521 h 5630799"/>
              <a:gd name="connsiteX6" fmla="*/ 0 w 6306096"/>
              <a:gd name="connsiteY6" fmla="*/ 4734825 h 563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6096" h="5630799">
                <a:moveTo>
                  <a:pt x="0" y="0"/>
                </a:moveTo>
                <a:lnTo>
                  <a:pt x="5864035" y="0"/>
                </a:lnTo>
                <a:lnTo>
                  <a:pt x="5927254" y="123434"/>
                </a:lnTo>
                <a:cubicBezTo>
                  <a:pt x="6170039" y="627296"/>
                  <a:pt x="6306096" y="1192264"/>
                  <a:pt x="6306096" y="1789009"/>
                </a:cubicBezTo>
                <a:cubicBezTo>
                  <a:pt x="6306096" y="3910771"/>
                  <a:pt x="4586068" y="5630799"/>
                  <a:pt x="2464306" y="5630799"/>
                </a:cubicBezTo>
                <a:cubicBezTo>
                  <a:pt x="1536035" y="5630799"/>
                  <a:pt x="684659" y="5301575"/>
                  <a:pt x="20571" y="4753521"/>
                </a:cubicBezTo>
                <a:lnTo>
                  <a:pt x="0" y="4734825"/>
                </a:lnTo>
                <a:close/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2B266F6B-F29A-5957-62EB-27F8C2FAE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282616" y="378865"/>
            <a:ext cx="813384" cy="813384"/>
          </a:xfrm>
          <a:prstGeom prst="ellips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10AC709F-F9A3-D8F0-A42E-A2C94191DF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875619" y="5909834"/>
            <a:ext cx="397747" cy="397747"/>
          </a:xfrm>
          <a:prstGeom prst="ellipse">
            <a:avLst/>
          </a:prstGeom>
          <a:solidFill>
            <a:schemeClr val="accent6">
              <a:alpha val="3033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xmlns="" id="{AD72A3CF-7B92-425B-B6F6-280533A6D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2386584"/>
            <a:ext cx="4837176" cy="2103120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3" name="Content Placeholder 16">
            <a:extLst>
              <a:ext uri="{FF2B5EF4-FFF2-40B4-BE49-F238E27FC236}">
                <a16:creationId xmlns:a16="http://schemas.microsoft.com/office/drawing/2014/main" xmlns="" id="{A56C6565-B97C-5C01-FA9D-8CF1B20447E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419088" y="1280160"/>
            <a:ext cx="5129784" cy="4261104"/>
          </a:xfrm>
          <a:solidFill>
            <a:schemeClr val="bg1"/>
          </a:solidFill>
          <a:ln w="12700">
            <a:solidFill>
              <a:schemeClr val="bg2">
                <a:lumMod val="90000"/>
              </a:schemeClr>
            </a:solidFill>
            <a:prstDash val="dash"/>
          </a:ln>
        </p:spPr>
        <p:txBody>
          <a:bodyPr lIns="91440" rIns="91440">
            <a:noAutofit/>
          </a:bodyPr>
          <a:lstStyle>
            <a:lvl1pPr>
              <a:lnSpc>
                <a:spcPct val="10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18">
            <a:extLst>
              <a:ext uri="{FF2B5EF4-FFF2-40B4-BE49-F238E27FC236}">
                <a16:creationId xmlns:a16="http://schemas.microsoft.com/office/drawing/2014/main" xmlns="" id="{3914E26B-E8E4-55F2-CC5E-DD0D0AD5C89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39496" y="612648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65E2D1E-4C5D-A613-CB40-98902C0D832F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3206" y="5671159"/>
            <a:ext cx="2384497" cy="118684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Slide Number Placeholder 19">
            <a:extLst>
              <a:ext uri="{FF2B5EF4-FFF2-40B4-BE49-F238E27FC236}">
                <a16:creationId xmlns:a16="http://schemas.microsoft.com/office/drawing/2014/main" xmlns="" id="{294A49EB-EEA6-1B79-F5DE-CFBFC6FFA2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793690" y="6190487"/>
            <a:ext cx="846621" cy="365760"/>
          </a:xfrm>
        </p:spPr>
        <p:txBody>
          <a:bodyPr/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803514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bg>
      <p:bgPr>
        <a:gradFill>
          <a:gsLst>
            <a:gs pos="100000">
              <a:srgbClr val="FDFFFE"/>
            </a:gs>
            <a:gs pos="66020">
              <a:srgbClr val="F3FFFF"/>
            </a:gs>
            <a:gs pos="37992">
              <a:srgbClr val="FFFFFF"/>
            </a:gs>
            <a:gs pos="7000">
              <a:srgbClr val="EAFCF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7">
            <a:extLst>
              <a:ext uri="{FF2B5EF4-FFF2-40B4-BE49-F238E27FC236}">
                <a16:creationId xmlns:a16="http://schemas.microsoft.com/office/drawing/2014/main" xmlns="" id="{B85198C3-2E2B-8874-B190-913F6956F2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934171" y="2087276"/>
            <a:ext cx="3262907" cy="4770723"/>
          </a:xfrm>
          <a:custGeom>
            <a:avLst/>
            <a:gdLst>
              <a:gd name="connsiteX0" fmla="*/ 2635767 w 3262907"/>
              <a:gd name="connsiteY0" fmla="*/ 0 h 4770723"/>
              <a:gd name="connsiteX1" fmla="*/ 3166966 w 3262907"/>
              <a:gd name="connsiteY1" fmla="*/ 53550 h 4770723"/>
              <a:gd name="connsiteX2" fmla="*/ 3262907 w 3262907"/>
              <a:gd name="connsiteY2" fmla="*/ 78219 h 4770723"/>
              <a:gd name="connsiteX3" fmla="*/ 3262907 w 3262907"/>
              <a:gd name="connsiteY3" fmla="*/ 4770723 h 4770723"/>
              <a:gd name="connsiteX4" fmla="*/ 1094334 w 3262907"/>
              <a:gd name="connsiteY4" fmla="*/ 4770723 h 4770723"/>
              <a:gd name="connsiteX5" fmla="*/ 959175 w 3262907"/>
              <a:gd name="connsiteY5" fmla="*/ 4669653 h 4770723"/>
              <a:gd name="connsiteX6" fmla="*/ 0 w 3262907"/>
              <a:gd name="connsiteY6" fmla="*/ 2635767 h 4770723"/>
              <a:gd name="connsiteX7" fmla="*/ 2635767 w 3262907"/>
              <a:gd name="connsiteY7" fmla="*/ 0 h 4770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62907" h="4770723">
                <a:moveTo>
                  <a:pt x="2635767" y="0"/>
                </a:moveTo>
                <a:cubicBezTo>
                  <a:pt x="2817729" y="0"/>
                  <a:pt x="2995384" y="18439"/>
                  <a:pt x="3166966" y="53550"/>
                </a:cubicBezTo>
                <a:lnTo>
                  <a:pt x="3262907" y="78219"/>
                </a:lnTo>
                <a:lnTo>
                  <a:pt x="3262907" y="4770723"/>
                </a:lnTo>
                <a:lnTo>
                  <a:pt x="1094334" y="4770723"/>
                </a:lnTo>
                <a:lnTo>
                  <a:pt x="959175" y="4669653"/>
                </a:lnTo>
                <a:cubicBezTo>
                  <a:pt x="373383" y="4186215"/>
                  <a:pt x="0" y="3454595"/>
                  <a:pt x="0" y="2635767"/>
                </a:cubicBezTo>
                <a:cubicBezTo>
                  <a:pt x="0" y="1180073"/>
                  <a:pt x="1180073" y="0"/>
                  <a:pt x="263576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21">
            <a:extLst>
              <a:ext uri="{FF2B5EF4-FFF2-40B4-BE49-F238E27FC236}">
                <a16:creationId xmlns:a16="http://schemas.microsoft.com/office/drawing/2014/main" xmlns="" id="{9C80863B-5076-EB08-18A2-8E31F090A5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37021" y="0"/>
            <a:ext cx="1824598" cy="1392971"/>
          </a:xfrm>
          <a:custGeom>
            <a:avLst/>
            <a:gdLst>
              <a:gd name="connsiteX0" fmla="*/ 139847 w 1824598"/>
              <a:gd name="connsiteY0" fmla="*/ 0 h 1392971"/>
              <a:gd name="connsiteX1" fmla="*/ 1684751 w 1824598"/>
              <a:gd name="connsiteY1" fmla="*/ 0 h 1392971"/>
              <a:gd name="connsiteX2" fmla="*/ 1752905 w 1824598"/>
              <a:gd name="connsiteY2" fmla="*/ 125564 h 1392971"/>
              <a:gd name="connsiteX3" fmla="*/ 1824598 w 1824598"/>
              <a:gd name="connsiteY3" fmla="*/ 480672 h 1392971"/>
              <a:gd name="connsiteX4" fmla="*/ 912299 w 1824598"/>
              <a:gd name="connsiteY4" fmla="*/ 1392971 h 1392971"/>
              <a:gd name="connsiteX5" fmla="*/ 0 w 1824598"/>
              <a:gd name="connsiteY5" fmla="*/ 480672 h 1392971"/>
              <a:gd name="connsiteX6" fmla="*/ 71693 w 1824598"/>
              <a:gd name="connsiteY6" fmla="*/ 125564 h 1392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4598" h="1392971">
                <a:moveTo>
                  <a:pt x="139847" y="0"/>
                </a:moveTo>
                <a:lnTo>
                  <a:pt x="1684751" y="0"/>
                </a:lnTo>
                <a:lnTo>
                  <a:pt x="1752905" y="125564"/>
                </a:lnTo>
                <a:cubicBezTo>
                  <a:pt x="1799070" y="234710"/>
                  <a:pt x="1824598" y="354710"/>
                  <a:pt x="1824598" y="480672"/>
                </a:cubicBezTo>
                <a:cubicBezTo>
                  <a:pt x="1824598" y="984521"/>
                  <a:pt x="1416148" y="1392971"/>
                  <a:pt x="912299" y="1392971"/>
                </a:cubicBezTo>
                <a:cubicBezTo>
                  <a:pt x="408450" y="1392971"/>
                  <a:pt x="0" y="984521"/>
                  <a:pt x="0" y="480672"/>
                </a:cubicBezTo>
                <a:cubicBezTo>
                  <a:pt x="0" y="354710"/>
                  <a:pt x="25528" y="234710"/>
                  <a:pt x="71693" y="12556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xmlns="" id="{BDD0B550-942E-F4E9-B09A-16F6C4F00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165666" y="5908181"/>
            <a:ext cx="3046380" cy="949818"/>
          </a:xfrm>
          <a:custGeom>
            <a:avLst/>
            <a:gdLst>
              <a:gd name="connsiteX0" fmla="*/ 1523190 w 3046380"/>
              <a:gd name="connsiteY0" fmla="*/ 0 h 949818"/>
              <a:gd name="connsiteX1" fmla="*/ 3017169 w 3046380"/>
              <a:gd name="connsiteY1" fmla="*/ 889179 h 949818"/>
              <a:gd name="connsiteX2" fmla="*/ 3046380 w 3046380"/>
              <a:gd name="connsiteY2" fmla="*/ 949818 h 949818"/>
              <a:gd name="connsiteX3" fmla="*/ 0 w 3046380"/>
              <a:gd name="connsiteY3" fmla="*/ 949818 h 949818"/>
              <a:gd name="connsiteX4" fmla="*/ 29212 w 3046380"/>
              <a:gd name="connsiteY4" fmla="*/ 889179 h 949818"/>
              <a:gd name="connsiteX5" fmla="*/ 1523190 w 3046380"/>
              <a:gd name="connsiteY5" fmla="*/ 0 h 94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6380" h="949818">
                <a:moveTo>
                  <a:pt x="1523190" y="0"/>
                </a:moveTo>
                <a:cubicBezTo>
                  <a:pt x="2168310" y="0"/>
                  <a:pt x="2729454" y="359544"/>
                  <a:pt x="3017169" y="889179"/>
                </a:cubicBezTo>
                <a:lnTo>
                  <a:pt x="3046380" y="949818"/>
                </a:lnTo>
                <a:lnTo>
                  <a:pt x="0" y="949818"/>
                </a:lnTo>
                <a:lnTo>
                  <a:pt x="29212" y="889179"/>
                </a:lnTo>
                <a:cubicBezTo>
                  <a:pt x="316927" y="359544"/>
                  <a:pt x="878070" y="0"/>
                  <a:pt x="1523190" y="0"/>
                </a:cubicBez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B00450AD-469A-81EC-8D58-093490CDE6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37021" y="948393"/>
            <a:ext cx="420622" cy="420622"/>
          </a:xfrm>
          <a:prstGeom prst="ellipse">
            <a:avLst/>
          </a:prstGeom>
          <a:solidFill>
            <a:schemeClr val="accent1">
              <a:alpha val="3319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xmlns="" id="{AD72A3CF-7B92-425B-B6F6-280533A6D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2386584"/>
            <a:ext cx="4837176" cy="2103120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3" name="Content Placeholder 16">
            <a:extLst>
              <a:ext uri="{FF2B5EF4-FFF2-40B4-BE49-F238E27FC236}">
                <a16:creationId xmlns:a16="http://schemas.microsoft.com/office/drawing/2014/main" xmlns="" id="{A56C6565-B97C-5C01-FA9D-8CF1B20447E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419088" y="1280160"/>
            <a:ext cx="5129784" cy="4261104"/>
          </a:xfrm>
          <a:solidFill>
            <a:schemeClr val="bg1"/>
          </a:solidFill>
          <a:ln w="12700">
            <a:solidFill>
              <a:schemeClr val="bg2">
                <a:lumMod val="90000"/>
              </a:schemeClr>
            </a:solidFill>
            <a:prstDash val="dash"/>
          </a:ln>
        </p:spPr>
        <p:txBody>
          <a:bodyPr lIns="91440" rIns="91440">
            <a:noAutofit/>
          </a:bodyPr>
          <a:lstStyle>
            <a:lvl1pPr>
              <a:lnSpc>
                <a:spcPct val="10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xmlns="" id="{7EAB2424-7563-1DC0-626C-6310A612A5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xmlns="" id="{49C39743-B767-01E5-1998-BD844DD096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874483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32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9496" y="612648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4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7112" y="6190487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1BC2EDA-D519-4F34-BF3F-BFFF500F4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036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000">
              <a:srgbClr val="FDFFFE"/>
            </a:gs>
            <a:gs pos="66000">
              <a:srgbClr val="F3FFFF"/>
            </a:gs>
            <a:gs pos="37992">
              <a:srgbClr val="FFFFFF"/>
            </a:gs>
            <a:gs pos="5000">
              <a:srgbClr val="EAFCFE"/>
            </a:gs>
          </a:gsLst>
          <a:lin ang="17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619E9CFE-1820-51D6-3F5B-5FD2FCD3B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6410" y="1199408"/>
            <a:ext cx="5652655" cy="3455719"/>
          </a:xfrm>
        </p:spPr>
        <p:txBody>
          <a:bodyPr/>
          <a:lstStyle/>
          <a:p>
            <a:pPr algn="ctr"/>
            <a:r>
              <a:rPr lang="uk-UA" sz="3200" dirty="0" smtClean="0">
                <a:latin typeface="Georgia" pitchFamily="18" charset="0"/>
                <a:cs typeface="Times New Roman" pitchFamily="18" charset="0"/>
              </a:rPr>
              <a:t>Інструментарій  для  оцінки  рівня задоволеності  педагогічних працівників кадровою  політикою  ЗДО №7 </a:t>
            </a:r>
            <a:r>
              <a:rPr lang="uk-UA" sz="3200" dirty="0" err="1" smtClean="0">
                <a:latin typeface="Georgia" pitchFamily="18" charset="0"/>
                <a:cs typeface="Times New Roman" pitchFamily="18" charset="0"/>
              </a:rPr>
              <a:t>“Волиняночка”</a:t>
            </a:r>
            <a:endParaRPr lang="en-US" sz="320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8" name="Subtitle 17">
            <a:extLst>
              <a:ext uri="{FF2B5EF4-FFF2-40B4-BE49-F238E27FC236}">
                <a16:creationId xmlns:a16="http://schemas.microsoft.com/office/drawing/2014/main" xmlns="" id="{57D62F16-F75C-6B98-2080-BECC2DE82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53175" y="4949190"/>
            <a:ext cx="4537329" cy="112014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latin typeface="Georgia" pitchFamily="18" charset="0"/>
                <a:cs typeface="Times New Roman" pitchFamily="18" charset="0"/>
              </a:rPr>
              <a:t>Практичний психолог ЗДО</a:t>
            </a:r>
          </a:p>
          <a:p>
            <a:pPr algn="ctr"/>
            <a:r>
              <a:rPr lang="uk-UA" dirty="0" smtClean="0">
                <a:latin typeface="Georgia" pitchFamily="18" charset="0"/>
                <a:cs typeface="Times New Roman" pitchFamily="18" charset="0"/>
              </a:rPr>
              <a:t>Наталія ВОРОБЕЙ</a:t>
            </a:r>
            <a:endParaRPr lang="en-US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6" name="Рисунок 4"/>
          <p:cNvSpPr txBox="1">
            <a:spLocks/>
          </p:cNvSpPr>
          <p:nvPr/>
        </p:nvSpPr>
        <p:spPr>
          <a:xfrm>
            <a:off x="1005840" y="1326261"/>
            <a:ext cx="4325112" cy="4325112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/>
          <a:p>
            <a:endParaRPr lang="uk-UA" dirty="0">
              <a:latin typeface="Georgia" pitchFamily="18" charset="0"/>
            </a:endParaRPr>
          </a:p>
        </p:txBody>
      </p:sp>
      <p:pic>
        <p:nvPicPr>
          <p:cNvPr id="5" name="Рисунок 4" descr="Поточні опитування | Придунайська філія МАУП"/>
          <p:cNvPicPr/>
          <p:nvPr/>
        </p:nvPicPr>
        <p:blipFill>
          <a:blip r:embed="rId3"/>
          <a:srcRect r="629" b="23670"/>
          <a:stretch>
            <a:fillRect/>
          </a:stretch>
        </p:blipFill>
        <p:spPr bwMode="auto">
          <a:xfrm>
            <a:off x="960120" y="2002536"/>
            <a:ext cx="4453128" cy="294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59875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C47FA792-7CC8-6C5F-8E4F-307FA211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728" y="1038577"/>
            <a:ext cx="8448502" cy="3578579"/>
          </a:xfrm>
        </p:spPr>
        <p:txBody>
          <a:bodyPr>
            <a:noAutofit/>
          </a:bodyPr>
          <a:lstStyle/>
          <a:p>
            <a:r>
              <a:rPr lang="ru-RU" sz="9600" dirty="0" err="1" smtClean="0">
                <a:latin typeface="Georgia" pitchFamily="18" charset="0"/>
              </a:rPr>
              <a:t>Дякую</a:t>
            </a:r>
            <a:r>
              <a:rPr lang="ru-RU" sz="9600" dirty="0" smtClean="0">
                <a:latin typeface="Georgia" pitchFamily="18" charset="0"/>
              </a:rPr>
              <a:t>  </a:t>
            </a:r>
            <a:br>
              <a:rPr lang="ru-RU" sz="9600" dirty="0" smtClean="0">
                <a:latin typeface="Georgia" pitchFamily="18" charset="0"/>
              </a:rPr>
            </a:br>
            <a:r>
              <a:rPr lang="ru-RU" sz="9600" dirty="0" smtClean="0">
                <a:latin typeface="Georgia" pitchFamily="18" charset="0"/>
              </a:rPr>
              <a:t>за  </a:t>
            </a:r>
            <a:r>
              <a:rPr lang="ru-RU" sz="9600" dirty="0" err="1" smtClean="0">
                <a:latin typeface="Georgia" pitchFamily="18" charset="0"/>
              </a:rPr>
              <a:t>увагу</a:t>
            </a:r>
            <a:r>
              <a:rPr lang="ru-RU" sz="9600" dirty="0" smtClean="0">
                <a:latin typeface="Georgia" pitchFamily="18" charset="0"/>
              </a:rPr>
              <a:t>!</a:t>
            </a:r>
            <a:r>
              <a:rPr lang="ru-RU" sz="8000" dirty="0" smtClean="0">
                <a:latin typeface="Georgia" pitchFamily="18" charset="0"/>
              </a:rPr>
              <a:t/>
            </a:r>
            <a:br>
              <a:rPr lang="ru-RU" sz="8000" dirty="0" smtClean="0">
                <a:latin typeface="Georgia" pitchFamily="18" charset="0"/>
              </a:rPr>
            </a:br>
            <a:r>
              <a:rPr lang="ru-RU" sz="8000" dirty="0" smtClean="0">
                <a:latin typeface="Georgia" pitchFamily="18" charset="0"/>
              </a:rPr>
              <a:t>                                                           </a:t>
            </a:r>
            <a:r>
              <a:rPr lang="ru-RU" sz="2000" dirty="0" smtClean="0">
                <a:latin typeface="Georgia" pitchFamily="18" charset="0"/>
              </a:rPr>
              <a:t/>
            </a:r>
            <a:br>
              <a:rPr lang="ru-RU" sz="2000" dirty="0" smtClean="0">
                <a:latin typeface="Georgia" pitchFamily="18" charset="0"/>
              </a:rPr>
            </a:br>
            <a:endParaRPr lang="en-US" sz="2400" dirty="0"/>
          </a:p>
        </p:txBody>
      </p:sp>
      <p:sp>
        <p:nvSpPr>
          <p:cNvPr id="22" name="Footer Placeholder 6">
            <a:extLst>
              <a:ext uri="{FF2B5EF4-FFF2-40B4-BE49-F238E27FC236}">
                <a16:creationId xmlns:a16="http://schemas.microsoft.com/office/drawing/2014/main" xmlns="" id="{CA688355-DE9F-4AAA-705F-E8EBD0BC7D5B}"/>
              </a:ext>
            </a:extLst>
          </p:cNvPr>
          <p:cNvSpPr txBox="1">
            <a:spLocks/>
          </p:cNvSpPr>
          <p:nvPr/>
        </p:nvSpPr>
        <p:spPr>
          <a:xfrm>
            <a:off x="540438" y="6125019"/>
            <a:ext cx="4114800" cy="3651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xmlns="" id="{D6070869-402B-F0CE-748B-0BF0AE47078C}"/>
              </a:ext>
            </a:extLst>
          </p:cNvPr>
          <p:cNvSpPr txBox="1">
            <a:spLocks/>
          </p:cNvSpPr>
          <p:nvPr/>
        </p:nvSpPr>
        <p:spPr>
          <a:xfrm>
            <a:off x="8894343" y="6194361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137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5132" y="1366091"/>
            <a:ext cx="4518348" cy="2225408"/>
          </a:xfrm>
        </p:spPr>
        <p:txBody>
          <a:bodyPr/>
          <a:lstStyle/>
          <a:p>
            <a:pPr algn="ctr"/>
            <a:r>
              <a:rPr lang="uk-UA" sz="2000" b="0" dirty="0" smtClean="0"/>
              <a:t>  </a:t>
            </a:r>
            <a:r>
              <a:rPr lang="uk-UA" sz="2000" b="0" dirty="0" smtClean="0">
                <a:latin typeface="Georgia" pitchFamily="18" charset="0"/>
                <a:cs typeface="Times New Roman" pitchFamily="18" charset="0"/>
              </a:rPr>
              <a:t>Упродовж  періоду  з 01.10.2024р. по 31.10.2024р. проведено анкетування серед педагогічного колективу для  оцінки  рівня задоволеності  персоналу кадровою  політикою  ЗДО</a:t>
            </a:r>
            <a:endParaRPr lang="uk-UA" sz="2000" b="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55748" y="3871356"/>
            <a:ext cx="4845652" cy="2272269"/>
          </a:xfrm>
        </p:spPr>
        <p:txBody>
          <a:bodyPr/>
          <a:lstStyle/>
          <a:p>
            <a:pPr algn="ctr"/>
            <a:r>
              <a:rPr lang="uk-UA" sz="2400" dirty="0" smtClean="0">
                <a:latin typeface="Georgia" pitchFamily="18" charset="0"/>
                <a:cs typeface="Times New Roman" pitchFamily="18" charset="0"/>
              </a:rPr>
              <a:t>Мета дослідження: </a:t>
            </a:r>
            <a:r>
              <a:rPr lang="uk-UA" sz="2400" b="0" dirty="0" smtClean="0">
                <a:latin typeface="Georgia" pitchFamily="18" charset="0"/>
                <a:cs typeface="Times New Roman" pitchFamily="18" charset="0"/>
              </a:rPr>
              <a:t>виявлення  особливостей та окремих складових соціально-психологічного клімату в педагогічному колективі</a:t>
            </a:r>
          </a:p>
          <a:p>
            <a:endParaRPr lang="uk-UA" dirty="0"/>
          </a:p>
        </p:txBody>
      </p:sp>
      <p:sp>
        <p:nvSpPr>
          <p:cNvPr id="8" name="Рисунок 3"/>
          <p:cNvSpPr txBox="1">
            <a:spLocks/>
          </p:cNvSpPr>
          <p:nvPr/>
        </p:nvSpPr>
        <p:spPr>
          <a:xfrm>
            <a:off x="1158240" y="1497710"/>
            <a:ext cx="4499610" cy="4636389"/>
          </a:xfrm>
          <a:prstGeom prst="rect">
            <a:avLst/>
          </a:prstGeom>
          <a:noFill/>
        </p:spPr>
      </p:sp>
      <p:pic>
        <p:nvPicPr>
          <p:cNvPr id="6" name="Рисунок 5" descr="Анкети випускника та роботодавця | ТВПУ №4 ім. М. Паращука"/>
          <p:cNvPicPr>
            <a:picLocks noGrp="1"/>
          </p:cNvPicPr>
          <p:nvPr>
            <p:ph type="pic" sz="quarter" idx="10"/>
          </p:nvPr>
        </p:nvPicPr>
        <p:blipFill>
          <a:blip r:embed="rId2"/>
          <a:srcRect l="19681" r="19681"/>
          <a:stretch>
            <a:fillRect/>
          </a:stretch>
        </p:blipFill>
        <p:spPr bwMode="auto">
          <a:xfrm>
            <a:off x="1341756" y="1116331"/>
            <a:ext cx="3184524" cy="2320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Анкетування – Природничий факультет УДУ імені Михайла ..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5024" y="3803904"/>
            <a:ext cx="3236976" cy="249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0785" y="668215"/>
            <a:ext cx="7684477" cy="685799"/>
          </a:xfrm>
        </p:spPr>
        <p:txBody>
          <a:bodyPr/>
          <a:lstStyle/>
          <a:p>
            <a:pPr algn="ctr"/>
            <a:r>
              <a:rPr lang="uk-UA" sz="2800" dirty="0" smtClean="0">
                <a:latin typeface="Georgia" pitchFamily="18" charset="0"/>
                <a:cs typeface="Times New Roman" pitchFamily="18" charset="0"/>
              </a:rPr>
              <a:t>Методи збору інформації  </a:t>
            </a:r>
            <a:endParaRPr lang="uk-UA" sz="280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1652954"/>
            <a:ext cx="7702062" cy="3886200"/>
          </a:xfrm>
        </p:spPr>
        <p:txBody>
          <a:bodyPr/>
          <a:lstStyle/>
          <a:p>
            <a:pPr marL="457200" indent="-457200" algn="ctr">
              <a:buAutoNum type="arabicPeriod"/>
            </a:pPr>
            <a:r>
              <a:rPr lang="uk-UA" sz="2400" b="0" dirty="0" smtClean="0">
                <a:latin typeface="Georgia" pitchFamily="18" charset="0"/>
              </a:rPr>
              <a:t>Анкета для педагогічного працівника «Психологічна атмосфера у педагогічному колективі» (за А.Ф.</a:t>
            </a:r>
            <a:r>
              <a:rPr lang="uk-UA" sz="2400" b="0" dirty="0" err="1" smtClean="0">
                <a:latin typeface="Georgia" pitchFamily="18" charset="0"/>
              </a:rPr>
              <a:t>Фідлером</a:t>
            </a:r>
            <a:r>
              <a:rPr lang="uk-UA" sz="2400" b="0" dirty="0" smtClean="0">
                <a:latin typeface="Georgia" pitchFamily="18" charset="0"/>
              </a:rPr>
              <a:t>)</a:t>
            </a:r>
          </a:p>
          <a:p>
            <a:pPr marL="457200" indent="-457200" algn="ctr">
              <a:buFontTx/>
              <a:buAutoNum type="arabicPeriod"/>
            </a:pPr>
            <a:r>
              <a:rPr lang="uk-UA" sz="2400" b="0" dirty="0" smtClean="0">
                <a:latin typeface="Georgia" pitchFamily="18" charset="0"/>
              </a:rPr>
              <a:t>Анкета для педагогічного працівника            </a:t>
            </a:r>
            <a:r>
              <a:rPr lang="uk-UA" sz="2400" b="0" dirty="0" err="1" smtClean="0">
                <a:latin typeface="Georgia" pitchFamily="18" charset="0"/>
              </a:rPr>
              <a:t>“Рівень</a:t>
            </a:r>
            <a:r>
              <a:rPr lang="uk-UA" sz="2400" b="0" dirty="0" smtClean="0">
                <a:latin typeface="Georgia" pitchFamily="18" charset="0"/>
              </a:rPr>
              <a:t> згуртованості педагогічного </a:t>
            </a:r>
            <a:r>
              <a:rPr lang="uk-UA" sz="2400" b="0" dirty="0" err="1" smtClean="0">
                <a:latin typeface="Georgia" pitchFamily="18" charset="0"/>
              </a:rPr>
              <a:t>колективу”</a:t>
            </a:r>
            <a:r>
              <a:rPr lang="uk-UA" sz="2400" b="0" dirty="0" smtClean="0">
                <a:latin typeface="Georgia" pitchFamily="18" charset="0"/>
              </a:rPr>
              <a:t>           (за А.М.Лутошкіним)</a:t>
            </a:r>
          </a:p>
          <a:p>
            <a:pPr algn="ctr"/>
            <a:r>
              <a:rPr lang="uk-UA" sz="2400" b="0" dirty="0" smtClean="0">
                <a:latin typeface="Georgia" pitchFamily="18" charset="0"/>
              </a:rPr>
              <a:t> 3.  Картосхема морально-психологічного               клімату в колективі  (за А.М.Лутошкіним)</a:t>
            </a:r>
          </a:p>
          <a:p>
            <a:pPr marL="457200" indent="-457200" algn="ctr">
              <a:buAutoNum type="arabicPeriod"/>
            </a:pPr>
            <a:endParaRPr lang="uk-UA" sz="2400" dirty="0" smtClean="0"/>
          </a:p>
          <a:p>
            <a:r>
              <a:rPr lang="uk-UA" dirty="0" smtClean="0"/>
              <a:t>   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47589" y="5731502"/>
            <a:ext cx="5378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Участь  в  анкетуванні взяли  34  педагоги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DFFFE"/>
            </a:gs>
            <a:gs pos="65000">
              <a:srgbClr val="F3FFFF"/>
            </a:gs>
            <a:gs pos="37992">
              <a:srgbClr val="FFFFFF"/>
            </a:gs>
            <a:gs pos="8000">
              <a:srgbClr val="EAFCFE"/>
            </a:gs>
          </a:gsLst>
          <a:lin ang="17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C87169C0-7EAF-938E-14B7-CF06762D0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566928"/>
            <a:ext cx="11213592" cy="995172"/>
          </a:xfrm>
        </p:spPr>
        <p:txBody>
          <a:bodyPr/>
          <a:lstStyle/>
          <a:p>
            <a:r>
              <a:rPr lang="uk-UA" sz="2000" dirty="0" smtClean="0">
                <a:latin typeface="Georgia" pitchFamily="18" charset="0"/>
              </a:rPr>
              <a:t>Анкета для педагогічного працівника                                                                  «Психологічна атмосфера у педагогічному колективі» (за А.Ф.</a:t>
            </a:r>
            <a:r>
              <a:rPr lang="uk-UA" sz="2000" dirty="0" err="1" smtClean="0">
                <a:latin typeface="Georgia" pitchFamily="18" charset="0"/>
              </a:rPr>
              <a:t>Фідлером</a:t>
            </a:r>
            <a:r>
              <a:rPr lang="uk-UA" sz="2000" dirty="0" smtClean="0">
                <a:latin typeface="Georgia" pitchFamily="18" charset="0"/>
              </a:rPr>
              <a:t>)</a:t>
            </a:r>
            <a:br>
              <a:rPr lang="uk-UA" sz="2000" dirty="0" smtClean="0">
                <a:latin typeface="Georgia" pitchFamily="18" charset="0"/>
              </a:rPr>
            </a:br>
            <a:endParaRPr lang="en-US" sz="2000" dirty="0">
              <a:latin typeface="Georgia" pitchFamily="18" charset="0"/>
            </a:endParaRP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xmlns="" id="{E67DBD47-3F93-9E7B-E0F3-5D2D5DBE41B8}"/>
              </a:ext>
            </a:extLst>
          </p:cNvPr>
          <p:cNvSpPr txBox="1">
            <a:spLocks/>
          </p:cNvSpPr>
          <p:nvPr/>
        </p:nvSpPr>
        <p:spPr>
          <a:xfrm>
            <a:off x="540438" y="6125019"/>
            <a:ext cx="4114800" cy="3651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xmlns="" id="{D6070869-402B-F0CE-748B-0BF0AE47078C}"/>
              </a:ext>
            </a:extLst>
          </p:cNvPr>
          <p:cNvSpPr txBox="1">
            <a:spLocks/>
          </p:cNvSpPr>
          <p:nvPr/>
        </p:nvSpPr>
        <p:spPr>
          <a:xfrm>
            <a:off x="8894343" y="6194361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  <p:graphicFrame>
        <p:nvGraphicFramePr>
          <p:cNvPr id="10" name="Рисунок 9"/>
          <p:cNvGraphicFramePr>
            <a:graphicFrameLocks noGrp="1"/>
          </p:cNvGraphicFramePr>
          <p:nvPr>
            <p:ph type="pic" sz="quarter" idx="14"/>
          </p:nvPr>
        </p:nvGraphicFramePr>
        <p:xfrm>
          <a:off x="6411688" y="1922929"/>
          <a:ext cx="5146901" cy="4394748"/>
        </p:xfrm>
        <a:graphic>
          <a:graphicData uri="http://schemas.openxmlformats.org/drawingml/2006/table">
            <a:tbl>
              <a:tblPr/>
              <a:tblGrid>
                <a:gridCol w="1607754"/>
                <a:gridCol w="297057"/>
                <a:gridCol w="297057"/>
                <a:gridCol w="297057"/>
                <a:gridCol w="297057"/>
                <a:gridCol w="297057"/>
                <a:gridCol w="297057"/>
                <a:gridCol w="297057"/>
                <a:gridCol w="1459748"/>
              </a:tblGrid>
              <a:tr h="36622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Показник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Вираженість  (у балах)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Показник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+1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+2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+3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-2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Доброзичливість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Ворожість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Злагода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Незлагода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Задоволеність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Незадоволеність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Продуктивність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Непродуктивність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Теплота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Холодність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Співпраця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Непогодженість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Взаємна підтримка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Недоброзичливість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Захопленість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Байдужість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Цікавість</a:t>
                      </a:r>
                      <a:endParaRPr lang="uk-UA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Нудьга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Успішність</a:t>
                      </a:r>
                      <a:endParaRPr lang="uk-UA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Безуспішність</a:t>
                      </a:r>
                      <a:endParaRPr lang="uk-UA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04" marR="560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Содержимое 13"/>
          <p:cNvGraphicFramePr>
            <a:graphicFrameLocks noGrp="1"/>
          </p:cNvGraphicFramePr>
          <p:nvPr>
            <p:ph sz="quarter" idx="15"/>
          </p:nvPr>
        </p:nvGraphicFramePr>
        <p:xfrm>
          <a:off x="639763" y="1943100"/>
          <a:ext cx="4846637" cy="413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9017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C47FA792-7CC8-6C5F-8E4F-307FA211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6550" y="154378"/>
            <a:ext cx="7591425" cy="953985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Georgia" pitchFamily="18" charset="0"/>
              </a:rPr>
              <a:t>Анкета для </a:t>
            </a:r>
            <a:r>
              <a:rPr lang="ru-RU" sz="2000" dirty="0" err="1" smtClean="0">
                <a:latin typeface="Georgia" pitchFamily="18" charset="0"/>
              </a:rPr>
              <a:t>педагогічного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працівника</a:t>
            </a:r>
            <a:r>
              <a:rPr lang="ru-RU" sz="2000" dirty="0" smtClean="0">
                <a:latin typeface="Georgia" pitchFamily="18" charset="0"/>
              </a:rPr>
              <a:t>          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 “</a:t>
            </a:r>
            <a:r>
              <a:rPr lang="ru-RU" sz="2000" dirty="0" err="1" smtClean="0">
                <a:latin typeface="Georgia" pitchFamily="18" charset="0"/>
              </a:rPr>
              <a:t>Рівень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згуртованості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педагогічного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колективу</a:t>
            </a:r>
            <a:r>
              <a:rPr lang="ru-RU" sz="2000" dirty="0" smtClean="0">
                <a:latin typeface="Georgia" pitchFamily="18" charset="0"/>
              </a:rPr>
              <a:t>”</a:t>
            </a:r>
            <a:r>
              <a:rPr lang="uk-UA" sz="2000" dirty="0" smtClean="0">
                <a:latin typeface="Georgia" pitchFamily="18" charset="0"/>
              </a:rPr>
              <a:t> </a:t>
            </a:r>
            <a:r>
              <a:rPr lang="uk-UA" sz="2000" dirty="0" smtClean="0">
                <a:latin typeface="Georgia" pitchFamily="18" charset="0"/>
              </a:rPr>
              <a:t/>
            </a:r>
            <a:br>
              <a:rPr lang="uk-UA" sz="2000" dirty="0" smtClean="0">
                <a:latin typeface="Georgia" pitchFamily="18" charset="0"/>
              </a:rPr>
            </a:br>
            <a:r>
              <a:rPr lang="uk-UA" sz="2000" dirty="0" smtClean="0">
                <a:latin typeface="Georgia" pitchFamily="18" charset="0"/>
              </a:rPr>
              <a:t>(</a:t>
            </a:r>
            <a:r>
              <a:rPr lang="uk-UA" sz="2000" dirty="0" smtClean="0">
                <a:latin typeface="Georgia" pitchFamily="18" charset="0"/>
              </a:rPr>
              <a:t>за А.М.Лутошкіним) </a:t>
            </a:r>
            <a:r>
              <a:rPr lang="ru-RU" sz="2000" dirty="0" smtClean="0">
                <a:latin typeface="Georgia" pitchFamily="18" charset="0"/>
              </a:rPr>
              <a:t/>
            </a:r>
            <a:br>
              <a:rPr lang="ru-RU" sz="2000" dirty="0" smtClean="0">
                <a:latin typeface="Georgia" pitchFamily="18" charset="0"/>
              </a:rPr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en-US" sz="2000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246119" y="1228900"/>
          <a:ext cx="6978016" cy="5143459"/>
        </p:xfrm>
        <a:graphic>
          <a:graphicData uri="http://schemas.openxmlformats.org/drawingml/2006/table">
            <a:tbl>
              <a:tblPr/>
              <a:tblGrid>
                <a:gridCol w="485033"/>
                <a:gridCol w="5620378"/>
                <a:gridCol w="872605"/>
              </a:tblGrid>
              <a:tr h="1884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№ з/п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Твердження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Варіант відповіді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У нашому колективі головним критерієм цінності людини є її ставлення до праці, колективу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У нашому колективі новачок не відчуває себе «чужинцем»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У нашому колективі немає «цапів-відбувайлів» і «мазунчиків»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Якщо з якимось членом колективу трапляється біда, інші допомагають йому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У нашому колективі панують безкорисливість і взаємодопомога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Кожен із нас досить ініціативний, щоб у разі потреби, взяти на себе відповідальність за виконання справ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Для нашого колективу неприйнятний принцип «своя сорочка ближче до тіла»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У нашому колективі всі щиро радіють успіхам кожного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Більшість членів нашого колективу завжди можуть поступитися особистим прагненням і цілями заради спільної справи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Члени нашого колективу ініціативні і не чекають вказівок для розв’язання завдань 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 У нашому колективі кожен відчуває відповідальність за спільний успіх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12.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Зазвичай у розв’язання важливих завдань ми одностайні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13.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Наш колектив достатньо згуртований і організований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14.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У разі невдач і поразок ми намагаємося працювати ще ефективніше, аби не допустити помилок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15.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У будь-якій ситуації ми відповідально ставимося до виконання своїх обов’язків – не  залежно від присутності нашого керівника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16.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Члени нашого колективу завжди почуваються впевнено, якщо керівник звертається до них чи спостерігає за їхньою роботою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17.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Керівник нашого навчального закладу ставиться до колективу  доброзичливо, з розумінням. Вимагаючи від колективу розв’язання певних завдань, завжди обґрунтовує їх необхідність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18.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Керівник нашого навчального закладу справедливий. Він завжди ставиться до будь-якої ситуації з розумінням і терплячістю, намагається пояснити допущені помилки і пропонує способи для їх виправлення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19.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Члени нашого колективу під час розв’язання спільних завдань розподіляють навантаження з урахуванням досвіду та індивідуальних можливостей кожного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20.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Якщо хтось із членів нашого колективу розуміє, що певні дії не дадуть позитивного результату, йому завжди вистачить самоповаги і впевненості висловити свою думку й обґрунтувати її, щоб переконати колектив не робити необдуманого кроку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21.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Якщо хтось із членів нашого колективу бачить, що колега припустився помилки. То обов’язково намагатиметься толерантно про це сказати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22.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Після закінчення робочого дня ми часто проводимо вільний час разом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23.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Зазвичай ми ділимося своїми сімейними радощами і турботами з колегами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24.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У нашому колективі колеги гуртуються за інтересами, проте це не заважає спільній  діяльності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25.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У нашому колективі порушник дисципліни відповідає за свої дії не лише перед керівником, а й перед усім        колективом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26.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У нашому колективі насамперед цінують розум, почуття відповідальності кожного члена колективу, а не їхні зовнішні дані чи фінансовий статус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latin typeface="Times New Roman"/>
                          <a:ea typeface="Times New Roman"/>
                          <a:cs typeface="Times New Roman"/>
                        </a:rPr>
                        <a:t>27.</a:t>
                      </a:r>
                      <a:endParaRPr lang="uk-UA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latin typeface="Times New Roman"/>
                          <a:ea typeface="Times New Roman"/>
                          <a:cs typeface="Times New Roman"/>
                        </a:rPr>
                        <a:t>На згуртованість нашого колективу не впливає прихід відразу  кількох нових працівників</a:t>
                      </a:r>
                      <a:endParaRPr lang="uk-UA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14" marR="45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81378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C47FA792-7CC8-6C5F-8E4F-307FA211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018" y="566927"/>
            <a:ext cx="8409709" cy="104020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Georgia" pitchFamily="18" charset="0"/>
              </a:rPr>
              <a:t>Анкета для </a:t>
            </a:r>
            <a:r>
              <a:rPr lang="ru-RU" sz="2000" dirty="0" err="1" smtClean="0">
                <a:latin typeface="Georgia" pitchFamily="18" charset="0"/>
              </a:rPr>
              <a:t>педагогічного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працівника</a:t>
            </a:r>
            <a:r>
              <a:rPr lang="ru-RU" sz="2000" dirty="0" smtClean="0">
                <a:latin typeface="Georgia" pitchFamily="18" charset="0"/>
              </a:rPr>
              <a:t>                                                  “</a:t>
            </a:r>
            <a:r>
              <a:rPr lang="ru-RU" sz="2000" dirty="0" err="1" smtClean="0">
                <a:latin typeface="Georgia" pitchFamily="18" charset="0"/>
              </a:rPr>
              <a:t>Рівень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згуртованості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педагогічного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колективу</a:t>
            </a:r>
            <a:r>
              <a:rPr lang="ru-RU" sz="2000" dirty="0" smtClean="0">
                <a:latin typeface="Georgia" pitchFamily="18" charset="0"/>
              </a:rPr>
              <a:t>”</a:t>
            </a:r>
            <a:br>
              <a:rPr lang="ru-RU" sz="2000" dirty="0" smtClean="0">
                <a:latin typeface="Georgia" pitchFamily="18" charset="0"/>
              </a:rPr>
            </a:br>
            <a:r>
              <a:rPr lang="uk-UA" sz="2000" dirty="0" smtClean="0">
                <a:latin typeface="Georgia" pitchFamily="18" charset="0"/>
              </a:rPr>
              <a:t> </a:t>
            </a:r>
            <a:r>
              <a:rPr lang="uk-UA" sz="2000" dirty="0" smtClean="0">
                <a:latin typeface="Georgia" pitchFamily="18" charset="0"/>
              </a:rPr>
              <a:t>(за А.М.Лутошкіним) </a:t>
            </a:r>
            <a:r>
              <a:rPr lang="ru-RU" sz="2000" dirty="0" smtClean="0">
                <a:latin typeface="Georgia" pitchFamily="18" charset="0"/>
              </a:rPr>
              <a:t/>
            </a:r>
            <a:br>
              <a:rPr lang="ru-RU" sz="2000" dirty="0" smtClean="0">
                <a:latin typeface="Georgia" pitchFamily="18" charset="0"/>
              </a:rPr>
            </a:br>
            <a:endParaRPr lang="en-US" sz="2000" dirty="0">
              <a:latin typeface="Georgia" pitchFamily="18" charset="0"/>
            </a:endParaRPr>
          </a:p>
        </p:txBody>
      </p:sp>
      <p:sp>
        <p:nvSpPr>
          <p:cNvPr id="22" name="Footer Placeholder 6">
            <a:extLst>
              <a:ext uri="{FF2B5EF4-FFF2-40B4-BE49-F238E27FC236}">
                <a16:creationId xmlns:a16="http://schemas.microsoft.com/office/drawing/2014/main" xmlns="" id="{CA688355-DE9F-4AAA-705F-E8EBD0BC7D5B}"/>
              </a:ext>
            </a:extLst>
          </p:cNvPr>
          <p:cNvSpPr txBox="1">
            <a:spLocks/>
          </p:cNvSpPr>
          <p:nvPr/>
        </p:nvSpPr>
        <p:spPr>
          <a:xfrm>
            <a:off x="540438" y="6125019"/>
            <a:ext cx="4114800" cy="3651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xmlns="" id="{D6070869-402B-F0CE-748B-0BF0AE47078C}"/>
              </a:ext>
            </a:extLst>
          </p:cNvPr>
          <p:cNvSpPr txBox="1">
            <a:spLocks/>
          </p:cNvSpPr>
          <p:nvPr/>
        </p:nvSpPr>
        <p:spPr>
          <a:xfrm>
            <a:off x="8894343" y="6194361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  <p:graphicFrame>
        <p:nvGraphicFramePr>
          <p:cNvPr id="9" name="Содержимое 13"/>
          <p:cNvGraphicFramePr>
            <a:graphicFrameLocks noGrp="1"/>
          </p:cNvGraphicFramePr>
          <p:nvPr>
            <p:ph sz="quarter" idx="15"/>
          </p:nvPr>
        </p:nvGraphicFramePr>
        <p:xfrm>
          <a:off x="639764" y="1704109"/>
          <a:ext cx="10887218" cy="4308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81378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C47FA792-7CC8-6C5F-8E4F-307FA211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45" y="227611"/>
            <a:ext cx="9585367" cy="829292"/>
          </a:xfrm>
        </p:spPr>
        <p:txBody>
          <a:bodyPr>
            <a:noAutofit/>
          </a:bodyPr>
          <a:lstStyle/>
          <a:p>
            <a:r>
              <a:rPr lang="uk-UA" dirty="0" smtClean="0"/>
              <a:t> </a:t>
            </a:r>
            <a:r>
              <a:rPr lang="uk-UA" sz="2000" dirty="0" smtClean="0"/>
              <a:t> </a:t>
            </a:r>
            <a:r>
              <a:rPr lang="uk-UA" sz="2000" dirty="0" smtClean="0">
                <a:latin typeface="Georgia" pitchFamily="18" charset="0"/>
              </a:rPr>
              <a:t>Картосхема  морально-психологічного  клімату в колективі </a:t>
            </a:r>
            <a:br>
              <a:rPr lang="uk-UA" sz="2000" dirty="0" smtClean="0">
                <a:latin typeface="Georgia" pitchFamily="18" charset="0"/>
              </a:rPr>
            </a:br>
            <a:r>
              <a:rPr lang="uk-UA" sz="2000" dirty="0" smtClean="0">
                <a:latin typeface="Georgia" pitchFamily="18" charset="0"/>
              </a:rPr>
              <a:t> (за А.М.Лутошкіним)</a:t>
            </a:r>
            <a:r>
              <a:rPr lang="uk-UA" sz="2000" dirty="0" smtClean="0"/>
              <a:t/>
            </a:r>
            <a:br>
              <a:rPr lang="uk-UA" sz="2000" dirty="0" smtClean="0"/>
            </a:br>
            <a:endParaRPr lang="en-US" sz="2000" dirty="0"/>
          </a:p>
        </p:txBody>
      </p:sp>
      <p:graphicFrame>
        <p:nvGraphicFramePr>
          <p:cNvPr id="12" name="Діаграма 1"/>
          <p:cNvGraphicFramePr>
            <a:graphicFrameLocks noGrp="1"/>
          </p:cNvGraphicFramePr>
          <p:nvPr>
            <p:ph sz="quarter" idx="15"/>
          </p:nvPr>
        </p:nvGraphicFramePr>
        <p:xfrm>
          <a:off x="144484" y="1533897"/>
          <a:ext cx="4629397" cy="433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928260" y="1318159"/>
          <a:ext cx="6412678" cy="5025720"/>
        </p:xfrm>
        <a:graphic>
          <a:graphicData uri="http://schemas.openxmlformats.org/drawingml/2006/table">
            <a:tbl>
              <a:tblPr/>
              <a:tblGrid>
                <a:gridCol w="1884049"/>
                <a:gridCol w="364902"/>
                <a:gridCol w="364902"/>
                <a:gridCol w="364902"/>
                <a:gridCol w="364902"/>
                <a:gridCol w="364902"/>
                <a:gridCol w="364902"/>
                <a:gridCol w="364902"/>
                <a:gridCol w="1974315"/>
              </a:tblGrid>
              <a:tr h="1583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latin typeface="Times New Roman"/>
                          <a:ea typeface="Times New Roman"/>
                          <a:cs typeface="Times New Roman"/>
                        </a:rPr>
                        <a:t>Позитивна якість, притаманна морально-психологічному клімату в колективі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latin typeface="Times New Roman"/>
                          <a:ea typeface="Times New Roman"/>
                          <a:cs typeface="Times New Roman"/>
                        </a:rPr>
                        <a:t>Оцінка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latin typeface="Times New Roman"/>
                          <a:ea typeface="Times New Roman"/>
                          <a:cs typeface="Times New Roman"/>
                        </a:rPr>
                        <a:t>Негативна якість, притаманна морально-психологічному клімату в колективі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latin typeface="Times New Roman"/>
                          <a:ea typeface="Times New Roman"/>
                          <a:cs typeface="Times New Roman"/>
                        </a:rPr>
                        <a:t>+1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latin typeface="Times New Roman"/>
                          <a:ea typeface="Times New Roman"/>
                          <a:cs typeface="Times New Roman"/>
                        </a:rPr>
                        <a:t>+2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latin typeface="Times New Roman"/>
                          <a:ea typeface="Times New Roman"/>
                          <a:cs typeface="Times New Roman"/>
                        </a:rPr>
                        <a:t>+3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latin typeface="Times New Roman"/>
                          <a:ea typeface="Times New Roman"/>
                          <a:cs typeface="Times New Roman"/>
                        </a:rPr>
                        <a:t>-2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583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Бадьорий життєрадісний настрій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Пригнічений, песимістичний настрій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Доброзичливість, взаємні симпатії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Конфліктність у стосунках, антипатія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Взаєморозуміння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Конфліктність між мікрогрупами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Членам колективу подобається бути разом, брати участь у спільних справах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Негативне ставлення до спільної діяльності, байдужість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Успіхи чи невдачі окремих членів колективу викликають співпереживання, розуміння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Успіхи чи невдачі окремих членів залишають інших байдужими, спричиняють заздрощі, зловтіху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Переважають схвалення і підтримка, критика висловлюється доброзичливо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Критичні зауваження мають характер очевидних чи прихованих випадків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Члени колективу з повагою вислуховують думку колег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Кожен вважає свою думку головною і нетерпимий до думки інших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У важкі для колективу хвилини відчувається спільне емоційне переживання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У складних ситуаціях колектив проявляє розгубленість, виникають сварки, взаємні звинувачення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Досягнення і невдачі у роботі всі члени колективу переживають як власні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Досягнення і невдачі у роботі залишають байдужими членів колективу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Доброзичливість у ставленні до нових членів колективу, прагнення допомогти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Новачки почуваються чужими, зайвими, відчувають вороже ставлення до себе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Колектив активний, енергійний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Колектив складно організувати для виконання спільної справи, кожен думає лише про власні інтереси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У колективі справедливе ставлення до всіх членів колективу: підтримують слабких, виступають на їхній захист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Колектив поділяється на «привілейованих» та «ігнорованих», презирливе ставлення до слабких</a:t>
                      </a:r>
                      <a:endParaRPr lang="uk-UA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Педагоги пишаються своїми досягненнями у колективі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До похвал і заохочень члени колективу ставляться байдуже</a:t>
                      </a:r>
                      <a:endParaRPr lang="uk-UA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81378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467AB765-3A7D-760D-98E2-A4F1F3AA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3156" y="277091"/>
            <a:ext cx="5418666" cy="678873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latin typeface="Georgia" pitchFamily="18" charset="0"/>
              </a:rPr>
              <a:t>ВИСНОВКИ:</a:t>
            </a:r>
            <a:endParaRPr lang="en-US" sz="3600" dirty="0">
              <a:latin typeface="Georgia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37868D7A-A458-A5E9-F5EC-B5A9FCC9E0E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783644" y="914399"/>
            <a:ext cx="7834489" cy="566651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Georgia" pitchFamily="18" charset="0"/>
              </a:rPr>
              <a:t>В ЗДО створений сприятливий морально-психологічний клімат у колективі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Georgia" pitchFamily="18" charset="0"/>
              </a:rPr>
              <a:t>Відбувається ефективна взаємодія між усіма членами колективу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Georgia" pitchFamily="18" charset="0"/>
              </a:rPr>
              <a:t>Кожен педагог може реалізовувати свій потенціал у професійній діяльності, продуктивно і плідно працювати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Georgia" pitchFamily="18" charset="0"/>
              </a:rPr>
              <a:t>Розробити  програму профілактики проходження  адаптації молодих педагогів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Georgia" pitchFamily="18" charset="0"/>
              </a:rPr>
              <a:t>Працювати над збереженням та зміцненням ментального здоров'я, запобігати професійному вигоранню педагогічних працівників</a:t>
            </a:r>
          </a:p>
          <a:p>
            <a:pPr algn="ctr">
              <a:buFont typeface="Wingdings" pitchFamily="2" charset="2"/>
              <a:buChar char="ü"/>
            </a:pPr>
            <a:endParaRPr lang="uk-UA" dirty="0" smtClean="0">
              <a:latin typeface="Georgia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en-US" dirty="0">
              <a:latin typeface="Georgia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86C089E3-B26E-68D3-9CA9-D80A1077E55F}"/>
              </a:ext>
            </a:extLst>
          </p:cNvPr>
          <p:cNvSpPr txBox="1">
            <a:spLocks/>
          </p:cNvSpPr>
          <p:nvPr/>
        </p:nvSpPr>
        <p:spPr>
          <a:xfrm flipH="1">
            <a:off x="494719" y="6125019"/>
            <a:ext cx="45719" cy="3651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xmlns="" id="{378D202C-539D-0EF3-6CA4-EF055743EFA2}"/>
              </a:ext>
            </a:extLst>
          </p:cNvPr>
          <p:cNvSpPr txBox="1">
            <a:spLocks/>
          </p:cNvSpPr>
          <p:nvPr/>
        </p:nvSpPr>
        <p:spPr>
          <a:xfrm>
            <a:off x="8894343" y="6194361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242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C47FA792-7CC8-6C5F-8E4F-307FA211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728" y="646937"/>
            <a:ext cx="9842962" cy="2107693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Georgia" pitchFamily="18" charset="0"/>
              </a:rPr>
              <a:t>Робота </a:t>
            </a:r>
            <a:r>
              <a:rPr lang="ru-RU" dirty="0" err="1" smtClean="0">
                <a:latin typeface="Georgia" pitchFamily="18" charset="0"/>
              </a:rPr>
              <a:t>з</a:t>
            </a:r>
            <a:r>
              <a:rPr lang="ru-RU" dirty="0" smtClean="0">
                <a:latin typeface="Georgia" pitchFamily="18" charset="0"/>
              </a:rPr>
              <a:t> кадрами – </a:t>
            </a:r>
            <a:r>
              <a:rPr lang="ru-RU" dirty="0" err="1" smtClean="0">
                <a:latin typeface="Georgia" pitchFamily="18" charset="0"/>
              </a:rPr>
              <a:t>це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вміння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взаємодіяти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з</a:t>
            </a:r>
            <a:r>
              <a:rPr lang="ru-RU" dirty="0" smtClean="0">
                <a:latin typeface="Georgia" pitchFamily="18" charset="0"/>
              </a:rPr>
              <a:t> людьми. 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     «</a:t>
            </a:r>
            <a:r>
              <a:rPr lang="ru-RU" sz="2000" dirty="0" err="1" smtClean="0">
                <a:latin typeface="Georgia" pitchFamily="18" charset="0"/>
              </a:rPr>
              <a:t>Зібратися</a:t>
            </a:r>
            <a:r>
              <a:rPr lang="ru-RU" sz="2000" dirty="0" smtClean="0">
                <a:latin typeface="Georgia" pitchFamily="18" charset="0"/>
              </a:rPr>
              <a:t>  разом  </a:t>
            </a:r>
            <a:r>
              <a:rPr lang="ru-RU" sz="2000" dirty="0" err="1" smtClean="0">
                <a:latin typeface="Georgia" pitchFamily="18" charset="0"/>
              </a:rPr>
              <a:t>є</a:t>
            </a:r>
            <a:r>
              <a:rPr lang="ru-RU" sz="2000" dirty="0" smtClean="0">
                <a:latin typeface="Georgia" pitchFamily="18" charset="0"/>
              </a:rPr>
              <a:t>  початок.  </a:t>
            </a:r>
            <a:r>
              <a:rPr lang="ru-RU" sz="2000" dirty="0" err="1" smtClean="0">
                <a:latin typeface="Georgia" pitchFamily="18" charset="0"/>
              </a:rPr>
              <a:t>Триматися</a:t>
            </a:r>
            <a:r>
              <a:rPr lang="ru-RU" sz="2000" dirty="0" smtClean="0">
                <a:latin typeface="Georgia" pitchFamily="18" charset="0"/>
              </a:rPr>
              <a:t>  разом  </a:t>
            </a:r>
            <a:r>
              <a:rPr lang="ru-RU" sz="2000" dirty="0" err="1" smtClean="0">
                <a:latin typeface="Georgia" pitchFamily="18" charset="0"/>
              </a:rPr>
              <a:t>є</a:t>
            </a:r>
            <a:r>
              <a:rPr lang="ru-RU" sz="2000" dirty="0" smtClean="0">
                <a:latin typeface="Georgia" pitchFamily="18" charset="0"/>
              </a:rPr>
              <a:t>  </a:t>
            </a:r>
            <a:r>
              <a:rPr lang="ru-RU" sz="2000" dirty="0" err="1" smtClean="0">
                <a:latin typeface="Georgia" pitchFamily="18" charset="0"/>
              </a:rPr>
              <a:t>прогрес</a:t>
            </a:r>
            <a:r>
              <a:rPr lang="ru-RU" sz="2000" dirty="0" smtClean="0">
                <a:latin typeface="Georgia" pitchFamily="18" charset="0"/>
              </a:rPr>
              <a:t>. </a:t>
            </a:r>
            <a:r>
              <a:rPr lang="ru-RU" sz="2000" dirty="0" err="1" smtClean="0">
                <a:latin typeface="Georgia" pitchFamily="18" charset="0"/>
              </a:rPr>
              <a:t>Працювати</a:t>
            </a:r>
            <a:r>
              <a:rPr lang="ru-RU" sz="2000" dirty="0" smtClean="0">
                <a:latin typeface="Georgia" pitchFamily="18" charset="0"/>
              </a:rPr>
              <a:t>  разом  </a:t>
            </a:r>
            <a:r>
              <a:rPr lang="ru-RU" sz="2000" dirty="0" err="1" smtClean="0">
                <a:latin typeface="Georgia" pitchFamily="18" charset="0"/>
              </a:rPr>
              <a:t>є</a:t>
            </a:r>
            <a:r>
              <a:rPr lang="ru-RU" sz="2000" dirty="0" smtClean="0">
                <a:latin typeface="Georgia" pitchFamily="18" charset="0"/>
              </a:rPr>
              <a:t>  </a:t>
            </a:r>
            <a:r>
              <a:rPr lang="ru-RU" sz="2000" dirty="0" err="1" smtClean="0">
                <a:latin typeface="Georgia" pitchFamily="18" charset="0"/>
              </a:rPr>
              <a:t>успіх</a:t>
            </a:r>
            <a:r>
              <a:rPr lang="ru-RU" sz="2000" dirty="0" smtClean="0">
                <a:latin typeface="Georgia" pitchFamily="18" charset="0"/>
              </a:rPr>
              <a:t>.» 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                                                                                                   </a:t>
            </a:r>
            <a:r>
              <a:rPr lang="ru-RU" sz="2000" dirty="0" err="1" smtClean="0">
                <a:latin typeface="Georgia" pitchFamily="18" charset="0"/>
              </a:rPr>
              <a:t>Марія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Монтессорі</a:t>
            </a:r>
            <a:r>
              <a:rPr lang="ru-RU" sz="2000" dirty="0" smtClean="0">
                <a:latin typeface="Georgia" pitchFamily="18" charset="0"/>
              </a:rPr>
              <a:t/>
            </a:r>
            <a:br>
              <a:rPr lang="ru-RU" sz="2000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                                                                                Джексон 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                                                               </a:t>
            </a:r>
            <a:br>
              <a:rPr lang="ru-RU" sz="2000" dirty="0" smtClean="0">
                <a:latin typeface="Georgia" pitchFamily="18" charset="0"/>
              </a:rPr>
            </a:br>
            <a:endParaRPr lang="en-US" sz="2400" dirty="0"/>
          </a:p>
        </p:txBody>
      </p:sp>
      <p:sp>
        <p:nvSpPr>
          <p:cNvPr id="22" name="Footer Placeholder 6">
            <a:extLst>
              <a:ext uri="{FF2B5EF4-FFF2-40B4-BE49-F238E27FC236}">
                <a16:creationId xmlns:a16="http://schemas.microsoft.com/office/drawing/2014/main" xmlns="" id="{CA688355-DE9F-4AAA-705F-E8EBD0BC7D5B}"/>
              </a:ext>
            </a:extLst>
          </p:cNvPr>
          <p:cNvSpPr txBox="1">
            <a:spLocks/>
          </p:cNvSpPr>
          <p:nvPr/>
        </p:nvSpPr>
        <p:spPr>
          <a:xfrm>
            <a:off x="540438" y="6125019"/>
            <a:ext cx="4114800" cy="3651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xmlns="" id="{D6070869-402B-F0CE-748B-0BF0AE47078C}"/>
              </a:ext>
            </a:extLst>
          </p:cNvPr>
          <p:cNvSpPr txBox="1">
            <a:spLocks/>
          </p:cNvSpPr>
          <p:nvPr/>
        </p:nvSpPr>
        <p:spPr>
          <a:xfrm>
            <a:off x="8894343" y="6194361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dirty="0">
              <a:solidFill>
                <a:schemeClr val="bg2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  <p:pic>
        <p:nvPicPr>
          <p:cNvPr id="6" name="Содержимое 5" descr="Одеський національний медичний університет | Соціологічне опитування щодо  рівня Вашої обізнаності про академічну доброчесність та дотримання Вами  норм академічної доброчесності"/>
          <p:cNvPicPr>
            <a:picLocks noGrp="1"/>
          </p:cNvPicPr>
          <p:nvPr>
            <p:ph sz="quarter" idx="1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25713" y="2708910"/>
            <a:ext cx="4926647" cy="3463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81378934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utorial">
  <a:themeElements>
    <a:clrScheme name="Custom 27">
      <a:dk1>
        <a:srgbClr val="000000"/>
      </a:dk1>
      <a:lt1>
        <a:srgbClr val="FFFFFF"/>
      </a:lt1>
      <a:dk2>
        <a:srgbClr val="005F73"/>
      </a:dk2>
      <a:lt2>
        <a:srgbClr val="E7E6E6"/>
      </a:lt2>
      <a:accent1>
        <a:srgbClr val="6A205F"/>
      </a:accent1>
      <a:accent2>
        <a:srgbClr val="C74F66"/>
      </a:accent2>
      <a:accent3>
        <a:srgbClr val="C40C67"/>
      </a:accent3>
      <a:accent4>
        <a:srgbClr val="FF7675"/>
      </a:accent4>
      <a:accent5>
        <a:srgbClr val="0696D0"/>
      </a:accent5>
      <a:accent6>
        <a:srgbClr val="360070"/>
      </a:accent6>
      <a:hlink>
        <a:srgbClr val="0563C1"/>
      </a:hlink>
      <a:folHlink>
        <a:srgbClr val="954F72"/>
      </a:folHlink>
    </a:clrScheme>
    <a:fontScheme name="Custom 92">
      <a:majorFont>
        <a:latin typeface="Segoe UI Semibold"/>
        <a:ea typeface=""/>
        <a:cs typeface=""/>
      </a:majorFont>
      <a:minorFont>
        <a:latin typeface="Segoe UI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eeling overwhelmed _Win32_CP_v13" id="{1F8CD036-E430-4435-85C3-9C882E43A90C}" vid="{161A3489-A5CE-4E5E-8AA9-B92631102B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D100F2-74DD-462C-BBFE-2504278ADF72}">
  <ds:schemaRefs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  <ds:schemaRef ds:uri="230e9df3-be65-4c73-a93b-d1236ebd677e"/>
    <ds:schemaRef ds:uri="http://schemas.microsoft.com/office/2006/documentManagement/types"/>
    <ds:schemaRef ds:uri="16c05727-aa75-4e4a-9b5f-8a80a1165891"/>
    <ds:schemaRef ds:uri="http://schemas.microsoft.com/office/2006/metadata/properties"/>
    <ds:schemaRef ds:uri="http://purl.org/dc/elements/1.1/"/>
    <ds:schemaRef ds:uri="71af3243-3dd4-4a8d-8c0d-dd76da1f02a5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F3CF614-6894-4A97-80E5-9F658EA3AF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D4A114-614A-4F21-A975-61444CD3CFA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957</Words>
  <Application>Microsoft Office PowerPoint</Application>
  <PresentationFormat>Произвольный</PresentationFormat>
  <Paragraphs>153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powerpoint tutorial</vt:lpstr>
      <vt:lpstr>Інструментарій  для  оцінки  рівня задоволеності  педагогічних працівників кадровою  політикою  ЗДО №7 “Волиняночка”</vt:lpstr>
      <vt:lpstr>  Упродовж  періоду  з 01.10.2024р. по 31.10.2024р. проведено анкетування серед педагогічного колективу для  оцінки  рівня задоволеності  персоналу кадровою  політикою  ЗДО</vt:lpstr>
      <vt:lpstr>Методи збору інформації  </vt:lpstr>
      <vt:lpstr>Анкета для педагогічного працівника                                                                  «Психологічна атмосфера у педагогічному колективі» (за А.Ф.Фідлером) </vt:lpstr>
      <vt:lpstr>Анкета для педагогічного працівника            “Рівень згуртованості педагогічного колективу”  (за А.М.Лутошкіним)   </vt:lpstr>
      <vt:lpstr>Анкета для педагогічного працівника                                                  “Рівень згуртованості педагогічного колективу”  (за А.М.Лутошкіним)  </vt:lpstr>
      <vt:lpstr>  Картосхема  морально-психологічного  клімату в колективі   (за А.М.Лутошкіним) </vt:lpstr>
      <vt:lpstr>ВИСНОВКИ:</vt:lpstr>
      <vt:lpstr>Робота з кадрами – це вміння взаємодіяти з людьми.       «Зібратися  разом  є  початок.  Триматися  разом  є  прогрес. Працювати  разом  є  успіх.»                                                                                                     Марія Монтессорі                                                                                  Джексон                                                                   </vt:lpstr>
      <vt:lpstr>Дякую   за  увагу!                                                        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Feeling overwhelmed</dc:title>
  <dc:creator/>
  <cp:lastModifiedBy>User Admin</cp:lastModifiedBy>
  <cp:revision>47</cp:revision>
  <dcterms:created xsi:type="dcterms:W3CDTF">2022-08-24T19:45:33Z</dcterms:created>
  <dcterms:modified xsi:type="dcterms:W3CDTF">2024-11-28T08:41:23Z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