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18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C3154-080B-46F1-9985-5F998372DF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985115-329D-4994-A679-5D9A3053D7F7}" type="asst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+mj-lt"/>
            </a:rPr>
            <a:t>1 директор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6E260E54-BE6D-47C7-A294-F1DA1287AEEC}" type="parTrans" cxnId="{BA198CD5-462C-42FD-AF76-0979A5614708}">
      <dgm:prSet/>
      <dgm:spPr/>
      <dgm:t>
        <a:bodyPr/>
        <a:lstStyle/>
        <a:p>
          <a:endParaRPr lang="ru-RU"/>
        </a:p>
      </dgm:t>
    </dgm:pt>
    <dgm:pt modelId="{FE35255C-CD0D-470E-9363-788B3B635E20}" type="sibTrans" cxnId="{BA198CD5-462C-42FD-AF76-0979A5614708}">
      <dgm:prSet/>
      <dgm:spPr/>
      <dgm:t>
        <a:bodyPr/>
        <a:lstStyle/>
        <a:p>
          <a:endParaRPr lang="ru-RU"/>
        </a:p>
      </dgm:t>
    </dgm:pt>
    <dgm:pt modelId="{A4AB8C8D-17A8-4553-AA70-DEBDE9A62BB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+mj-lt"/>
            </a:rPr>
            <a:t>0.5 вихователь-методист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097E8209-D367-45B0-947B-29F96A738FC1}" type="parTrans" cxnId="{9F0572DD-B8F1-4600-BFBF-F11AF9C2D5F9}">
      <dgm:prSet/>
      <dgm:spPr/>
      <dgm:t>
        <a:bodyPr/>
        <a:lstStyle/>
        <a:p>
          <a:endParaRPr lang="ru-RU"/>
        </a:p>
      </dgm:t>
    </dgm:pt>
    <dgm:pt modelId="{F454E820-71D8-4905-A476-4EFB22A5606A}" type="sibTrans" cxnId="{9F0572DD-B8F1-4600-BFBF-F11AF9C2D5F9}">
      <dgm:prSet/>
      <dgm:spPr/>
      <dgm:t>
        <a:bodyPr/>
        <a:lstStyle/>
        <a:p>
          <a:endParaRPr lang="ru-RU"/>
        </a:p>
      </dgm:t>
    </dgm:pt>
    <dgm:pt modelId="{93841CAB-F952-484B-8D85-58CEB9BEFA1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+mj-lt"/>
            </a:rPr>
            <a:t>6 вихователів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3F3FE467-09A4-40FD-8027-F1A60A4EDABF}" type="parTrans" cxnId="{4B3F9CA5-56EB-4F34-983B-0931FAC6F16F}">
      <dgm:prSet/>
      <dgm:spPr/>
      <dgm:t>
        <a:bodyPr/>
        <a:lstStyle/>
        <a:p>
          <a:endParaRPr lang="ru-RU"/>
        </a:p>
      </dgm:t>
    </dgm:pt>
    <dgm:pt modelId="{CAD596A9-28E6-4490-8656-8CB626EB6E7C}" type="sibTrans" cxnId="{4B3F9CA5-56EB-4F34-983B-0931FAC6F16F}">
      <dgm:prSet/>
      <dgm:spPr/>
      <dgm:t>
        <a:bodyPr/>
        <a:lstStyle/>
        <a:p>
          <a:endParaRPr lang="ru-RU"/>
        </a:p>
      </dgm:t>
    </dgm:pt>
    <dgm:pt modelId="{504AE6EA-B84D-4900-B38F-2FCF2CC7C95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+mj-lt"/>
            </a:rPr>
            <a:t>12 технічних працівників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D9B82D05-CDB8-44F6-BE58-92E491563FE6}" type="parTrans" cxnId="{C5108F53-95DE-490C-B25C-6CBB501821EA}">
      <dgm:prSet/>
      <dgm:spPr/>
      <dgm:t>
        <a:bodyPr/>
        <a:lstStyle/>
        <a:p>
          <a:endParaRPr lang="ru-RU"/>
        </a:p>
      </dgm:t>
    </dgm:pt>
    <dgm:pt modelId="{4A7FBD9B-B72B-4D76-A5D6-494091A77FFD}" type="sibTrans" cxnId="{C5108F53-95DE-490C-B25C-6CBB501821EA}">
      <dgm:prSet/>
      <dgm:spPr/>
      <dgm:t>
        <a:bodyPr/>
        <a:lstStyle/>
        <a:p>
          <a:endParaRPr lang="ru-RU"/>
        </a:p>
      </dgm:t>
    </dgm:pt>
    <dgm:pt modelId="{91553BD5-B4E6-455F-B6FD-6564A191AD30}">
      <dgm:prSet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+mj-lt"/>
            </a:rPr>
            <a:t>Працює 6 педагогічних працівників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7C3CA5A4-0130-4DEA-BA8D-FE8E32978DC7}" type="parTrans" cxnId="{469D55DD-329E-4FAC-8968-91363E5A2824}">
      <dgm:prSet/>
      <dgm:spPr/>
      <dgm:t>
        <a:bodyPr/>
        <a:lstStyle/>
        <a:p>
          <a:endParaRPr lang="ru-RU"/>
        </a:p>
      </dgm:t>
    </dgm:pt>
    <dgm:pt modelId="{B7B9288D-6F30-49EC-BCAA-A999D7504984}" type="sibTrans" cxnId="{469D55DD-329E-4FAC-8968-91363E5A2824}">
      <dgm:prSet/>
      <dgm:spPr/>
      <dgm:t>
        <a:bodyPr/>
        <a:lstStyle/>
        <a:p>
          <a:endParaRPr lang="ru-RU"/>
        </a:p>
      </dgm:t>
    </dgm:pt>
    <dgm:pt modelId="{8E0733EB-324A-4B2E-B07A-35B08F142F5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+mj-lt"/>
            </a:rPr>
            <a:t>1 медична сестра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7FFE0AE8-D71D-4B0E-ADBA-62441F2ED006}" type="parTrans" cxnId="{713211A2-7AEB-4AB7-BFA1-C5AC3F8AC0DF}">
      <dgm:prSet/>
      <dgm:spPr/>
      <dgm:t>
        <a:bodyPr/>
        <a:lstStyle/>
        <a:p>
          <a:endParaRPr lang="ru-RU"/>
        </a:p>
      </dgm:t>
    </dgm:pt>
    <dgm:pt modelId="{DD16B430-ACBD-427A-873A-F3B1A647A694}" type="sibTrans" cxnId="{713211A2-7AEB-4AB7-BFA1-C5AC3F8AC0DF}">
      <dgm:prSet/>
      <dgm:spPr/>
      <dgm:t>
        <a:bodyPr/>
        <a:lstStyle/>
        <a:p>
          <a:endParaRPr lang="ru-RU"/>
        </a:p>
      </dgm:t>
    </dgm:pt>
    <dgm:pt modelId="{78BBE873-4A09-467F-93C2-2E9712697F21}" type="pres">
      <dgm:prSet presAssocID="{CC0C3154-080B-46F1-9985-5F998372DF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BF4FAA-C8A4-4DA3-8F1A-8907E1901DB6}" type="pres">
      <dgm:prSet presAssocID="{91553BD5-B4E6-455F-B6FD-6564A191AD30}" presName="hierRoot1" presStyleCnt="0">
        <dgm:presLayoutVars>
          <dgm:hierBranch val="init"/>
        </dgm:presLayoutVars>
      </dgm:prSet>
      <dgm:spPr/>
    </dgm:pt>
    <dgm:pt modelId="{AE5C8BB9-D404-4434-9EED-3ECCAB1F7A0D}" type="pres">
      <dgm:prSet presAssocID="{91553BD5-B4E6-455F-B6FD-6564A191AD30}" presName="rootComposite1" presStyleCnt="0"/>
      <dgm:spPr/>
    </dgm:pt>
    <dgm:pt modelId="{4E17F284-FA5E-46AD-A2E6-2BEACB32286B}" type="pres">
      <dgm:prSet presAssocID="{91553BD5-B4E6-455F-B6FD-6564A191AD3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BA14DB-EB51-4687-BB4F-6F3C3D0D63F3}" type="pres">
      <dgm:prSet presAssocID="{91553BD5-B4E6-455F-B6FD-6564A191AD3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911A908-12C2-44B6-AE62-52FDFBF5775B}" type="pres">
      <dgm:prSet presAssocID="{91553BD5-B4E6-455F-B6FD-6564A191AD30}" presName="hierChild2" presStyleCnt="0"/>
      <dgm:spPr/>
    </dgm:pt>
    <dgm:pt modelId="{DD7B464F-598E-428B-9697-0014788D4151}" type="pres">
      <dgm:prSet presAssocID="{097E8209-D367-45B0-947B-29F96A738FC1}" presName="Name37" presStyleLbl="parChTrans1D2" presStyleIdx="0" presStyleCnt="5"/>
      <dgm:spPr/>
      <dgm:t>
        <a:bodyPr/>
        <a:lstStyle/>
        <a:p>
          <a:endParaRPr lang="ru-RU"/>
        </a:p>
      </dgm:t>
    </dgm:pt>
    <dgm:pt modelId="{EE1C824E-40BF-4CDF-B7E4-3AA48ADB8703}" type="pres">
      <dgm:prSet presAssocID="{A4AB8C8D-17A8-4553-AA70-DEBDE9A62BB5}" presName="hierRoot2" presStyleCnt="0">
        <dgm:presLayoutVars>
          <dgm:hierBranch val="init"/>
        </dgm:presLayoutVars>
      </dgm:prSet>
      <dgm:spPr/>
    </dgm:pt>
    <dgm:pt modelId="{812009EE-0A84-44EC-A010-72FAE4B9168F}" type="pres">
      <dgm:prSet presAssocID="{A4AB8C8D-17A8-4553-AA70-DEBDE9A62BB5}" presName="rootComposite" presStyleCnt="0"/>
      <dgm:spPr/>
    </dgm:pt>
    <dgm:pt modelId="{0292EB3E-647B-4BA3-8720-D8DFF7305EAF}" type="pres">
      <dgm:prSet presAssocID="{A4AB8C8D-17A8-4553-AA70-DEBDE9A62BB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EEA176-5794-4690-9DF6-AE01193BF548}" type="pres">
      <dgm:prSet presAssocID="{A4AB8C8D-17A8-4553-AA70-DEBDE9A62BB5}" presName="rootConnector" presStyleLbl="node2" presStyleIdx="0" presStyleCnt="4"/>
      <dgm:spPr/>
      <dgm:t>
        <a:bodyPr/>
        <a:lstStyle/>
        <a:p>
          <a:endParaRPr lang="ru-RU"/>
        </a:p>
      </dgm:t>
    </dgm:pt>
    <dgm:pt modelId="{25FD2EA6-C8C9-4698-B71A-77C20DBF539D}" type="pres">
      <dgm:prSet presAssocID="{A4AB8C8D-17A8-4553-AA70-DEBDE9A62BB5}" presName="hierChild4" presStyleCnt="0"/>
      <dgm:spPr/>
    </dgm:pt>
    <dgm:pt modelId="{CFDFB521-CD9C-4899-8816-2B8A13D8DEFC}" type="pres">
      <dgm:prSet presAssocID="{A4AB8C8D-17A8-4553-AA70-DEBDE9A62BB5}" presName="hierChild5" presStyleCnt="0"/>
      <dgm:spPr/>
    </dgm:pt>
    <dgm:pt modelId="{0D5024AD-E362-466F-98F0-A150C2C09F09}" type="pres">
      <dgm:prSet presAssocID="{3F3FE467-09A4-40FD-8027-F1A60A4EDABF}" presName="Name37" presStyleLbl="parChTrans1D2" presStyleIdx="1" presStyleCnt="5"/>
      <dgm:spPr/>
      <dgm:t>
        <a:bodyPr/>
        <a:lstStyle/>
        <a:p>
          <a:endParaRPr lang="ru-RU"/>
        </a:p>
      </dgm:t>
    </dgm:pt>
    <dgm:pt modelId="{3CEECD9C-EA7C-42EB-A959-D1B280964CA5}" type="pres">
      <dgm:prSet presAssocID="{93841CAB-F952-484B-8D85-58CEB9BEFA12}" presName="hierRoot2" presStyleCnt="0">
        <dgm:presLayoutVars>
          <dgm:hierBranch val="init"/>
        </dgm:presLayoutVars>
      </dgm:prSet>
      <dgm:spPr/>
    </dgm:pt>
    <dgm:pt modelId="{8C060790-CB49-4FAE-9794-D5A5ACC8E6FB}" type="pres">
      <dgm:prSet presAssocID="{93841CAB-F952-484B-8D85-58CEB9BEFA12}" presName="rootComposite" presStyleCnt="0"/>
      <dgm:spPr/>
    </dgm:pt>
    <dgm:pt modelId="{9AF3DB43-CE21-4FEA-A80C-0EB6DB27F3A5}" type="pres">
      <dgm:prSet presAssocID="{93841CAB-F952-484B-8D85-58CEB9BEFA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86F01-35A4-4992-9E2C-94F090274D37}" type="pres">
      <dgm:prSet presAssocID="{93841CAB-F952-484B-8D85-58CEB9BEFA12}" presName="rootConnector" presStyleLbl="node2" presStyleIdx="1" presStyleCnt="4"/>
      <dgm:spPr/>
      <dgm:t>
        <a:bodyPr/>
        <a:lstStyle/>
        <a:p>
          <a:endParaRPr lang="ru-RU"/>
        </a:p>
      </dgm:t>
    </dgm:pt>
    <dgm:pt modelId="{5B119208-89D6-4F41-A120-5D38D0C195A5}" type="pres">
      <dgm:prSet presAssocID="{93841CAB-F952-484B-8D85-58CEB9BEFA12}" presName="hierChild4" presStyleCnt="0"/>
      <dgm:spPr/>
    </dgm:pt>
    <dgm:pt modelId="{7E09D641-7D21-4DED-890D-C7F6C9D8DA8E}" type="pres">
      <dgm:prSet presAssocID="{93841CAB-F952-484B-8D85-58CEB9BEFA12}" presName="hierChild5" presStyleCnt="0"/>
      <dgm:spPr/>
    </dgm:pt>
    <dgm:pt modelId="{3680C2EF-328F-4F75-84E6-D20831EA6E5A}" type="pres">
      <dgm:prSet presAssocID="{D9B82D05-CDB8-44F6-BE58-92E491563FE6}" presName="Name37" presStyleLbl="parChTrans1D2" presStyleIdx="2" presStyleCnt="5"/>
      <dgm:spPr/>
      <dgm:t>
        <a:bodyPr/>
        <a:lstStyle/>
        <a:p>
          <a:endParaRPr lang="ru-RU"/>
        </a:p>
      </dgm:t>
    </dgm:pt>
    <dgm:pt modelId="{90180F97-7C82-4AF2-9005-42ED43469F22}" type="pres">
      <dgm:prSet presAssocID="{504AE6EA-B84D-4900-B38F-2FCF2CC7C957}" presName="hierRoot2" presStyleCnt="0">
        <dgm:presLayoutVars>
          <dgm:hierBranch val="init"/>
        </dgm:presLayoutVars>
      </dgm:prSet>
      <dgm:spPr/>
    </dgm:pt>
    <dgm:pt modelId="{69A0335D-EA29-40B2-BC1B-F90E4170AE19}" type="pres">
      <dgm:prSet presAssocID="{504AE6EA-B84D-4900-B38F-2FCF2CC7C957}" presName="rootComposite" presStyleCnt="0"/>
      <dgm:spPr/>
    </dgm:pt>
    <dgm:pt modelId="{8F1C7168-4EE2-4C3E-811F-08E862C45906}" type="pres">
      <dgm:prSet presAssocID="{504AE6EA-B84D-4900-B38F-2FCF2CC7C95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E586E6-4268-446D-8130-8AF8A21BEE1E}" type="pres">
      <dgm:prSet presAssocID="{504AE6EA-B84D-4900-B38F-2FCF2CC7C957}" presName="rootConnector" presStyleLbl="node2" presStyleIdx="2" presStyleCnt="4"/>
      <dgm:spPr/>
      <dgm:t>
        <a:bodyPr/>
        <a:lstStyle/>
        <a:p>
          <a:endParaRPr lang="ru-RU"/>
        </a:p>
      </dgm:t>
    </dgm:pt>
    <dgm:pt modelId="{370AB156-42CC-4FB1-946B-CB325FA53302}" type="pres">
      <dgm:prSet presAssocID="{504AE6EA-B84D-4900-B38F-2FCF2CC7C957}" presName="hierChild4" presStyleCnt="0"/>
      <dgm:spPr/>
    </dgm:pt>
    <dgm:pt modelId="{A7B32767-38DE-4D50-B39E-ADE2AE56DDA9}" type="pres">
      <dgm:prSet presAssocID="{504AE6EA-B84D-4900-B38F-2FCF2CC7C957}" presName="hierChild5" presStyleCnt="0"/>
      <dgm:spPr/>
    </dgm:pt>
    <dgm:pt modelId="{DDA4254D-E39D-44A7-AC67-1EB0A869B745}" type="pres">
      <dgm:prSet presAssocID="{7FFE0AE8-D71D-4B0E-ADBA-62441F2ED006}" presName="Name37" presStyleLbl="parChTrans1D2" presStyleIdx="3" presStyleCnt="5"/>
      <dgm:spPr/>
      <dgm:t>
        <a:bodyPr/>
        <a:lstStyle/>
        <a:p>
          <a:endParaRPr lang="ru-RU"/>
        </a:p>
      </dgm:t>
    </dgm:pt>
    <dgm:pt modelId="{24ED78E0-7D00-45E9-B41C-C75D991E2187}" type="pres">
      <dgm:prSet presAssocID="{8E0733EB-324A-4B2E-B07A-35B08F142F5E}" presName="hierRoot2" presStyleCnt="0">
        <dgm:presLayoutVars>
          <dgm:hierBranch val="init"/>
        </dgm:presLayoutVars>
      </dgm:prSet>
      <dgm:spPr/>
    </dgm:pt>
    <dgm:pt modelId="{D3546F5B-3C7E-4FD6-BC14-1FE47A5C14C8}" type="pres">
      <dgm:prSet presAssocID="{8E0733EB-324A-4B2E-B07A-35B08F142F5E}" presName="rootComposite" presStyleCnt="0"/>
      <dgm:spPr/>
    </dgm:pt>
    <dgm:pt modelId="{75250DF5-7ADF-46BF-ADF8-1DA26B024D0D}" type="pres">
      <dgm:prSet presAssocID="{8E0733EB-324A-4B2E-B07A-35B08F142F5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C50B08-5B35-488E-81E2-73A9036BF167}" type="pres">
      <dgm:prSet presAssocID="{8E0733EB-324A-4B2E-B07A-35B08F142F5E}" presName="rootConnector" presStyleLbl="node2" presStyleIdx="3" presStyleCnt="4"/>
      <dgm:spPr/>
      <dgm:t>
        <a:bodyPr/>
        <a:lstStyle/>
        <a:p>
          <a:endParaRPr lang="ru-RU"/>
        </a:p>
      </dgm:t>
    </dgm:pt>
    <dgm:pt modelId="{614886E8-902E-4AEF-9914-4CD1FB36C479}" type="pres">
      <dgm:prSet presAssocID="{8E0733EB-324A-4B2E-B07A-35B08F142F5E}" presName="hierChild4" presStyleCnt="0"/>
      <dgm:spPr/>
    </dgm:pt>
    <dgm:pt modelId="{EF3E147F-64B1-4B84-AD4C-A73A7584919B}" type="pres">
      <dgm:prSet presAssocID="{8E0733EB-324A-4B2E-B07A-35B08F142F5E}" presName="hierChild5" presStyleCnt="0"/>
      <dgm:spPr/>
    </dgm:pt>
    <dgm:pt modelId="{B59383A1-A7AA-4407-9C59-A6144C2E8BD8}" type="pres">
      <dgm:prSet presAssocID="{91553BD5-B4E6-455F-B6FD-6564A191AD30}" presName="hierChild3" presStyleCnt="0"/>
      <dgm:spPr/>
    </dgm:pt>
    <dgm:pt modelId="{DB248BDD-3017-4096-8608-6FA36154C178}" type="pres">
      <dgm:prSet presAssocID="{6E260E54-BE6D-47C7-A294-F1DA1287AEEC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E3F38EDA-4E44-437C-A94F-E87048DCC8E9}" type="pres">
      <dgm:prSet presAssocID="{FB985115-329D-4994-A679-5D9A3053D7F7}" presName="hierRoot3" presStyleCnt="0">
        <dgm:presLayoutVars>
          <dgm:hierBranch val="init"/>
        </dgm:presLayoutVars>
      </dgm:prSet>
      <dgm:spPr/>
    </dgm:pt>
    <dgm:pt modelId="{4C7571BE-17E8-42DB-BB44-61AB05F4F149}" type="pres">
      <dgm:prSet presAssocID="{FB985115-329D-4994-A679-5D9A3053D7F7}" presName="rootComposite3" presStyleCnt="0"/>
      <dgm:spPr/>
    </dgm:pt>
    <dgm:pt modelId="{5F3F4BA9-1BB5-440A-A364-BE78B8F2A3F7}" type="pres">
      <dgm:prSet presAssocID="{FB985115-329D-4994-A679-5D9A3053D7F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B23EA0-3A66-4D40-A9EB-013B86207B03}" type="pres">
      <dgm:prSet presAssocID="{FB985115-329D-4994-A679-5D9A3053D7F7}" presName="rootConnector3" presStyleLbl="asst1" presStyleIdx="0" presStyleCnt="1"/>
      <dgm:spPr/>
      <dgm:t>
        <a:bodyPr/>
        <a:lstStyle/>
        <a:p>
          <a:endParaRPr lang="ru-RU"/>
        </a:p>
      </dgm:t>
    </dgm:pt>
    <dgm:pt modelId="{EF4C595D-515D-45B1-8A05-C510102F5675}" type="pres">
      <dgm:prSet presAssocID="{FB985115-329D-4994-A679-5D9A3053D7F7}" presName="hierChild6" presStyleCnt="0"/>
      <dgm:spPr/>
    </dgm:pt>
    <dgm:pt modelId="{A46399DE-5112-49DB-8BE0-19543C06A347}" type="pres">
      <dgm:prSet presAssocID="{FB985115-329D-4994-A679-5D9A3053D7F7}" presName="hierChild7" presStyleCnt="0"/>
      <dgm:spPr/>
    </dgm:pt>
  </dgm:ptLst>
  <dgm:cxnLst>
    <dgm:cxn modelId="{F5A0AA6F-D739-42E9-8CFB-4DF715D9C41C}" type="presOf" srcId="{7FFE0AE8-D71D-4B0E-ADBA-62441F2ED006}" destId="{DDA4254D-E39D-44A7-AC67-1EB0A869B745}" srcOrd="0" destOrd="0" presId="urn:microsoft.com/office/officeart/2005/8/layout/orgChart1"/>
    <dgm:cxn modelId="{50E79D98-E076-413E-A4D4-0C4390859792}" type="presOf" srcId="{D9B82D05-CDB8-44F6-BE58-92E491563FE6}" destId="{3680C2EF-328F-4F75-84E6-D20831EA6E5A}" srcOrd="0" destOrd="0" presId="urn:microsoft.com/office/officeart/2005/8/layout/orgChart1"/>
    <dgm:cxn modelId="{54393942-ED9F-4BCF-B32D-702055D92FEF}" type="presOf" srcId="{6E260E54-BE6D-47C7-A294-F1DA1287AEEC}" destId="{DB248BDD-3017-4096-8608-6FA36154C178}" srcOrd="0" destOrd="0" presId="urn:microsoft.com/office/officeart/2005/8/layout/orgChart1"/>
    <dgm:cxn modelId="{803D4174-AAE8-41C0-B65B-3C8B81C93DFD}" type="presOf" srcId="{8E0733EB-324A-4B2E-B07A-35B08F142F5E}" destId="{2FC50B08-5B35-488E-81E2-73A9036BF167}" srcOrd="1" destOrd="0" presId="urn:microsoft.com/office/officeart/2005/8/layout/orgChart1"/>
    <dgm:cxn modelId="{D07EF42F-EAC9-43E5-9FF8-65F81509CF81}" type="presOf" srcId="{91553BD5-B4E6-455F-B6FD-6564A191AD30}" destId="{4CBA14DB-EB51-4687-BB4F-6F3C3D0D63F3}" srcOrd="1" destOrd="0" presId="urn:microsoft.com/office/officeart/2005/8/layout/orgChart1"/>
    <dgm:cxn modelId="{4B3F9CA5-56EB-4F34-983B-0931FAC6F16F}" srcId="{91553BD5-B4E6-455F-B6FD-6564A191AD30}" destId="{93841CAB-F952-484B-8D85-58CEB9BEFA12}" srcOrd="2" destOrd="0" parTransId="{3F3FE467-09A4-40FD-8027-F1A60A4EDABF}" sibTransId="{CAD596A9-28E6-4490-8656-8CB626EB6E7C}"/>
    <dgm:cxn modelId="{F05B7E32-E893-4335-BF0E-DADAFDF0B196}" type="presOf" srcId="{097E8209-D367-45B0-947B-29F96A738FC1}" destId="{DD7B464F-598E-428B-9697-0014788D4151}" srcOrd="0" destOrd="0" presId="urn:microsoft.com/office/officeart/2005/8/layout/orgChart1"/>
    <dgm:cxn modelId="{469D55DD-329E-4FAC-8968-91363E5A2824}" srcId="{CC0C3154-080B-46F1-9985-5F998372DFC5}" destId="{91553BD5-B4E6-455F-B6FD-6564A191AD30}" srcOrd="0" destOrd="0" parTransId="{7C3CA5A4-0130-4DEA-BA8D-FE8E32978DC7}" sibTransId="{B7B9288D-6F30-49EC-BCAA-A999D7504984}"/>
    <dgm:cxn modelId="{65D69C8A-869E-4E9A-98E3-E422D58A1480}" type="presOf" srcId="{91553BD5-B4E6-455F-B6FD-6564A191AD30}" destId="{4E17F284-FA5E-46AD-A2E6-2BEACB32286B}" srcOrd="0" destOrd="0" presId="urn:microsoft.com/office/officeart/2005/8/layout/orgChart1"/>
    <dgm:cxn modelId="{7D7CCCD8-B39E-4143-BB13-FBB5257EACB1}" type="presOf" srcId="{CC0C3154-080B-46F1-9985-5F998372DFC5}" destId="{78BBE873-4A09-467F-93C2-2E9712697F21}" srcOrd="0" destOrd="0" presId="urn:microsoft.com/office/officeart/2005/8/layout/orgChart1"/>
    <dgm:cxn modelId="{F61E2598-AC29-40F8-B0E1-7C723F91A831}" type="presOf" srcId="{504AE6EA-B84D-4900-B38F-2FCF2CC7C957}" destId="{FEE586E6-4268-446D-8130-8AF8A21BEE1E}" srcOrd="1" destOrd="0" presId="urn:microsoft.com/office/officeart/2005/8/layout/orgChart1"/>
    <dgm:cxn modelId="{BA3A4133-3E4D-49BA-BB32-0182E86A91A0}" type="presOf" srcId="{A4AB8C8D-17A8-4553-AA70-DEBDE9A62BB5}" destId="{65EEA176-5794-4690-9DF6-AE01193BF548}" srcOrd="1" destOrd="0" presId="urn:microsoft.com/office/officeart/2005/8/layout/orgChart1"/>
    <dgm:cxn modelId="{B861D88E-E60D-4136-8AC9-ADBB3D5C74B8}" type="presOf" srcId="{A4AB8C8D-17A8-4553-AA70-DEBDE9A62BB5}" destId="{0292EB3E-647B-4BA3-8720-D8DFF7305EAF}" srcOrd="0" destOrd="0" presId="urn:microsoft.com/office/officeart/2005/8/layout/orgChart1"/>
    <dgm:cxn modelId="{F50A746A-9A8A-46F1-A1BC-3C43BF1CE34F}" type="presOf" srcId="{93841CAB-F952-484B-8D85-58CEB9BEFA12}" destId="{9AF3DB43-CE21-4FEA-A80C-0EB6DB27F3A5}" srcOrd="0" destOrd="0" presId="urn:microsoft.com/office/officeart/2005/8/layout/orgChart1"/>
    <dgm:cxn modelId="{AF15CAEC-CCBB-43F9-B8F5-A41E651A518D}" type="presOf" srcId="{93841CAB-F952-484B-8D85-58CEB9BEFA12}" destId="{FDA86F01-35A4-4992-9E2C-94F090274D37}" srcOrd="1" destOrd="0" presId="urn:microsoft.com/office/officeart/2005/8/layout/orgChart1"/>
    <dgm:cxn modelId="{713211A2-7AEB-4AB7-BFA1-C5AC3F8AC0DF}" srcId="{91553BD5-B4E6-455F-B6FD-6564A191AD30}" destId="{8E0733EB-324A-4B2E-B07A-35B08F142F5E}" srcOrd="4" destOrd="0" parTransId="{7FFE0AE8-D71D-4B0E-ADBA-62441F2ED006}" sibTransId="{DD16B430-ACBD-427A-873A-F3B1A647A694}"/>
    <dgm:cxn modelId="{C5108F53-95DE-490C-B25C-6CBB501821EA}" srcId="{91553BD5-B4E6-455F-B6FD-6564A191AD30}" destId="{504AE6EA-B84D-4900-B38F-2FCF2CC7C957}" srcOrd="3" destOrd="0" parTransId="{D9B82D05-CDB8-44F6-BE58-92E491563FE6}" sibTransId="{4A7FBD9B-B72B-4D76-A5D6-494091A77FFD}"/>
    <dgm:cxn modelId="{BA198CD5-462C-42FD-AF76-0979A5614708}" srcId="{91553BD5-B4E6-455F-B6FD-6564A191AD30}" destId="{FB985115-329D-4994-A679-5D9A3053D7F7}" srcOrd="0" destOrd="0" parTransId="{6E260E54-BE6D-47C7-A294-F1DA1287AEEC}" sibTransId="{FE35255C-CD0D-470E-9363-788B3B635E20}"/>
    <dgm:cxn modelId="{FBBD25CC-20BF-4030-AA35-D74646D692FA}" type="presOf" srcId="{FB985115-329D-4994-A679-5D9A3053D7F7}" destId="{5F3F4BA9-1BB5-440A-A364-BE78B8F2A3F7}" srcOrd="0" destOrd="0" presId="urn:microsoft.com/office/officeart/2005/8/layout/orgChart1"/>
    <dgm:cxn modelId="{05EF56DC-A1FC-4D63-AC5E-11C4DB1A6F34}" type="presOf" srcId="{3F3FE467-09A4-40FD-8027-F1A60A4EDABF}" destId="{0D5024AD-E362-466F-98F0-A150C2C09F09}" srcOrd="0" destOrd="0" presId="urn:microsoft.com/office/officeart/2005/8/layout/orgChart1"/>
    <dgm:cxn modelId="{FDAB7291-FB8D-4A08-A35B-0D13333D3CDF}" type="presOf" srcId="{FB985115-329D-4994-A679-5D9A3053D7F7}" destId="{C5B23EA0-3A66-4D40-A9EB-013B86207B03}" srcOrd="1" destOrd="0" presId="urn:microsoft.com/office/officeart/2005/8/layout/orgChart1"/>
    <dgm:cxn modelId="{787B978A-C8EB-4F12-B6BC-C41F268FEC64}" type="presOf" srcId="{8E0733EB-324A-4B2E-B07A-35B08F142F5E}" destId="{75250DF5-7ADF-46BF-ADF8-1DA26B024D0D}" srcOrd="0" destOrd="0" presId="urn:microsoft.com/office/officeart/2005/8/layout/orgChart1"/>
    <dgm:cxn modelId="{9F0572DD-B8F1-4600-BFBF-F11AF9C2D5F9}" srcId="{91553BD5-B4E6-455F-B6FD-6564A191AD30}" destId="{A4AB8C8D-17A8-4553-AA70-DEBDE9A62BB5}" srcOrd="1" destOrd="0" parTransId="{097E8209-D367-45B0-947B-29F96A738FC1}" sibTransId="{F454E820-71D8-4905-A476-4EFB22A5606A}"/>
    <dgm:cxn modelId="{88361E05-B7C0-474A-8C62-5F7820E75128}" type="presOf" srcId="{504AE6EA-B84D-4900-B38F-2FCF2CC7C957}" destId="{8F1C7168-4EE2-4C3E-811F-08E862C45906}" srcOrd="0" destOrd="0" presId="urn:microsoft.com/office/officeart/2005/8/layout/orgChart1"/>
    <dgm:cxn modelId="{2B42BFF4-28A7-4F25-AB4B-95A141014A19}" type="presParOf" srcId="{78BBE873-4A09-467F-93C2-2E9712697F21}" destId="{BDBF4FAA-C8A4-4DA3-8F1A-8907E1901DB6}" srcOrd="0" destOrd="0" presId="urn:microsoft.com/office/officeart/2005/8/layout/orgChart1"/>
    <dgm:cxn modelId="{092ADA5C-783D-41B0-BB50-83DA54329569}" type="presParOf" srcId="{BDBF4FAA-C8A4-4DA3-8F1A-8907E1901DB6}" destId="{AE5C8BB9-D404-4434-9EED-3ECCAB1F7A0D}" srcOrd="0" destOrd="0" presId="urn:microsoft.com/office/officeart/2005/8/layout/orgChart1"/>
    <dgm:cxn modelId="{801D3AE4-9762-49CE-BABE-F82653E752BC}" type="presParOf" srcId="{AE5C8BB9-D404-4434-9EED-3ECCAB1F7A0D}" destId="{4E17F284-FA5E-46AD-A2E6-2BEACB32286B}" srcOrd="0" destOrd="0" presId="urn:microsoft.com/office/officeart/2005/8/layout/orgChart1"/>
    <dgm:cxn modelId="{F02198DB-BF7A-459A-9975-3761B1233D5C}" type="presParOf" srcId="{AE5C8BB9-D404-4434-9EED-3ECCAB1F7A0D}" destId="{4CBA14DB-EB51-4687-BB4F-6F3C3D0D63F3}" srcOrd="1" destOrd="0" presId="urn:microsoft.com/office/officeart/2005/8/layout/orgChart1"/>
    <dgm:cxn modelId="{6C505FD9-54EF-497D-A60E-3D6D54DF6316}" type="presParOf" srcId="{BDBF4FAA-C8A4-4DA3-8F1A-8907E1901DB6}" destId="{2911A908-12C2-44B6-AE62-52FDFBF5775B}" srcOrd="1" destOrd="0" presId="urn:microsoft.com/office/officeart/2005/8/layout/orgChart1"/>
    <dgm:cxn modelId="{3C0DBEAD-9C04-4BDF-A4F1-1C237F8FE503}" type="presParOf" srcId="{2911A908-12C2-44B6-AE62-52FDFBF5775B}" destId="{DD7B464F-598E-428B-9697-0014788D4151}" srcOrd="0" destOrd="0" presId="urn:microsoft.com/office/officeart/2005/8/layout/orgChart1"/>
    <dgm:cxn modelId="{E8234D36-4D0B-43A1-A3C0-02CB6C0A4A72}" type="presParOf" srcId="{2911A908-12C2-44B6-AE62-52FDFBF5775B}" destId="{EE1C824E-40BF-4CDF-B7E4-3AA48ADB8703}" srcOrd="1" destOrd="0" presId="urn:microsoft.com/office/officeart/2005/8/layout/orgChart1"/>
    <dgm:cxn modelId="{D4253D73-CB3A-4181-BEFA-4B275DBC084A}" type="presParOf" srcId="{EE1C824E-40BF-4CDF-B7E4-3AA48ADB8703}" destId="{812009EE-0A84-44EC-A010-72FAE4B9168F}" srcOrd="0" destOrd="0" presId="urn:microsoft.com/office/officeart/2005/8/layout/orgChart1"/>
    <dgm:cxn modelId="{BF1EB276-82D2-4A32-8111-C3A062DEBCE9}" type="presParOf" srcId="{812009EE-0A84-44EC-A010-72FAE4B9168F}" destId="{0292EB3E-647B-4BA3-8720-D8DFF7305EAF}" srcOrd="0" destOrd="0" presId="urn:microsoft.com/office/officeart/2005/8/layout/orgChart1"/>
    <dgm:cxn modelId="{B590B521-6AB4-41C9-ABA1-AED4FCD5CC90}" type="presParOf" srcId="{812009EE-0A84-44EC-A010-72FAE4B9168F}" destId="{65EEA176-5794-4690-9DF6-AE01193BF548}" srcOrd="1" destOrd="0" presId="urn:microsoft.com/office/officeart/2005/8/layout/orgChart1"/>
    <dgm:cxn modelId="{F5AFAC1A-BCCF-4998-ACC6-51D37D8A120E}" type="presParOf" srcId="{EE1C824E-40BF-4CDF-B7E4-3AA48ADB8703}" destId="{25FD2EA6-C8C9-4698-B71A-77C20DBF539D}" srcOrd="1" destOrd="0" presId="urn:microsoft.com/office/officeart/2005/8/layout/orgChart1"/>
    <dgm:cxn modelId="{2F26F2F9-8ADE-48FB-ADA1-AC5E8584BFA8}" type="presParOf" srcId="{EE1C824E-40BF-4CDF-B7E4-3AA48ADB8703}" destId="{CFDFB521-CD9C-4899-8816-2B8A13D8DEFC}" srcOrd="2" destOrd="0" presId="urn:microsoft.com/office/officeart/2005/8/layout/orgChart1"/>
    <dgm:cxn modelId="{26FC5193-0397-4737-9187-05EC09F3D98A}" type="presParOf" srcId="{2911A908-12C2-44B6-AE62-52FDFBF5775B}" destId="{0D5024AD-E362-466F-98F0-A150C2C09F09}" srcOrd="2" destOrd="0" presId="urn:microsoft.com/office/officeart/2005/8/layout/orgChart1"/>
    <dgm:cxn modelId="{80B15EBA-9E97-40A7-859E-8A074DC96884}" type="presParOf" srcId="{2911A908-12C2-44B6-AE62-52FDFBF5775B}" destId="{3CEECD9C-EA7C-42EB-A959-D1B280964CA5}" srcOrd="3" destOrd="0" presId="urn:microsoft.com/office/officeart/2005/8/layout/orgChart1"/>
    <dgm:cxn modelId="{89CC809E-EEA6-42F3-98F5-19D29A0C1FBC}" type="presParOf" srcId="{3CEECD9C-EA7C-42EB-A959-D1B280964CA5}" destId="{8C060790-CB49-4FAE-9794-D5A5ACC8E6FB}" srcOrd="0" destOrd="0" presId="urn:microsoft.com/office/officeart/2005/8/layout/orgChart1"/>
    <dgm:cxn modelId="{11416EC4-63B0-4074-AC7C-0FE0569244C3}" type="presParOf" srcId="{8C060790-CB49-4FAE-9794-D5A5ACC8E6FB}" destId="{9AF3DB43-CE21-4FEA-A80C-0EB6DB27F3A5}" srcOrd="0" destOrd="0" presId="urn:microsoft.com/office/officeart/2005/8/layout/orgChart1"/>
    <dgm:cxn modelId="{2D3EE5C9-684B-4F25-AF2E-33C5B6BAED7B}" type="presParOf" srcId="{8C060790-CB49-4FAE-9794-D5A5ACC8E6FB}" destId="{FDA86F01-35A4-4992-9E2C-94F090274D37}" srcOrd="1" destOrd="0" presId="urn:microsoft.com/office/officeart/2005/8/layout/orgChart1"/>
    <dgm:cxn modelId="{B6A4F7BE-FE5D-4C3F-9B8D-D6AC2646E598}" type="presParOf" srcId="{3CEECD9C-EA7C-42EB-A959-D1B280964CA5}" destId="{5B119208-89D6-4F41-A120-5D38D0C195A5}" srcOrd="1" destOrd="0" presId="urn:microsoft.com/office/officeart/2005/8/layout/orgChart1"/>
    <dgm:cxn modelId="{A0D33C47-B1B6-4E61-A291-B03628027D36}" type="presParOf" srcId="{3CEECD9C-EA7C-42EB-A959-D1B280964CA5}" destId="{7E09D641-7D21-4DED-890D-C7F6C9D8DA8E}" srcOrd="2" destOrd="0" presId="urn:microsoft.com/office/officeart/2005/8/layout/orgChart1"/>
    <dgm:cxn modelId="{8F13E6D3-5216-4E3D-A71D-8E3D559966D6}" type="presParOf" srcId="{2911A908-12C2-44B6-AE62-52FDFBF5775B}" destId="{3680C2EF-328F-4F75-84E6-D20831EA6E5A}" srcOrd="4" destOrd="0" presId="urn:microsoft.com/office/officeart/2005/8/layout/orgChart1"/>
    <dgm:cxn modelId="{BD1D44B1-BC0C-4506-9E77-E37F177F21C0}" type="presParOf" srcId="{2911A908-12C2-44B6-AE62-52FDFBF5775B}" destId="{90180F97-7C82-4AF2-9005-42ED43469F22}" srcOrd="5" destOrd="0" presId="urn:microsoft.com/office/officeart/2005/8/layout/orgChart1"/>
    <dgm:cxn modelId="{689AA264-C06C-43FC-A77F-015CA202CA13}" type="presParOf" srcId="{90180F97-7C82-4AF2-9005-42ED43469F22}" destId="{69A0335D-EA29-40B2-BC1B-F90E4170AE19}" srcOrd="0" destOrd="0" presId="urn:microsoft.com/office/officeart/2005/8/layout/orgChart1"/>
    <dgm:cxn modelId="{98477E31-DB66-42C5-A8F8-E4B402F2BD13}" type="presParOf" srcId="{69A0335D-EA29-40B2-BC1B-F90E4170AE19}" destId="{8F1C7168-4EE2-4C3E-811F-08E862C45906}" srcOrd="0" destOrd="0" presId="urn:microsoft.com/office/officeart/2005/8/layout/orgChart1"/>
    <dgm:cxn modelId="{2194EC48-2100-46F6-9015-F1B7265D33FF}" type="presParOf" srcId="{69A0335D-EA29-40B2-BC1B-F90E4170AE19}" destId="{FEE586E6-4268-446D-8130-8AF8A21BEE1E}" srcOrd="1" destOrd="0" presId="urn:microsoft.com/office/officeart/2005/8/layout/orgChart1"/>
    <dgm:cxn modelId="{7CA37792-4B55-4AB3-ACED-497E60D3A1EF}" type="presParOf" srcId="{90180F97-7C82-4AF2-9005-42ED43469F22}" destId="{370AB156-42CC-4FB1-946B-CB325FA53302}" srcOrd="1" destOrd="0" presId="urn:microsoft.com/office/officeart/2005/8/layout/orgChart1"/>
    <dgm:cxn modelId="{85CD5352-A8CF-42B2-90F8-FE5DB23B9257}" type="presParOf" srcId="{90180F97-7C82-4AF2-9005-42ED43469F22}" destId="{A7B32767-38DE-4D50-B39E-ADE2AE56DDA9}" srcOrd="2" destOrd="0" presId="urn:microsoft.com/office/officeart/2005/8/layout/orgChart1"/>
    <dgm:cxn modelId="{5CE4B8D8-E567-47A0-9021-7B726A08F5E7}" type="presParOf" srcId="{2911A908-12C2-44B6-AE62-52FDFBF5775B}" destId="{DDA4254D-E39D-44A7-AC67-1EB0A869B745}" srcOrd="6" destOrd="0" presId="urn:microsoft.com/office/officeart/2005/8/layout/orgChart1"/>
    <dgm:cxn modelId="{825129A8-074B-4BEA-A37C-55FC260CAE1A}" type="presParOf" srcId="{2911A908-12C2-44B6-AE62-52FDFBF5775B}" destId="{24ED78E0-7D00-45E9-B41C-C75D991E2187}" srcOrd="7" destOrd="0" presId="urn:microsoft.com/office/officeart/2005/8/layout/orgChart1"/>
    <dgm:cxn modelId="{95527C59-27F8-4B69-94DD-57E1200811CA}" type="presParOf" srcId="{24ED78E0-7D00-45E9-B41C-C75D991E2187}" destId="{D3546F5B-3C7E-4FD6-BC14-1FE47A5C14C8}" srcOrd="0" destOrd="0" presId="urn:microsoft.com/office/officeart/2005/8/layout/orgChart1"/>
    <dgm:cxn modelId="{67D87C16-211F-410C-B8AD-86598D440B75}" type="presParOf" srcId="{D3546F5B-3C7E-4FD6-BC14-1FE47A5C14C8}" destId="{75250DF5-7ADF-46BF-ADF8-1DA26B024D0D}" srcOrd="0" destOrd="0" presId="urn:microsoft.com/office/officeart/2005/8/layout/orgChart1"/>
    <dgm:cxn modelId="{D67E2A45-0B38-42F4-9CC1-7140AC8D7613}" type="presParOf" srcId="{D3546F5B-3C7E-4FD6-BC14-1FE47A5C14C8}" destId="{2FC50B08-5B35-488E-81E2-73A9036BF167}" srcOrd="1" destOrd="0" presId="urn:microsoft.com/office/officeart/2005/8/layout/orgChart1"/>
    <dgm:cxn modelId="{512C06EA-8830-4808-A8BE-3FF7F45FBA8C}" type="presParOf" srcId="{24ED78E0-7D00-45E9-B41C-C75D991E2187}" destId="{614886E8-902E-4AEF-9914-4CD1FB36C479}" srcOrd="1" destOrd="0" presId="urn:microsoft.com/office/officeart/2005/8/layout/orgChart1"/>
    <dgm:cxn modelId="{D44D20B0-DA4E-4EDF-81E3-5FBD9EDEBDE2}" type="presParOf" srcId="{24ED78E0-7D00-45E9-B41C-C75D991E2187}" destId="{EF3E147F-64B1-4B84-AD4C-A73A7584919B}" srcOrd="2" destOrd="0" presId="urn:microsoft.com/office/officeart/2005/8/layout/orgChart1"/>
    <dgm:cxn modelId="{27D42C13-C2C6-480A-9B3C-9D463D2BE98B}" type="presParOf" srcId="{BDBF4FAA-C8A4-4DA3-8F1A-8907E1901DB6}" destId="{B59383A1-A7AA-4407-9C59-A6144C2E8BD8}" srcOrd="2" destOrd="0" presId="urn:microsoft.com/office/officeart/2005/8/layout/orgChart1"/>
    <dgm:cxn modelId="{38FB98F3-12B3-4B35-A379-3A0E670349C3}" type="presParOf" srcId="{B59383A1-A7AA-4407-9C59-A6144C2E8BD8}" destId="{DB248BDD-3017-4096-8608-6FA36154C178}" srcOrd="0" destOrd="0" presId="urn:microsoft.com/office/officeart/2005/8/layout/orgChart1"/>
    <dgm:cxn modelId="{CD79CC1B-AB46-440F-9E10-0790738661D3}" type="presParOf" srcId="{B59383A1-A7AA-4407-9C59-A6144C2E8BD8}" destId="{E3F38EDA-4E44-437C-A94F-E87048DCC8E9}" srcOrd="1" destOrd="0" presId="urn:microsoft.com/office/officeart/2005/8/layout/orgChart1"/>
    <dgm:cxn modelId="{AE4F2CA8-079E-48C3-B863-8C9A211DCECA}" type="presParOf" srcId="{E3F38EDA-4E44-437C-A94F-E87048DCC8E9}" destId="{4C7571BE-17E8-42DB-BB44-61AB05F4F149}" srcOrd="0" destOrd="0" presId="urn:microsoft.com/office/officeart/2005/8/layout/orgChart1"/>
    <dgm:cxn modelId="{ABF8A64B-1A69-4E94-BCD6-DF0B725919C6}" type="presParOf" srcId="{4C7571BE-17E8-42DB-BB44-61AB05F4F149}" destId="{5F3F4BA9-1BB5-440A-A364-BE78B8F2A3F7}" srcOrd="0" destOrd="0" presId="urn:microsoft.com/office/officeart/2005/8/layout/orgChart1"/>
    <dgm:cxn modelId="{73CB381C-9301-41EF-BFA9-1F0A929E4862}" type="presParOf" srcId="{4C7571BE-17E8-42DB-BB44-61AB05F4F149}" destId="{C5B23EA0-3A66-4D40-A9EB-013B86207B03}" srcOrd="1" destOrd="0" presId="urn:microsoft.com/office/officeart/2005/8/layout/orgChart1"/>
    <dgm:cxn modelId="{6E7C1162-D689-4CC9-B0CD-F60319B3BEF9}" type="presParOf" srcId="{E3F38EDA-4E44-437C-A94F-E87048DCC8E9}" destId="{EF4C595D-515D-45B1-8A05-C510102F5675}" srcOrd="1" destOrd="0" presId="urn:microsoft.com/office/officeart/2005/8/layout/orgChart1"/>
    <dgm:cxn modelId="{BCE6A215-4052-4D44-B103-D045A517054E}" type="presParOf" srcId="{E3F38EDA-4E44-437C-A94F-E87048DCC8E9}" destId="{A46399DE-5112-49DB-8BE0-19543C06A3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248BDD-3017-4096-8608-6FA36154C178}">
      <dsp:nvSpPr>
        <dsp:cNvPr id="0" name=""/>
        <dsp:cNvSpPr/>
      </dsp:nvSpPr>
      <dsp:spPr>
        <a:xfrm>
          <a:off x="3878359" y="1738387"/>
          <a:ext cx="184066" cy="806385"/>
        </a:xfrm>
        <a:custGeom>
          <a:avLst/>
          <a:gdLst/>
          <a:ahLst/>
          <a:cxnLst/>
          <a:rect l="0" t="0" r="0" b="0"/>
          <a:pathLst>
            <a:path>
              <a:moveTo>
                <a:pt x="184066" y="0"/>
              </a:moveTo>
              <a:lnTo>
                <a:pt x="184066" y="806385"/>
              </a:lnTo>
              <a:lnTo>
                <a:pt x="0" y="806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4254D-E39D-44A7-AC67-1EB0A869B745}">
      <dsp:nvSpPr>
        <dsp:cNvPr id="0" name=""/>
        <dsp:cNvSpPr/>
      </dsp:nvSpPr>
      <dsp:spPr>
        <a:xfrm>
          <a:off x="4062426" y="1738387"/>
          <a:ext cx="3181717" cy="161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704"/>
              </a:lnTo>
              <a:lnTo>
                <a:pt x="3181717" y="1428704"/>
              </a:lnTo>
              <a:lnTo>
                <a:pt x="3181717" y="1612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0C2EF-328F-4F75-84E6-D20831EA6E5A}">
      <dsp:nvSpPr>
        <dsp:cNvPr id="0" name=""/>
        <dsp:cNvSpPr/>
      </dsp:nvSpPr>
      <dsp:spPr>
        <a:xfrm>
          <a:off x="4062426" y="1738387"/>
          <a:ext cx="1060572" cy="1612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704"/>
              </a:lnTo>
              <a:lnTo>
                <a:pt x="1060572" y="1428704"/>
              </a:lnTo>
              <a:lnTo>
                <a:pt x="1060572" y="1612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024AD-E362-466F-98F0-A150C2C09F09}">
      <dsp:nvSpPr>
        <dsp:cNvPr id="0" name=""/>
        <dsp:cNvSpPr/>
      </dsp:nvSpPr>
      <dsp:spPr>
        <a:xfrm>
          <a:off x="3001853" y="1738387"/>
          <a:ext cx="1060572" cy="1612771"/>
        </a:xfrm>
        <a:custGeom>
          <a:avLst/>
          <a:gdLst/>
          <a:ahLst/>
          <a:cxnLst/>
          <a:rect l="0" t="0" r="0" b="0"/>
          <a:pathLst>
            <a:path>
              <a:moveTo>
                <a:pt x="1060572" y="0"/>
              </a:moveTo>
              <a:lnTo>
                <a:pt x="1060572" y="1428704"/>
              </a:lnTo>
              <a:lnTo>
                <a:pt x="0" y="1428704"/>
              </a:lnTo>
              <a:lnTo>
                <a:pt x="0" y="1612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B464F-598E-428B-9697-0014788D4151}">
      <dsp:nvSpPr>
        <dsp:cNvPr id="0" name=""/>
        <dsp:cNvSpPr/>
      </dsp:nvSpPr>
      <dsp:spPr>
        <a:xfrm>
          <a:off x="880708" y="1738387"/>
          <a:ext cx="3181717" cy="1612771"/>
        </a:xfrm>
        <a:custGeom>
          <a:avLst/>
          <a:gdLst/>
          <a:ahLst/>
          <a:cxnLst/>
          <a:rect l="0" t="0" r="0" b="0"/>
          <a:pathLst>
            <a:path>
              <a:moveTo>
                <a:pt x="3181717" y="0"/>
              </a:moveTo>
              <a:lnTo>
                <a:pt x="3181717" y="1428704"/>
              </a:lnTo>
              <a:lnTo>
                <a:pt x="0" y="1428704"/>
              </a:lnTo>
              <a:lnTo>
                <a:pt x="0" y="16127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F284-FA5E-46AD-A2E6-2BEACB32286B}">
      <dsp:nvSpPr>
        <dsp:cNvPr id="0" name=""/>
        <dsp:cNvSpPr/>
      </dsp:nvSpPr>
      <dsp:spPr>
        <a:xfrm>
          <a:off x="3185919" y="861881"/>
          <a:ext cx="1753012" cy="87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+mj-lt"/>
            </a:rPr>
            <a:t>Працює 6 педагогічних працівників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3185919" y="861881"/>
        <a:ext cx="1753012" cy="876506"/>
      </dsp:txXfrm>
    </dsp:sp>
    <dsp:sp modelId="{0292EB3E-647B-4BA3-8720-D8DFF7305EAF}">
      <dsp:nvSpPr>
        <dsp:cNvPr id="0" name=""/>
        <dsp:cNvSpPr/>
      </dsp:nvSpPr>
      <dsp:spPr>
        <a:xfrm>
          <a:off x="4202" y="3351159"/>
          <a:ext cx="1753012" cy="87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+mj-lt"/>
            </a:rPr>
            <a:t>0.5 вихователь-методист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4202" y="3351159"/>
        <a:ext cx="1753012" cy="876506"/>
      </dsp:txXfrm>
    </dsp:sp>
    <dsp:sp modelId="{9AF3DB43-CE21-4FEA-A80C-0EB6DB27F3A5}">
      <dsp:nvSpPr>
        <dsp:cNvPr id="0" name=""/>
        <dsp:cNvSpPr/>
      </dsp:nvSpPr>
      <dsp:spPr>
        <a:xfrm>
          <a:off x="2125347" y="3351159"/>
          <a:ext cx="1753012" cy="87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+mj-lt"/>
            </a:rPr>
            <a:t>6 вихователів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2125347" y="3351159"/>
        <a:ext cx="1753012" cy="876506"/>
      </dsp:txXfrm>
    </dsp:sp>
    <dsp:sp modelId="{8F1C7168-4EE2-4C3E-811F-08E862C45906}">
      <dsp:nvSpPr>
        <dsp:cNvPr id="0" name=""/>
        <dsp:cNvSpPr/>
      </dsp:nvSpPr>
      <dsp:spPr>
        <a:xfrm>
          <a:off x="4246492" y="3351159"/>
          <a:ext cx="1753012" cy="87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+mj-lt"/>
            </a:rPr>
            <a:t>12 технічних працівників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4246492" y="3351159"/>
        <a:ext cx="1753012" cy="876506"/>
      </dsp:txXfrm>
    </dsp:sp>
    <dsp:sp modelId="{75250DF5-7ADF-46BF-ADF8-1DA26B024D0D}">
      <dsp:nvSpPr>
        <dsp:cNvPr id="0" name=""/>
        <dsp:cNvSpPr/>
      </dsp:nvSpPr>
      <dsp:spPr>
        <a:xfrm>
          <a:off x="6367637" y="3351159"/>
          <a:ext cx="1753012" cy="87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+mj-lt"/>
            </a:rPr>
            <a:t>1 медична сестра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6367637" y="3351159"/>
        <a:ext cx="1753012" cy="876506"/>
      </dsp:txXfrm>
    </dsp:sp>
    <dsp:sp modelId="{5F3F4BA9-1BB5-440A-A364-BE78B8F2A3F7}">
      <dsp:nvSpPr>
        <dsp:cNvPr id="0" name=""/>
        <dsp:cNvSpPr/>
      </dsp:nvSpPr>
      <dsp:spPr>
        <a:xfrm>
          <a:off x="2125347" y="2106520"/>
          <a:ext cx="1753012" cy="876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+mj-lt"/>
            </a:rPr>
            <a:t>1 директор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2125347" y="2106520"/>
        <a:ext cx="1753012" cy="87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C0FAC-BF66-41C6-A263-22C3B0228248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F768-5905-4D01-83FF-0E6E8AF6B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4F768-5905-4D01-83FF-0E6E8AF6B6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ree-png.ru-426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172400" cy="38164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ЗВІТ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     про роботу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керівника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,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Вакарової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Наталії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Василівни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перед батьками та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громадськістю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BrowalliaUPC" pitchFamily="34" charset="-34"/>
              </a:rPr>
              <a:t>  за 2023-2024 н.р.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Browall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176064" cy="868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72819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Candara" pitchFamily="34" charset="0"/>
              </a:rPr>
              <a:t>     </a:t>
            </a:r>
            <a:r>
              <a:rPr lang="ru-RU" sz="2800" dirty="0" err="1" smtClean="0">
                <a:latin typeface="Candara" pitchFamily="34" charset="0"/>
              </a:rPr>
              <a:t>Шановні</a:t>
            </a:r>
            <a:r>
              <a:rPr lang="ru-RU" sz="2800" dirty="0" smtClean="0">
                <a:latin typeface="Candara" pitchFamily="34" charset="0"/>
              </a:rPr>
              <a:t> батьки </a:t>
            </a:r>
            <a:r>
              <a:rPr lang="ru-RU" sz="2800" dirty="0" err="1" smtClean="0">
                <a:latin typeface="Candara" pitchFamily="34" charset="0"/>
              </a:rPr>
              <a:t>Щиро</a:t>
            </a:r>
            <a:r>
              <a:rPr lang="ru-RU" sz="2800" dirty="0" smtClean="0">
                <a:latin typeface="Candara" pitchFamily="34" charset="0"/>
              </a:rPr>
              <a:t> </a:t>
            </a:r>
            <a:r>
              <a:rPr lang="ru-RU" sz="2800" dirty="0" err="1" smtClean="0">
                <a:latin typeface="Candara" pitchFamily="34" charset="0"/>
              </a:rPr>
              <a:t>дякуємо</a:t>
            </a:r>
            <a:r>
              <a:rPr lang="ru-RU" sz="2800" dirty="0" smtClean="0">
                <a:latin typeface="Candara" pitchFamily="34" charset="0"/>
              </a:rPr>
              <a:t> Вам, за </a:t>
            </a:r>
            <a:r>
              <a:rPr lang="ru-RU" sz="2800" dirty="0" err="1" smtClean="0">
                <a:latin typeface="Candara" pitchFamily="34" charset="0"/>
              </a:rPr>
              <a:t>співпрацю</a:t>
            </a:r>
            <a:r>
              <a:rPr lang="ru-RU" sz="2800" dirty="0" smtClean="0">
                <a:latin typeface="Candara" pitchFamily="34" charset="0"/>
              </a:rPr>
              <a:t>, </a:t>
            </a:r>
            <a:r>
              <a:rPr lang="ru-RU" sz="2800" dirty="0" err="1" smtClean="0">
                <a:latin typeface="Candara" pitchFamily="34" charset="0"/>
              </a:rPr>
              <a:t>розуміння</a:t>
            </a:r>
            <a:r>
              <a:rPr lang="ru-RU" sz="2800" dirty="0" smtClean="0">
                <a:latin typeface="Candara" pitchFamily="34" charset="0"/>
              </a:rPr>
              <a:t> та </a:t>
            </a:r>
            <a:r>
              <a:rPr lang="ru-RU" sz="2800" dirty="0" err="1" smtClean="0">
                <a:latin typeface="Candara" pitchFamily="34" charset="0"/>
              </a:rPr>
              <a:t>активну</a:t>
            </a:r>
            <a:r>
              <a:rPr lang="ru-RU" sz="2800" dirty="0" smtClean="0">
                <a:latin typeface="Candara" pitchFamily="34" charset="0"/>
              </a:rPr>
              <a:t> участь у </a:t>
            </a:r>
            <a:r>
              <a:rPr lang="ru-RU" sz="2800" dirty="0" err="1" smtClean="0">
                <a:latin typeface="Candara" pitchFamily="34" charset="0"/>
              </a:rPr>
              <a:t>вихованні</a:t>
            </a:r>
            <a:r>
              <a:rPr lang="ru-RU" sz="2800" dirty="0" smtClean="0">
                <a:latin typeface="Candara" pitchFamily="34" charset="0"/>
              </a:rPr>
              <a:t> Ваших </a:t>
            </a:r>
            <a:r>
              <a:rPr lang="ru-RU" sz="2800" dirty="0" err="1" smtClean="0">
                <a:latin typeface="Candara" pitchFamily="34" charset="0"/>
              </a:rPr>
              <a:t>дітей</a:t>
            </a:r>
            <a:r>
              <a:rPr lang="ru-RU" sz="2800" dirty="0" smtClean="0">
                <a:latin typeface="Candara" pitchFamily="34" charset="0"/>
              </a:rPr>
              <a:t>.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8640"/>
            <a:ext cx="45719" cy="7200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</a:t>
            </a:r>
          </a:p>
          <a:p>
            <a:pPr lvl="5"/>
            <a:endParaRPr lang="uk-UA" dirty="0"/>
          </a:p>
        </p:txBody>
      </p:sp>
      <p:pic>
        <p:nvPicPr>
          <p:cNvPr id="6" name="Рисунок 5" descr="free-png.ru-4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81536"/>
            <a:ext cx="7249211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Кошелівський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заклад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ясла-садок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у 2023-2024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 р.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2071678"/>
            <a:ext cx="5857916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ФУНКЦІОНУВАЛО 4 ГРУПИ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3174" y="4714884"/>
            <a:ext cx="5929354" cy="105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82 ДІТЕЙ ДОШКІЛЬНОГО ВІКУ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86248" y="35004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457200"/>
            <a:ext cx="7062806" cy="1114412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Comic Sans MS" pitchFamily="66" charset="0"/>
              </a:rPr>
              <a:t>Кадрове</a:t>
            </a:r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забезпечення</a:t>
            </a:r>
            <a:r>
              <a:rPr lang="ru-RU" b="1" i="1" dirty="0" smtClean="0">
                <a:latin typeface="Comic Sans MS" pitchFamily="66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85786" y="1000108"/>
          <a:ext cx="8124852" cy="508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Програми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якими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працював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ЗДО у 2023-2024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навчальному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році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1.Інваріативний </a:t>
            </a:r>
            <a:r>
              <a:rPr lang="ru-RU" sz="2400" dirty="0" err="1" smtClean="0"/>
              <a:t>складник</a:t>
            </a:r>
            <a:r>
              <a:rPr lang="ru-RU" sz="2400" dirty="0" smtClean="0"/>
              <a:t> стандарту </a:t>
            </a:r>
            <a:r>
              <a:rPr lang="ru-RU" sz="2400" dirty="0" err="1" smtClean="0"/>
              <a:t>дошкільної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: «</a:t>
            </a:r>
            <a:r>
              <a:rPr lang="ru-RU" sz="2400" dirty="0" err="1" smtClean="0"/>
              <a:t>Українське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дошкілля</a:t>
            </a:r>
            <a:r>
              <a:rPr lang="ru-RU" sz="2400" dirty="0" smtClean="0"/>
              <a:t>», </a:t>
            </a:r>
            <a:r>
              <a:rPr lang="ru-RU" sz="2400" dirty="0" err="1" smtClean="0"/>
              <a:t>програма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2 до 7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. </a:t>
            </a:r>
          </a:p>
          <a:p>
            <a:r>
              <a:rPr lang="uk-UA" sz="2400" dirty="0" smtClean="0"/>
              <a:t>2. Парціальні програми “ Україна – моя </a:t>
            </a:r>
            <a:r>
              <a:rPr lang="uk-UA" sz="2400" dirty="0" err="1" smtClean="0"/>
              <a:t>Батьківщина”</a:t>
            </a:r>
            <a:r>
              <a:rPr lang="uk-UA" sz="2400" dirty="0" smtClean="0"/>
              <a:t>, програма національно-патріотичного виховання дітей дошкільного віку (автор  - </a:t>
            </a:r>
            <a:r>
              <a:rPr lang="uk-UA" sz="2400" dirty="0" err="1" smtClean="0"/>
              <a:t>Кичата</a:t>
            </a:r>
            <a:r>
              <a:rPr lang="uk-UA" sz="2400" dirty="0" smtClean="0"/>
              <a:t> І.І.,</a:t>
            </a:r>
            <a:r>
              <a:rPr lang="uk-UA" sz="2400" dirty="0" err="1" smtClean="0"/>
              <a:t>Каплуновська</a:t>
            </a:r>
            <a:r>
              <a:rPr lang="uk-UA" sz="2400" dirty="0" smtClean="0"/>
              <a:t> О.М.), </a:t>
            </a:r>
            <a:r>
              <a:rPr lang="uk-UA" sz="2400" dirty="0" err="1" smtClean="0"/>
              <a:t>“Скарбниця</a:t>
            </a:r>
            <a:r>
              <a:rPr lang="uk-UA" sz="2400" dirty="0" smtClean="0"/>
              <a:t> </a:t>
            </a:r>
            <a:r>
              <a:rPr lang="uk-UA" sz="2400" dirty="0" err="1" smtClean="0"/>
              <a:t>моралі”</a:t>
            </a:r>
            <a:r>
              <a:rPr lang="uk-UA" sz="2400" dirty="0" smtClean="0"/>
              <a:t>, програма з морального виховання дітей дошкільного віку. </a:t>
            </a:r>
            <a:r>
              <a:rPr lang="uk-UA" sz="2400" dirty="0" err="1" smtClean="0"/>
              <a:t>“Про</a:t>
            </a:r>
            <a:r>
              <a:rPr lang="uk-UA" sz="2400" dirty="0" smtClean="0"/>
              <a:t> себе треба знати, про себе треба </a:t>
            </a:r>
            <a:r>
              <a:rPr lang="uk-UA" sz="2400" dirty="0" err="1" smtClean="0"/>
              <a:t>дбати”</a:t>
            </a:r>
            <a:r>
              <a:rPr lang="uk-UA" sz="2400" dirty="0" smtClean="0"/>
              <a:t> (автор - </a:t>
            </a:r>
            <a:r>
              <a:rPr lang="ru-RU" sz="2400" dirty="0" smtClean="0"/>
              <a:t>Л. </a:t>
            </a:r>
            <a:r>
              <a:rPr lang="ru-RU" sz="2400" dirty="0" err="1" smtClean="0"/>
              <a:t>Лохвицька</a:t>
            </a:r>
            <a:r>
              <a:rPr lang="ru-RU" sz="2400" dirty="0" smtClean="0"/>
              <a:t>)</a:t>
            </a:r>
            <a:r>
              <a:rPr lang="uk-UA" sz="2400" dirty="0" smtClean="0"/>
              <a:t> програма з основ здоров’я та безпеки життєдіяльності дітей.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00230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Упродовж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2023-2024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навчального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року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освітній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процес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дошкільного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закладу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був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спрямований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на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вирішення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головної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методичної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мети :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72269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Безпека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життєдіяльності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дітей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дошкільного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віку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Формування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культури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українського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мовлення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між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учасниками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освітнього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процесу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як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основи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формування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національно-патріотичних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почуттів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».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/>
              <a:t>З метою </a:t>
            </a:r>
            <a:r>
              <a:rPr lang="ru-RU" sz="2000" i="1" dirty="0" err="1" smtClean="0"/>
              <a:t>реалізації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головних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завдань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 err="1" smtClean="0"/>
              <a:t>протягом</a:t>
            </a:r>
            <a:r>
              <a:rPr lang="ru-RU" sz="2000" i="1" dirty="0" smtClean="0"/>
              <a:t> року </a:t>
            </a:r>
            <a:r>
              <a:rPr lang="ru-RU" sz="2000" i="1" dirty="0" err="1" smtClean="0"/>
              <a:t>було</a:t>
            </a:r>
            <a:r>
              <a:rPr lang="ru-RU" sz="2000" i="1" dirty="0" smtClean="0"/>
              <a:t> проведено </a:t>
            </a:r>
            <a:r>
              <a:rPr lang="ru-RU" sz="2000" i="1" dirty="0" err="1" smtClean="0"/>
              <a:t>такі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 err="1" smtClean="0"/>
              <a:t>колективні</a:t>
            </a:r>
            <a:r>
              <a:rPr lang="ru-RU" sz="2000" i="1" dirty="0" smtClean="0"/>
              <a:t> перегляди:</a:t>
            </a: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857364"/>
            <a:ext cx="7705748" cy="4222761"/>
          </a:xfrm>
        </p:spPr>
        <p:txBody>
          <a:bodyPr>
            <a:normAutofit fontScale="92500"/>
          </a:bodyPr>
          <a:lstStyle/>
          <a:p>
            <a:r>
              <a:rPr lang="uk-UA" sz="2400" dirty="0" smtClean="0"/>
              <a:t>Інтегроване заняття </a:t>
            </a:r>
            <a:r>
              <a:rPr lang="uk-UA" sz="2400" dirty="0" err="1" smtClean="0"/>
              <a:t>”Осінь-чарівниця”</a:t>
            </a:r>
            <a:r>
              <a:rPr lang="uk-UA" sz="2400" dirty="0" smtClean="0"/>
              <a:t> у середній групі (Головка Р.В.)</a:t>
            </a:r>
          </a:p>
          <a:p>
            <a:r>
              <a:rPr lang="uk-UA" sz="2400" dirty="0" smtClean="0"/>
              <a:t>Інтегроване заняття до Дня Збройних Сил України у старшій групі (</a:t>
            </a:r>
            <a:r>
              <a:rPr lang="uk-UA" sz="2400" dirty="0" err="1" smtClean="0"/>
              <a:t>Лужецька</a:t>
            </a:r>
            <a:r>
              <a:rPr lang="uk-UA" sz="2400" dirty="0" smtClean="0"/>
              <a:t> Г.І.)</a:t>
            </a:r>
          </a:p>
          <a:p>
            <a:r>
              <a:rPr lang="uk-UA" sz="2400" dirty="0" smtClean="0"/>
              <a:t>Заняття з розвитку мовлення з використанням інноваційних технологій у молодшій групі (</a:t>
            </a:r>
            <a:r>
              <a:rPr lang="uk-UA" sz="2400" dirty="0" err="1" smtClean="0"/>
              <a:t>Таркані</a:t>
            </a:r>
            <a:r>
              <a:rPr lang="uk-UA" sz="2400" dirty="0" smtClean="0"/>
              <a:t> В.В.)</a:t>
            </a:r>
          </a:p>
          <a:p>
            <a:r>
              <a:rPr lang="uk-UA" sz="2400" dirty="0" smtClean="0"/>
              <a:t>Інтегроване заняття з мовленнєвого розвитку в </a:t>
            </a:r>
            <a:r>
              <a:rPr lang="uk-UA" sz="2400" dirty="0" err="1" smtClean="0"/>
              <a:t>в</a:t>
            </a:r>
            <a:r>
              <a:rPr lang="uk-UA" sz="2400" dirty="0" smtClean="0"/>
              <a:t> молодшій групі до Дня рідної мови (</a:t>
            </a:r>
            <a:r>
              <a:rPr lang="uk-UA" sz="2400" dirty="0" err="1" smtClean="0"/>
              <a:t>Губаль</a:t>
            </a:r>
            <a:r>
              <a:rPr lang="uk-UA" sz="2400" dirty="0" smtClean="0"/>
              <a:t> Т.В.)</a:t>
            </a:r>
          </a:p>
          <a:p>
            <a:r>
              <a:rPr lang="uk-UA" sz="2400" dirty="0" smtClean="0"/>
              <a:t>Заняття з </a:t>
            </a:r>
            <a:r>
              <a:rPr lang="uk-UA" sz="2400" dirty="0" err="1" smtClean="0"/>
              <a:t>казкотерапії</a:t>
            </a:r>
            <a:r>
              <a:rPr lang="uk-UA" sz="2400" dirty="0" smtClean="0"/>
              <a:t> на тему українських народних </a:t>
            </a:r>
            <a:r>
              <a:rPr lang="uk-UA" sz="2400" dirty="0" err="1" smtClean="0"/>
              <a:t>пісеньу</a:t>
            </a:r>
            <a:r>
              <a:rPr lang="uk-UA" sz="2400" dirty="0" smtClean="0"/>
              <a:t> старшій групі  ( </a:t>
            </a:r>
            <a:r>
              <a:rPr lang="uk-UA" sz="2400" dirty="0" err="1" smtClean="0"/>
              <a:t>Марушинець</a:t>
            </a:r>
            <a:r>
              <a:rPr lang="uk-UA" sz="2400" dirty="0" smtClean="0"/>
              <a:t> Л.В.)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педагогів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спрямовуючи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навчально-виховний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адміністрацією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сплановані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проведені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ради: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14554"/>
            <a:ext cx="8686800" cy="386557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навчально-виховної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2023-2024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Патріотична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педагогіка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дошкільника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Культура українського мовлення,як основа формування національно-патріотичних почуттів.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Про підсумки діяльності закладу в 2023 -2024 навчальному році та завдання педагогічного колективу щодо підвищення якості освітнього процесу у 2024-2025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357158" y="2357430"/>
            <a:ext cx="357190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7158" y="3071810"/>
            <a:ext cx="357190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7158" y="3929066"/>
            <a:ext cx="357190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57158" y="4714884"/>
            <a:ext cx="357190" cy="2762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483224" cy="838200"/>
          </a:xfrm>
        </p:spPr>
        <p:txBody>
          <a:bodyPr>
            <a:normAutofit fontScale="90000"/>
          </a:bodyPr>
          <a:lstStyle/>
          <a:p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Матеріально-технічне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забезпечення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косметичний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ремонт в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кухні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-Закуплено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занавіски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кухонної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коридорних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кімнат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(коштом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-Проведено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заміну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змішувачів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води в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посудомойці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туалетних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кімнатах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гр.Сонечко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Калинка,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Дзвіночок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(коштом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Придбано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жалюзі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спальної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кімнати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постільну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білизну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(коштом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Отримано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канц.товарів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Благодійної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UNICEF" 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Відремонтовано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мотор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біоталу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(спонсором)</a:t>
            </a:r>
          </a:p>
          <a:p>
            <a:pPr>
              <a:buNone/>
            </a:pP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ree-png.ru-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0124" y="-243408"/>
            <a:ext cx="2403876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Отримано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миючі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засоби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засоби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особистої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гігієни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(коштом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батьків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Замінено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замок на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вхідних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дверях.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Придбано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ліхтарі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лопати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кулер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питної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води,для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оснащення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укриттів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–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Придбано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куточок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інвентарем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пожежі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 (спонсор)</a:t>
            </a:r>
          </a:p>
          <a:p>
            <a:pPr>
              <a:buNone/>
            </a:pP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- Придбано </a:t>
            </a:r>
            <a:r>
              <a:rPr lang="uk-UA" sz="2400" i="1" dirty="0" err="1" smtClean="0">
                <a:solidFill>
                  <a:schemeClr val="accent1">
                    <a:lumMod val="50000"/>
                  </a:schemeClr>
                </a:solidFill>
              </a:rPr>
              <a:t>ламінатор</a:t>
            </a: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400" i="1" dirty="0" err="1" smtClean="0">
                <a:solidFill>
                  <a:schemeClr val="accent1">
                    <a:lumMod val="50000"/>
                  </a:schemeClr>
                </a:solidFill>
              </a:rPr>
              <a:t>магнітно-маркетні</a:t>
            </a: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 дошки  (коштом батьків)</a:t>
            </a:r>
          </a:p>
          <a:p>
            <a:pPr>
              <a:buNone/>
            </a:pPr>
            <a:r>
              <a:rPr lang="uk-UA" sz="2400" i="1" dirty="0" err="1" smtClean="0">
                <a:solidFill>
                  <a:schemeClr val="accent1">
                    <a:lumMod val="50000"/>
                  </a:schemeClr>
                </a:solidFill>
              </a:rPr>
              <a:t>-Придбано</a:t>
            </a: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 плитку для коридору, </a:t>
            </a:r>
            <a:r>
              <a:rPr lang="uk-UA" sz="2400" i="1" dirty="0" err="1" smtClean="0">
                <a:solidFill>
                  <a:schemeClr val="accent1">
                    <a:lumMod val="50000"/>
                  </a:schemeClr>
                </a:solidFill>
              </a:rPr>
              <a:t>леноліум</a:t>
            </a:r>
            <a:endParaRPr lang="uk-UA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для підсобки (спонсор)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050" name="AutoShape 2" descr="Ідеї на тему «Діти» (51) | діти, освіта, дитячий садо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Ідеї на тему «Діти» (51) | діти, освіта, дитячий садоч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free-png.ru-2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7" y="4509120"/>
            <a:ext cx="2520280" cy="23488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495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ЗВІТ       про роботу керівника,  Вакарової Наталії Василівни  перед батьками та  громадськістю  за 2023-2024 н.р.</vt:lpstr>
      <vt:lpstr>Кошелівський заклад дошкільної освіти (ясла-садок) у 2023-2024 н. р.</vt:lpstr>
      <vt:lpstr>Кадрове забезпечення: </vt:lpstr>
      <vt:lpstr>Програми за якими працював ЗДО у 2023-2024 навчальному році</vt:lpstr>
      <vt:lpstr>    Упродовж 2023-2024 навчального року освітній процес дошкільного закладу був спрямований на вирішення головної методичної мети :</vt:lpstr>
      <vt:lpstr>З метою реалізації головних завдань  протягом року було проведено такі  колективні перегляди:</vt:lpstr>
      <vt:lpstr>З метою підвищення педагогічної майстерності педагогів, спрямовуючи навчально-виховний процес на виконання головних завдань, адміністрацією були сплановані та проведені протягом навчального року такі педагогічні ради:</vt:lpstr>
      <vt:lpstr>Матеріально-технічне  забезпечення</vt:lpstr>
      <vt:lpstr>Слайд 9</vt:lpstr>
      <vt:lpstr>     Шановні батьки Щиро дякуємо Вам, за співпрацю, розуміння та активну участь у вихованні Ваших дітей.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керівника, Вакарової Наталії Василівни перед батьками та громадськістю за 2023-2024</dc:title>
  <dc:creator>Admin</dc:creator>
  <cp:lastModifiedBy>PC</cp:lastModifiedBy>
  <cp:revision>28</cp:revision>
  <dcterms:created xsi:type="dcterms:W3CDTF">2024-06-24T15:08:45Z</dcterms:created>
  <dcterms:modified xsi:type="dcterms:W3CDTF">2024-07-24T05:32:18Z</dcterms:modified>
</cp:coreProperties>
</file>