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xlsx" ContentType="application/vnd.openxmlformats-officedocument.spreadsheetml.sheet"/>
  <Override PartName="/ppt/legacyDocTextInfo.bin" ContentType="application/vnd.ms-office.legacyDocTextInfo"/>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ms-office.legacyDiagramTex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375" r:id="rId3"/>
    <p:sldId id="378" r:id="rId4"/>
    <p:sldId id="295" r:id="rId5"/>
    <p:sldId id="297" r:id="rId6"/>
    <p:sldId id="376" r:id="rId7"/>
    <p:sldId id="299" r:id="rId8"/>
    <p:sldId id="298" r:id="rId9"/>
    <p:sldId id="397" r:id="rId10"/>
    <p:sldId id="301" r:id="rId11"/>
    <p:sldId id="316" r:id="rId12"/>
    <p:sldId id="379" r:id="rId13"/>
    <p:sldId id="394" r:id="rId14"/>
    <p:sldId id="393" r:id="rId15"/>
    <p:sldId id="396" r:id="rId16"/>
    <p:sldId id="395" r:id="rId17"/>
    <p:sldId id="380" r:id="rId18"/>
    <p:sldId id="392" r:id="rId19"/>
    <p:sldId id="389" r:id="rId20"/>
    <p:sldId id="390" r:id="rId21"/>
    <p:sldId id="391" r:id="rId22"/>
    <p:sldId id="381" r:id="rId23"/>
    <p:sldId id="302" r:id="rId24"/>
    <p:sldId id="303" r:id="rId25"/>
    <p:sldId id="304" r:id="rId26"/>
    <p:sldId id="305" r:id="rId27"/>
    <p:sldId id="382" r:id="rId28"/>
    <p:sldId id="383" r:id="rId29"/>
    <p:sldId id="306" r:id="rId30"/>
    <p:sldId id="317" r:id="rId31"/>
    <p:sldId id="388" r:id="rId32"/>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24EC1A"/>
    <a:srgbClr val="0000FF"/>
    <a:srgbClr val="BDFBFB"/>
    <a:srgbClr val="66FF33"/>
    <a:srgbClr val="0099FF"/>
    <a:srgbClr val="3399FF"/>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1EBBBCC-DAD2-459C-BE2E-F6DE35CF9A28}" styleName="Темный стиль 2 - акцент 3/акцент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Средний стиль 1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868" autoAdjust="0"/>
    <p:restoredTop sz="94660"/>
  </p:normalViewPr>
  <p:slideViewPr>
    <p:cSldViewPr>
      <p:cViewPr>
        <p:scale>
          <a:sx n="87" d="100"/>
          <a:sy n="87" d="100"/>
        </p:scale>
        <p:origin x="-954" y="33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06/relationships/legacyDocTextInfo" Target="legacyDocTextInfo.bin"/><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view3D>
      <c:rAngAx val="1"/>
    </c:view3D>
    <c:plotArea>
      <c:layout/>
      <c:bar3DChart>
        <c:barDir val="col"/>
        <c:grouping val="stacked"/>
        <c:ser>
          <c:idx val="0"/>
          <c:order val="0"/>
          <c:tx>
            <c:strRef>
              <c:f>Лист1!$B$1</c:f>
              <c:strCache>
                <c:ptCount val="1"/>
                <c:pt idx="0">
                  <c:v>Ряд 1</c:v>
                </c:pt>
              </c:strCache>
            </c:strRef>
          </c:tx>
          <c:cat>
            <c:strRef>
              <c:f>Лист1!$A$2:$A$7</c:f>
              <c:strCache>
                <c:ptCount val="6"/>
                <c:pt idx="0">
                  <c:v>10.т.р.</c:v>
                </c:pt>
                <c:pt idx="1">
                  <c:v>11 т.р.</c:v>
                </c:pt>
                <c:pt idx="2">
                  <c:v>"спеціаліст"</c:v>
                </c:pt>
                <c:pt idx="3">
                  <c:v>спеціаліст ІІ категорії"</c:v>
                </c:pt>
                <c:pt idx="4">
                  <c:v>спеціаліст І категорі"</c:v>
                </c:pt>
                <c:pt idx="5">
                  <c:v>"спеціаліст вищої категорії"</c:v>
                </c:pt>
              </c:strCache>
            </c:strRef>
          </c:cat>
          <c:val>
            <c:numRef>
              <c:f>Лист1!$B$2:$B$7</c:f>
              <c:numCache>
                <c:formatCode>General</c:formatCode>
                <c:ptCount val="6"/>
                <c:pt idx="0">
                  <c:v>1</c:v>
                </c:pt>
                <c:pt idx="1">
                  <c:v>3</c:v>
                </c:pt>
                <c:pt idx="2">
                  <c:v>3</c:v>
                </c:pt>
                <c:pt idx="3">
                  <c:v>5</c:v>
                </c:pt>
                <c:pt idx="4">
                  <c:v>9</c:v>
                </c:pt>
                <c:pt idx="5">
                  <c:v>10</c:v>
                </c:pt>
              </c:numCache>
            </c:numRef>
          </c:val>
        </c:ser>
        <c:ser>
          <c:idx val="1"/>
          <c:order val="1"/>
          <c:tx>
            <c:strRef>
              <c:f>Лист1!$C$1</c:f>
              <c:strCache>
                <c:ptCount val="1"/>
                <c:pt idx="0">
                  <c:v>Ряд 2</c:v>
                </c:pt>
              </c:strCache>
            </c:strRef>
          </c:tx>
          <c:cat>
            <c:strRef>
              <c:f>Лист1!$A$2:$A$7</c:f>
              <c:strCache>
                <c:ptCount val="6"/>
                <c:pt idx="0">
                  <c:v>10.т.р.</c:v>
                </c:pt>
                <c:pt idx="1">
                  <c:v>11 т.р.</c:v>
                </c:pt>
                <c:pt idx="2">
                  <c:v>"спеціаліст"</c:v>
                </c:pt>
                <c:pt idx="3">
                  <c:v>спеціаліст ІІ категорії"</c:v>
                </c:pt>
                <c:pt idx="4">
                  <c:v>спеціаліст І категорі"</c:v>
                </c:pt>
                <c:pt idx="5">
                  <c:v>"спеціаліст вищої категорії"</c:v>
                </c:pt>
              </c:strCache>
            </c:strRef>
          </c:cat>
          <c:val>
            <c:numRef>
              <c:f>Лист1!$C$2:$C$7</c:f>
              <c:numCache>
                <c:formatCode>General</c:formatCode>
                <c:ptCount val="6"/>
              </c:numCache>
            </c:numRef>
          </c:val>
        </c:ser>
        <c:ser>
          <c:idx val="2"/>
          <c:order val="2"/>
          <c:tx>
            <c:strRef>
              <c:f>Лист1!$D$1</c:f>
              <c:strCache>
                <c:ptCount val="1"/>
                <c:pt idx="0">
                  <c:v>Ряд 3</c:v>
                </c:pt>
              </c:strCache>
            </c:strRef>
          </c:tx>
          <c:cat>
            <c:strRef>
              <c:f>Лист1!$A$2:$A$7</c:f>
              <c:strCache>
                <c:ptCount val="6"/>
                <c:pt idx="0">
                  <c:v>10.т.р.</c:v>
                </c:pt>
                <c:pt idx="1">
                  <c:v>11 т.р.</c:v>
                </c:pt>
                <c:pt idx="2">
                  <c:v>"спеціаліст"</c:v>
                </c:pt>
                <c:pt idx="3">
                  <c:v>спеціаліст ІІ категорії"</c:v>
                </c:pt>
                <c:pt idx="4">
                  <c:v>спеціаліст І категорі"</c:v>
                </c:pt>
                <c:pt idx="5">
                  <c:v>"спеціаліст вищої категорії"</c:v>
                </c:pt>
              </c:strCache>
            </c:strRef>
          </c:cat>
          <c:val>
            <c:numRef>
              <c:f>Лист1!$D$2:$D$7</c:f>
              <c:numCache>
                <c:formatCode>General</c:formatCode>
                <c:ptCount val="6"/>
              </c:numCache>
            </c:numRef>
          </c:val>
        </c:ser>
        <c:shape val="cylinder"/>
        <c:axId val="105828736"/>
        <c:axId val="105928960"/>
        <c:axId val="0"/>
      </c:bar3DChart>
      <c:catAx>
        <c:axId val="105828736"/>
        <c:scaling>
          <c:orientation val="minMax"/>
        </c:scaling>
        <c:axPos val="b"/>
        <c:tickLblPos val="nextTo"/>
        <c:crossAx val="105928960"/>
        <c:crosses val="autoZero"/>
        <c:auto val="1"/>
        <c:lblAlgn val="ctr"/>
        <c:lblOffset val="100"/>
      </c:catAx>
      <c:valAx>
        <c:axId val="105928960"/>
        <c:scaling>
          <c:orientation val="minMax"/>
        </c:scaling>
        <c:axPos val="l"/>
        <c:majorGridlines/>
        <c:numFmt formatCode="General" sourceLinked="1"/>
        <c:tickLblPos val="nextTo"/>
        <c:crossAx val="105828736"/>
        <c:crosses val="autoZero"/>
        <c:crossBetween val="between"/>
      </c:valAx>
    </c:plotArea>
    <c:legend>
      <c:legendPos val="r"/>
      <c:layout/>
    </c:legend>
    <c:plotVisOnly val="1"/>
  </c:chart>
  <c:externalData r:id="rId1"/>
</c:chartSpace>
</file>

<file path=ppt/drawings/_rels/vmlDrawing1.vml.rels><?xml version="1.0" encoding="UTF-8" standalone="yes"?>
<Relationships xmlns="http://schemas.openxmlformats.org/package/2006/relationships"><Relationship Id="rId3" Type="http://schemas.microsoft.com/office/2006/relationships/legacyDiagramText" Target="legacyDiagramText3.bin"/><Relationship Id="rId2" Type="http://schemas.microsoft.com/office/2006/relationships/legacyDiagramText" Target="legacyDiagramText2.bin"/><Relationship Id="rId1" Type="http://schemas.microsoft.com/office/2006/relationships/legacyDiagramText" Target="legacyDiagramText1.bin"/><Relationship Id="rId4" Type="http://schemas.microsoft.com/office/2006/relationships/legacyDiagramText" Target="legacyDiagramText4.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5ACD05E-D04A-4BC7-912A-FC110CE7F117}" type="datetimeFigureOut">
              <a:rPr lang="ru-RU"/>
              <a:pPr>
                <a:defRPr/>
              </a:pPr>
              <a:t>15.06.2023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C0617BF2-EEC4-4B76-A420-74AABFEBF793}"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D57041A6-AD38-49EE-B5D2-9342DB95C92F}" type="datetimeFigureOut">
              <a:rPr lang="ru-RU"/>
              <a:pPr>
                <a:defRPr/>
              </a:pPr>
              <a:t>15.06.2023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70C9AB9-CC6B-48CD-B5C8-3964F0DBE6B2}"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B3866FE-E7E4-4B3E-A31E-64E07E0F72D5}" type="datetimeFigureOut">
              <a:rPr lang="ru-RU"/>
              <a:pPr>
                <a:defRPr/>
              </a:pPr>
              <a:t>15.06.2023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4B5197C-FFE8-4062-9FCF-6FFD78BFF95D}"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A23A663-24F7-447F-9A0E-DAEE92EFA60F}" type="datetimeFigureOut">
              <a:rPr lang="ru-RU"/>
              <a:pPr>
                <a:defRPr/>
              </a:pPr>
              <a:t>15.06.2023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9F0C98E-C150-44F0-9CBE-B54B05BF525D}"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6A7A28F-80F4-4BB2-9E29-D43C643FE088}" type="datetimeFigureOut">
              <a:rPr lang="ru-RU"/>
              <a:pPr>
                <a:defRPr/>
              </a:pPr>
              <a:t>15.06.2023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CDCFE3A-FE54-4C1C-A1CD-3958D71FE5FE}"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C11AB143-C104-45B5-A2B0-DA30A5904F60}" type="datetimeFigureOut">
              <a:rPr lang="ru-RU"/>
              <a:pPr>
                <a:defRPr/>
              </a:pPr>
              <a:t>15.06.2023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878F698-96D0-4357-BFAA-746AA9175A44}"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98F8460B-E946-481B-9BA7-A3A2114735BB}" type="datetimeFigureOut">
              <a:rPr lang="ru-RU"/>
              <a:pPr>
                <a:defRPr/>
              </a:pPr>
              <a:t>15.06.2023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107C4B8-F732-4C36-9043-25C7322CCE74}"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C30026BA-267D-430D-ACDA-D91599762861}" type="datetimeFigureOut">
              <a:rPr lang="ru-RU"/>
              <a:pPr>
                <a:defRPr/>
              </a:pPr>
              <a:t>15.06.2023</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D71F9DDC-386A-4CDE-B095-F37EB3A90CAF}"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E8571541-5BAC-4C37-8C50-DE7169E20A30}" type="datetimeFigureOut">
              <a:rPr lang="ru-RU"/>
              <a:pPr>
                <a:defRPr/>
              </a:pPr>
              <a:t>15.06.2023</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327065AE-6F98-4DE0-80D6-27461528153C}"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A5ADEDE4-B3A2-46D1-B8B0-58C94EC63F18}" type="datetimeFigureOut">
              <a:rPr lang="ru-RU"/>
              <a:pPr>
                <a:defRPr/>
              </a:pPr>
              <a:t>15.06.2023</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7BF942F0-559C-4578-AA6E-A840137B6236}"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1459BCB-DC3B-4C57-9469-D33537B3C7D4}" type="datetimeFigureOut">
              <a:rPr lang="ru-RU"/>
              <a:pPr>
                <a:defRPr/>
              </a:pPr>
              <a:t>15.06.2023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8194BD1-D126-4379-B397-E746BF7F7927}"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091A1D9C-5735-4D65-838E-816925C518A0}" type="datetimeFigureOut">
              <a:rPr lang="ru-RU"/>
              <a:pPr>
                <a:defRPr/>
              </a:pPr>
              <a:t>15.06.2023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EBEE92A-6C24-4921-85B6-CE0439377923}"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0099FF"/>
            </a:gs>
            <a:gs pos="70000">
              <a:srgbClr val="FFFF00"/>
            </a:gs>
            <a:gs pos="100000">
              <a:srgbClr val="FFFF00"/>
            </a:gs>
          </a:gsLst>
          <a:lin ang="2700000" scaled="1"/>
        </a:gra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EF9DBEA-87A4-48AB-B57D-0304E7882145}" type="datetimeFigureOut">
              <a:rPr lang="ru-RU"/>
              <a:pPr>
                <a:defRPr/>
              </a:pPr>
              <a:t>15.06.2023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FA5A6FF-F0AE-4172-B17D-3434AB13D845}"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facebook.com/hashtag/%D0%B2%D1%96%D0%B4_%D0%B4%D0%B8%D1%82%D0%B8%D0%BD%D0%B8_%D0%B4%D0%BE_%D0%B4%D0%B8%D1%82%D0%B8%D0%BD%D0%B8?__eep__=6&amp;__gid__=372607040362720&amp;__cft__%5b0%5d=AZVtu_J0NDjSK-_Zzde467FTU2MKXuIREbrihjySnA48ekE93_jwPrOwfwjTmPq4zYcRRyRVrw3ecOrURQQ9jnz-Nmt_PG6KVeGzqXZeuR5dQVB4Ksq2Aoj2IB4qpwSkqOSj3Sb4zCiILRWH0AaexC1k1JW2HsryuGpz_svwV4NiJIFFygRFtq4g_WenVgicsD4&amp;__tn__=*NK-R" TargetMode="Externa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14282" y="642918"/>
            <a:ext cx="8929718" cy="1030307"/>
          </a:xfrm>
        </p:spPr>
        <p:txBody>
          <a:bodyPr>
            <a:noAutofit/>
          </a:bodyPr>
          <a:lstStyle/>
          <a:p>
            <a:r>
              <a:rPr lang="ru-RU" sz="1600" dirty="0" smtClean="0"/>
              <a:t/>
            </a:r>
            <a:br>
              <a:rPr lang="ru-RU" sz="1600" dirty="0" smtClean="0"/>
            </a:br>
            <a:r>
              <a:rPr lang="ru-RU" sz="1600" dirty="0" smtClean="0"/>
              <a:t/>
            </a:r>
            <a:br>
              <a:rPr lang="ru-RU" sz="1600" dirty="0" smtClean="0"/>
            </a:br>
            <a:r>
              <a:rPr lang="ru-RU" sz="1600" dirty="0" smtClean="0"/>
              <a:t/>
            </a:r>
            <a:br>
              <a:rPr lang="ru-RU" sz="1600" dirty="0" smtClean="0"/>
            </a:br>
            <a:r>
              <a:rPr lang="ru-RU" sz="1600" dirty="0" smtClean="0"/>
              <a:t/>
            </a:r>
            <a:br>
              <a:rPr lang="ru-RU" sz="1600" dirty="0" smtClean="0"/>
            </a:br>
            <a:r>
              <a:rPr lang="ru-RU" sz="1600" dirty="0" smtClean="0"/>
              <a:t/>
            </a:r>
            <a:br>
              <a:rPr lang="ru-RU" sz="1600" dirty="0" smtClean="0"/>
            </a:br>
            <a:r>
              <a:rPr lang="ru-RU" sz="1600" dirty="0" smtClean="0"/>
              <a:t/>
            </a:r>
            <a:br>
              <a:rPr lang="ru-RU" sz="1600" dirty="0" smtClean="0"/>
            </a:br>
            <a:r>
              <a:rPr lang="uk-UA" sz="1600" b="1" dirty="0" smtClean="0"/>
              <a:t>КОМУНАЛЬНИЙ </a:t>
            </a:r>
            <a:r>
              <a:rPr lang="uk-UA" sz="1600" b="1" dirty="0" smtClean="0"/>
              <a:t>ЗАКЛАД</a:t>
            </a:r>
            <a:r>
              <a:rPr lang="ru-RU" sz="1600" b="1" dirty="0" smtClean="0"/>
              <a:t/>
            </a:r>
            <a:br>
              <a:rPr lang="ru-RU" sz="1600" b="1" dirty="0" smtClean="0"/>
            </a:br>
            <a:r>
              <a:rPr lang="uk-UA" sz="1600" b="1" dirty="0" smtClean="0"/>
              <a:t>«</a:t>
            </a:r>
            <a:r>
              <a:rPr lang="uk-UA" sz="1600" b="1" dirty="0" smtClean="0"/>
              <a:t>ЗАКЛАД ДОШКІЛЬНОЇ ОСВІТИ № 21</a:t>
            </a:r>
            <a:r>
              <a:rPr lang="ru-RU" sz="1600" dirty="0" smtClean="0"/>
              <a:t/>
            </a:r>
            <a:br>
              <a:rPr lang="ru-RU" sz="1600" dirty="0" smtClean="0"/>
            </a:br>
            <a:r>
              <a:rPr lang="uk-UA" sz="1600" b="1" dirty="0" smtClean="0"/>
              <a:t> </a:t>
            </a:r>
            <a:r>
              <a:rPr lang="uk-UA" sz="1600" b="1" dirty="0" smtClean="0"/>
              <a:t>ВІННИЦЬКОЇ МІСЬКОЇ РАДИ»</a:t>
            </a:r>
            <a:r>
              <a:rPr lang="ru-RU" sz="1600" dirty="0" smtClean="0"/>
              <a:t/>
            </a:r>
            <a:br>
              <a:rPr lang="ru-RU" sz="1600" dirty="0" smtClean="0"/>
            </a:br>
            <a:r>
              <a:rPr lang="uk-UA" sz="1600" b="1" dirty="0" smtClean="0"/>
              <a:t>(</a:t>
            </a:r>
            <a:r>
              <a:rPr lang="uk-UA" sz="1600" b="1" dirty="0" err="1" smtClean="0"/>
              <a:t>КЗ</a:t>
            </a:r>
            <a:r>
              <a:rPr lang="uk-UA" sz="1600" b="1" dirty="0" smtClean="0"/>
              <a:t> «ЗДО № 21 ВМР»)</a:t>
            </a:r>
            <a:r>
              <a:rPr lang="ru-RU" sz="1600" dirty="0" smtClean="0"/>
              <a:t/>
            </a:r>
            <a:br>
              <a:rPr lang="ru-RU" sz="1600" dirty="0" smtClean="0"/>
            </a:br>
            <a:r>
              <a:rPr lang="uk-UA" sz="1600" b="1" dirty="0" smtClean="0"/>
              <a:t> </a:t>
            </a:r>
            <a:r>
              <a:rPr lang="ru-RU" sz="1600" dirty="0" smtClean="0"/>
              <a:t/>
            </a:r>
            <a:br>
              <a:rPr lang="ru-RU" sz="1600" dirty="0" smtClean="0"/>
            </a:br>
            <a:r>
              <a:rPr lang="uk-UA" sz="1600" dirty="0" smtClean="0"/>
              <a:t>вулиця Князя Володимира, будинок 8, місто Вінниця, </a:t>
            </a:r>
            <a:r>
              <a:rPr lang="ru-RU" sz="1600" dirty="0" err="1" smtClean="0"/>
              <a:t>Вінницький</a:t>
            </a:r>
            <a:r>
              <a:rPr lang="ru-RU" sz="1600" dirty="0" smtClean="0"/>
              <a:t> </a:t>
            </a:r>
            <a:r>
              <a:rPr lang="uk-UA" sz="1600" dirty="0" smtClean="0"/>
              <a:t>район, Вінницька область</a:t>
            </a:r>
            <a:r>
              <a:rPr lang="ru-RU" sz="1600" dirty="0" smtClean="0"/>
              <a:t>, </a:t>
            </a:r>
            <a:r>
              <a:rPr lang="uk-UA" sz="1600" dirty="0" smtClean="0"/>
              <a:t>21018, </a:t>
            </a:r>
            <a:r>
              <a:rPr lang="ru-RU" sz="1600" dirty="0" smtClean="0"/>
              <a:t/>
            </a:r>
            <a:br>
              <a:rPr lang="ru-RU" sz="1600" dirty="0" smtClean="0"/>
            </a:br>
            <a:r>
              <a:rPr lang="uk-UA" sz="1600" dirty="0" smtClean="0"/>
              <a:t>тел. (0432) 67 25 86, </a:t>
            </a:r>
            <a:r>
              <a:rPr lang="en-US" sz="1600" dirty="0" smtClean="0"/>
              <a:t>e</a:t>
            </a:r>
            <a:r>
              <a:rPr lang="uk-UA" sz="1600" dirty="0" smtClean="0"/>
              <a:t>-</a:t>
            </a:r>
            <a:r>
              <a:rPr lang="en-US" sz="1600" dirty="0" smtClean="0"/>
              <a:t>mail</a:t>
            </a:r>
            <a:r>
              <a:rPr lang="uk-UA" sz="1600" dirty="0" smtClean="0"/>
              <a:t>: </a:t>
            </a:r>
            <a:r>
              <a:rPr lang="en-GB" sz="1600" dirty="0" err="1" smtClean="0"/>
              <a:t>dnz</a:t>
            </a:r>
            <a:r>
              <a:rPr lang="uk-UA" sz="1600" dirty="0" smtClean="0"/>
              <a:t>21@</a:t>
            </a:r>
            <a:r>
              <a:rPr lang="en-GB" sz="1600" dirty="0" smtClean="0"/>
              <a:t>galaxy</a:t>
            </a:r>
            <a:r>
              <a:rPr lang="uk-UA" sz="1600" dirty="0" smtClean="0"/>
              <a:t>.</a:t>
            </a:r>
            <a:r>
              <a:rPr lang="en-GB" sz="1600" dirty="0" err="1" smtClean="0"/>
              <a:t>vn</a:t>
            </a:r>
            <a:r>
              <a:rPr lang="uk-UA" sz="1600" dirty="0" smtClean="0"/>
              <a:t>.</a:t>
            </a:r>
            <a:r>
              <a:rPr lang="en-GB" sz="1600" dirty="0" err="1" smtClean="0"/>
              <a:t>ua</a:t>
            </a:r>
            <a:r>
              <a:rPr lang="uk-UA" sz="1600" dirty="0" smtClean="0"/>
              <a:t>, </a:t>
            </a:r>
            <a:r>
              <a:rPr lang="en-GB" sz="1600" dirty="0" smtClean="0"/>
              <a:t>web</a:t>
            </a:r>
            <a:r>
              <a:rPr lang="uk-UA" sz="1600" dirty="0" smtClean="0"/>
              <a:t>: </a:t>
            </a:r>
            <a:r>
              <a:rPr lang="en-US" sz="1600" dirty="0" err="1" smtClean="0"/>
              <a:t>olenka</a:t>
            </a:r>
            <a:r>
              <a:rPr lang="uk-UA" sz="1600" dirty="0" smtClean="0"/>
              <a:t>21.</a:t>
            </a:r>
            <a:r>
              <a:rPr lang="en-US" sz="1600" dirty="0" err="1" smtClean="0"/>
              <a:t>dytsadok</a:t>
            </a:r>
            <a:r>
              <a:rPr lang="uk-UA" sz="1600" dirty="0" smtClean="0"/>
              <a:t>.</a:t>
            </a:r>
            <a:r>
              <a:rPr lang="en-US" sz="1600" dirty="0" smtClean="0"/>
              <a:t>org</a:t>
            </a:r>
            <a:r>
              <a:rPr lang="uk-UA" sz="1600" dirty="0" smtClean="0"/>
              <a:t>.</a:t>
            </a:r>
            <a:r>
              <a:rPr lang="en-US" sz="1600" dirty="0" err="1" smtClean="0"/>
              <a:t>ua</a:t>
            </a:r>
            <a:r>
              <a:rPr lang="ru-RU" sz="1600" dirty="0" smtClean="0"/>
              <a:t/>
            </a:r>
            <a:br>
              <a:rPr lang="ru-RU" sz="1600" dirty="0" smtClean="0"/>
            </a:br>
            <a:r>
              <a:rPr lang="uk-UA" sz="1600" dirty="0" smtClean="0"/>
              <a:t>Код ЄДРПОУ 26243237</a:t>
            </a:r>
            <a:r>
              <a:rPr lang="ru-RU" sz="1600" dirty="0" smtClean="0"/>
              <a:t/>
            </a:r>
            <a:br>
              <a:rPr lang="ru-RU" sz="1600" dirty="0" smtClean="0"/>
            </a:br>
            <a:r>
              <a:rPr lang="uk-UA" sz="1600" dirty="0" smtClean="0"/>
              <a:t> </a:t>
            </a:r>
            <a:r>
              <a:rPr lang="ru-RU" sz="1600" dirty="0" smtClean="0"/>
              <a:t/>
            </a:r>
            <a:br>
              <a:rPr lang="ru-RU" sz="1600" dirty="0" smtClean="0"/>
            </a:br>
            <a:r>
              <a:rPr lang="uk-UA" sz="1600" dirty="0" smtClean="0"/>
              <a:t> </a:t>
            </a:r>
            <a:r>
              <a:rPr lang="ru-RU" sz="1600" dirty="0" smtClean="0"/>
              <a:t/>
            </a:r>
            <a:br>
              <a:rPr lang="ru-RU" sz="1600" dirty="0" smtClean="0"/>
            </a:br>
            <a:endParaRPr lang="uk-UA" sz="1600" b="1" dirty="0" smtClean="0">
              <a:effectLst>
                <a:outerShdw blurRad="38100" dist="38100" dir="2700000" algn="tl">
                  <a:srgbClr val="FFFFFF"/>
                </a:outerShdw>
              </a:effectLst>
              <a:latin typeface="Times New Roman" pitchFamily="18" charset="0"/>
              <a:cs typeface="Times New Roman" pitchFamily="18" charset="0"/>
            </a:endParaRPr>
          </a:p>
        </p:txBody>
      </p:sp>
      <p:sp>
        <p:nvSpPr>
          <p:cNvPr id="4" name="Заголовок 1"/>
          <p:cNvSpPr txBox="1">
            <a:spLocks/>
          </p:cNvSpPr>
          <p:nvPr/>
        </p:nvSpPr>
        <p:spPr>
          <a:xfrm>
            <a:off x="0" y="2276475"/>
            <a:ext cx="9144000" cy="3357563"/>
          </a:xfrm>
          <a:prstGeom prst="rect">
            <a:avLst/>
          </a:prstGeom>
        </p:spPr>
        <p:txBody>
          <a:bodyPr anchor="ctr"/>
          <a:lstStyle/>
          <a:p>
            <a:pPr algn="ctr"/>
            <a:r>
              <a:rPr lang="uk-UA" altLang="zh-CN" sz="3200" b="1" dirty="0">
                <a:effectLst>
                  <a:outerShdw blurRad="38100" dist="38100" dir="2700000" algn="tl">
                    <a:srgbClr val="FFFFFF"/>
                  </a:outerShdw>
                </a:effectLst>
                <a:latin typeface="Times New Roman" pitchFamily="18" charset="0"/>
              </a:rPr>
              <a:t>ЗВІТ </a:t>
            </a:r>
            <a:r>
              <a:rPr lang="uk-UA" altLang="zh-CN" sz="3200" b="1" dirty="0" smtClean="0">
                <a:effectLst>
                  <a:outerShdw blurRad="38100" dist="38100" dir="2700000" algn="tl">
                    <a:srgbClr val="FFFFFF"/>
                  </a:outerShdw>
                </a:effectLst>
                <a:latin typeface="Times New Roman" pitchFamily="18" charset="0"/>
              </a:rPr>
              <a:t>ДИРЕКТОРА</a:t>
            </a:r>
            <a:r>
              <a:rPr lang="uk-UA" altLang="zh-CN" sz="3200" b="1" dirty="0" smtClean="0">
                <a:effectLst>
                  <a:outerShdw blurRad="38100" dist="38100" dir="2700000" algn="tl">
                    <a:srgbClr val="FFFFFF"/>
                  </a:outerShdw>
                </a:effectLst>
                <a:latin typeface="Times New Roman" pitchFamily="18" charset="0"/>
              </a:rPr>
              <a:t> </a:t>
            </a:r>
            <a:endParaRPr lang="uk-UA" altLang="zh-CN" sz="3200" b="1" dirty="0">
              <a:effectLst>
                <a:outerShdw blurRad="38100" dist="38100" dir="2700000" algn="tl">
                  <a:srgbClr val="FFFFFF"/>
                </a:outerShdw>
              </a:effectLst>
              <a:latin typeface="Times New Roman" pitchFamily="18" charset="0"/>
            </a:endParaRPr>
          </a:p>
          <a:p>
            <a:pPr algn="ctr"/>
            <a:r>
              <a:rPr lang="uk-UA" altLang="zh-CN" sz="3200" b="1" dirty="0" smtClean="0">
                <a:effectLst>
                  <a:outerShdw blurRad="38100" dist="38100" dir="2700000" algn="tl">
                    <a:srgbClr val="FFFFFF"/>
                  </a:outerShdw>
                </a:effectLst>
                <a:latin typeface="Times New Roman" pitchFamily="18" charset="0"/>
              </a:rPr>
              <a:t>ЗДО</a:t>
            </a:r>
            <a:r>
              <a:rPr lang="uk-UA" altLang="zh-CN" sz="3200" b="1" dirty="0" smtClean="0">
                <a:effectLst>
                  <a:outerShdw blurRad="38100" dist="38100" dir="2700000" algn="tl">
                    <a:srgbClr val="FFFFFF"/>
                  </a:outerShdw>
                </a:effectLst>
                <a:latin typeface="Times New Roman" pitchFamily="18" charset="0"/>
              </a:rPr>
              <a:t> </a:t>
            </a:r>
            <a:r>
              <a:rPr lang="uk-UA" altLang="zh-CN" sz="3200" b="1" dirty="0">
                <a:effectLst>
                  <a:outerShdw blurRad="38100" dist="38100" dir="2700000" algn="tl">
                    <a:srgbClr val="FFFFFF"/>
                  </a:outerShdw>
                </a:effectLst>
                <a:latin typeface="Times New Roman" pitchFamily="18" charset="0"/>
              </a:rPr>
              <a:t>№ </a:t>
            </a:r>
            <a:r>
              <a:rPr lang="uk-UA" altLang="zh-CN" sz="3200" b="1" dirty="0" smtClean="0">
                <a:effectLst>
                  <a:outerShdw blurRad="38100" dist="38100" dir="2700000" algn="tl">
                    <a:srgbClr val="FFFFFF"/>
                  </a:outerShdw>
                </a:effectLst>
                <a:latin typeface="Times New Roman" pitchFamily="18" charset="0"/>
              </a:rPr>
              <a:t>21 ВМР</a:t>
            </a:r>
            <a:endParaRPr lang="uk-UA" altLang="zh-CN" sz="2400" b="1" dirty="0">
              <a:effectLst>
                <a:outerShdw blurRad="38100" dist="38100" dir="2700000" algn="tl">
                  <a:srgbClr val="FFFFFF"/>
                </a:outerShdw>
              </a:effectLst>
              <a:latin typeface="Times New Roman" pitchFamily="18" charset="0"/>
            </a:endParaRPr>
          </a:p>
          <a:p>
            <a:pPr algn="ctr"/>
            <a:r>
              <a:rPr lang="uk-UA" altLang="zh-CN" sz="2400" b="1" dirty="0" smtClean="0">
                <a:effectLst>
                  <a:outerShdw blurRad="38100" dist="38100" dir="2700000" algn="tl">
                    <a:srgbClr val="FFFFFF"/>
                  </a:outerShdw>
                </a:effectLst>
                <a:latin typeface="Times New Roman" pitchFamily="18" charset="0"/>
              </a:rPr>
              <a:t>Вінницької міської ради</a:t>
            </a:r>
            <a:endParaRPr lang="uk-UA" altLang="zh-CN" sz="2400" b="1" dirty="0">
              <a:effectLst>
                <a:outerShdw blurRad="38100" dist="38100" dir="2700000" algn="tl">
                  <a:srgbClr val="FFFFFF"/>
                </a:outerShdw>
              </a:effectLst>
              <a:latin typeface="Times New Roman" pitchFamily="18" charset="0"/>
            </a:endParaRPr>
          </a:p>
          <a:p>
            <a:pPr algn="ctr"/>
            <a:r>
              <a:rPr lang="uk-UA" altLang="zh-CN" sz="2400" b="1" dirty="0" smtClean="0">
                <a:effectLst>
                  <a:outerShdw blurRad="38100" dist="38100" dir="2700000" algn="tl">
                    <a:srgbClr val="FFFFFF"/>
                  </a:outerShdw>
                </a:effectLst>
                <a:latin typeface="Times New Roman" pitchFamily="18" charset="0"/>
              </a:rPr>
              <a:t>Олени </a:t>
            </a:r>
            <a:r>
              <a:rPr lang="uk-UA" altLang="zh-CN" sz="2400" b="1" dirty="0" err="1" smtClean="0">
                <a:effectLst>
                  <a:outerShdw blurRad="38100" dist="38100" dir="2700000" algn="tl">
                    <a:srgbClr val="FFFFFF"/>
                  </a:outerShdw>
                </a:effectLst>
                <a:latin typeface="Times New Roman" pitchFamily="18" charset="0"/>
              </a:rPr>
              <a:t>Пасікової</a:t>
            </a:r>
            <a:endParaRPr lang="uk-UA" altLang="zh-CN" sz="2400" b="1" dirty="0" smtClean="0">
              <a:effectLst>
                <a:outerShdw blurRad="38100" dist="38100" dir="2700000" algn="tl">
                  <a:srgbClr val="FFFFFF"/>
                </a:outerShdw>
              </a:effectLst>
              <a:latin typeface="Times New Roman" pitchFamily="18" charset="0"/>
            </a:endParaRPr>
          </a:p>
          <a:p>
            <a:pPr algn="ctr"/>
            <a:r>
              <a:rPr lang="uk-UA" altLang="zh-CN" sz="2400" b="1" dirty="0" smtClean="0">
                <a:effectLst>
                  <a:outerShdw blurRad="38100" dist="38100" dir="2700000" algn="tl">
                    <a:srgbClr val="FFFFFF"/>
                  </a:outerShdw>
                </a:effectLst>
                <a:latin typeface="Times New Roman" pitchFamily="18" charset="0"/>
              </a:rPr>
              <a:t>про </a:t>
            </a:r>
            <a:r>
              <a:rPr lang="uk-UA" altLang="zh-CN" sz="2400" b="1" dirty="0">
                <a:effectLst>
                  <a:outerShdw blurRad="38100" dist="38100" dir="2700000" algn="tl">
                    <a:srgbClr val="FFFFFF"/>
                  </a:outerShdw>
                </a:effectLst>
                <a:latin typeface="Times New Roman" pitchFamily="18" charset="0"/>
              </a:rPr>
              <a:t>свою діяльність </a:t>
            </a:r>
          </a:p>
          <a:p>
            <a:pPr algn="ctr"/>
            <a:r>
              <a:rPr lang="uk-UA" altLang="zh-CN" sz="2400" b="1" dirty="0">
                <a:effectLst>
                  <a:outerShdw blurRad="38100" dist="38100" dir="2700000" algn="tl">
                    <a:srgbClr val="FFFFFF"/>
                  </a:outerShdw>
                </a:effectLst>
                <a:latin typeface="Times New Roman" pitchFamily="18" charset="0"/>
              </a:rPr>
              <a:t>за підсумками </a:t>
            </a:r>
            <a:r>
              <a:rPr lang="uk-UA" altLang="zh-CN" sz="2400" b="1" dirty="0" smtClean="0">
                <a:effectLst>
                  <a:outerShdw blurRad="38100" dist="38100" dir="2700000" algn="tl">
                    <a:srgbClr val="FFFFFF"/>
                  </a:outerShdw>
                </a:effectLst>
                <a:latin typeface="Times New Roman" pitchFamily="18" charset="0"/>
              </a:rPr>
              <a:t>2022-2023 </a:t>
            </a:r>
            <a:r>
              <a:rPr lang="uk-UA" altLang="zh-CN" sz="2400" b="1" dirty="0">
                <a:effectLst>
                  <a:outerShdw blurRad="38100" dist="38100" dir="2700000" algn="tl">
                    <a:srgbClr val="FFFFFF"/>
                  </a:outerShdw>
                </a:effectLst>
                <a:latin typeface="Times New Roman" pitchFamily="18" charset="0"/>
              </a:rPr>
              <a:t>навчального року</a:t>
            </a:r>
            <a:endParaRPr lang="ru-RU" sz="2400" b="1" dirty="0">
              <a:effectLst>
                <a:outerShdw blurRad="38100" dist="38100" dir="2700000" algn="tl">
                  <a:srgbClr val="FFFFFF"/>
                </a:outerShdw>
              </a:effectLst>
              <a:latin typeface="Times New Roman" pitchFamily="18" charset="0"/>
            </a:endParaRPr>
          </a:p>
        </p:txBody>
      </p:sp>
      <p:cxnSp>
        <p:nvCxnSpPr>
          <p:cNvPr id="6" name="Прямая соединительная линия 5"/>
          <p:cNvCxnSpPr/>
          <p:nvPr/>
        </p:nvCxnSpPr>
        <p:spPr>
          <a:xfrm>
            <a:off x="0" y="1700213"/>
            <a:ext cx="9144000" cy="0"/>
          </a:xfrm>
          <a:prstGeom prst="line">
            <a:avLst/>
          </a:prstGeom>
        </p:spPr>
        <p:style>
          <a:lnRef idx="2">
            <a:schemeClr val="dk1"/>
          </a:lnRef>
          <a:fillRef idx="0">
            <a:schemeClr val="dk1"/>
          </a:fillRef>
          <a:effectRef idx="1">
            <a:schemeClr val="dk1"/>
          </a:effectRef>
          <a:fontRef idx="minor">
            <a:schemeClr val="tx1"/>
          </a:fontRef>
        </p:style>
      </p:cxnSp>
    </p:spTree>
  </p:cSld>
  <p:clrMapOvr>
    <a:masterClrMapping/>
  </p:clrMapOvr>
  <p:transition advTm="2748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07950" y="71438"/>
            <a:ext cx="8964613" cy="1196975"/>
          </a:xfrm>
          <a:prstGeom prst="roundRect">
            <a:avLst/>
          </a:prstGeom>
          <a:solidFill>
            <a:schemeClr val="lt1">
              <a:alpha val="24000"/>
            </a:schemeClr>
          </a:solidFill>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ru-RU"/>
          </a:p>
        </p:txBody>
      </p:sp>
      <p:sp>
        <p:nvSpPr>
          <p:cNvPr id="2" name="Заголовок 1"/>
          <p:cNvSpPr>
            <a:spLocks noGrp="1"/>
          </p:cNvSpPr>
          <p:nvPr>
            <p:ph type="ctrTitle"/>
          </p:nvPr>
        </p:nvSpPr>
        <p:spPr>
          <a:xfrm>
            <a:off x="827088" y="260350"/>
            <a:ext cx="8316912" cy="865188"/>
          </a:xfrm>
        </p:spPr>
        <p:txBody>
          <a:bodyPr>
            <a:noAutofit/>
          </a:bodyPr>
          <a:lstStyle/>
          <a:p>
            <a:pPr eaLnBrk="1" hangingPunct="1"/>
            <a:r>
              <a:rPr lang="uk-UA" sz="2800" b="1" smtClean="0">
                <a:latin typeface="Times New Roman" pitchFamily="18" charset="0"/>
                <a:cs typeface="Times New Roman" pitchFamily="18" charset="0"/>
              </a:rPr>
              <a:t>Управлінська діяльність завідувача ДНЗ:</a:t>
            </a:r>
            <a:endParaRPr lang="ru-RU" sz="2800" b="1" smtClean="0">
              <a:effectLst>
                <a:outerShdw blurRad="38100" dist="38100" dir="2700000" algn="tl">
                  <a:srgbClr val="FFFFFF"/>
                </a:outerShdw>
              </a:effectLst>
              <a:latin typeface="Times New Roman" pitchFamily="18" charset="0"/>
              <a:cs typeface="Times New Roman" pitchFamily="18" charset="0"/>
            </a:endParaRPr>
          </a:p>
        </p:txBody>
      </p:sp>
      <p:pic>
        <p:nvPicPr>
          <p:cNvPr id="20483" name="Picture 2" descr="D:\Фотки\Работа\сайт\лого.png"/>
          <p:cNvPicPr>
            <a:picLocks noChangeAspect="1" noChangeArrowheads="1"/>
          </p:cNvPicPr>
          <p:nvPr/>
        </p:nvPicPr>
        <p:blipFill>
          <a:blip r:embed="rId2" cstate="print"/>
          <a:srcRect/>
          <a:stretch>
            <a:fillRect/>
          </a:stretch>
        </p:blipFill>
        <p:spPr bwMode="auto">
          <a:xfrm>
            <a:off x="215900" y="130175"/>
            <a:ext cx="1042988" cy="1066800"/>
          </a:xfrm>
          <a:prstGeom prst="rect">
            <a:avLst/>
          </a:prstGeom>
          <a:noFill/>
          <a:ln w="9525">
            <a:noFill/>
            <a:miter lim="800000"/>
            <a:headEnd/>
            <a:tailEnd/>
          </a:ln>
        </p:spPr>
      </p:pic>
      <p:sp>
        <p:nvSpPr>
          <p:cNvPr id="9" name="Заголовок 1"/>
          <p:cNvSpPr txBox="1">
            <a:spLocks/>
          </p:cNvSpPr>
          <p:nvPr/>
        </p:nvSpPr>
        <p:spPr bwMode="auto">
          <a:xfrm>
            <a:off x="0" y="1196975"/>
            <a:ext cx="9144000" cy="5661025"/>
          </a:xfrm>
          <a:prstGeom prst="rect">
            <a:avLst/>
          </a:prstGeom>
          <a:noFill/>
          <a:ln w="9525">
            <a:noFill/>
            <a:miter lim="800000"/>
            <a:headEnd/>
            <a:tailEnd/>
          </a:ln>
        </p:spPr>
        <p:txBody>
          <a:bodyPr anchor="ctr"/>
          <a:lstStyle/>
          <a:p>
            <a:pPr marL="742950" lvl="1" indent="-285750">
              <a:buFont typeface="Calibri" pitchFamily="34" charset="0"/>
              <a:buAutoNum type="arabicPeriod"/>
            </a:pPr>
            <a:endParaRPr lang="uk-UA" sz="1400" b="1" i="1">
              <a:latin typeface="Times New Roman" pitchFamily="18" charset="0"/>
              <a:cs typeface="Times New Roman" pitchFamily="18" charset="0"/>
            </a:endParaRPr>
          </a:p>
        </p:txBody>
      </p:sp>
      <p:sp>
        <p:nvSpPr>
          <p:cNvPr id="20486" name="Text Box 6"/>
          <p:cNvSpPr txBox="1">
            <a:spLocks noChangeArrowheads="1"/>
          </p:cNvSpPr>
          <p:nvPr/>
        </p:nvSpPr>
        <p:spPr bwMode="auto">
          <a:xfrm>
            <a:off x="179388" y="1196975"/>
            <a:ext cx="8964612" cy="5170646"/>
          </a:xfrm>
          <a:prstGeom prst="rect">
            <a:avLst/>
          </a:prstGeom>
          <a:noFill/>
          <a:ln w="9525">
            <a:noFill/>
            <a:miter lim="800000"/>
            <a:headEnd/>
            <a:tailEnd/>
          </a:ln>
          <a:effectLst/>
        </p:spPr>
        <p:txBody>
          <a:bodyPr>
            <a:spAutoFit/>
          </a:bodyPr>
          <a:lstStyle/>
          <a:p>
            <a:pPr marL="342900" indent="-342900" algn="just">
              <a:spcBef>
                <a:spcPct val="50000"/>
              </a:spcBef>
            </a:pPr>
            <a:r>
              <a:rPr lang="uk-UA" altLang="zh-CN" sz="1400" b="1" dirty="0">
                <a:solidFill>
                  <a:srgbClr val="000000"/>
                </a:solidFill>
                <a:latin typeface="Times New Roman" pitchFamily="18" charset="0"/>
              </a:rPr>
              <a:t>      </a:t>
            </a:r>
            <a:r>
              <a:rPr lang="uk-UA" altLang="zh-CN" sz="1500" b="1" dirty="0">
                <a:solidFill>
                  <a:srgbClr val="000000"/>
                </a:solidFill>
                <a:latin typeface="Times New Roman" pitchFamily="18" charset="0"/>
                <a:cs typeface="Times New Roman" pitchFamily="18" charset="0"/>
              </a:rPr>
              <a:t>Безпосереднє керівництво </a:t>
            </a:r>
            <a:r>
              <a:rPr lang="uk-UA" altLang="zh-CN" sz="1500" b="1" dirty="0" smtClean="0">
                <a:solidFill>
                  <a:srgbClr val="000000"/>
                </a:solidFill>
                <a:latin typeface="Times New Roman" pitchFamily="18" charset="0"/>
                <a:cs typeface="Times New Roman" pitchFamily="18" charset="0"/>
              </a:rPr>
              <a:t>ЗДО</a:t>
            </a:r>
            <a:r>
              <a:rPr lang="uk-UA" altLang="zh-CN" sz="1500" b="1" dirty="0" smtClean="0">
                <a:solidFill>
                  <a:srgbClr val="000000"/>
                </a:solidFill>
                <a:latin typeface="Times New Roman" pitchFamily="18" charset="0"/>
                <a:cs typeface="Times New Roman" pitchFamily="18" charset="0"/>
              </a:rPr>
              <a:t> </a:t>
            </a:r>
            <a:r>
              <a:rPr lang="uk-UA" altLang="zh-CN" sz="1500" b="1" dirty="0">
                <a:solidFill>
                  <a:srgbClr val="000000"/>
                </a:solidFill>
                <a:latin typeface="Times New Roman" pitchFamily="18" charset="0"/>
                <a:cs typeface="Times New Roman" pitchFamily="18" charset="0"/>
              </a:rPr>
              <a:t>№ </a:t>
            </a:r>
            <a:r>
              <a:rPr lang="uk-UA" altLang="zh-CN" sz="1500" b="1" dirty="0" smtClean="0">
                <a:solidFill>
                  <a:srgbClr val="000000"/>
                </a:solidFill>
                <a:latin typeface="Times New Roman" pitchFamily="18" charset="0"/>
                <a:cs typeface="Times New Roman" pitchFamily="18" charset="0"/>
              </a:rPr>
              <a:t>21 «</a:t>
            </a:r>
            <a:r>
              <a:rPr lang="uk-UA" altLang="zh-CN" sz="1500" b="1" dirty="0" smtClean="0">
                <a:solidFill>
                  <a:srgbClr val="000000"/>
                </a:solidFill>
                <a:latin typeface="Times New Roman" pitchFamily="18" charset="0"/>
                <a:cs typeface="Times New Roman" pitchFamily="18" charset="0"/>
              </a:rPr>
              <a:t>Оленка</a:t>
            </a:r>
            <a:r>
              <a:rPr lang="uk-UA" altLang="zh-CN" sz="1500" b="1" dirty="0" smtClean="0">
                <a:solidFill>
                  <a:srgbClr val="000000"/>
                </a:solidFill>
                <a:latin typeface="Times New Roman" pitchFamily="18" charset="0"/>
                <a:cs typeface="Times New Roman" pitchFamily="18" charset="0"/>
              </a:rPr>
              <a:t>» </a:t>
            </a:r>
            <a:r>
              <a:rPr lang="uk-UA" altLang="zh-CN" sz="1500" b="1" dirty="0">
                <a:solidFill>
                  <a:srgbClr val="000000"/>
                </a:solidFill>
                <a:latin typeface="Times New Roman" pitchFamily="18" charset="0"/>
                <a:cs typeface="Times New Roman" pitchFamily="18" charset="0"/>
              </a:rPr>
              <a:t>здійснює Управління освіти і науки </a:t>
            </a:r>
            <a:r>
              <a:rPr lang="uk-UA" altLang="zh-CN" sz="1500" b="1" dirty="0" smtClean="0">
                <a:solidFill>
                  <a:srgbClr val="000000"/>
                </a:solidFill>
                <a:latin typeface="Times New Roman" pitchFamily="18" charset="0"/>
                <a:cs typeface="Times New Roman" pitchFamily="18" charset="0"/>
              </a:rPr>
              <a:t>Вінницької міської </a:t>
            </a:r>
            <a:r>
              <a:rPr lang="uk-UA" altLang="zh-CN" sz="1500" b="1" dirty="0">
                <a:solidFill>
                  <a:srgbClr val="000000"/>
                </a:solidFill>
                <a:latin typeface="Times New Roman" pitchFamily="18" charset="0"/>
                <a:cs typeface="Times New Roman" pitchFamily="18" charset="0"/>
              </a:rPr>
              <a:t>ради </a:t>
            </a:r>
            <a:r>
              <a:rPr lang="uk-UA" altLang="zh-CN" sz="1500" b="1" dirty="0" smtClean="0">
                <a:solidFill>
                  <a:srgbClr val="000000"/>
                </a:solidFill>
                <a:latin typeface="Times New Roman" pitchFamily="18" charset="0"/>
                <a:cs typeface="Times New Roman" pitchFamily="18" charset="0"/>
              </a:rPr>
              <a:t>.</a:t>
            </a:r>
            <a:r>
              <a:rPr lang="ru-RU" altLang="zh-CN" sz="1500" b="1" dirty="0" smtClean="0">
                <a:solidFill>
                  <a:srgbClr val="000000"/>
                </a:solidFill>
                <a:latin typeface="Times New Roman" pitchFamily="18" charset="0"/>
                <a:cs typeface="Times New Roman" pitchFamily="18" charset="0"/>
              </a:rPr>
              <a:t>До </a:t>
            </a:r>
            <a:r>
              <a:rPr lang="ru-RU" altLang="zh-CN" sz="1500" b="1" dirty="0">
                <a:solidFill>
                  <a:srgbClr val="000000"/>
                </a:solidFill>
                <a:latin typeface="Times New Roman" pitchFamily="18" charset="0"/>
                <a:cs typeface="Times New Roman" pitchFamily="18" charset="0"/>
              </a:rPr>
              <a:t>складу </a:t>
            </a:r>
            <a:r>
              <a:rPr lang="ru-RU" altLang="zh-CN" sz="1500" b="1" dirty="0" err="1">
                <a:solidFill>
                  <a:srgbClr val="000000"/>
                </a:solidFill>
                <a:latin typeface="Times New Roman" pitchFamily="18" charset="0"/>
                <a:cs typeface="Times New Roman" pitchFamily="18" charset="0"/>
              </a:rPr>
              <a:t>органів</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самоуправління</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дошкільного</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навчального</a:t>
            </a:r>
            <a:r>
              <a:rPr lang="ru-RU" altLang="zh-CN" sz="1500" b="1" dirty="0">
                <a:solidFill>
                  <a:srgbClr val="000000"/>
                </a:solidFill>
                <a:latin typeface="Times New Roman" pitchFamily="18" charset="0"/>
                <a:cs typeface="Times New Roman" pitchFamily="18" charset="0"/>
              </a:rPr>
              <a:t> закладу </a:t>
            </a:r>
            <a:r>
              <a:rPr lang="ru-RU" altLang="zh-CN" sz="1500" b="1" dirty="0" err="1">
                <a:solidFill>
                  <a:srgbClr val="000000"/>
                </a:solidFill>
                <a:latin typeface="Times New Roman" pitchFamily="18" charset="0"/>
                <a:cs typeface="Times New Roman" pitchFamily="18" charset="0"/>
              </a:rPr>
              <a:t>входять</a:t>
            </a:r>
            <a:r>
              <a:rPr lang="ru-RU" altLang="zh-CN" sz="1500" b="1" dirty="0">
                <a:solidFill>
                  <a:srgbClr val="000000"/>
                </a:solidFill>
                <a:latin typeface="Times New Roman" pitchFamily="18" charset="0"/>
                <a:cs typeface="Times New Roman" pitchFamily="18" charset="0"/>
              </a:rPr>
              <a:t>:</a:t>
            </a:r>
          </a:p>
          <a:p>
            <a:pPr marL="342900" indent="-342900" algn="just">
              <a:spcBef>
                <a:spcPct val="50000"/>
              </a:spcBef>
              <a:buFontTx/>
              <a:buAutoNum type="arabicPeriod"/>
            </a:pPr>
            <a:r>
              <a:rPr lang="ru-RU" altLang="zh-CN" sz="1500" b="1" dirty="0" err="1">
                <a:solidFill>
                  <a:srgbClr val="000000"/>
                </a:solidFill>
                <a:latin typeface="Times New Roman" pitchFamily="18" charset="0"/>
                <a:cs typeface="Times New Roman" pitchFamily="18" charset="0"/>
              </a:rPr>
              <a:t>Педагогічна</a:t>
            </a:r>
            <a:r>
              <a:rPr lang="ru-RU" altLang="zh-CN" sz="1500" b="1" dirty="0">
                <a:solidFill>
                  <a:srgbClr val="000000"/>
                </a:solidFill>
                <a:latin typeface="Times New Roman" pitchFamily="18" charset="0"/>
                <a:cs typeface="Times New Roman" pitchFamily="18" charset="0"/>
              </a:rPr>
              <a:t> рада.</a:t>
            </a:r>
          </a:p>
          <a:p>
            <a:pPr marL="342900" indent="-342900" algn="just">
              <a:spcBef>
                <a:spcPct val="50000"/>
              </a:spcBef>
              <a:buFontTx/>
              <a:buAutoNum type="arabicPeriod"/>
            </a:pPr>
            <a:r>
              <a:rPr lang="ru-RU" altLang="zh-CN" sz="1500" b="1" dirty="0" err="1">
                <a:solidFill>
                  <a:srgbClr val="000000"/>
                </a:solidFill>
                <a:latin typeface="Times New Roman" pitchFamily="18" charset="0"/>
                <a:cs typeface="Times New Roman" pitchFamily="18" charset="0"/>
              </a:rPr>
              <a:t>Загальні</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збори</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батьків</a:t>
            </a:r>
            <a:r>
              <a:rPr lang="ru-RU" altLang="zh-CN" sz="1500" b="1" dirty="0">
                <a:solidFill>
                  <a:srgbClr val="000000"/>
                </a:solidFill>
                <a:latin typeface="Times New Roman" pitchFamily="18" charset="0"/>
                <a:cs typeface="Times New Roman" pitchFamily="18" charset="0"/>
              </a:rPr>
              <a:t> </a:t>
            </a:r>
          </a:p>
          <a:p>
            <a:pPr marL="342900" indent="-342900" algn="just">
              <a:spcBef>
                <a:spcPct val="50000"/>
              </a:spcBef>
              <a:buFontTx/>
              <a:buAutoNum type="arabicPeriod"/>
            </a:pPr>
            <a:r>
              <a:rPr lang="ru-RU" altLang="zh-CN" sz="1500" b="1" dirty="0" err="1">
                <a:solidFill>
                  <a:srgbClr val="000000"/>
                </a:solidFill>
                <a:latin typeface="Times New Roman" pitchFamily="18" charset="0"/>
                <a:cs typeface="Times New Roman" pitchFamily="18" charset="0"/>
              </a:rPr>
              <a:t>Загальні</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збори</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членів</a:t>
            </a:r>
            <a:r>
              <a:rPr lang="ru-RU" altLang="zh-CN" sz="1500" b="1" dirty="0">
                <a:solidFill>
                  <a:srgbClr val="000000"/>
                </a:solidFill>
                <a:latin typeface="Times New Roman" pitchFamily="18" charset="0"/>
                <a:cs typeface="Times New Roman" pitchFamily="18" charset="0"/>
              </a:rPr>
              <a:t> трудового </a:t>
            </a:r>
            <a:r>
              <a:rPr lang="ru-RU" altLang="zh-CN" sz="1500" b="1" dirty="0" err="1">
                <a:solidFill>
                  <a:srgbClr val="000000"/>
                </a:solidFill>
                <a:latin typeface="Times New Roman" pitchFamily="18" charset="0"/>
                <a:cs typeface="Times New Roman" pitchFamily="18" charset="0"/>
              </a:rPr>
              <a:t>колективу</a:t>
            </a:r>
            <a:r>
              <a:rPr lang="ru-RU" altLang="zh-CN" sz="1500" b="1" dirty="0">
                <a:solidFill>
                  <a:srgbClr val="000000"/>
                </a:solidFill>
                <a:latin typeface="Times New Roman" pitchFamily="18" charset="0"/>
                <a:cs typeface="Times New Roman" pitchFamily="18" charset="0"/>
              </a:rPr>
              <a:t>.</a:t>
            </a:r>
          </a:p>
          <a:p>
            <a:pPr marL="342900" indent="-342900" algn="just">
              <a:spcBef>
                <a:spcPct val="50000"/>
              </a:spcBef>
              <a:buFontTx/>
              <a:buAutoNum type="arabicPeriod"/>
            </a:pPr>
            <a:r>
              <a:rPr lang="ru-RU" altLang="zh-CN" sz="1500" b="1" dirty="0" err="1">
                <a:solidFill>
                  <a:srgbClr val="000000"/>
                </a:solidFill>
                <a:latin typeface="Times New Roman" pitchFamily="18" charset="0"/>
                <a:cs typeface="Times New Roman" pitchFamily="18" charset="0"/>
              </a:rPr>
              <a:t>Профспілковий</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комітет</a:t>
            </a:r>
            <a:r>
              <a:rPr lang="ru-RU" altLang="zh-CN" sz="1500" b="1" dirty="0">
                <a:solidFill>
                  <a:srgbClr val="000000"/>
                </a:solidFill>
                <a:latin typeface="Times New Roman" pitchFamily="18" charset="0"/>
                <a:cs typeface="Times New Roman" pitchFamily="18" charset="0"/>
              </a:rPr>
              <a:t>.</a:t>
            </a:r>
          </a:p>
          <a:p>
            <a:pPr marL="342900" indent="-342900" algn="just">
              <a:spcBef>
                <a:spcPct val="50000"/>
              </a:spcBef>
              <a:buFontTx/>
              <a:buAutoNum type="arabicPeriod"/>
            </a:pPr>
            <a:r>
              <a:rPr lang="ru-RU" altLang="zh-CN" sz="1500" b="1" dirty="0" err="1">
                <a:solidFill>
                  <a:srgbClr val="000000"/>
                </a:solidFill>
                <a:latin typeface="Times New Roman" pitchFamily="18" charset="0"/>
                <a:cs typeface="Times New Roman" pitchFamily="18" charset="0"/>
              </a:rPr>
              <a:t>Батьківські</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самоврядування</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груп</a:t>
            </a:r>
            <a:r>
              <a:rPr lang="ru-RU" altLang="zh-CN" sz="1500" b="1" dirty="0">
                <a:solidFill>
                  <a:srgbClr val="000000"/>
                </a:solidFill>
                <a:latin typeface="Times New Roman" pitchFamily="18" charset="0"/>
                <a:cs typeface="Times New Roman" pitchFamily="18" charset="0"/>
              </a:rPr>
              <a:t>.</a:t>
            </a:r>
          </a:p>
          <a:p>
            <a:pPr marL="342900" indent="-342900" algn="just">
              <a:spcBef>
                <a:spcPct val="50000"/>
              </a:spcBef>
            </a:pPr>
            <a:r>
              <a:rPr lang="ru-RU" altLang="zh-CN" sz="1500" b="1" dirty="0" err="1">
                <a:solidFill>
                  <a:srgbClr val="000000"/>
                </a:solidFill>
                <a:latin typeface="Times New Roman" pitchFamily="18" charset="0"/>
                <a:cs typeface="Times New Roman" pitchFamily="18" charset="0"/>
              </a:rPr>
              <a:t>Управлінські</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рішення</a:t>
            </a:r>
            <a:r>
              <a:rPr lang="ru-RU" altLang="zh-CN" sz="1500" b="1" dirty="0">
                <a:solidFill>
                  <a:srgbClr val="000000"/>
                </a:solidFill>
                <a:latin typeface="Times New Roman" pitchFamily="18" charset="0"/>
                <a:cs typeface="Times New Roman" pitchFamily="18" charset="0"/>
              </a:rPr>
              <a:t> та </a:t>
            </a:r>
            <a:r>
              <a:rPr lang="ru-RU" altLang="zh-CN" sz="1500" b="1" dirty="0" err="1">
                <a:solidFill>
                  <a:srgbClr val="000000"/>
                </a:solidFill>
                <a:latin typeface="Times New Roman" pitchFamily="18" charset="0"/>
                <a:cs typeface="Times New Roman" pitchFamily="18" charset="0"/>
              </a:rPr>
              <a:t>дії</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завідувача</a:t>
            </a:r>
            <a:r>
              <a:rPr lang="ru-RU" altLang="zh-CN" sz="1500" b="1" dirty="0">
                <a:solidFill>
                  <a:srgbClr val="000000"/>
                </a:solidFill>
                <a:latin typeface="Times New Roman" pitchFamily="18" charset="0"/>
                <a:cs typeface="Times New Roman" pitchFamily="18" charset="0"/>
              </a:rPr>
              <a:t> ДНЗ у поточному </a:t>
            </a:r>
            <a:r>
              <a:rPr lang="ru-RU" altLang="zh-CN" sz="1500" b="1" dirty="0" err="1">
                <a:solidFill>
                  <a:srgbClr val="000000"/>
                </a:solidFill>
                <a:latin typeface="Times New Roman" pitchFamily="18" charset="0"/>
                <a:cs typeface="Times New Roman" pitchFamily="18" charset="0"/>
              </a:rPr>
              <a:t>році</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були</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спрямовані</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головним</a:t>
            </a:r>
            <a:r>
              <a:rPr lang="ru-RU" altLang="zh-CN" sz="1500" b="1" dirty="0">
                <a:solidFill>
                  <a:srgbClr val="000000"/>
                </a:solidFill>
                <a:latin typeface="Times New Roman" pitchFamily="18" charset="0"/>
                <a:cs typeface="Times New Roman" pitchFamily="18" charset="0"/>
              </a:rPr>
              <a:t> чином на </a:t>
            </a:r>
            <a:r>
              <a:rPr lang="ru-RU" altLang="zh-CN" sz="1500" b="1" dirty="0" err="1">
                <a:solidFill>
                  <a:srgbClr val="000000"/>
                </a:solidFill>
                <a:latin typeface="Times New Roman" pitchFamily="18" charset="0"/>
                <a:cs typeface="Times New Roman" pitchFamily="18" charset="0"/>
              </a:rPr>
              <a:t>забезпечення</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працездатності</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колективу</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виконання</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річних</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завдань</a:t>
            </a:r>
            <a:r>
              <a:rPr lang="ru-RU" altLang="zh-CN" sz="1500" b="1" dirty="0">
                <a:solidFill>
                  <a:srgbClr val="000000"/>
                </a:solidFill>
                <a:latin typeface="Times New Roman" pitchFamily="18" charset="0"/>
                <a:cs typeface="Times New Roman" pitchFamily="18" charset="0"/>
              </a:rPr>
              <a:t>:</a:t>
            </a:r>
          </a:p>
          <a:p>
            <a:pPr marL="342900" indent="-342900" algn="just">
              <a:spcBef>
                <a:spcPct val="50000"/>
              </a:spcBef>
              <a:buFontTx/>
              <a:buAutoNum type="arabicPeriod"/>
            </a:pPr>
            <a:r>
              <a:rPr lang="ru-RU" altLang="zh-CN" sz="1500" b="1" dirty="0" err="1">
                <a:solidFill>
                  <a:srgbClr val="000000"/>
                </a:solidFill>
                <a:latin typeface="Times New Roman" pitchFamily="18" charset="0"/>
                <a:cs typeface="Times New Roman" pitchFamily="18" charset="0"/>
              </a:rPr>
              <a:t>Комплектування</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груп</a:t>
            </a:r>
            <a:r>
              <a:rPr lang="ru-RU" altLang="zh-CN" sz="1500" b="1" dirty="0">
                <a:solidFill>
                  <a:srgbClr val="000000"/>
                </a:solidFill>
                <a:latin typeface="Times New Roman" pitchFamily="18" charset="0"/>
                <a:cs typeface="Times New Roman" pitchFamily="18" charset="0"/>
              </a:rPr>
              <a:t> на </a:t>
            </a:r>
            <a:r>
              <a:rPr lang="ru-RU" altLang="zh-CN" sz="1500" b="1" dirty="0" smtClean="0">
                <a:solidFill>
                  <a:srgbClr val="000000"/>
                </a:solidFill>
                <a:latin typeface="Times New Roman" pitchFamily="18" charset="0"/>
                <a:cs typeface="Times New Roman" pitchFamily="18" charset="0"/>
              </a:rPr>
              <a:t>01.09.2022.</a:t>
            </a:r>
            <a:endParaRPr lang="ru-RU" altLang="zh-CN" sz="1500" b="1" dirty="0">
              <a:solidFill>
                <a:srgbClr val="000000"/>
              </a:solidFill>
              <a:latin typeface="Times New Roman" pitchFamily="18" charset="0"/>
              <a:cs typeface="Times New Roman" pitchFamily="18" charset="0"/>
            </a:endParaRPr>
          </a:p>
          <a:p>
            <a:pPr marL="342900" indent="-342900" algn="just">
              <a:spcBef>
                <a:spcPct val="50000"/>
              </a:spcBef>
              <a:buFontTx/>
              <a:buAutoNum type="arabicPeriod"/>
            </a:pPr>
            <a:r>
              <a:rPr lang="ru-RU" altLang="zh-CN" sz="1500" b="1" dirty="0">
                <a:solidFill>
                  <a:srgbClr val="000000"/>
                </a:solidFill>
                <a:latin typeface="Times New Roman" pitchFamily="18" charset="0"/>
                <a:cs typeface="Times New Roman" pitchFamily="18" charset="0"/>
              </a:rPr>
              <a:t>Контроль за </a:t>
            </a:r>
            <a:r>
              <a:rPr lang="ru-RU" altLang="zh-CN" sz="1500" b="1" dirty="0" err="1">
                <a:solidFill>
                  <a:srgbClr val="000000"/>
                </a:solidFill>
                <a:latin typeface="Times New Roman" pitchFamily="18" charset="0"/>
                <a:cs typeface="Times New Roman" pitchFamily="18" charset="0"/>
              </a:rPr>
              <a:t>виконанням</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парціальних</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програм</a:t>
            </a:r>
            <a:r>
              <a:rPr lang="ru-RU" altLang="zh-CN" sz="1500" b="1" dirty="0">
                <a:solidFill>
                  <a:srgbClr val="000000"/>
                </a:solidFill>
                <a:latin typeface="Times New Roman" pitchFamily="18" charset="0"/>
                <a:cs typeface="Times New Roman" pitchFamily="18" charset="0"/>
              </a:rPr>
              <a:t> та </a:t>
            </a:r>
            <a:r>
              <a:rPr lang="ru-RU" altLang="zh-CN" sz="1500" b="1" dirty="0" err="1">
                <a:solidFill>
                  <a:srgbClr val="000000"/>
                </a:solidFill>
                <a:latin typeface="Times New Roman" pitchFamily="18" charset="0"/>
                <a:cs typeface="Times New Roman" pitchFamily="18" charset="0"/>
              </a:rPr>
              <a:t>вивчення</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відгуків</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батьків</a:t>
            </a:r>
            <a:r>
              <a:rPr lang="ru-RU" altLang="zh-CN" sz="1500" b="1" dirty="0">
                <a:solidFill>
                  <a:srgbClr val="000000"/>
                </a:solidFill>
                <a:latin typeface="Times New Roman" pitchFamily="18" charset="0"/>
                <a:cs typeface="Times New Roman" pitchFamily="18" charset="0"/>
              </a:rPr>
              <a:t>.</a:t>
            </a:r>
          </a:p>
          <a:p>
            <a:pPr marL="342900" indent="-342900" algn="just">
              <a:spcBef>
                <a:spcPct val="50000"/>
              </a:spcBef>
              <a:buFontTx/>
              <a:buAutoNum type="arabicPeriod"/>
            </a:pPr>
            <a:r>
              <a:rPr lang="ru-RU" altLang="zh-CN" sz="1500" b="1" dirty="0" err="1" smtClean="0">
                <a:solidFill>
                  <a:srgbClr val="000000"/>
                </a:solidFill>
                <a:latin typeface="Times New Roman" pitchFamily="18" charset="0"/>
                <a:cs typeface="Times New Roman" pitchFamily="18" charset="0"/>
              </a:rPr>
              <a:t>Колектив</a:t>
            </a:r>
            <a:r>
              <a:rPr lang="ru-RU" altLang="zh-CN" sz="1500" b="1" dirty="0" smtClean="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постійно</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працює</a:t>
            </a:r>
            <a:r>
              <a:rPr lang="ru-RU" altLang="zh-CN" sz="1500" b="1" dirty="0">
                <a:solidFill>
                  <a:srgbClr val="000000"/>
                </a:solidFill>
                <a:latin typeface="Times New Roman" pitchFamily="18" charset="0"/>
                <a:cs typeface="Times New Roman" pitchFamily="18" charset="0"/>
              </a:rPr>
              <a:t> над </a:t>
            </a:r>
            <a:r>
              <a:rPr lang="ru-RU" altLang="zh-CN" sz="1500" b="1" dirty="0" err="1">
                <a:solidFill>
                  <a:srgbClr val="000000"/>
                </a:solidFill>
                <a:latin typeface="Times New Roman" pitchFamily="18" charset="0"/>
                <a:cs typeface="Times New Roman" pitchFamily="18" charset="0"/>
              </a:rPr>
              <a:t>створенням</a:t>
            </a:r>
            <a:r>
              <a:rPr lang="ru-RU" altLang="zh-CN" sz="1500" b="1" dirty="0">
                <a:solidFill>
                  <a:srgbClr val="000000"/>
                </a:solidFill>
                <a:latin typeface="Times New Roman" pitchFamily="18" charset="0"/>
                <a:cs typeface="Times New Roman" pitchFamily="18" charset="0"/>
              </a:rPr>
              <a:t> позитивного </a:t>
            </a:r>
            <a:r>
              <a:rPr lang="ru-RU" altLang="zh-CN" sz="1500" b="1" dirty="0" err="1">
                <a:solidFill>
                  <a:srgbClr val="000000"/>
                </a:solidFill>
                <a:latin typeface="Times New Roman" pitchFamily="18" charset="0"/>
                <a:cs typeface="Times New Roman" pitchFamily="18" charset="0"/>
              </a:rPr>
              <a:t>іміджу</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нашого</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дошкільного</a:t>
            </a:r>
            <a:r>
              <a:rPr lang="ru-RU" altLang="zh-CN" sz="1500" b="1" dirty="0">
                <a:solidFill>
                  <a:srgbClr val="000000"/>
                </a:solidFill>
                <a:latin typeface="Times New Roman" pitchFamily="18" charset="0"/>
                <a:cs typeface="Times New Roman" pitchFamily="18" charset="0"/>
              </a:rPr>
              <a:t> закладу, </a:t>
            </a:r>
            <a:r>
              <a:rPr lang="ru-RU" altLang="zh-CN" sz="1500" b="1" dirty="0" err="1">
                <a:solidFill>
                  <a:srgbClr val="000000"/>
                </a:solidFill>
                <a:latin typeface="Times New Roman" pitchFamily="18" charset="0"/>
                <a:cs typeface="Times New Roman" pitchFamily="18" charset="0"/>
              </a:rPr>
              <a:t>цьому</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сприяє</a:t>
            </a:r>
            <a:r>
              <a:rPr lang="ru-RU" altLang="zh-CN" sz="1500" b="1" dirty="0">
                <a:solidFill>
                  <a:srgbClr val="000000"/>
                </a:solidFill>
                <a:latin typeface="Times New Roman" pitchFamily="18" charset="0"/>
                <a:cs typeface="Times New Roman" pitchFamily="18" charset="0"/>
              </a:rPr>
              <a:t> </a:t>
            </a:r>
            <a:r>
              <a:rPr lang="ru-RU" altLang="zh-CN" sz="1500" b="1" dirty="0" err="1">
                <a:solidFill>
                  <a:srgbClr val="000000"/>
                </a:solidFill>
                <a:latin typeface="Times New Roman" pitchFamily="18" charset="0"/>
                <a:cs typeface="Times New Roman" pitchFamily="18" charset="0"/>
              </a:rPr>
              <a:t>власний</a:t>
            </a:r>
            <a:r>
              <a:rPr lang="ru-RU" altLang="zh-CN" sz="1500" b="1" dirty="0">
                <a:solidFill>
                  <a:srgbClr val="000000"/>
                </a:solidFill>
                <a:latin typeface="Times New Roman" pitchFamily="18" charset="0"/>
                <a:cs typeface="Times New Roman" pitchFamily="18" charset="0"/>
              </a:rPr>
              <a:t> сайт. </a:t>
            </a:r>
            <a:r>
              <a:rPr lang="uk-UA" altLang="zh-CN" sz="1500" b="1" dirty="0">
                <a:solidFill>
                  <a:srgbClr val="000000"/>
                </a:solidFill>
                <a:latin typeface="Times New Roman" pitchFamily="18" charset="0"/>
                <a:cs typeface="Times New Roman" pitchFamily="18" charset="0"/>
              </a:rPr>
              <a:t> Інформація розрахована, в першу чергу, на батьків наших вихованців. Цікаві статті, фотогалерея, форум – все це сприяє відкритості </a:t>
            </a:r>
            <a:r>
              <a:rPr lang="uk-UA" altLang="zh-CN" sz="1500" b="1" dirty="0" smtClean="0">
                <a:solidFill>
                  <a:srgbClr val="000000"/>
                </a:solidFill>
                <a:latin typeface="Times New Roman" pitchFamily="18" charset="0"/>
                <a:cs typeface="Times New Roman" pitchFamily="18" charset="0"/>
              </a:rPr>
              <a:t>ЗДО</a:t>
            </a:r>
            <a:r>
              <a:rPr lang="uk-UA" altLang="zh-CN" sz="1500" b="1" dirty="0" smtClean="0">
                <a:solidFill>
                  <a:srgbClr val="000000"/>
                </a:solidFill>
                <a:latin typeface="Times New Roman" pitchFamily="18" charset="0"/>
                <a:cs typeface="Times New Roman" pitchFamily="18" charset="0"/>
              </a:rPr>
              <a:t>, </a:t>
            </a:r>
            <a:r>
              <a:rPr lang="uk-UA" altLang="zh-CN" sz="1500" b="1" dirty="0">
                <a:solidFill>
                  <a:srgbClr val="000000"/>
                </a:solidFill>
                <a:latin typeface="Times New Roman" pitchFamily="18" charset="0"/>
                <a:cs typeface="Times New Roman" pitchFamily="18" charset="0"/>
              </a:rPr>
              <a:t>залученню батьків до життя їх дітей в закладі освіти.</a:t>
            </a:r>
          </a:p>
          <a:p>
            <a:pPr marL="342900" indent="-342900" algn="just">
              <a:spcBef>
                <a:spcPct val="50000"/>
              </a:spcBef>
              <a:buFontTx/>
              <a:buAutoNum type="arabicPeriod"/>
            </a:pPr>
            <a:r>
              <a:rPr lang="uk-UA" altLang="zh-CN" sz="1500" b="1" dirty="0">
                <a:solidFill>
                  <a:srgbClr val="000000"/>
                </a:solidFill>
                <a:latin typeface="Times New Roman" pitchFamily="18" charset="0"/>
                <a:cs typeface="Times New Roman" pitchFamily="18" charset="0"/>
              </a:rPr>
              <a:t>Організація роботи з батьками та громадськістю з метою залучення їх до управління закладом, пропагування відкритості та прозорості через раду </a:t>
            </a:r>
            <a:r>
              <a:rPr lang="uk-UA" altLang="zh-CN" sz="1500" b="1" dirty="0" smtClean="0">
                <a:solidFill>
                  <a:srgbClr val="000000"/>
                </a:solidFill>
                <a:latin typeface="Times New Roman" pitchFamily="18" charset="0"/>
                <a:cs typeface="Times New Roman" pitchFamily="18" charset="0"/>
              </a:rPr>
              <a:t>ЗДО</a:t>
            </a:r>
            <a:r>
              <a:rPr lang="uk-UA" altLang="zh-CN" sz="1500" b="1" dirty="0" smtClean="0">
                <a:solidFill>
                  <a:srgbClr val="000000"/>
                </a:solidFill>
                <a:latin typeface="Times New Roman" pitchFamily="18" charset="0"/>
                <a:cs typeface="Times New Roman" pitchFamily="18" charset="0"/>
              </a:rPr>
              <a:t>.</a:t>
            </a:r>
            <a:endParaRPr lang="ru-RU" sz="1500" b="1" dirty="0">
              <a:solidFill>
                <a:srgbClr val="000000"/>
              </a:solidFill>
              <a:latin typeface="Times New Roman" pitchFamily="18" charset="0"/>
              <a:cs typeface="Times New Roman" pitchFamily="18" charset="0"/>
            </a:endParaRPr>
          </a:p>
        </p:txBody>
      </p:sp>
    </p:spTree>
  </p:cSld>
  <p:clrMapOvr>
    <a:masterClrMapping/>
  </p:clrMapOvr>
  <p:transition advTm="2748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07950" y="71438"/>
            <a:ext cx="8964613" cy="1196975"/>
          </a:xfrm>
          <a:prstGeom prst="roundRect">
            <a:avLst/>
          </a:prstGeom>
          <a:solidFill>
            <a:schemeClr val="lt1">
              <a:alpha val="24000"/>
            </a:schemeClr>
          </a:solidFill>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ru-RU"/>
          </a:p>
        </p:txBody>
      </p:sp>
      <p:sp>
        <p:nvSpPr>
          <p:cNvPr id="4" name="Заголовок 1"/>
          <p:cNvSpPr txBox="1">
            <a:spLocks/>
          </p:cNvSpPr>
          <p:nvPr/>
        </p:nvSpPr>
        <p:spPr>
          <a:xfrm>
            <a:off x="0" y="260350"/>
            <a:ext cx="9144000" cy="865188"/>
          </a:xfrm>
          <a:prstGeom prst="rect">
            <a:avLst/>
          </a:prstGeom>
        </p:spPr>
        <p:txBody>
          <a:bodyPr anchor="ctr"/>
          <a:lstStyle/>
          <a:p>
            <a:pPr algn="ctr"/>
            <a:r>
              <a:rPr lang="uk-UA" sz="3000" b="1" dirty="0">
                <a:latin typeface="Times New Roman" pitchFamily="18" charset="0"/>
                <a:cs typeface="Times New Roman" pitchFamily="18" charset="0"/>
              </a:rPr>
              <a:t>           Підвищення фахової кваліфікації педагогів </a:t>
            </a:r>
            <a:r>
              <a:rPr lang="uk-UA" sz="3000" b="1" dirty="0" smtClean="0">
                <a:latin typeface="Times New Roman" pitchFamily="18" charset="0"/>
                <a:cs typeface="Times New Roman" pitchFamily="18" charset="0"/>
              </a:rPr>
              <a:t>ЗДО</a:t>
            </a:r>
            <a:endParaRPr lang="ru-RU" sz="3000" b="1" dirty="0">
              <a:effectLst>
                <a:outerShdw blurRad="38100" dist="38100" dir="2700000" algn="tl">
                  <a:srgbClr val="FFFFFF"/>
                </a:outerShdw>
              </a:effectLst>
              <a:latin typeface="Times New Roman" pitchFamily="18" charset="0"/>
              <a:cs typeface="Times New Roman" pitchFamily="18" charset="0"/>
            </a:endParaRPr>
          </a:p>
        </p:txBody>
      </p:sp>
      <p:pic>
        <p:nvPicPr>
          <p:cNvPr id="21508" name="Picture 2" descr="D:\Фотки\Работа\сайт\лого.png"/>
          <p:cNvPicPr>
            <a:picLocks noChangeAspect="1" noChangeArrowheads="1"/>
          </p:cNvPicPr>
          <p:nvPr/>
        </p:nvPicPr>
        <p:blipFill>
          <a:blip r:embed="rId2" cstate="print"/>
          <a:srcRect/>
          <a:stretch>
            <a:fillRect/>
          </a:stretch>
        </p:blipFill>
        <p:spPr bwMode="auto">
          <a:xfrm>
            <a:off x="215900" y="130175"/>
            <a:ext cx="1042988" cy="1066800"/>
          </a:xfrm>
          <a:prstGeom prst="rect">
            <a:avLst/>
          </a:prstGeom>
          <a:noFill/>
          <a:ln w="9525">
            <a:noFill/>
            <a:miter lim="800000"/>
            <a:headEnd/>
            <a:tailEnd/>
          </a:ln>
        </p:spPr>
      </p:pic>
      <p:sp>
        <p:nvSpPr>
          <p:cNvPr id="21510" name="Text Box 6"/>
          <p:cNvSpPr txBox="1">
            <a:spLocks noChangeArrowheads="1"/>
          </p:cNvSpPr>
          <p:nvPr/>
        </p:nvSpPr>
        <p:spPr bwMode="auto">
          <a:xfrm>
            <a:off x="0" y="1125538"/>
            <a:ext cx="8964613" cy="5586145"/>
          </a:xfrm>
          <a:prstGeom prst="rect">
            <a:avLst/>
          </a:prstGeom>
          <a:noFill/>
          <a:ln w="9525">
            <a:noFill/>
            <a:miter lim="800000"/>
            <a:headEnd/>
            <a:tailEnd/>
          </a:ln>
          <a:effectLst/>
        </p:spPr>
        <p:txBody>
          <a:bodyPr>
            <a:spAutoFit/>
          </a:bodyPr>
          <a:lstStyle/>
          <a:p>
            <a:pPr marL="342900" indent="-342900">
              <a:spcBef>
                <a:spcPct val="50000"/>
              </a:spcBef>
            </a:pPr>
            <a:r>
              <a:rPr lang="uk-UA" altLang="zh-CN" sz="1400" b="1" dirty="0">
                <a:solidFill>
                  <a:srgbClr val="000000"/>
                </a:solidFill>
                <a:latin typeface="Times New Roman" pitchFamily="18" charset="0"/>
                <a:cs typeface="Times New Roman" pitchFamily="18" charset="0"/>
              </a:rPr>
              <a:t> </a:t>
            </a:r>
          </a:p>
          <a:p>
            <a:pPr marL="342900" indent="-342900">
              <a:spcBef>
                <a:spcPct val="50000"/>
              </a:spcBef>
            </a:pPr>
            <a:r>
              <a:rPr lang="uk-UA" altLang="zh-CN" sz="1400" b="1" dirty="0">
                <a:solidFill>
                  <a:srgbClr val="000000"/>
                </a:solidFill>
                <a:latin typeface="Times New Roman" pitchFamily="18" charset="0"/>
                <a:cs typeface="Times New Roman" pitchFamily="18" charset="0"/>
              </a:rPr>
              <a:t>        Особлива увага приділяється посиленню мотивації для самоосвіти та підвищення рівня кваліфікації педагогічних працівників, постійному зростанню їхнього професіоналізму.</a:t>
            </a:r>
            <a:r>
              <a:rPr lang="ru-RU" altLang="zh-CN" sz="1400" b="1" dirty="0">
                <a:solidFill>
                  <a:srgbClr val="000000"/>
                </a:solidFill>
                <a:latin typeface="Times New Roman" pitchFamily="18" charset="0"/>
                <a:cs typeface="Times New Roman" pitchFamily="18" charset="0"/>
              </a:rPr>
              <a:t> </a:t>
            </a:r>
            <a:endParaRPr lang="uk-UA" altLang="zh-CN" sz="1400" b="1" dirty="0">
              <a:solidFill>
                <a:srgbClr val="000000"/>
              </a:solidFill>
              <a:latin typeface="Times New Roman" pitchFamily="18" charset="0"/>
              <a:cs typeface="Times New Roman" pitchFamily="18" charset="0"/>
            </a:endParaRPr>
          </a:p>
          <a:p>
            <a:pPr marL="342900" indent="-342900">
              <a:spcBef>
                <a:spcPct val="50000"/>
              </a:spcBef>
            </a:pPr>
            <a:r>
              <a:rPr lang="uk-UA" altLang="zh-CN" sz="1400" b="1" dirty="0">
                <a:solidFill>
                  <a:srgbClr val="000000"/>
                </a:solidFill>
                <a:latin typeface="Times New Roman" pitchFamily="18" charset="0"/>
                <a:cs typeface="Times New Roman" pitchFamily="18" charset="0"/>
              </a:rPr>
              <a:t>       Так </a:t>
            </a:r>
            <a:r>
              <a:rPr lang="ru-RU" altLang="zh-CN" sz="1400" b="1" dirty="0">
                <a:solidFill>
                  <a:srgbClr val="000000"/>
                </a:solidFill>
                <a:latin typeface="Times New Roman" pitchFamily="18" charset="0"/>
                <a:cs typeface="Times New Roman" pitchFamily="18" charset="0"/>
              </a:rPr>
              <a:t>у поточному</a:t>
            </a:r>
            <a:r>
              <a:rPr lang="uk-UA" altLang="zh-CN" sz="1400" b="1" dirty="0">
                <a:solidFill>
                  <a:srgbClr val="000000"/>
                </a:solidFill>
                <a:latin typeface="Times New Roman" pitchFamily="18" charset="0"/>
                <a:cs typeface="Times New Roman" pitchFamily="18" charset="0"/>
              </a:rPr>
              <a:t> навчальному році :</a:t>
            </a:r>
            <a:r>
              <a:rPr lang="ru-RU" altLang="zh-CN" sz="1400" b="1" dirty="0">
                <a:solidFill>
                  <a:srgbClr val="000000"/>
                </a:solidFill>
                <a:latin typeface="Times New Roman" pitchFamily="18" charset="0"/>
                <a:cs typeface="Times New Roman" pitchFamily="18" charset="0"/>
              </a:rPr>
              <a:t> </a:t>
            </a:r>
          </a:p>
          <a:p>
            <a:pPr marL="342900" indent="-342900">
              <a:spcBef>
                <a:spcPct val="50000"/>
              </a:spcBef>
            </a:pPr>
            <a:r>
              <a:rPr lang="uk-UA" sz="1400" b="1" dirty="0">
                <a:solidFill>
                  <a:srgbClr val="000000"/>
                </a:solidFill>
                <a:latin typeface="Times New Roman" pitchFamily="18" charset="0"/>
                <a:cs typeface="Times New Roman" pitchFamily="18" charset="0"/>
              </a:rPr>
              <a:t>    1. Пройшли курси підвищення кваліфікації наступні працівники :</a:t>
            </a:r>
          </a:p>
          <a:p>
            <a:pPr marL="342900" indent="-342900">
              <a:spcBef>
                <a:spcPct val="50000"/>
              </a:spcBef>
            </a:pPr>
            <a:r>
              <a:rPr lang="uk-UA" sz="1400" b="1" dirty="0">
                <a:solidFill>
                  <a:srgbClr val="000000"/>
                </a:solidFill>
                <a:latin typeface="Times New Roman" pitchFamily="18" charset="0"/>
                <a:cs typeface="Times New Roman" pitchFamily="18" charset="0"/>
              </a:rPr>
              <a:t>         - </a:t>
            </a:r>
            <a:r>
              <a:rPr lang="uk-UA" sz="1400" b="1" dirty="0" err="1" smtClean="0">
                <a:solidFill>
                  <a:srgbClr val="000000"/>
                </a:solidFill>
                <a:latin typeface="Times New Roman" pitchFamily="18" charset="0"/>
                <a:cs typeface="Times New Roman" pitchFamily="18" charset="0"/>
              </a:rPr>
              <a:t>Павліхіна</a:t>
            </a:r>
            <a:r>
              <a:rPr lang="uk-UA" sz="1400" b="1" dirty="0" smtClean="0">
                <a:solidFill>
                  <a:srgbClr val="000000"/>
                </a:solidFill>
                <a:latin typeface="Times New Roman" pitchFamily="18" charset="0"/>
                <a:cs typeface="Times New Roman" pitchFamily="18" charset="0"/>
              </a:rPr>
              <a:t> С.М. </a:t>
            </a:r>
            <a:r>
              <a:rPr lang="uk-UA" sz="1400" b="1" dirty="0">
                <a:solidFill>
                  <a:srgbClr val="000000"/>
                </a:solidFill>
                <a:latin typeface="Times New Roman" pitchFamily="18" charset="0"/>
                <a:cs typeface="Times New Roman" pitchFamily="18" charset="0"/>
              </a:rPr>
              <a:t>- вихователь</a:t>
            </a:r>
          </a:p>
          <a:p>
            <a:pPr marL="342900" indent="-342900">
              <a:spcBef>
                <a:spcPct val="50000"/>
              </a:spcBef>
            </a:pPr>
            <a:r>
              <a:rPr lang="uk-UA" sz="1400" b="1" dirty="0">
                <a:solidFill>
                  <a:srgbClr val="000000"/>
                </a:solidFill>
                <a:latin typeface="Times New Roman" pitchFamily="18" charset="0"/>
                <a:cs typeface="Times New Roman" pitchFamily="18" charset="0"/>
              </a:rPr>
              <a:t>         - </a:t>
            </a:r>
            <a:r>
              <a:rPr lang="uk-UA" sz="1400" b="1" dirty="0" err="1">
                <a:solidFill>
                  <a:srgbClr val="000000"/>
                </a:solidFill>
                <a:latin typeface="Times New Roman" pitchFamily="18" charset="0"/>
                <a:cs typeface="Times New Roman" pitchFamily="18" charset="0"/>
              </a:rPr>
              <a:t>Дроменко</a:t>
            </a:r>
            <a:r>
              <a:rPr lang="uk-UA" sz="1400" b="1" dirty="0">
                <a:solidFill>
                  <a:srgbClr val="000000"/>
                </a:solidFill>
                <a:latin typeface="Times New Roman" pitchFamily="18" charset="0"/>
                <a:cs typeface="Times New Roman" pitchFamily="18" charset="0"/>
              </a:rPr>
              <a:t> І.Б.    - вихователь</a:t>
            </a:r>
          </a:p>
          <a:p>
            <a:pPr marL="342900" indent="-342900">
              <a:spcBef>
                <a:spcPct val="50000"/>
              </a:spcBef>
            </a:pPr>
            <a:r>
              <a:rPr lang="uk-UA" sz="1400" b="1" dirty="0">
                <a:solidFill>
                  <a:srgbClr val="000000"/>
                </a:solidFill>
                <a:latin typeface="Times New Roman" pitchFamily="18" charset="0"/>
                <a:cs typeface="Times New Roman" pitchFamily="18" charset="0"/>
              </a:rPr>
              <a:t>         - </a:t>
            </a:r>
            <a:r>
              <a:rPr lang="uk-UA" sz="1400" b="1" dirty="0" err="1">
                <a:solidFill>
                  <a:srgbClr val="000000"/>
                </a:solidFill>
                <a:latin typeface="Times New Roman" pitchFamily="18" charset="0"/>
                <a:cs typeface="Times New Roman" pitchFamily="18" charset="0"/>
              </a:rPr>
              <a:t>Южека</a:t>
            </a:r>
            <a:r>
              <a:rPr lang="uk-UA" sz="1400" b="1" dirty="0">
                <a:solidFill>
                  <a:srgbClr val="000000"/>
                </a:solidFill>
                <a:latin typeface="Times New Roman" pitchFamily="18" charset="0"/>
                <a:cs typeface="Times New Roman" pitchFamily="18" charset="0"/>
              </a:rPr>
              <a:t> І.В.         - вихователь</a:t>
            </a:r>
          </a:p>
          <a:p>
            <a:pPr marL="342900" indent="-342900">
              <a:spcBef>
                <a:spcPct val="50000"/>
              </a:spcBef>
            </a:pPr>
            <a:r>
              <a:rPr lang="uk-UA" sz="1400" b="1" dirty="0">
                <a:solidFill>
                  <a:srgbClr val="000000"/>
                </a:solidFill>
                <a:latin typeface="Times New Roman" pitchFamily="18" charset="0"/>
                <a:cs typeface="Times New Roman" pitchFamily="18" charset="0"/>
              </a:rPr>
              <a:t>         - </a:t>
            </a:r>
            <a:r>
              <a:rPr lang="uk-UA" sz="1400" b="1" dirty="0" err="1">
                <a:solidFill>
                  <a:srgbClr val="000000"/>
                </a:solidFill>
                <a:latin typeface="Times New Roman" pitchFamily="18" charset="0"/>
                <a:cs typeface="Times New Roman" pitchFamily="18" charset="0"/>
              </a:rPr>
              <a:t>Шумська</a:t>
            </a:r>
            <a:r>
              <a:rPr lang="uk-UA" sz="1400" b="1" dirty="0">
                <a:solidFill>
                  <a:srgbClr val="000000"/>
                </a:solidFill>
                <a:latin typeface="Times New Roman" pitchFamily="18" charset="0"/>
                <a:cs typeface="Times New Roman" pitchFamily="18" charset="0"/>
              </a:rPr>
              <a:t> Т.В.    - вихователь</a:t>
            </a:r>
          </a:p>
          <a:p>
            <a:pPr marL="342900" indent="-342900">
              <a:spcBef>
                <a:spcPct val="50000"/>
              </a:spcBef>
            </a:pPr>
            <a:r>
              <a:rPr lang="uk-UA" sz="1400" b="1" dirty="0">
                <a:solidFill>
                  <a:srgbClr val="000000"/>
                </a:solidFill>
                <a:latin typeface="Times New Roman" pitchFamily="18" charset="0"/>
                <a:cs typeface="Times New Roman" pitchFamily="18" charset="0"/>
              </a:rPr>
              <a:t>    2.    </a:t>
            </a:r>
            <a:r>
              <a:rPr lang="uk-UA" sz="1400" b="1" dirty="0" err="1">
                <a:solidFill>
                  <a:srgbClr val="000000"/>
                </a:solidFill>
                <a:latin typeface="Times New Roman" pitchFamily="18" charset="0"/>
                <a:cs typeface="Times New Roman" pitchFamily="18" charset="0"/>
              </a:rPr>
              <a:t>Проатестовано</a:t>
            </a:r>
            <a:r>
              <a:rPr lang="uk-UA" sz="1400" b="1" dirty="0">
                <a:solidFill>
                  <a:srgbClr val="000000"/>
                </a:solidFill>
                <a:latin typeface="Times New Roman" pitchFamily="18" charset="0"/>
                <a:cs typeface="Times New Roman" pitchFamily="18" charset="0"/>
              </a:rPr>
              <a:t> 5 педагогів:</a:t>
            </a:r>
          </a:p>
          <a:p>
            <a:pPr marL="342900" indent="-342900">
              <a:spcBef>
                <a:spcPct val="50000"/>
              </a:spcBef>
            </a:pPr>
            <a:r>
              <a:rPr lang="uk-UA" altLang="zh-CN" sz="1400" b="1" dirty="0">
                <a:solidFill>
                  <a:srgbClr val="000000"/>
                </a:solidFill>
                <a:latin typeface="Times New Roman" pitchFamily="18" charset="0"/>
                <a:cs typeface="Times New Roman" pitchFamily="18" charset="0"/>
              </a:rPr>
              <a:t>        - Присвоєно кваліфікаційну категорію «Спеціаліст І категорії» -                                                       </a:t>
            </a:r>
            <a:r>
              <a:rPr lang="uk-UA" altLang="zh-CN" sz="1400" b="1" dirty="0" err="1">
                <a:solidFill>
                  <a:srgbClr val="000000"/>
                </a:solidFill>
                <a:latin typeface="Times New Roman" pitchFamily="18" charset="0"/>
                <a:cs typeface="Times New Roman" pitchFamily="18" charset="0"/>
              </a:rPr>
              <a:t>Семенченко</a:t>
            </a:r>
            <a:r>
              <a:rPr lang="uk-UA" altLang="zh-CN" sz="1400" b="1" dirty="0">
                <a:solidFill>
                  <a:srgbClr val="000000"/>
                </a:solidFill>
                <a:latin typeface="Times New Roman" pitchFamily="18" charset="0"/>
                <a:cs typeface="Times New Roman" pitchFamily="18" charset="0"/>
              </a:rPr>
              <a:t> Жанні Анатоліївні вчителю – логопеду</a:t>
            </a:r>
          </a:p>
          <a:p>
            <a:pPr marL="342900" indent="-342900">
              <a:spcBef>
                <a:spcPct val="50000"/>
              </a:spcBef>
            </a:pPr>
            <a:r>
              <a:rPr lang="uk-UA" altLang="zh-CN" sz="1400" b="1" dirty="0">
                <a:solidFill>
                  <a:srgbClr val="000000"/>
                </a:solidFill>
                <a:latin typeface="Times New Roman" pitchFamily="18" charset="0"/>
                <a:cs typeface="Times New Roman" pitchFamily="18" charset="0"/>
              </a:rPr>
              <a:t>     </a:t>
            </a:r>
            <a:r>
              <a:rPr lang="ru-RU" altLang="zh-CN" sz="1400" b="1" dirty="0">
                <a:solidFill>
                  <a:srgbClr val="000000"/>
                </a:solidFill>
                <a:latin typeface="Times New Roman" pitchFamily="18" charset="0"/>
                <a:cs typeface="Times New Roman" pitchFamily="18" charset="0"/>
              </a:rPr>
              <a:t>   - </a:t>
            </a:r>
            <a:r>
              <a:rPr lang="uk-UA" altLang="zh-CN" sz="1400" b="1" dirty="0">
                <a:solidFill>
                  <a:srgbClr val="000000"/>
                </a:solidFill>
                <a:latin typeface="Times New Roman" pitchFamily="18" charset="0"/>
                <a:cs typeface="Times New Roman" pitchFamily="18" charset="0"/>
              </a:rPr>
              <a:t>Підтверджено раніше присвоєній кваліфікаційній категорії «Спеціаліст І категорії» -                        Потісі  Валентині Іванівні – вихователю з фізичного виховання</a:t>
            </a:r>
            <a:r>
              <a:rPr lang="ru-RU" altLang="zh-CN" sz="1400" b="1" dirty="0">
                <a:solidFill>
                  <a:srgbClr val="000000"/>
                </a:solidFill>
                <a:latin typeface="Times New Roman" pitchFamily="18" charset="0"/>
                <a:cs typeface="Times New Roman" pitchFamily="18" charset="0"/>
              </a:rPr>
              <a:t> </a:t>
            </a:r>
          </a:p>
          <a:p>
            <a:pPr marL="342900" indent="-342900">
              <a:spcBef>
                <a:spcPct val="50000"/>
              </a:spcBef>
            </a:pPr>
            <a:r>
              <a:rPr lang="uk-UA" altLang="zh-CN" sz="1400" b="1" dirty="0">
                <a:solidFill>
                  <a:srgbClr val="000000"/>
                </a:solidFill>
                <a:latin typeface="Times New Roman" pitchFamily="18" charset="0"/>
                <a:cs typeface="Times New Roman" pitchFamily="18" charset="0"/>
              </a:rPr>
              <a:t>        - </a:t>
            </a:r>
            <a:r>
              <a:rPr lang="ru-RU" altLang="zh-CN" sz="1400" b="1" dirty="0" err="1">
                <a:solidFill>
                  <a:srgbClr val="000000"/>
                </a:solidFill>
                <a:latin typeface="Times New Roman" pitchFamily="18" charset="0"/>
                <a:cs typeface="Times New Roman" pitchFamily="18" charset="0"/>
              </a:rPr>
              <a:t>Підтвердити</a:t>
            </a:r>
            <a:r>
              <a:rPr lang="ru-RU" altLang="zh-CN" sz="1400" b="1" dirty="0">
                <a:solidFill>
                  <a:srgbClr val="000000"/>
                </a:solidFill>
                <a:latin typeface="Times New Roman" pitchFamily="18" charset="0"/>
                <a:cs typeface="Times New Roman" pitchFamily="18" charset="0"/>
              </a:rPr>
              <a:t> </a:t>
            </a:r>
            <a:r>
              <a:rPr lang="ru-RU" altLang="zh-CN" sz="1400" b="1" dirty="0" err="1">
                <a:solidFill>
                  <a:srgbClr val="000000"/>
                </a:solidFill>
                <a:latin typeface="Times New Roman" pitchFamily="18" charset="0"/>
                <a:cs typeface="Times New Roman" pitchFamily="18" charset="0"/>
              </a:rPr>
              <a:t>раніше</a:t>
            </a:r>
            <a:r>
              <a:rPr lang="ru-RU" altLang="zh-CN" sz="1400" b="1" dirty="0">
                <a:solidFill>
                  <a:srgbClr val="000000"/>
                </a:solidFill>
                <a:latin typeface="Times New Roman" pitchFamily="18" charset="0"/>
                <a:cs typeface="Times New Roman" pitchFamily="18" charset="0"/>
              </a:rPr>
              <a:t> </a:t>
            </a:r>
            <a:r>
              <a:rPr lang="ru-RU" altLang="zh-CN" sz="1400" b="1" dirty="0" err="1">
                <a:solidFill>
                  <a:srgbClr val="000000"/>
                </a:solidFill>
                <a:latin typeface="Times New Roman" pitchFamily="18" charset="0"/>
                <a:cs typeface="Times New Roman" pitchFamily="18" charset="0"/>
              </a:rPr>
              <a:t>встановлений</a:t>
            </a:r>
            <a:r>
              <a:rPr lang="ru-RU" altLang="zh-CN" sz="1400" b="1" dirty="0">
                <a:solidFill>
                  <a:srgbClr val="000000"/>
                </a:solidFill>
                <a:latin typeface="Times New Roman" pitchFamily="18" charset="0"/>
                <a:cs typeface="Times New Roman" pitchFamily="18" charset="0"/>
              </a:rPr>
              <a:t> 11 </a:t>
            </a:r>
            <a:r>
              <a:rPr lang="ru-RU" altLang="zh-CN" sz="1400" b="1" dirty="0" err="1">
                <a:solidFill>
                  <a:srgbClr val="000000"/>
                </a:solidFill>
                <a:latin typeface="Times New Roman" pitchFamily="18" charset="0"/>
                <a:cs typeface="Times New Roman" pitchFamily="18" charset="0"/>
              </a:rPr>
              <a:t>тарифний</a:t>
            </a:r>
            <a:r>
              <a:rPr lang="ru-RU" altLang="zh-CN" sz="1400" b="1" dirty="0">
                <a:solidFill>
                  <a:srgbClr val="000000"/>
                </a:solidFill>
                <a:latin typeface="Times New Roman" pitchFamily="18" charset="0"/>
                <a:cs typeface="Times New Roman" pitchFamily="18" charset="0"/>
              </a:rPr>
              <a:t> </a:t>
            </a:r>
            <a:r>
              <a:rPr lang="ru-RU" altLang="zh-CN" sz="1400" b="1" dirty="0" err="1">
                <a:solidFill>
                  <a:srgbClr val="000000"/>
                </a:solidFill>
                <a:latin typeface="Times New Roman" pitchFamily="18" charset="0"/>
                <a:cs typeface="Times New Roman" pitchFamily="18" charset="0"/>
              </a:rPr>
              <a:t>розряд</a:t>
            </a:r>
            <a:r>
              <a:rPr lang="ru-RU" altLang="zh-CN" sz="1400" b="1" dirty="0">
                <a:solidFill>
                  <a:srgbClr val="000000"/>
                </a:solidFill>
                <a:latin typeface="Times New Roman" pitchFamily="18" charset="0"/>
                <a:cs typeface="Times New Roman" pitchFamily="18" charset="0"/>
              </a:rPr>
              <a:t> - </a:t>
            </a:r>
            <a:r>
              <a:rPr lang="uk-UA" altLang="zh-CN" sz="1400" b="1" dirty="0" err="1">
                <a:solidFill>
                  <a:srgbClr val="000000"/>
                </a:solidFill>
                <a:latin typeface="Times New Roman" pitchFamily="18" charset="0"/>
                <a:cs typeface="Times New Roman" pitchFamily="18" charset="0"/>
              </a:rPr>
              <a:t>Слюсаренко</a:t>
            </a:r>
            <a:r>
              <a:rPr lang="uk-UA" altLang="zh-CN" sz="1400" b="1" dirty="0">
                <a:solidFill>
                  <a:srgbClr val="000000"/>
                </a:solidFill>
                <a:latin typeface="Times New Roman" pitchFamily="18" charset="0"/>
                <a:cs typeface="Times New Roman" pitchFamily="18" charset="0"/>
              </a:rPr>
              <a:t> Надії Петрівні</a:t>
            </a:r>
            <a:r>
              <a:rPr lang="ru-RU" altLang="zh-CN" sz="1400" b="1" dirty="0">
                <a:solidFill>
                  <a:srgbClr val="000000"/>
                </a:solidFill>
                <a:latin typeface="Times New Roman" pitchFamily="18" charset="0"/>
                <a:cs typeface="Times New Roman" pitchFamily="18" charset="0"/>
              </a:rPr>
              <a:t> – </a:t>
            </a:r>
            <a:r>
              <a:rPr lang="ru-RU" altLang="zh-CN" sz="1400" b="1" dirty="0" err="1">
                <a:solidFill>
                  <a:srgbClr val="000000"/>
                </a:solidFill>
                <a:latin typeface="Times New Roman" pitchFamily="18" charset="0"/>
                <a:cs typeface="Times New Roman" pitchFamily="18" charset="0"/>
              </a:rPr>
              <a:t>вихователю</a:t>
            </a:r>
            <a:r>
              <a:rPr lang="ru-RU" altLang="zh-CN" sz="1400" b="1" dirty="0">
                <a:solidFill>
                  <a:srgbClr val="000000"/>
                </a:solidFill>
                <a:latin typeface="Times New Roman" pitchFamily="18" charset="0"/>
                <a:cs typeface="Times New Roman" pitchFamily="18" charset="0"/>
              </a:rPr>
              <a:t>.</a:t>
            </a:r>
          </a:p>
          <a:p>
            <a:pPr marL="342900" indent="-342900">
              <a:spcBef>
                <a:spcPct val="50000"/>
              </a:spcBef>
            </a:pPr>
            <a:r>
              <a:rPr lang="ru-RU" altLang="zh-CN" sz="1400" b="1" dirty="0">
                <a:solidFill>
                  <a:srgbClr val="000000"/>
                </a:solidFill>
                <a:latin typeface="Times New Roman" pitchFamily="18" charset="0"/>
                <a:cs typeface="Times New Roman" pitchFamily="18" charset="0"/>
              </a:rPr>
              <a:t>        - </a:t>
            </a:r>
            <a:r>
              <a:rPr lang="ru-RU" altLang="zh-CN" sz="1400" b="1" dirty="0" err="1">
                <a:solidFill>
                  <a:srgbClr val="000000"/>
                </a:solidFill>
                <a:latin typeface="Times New Roman" pitchFamily="18" charset="0"/>
                <a:cs typeface="Times New Roman" pitchFamily="18" charset="0"/>
              </a:rPr>
              <a:t>Підтвердити</a:t>
            </a:r>
            <a:r>
              <a:rPr lang="ru-RU" altLang="zh-CN" sz="1400" b="1" dirty="0">
                <a:solidFill>
                  <a:srgbClr val="000000"/>
                </a:solidFill>
                <a:latin typeface="Times New Roman" pitchFamily="18" charset="0"/>
                <a:cs typeface="Times New Roman" pitchFamily="18" charset="0"/>
              </a:rPr>
              <a:t> </a:t>
            </a:r>
            <a:r>
              <a:rPr lang="ru-RU" altLang="zh-CN" sz="1400" b="1" dirty="0" err="1">
                <a:solidFill>
                  <a:srgbClr val="000000"/>
                </a:solidFill>
                <a:latin typeface="Times New Roman" pitchFamily="18" charset="0"/>
                <a:cs typeface="Times New Roman" pitchFamily="18" charset="0"/>
              </a:rPr>
              <a:t>раніше</a:t>
            </a:r>
            <a:r>
              <a:rPr lang="ru-RU" altLang="zh-CN" sz="1400" b="1" dirty="0">
                <a:solidFill>
                  <a:srgbClr val="000000"/>
                </a:solidFill>
                <a:latin typeface="Times New Roman" pitchFamily="18" charset="0"/>
                <a:cs typeface="Times New Roman" pitchFamily="18" charset="0"/>
              </a:rPr>
              <a:t> </a:t>
            </a:r>
            <a:r>
              <a:rPr lang="ru-RU" altLang="zh-CN" sz="1400" b="1" dirty="0" err="1">
                <a:solidFill>
                  <a:srgbClr val="000000"/>
                </a:solidFill>
                <a:latin typeface="Times New Roman" pitchFamily="18" charset="0"/>
                <a:cs typeface="Times New Roman" pitchFamily="18" charset="0"/>
              </a:rPr>
              <a:t>встановлений</a:t>
            </a:r>
            <a:r>
              <a:rPr lang="ru-RU" altLang="zh-CN" sz="1400" b="1" dirty="0">
                <a:solidFill>
                  <a:srgbClr val="000000"/>
                </a:solidFill>
                <a:latin typeface="Times New Roman" pitchFamily="18" charset="0"/>
                <a:cs typeface="Times New Roman" pitchFamily="18" charset="0"/>
              </a:rPr>
              <a:t> 11 </a:t>
            </a:r>
            <a:r>
              <a:rPr lang="ru-RU" altLang="zh-CN" sz="1400" b="1" dirty="0" err="1">
                <a:solidFill>
                  <a:srgbClr val="000000"/>
                </a:solidFill>
                <a:latin typeface="Times New Roman" pitchFamily="18" charset="0"/>
                <a:cs typeface="Times New Roman" pitchFamily="18" charset="0"/>
              </a:rPr>
              <a:t>тарифний</a:t>
            </a:r>
            <a:r>
              <a:rPr lang="ru-RU" altLang="zh-CN" sz="1400" b="1" dirty="0">
                <a:solidFill>
                  <a:srgbClr val="000000"/>
                </a:solidFill>
                <a:latin typeface="Times New Roman" pitchFamily="18" charset="0"/>
                <a:cs typeface="Times New Roman" pitchFamily="18" charset="0"/>
              </a:rPr>
              <a:t> </a:t>
            </a:r>
            <a:r>
              <a:rPr lang="ru-RU" altLang="zh-CN" sz="1400" b="1" dirty="0" err="1">
                <a:solidFill>
                  <a:srgbClr val="000000"/>
                </a:solidFill>
                <a:latin typeface="Times New Roman" pitchFamily="18" charset="0"/>
                <a:cs typeface="Times New Roman" pitchFamily="18" charset="0"/>
              </a:rPr>
              <a:t>розряд</a:t>
            </a:r>
            <a:r>
              <a:rPr lang="uk-UA" altLang="zh-CN" sz="1400" b="1" dirty="0">
                <a:solidFill>
                  <a:srgbClr val="000000"/>
                </a:solidFill>
                <a:latin typeface="Times New Roman" pitchFamily="18" charset="0"/>
                <a:cs typeface="Times New Roman" pitchFamily="18" charset="0"/>
              </a:rPr>
              <a:t>  - </a:t>
            </a:r>
            <a:r>
              <a:rPr lang="ru-RU" altLang="zh-CN" sz="1400" b="1" dirty="0" err="1">
                <a:solidFill>
                  <a:srgbClr val="000000"/>
                </a:solidFill>
                <a:latin typeface="Times New Roman" pitchFamily="18" charset="0"/>
                <a:cs typeface="Times New Roman" pitchFamily="18" charset="0"/>
              </a:rPr>
              <a:t>Лазоренко</a:t>
            </a:r>
            <a:r>
              <a:rPr lang="ru-RU" altLang="zh-CN" sz="1400" b="1" dirty="0">
                <a:solidFill>
                  <a:srgbClr val="000000"/>
                </a:solidFill>
                <a:latin typeface="Times New Roman" pitchFamily="18" charset="0"/>
                <a:cs typeface="Times New Roman" pitchFamily="18" charset="0"/>
              </a:rPr>
              <a:t> </a:t>
            </a:r>
            <a:r>
              <a:rPr lang="uk-UA" altLang="zh-CN" sz="1400" b="1" dirty="0">
                <a:solidFill>
                  <a:srgbClr val="000000"/>
                </a:solidFill>
                <a:latin typeface="Times New Roman" pitchFamily="18" charset="0"/>
                <a:cs typeface="Times New Roman" pitchFamily="18" charset="0"/>
              </a:rPr>
              <a:t>Світлані Миколаївні</a:t>
            </a:r>
            <a:r>
              <a:rPr lang="ru-RU" altLang="zh-CN" sz="1400" b="1" dirty="0">
                <a:solidFill>
                  <a:srgbClr val="000000"/>
                </a:solidFill>
                <a:latin typeface="Times New Roman" pitchFamily="18" charset="0"/>
                <a:cs typeface="Times New Roman" pitchFamily="18" charset="0"/>
              </a:rPr>
              <a:t> - </a:t>
            </a:r>
            <a:r>
              <a:rPr lang="ru-RU" altLang="zh-CN" sz="1400" b="1" dirty="0" err="1">
                <a:solidFill>
                  <a:srgbClr val="000000"/>
                </a:solidFill>
                <a:latin typeface="Times New Roman" pitchFamily="18" charset="0"/>
                <a:cs typeface="Times New Roman" pitchFamily="18" charset="0"/>
              </a:rPr>
              <a:t>вихователю</a:t>
            </a:r>
            <a:r>
              <a:rPr lang="ru-RU" altLang="zh-CN" sz="1400" b="1" dirty="0">
                <a:solidFill>
                  <a:srgbClr val="000000"/>
                </a:solidFill>
                <a:latin typeface="Times New Roman" pitchFamily="18" charset="0"/>
                <a:cs typeface="Times New Roman" pitchFamily="18" charset="0"/>
              </a:rPr>
              <a:t>.</a:t>
            </a:r>
          </a:p>
          <a:p>
            <a:pPr marL="342900" indent="-342900">
              <a:spcBef>
                <a:spcPct val="50000"/>
              </a:spcBef>
            </a:pPr>
            <a:r>
              <a:rPr lang="ru-RU" altLang="zh-CN" sz="1400" b="1" dirty="0">
                <a:solidFill>
                  <a:srgbClr val="000000"/>
                </a:solidFill>
                <a:latin typeface="Times New Roman" pitchFamily="18" charset="0"/>
                <a:cs typeface="Times New Roman" pitchFamily="18" charset="0"/>
              </a:rPr>
              <a:t>        - </a:t>
            </a:r>
            <a:r>
              <a:rPr lang="ru-RU" altLang="zh-CN" sz="1400" b="1" dirty="0" err="1">
                <a:solidFill>
                  <a:srgbClr val="000000"/>
                </a:solidFill>
                <a:latin typeface="Times New Roman" pitchFamily="18" charset="0"/>
                <a:cs typeface="Times New Roman" pitchFamily="18" charset="0"/>
              </a:rPr>
              <a:t>Підтвердити</a:t>
            </a:r>
            <a:r>
              <a:rPr lang="ru-RU" altLang="zh-CN" sz="1400" b="1" dirty="0">
                <a:solidFill>
                  <a:srgbClr val="000000"/>
                </a:solidFill>
                <a:latin typeface="Times New Roman" pitchFamily="18" charset="0"/>
                <a:cs typeface="Times New Roman" pitchFamily="18" charset="0"/>
              </a:rPr>
              <a:t> </a:t>
            </a:r>
            <a:r>
              <a:rPr lang="ru-RU" altLang="zh-CN" sz="1400" b="1" dirty="0" err="1">
                <a:solidFill>
                  <a:srgbClr val="000000"/>
                </a:solidFill>
                <a:latin typeface="Times New Roman" pitchFamily="18" charset="0"/>
                <a:cs typeface="Times New Roman" pitchFamily="18" charset="0"/>
              </a:rPr>
              <a:t>раніше</a:t>
            </a:r>
            <a:r>
              <a:rPr lang="ru-RU" altLang="zh-CN" sz="1400" b="1" dirty="0">
                <a:solidFill>
                  <a:srgbClr val="000000"/>
                </a:solidFill>
                <a:latin typeface="Times New Roman" pitchFamily="18" charset="0"/>
                <a:cs typeface="Times New Roman" pitchFamily="18" charset="0"/>
              </a:rPr>
              <a:t> </a:t>
            </a:r>
            <a:r>
              <a:rPr lang="ru-RU" altLang="zh-CN" sz="1400" b="1" dirty="0" err="1">
                <a:solidFill>
                  <a:srgbClr val="000000"/>
                </a:solidFill>
                <a:latin typeface="Times New Roman" pitchFamily="18" charset="0"/>
                <a:cs typeface="Times New Roman" pitchFamily="18" charset="0"/>
              </a:rPr>
              <a:t>встановлений</a:t>
            </a:r>
            <a:r>
              <a:rPr lang="ru-RU" altLang="zh-CN" sz="1400" b="1" dirty="0">
                <a:solidFill>
                  <a:srgbClr val="000000"/>
                </a:solidFill>
                <a:latin typeface="Times New Roman" pitchFamily="18" charset="0"/>
                <a:cs typeface="Times New Roman" pitchFamily="18" charset="0"/>
              </a:rPr>
              <a:t> 11 </a:t>
            </a:r>
            <a:r>
              <a:rPr lang="ru-RU" altLang="zh-CN" sz="1400" b="1" dirty="0" err="1">
                <a:solidFill>
                  <a:srgbClr val="000000"/>
                </a:solidFill>
                <a:latin typeface="Times New Roman" pitchFamily="18" charset="0"/>
                <a:cs typeface="Times New Roman" pitchFamily="18" charset="0"/>
              </a:rPr>
              <a:t>тарифний</a:t>
            </a:r>
            <a:r>
              <a:rPr lang="ru-RU" altLang="zh-CN" sz="1400" b="1" dirty="0">
                <a:solidFill>
                  <a:srgbClr val="000000"/>
                </a:solidFill>
                <a:latin typeface="Times New Roman" pitchFamily="18" charset="0"/>
                <a:cs typeface="Times New Roman" pitchFamily="18" charset="0"/>
              </a:rPr>
              <a:t> </a:t>
            </a:r>
            <a:r>
              <a:rPr lang="ru-RU" altLang="zh-CN" sz="1400" b="1" dirty="0" err="1">
                <a:solidFill>
                  <a:srgbClr val="000000"/>
                </a:solidFill>
                <a:latin typeface="Times New Roman" pitchFamily="18" charset="0"/>
                <a:cs typeface="Times New Roman" pitchFamily="18" charset="0"/>
              </a:rPr>
              <a:t>розряд</a:t>
            </a:r>
            <a:r>
              <a:rPr lang="uk-UA" altLang="zh-CN" sz="1400" b="1" dirty="0">
                <a:solidFill>
                  <a:srgbClr val="000000"/>
                </a:solidFill>
                <a:latin typeface="Times New Roman" pitchFamily="18" charset="0"/>
                <a:cs typeface="Times New Roman" pitchFamily="18" charset="0"/>
              </a:rPr>
              <a:t> - </a:t>
            </a:r>
            <a:r>
              <a:rPr lang="uk-UA" altLang="zh-CN" sz="1400" b="1" dirty="0" err="1">
                <a:solidFill>
                  <a:srgbClr val="000000"/>
                </a:solidFill>
                <a:latin typeface="Times New Roman" pitchFamily="18" charset="0"/>
                <a:cs typeface="Times New Roman" pitchFamily="18" charset="0"/>
              </a:rPr>
              <a:t>Олексієнко</a:t>
            </a:r>
            <a:r>
              <a:rPr lang="uk-UA" altLang="zh-CN" sz="1400" b="1" dirty="0">
                <a:solidFill>
                  <a:srgbClr val="000000"/>
                </a:solidFill>
                <a:latin typeface="Times New Roman" pitchFamily="18" charset="0"/>
                <a:cs typeface="Times New Roman" pitchFamily="18" charset="0"/>
              </a:rPr>
              <a:t> Галині Володимирівні – вихователю.</a:t>
            </a:r>
            <a:r>
              <a:rPr lang="ru-RU" altLang="zh-CN" sz="1400" b="1" dirty="0">
                <a:solidFill>
                  <a:srgbClr val="000000"/>
                </a:solidFill>
                <a:latin typeface="Times New Roman" pitchFamily="18" charset="0"/>
                <a:cs typeface="Times New Roman" pitchFamily="18" charset="0"/>
              </a:rPr>
              <a:t> </a:t>
            </a:r>
            <a:endParaRPr lang="ru-RU" sz="1400" b="1" dirty="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07950" y="71438"/>
            <a:ext cx="8964613" cy="1196975"/>
          </a:xfrm>
          <a:prstGeom prst="roundRect">
            <a:avLst/>
          </a:prstGeom>
          <a:solidFill>
            <a:schemeClr val="lt1">
              <a:alpha val="24000"/>
            </a:schemeClr>
          </a:solidFill>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ru-RU"/>
          </a:p>
        </p:txBody>
      </p:sp>
      <p:sp>
        <p:nvSpPr>
          <p:cNvPr id="4" name="Заголовок 1"/>
          <p:cNvSpPr txBox="1">
            <a:spLocks/>
          </p:cNvSpPr>
          <p:nvPr/>
        </p:nvSpPr>
        <p:spPr>
          <a:xfrm>
            <a:off x="0" y="260350"/>
            <a:ext cx="9144000" cy="865188"/>
          </a:xfrm>
          <a:prstGeom prst="rect">
            <a:avLst/>
          </a:prstGeom>
        </p:spPr>
        <p:txBody>
          <a:bodyPr anchor="ctr"/>
          <a:lstStyle/>
          <a:p>
            <a:pPr algn="ctr"/>
            <a:r>
              <a:rPr lang="uk-UA" sz="3000" b="1">
                <a:latin typeface="Times New Roman" pitchFamily="18" charset="0"/>
                <a:cs typeface="Times New Roman" pitchFamily="18" charset="0"/>
              </a:rPr>
              <a:t>           Пріоритетні завданнями на поточний навчальний рік </a:t>
            </a:r>
            <a:endParaRPr lang="ru-RU" sz="3000" b="1">
              <a:effectLst>
                <a:outerShdw blurRad="38100" dist="38100" dir="2700000" algn="tl">
                  <a:srgbClr val="FFFFFF"/>
                </a:outerShdw>
              </a:effectLst>
              <a:latin typeface="Times New Roman" pitchFamily="18" charset="0"/>
              <a:cs typeface="Times New Roman" pitchFamily="18" charset="0"/>
            </a:endParaRPr>
          </a:p>
        </p:txBody>
      </p:sp>
      <p:sp>
        <p:nvSpPr>
          <p:cNvPr id="70661" name="Text Box 5"/>
          <p:cNvSpPr txBox="1">
            <a:spLocks noChangeArrowheads="1"/>
          </p:cNvSpPr>
          <p:nvPr/>
        </p:nvSpPr>
        <p:spPr bwMode="auto">
          <a:xfrm>
            <a:off x="250825" y="1125538"/>
            <a:ext cx="8713788" cy="4705350"/>
          </a:xfrm>
          <a:prstGeom prst="rect">
            <a:avLst/>
          </a:prstGeom>
          <a:noFill/>
          <a:ln w="9525">
            <a:noFill/>
            <a:miter lim="800000"/>
            <a:headEnd/>
            <a:tailEnd/>
          </a:ln>
          <a:effectLst/>
        </p:spPr>
        <p:txBody>
          <a:bodyPr>
            <a:spAutoFit/>
          </a:bodyPr>
          <a:lstStyle/>
          <a:p>
            <a:pPr marL="342900" indent="-342900">
              <a:spcBef>
                <a:spcPct val="50000"/>
              </a:spcBef>
            </a:pPr>
            <a:r>
              <a:rPr lang="uk-UA" altLang="zh-CN" sz="1400" b="1" dirty="0">
                <a:solidFill>
                  <a:srgbClr val="000000"/>
                </a:solidFill>
                <a:latin typeface="Times New Roman" pitchFamily="18" charset="0"/>
                <a:cs typeface="Times New Roman" pitchFamily="18" charset="0"/>
              </a:rPr>
              <a:t> </a:t>
            </a:r>
          </a:p>
          <a:p>
            <a:pPr marL="342900" indent="-342900">
              <a:spcBef>
                <a:spcPct val="50000"/>
              </a:spcBef>
            </a:pPr>
            <a:r>
              <a:rPr lang="uk-UA" altLang="zh-CN" sz="1400" b="1" dirty="0">
                <a:solidFill>
                  <a:srgbClr val="000000"/>
                </a:solidFill>
                <a:latin typeface="Times New Roman" pitchFamily="18" charset="0"/>
                <a:cs typeface="Times New Roman" pitchFamily="18" charset="0"/>
              </a:rPr>
              <a:t>          </a:t>
            </a:r>
            <a:r>
              <a:rPr lang="uk-UA" altLang="zh-CN" sz="1600" b="1" dirty="0">
                <a:solidFill>
                  <a:srgbClr val="000000"/>
                </a:solidFill>
                <a:latin typeface="Times New Roman" pitchFamily="18" charset="0"/>
                <a:cs typeface="Times New Roman" pitchFamily="18" charset="0"/>
              </a:rPr>
              <a:t>1. Спрямувати свою діяльність на формування соціальної компетенції дітей    дошкільного         віку відповідно до вимог Базового компоненту дошкільної освіти. Забезпечувати фізичний, психічний і соціальний розвиток дітей раннього та молодшого дошкільного віку, їх безболісну адаптацію до змінних умов життя та успішне входження у соціальне середовище.</a:t>
            </a:r>
          </a:p>
          <a:p>
            <a:pPr marL="342900" indent="-342900" algn="just">
              <a:spcBef>
                <a:spcPct val="50000"/>
              </a:spcBef>
            </a:pPr>
            <a:r>
              <a:rPr lang="uk-UA" altLang="zh-CN" sz="1600" b="1" dirty="0">
                <a:solidFill>
                  <a:srgbClr val="000000"/>
                </a:solidFill>
                <a:latin typeface="Times New Roman" pitchFamily="18" charset="0"/>
                <a:cs typeface="Times New Roman" pitchFamily="18" charset="0"/>
              </a:rPr>
              <a:t>2. Створити умови для формування у дітей початкових уявлень про дії та поведінку, що орієнтовані на сталий розвиток, усвідомлення старшими дошкільниками необхідності збереження ресурсів Землі та особистої причетності до майбутнього суспільства і природи.</a:t>
            </a:r>
          </a:p>
          <a:p>
            <a:pPr marL="342900" indent="-342900" algn="just">
              <a:spcBef>
                <a:spcPct val="50000"/>
              </a:spcBef>
            </a:pPr>
            <a:r>
              <a:rPr lang="uk-UA" altLang="zh-CN" sz="1600" b="1" dirty="0">
                <a:solidFill>
                  <a:srgbClr val="000000"/>
                </a:solidFill>
                <a:latin typeface="Times New Roman" pitchFamily="18" charset="0"/>
                <a:cs typeface="Times New Roman" pitchFamily="18" charset="0"/>
              </a:rPr>
              <a:t>3. </a:t>
            </a:r>
            <a:r>
              <a:rPr lang="ru-RU" altLang="zh-CN" sz="1600" b="1" dirty="0" err="1">
                <a:solidFill>
                  <a:srgbClr val="000000"/>
                </a:solidFill>
                <a:latin typeface="Times New Roman" pitchFamily="18" charset="0"/>
                <a:cs typeface="Times New Roman" pitchFamily="18" charset="0"/>
              </a:rPr>
              <a:t>Продовжувати</a:t>
            </a:r>
            <a:r>
              <a:rPr lang="ru-RU" altLang="zh-CN" sz="1600" b="1" dirty="0">
                <a:solidFill>
                  <a:srgbClr val="000000"/>
                </a:solidFill>
                <a:latin typeface="Times New Roman" pitchFamily="18" charset="0"/>
                <a:cs typeface="Times New Roman" pitchFamily="18" charset="0"/>
              </a:rPr>
              <a:t> роботу </a:t>
            </a:r>
            <a:r>
              <a:rPr lang="ru-RU" altLang="zh-CN" sz="1600" b="1" dirty="0" err="1">
                <a:solidFill>
                  <a:srgbClr val="000000"/>
                </a:solidFill>
                <a:latin typeface="Times New Roman" pitchFamily="18" charset="0"/>
                <a:cs typeface="Times New Roman" pitchFamily="18" charset="0"/>
              </a:rPr>
              <a:t>щодо</a:t>
            </a:r>
            <a:r>
              <a:rPr lang="ru-RU" altLang="zh-CN" sz="1600" b="1" dirty="0">
                <a:solidFill>
                  <a:srgbClr val="000000"/>
                </a:solidFill>
                <a:latin typeface="Times New Roman" pitchFamily="18" charset="0"/>
                <a:cs typeface="Times New Roman" pitchFamily="18" charset="0"/>
              </a:rPr>
              <a:t> </a:t>
            </a:r>
            <a:r>
              <a:rPr lang="ru-RU" altLang="zh-CN" sz="1600" b="1" dirty="0" err="1">
                <a:solidFill>
                  <a:srgbClr val="000000"/>
                </a:solidFill>
                <a:latin typeface="Times New Roman" pitchFamily="18" charset="0"/>
                <a:cs typeface="Times New Roman" pitchFamily="18" charset="0"/>
              </a:rPr>
              <a:t>формування</a:t>
            </a:r>
            <a:r>
              <a:rPr lang="ru-RU" altLang="zh-CN" sz="1600" b="1" dirty="0">
                <a:solidFill>
                  <a:srgbClr val="000000"/>
                </a:solidFill>
                <a:latin typeface="Times New Roman" pitchFamily="18" charset="0"/>
                <a:cs typeface="Times New Roman" pitchFamily="18" charset="0"/>
              </a:rPr>
              <a:t> </a:t>
            </a:r>
            <a:r>
              <a:rPr lang="ru-RU" altLang="zh-CN" sz="1600" b="1" dirty="0" err="1">
                <a:solidFill>
                  <a:srgbClr val="000000"/>
                </a:solidFill>
                <a:latin typeface="Times New Roman" pitchFamily="18" charset="0"/>
                <a:cs typeface="Times New Roman" pitchFamily="18" charset="0"/>
              </a:rPr>
              <a:t>комунікативно-мовленнєвої</a:t>
            </a:r>
            <a:r>
              <a:rPr lang="ru-RU" altLang="zh-CN" sz="1600" b="1" dirty="0">
                <a:solidFill>
                  <a:srgbClr val="000000"/>
                </a:solidFill>
                <a:latin typeface="Times New Roman" pitchFamily="18" charset="0"/>
                <a:cs typeface="Times New Roman" pitchFamily="18" charset="0"/>
              </a:rPr>
              <a:t> </a:t>
            </a:r>
            <a:r>
              <a:rPr lang="ru-RU" altLang="zh-CN" sz="1600" b="1" dirty="0" err="1">
                <a:solidFill>
                  <a:srgbClr val="000000"/>
                </a:solidFill>
                <a:latin typeface="Times New Roman" pitchFamily="18" charset="0"/>
                <a:cs typeface="Times New Roman" pitchFamily="18" charset="0"/>
              </a:rPr>
              <a:t>компетентності</a:t>
            </a:r>
            <a:r>
              <a:rPr lang="ru-RU" altLang="zh-CN" sz="1600" b="1" dirty="0">
                <a:solidFill>
                  <a:srgbClr val="000000"/>
                </a:solidFill>
                <a:latin typeface="Times New Roman" pitchFamily="18" charset="0"/>
                <a:cs typeface="Times New Roman" pitchFamily="18" charset="0"/>
              </a:rPr>
              <a:t> як </a:t>
            </a:r>
            <a:r>
              <a:rPr lang="ru-RU" altLang="zh-CN" sz="1600" b="1" dirty="0" err="1">
                <a:solidFill>
                  <a:srgbClr val="000000"/>
                </a:solidFill>
                <a:latin typeface="Times New Roman" pitchFamily="18" charset="0"/>
                <a:cs typeface="Times New Roman" pitchFamily="18" charset="0"/>
              </a:rPr>
              <a:t>здатності</a:t>
            </a:r>
            <a:r>
              <a:rPr lang="ru-RU" altLang="zh-CN" sz="1600" b="1" dirty="0">
                <a:solidFill>
                  <a:srgbClr val="000000"/>
                </a:solidFill>
                <a:latin typeface="Times New Roman" pitchFamily="18" charset="0"/>
                <a:cs typeface="Times New Roman" pitchFamily="18" charset="0"/>
              </a:rPr>
              <a:t> </a:t>
            </a:r>
            <a:r>
              <a:rPr lang="ru-RU" altLang="zh-CN" sz="1600" b="1" dirty="0" err="1">
                <a:solidFill>
                  <a:srgbClr val="000000"/>
                </a:solidFill>
                <a:latin typeface="Times New Roman" pitchFamily="18" charset="0"/>
                <a:cs typeface="Times New Roman" pitchFamily="18" charset="0"/>
              </a:rPr>
              <a:t>дитини</a:t>
            </a:r>
            <a:r>
              <a:rPr lang="ru-RU" altLang="zh-CN" sz="1600" b="1" dirty="0">
                <a:solidFill>
                  <a:srgbClr val="000000"/>
                </a:solidFill>
                <a:latin typeface="Times New Roman" pitchFamily="18" charset="0"/>
                <a:cs typeface="Times New Roman" pitchFamily="18" charset="0"/>
              </a:rPr>
              <a:t> </a:t>
            </a:r>
            <a:r>
              <a:rPr lang="ru-RU" altLang="zh-CN" sz="1600" b="1" dirty="0" err="1">
                <a:solidFill>
                  <a:srgbClr val="000000"/>
                </a:solidFill>
                <a:latin typeface="Times New Roman" pitchFamily="18" charset="0"/>
                <a:cs typeface="Times New Roman" pitchFamily="18" charset="0"/>
              </a:rPr>
              <a:t>будувати</a:t>
            </a:r>
            <a:r>
              <a:rPr lang="ru-RU" altLang="zh-CN" sz="1600" b="1" dirty="0">
                <a:solidFill>
                  <a:srgbClr val="000000"/>
                </a:solidFill>
                <a:latin typeface="Times New Roman" pitchFamily="18" charset="0"/>
                <a:cs typeface="Times New Roman" pitchFamily="18" charset="0"/>
              </a:rPr>
              <a:t> </a:t>
            </a:r>
            <a:r>
              <a:rPr lang="ru-RU" altLang="zh-CN" sz="1600" b="1" dirty="0" err="1">
                <a:solidFill>
                  <a:srgbClr val="000000"/>
                </a:solidFill>
                <a:latin typeface="Times New Roman" pitchFamily="18" charset="0"/>
                <a:cs typeface="Times New Roman" pitchFamily="18" charset="0"/>
              </a:rPr>
              <a:t>своє</a:t>
            </a:r>
            <a:r>
              <a:rPr lang="ru-RU" altLang="zh-CN" sz="1600" b="1" dirty="0">
                <a:solidFill>
                  <a:srgbClr val="000000"/>
                </a:solidFill>
                <a:latin typeface="Times New Roman" pitchFamily="18" charset="0"/>
                <a:cs typeface="Times New Roman" pitchFamily="18" charset="0"/>
              </a:rPr>
              <a:t> </a:t>
            </a:r>
            <a:r>
              <a:rPr lang="ru-RU" altLang="zh-CN" sz="1600" b="1" dirty="0" err="1">
                <a:solidFill>
                  <a:srgbClr val="000000"/>
                </a:solidFill>
                <a:latin typeface="Times New Roman" pitchFamily="18" charset="0"/>
                <a:cs typeface="Times New Roman" pitchFamily="18" charset="0"/>
              </a:rPr>
              <a:t>мовне</a:t>
            </a:r>
            <a:r>
              <a:rPr lang="ru-RU" altLang="zh-CN" sz="1600" b="1" dirty="0">
                <a:solidFill>
                  <a:srgbClr val="000000"/>
                </a:solidFill>
                <a:latin typeface="Times New Roman" pitchFamily="18" charset="0"/>
                <a:cs typeface="Times New Roman" pitchFamily="18" charset="0"/>
              </a:rPr>
              <a:t> </a:t>
            </a:r>
            <a:r>
              <a:rPr lang="ru-RU" altLang="zh-CN" sz="1600" b="1" dirty="0" err="1">
                <a:solidFill>
                  <a:srgbClr val="000000"/>
                </a:solidFill>
                <a:latin typeface="Times New Roman" pitchFamily="18" charset="0"/>
                <a:cs typeface="Times New Roman" pitchFamily="18" charset="0"/>
              </a:rPr>
              <a:t>спілкування</a:t>
            </a:r>
            <a:r>
              <a:rPr lang="ru-RU" altLang="zh-CN" sz="1600" b="1" dirty="0">
                <a:solidFill>
                  <a:srgbClr val="000000"/>
                </a:solidFill>
                <a:latin typeface="Times New Roman" pitchFamily="18" charset="0"/>
                <a:cs typeface="Times New Roman" pitchFamily="18" charset="0"/>
              </a:rPr>
              <a:t> </a:t>
            </a:r>
            <a:r>
              <a:rPr lang="ru-RU" altLang="zh-CN" sz="1600" b="1" dirty="0" err="1">
                <a:solidFill>
                  <a:srgbClr val="000000"/>
                </a:solidFill>
                <a:latin typeface="Times New Roman" pitchFamily="18" charset="0"/>
                <a:cs typeface="Times New Roman" pitchFamily="18" charset="0"/>
              </a:rPr>
              <a:t>з</a:t>
            </a:r>
            <a:r>
              <a:rPr lang="ru-RU" altLang="zh-CN" sz="1600" b="1" dirty="0">
                <a:solidFill>
                  <a:srgbClr val="000000"/>
                </a:solidFill>
                <a:latin typeface="Times New Roman" pitchFamily="18" charset="0"/>
                <a:cs typeface="Times New Roman" pitchFamily="18" charset="0"/>
              </a:rPr>
              <a:t> ровесниками та </a:t>
            </a:r>
            <a:r>
              <a:rPr lang="ru-RU" altLang="zh-CN" sz="1600" b="1" dirty="0" err="1">
                <a:solidFill>
                  <a:srgbClr val="000000"/>
                </a:solidFill>
                <a:latin typeface="Times New Roman" pitchFamily="18" charset="0"/>
                <a:cs typeface="Times New Roman" pitchFamily="18" charset="0"/>
              </a:rPr>
              <a:t>дорослими</a:t>
            </a:r>
            <a:r>
              <a:rPr lang="ru-RU" altLang="zh-CN" sz="1600" b="1" dirty="0">
                <a:solidFill>
                  <a:srgbClr val="000000"/>
                </a:solidFill>
                <a:latin typeface="Times New Roman" pitchFamily="18" charset="0"/>
                <a:cs typeface="Times New Roman" pitchFamily="18" charset="0"/>
              </a:rPr>
              <a:t> за </a:t>
            </a:r>
            <a:r>
              <a:rPr lang="ru-RU" altLang="zh-CN" sz="1600" b="1" dirty="0" err="1">
                <a:solidFill>
                  <a:srgbClr val="000000"/>
                </a:solidFill>
                <a:latin typeface="Times New Roman" pitchFamily="18" charset="0"/>
                <a:cs typeface="Times New Roman" pitchFamily="18" charset="0"/>
              </a:rPr>
              <a:t>допомогою</a:t>
            </a:r>
            <a:r>
              <a:rPr lang="ru-RU" altLang="zh-CN" sz="1600" b="1" dirty="0">
                <a:solidFill>
                  <a:srgbClr val="000000"/>
                </a:solidFill>
                <a:latin typeface="Times New Roman" pitchFamily="18" charset="0"/>
                <a:cs typeface="Times New Roman" pitchFamily="18" charset="0"/>
              </a:rPr>
              <a:t> </a:t>
            </a:r>
            <a:r>
              <a:rPr lang="ru-RU" altLang="zh-CN" sz="1600" b="1" dirty="0" err="1">
                <a:solidFill>
                  <a:srgbClr val="000000"/>
                </a:solidFill>
                <a:latin typeface="Times New Roman" pitchFamily="18" charset="0"/>
                <a:cs typeface="Times New Roman" pitchFamily="18" charset="0"/>
              </a:rPr>
              <a:t>засобів</a:t>
            </a:r>
            <a:r>
              <a:rPr lang="ru-RU" altLang="zh-CN" sz="1600" b="1" dirty="0">
                <a:solidFill>
                  <a:srgbClr val="000000"/>
                </a:solidFill>
                <a:latin typeface="Times New Roman" pitchFamily="18" charset="0"/>
                <a:cs typeface="Times New Roman" pitchFamily="18" charset="0"/>
              </a:rPr>
              <a:t> </a:t>
            </a:r>
            <a:r>
              <a:rPr lang="ru-RU" altLang="zh-CN" sz="1600" b="1" dirty="0" err="1">
                <a:solidFill>
                  <a:srgbClr val="000000"/>
                </a:solidFill>
                <a:latin typeface="Times New Roman" pitchFamily="18" charset="0"/>
                <a:cs typeface="Times New Roman" pitchFamily="18" charset="0"/>
              </a:rPr>
              <a:t>мнемотехніки</a:t>
            </a:r>
            <a:r>
              <a:rPr lang="uk-UA" altLang="zh-CN" sz="1600" b="1" dirty="0">
                <a:solidFill>
                  <a:srgbClr val="000000"/>
                </a:solidFill>
                <a:latin typeface="Times New Roman" pitchFamily="18" charset="0"/>
                <a:cs typeface="Times New Roman" pitchFamily="18" charset="0"/>
              </a:rPr>
              <a:t>.</a:t>
            </a:r>
          </a:p>
          <a:p>
            <a:pPr marL="342900" indent="-342900" algn="just">
              <a:spcBef>
                <a:spcPct val="50000"/>
              </a:spcBef>
            </a:pPr>
            <a:r>
              <a:rPr lang="uk-UA" altLang="zh-CN" sz="1600" b="1" dirty="0">
                <a:solidFill>
                  <a:srgbClr val="000000"/>
                </a:solidFill>
                <a:latin typeface="Times New Roman" pitchFamily="18" charset="0"/>
                <a:cs typeface="Times New Roman" pitchFamily="18" charset="0"/>
              </a:rPr>
              <a:t>4. </a:t>
            </a:r>
            <a:r>
              <a:rPr lang="ru-RU" altLang="zh-CN" sz="1600" b="1" dirty="0" err="1">
                <a:solidFill>
                  <a:srgbClr val="000000"/>
                </a:solidFill>
                <a:latin typeface="Times New Roman" pitchFamily="18" charset="0"/>
                <a:cs typeface="Times New Roman" pitchFamily="18" charset="0"/>
              </a:rPr>
              <a:t>Здійснювати</a:t>
            </a:r>
            <a:r>
              <a:rPr lang="ru-RU" altLang="zh-CN" sz="1600" b="1" dirty="0">
                <a:solidFill>
                  <a:srgbClr val="000000"/>
                </a:solidFill>
                <a:latin typeface="Times New Roman" pitchFamily="18" charset="0"/>
                <a:cs typeface="Times New Roman" pitchFamily="18" charset="0"/>
              </a:rPr>
              <a:t> систему </a:t>
            </a:r>
            <a:r>
              <a:rPr lang="ru-RU" altLang="zh-CN" sz="1600" b="1" dirty="0" err="1">
                <a:solidFill>
                  <a:srgbClr val="000000"/>
                </a:solidFill>
                <a:latin typeface="Times New Roman" pitchFamily="18" charset="0"/>
                <a:cs typeface="Times New Roman" pitchFamily="18" charset="0"/>
              </a:rPr>
              <a:t>заходів</a:t>
            </a:r>
            <a:r>
              <a:rPr lang="ru-RU" altLang="zh-CN" sz="1600" b="1" dirty="0">
                <a:solidFill>
                  <a:srgbClr val="000000"/>
                </a:solidFill>
                <a:latin typeface="Times New Roman" pitchFamily="18" charset="0"/>
                <a:cs typeface="Times New Roman" pitchFamily="18" charset="0"/>
              </a:rPr>
              <a:t>, </a:t>
            </a:r>
            <a:r>
              <a:rPr lang="ru-RU" altLang="zh-CN" sz="1600" b="1" dirty="0" err="1">
                <a:solidFill>
                  <a:srgbClr val="000000"/>
                </a:solidFill>
                <a:latin typeface="Times New Roman" pitchFamily="18" charset="0"/>
                <a:cs typeface="Times New Roman" pitchFamily="18" charset="0"/>
              </a:rPr>
              <a:t>спрямованих</a:t>
            </a:r>
            <a:r>
              <a:rPr lang="ru-RU" altLang="zh-CN" sz="1600" b="1" dirty="0">
                <a:solidFill>
                  <a:srgbClr val="000000"/>
                </a:solidFill>
                <a:latin typeface="Times New Roman" pitchFamily="18" charset="0"/>
                <a:cs typeface="Times New Roman" pitchFamily="18" charset="0"/>
              </a:rPr>
              <a:t> на </a:t>
            </a:r>
            <a:r>
              <a:rPr lang="ru-RU" altLang="zh-CN" sz="1600" b="1" dirty="0" err="1">
                <a:solidFill>
                  <a:srgbClr val="000000"/>
                </a:solidFill>
                <a:latin typeface="Times New Roman" pitchFamily="18" charset="0"/>
                <a:cs typeface="Times New Roman" pitchFamily="18" charset="0"/>
              </a:rPr>
              <a:t>охорону</a:t>
            </a:r>
            <a:r>
              <a:rPr lang="ru-RU" altLang="zh-CN" sz="1600" b="1" dirty="0">
                <a:solidFill>
                  <a:srgbClr val="000000"/>
                </a:solidFill>
                <a:latin typeface="Times New Roman" pitchFamily="18" charset="0"/>
                <a:cs typeface="Times New Roman" pitchFamily="18" charset="0"/>
              </a:rPr>
              <a:t> </a:t>
            </a:r>
            <a:r>
              <a:rPr lang="ru-RU" altLang="zh-CN" sz="1600" b="1" dirty="0" err="1">
                <a:solidFill>
                  <a:srgbClr val="000000"/>
                </a:solidFill>
                <a:latin typeface="Times New Roman" pitchFamily="18" charset="0"/>
                <a:cs typeface="Times New Roman" pitchFamily="18" charset="0"/>
              </a:rPr>
              <a:t>життя</a:t>
            </a:r>
            <a:r>
              <a:rPr lang="ru-RU" altLang="zh-CN" sz="1600" b="1" dirty="0">
                <a:solidFill>
                  <a:srgbClr val="000000"/>
                </a:solidFill>
                <a:latin typeface="Times New Roman" pitchFamily="18" charset="0"/>
                <a:cs typeface="Times New Roman" pitchFamily="18" charset="0"/>
              </a:rPr>
              <a:t> </a:t>
            </a:r>
            <a:r>
              <a:rPr lang="ru-RU" altLang="zh-CN" sz="1600" b="1" dirty="0" err="1">
                <a:solidFill>
                  <a:srgbClr val="000000"/>
                </a:solidFill>
                <a:latin typeface="Times New Roman" pitchFamily="18" charset="0"/>
                <a:cs typeface="Times New Roman" pitchFamily="18" charset="0"/>
              </a:rPr>
              <a:t>і</a:t>
            </a:r>
            <a:r>
              <a:rPr lang="ru-RU" altLang="zh-CN" sz="1600" b="1" dirty="0">
                <a:solidFill>
                  <a:srgbClr val="000000"/>
                </a:solidFill>
                <a:latin typeface="Times New Roman" pitchFamily="18" charset="0"/>
                <a:cs typeface="Times New Roman" pitchFamily="18" charset="0"/>
              </a:rPr>
              <a:t> </a:t>
            </a:r>
            <a:r>
              <a:rPr lang="ru-RU" altLang="zh-CN" sz="1600" b="1" dirty="0" err="1">
                <a:solidFill>
                  <a:srgbClr val="000000"/>
                </a:solidFill>
                <a:latin typeface="Times New Roman" pitchFamily="18" charset="0"/>
                <a:cs typeface="Times New Roman" pitchFamily="18" charset="0"/>
              </a:rPr>
              <a:t>збереження</a:t>
            </a:r>
            <a:r>
              <a:rPr lang="ru-RU" altLang="zh-CN" sz="1600" b="1" dirty="0">
                <a:solidFill>
                  <a:srgbClr val="000000"/>
                </a:solidFill>
                <a:latin typeface="Times New Roman" pitchFamily="18" charset="0"/>
                <a:cs typeface="Times New Roman" pitchFamily="18" charset="0"/>
              </a:rPr>
              <a:t> </a:t>
            </a:r>
            <a:r>
              <a:rPr lang="ru-RU" altLang="zh-CN" sz="1600" b="1" dirty="0" err="1">
                <a:solidFill>
                  <a:srgbClr val="000000"/>
                </a:solidFill>
                <a:latin typeface="Times New Roman" pitchFamily="18" charset="0"/>
                <a:cs typeface="Times New Roman" pitchFamily="18" charset="0"/>
              </a:rPr>
              <a:t>здоров’я</a:t>
            </a:r>
            <a:r>
              <a:rPr lang="ru-RU" altLang="zh-CN" sz="1600" b="1" dirty="0">
                <a:solidFill>
                  <a:srgbClr val="000000"/>
                </a:solidFill>
                <a:latin typeface="Times New Roman" pitchFamily="18" charset="0"/>
                <a:cs typeface="Times New Roman" pitchFamily="18" charset="0"/>
              </a:rPr>
              <a:t> </a:t>
            </a:r>
            <a:r>
              <a:rPr lang="ru-RU" altLang="zh-CN" sz="1600" b="1" dirty="0" err="1">
                <a:solidFill>
                  <a:srgbClr val="000000"/>
                </a:solidFill>
                <a:latin typeface="Times New Roman" pitchFamily="18" charset="0"/>
                <a:cs typeface="Times New Roman" pitchFamily="18" charset="0"/>
              </a:rPr>
              <a:t>дітей</a:t>
            </a:r>
            <a:r>
              <a:rPr lang="ru-RU" altLang="zh-CN" sz="1600" b="1" dirty="0">
                <a:solidFill>
                  <a:srgbClr val="000000"/>
                </a:solidFill>
                <a:latin typeface="Times New Roman" pitchFamily="18" charset="0"/>
                <a:cs typeface="Times New Roman" pitchFamily="18" charset="0"/>
              </a:rPr>
              <a:t> </a:t>
            </a:r>
            <a:r>
              <a:rPr lang="ru-RU" altLang="zh-CN" sz="1600" b="1" dirty="0" err="1">
                <a:solidFill>
                  <a:srgbClr val="000000"/>
                </a:solidFill>
                <a:latin typeface="Times New Roman" pitchFamily="18" charset="0"/>
                <a:cs typeface="Times New Roman" pitchFamily="18" charset="0"/>
              </a:rPr>
              <a:t>раннього</a:t>
            </a:r>
            <a:r>
              <a:rPr lang="ru-RU" altLang="zh-CN" sz="1600" b="1" dirty="0">
                <a:solidFill>
                  <a:srgbClr val="000000"/>
                </a:solidFill>
                <a:latin typeface="Times New Roman" pitchFamily="18" charset="0"/>
                <a:cs typeface="Times New Roman" pitchFamily="18" charset="0"/>
              </a:rPr>
              <a:t> та </a:t>
            </a:r>
            <a:r>
              <a:rPr lang="ru-RU" altLang="zh-CN" sz="1600" b="1" dirty="0" err="1">
                <a:solidFill>
                  <a:srgbClr val="000000"/>
                </a:solidFill>
                <a:latin typeface="Times New Roman" pitchFamily="18" charset="0"/>
                <a:cs typeface="Times New Roman" pitchFamily="18" charset="0"/>
              </a:rPr>
              <a:t>дошкільного</a:t>
            </a:r>
            <a:r>
              <a:rPr lang="ru-RU" altLang="zh-CN" sz="1600" b="1" dirty="0">
                <a:solidFill>
                  <a:srgbClr val="000000"/>
                </a:solidFill>
                <a:latin typeface="Times New Roman" pitchFamily="18" charset="0"/>
                <a:cs typeface="Times New Roman" pitchFamily="18" charset="0"/>
              </a:rPr>
              <a:t> </a:t>
            </a:r>
            <a:r>
              <a:rPr lang="ru-RU" altLang="zh-CN" sz="1600" b="1" dirty="0" err="1">
                <a:solidFill>
                  <a:srgbClr val="000000"/>
                </a:solidFill>
                <a:latin typeface="Times New Roman" pitchFamily="18" charset="0"/>
                <a:cs typeface="Times New Roman" pitchFamily="18" charset="0"/>
              </a:rPr>
              <a:t>віку</a:t>
            </a:r>
            <a:r>
              <a:rPr lang="ru-RU" altLang="zh-CN" sz="1600" b="1" dirty="0">
                <a:solidFill>
                  <a:srgbClr val="000000"/>
                </a:solidFill>
                <a:latin typeface="Times New Roman" pitchFamily="18" charset="0"/>
                <a:cs typeface="Times New Roman" pitchFamily="18" charset="0"/>
              </a:rPr>
              <a:t>, у тому </a:t>
            </a:r>
            <a:r>
              <a:rPr lang="ru-RU" altLang="zh-CN" sz="1600" b="1" dirty="0" err="1">
                <a:solidFill>
                  <a:srgbClr val="000000"/>
                </a:solidFill>
                <a:latin typeface="Times New Roman" pitchFamily="18" charset="0"/>
                <a:cs typeface="Times New Roman" pitchFamily="18" charset="0"/>
              </a:rPr>
              <a:t>числі</a:t>
            </a:r>
            <a:r>
              <a:rPr lang="ru-RU" altLang="zh-CN" sz="1600" b="1" dirty="0">
                <a:solidFill>
                  <a:srgbClr val="000000"/>
                </a:solidFill>
                <a:latin typeface="Times New Roman" pitchFamily="18" charset="0"/>
                <a:cs typeface="Times New Roman" pitchFamily="18" charset="0"/>
              </a:rPr>
              <a:t> </a:t>
            </a:r>
            <a:r>
              <a:rPr lang="ru-RU" altLang="zh-CN" sz="1600" b="1" dirty="0" err="1">
                <a:solidFill>
                  <a:srgbClr val="000000"/>
                </a:solidFill>
                <a:latin typeface="Times New Roman" pitchFamily="18" charset="0"/>
                <a:cs typeface="Times New Roman" pitchFamily="18" charset="0"/>
              </a:rPr>
              <a:t>з</a:t>
            </a:r>
            <a:r>
              <a:rPr lang="ru-RU" altLang="zh-CN" sz="1600" b="1" dirty="0">
                <a:solidFill>
                  <a:srgbClr val="000000"/>
                </a:solidFill>
                <a:latin typeface="Times New Roman" pitchFamily="18" charset="0"/>
                <a:cs typeface="Times New Roman" pitchFamily="18" charset="0"/>
              </a:rPr>
              <a:t> </a:t>
            </a:r>
            <a:r>
              <a:rPr lang="ru-RU" altLang="zh-CN" sz="1600" b="1" dirty="0" err="1">
                <a:solidFill>
                  <a:srgbClr val="000000"/>
                </a:solidFill>
                <a:latin typeface="Times New Roman" pitchFamily="18" charset="0"/>
                <a:cs typeface="Times New Roman" pitchFamily="18" charset="0"/>
              </a:rPr>
              <a:t>особливими</a:t>
            </a:r>
            <a:r>
              <a:rPr lang="ru-RU" altLang="zh-CN" sz="1600" b="1" dirty="0">
                <a:solidFill>
                  <a:srgbClr val="000000"/>
                </a:solidFill>
                <a:latin typeface="Times New Roman" pitchFamily="18" charset="0"/>
                <a:cs typeface="Times New Roman" pitchFamily="18" charset="0"/>
              </a:rPr>
              <a:t> потребами, та </a:t>
            </a:r>
            <a:r>
              <a:rPr lang="ru-RU" altLang="zh-CN" sz="1600" b="1" dirty="0" err="1">
                <a:solidFill>
                  <a:srgbClr val="000000"/>
                </a:solidFill>
                <a:latin typeface="Times New Roman" pitchFamily="18" charset="0"/>
                <a:cs typeface="Times New Roman" pitchFamily="18" charset="0"/>
              </a:rPr>
              <a:t>забезпечення</a:t>
            </a:r>
            <a:r>
              <a:rPr lang="ru-RU" altLang="zh-CN" sz="1600" b="1" dirty="0">
                <a:solidFill>
                  <a:srgbClr val="000000"/>
                </a:solidFill>
                <a:latin typeface="Times New Roman" pitchFamily="18" charset="0"/>
                <a:cs typeface="Times New Roman" pitchFamily="18" charset="0"/>
              </a:rPr>
              <a:t> </a:t>
            </a:r>
            <a:r>
              <a:rPr lang="ru-RU" altLang="zh-CN" sz="1600" b="1" dirty="0" err="1">
                <a:solidFill>
                  <a:srgbClr val="000000"/>
                </a:solidFill>
                <a:latin typeface="Times New Roman" pitchFamily="18" charset="0"/>
                <a:cs typeface="Times New Roman" pitchFamily="18" charset="0"/>
              </a:rPr>
              <a:t>наступності</a:t>
            </a:r>
            <a:r>
              <a:rPr lang="ru-RU" altLang="zh-CN" sz="1600" b="1" dirty="0">
                <a:solidFill>
                  <a:srgbClr val="000000"/>
                </a:solidFill>
                <a:latin typeface="Times New Roman" pitchFamily="18" charset="0"/>
                <a:cs typeface="Times New Roman" pitchFamily="18" charset="0"/>
              </a:rPr>
              <a:t> в </a:t>
            </a:r>
            <a:r>
              <a:rPr lang="ru-RU" altLang="zh-CN" sz="1600" b="1" dirty="0" err="1">
                <a:solidFill>
                  <a:srgbClr val="000000"/>
                </a:solidFill>
                <a:latin typeface="Times New Roman" pitchFamily="18" charset="0"/>
                <a:cs typeface="Times New Roman" pitchFamily="18" charset="0"/>
              </a:rPr>
              <a:t>реалізації</a:t>
            </a:r>
            <a:r>
              <a:rPr lang="ru-RU" altLang="zh-CN" sz="1600" b="1" dirty="0">
                <a:solidFill>
                  <a:srgbClr val="000000"/>
                </a:solidFill>
                <a:latin typeface="Times New Roman" pitchFamily="18" charset="0"/>
                <a:cs typeface="Times New Roman" pitchFamily="18" charset="0"/>
              </a:rPr>
              <a:t> </a:t>
            </a:r>
            <a:r>
              <a:rPr lang="ru-RU" altLang="zh-CN" sz="1600" b="1" dirty="0" err="1">
                <a:solidFill>
                  <a:srgbClr val="000000"/>
                </a:solidFill>
                <a:latin typeface="Times New Roman" pitchFamily="18" charset="0"/>
                <a:cs typeface="Times New Roman" pitchFamily="18" charset="0"/>
              </a:rPr>
              <a:t>завдань</a:t>
            </a:r>
            <a:r>
              <a:rPr lang="ru-RU" altLang="zh-CN" sz="1600" b="1" dirty="0">
                <a:solidFill>
                  <a:srgbClr val="000000"/>
                </a:solidFill>
                <a:latin typeface="Times New Roman" pitchFamily="18" charset="0"/>
                <a:cs typeface="Times New Roman" pitchFamily="18" charset="0"/>
              </a:rPr>
              <a:t> духовного, </a:t>
            </a:r>
            <a:r>
              <a:rPr lang="ru-RU" altLang="zh-CN" sz="1600" b="1" dirty="0" err="1">
                <a:solidFill>
                  <a:srgbClr val="000000"/>
                </a:solidFill>
                <a:latin typeface="Times New Roman" pitchFamily="18" charset="0"/>
                <a:cs typeface="Times New Roman" pitchFamily="18" charset="0"/>
              </a:rPr>
              <a:t>патріотичного</a:t>
            </a:r>
            <a:r>
              <a:rPr lang="ru-RU" altLang="zh-CN" sz="1600" b="1" dirty="0">
                <a:solidFill>
                  <a:srgbClr val="000000"/>
                </a:solidFill>
                <a:latin typeface="Times New Roman" pitchFamily="18" charset="0"/>
                <a:cs typeface="Times New Roman" pitchFamily="18" charset="0"/>
              </a:rPr>
              <a:t>, трудового </a:t>
            </a:r>
            <a:r>
              <a:rPr lang="ru-RU" altLang="zh-CN" sz="1600" b="1" dirty="0" err="1">
                <a:solidFill>
                  <a:srgbClr val="000000"/>
                </a:solidFill>
                <a:latin typeface="Times New Roman" pitchFamily="18" charset="0"/>
                <a:cs typeface="Times New Roman" pitchFamily="18" charset="0"/>
              </a:rPr>
              <a:t>виховання</a:t>
            </a:r>
            <a:r>
              <a:rPr lang="ru-RU" altLang="zh-CN" sz="1600" b="1" dirty="0">
                <a:solidFill>
                  <a:srgbClr val="000000"/>
                </a:solidFill>
                <a:latin typeface="Times New Roman" pitchFamily="18" charset="0"/>
                <a:cs typeface="Times New Roman" pitchFamily="18" charset="0"/>
              </a:rPr>
              <a:t> </a:t>
            </a:r>
            <a:r>
              <a:rPr lang="ru-RU" altLang="zh-CN" sz="1600" b="1" dirty="0" err="1">
                <a:solidFill>
                  <a:srgbClr val="000000"/>
                </a:solidFill>
                <a:latin typeface="Times New Roman" pitchFamily="18" charset="0"/>
                <a:cs typeface="Times New Roman" pitchFamily="18" charset="0"/>
              </a:rPr>
              <a:t>між</a:t>
            </a:r>
            <a:r>
              <a:rPr lang="ru-RU" altLang="zh-CN" sz="1600" b="1" dirty="0">
                <a:solidFill>
                  <a:srgbClr val="000000"/>
                </a:solidFill>
                <a:latin typeface="Times New Roman" pitchFamily="18" charset="0"/>
                <a:cs typeface="Times New Roman" pitchFamily="18" charset="0"/>
              </a:rPr>
              <a:t> </a:t>
            </a:r>
            <a:r>
              <a:rPr lang="ru-RU" altLang="zh-CN" sz="1600" b="1" dirty="0" err="1">
                <a:solidFill>
                  <a:srgbClr val="000000"/>
                </a:solidFill>
                <a:latin typeface="Times New Roman" pitchFamily="18" charset="0"/>
                <a:cs typeface="Times New Roman" pitchFamily="18" charset="0"/>
              </a:rPr>
              <a:t>дошкільною</a:t>
            </a:r>
            <a:r>
              <a:rPr lang="ru-RU" altLang="zh-CN" sz="1600" b="1" dirty="0">
                <a:solidFill>
                  <a:srgbClr val="000000"/>
                </a:solidFill>
                <a:latin typeface="Times New Roman" pitchFamily="18" charset="0"/>
                <a:cs typeface="Times New Roman" pitchFamily="18" charset="0"/>
              </a:rPr>
              <a:t> </a:t>
            </a:r>
            <a:r>
              <a:rPr lang="ru-RU" altLang="zh-CN" sz="1600" b="1" dirty="0" err="1">
                <a:solidFill>
                  <a:srgbClr val="000000"/>
                </a:solidFill>
                <a:latin typeface="Times New Roman" pitchFamily="18" charset="0"/>
                <a:cs typeface="Times New Roman" pitchFamily="18" charset="0"/>
              </a:rPr>
              <a:t>і</a:t>
            </a:r>
            <a:r>
              <a:rPr lang="ru-RU" altLang="zh-CN" sz="1600" b="1" dirty="0">
                <a:solidFill>
                  <a:srgbClr val="000000"/>
                </a:solidFill>
                <a:latin typeface="Times New Roman" pitchFamily="18" charset="0"/>
                <a:cs typeface="Times New Roman" pitchFamily="18" charset="0"/>
              </a:rPr>
              <a:t> </a:t>
            </a:r>
            <a:r>
              <a:rPr lang="ru-RU" altLang="zh-CN" sz="1600" b="1" dirty="0" err="1">
                <a:solidFill>
                  <a:srgbClr val="000000"/>
                </a:solidFill>
                <a:latin typeface="Times New Roman" pitchFamily="18" charset="0"/>
                <a:cs typeface="Times New Roman" pitchFamily="18" charset="0"/>
              </a:rPr>
              <a:t>початковою</a:t>
            </a:r>
            <a:r>
              <a:rPr lang="ru-RU" altLang="zh-CN" sz="1600" b="1" dirty="0">
                <a:solidFill>
                  <a:srgbClr val="000000"/>
                </a:solidFill>
                <a:latin typeface="Times New Roman" pitchFamily="18" charset="0"/>
                <a:cs typeface="Times New Roman" pitchFamily="18" charset="0"/>
              </a:rPr>
              <a:t> ланками </a:t>
            </a:r>
            <a:r>
              <a:rPr lang="ru-RU" altLang="zh-CN" sz="1600" b="1" dirty="0" err="1">
                <a:solidFill>
                  <a:srgbClr val="000000"/>
                </a:solidFill>
                <a:latin typeface="Times New Roman" pitchFamily="18" charset="0"/>
                <a:cs typeface="Times New Roman" pitchFamily="18" charset="0"/>
              </a:rPr>
              <a:t>освіти</a:t>
            </a:r>
            <a:r>
              <a:rPr lang="ru-RU" altLang="zh-CN" sz="1600" b="1" dirty="0">
                <a:solidFill>
                  <a:srgbClr val="000000"/>
                </a:solidFill>
                <a:latin typeface="Times New Roman" pitchFamily="18" charset="0"/>
                <a:cs typeface="Times New Roman" pitchFamily="18" charset="0"/>
              </a:rPr>
              <a:t>.</a:t>
            </a:r>
            <a:endParaRPr lang="ru-RU" sz="1600" b="1" dirty="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07950" y="71438"/>
            <a:ext cx="8964613" cy="1196975"/>
          </a:xfrm>
          <a:prstGeom prst="roundRect">
            <a:avLst/>
          </a:prstGeom>
          <a:solidFill>
            <a:schemeClr val="lt1">
              <a:alpha val="24000"/>
            </a:schemeClr>
          </a:solidFill>
        </p:spPr>
        <p:style>
          <a:lnRef idx="2">
            <a:schemeClr val="accent5"/>
          </a:lnRef>
          <a:fillRef idx="1">
            <a:schemeClr val="lt1"/>
          </a:fillRef>
          <a:effectRef idx="0">
            <a:schemeClr val="accent5"/>
          </a:effectRef>
          <a:fontRef idx="minor">
            <a:schemeClr val="dk1"/>
          </a:fontRef>
        </p:style>
        <p:txBody>
          <a:bodyPr anchor="ctr"/>
          <a:lstStyle/>
          <a:p>
            <a:pPr lvl="0" indent="228600" algn="ctr"/>
            <a:r>
              <a:rPr lang="uk-UA" sz="2800" b="1" dirty="0" smtClean="0">
                <a:solidFill>
                  <a:srgbClr val="000000"/>
                </a:solidFill>
                <a:latin typeface="Calibri" pitchFamily="34" charset="0"/>
                <a:ea typeface="Times New Roman" pitchFamily="18" charset="0"/>
                <a:cs typeface="Times New Roman" pitchFamily="18" charset="0"/>
              </a:rPr>
              <a:t>Протягом навчального року заклад дошкільної освіти брав участь у методичній роботі міста:</a:t>
            </a:r>
            <a:endParaRPr lang="ru-RU" sz="2800" b="1" dirty="0" smtClean="0">
              <a:solidFill>
                <a:schemeClr val="tx1"/>
              </a:solidFill>
              <a:latin typeface="Arial" pitchFamily="34" charset="0"/>
              <a:cs typeface="Arial" pitchFamily="34" charset="0"/>
            </a:endParaRPr>
          </a:p>
        </p:txBody>
      </p:sp>
      <p:sp>
        <p:nvSpPr>
          <p:cNvPr id="4" name="Заголовок 1"/>
          <p:cNvSpPr txBox="1">
            <a:spLocks/>
          </p:cNvSpPr>
          <p:nvPr/>
        </p:nvSpPr>
        <p:spPr>
          <a:xfrm>
            <a:off x="0" y="260350"/>
            <a:ext cx="9144000" cy="865188"/>
          </a:xfrm>
          <a:prstGeom prst="rect">
            <a:avLst/>
          </a:prstGeom>
        </p:spPr>
        <p:txBody>
          <a:bodyPr anchor="ctr"/>
          <a:lstStyle/>
          <a:p>
            <a:pPr algn="ctr"/>
            <a:r>
              <a:rPr lang="uk-UA" sz="3000" b="1" dirty="0">
                <a:latin typeface="Times New Roman" pitchFamily="18" charset="0"/>
                <a:cs typeface="Times New Roman" pitchFamily="18" charset="0"/>
              </a:rPr>
              <a:t>           </a:t>
            </a:r>
            <a:endParaRPr lang="ru-RU" sz="3000" b="1" dirty="0">
              <a:effectLst>
                <a:outerShdw blurRad="38100" dist="38100" dir="2700000" algn="tl">
                  <a:srgbClr val="FFFFFF"/>
                </a:outerShdw>
              </a:effectLst>
              <a:latin typeface="Times New Roman" pitchFamily="18" charset="0"/>
              <a:cs typeface="Times New Roman" pitchFamily="18" charset="0"/>
            </a:endParaRPr>
          </a:p>
        </p:txBody>
      </p:sp>
      <p:sp>
        <p:nvSpPr>
          <p:cNvPr id="70661" name="Text Box 5"/>
          <p:cNvSpPr txBox="1">
            <a:spLocks noChangeArrowheads="1"/>
          </p:cNvSpPr>
          <p:nvPr/>
        </p:nvSpPr>
        <p:spPr bwMode="auto">
          <a:xfrm>
            <a:off x="250825" y="1125538"/>
            <a:ext cx="8713788" cy="630942"/>
          </a:xfrm>
          <a:prstGeom prst="rect">
            <a:avLst/>
          </a:prstGeom>
          <a:noFill/>
          <a:ln w="9525">
            <a:noFill/>
            <a:miter lim="800000"/>
            <a:headEnd/>
            <a:tailEnd/>
          </a:ln>
          <a:effectLst/>
        </p:spPr>
        <p:txBody>
          <a:bodyPr>
            <a:spAutoFit/>
          </a:bodyPr>
          <a:lstStyle/>
          <a:p>
            <a:pPr marL="342900" indent="-342900">
              <a:spcBef>
                <a:spcPct val="50000"/>
              </a:spcBef>
            </a:pPr>
            <a:r>
              <a:rPr lang="uk-UA" altLang="zh-CN" sz="1400" b="1" dirty="0">
                <a:solidFill>
                  <a:srgbClr val="000000"/>
                </a:solidFill>
                <a:latin typeface="Times New Roman" pitchFamily="18" charset="0"/>
                <a:cs typeface="Times New Roman" pitchFamily="18" charset="0"/>
              </a:rPr>
              <a:t> </a:t>
            </a:r>
          </a:p>
          <a:p>
            <a:pPr marL="342900" indent="-342900">
              <a:spcBef>
                <a:spcPct val="50000"/>
              </a:spcBef>
            </a:pPr>
            <a:r>
              <a:rPr lang="uk-UA" altLang="zh-CN" sz="1400" b="1" dirty="0" smtClean="0">
                <a:solidFill>
                  <a:srgbClr val="000000"/>
                </a:solidFill>
                <a:latin typeface="Times New Roman" pitchFamily="18" charset="0"/>
                <a:cs typeface="Times New Roman" pitchFamily="18" charset="0"/>
              </a:rPr>
              <a:t>          </a:t>
            </a:r>
            <a:endParaRPr lang="uk-UA" altLang="zh-CN" sz="1600" b="1" dirty="0" smtClean="0">
              <a:solidFill>
                <a:srgbClr val="000000"/>
              </a:solidFill>
              <a:latin typeface="Times New Roman" pitchFamily="18" charset="0"/>
              <a:cs typeface="Times New Roman" pitchFamily="18" charset="0"/>
            </a:endParaRPr>
          </a:p>
        </p:txBody>
      </p:sp>
      <p:sp>
        <p:nvSpPr>
          <p:cNvPr id="46085" name="Rectangle 5"/>
          <p:cNvSpPr>
            <a:spLocks noChangeArrowheads="1"/>
          </p:cNvSpPr>
          <p:nvPr/>
        </p:nvSpPr>
        <p:spPr bwMode="auto">
          <a:xfrm>
            <a:off x="0" y="1285861"/>
            <a:ext cx="9144000" cy="43088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pPr>
            <a:endParaRPr kumimoji="0" lang="uk-UA" sz="14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uk-UA" sz="1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у</a:t>
            </a:r>
            <a:r>
              <a:rPr kumimoji="0" lang="uk-UA"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часть у спортивних перегонах «Перші кроки» під гаслом «Нащадки козацької слави» (вересень – жовтень, 2023 рік);</a:t>
            </a:r>
            <a:endParaRPr kumimoji="0" lang="ru-RU"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uk-UA"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участь у благодійному проекті «Освітня родина, допомагаємо перемагаємо» (вересень 2022 рік);</a:t>
            </a:r>
            <a:endParaRPr kumimoji="0" lang="ru-RU"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r" defTabSz="914400" rtl="0" eaLnBrk="0" fontAlgn="base" latinLnBrk="0" hangingPunct="0">
              <a:lnSpc>
                <a:spcPct val="100000"/>
              </a:lnSpc>
              <a:spcBef>
                <a:spcPct val="0"/>
              </a:spcBef>
              <a:spcAft>
                <a:spcPct val="0"/>
              </a:spcAft>
              <a:buClrTx/>
              <a:buSzTx/>
              <a:buFontTx/>
              <a:buChar char="•"/>
              <a:tabLst/>
            </a:pPr>
            <a:r>
              <a:rPr kumimoji="0" lang="uk-UA"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участь у створенні всеукраїнського відео «</a:t>
            </a:r>
            <a:r>
              <a:rPr kumimoji="0" lang="uk-UA" sz="14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Дошкілля</a:t>
            </a:r>
            <a:r>
              <a:rPr kumimoji="0" lang="uk-UA"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в умовах війни» (вересень 2022 рік);</a:t>
            </a:r>
            <a:endParaRPr kumimoji="0" lang="ru-RU"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uk-UA"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участь у всеукраїнському </a:t>
            </a:r>
            <a:r>
              <a:rPr kumimoji="0" lang="uk-UA" sz="1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флешмобі</a:t>
            </a:r>
            <a:r>
              <a:rPr kumimoji="0" lang="uk-UA"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«Мова нас єднає» (листопад 2022 рік); </a:t>
            </a:r>
            <a:endParaRPr kumimoji="0" lang="ru-RU"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uk-UA"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участь у всеукраїнських </a:t>
            </a:r>
            <a:r>
              <a:rPr kumimoji="0" lang="uk-UA" sz="1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челенджах</a:t>
            </a:r>
            <a:r>
              <a:rPr kumimoji="0" lang="uk-UA"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ru-RU"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uk-UA"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«Діти PRO місто: 650 фраз» (вересень 2022 рік)</a:t>
            </a:r>
            <a:endParaRPr kumimoji="0" lang="ru-RU"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uk-UA"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«З любов</a:t>
            </a:r>
            <a:r>
              <a:rPr kumimoji="0" lang="ru-RU"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r>
              <a:rPr kumimoji="0" lang="uk-UA"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ю до матусі» (травень 2023 рік);</a:t>
            </a:r>
            <a:endParaRPr kumimoji="0" lang="ru-RU"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uk-UA"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«Вишиванка – душа України» (травень 2023 рік);</a:t>
            </a:r>
            <a:endParaRPr kumimoji="0" lang="ru-RU"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uk-UA"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участь у виставці-конкурсі на кращу </a:t>
            </a:r>
            <a:r>
              <a:rPr kumimoji="0" lang="uk-UA" sz="14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ляльку-мотанку</a:t>
            </a:r>
            <a:r>
              <a:rPr kumimoji="0" lang="uk-UA"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«Берегиня роду українського» (травень 2023 року);</a:t>
            </a:r>
            <a:endParaRPr kumimoji="0" lang="ru-RU"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uk-UA"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участь у </a:t>
            </a:r>
            <a:r>
              <a:rPr kumimoji="0" lang="uk-UA"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конкурсі «</a:t>
            </a:r>
            <a:r>
              <a:rPr kumimoji="0" lang="ru-RU" sz="14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Україна</a:t>
            </a:r>
            <a:r>
              <a:rPr kumimoji="0" lang="ru-RU"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незламна</a:t>
            </a:r>
            <a:r>
              <a:rPr kumimoji="0" lang="ru-RU"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сильна, </a:t>
            </a:r>
            <a:r>
              <a:rPr kumimoji="0" lang="ru-RU" sz="14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талановита</a:t>
            </a:r>
            <a:r>
              <a:rPr kumimoji="0" lang="uk-UA"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у рамках</a:t>
            </a:r>
            <a:r>
              <a:rPr kumimoji="0" lang="ru-RU"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фестивал</a:t>
            </a:r>
            <a:r>
              <a:rPr kumimoji="0" lang="uk-UA"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ю</a:t>
            </a:r>
            <a:r>
              <a:rPr kumimoji="0" lang="ru-RU"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дитячої</a:t>
            </a:r>
            <a:r>
              <a:rPr kumimoji="0" lang="ru-RU"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творчості</a:t>
            </a:r>
            <a:r>
              <a:rPr kumimoji="0" lang="uk-UA"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дитячої творчості «Сяйво талантів» (</a:t>
            </a:r>
            <a:r>
              <a:rPr kumimoji="0" lang="uk-UA" sz="14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травень-</a:t>
            </a:r>
            <a:r>
              <a:rPr kumimoji="0" lang="uk-UA"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червень 2023 року);</a:t>
            </a:r>
            <a:endParaRPr kumimoji="0" lang="ru-RU"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uk-UA"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Приєднались до благодійної акції «Від дитини до дитини» (березень 2023 рік):</a:t>
            </a:r>
            <a:endParaRPr kumimoji="0" lang="ru-RU"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uk-UA"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Написали статті в журнал «Вихователь-методист закладу дошкільної освіти»:</a:t>
            </a:r>
            <a:endParaRPr kumimoji="0" lang="ru-RU"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uk-UA" sz="1400" b="1"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ST</a:t>
            </a:r>
            <a:r>
              <a:rPr kumimoji="0" lang="en-US"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a:t>
            </a: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a:t>
            </a:r>
            <a:r>
              <a:rPr kumimoji="0" lang="en-US"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a:t>
            </a: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a:t>
            </a:r>
            <a:r>
              <a:rPr kumimoji="0" lang="uk-UA"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-ОСВІТА. </a:t>
            </a:r>
            <a:r>
              <a:rPr kumimoji="0" lang="uk-UA" sz="1400" b="1" i="0" u="none" strike="noStrike" cap="none" normalizeH="0" baseline="0" dirty="0" smtClean="0">
                <a:ln>
                  <a:noFill/>
                </a:ln>
                <a:solidFill>
                  <a:schemeClr val="tx1"/>
                </a:solidFill>
                <a:effectLst/>
                <a:latin typeface="Calibri" pitchFamily="34" charset="0"/>
                <a:ea typeface="TimesNewRoman" charset="-52"/>
                <a:cs typeface="Times New Roman" pitchFamily="18" charset="0"/>
              </a:rPr>
              <a:t>Як створили  </a:t>
            </a:r>
            <a:r>
              <a:rPr kumimoji="0" lang="uk-UA"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інтеграційний </a:t>
            </a:r>
            <a:r>
              <a:rPr kumimoji="0" lang="uk-UA" sz="1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мейкер-простір</a:t>
            </a:r>
            <a:r>
              <a:rPr kumimoji="0" lang="uk-UA"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uk-UA" sz="1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ВАУ</a:t>
            </a:r>
            <a:r>
              <a:rPr kumimoji="0" lang="uk-UA"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(Вчись! Аналізуй! Уявляй!): з досвіду»;</a:t>
            </a:r>
            <a:endParaRPr kumimoji="0" lang="ru-RU"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uk-UA" sz="1400" b="1" i="0" u="none" strike="noStrike" cap="none" normalizeH="0" baseline="0" dirty="0" smtClean="0">
                <a:ln>
                  <a:noFill/>
                </a:ln>
                <a:solidFill>
                  <a:schemeClr val="tx1"/>
                </a:solidFill>
                <a:effectLst/>
                <a:latin typeface="Calibri" pitchFamily="34" charset="0"/>
                <a:ea typeface="TimesNewRoman" charset="-52"/>
                <a:cs typeface="Times New Roman" pitchFamily="18" charset="0"/>
              </a:rPr>
              <a:t>«Прес-конференція» - ділова гра для педагогів по впровадженню</a:t>
            </a: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ST</a:t>
            </a:r>
            <a:r>
              <a:rPr kumimoji="0" lang="en-US"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a:t>
            </a: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a:t>
            </a:r>
            <a:r>
              <a:rPr kumimoji="0" lang="en-US"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a:t>
            </a: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a:t>
            </a:r>
            <a:r>
              <a:rPr kumimoji="0" lang="uk-UA"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-освіти</a:t>
            </a:r>
            <a:r>
              <a:rPr kumimoji="0" lang="uk-UA" b="1" i="0" u="none" strike="noStrike" cap="none" normalizeH="0" baseline="0" dirty="0" smtClean="0">
                <a:ln>
                  <a:noFill/>
                </a:ln>
                <a:solidFill>
                  <a:schemeClr val="tx1"/>
                </a:solidFill>
                <a:effectLst/>
                <a:latin typeface="Calibri" pitchFamily="34" charset="0"/>
                <a:ea typeface="TimesNewRoman" charset="-52"/>
                <a:cs typeface="Times New Roman" pitchFamily="18" charset="0"/>
              </a:rPr>
              <a:t>.</a:t>
            </a:r>
            <a:endParaRPr kumimoji="0" lang="ru-RU" b="1"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 y="0"/>
            <a:ext cx="9144000" cy="1411265"/>
          </a:xfrm>
          <a:prstGeom prst="roundRect">
            <a:avLst/>
          </a:prstGeom>
          <a:solidFill>
            <a:schemeClr val="lt1">
              <a:alpha val="24000"/>
            </a:schemeClr>
          </a:solidFill>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r>
              <a:rPr lang="uk-UA" sz="2400" b="1" dirty="0" smtClean="0"/>
              <a:t>Вихованці </a:t>
            </a:r>
            <a:r>
              <a:rPr lang="uk-UA" sz="2400" b="1" dirty="0" err="1" smtClean="0"/>
              <a:t>КЗ</a:t>
            </a:r>
            <a:r>
              <a:rPr lang="uk-UA" sz="2400" b="1" dirty="0" smtClean="0"/>
              <a:t> “ЗДО №21 </a:t>
            </a:r>
            <a:r>
              <a:rPr lang="uk-UA" sz="2400" b="1" dirty="0" err="1" smtClean="0"/>
              <a:t>ВМР”стали</a:t>
            </a:r>
            <a:r>
              <a:rPr lang="uk-UA" sz="2400" b="1" dirty="0" smtClean="0"/>
              <a:t> </a:t>
            </a:r>
            <a:r>
              <a:rPr lang="uk-UA" sz="2400" b="1" dirty="0" smtClean="0"/>
              <a:t>переможцями всеукраїнського конкурсу творчості «Гроші та добробут у моїй країні</a:t>
            </a:r>
            <a:r>
              <a:rPr lang="uk-UA" sz="2400" b="1" dirty="0" smtClean="0"/>
              <a:t>»</a:t>
            </a:r>
          </a:p>
          <a:p>
            <a:pPr algn="ctr" fontAlgn="auto">
              <a:spcBef>
                <a:spcPts val="0"/>
              </a:spcBef>
              <a:spcAft>
                <a:spcPts val="0"/>
              </a:spcAft>
              <a:defRPr/>
            </a:pPr>
            <a:r>
              <a:rPr lang="uk-UA" sz="2400" b="1" dirty="0" smtClean="0"/>
              <a:t> </a:t>
            </a:r>
            <a:r>
              <a:rPr lang="uk-UA" sz="2400" b="1" dirty="0" smtClean="0"/>
              <a:t>(квітень 2023 рік)</a:t>
            </a:r>
            <a:endParaRPr lang="ru-RU" sz="2400" b="1" dirty="0"/>
          </a:p>
        </p:txBody>
      </p:sp>
      <p:sp>
        <p:nvSpPr>
          <p:cNvPr id="4" name="Заголовок 1"/>
          <p:cNvSpPr txBox="1">
            <a:spLocks/>
          </p:cNvSpPr>
          <p:nvPr/>
        </p:nvSpPr>
        <p:spPr>
          <a:xfrm>
            <a:off x="0" y="260350"/>
            <a:ext cx="9144000" cy="865188"/>
          </a:xfrm>
          <a:prstGeom prst="rect">
            <a:avLst/>
          </a:prstGeom>
        </p:spPr>
        <p:txBody>
          <a:bodyPr anchor="ctr"/>
          <a:lstStyle/>
          <a:p>
            <a:pPr algn="ctr"/>
            <a:endParaRPr lang="ru-RU" sz="3000" b="1" dirty="0">
              <a:effectLst>
                <a:outerShdw blurRad="38100" dist="38100" dir="2700000" algn="tl">
                  <a:srgbClr val="FFFFFF"/>
                </a:outerShdw>
              </a:effectLst>
              <a:latin typeface="Times New Roman" pitchFamily="18" charset="0"/>
              <a:cs typeface="Times New Roman" pitchFamily="18" charset="0"/>
            </a:endParaRPr>
          </a:p>
        </p:txBody>
      </p:sp>
      <p:sp>
        <p:nvSpPr>
          <p:cNvPr id="71685" name="Text Box 5"/>
          <p:cNvSpPr txBox="1">
            <a:spLocks noChangeArrowheads="1"/>
          </p:cNvSpPr>
          <p:nvPr/>
        </p:nvSpPr>
        <p:spPr bwMode="auto">
          <a:xfrm>
            <a:off x="214282" y="1428736"/>
            <a:ext cx="8713788" cy="307777"/>
          </a:xfrm>
          <a:prstGeom prst="rect">
            <a:avLst/>
          </a:prstGeom>
          <a:noFill/>
          <a:ln w="9525">
            <a:noFill/>
            <a:miter lim="800000"/>
            <a:headEnd/>
            <a:tailEnd/>
          </a:ln>
          <a:effectLst/>
        </p:spPr>
        <p:txBody>
          <a:bodyPr>
            <a:spAutoFit/>
          </a:bodyPr>
          <a:lstStyle/>
          <a:p>
            <a:pPr marL="342900" indent="-342900">
              <a:spcBef>
                <a:spcPct val="50000"/>
              </a:spcBef>
            </a:pPr>
            <a:r>
              <a:rPr lang="uk-UA" altLang="zh-CN" sz="1400" b="1" dirty="0">
                <a:solidFill>
                  <a:srgbClr val="000000"/>
                </a:solidFill>
                <a:latin typeface="Times New Roman" pitchFamily="18" charset="0"/>
                <a:cs typeface="Times New Roman" pitchFamily="18" charset="0"/>
              </a:rPr>
              <a:t> </a:t>
            </a:r>
          </a:p>
        </p:txBody>
      </p:sp>
      <p:sp>
        <p:nvSpPr>
          <p:cNvPr id="1032" name="AutoShape 8" descr="data:image/png;base64,iVBORw0KGgoAAAANSUhEUgAAARYAAADBCAYAAAAKAZ9sAAAgAElEQVR4Xuy9aZCl13nfd3rv29v0NvtgMJgBQKwkuECkKIsmtVHlOBXLTuIsWmhKFCUrH/Ihqbj8xVEq5URJOV9ccaUiy0nsRDJF2VTFFiVxX7ERIEBsAwwGs+8zPb2vt5f8f//nnPe+3dM9HCDQZvGCzenl3vc97znP+T//Zz1tG3qlH7x+MAM/mIEfzMA7OANtPwCWd3A2f3CpH8zAD2bAM1AByzeefHLzlKy3p7XVjTQ7u5jm5+fT6moztem/7V5tHfylvfpTW5t+0ldbu770b093T2r0NVK735IJki5Vrrcu0rS+tpqaa2tpfX29esst99po06fzfTY69D6uv57aO5PGupZmZ2bSmq7T0d2ZuvXV2aWvjg6PgbF0tHekrq4u/8uVuK9+7Stev3E9Xb9+Q2NsT20d7fp8tz7flbq7ulNPT09q6+xMi8sruo5upkdgJgrV4/oXLl5MVy9f9nP2Nxqpu6cr9elfrsfn+/r6dC1dT9fdWN9IzeXVtLi4mCZ135mZ6Zjj5qqvua6Ld3Z2pOtXr6Uzp0+l3t5ePSPP0aHrMfaUmnreNV2nTc+n/0+aNb14ko3U1d2Renu6NdZ2PW936tV9uzRuxtnZ2Z4Ghwa8PqNjI+nosSOpv68/HgiB0L8dmtPqF61V/XduyxRp3tCclbVcl0xJDCUbKa1qGtb0f8jkmr/iXf5/xBSyry//p58t71qnLslKW1u7PreWlpaX08LcnL5frc2fVmxDN+FDm15IJevMOsbe2dB7tjMq2vWedq392upqml9gf67pclyPazMufU4/avTxPeNkn+k9636OeHq/NUsPcsk1kNnyKvaMrhDPmn+xLhnxPGi+qknRL/67f/BfhRzdjrEwzKmptbSgDeCPI3XbvNoBltrfAAxvZgMMG0sbvSelLmFBuUJTg3jhhVfT0tJy6tBG7tDDMGbAgI0EAABIBgctFF89PQ1tmM0D4DPMw/zcRnr1+Cu6Voc3daOvOzV0nW5taq7VrZv3NvT9DtuDjXrl8pV4Rm1eNmZntzakNmajt1vLffvXsv68sLCk5+0wKHTqmcr68MyCo+o1t7SRrl65ni5euJjOnnpTgHY9zUn4misCb715vX1DgiKgXV4S4K7l5++yILGaqyuraVkgtwYwdnZlMOIuAkWAQfPRq4nq1N8MjDw/c9jRqeeJeRgZGTb43nP07vTAA/d9n6f7y/dnNs2KvoAD4UOSeBhovK9i3wbCxH7LwKIVkIBJd1hhSU+kuXlt/LmZtKEPt+BLf+cCeZOyocv+2fC+2QoscbOyyb3GWkuUzJoU/tT0VGqilMob1nQvyY2BxAMFWAQo/KxxAJKxEwGy/ADcIQOHgcWAg8Iv4BeKGFACiNY2VmvKLOSjXW/923/rp/x9BSzNLa4WcxBdHHALtKrr6M2CxoNuxRxrXlDc4ML7YQemKZ4gHm52VhOuG1TsBkDSQwEO/M4PmAGK6wA+7XGx6hWoGfev/6VgctFE+W2eaGsCHsyPFOgsRX7bV/065Vr1D5SPt5askju/jd83m+tpcnIqXbx4KZ08eVrgcjXNia2g0ZrNprUJY2O+V1YWJRyxqMG80IISJAlMc2nV/8YKwliy0HkOEFIJN0ACO5OQdumzvZL2bsASjSpAGejvTwODfamntzN98Id+KO3bvx+Va1QSWd3mtb1Suf2s/fn+a3misuVZ41XRReR2dU1rYEDRJhLIs6H4vmh9KzQYYt6MoeAE7BIkFBnyi3KATSzMi7GU9cpT0sZNCgPShw0stY1UV9SAQqBXSwpRtLwHuWEfwVgsl7yHS5exwowysHjsPI+BxcLT+kzt5wAx2EuASflTABV/A6Q0Jx5SSy7a9f0nfvY/iLcXxrKVlLVuGxuk/vNWcdlJ5G79XIb46gI77eY6LMRV4jeBsnfy2nonfyavD+tX0B0B8LXBsNtcuFxvK8Bs95EyyvJe1qYpTbGwsJjOnTufXn31uMFlfm4+rSwuCCiWDXheRH0hCqtrAhqZdW1arO5OMSYJKwNck7SviNmU11oedRk7IGNCbbMHpif2pA2ASdiQaQaodIhh9glYdskkavT1pLsOHUrveeyx1KO/Q7M29Pfyal33Tmb9L9Z7sr4LzawfKvNnTRtW67VicME8RxMCLGVTBZCjeANYABwpQpi3GGFH3vSA/4JM3IX52QCWTVqO62blgNI1y2c/BDfeCix1ZsHfWU+AaGVlxWY09yqMI6yfDIKFseheJgk2hTbv9rqptc4z1nbZGs9WW9a4B9fifjx/7GHLvC778z+3BVj+dESCibyTrbnTaHiI70MtbgcO3rh5FgoQF6p1B3i1LVjl+3HprZcqT4pMzQlELssH8+orr6YzZ8/IHzSXlgUoTUwaaZ2yuPyLiWPamVlMl0yaLtuAEm75ZoLexisrvfrSG1gATFgO5hAg06bBoElhKSAs3+/aNSiTaCj1C2Tuv//+dOSee+SfEo/PQnuHGP6nIzp/UnexSGRg0T0wd1ZXtWG1aDAW/H7C+MwCWhqbdap8Gd5hmmMBS6eA28xFcw7TmZmdlfKYv2WhAJVqHfV5M3QL0HbAksErLza+nOIHwSRelHIqDMXPAnAAiBWbwt+SWUiWreDQxfypyVPBuiJfYSy1zCx/H8ASw8EPFMDSLnT+hT8bYLnd1rxTyXn7wFImMpxiFbJsu392gr8dYbEO84aAeOHwW15upkuXLqfXjr+a3jz5ZpqcmpSjVoK7tKIvMRNTXa9RCLC1ihYOUwizBuerzCF+BwjVX2s1KlpcuNYe0n44qfmsBRYTUDcZHOy3aYUzHj/MgQP70ujoaBoaGkr3P/BAGt+zG9vLKMmly3PshLt3gMd3urB/6u8rz4ZOZmsBKmYtYiwr+LjkI2mKNa7pZ8gFpmkxhfKutL1vlmhnqsygGrDgP8Qxv7ayHFY3YFQ2bGYU5Tr4VuwuAJTsK6uZKQUgsjzg08RdAEtCOS0sCFiQmaxwLDu+fnb82jxqAUsARct0sqlVG1d9IYopZKaSQaQ4g+NT2U/Dd7rHJ372b8Rv/7KHm7czAQuaxwS3gOxOIS1cbeFjWlxcTteuXk3HXzuuCM+ZdPX6Nf1uSQ5YgYQAZ9VOvSJuttHsLYTaIiiAQw++EQkcjrqNij7rrZhGBpYslKIlcaVgKBGRkxmFz0puSBx6OLb7+/uChuvNY6Njae/evWlkbDTtP3AgHbv3WGrvFathKDVg2WnX3+mc/Kmjxve5YUvFBbywzVZsQsg3AlPR/61obSL6ps0jE6FiBVkpxeaNz9uXSARQwNIl85MJJOo3o0hlc2UpVggnbUazrZGekJnwtdjnWAOW8tmyZrgeYbGs9tLSkkytFrBUvpHKFJKxHEiyiRXDOHiFabMzsNgXmV+2NwpAVb8l6BLvQTb/zs/9AFhCoGoTXuYqfGi1zZ7/cKebyEKC5rOzdjK98sor6cQbJxz9mZmdSysAiiI762ItCOxW7w4LhE3ucLhor30l0lIbhCwdQQhG4o2fIwgZyoCUsHczxAAqPYputeOy1zWJwPX1KwyufxGILvlvBgcH0579e9PBg4fSXYcPp3133e2wxjsNLDuyvS0g8HZY0PbMame+FcDSghc2DZHKdbETMxYYpUClibPTbIW/hX+hvOLnGrBormGW+LXatFmXFdWbFmNpwlgcytV7C1Pe8sz4eFrytxlY8OW0gEjrL0FEJvgdwAKAWRFlMKmzKptF+b7lGsFCMhjUgQUzaYttvYmxMA4zo82qtxqbnvmTP/8zfoy/9IxltU5J88o6ApWBpe5E2yILO/7IYsBaWfQ3TpxMzz73rELZV9PM3Kyo64oARfSavANJ8tZUBruSnYMQeQkhRPKTkD7j30NFiIjDQljAFtyttwcLsdCg9fII0W7den9Y7xsKh3Y5pO+tpTchpL3Ks7nnnqNp9+7d6ei9D6RRsZgqZeg2O/1OQcDCvuXNO+VF3SmAlwVobZPsRGxt/doa3XpVDKAAl2AsAMvaarsiLTCWVflYxFgysKyvCYizeVGP5hQ/BtdgHslTwjm+uraSluWsJ41gtanAdTaDWoxlc35KEM/iwK0rtnAS1xmOWY0VTeTJIGfOtak5cDeZbNsCS0xNYSx1plMX7CoqlN+LbDrXpwaQrbGtp1/8+b/5A2BhBgJYNhtE9k/8/wAWPOnY11dlAj355FPpzTdPKSQ4JyFoiq1IyGzMR0gQTYaWqO85fCVhk69VjEUWUctmhrFkYIl0uXi1wUqyvwBBNivh9/q/boFLpy7Cs3YqckHCHp+EEbULtbDxd+0aTkcFLiOju9NDjz6augeUOMfrre70umTm7/88Akvo3Yh62BQysHQIWJTAiClEaF+shETRNQNLNhus1YOtGFisDAqwkICJT6bpDT+ndcefZSXBumYSxT91J3zx/Iciazlnva7lvmWdsz/H9xCwLOurRHtKZAizqci1nauOiGY/SwGJCixaz7JTxKjlrynXiWgqr4rVaBZ/6Rf+VsjiX3Yfy/bAEgZF3dbdZq/s+CsmevLmzfTMU0+ll156OU1LuBYENMty1K6iDiXFxPztnN0a/tPGDzgIM8imENnD3txISIkgWMEJLMK/4sUEcCzwQfNJouI3aDJ8NR3O3g3HH8DiSIRzhjCr9HuBz913350a/UPpnnuPpmP3PxAXJfx8p9Rkh1kJ59+WV2Vubv79W8Wxt89YYk6BFvK4mmxgAQimEAlnBVjwg60rUhTJYfgsInJXNqqXpTJZQylhymKiLIq1NMVYIicpFIZfZiH5JyN86w8lubQYtIBRS/kFG0UuyGFZAVgUcq4zlPgeYCkh6JBnA4AVabbI/G/L11LSHfLwYpjZbOLZ6yAa448VDb0M+11Pv/SJ/zBk8S8+sNwirnmFbt0Jth9rURRWeY3JD71e+SVCACIh745MofoQuKZo9MsvvpS+/vWv28eCgC3IBFqWw5YMzACWLCyZMdVtWVLeCoA4D0VJVwCIgc4JfuSxARyMsQYsPJD+F/Q8J2wpgS7yL4giR2YuQkmImXwLuJKBxYAk1jI6ksZ2702j47vT+x9/XCAj1oK3sJ6Y+DZAZquz0qL4DgHLDljmjdx63QpXsdXDz9bUojiVX8ACiGACwVqWcd7KV+aNVWO3TgfIOzRKQ5RvRBKi2CBxnaY2O9EaWEuV/OjZrgNLa0whZzkHCXpapNgiy+q0YjBOEtX7YSpcv/hXgm1kAKgAJICkAon8e6sgM6EAliJ/ZXybfSthgpedwgWj9GarslhLn/rE3/53BVi2j+tsx9+3AouToio7O6idaaN+x9JiOtwRsPhzsXpM+LxyVL70hS/YYbushZ+fE7BI0HAIJtHqsFiQmKI9Imkp4G0jdXp1I0JAgKHRo7CxQIQygfCswGb0PgGOSUkYToW4ABX5dzwf2braOHIWx5OFeHRpE5i16BoOv+uvq9JynSqjOHDoiABlMD30yKPObWmXQzJ7jENC/8IAS7U/t/1mE7BoLUwgCS2Tx0KCXPazrAtY1vRHe2RyVMSMxfZsmEeYz0TgeuW/gtE461aJa0uKADZlCjmrmqmrKaFW1mqsvNdV/48JG9Os33EfgCWb665tuwVYyAwuiW+FrfCZKJOph52jnohbRcrFmpnNTso55NoOW3w4Nc4JI7vlc2Isf0bAsv0DbPdcd7qhdxKdbTWkkaO1KwCW2GaxsOSc8Dm2XxfOTglLUaoWitvIacu2XU9nTp1OXxSwTCt9n9AyyXGLYixQaqS3vXjeCw3N2rACE9gJANcBeKQ02NeZ+nrJR5HgwUQ0EEDGhZZCoWC42RFJBmgbEQN+h/bCFKJEQLRZX6toHoRJz9KrgsmGChCpb9rQhfk94euxvQfT8Nh42rfvQHrfB96fGoMD8fA7MIzbb98sx9ss8lZnbsEsNP47+Sqqx5BcG4fD9fod697UxoXZ2UnrqFDNeUt9DeZQpv/W3gYWwkUtxQZjAVhYI3xppPPDKgCZrcACKBXndStKIwZKoUAGFs9HYSw1YIF58hlAC9N6jSxt564U5ZaT41BTRTYyQIRJxvtyEt8WYNm6b/yzGTDyEQ7nUMAwFhtAtaUSsPydP3HGsh2I7AQstwrSnwSwoHXq8FAEy7rICB5zjsB0ahNRYxP2bszd7Wz/siDQ0heefz498c1vqQZI6dyODCxJCJZFqYn0yCFbaG3WJl6eLPDF6uD+MOKGQGXXUG/q65IgsJi6PrSbsGZDOSnkpXjEJG9ZsLC/9TtVf4fAhm1NNfWsalYWoM+AjIS9XRXPjYbqhboaTuPHLMTX0BjYlQ4o5NzXP5DeL2C568g9MW1b6rTeyuav/BF1MTSj37z2vs2fJLDUCK7BtA4sALGiQms4bwk3ayM581Ysk9ByqW629vZmi/B/eRlYlHME23UYWGu/aFMlCgRLPkkBkvLoZe0d7RHLiNT+cl3JpSius3zDAnK+DBt7RUWvq4xPwFLMIcYStTx8RUpBnXUE02ApQ5p53+0YSyWb+kzkVsW4Kv/KpsCHfCx/NsCyvSi+04wlEPVWEHOCU17NQl74F4Gp5yQgATaFYC3a3aVK+U6ABXv6O888k77z9DMSrAXRYQHL7ILSupW6T+aVgAVGZObBwrL1KUGHKltowlfqCmWZQCMjAyoYVKVyKXSC8Wh83bKR+vt69aXojj5IywW0LC9ngYq1UNBpJzQmnUABULl2c0rO5HmFvlVfopu3CTy7Zf64ShqBBUg7utJddx9JQ8Oj6ZFHH0kPPPTQrX6Wt4AqzHHdMVg+CrBvp0Bcg+PneGeYyybG8n2AhfR9vvCxVHksbp2AiRH7vZgFBViKrPUok5liTwOL2MSCUu2JDjoqZM1vwcyyGflI5VWeFaf+1ud2PlHewOABphCbfDWXg8A0N5tCOUO4MJZaGJpixbhtuXlLqe24pBpzuf7tgWVDwPIfx9Ur5+32ZGJn8Xln1vwtiOf3eWswNr8icSwWsbZ0/lFLEO/Jf/Dv+Cw2dA7Jsd3tNKXSOjtNeXutNu+WwRThmlVtyDe/8Y30+vET1lqzM/OqYFb1soSAokJuwtAcr/E4cfyFz6TLrRbIoaGuRyYJoOJWD+GQQ/Phf6GUp1em0eDAQOoRIKB9EPylHHVyBTeAoje6mlmtE7qg6AKRKTGnm5Mz6byKIGfnlzQIgQkRI72nTV9USyN04+Pjac++fcrEvS+99/H3p+4GPVve3qIbWLJ/oloffWNP0DbXrBgLWv5t3rO+QDloEYSrLid5XKuYQfoeMBGRM0MhzLws3wqJjLBBQNjVvk4Qq4FDNg1YA6rHe7px/iq/RMDC+i8rOc59dirfRjG38wg1Ca0oEHNCApyRpHqEcMlFJKgtO2kwgVbFPNdWpbByoWS9d0tEcGqmUDZjYDh1P099nm5Vxi2fUmXqV89ePtkCJubnU7/45x5Y7swpW02GBSYEv2IjNZoW9FICnme1ePWLCWQrw764CPfStwRgsbMs76c7AZaLavj09a99PV26cCmARWxlSRs4GMuyrwULIh7T0clX9KLpxmdiRyr3Uyp+T3saUOWxSIuBhd+TH9Oh8XdJeBvSjjSSwtfCAzcVccLcoafLssKbaxJmnpHQcm+PmI1qhIaGdqU29ach9H1OvWBOn7uU5kSnMc46unpUgKgv1RYxf2yUUYHLQw8/kn7kI3819Q+PvEPAEuaHaf8OwFJQ33PxDphFOwEL8sBYVmUCoscjEiTHqwBF/xMD1L8CFjdRwlS2fyrynqqGZBkAvIYCFqJCa5p/TCDWn+pjAKAClrwfq82dA0BRuIimz209asBiecb3koHFQA1DJX/F/pVgVPVx5Qom41MATvhgnOKQTeStXsPNwJIBw5/P5hTM5S0Dyy06OO/Q7X7P796e8trpatv8ficKtfnGbx1Y4lbFBAotFKZyoDxmipym1vYFWMLN9v2AhQU+fvx4+va3vp2uXblmgZwXqDQJNYsprDaXDFY4hrvEULoFEPRNARvkp3XzHzv89XO3fCpukKU/9FLYlkPFfK6rW20P8I0QgQBwcD4KVChobCoJj8ZcJE5h3rGB6WjWL3/J0K6hNKCvTtH1aUUsTp1Vo6kLlx1SFaLo92qwpYxcR4k0J4Sa733Xu9JP/NTH0+g+9WsBCt7GutcZC0KO69gd0Oy/2nLBLMiskfN43uINb0e8facaY9kKLM5bkX9l1YwFYKFFBT4WfGORyGiFVBX5ZZ+2x8p6CVgkM5g+JRRM9fGqwGUzew6nrIdDfZdZS1Yqm5yhsKRsvotJwlaCzWCuaa1pt6EyjzrYFZPLsqy5jfqmEtHKfrjvAyzhoM2mmwd5B8CS1+1WxvJWgaX+/rchbG8BYW77Vkd1mKgtOSphl7bEzALsRLD4HTQxfCthAhENcaZrXlgEpcvA0mIt3vTbQWC+D95//CtPP/V0mpyYslAsqylTUxueXJamgAVQ6aF1pHNTcqNNPPPm4DASCansJBhTtxy0equBpVcd8UjFh2r39qq3igAALcmAEPjlBYGXhVjd5Yj+YHbJecd7nNLvCmn92+iNvisyi2bEVl5/41S6pAzhdQRXrKWnV/ktAhkQjlKCPWoA9dEf+/H0gDJxPTDP41tbPQNLEU7PPc4dHJW3v5A1dBU7uf09K2eiL3nrdfnNtsCiXxJmxxwmQc4sRVNHdJ4oWjCWki4f6QGV5s9D4rqWF61ZjxQCphNJcYCL113A4uhO7REqxrINsBjYK7segOCz+MlCUfBZrumWG5mxMKeRThE3qlpvZOeyw+QeQXHWcp3tlHQGz7obQR/DecyYNjOWW1nNL//SnUSFbgf/f06ABcpnam3KUVvp+uJY1gqoBGVkSztN2xoIL/+twELhHwJDJmWYRPXU+9aiFCHA7n3im98UuDyXpuQkZaERTNgELGK1uWyTpyH/SK9YRxsl+fRiyXYvIEDSGyFkKDVVsvhiOlQD1KPP9MlZCygNDPTaFHKxmz7D+BfnSZbCUZjDjpQl6O8wIqIV1v0AKc+CU1omUbsA5JL66r76+us2ido65M/pVm9etQAlC5eHHhoZSY9/8EPpwzKH2gU8lkVT8jtHl2CHNc2ZlynKEeI69cvZn8D6sYnidrcF9Loo7hTCrgNUBUIoF324AIu7xjl/hVohQvRaO6EMcwprcTarTWbCzXwfAACTIOfJikDAgrIKYFnRmizaHNrOr+HfiZFGZ0RsokiQKzMb7KMASyv1AYWFrBEocEQoh4xL9XRhHJHY3Yr6xHOXrzz3gIYnsCQAZvDgN3Vw8Vuyz8Vj5FNvF1jqK7bD94Xmtv4cIV07D7eIQ72HTCuF6w5ucpu3WGDLfQoQOlMxNGPxrQSQx29Dg1L7kVlLBvrS8Ni2PU17SEhjIzpSow2/QyZnCBeRmWb64he/lJ769pNpYWbBoASVpu/KsgQMIejBjKG0Hu3D2CWwaOZebVoEs12C5vacGchAS0GgAQfmMtCvZk2q4QFkCDXzfPR2WZIPB2CheI7oDqABNe8VgGDWmYmRp4GJzYaFMclZO6OS+++9/FK6PjmtWVFEo1t9hRsD0r69nr/GwGB68JFH0o//5MdTn2qJ2LilSXrB8XouA+u+6WfmFo2b82daGz9Ek81VB6mSZUEOUXRVe2eAxbKIEon9kCWBEDvAIvOHL5y3JBMCMAIUQs4Glpwgh5M0HLnZtPDGC59It+abeizXdOkzOG3tvM11PDs5TKNso7RcDUHkeiWKFi7YQN4oUAUsFBGS3MCQK2CxjyU2gFNMzC4KsNRWqvI7AoqmQvrKqf+BHdX61YGl8rMUJ3SBKMZb+/5XfvFOGMsd7Pl3Bli2o0Z3phEDWLYGgrHjYzJLTkBs/oj/OwWOUwjsW2FBQvOUlGg00HbAUvJPuK77nW55oZn+6I/+KH3r699Kywozd8h0oDRoSWxlZXnRoeaGzJh+sQ9AyrkyaDqaXGOukJciRlKFE+XsRXBcs68n6lakaKCvK42qEfaAeqo0ZNbwLEt0/BdjmVNEahFBppu/WEq//DBk1+Ir6tF04t8pmwo20y42s6zNcuLNk+nk6bPaUPqdAGVAeSwdAIvmBX/MgbvuSh/78Z9Ih++9Nyl3rIpi5CqTmmYLJrMdmYnqW22EiknasVCpnmhwFOsRDnRMxfDD3EmpUtkEt0u68xrH1nPiIACLDGACNWEBrmTGxxJOW4ebzVjCzCC130mEOTJkX1EGFnKe+nqVD6SfqWYmQS7WXW3WK1Zw64YqvZ1L94vSWDscrmz0AC4zt6IUGauT7gCXzFgysBSwiLqmFrBsqjXi914HT3hU0vMDC7eFpVRglU2h8vdgRQFgtwWWStnnZ6/HZLbb4hVdM2bXgSEYi+3n+oSa2raIWGtbMnu3RoBKp/Lvh22RqLR1hG8NWCxkeSEZoYEFHwO1OGjOzFjqULJdTgsa6g/+4A8ELN9Mi8oVIZdkTenhpPUjbO3KV+mXr6QASzeRBLEGtzQQGAAsXSTC5XnCJ7NET1wBzIYABtAhC3fvnnHlt+wyc+HZ5wQqkzdn0s2Jm4pCzadZCTPeIrJqR8fG0ujwrrRLTbN7de0Ojckblu7hAjXFFNKEOto9/71X5HOhL70cvYPD8sMMWONx7MnYnj3pQx/6kfTo4x9wgk3xAZRN2tJsGVi2JtIVLSsBpjVBUHxdxyZVrHB15EQGeGCGiJbHaonaTvlslg7eUdWz1P7ELXzgSw1YmDdzQYBFa+/2CAaXHBXC1KCLHCFnMRcUtU0iWAuMAAjBNM6yi3Kgp3AkKuo5pWQW1ZISYCGVYSc1abZi89R4lzd4/BvNrCNK6PwVy2bOYcnAEuUC4VyOdQjHewUsjMdwunn+/JtAHn++vG7JocmAUhjLphm3Emg5dvnbLYylbO2yYepD2QlYClJl/1DcM3M+O6sybQrERcnTyC0AACAASURBVNXpdwDMptEF1d9sRYOCUZn7/V47AUtVMu7stnj47RjLqn7vXkv10LTeT/7K2wGWz33uc+lb3/hWWlKYGWOQtoY42Zxxq0kZVLJbP9Ee560QHYqitRIhKWyJTUVPDwsnHfvXZUbJVBoa6En71T5y377x1D+AhmxX5KmZLl+6lm7euJEmlTNzUecjzYgxdcq8IhK0b4+6xCknZlQ9bkcVHWoo/Eyt0Drn0gjsFtXh7KVXTqQLl2/IJJBjWXVCfWItFmoxmyExpHc/9oH04Y9+VL4Z5bpYKFva/xZg2YayoOnltog2BM6zKeHTWONygkNo0NBIpK47t4e/b9GkfKaSu5qYmKluwSCb5War4WMKxoJMACwye2AjRITMBHJUyCZQ8bFENAVGEwWFRUmGT4QXZhDnR7moT9dxk+uFWUcE+fkWSc5z5LD7FmCxKWQmnhmB35NNwgwsXN+tSsUC6w2eSlg8TJq6KbR5UmLfhNzXQ+F//oGF9c1oVeixlsbMAAoQGbBBfyXe1gCbBFTAcstDbgM1bwdYEEj3MUUL6b4BLK1kLIRlK7BEJ9L8gtHkdSpjZOxUs372s59NT377CQELZzEprd4l+CFcAMsuOV6HGmIpBi42jZ6bLE/5R6DPK0p4ckvK3I2MIkOSoAAcmM7IQF/at1fAsn/cZyeh8pcXdU7RtQm3wJyXr+XG9LR9JmjPPtUD7R4fSXvHhtKwzKdx5bIMKLGOVH7YB6fDLEvrXbh8Lb156oKyctU0SP6CvsFd9sFwGF1DYHT/Aw+njyjsTLi6vHZiLLcqgwCTJm0fs0PRHjhkYAtjKZqRKATAToZx5bzdAi4lC7R+v2IC139nEGOmDSzFxxZMl/E4Mc6shQZcdP6LlgThII0EuXXntwh8zBAkO1kYrLfwsXDuleYL7wu+sxX5WObV2CtMIZjN5lkpcuPs6Gw+1r1TdRMkwKeVT4UZFP4VUuwDWECR8m+ASk7nN+txU8lKIfAN62ETwvZny2LY6rCtfCu1uS9AVAFfvjrv3ZGx1E2cah9tkZQgXLEZffHa34uZFozFcJEPI9PxF7OTaU1mQYciGuRLEHlY10JhJlh7U0VLUocNTkKbLRIc92ht7sqmRvt4jrKTKw+mWEebxxbtpm0vW8BLWK6lGeIuxRSqR4RicSvzzjQ4/85zodMUxRR+9zOfUa3QdxX+VVYr9TpaU1oTcjM2ytgu5ZMIWGiDoL86zEyWJnUlOAyX1M6Qoz/o+D4oIOhT5m30vhWw6HNjKgg8sG9v2rNnWE7WOH6tqY0wJ4Zy6ZKyaecW0pwAalZ5KrzIzh0f3ZXGdd9B+Vvwu3RzAJsL3WJjcczFxNR0eu2N0wIW1bdocujJ0gv46DkJT+9XxfNHfvKn0/7Dh6rVLuJosyB4vFlh5Tmp/CkwgswMrHB4X2kNUPwyYRaFIOfOeUTItPGw2iqNnzVxIUXFUVw09E4R7NKFjTGzzSKhLJz3+FCcfWtTBwChA1yNseRyiXDiBnRZrux5joRHcoXiSA5dV2tKW0pKOgCn/LZNu6iM0yH17F+yo7YorLK/uEU2hZBL+3gwgwA7J+pFFLDyEQIwMbhQ4t6mOTKUzcwsrn5PeV/gxua6oTq4ea9nU6sCKV97M2DtCCzl6eOWt39tRTfPdv4QwgVN80vPNzl1M105ezK1aVLQgGjDRQn/7E2BjfTmsHwGNHMe3KXsUOVrRM5EPj7UqB5ap1QnF4EqGbRoosIiTFC3oeM+9hLBYoJhrP4324hMUk163Qk9RyYMAmgMbq9nDCUVIbe6wJ87fT595jO/k06ocTYtKIEOqHU4btdd+bpHx230KZ2WqBD0fhXNJlBBGzKfOGuXeL8uzKFiDYCFY2MBFgHyiIBln9pHju/eJTZCL9vo1s6mmJ6acpo+YVIEjn4rVEBTGAdA9enz1AV1KhcG297AqpD7isZ4bWJSYecT2mDtSp5bTp3O1hU70cN2ieKPjO1Nf/Wnfjode+BBC7SF00ISDZDIXmU+Y06IauQNkU0Pt25wVArh5R3lWMzWLJY1pXaKl3N5FHoviYkGD0Apm2FRN0Olb4gZt9rOPKpUXzZ/fJpH3ozRgT8AA4et2Ykd+wANeUhKcMRfQk6Lj8CNA+XydvKmB/wI6duc1V/dJEpRQMCFMLULCLe8ytwFsIQUAQARC8uYlRV3MLuYE+TDjtsMFn4OwDqDRjk+NUAl7htBCVC7fF/GE/dt5aZsPnPoFvbiyd2MCjGOFuPZMSpUblm8vbfMSP5FuWmpcwhnE2PPKckke2nCQVdqZV5+6XtpfupGGiKa0dOXZuQwvHT2XGpI0Ls5DlX+ghHlTPA1ODysqIbsVZx3hPE4skJZoQCNBdJTlieNCXWkJ+OvNRpU9VZYhO8EsIRg7QwsMVEWGu6IrY/mjLWxABd6bpnJk3b27Fkxlt9Nr736qoGFLrOU29OlnarShoBl3/iwNriiQG1RQU0OS+lVGk44CTcCBlDacRyap1M/N8TwBrTJx3ePpTFdpyFggfXZ74fmon8IQg2wcA2HnWVK6CtaLMSRq5QRYOIwdjuXFRKnOPGFF18xe1nKLGZkZFTrIPASQOFz+eBf+Wj6wIc/XAFwi7FEFbBbMuQNiv+CvrqAG5olThKkzWP0TC0Cyjw6F6kUyukvPDuT3Ctn9gCsLMhQdlDqPgJampJHY3AS+ty3s4pW8dn6+cNZYOIa+qE4kAPIOf+HDNsoh3A4mbY5jgjpXiSi6WuJbm2cqLCNtg2zlZaUgAKMh3R78lcAFuqE8tjK3snyC1MJUypkzUqrAucWG4g9FgoQZU0kqOVXyXOTgSUwrLCVmnuBcBnrXQOcsrdbDtjNjtzKR+pBxvy/ZWDZik4c+tx61fiLFyc72PLmK74HruEjD9SHZEZ2/ojs+TEJ51kByDNPPuH8jX5pQq2UMlOvqn5mKZo6Uw8jrTqkbvGDQ4PSlIP6hex7TgCUYA8IbHYrpZxaFv3SwzIe511dH3tQSQnLtsASmpS5ZRMUgeX9bMSY9ABHrulQZ/ba25Gb/+poBneJ2GuObGykl9WN/3P/+nM6j/m0Wya40TXRB7SMhLZfm+TA3lEBjIBKA8V/ACcDsAwg9jVFKJHu/dYEORRIcluXgGZYbG9MPpOhYZkqYiBsrgChcMZZn2ZmwBpGIydoepwzBLg4hTzPDxtrUZvq+s3Z9Myzz9s307drVH6XDd1jlzJ1lSxH5/me/vTge96fPvbxn3JNTHHexmlFsJHc0Z5DuqZnDCB9fSqiVOSqRJHYsI6ahDs2npfNgmOXEwgMIGxCpjVYVb/qpUgErJZTf6cV4/UbE37PgGSlR6adq8WdE1JyX3I41TKaNy7KRD/jRI5q5WCsMAznrOS6INgVZ0HZv4I/o0SIasDSAhjVdZGsSIuNvO3sAxETXV4OU4jnilYHoYG8YZEtF53mARbZ0lXc0sDsqqj5eAaXQ2gSw3HbUn7FDxIFkryRkRQmka+xDbAUs6t8noqpct1qnAzvNsCy2Tea0qc/+R/5SarqZi4arwwTt9C3FlQXOxgxtmPJmzy+rsjOf/Lb30qL2lgH9+5LD9x3f7px7Ub67rPfkQmghC2h+8rCXJqXvyUa2pCcpN4g+v2wBHlM4dGG/AJrWqg1aD4PRWq5gOXI0aMCoD5rHX/lyY9QWyxQGeV2wGIHnv0qsbg+ONufgMm0GiA5MlPWNAtlMBQkxNPmf9iozmihr4eu9YxaJXzhj/84XdQxqnM6TxdsxpcAFV4RLR6Uj2T/3hEBrBgEvgttWNf+4MilfMCcX8KOAFvwcRoi9NJQEnKOSh1T60gOdO/TiYa9ymOJUHiYIGwb+xIcKdAzUOAoc8KGB4xLc+o+uFlLxqbOwDIxk77z3AvpzPkrqX90XIxGa6VjQgYVSXJxYnd/2n3XkfTjP/1xmaz7Q8jZoNk0QJu7kRXPSn9f+XnY+CiOaNvAnIfJRvd7TD8cCnS2z1Ae/xJBsfkU4WH8bpQyGIQzwJAIeOXadc89B60BsE5QRJPLJDPgIjuxVAFjFrVQLJh+pOs7r8Z5Kxy3QgNtPRNgorEBXnaQ5lyWJozQoWSjd5a3AKyGfFeYQmUzGliUZU1SJGvH+ldO/gII9h1lYMk7LzYp0bDISa5v8hZjiSN2qzYK2Y8VphBfmVYXYCnokX9fcrXyLWPMeR+9PWBpMSuu9elPbul5qykMx5GhMRY1Xi3UjJ/LotcQE6pnQUjp4oUL6Q9+//e1IVZs5uyitF/mzIXz5ywcfC3pSITlpVlFRmLx0ehM5rBO5BvUxsG5uC620sZiqWkRV0e4x8b3qJhu0MLskUCjTb+JOrDpM9Ch/YuPpUZdWa7oEhcaMbqn++qOFpTDsgM0SiAxP7//kWDpjywOvoq77z4cIUb9zKFR3/zG15V1++10WZXDHPuAQLnbPxEHCRhhZhhLvyh+jxAAkO0hfV/4RBp/OPGiNgk/BNQc7bSSgYVrkRwHABNqbiji47YOGWoBoRD+MIO6ZHIBJGhAtGOn5hITKDQBwwLUdaiazLYrqm165rnvpTOqeO5QDktjYMgAPzI27HaVbQL0LplDP/ZTP5kefOjhEEaNh3l3nQ2Fe+4HYwQ2pSwtBkL7wlbCHJpTZ7WZ6VmPa/fucZcu+HoAS7STrxSHzVFaP+AvkrnBz8zJnByjoFWPGDB/xxSkvzAAPyg/1KhYLuZwsLhgdF5BGJoSCkv5A2+IWqBgipHRqi/S5R15iQgMTddhYXEOVACK/9U8N2Te91J/pfkkamRA8tpF/hLrX48ehjM2gMW+OstIlD2g4Hwkbv6ddyDAJHkJUygybutsprghwqTJa1tMnmxCBXve7GPxk+R9HkqG+7dyWraaQsV/U1CgKPfAhRjnr/ziFsZCkpDdRl7YzKYqbhAftAUpx5a1fF78mN7INUBwLl++lP7Nv/qsGMtsTJYoYT8ZiRo0OQlo11mdDre6tOAQnddbi4r2HdJpfF36twN/AI5GaHgHvhVpNdKl6YzG95lFOC9FwhN0XOOG4udFKcditOCxCGtLE9gLXxA+I39whtqrAqbQVAAQ/hJs+0dVmIdGZgNNKCL0lS9/Ob3y0ovpqljbvHwAPj9Z43NSlQRuQE7bA3vH7TfoRdOJUfQCLDgofcZ3uO4MthLSZQk3JynS3wNPK9dj0wwr5DskvxNmBg5OVoQxlRRyFEMfxYZo7hytCG2Pt9PLFdqbiJU2y7wclOevXjewXFQuS4d6rxAV6hcb2CVnc4/Wr10+rk4l3H1QPpbH3vc+mUN6bo0VR+iaol8U77HhQ1iDERagdjIamy63cpgVm71+7ZoYm0xDtb/EuRzGLfObNaguYibBBtFzA+A9MCfN2QrVwzhS9d5uKSBAlPm9cO6s5xo/3T4dwEZyXzGtMFTsWtW45headpjTd4X9W4GJruEwsxmMQBqQoBbHwBIOf+TfVwr9airEPONoZ2OXUDC5SwAL16gDS5Esl22gFLIsA0ruuQMIoV6KYqw+kPHakaDwhYAJhdmWTW7AYW9WHu24bhX0qCJFIeWeH4MLSjciTeVVd8qWtYlRmGxW4FaZeLrOr/7Sln4sK9zAwJkX2CIS2yxaOMcFua8dblYsGkimkuRigNbT0hrfffqJNKPjL1xUp/eW1GxDgIBrmfAqh2VrcfG601ya0/h6lKOxSt6ENHEvm4Y6l05pgjYJjw/tEntx+XjE/pl8Ep7opRGontOf/bcYcZlonirqRMqiMDOxCSJsXKM2GWSqGY4nj76wXAfGIkB58MEHBCwBmu7D8tWvppNvvKGWCVdUK4RGpmUBRWnhBOxRHdCBvXK8Dg+kXjQd9T/O1SAIFlEoFsHmmgRjyQd+I5wIUfSJASCGABdt+gHNF/VNnfocneTQwlNyirOJ6WQ2ICAgZwWfiAHIx4iUzNnQkMui/XPK7j175Xr67gsvp4tXbmi3NlIP/hFFhXaJsaCNSbajcPEeNX76yMc+pm7+o16LFbMWZfAKoJZy0hZpE2j2tew3iTaZyfUz3JOQ+qzmp1/X3UW+DNm8xVFXwEXvI/MVR2ibnrlXhZEuCIWdaKloTr6sv0d7CxzT7Wni2lWznl2KLPLcPG8Ai+aYZlYGIB3LoajXPHVVjp4FC4CZOJqj6zrpTIBC2Nhrlx3TwQaAqDzeouBwIjNHGgfvRT7IXWoSFaLINDOWImHBRnQxoo321+W9ZcYR+6+0jvQmtrKJ5wiTJ0oLCngYZLKsB3sJcCmvSLaL/+qgUUyglq+lFlXz9YrPMYN9fYtkrKqzHhb5FmCR+GabObR+NS59kh4f7q8peuc+H5qsJTEOKnY5lHpJVBqEduxf3nDYCL1FCiLjdAwvfTxgG/aqtbEcvUpDX9XmgZ20aYdtaBO4Mxo0H2FWxa0jH/rXTqQMKsUO52cXFDJppawcYMmLVVE9JkoTUxoPh+kW4AmwFKq6GUzqPxmB7F6F/ndLSx07dixnW26k1157zYlxF86fV2r9DQHLjEHLCV66DLksHRtNZc2OKjI0IkAJYOnhi/QdAUs0+wnKaiYBAGuOOIoVASdRjjH0w+4ExAMCGH6H/2VEBYKwPhp3LwsoqLZtCPTsg9DvKXCkixxRtshAJq9ELEefnZVZcU79Y1546VVVO99UgpwS+NQ+YUCOdM50pul2R6fC3tqo4/Kb/cTHP54OH71HSQIwFoEKAMVRGTASzAX8sJm1RA4F+TIBFBEdil6xZB07/8PLGoAXTvnspERGpHhgyKTL0wkPRzLKZDH7QKJLXjinkYIAH5l/+XplbVGGsVkVYNCpCXMyXYkEodgwNasjNLwxkU+BoE2OzBDM0vGpFcVm0fGYMePdloJsZtZJn8HMxgxifUpUqEhTpcQYk3VJDVW5rMZQB5ZiJhYAirqrlqO15KmYIRoLapw7syArRmhD9vHENT3Zm5L37CrIAy3svfJl1oHFhk0dqoLF/OqntjCWOWggyMbGta0fGnRJrOK1l48rijNpWmiPtJ1acUiSmWqQNz8QtROdYiVRQ0HEA3NA2sKJb7lsLbcLcChazGVK4LLIxhOo7FZdyrC6lXXQO1TAguMPP0GnBDuiCa1QogEQ08f92HS3DCzct2rKVJtj5gWNBdpXaO6/W0IKFG2LLUZvzKAMj72yq+85ciS0oubtlVdfSU9+89vp6pWryieZTHOKinG/8IFg22sbrq+k3aOD6YBqfQal/Rs0e9LfRSbsY4nDw8IUIoEPuk7iHPZ++E/wYSjsrE02KLYCy6PiGUZIlziqmaHy5LPgPGHD9TvLtgUsrsANafZmX9R8zOgeZ3UE7Isvv5au3lAfmXYBi3wqfQKuEYGgO/kLbNb0uSGtzY/+2EfTo4+9NzUlH01YiwaLn8bAQjRLfgw71HMIGXXips/WnBoav9dXpz6LOVSABSEnUa0IPS0HJqanpMCWzViGR8ZsguLmQMFxnSgWjWZZRe4J/XbijzEbALAo7IwoH//NaH6IXKEMqcUyk8oA6NkHTBwmDnMjaC03wF8VwAzpiK84WzvC+By1Ehse8KRjIKZRJPW0xMp9dJA6Pp8xpZCYPOLqzd68WcsXCeXa9eM3SrgYUI9Xy1nMA5QQczjcI1xhJ3neG3V/DUMtGc1lyGFdYR20zCTC4pEAu/n1d395S3XzBOefMCkgMIjPdlWS2ozCj0/TBkDJbJ4IXcfOQtuC2dTg3Vbo/F6GiSmwt7r9KmglR4AysJhekheAppA2ZiPelAnVJ/OHJDm0LB3kOUY0akrQCKRLR8JcpY3YhHbY5kBwcYR5jHmKs61pSsyIsu1foXEsQ3ju60DP72vC4Mk3sEQuDBETTg10TY+KBV956RXVCH0zTSoMOqPNMC/GUvIPTGSZL9X+9MuhereiKuNDMod0PcLOaFOKDzspEiTShN/ITlXSwufFAuMITV5sDoCiXywC+t0nR3dDIOWcEc0xzlvWakkamRcg5Apnrk0mq0E6Gm2zQcmyndY9Xjt5Rl+nVGOkojltni6ZQ/04QcfHfK5zm/xbTT07JuCHP/Kj6TEVJG6wJqqCXsK8gLVyIBugIT9EhFxRPsFTeYUPIaIrKBVMOICFaFhhkOW9gAK+lGvMp8bXo/EMD4/ZPLOZSOSJVp96DiIyOIALOyGK5PyZ7Mz3KZDO5wlWg38HuW6S/CaG7U78NjGw4SJx0b6GYlZkFGkjuqXWEsimne2ZrTiHBQWjdTRoOoOXIkb6HOd0esTH8hQhcdbB5y8Xc8OmTXHybmYwZesWMyf6sEhRmQTUzKjiV0GWi2nv+S9gHZEjr0gGljow2IFrEInfbgaW8C+WV+z1vMfy+/npFmC5JoHi5DemgYmyD0Mzderkm2IsL/ssHMYaYVgGGlEkD4LqTU9QjtdktoK2xrZ3+Aw72pvYDgSDCpWj7JfZ2Wk7zAaVm2FfS0428mLpM67IlZMOm96OWhbfobpw3lqAfPUW6/C81iapRRfLbASVizdlUOQKeUE8/XnCNiG6x5BcNbxXzaa5zez0zfTUE0+kF777vEwXpdQLVIh8Iej2ymTPfLsYy4DqfQ4f2JfGFS5WW1un9fMICKpPPMR0ktCRj4CZiRMYx6R7lWpsgDTAEj1vdSyIQKVfm53K6HC+654GFx31ISYCiPSJXfXo7wCL1xVPcWYtS5Kkm9Lex18/ld5UvtHCkjY+bSrFgIaUqDgsRyi+rnX8KGgtPe+j732vWMvHUkNd/FcEQpgl9J2JKuDYkGv6eVHgBkuBPbBWzs61PyMaJznxkDCyE9yQK/xkRMXKqQJLCivfsE+mS+s/Pr7PIMfGgsWwcXHq+iB2nkfXYNMW9oBsOGkN84gkNk5/09iuXb1iZ/sG5hRyCJMCRDITcLc0Dyf+tUx4asPzDXvrljMbYCid+YrjM/w1OHwjOlQ5QMkpMriEyce6MHY7hp0egEL23SzPdVOobObIEMYPFAzWDbsog8lyXuTUrLc4YfP+DxyI53RCafHDVNshlF8OelUAUv+mgL6nJkeCy/cxXevp1z79n/gjVR7LpVlpHJyE+o/mQAg7gvL8d55LVy9eMGU3gvkhsOUiVTkWhO9B0JiYcE5F5m2XHAiduQYoUC5Ce2SIRhq7+olIczCxNHzuE+2mbijO1cn2LBPoM3604ci7EEUG/PiqUqPzgm2dkZjsPE7QO7O5YjeWaMRWHZEhx5e7BVj0RzT5nr17rQEn5VP50pe+mN5QJzYfVAWwUKuDpz+zNLZkhyqUcdbuH5efZVStCeywLf11o/u+D0qjW76uHKcoznkz+gB5gCWfXUNEDaZCbhD1Pzhyo/4nNgSh6mmZY2z0PrErzCSAq2wSQJqNx6a6ogLG106cTpeUG7KotNQ1NDInJarJ09CuEX2vmi6ARXOHqXJEDty//jN/Iw3t3pcEXTbZ3MzbmpRxar4VcVmSX84ZwNlEKKX9JcvWbRF4XvtDMsnlyXV/ngVn8EU5wvkXYMEUwixDbpABmAYRGQNLdtaDL2YQ+fTGyD6OFp1WcJqbG9dVCS7AImLpbveFKeRqYduhbEPLa2h/O/5hxvwsU5FGWOTYINsOd0vucVbz5Wxq5iInN+adlvvKxBrwfKQsuJ+K950unxlHaaTlDVoUHWDtTnYR/kYmYPSRB7SVZQRIVHLr9JFQpPZyAi6sU22zFMDZrrCzvG0TsKAv8xVa+2P9VsZydjI89tysISFkUtC8L373uTQ/PalO8WiEgL8KTCwM+QEwf6x9s5CAaBJcjqnAaViyVZ1lSZ6ANhl5AVH4pVC0nY20XozkJvqTYLOajUBjMRGcdRs0uzAWp7gBQpWDeDO0tAAkT2hBaNPcgjKxGcvLQh4Yug2wUJmtDvZKq9+ze4+FCA34pS/8cTp37pwjXgtiGStyujoPIucFEA3rkLbpFtDsHh5Mh9T6oFdCQYKcs2JzyNnAIj+IIzY0CsJ5WbJwETQ2IZoZradx9tJgSMDRLzOyX+ASSoF2DWuutmau+DvmQUSGLK16huiHt6x1O3vxSjpx6pyYixy/AAuRD809ldG0TKBh1arMGxgL833XPfekf/9n/mYa2X8oA4tOIhCDWJGTv5gQsDVs/lJugR+jbBSzL1bSuTWRwMfzuHJYz9pF3oyec0XzdVlzy2cxhQYUQeqTU9kFjThGJXs4dDsJq7H+yAHAgpOaDefnxK+2arCx2aXPTNy4nqZu3BSwkAQXjlvGEvk0ilqpoDPkJgAmNi6MMY5G0QgjoEB+DW0/rQB5U2lfGan3ERLOPhItmvNTrHg9E9mkj+9tqhdgKWaMiVKEyDPdrxhfqf8pplAluzHaMOtq8uuwdH6aYlLV/873Lmis7YPqmnk8OzGW0O7QsTVFhbYwlpPXARaFxvQWMkIXlIdyScluF8+cTB0SEMyi+sPHYdIZAe2NLqXZZeKg9wILNy+Sc9WblQmnzkF2fA4lUjHKgvUS4qRADtvTmZoRWvRGcjgSrcACts5TDpswTITQei3eUUd6g581UPQsDXseYcl9YDy4FrBUE54hvbAefu9zDHW/XUpS27NHppAuePH82fTlL35R1c3XBcazdnjTQd1JVgYWwE+jF6vr1OQPq63kITlwB0gFV4iczFvMFPxRdkQSttSGX5Ep4UOpNGbYJFG50l0Np22/tDiAzHOhKWEGzHUvZxGZ0cVhZBwA3y3m2KVMPO4TG45mFaqKbi4aVI6fOi+fBkeL8pT4YJQLo3T6YZlD7NYVFSsuARR6/j3yg3383/tr6Z77H5TztkvhanWv01hp4h1aPnIx8PXFiXzksISz3w734sx0s+/YYHEuErU1Td1XJR2aC/wVE0pbwNTCvAFYeuVUdqe3rBR8oJzlhOeK8gZML1fKcy/95/waDYtoGkfVXlef32kFI9Y1plX8IJhr2Qzl/QtqlmWZyf4IX8V7hwgkTxHwYQAAIABJREFU4IJfSGxB9yDnqozfiXgah0HFzt/CGiJ+YtKTfSLhf8sMMgtcvRVHYZZsyFntRZzz+NGa8rc5JJ7Bxn6fAkRc3+Yb9wVGij8gZ3IbFL08LcDLDMa/LyBYQVJ8U65/K7AU5KoDy38an9HFvKNevSIhBhzQgkL86cmJdPqNk2n2xrXUrYWsGu3UHERr2iQVXcyx9EIdnTugSW9IoO0LsZ+BvBctspxu60wO6dNkycgx2KtalG5FfnwKOr4AtDibzB59AQbAkm3cWJQAuiCRocFLQ+KCoIEX8ffqKEmAtdRN1BpMlQrUelJQ3XnraxicAJZ2AcuwgGWPAfXCWZ3VLGCZUqU2NVKwFvpwYBoUAHaZAO0llcvSn6ucR3fpmQEWXdnZpQgrZgCMRSC0KJDCT8ExFKWAj42I03aXzJ9hbTLS9gEVRyEAI4VJ0fzMGU7wUYWLyXGhnqaTtpfZz8JcUow3qySu7x1/I53QUSDrYipxLKe0seaOvrq76L+i98rSUe6HNqHmeXh8t4Dlr6cHHnlM66UQt3rAELImdG1TwI7BAtbMGoCl9RbwlHULjV2OsI3s6RJGtf9Cz0lS2szMtAsAUT6ci9RQ8p5LAnSPKNgLBybywvq3d2CCx6YHPEN7R+ZzD4pO8zAl03V2SvVMzrtB0cmMl4hFpTARoVAGRaHYl6jHcfRFjbAEXeE0hi1lAKOXi5NAuW++hj/vyAnRVgQvlK4ZdlaEdVDYVEZSXAp6/7R8YJiy+B+JEi7IPOZ5nEgKu8vA4ltkUClyb+nP/hSLfbjA/NrkJngLwOLPV7kyWCblemvp737qP98MLN87r4m2ZpXgavLnZ6bSqy++mJa1sD0sIlQq25zW/6AxYeXsEOKhqjAVNJ1ENxKzVHBnF5hDjzhro45igxAqg3OojlCpMjthI/gJ0MK2i0VpHeJrAUt9IZzerC9ofvQB4YmDZthmDPEIlPak+xfxPf9W78g/e8ZazCUS6vLnDSz81UkX9q8MKxGLZzlz6s301a9+xcCC+bgo3wIl85h5OV3TwNchoe+S/dLQMw8P9sokUihYv+vWPLqbvvN1IoKGJr0pn8eMwMWCzDxgl9NFTin3IwKLBkKtTYUS9QmK2aRyqr2T6gRiMpEGZNLYeYtTPvtJOZVgVZ+5KV/Q1596TuHmG6lH5RKNXrWkXNbaaqOQ4dsn84opWVrWGUm0gtA4R5XL8qM/8ePp3gceVW8dCbvyQcje5TxoRyswg8s0OsKFT0T+FgAS9pujNeaOnpfQ3BF1iRcyRt7LPOYcpqDmfWiIlpkNO/4dUdTfuQ/PhemDD6VDwA2DwXxDAcQuChZlUqN/57ROS7ouzwhLB8TtVEax2imZBaWMBQVm9sWIs99P3xFQwBTC2W6lDEBZvlC4ceuywe1/JGqpa5YG2iWtI+v74Bf6v0iqyGYXJrFMQfYAiaM49AFbfHk9uA7EwsqkBbBk/wrXKAyEvQnYFfAooOngQvytHkWqP72lvxAf73uAMe7RmqdYbJ711375ZzcDy3Onlb+g/zApOJ5iWW31Xnz+2dSUv6CbGzOx/Fdi116w7MDNDxObMsySHtnzlL23aaGZ6FIYFxGByIVB+4G4DZlBaGmnXSP4Wii0TYecZB3kDfAIDleHHW3B05hIHiNtul9ZokF9rQe9gBF3D4QOZ3vkk5QJaEXOSq4CE5N9LiGKVZg0hEOb1feOKAOFeKTUw7xOCVi+/KUvKdJw3VGcGFfY7niLfV6RPksWLgdacaYQBYnjymlpdK0nxQasTQEWEtgIDbMBbihyMaFNQJ5OpyIRkYjVmQal0QclZPRZxe1EoSHZsWi1BqcnOkVeLMO5HvIvCMz4HSZWHP4eXenJtr4izf3lbz2dzlyZ8GHwB+U3GdR6kMWKhiRVnR1CjsqchLpdm6lPZuBjH/ygQs4fSu0CFhLlKDqk+TSAZs1r1RzzjSOZxtKt87GDzcCsmNpeyQBO2GioHeYLJi6UH8dtbOqoZKYup5Qu4B/hRcU25o/HKXmwchRIcoxJOBizdyFv/nnVKa0K+GlR0RSDhmWVQ8gMilmhZHGpOvi7UMzmSzAlm63kr2htrLYBFMaEr0I/h6ItCMt1wzzx4XOskCNgWSES1ECxO5IlJSJtEaYJ5rtpjs3biIjJ7NTalgBGOXbV+yIrfb53QaoRLhh7MR+9B7LCNeO3OyYWq+ySivFkQCxnFvlH47Vz0MsU+d8Alp+L6xRT6DtvTjhDg0ntk9BPXLuS3jj+mrx76vjGypptFHqYr5d5VfgwBDKZEuAzaLjBEJudgYsCs6hUipKhK1OBB+5W5Wy3BCWaFXkqVHyIKeQDSPV7wohR5RHPnc0dLqlNC5IjEDjdXHdkX0wAC0LgVH+f/cK6BOxWGqSsd21y6inMsR4twTDQFFNM9zh46JCdm2Ronj51ylXN2O40ryINPyIk2Zlnyh7JckSCyLalTmj37uE0pJ4qPZwbROiSbv0wFo531c9UCXNEK6FcgksIHfwPhy3tJ9iQ7TqmtYu+Jco5cRhadUg4ND2XWnx3r5NA23HruYl2nLi2FsQgTimV/xtPfTddnZpTKFcp/Co+3Ksw8pIKBQFrsndRFADLPP4eAXZDTObehx9OP/KxH9P6DftatLdknDiao4AznI4lAsGzuGVCnncYL+YR8oDvYFARqNJagI3H/NO6wO/hc7qeo1t6LzVUThrMfgYcwLAG2BL5UMzTiCq0G1I4sYFDXp2fIllkjZBnWhssLc17nty+ETkxYwlFWlLm2UKuFbK2jg0YyYxQxWBHME2bPCgT+5XK5i2bL2TJ9WCYbWZotSZWmGuYU7o7JzbgAojdylcASzBZmkjFMS+dOZUjEMQ72z69IuOUyiDejLicLuAfeDvYzpNa6cfe8w7Lz7cJWCAU+fph0UU4u66IPVTd/7/49BZgefK1q/oL0RZ1LpPz77S0MGHmDoFBpxOHMp3KTrOws4rDNrQ9E6sDL3TUhLrRy55ns2yInazKJlybnE1r0ubLOiS9qY3XISEZv/tQGj64P60JhOaxm9vlY3FFczAWgIWF84ZAu0gbNVfIi+AAcwoSC21kw0kYdD/naOj35IHQCaw4ag1O1gAtlI3U9vozZGZSA50AF0+5qmUjjwHwCmBRrY6S4147/mr64hfkY5FDcFEbEm0CsETj5XBelkO46ARHx/20upDuOrg3Hdorei8J6NE12SBxpnPQelS1u8frmS3VlB7oWmaDHPTOoWYkvnECn5TBQL8S5wi/ip2Q0MZ6hEkUrS1hnDQPpx/JirJjJ2Wyfe+1N9JzyqxeXu9SuF/OUU5DhLUSRtUYnHincZGyjymEb6ZbyX0HDt/tjnIDI7t9HCnPCmPBsUoyhJ2VbIZsjrg7m7Oeg3Zbg2I6CbCcGax1L6ZD5HBEUZyLAlFo3BfWpXHF4WexLnGPiLawMWcla1wLR6/fDyPAr2TQiHtSib66JjbncDMh8dI3Fgc7Z4ixXtm092YVu3NkLqfau/1EmCrYoZhwZPbaOZ3lxQ232bRW1iWvJOdf5Qxrm3/e5QE6ro3SnsLX6Ir0jIiRxRFsCYDAzwKI2hkvV0OpfJZ+8nUKePtz2VEbh7LVGXkwQ7/fySuZXm4BFkDSLgNvn3DIW2nlXVHuFT/CWP6zWJfCWL7x8nm3OkBQOa3vpNoUzs/NpM47AhYmB5RXS0N9dTTVoX5uOm2o74rUQ1qVl72Jr0CCuaqSdR6oh27xylvpVvXs2NFjqXPXeJrvol5INiM+FidJkesevTxkc0gISZHWfTThXZp8js1gHrTMBjlTaObfZpNP7nEtCxvJIVpvzhZQxGTExmPm4kwWUtYiilTaAfIuayA73CKD88CBg048AyReF7P7Qx37MSVtibMVYHGtiGtjoKCxhDyTr0OBW3M2Daux9v1HlGmsDno9JHBpkF0aHxuaRDgeDh8SD+Dxa4w++1mby0mETtCKjFqKGAfUSoFIE9mxmAd+OoDNGzEcnisAtJ5zQTTjktL3AZU3z10WUyR6NJh20w9H96WAjg3rHBGNB4DjzCJzL917VD6mj/zET6dDxx5wZTM+JTY23egAi/AHZcciYFalFrSYbcABPVlc2t2CcASYn7U5yVXBZxSO2Ujsiw2MfAcD473RgqD8TKIhPikaaUXI2SsASGtsmBKuPCaQYFCJXJLwDQEuwU6ch8KG1xg4e4g1DF9ZZN/GK9/XCr/SSGY7RdlWp0MA8I56ZpOesdfMJe6HJLppVJ4DMwibZ9EcA5miJQff90luOjCbs9e3TQCR4z6xue0XZWsW5Rbj40niyBuwSj9lgtACiRazD79MgHc5s8gnARRn92ZkSb/2qS0+lq+8+Kb9IJgVywKEi2fPaxHUXnFHYMnaHxRnobXxO9ekCWZvpoXLZ9P67HX9rDAh/gVQj/wVNIScgKx0lxamSwvEA46MH0j7H3okLe3em5axi9UqYd3OA2gja0c6vHJAdA1xmtROrwtR97Qgeq1EKUwskxrscn1Bl7tUtNipKEKb8jCWZSosEzL1ZIZ9S5v1MCwQnuxsyxoIQLEYZTkxnUc4c3gQobpLh3iROUkE4bg6x/3R5z8fqfwUAdKSkOxLU38cfzFXa9jdxjbOaV5x79v7D+9Lu3QkSI9YG82fOILM1eAleuO5FdAwZw5FB+jY/KtAhb2O2SIfi/xj3VSFw/oMiNStRMo6zYrIDcEEuqmTGk8KUF5TZ/4byl+hWx+fe9e9x3RUyC41qzrjymIftQob4LPUvTBrtMhURu4HPvyR9C4dC8IzrbBZOZFR84HJHM7UfIQLe1rAQlIkIOeOd3rGSiNT4+W1CL0ZdBxDnrR+zaGZaGl84C3TSi/Q28LX0TrVAVl3GDsDizcT66B5sN9Gnd3whbAOHKvihk92tKMcA4jdo8VaPg5dt1Jng+XaNZzpHgkyYYBDQHhfyR/JvhokKYcX2egFWAh8xGbNgIT5CFNiJmAy5TMVg4gmWSgssru5Zb8UE/lPaB32YMmKz5GJ7EiOdibZExDAkhlZK7Ml+EfFWzyuEP7IdI81KYTHoGTziD0S7LQwpU9/8hdiXgpj+fKLJ1Clpo43lZk4celKpoVkjLIbNptC9SrJdhKMtECdcxNp/uzx1LyhTN0OmTuKeDjHjQI7HKqi9Ms6IJ107w56oqruoken7w11q4P84cOp6/4H0pw8/8s9QxIm6DwhRIBJ15bQ9sxpw6rIrymTY0O1HhtiB82VecFChDELErh7mJ6jUxGNPpUJ9B3cndruOphuDowlubwCXNZIliL7NITBm9Czi/bME23DMl4BLHEHXdnp/AALwnLitdfT5//tv5U/ZMaZsoR8EdayOHHIlQ10L0YkTqnTmTbMQ/ceNmPpdqWzokOZZLpFgu137kbzbbEUsQryLVypTEIXORT6HD1K3Hiaw+YFLmSp8oL6VsCie9JmYAlTQMB8/tLVdPLMlXTx2oyaJik8zbk4AuS96hdzz+GD6Zr66syrLAD/QZkbzCjb+vpdt3wi7/6hD6ZH3ve4Hc5k2S7rmWmYzRwShi15GmwsohluMM6a5md0zZLXLRpTVWFTzACbtJHVC1O0+Vs2XQZ4VsO/M5MJllOuY1+VqW6wvdhMMCvGoVIDAwtsKI7RcIuEnNlanXQIg/BaRemJQRXm5FyqzKgNkBHWZtPjDI42EDFX3nJ8qzlgHZ39C/uw0yybI7ypZE0beJH7AlyGWjMg+1ckW7AtjuLtl0Lys5O0ASj6WQsrCZCOvR/XsHj7e/YzLveWfFeCbvOs9QrG4ser3s2Prq3iqp6b0iCqLX3qE7/oD1fA8pVnX/WnKcy6ceVyWpHmhRLyu2B5IH5chFf5l+95qC5MlSsqYjvxQupemZKga+E6BQj5cHMvOKxeoEKfkU5939Dm7pHtMtgpABhSf4/9h1PbvfenmeFxDZr6Em0u6CrhtYvXU9vlqbRyfUIaeMHliAjyjY2VNL1GdmqMi5Ai69wtzT1M9ETXb9Bmce+e1PnIu3WPPUnLYmDxoWgCluj0H8ARpfEtGz4evTAWlof/dIayqoYpP+iVWXDy5Mn0R3/4eVcVzymZCYdp1H+05grh9SkBmCX6ojMbc90j5+v+3aMKP8sxqUnp1r18XrQGw78cDo9T1wdiCTAwGwAPaouslZ39GYlxKC/Ajjln5exPwTwht8XaWrkxmvuJyZvpnBTHxORSmlApx9SMNq/mhM/2045SJpXFldAx2h/mASM3MCKOAg5FoY499KBYyw8LkAYdMVqGXZgtaO0ADMaXNwkd42jpQGpAeAuj7gmgsR+CtUNGbOYG28FPMSufFUtL1GizyDO+MG19OgDAooWHyXG+D5s9ezBqLChMiRUxFs79IcTsXsb6onKfEgpS8cN0jAiLjzF1DVHR5wGsUc8ULRoAPcCHpttOVOT87bw7g3jAx0JBuLMR7EQTG8CfgSAnzoUXL3JyYocGWJpFUQYDeMsvRL4OwOIqbkwZO41vjdSYEGC3lI7NjjABlqztrcBST+eIAWRg4UIV4uTEVINLzH+Yp23plz756Rh2xVieeMn25/TNG8phUT9aPXQ4m7M9m8NVUQHaAhb3jtDvOpdn06RAZePa+dSnRO/UIbrZLn7AAehOycc25gDzACgcTV2rYi186ff9HfJX7NqX+lXgtrB7f1qlloXGUecvpMUzl1K6JlBRqrV4StLWlVmjcn+N44IEZYpuYplduDiyXQ5BmQl39+9K9yuEul8L1SUW3ytH454PPZaWx3eJuSjzVOPCIRsRjIz2dugGmLQmNuhetLsMYCEi1C9gQQOdErB87WtflY/lppKZppxlWuphuEYkfkUbAy6BA7FUKE/cuKrfraW7dLLhnuF+sRYabWuDaM+Q74DPC/8LEaBIyOLEPXJ/YDOE52EsHCofZxURgqQgEWt9CdOEY1pziwGKEqeVZ3NVjHRODGNhtUMmkRqbT1MsGIVxHBPCaQKuSNf1uCZ+Flcm2+8Q4NKl5Lkj77o/feCHBSzyzcyKjSw6pT+q4m22Yb44QqQjRZTkNaN795BzhJizIbOPjM3CvEQVMhs1GAGp/7N2tKrDIBXWNjfwCeT1yKsRCj8XM/r7cNoD5PZXeNPGZ5HfFTEW97nR91ZEtiFI3tSXkxqj506sG7U58g1aSeT1F5MK5iEFpugcoW1C4DAJbw7yu0o+Q753u0zvDhy9Bgq9C7CwmZqPyMmMDThElEsE1lXZ2a8UpnWAgiiA5imUi0047BSPseWgNSjwxelqVgiFsRAvDYaz9RWAWOcs5Sr1dwZwMq/ummclGlnHv/or/+VmYPniN553Kvr05HXH+AGWmJtAKlCRUFq0rguPvS0tPWg3kz9xKV155TtpSILcJUBpJvUEaafvLclL4Zxb83kt2a4UsHSKTfTqcKhufa/SQ7UiGEuDj74nrR66y6fmTapd4qmXjqfZ68pmleBOaIHP6zpLAJSEBnBYVraowTqzK6eQi9726N8BPeioSoiPKbfjLjmG96z1ppH7jqTR9z6UlsiH0LjWXSqQmURMfRbCoNGBL8WKtF61wJaqWoR8Xj1lvqbucWfPnFZq+5wpcXGYmgRBYzVI8kKIJJGW7SI0RS0mJpWrInDB33JYbIpjUDnmQ+5B9ynpIBTNoe5yhJKRSi1QD20CHGosKfHRVIumUvZtCMxxpC7oPvPS+CSn0R2N7znIjLoem0UyQyeml1QjNKvx5gxo+2miVADhQfvDkBh/REbCT9RF24j770/v/+EP2RE/I8ayqAxcihER4oZ8ZbRssPknSaEd5U3V6NCGsmrMlO+BP8pz6lMHgh2xPxBWPke3N3JYCMMasLOMxx4IHgMQuVUCSgtAzKURRfNHeJTFENgKVDDzHBFEgdKrBWn25kSmcw9cMxWKK6MuyTo5pxzYJDLo9ipZcp9Z+LRq6lzNznWr3iUh7zBQOjFGS8rwycT5VgEsUW8ULBV5cbIhewxwrEzGYkajdYiSCnSdckFDER6lFeFswUD4FcsrcmK47q3AEvO4FVRan62uwTz5GpnNA8CYcJqfv/f3/9vNwPL5LzwtKn9TaK5yfw3QCGjzINCc38FMmF4DSy4JR993CUymTgsA3nw9DWGziq0o8KfFVeg5n2fTApbYrMx7j8LJ+Fi6FCnq0wP3KNzcSYKWalCm55pq83g2nb5wPV2YXkyTWphpaea5dqV7a9u1KXGOTV5sT7MMwqv8v6ioK4sQGJlKQzKV9ksQHu4fl29kPB0RsPQp1D1HsaUz8oKxxIzk/7OjdyuixyYpdL1yaGmunlD3uJde/J476+FkK4LshjhGdVVvK9mMwkWiEvsUVXnXgw/6+zdOHE8nXn9FQrasA8n6lUvS55T9XswgmWr4X/Bj4DuhGxxtJymXwL8SoVaSqOTcNptRQyw9NxoZf88SeSAcb4FvxfVLkY+0os28oNqgiamFdJPGUBI+MklLUyhrSk0F4WeOZgEvVpmT7IjukSn4LvX8feS9j6nRdiPN6z7Li2KSWkvkmw3H8zKDgBybGVPRwIIpYf9Z5HKU5t8243K1rs/3kbBius0JDHt7qd4WYIpReANk06EwVTYgjM6lE2x4xk31O4DhMWMuhZKgyRP5Mc4Jd/JiBha9z+cicVwLfjFAzKwFuQ/zOAg/ABPAQnEkqQc4piduTmjMdIwL5lDKSPgcvirXweUSFfZR6aTnNXT2saHHLMBhdjQmYMNauGdNmH/RimNNZQkKlMj0jjB44VMtSPHTerNF+D5+5v9jfOXQvfonqgz2rFDDHNxyTQODtXlcN9+bb/6H3/hHm4Hlc//vV3UIFJ3HNOFmJXw4/AFBPEnrV5SASddCOz/AjjhN/spsunD8hdSuBjp9SQLWpQQksRbyWAiHteMDkLbxuS2yQ6GF5GxA74d0rETnoq47rwiUgGaVHrJ9I+nqdDO9dm02vTGznK4LTJYUKVrT5toQ+LRTz5IX3Gn9poYxccVpZvQP6FEIfCUNys+wT9e//+CYWkrqKJH3PpwWdObRssYS3u16Z18efytSYwp5SW1jw8KIdHAXTr177tln04sqgcBjn1evIpTRXErgKbbyoMCEcCFa5iF1uz8kpzJCc/L1V9NLL72QLl88Z22yS4xqlMPd7DOIYkJOO6A2yHks0u7OMLZpGutVeo8g0M6hAfwBW2tAzh0mMxYtSdhZeSkCmes3p2WiKMKGc1ibHlPF9UqYEJpSsoU5CoSKXkuQ7Wr1KFbPW/qyHNXxLk29x2YXXeRIktPcdXdr7FpLH1yu9ZmbV3GmzBrWPPI3mMcw55h+s5hclYxupwgT+cI3hBkVzswoD6jwvjJfw3EbvW9xHEdLAlISeG+JzlHWwNxwxrWjUjA+gM+V18FKfXiZk/LCR1YSwUodkym/Uw44/K1D4KlznnQyJXM7KVMY/0colmA+3kb6D9B3CBy2wra2MzbKWnyMbM5dArAAFOe0ULJgYIn58jVzXRNpjhQJ03cnh6zsI3TgIk9QmN3hGG+9ssLMptomfgJAeG3C58W4CWxEukTrnY6nFj1shlOYfkr/5H/73zcDy+/9/hd9iLVUmi8cdlsIrUmgBtJJQZyS5hYvXVRrRWnVg/tS+2CPPncznXz52dSjqEhPhyalc1GTr9C16D05bj29KsHXJsFkWFFDqQ6ZLwgAlH5QmqhnSXeclENWSVpNhVbn1zrTuYWO9JTOEb6g75e6htRkm3YKNNchSkFvimjSY1vUnCycgPQ32cDxJYHNJ8u4mVLP+lIa0ILfPdSd3nP3eHrkPe9OnUeOpjkBZJDR7w8sa06CCmBBKO3Mls/o5g3MmRvp6aefkr9CmZ/Qa6OcdaupdqGNhxX9OiRT76raAYzqqJOHHnrICz+/OJduyFS4dPGsmNrrblUxpI0+Qv9fTCNtumiAFUeP4qR0OJQCPS+sJc9gQ0SmIdsfMLcdTJYyB3JRJJgd8Mv63bx+Nzk5I7+LWCp+HXwrWhPYkauGmUOUB4CetZ5LJXSrMUXFHn3v+9JBPU9TYyIzd1lshTN7cLrSI5dqdYOfvma09ovKZ6IpVSnLiPqZEFic0DhBYRrMrWvAxGDwr9xQ69J65XrxP5iFmBGW/JJwpjI3fhaNoUNjjxYGqy5iJCp0VcCCDCExZGwTDQJMXCWOonINEUo1mE5krYZShNgiWQBvn5zcY6PqsCcZhsFPiEGQamCLxMsfkaiQgXDaFkesAccMSKyQUgyXH9gSi0PqUQSwM8CCitDs77HZI0bOWE+eOCHGItCFs3qf5jC8xSGHrw1wrY0fbCszxQxAxfEag2bcYebwKtXpW7m7k/FAsuq9MVe//S8/E5cpztvf/f0vuGqSs5VND3NHZL6nQVGnjuBMKq1X3npqzk3KP6JbKd+hQ5mjgM+ZN18Sm5kVmOiqPWxVfUZZgZ298qMMKNogZyeRgQWZNZBsmAxOwV4hT2NZEzInQVqQadLsTFNtven52bX0lDJ0pzpVjyMeRF5Lm7r1U3DGRrIgZE+9DR/vKTc1cPSijQPADDWYC03pW5XjS2hG2pvpPQdG0/uO3ZcOvPuRNCezY8kOXJxrOcclRD1mtrw0gWvkSBOt0ZgREJjHghzKmHWEGL+oZk90699QeJzGV2hkNJFzTNxFn/yWtfQuOT2h/VdVAvDud787Hbvv3vTm6dPptFpUNNXGAMG/cfG8khNVCCgHcR8Jbz7HOJLoiuPQlLs4rS3IEREzYCvFn/fzAkxgiysK99uuJ+xKajta9iZO1QCWqLkhIS76jXjfW5tGSJdEQxy4bfrb3ceOpkfU93ZIzIWeLmFukT1a5jyad5cm2WTETkmGhlRfZWdkZgiOTABgTmjD6RttJc1ANG8U25lROVISa+LeIo6ohGPcOSFelxyl0eeRLTu7Zd5xIiG1WxRkslkp4gv4EmnQAAAgAElEQVTjgAhc9K4hSkTtUuV0xzeka9vw0DrQrY5/7WMz6OoeYkAcNdInYHFjeCnWMFUCVMKBm82FmsZvhdXDhqBRlwtadX0rAOrMeEZPNgAUbRjc8AvlKUWF/J85fSr2bGzlcFN4HxS+EcDmmrWtyFAXbYZRHNz6fURJuVYgZFEqrY8gCAaPUBz4Y00+Uvrsv/q9GE0FLJ+DsaizfK7rIYQcPS7FPC4oM/OVE2IVE/KF0BNVsXQyKUmvdhKbvP4zV/Rgs2lwTN77AY5nEPvR3bv6VNeiFHAcgnPqjj4rmx4nsPuGSKs2xFAaigx1zMivs9RQD9budE1Rl+emmuklMdTFDlXbkhbHpve9oijR/UTt6caUYfazp5uHNMpH/xZXKCvA3KW/92ud+tcW072jjfTDovDH3vvutLxnRMCSK2GZrDx7pY/uJmCRACPMPXIE43g9e+asEsNWlPux1063L3/lS+mEjv8gQxh/CQIEoFCs6JwXXYyoDGO75+hR+0AY6zE5QS9fvpyuqj4LYFnATyNH66oEtSEhxleB9seJi+lpMxQnn1c9C5N+tk9Q4WscvIOi6NBvh0G1mZbVctLn+uQNjYYjp+W6sm/nlB9UEtrcwEjA6aQvSyn7HibYkQbVwY2zhpYl8Pfq6JMHHn5ETvSkUDNFlzgTiXKgoaO9pAv0nEEsedDGu6YcJDZ3+D5CY7vXsH0t4dh0I2yPIRp9LUm5TEshsf6eQ54bTY8Gz5sgPL2RsRyMhU0PM8L0oNwAByenKnbljm1xiFgxp93ewg72OG4k56bFffQVWdTRayYS4gBsgFDyREsKPSf1S5hDjiyhlF07BxgCMhFpLC8XIdacpBzsxwmgvAc/GDk/AEtpmtZcjfOJAmi4EM3LlRYilgwgYgo5tK5nYv7dZMtjCOdIPTWkjOHWqGfIPmNwaNuO4zCAUNSbFS2RYCNeZmSuyvPX//Mvf3szsPzO7/2hahB0Fo56pVB0iHJe0YWbSs1v6liINvXr4CGWN+Y1WWhkNTtSu4Nd8p+s6sHnVybV9Efe+3ExDLXwmF1VBemGUvylaRsKTbIxGPAUXcpEKaF/A0L6xor6e4ihbEwrn2K2PV1ZWE0XllbTmyuNdCYNpOU2RRbIN8mswKX/NCnKdSl2Q/mUtxxyY4N5M4SwGnNlBpEq3wOwrC+mewa70w9L4x597JHUrszXRQrYcOJmCstHSr1KtRD4KozOmCKhDV8XFe2TAB9Uej8Znd/5ztPpe997wRpyXR57hJVw+779OpIUwddcQPEn5cTE3zI+Pu4yADvpLAAReVvVRpYVqcpyBdbdSFoVxZy1RAc0vS+AxagSwwNIrXUwKZS34564ZB/TD5VziOX7UCgYofOGhlkDLNKM169PSZDpsBabFrbS5j4poY2K5h1SE+sH5BMa27PXDuE9euZ7BYjtWtc5mReTU7M69kTd7zVexwfsw4hD6LHfYGucYEDtkQ95y7zf+8T0GwdmJNb5SBBn06qJ1NyCzMybPLXnoNTo2OvHJvCOjQ2E49Ms0aZi+FeYI8+Ln03+MHJNtEnJWib3iblnbGWjU4fjjwWZ8Ks6iN0/gRSRosAaMMcAmg/OY0O7HgoTJjJrw8Gei2wzmNi8dBg+lpBf75KZNiTWQsOsebFgpz94HDwnNVWtxtx8DmBZnI/GWOHADlmocqccxQpzzm0R8rOUf8z06jQm9FMO5UdNVZkBx+GyqBV8LK1AY5Kzd1ff/+Y//Se+RcVY/vnv/BuHrzqE7t1CwE6ARRR34pSS3l58WT0sbqZrKzqOYYOIT1PJZ410nybiXSp+614ks0RhTYWXO+XD2BjSMZptop/6D/8CDkD3x5A04eQDWKD3Q6KA3XL2jXboMKrFtvTym/IxzG+ki4sb6ULbmKJA8q2QOq34v/3l2OHY+5qmVVFuK8f8zMxtRLBYKJkhtgscELdZ10mehlPjl9LdPWvpY/ceTXe/7z2pS7U6KxJGt1vKNm+IT/b+G4djXuN2kSvCwrwhYBlXotuY2lRyf6JCzz73jM+mXpfPxGRCC4yDj8PuuQap8csWEuVm+BRFCbaEmbtRTOiSeQljrwSfQ81mJibSsgCG6mUaPFlYM3gWIYlD4Rk01xBDpAoYANZ/QfOh2ORnkJjFM0TbBPrGTJHBrPnlREH7D9gEbHKul0OS9NM9dvQe+4Yo/oRh0Ez8rruPKLOZPrRUJncJVBaUI3NdZxRdTlPy12EuuM2krrkgVnNNph+HqHGyYnB8JhTwirl2q0qbjpEF3K7vb05NSzPLx6IV4XA4F1jqv2IKxdPEutupmLN2IxwcbAHm44Q53Yeo3ZLq13CYwuhIdORoVh4YQJucjPYh5RVmVzQJLyFn3luig2wwd7DLoOHoYs7LKVEvP1sGonrXuBZrIGzdJfN1yHM7rwAA9y3Z226Slh26waIELGLKdBd0Uy1PYzZbssw5IpVR2/1xq0eKb26pTPYvI2JY7oFSwduAxW2rp8gFe6ECq9ZccYn/9R//z5uB5bf+xb+W1QNbkZlC6TsUUM620889m869cSJdnZ9RZor64OKhFlgMaIEPK1HrcWmRfW0cAK4+JEKjdflVmg1R7y5pBv0edsMC06yHWhKDgWaiT/ZpH/kY+n5Y2mVtbj29fkrHe44dStfX+tITpxQOlVkUTZ9pBYjmC23q6IapWBSkMYGx6fP2VyiOdWaDhD9bzyNQ6VRFb7tY1NHu5fTX3nVvOvKhx9Pq/jExLcBLYJFZADZ7CKrEgeQiXztqWXihTWnmfEFe+XGdxYwvAVZxTi0qn3zyidTUXK3IjGHhEUpMODYLmrucKc2tSHZD25WDw72p7DyNKmeKQVmHKSW0IQhk+pKFi3OzjAagMKiQKkTeC8l0YlE4JdlkOAEBctvsZq9hP7MOaOd5+S+GhnRetuZ2QflLOF8DSIN2kyB3SL1njh49ol4osnHNBOnZ06sK57tUSDqqjaXjR9TZrUcMFJY4tTCTrinRcopKdpsXkhs1Vrqks4uGlLBIUy8GY0dmiEMII6xC4yb/hfOQ8AdNCviuqS8NWxNTCNOS97lMgs3jReH/Agx5ZmrQDCikHRCqBVjchkBtJ2VirghYwgnaEScm6hnxa+DjwBeUF9ygH0WkIQ9RkhjjrIDFzm3S/EMBlYbxsQlhSaGiSu5KgED2DRVQzYwNMESOaGTOHQmmFPCJceQ0Bs2dT0SgrDwzhgoodK3q7KwcujEIZFusSiTNc17/x0GR/KwVW0NerLUDpIspGqcvbgYV/D//+B/9w1jL4mP5Z//XZ53pignkaJBeC+cupleUn3Hqyrk0pUEuaAKXEV47EAUIonzvkRZ5SBpyuEO9LQQkTbmLmw0Jcq9swnbVC3Up2U7OP/qhYuMXCtnQXu7VGTsuvpPQNOfkk+jSIVz7D6Zp5ah87ZmJ9PIbOqyrbUS/l6ZWZu66nLeYLAicta+fK+i9N45XNigeQuYUegsCpQHShnpDX/tiet9YT/rYww+kPe99T5ofUoCcw9LXoy9vTGi2/RGJbHAHsBSQoU3NUjpz9pQPhg9lRZPmG+mF558XY1EXOWXgzspJ6OxOIgKebfJRwqGKwAAi4TfQp7XT3bXeNTZcjhyc9dyFr1NHjExbYMhi7sIXgV8CzU2kyuwCQdZnnP4ftUQIKuXyPou40kRRFIlTFMZC+He3ij9xbkLDfcKghSs0IWzlvvvuS3t0KgFmFi+eB1Cka36nAAXA76ZnsRpd96uGqDEkRkLyoa7DuhOJ4YykF199XQ7ORfetBQVjXjYLJ6CFT2lIPV/IDZlSVfz16ze91s5yFcs1sPBc+AEdEg7W485sJJSxnl7/6NhPBNKlA3pfZN2KEeh756HIVAMkMZHsgHYf3OiGb2dpdhLb9PLD5y0Hivue2eyzQzqAJUOMhSnqvQC2IlkhmyED8W/5OcCIxEmKC3Wml7o48vLZVYSfqT/TIGymAzQEWrIZVN/kwTBKen8AQ8WOyk3j1tXLe6iASO33gEWV45UHa+XkLODNa8ef/5ff+AfxTAVYfuv//N3URngLJkdRkz40pybLLz/xVHrj+qU0I2qxoMlbxe7O1yO7dVzO3mMChHvlR+nvFt3ukqOsV20T+hX96Zdvo1dZsP0UxUkYlDfhmDhRJkVqenpEAeVM6KUrGRmlAijl4qvB83I6r+be33hqKp04p5DjxrAmU8KossWmokSr5DQEiPq6drDVsm+r+gwWm8XS34li9cgHdN9IZ/orh8d8sPmaNPGcFnBFgNVGuwRkRRcF6DtymDBsh8heJPGMV2RjrrrB04F9e6WFGwo5T8gBeyldUy7P0oL8UjIbb6hfMPa7TxxAIAlDg/p5gZxBS7c3tF0JS2YN58Q6WIvG16/ru5Ka+yprdlVsiVahaEnGTLQKcS4HkTl3B7NI9yIPxFWxaHjCOnn8hOrpSrd/3377gWbUUGpBY4XduM0iY9X84VQ8KjOII129YTKr45teMag2fCiaP5yyHCQ/OjauEy21semUpxBqj76cea3XZYWNAZdrAgqfBU3uhkEc8tlKSISZEdXCBzQjBjGtSnZCsJxv1C8gC2CR3wFZJYmtBiycQVWOE2Gs+PYAEG8OAFxOf8wh+zD4OxnNAnMfNAbw0EuHhlbMF8BiX0S22owlwUQcB0FW7C+JosngTfGe4vh1dMuMBod2jKE4RQ1BZgIZoHJIP3oKKRlUjIW5w7cE8CNL3MR81Wwtoj3lXgWpuGZp2VD9LYNFAYPtQMEh6+yULdhS8pzjmi34KqH4Ojgx/P/pv//7m4Hln/4fn3GomcExKKJC82IsL3/76XT86vk01S26yIR6f5Cgpsdjw2qKB7Xp9inBfo8KD8fElvt61S5ybCWNHJCW6VcUw31v9dkVkBa2Q46CfAzdaG1tePI00NSaz1X5RxaUC6CcuTQxM5Jeen0lnT6nNHlt/K7uwXR9ppGmF1X93A6DCX9APfxog8hFTkGN11SsRVpb78pGUjwjPX54OH34oaPpyIOPpHnZtPP2r4iaA3x1YCkOeDaiay0Q/rwxTUnV1lFn3jSl/Yak1S9dvCQaLRNIm35V/WjgSnRXvy4zxu0HzPRyrowpcuRalGbMPtwKyoqQIqzQen8fPp04f1m5GYCU/sbpiEQPMDVWiADod+PqmhZ+G91bjInja0s5AQlyFkoNBC1Nxza+CMsSZqWRE2wFdhG9OmAbOmBNpsJ9aqXAM8JXWv1qYRASeM0T50xzsNmQzo/epaTDSATDrIkID6ajs301gAm1wnxdTdoX5PdxvoxbikbwN7awrusygl4zknmxKhy4NOpGk9Mqs4RD3c7AgEBUgstEXVrxp7BheT5eFBlGYSLX5BA41be5oFNsWH93piv5LLSszNrYmjmzIoTJiqcAi4caZmH07A0zoTIVHHUqqk8EzrVMMD0cudlZb3bDWkdk1Y5hr1Ec20vZAWeE7yISR3mGfnadnc063qrrVGykZRZaR3k2wx8TSa7x2g5Q6iASKRytl6+SrYNNkaTaNcu72R+/8et/bwuw/LPfsdMpRhK9HeYvXk2vPSFguXgqXRUACCI03vyVJ4FISads2T5Fi0blGN0rOdnd30yHjrSlg0dF2eVvIfNSDFOaQAKriemUk7d/gOMl8DPwM5tOCycQaEoTcTrfqqJCzTUEtzNNawPRkwPb/PKVtvTdl5KaP+t8mY4Rm0b2f3uxMo1xvomhzH4eckr6hRqHxI4ef+BwevwDj6U+Hd0xow7zsB93c7djM4JmXmI7bUDR7Gm3esoghu1NMZgm96ZYybwiZxP6l5aHHATOiAYEBOQaEBIk3wUGUQ7nYuZLeb9zUvSfsz3j7A0LvNshsEmg9uR3ALwaD05WMkjDH6PsHG0YjhtloCSUUVMzps78RIJgVNw/GnTnfrkCilGZMISjbabovpGVG2YLB5KRhUtk48zZs3YoPvjg/UrUU4a0fFeOSpEgKHMVf8d8LnIkojEmUBnRF53/SjW3gUVfgJXPZdZGJDnvihqF31AKPEWgHADmjWuVH2Fm5yvpd5hr1AvR+hITikTLMHujTCLqY7LzNwOxj4/BPwaAZ8cqAFEajmP2RA9i6syix0lUJgf40kXObAUlWzlti9EdWySSRjG9ckFiNk1jM4cZWUwcrzf3c3MuTMRodkbdTlwDoMj2kb4rh8uTGxN+JTF1et3iH9Ia2ceWTbsWWwk/EFfZzFK4T41pmDiELAfSWBXHt5b1AKPyR5uAeR9Uv/Xf4zqGi/J5YcH/+Ov/TYyjmEK/+Vu/rR8IFOptLjbT5CqE+MYTzyg345V0SkVPS3ja5VDtdFPhoH4b9EsBWOS8HZJjdFAD2zeylh59RN3I9lHerc2GA0/AMj8DwEgLyizv71PIWZZPl0wskstAbAjNshyszVWByjyaRqDTqwrphnwLJNuxKGIXl672pc9/ZSadvwFPGnST69YxG5GsA+PqUKJavxZxXCHx/WqKc1ARnHsUYt5z7N602tlQESLh24L+ASohpL61J900vWgF2juWFHr6yLoJkjJYcWwraxaQmdCGWRVlHdIG5mRH8jBI9eaibuCU2YrNt8wQ7bMgAqLIG42i0FIwONfNaFEDlCKlnfFi90OnBxRpwteBL8JdwvQ7Ii4c+QHATCiidFYNu8ZknhBVYhP26do4dxk7NUKYShT5zSt0ucj5QGJgizJFabVwTc9y+K7D6f77jirTWtE/2mZr3DhHqZHhNEi871dl/g0IqPboWJARZROrHZ3BzozB7SSJ5MXRtBQajsi8gmOcVRb3ydOn1dEOEGDD6fkEnG1Ex/TsrMeicp+oFVrROClj6NN9oOw0YqKAz6zApkQUTYarNPxLxUwxiwhpdUFl9PGV01zpE1NidqxDZOeSrxNrZDaUU/PdjwX2kjeTzYUgWdEIIdf/eEPZzxXMpv6y70SKIK6VQw0GlmA7PEdxXvM+WC5mGY5cMm9ZO04sQPnAcqtkwQwUUZ+UzcqKnwRahBmYfTxmGi1gCUbTYjKepYwslUOYwuFNT5Nhh2tzf/Rv/sw//PX/eguw/Ob/7Q1lFxRX0WA61ZTpxNPPpVdVw3JGEaMZaCuhSUVQQiOgeQUs6iPS3zav/NhlOUfX1Yx5Nb3n4RFpRtXNtE1q0WiarEraa6qyVaHanr30JF3QBEGHCTPqutIsq239CrX1pfNnFceX8j5yROc4d8/JgUl/T9hN0L/l1R4dCdqZvvZklyIQElI569BibHIX7eldDU3ggBb/qPw2B5W3MtCnfJqDh1Lvw4+l1ZFxSYTyHOiQUSb8/yPuTZw0va7zvtv7Pr3M0rNiNsxgBjsBigBJSbalpCIllco/k0pVKlUpxy5FThSXyopIiaREUrKVVJzEjixLImlLAkAQxA4MgNn3fe2ZXmZ6ne7O73fOfb/uGQCyUqlUGmxOL1+/3/ve5blnec5zcloSWPJSOQ7NIMe2yAWmoJL3vYDbEx0HlMzEfbMq/Na16+X2dciCLNYt0N41xe09vMZOrEHXCizRha+a7PrQ59hoTpTEK81nPzIgWVeydlg1z1WsD2CJmqDKJjCNqmI/m1B+yrkLF9iMA+UJNGoVCRrk9PNKulUTEB5vYtFI6RdYfP9ZgFCdG7VcfN+DpOX37NqJpo1FojJVMzXdS5HhOHrF4/ShPkkJgi7bdjguw7hDCnnN4IaZjbElqv8mhYs5AQwHyAxJ0faeT509h+DUlTioOgH7Liuis6w7HmiW+1LHRbfIDTWEWxB1NjV2ZBAzDJ3GYtAF5vuUX5ATkxKdGR9YIVZE6h/Qt2ujwXWLQIOyL43fuagHS2uDecAGpT+DlS33oro+4a5KhXAdCSpxSGTMJDab4yi3xgwf92TbErOOuRHdkRkQ988jzY576Yeg0rRR9XceaA+0iLGuovujY9qASrWsvhBYWks4LZrmw0Bt8xFnZWudfx5YoiI6bvJRwIwQhNevgOtLfuMf/pf50sZi+c7v/1EGFj1R4x7wQZmkW6fPl6Nvv1suUwdxmzGYt9dPNOpgoHhtJ5aM+idjg9DPB2epyl0qm/oXyq4tkOcG9X9p+L4C0s53lGuX4GtQzbx9BycPwNLRiduAtZOmf3+ZfLCxHD05X86fnSrjW7rLV56nSXwvgMVYd6Ct0NEliDExD+lmd6G7fPQOC296rLI7023pNpPCfQ6YSmRhjQ3U1pnDY0gyfKUs7dhXFrswmSSBuSTWQXHG87MWJlA8TpE0+UJGIkzKJLotkLKcuw/nAdBsk63M3wgDpphvXr/K581wC8agvAfvpVaD5jrKdGkIbhNrcPFFAR33K7DY/U9gcfM3lPgkJCXwubFcaL0MjEHPKHpj8QYesvmVwOy0+RsL+TqktKuwev1eApr8mHB5uYZWyQx8G1OXcXIqicC9LHmqcjXfcQ+AtIWujSZADWirQTOI+v0IYtVbkXnYQxr6Pib65QvnymaslTEU/i0aNI5hxqmfjWz5huRKM1UGd3vgvai348c8G+Xk6QvlOno7nbg6SjDIV4q0PHOg4uAMIuy6fJFK1392DLCqIzUa1qQBsVj1aa2YXWuxcM0QxZEar+sDcI0bzXH6z5BxsthRukJ0rWQc43CNjE+6wNmIvYo9Ned2tTJS4TADs7Gp8xYiYxqzZZwpQKXRMIZJzGEUvJRmp4awGJYm7q1pdrk/Wnta9q67cJXFWOY7ALYCS/bprmBXAcZLpk3Qunq8S4Ww+Lr5ELTWvv4PAEsDOnV8cwXn/miAxZ85Xp+zWH7vW98PX9iPAJYoLiILBJfl3M/fg8tyrpyHbj4ZFcYOPKliB9gyceIYu7a2lf17V8qWseWygZRuD25RN8DRBqgsE3t5uNBVzh7D+mCx7dil9goWS7cWCy6FaezZgfLhsb5y9KysxdXy1a9spnn6dOnvnMbM9hRm8/Uaz4H89rC33Dz1sFz+bKH0LY1yykmmYoIBwi7JdDFXmOFsZtmqfcNYKk++WBYx66d7WNRYK22eaDVOFIOUSyOGrBGgju/qKRXWY03t+bJZQGUJYiCiuwALIFzdHIO2LtqzZ87FItq+Y0cZHcE9CLM5A3OuFBeI/nLQyaVk6+7wDGZmTp+lZgjAkZ0bNTROqNZszGiecO4lq4El3EU9lFolao1wXan6vWzeAeIeE2zyq8hQ3r5DMzWCf95rsHTDJdPkdJ5Nu1pyQMGA9SqVv+Ezb4jG8Gih8I28mjE6QI4gH2rTtB0UoT5F2n4nFs3xT48QnF8IBqltUHx2N8rg8GDUjFm+MMBpPEbRnvO1FCc67814LHIi3r73oFy9SaN2AT+kNTPu9ZDosEFw08C6VNEqproO4QYxPxn7zbRvukQGvTNWE4FkX+9G0qLwyrzOrF7KEvAzLCTb1wou6z8aPkiAjp0aHTdfEG6WlnZtXlaBpQGXSFV46EYbF7tb5n05ZwFSleIdhZVW1fOaYdxms2i6fAKecaC4RtRQpZXaslh04f9/AJYaOYohinEI93C9hbP6eWD51u/8QabFnJBmo7kZQOwJFNLOvvdhuQTp6QonxyKBO90PT/tV2lhoeeza3lGee26gbNwAXXqB08o6Iaqc21YlHKlzi/vyESCBKb57nw22YOlqheBG9TB4N690lp+8hru1MAZdHEbvYXrc9N9AVmEaTViy0IILVdJdnZy2SwDRZFu5cgoS2gybznYJnKkYvrBVs4mXp2+7IjgEjIdGD5fRw6+WWU7LuT4qXK14dfEqQ8DijecQcXOdplkYPmusu5qtYLEEu8+NyCmG1u4cMhPLCxYhyi9J31zM9ZS7iAtynazROO6BPBFjJpHh4T2dFen1Lu6kmKcrE0FLxsJq3stkmWJRWgyYVnZe33hB/IBFzXsGCHo68rea2QLLQ36/gQCtjd+mMZ9t9j5BsaE8Gyt0LWJLApkBRdKZdtNjjxkPkpIeYgs1kGmMxAxNO6BlAaRtW0cg1PUBRAcO7C3PwwXav3dfuYdYlZKmqhBOYnFlWw/4TWMImgNeBrBHBCn+vo1rrrKZ4yAUYNSawQq6QRr67KVrfN/Ls1kfRrwNioLSABEMlmBYwT/+tgW24oqWimOcqdrsNliBRUs0pBjzb6KmRhlN/5M+wVg0RX6+KFwMFkNQ+avLlWnndAmCcBeWRMZ11sdTcp6cS2OCuSZamaTKDlUvKD6SGBOW6bDpfJ5BLpHuqAeP2TEZyOGtc88KdRmUt3o7DiiD4dUNWe/KfJnF0hygGXdZc40edYVqcPcxwMjbzYO3+Wjes3k/r/s5i+Vb/+wPYjIyc1HjDPXplzkxTr/+03L30uVyHRP3BhtrDnBxeLqwVrp75qB895e9u6l1UN/jyh1YtaVs39kF5Z0gHonGeQ73U58+KNu2jVBqj1YLcRN1Rtp1b1jgkxNd5YOPVsqNuyNlVbNwcL4ceGK1PLGJtPUAMZM+s0IyWBlMJmhxAXWxScz5WajpSDEsIAHTscpEZFw5Tldblzyc5d3nhuldNFbaRraUri1PloHxvdFuZMmAptmgGGNPhQSWtQVYA1M1fpMCxFhZobJPTIJs0IK1JSzANHfljhiEJK1Kf+DzuDUGCq0lktgViy0qd5PQJ4M4uhWGhgmB86C0k/7l+c6cPR8N2TJGkJyVoJO5UD2tPMkMiJqi9kTmveV9zGoBWTVOhHwSa1NK/Cxi2VOo8luJ/ZDgleDn4jdOtIM6pqcgwC0Tc7hw7ny5fOlKBEczyJzp2pBeqH1zIkPFwjar9PShp8rXX/1aeXL/vnCvbl65XGaI2zyAzOe9Wnw5PIrbAW9Ebsgo1o4qegbMzPI5zpYWmOFU3tLWL0dPXaT2iDlWf4e5iQ6LWHFBDhNUXdjV5YgWGeFyVPZrZIMyvpHWRGZ+wg2KntIWCTY1Rmvkupz9Cjrya3l9WBbKTFQiXrOJorLZPbga46YAACAASURBVBKH8FoxYbjLcR0tmQZU0jWKj8Zd8e+cP545XDmBiPFt+ippxfq+Ao79to2nJOtWBjOkRjJF0dDMbJcAERb1o/GTTK/Vt60P13DPEjSTq9YA4npgafU4b11h7Yu0TvKBmkD2ekDzN7/5Dx8L3n77d/4w0E9f3tqeSuNiZNj4WCm3jnxarhz5BD4B5DUql+9aq8NNdqEWNzy0UF54bpzFuFyOfXSrzNwqBG4XyjMvjuKfy7GYLdO3F8vFExDUDnKCb5/iPSi0Y9DMKD2E9q/c5PT8tvLOuwvlylXSpw/nCnST8sIhethQluyh2kPKuxuz2hUZKVLiNQvzAAxm9P27cEWYxW6yFNnKlMnXdp0n9TlDgHOOU2kBwaiHNLLq31RGtu4qA/ueLB0oukm6m7VUoC5crZhWYCwG04my3sKOjrp3ZLvYoEtMssCyABlO87o3RJLS5JUbcpreTFoB27fTOwgmqdH+5FXk9T0Rl6JMPkV94vQivejJe50YjdXOWSHrfDTumsgnWU+LJdOqoQpvJbAyCLhhs8pSsjgFmnliFA8AFjM+QZTj5kJZL4iOq+XVV75Wfu1XfxWrEIsBC+utt94qp6iBiuCr+BUBAywHlpK10ekzMnfc546t28srv/AL5dnDT8WzL8xMwTjG5SIL5joaoWfUIJIZZsVkC2d3QghuNYZiJkMdF4FUcl3P0AgdGWdxiVAy1CoO1wyLBWtnjgB4uDtuSg/AGhzNdK1j1GRK6nhpkVWrITag6eOwQLJCvZnflsXhzyKGlhXK2cnSIHZWUacp6y3UbJNWg1+vRUvSXfV+DNSGa1zRqu7NbF6ftH0LNENGI9LlGfTV/Ys1YeZH4XSFx/nQqlV3V6vK+wrRr2ijWwFrHbA4PRELzNPycx/+2OePpwqMNl61Djy0gmpM5fE//iJgaVkrsaq/AFi+++0f5unHm9piogUsWZxeCqnJy+99UCavXSx35hEHqn1i+mHX7tnTVZ7Y248ff7d8/N4NQKG77NndQ9Nwsjqki7Eryt2bFKFdWi1PHULXdROoC5kuCLQGzji9pgnInjwzgK/ezkJSUHqGnjuL5cXDVFGbmmYc+4jK9qC+b/xnQX0R9HKtP7qPytwcig9OpOOdyvYZc4m6/jlOdj7LfE9ZmrUtqqcZKT3iLf0bt5VNB79WHm5+AhYuCVUWRgpwpl/U1NeELAMz0GbnPLoEtBtbMvhKMZhMTuNCVmxb7RpiSCxOxZyuXr5axlEYMwXcg1B1NPFyEQWwZHVtxFrU4OAtQ7YgzNxSLl28FKlWF2ns5zidtFoEV2MKeXRHzQ3fyw+ZBMgm2IgPtIQMfiK+NEcmLtuUpi8QZD2+srf2r/z9Xy7/2a//eqS0jQ3doYjw+IkTUaXtvblRHigrqVp+ZXq64LRoBrEyNuJyqbEywucLxFusIZum73MXczQGsAzAur7N931YbKaZ5SIFAYxnySZo8BCw8vpo7drL9R4goXH+yk3AUQDJ7ohTuJxmb0IP109DQ9UkD/GkcOsySNvIXcQ2lQtkALXGpfyTKMaMjZcuUTMmEQSuMbQQWaraLFE+wt813Szjvc38qLBnRijQJPVe26BKuAijNEOLLIAlLazGdPFvPVxGCHIblLbRW9gX1bRpWNJR4c1aiAMo6PyQFw3qBrCYlavN4Nydj4CIB8YaOe9z4JDL2vxmy5pqZX3qtf42YAm+V12LyR9bs46+EFj+4Pf/eb2HrIppWXB1MfZostLE6vI7r5OmvEnLjVQN2/FET9n7FJYEwdhJzO3LF6dYJ8tlM1md4WHbQGTc+PZ1Kmlvl3L46U1laBgWZfcc2QcWPxP0YHmknL/eThP6jjJzVybkfBnbcB9rBaX98XnkGWdJOVP4ZsdAqe0AoOLFWoyKN89zIseBLygaN3Dy3HjxI54FNXp8N1wOToQ5kAcxKbx6mrEBLsRgVob2IrD9K2Vxyy4wiAxGLIT0NdWiiCAjz29mSDmEZSy2diZaqF9SP4ONZ5Q+9H0j25S9hx+gvXLq1OnI8GwZ3xxpXwN0Bgs9KWIBR+vY1IrVBZE9qpXQDVfE7JCiTxmMyAx4WM+xCBu3IHZZtDmdxXUydjSJFXWPIsj7uIhyXJQ5zPqqpPob0zLmsxmw++Y3Xim//Eu/FAFvewJrjUwTPPzkU2U2tRLQW+HfsxcvRBWwDNCM67iHlK9gfHlYAeVXf/kb5dCeJ8rs5ATfUw5A8/hlJDVkH49t2sJ62BDpcQmJKUVgJwGVBpF5wLXqxWpaxXq8dmcqekl34Bpp0U3hclrfEzooASAZwM79mEHU6PEdwJK/Ezizpi3VCvM1HFrVSsjCOnVN5kKCwOJOrQAPhWT05nwEqERWSIej5uV4n+gXrSsUIyF11K8F/LRKzJinNeQXNWjvmEUgl5Y3WGf+a+cCfx8zzP8FP4f3XSPTeQBJXJTXglsotyXmz73VZArXw4cmyTr5zmZXrwOACPXE4FVQqO6NP/rbXKG4RAWW5LMnGDdA5Mj/5j/6r+ql608FlsbnSrM7B9Vfu4R7GPz2K+fL5JE3sRBuUOlMMIkH3UocZduTvEU3xCrEhByYdmqGDNhF2R5kKRfgrRsEZqdWy6HDsD43LLC54LRoy3RsKCcvdZbPjkGEmkSGEfnJ4aG5sm/nctmzbQlQQbtEpXrrijBbzPM74Z7Ey8hCLnIaa73ER6Xxp8STFouugqPFZKOfuIKF0/YQUCEW072CqQmCrMLKm4SMt7rlmdL94jfKw5HNaMBks6gEljzdstsjzwmfR43fNjaMcYU56OYLBHANgqZQtHGPpuBtIcSgTJXa4Kyh0EfbC64fgUEWcQBLVQ3TnAjNWVvE8jsFmhWHatpkxgJPq7zGHDKAq4btFDGVPqj1D4iXXCMzo4yBWYbULHURwPFhMUveUxZzJxyUZ3BjnkemU6kF26oatPU0nsV6mSQ+Y1tVr3Hm/AVU7s5FLZSiTVqKyUxPCj3UnvLElo3lm7CaB/h6AyznTRuHCeROhFu1ZRvuYA1Q6lLJI9EKMdVt8/ZBMk3yW/rsKQUj+urNCTJa6OTiBtyDb/JAkNNyE0BqLCX2RgWWAPRwJ/Ijei9UNynaxNZ6pai2DkJcNiMz42Tpg0HzyMJVlyoqm3lACYT5WjdDWojZzL0GZj1sosuAAKe1qSUpzPjSzA452aHZws+iElpLh9cOk7XTHUpJi4x9ZEO7NWDJZncJcqbszV6FhRYV240x5HrLYzSiHzV20xqMdV+ktVJfmnDmneZ6d9dXot2jf7tmpTgGsf54tjisWsCS9IR/8o8fY95+Fx6LgcfAmRq9DFITD9Rr1uLGhTJ99sPSPnWOxTBR5kBQ6z0GxrrK5t0INZGtsYeNHd7a+DrZr9YTCSzEDK6xAYmHHDyIyUtMZhkF/4edWCq3e8qHRxfKjZuYw5i+e7b1ll3jD8u2MTRqO+A2UCrgolXysguZhp5eFOXcSLz3ChmDRYqKjFGkOZcnimAQWQ/bqPo8mKiUIAEMcnRAewS5e3CFugCZ5VlOjRmyJ6hTDTz91dJz4EWkIVStayQZMhtgGtnMiD2k2+wfIyGOjTFDBaqBRWUKrZJtExBsz8mxYPD1GhwSCXJmhqz5CFFlgcXb0n8PWcfks7jhVObyGnE6hxuCe0I2x9cI0Lw8pQjqaep6Mt5k0PYB1+giVnEPwtstG9TrDoXNz/3HKcGCZVOo8r8HyYODT+5mPg5Qob0riv4MDvrZHwxRxLqip4/yBLR1QlbyGC7S8ZMnyl2kDGbtIeSYmnnhvnRBh3FTX3rucNm1aSy+HiXVfO3alYh9SRa0mM6Ns2AZAFR940/OmC7VBlLyQ7gH6rv0DEKy41C4eutOuQGj+QrxphnLOgxkG19y22otCPjVFUwdm+TGBLDUWIEuqZktXbDYOI55BRXLGaaICwVLmL+RkdyDldTJNVug0iLHabk28ZwaQ3GtadloLnMBraPQkRFEGmqCqycyVAlIWjPJnpa7kgxos3nu8ezAmFIIlnAkyS5lG+IQAlTM2uluRRxnHTC0DJKY7y+Ok6RhkuD7SMVza9T8uy+KzaQrHk3lw5XSHc+DN0+4BCi//xywfOf3flg1KxKNmpRmFxKLQ5jAk6cRMJo5QXXpbQaDtBeTMYOF0kbWYxCpR9vwLRLUlNNiwDfQVIp2GKVdEMboD8ygPrGXatcBTDrEna7fHSjvwUW5ehuTF57L1pGV8vIzPYAKfJcVQQVzmAnqRm6xS4uFyuduuu4F18K4Qaj+Gy1Pq6I1zhVifP9wGKhvEli0YOS5eLpFUy3KExYfsHkJ7j5EFrNzy44y9JW/V6Y2bI9m8jEB4cpFiIufsLlZSB1YLdwwqvMz0dLC1KBU8UwNJrAIJp7st8kOGTgdpzbJE9tFHml9Tw4mSoJWAEsIgxvj8sQz42Zldgo5TxoUlepvTQ0bObsbpiKcYOS/C4zTPViq04zLHTb+fWI/oXjHdeKEY4CMrai7Mghj9+CTe8rhp+jTTPB6E0CwkU/jEdM8j/ESg8j3I4tkmpeKc+b7Bm7Zkc8+hdBG7RjxNIN+nrxuRA2Cfvb9s1zzKVq0jg3YpqSrnDt7GsHp0bKVKnBjBrKwDcSqfvYQcNI1Up1ugM8hwGVgw8aomO6gZIDJ5n3ny/EzZ8txLKYVDoNwpQJYMiuSWaBKk9Bi0aKIs9GUMlYR7yXohISkrVFiA6R7bgBTNbxgw7JhM1YDqEeKmXVVQSV1X7ISOUXGk3viCa3sZQJLxrq0jkJ7xzcKiyIBJb2kBAS5K026N8bPzJV3VIElslnBwk23P4O3rnPjQxkXysBwfsT+boyPeEABoAJEjd3E69YByxrztvlDr5FFjZ//SDDK6me/Sgtm3S3EDQjY/8Nv/Nfx2rVaoe/8cQ6CW8i4QvXjB5cJ2p07WabO/4zJuUZ8hIwOfZklDM0Tu5gjTmFzMYqHSRlqCmrWcapX09vJYuwx5yGzbRig4nmgLOKAXr3dVT49jsl+m6wNhDddi/07HpZXXugsI31kFZbIT0dcI9XUTDX32FKSBafrMC8FnQ2rSr5mahNEiiHwiYP75AmjUwSYuGFdGFWNTl3XDoK4hEwI6LJhAZfV7tEy8sp/Uu5u20svx3RXUvQpgcU2Ih0Agc3urTlY5ESfgNtj8FY5SCtlNcKNnViJasMwT3cZk1vHt0WMIdqjBlsz23qmEFKKDGURnKehPNeaOcIyFHxmcXMU9umwloZV5cLQGjGgqv4wniGFmbfKhavXsSQNP8sPcWUnM9RKnW7GfRTK/a6dO8rB/XuQTNgS+rgbRoYItI6E6tzU5D0ODypqYdZa8ayL5lpb5P/ukkZWjvPDj4+UCwSlTd2GpRC+Pi4N++krBHCfomfTCEFbG7NdQ/xqJ9T/LVhsWi4C7gxjs7SgK8U9EYQcxjXr43MI16Cvf0P47kB4mKlt3F8H4/oxcgvnL18LIW+tpNVwV5PXk5mzlEsIYIldlC00dNn8sGtBnxTu2IF5MsepW72nVcYwArZaBNHNQDfVGFjGPGKv8qdRDFrfMzMqWWPUcFVCaEoR8XhNWjjZUjV2W+tnYXnV/b++9idV+0ygwMnioJKBa1yr4dWk/kwCYxO6yOr+9UiTGZ/mo45I/mxdjCSTAdXyiDFbE4Ra+2vvWzCsblrgTq7NNTTLa7gH/8fPAcv3iLHERqwIGGiLJALaIvc/e6csTr1fRjZOUGIzySQmai4Rp1jg1J+i/++Fy0tlbPMGaN7IFEKMW4HnscLmcyBkT2Kk00h8lJ5BY+XUlTnYpQTNZtBWEVRWZNdOl5cOdZendsJxabfvjn5tjF+qzbFqndSot8BKmTV+QC2MvTvCN8393+LgyGb1b009R4Q90sByYACrZZu5E1ehzIDbpJ0pvjV8l9kl2Kov/1qZ2X0g0s85hA52IlUH1lsHC7aTtLOi48tMuhvRdGoUyLlwoel5Ak7Z7oLT1vYadnEcp1ue5DBTzo3YUwTlAKmssGWBxgIWAKscRJyqOdbzPO99XJzIOHANZRvdFD6mjcQe4u6dY7OfIZM0LxUgLB5PygQxn6bHYkxo+IcPHSy76WekoJKbUTduK7R9JQkmkWZ0zMYoR4g9potFvOU6XSlvES+Rm3Pi5OkILHsDTY8lGbz9xJkOQfF/6dnDBG87yw3axMxRoLmPsgBriJykEJPCkpNT4oKXMKjk5gjWygjlDxbduZmXWMzL3HsXMbVB4kacH+UNCmLvTN2H+6SyoJs3QS1lSFOqIVuLeKwBT3ypNMP6SnLvwZM5+Cn1VI8AP8+qhROK9pXGHy6Ir10noxBCXL6DgNHazJU7Y+xFS6qaE7nxG1JjAktYMYIKXwaBT3XEeH3NInmQ+TsPdw8P10WaCbmZWx/V6gpQScBIM6laHusslccLIn1NHsR5IK9d94tT1InAefm0dOR+uS7XPpr0/W/994/psfzhH1KE6HPXQJ9/pg/XeY3g49GfQac/WbpGEejBWlF3IdTfiVfMwSWZI87x2XE2+4NOlNt3lK27kJpcJbyLyyAha5lNPLtkG07cn4mO4Kks4UYF7wRdls2bFsqePZ1l72a0dDum2bgGIzW7snZD4eM+q2sla3ECz2PmP0CYyOCtFo0OlxaUroMGqtT71DaxcDFJUvIeAqxkbS8RsFnEQpkjxoKphcxU6cEVm3sIl+L5/6jc3/fUFwCLwQ2CzlosOkrco50hlQ+8RTo1RMPZINYfmS2bIrOiKzGJ/ohFguOc2Ba/hYp8sDZTIyT73lbFslghPnG6YRm4sxe12S9qZthUUtuD5m1BqM/kJEtgA4xuUs187NR5xprZq7/zjyM9ymX7iHvs3LW9PP/c01gtOwNUgt/Be2zdsjn4NtNYJSvc/2YYw47sXUDz448+Lm9/8AGExx0RnPzwww+jOFCQV9NWvkhIEjD+Lz37bHmZ61tHder4sRDwst5ogLHRMtOScwPHU9ZDTxKYFp3i4qs8myUJD3U3VHczWwTgteMWnTp/qXx09EQAaZvs3LBSqsUULNh6TLsPQArdOeMmyRnKuEOIlStALajwesdXiy/Wvc3ActetxTVqTCZer8Ubwddqich+DqTwjzKOkmLf+dFYNgl8YnzNYOluVVByvayPUYTGSqBDBvejpifAKDd3uFJ8Gcp2soe1FFrxnPzTaGq2DljW7f/Wl/kuOV6NbkxYco/ARX35OmBpAr+NhdJcsAGn/+k3/5u8Mj8I4PmjHyDbH4Nb5fh4gx6j5p++WzrPf1BGxkl7jsCo7FCuR7+evcmJZf/fRTbH5SvL5egxitSI7u85RK+VocyTa6LfQyAb7hWnu+riWhWrcFOmy9bNK5ycgyziVdyseeqL5ko3i8riR4lRDl6wgdkV/ZjDthhd5mSemU43yFuXcRPqbC4SFk+bgBJha2dBk1LSHNaO9HdNXIBkZQFXY4nCwHk2J1mhNoCmD/2XZWQw25/9xTK3n40RtRhxjkTcQ4tlFRr/Kr6TzFtZtloBskK1WLQ+1NGQY7KAmT8FR2GSlKkaqprXijDJRI3ue3VxZoOsbCKW/rULJafblGCkiVlYTrYtURexfGY58T1ltN465TIYKOQ9ZbCaCTp38RqgnLyWdIcrr4JHGEA64sCBJ2HMHsQ12RSWU8pGzmG9UGqxc3d2U+A9h7EgTNOeJFj70zd+Wt776MOyd++eiJcoyzlGhfhtOC++r43pzYzJrfgv/tNfLxsJBJ84ehSC4NEyjrTCDkBDEp9/Z2Yj0vc+qDGiEFzqAtR2BrBYTqALxqSFBIQ1TLpCdgOYYvG8+9EnFE6yqMgcaR2mqFTW7MSCi8PfQyYzK1oY4Sq4NmJd6R7hyvJhZsXFb0q71VGSa4SVXYW3IvVsNrBZU1p/kcLOFiVJ9c9kQdRf6Y4ZpI2hb9w0ACXcebozqmlrEJrreVhES5bArHr+e5CEtZL3EMJOsQdsacLcGBlSP0ZQqcDyeMA1yjG84iMWTvwogYTPtE0qEOeP6988brX46prIEB8C4Kor1PxVY/Xwu3/6OLD88AcIPYUZlvRyH7xLvYoPXis9tz6DLTtJvyBqcxBpCjq64thsOM5wzFRba/aVI5+s4uOz8CGydeEa9PSMcBqweNnMD0n19nSh2wLZbcvGtoLeUtm3zWpb3KYyzaRXFTBdAZGzak7pwtgHuI9WIw+h8c/eI74yh7WDqd1GPMdhyo59KaATC8Jhq35vD4ugV36J/BSbUrGmlgEWPwWYdjgtHXOYoytDZZEYS88zr5SFPQdDeyaHnkWruBXPWJZI+1I7IOvWmEU08GZQTaeGeJBKaSwwma6miCfRs3kAwLjMNm4EbNnYLuas8+AWm7SnKWRXl9dz0hXGAnCySDFL9g00CjJmUgRdswkWHlpM6VIwpiKwXL5qfyc7ENYqbd0Bi+FAwb5+2LJYJVsBFZfUMMWFwfRl/IwLbCclrP6KY2mmxv7Qdnc8dfIkrtC1KCw0Lf2NV79Rdj+xj3IBWr6wyH3+c+fP0XRrpPzKL/8SWbPV8u7bPy9XLp7BEt1Bu1g0VOySCPh4ImdwtTHzbT/aDdBt44DZjDYMLjJj6frpQ4bSGEynGrDcp2p1n508C8+FgLnkOdyhvP/MooVFYFQ89ksGriMTExue8cDCNXCsJZBZpLTmDNzGmtES4Kvow+RCqTEQSzZys6YbIzDEfTGXraD7OhCJOI9pZ/5tdVSomRxd2DiyvE3dPQFLvRPPwlhvSe8I7eawJmv8BpdOYMreRxauphZtkx5OMFpzTrIyOz2LpoSggY8ggMYJ9jiwCBoNsKRrlYCX125dv57bzc+b62o9//Y/ecxi+cEP/oT38SL5acFdJ5Mw+eHrpffOp2XzOG0i+ulBg2i2e8BPA2xql1m29nClFyLTSLl4Y6pcuY0LcL+HTTAWJnkPdT4jwwhAjS2UvbvaoYLTOhSCXC9U/1Wo+5lic7HVhSAuR2DJBcEEoqn6cGal3LsOXf2WKdPOsolCxa4+U7TKNmTZuYHMJeIgMeCe6piq/fY95rTw2cykcEDj0aBxOstpD1muU2BZwq9vG6Z2CHflhW+U+yzypVrW/yiwTGGiQNQyrW7tSvV9M2qvT69KGoVkswtYZzNhyczRDMzFOzq2AbOe9KLxkXoqai3I4wgugNcKBq1LGzcTCyXU9V1ALR/f04pPhZ2cXE9pfPTo/MjCU5Xt+o07/Nzsh63NTP07poKvY9RdxgiQKvZ0CxNykIrajVgJ1v3spFWqIk179uyBnEgF8zBASMHo22+9Wd5//73g6TC6yFQeQFHuOYpJh1JWkg1kgeFt+C2e1ttp3tYOe/btn71Zrl4CWPbuIrpGcN8mXGbTBOS05bP+h+cwDqIFtHXb1hCfuoc71k+TuxFqi1T+79ZalbELAM1jsX566ky5fOte1BMpjxlxjXDLtCTcL+n/L1c+UcM7UXNZYAk333R1jc+E4mhk0AyGm9FLyc9YlmHt2CxMMAK8ABNBXTCMGIgWJf8GiAS/poY7IsWc0iKuldAeDgs1Y0u+t2xkO08GVaJmY+JeZe36BJGF0RXSErNOrr5nlXgIpfwauvgcsETpQgJLE+tprJKU9syDLD4CKNY4Nw1QxK/WgdWay5RHrp8ZTE5Ac7/+s9/6bxOAG1cogIUfdLR8P4KaZjWOvF7arn2AHAI9YskILaK6n0JD4B5/YDYo8IhTfUX+BwtthqPlOvyU4yc5fRjU8e1DZCEQG9pM/9w+YyiKAhNe9KZEZBZL82ChM0EgcEnLyYnn9CUxVe6dxyq6hcUzly0wukaY6A38LalopUf6yUhFhkSUd+CYjx7iK0MGfaOSFhAk6Ds3R+2JLNz7ZIWoI+rGlWtfxRrqoo5lz7Nl+fAzZZqG5pl1cOgySNdmcGaZXkGLBJaxWlZtvxCTl0pjMSa8mrVL1mMeNbh7NPCily/ui2SqsU0QwBRmqpRM6fMCR55aGYiLBpq6Q9onNSuRoOP41myA81Op8FL2BRRJYwZpb8M1uYX0AH6E1J3QaDUwOwIDdsNQH5meDQRTuX+ufWfidvBu1CbR6nia2MjY2Ah8GzRWdu0JNbh+ekbdoV7p4sXzyQYmoyUQ9aCbEk3aHVfHyFsC7Pw3xKmwLN9/++1y9cpZ2L24l8yHDGVjGAEsbsLwhPJAcdMMQenfDDt3WjU+O0ASVxFY/Lcfbk43ACOw9DCGah0fOXWuXLw2ETVTHbb7iMpmiw+TXdzFvUa3TgfJpIRzY5aLZ40tEBZG8ntSAgHwsxqeZ5DVHaCnJVnjXM6D5RoNvyRjJDXbE2OQLmfmD3PfBUh4OPK1YxzqfACbYCKHxSyiayOIhmaMfC3IaIZR7z7EntJPCkvXlihyo7RYzBZlU/kEv8g8NSCgERRutWsnN/3638dy0pLxYHI01lkjjTLd4z+PFz7yUa2s+rdxDZ7hd37rv8v3a4Dlh9//XxhkN3IllfHLTtqp3j/9Xrl37LWyuWeqDI9z6qDAv4zafWwDACC0d7VgWMkU1scAu6DnYbfeg/dvNH/7TrRQEdXu0eURJUwP64s2OTxNQQYySESWxls/FOcH/vVKT5m7QW8dRLV70WxBrjmyIvPcx2IHG50gnQoI9h/XfHQcNS8NJNI2ms2BX2srWO5vHo4HoRkmhM1IXEVKf6jzd9KRceuBMnjwxTJBP+qFaB9hAVim32MR2d1uhRQ4khDL86TgdVEiuGaVckok+kzWv0wRZL11OxmncwRwLTrbuEkLoNZ3MAlaK5HedBFUINHCCNOzmsURd2ks0xhoT6A0V4MRC4pJPhRY3GD2/b1MO1yV49o0uYkDqZ7/1Ze/CsP2YBD0zsMrOXPmVKjHxQJgM3hI7CAwu5NPa1h273yCqmeyRtyv2S+DzGENsjGzb7RA5jSusS+DXO7m4nOe/tzvOroOrwAAIABJREFUvfVzwPU6qWQ2j8Cinm+Y9QksRjfC/ci7YGywULCSpgiG22J2EBBUhlLF/mHqkewI0FG7GvTgIi0wb58ILleuAQoZ28oNluLWZuhQ7glXMtmsGQyNYLj2nBZL7p54JjeutADvycMpLFBdIP5t+jGbBDBGEuu0AkvcfVgryRfyo3kql7hdFswEWlox7bMBLNkNsnZ1DHcmV1pk74gLWQHu2HswZaxHuUvLANAS8p5kfFO2oWWVurwZ40mUboBifWC3ZpzqvYb3FfHLmmt/HDNa3zdgtT5e07hbmdlan7HySPzdf/qPHgeW/zVCLHE6B3pazMRmun+jXIfGv3L1WNkyPFcGN3JDffj57TxUkEVkZmbMJZqIMZmxucO/ZGBJcQ5tkPZtJoWp5vqBsi7MGhCL2KixN//1BPezEExFz3bpAeI317jeuVn0dMnfQJDrJsOCLl1kHpZ1TQDADtqJtEHOC2OU94FNkvyNSEuyeShqW42mZJbso7xm5z85HlyPPHrZsPswJdnjFCL6mriR/HQ8Yiy5tqD4kJiJNTnS8KMPTZbXyyPwmXW37pEJmsB6kCo+i2arC2nz5tEgjDXWZ5DiTDW7sMIEr/KHEQzMBe8XrZ4udT6zbQVBc7sbCiBuKK0EYwbc+20A7R7vbaaomyzQNlqcvPyVl8r+PbtjYTq3k7CF75EunsTlmI4sDTENFrStPiSrmR3aZnoc68DjImQZ4796SlcuRFhYAXaykutq5P6m0VV5/+13qIOhZogNEgJZsXkEfF0Kh9ZFUE9TBqWbGFov4lGKGTkWwwhChTg4sZ5Rvu4BeGz/4eZeFQiYN4xPrOLTKOTdjAxR8Fu4ZOiy8DzRg4r3Fhgaack8qdOKaD6ivzR/aBmDwlmpqZvV0AZK/dtY2QBqyF02ui8VQZqgbVgCnpceklzP9a9inVKec1iuCoI7XrpRuk1OcOPmhgXFT3QLlRXVmrR5fSOwLvjJwzEZYTbIQ2veQHgYNBlnbBks1QVqxMDTfMpDMtd1ddcq0HwZruT1GrDKh23WZhZ7pivUAhcu/Tlg+YFi2mGRu3CzEFG7wYU1O3Gz3HvvjdJ95xynHlseSYRugrDtaNYSoIjMwIL59jjBqjmvWawuCu5IX79cEsWQ8uFis7hBYu8wuMYyw3QXXWgMTyD1+nRPOX+PdqtXFsrupeFymBeNGOnnRB39ystkbYbKwh04IjO4G7MgO+XNq8oXEP9op/H7slwTWoS0rZoC5j+IdV3waDj2yiqTtoqZ3SbDlJjDQ8oEVvm9gkMRtwikW5uopB8AXqjhtdOTusPyddm/dg6EjOZnVCrzt6aWja/YvW8G9bZ54i2moUcRPPIUDUFwFq9/ayo+PU9bnlZ3Ko+BjLnEzGa8KDAuQDmzEvNollgvldvVU1qhadu4LhOnuBOMX62Vw4cOhxCTnBXZp30EX3UvwurjxJtFYnMKgLlPkNl5sRWsKv+byOaMkt2JXjiNpRRhxybAnKdY+OquGe/TokquqTTn++++H4DbZ0cB/yo2mpINWSiqw5DNwNIk71A4jPF3XHpwBaT4G1exS8Awlkw3cxbSjQa+/cRdtRracga1ayYoYYi2sbox3pLjLB/IWFPcp/frWGfWpcGVZrNFP6EoX6ifWiphrSS/KNdAWtShScP9xswxT8H85edRThRVzdlJ1PeRmOfrk6iXFknDAYkOAOFGZ1O7COybwgYktEzMGMVNxwGdgltW7uueWcdlbC+eyeiBwWnd5ooumYZOq+Xx+Es8iQdS4E0Gmdd/rF0jrZ8GQJrX5DUbaycZt354nd/97X+cX7diLH+gxeJFMk2szSCRKM8kvr50tkx/9G5ZnrrEKX+fDAeOClmeXjJA7dFzCHRH+5btxg27qe3ZnKlikjqhv6JGiovIbEiXi0n4kv7OxuzCb1dMe2qxv5ygver75xbK6XleSzr4OSpef3UMdijtE/u27SobKJpbGEIQ2yZibM6H8EsW2czmspephH04b4oXUOxG25ZTxpOuF5JVB0FJA6wr3McKG2s5Yi9BgcvBc5Dr5nHGmhM6Ng5ZoQ7qljq1WOopZozEza1PLo9G09uT7i6L/Nq1a2GtmMWxDse+O/rOpg1NTVuta/bHVO3jwNJmNJ94RIx9oG/aC9nvh6gTqdZVOURQ4iULmpqWkass5CBBT+/EFLJmtMS8jQRGPQXNYhh76FcGMYSnWPAWA3JSS1ozCKvbaGxjM/2oxzcj9UBANNyzOLAyrZv3ktZU8jvirI44i9op586eLZ9++llYBlppHbofvF6agWvC1L9AkzEluUieuG5U52Mp+D59ZqWcNyyVIbJN9lUKgaPgAJHl4v7bpRGEDAXZGekJ3JelB5euXI1aKYwEbaRshhZ1Nz5DjT3ksAbDMOZOa4KpiHvSatEdWhckDXyNDZip31Cqqxs56tLY8BEodz59Hp9Gq5F56TYIyN8Fx8X1x7UFCsc964R4fagHGubODSrbOtqo1vSzgdtB3EotGa0YhcTCXRNAWlbFo8DyhaDSAE/jIqzzhvK9m7hLgs0XkfNagV5XbgWwBnS+/c9+41Fg+eF34bEYRRLFzCIEwiewPOT7PvRuOyZulJmLJ8r9m2dKB7GGNnVIAYxVx816HjI/7T1WoUKe4ued/CwPGE8Jfk+Gp90eH8z4KCdjh9meWTbirRkW8HC5szBQPkFe4dPLVAUDMFolvfzdQf7kP2aRbxzuK0MHD5beg/vKJO08lVzwDYLLQhBWrd44UwWCsKC0hJKUtCqPJc7VRPKs/wh6WZ5eYT3VEznWRiJ1fhpEolANV6gDLZYocOMaBgZVOMt4iSxNXBSAxJqa22RojLUYZNPFsJLVrIzqay7aOfsH67KxIANYIn2Y8YDQZ23xiSphyj0Q92KKHlBg7AxG29DLCmkBUktjFPaqJ54ZkqCXsyBt9KULoai1J6aaswJNBI7jVE53R2CZQ3fFyucxLCyroNVsEWh0leJ00/7wcAhgqWprYWEpDr5Yblylyd0nn2JpXo7N0y+Bzu2t+8E66vawqZZr6qHknOUp6qZtj1YiclgEPqkGgosgY0YtejAzDMZbOqy7spOhdH2B0rEEQIw/3SF4PjVDEB1Zzim4P/Oa7G5qXaPqmoWaXDCeAzpj08e60D2NtG62XNVqiThKmgYJbq6XqnETrpCcGV3d4FTlSvKiWjlycXTpnD3jR75fdC9gHHVpAljCwkpgaJi7jZC3PzNOY3BdcNVdnKR+ryFQZpancVny33j7aq20fuBK9nX19RErq0s8rDEtOe+/gm5eMi3W9df052nlND+vYMQYf/t3Huvd/Mff+aM8mSrZrCGZOfVkD2NZWwfUvUQx3FXkA0+cKlO3rtOwiuboU7gjgMf+Z+hnM0hzLlqB2OWwHeFrYzALNHynOSD8ViyORRYbaD88SsMx9iteC8JA+NVo4l6iZuftiYVyYaWr3OuiZw5tPgaY6INkJ75BlmJs00DZ9JWnywr08xkCrsvET3Sfasg5LJiWr+ok1WfP8z6MqFjAWVvRoHtaaY8MvoPWGkt3kEE8FNIRuCK9EaDrhDTEK082YyvzBFMVrL4F/f26sgWxaNrJdmwmMAmrNwrUsgDNcvmIbQAAvn+QtCpgRdAw3IQE9px9QTI3dg/xiHZBmeG12bqEL034rVgnI8QjBIBGz0N2bHJn5GwowI1/X7+Pi2qGZ9AjTGsrqXV/xuGUpPndXZ58EjlPNkaY6eFb5zMkOKeL4b9acGfgvJw4+hnu0I3IxvXZqoKB11oy3qYcqVmbFClPhZMIesYEYeHYusR2uwKJmSieVSJgdo5Mpq3uiGlm29NG3x0FkfivkRgIx4wh69RUxvWdgal9mUppCyejB1NYRloFmdlLd7SOsZsxYoWZDteicC5Cqy/ij5rzeb9Nqtc/Nb4V4xy8mdxzKYWp+0cRpO6n2kMyRH1U5T0JppuG13LxWqajGzCIEhTHqMbcTEFr+epyK0yu1RLX91mr1dGKqTRAE+s4A9Wxfuqab6yMUN2LYHwFE0ehlV3KWGhEJ3JoHrnGo+5TPRq4/rc+Dyw/zL1UgSViIK47XqyqWkbw0anFzem8eqXc/vDjMkWDrvP48xeQI6TUpuw/uJmUMrR8MkijMG8JSDAxMG5vMzlkiEbbessYvvFYkOe8GhH4WU79aa6ObOTp6ZXy1tRSuc5imO2iDcRyJ21RV8vLFMs9g8+/Zf+20ntgZ5njj5eIxVChlh0DHBD3usASc1pPDK2Rmj7P19TF42SIFwHJroCq51JHMHiLYc34hejHc8zS5P3ebcx9hHb0s+PkzQpX3ZE5AmnTZIBcJHfCFboRwTrJVKO4KHJF+rhv07+OpqfgvELccbdZxdxaSBH5T1CJ6up0hsNSsN/yyPDGUIWL92VhWpMUbg8VxBs3bo7FEhaGLoPNv8IET6SMhRRxjoaa3tTXxAhVwttUsJXtwGeXAYO5pkez7qaerBEUzVszC6P/77PeI5Nx6sRxYizvMF5IUup+8XsBtd9siOBg8LVZrLHw00UOQAQobNimdaK8g66EfJloj+JntKVNXZ5GOS1ADXANMlldAaGDa99mrAUDv20A1ARxiZMIb91D58UKcuc5TnstDIPv1bUxSNtEYULaggeNrJfrxY2XcBgbMg4A3jfY1MHkDUTJ3wm+np6mtMNiw1qtc9kIo/uayCrWkyyOOcFe68F9V60OLf4IQKt3FKumopfxyQY4akylBSAVTFrXiuWcB1UCVt5TEuhqDCqxKHZ7WiZr1kpshwCtStpr9lZzEPO773/vt+t+rJGaH373j5tbTWRqUDfeJAer6dX84NRxMkUflFsAy0nUwu5gOSxwgmry7Ub4+uldq2XzMJYLwd0ZZm9yElmBB8tlC4g9zsLYaAoYv8UisNkZTM4HLPbl3nJmcrG8NYkoM4HIOeMIpIg3klV4de+eUCYbObinzFPhrAsUXQJ4z5hw5RHWWWxVmqU+YGNo594KlkgcsfHrBJaIWvtlvta0b5RHx4nBBofY9YB6hNsEJednp3lOTl5O8twgymMSW2CDzxNvUaHsNg3iLT50aHU9BjTVI8XYmwFcC3d4X81sRaYbyyS8ZQlXUbJfqeSV3yAaaC3YH6gfN3CB2IiZIa0VwcyjZeeuXSjoD0cNjyDgyR6+u6nVWDt5eoXlElT4JHA1p4/fGyA1LqIcpJXIT+yBxo8rpwZrZjOS3xPmdJzeul32gsZtsm807sUtrJU3X/vrchSXaAHT395RBh0HCR4PRADSDpQCpbedR6KaLt6nwBHN4hlbixM1/ZvGY+FK4sYpguX0pS6t6m5JYMtny2xFCoADgoIx8TtlGUbh1FgEeebsxXL1xu3QrZEekB859wlOa0onGePKV8Q+qHGWBlh8hhjXGgSN1rsBBvXP4vCKVVpByStVt8oxdIPzHrF847VZI+b4NtdoALNxV7Qc042MVFtrKWfurn5U6yTftmrYeEhGHNU4j4eWX65Z+QknglmOSeMiJlim+5NfZ+JlPeYkmLWVP/kXvxd/uxa8pRNi66Milhdu/THugLGFNv69Q8vVy0c+KpdvXCuXFTsi6LokxRrhpI24Pi/vQYqxH/OO5vB3sVoWkEgcpuhwO9fb1UsTMfp5GPC1V/D9e5zaFAB2YM3cXGgvb8LavQD9f1YUBagOwtz8JVpMbOXUfCiZS1OcxW2quAMRqTxbqltTR9VgXZobacX4sZYqTWDJ3EadzNbpmX9j8DMiGp7KTiDAch+r7ArSnPdu3whXwU0WfXkCqFJtfi4yREsU7k1Hz2E/PHm1VNzoWhHW5HRTjmAlT/BUIqWpdbLmCq24YWraM88VgcHNZLFlLstIy/P3iwhO2RbCbgD79h0IEl4jfxhxAS2USi/3L0P5TDBw87ZM9wZwzN7JKkUiVA0YgGUEUBmHTWt2Rr3epil8uFY2ONc64m8EJK0apSqXALrTWC1/9ZN/hyg48go22eL1Bq+VjrAgsbsC2lpDtsaKyhKF6A6JpRJgzOuNoRjAddtrBTRU+gRL+03VymI3nbMrsPCvxLoh2pWE3rCFrD0DQX6cQM7iwsWr5ey5C7QduRMEu7QWtBPdiLnBUj4kl1PjcuRuFryyJOCLXIXGvQ6QCesms0YNMc/DsLEI1sFBvKfrM0W2fX3W6QSo6PTXNwswCgul+iveu5t7neWTqzPv1Y+Im8aaz1UeoaYIajOGATgVzBoryWvKDasuawOmWTfVZC3zmZoSgn/5L3+Q993KCn3vT3JX1Y+I+Nc3ywGnONAaGVyhuds3yzlcoVNnTpfrBJKmAZVFFz48kSEG5OBQZ9k9jF+8qa1cXr5Htma2jFKYt5UT/UniJeObYOiSBJhBY2RhhhYXK7g1XGO6c6hc6BrGYsFMxTKZgME6RMr0lV/4KlmVjZVmz6Y0GxREmGRUZoxAcEn3JVLXFSx8bQ6jE9kgyPrnXB9fafDeyuhMMWZhI5bINO7NlYtkfG6FBROzE+DNIuCFpoG1WNRIWYQVaAc/RY1C/MfMRWwk04Zqq7IZua3gabZ82AqOpq1VcmuCt7GoGCxcoIwh5Cp3iej+LMjm5HMDmZMn9x8IecVGJiD+rRaBzFL/y1aftRBSF4ln8CXRaFwgCvO7Ai6/3gBhUBausQ+BMawcN5SARQxlJWIKul7JJnW1LhOcv4OQ+Js/fb18cuQI2jkE/j05ATLZvCOA1CAgEZZLtaAcHGeHYU9zW8uBHwiYsoMV0crmXRkTSHB1IJJLpWtnAWV0c3SIALseeDEDsHa1gsIKdQNE1sM6K+nxnVSm3yuvvflmmaGtjQH+KAcRvFwv4TZkNinaotaV1AIW3ZtwM9fWU2za2MC5rnJN5hjpcoU1FfftIvV8yA3dgEdueI+Z+nc1mNp6z/pW6VGIDPytr4lv+bpaMI31k/eTf9SKMTYWiT+M+dbqF1QeBRb/LkpMog+VXkEj2arlU0EtL9HKEP7rf0USyJ99GbAEqIjeMdCwSaep4F2YxZQl7sGuuEHr1U8/+LBcIdg3weTKVrXUvZdNuAf03zPaVzbuHytnZm9CZJspo2y2cYrznuCaGzcQfMRiUeejE+Ja7yo0bXzgsv2Jsrr/UJknC/GAupQPPjtBdTBtRJ5+muK5Xax+q0J9QJaVKu6VsZuReB8nJz8tlnrSNMASKNuYMesXQgMmaz/zOjnhfAQ1lizOzD1M/GtUVpPGpC1pInQyOX2JG1492ojuqPTGe92Hnu7mz82ThMEQ+9aVUmqA7y2OCx+4nnwBVE2a06/jZHBRZkOyMFUFMn4uBf0+8gzOkONjf2bdBTd+s+CbEzLU6tnYGVvJEzRHLDNjIa0QoJEb1yxMH+lNey1LrMvgqyzm2kDN58Sl07+PmptquRiHWILerH7u6dOnyl/++V+Wu5D2nA4/fX7doQ2kvHWNZKYKerHlBLnIMOW6c04Fk4zfqAKHm4blEhBkRiOCx6E5GrouPptxEmM9Wil2g8wOkSruEYfi3jq6dEVxp4wXUWvUjtt98syZ8v5HH5VZguneZGsu82jPNRXrKuMQARQ1btKMb7N64hAOYEmLo3ERmjR9A6C52ZtISfMOa3GVsFRjXYgUzRptDsl6Q45ZHafWfUYMKN64vrffrMUh81r1EKt/FMCy7kmbuE7ypwSuvBfXYeBZ/F1EYfLeKrB4L3/6Z/9bXOnLLRZHN4JZuXnu3rvFQjmKxuxsObj7ibITbsSFjz4tNxAXukXq9Br1HdMMZg+xk4OYm09sHipbDm4vR+9dIlg2UYZpwzFOVfJ2iF39UdKedRQ2mO9AQHuZU2wEfsrSzl1lksV67vrl0BbZMLixPPMMRW99dNCrWZEmrhKLwIermyQAIc5ynyynunGFmsXQLIAv+zeMycb/01qIjQ2FnpiDp/A8bsc8AGtHQVPJEuIMyOkKScyKbmnB9iX1THB2HvDMYKmLxg1cxae0GtyQceo58ZkdiTQnCzwOI0Hd6wJgih/FmnAS7cSI+2QMxPYgbvg9u3fT8nRH9qxpTtIADMCL64Z2So2rrAFLPVcjPaqbJHhYMYz1gWUh56VPUl1YK6Z+1cSRWyCNIFAxLBatRxeeWRxTsMaNHJ/bHDqv/dXruEWng+zlWOq2eMhbNGpb0SEskqgvkuIQR6TDnaUZ2fnAzJTuWYpdd5HpMfYWHA5f3MQo6oqXM2JL28FQwcet4vnlhDyAAu8bb9ys9i5AyXVMtxqW1SX/+bvv0jf8RGjphNsSVnEeVY0VkJbiGrDElg2LcN1qcq/xbRwIzUfFhSaN3FgQ+f2jGz0DwnXjtyzISonIEWr+PNd3eBX50Vr3YYWsgUdY6v7Pe4sDdt3fxOvCTmpd2D2QUFP3gmak6zMO5vQOquFc3znfz7n4sz//3/O+GovlD7+zLsbinzY2VES2ZYgSO7h7s3z84Qd0NZwqr7z4UhmHsXr9k+Nl7u5MuTR5q1yduc0hRvdCWmlu3765bHxmV/n4JvqoZFP6uJONFCfuQrx6lJO9zzhFBI5MGZM6hfI+/PKLZYEePFc5hY8ePwErdJEy/v0Uxe0LkpFBq9TQ9QZ9yEwr6hPXp6l+ZPqagbJ1fquHujbZX/JVVhdXjI8RT47GIqbyBMHqeTbyAnEN4wbqixi0lSApDitfZGsLnRzXm+7jPMQzwaJDyUFNTTdW3YTZgjOtmXwaNkw0GlP6MzeXoJ48hcD5ACl/ZiYhOBbch8HOzYzb3t17IoYR/XRMMwswAktYIwZra1OvwITcEBErqYJFckgMxJpiVrhcrojuTVhB/i7AxYZqCYhBOov1V61DN57rhdS5aVSFrj775Gh55613olF8MIkYg+ywaIM3rBF5NgBLF6lo09CZGcvCwLBWsJyGZAtLjee1ktkWWUfhqlerILVY6dNNpmjLpq2AYbYrDSDg/WYhCyr8vmV8exlFGS+5LwCarpMlHDzCHVLRR0mVX7x8Ge2gW2TabEJvLK+JtTy6oZu84+Os1WZZxZxVCIhjowJOnINaIm70sC4qVISVk+iQMcC1jxYMBKpVdKu/bn7XrJ/W+7cu4OFk/C7xL8MbNd5T/7ja+emOhYGUB02FFv4wju8MuOsBxC2sgV8LWVmz//Yv/s9HgWWtr1A+eCKeQ24u3hoHKnG55qWLF8tnH38Ay5PYx0svl4ek7iaPnyvtV+8in0ijdIK1xhG6d2wqm198svz84vFylb6+vQziLrIZo3BWtmK5DHFzIdGo+DQmaeeB3aXr6afKBJP92dlzBP2uB2P0qQPPhLXCsq7Fa2nqNcHYnIsKLPHTHK3GnGt8zcTa9dOVU5BovW4SIwvTvDYDVEbQF7FSJtG3lUSmrshDTOsFOAmCn8x6YpZRmxL34kmj+SggsagFZnsSRUgw5qVW4LpB17kmTmVogVhgGJIJnrahnlFtsTwrGn3cCPwCXgOksk0JPxFykzRhF0i4bmdYKjWeIshU/duGRq8LImB4codmSwBHrYcJwpcgI4fE9HqmsIN1ytcZ42hhSuuEjBRr6McidgVB8H2a3H1A3+9ZAFlgSYvNeIg1N7XwjvuUOCfQpDWVPay1sAzcWrwZrWYBMAXUBZdwKTwEmB+D2IKFoDFEC5HmVDVobdmCVcWjpOG3b9sZKXgnwXoi3SSR18xdB664NVdm2C4i7/nZZ8ejwFGaf4o5ZXYlLca6dmLnrbkn6zd5rJu6smLTh6GQr4igepNFak6+ulFbFIjPrdXGAkkIWf/RXH99IWLrHuNszJR4gkbcQX2GZq80+6lSLOo7pOHuWDckzZzwNRJdJkJaFj6g9Rd/+X99ObA0GzNwCf80+t5S4GcAzIE//ukR+Aq3ypNPHYzF/PA2gj8fnS1d9IIRKxbNue+m7P7p3eWNk59Q93ObFHN/eX58Z+m8eLMM3bhbRmNSlUtikDewIF56psxu3Vw+Qwz6+Omz+NJkhJ48VHZu3cFzRfF5mGKhb7EOWJqoe53q+E3DQmz839aErkeQR6bm0W+ayHsYwi4QuQZq09y9HTU1qqXNUjqg8JH6IEu4eaExW7MJrqKIJwAuS7xmkb/1txHAjNiPhKu0YFzUSTyri7ZmPAI8rL3xe08cs0Dcy0MEvbVqQp+Vf1UmG4MU9wRSkzsoOIwe0WZ9eH0QzBRJsoTBIHS8f/W3+TrS0m4qT86o68pKXDd0ZDyMq0hwC6Go5MMEuAQXJs3yzFrlpglWa2Xx6hZOAyxv//yd8hGB/sVo9ZEFiGH5AGh+7RyZ2bPfkWl8eT6yWL1veSxm1LRwfBeF5YxjBd8lYg/p5wsIA8SBTMMHpyNOf+6HP5hBK3jjxk1lB6l4QUvuj9aeTGflPUOWgb9VxFuWr1k8g+0TE5Pl9Td/Vt5+7/1Iocd4eIpXKy2KDXPb8XZrUgnNSgoCYOgh5EauTlX9rgKLlsN6NJIQ2QKf5rBsrpjAkps9LfXm2jE6YZm7ySvQrcMeY9ChkBfr2TEX4vP1fgQXp16tedcGrPINjTILjhVYYg3n38W8NwDKS//yR3+az9i4Qt/7vT/OH9Q/alyhBlhWrAWKgaI0/9L5chI9U+tSnn/uGZqKodRPRe8UgNB5fSIi+8PPHiwr20bL68c/LHcgl41xkj67lcWP63P/6LnSRWWumrFCxuCTe0v3MwfKNSb9w6Mnqb6dKXsP7i379xwgZsPGoC5GeQMfOjy8MMVyseVgr1kszWA1FkuIKq3zKZvp+Nv+jWBqWDI5aHEKY0FM3L4WFssD3CL7CUnKWuDeVqyirFZTGLQx7tZS8TsFm4jLJA8owcTf2dYk4gpxcmWMItdfHG2tlKO0/ai4dVsaJCdgGz1/rahmEwvAY9D41bDdsoVug/BYtAR0Lxo5Q0/7OCUNzmptxNeZTcsGW+k3+7VgFIJFbtwILNvSIi2JEJKu14llgV6nAAAgAElEQVQe1PysUVZryGBaK00vogdk9T5CL/cjgvyzMJLN1xhPMXhtQXG+hSABqJjVEchwwWxgloS8dOm8N62UIJd5EOlKysB11A1IVwZumPn8TgsmRMABFbNKh556Kq4zQxzQboJuNN2gAXRqRlHTU1e3A1c7eEJaMnzq8lnQ+PobPyW2eDYsJTkwxrXihDC+FIDijDexjyY24S3npssP76sGO9ctvMhYpi/ZvCq/ioNpzTLJr6rF0gDL4wu4mt5RyPu531V3rgV0UQnYelXURq2zpuIW6mdzuDa40IQfW44Sl8lsV1plXwoszbslYoXhHYtnBXMoMggM0CzZjk8+ORJl3QcP7I+TssuBoM/O7DlSsvACNj99qKxSOPg6hYt3H0xS5zNUDmzZVg6N7yjLE5R8T0yXJapqB7DZhl44VKZHBstHx87Q2OwWtPTh8sxzz6KLS+Egm7bdvkBRAFdPx88By+fHcv1zrLdgPj8fj5oxaaY2wJLnTGSAsBBu3rgK8Q2dFayVWXgqqQpmyjZbUXgix2kZg5fN6WX16g5pjioSHutF6yE4Es0EViet9b07JpguoWQmsEiYm3ezELNRJEoGpovNjWiwchuu0DjAIsj0euJHtiUrcWW8GieJOqGmfYWggvuRHAQBroJNBJTTHRH4muB98FtqI/K0XBRXSmDP0vm0Vqz0NlC7CBDMEjA9+tnRcvLESfoV3dMAr6xlLaVsZu9xIdj0yLSNbpL8a0dCAc55kI/iSR506GxtGnKTkX2rFcFNy1rlEewxxf2oV+KJumfPHngz/eGKGVQ2PmXqepOdKRkr27hGpwGsFDVSHC/3mOBqyYCWo0xqGc63KAs4RfuTi5cvhc6zzm3UH8UhlFZEnhsedvWkr7BhZqUBkFyDVkCnFZBWRLV+6sH++djNmsUS50/gUbVOqiXjPRhM/2JgqTGpsKTSFWqAL/b3Y3/0qMXSAF19vgoiaRf6kX+tTffnn7NYvv1H8bLInvhvPKAnZ7YfEFjy/M7YwS0yJMdOHI0kyDNPHyaFjAATLlM3r7UlJquDpuvt5WcfvkNW6C409KGyG7LV4T1PBkNXt22ZTdJjJ8NNtFmFrXmU3jGa8oco9R8HhDg3ABZHIJF9LbXXCnnlcDQO5brBWT8x633bmNK/xYJJjkQG1yLO5OV5JqfwOu0sLkKSS6V5g6uZEWkWygoBbl+fnQOMWei6GXPIHiVaaHFc1mxb3McX3YsneaVaR2Uu31tYZ6D4Hlq6CSy6FRaz9RJbGEUvdksosNmkPdyHmoLXAok0rdXNAIvB0KaFiFazsRyfOfgvdVHHWMdGEdgy+9UP8S6sFJ+vApYmRwQprbfRTSNo6wZ8SMBJVvA9CgE/+eQTJCRukRYnZxjC2U28xq6BapUIKBII0zXqNWgcxL0aG5Irw7i5XkLONtLhpt8T9LN1RmbQHipfoVQth4BcoE1bxkI9L0S8YSpr0TgGWyh9GCPYrYau1c8WPA6QcLBMwCFoCjPDLVL8WqmDaiEbjP8AC+zt996NpnDyYtKI0Ll1mQbKVOMzwSTcXG9eAGjWqGp6sRZ8xdo6CP3ecItFtzyucnk/CiwRBVxPpch3iixYNZnjvjIYXm8orKhccglMFRr4PiyW9ZgU6zKRMn2D5qNeoIJp3plcr5ic8uOf/Fm8sOUKffd3v99CzrhQBNGSL5G041rLEsCSsZdjx4+WcxfOUvy2pTyHhRFZG08+Yyf8zQJSAx8e/ahcunYpKmXHaYz1zKFDpDHxhcO1YePxAJKT3iPAZxPyQ3BW9gM+GMUxcCE81TIZ3fBptq9H/y8ivjXD8EVR+/8QsDTBv+Y9MkpO4Pr8RcxiUqdR2yE+pIRAIjZjFZmftPR8Ok/hHjZKNM+ymM2+z9XScIybkz5cH+NYuSbjI3VcM85hDGCCuptp4jtqp0TRGtaBKdvREajqWCzDENlG0arZRJAyAp01td3D14KCgGLGx+I+XaTo1sf9WtAmo9UOAgJFjG9YYXGcRu2Qh4v8EeMsMXY8ZBNnSfp5LuAlNrbAskAxpmN0FfmCY8ePE5uiSNUKcMYg4mTWWWGxdAOKm8a2oBezP7Jbi9D/m35DTYuO9BSSGZpA3MTYtAzzpPTHS7bbJZOzyr8SE1XLG6eHkiUFuj+6UmbCBOERJCGk+y8RH+uhdk2eTj+xFgHLuis3SgaOrZh2o2dXhKhjAgQtGP3o44/Lm2S7oiMk9xCpbe6VcFuuzRiTjD6sD6oKJgJlN9aerWylAgiquoNaYLq+lmlYZxbbmeddjhhTs6Fdi7Fz4t9m7PNdBSHfsVoydY3linL8cqz8WN/8vVUZXa2mHNM0LtJFb+yZBJlG7jKu5XwwN6EowGt/8u//bVy/BSzf+Z+/nz+IkzpVtrz9sFLCN6siTtVs9me3rRU6fYLFPonA8iHkDYm6Oxg1P686y5HjR8rZi+c4NVFRY/E/DbAM0Jt3NdybFLQ5eew4m/YCf7+L6zxNiTkpUwlwgZP/74AlnynxtgGULwOWxq/9IvBybE9TwHb29Jk0I/Wrw6x0hGqQzkn18fntQFOh64mLwLcBXDePZnolnbcm2Z+56XLjNAI8eVKFOyQPA//eBT0VcQJ7I6wC1v1YgoMpb8DpP2YFOBaL5DaByZPfYKz1ScYMtFSiX7ABWxazh8MSYKdbk+pkZn3URUkpB58liiP5LuMsKVLVfLR6JfMCeSVRvwTrds64EIBz9fKVUPi3V5Hp8+iqqBvI1Ea2ivs8cOBwef75F2PTB62hcaso9nQd2so3QEbtGzZ9ZOhsiyqPSL5PcF5kOvN9cGUEkDY4PRROcs8zD3hv7kcLaACpgjGKWduiKZr7mEp7qrYtENW9Cm0drms3A5u3ScwLl4yNHYFkWz1GkzSJeCvl8rXr5W9e/ykqdqfCetWaWgE0sx1Jbu/MoLGPGA/HXQttjH2wZ+fWMm7nBuvIdFOrpaxV+oDnvI4m8XGIe3KB5msfpnANnZRq7IS74GqKw7YKTcVST4RwjyYg5doPHKhfx36olozWSuC3812RZz2wNIzchK4vBxa3/Y///Z8/CizfBVgSXWtAtF4kkS6BpSlKykPECZ6nEPFmOUqZvN8/99zzEUAMZqguAFbOZ8c/odfN+UD/ETbCgQMHEVge5/VJDz5/DlEgWnY6uS995avRPN2B6YyAaDNICTDxXWw87nR9jCqjuV/68f8MWLzMo1ZRvB3ve4k05NGjx9DxjZGKMYmtXwOy/uscm7FwwQTxLXozJ5clLZnU400fvHnGpqCumqpOn5MsqLCoPEVlKZvCDT0PNrfKbKND/aHpa1MwsykbELLaCLgocSC9XYKbgCK4CDQRzK0yA260FUSVsrmVGyAzRNbk9KCmF6DRWIdiTK2LCutNFm8EVevJxyYVWGxipoyDwDINb+UkTeTv0kQtW4RaHqGodAqI+abdvNdXX3kVxvDeGPNWFi/WYXIpPJV9fTvulWMYDceM4cD1mUV72MycKniTuFrRc4nxsl2sfbLn+b2AblZTop2gorbugtYhjnY/lH/XneAxjd6trF3lDTaQlIi0egS2nTFdWOJHXEuFO8GsF91dxagmKWQ8SXD34iXiLgB/exRR6kJZjZ19wl0GgwD/dvaGRaJDgPjyQ3v7on/LmNs1od9Yj6ClMDjjuwjo34GUeYvxe8B7etgZN9PC0XI9d+5SuQLfZsY2w1I2wm+qblkFluYQaMAliXdhiMbabSzkWMVhUKSH4spO1m2GaLNrQBodseqDQ1T/Xva7+yBST6X81d/8Rd2n9fj+3u/+4NG96RukrRMD6/83aaWEPk06q3AXy9mzZ8JFcGG+9NJL+K+jKVFJJunYKdylc+eiEfkgVsu+fftoEL6Tv6c1K4vv7Z//jArnmXL44GGalD/N4Nmm1GW2tunWVX/9fwosDTJllGkNqRLHKGMgDvQRIKhodaO7kUhfKUZuBm7blrAR+DYoptPPSeykCDjBAGmC0DU25IaKdp4WI3qi8HuH3oCtjcrcmGq7WNi4iIXhJpc0NkxBo/2WwzqCnarg9DjNwWxXqsuj5RLpZF3UyOoQvBVYAAXvRxcnsn5xrywMruvfDQ6MsOkQIqoB1Hi6Jv5Sx6XZeNlwLYWqbfQ+g2refTa7zcxOEbSdIcOnxeGS1Eo1/mLrXen1yk/+4t//B2zksQosuXpjeUV8wVWQbpndIyyia5jQrsb0BNJVj3ECgBd4bwFpHu7KfQspiYctY9kYZ9pEBkjLQq1YpRfMoGmJPFDuAotHUBVUQlAqJBCS4TxFOcdN4mv3aU3iOvaQdKKVxbQ9yRNP7OOaSxygl8uc7p7WIrfdB+hvQENlDDdzBHezn/eaBCimaFU7efcW9zqDrjDsY8BtBCveMQ+tHVPauovEKHWFQw/JhaYwFf8azJ8i43UDbeGzFFJevU2GkjmIrgSytQ1iG/eqAOCAOsdR2BiZ41zbaZxkqjx+X9edYxzOTyCJAfOMOear+axxobR+kmWsi+9l/+aNv/wSYAm4akAlb8I0Z7xVc/GWaSXyc1JxYlzG7D1DUaKm9lOHDxB1x+RkoZ6gDOA0Jl1MCMi8d+9eOAX7GIS28sE775eLWCxb6BL41ZdfJvCIlkjUIzTiM/UNmzdudr7ftywW0bL1i0cGrAUUj7lCj776S76LwFgL3sNOnEAO4YMPPo6UY6PynnNTfX2tEX1nNvkSizdTjpjxmuxaLLxUpmkU/IVR609qqpmvQiohToLcLJ6g5h48le/RU9kNoERAByzVAayRIUx2F2s/prTtU7vZPMMIg6vJYjuNhoIvCPghUJgRacSjLbTMTR/LLCxrU63GHQZgrza9snVtG2s24m1muEIjJWNpmRFKd+Q+4DKN5XCd4P4ZDpsZaAgGfzNK5euR7wRsLYXYtXtf+fo3vhn0+hCD9i5cy/rtMWd1jMJU1yXOwLeR3KhBroxhV30QEitApz3JPdkxUG1hXCfPcu/TuTNln25htjq9dw8dY57b+ItZqaiz4nq6W/cgRd6gWZv+xy76HtmH2kpvLQgzgxN37mG1PIhx1yW5heaL47xhA83uIZH2K68B6MwRLnhAUmMa12YOi2Puvq1350MTdwjLp58yGFPjsp5dQ11xUNh4DtU5BOMzyM4m1vwJ4OI++Vvb6dpjaQIFgQfRY41DioNPt9BNvyJzMyyRbMQWsb5K+gudZsAx9ZZ1uVMKMw4ZRzAApYpIVOsllntYPl43p0P3KeMsK+W1N378KLDoCuV0ZCCykW2Mr11MsTIbMypdoXQDstxfwpHp2GO01lxAxnHv/j1l977d6F5cKkcg1CnkLOdi98695Qmarl9BCOm9n78bEpJPP3WYTNDTNIOHLp7Sy3XDrfk7ia65gR8JyDZCSN579Q9zo+TCbDZEBh3r/VczL7dTCy/zz+KHScYLc69J3DPIxpLef//DMEUj6+JmjPeplh3joPaIKu5ac2H/m1UjxqLItGZ6CDHLlZBwxQIxGBgbPyyIZJHGk0o043s1a8xC2chr1rayQI+EtSGsvwEWnwFACxpdkAKL1bwbhsYi7azEo90E9e19lnZe16Lkyx2xLYV9anivWEAyYbWq4HR4Ejf3GHEC3QI3LgDpzWZ/He3nXFwuTDMv91ngAsslJCpPE3uwSNLFnA/l3CoUlepzL7701XLw4KH4WZYI1JkLq61ORfzrPPhPPSID8Ju1mC/MOpaMSXmdrNSubpu/57PRb8mX5oG5JBjSCtdkhRk23Y1IVwNAd7Esrl25jMvDgbif+jiCwcNkj3oBQgOuuuXt8LKUB71PpT4DF+1utDLsaaUes1Xx9+jNNING7QLFuCu8n215PYyda8sQBnqIkeE+haUkb5TA9vAIbU9Idqj7Y8r7Jg3mdIf7ic8oBdGt3o7rBnCZoLj30q2p8sDIMcXA2SImvZPIOgUG1H1cQSEPrsxYmjrPUonsABkN+JizaMbmherfVI8/9nu6QsJ7DZHUvffGaz+JeXgkeBuZsiZeEH9ceRlxYjy6oRtgaQKXceIwkFevXMFKOY45PFP2H9hnhTp1P0czM8FpuXv7HgrERst7blBOs52Y7i+98CLoDqcALYXgJ8RGbSpwK2D4cGZd/K+eZvkEjlwuqkd72GaSTNM3DZ401Yxv5MAk2zWAJXAhrx3vrNXEe8TwxS8NzJnynSvvYmVNYM56qkWAq46ZLoW0o1RaFyWqhcfprI6NE2jGI0xU2bSmRGNhqaZn9a6nkAJN6QJGW1U+rXOZwg1S8nLBXr22zwAABgURKs172eA9LHJ9ekXDjSH0ImwksGi5bBhCazc6CVrvk0HZhqtjutdxkfwVRmAly3kaSiDLIGRKA6hX0lAQvEY0XqsfkXJnLBQVtz5ogo36CfyVa6yFsFaq/x3tGBh3Gfkb0AD+2te/ThXycAJYpFjzggHquTfyXw+vmpUM+VE/m3mr99AClnh9jSXIh+Z73zUPAP6trOLIuHkKe2/+r5LrzD5pSUxhXZw9e4rTf7Fs22H711HAHKvC2Jngy+W6LIUgJuLh4DvMG2jmrlPOAt4McaAlSkGWsE7ucujeAmw9YCKdXUs1OgGmfiqupWCosteB+9OJrMYQ1s6InwCJ7pqu5TmIqZu3jXNYAG4ytomFPeR5biE9cvoqrHC1cAAXe3zFmYbfFIHZGN8EiIhjVXZyI6vRsmZCF8iXpWucZSVpwUR/Iy2cAKHaEqZa1tmpISfijdcfs1h+n3RzE1PxBbn5/u7A4pUj+cqA3SCge/o8otukkdt72jjhpyOlaUBxC717pjnFZDPu2LGrvPDMC+izjGOnMFCVaJbnjhs9l0TgrQgcgCJBqom/CB0qwPvzGMnWYo8oucBSf1I9yWC/RmOzAChN4VxYzaDH4gvBaPsE5SA7aE6CYGDty3VOjxDobo6FGtwOsWg2cK/EKslsWDZd/szgV71GpPHjNMn+NboPWgFNNkRZRkFGlyQK6Dj9pw1MRrsQbzUtRFXoevg0ozCoIp8bxtRlBA67In28Zcs4G2IrfI4t0U1QyygCerHALDlI5m2AqYsvqPppZkd2qDGFVY1rCGuVk2FwNY1Axz43uieebNUJBKyPHPm0XLpwIVtUNCptaqWEJdiGMt2+8gKFrBL8LMxsJQ0iuJJZjnSHfBPvuXaMsB7LIsWGhhAuuv2qcqJbYkpxdOShEZBS+S4h80A2qE2Ly/dR1sKzJ5i84UDFWnIFztf0d5Ri8KJO1ktadRnQzKRvHlCxESODZYdCYo9Ygq418bdTq5VA7YXzZ8s5sooKaPcD9iJsF4dYv2RD79J1wrAPDfeXjQiaD9G9ciN0AqvAzbJdun4lDgit0F5ApQ3Lcol1cvzCtfL6+x+X+5hL8wBLeLcxHtXNDuuqWvt1rltZn7BEzcgJ3imtEQePpMGoD0ulxIj7aFFXdbuwdiREMt/uiyae88brP4p5aFksv/+7fxh301j+ASxMZjgEj7gYATvVOogzZW0zswCC+8LnFGzb06dP4gpdAZ2RpsRf9BR8CJXfFJoo/+or3yz7CXyh4BRWQrggASmuhqgiCrMu34WvjZgjR7mWQfBUt8OebocLpFoQ8WRZ9h7l614rLBIZpgZeBaPMdLmQItNEMzTn1vfj/GeQOVklPbkJuYSnuT7ox1DUL3MS50ao13Wc+D7IauiXaCaH6DFM5CV5Eep8CCbKJzJJEtiiqtlNXQNsZjp0tWYi++N4cYoxXk5eCGZrngpEVjRzH9LdLdyzvmZA0aTgrmgt2QQepXtS0BuodBZYduzaSdUzVb1ojwRY+Owueu65y+bmVkIHKU2NEnkVTfDS0z/T1o5lxh4yKxezEv8mCLgxPIntL3WPmMNnnx4rZ2GpeopH0WCkhVOOwKzHcy98pTwF9aCZgwpvOefhYrnbaxo0Bs9LmGn0d0JGHhu5OoIDm+vQ6nE7RAA2WoohHBUBYT9tBcLcItOhCmF8hJ6L8aVMI+cbCd71EKvrP4hrEQvI9dMIZ3moidUG2OdnYZRjqdiORktINrqHSheV3D3ExRyDG1evEXMk9kTMbIFaqjZYepZfROZFBOP6NrfbvXtXiGINk/mTq9TBYXEToqEZwiGyf7q0rIIyy/r50Rtvl3dRGVim/GVJtQDQtQshK1ujBEXA8fHgiBMk3cRso8JcaLlJxgweTWVfx4GT9IJobVIPlWiHXF/vvGX5RlowCVSl/Js/fUyPZQ1YEiiSo/F3AZY1XFllwJO0pPm1GhvrBDyXs+fORLtP+9lMMqAKGT2xay8d+n4B2j66GQ9rrU2YuE3+yY0v3VzLQPIRCufzsHqnaAxPgFANVhut26uoj16qXR1uXiY0YMnFV12qABYFDdz8nmwQuO5D2JojYzBPpznaB3Qh/NPdM8ZpMMiGZAN2onCHUDeVONWjSf9fn/xTYkjnz50PiyaWKwPrySRlXvEiLQjfMgr7tC/0WWttjxKSUwT3XLKChjonBlh1SSS1GVjU9ZmBtDZFRiMlFVKCUk0R6f3yLLTao5dyFfQ2LhBUfRcI7ynoqPhmiwnJXyO4RVu3bsPdJPMAYIV8gUAh65WTM9il0UlRS0lQqW5oLLa8biJL/jwZugn3AbDxfSyaiLVNk7E4e+Y8dP5PY76bEzS2P/tYyv4rr34d8e+tcVlUu9KNjAMhwaGtnWDlChkeU81aBLbw1bRv5iXeLhX3g0AZFbhaFdTyrNwklnGN42Gp9EUWzK6XBi82cG06X3bQm1sQDZAhLuKS9RkCtOIECNfILJa8lbDMVEjUYolUu+5oAq2Ny3QFw20OmYwHxEIQ+GLOI13mHuJ6BpfN4HmoeHBM0B7mBlmkGxevENSdzuwhf+/BN04Xiqef2h8s5EEyf2N2eGA+r5CVnCFOM0KywyB8aMlwX28dOVr+5q0PySQhMO7hoR1Vhc/Dpox7TsFygUUQi+p3Y28xZ/m8KRz+aEYpO0ekEJivNfAfIBWz7+SlvIW8H3tL/8m/+F4shbUYy7e+z7cCiZaKg+QY56nQEMHiD+qiWm/FNIG2ptAqwKWaj5Moz/343/2o3KQaegATTznCbVDPn3vmef7dTlwFSyF4yE2lpzdbs1CeBiyPRaqbL1y+Q2rtdrlzjxNBLjaDZFCtjxN71/hmKqG3U+Fq8yeraD2VuaYTGqeeE2uDbTRVrp8vt66cxAW5yzM+4Hn4G90aN1bbIKfFPk74ZwmEorG7AkM48vSV0ciz68KdgPSVY8HYWGHMW42YpmTjRZbFCagQ2aSWfULHzvoZW69GAaHC0tESxIpiThonVhABQKYhdmXpgPU36esqQqRJHHaCrppWQCwjN0XubRewsgTGbszENaxSU58jWFObKKsYZaGa4uy0hsiePSr5e2qySUzDsurqCeZirLGocIsyRqNBETPme0acKt8874nNBZieg6X8Mapst6mvWUTcy2yQjoPVyeOA3Kuvvhrp8Lh12sp0tNETfAkBcsC+jW6T7atUzM9dZ0ktJq9Gc93e4D24zf07EVTfCLO7174RzHXKPnpw9K4Sa7j5Znlw++My2MnfRlsOXsOGa2uHCMeh0dU3ShyDvlbddI7sJMPTIW+FTpiqIHKILeGSa4WE9cT3y9FRUXew0bSpmjqV++O4RUeEyDukpe/8GhZol3fDgSGnxvYogZsCpUFT3Nw5yIMWqc5Qg3aXIO8kgmr9zMczB/eT2TN8QAdQUtZyZq7SVmaS2I9cJbtFLmOZtRH8XUAv+l//+I1y6jz6woBmHsbso9z3+Z5xSDfZxuwK4H+tBmW8Jtm4rtNKTzDVbYV97bhonZYWd3atTOtGHOgH/KQ4aAH9q//jnz8KLN/99g9iQ4uwDbDkcZ3AEsHNdV6Pfx1nVrVaY2HFT/xZmsmuvhkqm3/04x+Va7eulZ5BxLZhG7768tfK3u17eQkToiQCiy7p8XmjyZsx0WoH5t5y/NTl8tmxK+U+Yttt9hvyBApzmdfRVrWPe9y3d1s5/PQ45qNZi1zqXfxe/1bwWFq4VW5cO1auXjyGATPJyQ1pCS6IimTzBqa4XnQonIckNUgGYPfXiMof4GfGJTytFE3qKFdhW3585JPY1J6YWiSmege41rwELU8dx0I3TB0W+SMSmzQv69cx1XWSw4SsGzMj7UojACCkqeVlaL0YuA1zE5Aze2hPGanfEr383tWQ2TyvnCapMZchLSIsmdFRMkV8vYG4yyZ8d4sV/ezhntsFl9pmww4Ams/ukDbcKTdWqP3XeEcj7eBMZd2OLmLN4jVGC/cpU3iCOiFB+PzZC/QYgiQXt8dYsmAO4QI99+wzCfo0t+vuIP06c5bsCQqFkzdok0tMDnHSznI/LNJIj7OQlyPuROXzwI7SveHJstx/sCx2bmUM2EzON4dH/8PjZfriX5SVmZO0qlFgi7uPgG0q7+uV6VIT/OMB+MSK6cBa7e8fI9sCI7xrrCx1bgGoACHXJO+5bFteeFe6UW3KWUZwX+Fx7ifkHzI+lcJaMouzXCXiMhH4Trc55iksAmMuWJ5sWDlOS8RylohHLgM+cxzEd65cYu0+DDqBVmk0cOMAuIxGkczcIUo3ugewdAexNO2M0D1Y3kMx4I23kadYQVemcsCaCEa4i3X/ptRsWputjGfu2qwUt81w2gVhoUalerR6TY0f/zQFx9mdYWTkc2Zwv5TX//pxSv+3fsAv1gNL3kwEUgNY1uIvcR9/B2Dxxh+gD/vXr/1VuU5zs6ExFvamsfJLr3y9jEDCWiW2Ygry88Die1pX3VluTCyWn719FDeIiQMEUlFNTki6CZKBNDn7QPaDh8ZxsUZIbTPg/B4sLz20RZ29f7Vcu/gRKdszPOP9sgF3gOaw5d5MB64VaWT6GZnWG9moe5LqcINDW+DjvEqQbScDSddFJ4v4zh365tg+VCJWcGMxYft5P6A2tfMAACAASURBVAPfluU33nxkflg8yVQNmyIsi2gZEpq3KaAUcx5uZz1D+HeeQN8cgKlI9ixFb9miIhHcAK5B0gehBcNpqGEWp0xaRPE+XCP0WPjGTiNyMzaEiPnG8uSePTBQR1Ba28SiNLOg/ghcGIWnyTbY6nbZ7FFYLZn1aKX3a7lBHAGuhwi5NEVzuSAyM5dGshT/Tz9FQe7dI2XyPiUNbEibd73yta+WXbvGuc850qy4AbNny+St98oc8wM606iOYtYw9HEfwpUBVBAQW4lqa6/N7PbAkxoC+AGXjsFD3AfZL6yeMvMBPb3/mv7a1ykLSbCNtLinazK7Whknv1jBOqHhL+Ommhx9qjzxe+FTdW0ELPi+ixoiLJt2AKi9Gxekh9a+rB2F49sEJzWAw11Mpm47wJLdN5sqcduwpIUZxZ8CTdxT1i55CFnbtEr2qBPrrJ3n/+D1vy4LKDL2cyg4Xrqrq7zPhcsIT/H8fdRB9eF2b9g4gnTJMPpH3eVDxNbePXIMYEkLrpmDZq9GTCqMmEqQqAd/7OOwVASaTDIkjyjXZX74TUBAJg8EFuOFdc1pjaaQVHt566ePEeS+8zlgcRKcmLRgvPCa7smjwNLcfNPcqIWETOQ8dPafvfWzKDXv3cDmZSC++eor1A1tMpgPqIiQTvB6i8V0GbUbRLjf++RiOXN+KietTLI5b/M5zaLRbUOQe4kA1jKmbaftRftZsFvKbj5H2ez97QRPp8+UO9c+xY89CzDRzJ6I+tSMAsqLMBa1VpAxbEPDhEncMEzl6+YZrI9bjODd8tTBp8reJ34VMGPyOLEeYnI+gK9wgtqmaSq2dYU00HsQBrcwULZnCFFJbKt8gGjtUat/XeDGYsK6YOYaSyY4HPxIn9dxlhAlINujKNqnhiSnsRZIaCCLrpFZoiX+aElwyqlPYNFaEVj4niUGiPaXrVt0f/qJZ9GAjA6HBnute2moAgocSYgbxEXqhwHaxgnZroQALFCDgC0/q4JbBtbTjI4sUs3S5eJ006zpvMzCa/nok5NUwp8JIpou2ldeeq5sGuXaK4DK/TNlceoDAOVsWZmjDUeMVdW05ZyTaxMZKGNZ6rPQLzziq9yVnSEWu7ZwYHFQjT7L2M2U6dvvlPaFozz/pP3y6sAk8MbtP2Z1N1mt3DQqAeqGZ+ZIk/shm3a50LUTwCndlAQMUIPUt4WxQdID66ajm397hgEkDj3iOBYMLnuQBJVfyyazTxHzaG4igC7d5QiO6r4StxnUwr96qbz9kz9HJWAxGF0haaEsK5bJ9CzxOu6uF9eolzkaJnamaPgkbOeff3i0nCJeMx/M5saSMCZWnz1XSEB+1gj5GcstEwgMQBLBq2fiLyqQa61EO9oYoTw49BYizuKEB7Dkenjzjcdqhf5uwLKOZr8GhXFz9b7rT+vssQCloP/s529Bd0YECt6FQZ5f/sVvwF/ZTkDejEumDx8BlsjS0NeWvs6vv3MUotI8XI0HZaDzatm84Q4bhBaumL1u6qt0Fzl7c5jXbmdTbAEcxsrePVvKof0bWbjXyp2rbxN5xw3D5Dbvf+tefzl6qq2cuWzgi8BxN2nYDk4lJQj62srYCFoyo7f426tQtTdRjf2fM2DbONUEFvpJQ4Y6cYx7okhMU16tVu9jGgKbQemo5zDaHoOegbCGC+IpZhp6CpGoKV5vxskTLMx1A4MWAfI9jhAl+dS5yJ6MGEa6JXISZknvyRdZVEGON1mOY2OdtcLXzhLOYhnjVNtPYegmuRAQ96BIEJOSoOfGyYCwfnEv1eYd8imQttiyfWcZIAbWBXNXt8hMUgJIrLp1H837rgFL1JcIKlFn00gfdOPKUfZx/jIp6M8i07Fv37Yy2EVw88G1cvfyzwGXT8pA+xRg4EkDWPBePrub3pRnBEAZR61QXY2aOSXOglXEhu0eeBIphK8SFCU4PvEhMHAd6wV2rdvAdV/XZ7ry9Tki65Rp69hO1Z3UCY8e4JHyTiDyTnBayrwWDodLAArA0tltrEOXcisbf6w87CJegzu10jnCta39CSpzPJMZN2kMYc3YocEgql/HM2kgIjLPOrp87Ej5+M3XyhZAXqvTue7GDdqKWHoXYCKHuRMujetCpT2tYeVRL928R23RXLRwVSVAmoKEOnVo0pVOQAkgqeiaFK/khcXQxCOvZYG911A3UGSrSn8E8NTMUh6Ign5e0xjaG689JpvwnW/9QaJRNWXjywjeJm8iRjgyLesX2LqvRb/m2wTDMD0XYZ2+88475TRkozZOdlOyv/zNXyx74LBowwssYUrFH2eMJRXS28vE9DzygB+EatvGgUn0XK6XrWz83q4HLELiF9zkA/o7X5zoKyfOM8Dzu5jop3C3+srzzwAWK6fosni0DHRz8i/2lqu3esuxs+2Ie28sy13jwQGwZqWOaMgljg5PlK2jt2kDC4ARDH7u2V8j2/M0Wr4DLCoEgwi+2pt4htSwAkIGQjVrZ+1L46mqyetGrJPXEIx04QzK2gjMAr37RPe1aiIA66JWn8bTycnkv4ifuMA99YI0ZyX4CgA6F32isxbL0zHHPanXnPBs6h7ev5dvttFEfNc4Lo+kOsxtWc625YqeypyA7erFBDXfNhi0zOD1W3ftRlltE4uZjBsMzx4yS26Mx2Elj0L/ly6p3+dQVmAJgFUmToDpDn7LJ9EZ8UHZshEOBu7PPUB/9f6J0rWAJjLPo/LdiuCL/2Yho+stVO4Yj2CZyF3RguMz9oCZOl1B+lGNbHwyxmFu5hKgdR9VQ4iJ3JNGix0OElKqG+AmaLgycfqugU+L3xFuUv5d/S0rLjS6uKbvLlHOtDUWaCd1VRxQq1guBpZ7N+wHbNAT6hxlDoe5P4oOI9ApJcDxsQaotlsJiwYrE2Dpwkq5RNHue6+/VrbTJG4QQDH7OU6ldheHxMNKgdAHDQnO6m7FGsGFDdou15JHo7s8O4uGT/CgZpDduMe6Q4jNgLGAg3W94CEF36ZJDiS6uHkria6aO1nHJq0DgI+pjt2dazwsljQkHLvPxVh+/1vfrS9OUyc7tfnHOYlNwCaNpwZg1pZbmFg1uhuBPT6tbnYDfEzXxM+OUQFNFLubWMbf+8YvRs1FvocWS+WLxAznYjAoeevuLNbOEQZjpuwEUJ7ddp6+0JjLpCejZMIUGa+dJTtw9Q6gcYbCxtkDmPSj5YkdC3RcvET240Y8D7ykcvx8X5lZ2Fq6B3nv3tHIsswF78Cm6u4SIvB9U2Xnpjtl1yYCvO3TSDm8UJ488A8Aok08D50Yee3F8+eggXPC/t+8vWeQ3ed15nk63tu3c0SjATRyIpiTKGaRSpbksA4a22PP1E7YqXKtdz7Mhg/zZWr301ZtTe3Ya1mWs12WNJZtjZMCRZEUQRAkQYAgMgEQaDRCNxqdc99O+3vOef+3bzfBkb21u021Gn373n94/+973nOe85znOCVfyvaEc57PF9FNN44x5uE6yp5qL+RhLAoc5nzeEB78QTUzLqOozE/yRLRoisxe4Sca+TU5yUpfnFNeL8Tx3aAkxbDYfAFBpRanELDSMZUW/t2El1jLLi/oUlGEUp96rzClPO9RqFEtshWTsoF+Tpt6AEYbKOcnJMqrSlqSApHuSIsxrbVYqT7JvH2H73p6KOHduNfiJDuFAwpnqrwocPAWHKAlCH+jb9jojZetmdA2r6JOZWE0rcCfVjB2MwiALREK67E45OMpb6VuIw7KpCcco1CoCIBZDfu4gqxgvprOi9XK3CiMlOHWtQaoHV/BcVJjuUUmWr5OIG28JrPueQGtGd9Qw90XPCNvJhONcNauxt83VIUcIlWyUWnBK0zCwBQaD1ge/KeqvpeNqRXDRJpbY+bDJGwqpDBdn0beL+vl+sVzdvzIm96ydlvvDuvZ2ku2M29zcKEWnQcUOtGuvatzpX+7V+SYjB5FeFtumPU++YICYQUcq7sDRsfZwXBvlHkUYU8GZwzjoyaCMjyqp1IoPuf0hmDiqv7NkxOJHBk7SeTO3CHg5+s/3ADefvW3ficG3q17GBZ9MIhlEetFTP7jDUugPCGdoIs6c/Y09UIniT8lToRhwWPZxaA5RK89VMaFfwZzV0ZFxmUVQtC0vfnmSdXa287OYdvffo6eRGMAWXKRdW3KvzNBAOAm5uuJMVcxHtTGNKD/2j5vW7oGSR+vQIWeN7pQ2PgCD7t1l7Vv6vUwawr+gMSFVP266DvUEoDvtO3YPGL7eunRDPDb2bHXDhz6CVzdLTExuEAxKIdvDwE+q0VE8BnEYfAUIzciwyoA1bEIEQY9jRwSCBLi1sNdhjzhhgVjJLdfxkWeiLyaWYzOFO6sa3zIE3HEvdKJcvOIKWVlBm5cUtgVaWa8Fb7rmV0dtLEt8Foeo1IQg1JeuRaDA5osUF6TRk5BBDmB4gK7Ka7rJhSqa0MInb48SnEWKAmoFLnLd/ss7xcrNHxM3X+Ib/tOygseCioUUsbIDYvS1mBhbBCDN/p4nkzgO9+3pclj1lyB58dnlinP9T4GuPcSYZqdxWsr4r3ovIRjwtiWljDmZMvUWlfju8ar1jjoPOJZhCyFmMmaI87p06z1S07GJbn+rC+9gpEVTyoATK2BtCzXQgaHFgKD8OM4ryOMedqswyjqT3om/FwEm1mtRhyLMKmu9RGra34GD3kPhieImO7JMS5qtObDJAPKZxegGQxev+40gTZEsCSwJXkSr+lyKoKMmayTjGYQE92D0Bh7CKqriIsRxODXxMbt1P5kDN1vc6JkmhOaYyLSKeEgoSnONUdyYJIwSsqF0r+ZQVZinEzfGPVTkqSdJkWuIkxlPsU2zo792g82iGl/5Te/6rF3sEm168aD8DSVX9w/wLCELyXzwH0nw8LvFy9ftHdPvIPBIF4kQ/HsU8/YLlzuUP2Wcx51N74Yk8eyzIK4dWvMjr55FlCrynZ23bItTWdw88m8yEtQDt/5AsS++MOzizkqS6vt1CUMxjIufU/etnSTfmTHPf7+HEAtIG0Obd5Ch2eXVNA3D+VeBYKyalpYBFZWS53I/t4Ju28fcencFOnZHXbo3p8FoOslvo1q3ksfXiCNCulPS41nKGq8F2p6WbpDfy5KrXoaYTduzWXxRYGW1Ve6kZ1SD0XjK89JD15/n8P4TGNUBHTK24tWGGJTqjAObEWGIdt6fWXHJJfR0O6ngsQ2CWzLGxHzgwlYp3BCzE53I2W8g4kpLRfJLQhoxF5ZC8DuVp5LDo8vDyioMoACO6fEql1/JeESGS1AWIQmsWu3JI6DL1VdjwyLs4G1a6oIssqGxdOAdrA6dwfD8qo1VV+0wuoQ/aUgMHpFvzwwsZZJ8S7CUcETnQVIWQaYr4V7Mjt63moWh5IoksY8SIiZQXBAOS1wfy5csharPAIPGZmTvqP7Rh9uXtay1V2SxPTNzGe4ZOHil/O2fMNNnofjoDqcEyIj6a+NRfexwgAticYgLKbpCWvY9EUrVu3kzarmFuai8wfg7hq76lLAkClUVaGjb5qiFoi9zOJVsaB7q2nT0thHJjA8GI23h82+DFNo6ms3hNj9D/5+j0Hi2bn3ljYwhbGOp8lOxbbhxjNt+Mp0FilBUaJC5TpTGBt5POP0Nb+ICNoAnUJ/+P1vuw0oEeR+4z/+lrvFPqi+wBMCnAbu4wzLugH3Q4YL6YOcdEoGbw/Y60deR6uCVCJG4RlK5fdQMi+R7BB8SjU7CrvkOfDKMg/lxuCYHXmDbgBcz27CoE1NFzAs9AFW4V1NqN5L3wOvGZeNXa5YR0hUZbfHl62po9kKZKHGJ2k2P9pG4rnDeTBTAF2eaVH2gdXkTr7vRLrzKcshwPPQ3qId3IsaP21LOiDM3XvfL+IqQ5jzHbkCVul5KOunEzcl2ldk2JQzWsVX8QeoJxx0f9HxPevgxVxCuxSyKrMVGIC0MPRzjr9Pgimp/YQ69KlaNeqUcF35vdSk3Oe8Ur5xHh1HxWrtxOItGO+Cdm1hE6Kgi6ilacQ9elrQ+UnqRojXAolO29wik6+N2qKtO3ZYLYalnqLQAgCuiFhVXi8SXpN/+9k0eTShwyNxgWv/d+ymon4rExIUcGWgIDni6c1T7bsyN2hzw++Cq5yyQtUg3zyHzAPQNYJFrCznSZ0CZ1Z2kwU5yHFabXrgqBXH8GC9Mx8fUFTEuLrXGOVdJWA3onXtyjGBoUv5V+YZBB4ULFQZnsqM1KnXM2PhtkfGTj9jjCNE8jVXZt/DAGVZUX8fJxJpzzsxck/LbGqFrhcs3/Icr/fwZmm68OR8bLRBBS+mUJAAFUWp8iDkvUucHO/Bs4x4ay6L6qldGTsZtGRcHLvRJqHZoJsNpmysx+DRuG4K/2WdKzKjJOA+w598NiUeWqnoNDuXrjOR5/z5u+cXRZc/+MHL9ubRo/bSdzZ0Qvyt3/wdBy8j3aeLzgDb7OISiBuPJ0bWLzr+Xv5V4mR4sZ95Dcxrh1+BNzLmhuWpTz5p+3buKdUHhWHRweSFxANZ5rMjE/P2xpHTpIwnbE93v21rv0yoMu88kFo8FqVUF1XuTaxMJg7PpRbPpd5GpipsAOMyvkBtUmUPQORO6ldWbHyKmhtpuHohnuZndAvMtFVITzDZJ+zRA7SJ3QUbcmoAXZn9tu/Qz/H2Hu5F6l6VXvV6itDOvQR93pFxgVuRy3fDwhhpwoZrKkeMR0b44WBu4ld4Gb88GaWN1XieeFZZALmYY2OUGwi99YWmMCpo1xmC7xiTHiyfVW2SSgmaJP4EDZy9jhBI1bfabpiYhF8e+gMEBiM0vBxdW04FjKpdIgPUTH+izb297K7t4C1tXgLgWImX84sqHmBq2iN9DnjGyj0oudMKiWLBRUW0wqEIi+ZYIFcu00aDNHoNIebqzCWbHvoB4doNaylQgkCxqsK50F/VPQP4LhFK5Pez2B5lUbSS8XnNpgff9P7OvptydnkltYBHgmCClh57scbbn6sbH/CFzJPhb87ykIHQmdy7imcUdxEeh6fN3ZPwy4nQR15Pmu7B4dD79YdkdBxcjIO4kdN5+LPOvcTYL9dss4bWp63Q8gQZJEh4VQJ1SQoI1OU4yig2NED7x4uU9+mhp5ivMiyuYZMK/uQBuwOgawx8y+ed0+0TS9g9lmQl03rO+gdFnVsKodxYaLamzcJ/hKH0dLN+TcY5TeRkZAUdhJUVsPud734fyOOMffdvvhljycn9s1/92h94aFEpV1mWTe5e8lxCPDcZm3gGpQFOv37kR3wCj4Jjyn0Tl6Xv+lUvaHscUadDKPE7PcgLD6MgLM4ZD1XSEpPoTLxx5LhNDN+xHZtGbXfHVToowmnhYzniZ2yUTyQpZ+GIYFQwNKs5m1xosuMXFu3WBKm/XBfXQKpYtSZKb/vurtknyxwYgHNknCsxQyvY2/bovmU7sIcMzNQt69r+gO3c+yUWI4ZFsT07zI2b1+zoW0djAen/pNWq1DCuqvgweYn3qFaHnUePRiGPO6IsMKX9PCTSDoRhKYplq8WvMAijIkBtllqbCSQlPNJgMLw/dEoVBvdBYU/8VKglynczaXwVvNWq4BMktFZ4A++Vcv4Crqs4NKp6dsYwhs0XnbwKAM96vJxqjEsrjb26SU/n6uTtSd4x+D2eOSIlna1Ad91T5bmTqtLEDv2Wsm83LrEqJeF47UofWAokMLIfq7N9Njt8mN7dbBaknhuamQVkDbWQnKep5wN3JFe3l+zbwwC6W+zGnZds8tZ7lp+XwdSqIsvFI8xDE1BnEm89mxa+p3V1XR6iep1r+sIARoG3j68vHRkBNzxhrLJt09dWrNsgA2Y4VVpoYXNkWOI97qEHHFUyUv461ygt3EUxd6u3QWx7yqpa7iFdDuWiUlKuUk1U50cAdYxsDWCyQiHJMoj1qj7Yy9JNBmtxoSa/dm38gV2VDIt7lbrgwCzD9QrIQIMQWa7o1un1Te59KsOUwmTNZ0/WpFXiFjYbtnSTWj/aQH11awSIGJhff/XtbwNd3LK//as/8w+UDMtXvva7DtRWsQAz99EV07W76uHoP5/pyRKXzvhxpsXXrgO+urb3qBs5SS8i3bCYl/ffd49bZJHuJJ3ox40w1w3LMjc9j8F4551TdqPvmm3pnLH9HX3WVIUWCjNP6TmKRt2DkHGRXKQMywK+5zyEuQ8HG+34RSb0kshLom7HZNT9aDJ4chYXUJTt0FDhOqGSt1QP2lP31ZAORwdl+o5t3fOMdW15gQdLLQR1TUrLjo6P2GuvverKbk6Iw6AIMGyG0Su1dwGoip2jfF66K4QxQuMdIBZlP1LPMhhTpP30U4tPu4iQ+wWXVaQ8wHeVVLfrMzSehWupJiq5itoaqZmSaa7kmHnuo45QQdiKYzuMoSqMva0qCz1kCwRqBv9EPZrVeE5NuzahkNYCYCgjog6BOYBD18gV94V0plc3p1Uk78QzDj4pZZiDt5KV3LuLrvjGt/xVGxq4bXcG73gFdCVY29J0HzollFcsXOWZ0PO71pO5/kzZMzg3nggp8XxuC57TITgkrdY3eMQWRpEOgGArlbRlsBkdPg/629QorC7GJ1s8lVLv80ZnARm6moCo6cRFQebT7BQIKsPiZoRrE/guzzNbUAqzItPlQhy6Jd+cYih0d1kfbNeBkdeVrWn3KsMoyeB4WKTK+Wq86KaDZNz2c587uWF4L5XqJU25Ctm6HKUXebKWFVgkVb17K10HSaXxIomCtPB1bC/ATCGoW7rMAKRnpWtOYmy+ct2Ohsey4usu9HK91kr3Iswu2ZMAvLNx0HHlCMhQrRkWkTxv375tf/Gtb4G5TGJYvu4fWPNYfkeGhTRuQpL9CmSZXIc1MyxxpuS/fLxFSX8JFD3ARincH2GX1478+GMPI5z9QLoALfENHgt/WUlVpxfOX7XT75+HGDdrh7r7rKX2NgMAK5EByKskXd0G9YpSx1pEjprXg5a029vnaDI200MKut7mNOHE5ZBhEbVc8gsYCZ3HRZM19Yrj1ts6Yc89RuV0w23v+duz63mwh6fZDamKXY5ueVmZwsgdjBwPUtWnCkOa8FD0XJX9mSf8mAeEVaZHMoHzfEv4eFopPCn2u3ERgVDALQbdF2pgON7MjKeaYzFLLlGtPXSNM+z6Cmsyhq3MtmdANAKcs4p7zDGJxBWtVs2KvBy+vZBRgLGWnssWKJSURIJK+pFRRHSpa3OPtSNkrtam1azqHIZF2SKRsFxdXir/3g6WZeXhXhjPwFRSGJS8F88GyVtxnAH8C8OmzWGRnxE2oaS3RBEo/JWxoQ9sevQDr9+qJ9vXXK9WGytgP/KwtIsj/9BEFm8GadDRm1QNA7jLs6MQ1dOvjItEw1slgK1Fre4PXt8kKXsU97QoU2i9ICyLOVDDow5PQ3M7EsiOXckJYtylrxsvCiMRIKyF6wFaCYtxwrN2eDce8o7iIyItaqr5Rizsh9/lVcmx8EPyflXOYwp53lTSU1RZlcOI1MCBqaPCvrnd6tupRG/cymdJ9ScpT29ahxyDp4oVVbBqHI/Uxqbr83gtriUuRuGVIyDJ/5BBkDaOxMABg1UZzhqoEKsYgGGJkEycHG9W55tPpPpLX/6c1xsWGWxtNirb+M53/s7twt9/e4Nh+ZoMCxev1p/uHvnk1mKMikg3JplbpAu+C7ay0dL4TpAMSz8q5ocJhyRadP/9h/BaHovMAR9yweR0/LgpPSClACsA/AbtbYqrmmvn7IEt16ytAA8Cw6LQpZa/q8jOz8OH5OHMazdiGysy2KOLdTa2vM+OnQFzGdZRo8ZBtRTVIPMqRnO6vI+X6mRn7JG9q/aJQxDwKvtRR6+wTTs/Y01tj/B3HvIShoNrnYNy//KrLzvbtovwobO9Dc+A+Bf8wH/KEyEdN0/aWBNCyP6YSEriCGgH8gybNvNgYGrES90HfYILM6B4EMxj546dCGRT/sD71EZjinNOU5Okrn5StBMnRqzaOhZlJfdQxxvJnuKxYHC08/gmroyU9FzEKwqcxAV8eK94OJ2bN8PX2UnGrOCv12LQ9G8ZEoG2wmC8kyKuepDhwjh58Zl+TaBu3IPfWEo1x+QchfNzjvoqsY07aBRW31BnxalRu3P7CrjJFTChO2T+qOGqXaI+Zo7zLALOi5cTmS5JHiyRKRKQ6Rk17mVqidYeS/VwmBoJmTWHuB9tRoSrwovEoq4DhxOXxWUY8HA1F+uqZwkXpx0bq8KjIYCOHVjG3cMLrt3RWp+RgWX4WtU+HxtssqUptZ4xaPU+eYRyjFN+KK3xDM/yTcPHKwSqw32gHkk8aUJsqLXUPzVbM8znjnaIdjkZHzxwyW4oi6TiW2gKTq9nYCPRoZOwSXodljKIeq4YGs+2iuYAw1niU4T5y4tThJpUU8+NMi95jVqn5YpOeEv7oGE8CMDdyWeUwQurGT/Tl28oselFpthHwmGON988SpLlDb/Wj2Asv/fV38OwYN0cTwmykLdpYFK6bJ8v/DQYGuB/pGG5RWXmj370IyfhHEBs+0nqhaQpoa+SYXGjFtZS9RZy0QYHxuyNwydYMNP24Nbr1tnQz1+jr47AyZDXi58LbI9Kmyr+VGp4urLJluoOoa61aJevRW8ZN5JOHFJ1K3u7W3u5f1Q1o+XxzIMr9sj+UZ4FGMBSk/Xs/hyU8YNYeoDE1ToeXg4vY85OnDxO3dCU80OkFrYkGUI4MSpOVHm8IkgZuGmKCKWROw4BacGzKEHrjv8iHe0z18OemHShpytZCEISsBqp7+kxSqFMqmYRc4MniHQnBTTcZPVFU6q5QCwh2r4IckozKw5w1XZhOakJllLhAvok1dCOUeyE5dmIkHkVnoqU46T9UYPnIl6E6peqXdohaPouAOS8lbSL+zWnbJHfgBZeGB2RzjQFz35wwY4eeYNuDNPUCT3qz+vihTMII41BZCStXT1h1Qt34A2N+3OuhgGNgAAAIABJREFUqqKmC4+rNoGhrgftbrv6+Wg5UuOFbMJosc1ukvUbHhfZjUVHAZ4KCkVSU9RWAwbjioEewsgrXLGmHAWmsHJb8nhFOcSsa6dY5FTIUyKisg9hDFoDqgMLkx81afqSWZF/4z2XY5tyjyQ5L/7sfPtKayO8nHAgso3Zq+Q9kxfhlsjJniTUG8TIBbhtbq6jREFhETO9KG1cjKmzatVBVC6RsCN+irKg8VBIr9mk+5b0hVwDzfGYNbxHusZqBidJEZXTquOXGgrWkgqB29X+LBmrz7AZb4lQzdd5rMMMmNfFev+iLBSS48HvYqK/9NJL3npWz/UjHsvv/vbvh2ERgKphcMMScVeodsfPEtLsF132ld7vr2QDqUfjE60CXY47dvjwYbs9dNt27d5hT1MvpB4uvjtnllEuKu+VQVH+X5NyDPbtq68co95nyu7dcse2tfWz20yGWyrXVbumTunvJy0rsJMrG51rtKu3W2y2eqd9cEMZJjmPcn094cbnRFSSx6LBCqC6EWGhpx+et4cOkpGZH+IakBjY9SIrdjeLk9AAXkWN3EXOdBGG5GVErNQzSMCaSEKuFscsEVtVvu8godIdDKlkGZz85bt8IpMlRD2QdWU2whvQGDtZSZsZY+GApD6vMU3AurJAim31UU06V6FXpiuFQHkwmHY1MpNqn+6Pv3mpvotSsT/KYPCeRsZffbeVDaoFsNVOLwEqTzGLeuD4U7QMqZSMgi8KVWenil43fymf4OFA2njSrizcYo5re/3NN9A4ftcXw57de0ilj3qPnkMH9lMUibr9Ailo9HGWSEMvTPZxL+PUhmFc5HHouTolQZoreKLIAlTme6x5y/3WN1pr714YRZ1euz7fYGCSiwp5Mq3atPc6vyikOCoIAaQuV4cGTI4iVRmTHMWpzVS1t9YVrS03SwkIXk01+JlUCeXV+NiGcdBz0brzn3w7tuVOTTI/DhLGuojtQbY2fB2FDi4vmv5enmly4xPOqqfeW9orke4AkM+r8JDQxY/DKPhSxIAIYXAjm07k1xVrTVulqtrVG9p9Y80TDixBK3cb+D9dQ1F1WbX74df8hK02PW3zFe1cH88Wj00jF/yVMJZRUJlGIaOi8Dzu0Kf9u9/5Lg7DqHvCf/mf/yjuPcsKuWERZVogX8lDiREIYxIh0Vr9RPZ6GqUyw+IDpIdbstwyEKN2mF1LerHdgITPPfss4jDqiJiJMWkBxAPRwC36epfFpgnSD99BoOmWHexZsH3dNylGHOEmg9hWSvt57Cr0v4rdzGxwrIP2ruxoU/AfKvBcsPTVWOwIQoLNqvy9rL0Dmyy6RoSfnnps2g7tnbIiMoMVtW22afcLZCR240ISGrAbys0Uke8i/ZIuUNehxbyAxIEaaGnRqVeNHuCHfddp5sZiSSSLrDbFd4A0G9xFloAyx2xChGmJD4panQHlwkd0tcIIXNEsGaMAKGMXdd6Cu6baTEKwW5PZW3iy+9Wp95Co7r5psFthpHJSmMM4dCKj0AkprgH3u7ZOtUHRPF7YjgSf3LC4x5KV/qfanaRv4kCtMJuYcWniRegRPaeRpADQ+/bf/i39pS56BqOec0hAfd+uPdYjTEcImxYuxnkZN31s+BJcl6sYntspXa8qY8X+aMvUI43Q1G3V4A8VsKvfPjdkF/spycDgu+yl44NBb3PhdTd2CgvCcVcrFsGn2rGFR60SDvhGKtYy86m2ctYaaycwMtOUdiCHgcFpYGHnqvGiVNQoOrsA4bSinYHlJ4tFnwUOvtHpdTlw8nlE+uQZyai4tEkaKx+1NB1EstR8Dgcr0ueNzRXWtYnQtB5MkZS6BLmEI2nJu2EJxyKtmHQs2VM/b/Y84lqiFi0Mm3IFvsZ4xssNj1pj9y/bfG4vhkbjqLkSld1j1LQNIi7VhlermjgVReorOizqOVdSKnPFXv3hy16Soo3xW9/8g5gLdzMsHg7pJsvCHZf6TyJQcSt6S8RamYXO3i9sJLPKfhJ+VyuFN9444v1mBEg+//zz0O07+WzSqtWRMgoyNxVMyahzOH78jJ068Z7t7ayy+3fctobcTV8kcnM9BVi2Qxa5+QUs59BEl713odOGiz02Ap/Fe/fiDqoGQtcrfEeSlFUqEBMlGWCsuWrMPv3MAi1K6D5HRXVT20Fr2fYU7mI3T4X3appwTdoJlHI+/f4JsAs4Bt6mFLIZLNUpaNCXr1xz3VeRn0RR9xSg7xIprOSpqwWIhLfbEL4SSW2aFPM4GIqHnT5RlSGSp+F5i/BgZEhT5sWNvHzoFA5G7Yq8Su2MgexXypAkEpwyaSTdWcQYFo5Rh2fShmHvIgxq4RpqkUlQ2CXuTR1ZoTx9bpQRcg9LmrearOlc0Q5EO5g8v9AXKQHKjqklz5C/Xb5yxf7m7/+OIrhx2sG22MHdu21vLxXU8nSQGBWQqtkuWr20ZFfQaJHS3zjkxCVlKJAMkHJcDdeTp7sD9Qa2VNtig/CU3nqv38ZnSaGLZCYWtt9zGFoHZXXRGi+ZEjYOGRUtTC2Q4MKEEdQi0nhXujAUGA9PvLKKfyN3mgfba8CDqScVVaDCPl8FpsVrTRS21mFsXEjMzxv8mGRi0/PWsxDrFS9awLG8lVBoj/FM68jNoad+k9Fxo6HoQJ6sobzITyL3xgZEnxrVNlekTGFC0t7V5pKMCz9lVAK3S7ev38Mv8JBribw7TqRrBy8wphWtz1l95z+3udoexlFzT6CwwiGKgKHwq01PD0WQ8m4l7xCp6CSgwD29f/K0vUVSJqKbCvuLjxoWMBb3WGQ1g/6bvdktvj+46JoXRsX/PyZV5rSkv3mxVplR0qQT8Hj0rbfRZbnuWYbHHnvM7jl0j0yIA7FhidZAI6XCVHClyXsTL+f73/kOHBazx+9dpA6mD4s9BwdC5LBI93koxMe1J8mwTMxvtXfPNdrgXC+QbLtruhZnRm18HLdbjh6fqaX4TsZFhqFycdo68rftS5+hzqZ5FL2hKto+PAeYdp/NA9yqnsm5L0wMDe7tgZug4Sc9BSinRBqzd5AXvHKtD+Mi660UtzyiSDFnsn9Zi4164RjsGFoABdKLSgmrk6DGV90IlWbUv72uyI1LadBDyYvr97YavkDiAYSgkUOQ/uVZIb3kO90KC4QsEK87c0ggLwhp77Ye24wH6T11XFRJr9d5wzMZmkAbBdylxZDCIa86VmZJHpx7TdkOGVu4/l/ZriNvHGbiHfEs1KOH7rM9PSi+qXkXG8wqc6KKnU4tNXRuFbwtCWCFnNeAEFUNBncFA7yI4VgGlJzXv1EQXCTrd/7qkJ06f8u9FVEGSrPHp5KwJ81XrTThMmrWhUcEx0e1UaIDOKXCYxjNcx+twEvYNRQuiqDpjbj4T6+rRilXAc+pCjwGTKgzP2kdjeN4NxgbPBrp61b5+lnzXNxDkaeATUucSAddY9OODFKcec278OfoG2qsLd8gxAzGNaovIAMJKN1QD/M8p2pw9ZhKmA0ujJJxHgL59IiNxjNWDrjqGpiL7NgqvBQGuZinxKXjc2S7/xubqxZwG0ZShlfLUeRThtENs8MuzniOi9bcXCDLKWdBGd/Ma/3W16WSUOax/N5Xvpa8jzAspR49afcMwyKDE9N2zZtJOX39xa1WkNbKPRa9X5WRJ06etDNnzjuIuBWG5wt4LfWAjE6n9odbgsGcx6Jied1IkUnx0vdeshtXbtoDB+pt7/bbJMiGLUdo45kDjWaYfZ8M1K7Z3Op2O/Vhg53tY3IW9rDrFmxm/I63y9R1aoeQu+807NVZjjVu9+9etk99ggMV7/CE2q27F0CL48yzv/puqE3QeT4rNjR4i35JZzhvNBEfxWCdQwt3hsF2jVWwGPlzKqb0kM09jcBGdF41cJNhGBkn7crfFYZoaJXZkOD1BNhMhHrJ2PokT16iHyvdcvagk3GJ9hbBLckWtwZXk01aqlKE1+86bg2LaBeGpZe+OboHF9Vmdqq9RD04kTc3c29F22Lme0dWxBXSlIVQIV1KQ8cyka2LruVjGNofvET8TT+dvbTV3U3YlQOHmkCpvo451giYMI8UYzSERzlPxEHt3HRirKUgsg6PqpZxWkbdbpVOg8v8Poc8wRTiXidO96GrewdbL89PoHrcl2uHAGZ7Gl9EMc0prteVB4V/cX9eKa13y/XU8HrSQPcXnoNecqMuwNLHWuEBHpWLG1E5LQnMyhnCpBFrq2dDapi0VgxNAYlN1GcCm9Hmmpq3J4jHV44MihsyeRBuUbJRi5+O1AjI96cXHrK/iXmaq8XrxMDIe1H3kHqIdDn1ISKc9roo3D95ZGqap2JMkSiVfUpMKDdqigIEhs+roLb+fit0/7Qt1HwC3Vy8F5IXkCl4piJ7qnAx9HMltuFp7TTH/Aa4rImxSfvhy6/aEDyWFAfbRwzL77ph0Q64wbBkr/mIrO2OaZqneDMe1Fr4tBYKxV4ae9ggTZeOUBJ+e2gIl67RnnvuWdvKpJaEotZ3FEeFXxfWPCw3S8D6+vrt5Zdedm2Vx+6j7wpyCDkbcZapBtL9CE0g7TSyDdQG3Z7utHN99XZjBBCXDI+L4ICyZ42vpe8poyawsKNpwn7yBYoX6wfcc8gTBrVufgbeDXIJJo/FV4y3PJAnoLabl69c8r444rucv3AeASdAZa+PYULr2y1/IqMpm5KyPaFjIcawtGtVlq6WpSHyJMxCALDEln0XdqQ/kSA0Jm603cRELO1GJPAsB6YVEvEZ7wvE3z396bhLsHVr3SAIIAxdlt7eHtuBVEK+IIlK9TRSnyIyUaL5cz2eYhbPx+d3FKlmLqobGHl+ieci7yVwIDJQpMIvMSZnj79jTVwEckhWKwYw5QrimXZL/Qxi3/Aoivp+jWoUJhZyLDpvA8r5lLVblnTDpi1m23fabKHVzl8btmu3SL1Pa7MTlwmODWPkmTKqc0VMdMlxl25Q9bb6JMnjVNcEWNAi6SljJi3aBECkxG2Efh7UiMMi4ljyiL3ZWsx/b1jPtzyZWkDmxhp6MIPNSDOorUB/59ppVy80auO8xan2zXRfXtCfGZaweekrwuVMoNrhZzcw0eBNoZGY5tXVunbOzeOFvoOxwbjwh0IdBpa9qRpQuhLvRR6OjI2yli4ZrLNofXAsMVtmVjHybS9YfffPsgnv8XtdWrwM6/skG4u4RMAUS3sxQvIQ1eUgAF2PaPxCK+w6a/L11w/joUOzUBsV7vEvv/GHfj8ljOVrv41sv5i2QXzw0MfTzT4qPpuTqS2NRKDGciWTMXDX2wcuVoDitJJh4X1LuFLHT5ywd44d80n70EMP2UP33096VESdMCxZlzsxAf0YrhiW4wFVkq5+HT7Ee3bPrhY7sEOaIzeIecfCOHjYpKslGJJxYeQXoUuPzu2y19+Zs+HJZpuEhzINB0XvcuKSLLr8ouVJOjTO2E+/QNZn9Tp6snlr7n6C2PYhvKVGJqwqTUVQElALyMekvD08hLD2Tc96XCCdqrYe0ZOHxaVd3pXbA9jMGlpFX9zI0PiOyCqKLoHyaFQNHNWl+gqwMcY61PH1MzIPWTpTr8lIaOTK8TDnSWg2JUPmtUHxtLm+8F5kWDRewj327tzhDbIUmskg1UmrxSuadT+RZg4jHDt5gIba0fU7c8ZrlTBGqQeznscs0p2Xz5BSpvl5BbF69Rg7Ox3/qkVRZ8yUBavBS1L2Tz2INb/m4PkUSV/WyoPjFPIy5LkW+fsw17W0ZbtdRk7hym0U73kmi8yJ6FQgUCF6FnunSd/sFT7g/YENNOPpKF1eTOUSaqEikFohRmYoveG8DLXCqgwTU4inaEoAtboMOFiRvh3El8crQ61MU4RIhdwQ2aUZ626YgpszjHgTfaHlwXg6SOFVOoTuz59ceCmuU+uWOp67XvfTabv3bE90BnDsBcOhfUNGQ4oWNdxHHuOieqsa0ui1tTxnLywPr6VWxkehkkfzrENPcGwnG/Qly7V/BimOVoztOJvBKbI8P8TAjzA+yIs0fwGKDFX9sILFJfKnojWuMeBazqGkqNIWZS2XCDOVtfz2N/8o5mqpVgihJ8dYPC0nr0XUYQVYMRLlXRIzOxvYge+rsQJKhkW/6PVQRteXPAllDa/296Ha/5Lv/Js6u+xJhLW30l9GqHgpcyKTlXgELtQDSr20WGVvvvEOhuk4cfKK3beDlh+7iqhsDfBgITLw0BzMddCOs0qhC7nAhYrd9u4ZRJ0vQe9f6bRxsAwZFkVPwh1U/VuL9uq9e4r26U9yriUqb1egtnc+SabkoCvAS0xdjMdoqk2hIB6KrLTCmKvXrtJW9qYvZBc4Esbhk1M6oRk2IpvtEKyPaZZZk2eiy/UoI0H5TppznoN2U91KGCaffr6if/xX8Eq0SuLbU5AJCHMVeU4oXCS0WKt4Dohs79zpXqTCmjqwF4lYexc/EeRczpKMmKccE9dIRlzGxTMEaqAmjwfWLhNc5LZJJBIukGJeJhtYQ3ahnb/Vy6Nxsh43rU6EpLUr6IVci0eyhKcxgQGqBHNpZAxy6iQoIFpAPFygforBJhGguo6MwiJC2iMTy7CZI1vm3xord9HSBqU5p/mAB9KI8VT9lkI0F9TCANURbnoInbxwvy8PfcJjcQ8wMyzMb+EeYViyua3xk/kLBmxAUWrvgdcKF6cB3KUDFcLO3AgeDWGSug4gQuXeWCwVv+bMU3fvRHhcxGHJ4Gjd+aP3v2nzUTpIZD+FOira1LTRtiNvhiSgiuF9/NVZRfiLvkWCFIFSkspVsJqluGfM7Yau56yqbp9LWc7NMIdpnTI6fgKG+DW8n3vopPnzHHQ3YZOkMEN0XJY247O9efQtjMs5N+7ec5xr/cuNGIuEnjwodFeXBZAEXBSvaucKHdcMvEkxqjsx4bH480nmxM9QItnEw/CUKbvlndFh+z6Emilk8sSZOLh3vz3+8MOkRgtp4WgUVU+iyRK8GUkrLNCW4/TZC+Aal8gwjaPlUW09HUvWu3UWZqryBrjZy+MMTtygKqDz6I9W1vUQCtXYD4+CcE9ssgmkLLXD1fBEBPlVg69oh3n+iVoyFoCK0xKS2mONHY8S83eTMlbdzoKng2dh0w4TT46wWOSdzEBWEy9HRtLNr65ZN+uur9KLUaoe1jWbRUHQc5/E06xifa55JT5Y8tIj1eXgY5iTf6xhCW/RJzz/chPvxiS8SRmJ6JesjoqVtovOe9tV2cxOXiC8iyZm8X4ZllpCIsdcYov1Y0e2KjxbBwmdxi/wDy3iS+fs0vHj1oTB6AYk76LvjBikcrkr1SWBJm2r1CKJaVqNBKMOKh5QNV5FQaUQN66jVD8GuxjWMl7OEEakX8j8pp02jrcyPKn2JyKIBcfE613ShSVeXXKyZRDE2xEWo4XBeficOk1qwcWcTt6K7su590mMKS109x7csAT24dGTj0N6Rr4NxHNzjSCltaHP11Ew21wzYk01tzEw49aam3KQV4bYiW0yJjIiev6OssfYZl5RsHEiE+P7jkJSv0Zly2Q0o6RAlyHPRSRJOVvyTPS7Z4zknfImkoMYHunl8ncwq0LrQeb4QXRVEJFC0a+BZ9FMG5SROxfAsC6QUMDwNH+KkGkXgHmX6xVJWHyJIl+xd6QGePj1I3aLxMoihjq8a3gsX/9qzNY1j+W3PRQqhUMcahYZRUke6AJbcScVpkYZKHeQGRVZXqHYPiAx65yfqH8qi5J2BFlnpZBnaXPwKgzc/v7rDvxtpXnVp5551lqZYOFjB7ISBk7rLlxbDfECocPgyIS9f+qMXb10FU8D9KN+wbb1VFtv9yoPcBi3E/BJ1puRVIN01V/MLdN35cK8vXOuhklKoyvo4Dj4GBWahlVN2rOPt9kj91E1uniRuH0JSvXDZCT22Ul4Em8dO8uDyln3pi5X0BoGJ4pm7tRXeGgThkM8hYxnIoAsvDcZXb0uDywWtIylUnr+q99bcFAyQ5wGoAT2ukufeR7+x9i9MuclC5fSn9Ibgn6tr5BwjKeSsZR9jDMvSAAss7aT3kN7du2E9dlEOp/2JMIl1F1RYZU0S9gKa9WyROxQnd8tjN+R4wKuoqdnBua1tEBT+DcPW44yht1IXNbLQ3GwknEBjF2hrmeZ1Ly6ASwDFKt7n0htSo834B5WUc0+9SF8FlT6XOiIv89AC7g2x0E277LrGJU5JvgdSgQk96nwXUC/F22me1VY7TtrIiS6aLmnyNU6V6pxhGJe8KOFGTu/G3uX0dR3GI0sLRxFq2mGu5Me8Gr2Fel4HSLmhBY/OSwtQcLrO1QGjVtnAc+tAMOXkgVVeKujogyQK95rHqQ1FPNGSoE6ZtAbvFTQo6UsAxcYissKu2fJs07Rr27LFQO98DkIc2IU6zXV4+YbaF7Xsc1B8tniKBcNtaKAXgz0/rnZAbhX171/10olxNDcIct1PIQxbgJrEUcLbV+28f7+a/ba66+DQUbNmy5Wc/EjhuU3fuO3CAsUSqgROQQxsAhdoCp5dZud9ANyGQBPuyaQzuOtOGD0WE54gqut6zWtneTKaEA0XJzj2PF3qXZ+39OeWzAsn37hBYr4aDmhhyXjllaLpknG9g0dXNKGnEd1NyePn7Jrl685B6WxYdV6N5nt3kR1b/Uo9wFiT1rO+/2geTFHKHW+3+zo2UYecy8ALguG1FEVD3dT64z9xGc6aZExiNG4wnV3WscmvJXFVvv+q8doE8Ig84RWpPKGR6eHr5adWmhxmbHAHG/KVrlP8LStO4wYUHfpPRmpTAYnLfwwSmma+k4Z8gPuAmfeSpp47sik8941PPL08HrDordHsVxaHV4VG7udFlWeWbdz2zbbSjq4ASBXPBeBnt5ojZBB2Jd3EmB2y+BoF8waykcnR8ZUU4PFNAYge/rwj2xnTcG2Y4DbwFPm8UQWNAfw/FYAbotkfRY5xyIhVFHFoLo2wu8myIa5kWGbUoaN3bA4T/hJ6n4+34RhAZzt3GqTFMzdmVrEmxwJRrEMvAcEzjTyeZvdnCu1CQ9RSQLX2AbLWBKf+owqxN2wu2cWMUeIBgTNISqetTijyM/f4S6DsL/0t2TMwtvQfA3yWDDYvTyWP81ZDcqEeUpjG6qnSFGzeeUBfQvo5FTDd2IeOqQq1rWvo5gXPmtYb2q8V1OpbpExQfw65JVnhsVrqsI46ttDWGWJZFzS4xaRzz0cAboF2hKz3uRZrRK+NbBOahCeKmK4V/DgK6sp3tSzqmqxxs6DbLLS7N1EL6cDGJft8IALdurcB3b07XeDlOgbjcJcs//8J/9XjFnmsfyf/+krIMLjdv36NepzbkFQGrYD+/Z45sAJMUL6eYg7txMmwNiJAsVoBK7q2VL9CBdfCgsYXA8FtFtqBvO7KoNPnn7fFdvlsezYsdOFn5RZkOUWcOiPNlBJL/uX0Sqq6yAD4aUS/D6HstOVD/vt6tUbNgbW0ZhfQgB70ba0waClCVY9ca08X5l59d55/8NlvJYtNl+zF+APg7OAa0wf5zbaiTz7VLVt2z7txXKVlbsolKynFHzezl/qA0ehzam2DqUkHeDTgpLHlhHE4jr9gSfDEj9j74yIOr48a1P6W/l+lz5beimqVrPQJevhnP05CuLiK7yX7De/CF5MQKBuX0tFE17vlbHyhx47oR+kFKevANY12Q7Ia91dqMcRqmghureSyHAu/uzlANHixLNcWrQO7mqWcy7c7cGBfvvgrbdsN7UtHcj7bWMxC9Sa1KbRCpAKpjZH6LtAiFTECyrq+uSys3s3LcALGR62efhA0wND1BchX8GznuJYQ6jiT6CEn9+y264Nj9kIRUJLzA8HbN34hjiSVPW8GZwyStrt2RgUyum6WzFqbliEJ2ojS1hezNqYo2621bPZhzVijfDQ1jJwax6LpBbiefg08XeFYXHxbzcuKgtQLkakTsI9kezUzgZmb05ZHr3ugtrUL1HHVFsNQQ/Pr0bjKU8DeYhqaA1hgJJREa6lz6ZQCLvpuKEbFn2n3/0R+4YSm4jPP/4t4p1vknIiaekQGT15SdGXWn+TRk8d/b/U0XiZ2qxcw+NW0/SUzZEUOfreWTt95iJvdLco5hMD8I0//s10jWk1/K//2/9uJ947Zhepf5HVXaS8uqkJohRyAA0NBRuFk6AHsmPHbtvc3eM7mLQ4x1mMemDdVMgKd9Br6p2jNGoBt3czO6B2XqUCxX784MIFNHAvk5qNzwm1797U7Zoo+trZu40YH6BPEgROAouMx5LEkhS7yuoqnSqiU0H9hIp29Og7NniznwroeWQPKmx7G+JHqPnneUCOhEMM+3CIZkone2x8db+70QZFv7AKdbvQb09+0pANmKErAO0XrtXYlSvS89Q5+RZuwjW4sFFmWJLC+saFvY48GLOSQV9vWJI9KPNO4pV1Hou7EvHtYK7P73DNs3P6z3SwzHvJju27rb83UqIOCpZOLFuSgHK3MrEQZIDyUP/bW5rwIju8/YSKHz0zlHo5exN0ac1kQLvv3rHY/HLZNWtIew7cvGbn6CW1a7nGtlIhrkZchUZ2RHk6tBhpBMspUkIwDZ6zoApbpX3Fv6BYrmZixGpHRqwS8tw8WNoyHssUQjv9aAAP0//pNt5ngUrsCZ7JtRuESkwJRVphQKLT4irHEwAu1Xr1FNZ8mSKE1hysU9V2YhLr3lekVeIhaeJjcZwQDE1q+G5U4tvrorSTa3FmYJNe977UsXH4Bp5wG4W68YwyAXQnQrlXt6Ie48xnabfJm/Dj82bp6eQwPGL95mowMgC1uRoZIGqXJEYvrR28lxx/r4ZPU+VUNxmDKNr02iWuURuCKwjG7HLA13+Tp5MMin51bWYHarRpKtskuQ5ZlmD1IiHg2SsZlqa2T1j9pmdtYLbFXj16DnwRmISwMfznoJh8409+K+Zo5rH8s3/5b2iFeRSwjJJyB4mIXSHK6GZFPXfF2eBvAAAgAElEQVRugC8s7VZKD6uvqwZIN0XWIALAyHoo5mKgJGnQwkQSmq1sinRJxpgsAvE0YYW6+/TXceVy8z5XjsdrEVMz6mBiPblWq1eoyjUP3ZKWtg5rA/sQTfndt99x8etmBn1ryzLi2xSU1QMQQxqSetdsZTtM3C127nqnza7QfJWdrhmq9q6tU3ZgfxFDd90++BCVsz60VIpC+1V5nXYt35E0eJE5cAlGf2jxnT2/zLAEu/KjhmW98Shb6f4kwgD4s5d35O5lGAA/iw5Z+oh22rR7pqsoJSz8velzPlniuFlopENEda7+EGnMMH5KR5K2xHC0t0BC3L2LLnvUDxHG5HkewiiiKjo2AIcxE51A3qvvlNp12f1uDVy34StXbBOhSzffHSLdkfIUM2dZ7UnYmCrpBDDN6yLEVYnxxbNdWaDf0s3rtgw5sJa5QgKDaB6kgpk9Ch9kpqHDhkjx9pOWnmQx37ozQYuKEFT39he6KoWtCb1tJ3x/gir6O+Bid27SE5pzqczfuyIwbyXAJZzMQ1zZimTQPYgRS9UHXOMcCvgZdcAlQTUn+T/xltz0y6i4YYkQyD+pZ+TOa9TYBXNdeFCUXPhndI/yMH334LOCFh1viRIEYS0irdUg91CHgSkQujSRVsbmE74u4pmreR8pevg0OdcOVslKeDIR1EUYnoVJOo2CCK1xta3R5i6P2JvXCRNSBglvVYW1qq2S3ahDgKqWPkm55l1mzQfs8p0GO3IMcJ1MbRZqapzkOX79jzcYlqc/83m7ya6/IndL7pCIZ5jScOozJCDczcBOwsIrNvX6Fh/LKPmPHVIpqARkJRzBdxO3bALJAnPIFpM31Zb1VHzo36GXKtatp7Sd+prVJkXJgJ6HGmrl0K2YnqQQEGJbDoPYUDNhvZ3ztncrwkE5UoDk9VfoWHfyTDuxIfH9ijogzlrv9lVS1sgrTFL3c+4K4t1qXxrNwl3PIluAvozCjDjD03el+MpCkSz88+mhz200LPKMMwwmfXbdj7sYlpJn4G9c53OEES/bkbIKW73u/yVrVAJaS+/Nrt1NuhshBwrlsvMsxdHpaGu2fRgWsW/zTDJNNCfvKVzRc0lhqos+OfagMDFEkKrrqqij6iejM2HbKZdomZi1NomWE3bOkUWb431VUPXrO7uJ1RWXk71jM5GHvDBPBwawGAk5NZG5mJ6gzSztQ3N0C1iha0Dl1h1W5OdxmkSdunSFUguKGutbCYnG+CybnGex2b+971Sl7d27xx588F73nCuxTsIwxEMaR6x8gu9R9dPhfJrkCgUW5ySiFPl/jYvEy9VBQaH+MjF4bHKiA0S6JVZAhF9hFvhPnlJKkXp45sZJ8zdCeWenJ4cnSmXkqbgV4F3KGGmO+8oKnMPDZwpTCYUE+NawmeNE8JxgUeO1NNXNIYNKTRPeeaGO8hCkIGowMtXexYJ6J2qv5NKpaFFMlDRr/bnmWTtqcl9HNkglJQKSK6tVTyWqidQRMe54oU30Wa+m+n0Kbd6q9kN2/maBHl4SK1PRYpLSEEGRcfqzjYblkaefJY06zHlDItC9A+2STtjx3JhPZtfY1DR3cy7LG6nW2MN8paWfsZDWE7eiBkFGwWUr3QNaW5whRC2vRCBTGBnR//25+PkCr4k4WOcKA0XkxUvaOVR9jEvIgKuGYzctQHraSKfmpq2yvhZMpgl1fXkrjbZtZwPiRvJ8xuzs6Q8gu0mEiVT0Ms27EgjotsH/z+28f2thrT2edNeZlUmPzZduybCkF5Nh2WhcPo6bEoBixu3xES8dPTCA5N34aGsy6u+B++gryyRlhuXu54l7CoZNcqE5bxMV0QdYlM2ERQVp9xJry7XWeIukFZhLhGlK2seurgACA4UrfenKRQ8knj5wyKDI2gy1JE0yOsylOa1+dklJXUoIq47MhDxeGZY5Ksq1e6tWSn2NZljoKoTL0zWgGi9nhS4C8/BeDp84aVdv3aYd7DYEkWBug9MM3KQJPJ9txstaZWEImFQ7X6XQ5YXlnFEu7WFoANr4ZDh4bcENSYg/LM6nzVCUdplb1dSQLp+iQFRSoSOEU5Oo+EkY3BXcVLbhzfbiOQXgKcwkUuBeVKtl44Y3vBU9f2+xkT3RbEprK+b6ggwXXpIysN62g/vxbZhjOQirZ+UqiDJpETbVUDRZC+aS1zfXUA/m2FAAzsir8R41WYDHVRJt0waAZ9lAfVou38A6a7Omhl4uUm2G5S6pI8AQIehtDBnlCYRaooWo0HOprsPy3Y/YO+fRkx7RxkudnbMkhbcFoP+nf7gBY3nu81+0/ut9DA7ygT4AIXuou3CMWrRwX/jhCochjl3OCV++2GPyxVcMakamSRFsfM5j1iiWc8V8HSql2zwtqlN4DBvcxNCVSLyP0q4f54vwwgvJfeeQccmxU4oQJJexsYCRaWFQoVovIrJ98wYJQHhK3T2koWcn+H2QCaPGSypMw1vBQGVhRtyHtpKsFD+7xzVUwx2D0i2X3/tHrE0al7Ufd/NgMg+otHBLIddHPh6j7MYnjG6Q6WLRl779FtYyduuO4kVzUamq+SGSoiateCwSO29FEtMNiwB1FUo5FlN2bF8g4WmKrCVPd5FrOXHqhDW1NtqnHnrEFpCPuHkMPgs1VJtJaXd1dzooOMNiXWKXrBN/CYBkGs6K1PHU1rWDatox5sUEXojCFoA4ANutVkkG8SK6Pm+fPmXb99A94eB9PrHzUPpHKO9X2wxhRFUwYedmECNnU2rAW1Fr2dq0SOe5Tlcn5JqXheF5Nkm9t0dc3DzH+VV75LGEzygWEAPkbWZml8AaaSjGuYaGxjwVvoInJInMZae9B0vWOxS6R89/ifWsaupIUKsBfGwMXvEsRTinLCQJ2JTfFobpGVevQvQV4p+pdhZ2ZPcq3auOzzrA7HejljbyEOcYF7gz9SPW0zQI7wsahtY0H6+lhYMwzBytYesxKrV1W12HZYHoIF+nkpVhvEZKLUhFVyLgXUliZbUGL7+FxEftHjtxkX7Q9H2qpP5OJRTBdo4N5xt/8pWYlxnG8pNf/hVA1bPgC7ijjmIHOzMmbxgPRxrSbuV+iQbR8/Yu8OADEY2R1nbsjKKfqVLpT9F+M8Ii3Yziu4zv4nUYCqcE5okcFm5DxKbuAYXVz5p5B6/GHaXwlojBtXPrszn11eXB1QCCVUNQqlUxhWJ2acAyIKMjxPRTIgUKM4qdN+5jzSMoNyzOQfE3ZEZDD1jXGJ9a8yoyLyfe/vFfH/XoMs8iDEt4BWlm3eUw2d9jwjpW9V8xLNn9ZQcKjk14fb4HMzklaVmPITmwZy80/za8hxp3m32zkWHhp/dIEpU+LR5hcMLT1D53EQN0+NhRbEHBvvDc81ZHVmccUuNs/w1rY0G14g3JI12grkrufB3JARmX8SGkKgBsV1VWADZSgVZMDg9lhoW7QoFmLa+NLCzZK8fesXGYz88+/4J1dHUjY4y7zzOeQTyqlW4DjQDQNkuHSwwLWy8p1FnrQp5DraCLkP6KLKhF39T4ZnwlaTA5NU6W8hgSl5NWR1X31p0kKDZvcYr6HP3D5VVVYzgq5RWLtEnx6zTFk6O3kccYuuFZq8lZMpWwghcUEpC6FQXee5An4L9GP1VP42GW9ipJOQQ3ywFwD59ENItNwFv+JkA3Jrd+TRQErUR59YSCDlP4mtBh3P1PXSIFDE9aY27UelsGbFNhlBCKol2ydpAD3POuUbasIJEv1cPl0F+hJAGt4eYG1nCRYl3E5VfwdAzd4QpEv1cb99n1iXq7Pix9GRXail0e5SlZ2ck3/xQ+nFZSZlh+4Vf/NYblNPHnkLtybv0yd9tp27GoMm5FGJksbx/W1BXo04kiW6DG1xGDhlEWqKR0oNTAgg4uUJcIdu34TsaKXTElR2MS6/x6ID6hle9PoKbvOBG3xtLmwbpjQe0EPApZdXU7pOzKeQvCHgUiT6nHEBmLZYBf4Smudh7+FJdeZlj89fibysrjK6sXjT0t81hiR/JhvYsRyI5+1z+VPheehu5VLJ/YmdyGe1rvo5/NQp/MqLmh82PoMiIsdRfd/7X+AN5Qywcunq5GUiLlDRiKnb2qHyK21pgpd6mxFcipBAKHUY8blSx4CYAabPGzqYV2IRQWfu+VHzp94Euf/az1FJBYxDsZ7Lti/dC/QUqsirGvoTm8jFEd2SJxS2bAU6QTvKQil5ZGa9yzy6q7SHVKIlMkOq7h7OVL9ipl+t0UTb74wouAlhgmHnYez2YBvZ+C7oNs460PUP9nQYgAOUe3vp2o1g3iptZ2dVkXFIp5Us86jwROJdZ4qf8KpSJ0AJB8Bkasq6fHHnv0cZskE3Xx7CXIk4+RPWyC+yTpSrAHugrYPCDz3FU8IxTsFqjkRmZjHOMyMUvwgOh6EQ94ijYlC/wbd5mzwDR2HVoFjNF6wyuHkxRHcu/9WWgWeTGmh8OxjsJmxLx0SEYGJM0RfSD5rP5T71XXiVqwmW2bq2xX94zlFs5b7fKwa/JUuthRRCCg7XhOpPLx2mcYo02b6mxTu8S+Z/xK55ny1blua9/yCbSN2u3yAO1pltAw8rbIgVspbBdTW19/8vv/KVZAZlj+6b/87+36rcvWf4Pu6d74mYtzly0MQCze2BljwoZn4UVaOpBbr5BRdO9EiDmvKT5TVkjaDULf0wi5AZJSuLvweruDhxq02Kk9I6JX3VOJYzkhS6lwqVXxV+e6pGa53nrSry5Vg0pSUT1/fTFF/C/3VKFXkZ1vnvh9leZFKv5yr6rkhWhY1kDlNY/Fo+60OOXyxiJ3dzfZk1JI9NH176+sO8Vd3xPnjR3Ag44IPdzQroGm6z6agFS/R8cK4nNZXYuPiY9vuPbZVcfPRMJKr+od2ssLeCnbttEcXl4lNyVAVOO2wMLSFJColbKEeiYNYB4CXzVXesAzmjBGf/f97/kRP//pF+EWddkk8oXvoxEskaldzW1mhBF1hB1e1oY3JBas9yXm3gt4F8OAlDfgOw0hmtWzaxe9jra5KPkb1KacP3cBIfbH7XEKWOu4hhq8zrm+GzaEQl2LqOuAmxO0ca1xHkgQOVV0N8fuXoO6XzulC8uER3XQI1Y51xjnfPc8vcXPHPeCm1XmjWqmtkN7uHUdfAhp1C+8+EXr4rWKeQzK7E2MyhWrKl5BHIz+3dJaYUwwY07EXKSAdXmpBoIlntAcmaxijY0XIXXCm5pbVuKgQagF46qQW/M5zWGlzJP4rZ6XVoaMUOiqxLfPtvRv/XSMRfPEU0yxAbnNUC0YQGxXU84ePLTN2hrGrUjnycp5xoWUfgV4lnoy6YhF5v/MbKUNj5AF4qTNzbXW0iQRddajqsYBdqtzPaj2HbSb41U2huFUAY1HEF54GATQaOFb+dFQ6Jf+xa8ha3ADIabLnEAIe2pdySRKelG+MD2DkEISD1vU7U+WT7sF31434ysoBkFNshR7qdBJk7HkFeioXFSFWJ0yShzZBZsdDwAk9c9JXCxcLS9yk6IZY7hAdkFeiwZVdQrabhfU19h1/5LQs8Ioz7HLtPAhofJqGeENoJSi1FnETkkEp3WrPoxcfPmTSkZL20jc29rbw1vS13rjtG75xzK+uyNT9sZkuMsMQLQxDaMqgMzPkz7hpy0zLEGcC/ZpiEHHl8tErvtkhI/pr6V/OaTGJpIj7dAMQ1bPSgJJWWGknpcyJCVcjPPIY5FhqaYC7slnnyY86bS//e7fu8f1pZ/4CZfAPPqjI06ge4rODI081ILU/NS6Un2q8VKULaoHR6mm2nmeIpf3r160t8+8b1Po4ja3t9u9D9znE/nI628S96/Yz3zxi3YQlnDd5LhdPfwW9H/KOzB6OanjCQcUB0P37xX5yUOQvojCD66nsKnT6rbCaSJcq8DAvHPxAlmmsyQDJdMQm6KAlVXO1UR/ny995gvWWY/Y1OQHRAinSIXf4DxTrjPsDTA5jWa2IFb48IQoYTTkjSxg0Kaowh5jl5+g6V3f7SobmlQ/K+kiJw6IjFPSM5YolZ6wmNeO0mQea5mRcT/Z3RJ5tsxVX4Oeb+X9ZICwEG14jo8cQP5zE1XrMGmXab63go7z4sIAzxTaPjwaYSNLS8hTkt2ZmVkCAKckBmyyd2ePg7urVDW3U5u1bC00i0M8DeO4xP3oWl0mwaUSwiZEEWel/fmffS1mWuax/Mp/9+voikxivRCSRktjmhhY5e2ucYF3oZqMwFli1y8XfcqmqSa8q9v5IgoLJiBWE1MLWmBXNpk9TS2DAVDotSbExlnjJ1k/ueC+M8p74qziU8jdloVUY/WUrA4DyCSexbCII7OMFyJpPe+uqB0Bb0SEPQF5Atq8Z3Namkp1+g4Qq6+0YMtW3cf8s9xClIU/yXL8eANSftjyECUc2sz4uteSqPeeuVCqN3l1kdKXPc/OH8Vqnlnzsc9ej2ex/pri+tf7Kz4ZvKTDdVW1tnje4WUqkRNj5e033KPS+YNqoH/XN9bZz/3Sz7uheemHL6H+30Fx6SN29cpVMIp6e+jBh+BZsJAktiSj75IRytEEziPinciIY4imHzn5lp0B71PrWWF6TWR6BOAP9A/Y7m077ac+9WmMypRtY2Fdp9Bx4OIHhEFRsS7CVvi6sUB1+b7+3PuFvsDcauxsQ4ek2wYgcbbee6+9O3jDDl84Cacmy0BGqKEM6O6t++z5Tz5jeWQFpm5iIOfPWT1teBUyOowqzpvAXc7t1dAiy6n1YWzBXkczg4GZRXd5inKS62PNlJcs4cmoyFOYX7TAkQusbgjKmM7A8/JNUc8xc0bkkHgYKs81/PBKvzEMvzKhun98oRo8FZwO2wZQ3oMURvdmdWBo1ZUw9IQ7c8OEgHDJVqdYE1orhEKsCxX2njt3CYypYA8+/CDPE3Y911AES5mYAtwmzFuUUZE0RSIURnygkfY0jD/Hv/jG7683LL/6b/5tuDek2rypk9wxEK85wK856Vjgccyze3nZOwtVbSg0eZViUlvM8GKkWRK9kT0w8SxShDE69gKGKvL0AWC5Apl3mVNtGopWAoP5L8eu5cf2XsdhjBRSVQPGLhLbS67RCVXCWxy3EVBmVGaOEHJpR8WFZ9CE63hJvXYD59oE1Xqtb235zr222ANv2fhV7k3oscYTX1u+mgRpwd7FM4nw5m4uy0bDkhkXMSQj65IZagdz1xmW4FZkXx7saEHIdGbn0m1rUt7l3LrctZBOvpk+y52lznthtFKKUsafZy1ukl7O7kQTXc+9c1O7/eKv/BMbQKPm5MkTDph2IS/ZiWD2/n0HyECQrpQx0TjIiCdGte+4mh96ZvycWBi1lw5/z64MfBjlG0qR6nnzWW0Xn33qObt301brw3vZjCHY0dZoNz64iDcBsVMbEbVhK4Cty+JEkYZeIuxdRqC8Su6/yk+4N6edCeQFqG05dNBuUTvz3dPv2hhFt25wuT6Ff/X1jfbko0/bni07rJoOAtM3XrGK6fPOjnVxMgdQfYi86Xy0KElzRxCClrO4M2xgM3MFugoUSNneY7emG+ziNWraKsEAVcvkz5D5IxddhDs892lapWicHUeRQdG4SUOHX0RUFMiOmSQogTQn0SfWViOv5eALFQhzWlhXS7Si6dm2HSXE7XBQ4AdBXqzBSC+zSRch2gkncV4am3f/zWv21jvHEFffbI8/8RQGPUfou0y6f9qm4YcFYVC4ULRDcS6PbtzXU6x9rYlvfX2DYflvf+3f+QSWYZCyWTQmcqNZyuAIa9FiLmLpRVxzkFcTzZmLGumYODM8yPnU8yY7sd4/DTNWRYOysPJKNKirjsmQe/eWE0EXl7eySPymXUzsP3lN9eTcBQhOMeBaYNW8V0ZGKcJFwDvp1447q1dCQgyCsgm+IhMQq5DCbyltAel672JBEpD7cYZl/euZyJVPjI8YFg343c5QZsQ0wKX3JOPlbm14H84CTF+l+DoZmLVgJ96QGZby9wfFPP7zr2QTM8PgwZ0b+eRey62X9gxj6xk/x6fi3SG5EF6Sj6JjYVr9K7Z9x1b7+V/4GXsPLGVo8DY1OS32LC1eeuiwqBSpnnOlt7fNvjACHqbIm5JhCeLhHNXprx39gZ29es4lFJeRS1hVShOPdBtZop965lO23HfLpt4/bbVkZrqa4WPIY8CLrSLDZCjNVSMIJdBX2ioqdBn54LIVb+E5wZupUBdKNqs57m1aQDF6v5sefdDeHei3dz446/ov6qQo7GgvmbFDe0m7s6nlwSfmbh6mmf1VPINoqasH53NKxttvzJecrEDow/DtlUCEQivWZtfu1Ni5m/SaWt1stc3bbegOjedUiMOndK8uNqd6LBlI1piHpoyvpEpVJDqPvnINRJYGhqqONHAdSYnezmbraW2w4T6uC0OSwzFoYBwUpRQpwWkAV5phbMaIQqjMtS333EMoCCeIDNoS4zPvjsI8es3DJn2V3t6dCLA9xhpfseFhNTcTNiq5zwiBIxNIYkSAvbA37tG7M8oeeCiEYJzuKAuF/tWv/8+OQstLUTrWEQgPZUISIeKxyARoJuakcyow0/sTS6k+pBSDmSmNzJhACp9cuYtSAXXuGxm5Q6OqaFIuL0L9ZRQWuSUGyPOWqXxGoZcstUKpRT5fK6EhDM0M+hEyOHqfSgrEL1jGiOmcszM0C6OMW9SYNa8jQEvHKsoWeaRZ15ZmuS8R+/baOox/ZZZ5vaW4u2HJ3hM/1wzO3TwWn4fpK12PpyQj9Cip86VFnYF4WoTunXjY8zHH9RAoMyhhHjxVX/I34rSRxvQD4h1EqKnFl4UpcXwuMrkqmbHM4n95sYcO7rNPvfi0nTl3Gi93zh7BnX7kQbARJr+KCysWEXEqjjhg6x39qlvBJOBB8L20Sn+pRGsvAty+dfJVO3b6OHsxcw6HdUmpCebAk/c/aM/sPmDXXjliBSQVWtiFXUGNhV+HIavbsdOWYOcuwOqdl7o/k7AKzG/h6lWbeO+4VcFVUUaqAXB6lRB8FvrBDBIO9chFzLfW20uUtFwbo3EalddbemjkBZ9lB9yZ3ZvIjk2BPY6+b9VFiGOuzI9XrrnPXPMMTvLiNI76VWFdzBp1C4SMhxLhOBXz/RNIPlVus9HpPKRM9I5FjSBLJZPr1Dp5Ba6Z60INpPpp00LvpRUkVW2F9iQ5QsnitLVz7ha+W9lgu9ua6H5x059bTw+dDeEJ3bpJn2yyVQLgVR4wzdqb5Qz1lMA0AczXY0BmOe9Jwkh5VZshG7797nHbs2cPtnarjQCwLzDu2pw9KuGnIpXYBFM5gK/B4KEtklGT0fkv3/zDNOdTkP7P/vWve1WoYihZBSmICVUXK1L71hTGQN6Mq6QlsFbuYC1PVruFMgbeutQp70gvYDBmmWDRvxjDQs9dpfMW5lFiF9ahvVAPhieTRcQ1zpkg7hRQzuAWVDeElb09gBsq11DDzTmiRWkmLqOQR0818vlysbVQ3TgkF9O3Qt9g1huFFVcdT4ur7E/lCzVb9BtZxNnn7m5Y1vsSpWNo3Epfayf8qGEp46Os82bkJSR3W2vdw6LQR7nb18caHLdK6RMyTtkxtGvyTBbQzNEOFYYtGZXk65Vfv04rc6Xw6KGHD+FCPwSd/6bjYJ998Rl4JTzKRYzJ8qhVzH7IFnozuBwUE1qOrEwN6eTVZjBMNC+qoO2rdJ/jHTt9xF599w0yLQLved54LTXMk58E63hh5x679oNXbeHCZVx/Udf5O+p0jTt2Wduj1AW1dFABjSKdjJdCbgG6iBLlb/XbxEVSrqSQK/Coc2xilVRzy6gU6V09UVdjL2PMTvdfJTss0TFqZggHnnvicetpZBTunLDc7EW8I0Bbd9KSzCgbVlGbG9eYGRfv36NffWz1k1DdGhGtBjBe3mID02125uIEi1JcFgy51oDwJ0J9yWaGKD1pdDz3Hdu34mjU2MXTJ9C1mbLtrXl0mWESkzHL4VVoA2qCdLhM1qoAobGO947fGSJVDieFVHIzYvUCckdvSgUAqECQBMam4+ABG2EMXjl+AiC5xrrx8gbgEvUSNjUWEC2fUoW1WMWBf7lXpQyQ1p6HPsGOl9Oh5IzE8jV3/u4v/nS9YfkXv/Sv4k2aKjx7qcg3E4OqRkS6riOQiObUQ5YPZ5ocdVywGmIVsYZqV+FCxJxQlcvXaAI+zk9ZORGqvOjLN8Xo9uc4jFyLJOnv695dcrkpuHtNaJVSYq8OaxPjEHWCnOJv8rjbvY3YrR08cgwj1ov+FEV55SnW9WQ0/TUzLP6Z9Tan5AX8ww3LmpdU7gnpPGuGpcyYpJXtd5W9XO5BKbbOwDt/VOVZnkBD9DGXK9zgtawzjGXhS8mI+rSNL02KjC/hYS7PWNyij7CCk22OT4WxWUtpL9vjjz9oD1CXcxmuyRbCn8+9+AQp2Q/BJM75Ll9RvAUsxqLkc95WAyykkmboyytqPk8KmhYtqzXdkNjaKRS9an/9yms2wXMuQkpbJtNSzyL/qceesAPMsfzVfqtBqwW6rF9JkZ7H87SIbUF+YwZMYUoyaWA2wgtX8ZbUzaFxmuZxV65ajiZyg2iJqEH9opIKyFY27t9jq1u67Lsn37FbGCH8Xw9RNsN7+fTTT5DFGrKVO0etcfE6qnACVkMkPTBBFd/J0xMWRBbNMzwuDOjjquF3IWq0TYo12yGZHbTj5+bt5IURcKmt3HtVVPpjHKdnaKGL969Fq2WwmezVfffsoUXKlN2EzVwzetO2F6ptKxa7UlAAafoVmshXtHRZvqsHZbh6p2IsUhqxQq/mRpEW0VUqgnsto3Qo4zwOu1mGJb9jm52hf/Yp/rakNjRwbRqou9qC51JP7Z1iO7/2qMSMzdw3ZnXNwPiJSybGNcZFrXqdxkEo9td//scxQ7JQ6P/4H/69T9ICN6gGUgKLvChQ+huqdmSljs9Oo6pOuwYh9Sz6pvYWXwBD3XYAACAASURBVMGSa5wApVeq7PqNG3bp6hXAKlqPqngrJasFxEmeUoYhUsiRqqpQ4j1N1oxBKKNRi/iMqmtv4/LKg4oNVu+NcgOHMzIvJLMmeot7KzIumVHJjr+WbckWmAxLppjvg3GXnX9j+JR99q4/E+i7MSsUxwivKvvKzuXPKvvAP9CwuFaL+wraEYPi7Y88cR42XtvG+yq/pyiAC4uszUGGxbVK3FiVHyn94ptD/NuRFoBMQRXPv/gsDdAa7eyZs/Z5ClofuQ9V/fEfQY47CTOWMAixIxci4CNejOfhbxDGNAcqxFbNdRLCdNkA7XC/c+S89U8WbRryVpHm7wUM0S89+7ztwCBMv3vCurlOAZaeCWvqsCo8mcV9+2wK6j/+CDQNiGqAu+zPTm9vQjG/Ds/3zjs0maMJl8oIxG6dZ451PPKAXaVS+Ps0oBsn5JL4QA4A+J4D99jDh/ba8vhF1OzessblG+ilgOXE8AfpW0Yg1QqJgF7Ec5FHrn3QiyAYK/E+1Hx9enWLDU032+VbVGvP5iDibXFms2sjc4xb6M8ME4rJCxNzuZEMzbaORnu4d7M1TAzbMELydeCU6jiWQ44kv3+nLVJDVcx1cC3oB3sWUbtzZIuqF4EcaHkze+EDq0KKogYwdhZPZ4UQb6qh1o5P3LabPIsFwQxVcHfQWupo3UT4GIRRhXVLrNFM2UCbvrwXcdUEjfiK9AxuYKOz6ED/1Z/9nr9eMix/+O/+g3fny8uYMGqywNJUcZdHYsqEJSvEpWOoyy0w+G2g/nkAIPFTxhFaGhoa9qrR98+eoUBpFAsYCuoe9HCQ0MRSbi5wlwz4Co5ImqgpVPH3+sTjxhTElmEeQXsO8NC9lMyiloU1OlpJGqDk86fz/1csw7oF6OFVCfKMhfTjkNgY0jVDse5cP86wZAs3PK+1WCUOEiLW8RXmKZnaDItxdy2ut4TDpDf7O2U80tdG78yxFVH1vXWGxIQSWbHMsqwzMukXx2AwLAU81y/91BdsdHgQQexx+8Wf/bJt6SCcGv6O1c5dIBSajRpgFmI05tATTaGrowvxVSQUmMODUauWty9M23vX6a6Abs7CUgMV6032zz//edvJpB760RvWjCdbAI/R5K8nk9GNNzOxudcGcONnqU7Xqi+SAMBUWh2GpYHdeRHm78zZ81ZJWK25U+Q9M40N1vX0Y/bDWx/au8gtLsKDqiFbc8+BB+zQPfeDaUDiW0BgnVBoZfx9DBwdB4SBae2GPfbrd01oH0ctxsiksY6dDLdY1WxVeWnHEm5M5G1kWuJW6n45BeY4Ytu2bscot9qFix9aH95anlCnGa/knr27bSc/CxibOlT1Zq/2QdDDG2EA63q3WN2hAzaHpzLL8SUbUZEyqJEFJJSir3j1+JCNv3/K5unlVEWGTPyYZZyHUTyfc5TvDLBulgkbt/XstE1dW0lXs0vQ31gzSc9J1d2Rqw1pUykUREfPwFb0pWxhDR5UEVvwzT/aQOn/5v/yHxgwsBVhKOz2qsGQorl7FXxQnf5kWEa5sVHcxW7c3SYGQ+JPdxicvlu3rH9wwC6CTk8qqyDjJFcq1TH4ViUMxI1CuFRZb+KNi8gvXEZIa1T1FvpoaUmFpcwWeWZY7grErksbr1/YpVHRlSRHouRpJE8oy8Jk7/3/3rBoRmSGpfwKY6Lc7aukXeuzPGDZMEFhSAJKjAzTXT0yDyWV1hX5Lbou+hGSocrOKeJV+VfmaK0SbrQCHn7yycfsJgtT1Pdf/oUvA8n22crI96yw9KHVgq1JzlNKzmpxLl3cCigNXjvHs86StCKZLTF5QdfszPUVe/Pysg0WqXLG0DTjpv/Tz33emllgo0fetg7CoALHqFWXQHZ320zb1gcet8Vtu22ERSYZTKetY3ya2eWXKFycoMNDLbuq7rEGAtgyIO0UEhFDzQV77dplmwQLaWLH3tq9y/bsQEy6Dh0SdvTC6hjdG2llMvIW5Lg+x210Gx5yc80ymB5RJv1ZJ4MzmRYgyk0tN9roQovlWu61lu57bGKuCob7pIu051jgEp6qJ+vTRGpb+GPfzat26dpZANgK+8TDD1gHC3gEKdfmqUnbkud6AGbFO6kkQ1a5Z6fNkM5fQp82gEkZ7Xieuq56pemHbtow971A8aZqgxbJLlWhCldDP6nD/ZdsgIxQASmK7Vt2YjRg2qoYlxtwAFqOgbC2sk3JN3Wdh+F1rFUOku5f2VwG4Q++8h9j3mWh0F/9T/8ePQo0ODEkouyImyKdV5HSJBytMy3h9kyxow2Smmrv7LBWvnXyATI9fbcwKsgJXkXWchJvxwu9vUKzzP13IxNYh6Z9eDFri2Bt4sqspDSnMBX3cOIrW/ylRZ48lvWLLhmRDYYlu5bS7psMiB/XRyO5/x9rWEpXsf50635bSzv7IctMYmbB3Kwm76J0/3EBMSJrzkXZkTcml+NPkRlKma9kPDRc7nDFE/bjOalqHXi89vmMD5Qh/BsxojjR3c8vHKOFjMqu3dtthsm/tbPHfvnnvgy1/pIVb/+1NdKnqZrUTg7N2mq8iUmYtpUoOC3MEVIzD1x7h8N7caOuW/YAz3lgus5eP1+0qxMNYC1t8GG225cJsZoQbSqeOWeLNENrYYLnEZCSYNFCXc7qD95vtfsPoNnShHtPxoJrqwWotQ8/JD19ylYI07X4VIRYZE7PAXZOEM5fEwDctokGXj1Uwot/Qx9jlyWCF0I4lV8Zsbnxs7Buj1n94gd482RA+DtKBWFctL7KFPIlLLYKcKrWvFeG1Mp0l23Z+QR6P5O0i7kJbaIecbF7qcXq4pmoP5HouzJMeZulvufVN15Cne2GPUnpwmbW38jbx6wRjlYDb6siqdJMtNCwnUwW7OExRO4XYch6FtTnLeOJp1an7J+gC7J01YRY7c2NNoCnNsbF9tx3vy1CoHsddvMghYfqGdKO8FaOcLOK5EgdPZ1V0SzaiXZ173qZsFFPO3spjpxgZY3lIPBa4rJ98483qPT/xa/9OoVgIObETjUaJVHzMRryVERemxdfRCXnWLyB4dtkaxpcva2CGx3Gg+m7DjGKWK4fRFp1E9T3eYwZbkeqf3FeRIrNI5bxxRwlAGtfXp+UPl2GWfobMjOVGZZyL8I3df4vFGI+usOvS5PqHcnAxS4fizRt+aWwo5xoVrpOP1H58cvCjLiE9HV3L8NHpWQ9IhTciMusG5CPuZ94uuWeSPq3sOxkcIOtuZ5Yl1WE6+PuHUo3tqzQ9OOMSOYFxbXFBrECGau+kS4GpDnFbn5g3yH7hS/+DIvxgs0O/jXuOECrFOkpsa+iH9AsbVwkUzk1OcAcoyUpRkYNt0SRlSfvewETeXa1yU7erLFjfUt2cxpdle0P2D/53E9ZLwDp8Jvv2Oixd+mwCJcDVz4n0INwfUGeC5tdz8GDNi/PR3wzMIXR02dsEfASIpXjKmoZirqxTVNB3fTgo1bRu8fmqIk5d3UAA5G3fRRAanP1zoMqOlykRqiIDCbp5qqpI4wtAvPU/1R5MWxcs56fe1z6VoFjBZ4KKeWJxU7bvPNJu9Y/jJDaddu1YzcN4nqps4QwKNIeH3QYXvrR4Bzq4XHp2hV7HbnV++55yJ4A55ljXc2+d8bZxgWyPNW06qjbutkWt26xWdagwGv1nZAnVcM45qizWqY39sytGzbNhl9DCIQ0vw2p1/ZWNI3vvc+m8C5O0Qnh4pUPnU/WhI51LR5NEa5PHqa0mrx56tyR5Nj8ndckD4bfHIBPBYjuKaXi4D//0w2U/u/92//RJiVODCEm9k2mu3YUVa8imLPIRStVJYXqO2hnCHfZTL3GMj/H2IX6iOHeev99evjQHkOq6hHMaJa4NQ4DkLgg/jOZCZ9JsTBXXfMjFoJX3boVKpmSNJ3TtE6vr8Eeut44lF99dvx09Lubmjhz9rk4ctmiL3cdNHOyS1lnWMJwln+t1T6ve7l0n2FKMo5J+DT/jwyLRz9lKewyD60UKibD43kk98h0rWufCXU0ubYZuJ28vY2X7hdYfp/CV9TOFkJWS8G6YN4q9Hjxk0/bs488ZE2rl2xh5AdWRcGe2KHLahHjWEArGb8tNj5GQ/fFWxgWyI3wFjwt67oeAi8U5jfZZM1uANURO3G1SCHiIfvlL/y8bYb8eO0V2k6w2FoQ3q4nJoGz7XG+so4LHCdHndMi91mDV6JQaQ695iXwBmkYF4uaHchpkE1Z2ExXgqc/690Vj164hnjUCOeugsexiQ6RtI7hWLWEgDu3tFLIx5yc+ICQ4vusqmvMTcBRvh33lnfE2C/ibs0hmDREVfOVQUiiqy22a89TdmdwAexpyB68fxMdNwmL0FpeWUDzhEZ5jp27eBgiY/QLr8h12cxyvX3vVWqSalvtxSefsQ7AmqkT79vc1Q8BYGedkFZJ1rR+9w7L4bkU6TDp/C/CmjnKEyrQi1nEoFSKMcuYEofYNIp8+b0HrLB/P7KgpOQ5xlWoARcv4Vmq1IbH3oJx0funkP4soB7YTp2WOjL4zPAwKwG2XLS826wDRybFqQLYr//hBpX+70Hpl7TjHDGozuJSkeor40EUVl6pNU5eRYprihsYw+3dBAKfw8WahMMyAtZy4vx5Ow54Oy+ZP4UwblAi7s+Kq9yAJPpvhAFrk1xAYPYVsodhiMIgJVe8BIi4CQiVrrt5EFoIZe67pwc3Lpa4mJJhybyIcqc/mnrFKTZKFKSP/yMMSxitjZhOZlgyzykbE9XtZIjUujW9zoqVLfa7lCJkbV7LU9dOw+cYWQjkEyS7KL/Rj/e0MpcurlmGBe1gaPU9Wzdxb0tU1NbbZz7xoN2zGaLl8GFSnH08YWWa+GSNFMu6yYTspl8VYkFzlxBiitg8WrkKd4E0Rop4BWGhqs6H7LvvjdirJ2n61bbTfuFLP2/bEOGuHCB9fe263X7rbcDJERqBqZg0Ks8F+nvbVZ8/qoXRYIEXItXYhGh7LQLsl/vINLZstinU55Z7dlv/DC1haxu8Z5WA1CZ6IeUpiBRLfGpizLkgPWRnmmsnKeY7RvvY97hOvJiFEfcUJIuA68791VMPVI/C2jW7TX3N5q37YaFjLCm4VFvgng4E3u265WEXK1yRqpyqjOVhQ+JgQ4ZuX70dzOhee//Cgp3+YNA+S/jXC9YzfoL2p6feszzeSD3j1QFGUk86ehDC3xLYVWUjyRXBFGdOWyNdIzvwOlT6NAKgOkk6uZHGgFs/8bjNwNmZJiKZgmh6GiB7YGDAs7eaXzVqo8hUUDp5Ac+lHoeiFeOi4l+1gMn0maKsR21Xgq/j9sK9YrNvbjQs3/7pX/X6CB1UaWHFWDXocsiCqWo4yucZRjyWKQhvN3C1ulD6aoacM8cCmMQFO3n5oh2BcDOumhA5eJxUcXPgKmEINKO9ETf/zti5meHwPTGtk481LKXYKLln/z8YFrdRijVL9PoyzOcjazAJJd/NiPn9rRkWL4fUkLjRKvcG1lLkJcetzDFJflacYZ2ztN5z8j8njyXzzLI6KYVAUUwWKeCSO1bmmPnnsw9uuB/fxbSIKZZp72y1bTtwzZfxCuan7PF7tttnHumx/CxM1YXLLKI535lXAXBXKzsAK+9nx2tDA+QK+EwBJ5jXVcOzDN9iAUNEiFOZAzto3m+vnV8AC4Dg1rDFvvjZL9kOxJ2aWAdT6N5eeeUVa5MmLtigOgx2IQY1TYM9dVR0PhQPLoTGVulVzLUC1u6Crn5tQtjNkn2Ip7KFUKhj10HrGxxHluEdFovU1RqtCTlMzX9PMLDIJFzfu6lge3fV0GpmiPtkQRbpvOlTATKp5BsZrBOXLtqJDz60+pZu7hOJBLCkB/a0W1vlILgHr9MgDwlm54kEri7PT8LycGD4LlZA4VA90Xi7vfrWNfvEM5+xPZv3WAHh8Cuv/cim0LXpaW+1e+87ZH0wiu8M3GGswEjugXVMLHn9JCETJQTdcGSWCeuuQpSrwgDt+SStKDASMxiJBeZxf/8tO3z4iBeZentgQRKy/vxPYzeN16I5og6gDWTOGkXAAxbJ5qlTExiXonPKRJqNqfitjQpy/+Xzv+Q1CuoD5C0vnGwnl0eWCV6JJA08REF7Aks7CDrf2t1lrZSdF0Wi4zPvXUWIh6bvY04FFmtBNQaJd+JTNya+BjK+YoF+HISbzeVMXa78M9ni+od6LFGksPZV2pR/jMfiA5nirY9juG5Yc2mX3Phq/L7RsGSvZe/25Jmv5nS1/nv22kcNx8cgvYEfyYiVh0ruQkboGUhUKijcYBzLw7K7GhaOHRwNvtFX7d7aiXEJrVmJBxTojfPEwRZ7eFvRWpZJn0JF9zbJuPyLFbT3rD9EOHQPu+YUdIVxdsomyjxYrPBEKlcGwfjkseRtsmqbHbm8au9eRg0NMfTPIV+wu3eHzUtpDj5VPZhgnhYUVwE3e/CUWsFuBlh40naNHVSKeNKOIeOFRzSOV9H20MMQ4u61tz68aQUyIb3777dpeDTf+cHr9NSigb26UOCFtLS0Q1ZDSgDui3pIyXff2dsBaa3G9uxuoj1SJQRSlPM8zldKdtFuDlzBGLzO/EfgurENYzlvTzy0zboKt616UlXR6Pe6Voo8+BB5cvxLlH5FBZQoLFILtIzxHV/abEdPUQ+95zm7Z/dj1oARvHXyfbtCLVYTOMy+rb3Wj8dRoMlYPWuz42AvdI8ppA/Aggg+N+/eZzWk4ReoFSoQ2tWSuVvAcVCF3wJcm2PvvOucIxkPeYthiH2H8wp1dfyU3rS0aSRpIcKstI/1N5XW1KLVIq9mXqU8PFvvM8VnP2JYvv3ZL7tLKkPqeXjXMNXNRkWohImF/ErlvAIUfgQXcYWf3du3AwypPwxgEDn4H5DaGkKJSrklGUDfFZ3vsLYo1kSHstAnZvZ61sjawvx/w7DEVfzDDEu2zoJanTL6Go6ytFvJEKzzNJLx0Hs32JVSpFH2/nKQOdsJ1gxLmJbg7Gg7uHtNkO80d7FhdzcsslJh1IOtnJVFrD/AOrzHT52McgZoyROVoVbGqXYFole7NbZQlKa2vhJDZ5G15Wbsqf05u797luzNqKSNfExW1AEhTxFePaAj82p2dhk5yX2wTmlSBlO3cpWeQsoecrBZ5BDf7au2I2cnUQ9tsU89/xnbv2efXSQjtAeVt07aro6c/cBWEdbeBM9qDHzhTn8fLF/CDFzlAoWp6nc1Aug5A5N2EhLZ7udfsNsAmR8MT9ljz3zaiWXnL16xv/7uS8huANSqMJaJq6LWOkDSOcIKSS9obTQ3523rFiQza5eoyWm23m1kkKDY1yJ9SumtHX/vsL198m0cmNAV6u2iOvpB0sIzp6yu2IeBJe2eee4AtUu0/tVoVbFYhUiurJDWptmeGn7MUupw4nyltXV9GmHzp20FA3LqrXcQzRq0AwhqtXCcW6fO0pJ2la6KVHHjOSqxMjqLB4dB2fPYJ60C765IGnsJFFqkx9gM8EYmZ91bGafNyiwQhvhqWTfLGjwaaSiN6W8o/3lxKveuAmAv88G7rCdVr0yxoAFVMmTMbc3Fb2xUkPurz33ZXX2JxqjXikqp5SNLE0MLsi6PHJ3qSHQRVE/OIKcwxU1s2b3LlnHFZgFzLnPTL793wm5w4RKxkffjLFlN4+TtlKZwCbRVfJ8ZmHX+/tpbE6Fu4/px/MX1SnwJlr0/+3f2+t2P62HZGvpbMhyl1zas2LvzQNad2X/JHI6SsZBxSscqsVY95NDyjlDEd65kSOQparwihMxMVGikhMnKktQyNlGvse5S1xm7zPDEm0r4jhusMmylbHDX83Xk+STtvMyJksfikQbXlF+l2VsLOxsLLC+PNli7BQL8Pe3L9vkHkDqsvEX6mTSzrtubk8HFUMZBnCn6PbUUHvBWqqOT5wmnqCtid6skg1TZdq8d7zd7+RitdOFqPPX0c7YVvspbb79lz9AvaFMj6v3MtSV6PfefP2PjtwcoH6DNLudfhhMiI9GJYekACxxms5ukNqd73/32+lkMGGzdLTv3sytX2vdffsUuIhblivtO/Ep4orwXSgk0xu3tXb6gpukWup1+vps3NwHyNtv2bRIcV5X9uL382t/QlOCKT8mWfLU9/9gBDB6dL2bPwOUZsurUv2hFZLZaFPpqDjAeXf93e+fVpeWZpeenoKhABYqMCE2QkMioGyTUKKCcRi11z8yaGdvL/8F/wUezfOYDn3h52R6Pe9rT0z09Co0yyllIQigBEkgCEaugqJwIvq6937coEN1trznVp1Wq4vve7w1PuPfe907Rs2hk5CSmxQH+jTlI2sAwJ/n0K3owdf6srNvwIEGog+WZnc+XteT4bN+ytZwnEPEAZQ6mw6FoFg1Q41f38FEsiWtv3Fw6rllJx0Jc3oz3OckWW7hWoHYS8+k9+nCNMkZnqbvUz48gam3j7CNFFC9z3NfXT52WM5FUKtg0kzHeymfWx/HvIHZZVpFtw0sC/df/84pi2k888m/TFy4hZx6PYddVIZ6oqxL5ACIeZ7HjIdG31ijtIu38IvalOspR7NtdhEUfwT47rwqqpAP9M5PYRTdFul4BLJMcjFtnqnZTkbdRTeeKVzzPVYAljg217tIWvIpQr1WCSx9VGkntqr3qd6qtXX9Wt0Zxu2tntqLWNqEW2lZigmeX3Az8C0zIYsj+nfCQoBsfqZHExk9kilICfpC1H9Icz0dKe9jj4+8kly/HwICoOK+nyxyPfCc1sNTC4tpXsa6uBJYUDvmNyefWDLLgeSt9va+ZVToIMmuGiB0l+dTE1TbGct6MkfLzWwg4m0HFNSq/26fGO3OciMNCiEkKzmbJ0deGYMyRUbySVDa7QARuc8c68l+2ESg3Wp56ZTdN5hrKLXhIOgjm+ujDjzCL7iX8fA6xJLhY4QVH2FDvvfk2nMeFspWiUuavmBzoOHbMwxVubRbSA/qGL5bfPf0yldFWYDoY8t+IprEHbSl7/liLSId0FCnD/UrbPQBdSU1CH4FlchKWLrh21SIyuFeXpQDLDHpUDQ2dLM+++DvKDxDhykRtWbuq3Lia++snefHioShsPd0dGO5u4sIaV3G+O4hLofE6kzs2Qg3dCeJzxnGNXwRkGJ+DdJQYm7i/rL/xr8tLb71Vvj7cWx77xd8EBzSONvEJ5sy35Gbt2HFbWUYkbhvu9t7BbghqVEfc+yQiRZG6ixDE7udRXO9DkL3dJ3sqM4g8JZwwvbRYUVMRULLbJdUaTTDkdgfovSS4jGLetZhFDs/isSYbt8G9NFVJw7mUMIWuLJvw+0f/fS5CSzjy3zl7sLA55F0kdyaMa/GrkSRIIhKai54hXXuNxLSMATanCMh5+WN6vtCsKsoAuuArYPGylwFLbqdqedegUS/c1DAChsL9WPEcU3ZPbjelerXjpiz6/F6eIcyZq5gwsdGitsSU1/8HsKiuR1o7qG35xVZ+z6La/EKKR3dAmkU1NJB+gKSys0zoMLEcwxLhjG+Q1lVsTw0KPmL4zypuxDtLb7vAlHcZRbIkJLNv6iVgmfoM8Z1EmjSjLpmAAZiVZlQXjLockPJEedzln1zy0MWtx/DqFWpAY1m0GHfs/I4IFxjBQ2iBpXYW58p5M8u9m7vK7PH98AskwVklnqnVjSuHp6dBN+s5Ak7OWb/H4DUaaI2RV9PUuaW0zNtCXk1/2bnrjdKPILvxpm1s8Laoe/vQAw+UOQS3GWvSBAgMne4tLz7/AjVUri8/prxC+nFxAwMuEc5lXhLV0I6d6Cu/3/kKCYArCVY7QXwWJgU8isRnFBGzJmwVnCmwTLc6vz+AnaF8SvQ5tBhZsKC9rFm3jKzuVVS5Hy0new6WF3Y9yUY8g1eplQ4FN5cFTT3kSpE8eAHeB1MpikKFptaGd3UtUv8e1udStLReBvNbqJqvIJ4pWnXhJCbRRUL/Z5aevh+X2YsfLr95+pUya8HGcs2SjRET000kbX8vCYUQ1daxXkci5Y7btxN3hnCjcNUMGGJwJRJFM8D0PPzLEbxcA5hCQ+Uz+Bm5I0uk9JMEGYmFAF8t1NU+WtBKNJGGjAWin7YJxWosCg6P6yQ73HgXgSY6lfLe9yrIPfXov6sEve4voyAplMuBszq7YmOeRS2Kherm48eL9PLeNMKR22DjR3i7G/Potb0fl4MgoIRuFERIn3Ns8goqcvFWOzoWaKWVpLcoVkElnRM+4vgpJktussuBZar2nybSlO+4DwOE8lyT5kiK8+qaOelXu1Z9QGgVyjgmSpffIjwHywmpFlja2EhzILfmElPQop3OuYbtpMfzDyHFB9k4x4foY9R3BnIPM5KNEun1JmTG0Fwech8V9OtnEEzUfKpApUg2rCAxekpf8YoWEhWgX/K8pXs5Rldw0Vs0ObrfO0EV1zLl/Uq5uTQjaq8sJkLPl66Yh8t5ZtTcsT7gdJLa5uDWfPD2beWGeaymk7uJZzmAeXSWXLQsvDyN3zVfGHfFPdludXgaEaBdNyGsNlHxbAmtJgYozv0i2fX9ZT2A0QBH8zmRt/fedXdZff2qiBS3Tccne/aWDwh9v4NExXXrrAOTa87M41h3xpoAYIe/PQVx+Tnu5AXly4NHuOfzFFwi4A1eyLai0QY1Vq4jC/qFANDuczPhFWWeFxKEt2ol7mq0lIceuQ2NrYlAsw/KS688QyzJeFmMU+Oxe7eX+RcovE20bgNRyIVyltYdco1fINZlevN18DbbmfYltA0BVC4cJOjuGzSuHtb+YPRnMpXh2NlFCOzV5ZUPeqkhs6b0Eyx4kRIMcyhSLvc5AkfSgNCyvapdC9eRDX377VsAlwmAO5N9IxMZbfETMqTNTZrOs+zDcwXzHmEg1nHpZy+bu+Qe8RnrbhxyK1E2FM1Q3kWFwrgbOzNYDMvyE8nLqH1OL09eWTbh8Uf/TTZXqngRK7g583OwLb24TeGjvYf5md893wAAIABJREFUA6qMkEH9JB0Cu7icFwawnAXxXycn43Nc0RNKiyp/YSqwTILCFFVhEliUr/F+HX9QH/0HgCU0GVFj6nKvJPVVQ/2/twevCixXOSoBSWnrtBLQtZJw7KWdc2hvQU0PgKTDWAFEcSuTkjiapoxL1Fshr6uQJkJS3SgN6k9QTewUi3qi9AMylvyMMozVd3IIUttIr9ql4kwXrIYeOzKPsSF5AlM9oLr5rw4sk+kUHFt347tqYB7XS2bt0iu3Zw3o+b467HSaX61cTTfCmTSMIL3fRWcJgMUUSPrFQw+WpbMIYTi5t4wTEj9j7ChmwUB07Guix7CVBB3TC6jtA6Oo/RCaE83LytzF28vFlqXlzJDtMxrKrldfLUeIt1hBGw/zWfZR9uCuO3aUn1Cp30jQM2yW5557PjLs77/3vrJx4+ZwNFjGIOKoNMuRzueZhAP7D5cP9xwA2GaVXtry9iK9T5zoDjBBn+QB5YiMOrdshZyL+TI+bNYm8kcScy5pDA3TRst9D95cll/bVXZ//HLZ+xmcB/Oyfs2asum6JeW6TszCvt2QyWgHdCMM71GAC316pl+DRnEDGsBSkiyPYwZCQlOvppHug8TkhnY/SvTxV6day+uf0Qa4YUuZs+jOcvDQMB4p4m+4pRMnSJ/hmdtwi8+f2w7nM4exvQgHNL9s334jwEM7FTxTVtwfxzX+wvM7Kd96Ck1jHu5kS6Bok2bPZUvQ2glVT08nJo5ruA/vmzWYZquVsL5PY25adsFOlca4KGit4Ci5O5u6ur7//M7f5F6pc4X+5dG/jiZg06KYi/xAmj7N2G0CygioJnBL3gourusBgMUIxznwLA2ctIcN8hok2ufkC40bJIdk9VxJMmR6/9RXqPpxFV8Z6Vu/l06pS8dfqbHUGlBKu0vAEovf2IMrNJzLLjzlH5eRt5eRnpd/I2vwkskLei8FqZdSbHgRSWHzaZg9i0pkzaqOjM9M0V6AyFj6CizslBcF3MsYpF4v2sshFsUJJKVFwE9Dng2TfyLDHhFA2vdxvWyGZh2cqOom+GCahonn/4OvSQBLbcaX9W4Y94gvSFbkynFMzSuHLf72uSvUSD4s56M2pcLDVGksHpfHsyAhalvbm8vGLWvZHIM8BzwK+ncji9Bat7945BG0OjoLUse2eWKgTPQdLcNnDkBinqSIETVqCYizxcSFlgWQp6bzLyyrNt5Whi620hv4eDlErMVs+BE1vwN4bubPW0gyYlfZT43b7T+9pdy6fXtI0Pffe6/spvqZCXqPPfYoHpslFPH+BrOltSxd/CPGEdOUiN2LEDuf7/umfLR3HxubYlPk2HxzmFIK3XA7EqtyK6FzyQ06BxayVYjGcFTrN93Yzdh0CyBvf3Lz6nLD+nnk9/wu3M0z0NaW4bG6CJl6+6bltDuBtB3dg9AmpQB3skM7nUDBGZSIKA2zoko+4Xlh/jRAADdikqkRu9dGaRT22fGZ5al34H9m3lk65mzH/Y25SXDbCPxmNApksqIHKATtWjS4jetWAwgn8Vgtonf1SghnInzG+/C6HccE/G05c7YHbYZsazS/8+NcBBY+Iq8B1GHWmWVl9YC5Qnx/EE3RrpWuv+iykQsqBiSKu7Puoyg++8JYl91v74pVOAksj//sr7N+ZyQZkW6uy9mTV4WxrcmicWxVOD/TBhuw0DbMcgc+/1ZQrQdV8o0Dn5V99NHFURVSuiYfHanLNrEfqXCkxpqvsGDSNMmIyT/2ShmacnUKCeppahPiT52iOnYq4CW2XHFx/mlF9BZcqwtpUP4jAq3mIZUXQqLNJmGrDe1MW7+VCWmLot9p32dUWFrsbnJLLU4whtOos6Ep9A0h1d0QY91IgQEmNfsIZ40Vv2oqegubY5SKbgNEROvUxBJOO53xHSZIKZI9K8UtJ9z6sRnpnAF4l4N5PSR/ClhiL4U7Osfi+8Aid3GuXEOtkJ/etg0Q2A8fQC0R4xzkIeiieD99hdp1vWIK6q1p59mbLhCDMnaMsbRHEbwG66hj7lJKBpCgd7S/bNq2najTL8iSxxPEs8wjF2Y2pOknn5B0CKgsJfBrL1rxhg3rIHDvQ4L2lp1P7ywnyayfBwjtuHtHOUh5gZ7uXgp6Ly7btv6UUIkuimo3oOqPlK8wf8bwBE2DqxFYnnv+zYiOlauISFifOTxDBqhbRCsFrKkpwXuBMmJ4E8CycdMNpLW0lcXLm8qb7z1VTveaYEgaAeDSyec/v3t7mTuNgL/htwiKOwrHgqdKLdOC2bQ3vYCksIp/A+TqNFsbM//Tq2ZimkKjANB7B/BafUy0+4Wt3MIaNJIF8ZwWgXIVfLl/P0FyJ+BDaP7GWG9Ydy0dETaWt956s6yk+tz6DdcSkzODtsLHy1O//3XUe2lCGDZQHqGB7OtpgK1dOKIjA889jKdXAOlEeEaNFQBM79AAPEwITNZVr8WiABqTPzWBLAKV4HSRTgr7qvVSrZwnHvkbjfCs7OaS4UITHGwq9yh24wyyR1vYEPGeBXZMFIvq/SO429pLKzZ1Dwtl73ffUgj5SDSCQkjELs+96iYL5Jh81WaPv6dmMNcLeeom+D5G5IapQ/UnQ/6rA7+v4VwuueMwNYS4v5TAlyHcpCmQmtQMzJ8u2PZlPOcCpOw8SMZ5RFZ20dy8hQG39qoeoVbblFQlPbN5mGUAdMlZcogfztWM27IJbqqXyfr6O0LT4aR0+42gVkYPIIONGF9TKpy4Rs7f6GpmY46YJ2LBZ9j5j7/5upxk4i9WdYmT5PYnhznorT8CrglD3weeSXL2TwELdvu6TevK6jXXlk+/+BhgRJyIsI4FlQXn2yqV9dSISdIGEC+du7isJu5pEW0pzEo+T4LfxRnUcG2fRd/wM+WZXW8SytBSuvsJ8mLDtRiYhWNg44YbMX8otoT6vmn9pvLO22+WVZSUfPD+B8qnn35aXnmFUpXk0GyglYdeuK8J92/CZJpPyP799z+MKj+vnCDWZQ8BZqcgIVvYNJ1dCyFwry3PPPMOeTzWVTZeSwIT+A5gcebSS5rcnyFy6SlRkM3AJP3Rcs5xDW6XRno5n93H5qWNKWad/M76lSvLY3fuKI1D+1E5d6GJHAJU2TfskYwLYtUhEbLTZdaokZi3J5HrZYL3xqiw9/re82XXp9SoufgTNvKaMrtzGfE0nWXtmhsorNRXXn7xOaJ7R8iWvh4gv6vsfu+tsoaCV3PpLvn0008CDmNl67YNZdXqueXJnb/Ca4VLHk2JjtesWYhYACbKZcTet0iVEbUWHNf7ZTAcz8xndQkVNTvd0xZ8k9T1SawoKckrMB3/9gpg+edH/irq6bmoou6b+QAmqPk7XKcki9nxzizSKqBmBBdUH+aQUXgt+LbPMBgHSULc++Whcko+xiIVNXk7CSzper70ypwgicCpm2CqU+KPaS+RZRlfzG8nwNSlFi7fNKn2X4Kr1OizrufkouE9vRUmdSn6IxFTEwdpMBupMBeNZAGcSheejy59+phDMxnUJjZ+M1qKGosSKxus59b1yfQSKYVsBN7AZLWwYQSIUxBiR+GklAJDErqCUIxHFtax1YOFy5uYZKu1KzGt4DUNO/iDI9+WPccpToTdX/MsQetW4Slm8v4xk/CPAUvWNb00I1HwfMqsRZEn7Pmf3v5TiNt28k72MHDoGHgjGvhpxuST+NOsmAEwdtLudtOaG8uGG26kaJMuZrweZ4+hsdFIi/FtRmi99PobNPMiwZX4ebUeNTejPu+4/W6k8umyH2/Qls0/hoD9lliKdniE7WXn73dGvssizPFWhN+3334dZqjaxlqiau/ccW/EXOzb/2l58aXn2fwCOLwDGsvixYbFk7PUa1AcvAI3cg6T9Bw8WDbEc4GkvEm63LUi50UGMGthEW729k6C/CYO4T4n0dEcJ4hRJ/GeW+4oO7bcTNkGnm/kjTIxtIeQ/gGGSK5Fl7ZaeZZ/jFo7k2Aji6e2jxBpuqY8/fZAeferOeylLcQKrWUdsG4YlxE8sGd6TpVZFFvrwtxcg1doFRrKvLmzeKZvyKJezm8rOUKY43leed2c8tJrT2CuHS5d7QvxPjEz56i/QppFJHBWTQqTk6JmNftacJFTciyirY9RutZ04VhBpR9XtCAjDtiex+jbw4c+jVUyaQr96uG/yAAmnjE3q54hTsSClvkdIPlpFHLW/An7n3iSIRjpfplkHrQZKUC7sHIUKfzF4cPlWz4bN2szgl/iUtWmd7FW7uRadee6Umffi+moUCCaoP0BziTMgKpHjYfboNyBEgxjOUwBEsFCgikbracGMwN+xAbxklZmjbbaagGpaQuS6CDAeYwapaECGbvnyywGuovvtzEhnQIL5tBMgLXJ9p48b4eBQ7ZwMPYnwKVKbaiAJZ35bCQ2zEwIsAH7GrNAeqiI5gQJEAYoquF4/1ZZlyyMQjrB30DkIaGIry7dqO4v7/+knDYGw6C6auvHXtAEq8atjsKdggv5/DETl4NvaDrORG0CVQOY3MOlVxjKaHEP/Nl9xDJML5/t+4S1gRZCkZJpNh6HC5IEjd6+PMpMxuvHm7aWH2/eRo2TWSzs8bKHtqZvv/N6dN/rWtBJDMZZSg3YmByJGiU3iZHB+/EAWscYMSevvfQqJQdQ7aMWMqYOXRdf3PUSXMJqyir8qLzzztvEXBC5a7lE3MN33/0QXpLNISCO08D96Wcfx7t0soxisk9AXJ4DTM6NUqrgHA29zlFzl+p1AvcojfvkL1xHgl4+d8ZgZQdAWpEsW1A2YWac6f2q9I0epPYK2crwHNHyCj7xnlvvLLds5FnRAM6PfFG+PfhMmd/eVzobqUBHTIvtZt1s7jcJ37CanY+o1cvmJbFxpGl5+eeXusuHh4j27dhKzMsy7o81xrr5Dk23GWG3nIr7ysBFdDycD6gspKJ/B83jThOSP2+e42jXjUHW23h55Y1nyzfffEW0MJ6oQSsG6o+2q4Z7MwMbo8+R+1EzG8tklFKgrsfoFT3JvehpSje2Re7PsHaH6JGtOXT0m88vB5ZfPvyLUPb0KOjF0CTS5dyMyj0LbcRJHwClpmNXuVKceAkd35PyaiKXoI+bO2UJBap9f8VmgdSPFgwJKlP1kTpOJReqGkzk8nhMIHgdqTplKdffn/KWk5JcQAKPJkgX7LRVuUJLqKqhRVp68EKEJgMsqncmV8Z3JZlpk2BTNjmNJpA3ykwFiU2CFj8taG7tfJ/0sNIpj6J2Yu8ZPWJELNpEvdkCxayOdkKdo7uBUZuCQZ0z5Vnlyiw6zL1O4zrtFCtXIzwNT6DGMoyHyIxabd4qaijOJaC4wO2U1waA2wJlGJJvFNPsFTb0l7D5gnjYILEH9BZdCSwVV8LY1hpeAtAVbm4lstIzp6IyEXNb+e+pwYOaPZu3box6LCxTuJBZENLH0WgpiahJFKpT8mUWTZrV0VW2bbutrLluIwFh58qRo9+Up/FUDOKmngZ/pevd4EujXIcGRmKO1sOl3Hf3fcEFvP/O+1Esev36deU4nMqp7pP0vjld7rprR/Au+/btCwlrkN61K64rDz34GGM8O847MgoX8+wT5cDX5MfgJTFfZoKAORo54yJGWzlPi41zc/ihG2F0zqzCADhWV7Qh8Q6xBP50wHMF0bdbt2ykLu0F8uYOlE/2vQkgAFjWo+Sh169eX+6742GIfZIpcUu/++avy9yOM+XaJaxBMqNbSF1obOC5XbeOjwIy1jLeVOJcLljKsmVz+T87D5aPviTtYe5mPp/L8/bDGaG1cPxKwHTjxnXwLfMoYv45oHqSMP1uNFtc4gDNBG1Cbli7gjXPuqU94ru7Xy179+5BY8HTO0HJzDHdzbmhjFdrRSiGWcR6z9wftCb2RWgkmviGkCj0os1ult/0bzUYTSXTA75H3v79AwCLIxdhJxJ/CSxqAO2onYOoXsNcwI0wTBCUNXBdfLq77HfbhGo/yEVPoR71UNPlSxD1DMfpds5gL3e/Xo7LJaQPFTEbsWiNKM3FXB91mUS9sopZhSp1zEb0EWajN+Njb4HHcCC8rADjwzciNdW+PD46+sVEEiVrQyxuoJlnjfvRLagqbHtXxmAmH3by71k8y0zGqAWJqHbSyvXmEpHU6fUAFmNb2tCAVBetDRpNuyc3e2oCov+o/aMZsw4I70ZmXXKsn1KLEmL2MdbWd3C9P0FFMNRjJKi3QxxbrNmEszHef/fwV+X9I99EgpkgKdiGn6gWEJVJU5e2jP5BU13xVwBL7ZdLhPr+ayqwRPQv0tJ6Kq2AnGSejekuQnSbKd+EOaT5pjkXpgRjtnHDZgjV7bg0bft5obyz+63yzgfvsTScE12d8B/ETvUgnOZCAG/ffiu5MjfAPTSWY98dK1/s+4wQ93WhEb3/4XtlyRLLMLSWF1/cFf2nFIyaPg/e9xDmwcYgSO0QYdW6L778tDz+1G9ozm61IC0W5pvznrN4dMNcahGxGUfUWqp16mYHRJDLDCplMDm8uRlBg6m3+Jr5gOTN1KVdAd/wbXl85/+CFiAeJrKpIZ3nLSp/9tDPAZOFmH7k0X30avnu64/LPbdtpn5ML7WujVk5DPYSRBeN2jNK+Dz1dqc342Vtv4kykpvL3//uvfLpwdOY0MQK0eSs51Q/158JR9RJa5Bl5c47b8MD9iXm4ZeAzgkAhL5FQwqqE8zLecpZzC477ryV8qGtmIN7y2uvvwrAL2B+ZqHVDPHcRBe7brhn41UElKhRrSAOLTljWMLTyj7KxmXJxUYYRPCJKdA0p578519Wsq1SJf7bPY9GTcwkW1PSRPYrm1mmPypzs+H83Y+N2giwuNB7iHjUdNIrpOZy+BTEG8cfM38DdWw4tBE1lNSGJiPjYttUKB2b2Y2UmszUV+0OTW2GzT5V8ZlyoN+2cbzlHsy9aHZBY6IINpn7ZGRg5ZlikCScQlNS9QVtTXs3pDmHQ5+LKjw+FzZ7kyy5phDfb2USmgAWPUBNJqbhBZiLS76d77cZKMfv0DJQKSMQLZyBqrqpSjt+0QubSZNXUNMLe5WYAT0TdqXLVIqMY7GSvWHTUeGN8zUbWsmJzgDgF3jGvaeOl9f2U60tcnDU9C4Bt0CtIPAVfqQw6EO9451qrKfWcImvBtxeHVX8ZAooOTd1VGcuND1WHFNPYwUwnk1wUQIKGjYDW0JTLDNnxzFLPvviE/gl2qDqIUJAOTeLlywpd995Fzk55tRIiJPoilr+BeEMHdQAmkX3vw8+fB/Cdm358KOPyuef7Yvrz8C1fAsJeDff/NPw0BijEfk/LO0R4jqee3Fn+Yhq9xEFrrteoRYREW1lxdItkV7QfWogmt+dYy7GKPlwnnKRDWRsNzVRCpOGYW0Uol5OdvGWG2+mCNQyTLmJ8uyu33Le3WEi6N5uph7KHXfcDbE6Ua5ftQqJP608+9TjZfP6G8pWTKjmcrr09XyCt+UgVfA4L2vV3kINFA1vpg1KQ8s6gkyXl1898QI5Q0fghihpNQoxDAie13XOHC6iZMnPHnmwvPryrnLd6uXwS0T4ov6sWLEEMnwfQa3Ek+HmX7JsYbnnvu38PVx27twZAn4JxbO7T1ALmORMo4odA9eOQqxRASFI66WKzOfKDGQsTeWpTevYm3xmdnT2+b5Q/uWf/u5yYPkvqG3TYvPBO+gSZZLdxdH7h4eQfFSquCkMU2/Axm9Awp+gOr8X6yBvoxHJ8TWurwsYfSOc6wiBYKewwawxmmHp9cLPCMTJZcyfEWWaWzAWdq2zpLs0zaTgBKp9E+erzCbPE023eMA4QKHsm3JBEdRktzmRubqH2PCJzHWT6+jCaF2KUPol6AyLHUdNBTQZh5lmeMsVyIBzjRYJWK7ZoXcIIrULhswYl3Y0FgHH6NPQWNhlUfO8wlTVe/kTm5Nf8ByAkuChTWyVc6vkC4LqU6FT8UWTvZwLGfnpAiCeqBPYteOYbifREF4gjaLbLpV6iybHODXA7wFLjG0dPTQV6B36PwwoNdJcCSx1IF+c0a/HKWMyGcWMSoofHyW96SnpovNhRZKH+1ywl/OyyyVV45ctja58s2fNIYiMlH165tgOZgjN2TFaeA2lBSjytHjxNUjh1wgWOxFu9k2bflxupYpdK57K4AEC8Lgwy9mK/SdPn8D8egYS8yjrElFoP2QAj2HEtNgAUXy/Igqzan/58sA+zFQqImJ2TscE0gxqpTNhB3O2eNGy8pONN5WVJPvh8iFA7vXy4qvPxV6Qp+jomBtFmo5SZ/cU4P+TGzeVg1/ux8TrLQ/fg7cIPuajPe8Q3Hes3LhxA+BzfSQ8TrvQAefSAfARLIgnbSdpCrs/Nu5mLscikEYRbtQPVkAPD/fDrRjs1s9YreI6Jwmxt5qfdAD1qfGuHf7uS/KgemmBe0255Zat5eM9H5VDJFyuWH4tUzWjnOm2ARumLJyTw2QvdQPeQrwG2qSG63vusdqt7J7KgMsU2H6mJvObX13R/uM/33pf1D51X0b7VPyngebh387i1nIE5nOMyFDpv8Z7cpwNMYZN2kHjpxkQkkfUUvi3uUKGsp8kn8GYjeiFYxMko0I9bwTN5HKdDPKKxZmbcFLuVuRhAkvlnvM7Ags3m311BJaMSA0Dolrc9RaKnI/QINQcchCSmIkT5XuYHAFiDlZVplE72565MyVmIbJaGQfyPvEA8R7HtzKgHZx7rvV/sXt9r410e/kXpa/AYiGg4HiCjM2XY2pN4AnAZQaLVF6nl2C58SqGQOIwzNFAUsaMyTY/SDJNs9MNdpzs1nGAaQjp8tS7b5XjmJ0XNTmqin0xrlcBliBh3fQ1QE+N+Z+8wyv+iPnISbkMWASESLKs5kYIlVoJtj0BJAAnODNBNi9ag6zjnhIxmcuMvEG/rch1F7EA1MQG09zRLNdcjZYf7YaUt5Y5ELk2xtORIPhs3UrnQjQiwbcZELAzoIR9ViJCoyET/2tMxzdI6jvec5xNR4dOxs7WvLOp0P+zhx+NhMT33n+XHtTHgi+aFl5Cq+DqzGgkpH8RRPRNeGFuYM5tEUuBpRMHy7MvPE2w3anQgpctXVn+/C/+EiJ4uPz+6Sc4D1XjMBlHKIS1ggA6MfcUWr1Og3VrNpR7dtzHWiOalR5KDRepBqeO2ThBlPAH5ZWX3yJ9YSvnakJjOwSwTsPMoxgUNW3laKxJrQLQQd6erViWLF5QPvn0o3LT1g1oHxPlu2MHiNj9lGcoxPbMAYS9x0IJiOWQ4gbB4V62OqX1YdROqg2Y2rvBgrmGNW+dM+fF3CI1y7o1r3/7+vUvr6h5+59uvTv876rx5r4oIYUTIisypsUp5zpARrhMrRbu7yMM/igXUvIaH3AUDWYAlTX6CnGDg9xAH3xA9DeqF30FFmluJUjUstKll96UpOPrSNCMFp0CLP6Le/X4zDAWkKqBcPM6IDU6BQblgwfzHXk5ucCjZ7QdtzhX9ksJ53cVA4KU4gqtHDcTOKfsaQBLM+cydH8moNJhjhDP3gWoxnvmCvFbnqWR+5Fjj2zkaq/G8xgXwL8NfGzku0roAUwhNRY7I0Tf5AC4eKwgNKfbKNwqa8aFYIaeUVUHkMbhNh5/8/VyDNI8CI8YNzdzLpR4HjUE4TvGIzWhSa/PVXKNJmElxqjSHX2GuPcpWk1VsyfzSqr8Lt4L5311/NQxzyRLJyE1MW8oPA0V0iSrpARMIMsCzWkOpplsFcMMHkzTVpKRIzmH9WzlKEySMxNZnqUJl/BsmqjNI7enE2LZNhvtbL4WtG2Lw9sI/SzRwt2nTxGufhYnxRzI0PXwOF+gHfTEeDla5sUIapZunDdvXtmwdiO5QuT6RHM/4QZhSzrDS6+8yMb/IoLethHot2PHnbGm9tC69Y03X45cKr00zXYPJM6mgfNZJ3cRXQF+9vCfQ6rOZ9xYYWZoavZjfh08eKA8hTl08y334OHaSizOvvLGG++ijVCahDG5+aabIvHSkfvuyHd42d7FDMNzOHSm3Hfv7eXmbZRUoIjWye5D5aPd7+DF7SVgriuCBc2SbiZQb3jINj/SBAysgkZg55d7KPLL+HGPGgmeBbZxdiAErZVrnJW8ZYLMtPKP//u/5j5jscRK+du7Hog6knZCbATdJeHMxB1nEQgq9gky6nPcRuxcaAbBYH24mDR3TDloZLKUmL2kZY9VmdAJLskrqPVkn+HUGCalkjcPMElIumYlXANYppBIahG+FyuueuViTOAJO5+/I2OXzzU1HJB6C0T1yuq76VLz/Lnhw4Oi1AQs5DHie6HipfYjHLUxaG1MtGV5WvmOppDu05ksjHbiWWaxYPUOtXAegUWNT63F4wSWuM/q1uN+eVDH1JokoDgcCkWNIHDPCcjBugPf3kcFLP52Ut1bNpxqwDTqJhJXYDkHsDz51tvlO9rQugFzj6bWFjDi0CgRKlDxjwTzHJ0/FJmbH+aYTiXQs42IY5emckb3Vl6+imOp5zivEeIgzlELi0l6RxCpbFvjidIeTmCpX0GtVXxY5DeFZprlPyPQLPGGf6T67ivGV4KcdRdh745fqPI559MAaTdDI/EyaqeTZCXHSEDbhM+4jDQZbW8yBy/LgrJyxcpyA+1F5nbNgY+jRWwFqCKQMR9ffbW/7Hr5pbKU/sd3wq+0UWRJrB+H23j2ud/TzO9DzklLkoiREozx9vFM1628Hs/XQ/RMpr5MFJ+vwJZV0kv03pNPvkDMzMpyz70PM2/NVLo7Tk2aD8vBrw6X0z19lamIe3qYQlLwJadoEG9Rqsd+Qa7WMrOPx9BkjDw+w/fehOTtIeR/OXu4mb7oPVH4aQbfE+jUeEMHCM9gZQHEIqo0+xj/wJoAF8sqCC6WbHBtfC+7+W8fehQ1LDMbNXf0Ao0BIqreRgKOcqZRvBXmDGn6uBn7UD8H8BQpMZQW8jAZSu7KuBRXEXtr0qNTL45cjJmYuM5tAAAQ4klEQVTk5SJwI1n4p1Kv+JLqXaRjCxo1uRKb4tLCqxeSqyt87TLrusojNSFlYOyRye+nuhdaRKza3HQCS2w4F3cs7NxOatBqJjgk0VjsM5PB3aGdAB4dcCqWSzCmpQUgbbUJFROWwGI8i2ZAbtKQxwFaLlfrm/JvVHPbaQ6Z8KXGYvyQ4K272/up4huCJ4qOlKjejPAxOBZCnssoUvlpcmWO0H0yNqfPNXVjTgGWGkT+X4Cl1hqyw1/Olf+P+zCFIdz2etQyStPn8zvTjYuotBC1CqV3lh9IT0sojprCFYDH5kzVIOfJMQkz1XGq30v+LLKDYx4r/UWACRRS80kurRY4LvzkB/UKqgXqRq1MzDDvq+a/gVCVhhQg6T+8VmpgsZrl1BCcsyGNDWcwaM9iR5nVy1wzFhFUhtb45aFD0VjdjdvMmhDAZpKvo2v9rbdfD200tCyFKGZzF03/7rnrfirjrYtIWKNxw8upMIfYdizfevtDzJfT5c8e+Tn7k/lHku/9ZH85dOhoOXqE+BnG1fyo+Wg+3bQ7/pQs5gULKQ26dT0aFhzgfLRoylsozvpp1fPmG29EZvLWn2yJ+izPPbeLWi3wiWjOCqesGZQWQb4qUHF/GeUdOzzXhc+sm9mp8nvPPPGPOY+1xvIf6QUTKdTBoUygtumhIFaCKFsD40b4UVOxSpVh6aFcRyi5A+HEZJZtSCvsUB82inA7wzH3SVrGkapUEfGamoXw57UFp1r1Dtes1cM5JijJUFiuiIfhabL6f67AaAFZRQp673qrYlgmV2geGnZkRZCGsVvdd9Zwy4VfN8V24bYywHqE2vmI8srRYjPqVXCtTgsAYf93seE7Kk2lRWAB/fWEZOmU9IjFfvE/T68m6PsAg5mig0Qwjhue731xQAT48bnFlGKMvS+5Ho/FJd09iNuR0Pgh7uVZ3LXfwWXlQsiNV78c3qw7k8RuLpM/8Ko2mKOQY5mkt1+4RJ5L7lPwxx4+HDg6YmAUgqZShVMbTLV4Ai3UKG2LhEURodBW02QNt6X2cT0+XDMakFcA5bQEMRhabnJpYWRFXmBlymnyxfw6VIwNG9xo33CP8kkzoK8TYhRvm14eC3ZH4Ke/4z8f1MnP89XpHZl8WK8Fr6CAYz7kvuq1pjDVuziF1DSuy0dw/evJ0nxSmltdzzIRtiJuMlYKYaIHUw9WJyki11+7BjOMmja05WiDdPZ7VnNrwQQzjkzP67vv7i53UpqzE3PNWJejx06V/QcOl75e8/UAK85nMOHEmM85XlasXMqNKKiG0V7govgxB1CgsnTCZ599RjDdgnItAYe7dr0MWf0VmjMNy9zTOhzkVLj32DuuH7U5BFskHQYhHhsl5tm5HCDsxGN3Pv6ragtVu+4/PPAQJgzhyVaGQwsZYjI0T9ROBBY3ghLK+pwXrTcS503/d6XxxkZQwmUAmm7clBBOZthmlURIktWUAQwCwabiARJCUv2Ogt5VgJtCpK4PIVlTezqyCFKsqmrLuGjrIt5oLfF5SsEchtzY8f9qk9fAkp+n5Eyi9ZKUbgHFZ7M52vksChVVPMAMniM0FiTPLCali0UQZhDHt2Aq2fjN2iMBDCmEA4RDGoc5y/UMTDIpkYkZE1hC0wqmIYD7AgtSU876sB7fiqQ5DVl5hg3dtXhhGWKxv/DB++UIZS1SyibA1yAskZjh6WpPdQCdC8JnTc0t67Qk3NTu/agkxrMYauC4heYYC4lnAyTcMAKK6fZuyNBs+DGVQXXchWhK/RD36Sax9GGck/FQK/XRtdHD3AxBZBxExkZ4LrOzLbwkWRpmC9+NQCzXYnAvRIrGVCZERPyKKjkeOmfSa7cC+HFuTi6wRPFa+cIo6JSCTs3Q3zVg6TJ1rNTK3IQxJnqOuIaBc14vNKxYc7mx4hrcu94ZX1FwWg1KoGdOzDMzGngYK8CNGyS0oRCsGy0Ez243Cwfa4koBkFGtDYKa5xEgzc350fKVaE1dZSZpJO0U62YzRr2Z07Qt6aOAk+EKc+CS5kJod3a28JwIIGJb5tBGtgUwc8wniNnyd3d3Tzlppw0SGo8cOVo+/+JzTEPG2fq7jIFz4XNEQGloce59IsABF4ddMHFtxX7l/3Usyz/83RWlKf8SEijKAxppZ4GiiFtxcYc4D7DQNgyXrps3pKhDm8FPXs1xDDc1/z5PC5BwTTnSMRnZJD42dti1aa4ksZhSNQVWmiq1KRPN0GtgEWwqQq9mrCdzYSoEDWBwI3hsQFkFKpU6n2BUfRKIWM1odVx+n/9CYqYLdSYDOtciwgEsOiOrKvAcp0mkKdSB5jIbKW4cSwsT3iywGBcUT1TBWYCL51YLiVIY9BBm8bPQ+tA4LhLmnhqL/XrY8FVIuRyWbn6Pb0JjOUnY+hDHzCU4rHvgbHkdF2IPnIsxM/IYnjufXM0stTwXuZslqJHQAHKewnQKjdEFl3yIv10oLno3dowX55DkjhQPSyMEGJwLbcC5ir5AaheCh31u+FwQ6CPwz9wrgciSAm5+j5VkteSB323Do6bGEQlwkP2+vJ4agBuxnWBHuY8JeL8x+4KrNWs2CkT8FwmbbmA1IwDMmCRribjom9iUPpXrzfQC71FJLPBMSJKHwExhNGilP9R6pfVMzuPmdu2GUsPPAGZEmMqCaIBKCtImNVQ2YB+lWS8wT9aHNc8u9ES1NFMM5FW4yghA69ir0QgsAonxYGp1g5ZCYLN63RDEakQKi9hCZMdbukTgwi0t+zfG+OpW9zzBM2qqA1gzbUXCs1nkSVBx7Aa5d0HTl/cksBg/pUcp4lC829BQ0/b2/l0LEWzKs8U32feey/Ul8ISGyUvTrk5E/OX/uAJYbiFpKb0zKd6z+DVIwaS5SEQy62BGOK8LmBvINh5JtmbAGbdnQJJ3VmkWcTYXLD/atS4OIyxDolaoHxes1dtYVImIsTViUhNc4r7Cbk5vQWyMGghCG3DT5jZOV7maQX4xiiNVdRpClQtd27cuuYEnCU3Ok5I+paLayBzVUyddYJGxd3NyApdLJ58HuLBINIvMHWq1D24FZnnn1f1VGpzaVEQs0+xLTmsYidOIy1PgHFeqCip8R/JcjitiQtBuRjj2OKrsRTxDrdj83+ByPHDkcNTXDSlbxQzVBOskUS4pFwR6an/ef4YCpYdMoeJvpW+tmbjgBAQXtLEj/p3lCpGo0YuGKmdsROdKL0y49OU5QtvJ9WDYfZhKnFzCP7w1ktws6NgsAIT9dyJtwfURkZ3GnVTeLVeYnqAgExPo/a2p2w+YOruCXBUtFNeXDB9CQ/HcNZFs3pJ0imkReoaMN9HsF7jkQrxXK6gJLj6/ABVtMUJ0Zu6TQWMDxGW59uqukn5fr14XJo2gKBgaAj9qR1FNwuAkkjxuUzOF7Jwg0VGNxuTd1hb7JEMmG12tdcCP46TZkcIgI2I9iUCsmTwNTfi8rWYhdjX7BCUFQ5jnROW2cl7le5SbNC1FZQBzzvs0Etr9rAbXh+brWLcTLuG8mhybpmoKl/AqBvEfkj2u49zGsnbrxVrOjz3e5/ntP/z33G81x7Jl5YqYlEw0qnN80vQxUS+4C93P8iYOtg8rGoeqxzHattZ0hZsJmR8aSDZ2j6bS3FhsGgen0lTSe5HmyuTm82Z5mEyE9APt2Esqep3DM/mlyhYO3UNthjVZE3Ppcq4GKoAl0TjrjFSayx8AFgdUs8QpmYWJ0+Gm4O/kWAxlVhpZb5WYCp69kzFqZ9F2sEjb8AxJ4kreTjotKhdP3JPalBqL3eXITjXeZ4xkxOnYyuNcc4x7muCZ1Vpc/GNRtImJ5vgeuJUTeIAuYJOd472zqN/yYCEdIybExZgN4JVQ/lZayncpZUK/DI0lNUM3oQuqnw0T2ohJphVIB7Dw+SCZrm4YTSB7eYe0DVe/cRnk9HCPtoPQzg+vFSdQu3UBniQ4TJ4lzCTPZwHt0IYQVrynua1rPghDgSNXaXplkPTJoWWQW4ClS4ZRNTp0kL5EzrnndYONRSFvYonQgDzKItGq9cHPxXwJbnxOikoAGJ8pgYOcDu4mTWvNUq81g/OGN8l5NwGUc0RxM5+Hz7MetCAAAW9ENDd3nE4BA3hLo/hRaPhJqCvVTVcwz8usYItSt/HjmDcICFUha7OFPT56+PBZjJUR5dxjvW7CTGfdD5oEzPEBAuxO71XwaKm4HYHG6nqjtgSB23HMI8XCsWXO3ctWjRO8rF2rmeN912CshWzuk2ZaPK/CpHqemo4ULKKfcyU4dv7uCo7llrU3xEKp66naEQ70CFVSlA+7K7QN7VEXbi5eb8pBUaMZJetW6ZbZkpXEd1ArNVktwEUWalc1GLUPyYVQmzm1x6A2gyoliul1s2SR7yQrfCUXkmo8QWTa4SB1be4ksPhctcZSxUdU4KIqPOktqRDOlP7Qfswv4pwd1vXlmeluQU0NPU+qz0oypB1j0MJn7aqglqdkLKzJ0k4BKONZws0aqJ73mSZaAstFJrsB06YfnmIMdv4iUk7P25i1ODiGlJVoCDWIiTTO/Q5CzPWxeUa0b910PnHFk9S9dEPrdHMGWZx8gNJo1LR4NnHNCzQqaS0khRQdN00DYFMjiXu0LANHurlbeHbbP2jWCCotVaZ15EAJQAZLIclNO8h4oJwHN5uC4yQtYeryhc6BJSVicXpvXOuc9WUC7NK8UMtzg0gO66UIl7HAEkGDlRDi2cyyj7wk3pMH8FyD0R4Y0wlg0QPU042nTEEQ2lNqt5FPJvFcCaIuOAvXo564BAvaj6I9mrWvVhbdP11j4p2RzfweRqsRpFzztckcZCf/7qZsiDWK9IIK9AEuaoj82JtLwdpPF4tMJHSOAIRorUEtH7QkC1cpAGbKY8nDyDEhpNxDQTyrZcdeyedxDKygX+npKVgqQW6IgpHlA4QyyHAKZmbUK+gFVs3SQaoW9OJhtKZSG5pcvZdqEl5aKtuoVppujEFqYXFsyuqQ8wLSc0/+U75fayzb1q2NB3WzBLkqgQUat6CyqtJZtPec9q/IH/ESqQ8JLKpSgfQgcXAm1cXClOA4bU4feAIyV+CJc9gaL16JkE6cLRvrAKzMa6nAI0BI88hCNGk7+iRBcsb1KtWeo6J+LJtAT1NoTZ5aF2i1sNxw4ZGotZZQufNealPI1IZaY5nOZHZodjBJBsrNYELVYiyrYGkE4kCDrLVK/0xs7Q4kdwCLZRHqok8VuMRiFjDkl7yetis2bD8LYwLV1AC5EeuBgERqKoP83Y1GMmifXG7T4MQR/3ZNhWaQgYTOV5QPZUGHF8jBDJ9zSn/nR/A4F5LWelFplrigm+hLrLA4c3YgNqsb0nlzg9dkqBJ6AOLR87Sx+GOONAd8dsDEedf9JfCEvc49qDlMg7RUohrHlLeTgXMxDmFOUKrTpEsLNAfRnRyR5KnmiSUsFBSaYYnLtVdQ1dzzZAyTgk0QdINcRLx6H9FFAo3FDatWEuVUJXglTqtWoWbkNput75nkJ/TE2M6CxzuB29Y1ptkWsVWCYZC29NuBD1NKa664oZIbnIY2QKQTb3TTAN4E3uCcBKYqnUSuQvCx6XoGLqbpmyQpZTjQaOSsNInMHQqTSA+T5idry7UzEdp87ZRI969cieDidKeJltqNf9uyw8/ljjTX9ECqRXmdGDvW9iBasCaeez1yhbhmkrHpvY09EwpFlu6I5eWYBemf8xpLjTF49qkrgKXa5T/8+mEEfhiBH0bgXz0CkxrLv/pMP5zghxH4YQR+GIFqBP4vzXXZZSsKKGc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4" name="AutoShape 10" descr="data:image/png;base64,iVBORw0KGgoAAAANSUhEUgAAARYAAADBCAYAAAAKAZ9sAAAgAElEQVR4Xuy9aZCl13nfd3rv29v0NvtgMJgBQKwkuECkKIsmtVHlOBXLTuIsWmhKFCUrH/Ihqbj8xVEq5URJOV9ccaUiy0nsRDJF2VTFFiVxX7ERIEBsAwwGs+8zPb2vt5f8f//nnPe+3dM9HCDQZvGCzenl3vc97znP+T//Zz1tG3qlH7x+MAM/mIEfzMA7OANtPwCWd3A2f3CpH8zAD2bAM1AByzeefHLzlKy3p7XVjTQ7u5jm5+fT6moztem/7V5tHfylvfpTW5t+0ldbu770b093T2r0NVK735IJki5Vrrcu0rS+tpqaa2tpfX29esst99po06fzfTY69D6uv57aO5PGupZmZ2bSmq7T0d2ZuvXV2aWvjg6PgbF0tHekrq4u/8uVuK9+7Stev3E9Xb9+Q2NsT20d7fp8tz7flbq7ulNPT09q6+xMi8sruo5upkdgJgrV4/oXLl5MVy9f9nP2Nxqpu6cr9elfrsfn+/r6dC1dT9fdWN9IzeXVtLi4mCZ135mZ6Zjj5qqvua6Ld3Z2pOtXr6Uzp0+l3t5ePSPP0aHrMfaUmnreNV2nTc+n/0+aNb14ko3U1d2Renu6NdZ2PW936tV9uzRuxtnZ2Z4Ghwa8PqNjI+nosSOpv68/HgiB0L8dmtPqF61V/XduyxRp3tCclbVcl0xJDCUbKa1qGtb0f8jkmr/iXf5/xBSyry//p58t71qnLslKW1u7PreWlpaX08LcnL5frc2fVmxDN+FDm15IJevMOsbe2dB7tjMq2vWedq392upqml9gf67pclyPazMufU4/avTxPeNkn+k9636OeHq/NUsPcsk1kNnyKvaMrhDPmn+xLhnxPGi+qknRL/67f/BfhRzdjrEwzKmptbSgDeCPI3XbvNoBltrfAAxvZgMMG0sbvSelLmFBuUJTg3jhhVfT0tJy6tBG7tDDMGbAgI0EAABIBgctFF89PQ1tmM0D4DPMw/zcRnr1+Cu6Voc3daOvOzV0nW5taq7VrZv3NvT9DtuDjXrl8pV4Rm1eNmZntzakNmajt1vLffvXsv68sLCk5+0wKHTqmcr68MyCo+o1t7SRrl65ni5euJjOnnpTgHY9zUn4misCb715vX1DgiKgXV4S4K7l5++yILGaqyuraVkgtwYwdnZlMOIuAkWAQfPRq4nq1N8MjDw/c9jRqeeJeRgZGTb43nP07vTAA/d9n6f7y/dnNs2KvoAD4UOSeBhovK9i3wbCxH7LwKIVkIBJd1hhSU+kuXlt/LmZtKEPt+BLf+cCeZOyocv+2fC+2QoscbOyyb3GWkuUzJoU/tT0VGqilMob1nQvyY2BxAMFWAQo/KxxAJKxEwGy/ADcIQOHgcWAg8Iv4BeKGFACiNY2VmvKLOSjXW/923/rp/x9BSzNLa4WcxBdHHALtKrr6M2CxoNuxRxrXlDc4ML7YQemKZ4gHm52VhOuG1TsBkDSQwEO/M4PmAGK6wA+7XGx6hWoGfev/6VgctFE+W2eaGsCHsyPFOgsRX7bV/065Vr1D5SPt5askju/jd83m+tpcnIqXbx4KZ08eVrgcjXNia2g0ZrNprUJY2O+V1YWJRyxqMG80IISJAlMc2nV/8YKwliy0HkOEFIJN0ACO5OQdumzvZL2bsASjSpAGejvTwODfamntzN98Id+KO3bvx+Va1QSWd3mtb1Suf2s/fn+a3misuVZ41XRReR2dU1rYEDRJhLIs6H4vmh9KzQYYt6MoeAE7BIkFBnyi3KATSzMi7GU9cpT0sZNCgPShw0stY1UV9SAQqBXSwpRtLwHuWEfwVgsl7yHS5exwowysHjsPI+BxcLT+kzt5wAx2EuASflTABV/A6Q0Jx5SSy7a9f0nfvY/iLcXxrKVlLVuGxuk/vNWcdlJ5G79XIb46gI77eY6LMRV4jeBsnfy2nonfyavD+tX0B0B8LXBsNtcuFxvK8Bs95EyyvJe1qYpTbGwsJjOnTufXn31uMFlfm4+rSwuCCiWDXheRH0hCqtrAhqZdW1arO5OMSYJKwNck7SviNmU11oedRk7IGNCbbMHpif2pA2ASdiQaQaodIhh9glYdskkavT1pLsOHUrveeyx1KO/Q7M29Pfyal33Tmb9L9Z7sr4LzawfKvNnTRtW67VicME8RxMCLGVTBZCjeANYABwpQpi3GGFH3vSA/4JM3IX52QCWTVqO62blgNI1y2c/BDfeCix1ZsHfWU+AaGVlxWY09yqMI6yfDIKFseheJgk2hTbv9rqptc4z1nbZGs9WW9a4B9fifjx/7GHLvC778z+3BVj+dESCibyTrbnTaHiI70MtbgcO3rh5FgoQF6p1B3i1LVjl+3HprZcqT4pMzQlELssH8+orr6YzZ8/IHzSXlgUoTUwaaZ2yuPyLiWPamVlMl0yaLtuAEm75ZoLexisrvfrSG1gATFgO5hAg06bBoElhKSAs3+/aNSiTaCj1C2Tuv//+dOSee+SfEo/PQnuHGP6nIzp/UnexSGRg0T0wd1ZXtWG1aDAW/H7C+MwCWhqbdap8Gd5hmmMBS6eA28xFcw7TmZmdlfKYv2WhAJVqHfV5M3QL0HbAksErLza+nOIHwSRelHIqDMXPAnAAiBWbwt+SWUiWreDQxfypyVPBuiJfYSy1zCx/H8ASw8EPFMDSLnT+hT8bYLnd1rxTyXn7wFImMpxiFbJsu392gr8dYbEO84aAeOHwW15upkuXLqfXjr+a3jz5ZpqcmpSjVoK7tKIvMRNTXa9RCLC1ihYOUwizBuerzCF+BwjVX2s1KlpcuNYe0n44qfmsBRYTUDcZHOy3aYUzHj/MgQP70ujoaBoaGkr3P/BAGt+zG9vLKMmly3PshLt3gMd3urB/6u8rz4ZOZmsBKmYtYiwr+LjkI2mKNa7pZ8gFpmkxhfKutL1vlmhnqsygGrDgP8Qxv7ayHFY3YFQ2bGYU5Tr4VuwuAJTsK6uZKQUgsjzg08RdAEtCOS0sCFiQmaxwLDu+fnb82jxqAUsARct0sqlVG1d9IYopZKaSQaQ4g+NT2U/Dd7rHJ372b8Rv/7KHm7czAQuaxwS3gOxOIS1cbeFjWlxcTteuXk3HXzuuCM+ZdPX6Nf1uSQ5YgYQAZ9VOvSJuttHsLYTaIiiAQw++EQkcjrqNij7rrZhGBpYslKIlcaVgKBGRkxmFz0puSBx6OLb7+/uChuvNY6Njae/evWlkbDTtP3AgHbv3WGrvFathKDVg2WnX3+mc/Kmjxve5YUvFBbywzVZsQsg3AlPR/61obSL6ps0jE6FiBVkpxeaNz9uXSARQwNIl85MJJOo3o0hlc2UpVggnbUazrZGekJnwtdjnWAOW8tmyZrgeYbGs9tLSkkytFrBUvpHKFJKxHEiyiRXDOHiFabMzsNgXmV+2NwpAVb8l6BLvQTb/zs/9AFhCoGoTXuYqfGi1zZ7/cKebyEKC5rOzdjK98sor6cQbJxz9mZmdSysAiiI762ItCOxW7w4LhE3ucLhor30l0lIbhCwdQQhG4o2fIwgZyoCUsHczxAAqPYputeOy1zWJwPX1KwyufxGILvlvBgcH0579e9PBg4fSXYcPp3133e2wxjsNLDuyvS0g8HZY0PbMame+FcDSghc2DZHKdbETMxYYpUClibPTbIW/hX+hvOLnGrBormGW+LXatFmXFdWbFmNpwlgcytV7C1Pe8sz4eFrytxlY8OW0gEjrL0FEJvgdwAKAWRFlMKmzKptF+b7lGsFCMhjUgQUzaYttvYmxMA4zo82qtxqbnvmTP/8zfoy/9IxltU5J88o6ApWBpe5E2yILO/7IYsBaWfQ3TpxMzz73rELZV9PM3Kyo64oARfSavANJ8tZUBruSnYMQeQkhRPKTkD7j30NFiIjDQljAFtyttwcLsdCg9fII0W7den9Y7xsKh3Y5pO+tpTchpL3Ks7nnnqNp9+7d6ei9D6RRsZgqZeg2O/1OQcDCvuXNO+VF3SmAlwVobZPsRGxt/doa3XpVDKAAl2AsAMvaarsiLTCWVflYxFgysKyvCYizeVGP5hQ/BtdgHslTwjm+uraSluWsJ41gtanAdTaDWoxlc35KEM/iwK0rtnAS1xmOWY0VTeTJIGfOtak5cDeZbNsCS0xNYSx1plMX7CoqlN+LbDrXpwaQrbGtp1/8+b/5A2BhBgJYNhtE9k/8/wAWPOnY11dlAj355FPpzTdPKSQ4JyFoiq1IyGzMR0gQTYaWqO85fCVhk69VjEUWUctmhrFkYIl0uXi1wUqyvwBBNivh9/q/boFLpy7Cs3YqckHCHp+EEbULtbDxd+0aTkcFLiOju9NDjz6augeUOMfrre70umTm7/88Akvo3Yh62BQysHQIWJTAiClEaF+shETRNQNLNhus1YOtGFisDAqwkICJT6bpDT+ndcefZSXBumYSxT91J3zx/Iciazlnva7lvmWdsz/H9xCwLOurRHtKZAizqci1nauOiGY/SwGJCixaz7JTxKjlrynXiWgqr4rVaBZ/6Rf+VsjiX3Yfy/bAEgZF3dbdZq/s+CsmevLmzfTMU0+ll156OU1LuBYENMty1K6iDiXFxPztnN0a/tPGDzgIM8imENnD3txISIkgWMEJLMK/4sUEcCzwQfNJouI3aDJ8NR3O3g3HH8DiSIRzhjCr9HuBz913350a/UPpnnuPpmP3PxAXJfx8p9Rkh1kJ59+WV2Vubv79W8Wxt89YYk6BFvK4mmxgAQimEAlnBVjwg60rUhTJYfgsInJXNqqXpTJZQylhymKiLIq1NMVYIicpFIZfZiH5JyN86w8lubQYtIBRS/kFG0UuyGFZAVgUcq4zlPgeYCkh6JBnA4AVabbI/G/L11LSHfLwYpjZbOLZ6yAa448VDb0M+11Pv/SJ/zBk8S8+sNwirnmFbt0Jth9rURRWeY3JD71e+SVCACIh745MofoQuKZo9MsvvpS+/vWv28eCgC3IBFqWw5YMzACWLCyZMdVtWVLeCoA4D0VJVwCIgc4JfuSxARyMsQYsPJD+F/Q8J2wpgS7yL4giR2YuQkmImXwLuJKBxYAk1jI6ksZ2702j47vT+x9/XCAj1oK3sJ6Y+DZAZquz0qL4DgHLDljmjdx63QpXsdXDz9bUojiVX8ACiGACwVqWcd7KV+aNVWO3TgfIOzRKQ5RvRBKi2CBxnaY2O9EaWEuV/OjZrgNLa0whZzkHCXpapNgiy+q0YjBOEtX7YSpcv/hXgm1kAKgAJICkAon8e6sgM6EAliJ/ZXybfSthgpedwgWj9GarslhLn/rE3/53BVi2j+tsx9+3AouToio7O6idaaN+x9JiOtwRsPhzsXpM+LxyVL70hS/YYbushZ+fE7BI0HAIJtHqsFiQmKI9Imkp4G0jdXp1I0JAgKHRo7CxQIQygfCswGb0PgGOSUkYToW4ABX5dzwf2braOHIWx5OFeHRpE5i16BoOv+uvq9JynSqjOHDoiABlMD30yKPObWmXQzJ7jENC/8IAS7U/t/1mE7BoLUwgCS2Tx0KCXPazrAtY1vRHe2RyVMSMxfZsmEeYz0TgeuW/gtE461aJa0uKADZlCjmrmqmrKaFW1mqsvNdV/48JG9Os33EfgCWb665tuwVYyAwuiW+FrfCZKJOph52jnohbRcrFmpnNTso55NoOW3w4Nc4JI7vlc2Isf0bAsv0DbPdcd7qhdxKdbTWkkaO1KwCW2GaxsOSc8Dm2XxfOTglLUaoWitvIacu2XU9nTp1OXxSwTCt9n9AyyXGLYixQaqS3vXjeCw3N2rACE9gJANcBeKQ02NeZ+nrJR5HgwUQ0EEDGhZZCoWC42RFJBmgbEQN+h/bCFKJEQLRZX6toHoRJz9KrgsmGChCpb9rQhfk94euxvQfT8Nh42rfvQHrfB96fGoMD8fA7MIzbb98sx9ss8lZnbsEsNP47+Sqqx5BcG4fD9fod697UxoXZ2UnrqFDNeUt9DeZQpv/W3gYWwkUtxQZjAVhYI3xppPPDKgCZrcACKBXndStKIwZKoUAGFs9HYSw1YIF58hlAC9N6jSxt564U5ZaT41BTRTYyQIRJxvtyEt8WYNm6b/yzGTDyEQ7nUMAwFhtAtaUSsPydP3HGsh2I7AQstwrSnwSwoHXq8FAEy7rICB5zjsB0ahNRYxP2bszd7Wz/siDQ0heefz498c1vqQZI6dyODCxJCJZFqYn0yCFbaG3WJl6eLPDF6uD+MOKGQGXXUG/q65IgsJi6PrSbsGZDOSnkpXjEJG9ZsLC/9TtVf4fAhm1NNfWsalYWoM+AjIS9XRXPjYbqhboaTuPHLMTX0BjYlQ4o5NzXP5DeL2C568g9MW1b6rTeyuav/BF1MTSj37z2vs2fJLDUCK7BtA4sALGiQms4bwk3ayM581Ysk9ByqW629vZmi/B/eRlYlHME23UYWGu/aFMlCgRLPkkBkvLoZe0d7RHLiNT+cl3JpSius3zDAnK+DBt7RUWvq4xPwFLMIcYStTx8RUpBnXUE02ApQ5p53+0YSyWb+kzkVsW4Kv/KpsCHfCx/NsCyvSi+04wlEPVWEHOCU17NQl74F4Gp5yQgATaFYC3a3aVK+U6ABXv6O888k77z9DMSrAXRYQHL7ILSupW6T+aVgAVGZObBwrL1KUGHKltowlfqCmWZQCMjAyoYVKVyKXSC8Wh83bKR+vt69aXojj5IywW0LC9ngYq1UNBpJzQmnUABULl2c0rO5HmFvlVfopu3CTy7Zf64ShqBBUg7utJddx9JQ8Oj6ZFHH0kPPPTQrX6Wt4AqzHHdMVg+CrBvp0Bcg+PneGeYyybG8n2AhfR9vvCxVHksbp2AiRH7vZgFBViKrPUok5liTwOL2MSCUu2JDjoqZM1vwcyyGflI5VWeFaf+1ud2PlHewOABphCbfDWXg8A0N5tCOUO4MJZaGJpixbhtuXlLqe24pBpzuf7tgWVDwPIfx9Ur5+32ZGJn8Xln1vwtiOf3eWswNr8icSwWsbZ0/lFLEO/Jf/Dv+Cw2dA7Jsd3tNKXSOjtNeXutNu+WwRThmlVtyDe/8Y30+vET1lqzM/OqYFb1soSAokJuwtAcr/E4cfyFz6TLrRbIoaGuRyYJoOJWD+GQQ/Phf6GUp1em0eDAQOoRIKB9EPylHHVyBTeAoje6mlmtE7qg6AKRKTGnm5Mz6byKIGfnlzQIgQkRI72nTV9USyN04+Pjac++fcrEvS+99/H3p+4GPVve3qIbWLJ/oloffWNP0DbXrBgLWv5t3rO+QDloEYSrLid5XKuYQfoeMBGRM0MhzLws3wqJjLBBQNjVvk4Qq4FDNg1YA6rHe7px/iq/RMDC+i8rOc59dirfRjG38wg1Ca0oEHNCApyRpHqEcMlFJKgtO2kwgVbFPNdWpbByoWS9d0tEcGqmUDZjYDh1P099nm5Vxi2fUmXqV89ePtkCJubnU7/45x5Y7swpW02GBSYEv2IjNZoW9FICnme1ePWLCWQrw764CPfStwRgsbMs76c7AZaLavj09a99PV26cCmARWxlSRs4GMuyrwULIh7T0clX9KLpxmdiRyr3Uyp+T3saUOWxSIuBhd+TH9Oh8XdJeBvSjjSSwtfCAzcVccLcoafLssKbaxJmnpHQcm+PmI1qhIaGdqU29ach9H1OvWBOn7uU5kSnMc46unpUgKgv1RYxf2yUUYHLQw8/kn7kI3819Q+PvEPAEuaHaf8OwFJQ33PxDphFOwEL8sBYVmUCoscjEiTHqwBF/xMD1L8CFjdRwlS2fyrynqqGZBkAvIYCFqJCa5p/TCDWn+pjAKAClrwfq82dA0BRuIimz209asBiecb3koHFQA1DJX/F/pVgVPVx5Qom41MATvhgnOKQTeStXsPNwJIBw5/P5hTM5S0Dyy06OO/Q7X7P796e8trpatv8ficKtfnGbx1Y4lbFBAotFKZyoDxmipym1vYFWMLN9v2AhQU+fvx4+va3vp2uXblmgZwXqDQJNYsprDaXDFY4hrvEULoFEPRNARvkp3XzHzv89XO3fCpukKU/9FLYlkPFfK6rW20P8I0QgQBwcD4KVChobCoJj8ZcJE5h3rGB6WjWL3/J0K6hNKCvTtH1aUUsTp1Vo6kLlx1SFaLo92qwpYxcR4k0J4Sa733Xu9JP/NTH0+g+9WsBCt7GutcZC0KO69gd0Oy/2nLBLMiskfN43uINb0e8facaY9kKLM5bkX9l1YwFYKFFBT4WfGORyGiFVBX5ZZ+2x8p6CVgkM5g+JRRM9fGqwGUzew6nrIdDfZdZS1Yqm5yhsKRsvotJwlaCzWCuaa1pt6EyjzrYFZPLsqy5jfqmEtHKfrjvAyzhoM2mmwd5B8CS1+1WxvJWgaX+/rchbG8BYW77Vkd1mKgtOSphl7bEzALsRLD4HTQxfCthAhENcaZrXlgEpcvA0mIt3vTbQWC+D95//CtPP/V0mpyYslAsqylTUxueXJamgAVQ6aF1pHNTcqNNPPPm4DASCansJBhTtxy0equBpVcd8UjFh2r39qq3igAALcmAEPjlBYGXhVjd5Yj+YHbJecd7nNLvCmn92+iNvisyi2bEVl5/41S6pAzhdQRXrKWnV/ktAhkQjlKCPWoA9dEf+/H0gDJxPTDP41tbPQNLEU7PPc4dHJW3v5A1dBU7uf09K2eiL3nrdfnNtsCiXxJmxxwmQc4sRVNHdJ4oWjCWki4f6QGV5s9D4rqWF61ZjxQCphNJcYCL113A4uhO7REqxrINsBjYK7segOCz+MlCUfBZrumWG5mxMKeRThE3qlpvZOeyw+QeQXHWcp3tlHQGz7obQR/DecyYNjOWW1nNL//SnUSFbgf/f06ABcpnam3KUVvp+uJY1gqoBGVkSztN2xoIL/+twELhHwJDJmWYRPXU+9aiFCHA7n3im98UuDyXpuQkZaERTNgELGK1uWyTpyH/SK9YRxsl+fRiyXYvIEDSGyFkKDVVsvhiOlQD1KPP9MlZCygNDPTaFHKxmz7D+BfnSZbCUZjDjpQl6O8wIqIV1v0AKc+CU1omUbsA5JL66r76+us2ido65M/pVm9etQAlC5eHHhoZSY9/8EPpwzKH2gU8lkVT8jtHl2CHNc2ZlynKEeI69cvZn8D6sYnidrcF9Loo7hTCrgNUBUIoF324AIu7xjl/hVohQvRaO6EMcwprcTarTWbCzXwfAACTIOfJikDAgrIKYFnRmizaHNrOr+HfiZFGZ0RsokiQKzMb7KMASyv1AYWFrBEocEQoh4xL9XRhHJHY3Yr6xHOXrzz3gIYnsCQAZvDgN3Vw8Vuyz8Vj5FNvF1jqK7bD94Xmtv4cIV07D7eIQ72HTCuF6w5ucpu3WGDLfQoQOlMxNGPxrQSQx29Dg1L7kVlLBvrS8Ni2PU17SEhjIzpSow2/QyZnCBeRmWb64he/lJ769pNpYWbBoASVpu/KsgQMIejBjKG0Hu3D2CWwaOZebVoEs12C5vacGchAS0GgAQfmMtCvZk2q4QFkCDXzfPR2WZIPB2CheI7oDqABNe8VgGDWmYmRp4GJzYaFMclZO6OS+++9/FK6PjmtWVFEo1t9hRsD0r69nr/GwGB68JFH0o//5MdTn2qJ2LilSXrB8XouA+u+6WfmFo2b82daGz9Ek81VB6mSZUEOUXRVe2eAxbKIEon9kCWBEDvAIvOHL5y3JBMCMAIUQs4Glpwgh5M0HLnZtPDGC59It+abeizXdOkzOG3tvM11PDs5TKNso7RcDUHkeiWKFi7YQN4oUAUsFBGS3MCQK2CxjyU2gFNMzC4KsNRWqvI7AoqmQvrKqf+BHdX61YGl8rMUJ3SBKMZb+/5XfvFOGMsd7Pl3Bli2o0Z3phEDWLYGgrHjYzJLTkBs/oj/OwWOUwjsW2FBQvOUlGg00HbAUvJPuK77nW55oZn+6I/+KH3r699Kywozd8h0oDRoSWxlZXnRoeaGzJh+sQ9AyrkyaDqaXGOukJciRlKFE+XsRXBcs68n6lakaKCvK42qEfaAeqo0ZNbwLEt0/BdjmVNEahFBppu/WEq//DBk1+Ir6tF04t8pmwo20y42s6zNcuLNk+nk6bPaUPqdAGVAeSwdAIvmBX/MgbvuSh/78Z9Ih++9Nyl3rIpi5CqTmmYLJrMdmYnqW22EiknasVCpnmhwFOsRDnRMxfDD3EmpUtkEt0u68xrH1nPiIACLDGACNWEBrmTGxxJOW4ebzVjCzCC130mEOTJkX1EGFnKe+nqVD6SfqWYmQS7WXW3WK1Zw64YqvZ1L94vSWDscrmz0AC4zt6IUGauT7gCXzFgysBSwiLqmFrBsqjXi914HT3hU0vMDC7eFpVRglU2h8vdgRQFgtwWWStnnZ6/HZLbb4hVdM2bXgSEYi+3n+oSa2raIWGtbMnu3RoBKp/Lvh22RqLR1hG8NWCxkeSEZoYEFHwO1OGjOzFjqULJdTgsa6g/+4A8ELN9Mi8oVIZdkTenhpPUjbO3KV+mXr6QASzeRBLEGtzQQGAAsXSTC5XnCJ7NET1wBzIYABtAhC3fvnnHlt+wyc+HZ5wQqkzdn0s2Jm4pCzadZCTPeIrJqR8fG0ujwrrRLTbN7de0Ojckblu7hAjXFFNKEOto9/71X5HOhL70cvYPD8sMMWONx7MnYnj3pQx/6kfTo4x9wgk3xAZRN2tJsGVi2JtIVLSsBpjVBUHxdxyZVrHB15EQGeGCGiJbHaonaTvlslg7eUdWz1P7ELXzgSw1YmDdzQYBFa+/2CAaXHBXC1KCLHCFnMRcUtU0iWAuMAAjBNM6yi3Kgp3AkKuo5pWQW1ZISYCGVYSc1abZi89R4lzd4/BvNrCNK6PwVy2bOYcnAEuUC4VyOdQjHewUsjMdwunn+/JtAHn++vG7JocmAUhjLphm3Emg5dvnbLYylbO2yYepD2QlYClJl/1DcM3M+O6sybQrERcnTyC0AACAASURBVNXpdwDMptEF1d9sRYOCUZn7/V47AUtVMu7stnj47RjLqn7vXkv10LTeT/7K2wGWz33uc+lb3/hWWlKYGWOQtoY42Zxxq0kZVLJbP9Ee560QHYqitRIhKWyJTUVPDwsnHfvXZUbJVBoa6En71T5y377x1D+AhmxX5KmZLl+6lm7euJEmlTNzUecjzYgxdcq8IhK0b4+6xCknZlQ9bkcVHWoo/Eyt0Drn0gjsFtXh7KVXTqQLl2/IJJBjWXVCfWItFmoxmyExpHc/9oH04Y9+VL4Z5bpYKFva/xZg2YayoOnltog2BM6zKeHTWONygkNo0NBIpK47t4e/b9GkfKaSu5qYmKluwSCb5War4WMKxoJMACwye2AjRITMBHJUyCZQ8bFENAVGEwWFRUmGT4QXZhDnR7moT9dxk+uFWUcE+fkWSc5z5LD7FmCxKWQmnhmB35NNwgwsXN+tSsUC6w2eSlg8TJq6KbR5UmLfhNzXQ+F//oGF9c1oVeixlsbMAAoQGbBBfyXe1gCbBFTAcstDbgM1bwdYEEj3MUUL6b4BLK1kLIRlK7BEJ9L8gtHkdSpjZOxUs372s59NT377CQELZzEprd4l+CFcAMsuOV6HGmIpBi42jZ6bLE/5R6DPK0p4ckvK3I2MIkOSoAAcmM7IQF/at1fAsn/cZyeh8pcXdU7RtQm3wJyXr+XG9LR9JmjPPtUD7R4fSXvHhtKwzKdx5bIMKLGOVH7YB6fDLEvrXbh8Lb156oKyctU0SP6CvsFd9sFwGF1DYHT/Aw+njyjsTLi6vHZiLLcqgwCTJm0fs0PRHjhkYAtjKZqRKATAToZx5bzdAi4lC7R+v2IC139nEGOmDSzFxxZMl/E4Mc6shQZcdP6LlgThII0EuXXntwh8zBAkO1kYrLfwsXDuleYL7wu+sxX5WObV2CtMIZjN5lkpcuPs6Gw+1r1TdRMkwKeVT4UZFP4VUuwDWECR8m+ASk7nN+txU8lKIfAN62ETwvZny2LY6rCtfCu1uS9AVAFfvjrv3ZGx1E2cah9tkZQgXLEZffHa34uZFozFcJEPI9PxF7OTaU1mQYciGuRLEHlY10JhJlh7U0VLUocNTkKbLRIc92ht7sqmRvt4jrKTKw+mWEebxxbtpm0vW8BLWK6lGeIuxRSqR4RicSvzzjQ4/85zodMUxRR+9zOfUa3QdxX+VVYr9TpaU1oTcjM2ytgu5ZMIWGiDoL86zEyWJnUlOAyX1M6Qoz/o+D4oIOhT5m30vhWw6HNjKgg8sG9v2rNnWE7WOH6tqY0wJ4Zy6ZKyaecW0pwAalZ5KrzIzh0f3ZXGdd9B+Vvwu3RzAJsL3WJjcczFxNR0eu2N0wIW1bdocujJ0gv46DkJT+9XxfNHfvKn0/7Dh6rVLuJosyB4vFlh5Tmp/CkwgswMrHB4X2kNUPwyYRaFIOfOeUTItPGw2iqNnzVxIUXFUVw09E4R7NKFjTGzzSKhLJz3+FCcfWtTBwChA1yNseRyiXDiBnRZrux5joRHcoXiSA5dV2tKW0pKOgCn/LZNu6iM0yH17F+yo7YorLK/uEU2hZBL+3gwgwA7J+pFFLDyEQIwMbhQ4t6mOTKUzcwsrn5PeV/gxua6oTq4ea9nU6sCKV97M2DtCCzl6eOWt39tRTfPdv4QwgVN80vPNzl1M105ezK1aVLQgGjDRQn/7E2BjfTmsHwGNHMe3KXsUOVrRM5EPj7UqB5ap1QnF4EqGbRoosIiTFC3oeM+9hLBYoJhrP4324hMUk163Qk9RyYMAmgMbq9nDCUVIbe6wJ87fT595jO/k06ocTYtKIEOqHU4btdd+bpHx230KZ2WqBD0fhXNJlBBGzKfOGuXeL8uzKFiDYCFY2MBFgHyiIBln9pHju/eJTZCL9vo1s6mmJ6acpo+YVIEjn4rVEBTGAdA9enz1AV1KhcG297AqpD7isZ4bWJSYecT2mDtSp5bTp3O1hU70cN2ieKPjO1Nf/Wnfjode+BBC7SF00ISDZDIXmU+Y06IauQNkU0Pt25wVArh5R3lWMzWLJY1pXaKl3N5FHoviYkGD0Apm2FRN0Olb4gZt9rOPKpUXzZ/fJpH3ozRgT8AA4et2Ykd+wANeUhKcMRfQk6Lj8CNA+XydvKmB/wI6duc1V/dJEpRQMCFMLULCLe8ytwFsIQUAQARC8uYlRV3MLuYE+TDjtsMFn4OwDqDRjk+NUAl7htBCVC7fF/GE/dt5aZsPnPoFvbiyd2MCjGOFuPZMSpUblm8vbfMSP5FuWmpcwhnE2PPKckke2nCQVdqZV5+6XtpfupGGiKa0dOXZuQwvHT2XGpI0Ls5DlX+ghHlTPA1ODysqIbsVZx3hPE4skJZoQCNBdJTlieNCXWkJ+OvNRpU9VZYhO8EsIRg7QwsMVEWGu6IrY/mjLWxABd6bpnJk3b27Fkxlt9Nr736qoGFLrOU29OlnarShoBl3/iwNriiQG1RQU0OS+lVGk44CTcCBlDacRyap1M/N8TwBrTJx3ePpTFdpyFggfXZ74fmon8IQg2wcA2HnWVK6CtaLMSRq5QRYOIwdjuXFRKnOPGFF18xe1nKLGZkZFTrIPASQOFz+eBf+Wj6wIc/XAFwi7FEFbBbMuQNiv+CvrqAG5olThKkzWP0TC0Cyjw6F6kUyukvPDuT3Ctn9gCsLMhQdlDqPgJampJHY3AS+ty3s4pW8dn6+cNZYOIa+qE4kAPIOf+HDNsoh3A4mbY5jgjpXiSi6WuJbm2cqLCNtg2zlZaUgAKMh3R78lcAFuqE8tjK3snyC1MJUypkzUqrAucWG4g9FgoQZU0kqOVXyXOTgSUwrLCVmnuBcBnrXQOcsrdbDtjNjtzKR+pBxvy/ZWDZik4c+tx61fiLFyc72PLmK74HruEjD9SHZEZ2/ojs+TEJ51kByDNPPuH8jX5pQq2UMlOvqn5mKZo6Uw8jrTqkbvGDQ4PSlIP6hex7TgCUYA8IbHYrpZxaFv3SwzIe511dH3tQSQnLtsASmpS5ZRMUgeX9bMSY9ABHrulQZ/ba25Gb/+poBneJ2GuObGykl9WN/3P/+nM6j/m0Wya40TXRB7SMhLZfm+TA3lEBjIBKA8V/ACcDsAwg9jVFKJHu/dYEORRIcluXgGZYbG9MPpOhYZkqYiBsrgChcMZZn2ZmwBpGIydoepwzBLg4hTzPDxtrUZvq+s3Z9Myzz9s307drVH6XDd1jlzJ1lSxH5/me/vTge96fPvbxn3JNTHHexmlFsJHc0Z5DuqZnDCB9fSqiVOSqRJHYsI6ahDs2npfNgmOXEwgMIGxCpjVYVb/qpUgErJZTf6cV4/UbE37PgGSlR6adq8WdE1JyX3I41TKaNy7KRD/jRI5q5WCsMAznrOS6INgVZ0HZv4I/o0SIasDSAhjVdZGsSIuNvO3sAxETXV4OU4jnilYHoYG8YZEtF53mARbZ0lXc0sDsqqj5eAaXQ2gSw3HbUn7FDxIFkryRkRQmka+xDbAUs6t8noqpct1qnAzvNsCy2Tea0qc/+R/5SarqZi4arwwTt9C3FlQXOxgxtmPJmzy+rsjOf/Lb30qL2lgH9+5LD9x3f7px7Ub67rPfkQmghC2h+8rCXJqXvyUa2pCcpN4g+v2wBHlM4dGG/AJrWqg1aD4PRWq5gOXI0aMCoD5rHX/lyY9QWyxQGeV2wGIHnv0qsbg+ONufgMm0GiA5MlPWNAtlMBQkxNPmf9iozmihr4eu9YxaJXzhj/84XdQxqnM6TxdsxpcAFV4RLR6Uj2T/3hEBrBgEvgttWNf+4MilfMCcX8KOAFvwcRoi9NJQEnKOSh1T60gOdO/TiYa9ymOJUHiYIGwb+xIcKdAzUOAoc8KGB4xLc+o+uFlLxqbOwDIxk77z3AvpzPkrqX90XIxGa6VjQgYVSXJxYnd/2n3XkfTjP/1xmaz7Q8jZoNk0QJu7kRXPSn9f+XnY+CiOaNvAnIfJRvd7TD8cCnS2z1Ae/xJBsfkU4WH8bpQyGIQzwJAIeOXadc89B60BsE5QRJPLJDPgIjuxVAFjFrVQLJh+pOs7r8Z5Kxy3QgNtPRNgorEBXnaQ5lyWJozQoWSjd5a3AKyGfFeYQmUzGliUZU1SJGvH+ldO/gII9h1lYMk7LzYp0bDISa5v8hZjiSN2qzYK2Y8VphBfmVYXYCnokX9fcrXyLWPMeR+9PWBpMSuu9elPbul5qykMx5GhMRY1Xi3UjJ/LotcQE6pnQUjp4oUL6Q9+//e1IVZs5uyitF/mzIXz5ywcfC3pSITlpVlFRmLx0ehM5rBO5BvUxsG5uC620sZiqWkRV0e4x8b3qJhu0MLskUCjTb+JOrDpM9Ch/YuPpUZdWa7oEhcaMbqn++qOFpTDsgM0SiAxP7//kWDpjywOvoq77z4cIUb9zKFR3/zG15V1++10WZXDHPuAQLnbPxEHCRhhZhhLvyh+jxAAkO0hfV/4RBp/OPGiNgk/BNQc7bSSgYVrkRwHABNqbiji47YOGWoBoRD+MIO6ZHIBJGhAtGOn5hITKDQBwwLUdaiazLYrqm165rnvpTOqeO5QDktjYMgAPzI27HaVbQL0LplDP/ZTP5kefOjhEEaNh3l3nQ2Fe+4HYwQ2pSwtBkL7wlbCHJpTZ7WZ6VmPa/fucZcu+HoAS7STrxSHzVFaP+AvkrnBz8zJnByjoFWPGDB/xxSkvzAAPyg/1KhYLuZwsLhgdF5BGJoSCkv5A2+IWqBgipHRqi/S5R15iQgMTddhYXEOVACK/9U8N2Te91J/pfkkamRA8tpF/hLrX48ehjM2gMW+OstIlD2g4Hwkbv6ddyDAJHkJUygybutsprghwqTJa1tMnmxCBXve7GPxk+R9HkqG+7dyWraaQsV/U1CgKPfAhRjnr/ziFsZCkpDdRl7YzKYqbhAftAUpx5a1fF78mN7INUBwLl++lP7Nv/qsGMtsTJYoYT8ZiRo0OQlo11mdDre6tOAQnddbi4r2HdJpfF36twN/AI5GaHgHvhVpNdKl6YzG95lFOC9FwhN0XOOG4udFKcditOCxCGtLE9gLXxA+I39whtqrAqbQVAAQ/hJs+0dVmIdGZgNNKCL0lS9/Ob3y0ovpqljbvHwAPj9Z43NSlQRuQE7bA3vH7TfoRdOJUfQCLDgofcZ3uO4MthLSZQk3JynS3wNPK9dj0wwr5DskvxNmBg5OVoQxlRRyFEMfxYZo7hytCG2Pt9PLFdqbiJU2y7wclOevXjewXFQuS4d6rxAV6hcb2CVnc4/Wr10+rk4l3H1QPpbH3vc+mUN6bo0VR+iaol8U77HhQ1iDERagdjIamy63cpgVm71+7ZoYm0xDtb/EuRzGLfObNaguYibBBtFzA+A9MCfN2QrVwzhS9d5uKSBAlPm9cO6s5xo/3T4dwEZyXzGtMFTsWtW45headpjTd4X9W4GJruEwsxmMQBqQoBbHwBIOf+TfVwr9airEPONoZ2OXUDC5SwAL16gDS5Esl22gFLIsA0ruuQMIoV6KYqw+kPHakaDwhYAJhdmWTW7AYW9WHu24bhX0qCJFIeWeH4MLSjciTeVVd8qWtYlRmGxW4FaZeLrOr/7Sln4sK9zAwJkX2CIS2yxaOMcFua8dblYsGkimkuRigNbT0hrfffqJNKPjL1xUp/eW1GxDgIBrmfAqh2VrcfG601ya0/h6lKOxSt6ENHEvm4Y6l05pgjYJjw/tEntx+XjE/pl8Ep7opRGontOf/bcYcZlonirqRMqiMDOxCSJsXKM2GWSqGY4nj76wXAfGIkB58MEHBCwBmu7D8tWvppNvvKGWCVdUK4RGpmUBRWnhBOxRHdCBvXK8Dg+kXjQd9T/O1SAIFlEoFsHmmgRjyQd+I5wIUfSJASCGABdt+gHNF/VNnfocneTQwlNyirOJ6WQ2ICAgZwWfiAHIx4iUzNnQkMui/XPK7j175Xr67gsvp4tXbmi3NlIP/hFFhXaJsaCNSbajcPEeNX76yMc+pm7+o16LFbMWZfAKoJZy0hZpE2j2tew3iTaZyfUz3JOQ+qzmp1/X3UW+DNm8xVFXwEXvI/MVR2ibnrlXhZEuCIWdaKloTr6sv0d7CxzT7Wni2lWznl2KLPLcPG8Ai+aYZlYGIB3LoajXPHVVjp4FC4CZOJqj6zrpTIBC2Nhrlx3TwQaAqDzeouBwIjNHGgfvRT7IXWoSFaLINDOWImHBRnQxoo321+W9ZcYR+6+0jvQmtrKJ5wiTJ0oLCngYZLKsB3sJcCmvSLaL/+qgUUyglq+lFlXz9YrPMYN9fYtkrKqzHhb5FmCR+GabObR+NS59kh4f7q8peuc+H5qsJTEOKnY5lHpJVBqEduxf3nDYCL1FCiLjdAwvfTxgG/aqtbEcvUpDX9XmgZ20aYdtaBO4Mxo0H2FWxa0jH/rXTqQMKsUO52cXFDJppawcYMmLVVE9JkoTUxoPh+kW4AmwFKq6GUzqPxmB7F6F/ndLSx07dixnW26k1157zYlxF86fV2r9DQHLjEHLCV66DLksHRtNZc2OKjI0IkAJYOnhi/QdAUs0+wnKaiYBAGuOOIoVASdRjjH0w+4ExAMCGH6H/2VEBYKwPhp3LwsoqLZtCPTsg9DvKXCkixxRtshAJq9ELEefnZVZcU79Y1546VVVO99UgpwS+NQ+YUCOdM50pul2R6fC3tqo4/Kb/cTHP54OH71HSQIwFoEKAMVRGTASzAX8sJm1RA4F+TIBFBEdil6xZB07/8PLGoAXTvnspERGpHhgyKTL0wkPRzLKZDH7QKJLXjinkYIAH5l/+XplbVGGsVkVYNCpCXMyXYkEodgwNasjNLwxkU+BoE2OzBDM0vGpFcVm0fGYMePdloJsZtZJn8HMxgxifUpUqEhTpcQYk3VJDVW5rMZQB5ZiJhYAirqrlqO15KmYIRoLapw7syArRmhD9vHENT3Zm5L37CrIAy3svfJl1oHFhk0dqoLF/OqntjCWOWggyMbGta0fGnRJrOK1l48rijNpWmiPtJ1acUiSmWqQNz8QtROdYiVRQ0HEA3NA2sKJb7lsLbcLcChazGVK4LLIxhOo7FZdyrC6lXXQO1TAguMPP0GnBDuiCa1QogEQ08f92HS3DCzct2rKVJtj5gWNBdpXaO6/W0IKFG2LLUZvzKAMj72yq+85ciS0oubtlVdfSU9+89vp6pWryieZTHOKinG/8IFg22sbrq+k3aOD6YBqfQal/Rs0e9LfRSbsY4nDw8IUIoEPuk7iHPZ++E/wYSjsrE02KLYCy6PiGUZIlziqmaHy5LPgPGHD9TvLtgUsrsANafZmX9R8zOgeZ3UE7Isvv5au3lAfmXYBi3wqfQKuEYGgO/kLbNb0uSGtzY/+2EfTo4+9NzUlH01YiwaLn8bAQjRLfgw71HMIGXXips/WnBoav9dXpz6LOVSABSEnUa0IPS0HJqanpMCWzViGR8ZsguLmQMFxnSgWjWZZRe4J/XbijzEbALAo7IwoH//NaH6IXKEMqcUyk8oA6NkHTBwmDnMjaC03wF8VwAzpiK84WzvC+By1Ehse8KRjIKZRJPW0xMp9dJA6Pp8xpZCYPOLqzd68WcsXCeXa9eM3SrgYUI9Xy1nMA5QQczjcI1xhJ3neG3V/DUMtGc1lyGFdYR20zCTC4pEAu/n1d395S3XzBOefMCkgMIjPdlWS2ozCj0/TBkDJbJ4IXcfOQtuC2dTg3Vbo/F6GiSmwt7r9KmglR4AysJhekheAppA2ZiPelAnVJ/OHJDm0LB3kOUY0akrQCKRLR8JcpY3YhHbY5kBwcYR5jHmKs61pSsyIsu1foXEsQ3ju60DP72vC4Mk3sEQuDBETTg10TY+KBV956RXVCH0zTSoMOqPNMC/GUvIPTGSZL9X+9MuhereiKuNDMod0PcLOaFOKDzspEiTShN/ITlXSwufFAuMITV5sDoCiXywC+t0nR3dDIOWcEc0xzlvWakkamRcg5Apnrk0mq0E6Gm2zQcmyndY9Xjt5Rl+nVGOkojltni6ZQ/04QcfHfK5zm/xbTT07JuCHP/Kj6TEVJG6wJqqCXsK8gLVyIBugIT9EhFxRPsFTeYUPIaIrKBVMOICFaFhhkOW9gAK+lGvMp8bXo/EMD4/ZPLOZSOSJVp96DiIyOIALOyGK5PyZ7Mz3KZDO5wlWg38HuW6S/CaG7U78NjGw4SJx0b6GYlZkFGkjuqXWEsimne2ZrTiHBQWjdTRoOoOXIkb6HOd0esTH8hQhcdbB5y8Xc8OmTXHybmYwZesWMyf6sEhRmQTUzKjiV0GWi2nv+S9gHZEjr0gGljow2IFrEInfbgaW8C+WV+z1vMfy+/npFmC5JoHi5DemgYmyD0Mzderkm2IsL/ssHMYaYVgGGlEkD4LqTU9QjtdktoK2xrZ3+Aw72pvYDgSDCpWj7JfZ2Wk7zAaVm2FfS0428mLpM67IlZMOm96OWhbfobpw3lqAfPUW6/C81iapRRfLbASVizdlUOQKeUE8/XnCNiG6x5BcNbxXzaa5zez0zfTUE0+kF777vEwXpdQLVIh8Iej2ymTPfLsYy4DqfQ4f2JfGFS5WW1un9fMICKpPPMR0ktCRj4CZiRMYx6R7lWpsgDTAEj1vdSyIQKVfm53K6HC+654GFx31ISYCiPSJXfXo7wCL1xVPcWYtS5Kkm9Lex18/ld5UvtHCkjY+bSrFgIaUqDgsRyi+rnX8KGgtPe+j732vWMvHUkNd/FcEQpgl9J2JKuDYkGv6eVHgBkuBPbBWzs61PyMaJznxkDCyE9yQK/xkRMXKqQJLCivfsE+mS+s/Pr7PIMfGgsWwcXHq+iB2nkfXYNMW9oBsOGkN84gkNk5/09iuXb1iZ/sG5hRyCJMCRDITcLc0Dyf+tUx4asPzDXvrljMbYCid+YrjM/w1OHwjOlQ5QMkpMriEyce6MHY7hp0egEL23SzPdVOobObIEMYPFAzWDbsog8lyXuTUrLc4YfP+DxyI53RCafHDVNshlF8OelUAUv+mgL6nJkeCy/cxXevp1z79n/gjVR7LpVlpHJyE+o/mQAg7gvL8d55LVy9eMGU3gvkhsOUiVTkWhO9B0JiYcE5F5m2XHAiduQYoUC5Ce2SIRhq7+olIczCxNHzuE+2mbijO1cn2LBPoM3604ci7EEUG/PiqUqPzgm2dkZjsPE7QO7O5YjeWaMRWHZEhx5e7BVj0RzT5nr17rQEn5VP50pe+mN5QJzYfVAWwUKuDpz+zNLZkhyqUcdbuH5efZVStCeywLf11o/u+D0qjW76uHKcoznkz+gB5gCWfXUNEDaZCbhD1Pzhyo/4nNgSh6mmZY2z0PrErzCSAq2wSQJqNx6a6ogLG106cTpeUG7KotNQ1NDInJarJ09CuEX2vmi6ARXOHqXJEDty//jN/Iw3t3pcEXTbZ3MzbmpRxar4VcVmSX84ZwNlEKKX9JcvWbRF4XvtDMsnlyXV/ngVn8EU5wvkXYMEUwixDbpABmAYRGQNLdtaDL2YQ+fTGyD6OFp1WcJqbG9dVCS7AImLpbveFKeRqYduhbEPLa2h/O/5hxvwsU5FGWOTYINsOd0vucVbz5Wxq5iInN+adlvvKxBrwfKQsuJ+K950unxlHaaTlDVoUHWDtTnYR/kYmYPSRB7SVZQRIVHLr9JFQpPZyAi6sU22zFMDZrrCzvG0TsKAv8xVa+2P9VsZydjI89tysISFkUtC8L373uTQ/PalO8WiEgL8KTCwM+QEwf6x9s5CAaBJcjqnAaViyVZ1lSZ6ANhl5AVH4pVC0nY20XozkJvqTYLOajUBjMRGcdRs0uzAWp7gBQpWDeDO0tAAkT2hBaNPcgjKxGcvLQh4Yug2wUJmtDvZKq9+ze4+FCA34pS/8cTp37pwjXgtiGStyujoPIucFEA3rkLbpFtDsHh5Mh9T6oFdCQYKcs2JzyNnAIj+IIzY0CsJ5WbJwETQ2IZoZradx9tJgSMDRLzOyX+ASSoF2DWuutmau+DvmQUSGLK16huiHt6x1O3vxSjpx6pyYixy/AAuRD809ldG0TKBh1arMGxgL833XPfekf/9n/mYa2X8oA4tOIhCDWJGTv5gQsDVs/lJugR+jbBSzL1bSuTWRwMfzuHJYz9pF3oyec0XzdVlzy2cxhQYUQeqTU9kFjThGJXs4dDsJq7H+yAHAgpOaDefnxK+2arCx2aXPTNy4nqZu3BSwkAQXjlvGEvk0ilqpoDPkJgAmNi6MMY5G0QgjoEB+DW0/rQB5U2lfGan3ERLOPhItmvNTrHg9E9mkj+9tqhdgKWaMiVKEyDPdrxhfqf8pplAluzHaMOtq8uuwdH6aYlLV/873Lmis7YPqmnk8OzGW0O7QsTVFhbYwlpPXARaFxvQWMkIXlIdyScluF8+cTB0SEMyi+sPHYdIZAe2NLqXZZeKg9wILNy+Sc9WblQmnzkF2fA4lUjHKgvUS4qRADtvTmZoRWvRGcjgSrcACts5TDpswTITQei3eUUd6g581UPQsDXseYcl9YDy4FrBUE54hvbAefu9zDHW/XUpS27NHppAuePH82fTlL35R1c3XBcazdnjTQd1JVgYWwE+jF6vr1OQPq63kITlwB0gFV4iczFvMFPxRdkQSttSGX5Ep4UOpNGbYJFG50l0Np22/tDiAzHOhKWEGzHUvZxGZ0cVhZBwA3y3m2KVMPO4TG45mFaqKbi4aVI6fOi+fBkeL8pT4YJQLo3T6YZlD7NYVFSsuARR6/j3yg3383/tr6Z77H5TztkvhanWv01hp4h1aPnIx8PXFiXzksISz3w734sx0s+/YYHEuErU1Td1XJR2aC/wVE0pbwNTCvAFYeuVUdqe3rBR8oJzlhOeK8gZML1fKcy/95/waDYtoGkfVXlef32kFI9Y1plX8IJhr2Qzl/QtqlmWZyf4IX8V7hwgkTxHwYQAAIABJREFU4IJfSGxB9yDnqozfiXgah0HFzt/CGiJ+YtKTfSLhf8sMMgtcvRVHYZZsyFntRZzz+NGa8rc5JJ7Bxn6fAkRc3+Yb9wVGij8gZ3IbFL08LcDLDMa/LyBYQVJ8U65/K7AU5KoDy38an9HFvKNevSIhBhzQgkL86cmJdPqNk2n2xrXUrYWsGu3UHERr2iQVXcyx9EIdnTugSW9IoO0LsZ+BvBctspxu60wO6dNkycgx2KtalG5FfnwKOr4AtDibzB59AQbAkm3cWJQAuiCRocFLQ+KCoIEX8ffqKEmAtdRN1BpMlQrUelJQ3XnraxicAJZ2AcuwgGWPAfXCWZ3VLGCZUqU2NVKwFvpwYBoUAHaZAO0llcvSn6ucR3fpmQEWXdnZpQgrZgCMRSC0KJDCT8ExFKWAj42I03aXzJ9hbTLS9gEVRyEAI4VJ0fzMGU7wUYWLyXGhnqaTtpfZz8JcUow3qySu7x1/I53QUSDrYipxLKe0seaOvrq76L+i98rSUe6HNqHmeXh8t4Dlr6cHHnlM66UQt3rAELImdG1TwI7BAtbMGoCl9RbwlHULjV2OsI3s6RJGtf9Cz0lS2szMtAsAUT6ci9RQ8p5LAnSPKNgLBybywvq3d2CCx6YHPEN7R+ZzD4pO8zAl03V2SvVMzrtB0cmMl4hFpTARoVAGRaHYl6jHcfRFjbAEXeE0hi1lAKOXi5NAuW++hj/vyAnRVgQvlK4ZdlaEdVDYVEZSXAp6/7R8YJiy+B+JEi7IPOZ5nEgKu8vA4ltkUClyb+nP/hSLfbjA/NrkJngLwOLPV7kyWCblemvp737qP98MLN87r4m2ZpXgavLnZ6bSqy++mJa1sD0sIlQq25zW/6AxYeXsEOKhqjAVNJ1ENxKzVHBnF5hDjzhro45igxAqg3OojlCpMjthI/gJ0MK2i0VpHeJrAUt9IZzerC9ofvQB4YmDZthmDPEIlPak+xfxPf9W78g/e8ZazCUS6vLnDSz81UkX9q8MKxGLZzlz6s301a9+xcCC+bgo3wIl85h5OV3TwNchoe+S/dLQMw8P9sokUihYv+vWPLqbvvN1IoKGJr0pn8eMwMWCzDxgl9NFTin3IwKLBkKtTYUS9QmK2aRyqr2T6gRiMpEGZNLYeYtTPvtJOZVgVZ+5KV/Q1596TuHmG6lH5RKNXrWkXNbaaqOQ4dsn84opWVrWGUm0gtA4R5XL8qM/8ePp3gceVW8dCbvyQcje5TxoRyswg8s0OsKFT0T+FgAS9pujNeaOnpfQ3BF1iRcyRt7LPOYcpqDmfWiIlpkNO/4dUdTfuQ/PhemDD6VDwA2DwXxDAcQuChZlUqN/57ROS7ouzwhLB8TtVEax2imZBaWMBQVm9sWIs99P3xFQwBTC2W6lDEBZvlC4ceuywe1/JGqpa5YG2iWtI+v74Bf6v0iqyGYXJrFMQfYAiaM49AFbfHk9uA7EwsqkBbBk/wrXKAyEvQnYFfAooOngQvytHkWqP72lvxAf73uAMe7RmqdYbJ711375ZzcDy3Onlb+g/zApOJ5iWW31Xnz+2dSUv6CbGzOx/Fdi116w7MDNDxObMsySHtnzlL23aaGZ6FIYFxGByIVB+4G4DZlBaGmnXSP4Wii0TYecZB3kDfAIDleHHW3B05hIHiNtul9ZokF9rQe9gBF3D4QOZ3vkk5QJaEXOSq4CE5N9LiGKVZg0hEOb1feOKAOFeKTUw7xOCVi+/KUvKdJw3VGcGFfY7niLfV6RPksWLgdacaYQBYnjymlpdK0nxQasTQEWEtgIDbMBbihyMaFNQJ5OpyIRkYjVmQal0QclZPRZxe1EoSHZsWi1BqcnOkVeLMO5HvIvCMz4HSZWHP4eXenJtr4izf3lbz2dzlyZ8GHwB+U3GdR6kMWKhiRVnR1CjsqchLpdm6lPZuBjH/ygQs4fSu0CFhLlKDqk+TSAZs1r1RzzjSOZxtKt87GDzcCsmNpeyQBO2GioHeYLJi6UH8dtbOqoZKYup5Qu4B/hRcU25o/HKXmwchRIcoxJOBizdyFv/nnVKa0K+GlR0RSDhmWVQ8gMilmhZHGpOvi7UMzmSzAlm63kr2htrLYBFMaEr0I/h6ItCMt1wzzx4XOskCNgWSES1ECxO5IlJSJtEaYJ5rtpjs3biIjJ7NTalgBGOXbV+yIrfb53QaoRLhh7MR+9B7LCNeO3OyYWq+ySivFkQCxnFvlH47Vz0MsU+d8Alp+L6xRT6DtvTjhDg0ntk9BPXLuS3jj+mrx76vjGypptFHqYr5d5VfgwBDKZEuAzaLjBEJudgYsCs6hUipKhK1OBB+5W5Wy3BCWaFXkqVHyIKeQDSPV7wohR5RHPnc0dLqlNC5IjEDjdXHdkX0wAC0LgVH+f/cK6BOxWGqSsd21y6inMsR4twTDQFFNM9zh46JCdm2Ronj51ylXN2O40ryINPyIk2Zlnyh7JckSCyLalTmj37uE0pJ4qPZwbROiSbv0wFo531c9UCXNEK6FcgksIHfwPhy3tJ9iQ7TqmtYu+Jco5cRhadUg4ND2XWnx3r5NA23HruYl2nLi2FsQgTimV/xtPfTddnZpTKFcp/Co+3Ksw8pIKBQFrsndRFADLPP4eAXZDTObehx9OP/KxH9P6DftatLdknDiao4AznI4lAsGzuGVCnncYL+YR8oDvYFARqNJagI3H/NO6wO/hc7qeo1t6LzVUThrMfgYcwLAG2BL5UMzTiCq0G1I4sYFDXp2fIllkjZBnWhssLc17nty+ETkxYwlFWlLm2UKuFbK2jg0YyYxQxWBHME2bPCgT+5XK5i2bL2TJ9WCYbWZotSZWmGuYU7o7JzbgAojdylcASzBZmkjFMS+dOZUjEMQ72z69IuOUyiDejLicLuAfeDvYzpNa6cfe8w7Lz7cJWCAU+fph0UU4u66IPVTd/7/49BZgefK1q/oL0RZ1LpPz77S0MGHmDoFBpxOHMp3KTrOws4rDNrQ9E6sDL3TUhLrRy55ns2yInazKJlybnE1r0ubLOiS9qY3XISEZv/tQGj64P60JhOaxm9vlY3FFczAWgIWF84ZAu0gbNVfIi+AAcwoSC21kw0kYdD/naOj35IHQCaw4ag1O1gAtlI3U9vozZGZSA50AF0+5qmUjjwHwCmBRrY6S4147/mr64hfkY5FDcFEbEm0CsETj5XBelkO46ARHx/20upDuOrg3Hdorei8J6NE12SBxpnPQelS1u8frmS3VlB7oWmaDHPTOoWYkvnECn5TBQL8S5wi/ip2Q0MZ6hEkUrS1hnDQPpx/JirJjJ2Wyfe+1N9JzyqxeXu9SuF/OUU5DhLUSRtUYnHincZGyjymEb6ZbyX0HDt/tjnIDI7t9HCnPCmPBsUoyhJ2VbIZsjrg7m7Oeg3Zbg2I6CbCcGax1L6ZD5HBEUZyLAlFo3BfWpXHF4WexLnGPiLawMWcla1wLR6/fDyPAr2TQiHtSib66JjbncDMh8dI3Fgc7Z4ixXtm092YVu3NkLqfau/1EmCrYoZhwZPbaOZ3lxQ232bRW1iWvJOdf5Qxrm3/e5QE6ro3SnsLX6Ir0jIiRxRFsCYDAzwKI2hkvV0OpfJZ+8nUKePtz2VEbh7LVGXkwQ7/fySuZXm4BFkDSLgNvn3DIW2nlXVHuFT/CWP6zWJfCWL7x8nm3OkBQOa3vpNoUzs/NpM47AhYmB5RXS0N9dTTVoX5uOm2o74rUQ1qVl72Jr0CCuaqSdR6oh27xylvpVvXs2NFjqXPXeJrvol5INiM+FidJkesevTxkc0gISZHWfTThXZp8js1gHrTMBjlTaObfZpNP7nEtCxvJIVpvzhZQxGTExmPm4kwWUtYiilTaAfIuayA73CKD88CBg048AyReF7P7Qx37MSVtibMVYHGtiGtjoKCxhDyTr0OBW3M2Daux9v1HlGmsDno9JHBpkF0aHxuaRDgeDh8SD+Dxa4w++1mby0mETtCKjFqKGAfUSoFIE9mxmAd+OoDNGzEcnisAtJ5zQTTjktL3AZU3z10WUyR6NJh20w9H96WAjg3rHBGNB4DjzCJzL917VD6mj/zET6dDxx5wZTM+JTY23egAi/AHZcciYFalFrSYbcABPVlc2t2CcASYn7U5yVXBZxSO2Ujsiw2MfAcD473RgqD8TKIhPikaaUXI2SsASGtsmBKuPCaQYFCJXJLwDQEuwU6ch8KG1xg4e4g1DF9ZZN/GK9/XCr/SSGY7RdlWp0MA8I56ZpOesdfMJe6HJLppVJ4DMwibZ9EcA5miJQff90luOjCbs9e3TQCR4z6xue0XZWsW5Rbj40niyBuwSj9lgtACiRazD79MgHc5s8gnARRn92ZkSb/2qS0+lq+8+Kb9IJgVywKEi2fPaxHUXnFHYMnaHxRnobXxO9ekCWZvpoXLZ9P67HX9rDAh/gVQj/wVNIScgKx0lxamSwvEA46MH0j7H3okLe3em5axi9UqYd3OA2gja0c6vHJAdA1xmtROrwtR97Qgeq1EKUwskxrscn1Bl7tUtNipKEKb8jCWZSosEzL1ZIZ9S5v1MCwQnuxsyxoIQLEYZTkxnUc4c3gQobpLh3iROUkE4bg6x/3R5z8fqfwUAdKSkOxLU38cfzFXa9jdxjbOaV5x79v7D+9Lu3QkSI9YG82fOILM1eAleuO5FdAwZw5FB+jY/KtAhb2O2SIfi/xj3VSFw/oMiNStRMo6zYrIDcEEuqmTGk8KUF5TZ/4byl+hWx+fe9e9x3RUyC41qzrjymIftQob4LPUvTBrtMhURu4HPvyR9C4dC8IzrbBZOZFR84HJHM7UfIQLe1rAQlIkIOeOd3rGSiNT4+W1CL0ZdBxDnrR+zaGZaGl84C3TSi/Q28LX0TrVAVl3GDsDizcT66B5sN9Gnd3whbAOHKvihk92tKMcA4jdo8VaPg5dt1Jng+XaNZzpHgkyYYBDQHhfyR/JvhokKYcX2egFWAh8xGbNgIT5CFNiJmAy5TMVg4gmWSgssru5Zb8UE/lPaB32YMmKz5GJ7EiOdibZExDAkhlZK7Ml+EfFWzyuEP7IdI81KYTHoGTziD0S7LQwpU9/8hdiXgpj+fKLJ1Clpo43lZk4celKpoVkjLIbNptC9SrJdhKMtECdcxNp/uzx1LyhTN0OmTuKeDjHjQI7HKqi9Ms6IJ107w56oqruoken7w11q4P84cOp6/4H0pw8/8s9QxIm6DwhRIBJ15bQ9sxpw6rIrymTY0O1HhtiB82VecFChDELErh7mJ6jUxGNPpUJ9B3cndruOphuDowlubwCXNZIliL7NITBm9Czi/bME23DMl4BLHEHXdnp/AALwnLitdfT5//tv5U/ZMaZsoR8EdayOHHIlQ10L0YkTqnTmTbMQ/ceNmPpdqWzokOZZLpFgu137kbzbbEUsQryLVypTEIXORT6HD1K3Hiaw+YFLmSp8oL6VsCie9JmYAlTQMB8/tLVdPLMlXTx2oyaJik8zbk4AuS96hdzz+GD6Zr66syrLAD/QZkbzCjb+vpdt3wi7/6hD6ZH3ve4Hc5k2S7rmWmYzRwShi15GmwsohluMM6a5md0zZLXLRpTVWFTzACbtJHVC1O0+Vs2XQZ4VsO/M5MJllOuY1+VqW6wvdhMMCvGoVIDAwtsKI7RcIuEnNlanXQIg/BaRemJQRXm5FyqzKgNkBHWZtPjDI42EDFX3nJ8qzlgHZ39C/uw0yybI7ypZE0beJH7AlyGWjMg+1ckW7AtjuLtl0Lys5O0ASj6WQsrCZCOvR/XsHj7e/YzLveWfFeCbvOs9QrG4ser3s2Prq3iqp6b0iCqLX3qE7/oD1fA8pVnX/WnKcy6ceVyWpHmhRLyu2B5IH5chFf5l+95qC5MlSsqYjvxQupemZKga+E6BQj5cHMvOKxeoEKfkU5939Dm7pHtMtgpABhSf4/9h1PbvfenmeFxDZr6Em0u6CrhtYvXU9vlqbRyfUIaeMHliAjyjY2VNL1GdmqMi5Ai69wtzT1M9ETXb9Bmce+e1PnIu3WPPUnLYmDxoWgCluj0H8ARpfEtGz4evTAWlof/dIayqoYpP+iVWXDy5Mn0R3/4eVcVzymZCYdp1H+05grh9SkBmCX6ojMbc90j5+v+3aMKP8sxqUnp1r18XrQGw78cDo9T1wdiCTAwGwAPaouslZ39GYlxKC/Ajjln5exPwTwht8XaWrkxmvuJyZvpnBTHxORSmlApx9SMNq/mhM/2045SJpXFldAx2h/mASM3MCKOAg5FoY499KBYyw8LkAYdMVqGXZgtaO0ADMaXNwkd42jpQGpAeAuj7gmgsR+CtUNGbOYG28FPMSufFUtL1GizyDO+MG19OgDAooWHyXG+D5s9ezBqLChMiRUxFs79IcTsXsb6onKfEgpS8cN0jAiLjzF1DVHR5wGsUc8ULRoAPcCHpttOVOT87bw7g3jAx0JBuLMR7EQTG8CfgSAnzoUXL3JyYocGWJpFUQYDeMsvRL4OwOIqbkwZO41vjdSYEGC3lI7NjjABlqztrcBST+eIAWRg4UIV4uTEVINLzH+Yp23plz756Rh2xVieeMn25/TNG8phUT9aPXQ4m7M9m8NVUQHaAhb3jtDvOpdn06RAZePa+dSnRO/UIbrZLn7AAehOycc25gDzACgcTV2rYi186ff9HfJX7NqX+lXgtrB7f1qlloXGUecvpMUzl1K6JlBRqrV4StLWlVmjcn+N44IEZYpuYplduDiyXQ5BmQl39+9K9yuEul8L1SUW3ytH454PPZaWx3eJuSjzVOPCIRsRjIz2dugGmLQmNuhetLsMYCEi1C9gQQOdErB87WtflY/lppKZppxlWuphuEYkfkUbAy6BA7FUKE/cuKrfraW7dLLhnuF+sRYabWuDaM+Q74DPC/8LEaBIyOLEPXJ/YDOE52EsHCofZxURgqQgEWt9CdOEY1pziwGKEqeVZ3NVjHRODGNhtUMmkRqbT1MsGIVxHBPCaQKuSNf1uCZ+Flcm2+8Q4NKl5Lkj77o/feCHBSzyzcyKjSw6pT+q4m22Yb44QqQjRZTkNaN795BzhJizIbOPjM3CvEQVMhs1GAGp/7N2tKrDIBXWNjfwCeT1yKsRCj8XM/r7cNoD5PZXeNPGZ5HfFTEW97nR91ZEtiFI3tSXkxqj506sG7U58g1aSeT1F5MK5iEFpugcoW1C4DAJbw7yu0o+Q753u0zvDhy9Bgq9C7CwmZqPyMmMDThElEsE1lXZ2a8UpnWAgiiA5imUi0047BSPseWgNSjwxelqVgiFsRAvDYaz9RWAWOcs5Sr1dwZwMq/ummclGlnHv/or/+VmYPniN553Kvr05HXH+AGWmJtAKlCRUFq0rguPvS0tPWg3kz9xKV155TtpSILcJUBpJvUEaafvLclL4Zxb83kt2a4UsHSKTfTqcKhufa/SQ7UiGEuDj74nrR66y6fmTapd4qmXjqfZ68pmleBOaIHP6zpLAJSEBnBYVraowTqzK6eQi9726N8BPeioSoiPKbfjLjmG96z1ppH7jqTR9z6UlsiH0LjWXSqQmURMfRbCoNGBL8WKtF61wJaqWoR8Xj1lvqbucWfPnFZq+5wpcXGYmgRBYzVI8kKIJJGW7SI0RS0mJpWrInDB33JYbIpjUDnmQ+5B9ynpIBTNoe5yhJKRSi1QD20CHGosKfHRVIumUvZtCMxxpC7oPvPS+CSn0R2N7znIjLoem0UyQyeml1QjNKvx5gxo+2miVADhQfvDkBh/REbCT9RF24j770/v/+EP2RE/I8ayqAxcihER4oZ8ZbRssPknSaEd5U3V6NCGsmrMlO+BP8pz6lMHgh2xPxBWPke3N3JYCMMasLOMxx4IHgMQuVUCSgtAzKURRfNHeJTFENgKVDDzHBFEgdKrBWn25kSmcw9cMxWKK6MuyTo5pxzYJDLo9ipZcp9Z+LRq6lzNznWr3iUh7zBQOjFGS8rwycT5VgEsUW8ULBV5cbIhewxwrEzGYkajdYiSCnSdckFDER6lFeFswUD4FcsrcmK47q3AEvO4FVRan62uwTz5GpnNA8CYcJqfv/f3/9vNwPL5LzwtKn9TaK5yfw3QCGjzINCc38FMmF4DSy4JR993CUymTgsA3nw9DWGziq0o8KfFVeg5n2fTApbYrMx7j8LJ+Fi6FCnq0wP3KNzcSYKWalCm55pq83g2nb5wPV2YXkyTWphpaea5dqV7a9u1KXGOTV5sT7MMwqv8v6ioK4sQGJlKQzKV9ksQHu4fl29kPB0RsPQp1D1HsaUz8oKxxIzk/7OjdyuixyYpdL1yaGmunlD3uJde/J476+FkK4LshjhGdVVvK9mMwkWiEvsUVXnXgw/6+zdOHE8nXn9FQrasA8n6lUvS55T9XswgmWr4X/Bj4DuhGxxtJymXwL8SoVaSqOTcNptRQyw9NxoZf88SeSAcb4FvxfVLkY+0os28oNqgiamFdJPGUBI+MklLUyhrSk0F4WeOZgEvVpmT7IjukSn4LvX8feS9j6nRdiPN6z7Li2KSWkvkmw3H8zKDgBybGVPRwIIpYf9Z5HKU5t8243K1rs/3kbBius0JDHt7qd4WYIpReANk06EwVTYgjM6lE2x4xk31O4DhMWMuhZKgyRP5Mc4Jd/JiBha9z+cicVwLfjFAzKwFuQ/zOAg/ABPAQnEkqQc4piduTmjMdIwL5lDKSPgcvirXweUSFfZR6aTnNXT2saHHLMBhdjQmYMNauGdNmH/RimNNZQkKlMj0jjB44VMtSPHTerNF+D5+5v9jfOXQvfonqgz2rFDDHNxyTQODtXlcN9+bb/6H3/hHm4Hlc//vV3UIFJ3HNOFmJXw4/AFBPEnrV5SASddCOz/AjjhN/spsunD8hdSuBjp9SQLWpQQksRbyWAiHteMDkLbxuS2yQ6GF5GxA74d0rETnoq47rwiUgGaVHrJ9I+nqdDO9dm02vTGznK4LTJYUKVrT5toQ+LRTz5IX3Gn9poYxccVpZvQP6FEIfCUNys+wT9e//+CYWkrqKJH3PpwWdObRssYS3u16Z18efytSYwp5SW1jw8KIdHAXTr177tln04sqgcBjn1evIpTRXErgKbbyoMCEcCFa5iF1uz8kpzJCc/L1V9NLL72QLl88Z22yS4xqlMPd7DOIYkJOO6A2yHks0u7OMLZpGutVeo8g0M6hAfwBW2tAzh0mMxYtSdhZeSkCmes3p2WiKMKGc1ibHlPF9UqYEJpSsoU5CoSKXkuQ7Wr1KFbPW/qyHNXxLk29x2YXXeRIktPcdXdr7FpLH1yu9ZmbV3GmzBrWPPI3mMcw55h+s5hclYxupwgT+cI3hBkVzswoD6jwvjJfw3EbvW9xHEdLAlISeG+JzlHWwNxwxrWjUjA+gM+V18FKfXiZk/LCR1YSwUodkym/Uw44/K1D4KlznnQyJXM7KVMY/0colmA+3kb6D9B3CBy2wra2MzbKWnyMbM5dArAAFOe0ULJgYIn58jVzXRNpjhQJ03cnh6zsI3TgIk9QmN3hGG+9ssLMptomfgJAeG3C58W4CWxEukTrnY6nFj1shlOYfkr/5H/73zcDy+/9/hd9iLVUmi8cdlsIrUmgBtJJQZyS5hYvXVRrRWnVg/tS+2CPPncznXz52dSjqEhPhyalc1GTr9C16D05bj29KsHXJsFkWFFDqQ6ZLwgAlH5QmqhnSXeclENWSVpNhVbn1zrTuYWO9JTOEb6g75e6htRkm3YKNNchSkFvimjSY1vUnCycgPQ32cDxJYHNJ8u4mVLP+lIa0ILfPdSd3nP3eHrkPe9OnUeOpjkBZJDR7w8sa06CCmBBKO3Mls/o5g3MmRvp6aefkr9CmZ/Qa6OcdaupdqGNhxX9OiRT76raAYzqqJOHHnrICz+/OJduyFS4dPGsmNrrblUxpI0+Qv9fTCNtumiAFUeP4qR0OJQCPS+sJc9gQ0SmIdsfMLcdTJYyB3JRJJgd8Mv63bx+Nzk5I7+LWCp+HXwrWhPYkauGmUOUB4CetZ5LJXSrMUXFHn3v+9JBPU9TYyIzd1lshTN7cLrSI5dqdYOfvma09ovKZ6IpVSnLiPqZEFic0DhBYRrMrWvAxGDwr9xQ69J65XrxP5iFmBGW/JJwpjI3fhaNoUNjjxYGqy5iJCp0VcCCDCExZGwTDQJMXCWOonINEUo1mE5krYZShNgiWQBvn5zcY6PqsCcZhsFPiEGQamCLxMsfkaiQgXDaFkesAccMSKyQUgyXH9gSi0PqUQSwM8CCitDs77HZI0bOWE+eOCHGItCFs3qf5jC8xSGHrw1wrY0fbCszxQxAxfEag2bcYebwKtXpW7m7k/FAsuq9MVe//S8/E5cpztvf/f0vuGqSs5VND3NHZL6nQVGnjuBMKq1X3npqzk3KP6JbKd+hQ5mjgM+ZN18Sm5kVmOiqPWxVfUZZgZ298qMMKNogZyeRgQWZNZBsmAxOwV4hT2NZEzInQVqQadLsTFNtven52bX0lDJ0pzpVjyMeRF5Lm7r1U3DGRrIgZE+9DR/vKTc1cPSijQPADDWYC03pW5XjS2hG2pvpPQdG0/uO3ZcOvPuRNCezY8kOXJxrOcclRD1mtrw0gWvkSBOt0ZgREJjHghzKmHWEGL+oZk90699QeJzGV2hkNJFzTNxFn/yWtfQuOT2h/VdVAvDud787Hbvv3vTm6dPptFpUNNXGAMG/cfG8khNVCCgHcR8Jbz7HOJLoiuPQlLs4rS3IEREzYCvFn/fzAkxgiysK99uuJ+xKajta9iZO1QCWqLkhIS76jXjfW5tGSJdEQxy4bfrb3ceOpkfU93ZIzIWeLmFukT1a5jyad5cm2WTETkmGhlRfZWdkZgiOTABgTmjD6RttJc1ANG8U25lROVISa+LeIo6ohGPcOSFelxyl0eeRLTu7Zd5xIiG1WxRkslkp4gv4EmnQAAAgAElEQVTjgAhc9K4hSkTtUuV0xzeka9vw0DrQrY5/7WMz6OoeYkAcNdInYHFjeCnWMFUCVMKBm82FmsZvhdXDhqBRlwtadX0rAOrMeEZPNgAUbRjc8AvlKUWF/J85fSr2bGzlcFN4HxS+EcDmmrWtyFAXbYZRHNz6fURJuVYgZFEqrY8gCAaPUBz4Y00+Uvrsv/q9GE0FLJ+DsaizfK7rIYQcPS7FPC4oM/OVE2IVE/KF0BNVsXQyKUmvdhKbvP4zV/Rgs2lwTN77AY5nEPvR3bv6VNeiFHAcgnPqjj4rmx4nsPuGSKs2xFAaigx1zMivs9RQD9budE1Rl+emmuklMdTFDlXbkhbHpve9oijR/UTt6caUYfazp5uHNMpH/xZXKCvA3KW/92ud+tcW072jjfTDovDH3vvutLxnRMCSK2GZrDx7pY/uJmCRACPMPXIE43g9e+asEsNWlPux1063L3/lS+mEjv8gQxh/CQIEoFCs6JwXXYyoDGO75+hR+0AY6zE5QS9fvpyuqj4LYFnATyNH66oEtSEhxleB9seJi+lpMxQnn1c9C5N+tk9Q4WscvIOi6NBvh0G1mZbVctLn+uQNjYYjp+W6sm/nlB9UEtrcwEjA6aQvSyn7HibYkQbVwY2zhpYl8Pfq6JMHHn5ETvSkUDNFlzgTiXKgoaO9pAv0nEEsedDGu6YcJDZ3+D5CY7vXsH0t4dh0I2yPIRp9LUm5TEshsf6eQ54bTY8Gz5sgPL2RsRyMhU0PM8L0oNwAByenKnbljm1xiFgxp93ewg72OG4k56bFffQVWdTRayYS4gBsgFDyREsKPSf1S5hDjiyhlF07BxgCMhFpLC8XIdacpBzsxwmgvAc/GDk/AEtpmtZcjfOJAmi4EM3LlRYilgwgYgo5tK5nYv7dZMtjCOdIPTWkjOHWqGfIPmNwaNuO4zCAUNSbFS2RYCNeZmSuyvPX//Mvf3szsPzO7/2hahB0Fo56pVB0iHJe0YWbSs1v6liINvXr4CGWN+Y1WWhkNTtSu4Nd8p+s6sHnVybV9Efe+3ExDLXwmF1VBemGUvylaRsKTbIxGPAUXcpEKaF/A0L6xor6e4ihbEwrn2K2PV1ZWE0XllbTmyuNdCYNpOU2RRbIN8mswKX/NCnKdSl2Q/mUtxxyY4N5M4SwGnNlBpEq3wOwrC+mewa70w9L4x597JHUrszXRQrYcOJmCstHSr1KtRD4KozOmCKhDV8XFe2TAB9Uej8Znd/5ztPpe997wRpyXR57hJVw+779OpIUwddcQPEn5cTE3zI+Pu4yADvpLAAReVvVRpYVqcpyBdbdSFoVxZy1RAc0vS+AxagSwwNIrXUwKZS34564ZB/TD5VziOX7UCgYofOGhlkDLNKM169PSZDpsBabFrbS5j4poY2K5h1SE+sH5BMa27PXDuE9euZ7BYjtWtc5mReTU7M69kTd7zVexwfsw4hD6LHfYGucYEDtkQ95y7zf+8T0GwdmJNb5SBBn06qJ1NyCzMybPLXnoNTo2OvHJvCOjQ2E49Ms0aZi+FeYI8+Ln03+MHJNtEnJWib3iblnbGWjU4fjjwWZ8Ks6iN0/gRSRosAaMMcAmg/OY0O7HgoTJjJrw8Gei2wzmNi8dBg+lpBf75KZNiTWQsOsebFgpz94HDwnNVWtxtx8DmBZnI/GWOHADlmocqccxQpzzm0R8rOUf8z06jQm9FMO5UdNVZkBx+GyqBV8LK1AY5Kzd1ff/+Y//Se+RcVY/vnv/BuHrzqE7t1CwE6ARRR34pSS3l58WT0sbqZrKzqOYYOIT1PJZ410nybiXSp+614ks0RhTYWXO+XD2BjSMZptop/6D/8CDkD3x5A04eQDWKD3Q6KA3XL2jXboMKrFtvTym/IxzG+ki4sb6ULbmKJA8q2QOq34v/3l2OHY+5qmVVFuK8f8zMxtRLBYKJkhtgscELdZ10mehlPjl9LdPWvpY/ceTXe/7z2pS7U6KxJGt1vKNm+IT/b+G4djXuN2kSvCwrwhYBlXotuY2lRyf6JCzz73jM+mXpfPxGRCC4yDj8PuuQap8csWEuVm+BRFCbaEmbtRTOiSeQljrwSfQ81mJibSsgCG6mUaPFlYM3gWIYlD4Rk01xBDpAoYANZ/QfOh2ORnkJjFM0TbBPrGTJHBrPnlREH7D9gEbHKul0OS9NM9dvQe+4Yo/oRh0Ez8rruPKLOZPrRUJncJVBaUI3NdZxRdTlPy12EuuM2krrkgVnNNph+HqHGyYnB8JhTwirl2q0qbjpEF3K7vb05NSzPLx6IV4XA4F1jqv2IKxdPEutupmLN2IxwcbAHm44Q53Yeo3ZLq13CYwuhIdORoVh4YQJucjPYh5RVmVzQJLyFn3luig2wwd7DLoOHoYs7LKVEvP1sGonrXuBZrIGzdJfN1yHM7rwAA9y3Z226Slh26waIELGLKdBd0Uy1PYzZbssw5IpVR2/1xq0eKb26pTPYvI2JY7oFSwduAxW2rp8gFe6ECq9ZccYn/9R//z5uB5bf+xb+W1QNbkZlC6TsUUM620889m869cSJdnZ9RZor64OKhFlgMaIEPK1HrcWmRfW0cAK4+JEKjdflVmg1R7y5pBv0edsMC06yHWhKDgWaiT/ZpH/kY+n5Y2mVtbj29fkrHe44dStfX+tITpxQOlVkUTZ9pBYjmC23q6IapWBSkMYGx6fP2VyiOdWaDhD9bzyNQ6VRFb7tY1NHu5fTX3nVvOvKhx9Pq/jExLcBLYJFZADZ7CKrEgeQiXztqWXihTWnmfEFe+XGdxYwvAVZxTi0qn3zyidTUXK3IjGHhEUpMODYLmrucKc2tSHZD25WDw72p7DyNKmeKQVmHKSW0IQhk+pKFi3OzjAagMKiQKkTeC8l0YlE4JdlkOAEBctvsZq9hP7MOaOd5+S+GhnRetuZ2QflLOF8DSIN2kyB3SL1njh49ol4osnHNBOnZ06sK57tUSDqqjaXjR9TZrUcMFJY4tTCTrinRcopKdpsXkhs1Vrqks4uGlLBIUy8GY0dmiEMII6xC4yb/hfOQ8AdNCviuqS8NWxNTCNOS97lMgs3jReH/Agx5ZmrQDCikHRCqBVjchkBtJ2VirghYwgnaEScm6hnxa+DjwBeUF9ygH0WkIQ9RkhjjrIDFzm3S/EMBlYbxsQlhSaGiSu5KgED2DRVQzYwNMESOaGTOHQmmFPCJceQ0Bs2dT0SgrDwzhgoodK3q7KwcujEIZFusSiTNc17/x0GR/KwVW0NerLUDpIspGqcvbgYV/D//+B/9w1jL4mP5Z//XZ53pignkaJBeC+cupleUn3Hqyrk0pUEuaAKXEV47EAUIonzvkRZ5SBpyuEO9LQQkTbmLmw0Jcq9swnbVC3Up2U7OP/qhYuMXCtnQXu7VGTsuvpPQNOfkk+jSIVz7D6Zp5ah87ZmJ9PIbOqyrbUS/l6ZWZu66nLeYLAicta+fK+i9N45XNigeQuYUegsCpQHShnpDX/tiet9YT/rYww+kPe99T5ofUoCcw9LXoy9vTGi2/RGJbHAHsBSQoU3NUjpz9pQPhg9lRZPmG+mF558XY1EXOWXgzspJ6OxOIgKebfJRwqGKwAAi4TfQp7XT3bXeNTZcjhyc9dyFr1NHjExbYMhi7sIXgV8CzU2kyuwCQdZnnP4ftUQIKuXyPou40kRRFIlTFMZC+He3ij9xbkLDfcKghSs0IWzlvvvuS3t0KgFmFi+eB1Cka36nAAXA76ZnsRpd96uGqDEkRkLyoa7DuhOJ4YykF199XQ7ORfetBQVjXjYLJ6CFT2lIPV/IDZlSVfz16ze91s5yFcs1sPBc+AEdEg7W485sJJSxnl7/6NhPBNKlA3pfZN2KEeh756HIVAMkMZHsgHYf3OiGb2dpdhLb9PLD5y0Hivue2eyzQzqAJUOMhSnqvQC2IlkhmyED8W/5OcCIxEmKC3Wml7o48vLZVYSfqT/TIGymAzQEWrIZVN/kwTBKen8AQ8WOyk3j1tXLe6iASO33gEWV45UHa+XkLODNa8ef/5ff+AfxTAVYfuv//N3URngLJkdRkz40pybLLz/xVHrj+qU0I2qxoMlbxe7O1yO7dVzO3mMChHvlR+nvFt3ukqOsV20T+hX96Zdvo1dZsP0UxUkYlDfhmDhRJkVqenpEAeVM6KUrGRmlAijl4qvB83I6r+be33hqKp04p5DjxrAmU8KossWmokSr5DQEiPq6drDVsm+r+gwWm8XS34li9cgHdN9IZ/orh8d8sPmaNPGcFnBFgNVGuwRkRRcF6DtymDBsh8heJPGMV2RjrrrB04F9e6WFGwo5T8gBeyldUy7P0oL8UjIbb6hfMPa7TxxAIAlDg/p5gZxBS7c3tF0JS2YN58Q6WIvG16/ru5Ka+yprdlVsiVahaEnGTLQKcS4HkTl3B7NI9yIPxFWxaHjCOnn8hOrpSrd/3377gWbUUGpBY4XduM0iY9X84VQ8KjOII129YTKr45teMag2fCiaP5yyHCQ/OjauEy21semUpxBqj76cea3XZYWNAZdrAgqfBU3uhkEc8tlKSISZEdXCBzQjBjGtSnZCsJxv1C8gC2CR3wFZJYmtBiycQVWOE2Gs+PYAEG8OAFxOf8wh+zD4OxnNAnMfNAbw0EuHhlbMF8BiX0S22owlwUQcB0FW7C+JosngTfGe4vh1dMuMBod2jKE4RQ1BZgIZoHJIP3oKKRlUjIW5w7cE8CNL3MR81Wwtoj3lXgWpuGZp2VD9LYNFAYPtQMEh6+yULdhS8pzjmi34KqH4Ojgx/P/pv//7m4Hln/4fn3GomcExKKJC82IsL3/76XT86vk01S26yIR6f5Cgpsdjw2qKB7Xp9inBfo8KD8fElvt61S5ybCWNHJCW6VcUw31v9dkVkBa2Q46CfAzdaG1tePI00NSaz1X5RxaUC6CcuTQxM5Jeen0lnT6nNHlt/K7uwXR9ppGmF1X93A6DCX9APfxog8hFTkGN11SsRVpb78pGUjwjPX54OH34oaPpyIOPpHnZtPP2r4iaA3x1YCkOeDaiay0Q/rwxTUnV1lFn3jSl/Yak1S9dvCQaLRNIm35V/WjgSnRXvy4zxu0HzPRyrowpcuRalGbMPtwKyoqQIqzQen8fPp04f1m5GYCU/sbpiEQPMDVWiADod+PqmhZ+G91bjInja0s5AQlyFkoNBC1Nxza+CMsSZqWRE2wFdhG9OmAbOmBNpsJ9aqXAM8JXWv1qYRASeM0T50xzsNmQzo/epaTDSATDrIkID6ajs301gAm1wnxdTdoX5PdxvoxbikbwN7awrusygl4zknmxKhy4NOpGk9Mqs4RD3c7AgEBUgstEXVrxp7BheT5eFBlGYSLX5BA41be5oFNsWH93piv5LLSszNrYmjmzIoTJiqcAi4caZmH07A0zoTIVHHUqqk8EzrVMMD0cudlZb3bDWkdk1Y5hr1Ec20vZAWeE7yISR3mGfnadnc063qrrVGykZRZaR3k2wx8TSa7x2g5Q6iASKRytl6+SrYNNkaTaNcu72R+/8et/bwuw/LPfsdMpRhK9HeYvXk2vPSFguXgqXRUACCI03vyVJ4FISads2T5Fi0blGN0rOdnd30yHjrSlg0dF2eVvIfNSDFOaQAKriemUk7d/gOMl8DPwM5tOCycQaEoTcTrfqqJCzTUEtzNNawPRkwPb/PKVtvTdl5KaP+t8mY4Rm0b2f3uxMo1xvomhzH4eckr6hRqHxI4ef+BwevwDj6U+Hd0xow7zsB93c7djM4JmXmI7bUDR7Gm3esoghu1NMZgm96ZYybwiZxP6l5aHHATOiAYEBOQaEBIk3wUGUQ7nYuZLeb9zUvSfsz3j7A0LvNshsEmg9uR3ALwaD05WMkjDH6PsHG0YjhtloCSUUVMzps78RIJgVNw/GnTnfrkCilGZMISjbabovpGVG2YLB5KRhUtk48zZs3YoPvjg/UrUU4a0fFeOSpEgKHMVf8d8LnIkojEmUBnRF53/SjW3gUVfgJXPZdZGJDnvihqF31AKPEWgHADmjWuVH2Fm5yvpd5hr1AvR+hITikTLMHujTCLqY7LzNwOxj4/BPwaAZ8cqAFEajmP2RA9i6syix0lUJgf40kXObAUlWzlti9EdWySSRjG9ckFiNk1jM4cZWUwcrzf3c3MuTMRodkbdTlwDoMj2kb4rh8uTGxN+JTF1et3iH9Ia2ceWTbsWWwk/EFfZzFK4T41pmDiELAfSWBXHt5b1AKPyR5uAeR9Uv/Xf4zqGi/J5YcH/+Ov/TYyjmEK/+Vu/rR8IFOptLjbT5CqE+MYTzyg345V0SkVPS3ja5VDtdFPhoH4b9EsBWOS8HZJjdFAD2zeylh59RN3I9lHerc2GA0/AMj8DwEgLyizv71PIWZZPl0wskstAbAjNshyszVWByjyaRqDTqwrphnwLJNuxKGIXl672pc9/ZSadvwFPGnST69YxG5GsA+PqUKJavxZxXCHx/WqKc1ARnHsUYt5z7N602tlQESLh24L+ASohpL61J900vWgF2juWFHr6yLoJkjJYcWwraxaQmdCGWRVlHdIG5mRH8jBI9eaibuCU2YrNt8wQ7bMgAqLIG42i0FIwONfNaFEDlCKlnfFi90OnBxRpwteBL8JdwvQ7Ii4c+QHATCiidFYNu8ZknhBVYhP26do4dxk7NUKYShT5zSt0ucj5QGJgizJFabVwTc9y+K7D6f77jirTWtE/2mZr3DhHqZHhNEi871dl/g0IqPboWJARZROrHZ3BzozB7SSJ5MXRtBQajsi8gmOcVRb3ydOn1dEOEGDD6fkEnG1Ex/TsrMeicp+oFVrROClj6NN9oOw0YqKAz6zApkQUTYarNPxLxUwxiwhpdUFl9PGV01zpE1NidqxDZOeSrxNrZDaUU/PdjwX2kjeTzYUgWdEIIdf/eEPZzxXMpv6y70SKIK6VQw0GlmA7PEdxXvM+WC5mGY5cMm9ZO04sQPnAcqtkwQwUUZ+UzcqKnwRahBmYfTxmGi1gCUbTYjKepYwslUOYwuFNT5Nhh2tzf/Rv/sw//PX/eguw/Ob/7Q1lFxRX0WA61ZTpxNPPpVdVw3JGEaMZaCuhSUVQQiOgeQUs6iPS3zav/NhlOUfX1Yx5Nb3n4RFpRtXNtE1q0WiarEraa6qyVaHanr30JF3QBEGHCTPqutIsq239CrX1pfNnFceX8j5yROc4d8/JgUl/T9hN0L/l1R4dCdqZvvZklyIQElI569BibHIX7eldDU3ggBb/qPw2B5W3MtCnfJqDh1Lvw4+l1ZFxSYTyHOiQUSb8/yPuTZw0va7zvtv7Pr3M0rNiNsxgBjsBigBJSbalpCIllco/k0pVKlUpxy5FThSXyopIiaREUrKVVJzEjixLImlLAkAQxA4MgNn3fe2ZXmZ6ne7O73fOfb/uGQCyUqlUGmxOL1+/3/ve5blnec5zcloSWPJSOQ7NIMe2yAWmoJL3vYDbEx0HlMzEfbMq/Na16+X2dciCLNYt0N41xe09vMZOrEHXCizRha+a7PrQ59hoTpTEK81nPzIgWVeydlg1z1WsD2CJmqDKJjCNqmI/m1B+yrkLF9iMA+UJNGoVCRrk9PNKulUTEB5vYtFI6RdYfP9ZgFCdG7VcfN+DpOX37NqJpo1FojJVMzXdS5HhOHrF4/ShPkkJgi7bdjguw7hDCnnN4IaZjbElqv8mhYs5AQwHyAxJ0faeT509h+DUlTioOgH7Liuis6w7HmiW+1LHRbfIDTWEWxB1NjV2ZBAzDJ3GYtAF5vuUX5ATkxKdGR9YIVZE6h/Qt2ujwXWLQIOyL43fuagHS2uDecAGpT+DlS33oro+4a5KhXAdCSpxSGTMJDab4yi3xgwf92TbErOOuRHdkRkQ988jzY576Yeg0rRR9XceaA+0iLGuovujY9qASrWsvhBYWks4LZrmw0Bt8xFnZWudfx5YoiI6bvJRwIwQhNevgOtLfuMf/pf50sZi+c7v/1EGFj1R4x7wQZmkW6fPl6Nvv1suUwdxmzGYt9dPNOpgoHhtJ5aM+idjg9DPB2epyl0qm/oXyq4tkOcG9X9p+L4C0s53lGuX4GtQzbx9BycPwNLRiduAtZOmf3+ZfLCxHD05X86fnSrjW7rLV56nSXwvgMVYd6Ct0NEliDExD+lmd6G7fPQOC296rLI7023pNpPCfQ6YSmRhjQ3U1pnDY0gyfKUs7dhXFrswmSSBuSTWQXHG87MWJlA8TpE0+UJGIkzKJLotkLKcuw/nAdBsk63M3wgDpphvXr/K581wC8agvAfvpVaD5jrKdGkIbhNrcPFFAR33K7DY/U9gcfM3lPgkJCXwubFcaL0MjEHPKHpj8QYesvmVwOy0+RsL+TqktKuwev1eApr8mHB5uYZWyQx8G1OXcXIqicC9LHmqcjXfcQ+AtIWujSZADWirQTOI+v0IYtVbkXnYQxr6Pib65QvnymaslTEU/i0aNI5hxqmfjWz5huRKM1UGd3vgvai348c8G+Xk6QvlOno7nbg6SjDIV4q0PHOg4uAMIuy6fJFK1392DLCqIzUa1qQBsVj1aa2YXWuxcM0QxZEar+sDcI0bzXH6z5BxsthRukJ0rWQc43CNjE+6wNmIvYo9Ned2tTJS4TADs7Gp8xYiYxqzZZwpQKXRMIZJzGEUvJRmp4awGJYm7q1pdrk/Wnta9q67cJXFWOY7ALYCS/bprmBXAcZLpk3Qunq8S4Ww+Lr5ELTWvv4PAEsDOnV8cwXn/miAxZ85Xp+zWH7vW98PX9iPAJYoLiILBJfl3M/fg8tyrpyHbj4ZFcYOPKliB9gyceIYu7a2lf17V8qWseWygZRuD25RN8DRBqgsE3t5uNBVzh7D+mCx7dil9goWS7cWCy6FaezZgfLhsb5y9KysxdXy1a9spnn6dOnvnMbM9hRm8/Uaz4H89rC33Dz1sFz+bKH0LY1yykmmYoIBwi7JdDFXmOFsZtmqfcNYKk++WBYx66d7WNRYK22eaDVOFIOUSyOGrBGgju/qKRXWY03t+bJZQGUJYiCiuwALIFzdHIO2LtqzZ87FItq+Y0cZHcE9CLM5A3OuFBeI/nLQyaVk6+7wDGZmTp+lZgjAkZ0bNTROqNZszGiecO4lq4El3EU9lFolao1wXan6vWzeAeIeE2zyq8hQ3r5DMzWCf95rsHTDJdPkdJ5Nu1pyQMGA9SqVv+Ezb4jG8Gih8I28mjE6QI4gH2rTtB0UoT5F2n4nFs3xT48QnF8IBqltUHx2N8rg8GDUjFm+MMBpPEbRnvO1FCc67814LHIi3r73oFy9SaN2AT+kNTPu9ZDosEFw08C6VNEqproO4QYxPxn7zbRvukQGvTNWE4FkX+9G0qLwyrzOrF7KEvAzLCTb1wou6z8aPkiAjp0aHTdfEG6WlnZtXlaBpQGXSFV46EYbF7tb5n05ZwFSleIdhZVW1fOaYdxms2i6fAKecaC4RtRQpZXaslh04f9/AJYaOYohinEI93C9hbP6eWD51u/8QabFnJBmo7kZQOwJFNLOvvdhuQTp6QonxyKBO90PT/tV2lhoeeza3lGee26gbNwAXXqB08o6Iaqc21YlHKlzi/vyESCBKb57nw22YOlqheBG9TB4N690lp+8hru1MAZdHEbvYXrc9N9AVmEaTViy0IILVdJdnZy2SwDRZFu5cgoS2gybznYJnKkYvrBVs4mXp2+7IjgEjIdGD5fRw6+WWU7LuT4qXK14dfEqQ8DijecQcXOdplkYPmusu5qtYLEEu8+NyCmG1u4cMhPLCxYhyi9J31zM9ZS7iAtynazROO6BPBFjJpHh4T2dFen1Lu6kmKcrE0FLxsJq3stkmWJRWgyYVnZe33hB/IBFzXsGCHo68rea2QLLQ36/gQCtjd+mMZ9t9j5BsaE8Gyt0LWJLApkBRdKZdtNjjxkPkpIeYgs1kGmMxAxNO6BlAaRtW0cg1PUBRAcO7C3PwwXav3dfuYdYlZKmqhBOYnFlWw/4TWMImgNeBrBHBCn+vo1rrrKZ4yAUYNSawQq6QRr67KVrfN/Ls1kfRrwNioLSABEMlmBYwT/+tgW24oqWimOcqdrsNliBRUs0pBjzb6KmRhlN/5M+wVg0RX6+KFwMFkNQ+avLlWnndAmCcBeWRMZ11sdTcp6cS2OCuSZamaTKDlUvKD6SGBOW6bDpfJ5BLpHuqAeP2TEZyOGtc88KdRmUt3o7DiiD4dUNWe/KfJnF0hygGXdZc40edYVqcPcxwMjbzYO3+Wjes3k/r/s5i+Vb/+wPYjIyc1HjDPXplzkxTr/+03L30uVyHRP3BhtrDnBxeLqwVrp75qB895e9u6l1UN/jyh1YtaVs39kF5Z0gHonGeQ73U58+KNu2jVBqj1YLcRN1Rtp1b1jgkxNd5YOPVsqNuyNlVbNwcL4ceGK1PLGJtPUAMZM+s0IyWBlMJmhxAXWxScz5WajpSDEsIAHTscpEZFw5Tldblzyc5d3nhuldNFbaRraUri1PloHxvdFuZMmAptmgGGNPhQSWtQVYA1M1fpMCxFhZobJPTIJs0IK1JSzANHfljhiEJK1Kf+DzuDUGCq0lktgViy0qd5PQJ4M4uhWGhgmB86C0k/7l+c6cPR8N2TJGkJyVoJO5UD2tPMkMiJqi9kTmveV9zGoBWTVOhHwSa1NK/Cxi2VOo8luJ/ZDgleDn4jdOtIM6pqcgwC0Tc7hw7ny5fOlKBEczyJzp2pBeqH1zIkPFwjar9PShp8rXX/1aeXL/vnCvbl65XGaI2zyAzOe9Wnw5PIrbAW9Ebsgo1o4qegbMzPI5zpYWmOFU3tLWL0dPXaT2iDlWf4e5iQ6LWHFBDhNUXdjV5YgWGeFyVPZrZIMyvpHWRGZ+wg2KntIWCTY1Rmvkupz9Cjrya3l9WBbKTFQiXrOJorLZPbga46YAACAASURBVBKH8FoxYbjLcR0tmQZU0jWKj8Zd8e+cP545XDmBiPFt+ippxfq+Ao79to2nJOtWBjOkRjJF0dDMbJcAERb1o/GTTK/Vt60P13DPEjSTq9YA4npgafU4b11h7Yu0TvKBmkD2ekDzN7/5Dx8L3n77d/4w0E9f3tqeSuNiZNj4WCm3jnxarhz5BD4B5DUql+9aq8NNdqEWNzy0UF54bpzFuFyOfXSrzNwqBG4XyjMvjuKfy7GYLdO3F8vFExDUDnKCb5/iPSi0Y9DMKD2E9q/c5PT8tvLOuwvlylXSpw/nCnST8sIhethQluyh2kPKuxuz2hUZKVLiNQvzAAxm9P27cEWYxW6yFNnKlMnXdp0n9TlDgHOOU2kBwaiHNLLq31RGtu4qA/ueLB0oukm6m7VUoC5crZhWYCwG04my3sKOjrp3ZLvYoEtMssCyABlO87o3RJLS5JUbcpreTFoB27fTOwgmqdH+5FXk9T0Rl6JMPkV94vQivejJe50YjdXOWSHrfDTumsgnWU+LJdOqoQpvJbAyCLhhs8pSsjgFmnliFA8AFjM+QZTj5kJZL4iOq+XVV75Wfu1XfxWrEIsBC+utt94qp6iBiuCr+BUBAywHlpK10ekzMnfc546t28srv/AL5dnDT8WzL8xMwTjG5SIL5joaoWfUIJIZZsVkC2d3QghuNYZiJkMdF4FUcl3P0AgdGWdxiVAy1CoO1wyLBWtnjgB4uDtuSg/AGhzNdK1j1GRK6nhpkVWrITag6eOwQLJCvZnflsXhzyKGlhXK2cnSIHZWUacp6y3UbJNWg1+vRUvSXfV+DNSGa1zRqu7NbF6ftH0LNENGI9LlGfTV/Ys1YeZH4XSFx/nQqlV3V6vK+wrRr2ijWwFrHbA4PRELzNPycx/+2OePpwqMNl61Djy0gmpM5fE//iJgaVkrsaq/AFi+++0f5unHm9piogUsWZxeCqnJy+99UCavXSx35hEHqn1i+mHX7tnTVZ7Y248ff7d8/N4NQKG77NndQ9Nwsjqki7Eryt2bFKFdWi1PHULXdROoC5kuCLQGzji9pgnInjwzgK/ezkJSUHqGnjuL5cXDVFGbmmYc+4jK9qC+b/xnQX0R9HKtP7qPytwcig9OpOOdyvYZc4m6/jlOdj7LfE9ZmrUtqqcZKT3iLf0bt5VNB79WHm5+AhYuCVUWRgpwpl/U1NeELAMz0GbnPLoEtBtbMvhKMZhMTuNCVmxb7RpiSCxOxZyuXr5axlEYMwXcg1B1NPFyEQWwZHVtxFrU4OAtQ7YgzNxSLl28FKlWF2ns5zidtFoEV2MKeXRHzQ3fyw+ZBMgm2IgPtIQMfiK+NEcmLtuUpi8QZD2+srf2r/z9Xy7/2a//eqS0jQ3doYjw+IkTUaXtvblRHigrqVp+ZXq64LRoBrEyNuJyqbEywucLxFusIZum73MXczQGsAzAur7N931YbKaZ5SIFAYxnySZo8BCw8vpo7drL9R4goXH+yk3AUQDJ7ohTuJxmb0IP109DQ9UkD/GkcOsySNvIXcQ2lQtkALXGpfyTKMaMjZcuUTMmEQSuMbQQWaraLFE+wt813Szjvc38qLBnRijQJPVe26BKuAijNEOLLIAlLazGdPFvPVxGCHIblLbRW9gX1bRpWNJR4c1aiAMo6PyQFw3qBrCYlavN4Nydj4CIB8YaOe9z4JDL2vxmy5pqZX3qtf42YAm+V12LyR9bs46+EFj+4Pf/eb2HrIppWXB1MfZostLE6vI7r5OmvEnLjVQN2/FET9n7FJYEwdhJzO3LF6dYJ8tlM1md4WHbQGTc+PZ1Kmlvl3L46U1laBgWZfcc2QcWPxP0YHmknL/eThP6jjJzVybkfBnbcB9rBaX98XnkGWdJOVP4ZsdAqe0AoOLFWoyKN89zIseBLygaN3Dy3HjxI54FNXp8N1wOToQ5kAcxKbx6mrEBLsRgVob2IrD9K2Vxyy4wiAxGLIT0NdWiiCAjz29mSDmEZSy2diZaqF9SP4ONZ5Q+9H0j25S9hx+gvXLq1OnI8GwZ3xxpXwN0Bgs9KWIBR+vY1IrVBZE9qpXQDVfE7JCiTxmMyAx4WM+xCBu3IHZZtDmdxXUydjSJFXWPIsj7uIhyXJQ5zPqqpPob0zLmsxmw++Y3Xim//Eu/FAFvewJrjUwTPPzkU2U2tRLQW+HfsxcvRBWwDNCM67iHlK9gfHlYAeVXf/kb5dCeJ8rs5ATfUw5A8/hlJDVkH49t2sJ62BDpcQmJKUVgJwGVBpF5wLXqxWpaxXq8dmcqekl34Bpp0U3hclrfEzooASAZwM79mEHU6PEdwJK/Ezizpi3VCvM1HFrVSsjCOnVN5kKCwOJOrQAPhWT05nwEqERWSIej5uV4n+gXrSsUIyF11K8F/LRKzJinNeQXNWjvmEUgl5Y3WGf+a+cCfx8zzP8FP4f3XSPTeQBJXJTXglsotyXmz73VZArXw4cmyTr5zmZXrwOACPXE4FVQqO6NP/rbXKG4RAWW5LMnGDdA5Mj/5j/6r+ql608FlsbnSrM7B9Vfu4R7GPz2K+fL5JE3sRBuUOlMMIkH3UocZduTvEU3xCrEhByYdmqGDNhF2R5kKRfgrRsEZqdWy6HDsD43LLC54LRoy3RsKCcvdZbPjkGEmkSGEfnJ4aG5sm/nctmzbQlQQbtEpXrrijBbzPM74Z7Ey8hCLnIaa73ER6Xxp8STFouugqPFZKOfuIKF0/YQUCEW072CqQmCrMLKm4SMt7rlmdL94jfKw5HNaMBks6gEljzdstsjzwmfR43fNjaMcYU56OYLBHANgqZQtHGPpuBtIcSgTJXa4Kyh0EfbC64fgUEWcQBLVQ3TnAjNWVvE8jsFmhWHatpkxgJPq7zGHDKAq4btFDGVPqj1D4iXXCMzo4yBWYbULHURwPFhMUveUxZzJxyUZ3BjnkemU6kF26oatPU0nsV6mSQ+Y1tVr3Hm/AVU7s5FLZSiTVqKyUxPCj3UnvLElo3lm7CaB/h6AyznTRuHCeROhFu1ZRvuYA1Q6lLJI9EKMdVt8/ZBMk3yW/rsKQUj+urNCTJa6OTiBtyDb/JAkNNyE0BqLCX2RgWWAPRwJ/Ijei9UNynaxNZ6pai2DkJcNiMz42Tpg0HzyMJVlyoqm3lACYT5WjdDWojZzL0GZj1sosuAAKe1qSUpzPjSzA452aHZws+iElpLh9cOk7XTHUpJi4x9ZEO7NWDJZncJcqbszV6FhRYV240x5HrLYzSiHzV20xqMdV+ktVJfmnDmneZ6d9dXot2jf7tmpTgGsf54tjisWsCS9IR/8o8fY95+Fx6LgcfAmRq9DFITD9Rr1uLGhTJ99sPSPnWOxTBR5kBQ6z0GxrrK5t0INZGtsYeNHd7a+DrZr9YTCSzEDK6xAYmHHDyIyUtMZhkF/4edWCq3e8qHRxfKjZuYw5i+e7b1ll3jD8u2MTRqO+A2UCrgolXysguZhp5eFOXcSLz3ChmDRYqKjFGkOZcnimAQWQ/bqPo8mKiUIAEMcnRAewS5e3CFugCZ5VlOjRmyJ6hTDTz91dJz4EWkIVStayQZMhtgGtnMiD2k2+wfIyGOjTFDBaqBRWUKrZJtExBsz8mxYPD1GhwSCXJmhqz5CFFlgcXb0n8PWcfks7jhVObyGnE6hxuCe0I2x9cI0Lw8pQjqaep6Mt5k0PYB1+giVnEPwtstG9TrDoXNz/3HKcGCZVOo8r8HyYODT+5mPg5Qob0riv4MDvrZHwxRxLqip4/yBLR1QlbyGC7S8ZMnyl2kDGbtIeSYmnnhvnRBh3FTX3rucNm1aSy+HiXVfO3alYh9SRa0mM6Ns2AZAFR940/OmC7VBlLyQ7gH6rv0DEKy41C4eutOuQGj+QrxphnLOgxkG19y22otCPjVFUwdm+TGBLDUWIEuqZktXbDYOI55BRXLGaaICwVLmL+RkdyDldTJNVug0iLHabk28ZwaQ3GtadloLnMBraPQkRFEGmqCqycyVAlIWjPJnpa7kgxos3nu8ezAmFIIlnAkyS5lG+IQAlTM2uluRRxnHTC0DJKY7y+Ok6RhkuD7SMVza9T8uy+KzaQrHk3lw5XSHc+DN0+4BCi//xywfOf3flg1KxKNmpRmFxKLQ5jAk6cRMJo5QXXpbQaDtBeTMYOF0kbWYxCpR9vwLRLUlNNiwDfQVIp2GKVdEMboD8ygPrGXatcBTDrEna7fHSjvwUW5ehuTF57L1pGV8vIzPYAKfJcVQQVzmAnqRm6xS4uFyuduuu4F18K4Qaj+Gy1Pq6I1zhVifP9wGKhvEli0YOS5eLpFUy3KExYfsHkJ7j5EFrNzy44y9JW/V6Y2bI9m8jEB4cpFiIufsLlZSB1YLdwwqvMz0dLC1KBU8UwNJrAIJp7st8kOGTgdpzbJE9tFHml9Tw4mSoJWAEsIgxvj8sQz42Zldgo5TxoUlepvTQ0bObsbpiKcYOS/C4zTPViq04zLHTb+fWI/oXjHdeKEY4CMrai7Mghj9+CTe8rhp+jTTPB6E0CwkU/jEdM8j/ESg8j3I4tkmpeKc+b7Bm7Zkc8+hdBG7RjxNIN+nrxuRA2Cfvb9s1zzKVq0jg3YpqSrnDt7GsHp0bKVKnBjBrKwDcSqfvYQcNI1Up1ugM8hwGVgw8aomO6gZIDJ5n3ny/EzZ8txLKYVDoNwpQJYMiuSWaBKk9Bi0aKIs9GUMlYR7yXohISkrVFiA6R7bgBTNbxgw7JhM1YDqEeKmXVVQSV1X7ISOUXGk3viCa3sZQJLxrq0jkJ7xzcKiyIBJb2kBAS5K026N8bPzJV3VIElslnBwk23P4O3rnPjQxkXysBwfsT+boyPeEABoAJEjd3E69YByxrztvlDr5FFjZ//SDDK6me/Sgtm3S3EDQjY/8Nv/Nfx2rVaoe/8cQ6CW8i4QvXjB5cJ2p07WabO/4zJuUZ8hIwOfZklDM0Tu5gjTmFzMYqHSRlqCmrWcapX09vJYuwx5yGzbRig4nmgLOKAXr3dVT49jsl+m6wNhDddi/07HpZXXugsI31kFZbIT0dcI9XUTDX32FKSBafrMC8FnQ2rSr5mahNEiiHwiYP75AmjUwSYuGFdGFWNTl3XDoK4hEwI6LJhAZfV7tEy8sp/Uu5u20svx3RXUvQpgcU2Ih0Agc3urTlY5ESfgNtj8FY5SCtlNcKNnViJasMwT3cZk1vHt0WMIdqjBlsz23qmEFKKDGURnKehPNeaOcIyFHxmcXMU9umwloZV5cLQGjGgqv4wniGFmbfKhavXsSQNP8sPcWUnM9RKnW7GfRTK/a6dO8rB/XuQTNgS+rgbRoYItI6E6tzU5D0ODypqYdZa8ayL5lpb5P/ukkZWjvPDj4+UCwSlTd2GpRC+Pi4N++krBHCfomfTCEFbG7NdQ/xqJ9T/LVhsWi4C7gxjs7SgK8U9EYQcxjXr43MI16Cvf0P47kB4mKlt3F8H4/oxcgvnL18LIW+tpNVwV5PXk5mzlEsIYIldlC00dNn8sGtBnxTu2IF5MsepW72nVcYwArZaBNHNQDfVGFjGPGKv8qdRDFrfMzMqWWPUcFVCaEoR8XhNWjjZUjV2W+tnYXnV/b++9idV+0ygwMnioJKBa1yr4dWk/kwCYxO6yOr+9UiTGZ/mo45I/mxdjCSTAdXyiDFbE4Ra+2vvWzCsblrgTq7NNTTLa7gH/8fPAcv3iLHERqwIGGiLJALaIvc/e6csTr1fRjZOUGIzySQmai4Rp1jg1J+i/++Fy0tlbPMGaN7IFEKMW4HnscLmcyBkT2Kk00h8lJ5BY+XUlTnYpQTNZtBWEVRWZNdOl5cOdZendsJxabfvjn5tjF+qzbFqndSot8BKmTV+QC2MvTvCN8393+LgyGb1b009R4Q90sByYACrZZu5E1ehzIDbpJ0pvjV8l9kl2Kov/1qZ2X0g0s85hA52IlUH1lsHC7aTtLOi48tMuhvRdGoUyLlwoel5Ak7Z7oLT1vYadnEcp1ue5DBTzo3YUwTlAKmssGWBxgIWAKscRJyqOdbzPO99XJzIOHANZRvdFD6mjcQe4u6dY7OfIZM0LxUgLB5PygQxn6bHYkxo+IcPHSy76WekoJKbUTduK7R9JQkmkWZ0zMYoR4g9potFvOU6XSlvES+Rm3Pi5OkILHsDTY8lGbz9xJkOQfF/6dnDBG87yw3axMxRoLmPsgBriJykEJPCkpNT4oKXMKjk5gjWygjlDxbduZmXWMzL3HsXMbVB4kacH+UNCmLvTN2H+6SyoJs3QS1lSFOqIVuLeKwBT3ypNMP6SnLvwZM5+Cn1VI8AP8+qhROK9pXGHy6Ir10noxBCXL6DgNHazJU7Y+xFS6qaE7nxG1JjAktYMYIKXwaBT3XEeH3NInmQ+TsPdw8P10WaCbmZWx/V6gpQScBIM6laHusslccLIn1NHsR5IK9d94tT1InAefm0dOR+uS7XPpr0/W/994/psfzhH1KE6HPXQJ9/pg/XeY3g49GfQac/WbpGEejBWlF3IdTfiVfMwSWZI87x2XE2+4NOlNt3lK27kJpcJbyLyyAha5lNPLtkG07cn4mO4Kks4UYF7wRdls2bFsqePZ1l72a0dDum2bgGIzW7snZD4eM+q2sla3ECz2PmP0CYyOCtFo0OlxaUroMGqtT71DaxcDFJUvIeAqxkbS8RsFnEQpkjxoKphcxU6cEVm3sIl+L5/6jc3/fUFwCLwQ2CzlosOkrco50hlQ+8RTo1RMPZINYfmS2bIrOiKzGJ/ohFguOc2Ba/hYp8sDZTIyT73lbFslghPnG6YRm4sxe12S9qZthUUtuD5m1BqM/kJEtgA4xuUs187NR5xprZq7/zjyM9ymX7iHvs3LW9PP/c01gtOwNUgt/Be2zdsjn4NtNYJSvc/2YYw47sXUDz448+Lm9/8AGExx0RnPzwww+jOFCQV9NWvkhIEjD+Lz37bHmZ61tHder4sRDwst5ogLHRMtOScwPHU9ZDTxKYFp3i4qs8myUJD3U3VHczWwTgteMWnTp/qXx09EQAaZvs3LBSqsUULNh6TLsPQArdOeMmyRnKuEOIlStALajwesdXiy/Wvc3ActetxTVqTCZer8Ubwddqich+DqTwjzKOkmLf+dFYNgl8YnzNYOluVVByvayPUYTGSqBDBvejpifAKDd3uFJ8Gcp2soe1FFrxnPzTaGq2DljW7f/Wl/kuOV6NbkxYco/ARX35OmBpAr+NhdJcsAGn/+k3/5u8Mj8I4PmjHyDbH4Nb5fh4gx6j5p++WzrPf1BGxkl7jsCo7FCuR7+evcmJZf/fRTbH5SvL5egxitSI7u85RK+VocyTa6LfQyAb7hWnu+riWhWrcFOmy9bNK5ycgyziVdyseeqL5ko3i8riR4lRDl6wgdkV/ZjDthhd5mSemU43yFuXcRPqbC4SFk+bgBJha2dBk1LSHNaO9HdNXIBkZQFXY4nCwHk2J1mhNoCmD/2XZWQw25/9xTK3n40RtRhxjkTcQ4tlFRr/Kr6TzFtZtloBskK1WLQ+1NGQY7KAmT8FR2GSlKkaqprXijDJRI3ue3VxZoOsbCKW/rULJafblGCkiVlYTrYtURexfGY58T1ltN465TIYKOQ9ZbCaCTp38RqgnLyWdIcrr4JHGEA64sCBJ2HMHsQ12RSWU8pGzmG9UGqxc3d2U+A9h7EgTNOeJFj70zd+Wt776MOyd++eiJcoyzlGhfhtOC++r43pzYzJrfgv/tNfLxsJBJ84ehSC4NEyjrTCDkBDEp9/Z2Yj0vc+qDGiEFzqAtR2BrBYTqALxqSFBIQ1TLpCdgOYYvG8+9EnFE6yqMgcaR2mqFTW7MSCi8PfQyYzK1oY4Sq4NmJd6R7hyvJhZsXFb0q71VGSa4SVXYW3IvVsNrBZU1p/kcLOFiVJ9c9kQdRf6Y4ZpI2hb9w0ACXcebozqmlrEJrreVhES5bArHr+e5CEtZL3EMJOsQdsacLcGBlSP0ZQqcDyeMA1yjG84iMWTvwogYTPtE0qEOeP6988brX46prIEB8C4Kor1PxVY/Xwu3/6OLD88AcIPYUZlvRyH7xLvYoPXis9tz6DLTtJvyBqcxBpCjq64thsOM5wzFRba/aVI5+s4uOz8CGydeEa9PSMcBqweNnMD0n19nSh2wLZbcvGtoLeUtm3zWpb3KYyzaRXFTBdAZGzak7pwtgHuI9WIw+h8c/eI74yh7WDqd1GPMdhyo59KaATC8Jhq35vD4ugV36J/BSbUrGmlgEWPwWYdjgtHXOYoytDZZEYS88zr5SFPQdDeyaHnkWruBXPWJZI+1I7IOvWmEU08GZQTaeGeJBKaSwwma6miCfRs3kAwLjMNm4EbNnYLuas8+AWm7SnKWRXl9dz0hXGAnCySDFL9g00CjJmUgRdswkWHlpM6VIwpiKwXL5qfyc7ENYqbd0Bi+FAwb5+2LJYJVsBFZfUMMWFwfRl/IwLbCclrP6KY2mmxv7Qdnc8dfIkrtC1KCw0Lf2NV79Rdj+xj3IBWr6wyH3+c+fP0XRrpPzKL/8SWbPV8u7bPy9XLp7BEt1Bu1g0VOySCPh4ImdwtTHzbT/aDdBt44DZjDYMLjJj6frpQ4bSGEynGrDcp2p1n508C8+FgLnkOdyhvP/MooVFYFQ89ksGriMTExue8cDCNXCsJZBZpLTmDNzGmtES4Kvow+RCqTEQSzZys6YbIzDEfTGXraD7OhCJOI9pZ/5tdVSomRxd2DiyvE3dPQFLvRPPwlhvSe8I7eawJmv8BpdOYMreRxauphZtkx5OMFpzTrIyOz2LpoSggY8ggMYJ9jiwCBoNsKRrlYCX125dv57bzc+b62o9//Y/ecxi+cEP/oT38SL5acFdJ5Mw+eHrpffOp2XzOG0i+ulBg2i2e8BPA2xql1m29nClFyLTSLl4Y6pcuY0LcL+HTTAWJnkPdT4jwwhAjS2UvbvaoYLTOhSCXC9U/1Wo+5lic7HVhSAuR2DJBcEEoqn6cGal3LsOXf2WKdPOsolCxa4+U7TKNmTZuYHMJeIgMeCe6piq/fY95rTw2cykcEDj0aBxOstpD1muU2BZwq9vG6Z2CHflhW+U+yzypVrW/yiwTGGiQNQyrW7tSvV9M2qvT69KGoVkswtYZzNhyczRDMzFOzq2AbOe9KLxkXoqai3I4wgugNcKBq1LGzcTCyXU9V1ALR/f04pPhZ2cXE9pfPTo/MjCU5Xt+o07/Nzsh63NTP07poKvY9RdxgiQKvZ0CxNykIrajVgJ1v3spFWqIk179uyBnEgF8zBASMHo22+9Wd5//73g6TC6yFQeQFHuOYpJh1JWkg1kgeFt+C2e1ttp3tYOe/btn71Zrl4CWPbuIrpGcN8mXGbTBOS05bP+h+cwDqIFtHXb1hCfuoc71k+TuxFqi1T+79ZalbELAM1jsX566ky5fOte1BMpjxlxjXDLtCTcL+n/L1c+UcM7UXNZYAk333R1jc+E4mhk0AyGm9FLyc9YlmHt2CxMMAK8ABNBXTCMGIgWJf8GiAS/poY7IsWc0iKuldAeDgs1Y0u+t2xkO08GVaJmY+JeZe36BJGF0RXSErNOrr5nlXgIpfwauvgcsETpQgJLE+tprJKU9syDLD4CKNY4Nw1QxK/WgdWay5RHrp8ZTE5Ac7/+s9/6bxOAG1cogIUfdLR8P4KaZjWOvF7arn2AHAI9YskILaK6n0JD4B5/YDYo8IhTfUX+BwtthqPlOvyU4yc5fRjU8e1DZCEQG9pM/9w+YyiKAhNe9KZEZBZL82ChM0EgcEnLyYnn9CUxVe6dxyq6hcUzly0wukaY6A38LalopUf6yUhFhkSUd+CYjx7iK0MGfaOSFhAk6Ds3R+2JLNz7ZIWoI+rGlWtfxRrqoo5lz7Nl+fAzZZqG5pl1cOgySNdmcGaZXkGLBJaxWlZtvxCTl0pjMSa8mrVL1mMeNbh7NPCily/ui2SqsU0QwBRmqpRM6fMCR55aGYiLBpq6Q9onNSuRoOP41myA81Op8FL2BRRJYwZpb8M1uYX0AH6E1J3QaDUwOwIDdsNQH5meDQRTuX+ufWfidvBu1CbR6nia2MjY2Ah8GzRWdu0JNbh+ekbdoV7p4sXzyQYmoyUQ9aCbEk3aHVfHyFsC7Pw3xKmwLN9/++1y9cpZ2L24l8yHDGVjGAEsbsLwhPJAcdMMQenfDDt3WjU+O0ASVxFY/Lcfbk43ACOw9DCGah0fOXWuXLw2ETVTHbb7iMpmiw+TXdzFvUa3TgfJpIRzY5aLZ40tEBZG8ntSAgHwsxqeZ5DVHaCnJVnjXM6D5RoNvyRjJDXbE2OQLmfmD3PfBUh4OPK1YxzqfACbYCKHxSyiayOIhmaMfC3IaIZR7z7EntJPCkvXlihyo7RYzBZlU/kEv8g8NSCgERRutWsnN/3638dy0pLxYHI01lkjjTLd4z+PFz7yUa2s+rdxDZ7hd37rv8v3a4Dlh9//XxhkN3IllfHLTtqp3j/9Xrl37LWyuWeqDI9z6qDAv4zafWwDACC0d7VgWMkU1scAu6DnYbfeg/dvNH/7TrRQEdXu0eURJUwP64s2OTxNQQYySESWxls/FOcH/vVKT5m7QW8dRLV70WxBrjmyIvPcx2IHG50gnQoI9h/XfHQcNS8NJNI2ms2BX2srWO5vHo4HoRkmhM1IXEVKf6jzd9KRceuBMnjwxTJBP+qFaB9hAVim32MR2d1uhRQ4khDL86TgdVEiuGaVckok+kzWv0wRZL11OxmncwRwLTrbuEkLoNZ3MAlaK5HedBFUINHCCNOzmsURd2ks0xhoT6A0V4MRC4pJPhRY3GD2/b1MO1yV49o0uYkDqZ7/1Ze/CsP2YBD0zsMrOXPmVKjHxQJgM3hI7CAwu5NPa1h273yCqmeyRtyv2S+DzGENsjGzb7RA5jSusS+DXO7m4nOe/tzvOroOrwAAIABJREFUvfVzwPU6qWQ2j8Cinm+Y9QksRjfC/ci7YGywULCSpgiG22J2EBBUhlLF/mHqkewI0FG7GvTgIi0wb58ILleuAQoZ28oNluLWZuhQ7glXMtmsGQyNYLj2nBZL7p54JjeutADvycMpLFBdIP5t+jGbBDBGEuu0AkvcfVgryRfyo3kql7hdFswEWlox7bMBLNkNsnZ1DHcmV1pk74gLWQHu2HswZaxHuUvLANAS8p5kfFO2oWWVurwZ40mUboBifWC3ZpzqvYb3FfHLmmt/HDNa3zdgtT5e07hbmdlan7HySPzdf/qPHgeW/zVCLHE6B3pazMRmun+jXIfGv3L1WNkyPFcGN3JDffj57TxUkEVkZmbMJZqIMZmxucO/ZGBJcQ5tkPZtJoWp5vqBsi7MGhCL2KixN//1BPezEExFz3bpAeI317jeuVn0dMnfQJDrJsOCLl1kHpZ1TQDADtqJtEHOC2OU94FNkvyNSEuyeShqW42mZJbso7xm5z85HlyPPHrZsPswJdnjFCL6mriR/HQ8Yiy5tqD4kJiJNTnS8KMPTZbXyyPwmXW37pEJmsB6kCo+i2arC2nz5tEgjDXWZ5DiTDW7sMIEr/KHEQzMBe8XrZ4udT6zbQVBc7sbCiBuKK0EYwbc+20A7R7vbaaomyzQNlqcvPyVl8r+PbtjYTq3k7CF75EunsTlmI4sDTENFrStPiSrmR3aZnoc68DjImQZ4796SlcuRFhYAXaykutq5P6m0VV5/+13qIOhZogNEgJZsXkEfF0Kh9ZFUE9TBqWbGFov4lGKGTkWwwhChTg4sZ5Rvu4BeGz/4eZeFQiYN4xPrOLTKOTdjAxR8Fu4ZOiy8DzRg4r3Fhgaack8qdOKaD6ivzR/aBmDwlmpqZvV0AZK/dtY2QBqyF02ui8VQZqgbVgCnpceklzP9a9inVKec1iuCoI7XrpRuk1OcOPmhgXFT3QLlRXVmrR5fSOwLvjJwzEZYTbIQ2veQHgYNBlnbBks1QVqxMDTfMpDMtd1ddcq0HwZruT1GrDKh23WZhZ7pivUAhcu/Tlg+YFi2mGRu3CzEFG7wYU1O3Gz3HvvjdJ95xynHlseSYRugrDtaNYSoIjMwIL59jjBqjmvWawuCu5IX79cEsWQ8uFis7hBYu8wuMYyw3QXXWgMTyD1+nRPOX+PdqtXFsrupeFymBeNGOnnRB39ystkbYbKwh04IjO4G7MgO+XNq8oXEP9op/H7slwTWoS0rZoC5j+IdV3waDj2yiqTtoqZ3SbDlJjDQ8oEVvm9gkMRtwikW5uopB8AXqjhtdOTusPyddm/dg6EjOZnVCrzt6aWja/YvW8G9bZ54i2moUcRPPIUDUFwFq9/ayo+PU9bnlZ3Ko+BjLnEzGa8KDAuQDmzEvNollgvldvVU1qhadu4LhOnuBOMX62Vw4cOhxCTnBXZp30EX3UvwurjxJtFYnMKgLlPkNl5sRWsKv+byOaMkt2JXjiNpRRhxybAnKdY+OquGe/TokquqTTn++++H4DbZ0cB/yo2mpINWSiqw5DNwNIk71A4jPF3XHpwBaT4G1exS8Awlkw3cxbSjQa+/cRdtRracga1ayYoYYi2sbox3pLjLB/IWFPcp/frWGfWpcGVZrNFP6EoX6ifWiphrSS/KNdAWtShScP9xswxT8H85edRThRVzdlJ1PeRmOfrk6iXFknDAYkOAOFGZ1O7COybwgYktEzMGMVNxwGdgltW7uueWcdlbC+eyeiBwWnd5ooumYZOq+Xx+Es8iQdS4E0Gmdd/rF0jrZ8GQJrX5DUbaycZt354nd/97X+cX7diLH+gxeJFMk2szSCRKM8kvr50tkx/9G5ZnrrEKX+fDAeOClmeXjJA7dFzCHRH+5btxg27qe3ZnKlikjqhv6JGiovIbEiXi0n4kv7OxuzCb1dMe2qxv5ygver75xbK6XleSzr4OSpef3UMdijtE/u27SobKJpbGEIQ2yZibM6H8EsW2czmspephH04b4oXUOxG25ZTxpOuF5JVB0FJA6wr3McKG2s5Yi9BgcvBc5Dr5nHGmhM6Ng5ZoQ7qljq1WOopZozEza1PLo9G09uT7i6L/Nq1a2GtmMWxDse+O/rOpg1NTVuta/bHVO3jwNJmNJ94RIx9oG/aC9nvh6gTqdZVOURQ4iULmpqWkass5CBBT+/EFLJmtMS8jQRGPQXNYhh76FcGMYSnWPAWA3JSS1ozCKvbaGxjM/2oxzcj9UBANNyzOLAyrZv3ktZU8jvirI44i9op586eLZ9++llYBlppHbofvF6agWvC1L9AkzEluUieuG5U52Mp+D59ZqWcNyyVIbJN9lUKgaPgAJHl4v7bpRGEDAXZGekJ3JelB5euXI1aKYwEbaRshhZ1Nz5DjT3ksAbDMOZOa4KpiHvSatEdWhckDXyNDZip31Cqqxs56tLY8BEodz59Hp9Gq5F56TYIyN8Fx8X1x7UFCsc964R4fagHGubODSrbOtqo1vSzgdtB3EotGa0YhcTCXRNAWlbFo8DyhaDSAE/jIqzzhvK9m7hLgs0XkfNagV5XbgWwBnS+/c9+41Fg+eF34bEYRRLFzCIEwiewPOT7PvRuOyZulJmLJ8r9m2dKB7GGNnVIAYxVx816HjI/7T1WoUKe4ued/CwPGE8Jfk+Gp90eH8z4KCdjh9meWTbirRkW8HC5szBQPkFe4dPLVAUDMFolvfzdQf7kP2aRbxzuK0MHD5beg/vKJO08lVzwDYLLQhBWrd44UwWCsKC0hJKUtCqPJc7VRPKs/wh6WZ5eYT3VEznWRiJ1fhpEolANV6gDLZYocOMaBgZVOMt4iSxNXBSAxJqa22RojLUYZNPFsJLVrIzqay7aOfsH67KxIANYIn2Y8YDQZ23xiSphyj0Q92KKHlBg7AxG29DLCmkBUktjFPaqJ54ZkqCXsyBt9KULoai1J6aaswJNBI7jVE53R2CZQ3fFyucxLCyroNVsEWh0leJ00/7wcAhgqWprYWEpDr5Yblylyd0nn2JpXo7N0y+Bzu2t+8E66vawqZZr6qHknOUp6qZtj1YiclgEPqkGgosgY0YtejAzDMZbOqy7spOhdH2B0rEEQIw/3SF4PjVDEB1Zzim4P/Oa7G5qXaPqmoWaXDCeAzpj08e60D2NtG62XNVqiThKmgYJbq6XqnETrpCcGV3d4FTlSvKiWjlycXTpnD3jR75fdC9gHHVpAljCwkpgaJi7jZC3PzNOY3BdcNVdnKR+ryFQZpancVny33j7aq20fuBK9nX19RErq0s8rDEtOe+/gm5eMi3W9df052nlND+vYMQYf/t3Huvd/Mff+aM8mSrZrCGZOfVkD2NZWwfUvUQx3FXkA0+cKlO3rtOwiuboU7gjgMf+Z+hnM0hzLlqB2OWwHeFrYzALNHynOSD8ViyORRYbaD88SsMx9iteC8JA+NVo4l6iZuftiYVyYaWr3OuiZw5tPgaY6INkJ75BlmJs00DZ9JWnywr08xkCrsvET3Sfasg5LJiWr+ok1WfP8z6MqFjAWVvRoHtaaY8MvoPWGkt3kEE8FNIRuCK9EaDrhDTEK082YyvzBFMVrL4F/f26sgWxaNrJdmwmMAmrNwrUsgDNcvmIbQAAvn+QtCpgRdAw3IQE9px9QTI3dg/xiHZBmeG12bqEL034rVgnI8QjBIBGz0N2bHJn5GwowI1/X7+Pi2qGZ9AjTGsrqXV/xuGUpPndXZ58EjlPNkaY6eFb5zMkOKeL4b9acGfgvJw4+hnu0I3IxvXZqoKB11oy3qYcqVmbFClPhZMIesYEYeHYusR2uwKJmSieVSJgdo5Mpq3uiGlm29NG3x0FkfivkRgIx4wh69RUxvWdgal9mUppCyejB1NYRloFmdlLd7SOsZsxYoWZDteicC5Cqy/ij5rzeb9Nqtc/Nb4V4xy8mdxzKYWp+0cRpO6n2kMyRH1U5T0JppuG13LxWqajGzCIEhTHqMbcTEFr+epyK0yu1RLX91mr1dGKqTRAE+s4A9Wxfuqab6yMUN2LYHwFE0ehlV3KWGhEJ3JoHrnGo+5TPRq4/rc+Dyw/zL1UgSViIK47XqyqWkbw0anFzem8eqXc/vDjMkWDrvP48xeQI6TUpuw/uJmUMrR8MkijMG8JSDAxMG5vMzlkiEbbessYvvFYkOe8GhH4WU79aa6ObOTp6ZXy1tRSuc5imO2iDcRyJ21RV8vLFMs9g8+/Zf+20ntgZ5njj5eIxVChlh0DHBD3usASc1pPDK2Rmj7P19TF42SIFwHJroCq51JHMHiLYc34hejHc8zS5P3ebcx9hHb0s+PkzQpX3ZE5AmnTZIBcJHfCFboRwTrJVKO4KHJF+rhv07+OpqfgvELccbdZxdxaSBH5T1CJ6up0hsNSsN/yyPDGUIWL92VhWpMUbg8VxBs3bo7FEhaGLoPNv8IET6SMhRRxjoaa3tTXxAhVwttUsJXtwGeXAYO5pkez7qaerBEUzVszC6P/77PeI5Nx6sRxYizvMF5IUup+8XsBtd9siOBg8LVZrLHw00UOQAQobNimdaK8g66EfJloj+JntKVNXZ5GOS1ADXANMlldAaGDa99mrAUDv20A1ARxiZMIb91D58UKcuc5TnstDIPv1bUxSNtEYULaggeNrJfrxY2XcBgbMg4A3jfY1MHkDUTJ3wm+np6mtMNiw1qtc9kIo/uayCrWkyyOOcFe68F9V60OLf4IQKt3FKumopfxyQY4akylBSAVTFrXiuWcB1UCVt5TEuhqDCqxKHZ7WiZr1kpshwCtStpr9lZzEPO773/vt+t+rJGaH373j5tbTWRqUDfeJAer6dX84NRxMkUflFsAy0nUwu5gOSxwgmry7Ub4+uldq2XzMJYLwd0ZZm9yElmBB8tlC4g9zsLYaAoYv8UisNkZTM4HLPbl3nJmcrG8NYkoM4HIOeMIpIg3klV4de+eUCYbObinzFPhrAsUXQJ4z5hw5RHWWWxVmqU+YGNo594KlkgcsfHrBJaIWvtlvta0b5RHx4nBBofY9YB6hNsEJednp3lOTl5O8twgymMSW2CDzxNvUaHsNg3iLT50aHU9BjTVI8XYmwFcC3d4X81sRaYbyyS8ZQlXUbJfqeSV3yAaaC3YH6gfN3CB2IiZIa0VwcyjZeeuXSjoD0cNjyDgyR6+u6nVWDt5eoXlElT4JHA1p4/fGyA1LqIcpJXIT+yBxo8rpwZrZjOS3xPmdJzeul32gsZtsm807sUtrJU3X/vrchSXaAHT395RBh0HCR4PRADSDpQCpbedR6KaLt6nwBHN4hlbixM1/ZvGY+FK4sYpguX0pS6t6m5JYMtny2xFCoADgoIx8TtlGUbh1FgEeebsxXL1xu3QrZEekB859wlOa0onGePKV8Q+qHGWBlh8hhjXGgSN1rsBBvXP4vCKVVpByStVt8oxdIPzHrF847VZI+b4NtdoALNxV7Qc042MVFtrKWfurn5U6yTftmrYeEhGHNU4j4eWX65Z+QknglmOSeMiJlim+5NfZ+JlPeYkmLWVP/kXvxd/uxa8pRNi66Milhdu/THugLGFNv69Q8vVy0c+KpdvXCuXFTsi6LokxRrhpI24Pi/vQYqxH/OO5vB3sVoWkEgcpuhwO9fb1UsTMfp5GPC1V/D9e5zaFAB2YM3cXGgvb8LavQD9f1YUBagOwtz8JVpMbOXUfCiZS1OcxW2quAMRqTxbqltTR9VgXZobacX4sZYqTWDJ3EadzNbpmX9j8DMiGp7KTiDAch+r7ArSnPdu3whXwU0WfXkCqFJtfi4yREsU7k1Hz2E/PHm1VNzoWhHW5HRTjmAlT/BUIqWpdbLmCq24YWraM88VgcHNZLFlLstIy/P3iwhO2RbCbgD79h0IEl4jfxhxAS2USi/3L0P5TDBw87ZM9wZwzN7JKkUiVA0YgGUEUBmHTWt2Rr3epil8uFY2ONc64m8EJK0apSqXALrTWC1/9ZN/hyg48go22eL1Bq+VjrAgsbsC2lpDtsaKyhKF6A6JpRJgzOuNoRjAddtrBTRU+gRL+03VymI3nbMrsPCvxLoh2pWE3rCFrD0DQX6cQM7iwsWr5ey5C7QduRMEu7QWtBPdiLnBUj4kl1PjcuRuFryyJOCLXIXGvQ6QCesms0YNMc/DsLEI1sFBvKfrM0W2fX3W6QSo6PTXNwswCgul+iveu5t7neWTqzPv1Y+Im8aaz1UeoaYIajOGATgVzBoryWvKDasuawOmWTfVZC3zmZoSgn/5L3+Q993KCn3vT3JX1Y+I+Nc3ywGnONAaGVyhuds3yzlcoVNnTpfrBJKmAZVFFz48kSEG5OBQZ9k9jF+8qa1cXr5Htma2jFKYt5UT/UniJeObYOiSBJhBY2RhhhYXK7g1XGO6c6hc6BrGYsFMxTKZgME6RMr0lV/4KlmVjZVmz6Y0GxREmGRUZoxAcEn3JVLXFSx8bQ6jE9kgyPrnXB9fafDeyuhMMWZhI5bINO7NlYtkfG6FBROzE+DNIuCFpoG1WNRIWYQVaAc/RY1C/MfMRWwk04Zqq7IZua3gabZ82AqOpq1VcmuCt7GoGCxcoIwh5Cp3iej+LMjm5HMDmZMn9x8IecVGJiD+rRaBzFL/y1aftRBSF4ln8CXRaFwgCvO7Ai6/3gBhUBausQ+BMawcN5SARQxlJWIKul7JJnW1LhOcv4OQ+Js/fb18cuQI2jkE/j05ATLZvCOA1CAgEZZLtaAcHGeHYU9zW8uBHwiYsoMV0crmXRkTSHB1IJJLpWtnAWV0c3SIALseeDEDsHa1gsIKdQNE1sM6K+nxnVSm3yuvvflmmaGtjQH+KAcRvFwv4TZkNinaotaV1AIW3ZtwM9fWU2za2MC5rnJN5hjpcoU1FfftIvV8yA3dgEdueI+Z+nc1mNp6z/pW6VGIDPytr4lv+bpaMI31k/eTf9SKMTYWiT+M+dbqF1QeBRb/LkpMog+VXkEj2arlU0EtL9HKEP7rf0USyJ99GbAEqIjeMdCwSaep4F2YxZQl7sGuuEHr1U8/+LBcIdg3weTKVrXUvZdNuAf03zPaVzbuHytnZm9CZJspo2y2cYrznuCaGzcQfMRiUeejE+Ja7yo0bXzgsv2Jsrr/UJknC/GAupQPPjtBdTBtRJ5+muK5Xax+q0J9QJaVKu6VsZuReB8nJz8tlnrSNMASKNuYMesXQgMmaz/zOjnhfAQ1lizOzD1M/GtUVpPGpC1pInQyOX2JG1492ojuqPTGe92Hnu7mz82ThMEQ+9aVUmqA7y2OCx+4nnwBVE2a06/jZHBRZkOyMFUFMn4uBf0+8gzOkONjf2bdBTd+s+CbEzLU6tnYGVvJEzRHLDNjIa0QoJEb1yxMH+lNey1LrMvgqyzm2kDN58Sl07+PmptquRiHWILerH7u6dOnyl/++V+Wu5D2nA4/fX7doQ2kvHWNZKYKerHlBLnIMOW6c04Fk4zfqAKHm4blEhBkRiOCx6E5GrouPptxEmM9Wil2g8wOkSruEYfi3jq6dEVxp4wXUWvUjtt98syZ8v5HH5VZguneZGsu82jPNRXrKuMQARQ1btKMb7N64hAOYEmLo3ERmjR9A6C52ZtISfMOa3GVsFRjXYgUzRptDsl6Q45ZHafWfUYMKN64vrffrMUh81r1EKt/FMCy7kmbuE7ypwSuvBfXYeBZ/F1EYfLeKrB4L3/6Z/9bXOnLLRZHN4JZuXnu3rvFQjmKxuxsObj7ibITbsSFjz4tNxAXukXq9Br1HdMMZg+xk4OYm09sHipbDm4vR+9dIlg2UYZpwzFOVfJ2iF39UdKedRQ2mO9AQHuZU2wEfsrSzl1lksV67vrl0BbZMLixPPMMRW99dNCrWZEmrhKLwIermyQAIc5ynyynunGFmsXQLIAv+zeMycb/01qIjQ2FnpiDp/A8bsc8AGtHQVPJEuIMyOkKScyKbmnB9iX1THB2HvDMYKmLxg1cxae0GtyQceo58ZkdiTQnCzwOI0Hd6wJgih/FmnAS7cSI+2QMxPYgbvg9u3fT8nRH9qxpTtIADMCL64Z2So2rrAFLPVcjPaqbJHhYMYz1gWUh56VPUl1YK6Z+1cSRWyCNIFAxLBatRxeeWRxTsMaNHJ/bHDqv/dXruEWng+zlWOq2eMhbNGpb0SEskqgvkuIQR6TDnaUZ2fnAzJTuWYpdd5HpMfYWHA5f3MQo6oqXM2JL28FQwcet4vnlhDyAAu8bb9ys9i5AyXVMtxqW1SX/+bvv0jf8RGjphNsSVnEeVY0VkJbiGrDElg2LcN1qcq/xbRwIzUfFhSaN3FgQ+f2jGz0DwnXjtyzISonIEWr+PNd3eBX50Vr3YYWsgUdY6v7Pe4sDdt3fxOvCTmpd2D2QUFP3gmak6zMO5vQOquFc3znfz7n4sz//3/O+GovlD7+zLsbinzY2VES2ZYgSO7h7s3z84Qd0NZwqr7z4UhmHsXr9k+Nl7u5MuTR5q1yduc0hRvdCWmlu3765bHxmV/n4JvqoZFP6uJONFCfuQrx6lJO9zzhFBI5MGZM6hfI+/PKLZYEePFc5hY8ePwErdJEy/v0Uxe0LkpFBq9TQ9QZ9yEwr6hPXp6l+ZPqagbJ1fquHujbZX/JVVhdXjI8RT47GIqbyBMHqeTbyAnEN4wbqixi0lSApDitfZGsLnRzXm+7jPMQzwaJDyUFNTTdW3YTZgjOtmXwaNkw0GlP6MzeXoJ48hcD5ACl/ZiYhOBbch8HOzYzb3t17IoYR/XRMMwswAktYIwZra1OvwITcEBErqYJFckgMxJpiVrhcrojuTVhB/i7AxYZqCYhBOov1V61DN57rhdS5aVSFrj775Gh55613olF8MIkYg+ywaIM3rBF5NgBLF6lo09CZGcvCwLBWsJyGZAtLjee1ktkWWUfhqlerILVY6dNNpmjLpq2AYbYrDSDg/WYhCyr8vmV8exlFGS+5LwCarpMlHDzCHVLRR0mVX7x8Ge2gW2TabEJvLK+JtTy6oZu84+Os1WZZxZxVCIhjowJOnINaIm70sC4qVISVk+iQMcC1jxYMBKpVdKu/bn7XrJ/W+7cu4OFk/C7xL8MbNd5T/7ja+emOhYGUB02FFv4wju8MuOsBxC2sgV8LWVmz//Yv/s9HgWWtr1A+eCKeQ24u3hoHKnG55qWLF8tnH38Ay5PYx0svl4ek7iaPnyvtV+8in0ijdIK1xhG6d2wqm198svz84vFylb6+vQziLrIZo3BWtmK5DHFzIdGo+DQmaeeB3aXr6afKBJP92dlzBP2uB2P0qQPPhLXCsq7Fa2nqNcHYnIsKLPHTHK3GnGt8zcTa9dOVU5BovW4SIwvTvDYDVEbQF7FSJtG3lUSmrshDTOsFOAmCn8x6YpZRmxL34kmj+SggsagFZnsSRUgw5qVW4LpB17kmTmVogVhgGJIJnrahnlFtsTwrGn3cCPwCXgOksk0JPxFykzRhF0i4bmdYKjWeIshU/duGRq8LImB4codmSwBHrYcJwpcgI4fE9HqmsIN1ytcZ42hhSuuEjBRr6McidgVB8H2a3H1A3+9ZAFlgSYvNeIg1N7XwjvuUOCfQpDWVPay1sAzcWrwZrWYBMAXUBZdwKTwEmB+D2IKFoDFEC5HmVDVobdmCVcWjpOG3b9sZKXgnwXoi3SSR18xdB664NVdm2C4i7/nZZ8ejwFGaf4o5ZXYlLca6dmLnrbkn6zd5rJu6smLTh6GQr4igepNFak6+ulFbFIjPrdXGAkkIWf/RXH99IWLrHuNszJR4gkbcQX2GZq80+6lSLOo7pOHuWDckzZzwNRJdJkJaFj6g9Rd/+X99ObA0GzNwCf80+t5S4GcAzIE//ukR+Aq3ypNPHYzF/PA2gj8fnS1d9IIRKxbNue+m7P7p3eWNk59Q93ObFHN/eX58Z+m8eLMM3bhbRmNSlUtikDewIF56psxu3Vw+Qwz6+Omz+NJkhJ48VHZu3cFzRfF5mGKhb7EOWJqoe53q+E3DQmz839aErkeQR6bm0W+ayHsYwi4QuQZq09y9HTU1qqXNUjqg8JH6IEu4eaExW7MJrqKIJwAuS7xmkb/1txHAjNiPhKu0YFzUSTyri7ZmPAI8rL3xe08cs0Dcy0MEvbVqQp+Vf1UmG4MU9wRSkzsoOIwe0WZ9eH0QzBRJsoTBIHS8f/W3+TrS0m4qT86o68pKXDd0ZDyMq0hwC6Go5MMEuAQXJs3yzFrlpglWa2Xx6hZOAyxv//yd8hGB/sVo9ZEFiGH5AGh+7RyZ2bPfkWl8eT6yWL1veSxm1LRwfBeF5YxjBd8lYg/p5wsIA8SBTMMHpyNOf+6HP5hBK3jjxk1lB6l4QUvuj9aeTGflPUOWgb9VxFuWr1k8g+0TE5Pl9Td/Vt5+7/1Iocd4eIpXKy2KDXPb8XZrUgnNSgoCYOgh5EauTlX9rgKLlsN6NJIQ2QKf5rBsrpjAkps9LfXm2jE6YZm7ySvQrcMeY9ChkBfr2TEX4vP1fgQXp16tedcGrPINjTILjhVYYg3n38W8NwDKS//yR3+az9i4Qt/7vT/OH9Q/alyhBlhWrAWKgaI0/9L5chI9U+tSnn/uGZqKodRPRe8UgNB5fSIi+8PPHiwr20bL68c/LHcgl41xkj67lcWP63P/6LnSRWWumrFCxuCTe0v3MwfKNSb9w6Mnqb6dKXsP7i379xwgZsPGoC5GeQMfOjy8MMVyseVgr1kszWA1FkuIKq3zKZvp+Nv+jWBqWDI5aHEKY0FM3L4WFssD3CL7CUnKWuDeVqyirFZTGLQx7tZS8TsFm4jLJA8owcTf2dYk4gpxcmWMItdfHG2tlKO0/ai4dVsaJCdgGz1/rahmEwvAY9D41bDdsoVug/BYtAR0Lxo5Q0/7OCUNzmptxNeZTcsGW+k3+7VgFIJFbtwILNvSIi2JEJKu14llgV6nAAAgAElEQVQe1PysUVZryGBaK00vogdk9T5CL/cjgvyzMJLN1xhPMXhtQXG+hSABqJjVEchwwWxgloS8dOm8N62UIJd5EOlKysB11A1IVwZumPn8TgsmRMABFbNKh556Kq4zQxzQboJuNN2gAXRqRlHTU1e3A1c7eEJaMnzq8lnQ+PobPyW2eDYsJTkwxrXihDC+FIDijDexjyY24S3npssP76sGO9ctvMhYpi/ZvCq/ioNpzTLJr6rF0gDL4wu4mt5RyPu531V3rgV0UQnYelXURq2zpuIW6mdzuDa40IQfW44Sl8lsV1plXwoszbslYoXhHYtnBXMoMggM0CzZjk8+ORJl3QcP7I+TssuBoM/O7DlSsvACNj99qKxSOPg6hYt3H0xS5zNUDmzZVg6N7yjLE5R8T0yXJapqB7DZhl44VKZHBstHx87Q2OwWtPTh8sxzz6KLS+Egm7bdvkBRAFdPx88By+fHcv1zrLdgPj8fj5oxaaY2wJLnTGSAsBBu3rgK8Q2dFayVWXgqqQpmyjZbUXgix2kZg5fN6WX16g5pjioSHutF6yE4Es0EViet9b07JpguoWQmsEiYm3ezELNRJEoGpovNjWiwchuu0DjAIsj0euJHtiUrcWW8GieJOqGmfYWggvuRHAQBroJNBJTTHRH4muB98FtqI/K0XBRXSmDP0vm0Vqz0NlC7CBDMEjA9+tnRcvLESfoV3dMAr6xlLaVsZu9xIdj0yLSNbpL8a0dCAc55kI/iSR506GxtGnKTkX2rFcFNy1rlEewxxf2oV+KJumfPHngz/eGKGVQ2PmXqepOdKRkr27hGpwGsFDVSHC/3mOBqyYCWo0xqGc63KAs4RfuTi5cvhc6zzm3UH8UhlFZEnhsedvWkr7BhZqUBkFyDVkCnFZBWRLV+6sH++djNmsUS50/gUbVOqiXjPRhM/2JgqTGpsKTSFWqAL/b3Y3/0qMXSAF19vgoiaRf6kX+tTffnn7NYvv1H8bLInvhvPKAnZ7YfEFjy/M7YwS0yJMdOHI0kyDNPHyaFjAATLlM3r7UlJquDpuvt5WcfvkNW6C409KGyG7LV4T1PBkNXt22ZTdJjJ8NNtFmFrXmU3jGa8oco9R8HhDg3ABZHIJF9LbXXCnnlcDQO5brBWT8x633bmNK/xYJJjkQG1yLO5OV5JqfwOu0sLkKSS6V5g6uZEWkWygoBbl+fnQOMWei6GXPIHiVaaHFc1mxb3McX3YsneaVaR2Uu31tYZ6D4Hlq6CSy6FRaz9RJbGEUvdksosNmkPdyHmoLXAok0rdXNAIvB0KaFiFazsRyfOfgvdVHHWMdGEdgy+9UP8S6sFJ+vApYmRwQprbfRTSNo6wZ8SMBJVvA9CgE/+eQTJCRukRYnZxjC2U28xq6BapUIKBII0zXqNWgcxL0aG5Irw7i5XkLONtLhpt8T9LN1RmbQHipfoVQth4BcoE1bxkI9L0S8YSpr0TgGWyh9GCPYrYau1c8WPA6QcLBMwCFoCjPDLVL8WqmDaiEbjP8AC+zt996NpnDyYtKI0Ll1mQbKVOMzwSTcXG9eAGjWqGp6sRZ8xdo6CP3ecItFtzyucnk/CiwRBVxPpch3iixYNZnjvjIYXm8orKhccglMFRr4PiyW9ZgU6zKRMn2D5qNeoIJp3plcr5ic8uOf/Fm8sOUKffd3v99CzrhQBNGSL5G041rLEsCSsZdjx4+WcxfOUvy2pTyHhRFZG08+Yyf8zQJSAx8e/ahcunYpKmXHaYz1zKFDpDHxhcO1YePxAJKT3iPAZxPyQ3BW9gM+GMUxcCE81TIZ3fBptq9H/y8ivjXD8EVR+/8QsDTBv+Y9MkpO4Pr8RcxiUqdR2yE+pIRAIjZjFZmftPR8Ok/hHjZKNM+ymM2+z9XScIybkz5cH+NYuSbjI3VcM85hDGCCuptp4jtqp0TRGtaBKdvREajqWCzDENlG0arZRJAyAp01td3D14KCgGLGx+I+XaTo1sf9WtAmo9UOAgJFjG9YYXGcRu2Qh4v8EeMsMXY8ZBNnSfp5LuAlNrbAskAxpmN0FfmCY8ePE5uiSNUKcMYg4mTWWWGxdAOKm8a2oBezP7Jbi9D/m35DTYuO9BSSGZpA3MTYtAzzpPTHS7bbJZOzyr8SE1XLG6eHkiUFuj+6UmbCBOERJCGk+y8RH+uhdk2eTj+xFgHLuis3SgaOrZh2o2dXhKhjAgQtGP3o44/Lm2S7oiMk9xCpbe6VcFuuzRiTjD6sD6oKJgJlN9aerWylAgiquoNaYLq+lmlYZxbbmeddjhhTs6Fdi7Fz4t9m7PNdBSHfsVoydY3linL8cqz8WN/8vVUZXa2mHNM0LtJFb+yZBJlG7jKu5XwwN6EowGt/8u//bVy/BSzf+Z+/nz+IkzpVtrz9sFLCN6siTtVs9me3rRU6fYLFPonA8iHkDYm6Oxg1P686y5HjR8rZi+c4NVFRY/E/DbAM0Jt3NdybFLQ5eew4m/YCf7+L6zxNiTkpUwlwgZP/74AlnynxtgGULwOWxq/9IvBybE9TwHb29Jk0I/Wrw6x0hGqQzkn18fntQFOh64mLwLcBXDePZnolnbcm2Z+56XLjNAI8eVKFOyQPA//eBT0VcQJ7I6wC1v1YgoMpb8DpP2YFOBaL5DaByZPfYKz1ScYMtFSiX7ABWxazh8MSYKdbk+pkZn3URUkpB58liiP5LuMsKVLVfLR6JfMCeSVRvwTrds64EIBz9fKVUPi3V5Hp8+iqqBvI1Ea2ivs8cOBwef75F2PTB62hcaso9nQd2so3QEbtGzZ9ZOhsiyqPSL5PcF5kOvN9cGUEkDY4PRROcs8zD3hv7kcLaACpgjGKWduiKZr7mEp7qrYtENW9Cm0drms3A5u3ScwLl4yNHYFkWz1GkzSJeCvl8rXr5W9e/ykqdqfCetWaWgE0sx1Jbu/MoLGPGA/HXQttjH2wZ+fWMm7nBuvIdFOrpaxV+oDnvI4m8XGIe3KB5msfpnANnZRq7IS74GqKw7YKTcVST4RwjyYg5doPHKhfx36olozWSuC3812RZz2wNIzchK4vBxa3/Y///Z8/CizfBVgSXWtAtF4kkS6BpSlKykPECZ6nEPFmOUqZvN8/99zzEUAMZqguAFbOZ8c/odfN+UD/ETbCgQMHEVge5/VJDz5/DlEgWnY6uS995avRPN2B6YyAaDNICTDxXWw87nR9jCqjuV/68f8MWLzMo1ZRvB3ve4k05NGjx9DxjZGKMYmtXwOy/uscm7FwwQTxLXozJ5clLZnU400fvHnGpqCumqpOn5MsqLCoPEVlKZvCDT0PNrfKbKND/aHpa1MwsykbELLaCLgocSC9XYKbgCK4CDQRzK0yA260FUSVsrmVGyAzRNbk9KCmF6DRWIdiTK2LCutNFm8EVevJxyYVWGxipoyDwDINb+UkTeTv0kQtW4RaHqGodAqI+abdvNdXX3kVxvDeGPNWFi/WYXIpPJV9fTvulWMYDceM4cD1mUV72MycKniTuFrRc4nxsl2sfbLn+b2AblZTop2gorbugtYhjnY/lH/XneAxjd6trF3lDTaQlIi0egS2nTFdWOJHXEuFO8GsF91dxagmKWQ8SXD34iXiLgB/exRR6kJZjZ19wl0GgwD/dvaGRaJDgPjyQ3v7on/LmNs1od9Yj6ClMDjjuwjo34GUeYvxe8B7etgZN9PC0XI9d+5SuQLfZsY2w1I2wm+qblkFluYQaMAliXdhiMbabSzkWMVhUKSH4spO1m2GaLNrQBodseqDQ1T/Xva7+yBST6X81d/8Rd2n9fj+3u/+4NG96RukrRMD6/83aaWEPk06q3AXy9mzZ8JFcGG+9NJL+K+jKVFJJunYKdylc+eiEfkgVsu+fftoEL6Tv6c1K4vv7Z//jArnmXL44GGalD/N4Nmm1GW2tunWVX/9fwosDTJllGkNqRLHKGMgDvQRIKhodaO7kUhfKUZuBm7blrAR+DYoptPPSeykCDjBAGmC0DU25IaKdp4WI3qi8HuH3oCtjcrcmGq7WNi4iIXhJpc0NkxBo/2WwzqCnarg9DjNwWxXqsuj5RLpZF3UyOoQvBVYAAXvRxcnsn5xrywMruvfDQ6MsOkQIqoB1Hi6Jv5Sx6XZeNlwLYWqbfQ+g2refTa7zcxOEbSdIcOnxeGS1Eo1/mLrXen1yk/+4t//B2zksQosuXpjeUV8wVWQbpndIyyia5jQrsb0BNJVj3ECgBd4bwFpHu7KfQspiYctY9kYZ9pEBkjLQq1YpRfMoGmJPFDuAotHUBVUQlAqJBCS4TxFOcdN4mv3aU3iOvaQdKKVxbQ9yRNP7OOaSxygl8uc7p7WIrfdB+hvQENlDDdzBHezn/eaBCimaFU7efcW9zqDrjDsY8BtBCveMQ+tHVPauovEKHWFQw/JhaYwFf8azJ8i43UDbeGzFFJevU2GkjmIrgSytQ1iG/eqAOCAOsdR2BiZ41zbaZxkqjx+X9edYxzOTyCJAfOMOear+axxobR+kmWsi+9l/+aNv/wSYAm4akAlb8I0Z7xVc/GWaSXyc1JxYlzG7D1DUaKm9lOHDxB1x+RkoZ6gDOA0Jl1MCMi8d+9eOAX7GIS28sE775eLWCxb6BL41ZdfJvCIlkjUIzTiM/UNmzdudr7ftywW0bL1i0cGrAUUj7lCj776S76LwFgL3sNOnEAO4YMPPo6UY6PynnNTfX2tEX1nNvkSizdTjpjxmuxaLLxUpmkU/IVR609qqpmvQiohToLcLJ6g5h48le/RU9kNoERAByzVAayRIUx2F2s/prTtU7vZPMMIg6vJYjuNhoIvCPghUJgRacSjLbTMTR/LLCxrU63GHQZgrza9snVtG2s24m1muEIjJWNpmRFKd+Q+4DKN5XCd4P4ZDpsZaAgGfzNK5euR7wRsLYXYtXtf+fo3vhn0+hCD9i5cy/rtMWd1jMJU1yXOwLeR3KhBroxhV30QEitApz3JPdkxUG1hXCfPcu/TuTNln25htjq9dw8dY57b+ItZqaiz4nq6W/cgRd6gWZv+xy76HtmH2kpvLQgzgxN37mG1PIhx1yW5heaL47xhA83uIZH2K68B6MwRLnhAUmMa12YOi2Puvq1350MTdwjLp58yGFPjsp5dQ11xUNh4DtU5BOMzyM4m1vwJ4OI++Vvb6dpjaQIFgQfRY41DioNPt9BNvyJzMyyRbMQWsb5K+gudZsAx9ZZ1uVMKMw4ZRzAApYpIVOsllntYPl43p0P3KeMsK+W1N378KLDoCuV0ZCCykW2Mr11MsTIbMypdoXQDstxfwpHp2GO01lxAxnHv/j1l977d6F5cKkcg1CnkLOdi98695Qmarl9BCOm9n78bEpJPP3WYTNDTNIOHLp7Sy3XDrfk7ia65gR8JyDZCSN579Q9zo+TCbDZEBh3r/VczL7dTCy/zz+KHScYLc69J3DPIxpLef//DMEUj6+JmjPeplh3joPaIKu5ac2H/m1UjxqLItGZ6CDHLlZBwxQIxGBgbPyyIZJHGk0o043s1a8xC2chr1rayQI+EtSGsvwEWnwFACxpdkAKL1bwbhsYi7azEo90E9e19lnZe16Lkyx2xLYV9anivWEAyYbWq4HR4Ejf3GHEC3QI3LgDpzWZ/He3nXFwuTDMv91ngAsslJCpPE3uwSNLFnA/l3CoUlepzL7701XLw4KH4WZYI1JkLq61ORfzrPPhPPSID8Ju1mC/MOpaMSXmdrNSubpu/57PRb8mX5oG5JBjSCtdkhRk23Y1IVwNAd7Esrl25jMvDgbif+jiCwcNkj3oBQgOuuuXt8LKUB71PpT4DF+1utDLsaaUes1Xx9+jNNING7QLFuCu8n215PYyda8sQBnqIkeE+haUkb5TA9vAIbU9Idqj7Y8r7Jg3mdIf7ic8oBdGt3o7rBnCZoLj30q2p8sDIMcXA2SImvZPIOgUG1H1cQSEPrsxYmjrPUonsABkN+JizaMbmherfVI8/9nu6QsJ7DZHUvffGaz+JeXgkeBuZsiZeEH9ceRlxYjy6oRtgaQKXceIwkFevXMFKOY45PFP2H9hnhTp1P0czM8FpuXv7HgrERst7blBOs52Y7i+98CLoDqcALYXgJ8RGbSpwK2D4cGZd/K+eZvkEjlwuqkd72GaSTNM3DZ401Yxv5MAk2zWAJXAhrx3vrNXEe8TwxS8NzJnynSvvYmVNYM56qkWAq46ZLoW0o1RaFyWqhcfprI6NE2jGI0xU2bSmRGNhqaZn9a6nkAJN6QJGW1U+rXOZwg1S8nLBXr22zwAABgURKs172eA9LHJ9ekXDjSH0ImwksGi5bBhCazc6CVrvk0HZhqtjutdxkfwVRmAly3kaSiDLIGRKA6hX0lAQvEY0XqsfkXJnLBQVtz5ogo36CfyVa6yFsFaq/x3tGBh3Gfkb0AD+2te/ThXycAJYpFjzggHquTfyXw+vmpUM+VE/m3mr99AClnh9jSXIh+Z73zUPAP6trOLIuHkKe2/+r5LrzD5pSUxhXZw9e4rTf7Fs22H711HAHKvC2Jngy+W6LIUgJuLh4DvMG2jmrlPOAt4McaAlSkGWsE7ucujeAmw9YCKdXUs1OgGmfiqupWCosteB+9OJrMYQ1s6InwCJ7pqu5TmIqZu3jXNYAG4ytomFPeR5biE9cvoqrHC1cAAXe3zFmYbfFIHZGN8EiIhjVXZyI6vRsmZCF8iXpWucZSVpwUR/Iy2cAKHaEqZa1tmpISfijdcfs1h+n3RzE1PxBbn5/u7A4pUj+cqA3SCge/o8otukkdt72jjhpyOlaUBxC717pjnFZDPu2LGrvPDMC+izjGOnMFCVaJbnjhs9l0TgrQgcgCJBqom/CB0qwPvzGMnWYo8oucBSf1I9yWC/RmOzAChN4VxYzaDH4gvBaPsE5SA7aE6CYGDty3VOjxDobo6FGtwOsWg2cK/EKslsWDZd/szgV71GpPHjNMn+NboPWgFNNkRZRkFGlyQK6Dj9pw1MRrsQbzUtRFXoevg0ozCoIp8bxtRlBA67In28Zcs4G2IrfI4t0U1QyygCerHALDlI5m2AqYsvqPppZkd2qDGFVY1rCGuVk2FwNY1Axz43uieebNUJBKyPHPm0XLpwIVtUNCptaqWEJdiGMt2+8gKFrBL8LMxsJQ0iuJJZjnSHfBPvuXaMsB7LIsWGhhAuuv2qcqJbYkpxdOShEZBS+S4h80A2qE2Ly/dR1sKzJ5i84UDFWnIFztf0d5Ri8KJO1ktadRnQzKRvHlCxESODZYdCYo9Ygq418bdTq5VA7YXzZ8s5sooKaPcD9iJsF4dYv2RD79J1wrAPDfeXjQiaD9G9ciN0AqvAzbJdun4lDgit0F5ApQ3Lcol1cvzCtfL6+x+X+5hL8wBLeLcxHtXNDuuqWvt1rltZn7BEzcgJ3imtEQePpMGoD0ulxIj7aFFXdbuwdiREMt/uiyae88brP4p5aFksv/+7fxh301j+ASxMZjgEj7gYATvVOogzZW0zswCC+8LnFGzb06dP4gpdAZ2RpsRf9BR8CJXfFJoo/+or3yz7CXyh4BRWQrggASmuhqgiCrMu34WvjZgjR7mWQfBUt8OebocLpFoQ8WRZ9h7l614rLBIZpgZeBaPMdLmQItNEMzTn1vfj/GeQOVklPbkJuYSnuT7ox1DUL3MS50ao13Wc+D7IauiXaCaH6DFM5CV5Eep8CCbKJzJJEtiiqtlNXQNsZjp0tWYi++N4cYoxXk5eCGZrngpEVjRzH9LdLdyzvmZA0aTgrmgt2QQepXtS0BuodBZYduzaSdUzVb1ojwRY+Owueu65y+bmVkIHKU2NEnkVTfDS0z/T1o5lxh4yKxezEv8mCLgxPIntL3WPmMNnnx4rZ2GpeopH0WCkhVOOwKzHcy98pTwF9aCZgwpvOefhYrnbaxo0Bs9LmGn0d0JGHhu5OoIDm+vQ6nE7RAA2WoohHBUBYT9tBcLcItOhCmF8hJ6L8aVMI+cbCd71EKvrP4hrEQvI9dMIZ3moidUG2OdnYZRjqdiORktINrqHSheV3D3ExRyDG1evEXMk9kTMbIFaqjZYepZfROZFBOP6NrfbvXtXiGINk/mTq9TBYXEToqEZwiGyf7q0rIIyy/r50Rtvl3dRGVim/GVJtQDQtQshK1ujBEXA8fHgiBMk3cRso8JcaLlJxgweTWVfx4GT9IJobVIPlWiHXF/vvGX5RlowCVSl/Js/fUyPZQ1YEiiSo/F3AZY1XFllwJO0pPm1GhvrBDyXs+fORLtP+9lMMqAKGT2xay8d+n4B2j66GQ9rrU2YuE3+yY0v3VzLQPIRCufzsHqnaAxPgFANVhut26uoj16qXR1uXiY0YMnFV12qABYFDdz8nmwQuO5D2JojYzBPpznaB3Qh/NPdM8ZpMMiGZAN2onCHUDeVONWjSf9fn/xTYkjnz50PiyaWKwPrySRlXvEiLQjfMgr7tC/0WWttjxKSUwT3XLKChjonBlh1SSS1GVjU9ZmBtDZFRiMlFVKCUk0R6f3yLLTao5dyFfQ2LhBUfRcI7ynoqPhmiwnJXyO4RVu3bsPdJPMAYIV8gUAh65WTM9il0UlRS0lQqW5oLLa8biJL/jwZugn3AbDxfSyaiLVNk7E4e+Y8dP5PY76bEzS2P/tYyv4rr34d8e+tcVlUu9KNjAMhwaGtnWDlChkeU81aBLbw1bRv5iXeLhX3g0AZFbhaFdTyrNwklnGN42Gp9EUWzK6XBi82cG06X3bQm1sQDZAhLuKS9RkCtOIECNfILJa8lbDMVEjUYolUu+5oAq2Ny3QFw20OmYwHxEIQ+GLOI13mHuJ6BpfN4HmoeHBM0B7mBlmkGxevENSdzuwhf+/BN04Xiqef2h8s5EEyf2N2eGA+r5CVnCFOM0KywyB8aMlwX28dOVr+5q0PySQhMO7hoR1Vhc/Dpox7TsFygUUQi+p3Y28xZ/m8KRz+aEYpO0ekEJivNfAfIBWz7+SlvIW8H3tL/8m/+F4shbUYy7e+z7cCiZaKg+QY56nQEMHiD+qiWm/FNIG2ptAqwKWaj5Moz/343/2o3KQaegATTznCbVDPn3vmef7dTlwFSyF4yE2lpzdbs1CeBiyPRaqbL1y+Q2rtdrlzjxNBLjaDZFCtjxN71/hmKqG3U+Fq8yeraD2VuaYTGqeeE2uDbTRVrp8vt66cxAW5yzM+4Hn4G90aN1bbIKfFPk74ZwmEorG7AkM48vSV0ciz68KdgPSVY8HYWGHMW42YpmTjRZbFCagQ2aSWfULHzvoZW69GAaHC0tESxIpiThonVhABQKYhdmXpgPU36esqQqRJHHaCrppWQCwjN0XubRewsgTGbszENaxSU58jWFObKKsYZaGa4uy0hsiePSr5e2qySUzDsurqCeZirLGocIsyRqNBETPme0acKt8874nNBZieg6X8Mapst6mvWUTcy2yQjoPVyeOA3Kuvvhrp8Lh12sp0tNETfAkBcsC+jW6T7atUzM9dZ0ktJq9Gc93e4D24zf07EVTfCLO7174RzHXKPnpw9K4Sa7j5Znlw++My2MnfRlsOXsOGa2uHCMeh0dU3ShyDvlbddI7sJMPTIW+FTpiqIHKILeGSa4WE9cT3y9FRUXew0bSpmjqV++O4RUeEyDukpe/8GhZol3fDgSGnxvYogZsCpUFT3Nw5yIMWqc5Qg3aXIO8kgmr9zMczB/eT2TN8QAdQUtZyZq7SVmaS2I9cJbtFLmOZtRH8XUAv+l//+I1y6jz6woBmHsbso9z3+Z5xSDfZxuwK4H+tBmW8Jtm4rtNKTzDVbYV97bhonZYWd3atTOtGHOgH/KQ4aAH9q//jnz8KLN/99g9iQ4uwDbDkcZ3AEsHNdV6Pfx1nVrVaY2HFT/xZmsmuvhkqm3/04x+Va7eulZ5BxLZhG7768tfK3u17eQkToiQCiy7p8XmjyZsx0WoH5t5y/NTl8tmxK+U+Yttt9hvyBApzmdfRVrWPe9y3d1s5/PQ45qNZi1zqXfxe/1bwWFq4VW5cO1auXjyGATPJyQ1pCS6IimTzBqa4XnQonIckNUgGYPfXiMof4GfGJTytFE3qKFdhW3585JPY1J6YWiSmege41rwELU8dx0I3TB0W+SMSmzQv69cx1XWSw4SsGzMj7UojACCkqeVlaL0YuA1zE5Aze2hPGanfEr383tWQ2TyvnCapMZchLSIsmdFRMkV8vYG4yyZ8d4sV/ezhntsFl9pmww4Ams/ukDbcKTdWqP3XeEcj7eBMZd2OLmLN4jVGC/cpU3iCOiFB+PzZC/QYgiQXt8dYsmAO4QI99+wzCfo0t+vuIP06c5bsCQqFkzdok0tMDnHSznI/LNJIj7OQlyPuROXzwI7SveHJstx/sCx2bmUM2EzON4dH/8PjZfriX5SVmZO0qlFgi7uPgG0q7+uV6VIT/OMB+MSK6cBa7e8fI9sCI7xrrCx1bgGoACHXJO+5bFteeFe6UW3KWUZwX+Fx7ifkHzI+lcJaMouzXCXiMhH4Trc55iksAmMuWJ5sWDlOS8RylohHLgM+cxzEd65cYu0+DDqBVmk0cOMAuIxGkczcIUo3ugewdAexNO2M0D1Y3kMx4I23kadYQVemcsCaCEa4i3X/ptRsWputjGfu2qwUt81w2gVhoUalerR6TY0f/zQFx9mdYWTkc2Zwv5TX//pxSv+3fsAv1gNL3kwEUgNY1uIvcR9/B2Dxxh+gD/vXr/1VuU5zs6ExFvamsfJLr3y9jEDCWiW2Ygry88Die1pX3VluTCyWn719FDeIiQMEUlFNTki6CZKBNDn7QPaDh8ZxsUZIbTPg/B4sLz20RZ29f7Vcu/gRKdszPOP9sgF3gOaw5d5MB64VaWT6GZnWG9moe5LqcINDW+DjvEqQbScDSddFJ4v4zh365tg+VCJWcGMxYft5P6A2tfMAACAASURBVAPfluU33nxkflg8yVQNmyIsi2gZEpq3KaAUcx5uZz1D+HeeQN8cgKlI9ixFb9miIhHcAK5B0gehBcNpqGEWp0xaRPE+XCP0WPjGTiNyMzaEiPnG8uSePTBQR1Ba28SiNLOg/ghcGIWnyTbY6nbZ7FFYLZn1aKX3a7lBHAGuhwi5NEVzuSAyM5dGshT/Tz9FQe7dI2XyPiUNbEibd73yta+WXbvGuc850qy4AbNny+St98oc8wM606iOYtYw9HEfwpUBVBAQW4lqa6/N7PbAkxoC+AGXjsFD3AfZL6yeMvMBPb3/mv7a1ykLSbCNtLinazK7Whknv1jBOqHhL+Ommhx9qjzxe+FTdW0ELPi+ixoiLJt2AKi9Gxekh9a+rB2F49sEJzWAw11Mpm47wJLdN5sqcduwpIUZxZ8CTdxT1i55CFnbtEr2qBPrrJ3n/+D1vy4LKDL2cyg4Xrqrq7zPhcsIT/H8fdRB9eF2b9g4gnTJMPpH3eVDxNbePXIMYEkLrpmDZq9GTCqMmEqQqAd/7OOwVASaTDIkjyjXZX74TUBAJg8EFuOFdc1pjaaQVHt566ePEeS+8zlgcRKcmLRgvPCa7smjwNLcfNPcqIWETOQ8dPafvfWzKDXv3cDmZSC++eor1A1tMpgPqIiQTvB6i8V0GbUbRLjf++RiOXN+KietTLI5b/M5zaLRbUOQe4kA1jKmbaftRftZsFvKbj5H2ez97QRPp8+UO9c+xY89CzDRzJ6I+tSMAsqLMBa1VpAxbEPDhEncMEzl6+YZrI9bjODd8tTBp8reJ34VMGPyOLEeYnI+gK9wgtqmaSq2dYU00HsQBrcwULZnCFFJbKt8gGjtUat/XeDGYsK6YOYaSyY4HPxIn9dxlhAlINujKNqnhiSnsRZIaCCLrpFZoiX+aElwyqlPYNFaEVj4niUGiPaXrVt0f/qJZ9GAjA6HBnute2moAgocSYgbxEXqhwHaxgnZroQALFCDgC0/q4JbBtbTjI4sUs3S5eJ006zpvMzCa/nok5NUwp8JIpou2ldeeq5sGuXaK4DK/TNlceoDAOVsWZmjDUeMVdW05ZyTaxMZKGNZ6rPQLzziq9yVnSEWu7ZwYHFQjT7L2M2U6dvvlPaFozz/pP3y6sAk8MbtP2Z1N1mt3DQqAeqGZ+ZIk/shm3a50LUTwCndlAQMUIPUt4WxQdID66ajm397hgEkDj3iOBYMLnuQBJVfyyazTxHzaG4igC7d5QiO6r4StxnUwr96qbz9kz9HJWAxGF0haaEsK5bJ9CzxOu6uF9eolzkaJnamaPgkbOeff3i0nCJeMx/M5saSMCZWnz1XSEB+1gj5GcstEwgMQBLBq2fiLyqQa61EO9oYoTw49BYizuKEB7Dkenjzjcdqhf5uwLKOZr8GhXFz9b7rT+vssQCloP/s529Bd0YECt6FQZ5f/sVvwF/ZTkDejEumDx8BlsjS0NeWvs6vv3MUotI8XI0HZaDzatm84Q4bhBaumL1u6qt0Fzl7c5jXbmdTbAEcxsrePVvKof0bWbjXyp2rbxN5xw3D5Dbvf+tefzl6qq2cuWzgi8BxN2nYDk4lJQj62srYCFoyo7f426tQtTdRjf2fM2DbONUEFvpJQ4Y6cYx7okhMU16tVu9jGgKbQemo5zDaHoOegbCGC+IpZhp6CpGoKV5vxskTLMx1A4MWAfI9jhAl+dS5yJ6MGEa6JXISZknvyRdZVEGON1mOY2OdtcLXzhLOYhnjVNtPYegmuRAQ96BIEJOSoOfGyYCwfnEv1eYd8imQttiyfWcZIAbWBXNXt8hMUgJIrLp1H837rgFL1JcIKlFn00gfdOPKUfZx/jIp6M8i07Fv37Yy2EVw88G1cvfyzwGXT8pA+xRg4EkDWPBePrub3pRnBEAZR61QXY2aOSXOglXEhu0eeBIphK8SFCU4PvEhMHAd6wV2rdvAdV/XZ7ry9Tki65Rp69hO1Z3UCY8e4JHyTiDyTnBayrwWDodLAArA0tltrEOXcisbf6w87CJegzu10jnCta39CSpzPJMZN2kMYc3YocEgql/HM2kgIjLPOrp87Ej5+M3XyhZAXqvTue7GDdqKWHoXYCKHuRMujetCpT2tYeVRL928R23RXLRwVSVAmoKEOnVo0pVOQAkgqeiaFK/khcXQxCOvZYG911A3UGSrSn8E8NTMUh6Ign5e0xjaG689JpvwnW/9QaJRNWXjywjeJm8iRjgyLesX2LqvRb/m2wTDMD0XYZ2+88475TRkozZOdlOyv/zNXyx74LBowwssYUrFH2eMJRXS28vE9DzygB+EatvGgUn0XK6XrWz83q4HLELiF9zkA/o7X5zoKyfOM8Dzu5jop3C3+srzzwAWK6fosni0DHRz8i/2lqu3esuxs+2Ie28sy13jwQGwZqWOaMgljg5PlK2jt2kDC4ARDH7u2V8j2/M0Wr4DLCoEgwi+2pt4htSwAkIGQjVrZ+1L46mqyetGrJPXEIx04QzK2gjMAr37RPe1aiIA66JWn8bTycnkv4ifuMA99YI0ZyX4CgA6F32isxbL0zHHPanXnPBs6h7ev5dvttFEfNc4Lo+kOsxtWc625YqeypyA7erFBDXfNhi0zOD1W3ftRlltE4uZjBsMzx4yS26Mx2Elj0L/ly6p3+dQVmAJgFUmToDpDn7LJ9EZ8UHZshEOBu7PPUB/9f6J0rWAJjLPo/LdiuCL/2Yho+stVO4Yj2CZyF3RguMz9oCZOl1B+lGNbHwyxmFu5hKgdR9VQ4iJ3JNGix0OElKqG+AmaLgycfqugU+L3xFuUv5d/S0rLjS6uKbvLlHOtDUWaCd1VRxQq1guBpZ7N+wHbNAT6hxlDoe5P4oOI9ApJcDxsQaotlsJiwYrE2Dpwkq5RNHue6+/VrbTJG4QQDH7OU6ldheHxMNKgdAHDQnO6m7FGsGFDdou15JHo7s8O4uGT/CgZpDduMe6Q4jNgLGAg3W94CEF36ZJDiS6uHkria6aO1nHJq0DgI+pjt2dazwsljQkHLvPxVh+/1vfrS9OUyc7tfnHOYlNwCaNpwZg1pZbmFg1uhuBPT6tbnYDfEzXxM+OUQFNFLubWMbf+8YvRs1FvocWS+WLxAznYjAoeevuLNbOEQZjpuwEUJ7ddp6+0JjLpCejZMIUGa+dJTtw9Q6gcYbCxtkDmPSj5YkdC3RcvET240Y8D7ykcvx8X5lZ2Fq6B3nv3tHIsswF78Cm6u4SIvB9U2Xnpjtl1yYCvO3TSDm8UJ488A8Aok08D50Yee3F8+eggXPC/t+8vWeQ3ed15nk63tu3c0SjATRyIpiTKGaRSpbksA4a22PP1E7YqXKtdz7Mhg/zZWr301ZtTe3Ya1mWs12WNJZtjZMCRZEUQRAkQYAgMgEQaDRCNxqdc99O+3vOef+3bzfBkb21u021Gn373n94/+973nOe85znOCVfyvaEc57PF9FNN44x5uE6yp5qL+RhLAoc5nzeEB78QTUzLqOozE/yRLRoisxe4Sca+TU5yUpfnFNeL8Tx3aAkxbDYfAFBpRanELDSMZUW/t2El1jLLi/oUlGEUp96rzClPO9RqFEtshWTsoF+Tpt6AEYbKOcnJMqrSlqSApHuSIsxrbVYqT7JvH2H73p6KOHduNfiJDuFAwpnqrwocPAWHKAlCH+jb9jojZetmdA2r6JOZWE0rcCfVjB2MwiALREK67E45OMpb6VuIw7KpCcco1CoCIBZDfu4gqxgvprOi9XK3CiMlOHWtQaoHV/BcVJjuUUmWr5OIG28JrPueQGtGd9Qw90XPCNvJhONcNauxt83VIUcIlWyUWnBK0zCwBQaD1ge/KeqvpeNqRXDRJpbY+bDJGwqpDBdn0beL+vl+sVzdvzIm96ydlvvDuvZ2ku2M29zcKEWnQcUOtGuvatzpX+7V+SYjB5FeFtumPU++YICYQUcq7sDRsfZwXBvlHkUYU8GZwzjoyaCMjyqp1IoPuf0hmDiqv7NkxOJHBk7SeTO3CHg5+s/3ADefvW3ficG3q17GBZ9MIhlEetFTP7jDUugPCGdoIs6c/Y09UIniT8lToRhwWPZxaA5RK89VMaFfwZzV0ZFxmUVQtC0vfnmSdXa287OYdvffo6eRGMAWXKRdW3KvzNBAOAm5uuJMVcxHtTGNKD/2j5vW7oGSR+vQIWeN7pQ2PgCD7t1l7Vv6vUwawr+gMSFVP266DvUEoDvtO3YPGL7eunRDPDb2bHXDhz6CVzdLTExuEAxKIdvDwE+q0VE8BnEYfAUIzciwyoA1bEIEQY9jRwSCBLi1sNdhjzhhgVjJLdfxkWeiLyaWYzOFO6sa3zIE3HEvdKJcvOIKWVlBm5cUtgVaWa8Fb7rmV0dtLEt8Foeo1IQg1JeuRaDA5osUF6TRk5BBDmB4gK7Ka7rJhSqa0MInb48SnEWKAmoFLnLd/ss7xcrNHxM3X+Ib/tOygseCioUUsbIDYvS1mBhbBCDN/p4nkzgO9+3pclj1lyB58dnlinP9T4GuPcSYZqdxWsr4r3ovIRjwtiWljDmZMvUWlfju8ar1jjoPOJZhCyFmMmaI87p06z1S07GJbn+rC+9gpEVTyoATK2BtCzXQgaHFgKD8OM4ryOMedqswyjqT3om/FwEm1mtRhyLMKmu9RGra34GD3kPhieImO7JMS5qtObDJAPKZxegGQxev+40gTZEsCSwJXkSr+lyKoKMmayTjGYQE92D0Bh7CKqriIsRxODXxMbt1P5kDN1vc6JkmhOaYyLSKeEgoSnONUdyYJIwSsqF0r+ZQVZinEzfGPVTkqSdJkWuIkxlPsU2zo792g82iGl/5Te/6rF3sEm168aD8DSVX9w/wLCELyXzwH0nw8LvFy9ftHdPvIPBIF4kQ/HsU8/YLlzuUP2Wcx51N74Yk8eyzIK4dWvMjr55FlCrynZ23bItTWdw88m8yEtQDt/5AsS++MOzizkqS6vt1CUMxjIufU/etnSTfmTHPf7+HEAtIG0Obd5Ch2eXVNA3D+VeBYKyalpYBFZWS53I/t4Ju28fcencFOnZHXbo3p8FoOslvo1q3ksfXiCNCulPS41nKGq8F2p6WbpDfy5KrXoaYTduzWXxRYGW1Ve6kZ1SD0XjK89JD15/n8P4TGNUBHTK24tWGGJTqjAObEWGIdt6fWXHJJfR0O6ngsQ2CWzLGxHzgwlYp3BCzE53I2W8g4kpLRfJLQhoxF5ZC8DuVp5LDo8vDyioMoACO6fEql1/JeESGS1AWIQmsWu3JI6DL1VdjwyLs4G1a6oIssqGxdOAdrA6dwfD8qo1VV+0wuoQ/aUgMHpFvzwwsZZJ8S7CUcETnQVIWQaYr4V7Mjt63moWh5IoksY8SIiZQXBAOS1wfy5csharPAIPGZmTvqP7Rh9uXtay1V2SxPTNzGe4ZOHil/O2fMNNnofjoDqcEyIj6a+NRfexwgAticYgLKbpCWvY9EUrVu3kzarmFuai8wfg7hq76lLAkClUVaGjb5qiFoi9zOJVsaB7q2nT0thHJjA8GI23h82+DFNo6ms3hNj9D/5+j0Hi2bn3ljYwhbGOp8lOxbbhxjNt+Mp0FilBUaJC5TpTGBt5POP0Nb+ICNoAnUJ/+P1vuw0oEeR+4z/+lrvFPqi+wBMCnAbu4wzLugH3Q4YL6YOcdEoGbw/Y60deR6uCVCJG4RlK5fdQMi+R7BB8SjU7CrvkOfDKMg/lxuCYHXmDbgBcz27CoE1NFzAs9AFW4V1NqN5L3wOvGZeNXa5YR0hUZbfHl62po9kKZKHGJ2k2P9pG4rnDeTBTAF2eaVH2gdXkTr7vRLrzKcshwPPQ3qId3IsaP21LOiDM3XvfL+IqQ5jzHbkCVul5KOunEzcl2ldk2JQzWsVX8QeoJxx0f9HxPevgxVxCuxSyKrMVGIC0MPRzjr9Pgimp/YQ69KlaNeqUcF35vdSk3Oe8Ur5xHh1HxWrtxOItGO+Cdm1hE6Kgi6ilacQ9elrQ+UnqRojXAolO29wik6+N2qKtO3ZYLYalnqLQAgCuiFhVXi8SXpN/+9k0eTShwyNxgWv/d+ymon4rExIUcGWgIDni6c1T7bsyN2hzw++Cq5yyQtUg3zyHzAPQNYJFrCznSZ0CZ1Z2kwU5yHFabXrgqBXH8GC9Mx8fUFTEuLrXGOVdJWA3onXtyjGBoUv5V+YZBB4ULFQZnsqM1KnXM2PhtkfGTj9jjCNE8jVXZt/DAGVZUX8fJxJpzzsxck/LbGqFrhcs3/Icr/fwZmm68OR8bLRBBS+mUJAAFUWp8iDkvUucHO/Bs4x4ay6L6qldGTsZtGRcHLvRJqHZoJsNpmysx+DRuG4K/2WdKzKjJOA+w598NiUeWqnoNDuXrjOR5/z5u+cXRZc/+MHL9ubRo/bSdzZ0Qvyt3/wdBy8j3aeLzgDb7OISiBuPJ0bWLzr+Xv5V4mR4sZ95Dcxrh1+BNzLmhuWpTz5p+3buKdUHhWHRweSFxANZ5rMjE/P2xpHTpIwnbE93v21rv0yoMu88kFo8FqVUF1XuTaxMJg7PpRbPpd5GpipsAOMyvkBtUmUPQORO6ldWbHyKmhtpuHohnuZndAvMtFVITzDZJ+zRA7SJ3QUbcmoAXZn9tu/Qz/H2Hu5F6l6VXvV6itDOvQR93pFxgVuRy3fDwhhpwoZrKkeMR0b44WBu4ld4Gb88GaWN1XieeFZZALmYY2OUGwi99YWmMCpo1xmC7xiTHiyfVW2SSgmaJP4EDZy9jhBI1bfabpiYhF8e+gMEBiM0vBxdW04FjKpdIgPUTH+izb297K7t4C1tXgLgWImX84sqHmBq2iN9DnjGyj0oudMKiWLBRUW0wqEIi+ZYIFcu00aDNHoNIebqzCWbHvoB4doNaylQgkCxqsK50F/VPQP4LhFK5Pez2B5lUbSS8XnNpgff9P7OvptydnkltYBHgmCClh57scbbn6sbH/CFzJPhb87ykIHQmdy7imcUdxEeh6fN3ZPwy4nQR15Pmu7B4dD79YdkdBxcjIO4kdN5+LPOvcTYL9dss4bWp63Q8gQZJEh4VQJ1SQoI1OU4yig2NED7x4uU9+mhp5ivMiyuYZMK/uQBuwOgawx8y+ed0+0TS9g9lmQl03rO+gdFnVsKodxYaLamzcJ/hKH0dLN+TcY5TeRkZAUdhJUVsPud734fyOOMffdvvhljycn9s1/92h94aFEpV1mWTe5e8lxCPDcZm3gGpQFOv37kR3wCj4Jjyn0Tl6Xv+lUvaHscUadDKPE7PcgLD6MgLM4ZD1XSEpPoTLxx5LhNDN+xHZtGbXfHVToowmnhYzniZ2yUTyQpZ+GIYFQwNKs5m1xosuMXFu3WBKm/XBfXQKpYtSZKb/vurtknyxwYgHNknCsxQyvY2/bovmU7sIcMzNQt69r+gO3c+yUWI4ZFsT07zI2b1+zoW0djAen/pNWq1DCuqvgweYn3qFaHnUePRiGPO6IsMKX9PCTSDoRhKYplq8WvMAijIkBtllqbCSQlPNJgMLw/dEoVBvdBYU/8VKglynczaXwVvNWq4BMktFZ4A++Vcv4Crqs4NKp6dsYwhs0XnbwKAM96vJxqjEsrjb26SU/n6uTtSd4x+D2eOSIlna1Ad91T5bmTqtLEDv2Wsm83LrEqJeF47UofWAokMLIfq7N9Njt8mN7dbBaknhuamQVkDbWQnKep5wN3JFe3l+zbwwC6W+zGnZds8tZ7lp+XwdSqIsvFI8xDE1BnEm89mxa+p3V1XR6iep1r+sIARoG3j68vHRkBNzxhrLJt09dWrNsgA2Y4VVpoYXNkWOI97qEHHFUyUv461ygt3EUxd6u3QWx7yqpa7iFdDuWiUlKuUk1U50cAdYxsDWCyQiHJMoj1qj7Yy9JNBmtxoSa/dm38gV2VDIt7lbrgwCzD9QrIQIMQWa7o1un1Te59KsOUwmTNZ0/WpFXiFjYbtnSTWj/aQH11awSIGJhff/XtbwNd3LK//as/8w+UDMtXvva7DtRWsQAz99EV07W76uHoP5/pyRKXzvhxpsXXrgO+urb3qBs5SS8i3bCYl/ffd49bZJHuJJ3ox40w1w3LMjc9j8F4551TdqPvmm3pnLH9HX3WVIUWCjNP6TmKRt2DkHGRXKQMywK+5zyEuQ8HG+34RSb0kshLom7HZNT9aDJ4chYXUJTt0FDhOqGSt1QP2lP31ZAORwdl+o5t3fOMdW15gQdLLQR1TUrLjo6P2GuvverKbk6Iw6AIMGyG0Su1dwGoip2jfF66K4QxQuMdIBZlP1LPMhhTpP30U4tPu4iQ+wWXVaQ8wHeVVLfrMzSehWupJiq5itoaqZmSaa7kmHnuo45QQdiKYzuMoSqMva0qCz1kCwRqBv9EPZrVeE5NuzahkNYCYCgjog6BOYBD18gV94V0plc3p1Uk78QzDj4pZZiDt5KV3LuLrvjGt/xVGxq4bXcG73gFdCVY29J0HzollFcsXOWZ0PO71pO5/kzZMzg3nggp8XxuC57TITgkrdY3eMQWRpEOgGArlbRlsBkdPg/629QorC7GJ1s8lVLv80ZnARm6moCo6cRFQebT7BQIKsPiZoRrE/guzzNbUAqzItPlQhy6Jd+cYih0d1kfbNeBkdeVrWn3KsMoyeB4WKTK+Wq86KaDZNz2c587uWF4L5XqJU25Ctm6HKUXebKWFVgkVb17K10HSaXxIomCtPB1bC/ATCGoW7rMAKRnpWtOYmy+ct2Ohsey4usu9HK91kr3Iswu2ZMAvLNx0HHlCMhQrRkWkTxv375tf/Gtb4G5TGJYvu4fWPNYfkeGhTRuQpL9CmSZXIc1MyxxpuS/fLxFSX8JFD3ARincH2GX1478+GMPI5z9QLoALfENHgt/WUlVpxfOX7XT75+HGDdrh7r7rKX2NgMAK5EByKskXd0G9YpSx1pEjprXg5a029vnaDI200MKut7mNOHE5ZBhEbVc8gsYCZ3HRZM19Yrj1ts6Yc89RuV0w23v+duz63mwh6fZDamKXY5ueVmZwsgdjBwPUtWnCkOa8FD0XJX9mSf8mAeEVaZHMoHzfEv4eFopPCn2u3ERgVDALQbdF2pgON7MjKeaYzFLLlGtPXSNM+z6Cmsyhq3MtmdANAKcs4p7zDGJxBWtVs2KvBy+vZBRgLGWnssWKJSURIJK+pFRRHSpa3OPtSNkrtam1azqHIZF2SKRsFxdXir/3g6WZeXhXhjPwFRSGJS8F88GyVtxnAH8C8OmzWGRnxE2oaS3RBEo/JWxoQ9sevQDr9+qJ9vXXK9WGytgP/KwtIsj/9BEFm8GadDRm1QNA7jLs6MQ1dOvjItEw1slgK1Fre4PXt8kKXsU97QoU2i9ICyLOVDDow5PQ3M7EsiOXckJYtylrxsvCiMRIKyF6wFaCYtxwrN2eDce8o7iIyItaqr5Rizsh9/lVcmx8EPyflXOYwp53lTSU1RZlcOI1MCBqaPCvrnd6tupRG/cymdJ9ScpT29ahxyDp4oVVbBqHI/Uxqbr83gtriUuRuGVIyDJ/5BBkDaOxMABg1UZzhqoEKsYgGGJkEycHG9W55tPpPpLX/6c1xsWGWxtNirb+M53/s7twt9/e4Nh+ZoMCxev1p/uHvnk1mKMikg3JplbpAu+C7ay0dL4TpAMSz8q5ocJhyRadP/9h/BaHovMAR9yweR0/LgpPSClACsA/AbtbYqrmmvn7IEt16ytAA8Cw6LQpZa/q8jOz8OH5OHMazdiGysy2KOLdTa2vM+OnQFzGdZRo8ZBtRTVIPMqRnO6vI+X6mRn7JG9q/aJQxDwKvtRR6+wTTs/Y01tj/B3HvIShoNrnYNy//KrLzvbtovwobO9Dc+A+Bf8wH/KEyEdN0/aWBNCyP6YSEriCGgH8gybNvNgYGrES90HfYILM6B4EMxj546dCGRT/sD71EZjinNOU5Okrn5StBMnRqzaOhZlJfdQxxvJnuKxYHC08/gmroyU9FzEKwqcxAV8eK94OJ2bN8PX2UnGrOCv12LQ9G8ZEoG2wmC8kyKuepDhwjh58Zl+TaBu3IPfWEo1x+QchfNzjvoqsY07aBRW31BnxalRu3P7CrjJFTChO2T+qOGqXaI+Zo7zLALOi5cTmS5JHiyRKRKQ6Rk17mVqidYeS/VwmBoJmTWHuB9tRoSrwovEoq4DhxOXxWUY8HA1F+uqZwkXpx0bq8KjIYCOHVjG3cMLrt3RWp+RgWX4WtU+HxtssqUptZ4xaPU+eYRyjFN+KK3xDM/yTcPHKwSqw32gHkk8aUJsqLXUPzVbM8znjnaIdjkZHzxwyW4oi6TiW2gKTq9nYCPRoZOwSXodljKIeq4YGs+2iuYAw1niU4T5y4tThJpUU8+NMi95jVqn5YpOeEv7oGE8CMDdyWeUwQurGT/Tl28oselFpthHwmGON988SpLlDb/Wj2Asv/fV38OwYN0cTwmykLdpYFK6bJ8v/DQYGuB/pGG5RWXmj370IyfhHEBs+0nqhaQpoa+SYXGjFtZS9RZy0QYHxuyNwydYMNP24Nbr1tnQz1+jr47AyZDXi58LbI9Kmyr+VGp4urLJluoOoa61aJevRW8ZN5JOHFJ1K3u7W3u5f1Q1o+XxzIMr9sj+UZ4FGMBSk/Xs/hyU8YNYeoDE1ToeXg4vY85OnDxO3dCU80OkFrYkGUI4MSpOVHm8IkgZuGmKCKWROw4BacGzKEHrjv8iHe0z18OemHShpytZCEISsBqp7+kxSqFMqmYRc4MniHQnBTTcZPVFU6q5QCwh2r4IckozKw5w1XZhOakJllLhAvok1dCOUeyE5dmIkHkVnoqU46T9UYPnIl6E6peqXdohaPouAOS8lbSL+zWnbJHfgBZeGB2RzjQFz35wwY4eeYNuDNPUCT3qz+vihTMII41BZCStXT1h1Qt34A2N+3OuhgGNgAAAIABJREFUqqKmC4+rNoGhrgftbrv6+Wg5UuOFbMJosc1ukvUbHhfZjUVHAZ4KCkVSU9RWAwbjioEewsgrXLGmHAWmsHJb8nhFOcSsa6dY5FTIUyKisg9hDFoDqgMLkx81afqSWZF/4z2XY5tyjyQ5L/7sfPtKayO8nHAgso3Zq+Q9kxfhlsjJniTUG8TIBbhtbq6jREFhETO9KG1cjKmzatVBVC6RsCN+irKg8VBIr9mk+5b0hVwDzfGYNbxHusZqBidJEZXTquOXGgrWkgqB29X+LBmrz7AZb4lQzdd5rMMMmNfFev+iLBSS48HvYqK/9NJL3npWz/UjHsvv/vbvh2ERgKphcMMScVeodsfPEtLsF132ld7vr2QDqUfjE60CXY47dvjwYbs9dNt27d5hT1MvpB4uvjtnllEuKu+VQVH+X5NyDPbtq68co95nyu7dcse2tfWz20yGWyrXVbumTunvJy0rsJMrG51rtKu3W2y2eqd9cEMZJjmPcn094cbnRFSSx6LBCqC6EWGhpx+et4cOkpGZH+IakBjY9SIrdjeLk9AAXkWN3EXOdBGG5GVErNQzSMCaSEKuFscsEVtVvu8godIdDKlkGZz85bt8IpMlRD2QdWU2whvQGDtZSZsZY+GApD6vMU3AurJAim31UU06V6FXpiuFQHkwmHY1MpNqn+6Pv3mpvotSsT/KYPCeRsZffbeVDaoFsNVOLwEqTzGLeuD4U7QMqZSMgi8KVWenil43fymf4OFA2njSrizcYo5re/3NN9A4ftcXw57de0ilj3qPnkMH9lMUibr9Ailo9HGWSEMvTPZxL+PUhmFc5HHouTolQZoreKLIAlTme6x5y/3WN1pr714YRZ1euz7fYGCSiwp5Mq3atPc6vyikOCoIAaQuV4cGTI4iVRmTHMWpzVS1t9YVrS03SwkIXk01+JlUCeXV+NiGcdBz0brzn3w7tuVOTTI/DhLGuojtQbY2fB2FDi4vmv5enmly4xPOqqfeW9orke4AkM+r8JDQxY/DKPhSxIAIYXAjm07k1xVrTVulqtrVG9p9Y80TDixBK3cb+D9dQ1F1WbX74df8hK02PW3zFe1cH88Wj00jF/yVMJZRUJlGIaOi8Dzu0Kf9u9/5Lg7DqHvCf/mf/yjuPcsKuWERZVogX8lDiREIYxIh0Vr9RPZ6GqUyw+IDpIdbstwyEKN2mF1LerHdgITPPfss4jDqiJiJMWkBxAPRwC36epfFpgnSD99BoOmWHexZsH3dNylGHOEmg9hWSvt57Cr0v4rdzGxwrIP2ruxoU/AfKvBcsPTVWOwIQoLNqvy9rL0Dmyy6RoSfnnps2g7tnbIiMoMVtW22afcLZCR240ISGrAbys0Uke8i/ZIuUNehxbyAxIEaaGnRqVeNHuCHfddp5sZiSSSLrDbFd4A0G9xFloAyx2xChGmJD4panQHlwkd0tcIIXNEsGaMAKGMXdd6Cu6baTEKwW5PZW3iy+9Wp95Co7r5psFthpHJSmMM4dCKj0AkprgH3u7ZOtUHRPF7YjgSf3LC4x5KV/qfanaRv4kCtMJuYcWniRegRPaeRpADQ+/bf/i39pS56BqOec0hAfd+uPdYjTEcImxYuxnkZN31s+BJcl6sYntspXa8qY8X+aMvUI43Q1G3V4A8VsKvfPjdkF/spycDgu+yl44NBb3PhdTd2CgvCcVcrFsGn2rGFR60SDvhGKtYy86m2ctYaaycwMtOUdiCHgcFpYGHnqvGiVNQoOrsA4bSinYHlJ4tFnwUOvtHpdTlw8nlE+uQZyai4tEkaKx+1NB1EstR8Dgcr0ueNzRXWtYnQtB5MkZS6BLmEI2nJu2EJxyKtmHQs2VM/b/Y84lqiFi0Mm3IFvsZ4xssNj1pj9y/bfG4vhkbjqLkSld1j1LQNIi7VhlermjgVReorOizqOVdSKnPFXv3hy16Soo3xW9/8g5gLdzMsHg7pJsvCHZf6TyJQcSt6S8RamYXO3i9sJLPKfhJ+VyuFN9444v1mBEg+//zz0O07+WzSqtWRMgoyNxVMyahzOH78jJ068Z7t7ayy+3fctobcTV8kcnM9BVi2Qxa5+QUs59BEl713odOGiz02Ap/Fe/fiDqoGQtcrfEeSlFUqEBMlGWCsuWrMPv3MAi1K6D5HRXVT20Fr2fYU7mI3T4X3appwTdoJlHI+/f4JsAs4Bt6mFLIZLNUpaNCXr1xz3VeRn0RR9xSg7xIprOSpqwWIhLfbEL4SSW2aFPM4GIqHnT5RlSGSp+F5i/BgZEhT5sWNvHzoFA5G7Yq8Su2MgexXypAkEpwyaSTdWcQYFo5Rh2fShmHvIgxq4RpqkUlQ2CXuTR1ZoTx9bpQRcg9LmrearOlc0Q5EO5g8v9AXKQHKjqklz5C/Xb5yxf7m7/+OIrhx2sG22MHdu21vLxXU8nSQGBWQqtkuWr20ZFfQaJHS3zjkxCVlKJAMkHJcDdeTp7sD9Qa2VNtig/CU3nqv38ZnSaGLZCYWtt9zGFoHZXXRGi+ZEjYOGRUtTC2Q4MKEEdQi0nhXujAUGA9PvLKKfyN3mgfba8CDqScVVaDCPl8FpsVrTRS21mFsXEjMzxv8mGRi0/PWsxDrFS9awLG8lVBoj/FM68jNoad+k9Fxo6HoQJ6sobzITyL3xgZEnxrVNlekTGFC0t7V5pKMCz9lVAK3S7ev38Mv8JBribw7TqRrBy8wphWtz1l95z+3udoexlFzT6CwwiGKgKHwq01PD0WQ8m4l7xCp6CSgwD29f/K0vUVSJqKbCvuLjxoWMBb3WGQ1g/6bvdktvj+46JoXRsX/PyZV5rSkv3mxVplR0qQT8Hj0rbfRZbnuWYbHHnvM7jl0j0yIA7FhidZAI6XCVHClyXsTL+f73/kOHBazx+9dpA6mD4s9BwdC5LBI93koxMe1J8mwTMxvtXfPNdrgXC+QbLtruhZnRm18HLdbjh6fqaX4TsZFhqFycdo68rftS5+hzqZ5FL2hKto+PAeYdp/NA9yqnsm5L0wMDe7tgZug4Sc9BSinRBqzd5AXvHKtD+Mi660UtzyiSDFnsn9Zi4164RjsGFoABdKLSgmrk6DGV90IlWbUv72uyI1LadBDyYvr97YavkDiAYSgkUOQ/uVZIb3kO90KC4QsEK87c0ggLwhp77Ye24wH6T11XFRJr9d5wzMZmkAbBdylxZDCIa86VmZJHpx7TdkOGVu4/l/ZriNvHGbiHfEs1KOH7rM9PSi+qXkXG8wqc6KKnU4tNXRuFbwtCWCFnNeAEFUNBncFA7yI4VgGlJzXv1EQXCTrd/7qkJ06f8u9FVEGSrPHp5KwJ81XrTThMmrWhUcEx0e1UaIDOKXCYxjNcx+twEvYNRQuiqDpjbj4T6+rRilXAc+pCjwGTKgzP2kdjeN4NxgbPBrp61b5+lnzXNxDkaeATUucSAddY9OODFKcec278OfoG2qsLd8gxAzGNaovIAMJKN1QD/M8p2pw9ZhKmA0ujJJxHgL59IiNxjNWDrjqGpiL7NgqvBQGuZinxKXjc2S7/xubqxZwG0ZShlfLUeRThtENs8MuzniOi9bcXCDLKWdBGd/Ma/3W16WSUOax/N5Xvpa8jzAspR49afcMwyKDE9N2zZtJOX39xa1WkNbKPRa9X5WRJ06etDNnzjuIuBWG5wt4LfWAjE6n9odbgsGcx6Jied1IkUnx0vdeshtXbtoDB+pt7/bbJMiGLUdo45kDjWaYfZ8M1K7Z3Op2O/Vhg53tY3IW9rDrFmxm/I63y9R1aoeQu+807NVZjjVu9+9etk99ggMV7/CE2q27F0CL48yzv/puqE3QeT4rNjR4i35JZzhvNBEfxWCdQwt3hsF2jVWwGPlzKqb0kM09jcBGdF41cJNhGBkn7crfFYZoaJXZkOD1BNhMhHrJ2PokT16iHyvdcvagk3GJ9hbBLckWtwZXk01aqlKE1+86bg2LaBeGpZe+OboHF9Vmdqq9RD04kTc3c29F22Lme0dWxBXSlIVQIV1KQ8cyka2LruVjGNofvET8TT+dvbTV3U3YlQOHmkCpvo451giYMI8UYzSERzlPxEHt3HRirKUgsg6PqpZxWkbdbpVOg8v8Poc8wRTiXidO96GrewdbL89PoHrcl2uHAGZ7Gl9EMc0prteVB4V/cX9eKa13y/XU8HrSQPcXnoNecqMuwNLHWuEBHpWLG1E5LQnMyhnCpBFrq2dDapi0VgxNAYlN1GcCm9Hmmpq3J4jHV44MihsyeRBuUbJRi5+O1AjI96cXHrK/iXmaq8XrxMDIe1H3kHqIdDn1ISKc9roo3D95ZGqap2JMkSiVfUpMKDdqigIEhs+roLb+fit0/7Qt1HwC3Vy8F5IXkCl4piJ7qnAx9HMltuFp7TTH/Aa4rImxSfvhy6/aEDyWFAfbRwzL77ph0Q64wbBkr/mIrO2OaZqneDMe1Fr4tBYKxV4ae9ggTZeOUBJ+e2gIl67RnnvuWdvKpJaEotZ3FEeFXxfWPCw3S8D6+vrt5Zdedm2Vx+6j7wpyCDkbcZapBtL9CE0g7TSyDdQG3Z7utHN99XZjBBCXDI+L4ICyZ42vpe8poyawsKNpwn7yBYoX6wfcc8gTBrVufgbeDXIJJo/FV4y3PJAnoLabl69c8r444rucv3AeASdAZa+PYULr2y1/IqMpm5KyPaFjIcawtGtVlq6WpSHyJMxCALDEln0XdqQ/kSA0Jm603cRELO1GJPAsB6YVEvEZ7wvE3z396bhLsHVr3SAIIAxdlt7eHtuBVEK+IIlK9TRSnyIyUaL5cz2eYhbPx+d3FKlmLqobGHl+ieci7yVwIDJQpMIvMSZnj79jTVwEckhWKwYw5QrimXZL/Qxi3/Aoivp+jWoUJhZyLDpvA8r5lLVblnTDpi1m23fabKHVzl8btmu3SL1Pa7MTlwmODWPkmTKqc0VMdMlxl25Q9bb6JMnjVNcEWNAi6SljJi3aBECkxG2Efh7UiMMi4ljyiL3ZWsx/b1jPtzyZWkDmxhp6MIPNSDOorUB/59ppVy80auO8xan2zXRfXtCfGZaweekrwuVMoNrhZzcw0eBNoZGY5tXVunbOzeOFvoOxwbjwh0IdBpa9qRpQuhLvRR6OjI2yli4ZrLNofXAsMVtmVjHybS9YfffPsgnv8XtdWrwM6/skG4u4RMAUS3sxQvIQ1eUgAF2PaPxCK+w6a/L11w/joUOzUBsV7vEvv/GHfj8ljOVrv41sv5i2QXzw0MfTzT4qPpuTqS2NRKDGciWTMXDX2wcuVoDitJJh4X1LuFLHT5ywd44d80n70EMP2UP33096VESdMCxZlzsxAf0YrhiW4wFVkq5+HT7Ee3bPrhY7sEOaIzeIecfCOHjYpKslGJJxYeQXoUuPzu2y19+Zs+HJZpuEhzINB0XvcuKSLLr8ouVJOjTO2E+/QNZn9Tp6snlr7n6C2PYhvKVGJqwqTUVQElALyMekvD08hLD2Tc96XCCdqrYe0ZOHxaVd3pXbA9jMGlpFX9zI0PiOyCqKLoHyaFQNHNWl+gqwMcY61PH1MzIPWTpTr8lIaOTK8TDnSWg2JUPmtUHxtLm+8F5kWDRewj327tzhDbIUmskg1UmrxSuadT+RZg4jHDt5gIba0fU7c8ZrlTBGqQeznscs0p2Xz5BSpvl5BbF69Rg7Ox3/qkVRZ8yUBavBS1L2Tz2INb/m4PkUSV/WyoPjFPIy5LkW+fsw17W0ZbtdRk7hym0U73kmi8yJ6FQgUCF6FnunSd/sFT7g/YENNOPpKF1eTOUSaqEikFohRmYoveG8DLXCqgwTU4inaEoAtboMOFiRvh3El8crQ61MU4RIhdwQ2aUZ626YgpszjHgTfaHlwXg6SOFVOoTuz59ceCmuU+uWOp67XvfTabv3bE90BnDsBcOhfUNGQ4oWNdxHHuOieqsa0ui1tTxnLywPr6VWxkehkkfzrENPcGwnG/Qly7V/BimOVoztOJvBKbI8P8TAjzA+yIs0fwGKDFX9sILFJfKnojWuMeBazqGkqNIWZS2XCDOVtfz2N/8o5mqpVgihJ8dYPC0nr0XUYQVYMRLlXRIzOxvYge+rsQJKhkW/6PVQRteXPAllDa/296Ha/5Lv/Js6u+xJhLW30l9GqHgpcyKTlXgELtQDSr20WGVvvvEOhuk4cfKK3beDlh+7iqhsDfBgITLw0BzMddCOs0qhC7nAhYrd9u4ZRJ0vQe9f6bRxsAwZFkVPwh1U/VuL9uq9e4r26U9yriUqb1egtnc+SabkoCvAS0xdjMdoqk2hIB6KrLTCmKvXrtJW9qYvZBc4Esbhk1M6oRk2IpvtEKyPaZZZk2eiy/UoI0H5TppznoN2U91KGCaffr6if/xX8Eq0SuLbU5AJCHMVeU4oXCS0WKt4Dohs79zpXqTCmjqwF4lYexc/EeRczpKMmKccE9dIRlzGxTMEaqAmjwfWLhNc5LZJJBIukGJeJhtYQ3ahnb/Vy6Nxsh43rU6EpLUr6IVci0eyhKcxgQGqBHNpZAxy6iQoIFpAPFygforBJhGguo6MwiJC2iMTy7CZI1vm3xord9HSBqU5p/mAB9KI8VT9lkI0F9TCANURbnoInbxwvy8PfcJjcQ8wMyzMb+EeYViyua3xk/kLBmxAUWrvgdcKF6cB3KUDFcLO3AgeDWGSug4gQuXeWCwVv+bMU3fvRHhcxGHJ4Gjd+aP3v2nzUTpIZD+FOira1LTRtiNvhiSgiuF9/NVZRfiLvkWCFIFSkspVsJqluGfM7Yau56yqbp9LWc7NMIdpnTI6fgKG+DW8n3vopPnzHHQ3YZOkMEN0XJY247O9efQtjMs5N+7ec5xr/cuNGIuEnjwodFeXBZAEXBSvaucKHdcMvEkxqjsx4bH480nmxM9QItnEw/CUKbvlndFh+z6Emilk8sSZOLh3vz3+8MOkRgtp4WgUVU+iyRK8GUkrLNCW4/TZC+Aal8gwjaPlUW09HUvWu3UWZqryBrjZy+MMTtygKqDz6I9W1vUQCtXYD4+CcE9ssgmkLLXD1fBEBPlVg69oh3n+iVoyFoCK0xKS2mONHY8S83eTMlbdzoKng2dh0w4TT46wWOSdzEBWEy9HRtLNr65ZN+uur9KLUaoe1jWbRUHQc5/E06xifa55JT5Y8tIj1eXgY5iTf6xhCW/RJzz/chPvxiS8SRmJ6JesjoqVtovOe9tV2cxOXiC8iyZm8X4ZllpCIsdcYov1Y0e2KjxbBwmdxi/wDy3iS+fs0vHj1oTB6AYk76LvjBikcrkr1SWBJm2r1CKJaVqNBKMOKh5QNV5FQaUQN66jVD8GuxjWMl7OEEakX8j8pp02jrcyPKn2JyKIBcfE613ShSVeXXKyZRDE2xEWo4XBeficOk1qwcWcTt6K7su590mMKS109x7csAT24dGTj0N6Rr4NxHNzjSCltaHP11Ew21wzYk01tzEw49aam3KQV4bYiW0yJjIiev6OssfYZl5RsHEiE+P7jkJSv0Zly2Q0o6RAlyHPRSRJOVvyTPS7Z4zknfImkoMYHunl8ncwq0LrQeb4QXRVEJFC0a+BZ9FMG5SROxfAsC6QUMDwNH+KkGkXgHmX6xVJWHyJIl+xd6QGePj1I3aLxMoihjq8a3gsX/9qzNY1j+W3PRQqhUMcahYZRUke6AJbcScVpkYZKHeQGRVZXqHYPiAx65yfqH8qi5J2BFlnpZBnaXPwKgzc/v7rDvxtpXnVp5551lqZYOFjB7ISBk7rLlxbDfECocPgyIS9f+qMXb10FU8D9KN+wbb1VFtv9yoPcBi3E/BJ1puRVIN01V/MLdN35cK8vXOuhklKoyvo4Dj4GBWahlVN2rOPt9kj91E1uniRuH0JSvXDZCT22Ul4Em8dO8uDyln3pi5X0BoGJ4pm7tRXeGgThkM8hYxnIoAsvDcZXb0uDywWtIylUnr+q99bcFAyQ5wGoAT2ukufeR7+x9i9MuclC5fSn9Ibgn6tr5BwjKeSsZR9jDMvSAAss7aT3kN7du2E9dlEOp/2JMIl1F1RYZU0S9gKa9WyROxQnd8tjN+R4wKuoqdnBua1tEBT+DcPW44yht1IXNbLQ3GwknEBjF2hrmeZ1Ly6ASwDFKt7n0htSo834B5WUc0+9SF8FlT6XOiIv89AC7g2x0E277LrGJU5JvgdSgQk96nwXUC/F22me1VY7TtrIiS6aLmnyNU6V6pxhGJe8KOFGTu/G3uX0dR3GI0sLRxFq2mGu5Me8Gr2Fel4HSLmhBY/OSwtQcLrO1QGjVtnAc+tAMOXkgVVeKujogyQK95rHqQ1FPNGSoE6ZtAbvFTQo6UsAxcYissKu2fJs07Rr27LFQO98DkIc2IU6zXV4+YbaF7Xsc1B8tniKBcNtaKAXgz0/rnZAbhX171/10olxNDcIct1PIQxbgJrEUcLbV+28f7+a/ba66+DQUbNmy5Wc/EjhuU3fuO3CAsUSqgROQQxsAhdoCp5dZud9ANyGQBPuyaQzuOtOGD0WE54gqut6zWtneTKaEA0XJzj2PF3qXZ+39OeWzAsn37hBYr4aDmhhyXjllaLpknG9g0dXNKGnEd1NyePn7Jrl685B6WxYdV6N5nt3kR1b/Uo9wFiT1rO+/2geTFHKHW+3+zo2UYecy8ALguG1FEVD3dT64z9xGc6aZExiNG4wnV3WscmvJXFVvv+q8doE8Ig84RWpPKGR6eHr5adWmhxmbHAHG/KVrlP8LStO4wYUHfpPRmpTAYnLfwwSmma+k4Z8gPuAmfeSpp47sik8941PPL08HrDordHsVxaHV4VG7udFlWeWbdz2zbbSjq4ASBXPBeBnt5ojZBB2Jd3EmB2y+BoF8waykcnR8ZUU4PFNAYge/rwj2xnTcG2Y4DbwFPm8UQWNAfw/FYAbotkfRY5xyIhVFHFoLo2wu8myIa5kWGbUoaN3bA4T/hJ6n4+34RhAZzt3GqTFMzdmVrEmxwJRrEMvAcEzjTyeZvdnCu1CQ9RSQLX2AbLWBKf+owqxN2wu2cWMUeIBgTNISqetTijyM/f4S6DsL/0t2TMwtvQfA3yWDDYvTyWP81ZDcqEeUpjG6qnSFGzeeUBfQvo5FTDd2IeOqQq1rWvo5gXPmtYb2q8V1OpbpExQfw65JVnhsVrqsI46ttDWGWJZFzS4xaRzz0cAboF2hKz3uRZrRK+NbBOahCeKmK4V/DgK6sp3tSzqmqxxs6DbLLS7N1EL6cDGJft8IALdurcB3b07XeDlOgbjcJcs//8J/9XjFnmsfyf/+krIMLjdv36NepzbkFQGrYD+/Z45sAJMUL6eYg7txMmwNiJAsVoBK7q2VL9CBdfCgsYXA8FtFtqBvO7KoNPnn7fFdvlsezYsdOFn5RZkOUWcOiPNlBJL/uX0Sqq6yAD4aUS/D6HstOVD/vt6tUbNgbW0ZhfQgB70ba0waClCVY9ca08X5l59d55/8NlvJYtNl+zF+APg7OAa0wf5zbaiTz7VLVt2z7txXKVlbsolKynFHzezl/qA0ehzam2DqUkHeDTgpLHlhHE4jr9gSfDEj9j74yIOr48a1P6W/l+lz5beimqVrPQJevhnP05CuLiK7yX7De/CF5MQKBuX0tFE17vlbHyhx47oR+kFKevANY12Q7Ia91dqMcRqmghureSyHAu/uzlANHixLNcWrQO7mqWcy7c7cGBfvvgrbdsN7UtHcj7bWMxC9Sa1KbRCpAKpjZH6LtAiFTECyrq+uSys3s3LcALGR62efhA0wND1BchX8GznuJYQ6jiT6CEn9+y264Nj9kIRUJLzA8HbN34hjiSVPW8GZwyStrt2RgUyum6WzFqbliEJ2ojS1hezNqYo2621bPZhzVijfDQ1jJwax6LpBbiefg08XeFYXHxbzcuKgtQLkakTsI9kezUzgZmb05ZHr3ugtrUL1HHVFsNQQ/Pr0bjKU8DeYhqaA1hgJJREa6lz6ZQCLvpuKEbFn2n3/0R+4YSm4jPP/4t4p1vknIiaekQGT15SdGXWn+TRk8d/b/U0XiZ2qxcw+NW0/SUzZEUOfreWTt95iJvdLco5hMD8I0//s10jWk1/K//2/9uJ947Zhepf5HVXaS8uqkJohRyAA0NBRuFk6AHsmPHbtvc3eM7mLQ4x1mMemDdVMgKd9Br6p2jNGoBt3czO6B2XqUCxX784MIFNHAvk5qNzwm1797U7Zoo+trZu40YH6BPEgROAouMx5LEkhS7yuoqnSqiU0H9hIp29Og7NniznwroeWQPKmx7G+JHqPnneUCOhEMM+3CIZkone2x8db+70QZFv7AKdbvQb09+0pANmKErAO0XrtXYlSvS89Q5+RZuwjW4sFFmWJLC+saFvY48GLOSQV9vWJI9KPNO4pV1Hou7EvHtYK7P73DNs3P6z3SwzHvJju27rb83UqIOCpZOLFuSgHK3MrEQZIDyUP/bW5rwIju8/YSKHz0zlHo5exN0ac1kQLvv3rHY/HLZNWtIew7cvGbn6CW1a7nGtlIhrkZchUZ2RHk6tBhpBMspUkIwDZ6zoApbpX3Fv6BYrmZixGpHRqwS8tw8WNoyHssUQjv9aAAP0//pNt5ngUrsCZ7JtRuESkwJRVphQKLT4irHEwAu1Xr1FNZ8mSKE1hysU9V2YhLr3lekVeIhaeJjcZwQDE1q+G5U4tvrorSTa3FmYJNe977UsXH4Bp5wG4W68YwyAXQnQrlXt6Ie48xnabfJm/Dj82bp6eQwPGL95mowMgC1uRoZIGqXJEYvrR28lxx/r4ZPU+VUNxmDKNr02iWuURuCKwjG7HLA13+Tp5MMin51bWYHarRpKtskuQ5ZlmD1IiHg2SsZlqa2T1j9pmdtYLbFXj16DnwRmISwMfznoJh8409+K+Zo5rH8s3/5b2iFeRSwjJJyB4mIXSHK6GZFPXfF2eBvAAAgAElEQVRugC8s7VZKD6uvqwZIN0XWIALAyHoo5mKgJGnQwkQSmq1sinRJxpgsAvE0YYW6+/TXceVy8z5XjsdrEVMz6mBiPblWq1eoyjUP3ZKWtg5rA/sQTfndt99x8etmBn1ryzLi2xSU1QMQQxqSetdsZTtM3C127nqnza7QfJWdrhmq9q6tU3ZgfxFDd90++BCVsz60VIpC+1V5nXYt35E0eJE5cAlGf2jxnT2/zLAEu/KjhmW98Shb6f4kwgD4s5d35O5lGAA/iw5Z+oh22rR7pqsoJSz8velzPlniuFlopENEda7+EGnMMH5KR5K2xHC0t0BC3L2LLnvUDxHG5HkewiiiKjo2AIcxE51A3qvvlNp12f1uDVy34StXbBOhSzffHSLdkfIUM2dZ7UnYmCrpBDDN6yLEVYnxxbNdWaDf0s3rtgw5sJa5QgKDaB6kgpk9Ch9kpqHDhkjx9pOWnmQx37ozQYuKEFT39he6KoWtCb1tJ3x/gir6O+Bid27SE5pzqczfuyIwbyXAJZzMQ1zZimTQPYgRS9UHXOMcCvgZdcAlQTUn+T/xltz0y6i4YYkQyD+pZ+TOa9TYBXNdeFCUXPhndI/yMH334LOCFh1viRIEYS0irdUg91CHgSkQujSRVsbmE74u4pmreR8pevg0OdcOVslKeDIR1EUYnoVJOo2CCK1xta3R5i6P2JvXCRNSBglvVYW1qq2S3ahDgKqWPkm55l1mzQfs8p0GO3IMcJ1MbRZqapzkOX79jzcYlqc/83m7ya6/IndL7pCIZ5jScOozJCDczcBOwsIrNvX6Fh/LKPmPHVIpqARkJRzBdxO3bALJAnPIFpM31Zb1VHzo36GXKtatp7Sd+prVJkXJgJ6HGmrl0K2YnqQQEGJbDoPYUDNhvZ3ztncrwkE5UoDk9VfoWHfyTDuxIfH9ijogzlrv9lVS1sgrTFL3c+4K4t1qXxrNwl3PIluAvozCjDjD03el+MpCkSz88+mhz200LPKMMwwmfXbdj7sYlpJn4G9c53OEES/bkbIKW73u/yVrVAJaS+/Nrt1NuhshBwrlsvMsxdHpaGu2fRgWsW/zTDJNNCfvKVzRc0lhqos+OfagMDFEkKrrqqij6iejM2HbKZdomZi1NomWE3bOkUWb431VUPXrO7uJ1RWXk71jM5GHvDBPBwawGAk5NZG5mJ6gzSztQ3N0C1iha0Dl1h1W5OdxmkSdunSFUguKGutbCYnG+CybnGex2b+971Sl7d27xx588F73nCuxTsIwxEMaR6x8gu9R9dPhfJrkCgUW5ySiFPl/jYvEy9VBQaH+MjF4bHKiA0S6JVZAhF9hFvhPnlJKkXp45sZJ8zdCeWenJ4cnSmXkqbgV4F3KGGmO+8oKnMPDZwpTCYUE+NawmeNE8JxgUeO1NNXNIYNKTRPeeaGO8hCkIGowMtXexYJ6J2qv5NKpaFFMlDRr/bnmWTtqcl9HNkglJQKSK6tVTyWqidQRMe54oU30Wa+m+n0Kbd6q9kN2/maBHl4SK1PRYpLSEEGRcfqzjYblkaefJY06zHlDItC9A+2STtjx3JhPZtfY1DR3cy7LG6nW2MN8paWfsZDWE7eiBkFGwWUr3QNaW5whRC2vRCBTGBnR//25+PkCr4k4WOcKA0XkxUvaOVR9jEvIgKuGYzctQHraSKfmpq2yvhZMpgl1fXkrjbZtZwPiRvJ8xuzs6Q8gu0mEiVT0Ms27EgjotsH/z+28f2thrT2edNeZlUmPzZduybCkF5Nh2WhcPo6bEoBixu3xES8dPTCA5N34aGsy6u+B++gryyRlhuXu54l7CoZNcqE5bxMV0QdYlM2ERQVp9xJry7XWeIukFZhLhGlK2seurgACA4UrfenKRQ8knj5wyKDI2gy1JE0yOsylOa1+dklJXUoIq47MhDxeGZY5Ksq1e6tWSn2NZljoKoTL0zWgGi9nhS4C8/BeDp84aVdv3aYd7DYEkWBug9MM3KQJPJ9txstaZWEImFQ7X6XQ5YXlnFEu7WFoANr4ZDh4bcENSYg/LM6nzVCUdplb1dSQLp+iQFRSoSOEU5Oo+EkY3BXcVLbhzfbiOQXgKcwkUuBeVKtl44Y3vBU9f2+xkT3RbEprK+b6ggwXXpIysN62g/vxbZhjOQirZ+UqiDJpETbVUDRZC+aS1zfXUA/m2FAAzsir8R41WYDHVRJt0waAZ9lAfVou38A6a7Omhl4uUm2G5S6pI8AQIehtDBnlCYRaooWo0HOprsPy3Y/YO+fRkx7RxkudnbMkhbcFoP+nf7gBY3nu81+0/ut9DA7ygT4AIXuou3CMWrRwX/jhCochjl3OCV++2GPyxVcMakamSRFsfM5j1iiWc8V8HSql2zwtqlN4DBvcxNCVSLyP0q4f54vwwgvJfeeQccmxU4oQJJexsYCRaWFQoVovIrJ98wYJQHhK3T2koWcn+H2QCaPGSypMw1vBQGVhRtyHtpKsFD+7xzVUwx2D0i2X3/tHrE0al7Ufd/NgMg+otHBLIddHPh6j7MYnjG6Q6WLRl779FtYyduuO4kVzUamq+SGSoiateCwSO29FEtMNiwB1FUo5FlN2bF8g4WmKrCVPd5FrOXHqhDW1NtqnHnrEFpCPuHkMPgs1VJtJaXd1dzooOMNiXWKXrBN/CYBkGs6K1PHU1rWDatox5sUEXojCFoA4ANutVkkG8SK6Pm+fPmXb99A94eB9PrHzUPpHKO9X2wxhRFUwYedmECNnU2rAW1Fr2dq0SOe5Tlcn5JqXheF5Nkm9t0dc3DzH+VV75LGEzygWEAPkbWZml8AaaSjGuYaGxjwVvoInJInMZae9B0vWOxS6R89/ifWsaupIUKsBfGwMXvEsRTinLCQJ2JTfFobpGVevQvQV4p+pdhZ2ZPcq3auOzzrA7HejljbyEOcYF7gz9SPW0zQI7wsahtY0H6+lhYMwzBytYesxKrV1W12HZYHoIF+nkpVhvEZKLUhFVyLgXUliZbUGL7+FxEftHjtxkX7Q9H2qpP5OJRTBdo4N5xt/8pWYlxnG8pNf/hVA1bPgC7ijjmIHOzMmbxgPRxrSbuV+iQbR8/Yu8OADEY2R1nbsjKKfqVLpT9F+M8Ii3Yziu4zv4nUYCqcE5okcFm5DxKbuAYXVz5p5B6/GHaXwlojBtXPrszn11eXB1QCCVUNQqlUxhWJ2acAyIKMjxPRTIgUKM4qdN+5jzSMoNyzOQfE3ZEZDD1jXGJ9a8yoyLyfe/vFfH/XoMs8iDEt4BWlm3eUw2d9jwjpW9V8xLNn9ZQcKjk14fb4HMzklaVmPITmwZy80/za8hxp3m32zkWHhp/dIEpU+LR5hcMLT1D53EQN0+NhRbEHBvvDc81ZHVmccUuNs/w1rY0G14g3JI12grkrufB3JARmX8SGkKgBsV1VWADZSgVZMDg9lhoW7QoFmLa+NLCzZK8fesXGYz88+/4J1dHUjY4y7zzOeQTyqlW4DjQDQNkuHSwwLWy8p1FnrQp5DraCLkP6KLKhF39T4ZnwlaTA5NU6W8hgSl5NWR1X31p0kKDZvcYr6HP3D5VVVYzgq5RWLtEnx6zTFk6O3kccYuuFZq8lZMpWwghcUEpC6FQXee5An4L9GP1VP42GW9ipJOQQ3ywFwD59ENItNwFv+JkA3Jrd+TRQErUR59YSCDlP4mtBh3P1PXSIFDE9aY27UelsGbFNhlBCKol2ydpAD3POuUbasIJEv1cPl0F+hJAGt4eYG1nCRYl3E5VfwdAzd4QpEv1cb99n1iXq7Pix9GRXail0e5SlZ2ck3/xQ+nFZSZlh+4Vf/NYblNPHnkLtybv0yd9tp27GoMm5FGJksbx/W1BXo04kiW6DG1xGDhlEWqKR0oNTAgg4uUJcIdu34TsaKXTElR2MS6/x6ID6hle9PoKbvOBG3xtLmwbpjQe0EPApZdXU7pOzKeQvCHgUiT6nHEBmLZYBf4Smudh7+FJdeZlj89fibysrjK6sXjT0t81hiR/JhvYsRyI5+1z+VPheehu5VLJ/YmdyGe1rvo5/NQp/MqLmh82PoMiIsdRfd/7X+AN5Qywcunq5GUiLlDRiKnb2qHyK21pgpd6mxFcipBAKHUY8blSx4CYAabPGzqYV2IRQWfu+VHzp94Euf/az1FJBYxDsZ7Lti/dC/QUqsirGvoTm8jFEd2SJxS2bAU6QTvKQil5ZGa9yzy6q7SHVKIlMkOq7h7OVL9ipl+t0UTb74wouAlhgmHnYez2YBvZ+C7oNs460PUP9nQYgAOUe3vp2o1g3iptZ2dVkXFIp5Us86jwROJdZ4qf8KpSJ0AJB8Bkasq6fHHnv0cZskE3Xx7CXIk4+RPWyC+yTpSrAHugrYPCDz3FU8IxTsFqjkRmZjHOMyMUvwgOh6EQ94ijYlC/wbd5mzwDR2HVoFjNF6wyuHkxRHcu/9WWgWeTGmh8OxjsJmxLx0SEYGJM0RfSD5rP5T71XXiVqwmW2bq2xX94zlFs5b7fKwa/JUuthRRCCg7XhOpPLx2mcYo02b6mxTu8S+Z/xK55ny1blua9/yCbSN2u3yAO1pltAw8rbIgVspbBdTW19/8vv/KVZAZlj+6b/87+36rcvWf4Pu6d74mYtzly0MQCze2BljwoZn4UVaOpBbr5BRdO9EiDmvKT5TVkjaDULf0wi5AZJSuLvweruDhxq02Kk9I6JX3VOJYzkhS6lwqVXxV+e6pGa53nrSry5Vg0pSUT1/fTFF/C/3VKFXkZ1vnvh9leZFKv5yr6rkhWhY1kDlNY/Fo+60OOXyxiJ3dzfZk1JI9NH176+sO8Vd3xPnjR3Ag44IPdzQroGm6z6agFS/R8cK4nNZXYuPiY9vuPbZVcfPRMJKr+od2ssLeCnbttEcXl4lNyVAVOO2wMLSFJColbKEeiYNYB4CXzVXesAzmjBGf/f97/kRP//pF+EWddkk8oXvoxEskaldzW1mhBF1hB1e1oY3JBas9yXm3gt4F8OAlDfgOw0hmtWzaxe9jra5KPkb1KacP3cBIfbH7XEKWOu4hhq8zrm+GzaEQl2LqOuAmxO0ca1xHkgQOVV0N8fuXoO6XzulC8uER3XQI1Y51xjnfPc8vcXPHPeCm1XmjWqmtkN7uHUdfAhp1C+8+EXr4rWKeQzK7E2MyhWrKl5BHIz+3dJaYUwwY07EXKSAdXmpBoIlntAcmaxijY0XIXXCm5pbVuKgQagF46qQW/M5zWGlzJP4rZ6XVoaMUOiqxLfPtvRv/XSMRfPEU0yxAbnNUC0YQGxXU84ePLTN2hrGrUjnycp5xoWUfgV4lnoy6YhF5v/MbKUNj5AF4qTNzbXW0iQRddajqsYBdqtzPaj2HbSb41U2huFUAY1HEF54GATQaOFb+dFQ6Jf+xa8ha3ADIabLnEAIe2pdySRKelG+MD2DkEISD1vU7U+WT7sF31434ysoBkFNshR7qdBJk7HkFeioXFSFWJ0yShzZBZsdDwAk9c9JXCxcLS9yk6IZY7hAdkFeiwZVdQrabhfU19h1/5LQs8Ioz7HLtPAhofJqGeENoJSi1FnETkkEp3WrPoxcfPmTSkZL20jc29rbw1vS13rjtG75xzK+uyNT9sZkuMsMQLQxDaMqgMzPkz7hpy0zLEGcC/ZpiEHHl8tErvtkhI/pr6V/OaTGJpIj7dAMQ1bPSgJJWWGknpcyJCVcjPPIY5FhqaYC7slnnyY86bS//e7fu8f1pZ/4CZfAPPqjI06ge4rODI081ILU/NS6Un2q8VKULaoHR6mm2nmeIpf3r160t8+8b1Po4ja3t9u9D9znE/nI628S96/Yz3zxi3YQlnDd5LhdPfwW9H/KOzB6OanjCQcUB0P37xX5yUOQvojCD66nsKnT6rbCaSJcq8DAvHPxAlmmsyQDJdMQm6KAlVXO1UR/ny995gvWWY/Y1OQHRAinSIXf4DxTrjPsDTA5jWa2IFb48IQoYTTkjSxg0Kaowh5jl5+g6V3f7SobmlQ/K+kiJw6IjFPSM5YolZ6wmNeO0mQea5mRcT/Z3RJ5tsxVX4Oeb+X9ZICwEG14jo8cQP5zE1XrMGmXab63go7z4sIAzxTaPjwaYSNLS8hTkt2ZmVkCAKckBmyyd2ePg7urVDW3U5u1bC00i0M8DeO4xP3oWl0mwaUSwiZEEWel/fmffS1mWuax/Mp/9+voikxivRCSRktjmhhY5e2ucYF3oZqMwFli1y8XfcqmqSa8q9v5IgoLJiBWE1MLWmBXNpk9TS2DAVDotSbExlnjJ1k/ueC+M8p74qziU8jdloVUY/WUrA4DyCSexbCII7OMFyJpPe+uqB0Bb0SEPQF5Atq8Z3Namkp1+g4Qq6+0YMtW3cf8s9xClIU/yXL8eANSftjyECUc2sz4uteSqPeeuVCqN3l1kdKXPc/OH8Vqnlnzsc9ej2ex/pri+tf7Kz4ZvKTDdVW1tnje4WUqkRNj5e033KPS+YNqoH/XN9bZz/3Sz7uheemHL6H+30Fx6SN29cpVMIp6e+jBh+BZsJAktiSj75IRytEEziPinciIY4imHzn5lp0B71PrWWF6TWR6BOAP9A/Y7m077ac+9WmMypRtY2Fdp9Bx4OIHhEFRsS7CVvi6sUB1+b7+3PuFvsDcauxsQ4ek2wYgcbbee6+9O3jDDl84Cacmy0BGqKEM6O6t++z5Tz5jeWQFpm5iIOfPWT1teBUyOowqzpvAXc7t1dAiy6n1YWzBXkczg4GZRXd5inKS62PNlJcs4cmoyFOYX7TAkQusbgjKmM7A8/JNUc8xc0bkkHgYKs81/PBKvzEMvzKhun98oRo8FZwO2wZQ3oMURvdmdWBo1ZUw9IQ7c8OEgHDJVqdYE1orhEKsCxX2njt3CYypYA8+/CDPE3Y911AES5mYAtwmzFuUUZE0RSIURnygkfY0jD/Hv/jG7683LL/6b/5tuDek2rypk9wxEK85wK856Vjgccyze3nZOwtVbSg0eZViUlvM8GKkWRK9kT0w8SxShDE69gKGKvL0AWC5Apl3mVNtGopWAoP5L8eu5cf2XsdhjBRSVQPGLhLbS67RCVXCWxy3EVBmVGaOEHJpR8WFZ9CE63hJvXYD59oE1Xqtb235zr222ANv2fhV7k3oscYTX1u+mgRpwd7FM4nw5m4uy0bDkhkXMSQj65IZagdz1xmW4FZkXx7saEHIdGbn0m1rUt7l3LrctZBOvpk+y52lznthtFKKUsafZy1ukl7O7kQTXc+9c1O7/eKv/BMbQKPm5MkTDph2IS/ZiWD2/n0HyECQrpQx0TjIiCdGte+4mh96ZvycWBi1lw5/z64MfBjlG0qR6nnzWW0Xn33qObt301brw3vZjCHY0dZoNz64iDcBsVMbEbVhK4Cty+JEkYZeIuxdRqC8Su6/yk+4N6edCeQFqG05dNBuUTvz3dPv2hhFt25wuT6Ff/X1jfbko0/bni07rJoOAtM3XrGK6fPOjnVxMgdQfYi86Xy0KElzRxCClrO4M2xgM3MFugoUSNneY7emG+ziNWraKsEAVcvkz5D5IxddhDs892lapWicHUeRQdG4SUOHX0RUFMiOmSQogTQn0SfWViOv5eALFQhzWlhXS7Si6dm2HSXE7XBQ4AdBXqzBSC+zSRch2gkncV4am3f/zWv21jvHEFffbI8/8RQGPUfou0y6f9qm4YcFYVC4ULRDcS6PbtzXU6x9rYlvfX2DYflvf+3f+QSWYZCyWTQmcqNZyuAIa9FiLmLpRVxzkFcTzZmLGumYODM8yPnU8yY7sd4/DTNWRYOysPJKNKirjsmQe/eWE0EXl7eySPymXUzsP3lN9eTcBQhOMeBaYNW8V0ZGKcJFwDvp1447q1dCQgyCsgm+IhMQq5DCbyltAel672JBEpD7cYZl/euZyJVPjI8YFg343c5QZsQ0wKX3JOPlbm14H84CTF+l+DoZmLVgJ96QGZby9wfFPP7zr2QTM8PgwZ0b+eRey62X9gxj6xk/x6fi3SG5EF6Sj6JjYVr9K7Z9x1b7+V/4GXsPLGVo8DY1OS32LC1eeuiwqBSpnnOlt7fNvjACHqbIm5JhCeLhHNXprx39gZ29es4lFJeRS1hVShOPdBtZop965lO23HfLpt4/bbVkZrqa4WPIY8CLrSLDZCjNVSMIJdBX2ioqdBn54LIVb+E5wZupUBdKNqs57m1aQDF6v5sefdDeHei3dz446/ov6qQo7GgvmbFDe0m7s6nlwSfmbh6mmf1VPINoqasH53NKxttvzJecrEDow/DtlUCEQivWZtfu1Ni5m/SaWt1stc3bbegOjedUiMOndK8uNqd6LBlI1piHpoyvpEpVJDqPvnINRJYGhqqONHAdSYnezmbraW2w4T6uC0OSwzFoYBwUpRQpwWkAV5phbMaIQqjMtS333EMoCCeIDNoS4zPvjsI8es3DJn2V3t6dCLA9xhpfseFhNTcTNiq5zwiBIxNIYkSAvbA37tG7M8oeeCiEYJzuKAuF/tWv/8+OQstLUTrWEQgPZUISIeKxyARoJuakcyow0/sTS6k+pBSDmSmNzJhACp9cuYtSAXXuGxm5Q6OqaFIuL0L9ZRQWuSUGyPOWqXxGoZcstUKpRT5fK6EhDM0M+hEyOHqfSgrEL1jGiOmcszM0C6OMW9SYNa8jQEvHKsoWeaRZ15ZmuS8R+/baOox/ZZZ5vaW4u2HJ3hM/1wzO3TwWn4fpK12PpyQj9Cip86VFnYF4WoTunXjY8zHH9RAoMyhhHjxVX/I34rSRxvQD4h1EqKnFl4UpcXwuMrkqmbHM4n95sYcO7rNPvfi0nTl3Gi93zh7BnX7kQbARJr+KCysWEXEqjjhg6x39qlvBJOBB8L20Sn+pRGsvAty+dfJVO3b6OHsxcw6HdUmpCebAk/c/aM/sPmDXXjliBSQVWtiFXUGNhV+HIavbsdOWYOcuwOqdl7o/k7AKzG/h6lWbeO+4VcFVUUaqAXB6lRB8FvrBDBIO9chFzLfW20uUtFwbo3EalddbemjkBZ9lB9yZ3ZvIjk2BPY6+b9VFiGOuzI9XrrnPXPMMTvLiNI76VWFdzBp1C4SMhxLhOBXz/RNIPlVus9HpPKRM9I5FjSBLJZPr1Dp5Ba6Z60INpPpp00LvpRUkVW2F9iQ5QsnitLVz7ha+W9lgu9ua6H5x059bTw+dDeEJ3bpJn2yyVQLgVR4wzdqb5Qz1lMA0AczXY0BmOe9Jwkh5VZshG7797nHbs2cPtnarjQCwLzDu2pw9KuGnIpXYBFM5gK/B4KEtklGT0fkv3/zDNOdTkP7P/vWve1WoYihZBSmICVUXK1L71hTGQN6Mq6QlsFbuYC1PVruFMgbeutQp70gvYDBmmWDRvxjDQs9dpfMW5lFiF9ahvVAPhieTRcQ1zpkg7hRQzuAWVDeElb09gBsq11DDzTmiRWkmLqOQR0818vlysbVQ3TgkF9O3Qt9g1huFFVcdT4ur7E/lCzVb9BtZxNnn7m5Y1vsSpWNo3Epfayf8qGEp46Os82bkJSR3W2vdw6LQR7nb18caHLdK6RMyTtkxtGvyTBbQzNEOFYYtGZXk65Vfv04rc6Xw6KGHD+FCPwSd/6bjYJ998Rl4JTzKRYzJ8qhVzH7IFnozuBwUE1qOrEwN6eTVZjBMNC+qoO2rdJ/jHTt9xF599w0yLQLved54LTXMk58E63hh5x679oNXbeHCZVx/Udf5O+p0jTt2Wduj1AW1dFABjSKdjJdCbgG6iBLlb/XbxEVSrqSQK/Coc2xilVRzy6gU6V09UVdjL2PMTvdfJTss0TFqZggHnnvicetpZBTunLDc7EW8I0Bbd9KSzCgbVlGbG9eYGRfv36NffWz1k1DdGhGtBjBe3mID02125uIEi1JcFgy51oDwJ0J9yWaGKD1pdDz3Hdu34mjU2MXTJ9C1mbLtrXl0mWESkzHL4VVoA2qCdLhM1qoAobGO947fGSJVDieFVHIzYvUCckdvSgUAqECQBMam4+ABG2EMXjl+AiC5xrrx8gbgEvUSNjUWEC2fUoW1WMWBf7lXpQyQ1p6HPsGOl9Oh5IzE8jV3/u4v/nS9YfkXv/Sv4k2aKjx7qcg3E4OqRkS6riOQiObUQ5YPZ5ocdVywGmIVsYZqV+FCxJxQlcvXaAI+zk9ZORGqvOjLN8Xo9uc4jFyLJOnv695dcrkpuHtNaJVSYq8OaxPjEHWCnOJv8rjbvY3YrR08cgwj1ov+FEV55SnW9WQ0/TUzLP6Z9Tan5AX8ww3LmpdU7gnpPGuGpcyYpJXtd5W9XO5BKbbOwDt/VOVZnkBD9DGXK9zgtawzjGXhS8mI+rSNL02KjC/hYS7PWNyij7CCk22OT4WxWUtpL9vjjz9oD1CXcxmuyRbCn8+9+AQp2Q/BJM75Ll9RvAUsxqLkc95WAyykkmboyytqPk8KmhYtqzXdkNjaKRS9an/9yms2wXMuQkpbJtNSzyL/qceesAPMsfzVfqtBqwW6rF9JkZ7H87SIbUF+YwZMYUoyaWA2wgtX8ZbUzaFxmuZxV65ajiZyg2iJqEH9opIKyFY27t9jq1u67Lsn37FbGCH8Xw9RNsN7+fTTT5DFGrKVO0etcfE6qnACVkMkPTBBFd/J0xMWRBbNMzwuDOjjquF3IWq0TYo12yGZHbTj5+bt5IURcKmt3HtVVPpjHKdnaKGL969Fq2WwmezVfffsoUXKlN2EzVwzetO2F6ptKxa7UlAAafoVmshXtHRZvqsHZbh6p2IsUhqxQq/mRpEW0VUqgnsto3Qo4zwOu1mGJb9jm52hf/Yp/rakNjRwbRqou9qC51JP7Z1iO7/2qMSMzdw3ZnXNwPiJSybGNcZFrXqdxkEo9td//scxQ7JQ6P/4H/69T9ICN6gGUgKLvChQ+huqdmSljs9Oo6pOuwYh9Sz6pvYWXwBD3XYAACAASURBVMGSa5wApVeq7PqNG3bp6hXAKlqPqngrJasFxEmeUoYhUsiRqqpQ4j1N1oxBKKNRi/iMqmtv4/LKg4oNVu+NcgOHMzIvJLMmeot7KzIumVHJjr+WbckWmAxLppjvg3GXnX9j+JR99q4/E+i7MSsUxwivKvvKzuXPKvvAP9CwuFaL+wraEYPi7Y88cR42XtvG+yq/pyiAC4uszUGGxbVK3FiVHyn94ptD/NuRFoBMQRXPv/gsDdAa7eyZs/Z5ClofuQ9V/fEfQY47CTOWMAixIxci4CNejOfhbxDGNAcqxFbNdRLCdNkA7XC/c+S89U8WbRryVpHm7wUM0S89+7ztwCBMv3vCurlOAZaeCWvqsCo8mcV9+2wK6j/+CDQNiGqAu+zPTm9vQjG/Ds/3zjs0maMJl8oIxG6dZ451PPKAXaVS+Ps0oBsn5JL4QA4A+J4D99jDh/ba8vhF1OzessblG+ilgOXE8AfpW0Yg1QqJgF7Ec5FHrn3QiyAYK/E+1Hx9enWLDU032+VbVGvP5iDibXFms2sjc4xb6M8ME4rJCxNzuZEMzbaORnu4d7M1TAzbMELydeCU6jiWQ44kv3+nLVJDVcx1cC3oB3sWUbtzZIuqF4EcaHkze+EDq0KKogYwdhZPZ4UQb6qh1o5P3LabPIsFwQxVcHfQWupo3UT4GIRRhXVLrNFM2UCbvrwXcdUEjfiK9AxuYKOz6ED/1Z/9nr9eMix/+O/+g3fny8uYMGqywNJUcZdHYsqEJSvEpWOoyy0w+G2g/nkAIPFTxhFaGhoa9qrR98+eoUBpFAsYCuoe9HCQ0MRSbi5wlwz4Co5ImqgpVPH3+sTjxhTElmEeQXsO8NC9lMyiloU1OlpJGqDk86fz/1csw7oF6OFVCfKMhfTjkNgY0jVDse5cP86wZAs3PK+1WCUOEiLW8RXmKZnaDItxdy2ut4TDpDf7O2U80tdG78yxFVH1vXWGxIQSWbHMsqwzMukXx2AwLAU81y/91BdsdHgQQexx+8Wf/bJt6SCcGv6O1c5dIBSajRpgFmI05tATTaGrowvxVSQUmMODUauWty9M23vX6a6Abs7CUgMV6032zz//edvJpB760RvWjCdbAI/R5K8nk9GNNzOxudcGcONnqU7Xqi+SAMBUWh2GpYHdeRHm78zZ81ZJWK25U+Q9M40N1vX0Y/bDWx/au8gtLsKDqiFbc8+BB+zQPfeDaUDiW0BgnVBoZfx9DBwdB4SBae2GPfbrd01oH0ctxsiksY6dDLdY1WxVeWnHEm5M5G1kWuJW6n45BeY4Ytu2bscot9qFix9aH95anlCnGa/knr27bSc/CxibOlT1Zq/2QdDDG2EA63q3WN2hAzaHpzLL8SUbUZEyqJEFJJSir3j1+JCNv3/K5unlVEWGTPyYZZyHUTyfc5TvDLBulgkbt/XstE1dW0lXs0vQ31gzSc9J1d2Rqw1pUykUREfPwFb0pWxhDR5UEVvwzT/aQOn/5v/yHxgwsBVhKOz2qsGQorl7FXxQnf5kWEa5sVHcxW7c3SYGQ+JPdxicvlu3rH9wwC6CTk8qqyDjJFcq1TH4ViUMxI1CuFRZb+KNi8gvXEZIa1T1FvpoaUmFpcwWeWZY7grErksbr1/YpVHRlSRHouRpJE8oy8Jk7/3/3rBoRmSGpfwKY6Lc7aukXeuzPGDZMEFhSAJKjAzTXT0yDyWV1hX5Lbou+hGSocrOKeJV+VfmaK0SbrQCHn7yycfsJgtT1Pdf/oUvA8n22crI96yw9KHVgq1JzlNKzmpxLl3cCigNXjvHs86StCKZLTF5QdfszPUVe/Pysg0WqXLG0DTjpv/Tz33emllgo0fetg7CoALHqFWXQHZ320zb1gcet8Vtu22ERSYZTKetY3ya2eWXKFycoMNDLbuq7rEGAtgyIO0UEhFDzQV77dplmwQLaWLH3tq9y/bsQEy6Dh0SdvTC6hjdG2llMvIW5Lg+x210Gx5yc80ymB5RJv1ZJ4MzmRYgyk0tN9roQovlWu61lu57bGKuCob7pIu051jgEp6qJ+vTRGpb+GPfzat26dpZANgK+8TDD1gHC3gEKdfmqUnbkud6AGbFO6kkQ1a5Z6fNkM5fQp82gEkZ7Xieuq56pemHbtow971A8aZqgxbJLlWhCldDP6nD/ZdsgIxQASmK7Vt2YjRg2qoYlxtwAFqOgbC2sk3JN3Wdh+F1rFUOku5f2VwG4Q++8h9j3mWh0F/9T/8ePQo0ODEkouyImyKdV5HSJBytMy3h9kyxow2Smmrv7LBWvnXyATI9fbcwKsgJXkXWchJvxwu9vUKzzP13IxNYh6Z9eDFri2Bt4sqspDSnMBX3cOIrW/ylRZ48lvWLLhmRDYYlu5bS7psMiB/XRyO5/x9rWEpXsf50635bSzv7IctMYmbB3Kwm76J0/3EBMSJrzkXZkTcml+NPkRlKma9kPDRc7nDFE/bjOalqHXi89vmMD5Qh/BsxojjR3c8vHKOFjMqu3dtthsm/tbPHfvnnvgy1/pIVb/+1NdKnqZrUTg7N2mq8iUmYtpUoOC3MEVIzD1x7h8N7caOuW/YAz3lgus5eP1+0qxMNYC1t8GG225cJsZoQbSqeOWeLNENrYYLnEZCSYNFCXc7qD95vtfsPoNnShHtPxoJrqwWotQ8/JD19ylYI07X4VIRYZE7PAXZOEM5fEwDctokGXj1Uwot/Qx9jlyWCF0I4lV8Zsbnxs7Buj1n94gd482RA+DtKBWFctL7KFPIlLLYKcKrWvFeG1Mp0l23Z+QR6P5O0i7kJbaIecbF7qcXq4pmoP5HouzJMeZulvufVN15Cne2GPUnpwmbW38jbx6wRjlYDb6siqdJMtNCwnUwW7OExRO4XYch6FtTnLeOJp1an7J+gC7J01YRY7c2NNoCnNsbF9tx3vy1CoHsddvMghYfqGdKO8FaOcLOK5EgdPZ1V0SzaiXZ173qZsFFPO3spjpxgZY3lIPBa4rJ98483qPT/xa/9OoVgIObETjUaJVHzMRryVERemxdfRCXnWLyB4dtkaxpcva2CGx3Gg+m7DjGKWK4fRFp1E9T3eYwZbkeqf3FeRIrNI5bxxRwlAGtfXp+UPl2GWfobMjOVGZZyL8I3df4vFGI+usOvS5PqHcnAxS4fizRt+aWwo5xoVrpOP1H58cvCjLiE9HV3L8NHpWQ9IhTciMusG5CPuZ94uuWeSPq3sOxkcIOtuZ5Yl1WE6+PuHUo3tqzQ9OOMSOYFxbXFBrECGau+kS4GpDnFbn5g3yH7hS/+DIvxgs0O/jXuOECrFOkpsa+iH9AsbVwkUzk1OcAcoyUpRkYNt0SRlSfvewETeXa1yU7erLFjfUt2cxpdle0P2D/53E9ZLwDp8Jvv2Oixd+mwCJcDVz4n0INwfUGeC5tdz8GDNi/PR3wzMIXR02dsEfASIpXjKmoZirqxTVNB3fTgo1bRu8fmqIk5d3UAA5G3fRRAanP1zoMqOlykRqiIDCbp5qqpI4wtAvPU/1R5MWxcs56fe1z6VoFjBZ4KKeWJxU7bvPNJu9Y/jJDaddu1YzcN4nqps4QwKNIeH3QYXvrR4Bzq4XHp2hV7HbnV++55yJ4A55ljXc2+d8bZxgWyPNW06qjbutkWt26xWdagwGv1nZAnVcM45qizWqY39sytGzbNhl9DCIQ0vw2p1/ZWNI3vvc+m8C5O0Qnh4pUPnU/WhI51LR5NEa5PHqa0mrx56tyR5Nj8ndckD4bfHIBPBYjuKaXi4D//0w2U/u/92//RJiVODCEm9k2mu3YUVa8imLPIRStVJYXqO2hnCHfZTL3GMj/H2IX6iOHeev99evjQHkOq6hHMaJa4NQ4DkLgg/jOZCZ9JsTBXXfMjFoJX3boVKpmSNJ3TtE6vr8Eeut44lF99dvx09Lubmjhz9rk4ctmiL3cdNHOyS1lnWMJwln+t1T6ve7l0n2FKMo5J+DT/jwyLRz9lKewyD60UKibD43kk98h0rWufCXU0ubYZuJ28vY2X7hdYfp/CV9TOFkJWS8G6YN4q9Hjxk0/bs488ZE2rl2xh5AdWRcGe2KHLahHjWEArGb8tNj5GQ/fFWxgWyI3wFjwt67oeAi8U5jfZZM1uANURO3G1SCHiIfvlL/y8bYb8eO0V2k6w2FoQ3q4nJoGz7XG+so4LHCdHndMi91mDV6JQaQ695iXwBmkYF4uaHchpkE1Z2ExXgqc/690Vj164hnjUCOeugsexiQ6RtI7hWLWEgDu3tFLIx5yc+ICQ4vusqmvMTcBRvh33lnfE2C/ibs0hmDREVfOVQUiiqy22a89TdmdwAexpyB68fxMdNwmL0FpeWUDzhEZ5jp27eBgiY/QLr8h12cxyvX3vVWqSalvtxSefsQ7AmqkT79vc1Q8BYGedkFZJ1rR+9w7L4bkU6TDp/C/CmjnKEyrQi1nEoFSKMcuYEofYNIp8+b0HrLB/P7KgpOQ5xlWoARcv4Vmq1IbH3oJx0funkP4soB7YTp2WOjL4zPAwKwG2XLS826wDRybFqQLYr//hBpX+70Hpl7TjHDGozuJSkeor40EUVl6pNU5eRYprihsYw+3dBAKfw8WahMMyAtZy4vx5Ow54Oy+ZP4UwblAi7s+Kq9yAJPpvhAFrk1xAYPYVsodhiMIgJVe8BIi4CQiVrrt5EFoIZe67pwc3Lpa4mJJhybyIcqc/mnrFKTZKFKSP/yMMSxitjZhOZlgyzykbE9XtZIjUujW9zoqVLfa7lCJkbV7LU9dOw+cYWQjkEyS7KL/Rj/e0MpcurlmGBe1gaPU9Wzdxb0tU1NbbZz7xoN2zGaLl8GFSnH08YWWa+GSNFMu6yYTspl8VYkFzlxBiitg8WrkKd4E0Rop4BWGhqs6H7LvvjdirJ2n61bbTfuFLP2/bEOGuHCB9fe263X7rbcDJERqBqZg0Ks8F+nvbVZ8/qoXRYIEXItXYhGh7LQLsl/vINLZstinU55Z7dlv/DC1haxu8Z5WA1CZ6IeUpiBRLfGpizLkgPWRnmmsnKeY7RvvY97hOvJiFEfcUJIuA68791VMPVI/C2jW7TX3N5q37YaFjLCm4VFvgng4E3u265WEXK1yRqpyqjOVhQ+JgQ4ZuX70dzOhee//Cgp3+YNA+S/jXC9YzfoL2p6feszzeSD3j1QFGUk86ehDC3xLYVWUjyRXBFGdOWyNdIzvwOlT6NAKgOkk6uZHGgFs/8bjNwNmZJiKZgmh6GiB7YGDAs7eaXzVqo8hUUDp5Ac+lHoeiFeOi4l+1gMn0maKsR21Xgq/j9sK9YrNvbjQs3/7pX/X6CB1UaWHFWDXocsiCqWo4yucZRjyWKQhvN3C1ulD6aoacM8cCmMQFO3n5oh2BcDOumhA5eJxUcXPgKmEINKO9ETf/zti5meHwPTGtk481LKXYKLln/z8YFrdRijVL9PoyzOcjazAJJd/NiPn9rRkWL4fUkLjRKvcG1lLkJcetzDFJflacYZ2ztN5z8j8njyXzzLI6KYVAUUwWKeCSO1bmmPnnsw9uuB/fxbSIKZZp72y1bTtwzZfxCuan7PF7tttnHumx/CxM1YXLLKI535lXAXBXKzsAK+9nx2tDA+QK+EwBJ5jXVcOzDN9iAUNEiFOZAzto3m+vnV8AC4Dg1rDFvvjZL9kOxJ2aWAdT6N5eeeUVa5MmLtigOgx2IQY1TYM9dVR0PhQPLoTGVulVzLUC1u6Crn5tQtjNkn2Ip7KFUKhj10HrGxxHluEdFovU1RqtCTlMzX9PMLDIJFzfu6lge3fV0GpmiPtkQRbpvOlTATKp5BsZrBOXLtqJDz60+pZu7hOJBLCkB/a0W1vlILgHr9MgDwlm54kEri7PT8LycGD4LlZA4VA90Xi7vfrWNfvEM5+xPZv3WAHh8Cuv/cim0LXpaW+1e+87ZH0wiu8M3GGswEjugXVMLHn9JCETJQTdcGSWCeuuQpSrwgDt+SStKDASMxiJBeZxf/8tO3z4iBeZentgQRKy/vxPYzeN16I5og6gDWTOGkXAAxbJ5qlTExiXonPKRJqNqfitjQpy/+Xzv+Q1CuoD5C0vnGwnl0eWCV6JJA08REF7Aks7CDrf2t1lrZSdF0Wi4zPvXUWIh6bvY04FFmtBNQaJd+JTNya+BjK+YoF+HISbzeVMXa78M9ni+od6LFGksPZV2pR/jMfiA5nirY9juG5Yc2mX3Phq/L7RsGSvZe/25Jmv5nS1/nv22kcNx8cgvYEfyYiVh0ruQkboGUhUKijcYBzLw7K7GhaOHRwNvtFX7d7aiXEJrVmJBxTojfPEwRZ7eFvRWpZJn0JF9zbJuPyLFbT3rD9EOHQPu+YUdIVxdsomyjxYrPBEKlcGwfjkseRtsmqbHbm8au9eRg0NMfTPIV+wu3eHzUtpDj5VPZhgnhYUVwE3e/CUWsFuBlh40naNHVSKeNKOIeOFRzSOV9H20MMQ4u61tz68aQUyIb3777dpeDTf+cHr9NSigb26UOCFtLS0Q1ZDSgDui3pIyXff2dsBaa3G9uxuoj1SJQRSlPM8zldKdtFuDlzBGLzO/EfgurENYzlvTzy0zboKt616UlXR6Pe6Voo8+BB5cvxLlH5FBZQoLFILtIzxHV/abEdPUQ+95zm7Z/dj1oARvHXyfbtCLVYTOMy+rb3Wj8dRoMlYPWuz42AvdI8ppA/Aggg+N+/eZzWk4ReoFSoQ2tWSuVvAcVCF3wJcm2PvvOucIxkPeYthiH2H8wp1dfyU3rS0aSRpIcKstI/1N5XW1KLVIq9mXqU8PFvvM8VnP2JYvv3ZL7tLKkPqeXjXMNXNRkWohImF/ErlvAIUfgQXcYWf3du3AwypPwxgEDn4H5DaGkKJSrklGUDfFZ3vsLYo1kSHstAnZvZ61sjawvx/w7DEVfzDDEu2zoJanTL6Go6ytFvJEKzzNJLx0Hs32JVSpFH2/nKQOdsJ1gxLmJbg7Gg7uHtNkO80d7FhdzcsslJh1IOtnJVFrD/AOrzHT52McgZoyROVoVbGqXYFole7NbZQlKa2vhJDZ5G15Wbsqf05u797luzNqKSNfExW1AEhTxFePaAj82p2dhk5yX2wTmlSBlO3cpWeQsoecrBZ5BDf7au2I2cnUQ9tsU89/xnbv2efXSQjtAeVt07aro6c/cBWEdbeBM9qDHzhTn8fLF/CDFzlAoWp6nc1Aug5A5N2EhLZ7udfsNsAmR8MT9ljz3zaiWXnL16xv/7uS8huANSqMJaJq6LWOkDSOcIKSS9obTQ3523rFiQza5eoyWm23m1kkKDY1yJ9SumtHX/vsL198m0cmNAV6u2iOvpB0sIzp6yu2IeBJe2eee4AtUu0/tVoVbFYhUiurJDWptmeGn7MUupw4nyltXV9GmHzp20FA3LqrXcQzRq0AwhqtXCcW6fO0pJ2la6KVHHjOSqxMjqLB4dB2fPYJ60C765IGnsJFFqkx9gM8EYmZ91bGafNyiwQhvhqWTfLGjwaaSiN6W8o/3lxKveuAmAv88G7rCdVr0yxoAFVMmTMbc3Fb2xUkPurz33ZXX2JxqjXikqp5SNLE0MLsi6PHJ3qSHQRVE/OIKcwxU1s2b3LlnHFZgFzLnPTL793wm5w4RKxkffjLFlN4+TtlKZwCbRVfJ8ZmHX+/tpbE6Fu4/px/MX1SnwJlr0/+3f2+t2P62HZGvpbMhyl1zas2LvzQNad2X/JHI6SsZBxSscqsVY95NDyjlDEd65kSOQparwihMxMVGikhMnKktQyNlGvse5S1xm7zPDEm0r4jhusMmylbHDX83Xk+STtvMyJksfikQbXlF+l2VsLOxsLLC+PNli7BQL8Pe3L9vkHkDqsvEX6mTSzrtubk8HFUMZBnCn6PbUUHvBWqqOT5wmnqCtid6skg1TZdq8d7zd7+RitdOFqPPX0c7YVvspbb79lz9AvaFMj6v3MtSV6PfefP2PjtwcoH6DNLudfhhMiI9GJYekACxxms5ukNqd73/32+lkMGGzdLTv3sytX2vdffsUuIhblivtO/Ep4orwXSgk0xu3tXb6gpukWup1+vps3NwHyNtv2bRIcV5X9uL382t/QlOCKT8mWfLU9/9gBDB6dL2bPwOUZsurUv2hFZLZaFPpqDjAeXf93e+fVpeWZpeenoKhABYqMCE2QkMioGyTUKKCcRi11z8yaGdvL/8F/wUezfOYDn3h52R6Pe9rT0z09Co0yyllIQigBEkgCEaugqJwIvq6937coEN1trznVp1Wq4vve7w1PuPfe907Rs2hk5CSmxQH+jTlI2sAwJ/n0K3owdf6srNvwIEGog+WZnc+XteT4bN+ytZwnEPEAZQ6mw6FoFg1Q41f38FEsiWtv3Fw6rllJx0Jc3oz3OckWW7hWoHYS8+k9+nCNMkZnqbvUz48gam3j7CNFFC9z3NfXT52WM5FUKtg0kzHeymfWx/HvIHZZVpFtw0sC/df/84pi2k888m/TFy4hZx6PYddVIZ6oqxL5ACIeZ7HjIdG31ijtIu38IvalOspR7NtdhEUfwT47rwqqpAP9M5PYRTdFul4BLJMcjFtnqnZTkbdRTeeKVzzPVYAljg217tIWvIpQr1WCSx9VGkntqr3qd6qtXX9Wt0Zxu2tntqLWNqEW2lZigmeX3Az8C0zIYsj+nfCQoBsfqZHExk9kilICfpC1H9Icz0dKe9jj4+8kly/HwICoOK+nyxyPfCc1sNTC4tpXsa6uBJYUDvmNyefWDLLgeSt9va+ZVToIMmuGiB0l+dTE1TbGct6MkfLzWwg4m0HFNSq/26fGO3OciMNCiEkKzmbJ0deGYMyRUbySVDa7QARuc8c68l+2ESg3Wp56ZTdN5hrKLXhIOgjm+ujDjzCL7iX8fA6xJLhY4QVH2FDvvfk2nMeFspWiUuavmBzoOHbMwxVubRbSA/qGL5bfPf0yldFWYDoY8t+IprEHbSl7/liLSId0FCnD/UrbPQBdSU1CH4FlchKWLrh21SIyuFeXpQDLDHpUDQ2dLM+++DvKDxDhykRtWbuq3Lia++snefHioShsPd0dGO5u4sIaV3G+O4hLofE6kzs2Qg3dCeJzxnGNXwRkGJ+DdJQYm7i/rL/xr8tLb71Vvj7cWx77xd8EBzSONvEJ5sy35Gbt2HFbWUYkbhvu9t7BbghqVEfc+yQiRZG6ixDE7udRXO9DkL3dJ3sqM4g8JZwwvbRYUVMRULLbJdUaTTDkdgfovSS4jGLetZhFDs/isSYbt8G9NFVJw7mUMIWuLJvw+0f/fS5CSzjy3zl7sLA55F0kdyaMa/GrkSRIIhKai54hXXuNxLSMATanCMh5+WN6vtCsKsoAuuArYPGylwFLbqdqedegUS/c1DAChsL9WPEcU3ZPbjelerXjpiz6/F6eIcyZq5gwsdGitsSU1/8HsKiuR1o7qG35xVZ+z6La/EKKR3dAmkU1NJB+gKSys0zoMLEcwxLhjG+Q1lVsTw0KPmL4zypuxDtLb7vAlHcZRbIkJLNv6iVgmfoM8Z1EmjSjLpmAAZiVZlQXjLockPJEedzln1zy0MWtx/DqFWpAY1m0GHfs/I4IFxjBQ2iBpXYW58p5M8u9m7vK7PH98AskwVklnqnVjSuHp6dBN+s5Ak7OWb/H4DUaaI2RV9PUuaW0zNtCXk1/2bnrjdKPILvxpm1s8Laoe/vQAw+UOQS3GWvSBAgMne4tLz7/AjVUri8/prxC+nFxAwMuEc5lXhLV0I6d6Cu/3/kKCYArCVY7QXwWJgU8isRnFBGzJmwVnCmwTLc6vz+AnaF8SvQ5tBhZsKC9rFm3jKzuVVS5Hy0new6WF3Y9yUY8g1eplQ4FN5cFTT3kSpE8eAHeB1MpikKFptaGd3UtUv8e1udStLReBvNbqJqvIJ4pWnXhJCbRRUL/Z5aevh+X2YsfLr95+pUya8HGcs2SjRET000kbX8vCYUQ1daxXkci5Y7btxN3hnCjcNUMGGJwJRJFM8D0PPzLEbxcA5hCQ+Uz+Bm5I0uk9JMEGYmFAF8t1NU+WtBKNJGGjAWin7YJxWosCg6P6yQ73HgXgSY6lfLe9yrIPfXov6sEve4voyAplMuBszq7YmOeRS2Kherm48eL9PLeNMKR22DjR3i7G/Potb0fl4MgoIRuFERIn3Ns8goqcvFWOzoWaKWVpLcoVkElnRM+4vgpJktussuBZar2nybSlO+4DwOE8lyT5kiK8+qaOelXu1Z9QGgVyjgmSpffIjwHywmpFlja2EhzILfmElPQop3OuYbtpMfzDyHFB9k4x4foY9R3BnIPM5KNEun1JmTG0Fwech8V9OtnEEzUfKpApUg2rCAxekpf8YoWEhWgX/K8pXs5Rldw0Vs0ObrfO0EV1zLl/Uq5uTQjaq8sJkLPl66Yh8t5ZtTcsT7gdJLa5uDWfPD2beWGeaymk7uJZzmAeXSWXLQsvDyN3zVfGHfFPdludXgaEaBdNyGsNlHxbAmtJgYozv0i2fX9ZT2A0QBH8zmRt/fedXdZff2qiBS3Tccne/aWDwh9v4NExXXrrAOTa87M41h3xpoAYIe/PQVx+Tnu5AXly4NHuOfzFFwi4A1eyLai0QY1Vq4jC/qFANDuczPhFWWeFxKEt2ol7mq0lIceuQ2NrYlAsw/KS688QyzJeFmMU+Oxe7eX+RcovE20bgNRyIVyltYdco1fINZlevN18DbbmfYltA0BVC4cJOjuGzSuHtb+YPRnMpXh2NlFCOzV5ZUPeqkhs6b0Eyx4kRIMcyhSLvc5AkfSgNCyvapdC9eRDX377VsAlwmAO5N9IxMZbfETMqTNTZrOs+zDcwXzHmEg1nHpZy+bu+Qe8RnrbhxyK1E2FM1Q3kWFwrgbOzNYDMvyE8nLqH1OL09eWTbh8Uf/TTZXqngRK7g583OwLb24TeGjvYf5md893wAAIABJREFUA6qMkEH9JB0Cu7icFwawnAXxXycn43Nc0RNKiyp/YSqwTILCFFVhEliUr/F+HX9QH/0HgCU0GVFj6nKvJPVVQ/2/twevCixXOSoBSWnrtBLQtZJw7KWdc2hvQU0PgKTDWAFEcSuTkjiapoxL1Fshr6uQJkJS3SgN6k9QTewUi3qi9AMylvyMMozVd3IIUttIr9ql4kwXrIYeOzKPsSF5AlM9oLr5rw4sk+kUHFt347tqYB7XS2bt0iu3Zw3o+b467HSaX61cTTfCmTSMIL3fRWcJgMUUSPrFQw+WpbMIYTi5t4wTEj9j7ChmwUB07Guix7CVBB3TC6jtA6Oo/RCaE83LytzF28vFlqXlzJDtMxrKrldfLUeIt1hBGw/zWfZR9uCuO3aUn1Cp30jQM2yW5557PjLs77/3vrJx4+ZwNFjGIOKoNMuRzueZhAP7D5cP9xwA2GaVXtry9iK9T5zoDjBBn+QB5YiMOrdshZyL+TI+bNYm8kcScy5pDA3TRst9D95cll/bVXZ//HLZ+xmcB/Oyfs2asum6JeW6TszCvt2QyWgHdCMM71GAC316pl+DRnEDGsBSkiyPYwZCQlOvppHug8TkhnY/SvTxV6day+uf0Qa4YUuZs+jOcvDQMB4p4m+4pRMnSJ/hmdtwi8+f2w7nM4exvQgHNL9s334jwEM7FTxTVtwfxzX+wvM7Kd96Ck1jHu5kS6Bok2bPZUvQ2glVT08nJo5ruA/vmzWYZquVsL5PY25adsFOlca4KGit4Ci5O5u6ur7//M7f5F6pc4X+5dG/jiZg06KYi/xAmj7N2G0CygioJnBL3gourusBgMUIxznwLA2ctIcN8hok2ufkC40bJIdk9VxJMmR6/9RXqPpxFV8Z6Vu/l06pS8dfqbHUGlBKu0vAEovf2IMrNJzLLjzlH5eRt5eRnpd/I2vwkskLei8FqZdSbHgRSWHzaZg9i0pkzaqOjM9M0V6AyFj6CizslBcF3MsYpF4v2sshFsUJJKVFwE9Dng2TfyLDHhFA2vdxvWyGZh2cqOom+GCahonn/4OvSQBLbcaX9W4Y94gvSFbkynFMzSuHLf72uSvUSD4s56M2pcLDVGksHpfHsyAhalvbm8vGLWvZHIM8BzwK+ncji9Bat7945BG0OjoLUse2eWKgTPQdLcNnDkBinqSIETVqCYizxcSFlgWQp6bzLyyrNt5Whi620hv4eDlErMVs+BE1vwN4bubPW0gyYlfZT43b7T+9pdy6fXtI0Pffe6/spvqZCXqPPfYoHpslFPH+BrOltSxd/CPGEdOUiN2LEDuf7/umfLR3HxubYlPk2HxzmFIK3XA7EqtyK6FzyQ06BxayVYjGcFTrN93Yzdh0CyBvf3Lz6nLD+nnk9/wu3M0z0NaW4bG6CJl6+6bltDuBtB3dg9AmpQB3skM7nUDBGZSIKA2zoko+4Xlh/jRAADdikqkRu9dGaRT22fGZ5al34H9m3lk65mzH/Y25SXDbCPxmNApksqIHKATtWjS4jetWAwgn8Vgtonf1SghnInzG+/C6HccE/G05c7YHbYZsazS/8+NcBBY+Iq8B1GHWmWVl9YC5Qnx/EE3RrpWuv+iykQsqBiSKu7Puoyg++8JYl91v74pVOAksj//sr7N+ZyQZkW6uy9mTV4WxrcmicWxVOD/TBhuw0DbMcgc+/1ZQrQdV8o0Dn5V99NHFURVSuiYfHanLNrEfqXCkxpqvsGDSNMmIyT/2ShmacnUKCeppahPiT52iOnYq4CW2XHFx/mlF9BZcqwtpUP4jAq3mIZUXQqLNJmGrDe1MW7+VCWmLot9p32dUWFrsbnJLLU4whtOos6Ep9A0h1d0QY91IgQEmNfsIZ40Vv2oqegubY5SKbgNEROvUxBJOO53xHSZIKZI9K8UtJ9z6sRnpnAF4l4N5PSR/ClhiL4U7Osfi+8Aid3GuXEOtkJ/etg0Q2A8fQC0R4xzkIeiieD99hdp1vWIK6q1p59mbLhCDMnaMsbRHEbwG66hj7lJKBpCgd7S/bNq2najTL8iSxxPEs8wjF2Y2pOknn5B0CKgsJfBrL1rxhg3rIHDvQ4L2lp1P7ywnyayfBwjtuHtHOUh5gZ7uXgp6Ly7btv6UUIkuimo3oOqPlK8wf8bwBE2DqxFYnnv+zYiOlauISFifOTxDBqhbRCsFrKkpwXuBMmJ4E8CycdMNpLW0lcXLm8qb7z1VTveaYEgaAeDSyec/v3t7mTuNgL/htwiKOwrHgqdKLdOC2bQ3vYCksIp/A+TqNFsbM//Tq2ZimkKjANB7B/BafUy0+4Wt3MIaNJIF8ZwWgXIVfLl/P0FyJ+BDaP7GWG9Ydy0dETaWt956s6yk+tz6DdcSkzODtsLHy1O//3XUe2lCGDZQHqGB7OtpgK1dOKIjA889jKdXAOlEeEaNFQBM79AAPEwITNZVr8WiABqTPzWBLAKV4HSRTgr7qvVSrZwnHvkbjfCs7OaS4UITHGwq9yh24wyyR1vYEPGeBXZMFIvq/SO429pLKzZ1Dwtl73ffUgj5SDSCQkjELs+96iYL5Jh81WaPv6dmMNcLeeom+D5G5IapQ/UnQ/6rA7+v4VwuueMwNYS4v5TAlyHcpCmQmtQMzJ8u2PZlPOcCpOw8SMZ5RFZ20dy8hQG39qoeoVbblFQlPbN5mGUAdMlZcogfztWM27IJbqqXyfr6O0LT4aR0+42gVkYPIIONGF9TKpy4Rs7f6GpmY46YJ2LBZ9j5j7/5upxk4i9WdYmT5PYnhznorT8CrglD3weeSXL2TwELdvu6TevK6jXXlk+/+BhgRJyIsI4FlQXn2yqV9dSISdIGEC+du7isJu5pEW0pzEo+T4LfxRnUcG2fRd/wM+WZXW8SytBSuvsJ8mLDtRiYhWNg44YbMX8otoT6vmn9pvLO22+WVZSUfPD+B8qnn35aXnmFUpXk0GyglYdeuK8J92/CZJpPyP799z+MKj+vnCDWZQ8BZqcgIVvYNJ1dCyFwry3PPPMOeTzWVTZeSwIT+A5gcebSS5rcnyFy6SlRkM3AJP3Rcs5xDW6XRno5n93H5qWNKWad/M76lSvLY3fuKI1D+1E5d6GJHAJU2TfskYwLYtUhEbLTZdaokZi3J5HrZYL3xqiw9/re82XXp9SoufgTNvKaMrtzGfE0nWXtmhsorNRXXn7xOaJ7R8iWvh4gv6vsfu+tsoaCV3PpLvn0008CDmNl67YNZdXqueXJnb/Ca4VLHk2JjtesWYhYACbKZcTet0iVEbUWHNf7ZTAcz8xndQkVNTvd0xZ8k9T1SawoKckrMB3/9gpg+edH/irq6bmoou6b+QAmqPk7XKcki9nxzizSKqBmBBdUH+aQUXgt+LbPMBgHSULc++Whcko+xiIVNXk7CSzper70ypwgicCpm2CqU+KPaS+RZRlfzG8nwNSlFi7fNKn2X4Kr1OizrufkouE9vRUmdSn6IxFTEwdpMBupMBeNZAGcSheejy59+phDMxnUJjZ+M1qKGosSKxus59b1yfQSKYVsBN7AZLWwYQSIUxBiR+GklAJDErqCUIxHFtax1YOFy5uYZKu1KzGt4DUNO/iDI9+WPccpToTdX/MsQetW4Slm8v4xk/CPAUvWNb00I1HwfMqsRZEn7Pmf3v5TiNt28k72MHDoGHgjGvhpxuST+NOsmAEwdtLudtOaG8uGG26kaJMuZrweZ4+hsdFIi/FtRmi99PobNPMiwZX4ebUeNTejPu+4/W6k8umyH2/Qls0/hoD9lliKdniE7WXn73dGvssizPFWhN+3334dZqjaxlqiau/ccW/EXOzb/2l58aXn2fwCOLwDGsvixYbFk7PUa1AcvAI3cg6T9Bw8WDbEc4GkvEm63LUi50UGMGthEW729k6C/CYO4T4n0dEcJ4hRJ/GeW+4oO7bcTNkGnm/kjTIxtIeQ/gGGSK5Fl7ZaeZZ/jFo7k2Aji6e2jxBpuqY8/fZAeferOeylLcQKrWUdsG4YlxE8sGd6TpVZFFvrwtxcg1doFRrKvLmzeKZvyKJezm8rOUKY43leed2c8tJrT2CuHS5d7QvxPjEz56i/QppFJHBWTQqTk6JmNftacJFTciyirY9RutZ04VhBpR9XtCAjDtiex+jbw4c+jVUyaQr96uG/yAAmnjE3q54hTsSClvkdIPlpFHLW/An7n3iSIRjpfplkHrQZKUC7sHIUKfzF4cPlWz4bN2szgl/iUtWmd7FW7uRadee6Umffi+moUCCaoP0BziTMgKpHjYfboNyBEgxjOUwBEsFCgikbracGMwN+xAbxklZmjbbaagGpaQuS6CDAeYwapaECGbvnyywGuovvtzEhnQIL5tBMgLXJ9p48b4eBQ7ZwMPYnwKVKbaiAJZ35bCQ2zEwIsAH7GrNAeqiI5gQJEAYoquF4/1ZZlyyMQjrB30DkIaGIry7dqO4v7/+knDYGw6C6auvHXtAEq8atjsKdggv5/DETl4NvaDrORG0CVQOY3MOlVxjKaHEP/Nl9xDJML5/t+4S1gRZCkZJpNh6HC5IEjd6+PMpMxuvHm7aWH2/eRo2TWSzs8bKHtqZvv/N6dN/rWtBJDMZZSg3YmByJGiU3iZHB+/EAWscYMSevvfQqJQdQ7aMWMqYOXRdf3PUSXMJqyir8qLzzztvEXBC5a7lE3MN33/0QXpLNISCO08D96Wcfx7t0soxisk9AXJ4DTM6NUqrgHA29zlFzl+p1AvcojfvkL1xHgl4+d8ZgZQdAWpEsW1A2YWac6f2q9I0epPYK2crwHNHyCj7xnlvvLLds5FnRAM6PfFG+PfhMmd/eVzobqUBHTIvtZt1s7jcJ37CanY+o1cvmJbFxpGl5+eeXusuHh4j27dhKzMsy7o81xrr5Dk23GWG3nIr7ysBFdDycD6gspKJ/B83jThOSP2+e42jXjUHW23h55Y1nyzfffEW0MJ6oQSsG6o+2q4Z7MwMbo8+R+1EzG8tklFKgrsfoFT3JvehpSje2Re7PsHaH6JGtOXT0m88vB5ZfPvyLUPb0KOjF0CTS5dyMyj0LbcRJHwClpmNXuVKceAkd35PyaiKXoI+bO2UJBap9f8VmgdSPFgwJKlP1kTpOJReqGkzk8nhMIHgdqTplKdffn/KWk5JcQAKPJkgX7LRVuUJLqKqhRVp68EKEJgMsqncmV8Z3JZlpk2BTNjmNJpA3ykwFiU2CFj8taG7tfJ/0sNIpj6J2Yu8ZPWJELNpEvdkCxayOdkKdo7uBUZuCQZ0z5Vnlyiw6zL1O4zrtFCtXIzwNT6DGMoyHyIxabd4qaijOJaC4wO2U1waA2wJlGJJvFNPsFTb0l7D5gnjYILEH9BZdCSwVV8LY1hpeAtAVbm4lstIzp6IyEXNb+e+pwYOaPZu3box6LCxTuJBZENLH0WgpiahJFKpT8mUWTZrV0VW2bbutrLluIwFh58qRo9+Up/FUDOKmngZ/pevd4EujXIcGRmKO1sOl3Hf3fcEFvP/O+1Esev36deU4nMqp7pP0vjld7rprR/Au+/btCwlrkN61K64rDz34GGM8O847MgoX8+wT5cDX5MfgJTFfZoKAORo54yJGWzlPi41zc/ihG2F0zqzCADhWV7Qh8Q6xBP50wHMF0bdbt2ykLu0F8uYOlE/2vQkgAFjWo+Sh169eX+6742GIfZIpcUu/++avy9yOM+XaJaxBMqNbSF1obOC5XbeOjwIy1jLeVOJcLljKsmVz+T87D5aPviTtYe5mPp/L8/bDGaG1cPxKwHTjxnXwLfMoYv45oHqSMP1uNFtc4gDNBG1Cbli7gjXPuqU94ru7Xy179+5BY8HTO0HJzDHdzbmhjFdrRSiGWcR6z9wftCb2RWgkmviGkCj0os1ult/0bzUYTSXTA75H3v79AwCLIxdhJxJ/CSxqAO2onYOoXsNcwI0wTBCUNXBdfLq77HfbhGo/yEVPoR71UNPlSxD1DMfpds5gL3e/Xo7LJaQPFTEbsWiNKM3FXB91mUS9sopZhSp1zEb0EWajN+Njb4HHcCC8rADjwzciNdW+PD46+sVEEiVrQyxuoJlnjfvRLagqbHtXxmAmH3by71k8y0zGqAWJqHbSyvXmEpHU6fUAFmNb2tCAVBetDRpNuyc3e2oCov+o/aMZsw4I70ZmXXKsn1KLEmL2MdbWd3C9P0FFMNRjJKi3QxxbrNmEszHef/fwV+X9I99EgpkgKdiGn6gWEJVJU5e2jP5BU13xVwBL7ZdLhPr+ayqwRPQv0tJ6Kq2AnGSejekuQnSbKd+EOaT5pjkXpgRjtnHDZgjV7bg0bft5obyz+63yzgfvsTScE12d8B/ETvUgnOZCAG/ffiu5MjfAPTSWY98dK1/s+4wQ93WhEb3/4XtlyRLLMLSWF1/cFf2nFIyaPg/e9xDmwcYgSO0QYdW6L778tDz+1G9ozm61IC0W5pvznrN4dMNcahGxGUfUWqp16mYHRJDLDCplMDm8uRlBg6m3+Jr5gOTN1KVdAd/wbXl85/+CFiAeJrKpIZ3nLSp/9tDPAZOFmH7k0X30avnu64/LPbdtpn5ML7WujVk5DPYSRBeN2jNK+Dz1dqc342Vtv4kykpvL3//uvfLpwdOY0MQK0eSs51Q/158JR9RJa5Bl5c47b8MD9iXm4ZeAzgkAhL5FQwqqE8zLecpZzC477ryV8qGtmIN7y2uvvwrAL2B+ZqHVDPHcRBe7brhn41UElKhRrSAOLTljWMLTyj7KxmXJxUYYRPCJKdA0p578519Wsq1SJf7bPY9GTcwkW1PSRPYrm1mmPypzs+H83Y+N2giwuNB7iHjUdNIrpOZy+BTEG8cfM38DdWw4tBE1lNSGJiPjYttUKB2b2Y2UmszUV+0OTW2GzT5V8ZlyoN+2cbzlHsy9aHZBY6IINpn7ZGRg5ZlikCScQlNS9QVtTXs3pDmHQ5+LKjw+FzZ7kyy5phDfb2USmgAWPUBNJqbhBZiLS76d77cZKMfv0DJQKSMQLZyBqrqpSjt+0QubSZNXUNMLe5WYAT0TdqXLVIqMY7GSvWHTUeGN8zUbWsmJzgDgF3jGvaeOl9f2U60tcnDU9C4Bt0CtIPAVfqQw6EO9451qrKfWcImvBtxeHVX8ZAooOTd1VGcuND1WHFNPYwUwnk1wUQIKGjYDW0JTLDNnxzFLPvviE/gl2qDqIUJAOTeLlywpd995Fzk55tRIiJPoilr+BeEMHdQAmkX3vw8+fB/Cdm358KOPyuef7Yvrz8C1fAsJeDff/NPw0BijEfk/LO0R4jqee3Fn+Yhq9xEFrrteoRYREW1lxdItkV7QfWogmt+dYy7GKPlwnnKRDWRsNzVRCpOGYW0Uol5OdvGWG2+mCNQyTLmJ8uyu33Le3WEi6N5uph7KHXfcDbE6Ua5ftQqJP608+9TjZfP6G8pWTKjmcrr09XyCt+UgVfA4L2vV3kINFA1vpg1KQ8s6gkyXl1898QI5Q0fghihpNQoxDAie13XOHC6iZMnPHnmwvPryrnLd6uXwS0T4ov6sWLEEMnwfQa3Ek+HmX7JsYbnnvu38PVx27twZAn4JxbO7T1ALmORMo4odA9eOQqxRASFI66WKzOfKDGQsTeWpTevYm3xmdnT2+b5Q/uWf/u5yYPkvqG3TYvPBO+gSZZLdxdH7h4eQfFSquCkMU2/Axm9Awp+gOr8X6yBvoxHJ8TWurwsYfSOc6wiBYKewwawxmmHp9cLPCMTJZcyfEWWaWzAWdq2zpLs0zaTgBKp9E+erzCbPE023eMA4QKHsm3JBEdRktzmRubqH2PCJzHWT6+jCaF2KUPol6AyLHUdNBTQZh5lmeMsVyIBzjRYJWK7ZoXcIIrULhswYl3Y0FgHH6NPQWNhlUfO8wlTVe/kTm5Nf8ByAkuChTWyVc6vkC4LqU6FT8UWTvZwLGfnpAiCeqBPYteOYbifREF4gjaLbLpV6iybHODXA7wFLjG0dPTQV6B36PwwoNdJcCSx1IF+c0a/HKWMyGcWMSoofHyW96SnpovNhRZKH+1ywl/OyyyVV45ctja58s2fNIYiMlH165tgOZgjN2TFaeA2lBSjytHjxNUjh1wgWOxFu9k2bflxupYpdK57K4AEC8Lgwy9mK/SdPn8D8egYS8yjrElFoP2QAj2HEtNgAUXy/Igqzan/58sA+zFQqImJ2TscE0gxqpTNhB3O2eNGy8pONN5WVJPvh8iFA7vXy4qvPxV6Qp+jomBtFmo5SZ/cU4P+TGzeVg1/ux8TrLQ/fg7cIPuajPe8Q3Hes3LhxA+BzfSQ8TrvQAefSAfARLIgnbSdpCrs/Nu5mLscikEYRbtQPVkAPD/fDrRjs1s9YreI6Jwmxt5qfdAD1qfGuHf7uS/KgemmBe0255Zat5eM9H5VDJFyuWH4tUzWjnOm2ARumLJyTw2QvdQPeQrwG2qSG63vusdqt7J7KgMsU2H6mJvObX13R/uM/33pf1D51X0b7VPyngebh387i1nIE5nOMyFDpv8Z7cpwNMYZN2kHjpxkQkkfUUvi3uUKGsp8kn8GYjeiFYxMko0I9bwTN5HKdDPKKxZmbcFLuVuRhAkvlnvM7Ags3m311BJaMSA0Dolrc9RaKnI/QINQcchCSmIkT5XuYHAFiDlZVplE72565MyVmIbJaGQfyPvEA8R7HtzKgHZx7rvV/sXt9r410e/kXpa/AYiGg4HiCjM2XY2pN4AnAZQaLVF6nl2C58SqGQOIwzNFAUsaMyTY/SDJNs9MNdpzs1nGAaQjp8tS7b5XjmJ0XNTmqin0xrlcBliBh3fQ1QE+N+Z+8wyv+iPnISbkMWASESLKs5kYIlVoJtj0BJAAnODNBNi9ag6zjnhIxmcuMvEG/rch1F7EA1MQG09zRLNdcjZYf7YaUt5Y5ELk2xtORIPhs3UrnQjQiwbcZELAzoIR9ViJCoyET/2tMxzdI6jvec5xNR4dOxs7WvLOp0P+zhx+NhMT33n+XHtTHgi+aFl5Cq+DqzGgkpH8RRPRNeGFuYM5tEUuBpRMHy7MvPE2w3anQgpctXVn+/C/+EiJ4uPz+6Sc4D1XjMBlHKIS1ggA6MfcUWr1Og3VrNpR7dtzHWiOalR5KDRepBqeO2ThBlPAH5ZWX3yJ9YSvnakJjOwSwTsPMoxgUNW3laKxJrQLQQd6erViWLF5QPvn0o3LT1g1oHxPlu2MHiNj9lGcoxPbMAYS9x0IJiOWQ4gbB4V62OqX1YdROqg2Y2rvBgrmGNW+dM+fF3CI1y7o1r3/7+vUvr6h5+59uvTv876rx5r4oIYUTIisypsUp5zpARrhMrRbu7yMM/igXUvIaH3AUDWYAlTX6CnGDg9xAH3xA9DeqF30FFmluJUjUstKll96UpOPrSNCMFp0CLP6Le/X4zDAWkKqBcPM6IDU6BQblgwfzHXk5ucCjZ7QdtzhX9ksJ53cVA4KU4gqtHDcTOKfsaQBLM+cydH8moNJhjhDP3gWoxnvmCvFbnqWR+5Fjj2zkaq/G8xgXwL8NfGzku0roAUwhNRY7I0Tf5AC4eKwgNKfbKNwqa8aFYIaeUVUHkMbhNh5/8/VyDNI8CI8YNzdzLpR4HjUE4TvGIzWhSa/PVXKNJmElxqjSHX2GuPcpWk1VsyfzSqr8Lt4L5311/NQxzyRLJyE1MW8oPA0V0iSrpARMIMsCzWkOpplsFcMMHkzTVpKRIzmH9WzlKEySMxNZnqUJl/BsmqjNI7enE2LZNhvtbL4WtG2Lw9sI/SzRwt2nTxGufhYnxRzI0PXwOF+gHfTEeDla5sUIapZunDdvXtmwdiO5QuT6RHM/4QZhSzrDS6+8yMb/IoLethHot2PHnbGm9tC69Y03X45cKr00zXYPJM6mgfNZJ3cRXQF+9vCfQ6rOZ9xYYWZoavZjfh08eKA8hTl08y334OHaSizOvvLGG++ijVCahDG5+aabIvHSkfvuyHd42d7FDMNzOHSm3Hfv7eXmbZRUoIjWye5D5aPd7+DF7SVgriuCBc2SbiZQb3jINj/SBAysgkZg55d7KPLL+HGPGgmeBbZxdiAErZVrnJW8ZYLMtPKP//u/5j5jscRK+du7Hog6knZCbATdJeHMxB1nEQgq9gky6nPcRuxcaAbBYH24mDR3TDloZLKUmL2kZY9VmdAJLskrqPVkn+HUGCalkjcPMElIumYlXANYppBIahG+FyuueuViTOAJO5+/I2OXzzU1HJB6C0T1yuq76VLz/Lnhw4Oi1AQs5DHie6HipfYjHLUxaG1MtGV5WvmOppDu05ksjHbiWWaxYPUOtXAegUWNT63F4wSWuM/q1uN+eVDH1JokoDgcCkWNIHDPCcjBugPf3kcFLP52Ut1bNpxqwDTqJhJXYDkHsDz51tvlO9rQugFzj6bWFjDi0CgRKlDxjwTzHJ0/FJmbH+aYTiXQs42IY5emckb3Vl6+imOp5zivEeIgzlELi0l6RxCpbFvjidIeTmCpX0GtVXxY5DeFZprlPyPQLPGGf6T67ivGV4KcdRdh745fqPI559MAaTdDI/EyaqeTZCXHSEDbhM+4jDQZbW8yBy/LgrJyxcpyA+1F5nbNgY+jRWwFqCKQMR9ffbW/7Hr5pbKU/sd3wq+0UWRJrB+H23j2ud/TzO9DzklLkoiREozx9vFM1628Hs/XQ/RMpr5MFJ+vwJZV0kv03pNPvkDMzMpyz70PM2/NVLo7Tk2aD8vBrw6X0z19lamIe3qYQlLwJadoEG9Rqsd+Qa7WMrOPx9BkjDw+w/fehOTtIeR/OXu4mb7oPVH4aQbfE+jUeEMHCM9gZQHEIqo0+xj/wJoAF8sqCC6WbHBtfC+7+W8fehQ1LDMbNXf0Ao0BIqreRgKOcqZRvBXmDGn6uBn7UD8H8BQpMZQW8jAZSu7KuBRXEXtr0qNTL45cjJmYuM5tAAAQ4klEQVTk5SJwI1n4p1Kv+JLqXaRjCxo1uRKb4tLCqxeSqyt87TLrusojNSFlYOyRye+nuhdaRKza3HQCS2w4F3cs7NxOatBqJjgk0VjsM5PB3aGdAB4dcCqWSzCmpQUgbbUJFROWwGI8i2ZAbtKQxwFaLlfrm/JvVHPbaQ6Z8KXGYvyQ4K272/up4huCJ4qOlKjejPAxOBZCnssoUvlpcmWO0H0yNqfPNXVjTgGWGkT+X4Cl1hqyw1/Olf+P+zCFIdz2etQyStPn8zvTjYuotBC1CqV3lh9IT0sojprCFYDH5kzVIOfJMQkz1XGq30v+LLKDYx4r/UWACRRS80kurRY4LvzkB/UKqgXqRq1MzDDvq+a/gVCVhhQg6T+8VmpgsZrl1BCcsyGNDWcwaM9iR5nVy1wzFhFUhtb45aFD0VjdjdvMmhDAZpKvo2v9rbdfD200tCyFKGZzF03/7rnrfirjrYtIWKNxw8upMIfYdizfevtDzJfT5c8e+Tn7k/lHku/9ZH85dOhoOXqE+BnG1fyo+Wg+3bQ7/pQs5gULKQ26dT0aFhzgfLRoylsozvpp1fPmG29EZvLWn2yJ+izPPbeLWi3wiWjOCqesGZQWQb4qUHF/GeUdOzzXhc+sm9mp8nvPPPGPOY+1xvIf6QUTKdTBoUygtumhIFaCKFsD40b4UVOxSpVh6aFcRyi5A+HEZJZtSCvsUB82inA7wzH3SVrGkapUEfGamoXw57UFp1r1Dtes1cM5JijJUFiuiIfhabL6f67AaAFZRQp673qrYlgmV2geGnZkRZCGsVvdd9Zwy4VfN8V24bYywHqE2vmI8srRYjPqVXCtTgsAYf93seE7Kk2lRWAB/fWEZOmU9IjFfvE/T68m6PsAg5mig0Qwjhue731xQAT48bnFlGKMvS+5Ho/FJd09iNuR0Pgh7uVZ3LXfwWXlQsiNV78c3qw7k8RuLpM/8Ko2mKOQY5mkt1+4RJ5L7lPwxx4+HDg6YmAUgqZShVMbTLV4Ai3UKG2LhEURodBW02QNt6X2cT0+XDMakFcA5bQEMRhabnJpYWRFXmBlymnyxfw6VIwNG9xo33CP8kkzoK8TYhRvm14eC3ZH4Ke/4z8f1MnP89XpHZl8WK8Fr6CAYz7kvuq1pjDVuziF1DSuy0dw/evJ0nxSmltdzzIRtiJuMlYKYaIHUw9WJyki11+7BjOMmja05WiDdPZ7VnNrwQQzjkzP67vv7i53UpqzE3PNWJejx06V/QcOl75e8/UAK85nMOHEmM85XlasXMqNKKiG0V7govgxB1CgsnTCZ599RjDdgnItAYe7dr0MWf0VmjMNy9zTOhzkVLj32DuuH7U5BFskHQYhHhsl5tm5HCDsxGN3Pv6ragtVu+4/PPAQJgzhyVaGQwsZYjI0T9ROBBY3ghLK+pwXrTcS503/d6XxxkZQwmUAmm7clBBOZthmlURIktWUAQwCwabiARJCUv2Ogt5VgJtCpK4PIVlTezqyCFKsqmrLuGjrIt5oLfF5SsEchtzY8f9qk9fAkp+n5Eyi9ZKUbgHFZ7M52vksChVVPMAMniM0FiTPLCali0UQZhDHt2Aq2fjN2iMBDCmEA4RDGoc5y/UMTDIpkYkZE1hC0wqmIYD7AgtSU876sB7fiqQ5DVl5hg3dtXhhGWKxv/DB++UIZS1SyibA1yAskZjh6WpPdQCdC8JnTc0t67Qk3NTu/agkxrMYauC4heYYC4lnAyTcMAKK6fZuyNBs+DGVQXXchWhK/RD36Sax9GGck/FQK/XRtdHD3AxBZBxExkZ4LrOzLbwkWRpmC9+NQCzXYnAvRIrGVCZERPyKKjkeOmfSa7cC+HFuTi6wRPFa+cIo6JSCTs3Q3zVg6TJ1rNTK3IQxJnqOuIaBc14vNKxYc7mx4hrcu94ZX1FwWg1KoGdOzDMzGngYK8CNGyS0oRCsGy0Ez243Cwfa4koBkFGtDYKa5xEgzc350fKVaE1dZSZpJO0U62YzRr2Z07Qt6aOAk+EKc+CS5kJod3a28JwIIGJb5tBGtgUwc8wniNnyd3d3Tzlppw0SGo8cOVo+/+JzTEPG2fq7jIFz4XNEQGloce59IsABF4ddMHFtxX7l/3Usyz/83RWlKf8SEijKAxppZ4GiiFtxcYc4D7DQNgyXrps3pKhDm8FPXs1xDDc1/z5PC5BwTTnSMRnZJD42dti1aa4ksZhSNQVWmiq1KRPN0GtgEWwqQq9mrCdzYSoEDWBwI3hsQFkFKpU6n2BUfRKIWM1odVx+n/9CYqYLdSYDOtciwgEsOiOrKvAcp0mkKdSB5jIbKW4cSwsT3iywGBcUT1TBWYCL51YLiVIY9BBm8bPQ+tA4LhLmnhqL/XrY8FVIuRyWbn6Pb0JjOUnY+hDHzCU4rHvgbHkdF2IPnIsxM/IYnjufXM0stTwXuZslqJHQAHKewnQKjdEFl3yIv10oLno3dowX55DkjhQPSyMEGJwLbcC5ir5AaheCh31u+FwQ6CPwz9wrgciSAm5+j5VkteSB323Do6bGEQlwkP2+vJ4agBuxnWBHuY8JeL8x+4KrNWs2CkT8FwmbbmA1IwDMmCRribjom9iUPpXrzfQC71FJLPBMSJKHwExhNGilP9R6pfVMzuPmdu2GUsPPAGZEmMqCaIBKCtImNVQ2YB+lWS8wT9aHNc8u9ES1NFMM5FW4yghA69ir0QgsAonxYGp1g5ZCYLN63RDEakQKi9hCZMdbukTgwi0t+zfG+OpW9zzBM2qqA1gzbUXCs1nkSVBx7Aa5d0HTl/cksBg/pUcp4lC829BQ0/b2/l0LEWzKs8U32feey/Ul8ISGyUvTrk5E/OX/uAJYbiFpKb0zKd6z+DVIwaS5SEQy62BGOK8LmBvINh5JtmbAGbdnQJJ3VmkWcTYXLD/atS4OIyxDolaoHxes1dtYVImIsTViUhNc4r7Cbk5vQWyMGghCG3DT5jZOV7maQX4xiiNVdRpClQtd27cuuYEnCU3Ok5I+paLayBzVUyddYJGxd3NyApdLJ58HuLBINIvMHWq1D24FZnnn1f1VGpzaVEQs0+xLTmsYidOIy1PgHFeqCip8R/JcjitiQtBuRjj2OKrsRTxDrdj83+ByPHDkcNTXDSlbxQzVBOskUS4pFwR6an/ef4YCpYdMoeJvpW+tmbjgBAQXtLEj/p3lCpGo0YuGKmdsROdKL0y49OU5QtvJ9WDYfZhKnFzCP7w1ktws6NgsAIT9dyJtwfURkZ3GnVTeLVeYnqAgExPo/a2p2w+YOruCXBUtFNeXDB9CQ/HcNZFs3pJ0imkReoaMN9HsF7jkQrxXK6gJLj6/ABVtMUJ0Zu6TQWMDxGW59uqukn5fr14XJo2gKBgaAj9qR1FNwuAkkjxuUzOF7Jwg0VGNxuTd1hb7JEMmG12tdcCP46TZkcIgI2I9iUCsmTwNTfi8rWYhdjX7BCUFQ5jnROW2cl7le5SbNC1FZQBzzvs0Etr9rAbXh+brWLcTLuG8mhybpmoKl/AqBvEfkj2u49zGsnbrxVrOjz3e5/ntP/z33G81x7Jl5YqYlEw0qnN80vQxUS+4C93P8iYOtg8rGoeqxzHattZ0hZsJmR8aSDZ2j6bS3FhsGgen0lTSe5HmyuTm82Z5mEyE9APt2Esqep3DM/mlyhYO3UNthjVZE3Ppcq4GKoAl0TjrjFSayx8AFgdUs8QpmYWJ0+Gm4O/kWAxlVhpZb5WYCp69kzFqZ9F2sEjb8AxJ4kreTjotKhdP3JPalBqL3eXITjXeZ4xkxOnYyuNcc4x7muCZ1Vpc/GNRtImJ5vgeuJUTeIAuYJOd472zqN/yYCEdIybExZgN4JVQ/lZayncpZUK/DI0lNUM3oQuqnw0T2ohJphVIB7Dw+SCZrm4YTSB7eYe0DVe/cRnk9HCPtoPQzg+vFSdQu3UBniQ4TJ4lzCTPZwHt0IYQVrynua1rPghDgSNXaXplkPTJoWWQW4ClS4ZRNTp0kL5EzrnndYONRSFvYonQgDzKItGq9cHPxXwJbnxOikoAGJ8pgYOcDu4mTWvNUq81g/OGN8l5NwGUc0RxM5+Hz7MetCAAAW9ENDd3nE4BA3hLo/hRaPhJqCvVTVcwz8usYItSt/HjmDcICFUha7OFPT56+PBZjJUR5dxjvW7CTGfdD5oEzPEBAuxO71XwaKm4HYHG6nqjtgSB23HMI8XCsWXO3ctWjRO8rF2rmeN912CshWzuk2ZaPK/CpHqemo4ULKKfcyU4dv7uCo7llrU3xEKp66naEQ70CFVSlA+7K7QN7VEXbi5eb8pBUaMZJetW6ZbZkpXEd1ArNVktwEUWalc1GLUPyYVQmzm1x6A2gyoliul1s2SR7yQrfCUXkmo8QWTa4SB1be4ksPhctcZSxUdU4KIqPOktqRDOlP7Qfswv4pwd1vXlmeluQU0NPU+qz0oypB1j0MJn7aqglqdkLKzJ0k4BKONZws0aqJ73mSZaAstFJrsB06YfnmIMdv4iUk7P25i1ODiGlJVoCDWIiTTO/Q5CzPWxeUa0b910PnHFk9S9dEPrdHMGWZx8gNJo1LR4NnHNCzQqaS0khRQdN00DYFMjiXu0LANHurlbeHbbP2jWCCotVaZ15EAJQAZLIclNO8h4oJwHN5uC4yQtYeryhc6BJSVicXpvXOuc9WUC7NK8UMtzg0gO66UIl7HAEkGDlRDi2cyyj7wk3pMH8FyD0R4Y0wlg0QPU042nTEEQ2lNqt5FPJvFcCaIuOAvXo564BAvaj6I9mrWvVhbdP11j4p2RzfweRqsRpFzztckcZCf/7qZsiDWK9IIK9AEuaoj82JtLwdpPF4tMJHSOAIRorUEtH7QkC1cpAGbKY8nDyDEhpNxDQTyrZcdeyedxDKygX+npKVgqQW6IgpHlA4QyyHAKZmbUK+gFVs3SQaoW9OJhtKZSG5pcvZdqEl5aKtuoVppujEFqYXFsyuqQ8wLSc0/+U75fayzb1q2NB3WzBLkqgQUat6CyqtJZtPec9q/IH/ESqQ8JLKpSgfQgcXAm1cXClOA4bU4feAIyV+CJc9gaL16JkE6cLRvrAKzMa6nAI0BI88hCNGk7+iRBcsb1KtWeo6J+LJtAT1NoTZ5aF2i1sNxw4ZGotZZQufNealPI1IZaY5nOZHZodjBJBsrNYELVYiyrYGkE4kCDrLVK/0xs7Q4kdwCLZRHqok8VuMRiFjDkl7yetis2bD8LYwLV1AC5EeuBgERqKoP83Y1GMmifXG7T4MQR/3ZNhWaQgYTOV5QPZUGHF8jBDJ9zSn/nR/A4F5LWelFplrigm+hLrLA4c3YgNqsb0nlzg9dkqBJ6AOLR87Sx+GOONAd8dsDEedf9JfCEvc49qDlMg7RUohrHlLeTgXMxDmFOUKrTpEsLNAfRnRyR5KnmiSUsFBSaYYnLtVdQ1dzzZAyTgk0QdINcRLx6H9FFAo3FDatWEuVUJXglTqtWoWbkNput75nkJ/TE2M6CxzuB29Y1ptkWsVWCYZC29NuBD1NKa664oZIbnIY2QKQTb3TTAN4E3uCcBKYqnUSuQvCx6XoGLqbpmyQpZTjQaOSsNInMHQqTSA+T5idry7UzEdp87ZRI969cieDidKeJltqNf9uyw8/ljjTX9ECqRXmdGDvW9iBasCaeez1yhbhmkrHpvY09EwpFlu6I5eWYBemf8xpLjTF49qkrgKXa5T/8+mEEfhiBH0bgXz0CkxrLv/pMP5zghxH4YQR+GIFqBP4vzXXZZSsKKGc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6" name="AutoShape 12" descr="data:image/png;base64,iVBORw0KGgoAAAANSUhEUgAAANUAAAD0CAYAAAAMsGMQAAAgAElEQVR4Xuy9d5ilV3Xmu+rUCVWncuzqqs65W1JLLQnl0ApIQlkIAbYxvkSbsT1gGMYMd8YD18bYxjbXxhkJgW0wEgiEQEI5oCy1utU5p+qu0JVzPHXO/b1rf19VdRs889xn/uSIoiuc8H17r/Cud4VdVOBhv3z8cgV+uQL/x1ag6JdK9X9sLX/5Rr9cAV+BWaX6wU8fs5deetmOHTth6VTa1qxZbe+4+CJral5gxcVJSyWTVpwwKxRylp+ZttJEwhbV1VhJ0YzZ9ChvNcHXpFmiiH8zNmNZ23e4zXbuOWAVNZWW4vlXXH4J711syeIim5kctWI5yfirqMjyRUkrpFKWSKdtaHLMDh4+bHUN9TYxPWVH+X7RwiZbsXwlV52wvt4+y/NJlRWVNpPL2VD/oCUtYY01dZbi74niYm6OZ+j68jkrmp42GxmxzjdeseG9u616KmelMzNcQ97yxfyJ1xYtaLaGm2+zoqWrzVLlvDbJJ3DTPPJWsDzX2tfXZx2dHTY6Omb1Cxps0ZKlfj1jY6PW1dNrJZkSa2lotATrwCdzTWa8vU1MTdrhI0dsnGud0X98LkvCoxCu07/T/+nZRdbe1mGvvvaqHTp0wMq5xxUr19oFF1xsjY0LWD+zbCbh72v5vGX4kCT3W19dyb5M2/RYF7c9YkVsWKEoy6dVWCJTaVu27bTjJ9utOFXK+9TbRRdu4j2mLZ2YsvykrwDvV8yW8MW15bnAfIr3SKesq7/fWk+ctMbaRhvk+97uU7Z6zSpbsHAh+5Oz7p4eKy3JWLakhP2YsqGhYSstLbXqqmpL8b6JGfbA97hIK2kZ/dw3YCeeec4mjx626vyEpfhdsVaazx4rFFlyyQqrfRf7sWQV91HKOqUi+QraO8Xze3p7rLOzy8bHJ2zRosXW2CR5ZT+HR6y3r8fS6RJb0Mh+cGuIHdfA/XCng6MjdrztpE0iF0Uus9phyQr7oW3QRfCYYc+nub+jx47Zm2+8aa2tJ6yysto2bFhv52/aZI3IZzFvnEol7exlq/w1s0r1hT/9E3vxxZftzjvutJmZvP3w4R/a7XfcZpdceokVs4va93xhhovjkrT7XMzSlmZrYnMsN84fp7iCSS5mxqZyfCHDX/ijP7Wvf+NfbMPZa+2jH/mwvffOO210ZMhOHDtq5569zjJciIRCN6Q7mUF5C6mMFZIp275/rz393LO2dNkS23z5VZZF2fSV4Kkz0zMIDMvPBr2xfasdPn7Mrr1qszVW1aA8bAwLk/Q10Srmwvvrc1CiiWNH7PiLL1qqe9Aqcgg2izbBDY1lS23hZVdY+ZVXmpWWs8AZXp0Ju+fLjGJMjtvOXTvZrD5raGyw5StX8tRy6+rttSMHjyBII7Zs6QpbtXoFBqjIX6XLkPDnMUZtHe3W3tXFdedZ07BpQZXC+4dH0jfxmWeesReef97uuOMOm5qc5Ofn7ebb7rALL7gQQSniPWewFXwhWJKJBELY0txsC2qqrTA+ZoUZjFxxwXLc91SuyIbHJux3P/kZe+yJp9jTK+x3fue37fZbbrKjB/bYYF+bnXP2GktJGhHcfJ5rcylEqbjOAvv0wquv2muvv2EXnX+hXXYJMsFlZ2QcuYYc66rn9o0M2CtvvIqQFuzqSy63qpIy3itnaQTUDSj3qd2WUhUXEGZeO7R3r7W+9JJVDA9bzQz3heyN8H4jFWXWfM01VnrhpViQKmxNCa+TiZLQh//6B/ptz7691j84aE1NTbZ69VorYR8H+P1BjJEMXUtLiy1futwdQ7ErdHj9FOvSfqqLvez299TV6bq0E5hjlJjvuG4Z0u7uXnvkJ4/Ynr177P3ve7+dONFu27ZttXe/+247b+PZ7CXP5/0uPuu8IC0x/PvTv/4re+GFF/1FMzzhn//5W3bRJRfZDTfdYBUITh5BZd94sIDcvP5ZygU3NdTxwWiQFsly/uY5hH4CQXjl1dftySeftNbjR23z1VfbLTfdaJ//3O/b1MSY/dM//L3VVFdwAdo/3ts3sdhyKFSuOGVv7dxlTz77tLUsarbb33mTlfG77s52V4yWBQt9kabR9GdffdG27dphV1xymV149kY8J06GC9WahDuUv9CHICjafCxU/5691rdrnxXwbkUsXLK6xqo2bLCqCy+yovpaLHRStpT7Qcn5Th5Qiz45PWEnsW7TWIwGLGJlZZULSSce6sTRE1ZeVmFLli61TDZtk1MINRtShuXWJkmxxnh9a/tJGxzmc+frUaRW+owcAj02Nm6vvPIKXy/br73//TaMsv74kR/bFVdfZVdeeYWVlKS1cS4cLhC8UChi8aJFVl9Zi1fgb/lp9muKvZz22x4ZRzGffd6e5quzs8fuuvMO23jWOvv8Zz/NPtbZV77yh1ZWVsb7gjKkVMjvjJAJilOEMXvuJa4HxTrnnHPs+s3XWG5iwk6dPGlVvKahvsHvp3Ooxx557knrHxqw26+70c5atMxSyI2bD/71J0WeCvvPNXJhKFPn9u02tP+QpYYnEHz8WmWNleEJai+4wIpqG7g5FB1/hyq6WrpH5TEyOmpt7Z0Y8ClbtHiJVVVU8Ne8tbadsDa+5CUXsSYlpSg3yqqPl4PQQ1c1MTGOoTtpI2Mj/rMrrAyUbHzk0WSLh9ivp59+wl574w376Ec/xnu3289eeMGuYC+uuuJKPDKOgNt7x/qNpyvVA488Yjt37nB4Mzo2ZrW11XbppZcCbxZbEujnWhvUEPlMWmVZFXBsgZX4RcobTLvV9wtmAWW9MulSfkrZ2HCPPf7Yo/bM00/ZAw981774xf9hn/itj7tQTGP93fsKrvElbyWlOtU/YLv27LG66ipbvXw57zGEgj5uE+MjdvklF9va5St8g/YcOmQ7du+ys9evt7OxVGlWAX8WNtAfWiFZIv5FCX0j8QS5wWEbwcIBQqy8pt5KGlvMyqoRJnkngRAtMrDF5UGCO4OQatG1/PptQibEn6P3mMaQpLj2KWBl68nj1g/0qK3l2leswmuG98G/Wv/oADDquHujRHSNgkVaOq3iFP9OTU4D/9rtMPfW293tStbY1GjnA9dampvcoxS4RlcrbqckUWxVfNaChga8ByZA94lnxG3zvoiZ4Bz7l0pqPxJ27MQx34sfPfR9e3vLq/YXf/aHds97QCg8d2Za1pw7lFKhUHl9FtffduqUHTh4wBa55V9mx4FDL+JJhTauuuJSa25aaCMI6cvb3wQKdtt1F11mK+oxfsEFhH1wZQiwuJDQ3bJygnwTkzaBYZocHAVGlVppXZMVgQTyGKk8HkoypPvVKsamJIBI/RR2Q+8cmU+bJjyZAoImMQY5lOlkW5v1giaaFjTakpbFKK5kObyiu7fLOk91gh4kM7pMyYjeN8BweawpoPux1iO2F3nsIeyYAeHIM5533kY8YTPryvXxmnec6ale3/G2DSJkfX29lgULp8HH0nThcsUM7rqDMls5mr948VJXqLC1eCou0C0ImydCUUuo92sDg9ZUV9ujuM9/+/a/2gc/+Kv2K+9/n+1GEaqqiBWWLHGIIIVKCP4hIDN8PxW9hwSviIXpxEs98cRPbWCw3y65YBMwZJML4jR/m5ycstJM2kpZxCSLIpDgG4kwRKjDlaIIE+SCrC/tgBQMryYLWEiVWaIEz5mR4Pk7OHQawZJ2AdnKs1lb2NyI4MkLyyvj4Yg9p/BaA4MjliNWaiK+EATcvXs71zRGXLrKlhJzATz8cvSRg2PDdrxVSjUVsLyWjD8KcklIkqx7gfWe4p762cDBgQGrYv2SxDWCNsWsTTF74mvNGxZx/U21ddbQUEu8qt/KHOiOQoygvfBd4v27urrtOHFRVU2tPfCdf7Nnn3rSfve3P24333yd7dq+jfi52ZoXNDlSVmiXx4DkBGP5vKD4qJsMH+t2+PARexaIOoVRvOKKy9yosTjYK2I67q0Gg1qSIAZSHCWIyt7qRqclsH7fxObAYKlY0tG/ILoWgw9OEpelgHuCj8UycrwPcjWNoe5nPYZGh60WqF9fXev7IYOW8Dg66WvcNzCId85ZDY5heGTQ9iBreW5qzerVtrBxoT83wMiC9WD82lEqLl0Y2u+Ry3IbIMdQDkrTvQv6y+FI/irKqzx2Li8vjdCbkFGRXbzhDPj3xs63XZB0w9oa/ZfjwoI/DFs1I7PIh2cRvCWLllg50EZ/EVhSsO0uUxaXG5gGL//FX/ylfe2v/8bKyrO2dOlie/ftt9rHP/5Rewrl+PjHP26bN19l9339H6KwIlyYvKCwTE7Qw69Isp/HWo8Qz+ywTiy4YMvKZcvcCuuuikWi6NkK/rW4vGaamC8lL+obxvv6fUQwUIuqC+V9XYL0szwUSqUNNUu7CnR1dWKRj7tiibhpxku0tbdZB5tQV9+IkrXwcwfw9qRVQCZs2HCWX3MHkEIebfGiFkgEKWl0H1zHEARN64lWG58UsaOrlgHiGhCIDOuaShdDgowjFKiEiBQZG6CrNthtvYRc66Q15zmC23UoSTOWM61I3HdK0YfeGaXCG6QQyPHhSfvC//OH9o1v3c99LHLI9tEP/V/2/ve/1x5+6AH71Cf/M8buHvuff/AHDpHknf26+LxYkbUj08iErP8IaObNLW86lN206TxbjEImfaV1V3gVXprEQOo1ObyGvLwUQ/F60o1CEGrJj/7kFkIhBvup+MkyCHMJQotS5QtAfT73ZEenHT561JV6w/p1Vo8xOXGyjX3q4X4agYBL7WRntx1tbbVqSJv161YRakBY9HRZZXmF1dTU4OW1t0i4y0qRK6AgvUgPv0Y9ZIhY8wzynYY0mySU0ZdW1ONXZNRJFwxICInkeAq/QKmkUNpEOT++l2JIcKUkikmcseLFcp+NbMpCWK4kb66YQ8IpFziO5dbztVyPPvZTu//+bxIM9qJYpXb7rTfbhz7468RTf2ffuP9ee9e7brA/+eMv+Q3ofrQlxUUIGsJRQAEU20mwgrL7/tgULE8JXkkbprhCQuXWxW9WVrVgW7a+ZW++9jrWc4Odtf4shAIPxkLIwksop/EqeTZGnyfWTFZthg0v4nkJLKSslti6Y8ePO2yQtVqNldO1HDhwwDdVsLimrs527d5t3af6bOXK1bZyxUo2Ak+DgOSIZbSGKX0uSh/8B1CC9+ggQBZ76FsIEZBCmTJlsI38Xb+X53UqAissKRW7pJhW7yEFC1YWhdPvuJZkMo1QLbBsWQahkV3nzhyyggBAARm+z01M2/e+/5B95zvfxpsOWXVtjb3z2uvsLoiQP/2TP7Z//fZ37bP/5T/x9RkgGHAmgrwSPEcLjoNRM2RC6u0+hs/X90k8pHtPN1ZcOUrgai954XoexyM++eQTdtmll9mtN98MQ4iyAH+FFHSdscnRfUlyCgni2XQWxhKDhJGTr51gTfYBP08BE2vq62ztmjXW399r+4jFJJ5r167DM9XZc6+8BfzusrPPPsvOO3cV3lLsKkiKz0rLWzqsk4QHQDkyPm7t7e0QOWNO7JRkMoQtfJUiB+zVAJ5RBjp+SJmkaHpMTQW0Ibn/uUr12i48ldwxC6MFqUSQcty4gkGHfQ5TsIDOiswAt1LOqpRCWU6Pzdj4xBR08YxNRgpYXl4GHMvY6NAgH8pGoDV5LrK6psp6u07BOLE4UO0txGWSk2C1IiwUxRqylqI04/goicIVyZNJHKVsuhl973iFnyVRLODuXdtt29atHntUV1Q7rSpiQxBgGKpVVicOWpN8+PDIMF+jWFSuk7cRySKlmpA34YkphFYLKQHW39JSahZfC6z4M4WXqwGKlBMoK/VQWlbiHsepY15XV1tvWVH/ulYUVw7SDZWsnJSOOCLBZ0xNF5ypSyTYNIepIod0/xgXGXq9IFobNyAyJhJ+fp8Ciqbh1pM8PyXvotXkM+S8SllfGHhfp1GgUwFF041u37rNBfO7D3wHb1dlv//7n7VVK5fjmYfCfQiJCK650QprrUuWdXa0hBdJoIDyjjmtv/4AJe+KqNhYlpz1/e6D37VvfOM+e88999i777zLOvAuqzFAZVIuvU7iJdThOqk4hm+QnSRhBu7KFUHw+gQhwDDxZTWpHMlXN3Cspx8oiJdqgTbvwsPf+88/sqNHe4n9muzGGy639auarL/zpI0P9dtSSK+qqio+JjgOXxK+JlCOCYiXBIuVYV9lIHpIG7SDSmTYpBO6Ye2320H2qrKy3NnFSZTSH6z5xWdtiu4lqqh4dc/24Iq1aNyn4qna2lrr6u6yYRgz0el6Z22YtL4S1qemug6MO0RgOmilFTVORefZ3CTCXZktgVItsUp0QKhYYake+lfLpEcIXfWZkXL4b4PlCtsX/0W/C5BUj5j1kpv2zZaAQumPj48Se7WB9w94bDhNAJyQIrKIoxgHLYL0MMM16q3GWRDRr+NQ0FpUKVVg0lh0xYsIlpRCYqtNDfEChIzHFbEXDUogpU0jCNqUktK0lVdiVLIZPHS51eHRZEUFa4uAHwnioyJZEll3XltwJULZiCfyRWwq1tmNG5uoTZXAapVy8s66H3kON27RusS6JnSrTZdS8XqptQRcipUmnsywVgO9nfbI9x+w1sMHITWKoYePYjwn7Y+//CU7d+NZpPIG7ctf+jL7XGyf+fSniJ+zrpyiycPn+Qa4cheEKgSFdF0imtyLJq2PnJXImJaWRXjzWqejn3rqafv0Zz7t63j/fffZp373k7aQGHQa4+UKqi/3iHg4rn+SOCnHH9LIVCaTtTEQyjBe3MGtDLTiRozlBGt2tL3HRsnoDI3P2ONPv8U9cO/k65qbyuyqizdYcmrASon7zyHV0URuUWsTZCuwukGq5v6dhOg4xvX39feRqgzoQDLkz9V981MTpJCMdldHB0qJ8eWaLz33HeF9Ykr9tb3b+TEolSjzauhiBdljCJy4/DEEUIolSyjrXkAAO9tPWR9BegFL27R0pRWjWAXgUxJGqCydsCqEpxzBKVGcGV24bifwKnNf8V+lLCFjMP8W9X0gPubeI1iZ8Cwl5yasu6PNDh3cb8eOHkHRe3QTrjwpgmVBh3EsnN8aAiJlkoVRwlCKosRdQgKv/yKcKS/pUJh7nUbo5N2mUKg8QlGElEpZFffIOKcJysvLK4GS8qIhdlPeuAxyQ565GuO0kMR1WpYfZfWNgjESyZJMZfFq2eDBgE3FaZQRCy3cLnjl8SlWfAoJm5ZCOZMXVsRjHo8hY5pYH8+9hKyye3J966IOFEzlJm3nllfsy1/4vHW0klgnF1RVXUaOaoN94hO/SQ5skx0/ftTec9c9WL+CPfKj79nyxYsxsoAyj96jtEqkXEWsrZTKgZQIFO7JIBfefu0V+/SnPmV33n2n/edPf9Ief/wJTxG8l3RNZ2enQ6zly5ZbDyyhFKuysjIyIkFw5YFaiZ2VmlmxajVGqR6FGvV9LIjMUH6M541MFuyZV7bZll3EvTMlwMUqkBLpBsx4MfF/Ua7Xzl5Za+esbLQVjcRYS1rwjhg1ye+sUgVZipVL/06Ddk4RN3fAeDrQdYPBfbL+CL7v8cLGJrx7jU1yXf2ECKLlzzuT/Xtr33ZnV9wPICz1dVQLENB6gO8J3UlPYI6gvW1ocQ9M0vQkcEkMDwtZu5iEZznJVwREglNKQqwKiFhOorKEa3GkM+8rVqr4hiIdmbUa8c/xv6crlZwlngOWaRIatx3KdP/OnW51xdLIe6XTLAIKMz42GWCdQzvug40RZe2QFBik3ylGyokJVIwihkpZdl2rLKfsGQpXjPcNsaYQW6CotTElYkpRKnkQvY/rFEojxZOylsLYVVRWwJYuAh4SfGuD+Lu84CTXlMQrJVkzCaeo70xJOVUi1VYBTMkAj6QVuqYJhHySfck5gRECesW4U4oP+dsMwjbt5IKsPRrt+xZWV4Q0KmtJjM/0KMjiJHHIxLAtqFPwXsH6TMJY7nC4V19fbb/zW79jFdkK++53vkVOsCnEy5IMN/CK4wK5IK/r1D73rv3x+8ewDKIUjz72mC1duQzy5mxnLrNlWWcfv/jFL9qlJI8vJb765rf+2e64/U676qorXTIE+/pIpewlbhURUot3X7NmnVPjPXg/sW8JvGI13k8ExpGOYfv2D58lP4bhS5NfFAmheIx3S5FOSOaHbO2iUrv1qvNs3eJaqyslto5iRMlVQEPxd+F7ETt6TCE7/YMDwE3CBckRMuOkIPIir7W4ZYk1APkdQvI7Gd0KjKges57qWPsRL0XJ46VSXFgzzFY1lKQ+SnZQG9PZddIO7tlpg73dXJzgCayM/lpSadWLV1kRSlXA8kqoSgheK0uSlkWpMgqeeaO46MftaARVwn0FHzQH8KJ7nfePbig8T0JFGQw3PMAit4PPj1L+00Pp0ARJ5aQqAHjaJMo1RUw0RVyYn0b4nMGZckgoJVN8FPyfA15XxMA+htcLQiVRHn2lgXMqwVFGPgc0UF5CdLq8jSCfVkgeUOVU7uHkieTNeK+krDdWvoEcyQJKjFJSTrGSYvS0BghJMTFZEExIC1HRBOg1eLdKNi1LnJYRvSz4F62HC7h7K5XqIAbcn8NDvp+cUnzD7/1nNpwfpP7F3G8CmFIEE9dUk0UgMsA00hRP/tR27NhOrDlkJzGWK1csta1vvWWbSWp+7rOfBXEEIfU1Us5K+TrWQB/unkqaFq2ZCKA33txiP3nscbvltlvtciph/vL//SrEwUn77Of+K4xpPYav1cqAdLrHt9/eidKssWV4rTht00XZ0VEqZLLAZnmxLILaRa7uKFU4EySwayHI6llHKy6zAx0j9vAzW+14L/ubxDgIjoqFZjVShSnL5Efs3BW19pH3XGnN5ZTacRe+FrN+KZapSLqmxjztwqYJXMovO6k1jlLpGgZIEUk2UqRflixaDrVeFtEec07jNKUaHuuxbqzE8OC4VVY1UHNHvRQQLqBkI5l5yra99prlxoYsjZAkPUDGQhSlLUddWc3i1VZcWef5hSLFF3iqMgLnLCUO8lQKlNGv4AEiHOeGLzYW8cZFYu5xsXuKWJXE9EHncoO9vaeg1jugQlvtGAo1AtEgzyPqXUzMCHVno1gY4XexaVOuSMRDJGb1eWK3RHrozf16VDUgVKGAnvyD2CnFhTGrJbyc1mt4giCePJBe4IRD5DVkvYOnwtigVPIi+p3q36QBqlZoJJjO4L3lyd0DBd8XkoeeL5P1lxdLOUVfBgRvaGoGQta7oZuP/0MmLTz0uhgFOHzha0KKFV2fczpAqYLiQX4oKZ6ybHHOHvnxD+y/fe6/kfwcsCVLGm0Tycy1a1Z6Bczv/edP2jmwp0k3ftFCyUNH5VFCg2F3wt+8IoZ7P0T+6uv33W/rzz7H3vPe90GBH7EDJLGvufZ64qqn7PkXfma//9nPUWN63L7yZ39hd951p33sYx8PxoeH1nBSOTyxonieYfJ6Bw8dhDgQg1xh9Q0LQQcVNgRZ99Qb+2zLkV7rn4LkIVKH50HJQz1nipK5NPWPV25cah+66xKrwaoPw+Qp+d+ABwxi5/6VF5GyIX3S+vY2DM+ktZy1xrIouseMPFH7NIQ8iSWcAp2Vox+NXEeKeNvrCaP1D5zgPE/Vs3erVS5YYFPkCIqotSpGcIZxecdPnqAUJW2H9+y2MTxDFk1OQhcrYy9QkUtwM6kKq2pZYalqkqMElQU0Pc0iV6JNxOoeU2UiT6WLmO+p/kOlcr2K7CRKPDU1jsXotBOtx/hq9X9HyZOooFYPcSljYFwVc4qYUOwkBk9UrxgdUaUePymjjnC5SAuq4oVU5JthI6U8YtKkaL5BWGfBD1cmYIxeM44XFGMkHZJCSBE9VlLtnK5DoodCKQaLqWbR8lIswaAi1kcsl4Ntj4H4WR5O9pHrc49JjJUuyXrB7sLmxcRs1Si9gtPgUVWpoLV0AtQ3NuR8pHnyHgBcT8frz/Mhttg8Fc/OTI3YkSMH7HFqAQVdL77kHRAV57BGSXsK71WDQl9MmVCK6/MdUHDm7CrKqcJOrzqITV5k+HT/UbXCz15+DSr9Gbudes+LLroYRcnbSy+/Yvfe9037zO99xprxQt/73vfsrLPOshtuuCFU7USPgEfCYwzvcYrkez/7nCXtkEahqF2xF7fstZ+8vNtG0xjyogoUSmVMKlAASSCfGYirTH7c7rj2fLtj8xpqCgv26A8fImFcZe+kptAJHIdLIrmoYHnjdWulTC+Fga5Zs9RW3PwujFKxoyHF3lkS8KUghwnVMWYriX1VYzhMSZbqC5sohKAo4kyl2vPVP7PF1DJVnHueTUE86AIPUNH8/YcetJWLm60MJSmRBeBiVdnsOJsFl1LN4Horm1dQQxeUCjflVemVJQkrw0IQG/4CpQr5pfmPyPbN5i+cnOSXgm/t1M0dP3aYKvF2JySGgYBObchLAPNcoUjUjo2Q66GAVNsuKjxL8lmbJsiXwwoqKSzlSUtw+bdUyoL79AyGcnWCZIJvQFjFU56HiDyn4riEezEUQYKFQOr5LtzKWbii8H8q+PUcmnJ7KC4eS7WCymNJqWQjpyl3kYcSORKSvMFT6RqkCsVAy9KySkcNi1GuxgbKd6L/FOHNF0IvgvJkeFgvKW1IAwdF1yO2zgUKoAtYcuXREmJC/Tm6RyAyFnkQoufRHz9imy+7krQJlde6OV0T+6qEp6qlHcO4TgUVkEUPjCbShZF4e/ce+/4PH7Errrqa0p5+e/zJZ+1TKJNirPvuvc8h5gc/+AG7ZvNmT2wrXxgrk8ijMWLlaQyX4N8k/+rncdZ+dBKvQuz5vcdesL2dYzadXcDlYcjzgqK6jkmMPrlM4N94T5udt5ra0esvsWpikD//8h/aBqpcPvbhDznZlmUf00kMJ9Udx6mz7H/lDasUtV4DvNt8NRXpHdZ36AQFytNW3rDAVt6I8lN2Ri+Gf23bfcie+9mrtuGsc1iCafRRTtkAACAASURBVHvv1Wewf/s/93vWuPlaq7nmSpsgm/3mjr22dQe1gAPdthzYUilLH3wT8A0vJbfA4uUE/4rLraZlpSWBf7mMyn1g3RDcCuBfGWtMfIgAe7HJLEyJw8QzdGp28z0pqEViQ0V3HwNTHztyCFamg4LGVoLWHn8vvV5/HyIzPkxSUwk5bXSGXEIZwXaGa5FgK5Mv+F8C/JJnckul9gIUIuPtKCF+CnS1BIzXIJaCkCG5F7ymZ4WiKoP435BW5/0ECxVf+PPC812x+JuEUHChhKRiYAFRZD5T8ZBYLV2z4q1iBNcVVpUF8ovQ7Rk8XD21cMuWr6TmrIW1FMM1F4HG8Waxcipcc/zZIYKIVykoVmBXgcFiMR0z6v/kfWB3FRNK2dirLaqW6OmjePadEfNF4hqvr+Sv9ka0tFes8HJBay+xwkAVse6hto94W8YCdPDGlq227e1dVMdf7a0rz1HU+zZV3u9733upeL/IX6u7UTw6pNiOCgeVI2Wh81euWokBANKTLjlJ3Nw/QlxYUWUvv73fth7uosOgklcTx5OSkEzmZoirqdAf6my1w7u22qZ1y2x5U629+7Yb7W+/+he26dxz7D997CPOhpYp9gcGp8qKbBDZOvnTp6y0f8RSGMAyqmE62zqtdIjWGBK143jIlltvstILzrchbvo19GM7bU3t3aRkxngOe/vX/+XDQX5jSv3oV79gzTfdbEk0eZyE29bte20/PUwCKdUkO9N4gqQsCpAoEbVTyApKqWbwVjVNgn8NNkM8kiqD8SK7X04gpapxQrPTSIoI0EWWc9aQnmZRQ6YdOhkIdezoMTsIXX6SmrmTFIMOAwXyuGwvXyJmGqQ4VhsuIVbuoJwcWSmQTB5Egq9EpgRWX/IiIZ8acjjyVhm1lLheBDhT4L1ViR56nsSmxaofmC9ndfFkSV7r8A7r7N9LGWT9PUkdWDtdfw6PJAZQRbQDg0P++xSKXSo4o6oBIMUEbJeYS9XDlREAC+ooySg0oCrxJPdTUwc1vHoNNYYoFuSGPkeXFsdagdCP0iL+bxxpRUvLE2NqxuNaT9iiSNMEKCiU7rtINXns+QBG6oWnn7F33XQrDCblW9zPOLBabTceR+geFGN5Tgm7ze/EhCoZXJB3Vw0ncFWFqinFqIkK+8GPf2R/9Idftv/+3/8HJWu3zF5LSPKHGPTQ4UPQ+sed5BHtvmzpEqfWDx8/4m0zCd6rijizZ2TSnnpxq7V2DWBIta/Adtaoob4CpzFqrzzzlJ2zZpldeN56620/Ye+541Z7nphuSfNCu/qyizEqeDP668ZPtnJPtAGVsFfQ+D0Hj4aUBR68MInicWsFyLv08lXWCCRMgBiGkObnt7xt23cfBJZOeAJaHQJf+uidpyvV5M4nLUOpxxR5kpmCko8pG4C4eA0cLCuW4oOSCHFCSuUVxtpM1QPiqVDC6qblliagnhHcItvcUItgRMoUs34xtItt5i/0UrHlwpoq+75v/x47SeV3q+egqGZWTAPOFdYdpxJCFLMaKzPAOFV6ZAnk5HkEURUHqaxJ5VWBjJDQQzhgSb02LYYvcbmT35gID6y3FCryUCoT0vdeRuNSTGzJxjtsU6+OF7piqb0UKjBiEhJVpYwBXfUoI5elROkosd4wG6rYRyVKWfJSNVDokxiGfjL/igVLiKcyCGlJlqoCxVm8dyWVGY0I1CKa92r4HgkmxoCSlxBzUaKLY7DnCFSOyPcpXvFwu1IoV0Ddp1IlxFgFWEHvNMBy695UGb9j+047/7wLge9AelV8oPhTGDH1brkfjZxgThUafKBKe+RppVBqcET9vMpdSdokIcX+Q0fsoYcetuuvv8negcVXDk5IQGuki5LxO06srBSJ6vRWrVzlhcyTkAc7KQcbJmdaS/K2FBJHyeGTHT0UKFMNASJVR0QVjGl9PUUIal4kb7loQZ0Qq7WCcgTx1b/VwGtVzJubGrXksTYr7N5vpWP93qiZrkzbGMp2klrBMZ67oKreysgdNixebuVU3Se4ngIeaxLSSDu6mybch3/8hC1sAZo31tmvXX1GQW1uz1OWXLWGfiaVhkAVYiEPH9hrO7dtc9JBGxFvVFQB6aKfZwGnyRlUL1xhmSqCRtx9mRrM6sqtXLR0pH4/T4HizXaXGW18KHRkt9j9ThRpJxBUvTFtbWS4SRaOQ5sL7o0OUyICq6dawRLVavFVwsKlEUCRDmoc06aH6oLA7ImUSCmOAnrJMhbwICGe0efFZiK+lnB1oWBSlyMhis1CgKYOYeOg0CGhKiWUSA6eSq9R/eQ416nkubpMy4mrKunfknVWlQDozz2Y8lkqDVPeTAW8KoeShxSUEoQSzVsK+7Vw4WK6bVusYeEiS2ahpqnWLkXxlKAW5Z8lDtNl6nP1c1o5scibRUsclEoQDs+UmKZ4l6JTr48DFuaLMZpoo+KcGSy1CoKLQSKmXBoKMClaWUogP+P37tmb4PUxXkXAEhkL91SCv15twbpgPIogwTzOU90b1yBmVvcZylhCPCuYLkWTt1Yfn+pKVUPYSWnbCCVWwYiEFEZeyq0qFuBxNYZJdzCKksmYat9nMBgTVNG00qbSByUuI7gMWPfYU49TjV9t59Ddndx1wOpZg+LCOGHMtI2gcH159osrrcpUWC0pooUr1lopTZf03Ti7nU9k/T66hsfJqR3Bmy632rqs1UeyMgv/jvzTF23JDTdbMbFRIckCYv230sXZQc5A5SyzGzIPtPnisXDTWLEa2L90BZ6Km5RSLawptypIirlXxtYyDkdD3HHmI44CBnug8Le+STv5Ya/BEikxRi+VatdUVqQgVoqv7LxqyLx6QlbRhVuKotg6rigIkYWETZBQihX3MIWErkqZpNnBAuv7UEjKhnqTY6xUoXQo/ELxeyjdcu/lsZiSvvJaYvCCGRcDOEZd5IQUC4MgcUxzzWrnELsn4VOz3DhxlRjGCpRL7KMCc8WH44oReY5acaRwZbCAi5etsAVqvcGIyZBlUDYJma5XCUh5YLWkSFZLYWBTUZexLj1UsOcJ5Lk/dWxPDqOB6mkL8Zg6EfIwYqEOk/WckQcGoiJcWp8cEHAaMsO9nK+ZEsGKTVFUxZTqgtVL9RV5bN2jlNILA6SgSMWY4mDiJ0+mehyqNQ6NhLpf/U4tSNpfGc5pFGSQmDkn5jFCD0IFqg0dRR6qYOZSJNJ7KKvbjVdTaFBDjm8ZrUV7IU0e/uEPYCEvAlIuta/85Z9R3H2jve/SK22EXJn1d1mFoBgJ8TE+o5/1GMTINNBfV5kD4vK+2XM2WcMNm22a9ywqEs/ndJ2blPiBO/LHrFLt/cpnbPkNt1rJuk3U75Wi4eP2+ksv2OhAH/mlOaZpVqi07E6fYtVQpKpm4B/uMs8FlGE5F9aVWSWJqfiVWqu5EqSA7Ocy2nMXJs82Rv3ZLtrkD9AqfZJkobLposjVG6MEr14pqKB8UqkKSRUTaaV5WzmdVFQ17dUP2gD/pChkF/Rz5QusnddJuEIEZQnFo+FnWTaXrUj9/TmueOF3gd3TvImQRg5YMZQ2eUTI/4nhm8KLTAFXVP2gKnW11Cj+SgKLUnghlTFJGWUoVAYl2j/FmirxqBhsgtcrfhEETQC3qykgXbn+bBipZish55JAkQrAdeW3JFjK+Xhym+vTTJAMOY0ihF/lRsVw8SmgXi1ePQXUsalhclcwmiKgomqJnJJQund1RQN/Empf8dkVeF68ax74LUo/gWdyRaN3TPkFdRv4eglqo1y6Hk8Yy/giU0UQDwUUVPhlEG8sAxmvtRQwxKBTXtysOr965j/UUualtMUIwq45GCJKqqHFtW5aF/W6jQFLW4hpyjEu4xTVfuc737G/+drXfFbJBedt8kr8NM/3uBZS5flnn6Ep8y67YB35KFXyy0vDLHcwE2SmvQtkAKVWX2n93X1WTg+SusDRTlv+7lutQBI/QSUhwN33WF8yrUq/gxFOV6q+Jx+wmnNpX65Z6FZlkHqmN17+GcneYRmfWa/yv6NU5bjjZpRKdHrMPZ2uVBG0mu/1BK/YoBmy/vv27LIdsENdUOcdBJmDff1eDKtqBsmtIJ4smJi8jLyObk7sHrIg4ZMQiUjwHi+/Ze11FLY73ENoY48iTyVFUfwUqbm3osQeKTYozkbGjFu4foX0WlKHSq5YUqbY/2JFI4bbC3FVVoX3l1KpK9XtvKAzSidWUI2DFdDnGWhSr8SQt+PvqnkbIv4S4SHvkwOSqch0IXHVIkp4spQRZWg/156ZqsblCWTBWSsx7Iq30rynKxWxj2ZbJNjTpXUklxVDkQdKQla4GYgtgayRoJvWz3NjeFOENc+1ylJo3oRXnLDPuuuJUXUiyGOFuFMwrliGTS0S7oU0QAZBxDODWd28qftBSfuwMzx4jXJ/UhyRJIpnFy5UVXk58fO4ddJLJeWpkMGmjlJmsg350PvUAKcXkGOVp9R4BJFX37j3XnvtlVc933YLszjEJHao7hD4WI8Ru/GGdxKvIisEXao2aX3+Zzb42ptWSVlbkmLolpuusi6Ii/5jna5AjedutMrzN1qe9AzZV13wrCfwZeO/OM0xN6JsvE+mxwoTYFrksBPa+iAx1Qyu0JFzhHpCOYQENlhz/T4HxVuxcJmV1DS6p1Lg3VQPJsZTxSk9D0GCK4jtfhyazV6c4MdeFOotEnFSqL7uDv7thLIcUb1NSNJiReRBxORlVEkuyMV7S0mSwEEnIvhyaObsXZha5P1UDvWkVKG/SpXX+jnUN0aORkLhShYplmTNA6tw3+GJwVN5pbrUw/F91POoZyBcQT6DN1PhrBRP/7piyWMp3yOIiZdVHKHsvTxuCYIo5rIE2l3UbhpvrLpEwcdRLHgXTXiKUZLUW67euNEWrV5vmdoFBNDMyyAeTuEJfArSbBmWmgID4aJUSJI8YwmU88raSitHmZIE7ASnNgGDOk4iU3m8EmKZctorlNEs4lp0fWP8TVYiqX4peSKJtYygVsDLK4SHo347VZ7IS6kthL3wZ8tTqUYSIkys8ShG0smaiCjSEB/lGdvZb0FflWk1khvSHqnOVGhFtHUTqQXFWoKPahDVmtVTMV6OsrmcupPFO3Kt6loQefPGm2/YN7/5Tbvk8kvt7nvutlOdp8gtbeD9GzxmU0y54/HHbfCNt60GeWrZuBaoRz0iKaGZCeQIb1XM+Aiy/F7vWhjnQ9SLIwMtGawQPJ6H5mJKfaKPpB+lI5NdvY7lh7Fgw2DuKU1J4vm/WKmIqdhkKVWplIpgVFXWtSTQqkuhsyWK2tCgT9H/SfKClvqaapl5Uhv5iSce/wnl9MRQwM4eclJjWDPFR2UM15CHcl+hSnl+6aSElITXKi8litlpYv9MbSa5dz4mPFdVEaHXR/8J/gV4GCBLSJoGhx68VBDECM9E1xoKboOChVgqzgtLOLyROHorwcKgaEH5JimRCsoFHMSLOPPlVJwUwDNF/rayWcXeUInRQFAqlcn3UidVxeetiwbHkZFxD84rqINbt+lCyzZSSV5KvibNKDhiH0WyOUE5uSreVN5Kt5LgmtJAnVocyMpKquOB0+O9HTZC5+x4L4l0vKDWYQZFyDDzonEtkJ5BOCIORmjxkbVNqVAYQZKhmiYOVJF1gHqh1lFrqP3wdfWfo1oPER4qENboN8UjGBXFVErsKq6SZ1LMKEXLcd2VsKGKLZUD0yyRPupSK4hnGmij0TWGJkkZThlGcowRslAVuz5aEDpWNHUoj/C+FzMirxpip4/4XAtSzagxxfyqJe2mFKp/5348G2TQWast0dSAg1ZiXDJXbON9Qzbc0WsD7d1W0IAaGWyhH1BAKaMMKhcvtNIWGFkX8aifavfTWyxFSUa5rCb/DRagd7FoE1CsPgPOBUxmIBK4aGKRfi/2L/ZUMyhVCRhf1HY1MIx+vUh4ufEgmsHdR0oVmibzXg7ysxeeI6jcDi5mwg6wb4I+rnLocbnokCoKwuxKElVFSKmkKOqwDTqhuEHwKRS1qv9LUCp+nkM4bUREavjduKKFbtAoOoosaPjbnAEIiuT/48ME+dwK6ylRhbs2IHjJUGUgRdMwGBX25nhOiKvUXo4xksKp2pwnheEyXIfa5mX0dUXq5wKuZIAupXgmlTnJA5yk0qUTRUhgOddvusDWnH8pHqUSokgFzSHvFccooeRJ9lgeHeiIkWxiPWupWB84ftDyg71WTKFqBkZOsbrWgdkvNpqAfl670qrWQVxpDoRaf1RNImjq5Uo5m2Aeh1IPRVgu9ZEFil2YNwrfPYkWakSLgH1F3IOPK4jmKaoPaZiRdarw9ihbCigIqRSBGFStrQgRKZ3vmYbaaJ1I7uPJhVrUCZ5T8pyPUuW/8oUyoD4CTgZKsoEs6jECoSHkoL2XQGlN3NCqPE1PEBWrz2Roxozq/iSxvMfAyW7r3dfKnMIRy1KgrIDDwT6fKQ87wVrlKLpeffvm05Vq64NPWFMe7aYqMQdk6imMGgS2jXneQoITLZQLYGTUBbMwCzkUqbx5iaVrGRqCpUwiCCkWphzmqQII4daN1802M8dOQdaTr1GC1re2vGZvvfk6AekgVRPtWOQ2H+9VDaaWYuQRREFOwTttqhK2XgUReSqVRfkICn0OVsqTsnouPzvEizbYhUxuO4KJDsEiCOkr4oo79xDAix8OL4Jr9cV3z6RN9z/Ev9YdOWYMEZeGoYikIB5Sa80ksZWUSlybEIRzbvJUaukQnCRuUZwVhk7KA4SaQwmCIGEVzaOqsj9ytBXWa8LqmRVy6XU3WxkooZIenyR1aTkvfw/Eglhcb2zUrkmgZsatXIlyeoWKu3usimtK+7q5hfXXaDTZBExE1fIlVr1xTSiFCcAiUhiuU3CUqocZYj0JcVY9UbwmD0unNv75a6n6xiJ5UCp1vIxJNHn0lhovpp49pRxCQbKMQJRhc4MW4LW+jeenyJOr3Et7LOLClRJLpFI0yYT2SN7Vc4tunsJ9Ka711hvJMO+XdsNKXE6s595Xn6E90/55zSMGhsrdo1t3W6Jr2KphQktYW78s3YEbV57Peo3Bmi76lXcGyYg91cEHnrSGaQphWY8pNBWQYaeKaAwrjoQmkhq/ILdo2gnJEmO58FSlTUvCmC+skbLRIgqCUpGUVZW6YJgvZwRxBMMlTLj/fft22uuv/cxhnyjRTmCfFFEt3sLvPmFWsxiiAF44VkqlhZAN9jyUlEfMnueipEShmiKu55O31WI4hS4lklLF//pSzinLL1Iq/T5AqnnydZoSBksbdCrqzZI30sBJJTkRYE1zdfinjcfNK/b3red9VRc8hbVU8ak7XV/oUN4kQyKIpXxcGYSGqjQ0MXaMTT7/ss18XWmLSE5my0v8fYLSS6HD50uxtYVF+mzilvzJDmugU7ZiSpS2a0uwlFE8OMHmlC5fZNUXMCUpzEqJoJzKlECC1FZqJEIOpRILW+4MphzYpE+odQ+jsqkohnUG0Wn5uMZPIhuQgbyHSAopmJjRPOviy6jiXX35kofnil4XLJSx8XCArZsk+6sEsV6kGEyvlaEKCCR8jl4fK234vWCq3lflaaAhqnDElIYuX91sSAYNnei2Y1t3WhVEaZkqKzBSYj49anaR4aqkWHzV/Pr1pyvV0X97yurh5KkvtEmUilSbK9XkGUoV+mNdHcOFzlMqYfucF9QGKFBCIrCawZJZhIHaWr9MlxO5cjkATH0ncZQU6uC+HdZN+b0mGJWBGUWlao7CpCh0FKqUBUzLEkmxtKDyUiIt5HWiJVDxq3I07tIjNk8uXjAwuNeIhNDzpXRSKg+6f/EjysbMPmG+H/NpTvMeEZJ2C+lFvv4ltjlYShEOotbV9Ca6POeNhlKsIDiS+0nNqeAbCYBa6fX5CaypYoQ0ZV9JlYwhnCpvGsbDt5/qsbqFS+1dd73bLrz8MmLLALKjEtlZB+qxn74YLDh44JiN8VXD96XqD5Fa+xLFT2LUgHJVVCQ0XEyxaKUwvO489sLcF0I8ytBMec0subUSDa7RpmMAC3hisWFhpJkMnFplxARKO89cbb1vMGo+NiC6BC8H85pNlaNJ0dQTp1IqrtlzeQHS6boFr+WtFJOFWRrBqMWfFQa6BXmd28i5Ym59ZlrNpDSRKi4PWcvAW493DtjxLTusZJTEvSuVnMHcvrsdipSq+oNnKNWh7z5tNShVCS+aAvKdMpimn6NUMak8p1QkGt1TLbWyBUtI/oKbNRTFO1+LrKYUSAkLqF4qF34nitgwLK1IiG1b3rCtW163U+3HiKvIevM6DaGcwWpNwN5IoUoQFLFiGtzoQaloYsEieSopmRTIFSawgV46FK1eqDoPP3hC1p+n/Z+jzWeZyZ+jW7JI8xXp9KfMbVzYyCBIrlSCUYqV5Im08FHMpThMcZUUSzGWPIhgoRgxMYOTeI5JKZw6lWXBWQfdnJSqJAsMVA8PpEwGCl11eN3MI59GWDcx+PTO976HITMwgVxL3NvjVyj45EaG/7ie/t1HGbd81KohINMoVfCIfgezsaTiqinqNyvXLLXyFRo0Gmb4hYduSDP1Q7Gxxyjen6a/O+id99x4xZTk1vy/QBrNk27/VgZEiXJfM6mAQ9HQrZ1DSWV1PC/I20uhSvAsQho52pP0Ol2SlDDEs/JU0a7Je0UQP1aqsGv6ffCVWueUEvKQI56/dF8VPFV+ZNratu2xibZTVkl4VCJaQZYyerhS6XmIVtWZStXGwIwCFbelmhyF5HfnmU1RNOLYOnAK4Y3m8lRzGpqDipdClTUuJRGMp5JSEQyrRKa6FFZf/VS8VoyJKsMV+2hssNryX4ac2Ld7JwwPVDFlM2XEY8LkMwTSGq8l5VHtniCf3H1K7l+9Txow45R6UBBnnBzaqQIgIvJVUSFLLxpf1G4UD+r58+OouGly3k6HBT3DqMae6MznzRcQFwa3smG+hBbP4ci8WEy5KnUhu3JhZT39w7VLyQQP9RWG0EAzq7wJBZSRympKk/d+wYR6Ux8Tb8H8Y7xBC9Xc7/nAr9nK1eswYHjw2Yvi/qOYxO+Zm+rbRdvMnqNWiVdMoch+n5HCzMJX1muSN5mqyFgthanlS2irF46PoWLkcebMyjyFO22BQg26SopOnDjh69BEbk1owqvcFetoehWJXEFAHx/n1l/yplgqvG+89g7N+J162GQwpVSyXD4jw6n8MHlJ6yuFdypJXtj3f1YV9I6+fhGQw/OXOFWvqhxF/0G1eKCjE+191klVemGQPBm/Tyuumu/0Iln5d55q6li39VF1awN4B26mpyClAv7R+hle//OVSpNvqAEgCSlPBfwjD0FyxTs3Sx3+UeSq6hVZNGFiGUU2chiKdPvWLfby88+Rh2hnsydpZuTGsUoavqjnyjspwSsmR4ulRK82I4NSaMqR4jYnHMTiRO7Iy4u0IPECxgSL07thUX3gpjwV1xIIq5/vi1zY5tZ+dmN/sVJplSImT0nhgKyCUEQa6qyfx1iysBp5phSyguiQw5rgRRNK8jo8VGMmlLI3W7I+GJxyVRMQA2jzBYNHxqdsEPauBOr91nveYxdddjlorXLOU/PZGs0SoV8QAm0Oe0EFuw5bGcKhGEF/nG1XiWJCuXNR65Pobg4vVb6o0WpWLaUsVD4wyILeNSypS20QUH87/Tynbhq4OUYM1s/sejWNCi4q57SQNpA8XkYF0hrVnIPud2nzuEvvrBYjktNA0QLwsVAIMzH8E2Qg9Cx3E/o8fSnyQBZhS4NiicBgPzw572NywoZEzLXrp2QHY63m0bSKbsNvoq/oNtDboYPHrWvvQcsybCargxTmiYwP1uWd/51S2RDV1HsP29CREzxjxnrlqRI0+ymm+g+USgEa/I+V1LdAqzPCWZNFleSTUhH41ZXjqhVPKY6iWNFP7cAiHd6/355hwOJhSpEKKFSGv2lorzC0Nq0ET1fqLKIIhdC+kVEZjia5ioxw6Ke/haN5nJFxJQnPDxsdu+mQQ4ktlayfV1HwLFfyOGd2BtCLnx/i5CAw/ytvFaYchf8XrAgvjVbdtzSU48ibqTVbNX8+NYnni6QISoXFVk5LSV/+PobSiCFTnFVKL5Gq3eXBVXojqNhPtcMUsOWKd15v19G+U0m5WBbL60NO+ExB7xgOUzNqg/uOcpwQldtAP3kqtx0819UgUipZdgmLjhmi1NQm6OFZsH6VVSyj4kbcu8MxxUB6c+WGVEwc4lR9mt4vTlKoc7eHIZiavKvhpAuYC1/P8JYq7kMtO6oqnykWra5CA9VAYpQLOlSA7u2J/RhORuBlCS1soY9wU/igYlmn9xOlyEyYPOUPBEzrUqa2GtUisgUiQJRsD6mLEOc6xaY41UfqaeBpirWcsO0UcFdwXWvXbMBVRPGp3rp/zPp2HsBr9UCry0mEj/N3+o+UanwvsOBwq2NZ91TEVZOpkLeadZSzi6WNAI/yh0ngRklNk1USMBuVvZosWkKythw6vYLgOsRT8lKhymGE5NtLzz9rLz3zjB88oEx/MYqlZgH5W8UPmisYqsdD8rJErR3+pSrzqHA2YvCciIgUYpZImbvniEKNrKq/RoYtUPAxceJqOOvegvJoLUOhZxTmzkK4aDHPICpiKBF4qjhR7PsX3kuyGMMmbTZeSFBPMyRkSScd+qFoDoOItRRTIXSaCDUFFNaoaB2/UEHxqCCxCk41WXeAspwx3mTl2WfbLXe/l6lNtV54q3nfKqZV+4OWUiKSRCCG8VQTKFUZSpVwiDT38HWInEwc3E9jnEZgltILqqxp42rGLaiKAu/icwrVJoT3cnIoTIlKaIyae5LgcUQwtHdwbA1dBvLQWfrtNELbvYj6s9w7cW/5DniOE95qkkksIwc1RJXFk8hNm2WqL7SiqmthGyFExruZO7Kb+6fusXQ1HcEwnkr6+qeFKhYVLavWL0MNZfiLDNkshtZaVgAAIABJREFUcMArhgMiZDwE00chxAZIhv+UygqNmzubE2SyUO2LGYBUrjmMQ5M2tOuQjbTSuIhhEqGnh++rs+Cwfx+8zn83S6lPn2AY/s6DVkyCS7kZBhNbT5E8lYLoIApevawLcUlTWb+UCoiivAFKVQEELEpXkN9jGhBV6rVleBReF7IOAf6JHTrCIMdHvv+gz71wRYvOttJzRGtWUBgZb6g2KavDxNTaoZjKmT+dNRSUwMuJYiIiFoh5QuIMlCtMlIuRUYhICt1TgH/hBfN0yhVAD+WLvIbPlWK++MWphmhxnaAQUREA0eyCn+H9RBf7+8o7CQaKGNJ8cqy+4okJp9QZieUUc5iIK+gkpVJArt6hNC0fOpBB1riYjR/l7yM8L0u1wa13v89aOHysGMRQwrgzxZcZYiGRRgph1L09tu8IzUDHrRL2z/9TMO87HEEqv1cUzrEc+0sOhtp0K67NWsu5a4CAQPQUA3ioo91zGAGnjGf5skUMmGRwv/bIZ42H5KkUSx5bB7Mpp1WJoOtoGk149WoKIKj2Ms2xP9NjO0kyv4IiTBOLn8dsRhi9qecgBuh7yp5vqfp7KAhgtvroHpTxdZRmhSVqr7P+iSqboJ3eZcw9VnAEymUpYV5Cu0bA/rG/9h2Inge0owzuJWYVdlPFMwh5puJmMYqqYb3jplusiSlhI4eoA9xHxwZdvlkgtCxhQJ5BUkVU1H3gDKVqe2mHzaCF1dPKqM9Ap4+gVMCKSKlcVqKmqkQ08y54KuIBFagyn6K8IXgqtYs3UeVbRzAVEHAgDITtx2nfeJZ+lifoAp3ikLCU3lOnQigoZSN1QojIhnHKpHx+hHIgYPCsF88qkSxyIngbT+hGmhAgdehhciGJNURKpdIZ91CCiUGpwrPDUntkrO/na1WkRM5l+c1H8G+eksyn2wPbFybcBggUKZauZ07P3KzFpIUUyysuvNhWY9Ng/9AyeSvFA4KGE2yuRksrkBfBMUYtmmy7pjJVAAWzFNNq+tDwKDCK3135zlvs7AsvQUqZ7Eq5mGCZRlAXo1TaB7WR54+fsLJ9J61aATf/+czzKJoItyerHqoYVAhA1xdz9cxqgX5Vi+nuzqDoeMBnthy1R5/ficInbeO6FXbL5gutpY6KGj7PC4LxYsGkhbnjSsKHWSFqSynQcDroHda6rjTzMWZG37TC2OMY4ja87HJaU3h9fj/P7aHKYRnGZDPyo1rJPRjjw9D4ay3ZfA/K3WijedI4ToLxiY4yovEJIKZK8nrFTufPf7iZdAkYp/P5Tboi3uKcrC7mWkp+tXbnnnMuU2fPR5FwMtv2m3UNOQOYEWR2cgnZV17M3TtK9WtnUOq7f/Cs1YxRcwWem2QQ4SkqKnoTBMgolY5UceisyasuX1IRSXGAf9Nkn1Pg+PLGJZSiwKBwUQuogm6Akg1BcvyV8wTvP99/rx1g3nlGm6nErvAtb1ym/AOLrjYPlY5U0Jel+q0ySkBEq6v1Xc/zM6JcOeZLq6tFLMqz34cDFeYUKlDLgU6PGy8D4xUp4nwIKM8jo+QMXlC8+d7KsXS0N65ULohzyjn7mnmXWeSD6QMbqOdqbRUPTDn9Hk6hnPAqAQaFInCi2DVYUgWkE3iyYYaQ6Cgf5X80Srqcfirdt/6eQ2jPvexqu+DSzRxDU4G3olJA7frqxnWooVQGrCqdtbVHOylVEiSPb2BO4Hzuvf7T/SkdQsFoWWM1ZBTnd1F+MQP2OcUAlnsfJh1ymNKfJL1z1Hn+yo0X2jvW1QP5gYoQEQmOFA0lSZGBif4Nw9iIoOgzU6OpqudTDGspjL5uM4MPUzLFGAcpiVosiui5AjEVaRZFASJMAldMWz1GP5GG6Vz6qzY4vcIGJkU8YTykWG4A+QwkX6GB+u1KWQvly0K1xvyHL4x1DnTZY7Tgd0OgiV5XgfPtt9xuzRyi1wNUHj1wkvUi5RRBP5+CLaXS/ilKQW7qz/RUOx98kuQvUEvjhbFOp2aGIqXSOUJBoJxAc5InVqqQSWYWqCXB8YJ/SaxCkiqKOiafNpLdl1Lp4/UytR1seeNl+9f776ODFIugvI7nGHJAPKqziRHCTPMcCpXlZLxyZ2VKNZ1JbJfnoaQgQalO9yyBrBAEk5Dpe8EKrwGMhHq2ZypmCh3dBO/2/0+pULYIOob8VIAdAU6F2CQGI3OeMyhVrHABRKhWNcxmD0qlKnZN4A1DYUYoRxLEG2OthsF/oyoRIuivZ8pSDUW1OoJnnMruUWKy9edfYpdfcyMQje5ilYzxtxkM0ozHOFwT9ZxZYpvFvSOcewxJMqGDGZRgDWd5OOkAXCym4DZDiViS+KekWuSTAgfgGtOKSGda+1jB/vEHW+ztE7CWDLYspf7tzivW2Q0XtzDum5HbfO4UTxxD+TTwM6MZkD4hNrCR4SSpUEwsoU4wJ2Kq/1UbO/V9epyOUBygOfi6YNXhKewIY4eUZhGZkWOD8yXrrKTlfXjNjdY9qjBCTRpSrrDqvqeEF17a5l0ASlLTuuGndkRG0gerQvbQDrPzwD6rooBYE6w0TXfNitVWC4xu277PJo9ghLifDBqkeEoEl3Ji4ivzmspEp3L5nSAE3/dod/f96AUrHeHwNMzTFNRmNyNzB5Pgeq+oiOGRykDOVCoCPQk7uLOKORUJuVqUoIHWggaUKi5KkX2YYBDng9/+pr1Cbiqto2ZEnbOqosZVRSGIMI1lLgEL60CtKvpaNKJKwXY8dF9JOT8PS5UQWvUoDzQHuYJAh5agUMLkUHFe4OXnuWpL/zeVSusfQ7ZI/9zyq+4xGPqgSJ78dRmJiJ3Iu4VasogoibBCrFRxLsxpXzGCKJcodSmYKizUBqGTLpTPGsFDDWHdR4k1+mnVUKGthsBU0TOkVgpR6ys3nGubb7qd0wjV+q02fNoVgD4awuIxKJ0HFbRRLBmgCZAFyKiRlHIyneur833VwlsMXZuoxMuQYNUCFlTRwJwSAhwCfGSC9e+iKuj+R3fZlqOMNUOpMtzzDRevtFuuXGGVsINtVHO/vn2/daK86r6vqiqxc9evtIs43qaCzQmjQV0Ewz8Fntf/pg2f+A5KdYD308kskj2dGCMjqQlSXBeKXeAaJjlG1bIcR9tyN2PKzrdTTD1SMlw1ptJUz81FUDB8L6cAoYaxLkEBvCtZMSzrKKOi4ZQJkBKaF0mYnACxKF6j7wiNsruPWPm48nrS8+jaRaBxcGEJsVeemyy54dzTlap/x2GboLS9wMbobKheLEf3eD8zKyKtj2BXXLUd4F/sqRB0KqSrFkqpOKqEWKhBMRUV5mL0QjyVsP0cgvDNr/+9DZKXSooSpUrZ4yT1oiD5wtc6UKAMayIl01hdQULVvAXliBK8vkDxfoRNmd886VSyYijlI7iXQFTMC1JDAObGLLLf87c32uxYkQL9PQf/9HvRzeHLx5e5XkWQw3+IRMWxfcDecewX0+v+fNmE6JNDNUbwWJ6nivqvlKMaFfvHz6Mo1YBq7mj9GGK2oZ7T3LKYYScNHvT30p6xZN0Gu/bmO4lvFwHdiEloX5jSxCu39CgM3QfltI/UcYZTJXuQht1NV5DbqYMtpJIFeKDzTr1YMw+zIX+iGRq9UOKqFlcDaIrSsxFii+8+tdue3XoKTwXLhtTecNU6u+6S5cw2OWzPvfC6He1Afsgt+anJDLZsqCi23/rAXXb+cib1zq5y9A3XlR/abUNt/0aP11u0AdLir9JWQVHtF8MyRZD5mFANpinQ5lJ9maWbb2MuyjrWhXiT9g4VGMh8+bBRKZOMtnKkMoz6PWmaUu5Ro7eneP4Ua+bJeoxKGS0cmqWhXZPP00NSMz1EKuBQq010cgoIRl/QNiMURc5QrMEoZyhP9vRb469cc7pSEa0RJHJjOuoRa9XZetR2ogQzXlcUWL8ggMI0Ifnm8YbgnzxVRZ23fxThqYqgvquBf1UoVYqbzCDYOdo4Hn3kIXv+yUcZlE87NgqVIjelfIsURj00urlSclwVsFplGnGmGQXAQm8sDHrn1+DJXfdEc8nHeIyYFiHMeQ9B69x4sbB5Z9Lm0bvN/j4mOeaUSLmYAGGD4kiBQoWAc5rzYi2Pk4KKuReMaXmvKZACSjYizxqAYvzQMJTw/oJggoBevuRDY2D2MHQiLzThZxBCoo+hN2o3HyPxqxMddf6sIE4Hw00aGUJy67vvsfplq3FSqsfjdBEEJC82ToWq5AHTHP9SfeIUZWkyeIJSGFLVFRI7VS9aYJnGKloZmOkIXNOkrFepfXvttbfxpEn2tdqWwfQtYZTdvvYRe+CxrTZMIXYZz3/XNZtQrlF74fkX7VQf1CD9XXmqbeRBktNDzI8ss4+89ybbuLjGlSrKjIVFkHGaPkGt3aN4rKeJptpQBFpNorwXTEWwVJIlgcfUUku3vItDty9jHRdQ/a8zuRlVp2GYrIWUKKkibAyBDhZXranTF0rJcIC7Zn6M01EOFHDF0fnGGe6tGGWRIREeitMfTmnxAdMYsgLhkRpc9ZrxTvqrWjnDirOKVd5X/+tnVKkre69N9tiHb9o43n4XB8EJNXrA51ZiztrPF85J1Usx9KW8eakV5KnUuao+IOFoFkIDNTuPHrIH/+VeO3l4H/VTBNpYyQweSEolD6QEnR5lQBo1ipXpbCeYG1Wc6ytUlkesnX8vbzWvKsK9T2D0QrmSL5VvnaueWJqgVkHsI2UQnIzjs9Mp89j7RPmmyJPEHiUi4wN0d5mQR4uUxOGyfo4U0S8tSqZKIfX8WZWKYzp9XqhvEwz0ZsbZmEpKRSyl84WBgn30MQ2NKiE8zYSlcj/cWnmrXpirOr6/9e57bB2jESpoM9dCSV79ruUJEYqxA8etmAqBat5fRo/oTaplE0CtkoZya1xPEh8Fm4BNnE5W2t9+6yF7a2cbSV9O22C9Ssg/rljZYutoL3/+1f12qK2bwSsldt6GVXaAzu1eDhlQBYRibQ1crcC7rV/WaNdfuM7OWwmRQSxAZimSprBjvhwFCnQH3rKh9p+AZHZBszPKQfFWVIenM7xUk1goXmDphuuYJHsFmrOIF3IuGq9XHm+MelFVzgvySanSKFWShLq+vBFSNak0OyYh0yZQqiLWVMT/jGAv7SvFwDnBzXCuWRhNGtzJPKQDA6ui5NEDrZZgD1LsqZ797yoqNCRZmy2oNo6r3//WVhvs7waLSzBleU9729MsvrL5RXiq8uZlVuCQYSV/i71RjLo/rqWczdr2yrP204e+yzQemuuocNYhB6LJZWG1oBPECioTKSMwrtJ4KuCfyAv1UmkYjw4hU02Wl6fod57FV84sEm9HWMFzzRVQBil3tUKpgiD7M0LcEy9eRHqcyfDF9HxcAaH3CkRI/JD1j+RhvlK5V4urKSLfFUE9h40ORQT/9Mvwh9mYzItIg+EOyWAqXVAk0esjCIsSvb3EAYMolXrzFHS3cN6u8jHqbl2yaoXd8f732yoOFyjXIXxcalzF71fNe/fDZk3sIUYg+Zv03iuxuBAOsL6w2NZ4DmeNMWNkknhrurzOvkdd6CPP7EHxGnkzajvdY48wJg02kJjtOAftpYmjSskljnFdGgKqY3magFPLW2pt7bJmW72kihRLKPQVEJVSBU8VKCzfE2h1m+mw0Z4Xbbz/JeK/Th8d5u0/fi4XcpWhE7r+AktUo1CGES/W2VYhclcX8hQ1o1ovHfBdTKyUEWTFU4UKCMX/xEV4IxUlT1Blr1oyRTiahZ9g1mARSuVNlZHxjWyR91jpM5KQIaMd3db51h6r6J+wUh3FGuy0VfzGGZQ6WQLfWMGWtr0H7MTefWg8FwdEE64NcckcYJmX5fESmXyWM5U4XkTH6QC8VUrsjJ3GfCSZAfDkj/7Ntr/8rKXICeSxJuXKO4k1UamNn8qhkn6NG6O+DYWqBP6VolSKnb3ZUN4QSxXX7QUiIrobXVtsjf8DpQriHwly/LzZ0po5z+QLGTES8ZyJWWJhvlI5czhXbTG/FST2Ur6VUiQZLcE7vo9LaoIgBKYyeMAQu4WZdprERN4Kb+J5KvJWo5AV/cRYfRyxqsmoY+NYe4R6EbPslH4Y53kr1q213/jYx6x5CQYusq4Sudm6cDygCmrH8VZlmP2ETkLRRQJPSEEzR3/G6qVUDcy2I96aBoofHSqyHz+3197e32e9w6pAUFZR7RgIFVBk0VLgOmVMrcd7ISRagKNLrJZ8Yx3kRDkNenBOVl+VtnqO8KlS+znXAycZKZU+PMzWldiSNWJROE50cC/naO1DSQc8j6ZxdCq/alxIYruCbuQECl5Uw7VEM+gj9VThggYEjejgCkieJCRLRglmFlT+QfA6hdHWPPtJ4KIefnqOOpc5B7mAkZqOKt3FNPvmCPVEzZU6srFzxwEbP9pGTEq1iu9fkMN/V6U+iYarhD+HpTnMSNtRjX5iKEiOmEqUuix9LMIhmTnLFLhS5ZiRUNkCUQGvzwAFDYHzOIh5tzbR3W4/+PbXrefoXktyOnuCm86qil11V1zsKJZFJfdZFYwqCw5rWE5uSglOH4zpNV5eNuvNh36ItufMgkt23+NKEHCzZ6IcKkaeajb28qfPPrxWTVbJ7ycQBREq9OfEAh6ze/6sWaUKyhk+NswBd18/j7gIkCZcYBxDyTHEjY7hzzEcDQol4xB6qUJ/lSDgCOvjNYAaWeZKNWoDKNUgwxx18NoiDpSrJvjW8UErmTL8Gx/9uDUvC0qld1d0EHaL90fIencctPGDJFjnldtoeItAYKqaapj1y0AevCINo4YFH+ZUl8GZDDBvxPYfH7DWHopjR6iygNa3mX47ewPVM1UJjrwZshPtyAtsoN8DRjknahyprUTpVuK1br3mElu3sA6lUmQUq33wVgFqSdlEVDMXkJzRKbqTx/Go5VSRNFAvWE57hk79mKaCord3EMM/wQkiDHBR60nYCb9n78PS1F212DAwJ09aohiD4uOqidWLMOhTMKbaH4G3tA7kQ/5UiyioHbqGtWiEH4QkWR2/qzCla9A6tuyxNBXrzuG57IW1rfvAGTGVmgHlNUa7WbS3tkM1DthIjjG/UfL3f6VUM0zzKSOmSmJNpFQaVK98UgXQr+PADvvBv/yTzZBgSzC8sdRPAsETkbUewerqJAkVyJZiLTQHvVzsn2ZTEJPFbe/ejBh5qvgggVA4GwRX2zKfpQslTEGi5wiN03TKFTRWniD9vkTRV4iTXIkiyvx0pdIHBkrdWxX041zSKvRPiX0SQRF5KT1HYFqqPgs1o0+Nf3alUoEpT1I9m5RqVBN5I6UaQqn6EZJ+GKk+NlaTlVoWLaYHrQZSY8TWbjjLPvChD1sjiiZBlYEJfiBA+wLQ+xR5lymSvyW8d0LkBX8U/EtXoVDLID2YRw6zwMuhr9mXUdY9x171jzDrvH2MQ9aoDR1PMna5n8P2jjH1NcnYrySHtQ3bACVDpwjcdQKh5xa5Pq1DAllK5vrstusutA+8azMtFFKN0OoeHnHPvoBWUC0l3Xtg1eRVlPfUbmnt1NjcAROnw/5KOSV808YNziKH3YvDFMcBvuIzKM8EfWfkbFxO1I+lk1tEami9k6QeilE0MazTEGg6eldMo1CE4qsUaZ2yelpfeO+J9l7reGuvZUd1UIdIvHD1IsX+nVJpooz69Ue7OH502y4bo5p4mCphdQHP91S+BD/HU83gqcqIqaRUGkOl2dsa0CguZd+Wl+yJH3zbEqO91E0OM7uNkWZlbBxCOcRMCoVVJdxkFugnGl19LaWibkVQsJKhVT4MwJQ3FWHhMDDyTLP7Mkt9R17MR2dFTGC0dfP/CW5b8cEcjAx/j71HTFLEzF+kZHqGY7b5ShWeExTwdAV3PO7KKeGVwITn+Kc79Auf454qUkYpqppyY7JiTMfJ4KkG8VqKq/pcqbDArEuLZnkvYJApScz1HNx21/vfZzUcuyMq25lTPsOFSYoKLGqjPTyBxVXbh58UySy7DMnebEO1JYBsYQIMSgVeUtJ4CFp8z9EOe/b1HXa0m4ExUwyypIp8MhcOwitDsIup1B0n0dvAQRUrVizmHNxTHDTQ6lUTysFlkIVGvNmd73yHXbFxlc8clG+aYwDnlxGFaY3y6l2cPKKqiAUYDfdAfHWiaIePHPOu8JbmOk66X8xocnVAaVCLXDzXrgZK4TqFCSKAWLPpYRhJzanQaDrcjAgNxWPF9KdJgTUbRNcjqBhICmCuRq2pfpBD44WMxtt6rJMTR0qH0RffRN/AoFRnsn9ylxqoMckJBlr0YXIZQ5xE5/1UiqkcP0QNbZK7KImpb3VkiqFUIiqKKxt8vK9YH50QUsohXM8/9gN7/Vmo9KlBP+akVvknXOoEc6/D6YZKQjIoBmtRBTOjoFtl+yqudYViEULuSX1QOksqQDYXythN6HtPvrofiKBhVHrk1iuwgHMjxkIs47cSpQi0OMHlx7+PhD2CfF5Vre/9s8U8Bq8mqCZvpFgoVozwvvptuCIJlh5elDUPY4ZSp4hO13tH1c8+1gyLOcVG698xWKpxwT9KuAT/FFMNcqyMvJk8VTNkhditjRddaNfeehvWlQExIpd8upD2gi3S5/b3WAfz8UtY+zrKnMrqqqCYod49Vygh5ALcaSjLiVITy2zZ02YPPvqydY1TDgW0G6PVYhpFq6lbCOysZQwC5BNGULHIGJBwJZT7jddttPJUzoaY8krijbHKxbZ0YY0t5kBrHV+jAtqw/lqAMEDIK0Qj4kclRVq3XsaTaRZhE0ebCrqdInF96NhRPgc5Yi7GqlVLrBIjrfxUjtRDjhxewhs8xQXwBgofZJz1OTq3l9i0oM+mBE/EBvVcXAJRnmoyfWt1FVFSH8eQgoku1qgAcn7S0HFyue3AvyxKlZntYg3J5ZozO39DUSVvxmK3bd9t3RxbMzKNUmlxw5iiwKDF5jW25rIe2g+UKtu0lCASpdIZVepUBb4lOXf1gfv/3vZtew00MWJVLH6VErrc8RQlNy5fymWxqSpLqqY6wAdJ8rPP6nNLGwpinayIaHUXZ0ErLyEPzEzoCfLv5lVQhF0KQCicxOEeJWL8gvr4i/3LbUfUCuwxlZQiGpEVe5SQA4u8lBQmVoro3/k5qlnoJw8UjFqAhrNXGn28K2zktUSpqw5Qk5h8+CaJX5RqTEfxROxfH/GUhvFTaI6nWuKHFqSpk7zs+uvtLE6oyMPSeUcx16ozi1OsYaWEiCGlA/t2WwsK1bhscaRAmpgVZqj7tooJA6J7ox+VCy9uPWLf/+mbKBTNj7SUVDFoU6cHVmG9t28/CBTrteVrVxHnjVgbk2S1C2tXLLD33LzJ1pCbqmSPMqqe0XhlNSJqqKezA4IhUQ+DzjrD0yiGUg5OZ06nEWSVremYoSro7hFSCfsP7PdiYw3bXLF8uVXjZRWD5TSPvrcPww2slKdBppRDzSE32jcZZxnmvE/uZQJuEXDQR11zrnUBL4jxCceR6t4p2pUiqicNmYTK1qK4ZE0yH7Hj9V1W0gdJg+B7UlmVH/xX/RtnxFTBssrr06DIGT2HdBwpGD3HsTnyJGEa0c9XqrzwBQWc5QulVI2eldao4RpKXSYGOu2+r33F2g7upb5rlAOcK+gE1ol8bKLOofV95EwmclK11ZW+eD5LXO3WPixTyhQUKsw/D24kngOhLL9+E1c5hAm6MlBRXkFexd2z61oEz2IPFimmEw4hrJ9tcIwwZSArAjMa0F0gNKSisSLHSuVNif6k8Jne5Bde5P8GjxY/JVznbGwlJ+UKr3/DOK3QqBgq18fAgvJUfQhcD1UA/UA/QcI8nqRpIaPESALXNS+y6zntvX7RSgQKKoD3UpeC6vZUG1EGcZA/ccTKhgds7cplUMsqeFX7ut6HC1Czp/qL0MaHH3nY52Pceuf77MdPv2l/fe+Ddt3t99iNnPPUspgzoLj2n/zkLXv99b3IRcou23wBcd+ovUk19wwkgtHket1lq7wesJ5qiVLCC9X7qVonxLtuvYJSySsBwVT9cehYqx0/0cZnLLGlfMn46UgnTWxq4/caFa2zkxs0lVbnYXmEhQGiL2+c2ZFKwmZ0ccr3ce8zGOEYGcg4F7iWmVwX19+BApHaSRJDWjNxG+EI81WKNPATssyb0LyxNZzNHGqCeGMIjx7ucZJO+SwdHZKrnA534Pn1v3Kt7+ls7Z9fh+NJXD5tz7u3b2N+dRv3pDFTESyKBHY+9NObKKFWwDuVU1GRrEKpKFzMUE/WXFdhbYf32L1//RUb7DxBjiJntVC/fowmG6cZdzpWVC3z8lJ1lMlUkKfSCfPyUGIHBf3CaR7hEAIJobeaeydnGJcV1DJYZeXGQl4qEBTh9I6Q0NaahOrlKJ8V5Nrhn7yHK1X0uvCX+O8RtGOjVLKj9xWkkAIItsRK4x4tvOEc9Iu8qCM7eSMxqfKo0WfPfb6Svoq9tDTyUiqqhR7miVNoxwRfI3x2Fzmqbo77HAL+qOs3SQXKgmbOBOZw59XnbHTolyitBZKHY2vURz2j6bGsfRY2t3Kk15ZmCfwhJXzxxO4KKqmcywe4FDiXapd96MMftauvu87+6+f/b/vwb/6evU4c8Xec17vmrPUcRfO8lVU32a7dneQySUCTDL7r7ssZj5ayB+h26BvF6xDfLW9O2Yduu9TW1tLCQ80hHDHvHyr/HVW4cUJoNW2JnqdiOhxa20/ZPg7eTqBgK1aspEu4iUPc+2lYZC4goUJDI0UGhAc+b8OhmgwZnoqC2AlOJCnmOSlHLxGX6PMPgwcObUYYljwHHUipyIGlkw3IVjPrTPSvrmJ1reukEdI6GlYaeij0WUoRhwPkp0702KldByHeNKmWJST9U92ywLLvYEbi6UqlPp1g0XWCeevRw5xNtdXL8oW4QpVCLIUhlogf0PVBqYB/KZoVdWaQxpO1UP+34/Wf2bf+8a8wXBwqlba0AAAgAElEQVSEzBWU67hQCZeGm7AAWtkaEm51lIhUonBlfrSpxopplLXgX5Td9uSfZjboWBqsjQLRSKF8Uqx7A6UTwmkeIUEcjtD0wwgE4D3+CqVLovsjlsCHoeitXBll2eNga55i+SAXT8TCYvmpHIILuvHgbfzzI2gZx1LBSQVA6i3z0awEPxjORSJaTz4/jIcOdLtaQCZ9PDQsIK+fVFyFBR4B2nQAcU7xNcZkIimbRkM3tyyjunqBXX79jbbhHRdDIqh1QdmghE3yXjmfKEvjH7HE6uqM1ZELSlGL54LnJ3wEzx9OjizmeNB2ZtrvtfOYfqu+oge+/yOr57C5q659p/3pV//G/upv/t5uvOfDVr2AmYAzJbaGsqO7b3sH52sV2TMv7rSfbT1pfUDTyuy03X39ebZpaY1VE1tXoswC1BJ3b2FXuzsQSEXUeSBWihMbdTD17gOHnK7PQqMvWrzYY+weUjyLFiy0WmKc2B5FmIX3QHIp+J2GDp+BJdXhbkU+aRkZABVpyKe2NKFqfLxpniNMEwnGWOvoNs4LTnDKI4PWQAbBM+lo1QTeKgNhVoQ31M9BAyLKnrUf5cC5CYbuqGE2Q8NligLyIlJBZyhVKBPSkSjSnXYmHb315pv+c8weuftz0zpPqdzFRp5qnlKJNl8Ak/TMYw/Zw9/5FgoF/NAwSBTGcxiadsONqzixAXxcW0MAq25WvlI8L6kSJo351U0qX0OQqaNmdICaTsAIVLdIguBFpBJ6X1csH4oSpiq51/PGxjBxSf/qM304Zaw0wgmRMp1Gv0ceLVYMeSL1Obk35D1daeJSJFdq1S/GjGG0nPJmwvcO5TAE2prYHun1UYzq5UkRDPUuYA2C4fmqidSI8wmwoyBgW3cvld+cmM4vRVKU0ajYvGipLSDxfu1td1jdYtrQdRKmDipQ3Kq1hsEtUN1dT65o/QJi3xwWHcHyHA6fM0Qs9M377+fYngH7zU98gn0ota1bt9oaThVZwvlO4ySZpQQMX7JPfvbztuPQcT7rV6mkoI0EpveD777GLlhT66fBDzCC6ZU9nfbStn10eFNAMNyORW+lDajYfu2977arr74CpZoBBXVwKscrdvY559jateuj2K+C+03YCSoWTnD4gKpsNOewhdIrVfQsYgqTcpmx9M0tY/BMGpnmf5MQ+CAKVttbxLl/HcwN05wnpSBortNylO7WZGDl+tRa4pOBtSfu/zRjEeegKgti/ADc9Z6h9E3v79N/Zf0x3ordksDg05QqXxi2YWj07n2HbAGnLRBN2da3twdIKAjlujqnVLM3JIr45yhVGfCvhsa1Rx/8F3vq4e+R/OMsXlU/S1BQCp1iqDhJAwzriKUqafPwAloJuy5QNVpYiHDqPFBHVRd8r5ZzPyVD0uhZtyjd53FIaD/3vIh7qqA2gn8qc5KC6awjzW7Q5mjWhc+q8FhKjGIogfKFibxVgGpzWC0eexXPptPhYjGBMeupIgYrDqDkAaQoHjP59gS/qH9ivB9OEAmeTfcRhsGEI3oE/aRUo9SctcGmuVLh5YXzddhZ89IVtpYu1Suuv4EK7AaEXwdaA+9cBPBUHpDnrI5JSMtrSVeQWE0Q8ygfI9br2JGj9pGPfNgT8V/7u7+xR370iH31L79qf/SlL5EDOtf+6R+/bmvXrbdP/PZv2w6qbYxpTccZg/zHX/lbkr5V9rU/+bytbaJFB2g1zVE+AyRSXnp7r/3BF79gu9/e4oep6RysSy863+6/715HJF/4n39g33vw+3bVVZfYn3/lz/FIxE9UhyRBPGpE7CHx24rH7NOB2uSJFiKTLUxfUgeDdkjyqGhKX1pNVfCniWsykazOlsPioT1PhcEokIPygwWQHW9EFJzndz6jkrEE2tNJFNk7vTXzQkgHz1gCI61C5D4OQBynD1Ad0Gkdg+romStBptReQ3HW6Uo1M8l42xdftd4XtnAodoNlzz/bdkNdeqAbWWwP/eOfHQ+HOEbD3PPQ6BXKU1UzzBFPUKEhmgSCD3zjH+y1Z574//h6DwA9r+rM/2qk6V0zKiPJ6pJVXCTbsi25W9gGG8eEAAmJE2AXAiHZNCCbnrBpQMiyBP4JG0ISErIJAeIQqgu2ce+Wi3od9ZE0RdNHU7S/37nvK9lO9i8ysTTzzfe9733vueec5zznOWkOFJVa6h/jcLI0Du1BWF0l2mbcexNcFtvmS01rzUGUZ0wBel4vTcUcy5M+wqjolDVWzoTRLLqYKT3OzDWEKv+UakyGseZniumrLyjUrDE57T3E76OhMW7wdUZ17o2KTR9FYcM6w7XXgAsBoPtvD7R4bTYSm9lKo/L7mXSRDUujdCEVHykRQYuQEQ6qf8i1jGFQOAu0FM6kg2g99JxGj9FSBNfdxmZbunJtugElpSs30QrBTFqiqZhGEceDhht5HNJaHCrNHizOpYI9kZ/g9BDi2bljB4ga7HHCnp+F5uQvfvRjH01f+PxfpAfuvT/9/u9/PP23j3wkkLAh2PH//I1vps/8+V+mu9/9rvSeH78rtavqTP4tTXYML3nP/Q+mD/3Sr0KdgtPpyU9OdRbP+Kef/JOgMP3yL/1icBWb0RX8n5/+0/Rj73hHEAY0qgq8hk/PGb+nAB+cV6XwzwUdtPOzwYttGPmis3f3k3P94IePp0ULL0hXQfJtYM30LahZQCdkP6A9Mc57zeA5KHRjWlCFoU4Q+cjIiHyLvTiDecDjGNUZWm0mOcjM+2bQf+UM6zFmTW/79vfTCJNxZl68NC27+erUT72s+3BX1LBmL2eEaROio64qDz0fw2NH04EHH0zDj7wQTYIz1l2cDoA0jYRHyF4hWOKFUQUBJvIFPQUpKJbexNzfipmMICEvauKhVo71p6984XNpy+MPpUUUJyuJq8e4yUm8jZu7BaSvfSacQSvWTmuX6ydrnXcdd5wn7SJ6BoUTVcVRRzw8R+zKXO9RHMWNabgUc5QwKFka2bDyRs3AQh6dk4egOcpUkc5C8kwNQdFF21CiBlZQl8K4ChTR3Vl4rRKlK72UK1jmdXFtr/FUgR5iHKERrkH5FSFjYaplzmWIWFyvMHqEjH7xMmFzQ8Ae6lL7OL37aEGQwlQNYdYmxXWXbUh3vu3OtGbNmpjwkSnQ57NeTSe3MxSKSlzFEAO7H/zBg9Eucdttt4aojIO8W/A8zz77VEyFn83Q6i998YuguK3prXe8NZ2kteTosa506WWXQeYdTSf491ImDNYBVMyw86DwwRZM73vsyfTBX/01Xt+NkRBe6Xk5HDdvvinC/O99+1tEChKiJ9Lv/tZvpg9/+OdiEEMYle0icQ9qSlJOoD3jyMFDqYPBbm2EY/5klGe9Cz34HhamE+/97XsfYMJia7r77nemjmY6Hch5Z5prcZ+TFLylxuml3DNC5pXkS84DjkkmRmPsrUoG77E5yLt4HYdWjCYmwhIIHGdc7vZvfTdN7kXZd25ral2xKHUhoDPai3eGRL745hvSrA03vt6ourc9mM4y+/T0sy+lCegvU4x7PAUiM2ps7sb6fxmVRTN+Pk4cLvpXiezwNOoijSaHMNL/6Ut/kXY8/zTxMPOAmYIux9CtVeOwLsCJNk7HJmlJoRHO4htKqn2Hx/HIdziz42Ni+ECQavNmjE0ZniAX7cK4zD9UHyJcdLNoWOPC4R4EAU5kVNF8Sw+l3JkPuDo+W3ZAngtV0p9KDbuyF6oMBQNM0IjZSAE4hOHkawrddD1YYTP+R6ETvWj8Xry+JNWeDysDCNFDGa4FaHF+7OkZnq5AxSnQrb2M0TnNJrOw2wjP8oJFi9Ktt7053f6WN6fZNCvmyD9v7/M5R0ZHcwifw/gHvv9dNvKH47n+GZ7iH/7+KxBiOwn7/ixdteEKXgEVqftkzISqwoMcYDP93Id+Lp2mGPuV/wMKuHoF74Slsykta/gnxiMbubCO3RwAv/WHn0x/93++xvrLA2Wzco8N6vHhLU/3dueOJTb+7/7Ob6QP/ewH8iQXalOShOPQjMMgr+2+ffvCwzmfyu/vP3Is/dVXvpGOQXB12GA/RlCHClcLc9GmRgbSlczWuh2vVY24UAWk3OitMhXyM4mIrD8NY2xS/Wf4Aebf1N8qAGZsMSmPJGXSeo+ikcjIn8mjh1LXy1tSHSlMDe8xcqqf1hFya8LS2bfemGovvf71RrXlU7+TWml8qoAA2U+Rrcu3pat0shICo+Idwur/macqjYrFsJ+qtr2DcS4keBjP0NF96btf/8d0DCSxDuBihBs08dYw5PhJkPTkMfyri5GiWWw3NqwUEl5oOBjEV+87tkmRlegNApuNggcbUvTNfAs4mvha+v+QXbMaVhRvzbMKYu5rBTrVEpQx70mlpyr064ItoWcyRtd7RaNkbiZUSF9UVGg/LseNrLcqQr/cxBimX/wsT97IKqkWfvl5fkH8KdFCPa2sBEPBeC9De702TGzzqaOEOQfwFLbVTyPfbGltT8tJ8n8SueeNV28ABMoJdQ4j8zrlFcuEoJyLBG8h/eWffyZ95Fc/mq6+akP6tf/+MQzr02z0vvSnGJhGdc83/y09/vhj6aMf/WhaQCF2y4tb0gd/9oPp4ovXpk996o+YQkjbR2icl2WEgmHCYSUJd4rc6jnEJz/6m7+Xnnj2Bfasykq5WJ8nYHKdFIRFff/i859Nb3nzZlITN3NO9oszM98/h6zjSVsZI9RIKKbtHqbg/OWvfzdtR5L5jAe/kRKAV0/38QDFNjG47d03bEqNIwyzG6QoLJtQipvekPx9GgepEPwUB5S0pAj1iJqm02Sb0T6eO8/3wJYX0p5HH0mzoETNBr2cBgzfx6A8g7cGNEDqalpTA7li5bqLoKlf+Hqj2v7rH6GLWtryVOoFKTqph8CopqoQEImpDf+5UeUFwFPh1eoZpl0PQjMdtOXUge2pd/+uKPp2He5MPadOcKjRa8OJoDSvc6faORnaMapG4lm16c4VXz31BRuKzZ/PV3duWFL8TNQme4ay3iHgKWhg/YsHYbxsCzrUFfUb1NLzSWWCrv/VSAwJHXWKxyL8tNicw8SodPN/BdAR9KgMYsRnijIWBpz5fsWpGo1QeSu/xmbCgDK6ZzhXEKle48pK5kbkhcGmKFCoqNTjDDg4TjN14lBXdzoMF26ETVZBODyzrT2tX39l+pn/8t60ZPliOqwzqbR86xKyP98dlA3KoQ/PPPbD9MgjD6crMaq1hI1HUVhSSnseSNvu3bvSu3/i3YRTLenLX/4ytaE5cPl6YDQM0LrfihZ6e9S9ZDKcSyB9RuW8ItbxLEDJJONSn3r+lfTrv/vx9PSzLxL+cTfqQbBZbWdXOu0WwsGP/covReOjK2dht4MoKaayBHumIhj6o+TWzYAGPgeNiim66cDJ/vTCnuPpSVkd0OsIQbimM+mGq9enG9YtS0vtdBiAkItRhYQ0z9k2+AqIBq7NOOmNg+umSSx2AARGhbvDiVgTVTCT0PLpp9Le+x9Is0EPm4PChWzBBBMoabKdBYm8sZ65YIAtNZesBSVc9nqj6vk22gD9tAfv64RTNpiG585Mg1BZJipwhw5T/n8aVT4VJyia1aNR0czgse7jnenQy0+lGQOnQF4GGfx9OHUCekiurCV/aiQhbAFCb4N3JnpUD3BgbSoDIiVIoEfzbM1f2YD0ELaZ23IuimjdyukT0piKYmCQbvUoeUN6+ttnJCpobSsfg2V/WFHLMsaOVpTsLV+LAJajQstcMjxB5ERZ/Sj/veiXCk+lYWfvGcYS0G4GNEKvKEA/88J8XyUeGOFeeKhc8C3f0981pzp5egSQopviL7oK/O4MJLecdXv9jW9K73j3u6mVMGWRe8h6e7o4D0GRz9xaTrd8bgUUwIHZYl1nCmQsynX8XJCmh87hGXjuffuhJf3LN9KbCSmXLF6GZ/oUeepQ+hPQwDnz6GNy/pReKsLf8hHxtzh8PZAq0vY9B9JjT78YeeAzz7+cvv/Aw9H+v379ZWkhhruFJtguxiZdCL2pisOzj4mO6qp3QH/6pV/8xfQjP/Ij7Ik8eiczVSyV5D6uiEwEWPjbgy/uSV/91oPcf3vqgFHy8kvPpMsvWZ3e92Ob03wup87h62hIBuosD5CIJJ6lz9FaIEY1gcF635Xk+GdhVNh9FqC6RXFystPbt6ZpR4/C7mVw98njaRDe4BlJCbS/VFJCOLt8SVr0tttT1Vy8lVdXAhWTPdvTwQd/mEZf2hW60hVrlqUDeBZ6J3kw2VNl3p2HeN783mn8j59NmFOhpuSU9X0vPZGGDmxFeJAqOMnvCWoru4FtTwMgWFdpJqFsNZ9CbMTTpyYKtpn5kMG3bCAR8wV6ZrhkSEiuJYDB1whJRjTw0QYhyyEGgfHLghD1hJZKRPtmnszhAWIYWQ4P/cp1jFzTCoAiJkaUU+HzhXgtMbrHEzAMvLTJ/J6ZYJuLzoEInmNU5ObFkoAbbfIlIBFvc75AkY1Ko7Pdo/Rmvm8+SAwBRf8O2z1A/1A3OYQzwarw7h0wKe64823pqhtvogYrzcfrz+tgfdE+JnPIaoy8CR6m03AYkxG5bYVG4ZlvRMD9ffe7302fA+n7sXe8Pb3nve/lwKI+ydr8y9e+kX7+w7+CR7khff5zn01zGGQdg9VUFca48rmX1+Ys+0S+4sOPPJr+xyc+nV7etiuinLOEZ2eIKOpI6P/6r/46XX3FhvT/fe7z6X995jNhJBPC2sHv9LLH0vs/8H4M+ZMgws2xz8pAOTMj8sHoGgySaz720vZ0/2PPpnVXXg0X8AJmRjNnbWYjbPjryX0or5ByyORRl1/ET2ZO2XMVIwH1nIEi8/eQcrOl06gpe/XAFzmExg/sS/vv+0E6S/hdObsRoGJxOt15HAUA8qtlS1P7dVelyrlvYFQMnNyattzzrTSNEfeLli5PNauXphc793PxDnAzm/F8LXpVYueHecUNqgM3zkNtnrs4tbKh9zx2b5o8sis1OZCAB3MKtGrXgUNAwiMkeMqONWBUzWFYjRAiqwodivCG8YDcdLl4p667XDTZ7CNqNPRB0+ntD1h3lGLoAO/t7FgJrhqA3ME2vF8W4VRLPIMbFdKtAmDAqPRyei3ttsyZfI2neQFWxHXE97KqanmghAEUoEMYq/xFr9ScyuJvGJNGlj8rF4NzfuQJLkTuA3yjim2eJp9fG0bKe2TdEJjhnOB7SMxP0O7RRzXf4Wk1tM4sW3Fheue7706z0KcbxZgmgbtDMJIPm64+Hvcs11sofa69UpQ0JiA1n+XLn8cRiRH09vWmD3zoQ+nb9z2bfu+3fj59+Bd+Pn3pr/8WUKI/LVu2ItgVd+E5LsPLRI4r+Vbt+6LYmhfKx1aZDh05nn7l138zfQfPZP1mGqDDhIm/438YPPBzH/y5tOGyy9PX/umf09e/9rXYy0Ejw506gbGD4QW//du/lX7mZ+6OInTeYeWBlvdEGHAEehUBiJygljVzdhssnkq8LffG/fYhBfHyi8+m0+RYroH7YjaskBUrlgOazQsVpDCcQLz0rjmP8hNyDFH8gRdJuJV6d+9MO+75fmqEyNx6+fI0b/NVkFR4Vv0cPjQwTmMvJ1KluNrSU50ZOJy6tm6lCQuhxRUrUz8+6jnmRgnClrN6ispH4U7yzZrgTWEUk3iIFkK/mQAO2x/8tzTe+UpqUc8PBdXTHIgHjp+kyY2mupgIyCxfcinRHAELYW7RPRVwz51KkVfk098h1AGeENer0Hqyb5BhZ0gGY2wj/EwlV9mT0o1kTzTxnnIJ58xqS+18RqPGBet9OptBt27R81yhNm7DJczhZtCcAlI/zx/UqDy1w3iK+ligeQHjS0jN3iqIt2FQ7tWilhaGpjf3gzINRpDBsLJ8ciXNKbyy/yuMatzf5bcGCJt3dDK61bE5xIKV5FPNM8mnoCTdftePpWkt7QnCTMxejtYYQyWBGY5EgafairE0u7GKL+6NZkG7BdSwD1I693mSNp8v/u3fREH0He98V3ri8adhVvxauuqqNenv/+7vkZujs1bmtjUeGQoY5BSeypzj/KbnQ4kOdu7el34S3uAOtPLk0ZmfOMhgkmcjkFLNgWDfnGHyvHkd6QBpwShS4C0QrVeuWJZ+4l3vCm9p0+U5UnS5wQtzCopNkGPt98p0pNzvCw7AXeuDj2NU23ZuTdt3vAqwgLSYyDHPtr29La275JK0ZuWFtKPQLcFr7ZiI4Nh6azax/CcCJd8ZnUGIEae2EAaSW7WtXZKmLZ6FQSPA0z3AvbHnmHq/oH3h642KLq5w5/aciNUfObgXxOfF0Iz+fxqV6Fgk9TZzzUitJLStUGG23/cv6HW/zHQE2rPRrKhAZ/0kRcDjFPEcJK1RtbXNZiHJp6hNlWpGPq8olgorK9ofmuLjnJh4JxL0Hnhh/VQ2T9FL1IPHyjT9KsLBLObv3Bcjxhor5OxZxWNmw9boQHXUepjUqSq9YQF2ZMPJBhQT+HT8BW8wfqYX88sQMWhJOQ732nJImf/tY42cKDxY9lpxD6/JvTSmGOfDI7PHydynLDTn8kDs8DDQUqMiKFj8rJv73nHgcOrlEBnkq4q5ym0AQm9Clvjyq64h9G5CBw8pFRE2N485UnxhOGiCnBk6Tn7dh7eqSouQb64n4a5QzDTuURqYtT5OXIzKUPvv/u4raQu64u903tWVG+I1FaYETtDArUj1cWD2eaMq9iCHYzdgxi9+9L+nr9/zACQAwik5mxwgay5Zl95861vSPV/9RupkCLjP/uMwLtasXhXTQJRQ0KiWLF4U6zdAqvAoqFs7fVTr118RB+8QcH6jAq2quHBQnJ3oYwj7iTik6pvpdKZx0jGoPskpjJluPQ7iE+mVra+mreRFTqc35bPr/MLly9OmDVezJoSz+alE2Ff4rZzcmH5aU+VAVhlXJWWVp4xTh9jb2/btpYmyO0AzNf/fcvVNrzcqVT89sCXHuOk6mczxCvwvT7PM+/YjC6dYFot8CzcbD1J10xaq+3RVp533fzVVHqXnBPLiGXS2p7fNT7QnppN4m0EsvRrPMQdypPOJqln4clZUDvcEAtyQKAmRQA7QrakWQR+/e4wi31EY9IMIltRxMjS2tnFTvcy9PRkMgykIkVF/KgbO1YsyMnSukc9YAEvEWpmCMzLfLUZG02PUpfRW2UeWOUJ4LTdTJFbF5uMlUqxidGiwHgSyiqKtXiVYEDkMzPN6M+vD1+iDLczm0C/naaWITQ4tS0JuDrQjAuC9LAQfpglwD4VO9Ffoq0K4hKLvEiYmvvPun06zFyym542GT0i0jol1YoWctECvNNQJaoMDMLKHmasEkXb1og42EhuT6xIJzR3MYdXhheP6+W1zU99LxDa2nORmddk9QNQ/p2Ri7acMx1y7KBfg0Z4GQv/t3/+j9MLWnQi1XJA23/Lm9L4PfCgNcBDeTbh6mkhjDFL0B6hN/e/Pf6r0C/Hf7PHPph4ikfe+9z1pBwJEf/AHfxTli3/96lcJH98H/H4dn9QN84HhdV2vRgTS1LyU3K0VqcELcAqzMSrVUQwGKvDiY2krPWTPEQ6e6OrKUQr3uhIW/Gby0Tkc8LRyxuutbQ4RUXUdPU6/3xny8zrSIQrcdE8EYhhmh3gOIfPWnTuIlBT3FPlM6a5rb369UWVUReeXR6gc3LMrvfz88+w1iYIR6P0nRsVDYVNO8aVuWkvbrNQOO333/f+Sao6/mqrR6R5ntM5EM4gg8edJ3KWiGk2EZB0YVQMnbp4kn0GBHJK5CdURz9Jc/cpxgTwdRwW0kySxH4/UMoexLfDdpgh1nt3yCqcRc2/1IEXdyqQfVIPaWEW6gHpKG+FgHafDQhgC85DNUhptRoFmZo5ghtlfy/eL80LDkj/otbkytmTElENh+8yiCC5iPKS8Ma2XGbbp+SIE1NAiZLS/SjemZ8zNlnrJKDGwEWWue/+BYtquELxFAg/eb9f+A+nAie40wmudRl8DenrzbXek6zbfSit8C20ekEHh+43bpyYwwO4QXK4wHKXRdHzoBBAiVB/kEZbObUsLZ7VGC4Olj4ABwqji4+L/GQH4QCK09X1Y5+lOx+SEF30NowJR8z3yMZt/Pw+yMISughALA2HvgdTesYBNuRKUd3b6my9/Jf3CL/xSzjn5uvrqq9K3vvl1mDV0ihd/RHI9rIw+/uZLf5s+8Yk/SavgHfaxicc4kD/5B7+b7rrzOnKll9LY0HYiq70AL6f4TKQA6gDK5l9PWxTseVQwvPbwWuEqmGN96ihE4efTHlpLguLGB10AC/5yGCLKO4wQXp+kSXIYo/LQWbx4CbUxDm9EdeQH+r9SAOBkz6n0KgMLJSy7ebSTO6654Y1GVRTyiH0tzHXu3ZVeee757BTDqLJgYPw556ncdLlLcpwXNVPt7misSXsf+FqafoipHqrpQL4cq29Lx8mFemgFt3Y0xwo0cbo6cbIkyswwi6W4cYlhY4Igijqcbl2ghz2AE/18b4LPm7NwaZq3ZEXo3z30+FPkanSHEhZavxHOzuGqGwoRf7hlS+e2E5YyUsUeL3q22likaC8xv/YrtDAyNSmHfdljKTajJyspQ2HseEQHB0yBPAXxNbxW6V0VwBQSzwYV9SY9VYSFRVE2MPUMuecE3c+WTZ/BkEpZ+noJ/02YaBv9iy+/kk6SIA+zVmfY8AuXXpje98EPp/mACIY5HiYimCABEY5njUYLrYA7aNt1nzgE22E4VcK/m08ZY2nHXHIbjS7nXZnE5CWV6XlRS/PBRPHd3iI2PmBIlDRAD6egm1VyTyGtrUeM3zeENe7k99Rx59o08hEOgrr6lvSFL/xt+oX/9it4PZBZ1mD1mtXpXlDHDgy9/KN5nqRl/gt/+VfpO9/9XkDdK1euTq+88gqk3/fBdP9RUEG6fHu3pYGepxlz+wLG1ZXaMN62juvSjIZNfBl1lEYAACAASURBVPYSNr9GVRwW2eTjoBkhp+w8eCDKB96eQ/V8rhrybGusrPkg+2oZPMKO2fPiOYV3znEHf88qiidhhGxnGqi6jKKu3vYd11z/BqOCYey0eE9gwYNOWBBbt7wYJ3pA3a81Khdf7+L/QE2meJBhVFS0O4Az9z/6rTS1+xlORpRpqFAPEfMfZVOcxkj808HFzwRWr7U2EAOhI/jI4ZPNeTFCBv3wYEaMEQr04a2Gw6hGeYhNKNvMX7IsEvgHHnk8aiHC6714NDe1BNkqvFQFdZi5FJnnkQQ3OzQB+L4Zoq8t2Ap1Rpu+RUg7jKNOltE+vXk0eYf7ymBJNA7y3l5TeClCzTN4Q41Kz6Xx2K2rpoQtG0E4CipTLuZG0GBrB4CKh2TR88H75w0dUwgxmmpi83qoQdJgrKn0UzJ49oUXI5cc0sNxor79nT+R3v3T7wl1WlvmfQenVQYJxPc6txVSOnjoUDrIJjJEcozOHHLL5QvmZTY3hp+VIPjSMHzQAboIBGjxFnENKfmiK9Z8JdgkgB/jw1J/kO7WW+l99XbuLCHv0uNxQRPRJk+TIqKcDz/6dPqRt78jQnrFMd/5rh9Pf/c3X4xnUf5xpfbu3Zt+53d+N/0QaN4IROZIF0TiSxG1+cQf/3665spVaWq0M3Udepzc7gB7CMY9z2/WvOtRRdpAiMbMLiSq9ZqV7M/w2sW6hHmxL05huL0QbXs5dBqJnGZSdFZm+1lC11py/ktXrkxNlC3qYXD4bMbAGwYhERhl1BJ+97HXtu3aFR7V4Q7msG99o1GNw3FSrleTbYZDdahzf9qN9HOMrfGCfKDlKa4xBUSSyacevBOclPXkOHNmz0xHnn0gjbz0GNMbaISD5t/H7x7t06gQy8BjLKRI1wjkrQKObIZgMEQUUnT12sDoia+muK3k/J6TL/rYYH1O18NbNUHcbeDzXnx1e9rdeTgmtJ+G7zeK7kWlDW8scg0nyEpESFqhTdlLswDAopXrqQV6daaw0wX1wpW0myiHpmFZPgiJ6YLZHdcUxpInnlts1qi4rDAaw78JPRevi9mykZcYTOdibgAbhousVpBu8XD6/Khz8TMnW+TjLRuapNIG4N8mSg7O9j0J6vTslpfToEVskLP5y1ekX/7Ix9IVl10Zhl9mNblMmkOd2NORG51NOwhRjp2AdIbBWGRduWxRmkVTqCCDnmwaG0xP431mqQKLxgUAxYE3BaJISy4e0UEDzMXltV0gxEdhy6xbOQtJZ8+FnHUbd8rliw8Py47MLmpKZxlCN8y6feS//2b66tfuoU9rSfrkn/xJuv22QtW1sKoomHOA7Sfk/a3f+e30r9/8JqyPTZRORtKhw4fSJz/xh+m9P/V2jKU3Dfcz2bASw67xOYzBOqkC9atLB7tOp372SRXE3IV4sBXkTs0MIzQjsstZ73qMfq7jXUdTOynBLNjvfRAEHnniybSbBsnLaHe5iPSinj3dCOtH3fVRUhmHNHgw1jnBknB4+959eCxoUII42MZ/8FST9LsMUpeYwks4YO340cNM6SBmFVL00IoEOye2ER65ZmWcJHXEDkhOFCvuPVufTt1PPUBXzVCaROlG1Oo4o1sc9dIEf2sRQiX1XJRjT4IaJCrGG0bewSY1ro55TRFayXlkQ/N9R3aKAPbRcTnOL9Sw6QZgKb+8Y1eQTc/wd1Vd/eNk+/kUKi9csjA8Vi/V+wbCo4Vz54DUWDPJjZBqj9gCIk0mGhct9spKCOBAuFzj1nvmmbvjAAVC+Y6HCaPCg8QBwOvGKSQ6pzfH8TYRWnvxPkoAIOcS1rKcg+ve897LfC5gdq/HcayUBMw9e/r704tbd2BUGDJUsLe9+6fSu37iJ0EzZ+Gdsnf1jnNvammfelclkFmbV4GUJY5ywMwn7Fu2ZBF0NH7JfAkEcArAIRNiDeW5b97EARVTrIERyCTGNETfiYZhl/Hhrp70zX/7Nr1yVeldb70O4EeAxlCaC5e9wJpZxJV9nm0752iT8hLRMekCWNryMsIzbPbVCH/6/PPxXDi44h4OHzqc7v6Zn07b8QYf/8M/TBex0feyic3DFjJEobJCzT7TCVSlQJUPoF+xE0M83jcEGJYpatJXGglbV61YQV/YJamFCGCCnx2nAVK+31xY7/UcMCOsw5OAck8TmbnvrqWQvJ7aX6NqSkRtagR6CPYjY2BqYrt9AyWhE0D1GpbRgmnCf/BU+NMQYwl6C4Z0kGLXtldeLozn/9+odLPmOjUCFfPmpPGu/enoQ99O1WNYNvyYbkK4kzDfJYLOmtUeclo1hBWVLLYk1nJyfMmRE5krTyzzQKFrN6s3LHihNFeMkwGpGWXhunHFxxjSNYDBjTm1hM0wm89ZsXhxakMObXSonxASpVNc/cqli4mVZ1nBDRTQMT3Veq7CqILBHhw/j3q9TRGO4gGlOo1TJ4owkJXUA4Xn0rh8nboZEchmsZF4rrxN5gq6uaLWGvmWdZpSv9D5XLkx034xNqmHDF81hHe9gDu7aXtwptkFy1al99OjtGr1RXgIZkIVAEuGSPLG1HvFscIzNFzZQuioN51FyL186ZKYn5ylKsO6Yx0yTmFu5JtoVfmQG+cHQ1DBHnz4cVC8BWnV2gvTt7/zEApKW9Nbb7kJxaT2dKwLqL8fUipeVPEeu7vbKTS3NXBwGQpG4dtTmTCfKSQVMX+3nMFrrmK2EtrDZcYeZjXEIfnIIz8MQvSm66/j+unTi6PO+7PZSK/oIdsDXL4DWtSekDMbhikSJXPWJpglXH8t0dBqwjmHYg84j4rneClE5CZCaZ/ZkZ7u9OAzT/FfIjXu+Xo84+Z1G5ihxvJYO42DBm/Lsxb9tRekQqUn1nX77r2x93yWd153Y1z7eeEXx1aGyqdx2GQ6hJrSqy9tyXlGeKoclf5HT+UDgFpJUlqFUbXN70jTR7rTQYxqRs8hciAVVccI3aAWEZfO58Zms0D2M1U51tSqu5s4wvlsTF5ChDIlDYgNGWBNMBhy3jLAwpzGiAbwfmP8ziBGZqxu56bHrZMYjY1NxidhXDhr2P4svdeaVUxYN4fg/bytSkK/Wk5eK/E5p3KzuQwZOjfsG+FzNKAz0KNGOBwcHqBRhQgNRiUKdIYHGnUq6x3SXfx74UqC1Gr5IVCfHGoJUHijhg4zlH/j9RN4QkO4M/4yBtAP6bMThnai+fCmO+5Kt/3oj0eO0RCevkiD+K86IRE9+JkejGw6hUr3Ec60Ex2IcjUXXbPng8YyA8tGFRdclBYyfFGRntu+J33j376bbr31lnTJpavTQw89g3epYeDAPFKEfelxZuUeOQXCSAhYSyTQ0VKVrrl0Rdp0CcVV9P3MqNxAk9QpByG9TnAoVoC+1sB6qQWsggwa65UZDWUYWRwTGRLmuvCorluU7rP3K0nCRgMDhmZ4Yz1y18kT5EtdqE3RR8VBV8c6zZ/bkeZxqCjDMEwK0Q6it3LxUvJC9g7Qfifh8cOyL/DaGs31eKpb1m9MZ+VZYnQVdl2QWwnK5SMrG7drJEtoD42Lhul3XHfDG4yKjtxpQb3n4UK23E+xbBf0lAARA1oODvk5o4rfDqAiI06O06mmkDbzgnmpFrngQ499P43t3wpDvDdkiofZjJ6Pi2h+mwlRN+v50QAmtcZ4oUAUw6jcFAHpZppPfAtvpUsP0IB/67nMt4L/V4zrlBtoyChzXVCxnNbhWw9hUBMMo24GpFhKgVFKi/8WwpeIWq02Hm4+h2JadG7XMK8bAWCxCC3qNwKK6enpkDVnSIW30lNxEMWU+fBEnKMaSHHtMhAyG54Q04bI4Ojlf+daWTbkYHpw7TH4Te/GNTqT6hgh08VXXZ023noHc6cuZEwRPU4cYu5/EUov+kwYg7lRDj4D1QPtqyWkm9PUglfL2G3eDkUeV3wnn2g+z+I085Dk78Ncxxf/zzfSAQas3/1TP8EsrJa0a+fBWLM6IpAmUFRZBZ3kJ11A/mZda5fOTxfOR0IMQKgOoRmnu4zRvXsAj3kaqlplDETA09ilsGpVmrvuMig+9IEJikQQa+jtdeomTF75Yj9O2jHO+laIGFM7Et4HkgpD1NgyWcy7Y0byaD8AAs2wrrsTLvjRCVgj/r55kR5rJTndGIewXNL9qIY9/MIzhNiq6U6lzddelzauWJvO0BWgQBE3mxpssuUwCR4nD7lU8pJ8MMqePHj8GDXAxa83KipdGe3hIQ6ePpV2bH05dR05HGpGgfxF/F4yyeM+it2np6Lzl/izCqNqBVmqQ1/46DMPp76dzxOSneDU6IuQyXrHMka9NHNK+Z66/NyYeN6owlQjMslo4DkxFfOsoiY0HihhRtf8uzWtMYVQyAenhNULIZeyBuVYnwhDWHCbIy3omU+pfOoi2YpSBb1KcZPwzG4vC7gFUGIRepS8IoMmYyj9cEjwvRjMZiiIgY/yeguB6kmMEHIMWxLAEDUQQywL0lWspa38Nl06/7aRPrLI7xSiUfDIWFdlJe59VA9LyDHEPVeRO95819vROV+F+A8HEqHf9JgsmLlrNomeKfNcjy4WkLJtam+iZ01x/eJxFQNnCqMqvJSxTRhUflHOCQUqCKu5x7/80j9C3F2UNm28ksigD8RsiIbBzhiGMIdQ3wFwM1treeYI+4AwqkQ7w9qm9+yEKg6gA888nXoBTJrxCnX2yfHMhjlEhsnROjCqto0b6UVi4gbAQkxdDPNgLTDYITZ878GD9OYdiW5wJ3bUw3KfzXSTKnr3zsbUefK/HOBECegMoIVrydkGqMVexOjtbB4A3X766WfSNXze+jUX0UuVJ1buhCz7/ccfhVQwFk2Ud912W7pwFrJllHFssZ7Gs6piz0p08FAfsnjNPghZBgji0zmQDZVjNKrXfo6lziJJxvTPCJ2SO7e9kg537ueF2ZCyp8rgRCgc5X/ESWGhclJ9AYZpz5y/gE1bmU5ufS4def6RNNR9mDCkL0Iokb5VnE4N9rTwHsFYKJoCyydr5OWhG4sUDIWyzcLFEjgQecttFyWbwQXTS0V+ICrH3zPTnffK2HigeRqZkxmrDDkd0Fx4kGrhddsmgvcXONY5JoSLqFEJ7RvySXUR5h5kOopAgN8bwxAGNSKMtJ8H32O4S/fxCCCGUab5kp6xHqOt5n79plrxzeRMDRh4M4ikTZp5SmsuoEYLPYYvj23dxuvT6g3XMC8KPT+a4ipA0tTsyCL6hph59YL5wCbyt6rRQp/fhjcgJLOPNgMZBXz+Wivy+bnmeT+E1+kkR1iLypE1mEcffw7ApA2N9NkchvQacWA9/ezL6bFntqTjyIY1ofW3cHZdunnD2rTxYja64V7xfqrijnAw77n3vlTXczK14nFqbBvx0OCQGcJDj9U1pXk33pgaINlOcV9kutGmOAncfRKQpWvrtnQWVLqeZ1zlfuAZjRDWN8Ddu4BwS/kGkINYhOBduumJSkTrMBkksntCpq1j/rz0PIXf56i9XrqOucgbr0sttO4bgm/bs5v5W/fGs1u5fFl6K1Js7XYAK/ZhtCQCrPd3f/A1jFGNUCB2Dlc9xuYAOfmvufvuNUbVy0kwA/dWK8GVJ7B/F5MUX3o+K8MWdJ1zCKCbzgfJk8jVd4xM0ikFvpZ5CDsSfw4d2ZP2PXEvJ8x+RqKciFynjgtds5YJDRQ4w6iC4uQRG6XKzFdzc3i6u1kilMrikp4oshVKfbzSa0VxVapI5EBFrUvAJd6xsFDf09Obz5PMaZiXpTkAiYXT+Z6LJWAQ7A5fHx7Q2hQDZrj2YTpEncU7CPRqODsIzB8wO68ZJLQdIsczRZaKdbyHE9Z2I6HkCAH5HMnFGFYjnxVgApvLWVzVJEazYTi0smZKX+tNvBYHA5zBqJrIP6+/5Y5UO/uCNFTRkkYZazONjtMKFV1ZLaMjI0DHugQsbikAWk4DnmNhe31qgeGiQaFSWKCDJQifc+TMECjYMvz+ky++lL79w0fSj7ztRyMPOUi5YoR7HOG0OknnsW1Ai5AtM//evXt3GqXN3I7xdYR9Ky+YizeOhvUw8Wmgat2QtA8+cH+aNQhvT+lnQywPNB62A9gG9UxLABFQ1j3LUIVJPScw9dGnqT9C6K7nQGsCVayVbcK+cL8NgDb2Iw+++G1vS7Wr1sbdxeHufuFA1aMODJ0GqTwCkLADgGVNuhCO4b0P3pd2gSa2oEB1A5zJlYsZ6g0iuffQ/nTP974dCPNVV1yRLlt7MWQBtDIMQnnmAwAgo3gxpR2aYaN7mJ1Rk52f1/C6KfaMnqo6+r9eY1THYQtrVM2yDYDBj2BULyIAElPhIx7PxclSWak0qkCKDN+0VGdUzVsI/wpXfvp42vvE99Pwkd2pn0l7I5zcTfWtac3FawoWQW4Q9Ij0pA0PFabgXs+uqtR+sGtXY4rRJtZ9yvDPomrkPllYswQ5NK5A3AzhIpjJdbWsSUErSyS95m3WqITT2ejC6KUSb3HiCEyY3I6B/GlUzt8dwKgcEDCo/qBCkIR73YYDElI5kA4Bsx5hIruzcoNMyvV5AMgKp7kZHXmUoyjwqn1gPqRoShMkUQm/VRJ+rScREnsyniWWX8tDvviKjTBTZnKyN6cRuJR21WpUEVnyIOKA8kDifi1oO7S6qeYstCzqUXzvKPObF8xpo+gtyyCn+hJII1jyhPd+XUPu5bntO9Nfff1f002bN6fLL7qYaKWTfOFUenLLFsQ8xxlLuiS9+eYb06pF54dhu5Xc1hVMQgxYP9yepzyoL0rHh3/wQOoYGkBvEDCMxN/+u7MxoZOwWSNh38y+5fbUdMXVIHNn0tEnn0ndiLA2nelH/532e5FaLnI6hOmoB7LufajZzrz9jtQEUx8l1wA6vDPLHYOo1b4CO30L43X7BnvTtddcG573XrzRLrySgMPlF61LV6+7kppdW9rbuTd9697vUResx6iuSnMhJswC3DFMn+A598O+CGIth6I68tPhQEqZ2rsPm+E1c8nRagGBKt+o+zcE7UIkzg5Y6w2dQuovoy0QjIrMR4uu2FiwTPgMEwiej4ZFHE2fVNO8pUz+YMr32GmM6t400LmNwcgnUz+nXCPsitWMzczUnKLmVYSVEUcXyXI2jpJcW3T3mhG5QcNjZRDC14ShBWSdvVvktxplJO2ebBloCQMK9oRoYybKCrmGbrueswBKCnsKIxWkUEV3FFBCRR/Vaf2vMHe/+nCcjqOcjCdO9rLRyZOoKx2EO9bJv8W9huh9UsPOvKdGcVCuSeFQBW/6QYtGyM0cK1SHtdmwaUiIY8GjOxLtLKH03LTu6qvT/KWr0hhjOYcroMRCno2aT4R/+rXsWc1jPJgqvV84fi2NABTIbu+h1rh7x7Z0EyKWC/B650LADLcWxxhrqMsDhDnAtf/VN/49rSHXWcKMK3O9Ie7VVhsPngtXLIGVQfiOgegra0OYlOcfDyU3Npp7xKFFADYIMXvft76VWthfDbB2HI4dtU+MSjDCibv95FLV665IHbe9NQ0Seu773vdTPd3jHCERTmaBGBky2bOSSKQevHXrrW9OLVeTj0GeFeTQR+IHEYXpTPc9dB91pBNRe7weo1q9enV64KEHY8CB73UR1KfN194I9N8CEHMgfefee9MKmOsb4AHW4XHqpIoJloXKFIcFa+V7SSfTw/p8tu/cnZ5CcLYdFHPNRReltcvkHL7GU3mquKvH2ThjbJrDeK4De3ZEhTyaFDWEyE3yVz6NSoMyHNSooAHNx6iYUeUwgn1PP5R6dm9BBCYLdVbhCZdT3ZYaVBpVmcNkOCTcVPz/MCy+YeFUGD3nUhnittgWOUTsiaLDtoh9g7DKD8yXfG0ttRMXwiJuXHFRbPWePEQij3ITFDlF+calUY1zOuewDxqXhsUJ1cf6DHCiKoijSmxPD1CxiSon3Smg/f1dSAJz6juX1xzEYrpAhSHYKmJ2veVJYHLDihmIlDQjculwhmiqZIPaRjCdPG8tsf9y9CMaSMgn0UefghVgAdXxNjLevW4L3jH93fKEHoucajr1oWYUYbtp/34QfQU38Z23356WMMZ0GuHXAJM/zlLra2ECoSOUxr0XjLsSWHyEiYnfpJN2Ggfk/IULuGIL3CKfEzD+axmIPR+1V6HxgaiT1XMA2GvlNEzXrk62BoeUG1xMboraz95//3fyib2p5ax8Qdov3FMGV8zLlas5wHWPogq1jC7mwzt2p57Hn0QTop8WFcJFe+Aw1kw0MseGS8i9DnJwz6XEUL2a8A+Ja9ke4op9tLo8+MiD6aUdL0UEpAzdLTdvTksXLk6PPvYoheeXo1C9atnKdOv1N6cWalUH8MYPE/Jeu+kaXkekVX5aMTsgIin3vLxH7MO2FGYTsN8Rt0Fw9hnyNBtvP/Jzv/QGo/IEcQE5PcfIGQ5hVJ37dnFDWZD/9UZ1fqSNoV9Mt+BrBklnywVL0vSWWcyShT6/9VmmMj6W6lFDHcf9e0IsXMhkkMJTRU2ocA0R/mUsOwwlsiyRKL+E0k0Wg2FRcul8reFL9mgxVC2sMc4KvpeNqiZEM5XHks+WvW6pXptJtBGwnP9jOGr0ae1JAi8wrHC6RqXGxjAhoEVnu3EduBYT09XKAKQY4bVKZdn23kUH6gC1GSlJkbfhmS/omMPpvwiSMD+HcT8il4yztbUZEReoSRZmpXGJRjbSb3QZ7IF5S5YwnWMmtRK4ksyCqufAMt8qL3uUzzZsEwwJUZt8VHIQDaX77/1O2kOdahaNeXexARfNmZ3G0LR/6QcPprP7DjF1cWVcw4mu46lj48XUGBeCOlan3aeG01ZEIg8BFmzn98dBumZyPTdtvCxdd+mFhHGE42idVyhy6vPnI0e5d8sFjXji6RwKwXaUEgSp+dRTT6euR3+YWujpqsWooisZ9BLuUqz7CGveB4Vs0eab0+FtO9MEKsntrGetBhWDep02r3nnbt8hPEnN6kvSzNvekhKSeMpmGjWomLGPYvS/kx/1MIjB/eS6br7+BvLD2Uxe3E+r/yNRGlkJGfm6qzYygaYael5PhHKb8HoVxtTFhEUnedSh/WHhN/5YiyRnNsI4S22zCoBpnM94Am/14gtb0m/+t4+93qgmYB7HJjNk4ob2E3vuAgFU1P31RpVJtOWcqKj+61H0VIR3rQv0VCRzTJg4tX1LOgAC2ECs7VBj2eMdxJ9R7FRIMZDE7KGC3JztIf6UA0ait8r6jadU5Eq2eBjaGeaVHssHmJ1nvFsQZQv4/xxqmX8eNaEC0YzfycsQ6FH+q0aVwyEpKYIkIpeGfTF311CQRTeHMmcq+6P0Bo6eGeSBDQBcnACO7TqF6g6GaIg5x01DuUEp624aLiV0nrGFAlBhJuq9LTw8ZdLqyLlqOP1bUC26ZMPlaRYD3SobW2hnwKg4VRs5sKZFETLfu+joOZ1CvxeHCnJmXQfTPfd8I+SyV6CeehsCMe3QdMZHT6dt99+XhhnsV2cOZq6A11twx3Wpbhk67Dylw6fPpJfRXzgCC6bz6InoJriE8Gn9ynmpjUFuVdzT9CjIuVzW5AQe6GMD1a3k+jkV8lpGeZTDDVh8z/e/l6YO7kwzoRXVyDd0GICG5axhDpxuFIrnEHqdoIGxgraRVryvB1HU2zAqQxU9ERNSmcrdkeZgUNNXrSHeVbHWwNqOX3LCbS+m+x7+QeTS5pgrFy9JV0BxaiTn8WC+94EfpKPHu9JFsFLWA0jU2NZixy+Pvw11qmEOvHFyZvdjNTXNBhBPc/Pov3PQg3m8oTL5ldNUJtgv1hQ1ysuXX/J6ozrRdSj6a+zlt15zCHf9qv1UIDZR9rXvKU5IDUHoOSvnOILFL+ckzSA+bWGY9gzqL1TW0vFXgdVfeSY1IX023URerTq0/jKDIAMVeSSKa2vc/JqoMu/vAtpmYbUbY1xZFhEGaGBaVkb8/FPmfNajyo7ebDUFxF4ge9mMynCzoOdEhaMIQHlwpW67RiU9ybqU8LmGJQcxaFNcu3meHthTTC86Ki9Q78V7mFMN4PW9OnXi7R0zLLURThXdMFo2mXJtwtV6qXqn9rEurXiXtZetRyUIQ2Kih4OcZaW3tqOvAFDhAZUDohwwl5hebnGcSk+98Hgoza4id1hFiDR/VkeqiTAKuB+YuuvRx9NBWDOa52pIuh23XMf0uPaQUj7cDYiCZ6yqbYniuiBBHclejSNLR+gQd7CaMgvmdZziUdsyPyX8rcBLxYynqGWIK7L2NEoOEvXsv/97qfrY4dQuLSt4gqpLYSzcbz+H4Mxly2Py4nQ8fSM35B5xb42ricG7DRFKT9Y1p9l07NZt3JTOsibIsgqhxROFD5EeevLR9NRzz8Sp3IKRbwToWQKBW66pnvShxx4hBHwlXWeetXxVyEkrElSyWyatP6oFSGhdRQg+bgTiM+TZVvLvOg4mPVhEaHwq8Up4UP/HVLbXG9VRBiJLB3HerhJih0gwt+DWvPngZUXYVJJqrTHlhH/KgVZhWI5CQRhzwWJQMMqNnIgHnn0s9e59NYxKVSUVbVoID6LNofAW54yq9FRhTBlY8M/58E77yWzwMJMAKbQ0EcBsJmUHbXC/Sg+o47K+WRpsftt433MiM/5MFEwv5Tbg/XLhNzdLOmlk1FYUKVJsqDGJs2yGPHEkLiFrV0ic1f5ZG1vIzf1kW+jpcglA6L8g30ZLfv63/McGWv8tZ9jSPs7rVnAKL1q5Ik7xVgxiOnoP/eZ0eME+Br4JlDdxAKr1Ycv5THrZatjMVaztAMjirn07eY71CGEuCKkvN3Al13ACJPA4I5Kmo3Q7hIKwIi6t1GuqyK9moV1XC+H4BAbfNnM2m9rSh0/fGwQC8P4JBSvwMFaT1ARRGlk2STwC5bRVoGUPOYC7iBsCPphGCjBIW3sXYEElGpA0rURLfxZuw9RZ/2boRGO0CFUgl6Dki09D+lUfbzXoQU7Lzxx0y7Da8QAAIABJREFUDpsuviidBWGeBLQJRaT8RGGAjKXv3H8vqN9LrMlMmPyXpYs5VOq5Lhkl7hxb659FHu2mm9+ULnCaSHGQRjlHNDrcPw8xSj00SwLvy0OMvcJ7RHjLcwoami+NY0giA/u/jHvK4u/TLz2ejh49hIb24qROwC4+/PCevcCZpoBucgumseMLaD2Ll5zFqDxNRKPOGRVuMw33pJ2PPZCGDu1Jzaj49LGQbpoFhDOGmVmSTPeec5oI//Qk5753PtcpofKsjZ4Nq2RcRB9W/LswxsIo4/7KPC0iwrCcIrzLhpnfN+dQ2UvlhSzlxTQqEb/MnMiMimhC1EtpfEUYGhxAeYRRW/U9clXIVniNzhpGPhAsjGal2jOSagU3lCLAsGIiCSig79veMTtdAKDThLFMETU0wak8w6QIu2l37NqfHnnscVq+oZXxuw14h1YF8kH2Wgi72wgbL9+wnikajvfEQDFoh6SpV1+JIe8HGt/D78+3KKzmAnWmOk7lE3igtjWr0qKrrqAmBSXPOk0cboJSedOWiOy0cTYykgYSnaPfUkfNOhoSy+quA3SZYApnD7naGNxFD+sqdCVUKZ5OO3sfyX0lMDUBFGvJgRvvz/WQ7DsgoIK81MPBKETN9EHLDQAL7UDg1YuRmwb5y51g2aQyLZeaF1Smf//edxi0fTJds2ljugjSbCOlB/vGZM8I1w+RD1m0XrxkKZJpeXicu8FDMf7mFglEOzYCXgrBIfLfLvZvF2H7hWvXpgZg9ePoyEtimMchZL5n39rqRW+QKPv0l/5nMB9Wwuat5kGeorLeSuW6nk0iW9e4M8Pn2SMY14v3R4s49+/ku6oYpo26KGMvJ0+fSDseuQ/G+kFqJhVQn3oDKrZBMVoDinwqUJW4rYyw/EejKhjjcedl7SrD5SHrFcaSvUWRpudTpTgAssOLX87GW7jAcx4wzsPzJYJ4Vbay6PINowr0qzCmAn0MJoO5RHAQM7E26z1kLlqIbGpjPqpojfeSPIC041yhj2JtfpRhcP5qJWhlK15jLqCBoV8NJ/84az8E3N2HoOZjTz2ftiAhoHyY95vbH23rzwhdx7y5jLz5cBBFPWFnQSC+6qoro5CrqU/we4OHjyAEycD0p55B774vLVp/YZqAalNFb1EVrzsLHzNz7/Laln/iAPMfZwhjVe4ySMHLVqqOxDWqZ1FN3W3g5FHEVJ9P/SgTT6M+qbKTM37Nc2MQhXk63rCS70/grYXBBTrahfBZwwlYKyO090xXUIUibyWtG5VockwxpH1cxJCSgrXQKtMMvaSHA+vaxfidR598Oi1evCytJeStU7XKFSLkHgRpHWE9LD34mGqUGrdNXhCLZzhIL55Dtr1nyQm1DpcjSnAJXsXB/BAak42JFwKdy5w5grimamC33HhTugDJsyMwR5aR+sRzLj3V57/+VzwoZvjwoB0FWcvpdYFsaB4cLTPZtRXgQs5XBCuIyIs6VUxBh+jZgAuvaqlPQ7Rwb30YRsWRfcz55d88vFk0FbbjPoMydM6oCpdSGJWbLLvk16ByGpNbp0D4coiW+X/RN6NZ2O8V2wwDKWpgeTNkY8qvKUCRwrDOhZBhgEUhujBePZibdDR0BXnwTuGTHqURRWG69Ghl7UwD16j8yp8aNlYYVb4KFpI1PEuSEp4xcsuCGqagpLE6B1o96r2eiCJL9XgfmzvHmETRS0/aAw89BpNhX+pFAMc1zwz/DOCMk/+uvWhteu973ouYaldwHC+95KK0kMjDqSlle4WNiZPUDV/+1rejhnjR5itTHYac2z5sdReAyW0b+U9xSEWoK+EaUIBcS+mxSmD2Wsfb2D5PJ0AvMt9HnnkiVZw4AoNiNFXFwZFD9+AqBi+T1YizxzyI/Qa37p/ufSC1L+1IV25cl/4NjfRNhHhrgNlngG5WVNTS9VxFNognl6zMAT4DY5u1bCk5PF3MiPpMgcadIvc5Beq6gAF4dTNgncSRliODQRjsI4RyVdyW9coajKaS8JhEK8LwHrzXuAcAa1BLh4PI3kFKD702voL0vkytb5SDdYica4Rn5V5op0j85pvelFYuWhYOAZ/4eqP65D9+Nl1GYryDYuEpWpdnQxRsZaEka1SzkNJgcj6op7Ju5QMVsMhTBe1+dLRLIyfdDOou3Yf3pu1PPpSO73w5zSMkMX5ugzQ5C4Qluon/g6cq4O4iILTQl0Oz/GBLxnkZ7mlU0XZRFH6DQxi5n97UbaC2QvYKcdiG4fgZ53X9ziVu8ZrCY2nAASta/yL8IByRSTHiMDkZ6eZaEl9jKTzJ8gSPGOejTJqfGwZXGLPgSoF/x0DyoD5wehainYq+KAE9KgkUdGmMz54HCtfBhpKoW89pOEwe1396jG7VnvT4k8+jrbc3BHGM8aPzmnsLSTTe48d//McZKvBrccrH6EyHBUSA5BIU7Am+M4NDYvg44Rk6483tgCOEZ3kAHosWL873mOHE/Czyv30muZvXkTlOcJ/Oye5inwbc2nMfgpMwaGYjOFPL0Oop3ifnqvnAiQIu/xU1s1ucPozUCai1rfd42nqwk+n2XYj1tKfrL72Eyfa0uB+BXziqELPtNASMkre572Eua8xBbbBEWlcthwd4DQPPHDNqv5gZWZhy3LH3P+EQcZ7hjABA7O1S4NNCtc8ZKhKH1DiHl/ruNi4OgAF8/Zv/ioIXEmjcn89jBcSFx558Et7nUFpGmrQGMdOVYAiN9Im5TtXlcy491Z999QtRGXfywxQbaY4ilDyUBjJRjSrbE3eCC48O0aD1ZBTwvFE1piZOjekIrBzr3JV2PvNY6iQMqCTJ7UDYcjFk2xaM1baPHP55WJWeyhMt+5rMASySxtJz8Pkx40n+l3lVoG25Zd2TKGJ/T9pzGyFvAk0yz/4tWizKQ8FrjxzuvE8856TMhcKY8VbkDc68yu0fme9nThVbNH65CN9UUXKcD7lPwB3+frwss02y59KotDu2mHllTL+wjFERvWa9kJorCUnWMnXDWbtuvHpEJdXnOH6sl3rSQHqRCYXb6AQWgQwBpyIPDQF+ttSv//pvpHejYSEOla/M+mNWysq6dpmFEfXHWC42FeWUCYqmduvKr8uqrdkb52Q18N/873juMDoYS4qOcrHm7FRCosMvPpcOM/Sggz6u9okhcjaQNBDDyLvCKPWVcvTkWmBU5nIY88cZtzN94ax05123pX144avXr0kPf/O76WaoRUsxmgag/XoWzgMxhgzyTmNQlsZAQQd4x0G8/4JrN6X2jVCWEBpK04TZSwDD+/ZeBEa8TroJQBfduzXkRjalBZmNwzKWIxBH54GNp+fpBO6kHGCv3HEYIY1Imh8jlzIdcC9v3HBlWjUfNefgfJT8+teEf5+752/T4cMHUXUlDJBRzgaZSazcIADBJgrAOcKD7KniCzccWnayEohNq9gITUiATcOtHd63I+3d8kw6uPWl1Ieouxp8N197LRoRxMhuKB/Tf2ZUfi90HPKDKNtASrXa0EMPhdTcPRvQuoBBcRLGm/qrAbPnU0qun2TaPAdYD5Zb5kONNgz5/J/gEvrl+3rCsXNVwLXjeBD2s2CFLIo4FCKXLET5+bjov+KhyT0MUf3ISQzPPEQKDQip6JmDHG3rGTaDy4bhdiGGv+zSi/BUy+IUVSWpmVNbbcPuk+geHu1D5HJHevVVmNue9npV30gAB8XYKg6zz/zp/0y33nQzjkbuna3ydDyPHuIDITQ3MOR8BspFGMDkGaZhYNwVVS0cVPaWWTtSy8+aTF6PWMJYTw2fzce9nIatrz5DIzOhzk6vC8/dR6tQPZfRD7XtyA8fSnPQL59J8bmaa5qUYFuE24DuYZzh3Q3M+Kw+crB7O/enl0/Rj3QRdCyADetE65cvSutggEwaxoJ6wnYMECizq4wOlHCoAR2tJiyclobICee/6cZUf+llGAoSzAW8ne/E7gUOPJ5jz36Ufg8eoYGV/B4eYwVdytPhXgarpvBrige4d/yvh91hpBi+RZ3N1p4OjKmX/rBJ+KBXXX5F2rT+Ku49jzAq1cbO5VSf+Ze/TidOHEvXgv+vZDDzkf17gjLSIOePTRvsZz44k2qzJsF0DCk2lZQZ+4SIr5tbOSVw+Z27t6V9r7yQDu5EI4GLsu1h8w03Md8XomKkZ3H2FZ4qzOAcqdYQIXiARfhdttkbfkntnyIGto6UlVyLr9jDOWQzz8iztBzH48bOoU8YViE0E9MUnczo/4pIrWRmZPIui1oUmg3DhnnYggMiXjETVu8ni8EQptw0vE/kXQUaaItKhu49gPI1KXsdU9nDmvLnuMFOgsJVAOSsuWIds5bYLNynXaULQQEPOOitl5nHE5XMjHoWua7tWfbM7U4oU8vrZ3CQdXTMTH/2iU+lFYuWFMMDACtOb0HL7n7Pc8bUXMIozTX0CTHooPtFZo+doci8DiGTlRQ0ARsIeXzOsWCWFfjrkGM9nd3Fs+4jv/jhE0+nasKsjbRdtDTNSVv37EzP0Iq+mEhkFSf/UZkTPSdSG1rr1YrL6J0jGtBb5/BSnp6kaE+WKcosZwFIHoAA+wC9Tso993C/H7r77WkuBdZpaDo2UCieEQMbrIdmZsXZyPsMBwHL+IABDzW0K5bedVeawZjcoPiGdzTisYAMGEK+tQ/p5gra/yUzTxFuT9H2v+jSNamW6fL5T5n9ckAG3H+WzuZj6RtMfrSX7pZbb0XDsDVQ1Tk0V7ZSRsr3Vk7Weo2n+ubTD5IA70g34E0uXbwajesd6dmHH8aF++I8PSL08cTnuSB7SaJgJpRn2weWX2UFGmHEM7ApjlDs2/3Sc+nQLuR24X/NBqC48ZprKIIy8kWj4iIk65ZonLdT7P/XeKoC7XNzWsmWomRPlfUjJ6sXoVjZsJinu+eQUuPRYwZzI/h+tq9nT6VxVXHams+YYEY0F2CIuVGhgsRDd2Nbg1F6zFpVP2z0UShLMRVCTXg8XR5d4z4skvnwnBJ8BVEC78uhrEsf16XkFy0bhrKiX3z4GPd1AqNaTJv/PHQkxrm+0yTdx0ie1zIU4AAn6/Cg3q8qPf7YM4i5bMuTI71wQvFWNekZ6fGmGzelj/3yL2e0zZoYssjdXY9RgP4B942Y5owOhqxdCvhCAXh4Kyf8IEKRl9IrdS2bDg/muMYyF7RBkoPkYfbAfIZcX0LNZ+/+/emBBx/GQ01Pt7/1rrQA/cUnaEB8/InH0gKK+rdvujKN7tqdupELb0AXEAw4Nmko5pbMFp+Rnl7NCg7oUTzBBEY7SB5+gvraXAys79jRVG8+yPNt5BargPaigYVnaFt9QPAakYYfRgVwwuv7yIeWoGcxh+JwHv/E72h8RRg7RtjX+fL2VImskwIwo4re8LlLN6wDtWZEUEnjiTXIXQ6GggOUGx6CN3gK4ZfbkK6eSzE+h4zm33YVWOyWMJ3/nPNULx6CyEjcuGjBgnQBfKpODOx53qiKDSLTQsu2vhSWH4z1LNpvRd3pDsKbNSAmNbjhnlPHYWGTeD77ZBjVGMjL/PbZ6ToY1/WOhmRxjEJDruE1p3wZBZfhX8n9U5Cm1PsWkZsokDg3exRoi39PRcLCe3KddtTWgCoZ8mVwxUvP5QAJtlKCRN7CX8YpmFv1Y2RP8eVpOkEsPka4JJm2H82CYdx+aKFjkKowaZjFUsYBn92t+L6nV+7x8cT0Pf1xOZhATyNyqbb8oJpyGMFqNm4DUgPT8ViHIdweowX8ctas8xCzkdBKP9k9hFfYQgj4SlC2olnT9/fAIdz62C9/OH3wv7wndCFmkMvs2/FCeuj+f6BU8gprNgTYZEMkEscY9vQapL0g0c6o7MBjL4QyRRg14kbKt+F92eH8Cv1QDmJbduHKCIm7YJFLG3MWlF2vvUDVx4lwZsG8X7mATlxCo4P0ZE3nkGgQZVMrn/eULhWy0oTHttTUUJNyH40AIIzbXwXyOcF/PTBnKFBpJKLcgf918jwcvVp+p4q1mUbYLC/TQdzKfTsgYJJnOYpnq6TtvU09dg55PaL3GjqNsuhBUMegj9VAHKZ0GiDFOKBRHSrGdeZXHsAeeOynM5QHQuOCWpYRmjPbZNPISPc6Zde0z52bFoL8zZ5zAQdbazED8jVG9SQ8P61PUucKmLoHdyL7zBQ5vZQjtjJalxNW431PfntJzKXsfJSdXKOCDjd8kPbkUSbYbXnykXQMZoaM5kUd89K16CzUOl9X0OANRlU2KIZRuCfjRMueKfIoybQalIusl5IxbANhaVQR9uXQVGNvbCa/w8hFc/xTTvnw5xqV4UwglyyumEK8v59TkHczx9BxNtCUovWDHipifdvq9Q56KlWYwttFS0zBNrEnyy++FxB7kespdxZAevG9aHBkkw2B2A2weWoJexZRI6yEzeKQ5wMHDweLfiGh3F74cBOEQNt2HaSV/XDainaIpFDzyDBOHvY00LbPfOrj6R133oanEgYYTN/95jfS1//xH8kJGeaH6MrokE2ZAF8YUwh2wtWcAeBQC/WnkvzIfDBEbmxxwUvl7mqCU26jijDNArOs9GmFtAG7i/yKHjV5i4q5ON+L1w4D1/eR0DuN3pGiiuoMwqkbYmPm0a0oxaorInEVwzvrL0GDMmCw+GtdVN5etO4YHsfYH2hSdDmEgq+zuPi+7fWTyihABxskNBvhuhDFAx20bJF3rnSpKH9gU5UYX6WHKofdTAAQ2UOyVzSSs+wTOwPU+TfKiGtlDxje+/uG7P7d+iJ17+j03bBpU7rmxs2pbfZ8VHbnk+KYW73WqDiRAt3jl5agiNRF8rj12efOG1UACwWrOzYR/zb8cawnJEqLZU6XP0u+c4xOypPHDqVXn3mSQuBxuFRAkKj5XHMlqFaETfAEjbMj38jJ5+uMKsK93DbvyRWGZQGWrwj1wpDUteN7fF4UYl2/CPMyP3EWMH4TfLro6uC65eWVOo96XAU3wxA0ntg8ucUkxGYihFMTPedV1qkCVmejGVe7KZxwHkblvZCfRStGcBnNc4xBCyQyjqGskx5gS7TxO1xFo9JL0VrC92aiyTcLsnEVm5DjnTlPR9MS9eK5rsPMfJKcu3UncsU9TAChe9XT1/sOjUSYBM1109Pff/Gz6YqLl5OQM/y595X0N//7y2nb812h1jtOzUi1qRE8rdFFsBeUfsNT2Jg6k9E89ZREXBMb8PrsdiWfCpVd1rrKBj1oUTVKEbBGRi7VoG9x73oZDZl1NQVo5HX2IQ3z+7H5OfW76TMbRMOwWkIBLUKqENtCIf8xa7DnQrmfVScfj88JVDeyC/dbxEiZbODm4X096GulUgFaSCGTwaIKlX/XaEOWOzx6FhBSEk8phSmJmbx3DMbgTe3oreG6p3jfWiKpOln2GFZJp7OQPsI9eMB4CEynedT5AZfTKnINrffTaJh0CN+aRbA9XmtUz3L66akMgzqgx5zAqHYhUVbjBwOJh4+S66dhBQhgYsTmxLKtUY0o76Qik4pC6AMc6txNXrU7jfNw7EHRqDZpVI4BNQdzUQKoiMuIiwnk1TxBNnrkTwVsHgYFiTWGA+juC16e+ZUgiuGooi267gJql/s1C91wXVGA3ATHxsDy10LJyd/Rs/nQi0kekee8Bv2TfuqDtUYV/D1+V5lfjSxiaGtzoX1OFcV70rDCo+fNUPafeWehc+BBIWXG+hefOUJYOcRJOUOqESqpM6G8VDI9sId8SiLuJRdfkk5BMD3GVJNt2/elg0e7MRZ0ABFwVGcvNrxfaD+sWjwvfeWLfw56i4rs4MG0Z+/96S/+/B9AuqTiEOoSBvn5IxiMCbhMeDfaEC05UnjkHypk0mDdB+hYbz8GcOGT0UAmWH+lFeIZ8XdDTq+hhhy5gYjAepTNe1O8h0KgkoM93LKYDoP/MKrTeDCfbQ08RtvR/bIXLML5qDvadTEC8wZ0kUN6jP0U9b4g83iIZ8TWXjwPU41WUcwZhobUrGr1okFKALigaG+IKHnZJkMPNXNpqVzeZ8yE5r5zacbxOGIFjtiqClpXDMrgvuvsFI9QPoNCXoO8T+tYl9I6sulNtzEYwsF2M9LVay99vVE9BxUj+N+8WTuh3NF9e1Mno0JqPX2VinL354y80KcwD+RuMaxhErnubsbZoEPQwCZTm0BvNcwc1zOcRhP03pirbdq4IfTTq/R0PNhcVM/vWQRKkTudDWKqHqoQdymMSh3zmFsVXxkM8Joiv7F7lwcYfU0iVvy9GQ118yRXRM8kq9q6UKjQ8mWfVUCnJsthrHpIvZS6GBpABhJ8z6AhmQM4eI0N70MyPHP4tA/Cz/PfWdBGQ89GlYVCcxu48PyZyNP0VDQLYgwj5GzNUIkayFtmEqNPZ5PuRRfCjb0M1vZRRugcZWCeRd8RJJO6MDLVjKrYmOaX7rkpgKHN11yR/vwTv8cklQGKmEcIER9Mn/5jpiGeYI4t11RFjqEBqFFvgp41OVwHp4Q4tohN6HwydpYDzJrZA3p0J122yYLhf2PBru+nUEotM4CS3A1QWzDrYxg1rzckLGuHvs8cQiPXS829M4Z8XI+w9AAlhGjTcbO6Thx8FrVHkBfTAHL+m9l9OfXO12wrjXt1BDAkFLQEZoDWNaoaACjpcPVETz7LXgw5DhLubZww2/46Q18NK+cFeSCGBd0BQj5Z6bLWfY4+93paRpq4P9tjqg3vuCaiXtKzs2nN5RvSlXiqMQ6scb5/1ep1rzeq5zEqvZQX30gMfBSk5xA9VQ5Qi81vZV72QiTHwsAsBpt5kkU5Qn1rGBXYZpjWtgj0dXcxTPsYtI9+RBQ5KTCqBeZU1wBU4P6j7SOAZHPF7PX8u7mU+VKWezbMyypJMW0DgzJ5jL8XCJ2W6Hzi8BaFUcklswt1RDUdGwklupYhGNcuXWcWjO56NpihqA8sDFj41/BM9JWNeoadrxCIPVI+EL2geZg8vz6gdcMXH7yAh8RV88swLAGc8MC5LhWbRem3MFTeszQqrus0D3ucULF5djsd4eQs8y8InXhb1xeS184C3NkLe+LAoWPphS0gfgAxxximvZ8cq5qT2UMn6nEY1X/5yR9Nv/Er74cxcJR92pueePTB9IXPf521h3yqN7YFiA3naTzM6yMyUNCU9ZB5YYgWWoYk/uaIDjyvIs+okwStJNis2fy9Np0CkXSS/SgGFp4mQjR4f6y1EYPycxqX+aMbs5LnbdeD0l96L5+1xprFdE4Hy9vw2AMny2u7yfNzdv0EqdzoPiOR5xi/KpdS/mQYis8nI7ZGCnUcNgr5aGDeW9RTdRaG2uT2g3jm0FeJfAFddIzM7gmnSA5jWL3oAppP+vn+qbEdxx63cAY2kcIg4Xnb9rPq8svT5XQPj2pU2MmVq9a/wai2vZxrKlxADRvhBARBjcp0T5ROON1Tw4sxdPHknUFy6tSEV1G9qSFuX3pBB+EuDXqw3QeoVZyBwDiFMYxiVHOdpE5i10Soo9xyhEiFUeVNL0bKBldsxTwp9CHKHIqFVR2WBSznQRlbu4jVDOOK8KsQ5cxQNkW70JNAa5vFCTUoO0OdJoLbbuYht+MJlCk2tvaBxSwmUT+RIoxbea6RmDOcUSD1zatjU05L/XjfEQzXU7PGTWmvToAfMvc5/V2v4suTPBgVFmvNpbQB1k729Qj32UDup+yW3LUOuqKH3dSUKxYuXBxM9J0IsRyBNrZn/2FysGnM6eqm/Rs9RjZPeFQMoZrC7v/4jV9NP/XOzQAWnXiq4+nf77k33f99JmEqikKrRj8tFY4bMpAZZhif5NbqGOJWimxa8+dAImwyXBVcmAHbwEOhThk18iRHexo+jbOGkq8deaMXcN3OAVls+jLU0htoLHoBDaqZNhXDS71FIMDUiexydq1krBiuWUx2vaMxtRj8J9lVpE9QyDnAUbiPsoQHrfr27g/FgWDJ8zND2xhHJKHWkA/PJBo8g41sC48HgsV8D0xFTaN2WbaqsKjaQbyGL71gjmzcQbw3h0QtAM8U678WRsUV19+YxvFg4/z+BrqR/XMOUn8W5kOEU7yJ41G6qRUcPbA3j0qJXCvXGjx5hHH1EE473LN/d9qzexeC86iSMkZnkgc22Hsq9UOVn5ThzUKNQVSUSHvT9ddG41g2qky0DBqsMK5gQ4AF5k25uOtChSKtuZPcuiIkjAo9T8KNXqmeg3rswv0BX+d6k5/rwmmEEQIKLWk0vI/giCCDarW2oFtMNkGOzwh+n5CpAEUWfRFW9+TTK1nwVqHWWD3ykBgHZHFUwzZPywhY1MViC/OxBcvDOppGNcJ1jHgS4l3nLl7IcIVeZJAbASrmxRR317YZGa3DiO4fYYD2QULAY6ilDo0iE0at5AjAhYanorigQgf6fp/70z+iZAHsPbwrHT+yPf3D3/xb2rm1K0K+asbgTE5VxkQUWSH9MB48IGv5mdduzuO6+bMB2sU9AKIVhYNS75tlB6JMjmz3PAyLTcWaDQCb97PZ9dp6u1DzpfTgg4j7jxzIzwU08HAL5SpCM7yW4bFaHTOpb7VibD5SjSKH774+H4A2c6rlMYBheQrbOV0LKGCvWA2Hop6qh3Z4kdkYmm54aOcx7y9IIWjhs/bLco7M8rrw8hnscj5VaOQXxGyfmQBGAFb8Pd+/NTtkJjQyxVrJUZ0dcOXNN6WbGRE7bosNn33lqjcY1XMo0mr5PqRmNtBJpn4cIa9SMUf53fPshZxvNHJiCWzsgpXc2bkvXXKRzWCEfiePEXN3Y1QnQ/YqNjeeqoXEc/NN10c9I2pUGpZnokYbsLYggqRUWxgwKn7P/2bpZ2k4hpyiNiJrihoKa7ORrbkE8hbPMv8JVCxr9uUhbU63yN4vfhyoIz1DLLTF4UhWBT/0ZELdeihaLUaAz4OdLk3TWB0mgUwMCbVel3xCT0Y3pp4qBm6H982dzQFQcHNZcibzVA3/hs0v+ByIZQiIAAAgAElEQVRzqUaklE8wJbANtdd6mNcTIFnTeb9GakDbduyIETJdImesYQ+w+CCb9hQhiuGpIJZ5ynrW/lN//HHKFvXksDyPfS+lz34ShszRUUAE84c6NnNznCsD5ESnKXd4QImGms/UsMnMDd21TjAZxFsNw0OUqGNo1Ea47GHRC7tBr98AFG1oOB7a8WfDSFwfp28YQsXtCt8a6rFGPmk3uhs0JNvwLAISHkKt9Eo1xjwurgFvbXhVFfkOXoXNLrQ9CJfQTW3uo3suwakW+ra8viHW4AR66IJJfoboowe+e3YQD+1nBgmAK6lmbZtZ2wZCugb2pBMSBSoc5lDKjBst2fKjHLjhbOSidn9z6ERCjPzcCO95ERoiN95xZxp3VrJGdeEbgIoHHnskvfTKlrRv717E76toNV6KzBisXtE4E3lPeZNtk0I7VdkASiXvgaZy+nRPWrxgLnK4iGYCVii/dRoWhX0syjFr4dX8zg2QHpcx2sbCm8l85GoaSWFUkxFP49n0DoYCwq1BdyicUITB/j/JqLlu4CjMqBOFiZY4YqYLBWOBTSLCNE5ynnXWs5GGYZlDBRqXcyoFXvRMonvjoVKUaTGhvMSa1AEFV9meUaBBNhgaFuShcRhogY6JlGbkL9NYg/bkf/lSCkajUia6g7WYRvgzREjSBFo5g8r8GGvQiBad9RXbvg1BPTHVtBhmIIPXrQiN/DtFX0QmZaq872d+Js1k+vz0iWMIob6Q/tef/CWNoZYCDOdEtUBpBU7MkdFBj9Z/PMgZDg8DlMh/OGT0XtbAhsk9RiXZcuUicQIAwxi4Ibn3G4+B91LvrikMl5+TixjCRb6FB3Gt3Kjm41V4KL2USZ1RyADwuuieRqTHikgAqFoDs5M5I3l+CAcHG/x0HyNoza14lv14LVWt/CzX3PfVME7j0ZyoMoP7yCUMIwY8GyGjXnfC+cWxnY28KPqSL3bM6+AaFAYygtHzc5izLn2Et+Z2XruD+Ewv3GUeovXohVQRAi6+aE1af92NadL74jPXISUXe7BkqX/yc58NSsoixjJO4+Ir2FyXouzpcBfZvZGQqrHAf6vVpeOkrbTgR7dqJafAUdA+jWqCnpr+cMdA6cavPjjeSwj98ksvThvWrwvBSBsS3NRComFUgh+GW+Gh+PK/kVPJH8tUo6ibFrCDyKO1kwpOnqgPFUaVXVV+v7L/SQ9oUhv5Fg80qEiih7aH65n4WS4i54kieitbxaOZxIKmjBH7kUT3ynKCIV54JY3KafO5RpX1zXMuUl5HQM3FgRRqQBixMPpcunPHOFzkFlazOWVgyAppa5sDRekUunK78gPlHp3X5FTLCfMZNm8NeiADGIS1vDvvvAMloKvQ9aM213g2vfT4w+mv//xLrB9EUzag0Yeb0vucCXOglcF8tj9EJzOKT4ZsanC4vB6YehbXFtWfgNxdR/MYswqTdk9vjdXNntkrGAZ7oiQnGw6OgswZwpnX6nlqDNnwIIINHm7+bmzaAr3Va2nwdjK3YVSuqUbu5wnNuyd8fn3srVMc2n6u3sNcy+uKfjLzKw/NQL0sl1j+wSh4rxYbEo1gMCrfy/tyEkw9KUAT6sDS7pppfFQezkPXWWTdfI5f7g0P1qxn4QFAQRsGxSUbr05Xgf5NYLSS1658Y071yc99Lt2HoOC73vljMbryKdjG62l4k11uQdcPMbEM6w/eViRBoVdnz87JE4cJ/dA9wGudBl5Xxkl0yAcWRTM20jxg47fc+iZauwnZNCh3ne5UA7AIC+SZu2xJQJ2yoady88caZV7fub4cGQ24/um2S5f1kyKsi9eZW+ldPbFKtkQkwbZnFOwJwRD5fYa9wT63M0DCrKabdQ5Nbt1o1j+yH5ShbpypHp0nvJNLzOkCUoqv4OBL6vVb4aHEYPROhD0mwfx9Hv05tQ4cc22VFPZkpu7jKNBWmkN3INPVSYv2fEoRJ0/1kTcgRkkOaQjSZwcrcnCDGJWo1U+/56ciAljItI3m6mnpe1/75/Sde77FVeRJ9cLgx8mRDYcdJFcPA8Iip2SxGKxh8x2dwK6DXtU8RF6m0mqZmpaFcIwkPFyakCtzwwtBnyY003O1YGi5pJC9i55Zo/ErRi2xMVsJ/Rs44fUSQ46S5RDNLTmZoROFew7oqIcWua8gST3hZj1qS4IlHnTKOkupE0gIlA7j8Vm7XwQiLKy7TwxJZeGMAuMbsvpgXYMMIinog7Iw3jJG1KpkRZOtoaFrqpH73oad/XhV94n7oZqu4/FJa1Uz0vprNqVb3vb2VIHalSyLjWvfkFP9/de+Tpv2ixjHsTTIabCMU3Q5Ex2qWVQLtn0snjer1bpRFBqxR4WVwbYo+iJDNooYfC+/r0yusbDkU+FtF0iPNMkNv+3OO9OShfNZnFynmmbi588CQi8KvHoQ85so0HkGaMnSlspQKoMUjolU1CQ8FT/LmUveyJnZLoIkEJELjOGddP++p4Yl8idkqwfj+waktnXEI9E7BuCQQ6PsI3MYqjcKzQvezJDBEERwItghfj82Vn613tXQWWKuoz2HuEcZKItWLo/PcZK9I3hqwlPJeKeVmzBz9579nMg9cWrvA0J3ykSDIRbr6ahWJ1c6TbINLtr7/utPp/nz51AL7CBWGkpf+PSn065XXopT12sXIXRjnOK56CHqCefaAAgMhQRmrN95Y4ZQdrbqASxnuNncjCJnw85cLkoJ+mhDwtKDGKrVUxLw1t3EGbLOqGqgxngKP9eN2iANywHh5IgZQRVpJF/lWuPQdk1YIzez4aQHWjvtLyKPTfxuHYVZowJFdAzZRRb1JiU5IROt83MZJNfyfaznGQZaEqnHYw7joc6ilut42gAsIprikHSsrYTnQHJzTazUQxF5DIieZ9RLnqaY6sVXbEhvv/s9aYrnJcR+NTLZsU/K8E+t7JPwtY4eOYjAIJuLgu6YhoThSIr05r1Ie2qyZRt/Exw6xYGa0BTjTSdRFT11/DDeqj9oLor4D9F/k09vnjffu2LdunQrqIna4vK7DOhF/V5HmNVT4aJNPH3AnnLuaPOAfk5pczs3Wwvt+XFtLuk5kKJop4iirxs/j6bRYHM9I9dD4vOK3ErPNK78VWQQxWAxf1ezKJqLwmDDmPxvBkxiuJpcQjZ4htGjPbGgTdk3lIGRbFRZdWgArl8LAEUbwpoKR0cln/cyt/CYMfzTWx2i/eEYnbkWYg+B9lmnq6F/zU7kUQmfbmA+eyVTVN7//vcy92tBaoLDd5Lm0E/9/u8iZtUTdTghaFEvD54uwKPjiLGY4ekBXCJhe/Mka0l+L+YbR1E557IRtjoelojD7+mZbcYUMBRBtGAseONYIA1AVFSAwbX1XBFWN5Tz89WszwP0HENkfpQPaD2cB4A1oYgK8PoWqYc5ICTiCsHPoaM8hktIKeLfhvP1fGYzXlNDsqic5ygrPe2ssap0igLzcYRmYs9wOxpuC2GbJ8gktbqzOIJ4rPxsEE0Mry0P3bBYjow36+H+U2bC+549a04UgC17OBR+Nb1bb/+pnwao4Hp4jletfUPx9ylGkYagP2/STAJ3hOLvfpC9CmtGXKgnqTese7VKq1u3U7ipHsumua0CIGC472Tqhes3hPE4UX4AKN2BbMG7My9T2YcHfPe73hnT/QRA9DDZoEqeX4bUYzBAIIcOjMunp0U5tRkMU6pY4HaKox2IbjST3JYdxBF2xYYPiwgjiMHWesHwVvZkFY2NRU0iiKkOGyhCv7ydYrkLpDB7oHwfghyZpWFcGhUwc0TrGDney0ZcRIPuLMEdveGosRYHUTs8v+mAPJOGPTYt8kf0y7Nj0qnqvOcudShA0+oIl45DUxJEMUmO4eIim1yzhNxrrr0mfeAD/xVC5xwMuzK99OTD6X/98R+gMcLcrQBRzPccgsAacfqeJhSUcRIHFdc/wGayT8zXCTrEuuPZ/LfG4roKUIyxiYLhwGnu6zzk5EMKzxsVGJr5O6HJzvsGFB2EgbxmgkqRJ1lA1yOy0TU+vXul68BG1sCsCWk4hqd+fuTU/L4IoxGBRloNlH7Koe/sw9kUzhUg1VtqdO4j2fWRO7v21gO59m6YFQOEnIaKAigNkIobGsn1MB6HZ/SDrBq1BGmWz+sFkZXyFiGphmbeC5DkdahVQXWDEUeb0puZjjJu8Reju5KhB6/zVE+glZbVYjk1OSmOHzgQ0+lVrD1j5Z+b84Zs7ZikAU2SZr0KPIpXcPo6Ma8fOP00p2E3LQs9sAIMU2yVyGRVkJp4QIPpzW96U9pIn5BeztzKimvA5hqT7RxC6nwJcpjoxmAADCp0IniAgcTwIKxN+HRnEQJ5CrlAshuCKClHEaNyI5rvBPcuTmHDvlzLKnMvDSHnU9FFE6dzLGR4nZIpncUy42dmXHqpMNyMYAaqJpcwbC2rqYpSansalO3ZAhat1PPMpWRS2DE9A08bhE89GRdQhfyWIeirCF4ajkzCTj+BNFYJFlgi8KFPkYuMcji87Ufflm550+YYCt1E3nHvN/4l/es/fjk0W33TIeo8huIa1ky8ex3F8hCw5DNH8T4DhDIitJGDcq0DJPBjJPzRcyaLwNoPPwh9d8ANDUkGvhsz7tMQr+hYkK5mLuxpLsAg0yXzKmUn5DKGoWAU69msUVwtCLt6OP+IIhoO6tWkG0UDZmZFh7eI7m3u3dphTDOUjMv6RmcCoaq/H3VN7sfHM4O8yoKzRWjJ0IrmCHRUAMLU0Us1G9S1FSRbLfrpRAneuweP0+tFEzXKaGi1OMx+0gtWOPaW910HmeGmt7yVXi7VaivThjVvgNSfDEZFOHwMhHGOUI928WDHYyMjTg9qZFW8mh8qgH/h8iW4/CoEdHog0OLygdL38B49SOp2Ea4MIIDfJwtZOBswQvjTNvqBPprxaJP+sTvfijg87Ar5Y57g6uF5AptHGeeGpxKV4r0xzkBghK2jJkXhktqLJ0vXsRMRV7sjJLgahuRphYSFwuEaVpyQGdCIomCgcQXLOzxL2Ud1vo0+oAgeXLAsgrhaiMy4sPqnwphcsajEuLEM5VxBjdQwMj7DepLTFknKiQDmcO90r0cPkTCsAMUAp7Yxvx3DjsC0u3jrth1RthigobC7pz+8qweEhiBaOGFCijf40Ic+mJYvW8rmQPuPPOlLn/2ztO0FRVBz0dyi6SDvr8S0HsD5Sn6ma+Ku06B64dt5DXoojV9Vw9Lz5i5tNT4sgsqyIJzj8DLnsH5n4h8ABUYiuijo4SiGqmhiLfmVRgqErzIpeB/X0kF6PuNorbCepFQB3sXCblNA+LkPy8+NSS16tPCmtvPgTfB2ostOR/RGhOXz9JZSqNXIX6K1MD0y5FyjuolPoetuHrnywqUsP4cO0nlO15xNH9tsmg81Hgf7nYCOFUZlquAzjENeby2Lhy5h7m89LPVbGKpwhnWZ5D3+g1E9sf2VfFpxMju+5FjngdQJG3oBm2AeemxCj3qCGWgOSOCs1ENRxxgfRn+ORdpHqHgAjYIeQpVTTL2w6NZPMmryPyLEisfSg4ySlzny8UfvfHO6DHSxQmOJdufi4uWfCW1HvYoNFDww4yxCjzgxWDi8gLOCo65A3uY8VxPfCWtL0plIOs33FDuUwCv8KksgOm+FyENJx02fZZujrBz3bv4lIJmFXybQWAhoXkQsyL3hfzJqWRiT1hyD8Xi/AMp8D8GBeO+s+64RawjN9EzNAlBwhr21qenBCKkJgXxzH+85iLJ81o6de+hfmkfo15P66DgWKfMUDtSMDTpCoj4HdsPP/8KHIby2pPn2OuH1PvqhD3CwHYGHCeNArx0hI8XMgiwqQTRa+qNMwInLGp7GoI7SFNnDQAJraXr7DFxAz+KmbPfwjzWcBgrgrZzuCqPqxY0kvE+NK9cUWeMQXs36H1kXRLGYzKAQetdgLUILnvhMIszEAD1ULArbzGg4aQwvE92fC7Wb48hJ1Liivsg69BGmGdZbOBaBrMMojbi8dgvkFtPNlc2DtiCYc5K0xLB0xbIlaeOV62mgBVRzqr2TPDh4BOBmckD5+zF4m0O9D4DHPZC9LuitX1zj5rfcjlHdlfrYb1N4risvegP37wk9lXvC4hkntC3wuv6FtFJP54LP0I/j3Co+mdNoMGR8J0c4BRk7eYYHtp8en0HEDHsU3z9JUxzSxFG4ZIGH2eyGchGfsykcpHXxisXpNgCL2Ww0A4lgwgsi6KEMA60f4alyc1+m7mhU1oryxi6qIiQv1ipO9w0ohErtyZAHYiRJqihSNSdqPe5flrZxfhAxDekidMleRdQpC9mUGtlZUWfKqegahqe+IZfJd+mZAnTPHL9oI1FMvwgZQ9QkQAeNidBPoRpe2LFgHmqzraB9HDKupZ2qGJUMCTeeoZD5wQhefdeuvZywrXTaMnWdoq8hp4ZnuDYiux0Yfj2Ezg/87PtJvhl7g1GdQqfuV97/Pvi1A3HiWp9RabZknNip7MnvTfis9a5GJzymKGUM4C1OBx0o8/1cdyH8SYzdUNpN5fRHOXx6BcM7p6BYMBeVFMUUvBFNlP2u5w61KBeJz9GYfBYNHNB+trmOzy5gbZFBPIBG5FfmiDIQTpFL3lNAKjwdr7NONgsuqQ6gn3roKDWzCdgd5mWidJHjSq3Sg1CmcBLk7v2dae/h4+jRU8aQNYS23+1vuiG1EW1V8Hw9dE4RZQ2RatQEsEPNTM4gn+lh55f5oj1p3VC5VB7YzHiid9793tSFQQ5jaJde+Ab07zmENxxArCsVVK4mPHFSgpvwDBccqDL/PSu2P4R193YRypEscoGThCQnjh6LZPb4ka7gpw2S/I3Zw88Cj54xWfS98VQSMHHzrUCwF114YbrlhutJqh1algcs527egvMXuYZqPCJNasxx8ropIq+JEyA8g7WYMYYiD7PhxukCVZHLU0e0Ul6YDWvG5KFbEYudqYC5szF/ReRrUlrIBASAoGZdeKwMEwe/T+MTAQ2Srjy/bEyRjxYaB+PhqbIe4P8l6z2A7DyvM82vc86NRiPnQBIEGECQYBSDRJGiKIqkJEoiLdsal2dGLteW7QmurXXt7MyuZ9eerfLu7M7ulMdTtmWNZY9sWmEki6ISCQaQAEnkDHRAo9E557DPc77btIgF1SIIdN97////TnrPe96jBsMY1yzxdzsj6aZOJEkxS1Vin41Iapqxognu2LjcwouXOvm7SqIH4AwOwyBQR5TwII7h5WeIVF9+6aX00ksvRm1bhXTAG+iI/+G//p+wEhwTr+G99GJjNy2Rq7bOTZnsGQYkEXWNHV7RTvDhMoeFlxmkYLcR7DyacLr9yVGcpSt3ZLnUkHb7WiKEK6MxOkCfiE7Je22kWQFvVgCIFYqYkHgDaa1ARIxXCPdzPUsYZC3nTQP1cxtlnbtbIcrGKtuoT0j1VDpGRNO6a97zxBkRfImvaCqjHMX5qiHtK2XwcgynfviDE0wFQA1jHdEYqHY9mh6P3ndHWttUS/rH86eeNcsREDINHaQPZtSO6Ej0s0b0moToh4nsE7zmHfc+kH75H/8TUnGEPpkHqUcExl8fQurnOy6mQeaf5Kq5OKwJC14i/Vp2+KygG+dKk4VpaUjXUEi6GpSkSlz6FBvLx+nYy0O7CvkzRiOMGKRmTsnO84YTpH8KcWR9CS6Omyr69/jDD6e9CJ6UhVHJdsjMhnzKC4ZTIGcWxUHPaZwhJpST+D69qPSVWZdd87WEFkHIWVmcsnhNhEtqzwjphrtbQ5jFN/B/hfcJqa+C4lGkgtY8bvtz+QJvZ1+sHg8pRy6GIoXSo0f1C1wORTK9Xg5YbAWxBUDxPkze38wi6t037YoiXSh9nAMgi0I5AuuklYHDBalRfKZOIHUVYD3kM0BNRgIfrPD3EBCv6OHv/at/lR5//BPcR7IIwKO/+fM/TV//4z8J1oWvaUpsamYt2ggrvxxuprLLa2Fe6PmjLola0WhFVHL5wRhpO8+xkteXBO1BFwhQttuUSGqWOps6LEnHImzh2+I0OYOUgYncLsmOKnqMMnL4J1BFp6ZF8QpN1tyodzbOoUkzIUoFfs6xjLi/ss0xMLOWYLVH6l5AZrk+6UayNuxLahCBGBb6fzN8hj6e/4XOHgZqASSM9lzLxnVNrCfdnVqqGX9x/s3ygKzHUsOlD7MEmB7aD72UFp6tVS1t9MuaQzbAa3e3820HH0gv/vrXoIwRfD5cV/4LRjU23pu66Is46lBPx52l44TDq1yAikJGKg6YDUzImCNINs0BpS6K3rAxepRo4MMeQJ/OvsAMB3uRQz2M9reH1Yc2zvcVodNmHu54cp2QMg9/FRLHzzz5RKjYFlHDBBGtgER9uGHeSCBNCeHFjFHlRrClWCY35J6RegXO6cRmQG5ETgeBys1a+b8YiZc6hbMIhkDUDXlToM7a/w6VHIEJGROwE5Q4cwGDBXbsjrIOChItqWhsxFjB+/KAZzASTKlE1/CYAzibSQx5DXXp9l3bwstr0iOkaJV6P/f7So3C6QgxTwud8+CvdHbxeZif6kPIn4dmWm3j0v6d6FQDoMTv/8H/BvULGBfRl0Vmk/78T/5j+sn3X4n0elR2N2lwDFOSprWypFrPPkbdVFNdhj5ja9QFQ9KX7Adai2JYzl1Fn4qD2UgKtpZdwZU2QrEkmd42Xic5UBM4Tr83ZqnUVImUPU/wak+x58yU2awi6k1pXJn1rBFmCpGLqJlX4ro0cJFEgRDPh72hmCRwitiGrGkkTq8eulFkTwVAK0AsnmnQm0itJQeLCOospniuYzj2C8yj9bIeqLaRpXeeA+b8br91K+tE18NAUcVLlg3/dqew9ZlLFlzoxjMcUVuDeyn6aZYhdO+AqcvU77j/kfTcV/4xnweDzs2Vj0aqifPvoIHWyEZ019jXpZEhRj86L5CbGqdM3UyrmJBkTmqCtM85q0UO8ASyT2NMgs6RMvSwcHkUJCl6KRwUlVVtZOrRxliPUgJcHDAvDOgqEBzh9GUO3G0QEx9CXdT9tzItbMF+uJgtwmmYEQdfK/IlAlYrPLyshhSagHjIEIcJMq6iIBqadpo759Fr8pUCfBDjcrlbgRnPIRCy92FEiohTKRXpDL5j/tkgnQaSKGAjwTITeQXQjbBZZ92NHhBd+e9hGeGkCmq7t2NUW7ZtjmJaEEToutRBOgwoM8MdrPT9AYo4ZCoozWKd19nBW0J/xNrCVatCz9KDNu3Ylv7XP/hDNjPC1UTaawyK2F/82X9KnecvRE2px7f/5GiDNUITctsV9FiGqXWHeFYLwPpTGMQ1ELFRpomXSc+rZbNTcJeZDdhE5TnUQr6tID1y2XdzU0NMG9hXHAaWnuHAWivrFOZNJaPZnZ9HUfQDvS8alchodj/RljCXjdQbEMTUFQBGp2cG4jJrfwliCHLUY1SBGDpWQqpnpDdR0TgFbsyLY8CS6xTmD8a72zNFA3mtSSL/m0dPsoRvEjS1LYi8JShN3befVUXt1Hc4aicmJNmWwmaxPeLCA1eslsZkuK2Z3KDOTWl5ojgQ/nzn7felg499mjp5fZDLP9TVWmFUnP8//k1afc9DqX4PWDs38urVi9zwi3jq2MnAoSKKAFIMX+8BRmceR9BByS4kn7yBw9RRPTwgt1N4I/UIpn/y2WZIK8YnqCFcgcKBcvoyFjBzc4TjNbB79t8B2XYfD1bKkVOkuekWpU7UUDwM0qvcN8pk3FDmcSOf+no8QA1NWD7IuHh8uWqLvLfTwyuj5wHGmJkIXmpkAZlnIELY21QllHP4HNJYrLGF86Pxa7GtPFkwKLL2Qii3UmsG072A9k1qUKR8gzgbf0ZhlFYYFJu3bo6UKjhlHhAefsg720yMRiqUGs5lJRy0boRfhri/ff2IpfA9RqhSACMXkA1Rg22H7Pyv/5d/m7av35iK0SLvvnAqfeNP/1/qXaKWYyEc9l4K70Gei7BkA8IuVaQwVyfnUxc50RRMhEX0MNwZPAmwNNaNehMpYwMHqVFGPjWNEWqJKKiOo2lBOQ/MReBtIGSy/qVOjYK+Wb/597EYEEP1eUhh0PhyCmimYeaea8/cl8vKUoJEQQeyQWxKLQNexNAUm39nZd/MxjDyBX3JsQz+LviGAXDAUhfhJNX2WU4CXDjiv26LGoqV6fs/eQsGBK/PzuRZgJf1SJLdvntDaqliq0jpAg4D5oR1d9TIRiuBJXuPpYF4Ru+W+xFpfzA+1CvkWto2p8XG9WnvgQdDVObjB25YpH3hd/5panzo8dSKiqzIwbnzH8AD7CDseZBF4ahFUN4Zopaa48NbeOrhFngQFXjtaxyCPpjVRiWHw8LrxuyJ1BoeHEACnc5YmSJLIhYwc+9nKYBlwbdTGN93z11pJwevjIhULpoWhpVTiYhU8U+G/UMgRp4ez21FIMYT/OHEMAYlvcZItBziInILNSi5ZXkM3UL0w8UHWo8NvgAy5BYqv2aUy3l6NBSj8SzLwEglYJJrO5GnMEwJs6YMXFM/6YvsE5G3SL9gPGxiIFFSqa/l1GklnrSKQtp7ZQTyM0rtMv0bAPrtpN83RL1aDXlWkEXDcm5IkEORzd/+nd9N+1gOVwL38vjbP01//Rd/zCFjRFx4nma5z6OfSGdDdgnQYxZjvcw96OH3c46X1IK8GplMySFBj9MYLaFpX8+hqQmeHFMI1GE2W400onTWa0rMGRVssSzxWWaInOZP9gXtacU/OhPL0hgbV00qS50pqmKkjyHEYNtk0UrrrZiwdeYqQCUX4SEoo0vn3gSsburs6AfRxnthFJNNXyt3kGi8Imk2gdEp0VxMKjjITNxhRHOWaoDJHeykVjq4Z1fa2sT5mxygEoI25j41YXgjkg+df7s3y5ZLyARgbkbTYIcEICUwQWN71cY00bKJRQtEbxz5//Uvv/rR9K/n3/5eannis6li525qlzYBfDMAACAASURBVOV07Njb5N/XeDEPkwgLYR46/ygimfPc3Lg4htbyOkc2UnAAgs0b0cJxZL7fQoUDOANwEKAFB3HWVAejsp9gzuzcjgBFLanNRrz5nbex+kXWARYnLKxR5UiVUzYjnYYVq0kxKNMla4AVbXWJsrmmymTZFanobFTmjqaKpiXZicaDMMW0yeT7mf+7hIFD48n4UL3JGk1gxP4LWy/0aJFOWkPx+aPBy4Mew6AGuQ/T5J2xwMGRAZu+UJPWrYOfhyFZrxnJFWqUhmSEku3t64uallNrSfE6f7EDkZkZ6gj7Jst8n+kkIAWpzZNPP5t+9Vd/nXGPdoR12Abyw++kI2/9NJarmTnIv1T8c5Jadhandh0UsQPQptcBVAEPpoGX/VLSmWt1ARuhNc1c6WR3lMsFpPeCtHGYKz24QtymYaTrsajNZQb8TCwEjPRc0oCeX209/ss6lXtm/0gDsfnvAdUImol2Aj4+MyH1kDKLSKXOvf1Iahc+o+tBrW4lBCtZYP3lQ4upcO61Z8LoN0dksv/WSPQ1upgxqCk4jjM5A3B2EZnn2s03pyJ4f4s4wFvWt6bdUJRKh3pTGfeuiD+zpyn1LUgCUbNr7JYNGYGOzMh/wsk7/V6b5ohUC1tuSVeHUQujZ/ivvsJi7yhXMk6Z5t/+USrbsx9ta9AeGBOXzhyDGcHkb4mMCiITbzzHdrxJgAr3Vwmfj1PELWEswxTRqtaIUDnQYaokOz1EyDiA06RgoSQqpE7kUOPBYTjRHYmQcxhpdRX5MIdvAxOwe2Bwb0T+11EHYcxghReguuDVaVhGKo1KxdOCGlIooGIwC6ouFWSRJeuu9JoyBpJZ6/4+CjT/3xvFYViOKJUVkFSJyjNZmW0hzSXvxzI65QjlPxazrr+R5DounYp7M8ZDXsQgo6lp6sJ1rgIYWM8Yh6mGD0wUUsaEKq+jGIvkT0GWRbxjHbBvL1Hm4mXBCtApdOWk2Agq2GxtpEfzla/+Wnrqyc+mRg5fF+uK3mNt0eQQANI0nMtxV2rSzFS7QTYL4ODA+Gw6hxO8QjUwxTMud2sHKewsjs4p1iD1Wv8IQNA3Ky3MwAnFrGxUNL0LZgW1puQUgSvvQ6hU8Zw0qBqnd0FpjWAedtNAUzTbJQIRQviyXozYzXxZ+/axrkY1p3g+0dciYoXGRMAa8XzkDEqbyhMCpuHZqZkeSrw1/a+nTlRVq4hI6IK2QerZSxARrqPRUbH5llSyeg0OcD41A77d2V6f1vP7cpYrjA5cjZETR/tlVRiVzHJyhlIYL+XMFevobTxDZ5meQwrg5rvSNRY8ICucNnNu/9Fj+z9qVMsn30hF23alOacYuZCeC6fZ3HGKXNHNEVLlKQZJ+6aoFcbxqrPchBUUaISHYH6tfFeJ8yYcbNOZYsJkyE6pdhrcOmeJWFUKVamSPbOOjOuFpiZHyZHtCUApob+wlo72PnpYm2mWVtqwFSQwnRCfiGhVSAE1KuevCpzBnAbKqsi0mBij16gK7GUh9ghwAaVnzYW8gicPQWpI0aiMvpWGkx9qjIAHVSkbWEa48qxWSI1RH03EKD7RKoyM+hPU0GlhD6TNTr3zWryZRrVAPeKjquUQeA8GMZYBnFJMsgJKaFSXiBjd1/oDMS3nXmlQfdQ+E9zLe+5/IP2P/+b302qUURf47/dfezWdPvImyGwv4MQA6bbLu3NUjQ0b7r8G9LhMJOpCUaicWqSFgTxrmnE+73UApRGimChgOf9dgUMqVSRGviKoZHjsqD0jR4j6yOgTiYi0ICXGeC9no8gW498tKASrxDVOGuzIT4WsCtMnDqdJgSTojYAspYzlDw6hv2EDlfuorqJnJXagifgKbvhzWFxIwhGlheRlsQjCOMtl9BOttK6dVYaMe2qr4hIwelf/SJoogwTbCIl57fpUREpbMjeRdtaWpzvRhWzlWUyy9XNwtD+c37o1KEdRf5q2W09J5M7iqGYzmakRjPalirT77kfTur33prU7d8Gir0/tnp1fjFTdf/ZHqf3xJ9Mi6YTQYMfZ46m34zRpDgcABsUSebvE2mnFPqBtyCUbx6tdh94y4/oTETceRhk0G617kh5J6Fhzg4ZJQ2xCWmIJDki2LcX46vHUfo5hhGJMwJ3bksVeT9jfAFp12y27SZnQ+jZ6eEwCOcpeNQJsYegsopM1TXT05eeqslPQuoi0r6CTrphm/FjurYQGoE/YexHUCPEuDc4sOt+gD5FC+Yh+xfv45Yod7gGo3CgRaqkw3i+DQmFJPV+MMfBGFtSNeOU16PrZ/3EOzU3nIlTOJdksH6Tgj4FHwJwaah2NqquHHgmweg2obAdAwjDOyHT3+c+/kH77X/wuAE8NYNFYevXlb8JO/zHIen9kFKYoIR9nhI36kR49RjKA557kz1zNWS+cz11Vd3CM5zWulIG8PV6/GPBinolgpwoWFL3kNVzj6ecV7ZPO5IJw+3HOHsXmF0+NAI4cSA5hE+niatBCS4U5IokpvrWzEUvRH/AJHA3qTDBqfL4+kDHuo20Za0ydWFYbtq4xwslHlMibt8lLebInppHKmgmaGAYWisJ8lRJtzlzs4prJqpC0HqctsUzdXkYLpxSn106UvRPnvQkjUyz2+uDVOAMtqmxRi2n00Rcs9LxEePUmEsOHQLwV4Tnw8KeA1L/G5C/RkVuQcctfSP9O/e//Q9r27BdYvrUpwu+lU+/B/zvDBXNj50jzaDDO4wFngYllPZu29RNa+zAqc2cHzkIdtDCeIIPcRpuMayMTISwOs548oHbSGlVFa6GLWHzrZSyya4xW5LZ1eJ8NpIC33nITC+MYr7YxG3DnykH/h3F5jUhPlSWbsxJOFo3JcHlWaMqzVJE1mr4Jhn/IhshGtcxN8zM62Bh4oxrb6tHZVIw2gZ4QVJNrt5ls30siqFzBGtgOokJexzIOIjiGMfrAni9yeSNVO2CFTWX1EiQnewgUHzH168dbN8AAUNPcJ3Tm3AVaFIOAFup9I1fAhkFrR/Ou3/yt30qf/+KLHDKGB2E7/NV/+n/SufcOoRxLVODAqN9hvyY4guqMUKB76Ed4bsMYoZHblUYenAUMwDWoahPaIyoBuXN2SlFLN9F7aMfJOlynU0Ha6DUaWeXQySqYkvVv9NaVO8fE3/usHG6t5xqlukma1qDCqKzFwjFmhFfR0NWr22CYI67C5x2DkuV9Heb1dV5yAvPapLxTeWXBhFFLtoPN4XnAB5+54IlTu0ILTkWfOHsJ+pAriqnrzRpgkyyTntbxtYr7uJEztolsoYX1T2OkzRO0euQcarRVvI7OMA8/5nQ3M0eyNJ54we0HH00Pf+aFaNIvKBmd/fA/1FSDf/+XqXn/wbTcyPpQLuTS8cNIlJH+0aeaI/1bYmZqFvLsJCiRNZXev+vK1VgvY4o1TWRShMVw7UEWjCgGZfJmO/4dK7GAo50sVVOP+xfBwMMmbcRiVQ9WQTpQRxiu56KqOXTrOIj7MKy2Zi8wYkcYlm8UYwOmZFFM5hTBUBMEz0DrMhIZCw34vn8wqhWX4l3ILxZ7czWowpepaqQ84e01JmBoHrasDGsgZ5lMI00P5Ng5lRrTxhwaWRhyUK0/zPVbgaDt0ju9GsN9eNZg0vNzGpVR6jqd+3ayBGsdl7xJqBWkKMJwZum1DKClLpmzAdDi9//dH6TbDhyIixhHE/DP/+8/Sp3n3ifKUFtwpGIjCwaiYzCymYaqdWEa3sUSbUfnGzk8Mtu9dg9LTLtKBbOG4jrUAIwmOPd1iOfjPReE0mCXOMjDOMYhaGG2UETapq3fuHduNbExLvPC2kpdDUm59NGjNep/l7nAwefI8xIqX4fQah3O1WckRcqopUy0Z0Io+0MyqyHXYxOsGoYOPSc4M3tdoVEhwVZeHoY+DjjTjaybB16nUcf5ad+4hr+jhcNBauX+1/B6wYWgnreW9uf9PDXcKycefH6Sg2PaOPToJXtLsqa2IvLd88jj6V7APa9Mc5NK9xGjSpPdvDrMYLvKVLaXT7yLTNkFDAP4dwmEDg87BfI0fK07TZP/Smy8dOFKyHh5kE0HjVRC1CHKSP2l4o/kUhuRRodiGsHCnf79bBSA1HjCmXxIJ4VNi0wfqtQ8UCheFIjfbyQFvPWmnSzbyszlYFUU6qs83FiY4jXXDK8pzJ67+dGTilw+j9LHZK9AR34J/p0NMsb54zUd1ZCVntMIDVFainShEaK0YIzzSEbhYLKL4oGoWXybGvgObih0BEjP6Zu0McckHCw7oJKZJ3Nz9TVMZSRsjmKojoSvX0eWwCG6dKUrnT7H5hSpGdwzqVZjsFMWppbSpnWb07/793+U1uzcGnn+CMyL//iHv8+zuhipetCrRNGiUY3h8gyUmjZTEASQ9KqklyIpFdYlpGb2fiJnDFibRq+b2wUzQmmWZ8N1G62zk5FhQhrEm/cPkvrS1J/l3rl1wxFzuZ7SomKjiqkgHlwNk8qgdUE94jC3UcvMCnqJ/PKM1qEjX8N9sLHqgKHafrEmR2It0dSpZGvkKRyY6Xae4cr6Id7DdiapHZz0LCjJfZHU+Rop2kLsJs7A01r2T62BniXBwLrP2lF6kgJFDsEqZiRrIlJLWTNEN1s5js/X1zfipEwvrb2haOFQ7L3eizrtE597Ebzdlai5Jv+IUS1P9IEeAT7INYMO33/9Mh9+DMjVMQO72xgHI9pjbEWUja63UH7YiCPKZLSK08zHiNUz6mFrVBiTRpXHxOFNqURqusgDiLU3vK4PcAwPE0LxXGwZh7aOmsO1PjaGK4lemyFQ3gJHsJaQH2PqK2CFD/pD6LyA0AUfrRCLFQWJ6CZEqmPOqFEYlPVPoXg2bTM1NcUyKnFJaQKDUSzyOkicdaGe1Bzfpq2wr7m+h0LH4Oh6NKB9ZdK/Mp7cyu6q1dSH6szZsqmqK0hxhVZ5ZpK7/ULNvLUbNhNnUjqN1PPljquB/AlUXO+DkwniND8ym+64+bb0z/77f5FWox9ShujOEMun/8//+fco9PvwrCspsCgmaRf3v1jj5/fKGoxyDcH2t9bjYck8GaE+kh0hSOKhtLQ0/W4n5V7FdkQP2iQprjuGbVBPCY1LJyIaWad5X3RAYEPUlryeYpoRzWTDr2jWiw5yP7hXAjWbUTIeY0p8EMFVofrtm7eETQtW6Fxcp+PzDZItz3sdz1543fskqKFEmaEqtoFwvxT3bAURLSflNaoeP+2IBwZLlDedb6GO2oUwTiXPpYbzVA8YZk03M4fuBt8fwqg2vOkZRgZB1MpLLAqk6RVdR37WqWN7lBwFJAy2p/vueyTVtawlHlEbtt9AqL369rtpqnuAJdpOdi6kocle4iveu4Lp2wXGrYFRxxhhnlbFBuvWCEa4oYb6QVCp4D0VIGsL+In4oLmmmlTfgAio+1YMUvuzJhEsEAKt4cZN8dDVZfNLD1HJhem9LOw9sE4jb2WZ1ybmu+ok42oqDhH+ArIXgpz2kuJvA33IfLNwwppRhsN93+gx2d8y0pk0yWvktYT+jaJCst2kIK7knHYHUmGCPlI3oH8famjgcYDq6OjH+tZAE/Xk1FTWTUYqrtXit4E0LxqkOIgqvr+NetHPU2FKjOE60LmWMZsZPv877x9jOpXooEMg/ejFqEqWqYvGF9JT9z+Wnn76qVjYthpxnu6uK+kv/vQ/8EqKRoqcifpxqPm5cT7bLEY7RqS7QGN3EikCiaPWCyJdgkLeqTHX5hCx7PGZulZyywQa1qGJpzNw9sl03oimhJzORSso44AFMuj9tAfJM+5joNJo4RDfkqigg40xrkMUNN3i+ttZzDYNMVuGxoOoFt9x2+3UVHVBITry7jvp0M9fBxCbyOq/jmBQZ8dQpHWZOhicEVsLOg7JtvaX5GVKEethnq9fJDWmzSXbVuEgWtKGtpZUK6GAa3Tlk+fKJo9oocYrjiAQE7NxBhxey3RY+QAJBD4r8Sufq8hpDXogq1rXpJ1sHa0sx0FikFs+ef9HI9W5//rDVC+VQ29dPJM6RztSSTPesRIBDoxKYulIP8UyFz5GoTqsuCFvpjX3c/iUbhLb92ArEWVu7IoTA6he0kNppBp3cJHPOCmTGo9kgWqkCsq93DsFQcjxzb+9cBuPNiBlWHgzVrU0pvXUWcr3xsA7Ba8pXjTrhMyDTpRhcJegZgTJQUKBCVGmbHLxfQIawVvLTAiXhsX4AzVON5SrESJsEILDCCOZDyhZ8cXgsPE5K3EKtXi+2OEUc1muG1Is30iVCbfqQwjIqOpqw1v6zarVau9xIDh40m5MQdYAMY+QRh05dhKjwgBwSlM2bmGuFCPbXDFdlH79M19MB/fv5/PaJC5LZy6dTu8ee5N+F7NN1no2qdVOZ7z4LHCx7m4AUu71S1dSJc+F2MV7urCunHoWaa3CRGtEWdMdkDAbwaU4mVbusbJyPhMnYZWEtkYNpE1eHsidDWy14nWeUnfGmFTugGGvY1qypYJRqWkewm3cPwGMWlLgGiDtew8eSA8/dH+kb8qJWccYFd88dIgNkK8Agl2LYcs6lm1ba5tNBOWJ99awJMwqgaBql3oeOmx3VJmKBZGXZ7QVx9MiORYFpUYXEWAZAg9GHBfZqesYi9ZjmDILdcsYCQK2CLbOIQCywnVzMCtJyUsh0e7csjvdfes9/DepPyd2w/OPftSouv/y1VTvdIZwdNlMujR0CXdFf6Ocw78I+ROvop7fFKjMAKpLjmDbCFsRNDSNsXmpOZve6dFMwQQopmKaV1ALuVwMTLg7RCy5MaH46UCcBzqan4V9RRxuH57eXnlmDStklrGLWgrTdh62NYq9Lb1gkDf5meCV6Wh4qHrsvOM3zz+F0GX+25wOWgvGFy0APvMofbarIJHu2hUyj/28sfTZ2svmCWVnNKSFVvMhNPUzVVADMbYqFqhVWUs8I4CmUA0INrqb14imbGIjKUkIdPKiMq417AbSxAEi1hmYFBJpK6En9dGwdeCzhFSwnt7Ib3/uq+mmDVvwF9S41FA/hp7U0d/BIZEc7Cg87AV06a7gII9yP0dIiWbJKEYh2pbgLMqcVeJe1LH0bTWDjQETC8rwPBT7tx+pK6zEEdVy79fi5XUOQ66+4XUcKZGB0YhzaxSiFm3j3ussBVZs9AuIDAJgOWO0jGP1gs0gQulX5SSe322372Fs5dG0dSv6h0QkI0LWa5dWNp9++IMfpO+8/DcYRH1aBWpnCmerwn6dRGXPVB+R11pOfEoSgI7bijueM/ff7Z07N22kdsTJ0y+Tve898pds81rAGjU7fEZmIEECECyTrsbvJ1QEFmAJQm9W9HIvdeitI9Cze/Pu9OAdzAMWsSwP59jywo1G9Y1XUyO7UB2Nn6+YSRcHL6b5WgAF0r8poFq97Cj57iTp33WakgIOhmxHjVVAtcCdRoPbcGyfx6ao4wTBn+KDzEl8lTNlFIuLy5sL7T3FKhx+To7aikCLfxed9Kg71KSwP0E4jt1PbndwzUsVyJqh2MVm+eAHfUnPEqHRYrYw+xTNXuMmA5gy0Lk7o3jVGW7OJKGol4N7Bdh6iHRvRYJN0qxOIgAOm5YW3KY8Ik1Ow5rPU9cYJUW1VhZ1R/IZDyP3T0SUFBixNlimiz/H5K5ol0OA6h56rXO8fg0I4VXYKafOXQnBHIc7R2g0mn4Wcf+21q9J/+z5r6a1FM4LqCX1TfWnHxx6JfWOX+fNGNUQAiYNGWEN6RFAhBPc0ykmXZdoaUyhdruO+7iR+zXPwewlmpjF2Sit5DnKQcxjORgwtW0DWYKDpFXcpyyZDRrI85E867XVc8ibmC/SRcmQmcIhiQDmae/S1B/ADt+LV18iWolJBxmVZ9LKmM/zn38u7d17S+hRfJhFcEejxwhA0U2t+Dd/9U2c+GCIC9Vzvyr5PNfYOdyjtrxaHRFBdJaZGS+RWD1AZfVWt6xCunxbasWZlTi6ZGNYzUSQaBkYPjOpUNZiDTxD+ZmB3PJsTTtDGYvPIyVLbqe/QoiVgBDKcmQOu9bvSI/e/XCqKa7nMzCz9uJjH41UF//LK0QqN2xj62Xz6Xz/+TRb7fZuEJJpPByFd9ZIH0p97J6yRnEMoI9FBovchBqiies7l3ObPVjYw/63lQ0RyjUwcmpnOdyTMQujnneufWR9qzmhom0AHjK+Aia3UchnCniWA61akqkHB8qiX0PWwzglGqIgpJERwoMpXVjVYyffjIADY0pTgohiaz1GSo3Yhf5D79hy6hycTl3UMDN8o+hcSDjrjfgnxkq40d5jUSGjjwCFI9wiT/LNFumTBJnUXo9FekHvLwppboeKQGvhNW4kFXHILSar6ZVo/LE/V+aHnEIi2hUg8tPQk2SmDFJs22+ZNANgjOW+rfvSbz71UmogJZkFQOoc6kqHjrMCliXZDnA2Ad3P8jpnOwfSISD4ToxvFjrYMoyXeoCBZw7ckW5Zty5N8xzPnzqFuMxZvD0GwctXqfun1FvcO2B5rqGJcY/WBkAYPqr1j/Nzc0x+uwZJFoOjF2Ydin6a7rmxxPTLz+7Udx+fXyOzvlsyNY7aqiQdvPdgev4Lz6N0SyPWuohTsKLHqJScRtUDqvn262yE77lKWkupwcGeddMIkcnswnwk1K/0nR4Z014MUprUlo1riVLUgwILQcw2Hc81cKbFZTlqHaNtDeUBalS/DTY9vVLuWd7QGJ+M91C7UoS40PMkSpQulKaboT49fACjKuK+YWT1L90Qqa786K1U1DcmNsHFsyKn7ywPhLqogTx5Ci4YN3YYkfxRvMQAtVUNS7Or0VGfBA2s4oLbCdHl0dSTEkPXGY/QT6NRfQb1zich1Y5gVZN43EEjxDxCjDZhY9M7uS43fE45MyOU2ZSvpWGEUamQ41pLbpJkV1KT4JPZ7zBkZyQiGOTONwV1Rra0sGtBiSdgCw5/Ne2BXetgLVQtpUNHetLxDhA+HsqsmvCkcjqPItKMaPqJFAqwWJ1xA5w6FX4XBfMGuyVQrTnlql3GYH2lYYU6k0YcnhmSKcCG6epa+GHuIlZyWIhXsZFp6hTFRbxH/H86cf5y3B8PTC/zaeoraHCls8XpydsfTL/0wNOkG9QvZbPpcv+VdPzScRgRcg25ZlKxYbKAnxw5lS6UM0a+biN7rwAjeEY7KpbTl+4/kFpsaEtiJauQX3iVXs6lzmukvQNRO1bQbBa11YHo8Y3qq/nM9gljOE3RH1SIdHTSoGylSLFS3puAGkyGZrTg57iAIdgMnahdjeBcl3i+CuI0kgJ/6cUvpTsP3FXg7/mss2SBozrWb0byrkuX0gfvvpu6r0AqZn5Pzp5qvg51Ox5j6WQJIfBUzH9Uc+93b9sMyrcurapnoppn4oINywXlINSeEGjxfDqzFds4YzxJTQwjEXVWQR5NcEYqkOBSgE3s/wrSh20Ff44PUTRfmm6BpPuxux6m10WmRMZT/9INkWrwfFcaOXMlVY1a58yni32n01wV2gpNLHabGCB6L6Hnh/5E19WAYdevW4XXRwBmrC814P0bsega0RG8s/oM0lgmMK5pGcUclnkO5wRzPGPQOwaY6RmYXGDMmYuy9uRill2cRaSUy6dV5e30pnJZMs3N55UyoEO7hTRODydXLwwqr7YMMMEvy834fW7oyngI2gsHorV8Mj24l0NSt5gOHx9Pb57iM/Gac2omKLJPqmGxLp1Gcptc7VAe4uZaO8XuX26sXq0RGo6RM8TzVfJ1raWsDG6+ubhezw9k3WWa2sTB3M5oywxDhVv5dwPpXy/3c4gUx77XCPXI+S7Y/hxIl7v1kmYHc16mAxPMv3Tf0+kzt38sosgMROdjl4+n01dOp8EZNCzcPMI1nAKQ+PmJ82ly0840vZHaCy5hKYTVm6sW0/P37E0VE/A0SeHV8liUaY8TmCSa9FwbQGraWo7aAyha/mGsmsFxOfJThbNpaazmwFKLABxUKRXHPTKNt3c3ZTqmJonPBecWu5F5lCPU0F0KqnBNszyHe4lSX/jiF2NyOe4OtzmWXXPA3bQSOvVc3/FjH6RXv//3OPC+6L056GmD1RaN5axOK8RRyWjqeW570P/YzmjNjk3taX58MI1T/wvhe27mMDB7gXJTBZjKYqxHJ0zJwXnri33Eo/Hf9sUk7zqFEUOSTMG7qyHSTxfF8/HmeZ3ihbK0B4b6fbfdj0nRHCb9q7kxUsn1GjpxKc1e7AEhgqXeeyItVDKisaqCw9/HwVqilroGybYDCHiMidP2VDRDvjvVlxpBB5ugMVXpnYPuU6Akiapx03141iYypqcpXjHbNMmcVS+Nw+4hPB0N5CkZ04RQi9slDDCr65FKEN8buJhNa9tBo+pD+8ARiF6ipQV2DD0ZV6If5WPKRhWQu7UPD0HlG41co9raOJce2VOX2qu4mcNL6WenptKpIQ4G3mmJAxiEUWbHMqRolHLHrAxpZ4CoffR+kXI6DmGBmvcbLeFJQ2lVJMwIK3jhJ+JfPihrhwZIpls3o/vHvbIW2wh5U+5eHwKkpSBRQ47QkI51XB9mnB4hHQ6+2fCi9K3i6vSbj385PbCV8XkQzwkmB46cfpfRhnNpVBo6ntoxux8fejNdmeCAbrslTbMEwdSrigN2S+ViemQn3MNpZuCoG5d5FrIucM8B3QvqjNNgPnv+CuPn9CK5Z2WwFRo5/DVEWtGzZd5nTWt9WqcoDPdgAS9vwSnIYUNUlNf77GMJShr3Xga8dCYJuw00wT/73HNpDxIARaZWfiM3KNb6YJQStAUZbAq/+cah9PZbhwPt0wjkMvrLAciM6HNCqPND/YvPwG9hQrCNchXMFXY9m9GEdqBpIlYo9Sm2ebiwj/Oj3lUt19VM+m7m4bT0mIZlj5OvIF1bX+FMq2M62aliZdIwMpwGpK20Y9120L8DqXoZo8Jqal985KM1lbF/7HRnGj11OdK5Y+y1WwAAIABJREFUy9dOQhQcTzWrq6g76FkRqXq6u6AmXYkUqI2bu8yQV/3sCAYFZ2phnNRKSNaalJMUXjrn2B4MU7k5ET6HCk0bXOWCdU9gSJ0j0+nCwHQaYPXLDP2YBeBgUTeSrbSOKc092zalzcxYKdAvjD3BA77c1cUu3J6Qhgq2QJBg47bn/zdKBTvClEEmASkLNJ4Dm6vTwY0UlZCE5/mZjuni9GbHeLowAszPjRIajWXe9p1MIYPkSirEwVYJSlelgcmE8Ct6XjatnVC10NMsTV35nd7UmTBHvGVcaFStqPeoJCtgsaYNbW5e3wddCiNggJH68zCrj5w4G9B0dU0DBTm1BAdgx/qd6bc++WLaVrM6qEgj86MY1ZHUNdyNAZAu8l5uTP/+Tw+lbtLsZYxqjqkDmQ81zMBpVHesrk11SMvlB8KIDgc/1yVeE70rpQ8oWK6Qsl1AHes6CO88qKOSYLY+XJzHU0MEtZKNmNSvRIASHZdNcgEA0zyuWyckcrqIoU5IyOUzrAGxvIs9Wjtv2kOPDZXcaIcE3BZTBzMY3TTpogTejs5L6e133kmdXZ1ZviDWv2btxhgGtQblBpuOR2/J6BbbMK23HE5EpAdn0AByKdF5xsntgMQxdNLAcTKtYhxLDSlnO5GoFRTZaDenFITNbYLBNK8lgCaTo1xDi8a/KT0ADgTnlrpmpq63pfvvMFKxGZKzU/+lG4xqrm8kXT92PhVdn0jVzFNd6TFSYSjt1ena6DVu0CKIDMu1MSoFDZtZRTo7NpCqADHaGLdvWqJZRy5sgSfiJQRfLHLGA7MXlPXE/Xc4t2CvGwWW4bqNko+eByw43TedBnnmMxiVY/ItFI/33Xlz2k79IYBSbO8jCmIh8Ll0hdWdHdQdppfy0VYUdnxWKzNXMSavYRMdVnGw7tvSmHZUM8sETWZRTXiu5ep0WXq/ayxduA4EPQd1hyi6IFihuAtG4RxPjBaEdHWWKpPMKShi+hF6tCTvOd3LTA3Z7AIcAd1iUKoYqTWnqm8LUcqFCa0QbetskDu8RySbwYhffeOtdOwMC8xR/lGhZ4xeGc2J9Mg9j6Zff+DZ1LYkPQqQYqw7vX/pWBrnvo8zyjDFvfe+nIXbd5Ip7JGmDWlsNaM8vEr1UEe6q5m+Cvl5tQeG1GyIqCTsHcASz6QRMm8zwIYcwSlpR1LN+OpEK88JYnuMIpb2C4tEO0mZCQzB6ZPnp0bENJzCqCsDgpYnCKtduJ779OCjn0j77rqbxjkrbI3mvGcWLTU3IEMR7STSuTLoOMsHL1wAKCOtVLPVhmyA5XF+MrF5ZfG5NawZgtrAluizpMGLisNgLAvc81mMwPeJHdHRr7QtQ/3Js6zGSdYSfWuoC9vkb9pH497aE3OcPnZg6UidUiaSSp1y/qsKI2+tb057d+5NTz/2dKouJk3mDDd/6YaaqvuN99McqFE9qEYZwhiXjFTVk6mqnWUFw1dxbrOps+NyusoS5ybhVBqHkyqaMouCLk9aQyFcYREL/FrGYZX+H6MaICURSvVI/LnGFOCC4iC6eW6YqeAQEevSME3nAadUJcSWxBTwLds3AIBw6Pw5JbEcoefnqNujp3OxG/1BlWl5HQ+fmd+Szb/gqeWJYKdVK5Yn0s1E3d111EKkTuWSSOXoVZKyASkPz5akM1en06lr8B7HGXzDjItjOjnLF6v2o9KOrGuNTEQv64CLIAmOZAjd6KbOt7WXaY2Lzmz4CrI08qBFp4xUanwYeevdP8vhdefvxt270mtHjqbv/eBHRKlmDo+zaMQpru35J55PX7ztE6luRs++kM4PXMQRnEyj8yBj/sPziU2XUsEw8lNE3qPj0L+4D41TXekgIicEaJ4PK2VBF893s0OMGramUgSOnID7G4q21hOANkUYR719HMRgVHK6iqFa6Mvdy4CN/Dt0APEy1aZmcijdYRbR3ZQOpJXDt8RrNzAc+PATT6RVaxCpMeW0fYKZ2DGSjDuOQV0H9pcMew1ZsAtnz8AxvZ7KcKByPspiejHPcqlsFdPW0ftU5NMa2PF9zoXGymcupVRYYtRmSgVjQ7HnItJ5MwrTRp6pzBiMpo4/r4DTWgXY0oSB1RL1W1i6UY9AaTljIWYliom6PE+Sr31ZpSBoVac9O/ak5z71uVRdQlmCUbV9+eMfTf9Ov/xqaoBdUkevitObLg6cSlPlI6m2vYY8v5tDBdp0+UL0N1rIqU0JRAMXgTsrWaOzvo4xafpHFRTNpYzfK45plHKFlb80pNBsLPwK1pA2oHfBUCbI/Ud47wHKg8tX9c5V6cCB/bH9nStJpVqmkmP6LBEdfm6ci73U0wvipfg/TVozaAfzArjwe/0M0K74fBuANfe1VaYmjIt8IP6e80EUganBzYPrQipamTpGi9Nbl8fT2euIiDAcWMKh8vXyPlgbvI6s5O5/VmiiZyaFJv6dF3rrOGSUaNi19Emy+Cbrf5rrSTNgYNDrihkgrqmyoORaQ26/5y4mrznYf/qNb6az5zqCGTEFsFOCtsRLz76UHt+yH6/qTBpj4n0X0gc9p9LVwa4QjiyDWxRdfxnWgAknr02nH1xCK4ODt7l0Ih1ob0xtznlhVG+8ezydv0r0gQhaChvAXpJOL5oQLp8D1VyQy4gTtAlcTGE+D1o4SI/I1FF2eLlKUzylCs5KDUemlrq3gRS2TKOyFuEeVblxEae6etPmtO/AQdRhYcEoyWZ9bdMZJ9RBs/0YXMdOWjUjSqVhQOprjNlHY9ldKVGERDK+7DFmFk0GODRk3886SMMC70szZAVFMG7maBHM0heVhBECNM5DeRhNk/SARr9QxiI9B5iqhu9aBQ2vgfSwWb4peoCitnWkhrFsgfuhdJopvfNWS6Tl69s2pCcefjKav8tkVutf+uRHjerMX/0wtczxQr53MUY1jLdYvp4a19PVZ0x7niHFjivnUz/zU+5kdaVIJzWWyFwRNc4q+nsbgdmr5sZSOc3iEjQtloLfk8ursCcNa8WqCkaVAzsei68JrGUSwxqHjjPLAa9tXoMxq7rk5kVewagTUljKURKt+MlreJhRKU6R7WtQKidYYwl4qItApURk2t0C5NoAJE8tNQcKqdSxDra5qYgc2RFxjIGHMMkNOjuwlH5yoi/1gbgtAU3P4oVkvdufsXCVAaJ6asw3Re1l/eSWQTygaSgXZG/JdMUHYxqhYEorcztN9H3kCir7JWvX9EYDbWQEZgtDmVuYeL5AJPnjP/k6qCDkZqJVU+uG9KsvfDXtadyQqmYo5KkNL8Gi6Jl2srUrHnQdMLKppkxR5bUuD8ylb54AzcP73rWqNu2ByKsXVlvj5IXO9NaxM6Bx1K6l1ErFCPLos0yB1jONy0j5PBSoaZgIRSB/C842AUQIuy25OZ5Cv5TIXUONYalQx7VsYKVNGwCB7BcPoK2MaheDc3hb1qxP67fuxG+RJhkJ+Qxucx/FKb129L10mGUMw44PheMlE8DRuB53AaWuBQZYl8cGoVgJhIEwu22G6xPKkvdphPJZKDKzSASawjkO896T3It5nMUi7JLsYH/BqOIM5l6k5IlGHFIDkb6E1kM96V4LDkEUcmVhdy0AhbNnNvEdjmx2Yp0MorGmMX3iwY8TqVzzQ9vk8zfUVB1/97NUMU4qY4oFpN45wjzPgkbFEB0CMPOkdl2kf6NYcxPNsirepAOKfaWHC7Smghx1cxPTnoyKlE2DFnJ4PVQeuDCqnJnZjA4j8vdSPoLhox+xV8Rf2iRe4BDPYEwjpDrjM/ajXCjmGLUFtcNulL6ZL8KBl0UvZ8+CFEqUEL50FfW8qYmieJ0aYRitPK2vBsnDyETVNCrxlOZ6arcmdRUkweJ7+bnBhYr0xvmx9F4PoEhpNfUbUUnaEsVyDUiUnst0wnpNCN3U0GtU2N++mmmYbBJxdaF/Ge0qUDl2IN2mDtERWdLKGIpPeUBWMai3aee2tGHLFqJbY/r6N76VXv3Ja7AGytOO3XekLxOp1iAr3MTnmWIxxEnqqcmiMVJfqDqOS7gfV5luah4ZDaNzZel75y6mHoQjb6NoX8+1Nvie/LsXes/Zy9SjV2GKAxLN4GUnZSSQOjXu2I2XJ3UixZvHYIr9Ij0tLTBVpLEx75EWSAlLma+rplYt50C2EiE2QJS1p+WsVtQ8RIQWBG/aN2wCNFiTdR9Bzpbs5fF5O8h0/u7VH6XztA7GAUQWZLZb7zhFzQ11BKkUJnkxJUYVhryNtkQbDekGbt60U8zB5MhUt9gGQzpdyij8EM/gEuzzYSUBigVFdLRGOKNdXkBYzoErc9SI81NNBG/jubaQylbK4cxJVKC4ymwHV1BQBIfgup41vIdiR+tXr0vPPv05OIXNrnFJVZ+446ORauTd02myh3FsOvil5YupZ5A9PuOd3JQa6CbXoaegLYdRjZN/OnBXz9K2Lnosod+gSD19gFVUrbtWA8MyKjI/2psPfwEIBDz8B6Oy/igYmX8YrQkLV5FBeVzA6nNL5Whgs5WdRtbktM1eeydMY0IcrYzmIzcn0PS8b2qWixI1nOJGBESMEVYgzi8yOARXsRgPVKcYC8hmTAXLruC9SZ8ZinSGSBH8/GFneK+Lw0Xp5xcm04XxEh4OwAkPXM3yhhDJR+PbUe4QiclFupxAGesfNao8dqKyqez7SrxsM7l6DTrewQbBgVQUGtWrkYXegSx0K+TSJvZtXbjck7751y+nS1396a6Dj6Vf/uKvpFbG7CuI5ucun2Oq9SiRFbSNaCKH0vRN5rlkUwh3rHapTl2kzdcY06kxSvJZm+FJ6tau0RfrAbYfGQUJw+MOoTbUC/I2bE21fjPtBYQ28frhEf2lcyz03Io4hFU4jGJlwtgjXEz6X0UGUc0zUKO9ietz+FG2jWjo2o0b07bdNyHQykAkvUiFbayrFok2nYx+/JeX/y5dQH9/mqhJESMNHOPg90aKWQZdcYJVs7RsqIvvhJGyzn3FGMMCIIYa76rwyvuzEW/ze5kMimKQ+nwkvQffcZpI70yazJiop7jfDWQKDZJoBSEArJZweJqeHMNaF2njJDU9JR9CA8XlBLJM5C7yDBUbXQYl/eRjj6df/eV/mqb6YI5wD9s/97GPGtUSIvizaMyJsTqXc/nMuyzIOsqIAtT/MS56ciT4WOOMfbjiUX2Jyx2dcaBt1M66WIxotgaE6ea16KBhiEuTw5kaxFuJmkVXWi/g/xmtTJXCg2R4NSOFyg7naCWlaVaIndTOBWixMpIpzWoLzXgdC1hROYp0p4l5+PEP72NPzA7/FCncKA1t83ypVM7D+q5FeGDXApVh3Rqo581zFGeHDztBGnhmpCgdujyROulnFQEDK9ksBzEEZKSxhA5ElhgWXl8Ri/ThOUIS/WPrHK5Tuov3oMX0D2/rnRB4qZHPSDRz1H4Xg5j2hdyLW8RY/eGjx9J3//5n6cnPfiW98IVfSkukQ31d3ek91JOudJ3DmKFWgfp5O0sx6iYOs8OPMSDI4ZxxTAJPu6wiMJ9DtSOL+34ApuvUR/LgJD9jjrQTylMX96wLQx+hjpzy4Bs53EOcO9m52HeLpVMELoe7hiw4RFWIUNQVnJs4tKazJdH/WUOUuhnRzx03MR4BB9HPJMhUbM8Px+RQ4yuvvYbY5c/JUIjopFPWWS5uCNVfolQJtKgWypFtNNDXO6XgyhyeQTXXppSBIzNmBQEoRa+OZ4NhTGMAJ2iEn6PfF7xTUyT7jlyH6OtmRm8qzWJQnlqEcmYPTnUon0Ue24fKBh+yWlkC2wJuoPHalUDgLCyS7Tx08MH0wtNf4JzjODlZ7V++Af0LbbOYifIkAAAc/kk6ceRnzL7UEWYxKlKobtI9qfmxmoaL6O5BRD/mlxzq4gEqB01NdevG1tRSjjeb6Cfdmop+kzfbwcjoifITeizpN0rxheIPfxZLrGUx4GnLgNrdVldGtCmnULdR6QiBvL4IUfEx5avQh+LQzGP083OI6OPZRDQclBynqdw/vIxSTmytCU/qNLHME9HJUopsByL97CJHSp15cISKFUdZIKyfG51LRy4ywCnjnYduaunZKiMSCkrYY1JrwnrG0fuoqSyXbHoL1HiI4qIxTOrB5gaEbYCmg7HBYdAzWhOsAbHaAQG0AfZ3zAfxXoOQab/5tz9In3/pa+m2XfvSEOncBBHi3EAXxFv6UyzcE+YV1nclTzMppKMYsWmjUL+GjBcpm/oQGrW9NsfURxg4la0whqHG/a5vgdFek05ys67i1CY9TI5ugMyGBoBJk95Qj21/CgWsObX2SbNqTX0dk48mv45JL58XDNxzzz2sUL0/2BkWMELVvpZ1lZIEXQAV3/jWy+lCR2+qZofzHG9ThPHoLH2fGjKLVsjCa5RZ4BrqiDBtGIXPUdK2Q5PhRAJowYkStR3MlBY1jtM6Cr9RHXUb0UsOffKPM1qrAY3WwnApU1nYpYUq+4aDMmU0i3ZbilruDVG7CTSpUWkrZeumLUTRBVjqO9OnH3sKmpJoIPf/Szdw/9ztESwGx8rZ5vHmD/42dV38IG3fspoXg5UOVanj8hXSQMJ/eBJUkdz0IZyNd7PhNzmCUAkARRvISWvFUmqhNqtlPKEMblr4vILDW+QGIIYFgwEZaFntGEkp2naVTl7i0Yr5bw+tAop5AyLpl5Qa4WrYFu5bdaTEC7d56m6rKVb7jPZ3ovPeE0I1Nu0mQQVHqX6nwN9nMcDgRwihShCluFYrwcJ9kbz76gSL7ijGS0AO2huZjTF3x3ksUz9dZvziTO9oGlxEDgBlUgnCTohKTzL1s2/nsKX9kxB74X1klnsG86I5rx4jo+hvIvWoB1SQFrBMalEf+ofVqV1Z6E0bGKdoCiHPCop6oLz0/omL6eADn06VMM8XpRBhuKdHuijsOdR4V9n4HhRpPMUcRp9D6L+Hjrkwco7MgjwejlnQLQ1LbcB+DrQUo0CcQTpn4f11ML7RMc58Evd8QuoYLBO8W0bMzM2dSCCCVEqs5Xkv8OVoeuivF4wv5JGDXbIMPas1PfXUU2n3zbvjukxPoxVh4xmnM0bp8JPX30x//+PXg3tpxA1qllGD66vj2dZwpsqVHuOaKsks1kAcVp02L9uGCW8mEKMlTke44CFro1SScvYyrnL4/RPMypkVs7qIzxbjN7y+0+UOY1ZRe8+7bIPnYw1ZRq0SQq7cU1kZ0uLsbakeZkDYsHYTbYSqdPP2m9IzH8eollleQOnR+OX/n1FRgBI9SkDSBkH5fvr9v2Eo8XK6je0I40SqcThjpn+SCQ21ahY4YelItdOpcqimiWLVnNhq0ypSwRoK2A1NHE5qtCKpNNYhzhnhScpontU0r+MgEBHwIK4jaaQAdBNGpILBmlQz3bBdgHv1RkSMufBMAhEYHr+nxAIsGUv93ZfS9Z7zEFWvxwxVsSlBOYZhExJLdGHyOLy3CY0f45FL6GKw/snidExGh+/FDd0OlLmvEWa5kDvGtUC6curaSDrWA9QLzb+ExqzRyZ1NGotOJhYwc7gcYsxDmnhMQQoFVfh5jXxZqWLVoupJ/0KHAN4azVCRJRWF1q1rD35gLLfDoZSAKBWVoNHXuiPN9gyDzKJZT/5/YugyLPWc6kocVhzF/o3kZfPXmPfy9TloNkYV8J8korgaVlKoQqgzvI6SB24g8VkOErHkZo4D9owV0V7geQxinJMcxEXBBV5ryVF5fq6GuqoNrfl2DmURtfYYLPhh6hudnSCEWiQr0UoUbT9Dlc888wwseAzUCGoTF4NakVW43NmdfvDDH6chXiN2/Mpo1yyctxMIcRCV82X96dZNGRT2iry/ISAjaMS91JkohFkFmOB8lzuRRQDPIU0wIdJKxlMF9croPU3faRFEsYLXcLZMNnu5CC7+wzq7mjaL5OoqenZ+zwT3TsFYN4KWlRCZcDT33nkPrY4vUVPi/MEAGr98A/rncJpGtUADruv4e+n9t15hzeiVtP/OXZARr0WqcR1CrXoUNm710tdBgESaFAIZ8oFxKOXEGQmK3ShP7g7ollZzM6s5rFVctJ6rmeGxckJ9MQWxwsGqBYnQuJtVT+tY97LFlZCpHsg6JzrGkirz/qcoJGPIjygncoUHHUDnvfPy6XS18xyHFI0F6pQqjFfUyc0fCp5oVNe6QDHZABnNZw5Mx/AC9ROLvjyMIEE7W8vSwVVVaUMpzU0cQgmoWu9McXq3kwYlhzxVmQbKAKCQ9kG6ZFqqlJ8KQx3nfVReUvegzOVlGpVwNN62DrCjjuVrshKKuM5aIlUzoI81VTsj3xqYUdCxcWudtjU7+DcpSN8ED7IYqLwnHb52ls+U0b6VcRNpVXTrMicObxw6edyySgmzpIi9MC16aeBaMziX5vOTjiPCpw5HP9PFE4q4UIPOIQe9QF01xrXJyVyUeGpax/Nwv+I6vHsrOXI1rQ2hdQdEh0lLu5gw7h+lhiul14WzW9FUXIcoqsvp1uI0lBrIQqd5hZE1n4v5Tp44mU4eOx5IqJokUW2baoqsKnNgbWgdG2M5mawsOKRDc4l6rM9Rt5Bnaio8TSp/HSO4znj/Ai2ZZdc44SBq2E5pmi7IsShDxgltCdM29Uml5BA2k2m1t+nMmgJtriCbGkObsZdyx+0s9qRmyGruv+Pu9BsAFdmoqPVuNKqg9WNU09zczvffTWc/eJPIdCrdtm876BtN3kUE78nBp2l6Ofs/4f4jhxI5OEOMMiuFpSKN0UWOlemAa0un3TPETdhPD+ambWy9oHFcQrpjoeqYn0hf8Pb4svCP4bCIUhgVhy5ItZGHZ5AjlsiJOAYdyp4IdCH+ESiRPX/x/EnS1HNp+w6WS1Mo19NzqbQ/witN4J2m+B63lnRjWG4gn8KgR0D3Okj/+u1FAa1vaixPe/laAxO8gnzeHH+IqdtT/SBONvpIUxXNXyTymno57BY6DAGnc28wtgk8pbuFK1UlUicu9DAKkYpmrcTgci6oBsSrBTR1Fb2/VsigMtdlu1uEFkGi3bTzDqIM9wawRRWgU9cupXeunoXeRWqFY1I70V+hMF/Ir7NMszmdM0Y0U4kwGtV1jMro5XCn2gyhBqWiUKSDjEBgVC6SUGvC57OgE7M+8/depywLp64xfFku5JLKVkX65ejJENH5+DnUtiyU7TX55eQzze5nnv1MunP/7aFIZPqhfIKp2zS1jArH50+eSOfPnMGAgLRFME1XMb6YmxP4iQ2HAglZsDNQY77NKB3LA6QvYSSxeILrmhMj4D66OWUQyWulCeZAGItpSRh15RgaBWJlrU7Ie4ZF+drqAra30zdELEaGvIO7y3z/JO0kI/6ysuIgp4/uvzd99XO/RAZBdOX8Nnz54XgWH2qpC07YNZnu7U/d7x9JF08eTqdPvpV27VrLB8GieYj9MMOnEbxXfVYlUVGHSRVLsfo6vG05F+dh84LDG9IZnwYtvGXnDvYB3cWCN9ZF8jOxaZALMuXPUsIxvVSA1uMP84VoVAIhGlXMKEl9Mm3IWnVqzLl4WgBjgt6JkePMuZPUCj1p9+7drLBkAXgjEZEUwGCnIKjahYuwLEYxrtNnTqfL0JymlyvSENBrMLPJJVex9aSRGZpaBR/thXHDx4l03XxDCSwBoV8NqqQwnuKWRbUMvHAf6jSp7gjRSmES13BGpKKg9qA4+KeQiVVWFaeihnumMIxzRg3AxYIYUoF0NMVExM233svuKepYaqplPveZXpSWZvpiGXcln8OFaP6SuiSEXawEsuCEnRkO16KjNLK0cYCjeNsxHaBRSv6ck64ACu4jDmCHgzICNDyubDbGJFdThkrsMi4gf4It0pJqMbAq/m3N4XDoGEX8OM/y9GW0PZxGjfH43HPy14F79qdPffpJDnEeBIzNJ5wVGenDKPF+8M671MR9kd5Z9zq+7ubEmJvj4VlLWhbovDINyn5khrmzapXUJZcNFrazYMgtEJZLMLqzF6/gOFx+TR/SFNW5L17Xn1nEeS3b7KV+rgTVLqXRK6RvbaeT110JssUyBlf0AMFX8WzrAcE+dssd6YuPP5Nq6GtqVLUv3WhUQeGgTkB1tvO9IyjUHk5n+dq4oZ6QKXWJNIEelWRMl1YP0WWX1uIOJht9zt8Y7l3MpRqsN1u53zYado888CDF5ao4SOa/YUzxJTTtqxippJr4d0YpDoRGJb0k6qqs2xfafHirOUciVgp0L1eSrdO4pJxn4I05lbt129a0DiEV974Kx+dF1/lgqmjq1sIuIOHDRz5InaRWs9zkOR+Q6khqvBm58ZRMhCfk9oKrpsxQA9pxFu323VboMdGsDIkyYynjDhzQUQ6xpyG68KCO83w2e1Mxoo5HLOf9aqn1aqkv1a5wPKSKlKqG1DC2LWLE1Q1r0/YDj6bBTtaF0pifB1m90H+JfhJFtTkQaUjsx/JwaFSmfnreOAqmZdYa8E5kd6jfAdo4qEIUzyyrI+Z2gCpXpo1uZhkGcZwiUg2q46cIkNcOUXZZXUfuSTGHXQJtJYW6taLPuZYDaXQYIOr0I0swo36CSG1A2D7ChbSdpRMvfOmFmHjWINTQt76LKV+WXL9/+DBgAUCR50HDcACRz2j9nuXgmNqNrSFQpCwRoi6z6c7rybLxZ4KOJGSP1AJAhjNbypYN0Ozu7MLYrauxKqXIvDey15cxnopVq2l8N6QiVJLmVVkKlNLxpYABeX8HYzUqFnDTO2sh+2qEQvXIjn3pV55+PtViVMqQVv3SjUblKXdEgt7F5aPvpLPvH0qXzx4h36cOWkUmjdd2P5FrL033RilsQ8XU6MGPxrIuU7rQVIcOww2vweL3335bumkHFBVjdbDFZW9nvDf3p7wRcS+iyShBNW5OGJaI1cqCAVgQIeHMzYN6YcTSKDUoU4NZbpDwdvfV7pA7Xrt+fWpTHAZjF5nzYZY7BmoHxPEB0pdxjO+mANvbAAAgAElEQVT9k6fT2++fhlDLe6l2JIgSA3h5L5U6hTI9iiHe1tHYjE1+ghMFpSQ5Z1FPCaPz/f5+xrWYRHNTVPXq7GtIU5JUWx/bIulP8ZnqeOB11APWVELysqOrqJIt1sUq2zbcnG564FOp8zQenAbjzOwgnMxzNGY5TLzWso3NyIwLuobyo6wpOIimLQ5OihCqfjVFrexEqxO6kkMl/MYEc5SVuX9kBnIdSL0fhHdAdgr3YkJWAUI45LNRyFfhQCqpuSoAMmSsmAEECmrkcWjQ6FfgYIbzcUSdg7l9x7b06c98OoRWlGO4dOFCRKE6t0NySM+d/IDniuGamUTvM49qhLwzTsZfaku4oil6hDH5DWzPvRXYMALrsJWPK+dZW2vZs1Ou2jH/KxAVroGeTlG6NJI2t7a20a9j0YZnVnk0DHUJo5rjZ9W9yHpkOKigvthKkDnCrmqQT42qgemIh7bfmn7jhV8GoXT8hP7VjZFKRnm8EAfuKkDFWz/5LlLC79Fko1MMGbMSLyoMO6BOBQ9I3T8PeY1yx05/KghSaOZaiBpdtm/Zku6GJNrEDqbo1OgtpUEJNReMKg6EhyFuprM5elXnZSTj5sikIWkIMekZtVYeAdHzzvGlclPk3Mr+orQzhGpQG8sAWmEmNLAt0EXLNUYIt7JbI9h45WE7g9TH97+DJNh7Zy4EIdOHkNML+YHy+jAMnIMNSX/GusiUX0ORdxYrSu1xFTypQItTryPUKBq9Mzmh+YdX1bCrjYK8Zj2vZ+rXCPLUhJfUCcnI8DMqn6Vm3rbb7k07738SowJ9ha83AV2sY+hiWmQRX5Hqsdw2ezT+mqZXN0FEMVrZmFd+Syb5DI5wGHCmnxkpeWumS3HvuFcKU7oKtRpETIVg68BOWDUXyVZmmBeabm6nP0cmQHpPeIsGcg2Hpwzky3opWjBYVUhjx7iLUwQZdTRKGwtt0Tma/9DDD6W77zkQ9/LksWPpW3/9zahfttJGWEOd3X8VIoGUIH5U4EGHapoYbHcnvrk/nhM1+3UI/or0kjeQSeJmer+3mcxIo1JLxL1gwvZObwvhn7/Uma4Tpc1cbr1lL1tXGmCSjKVrnN1hPu8sz2Iu5BD0U6phUWeZpJlmUjpUqBlIhK0H5a6FKHHfLozqxX/EfcmratteZKm5n2tlP5VRwjxeTzE73Jt+/t2/TMcP/xx4nF4BNB7TkmHqEJuNQ3wwId/Y0yqNH8+sF1lB6FZSuLvuuB2hxH25KeghdS1LkP9yUzRHqKyB7iHWqIx0odxT+P7Y2cThdh5rNvoypjlGKH7G9aMYnN/rYgRpQ3rLzu7umGfaiDhlC/SVJrr7CnCqyxd9ioiqFqfk4RyKTmhMh947ljoRXbGG8P3mfG3BBA5BSKgpEyB9JeZtSNOIJrEDWCY03+ciAMcCHPaTTTFMRDdSiVApVx2a4lKTgpRLzcbnqSVSNeKUaqHW6HT8bI5fKKpSQlTZ/8QzaRU7kCb7kOM6dTF1nP4gXbl+Ni3BuNchaFDu6NWQXG/kLJJpUQPppAfGLEAlIJ/NEGDAIp8rNjLi7U0VjOhubfSZDGNUkoado7pGcT8MgtddWkuvCvDJuow2RA3X10LkAOuKlkfcf+fVhO8FNfhMsg4iG/EdotmfR0Ee+fjD6ZFHH47POoanf+vQaxjIeFoLPWuA7KKfr+JAfPn83BONUT1EDcVoqGHGlHXhrITGo8ZsGRD95Lyf2bEkJaCtw2sZpzF7GmZuzAmQDqKVSkzVIK5mUC5psAE9iqO+ptISTwF9nXjuzmeJZNfbf8RZlZk96bSD88g+Nc7IXbv3pV/70ldoRKNNSO+s9dG7bjCqfMTjkEPBTR/88G/Tz773MlCh2tYqn6rjR4+jEBXUe4uQTwphmhQL37w6IwEXrv88eODutPeWWyIqOZOigfjymadk2pi3oMcC7Ej9TOF4PaLOOCPhE9QlDq+pfhPRSK2EUFYF8VPHwmlbXsl5IFE2m4tm4lc6uhhTucR+XZRJaaoKkLgXVmOIHN2ZD6Oq5FOMS0LuRdj3R0+eCgksexFuXbSIN2qohZGzUx4gzceaGN3QW6vulMfsNaqY4OXQ5aUMPEgemN6ykeJXqFYYXVa/yruNjhVgOMq8Rc8FzxgiN64+NXVGk++BF0CW2jfTcCU9g7H+2ndfTifPvM2y81mAEKTUiBpu91B8xkbrEATVKYvoBoYflR7AEQSZgw8/CWg0Dpij0Sk4E81h0T/rGkcuaFa706mKWmSBa+iHVfH+0GTqwWk4o1VKJGiinmjF8BpUXOKALZAm+lzsGZpi69Ss1Vwe7sK1ZR2YA4u8/9btW6BafT7UpwSdpgEoptTvwxmcOHKYPiMEbOo2F7LnFNYZL7Ug+W8+s47G2soDbzYQ9Cu+T1jeutIUs4wIpQOMtI+I30rvT7DlPBIQitwMUVtFNOM87KUZrcHY4C/jmnv5vLOks9UwKBxMNLFViVmdC2UDJgkk/hIBl8nTwFT2fffcl371xV9Bjakl1bQD6AHDfzRS5eQ80hRWlaeTGNVPv/et2CdbDBJmPSUKY5rjnP4S/6FK6BC9AA+barNGh2yYbnooSQ8/+GDavWNHNOZmXfxmDaY2W0ENlY5e3iTvQ8XobEraU5kCWaEdEHLRKq7mSMiGQpjKbuDbiH5eNQfbfN2UKWBVPpMPwtqgD+nfC+TsA9QC7hLeCAWohaaqmgSmCrFahp9100UpB9IZkHGu+zzG+M77rBBCYci1qvY71EHQA8eAvNfFQVWRVuPRmE2D5k1BuReOlLvRvJhoNR6L7jAqFWwZiZEWJf+wGsOuw+vW4QTqiVCmOkY9+zMhjexIAveuefv29MDnX0IvHcFLcvaZvuH07T//z+kiLJe5UpgipOJl9NhqaR57H/xs1koias2AQjUgiQIopp+2HjygDhuaaUxLQtUoXEGjV5aHR7rqaHoDYjZF/HuUY3CSlaYnuP9jajLw2dfislr4+WroPGWisQBG6rPXyJGjFdDE+AcnO3XQqjh74TKZgKMl7m6il0f0eO75Z9PNN7H+VmoQcPwc6aYSd++99UaMdJRhHG7nNLL62a0zdbg2r+0HNpDWTkteJm1WaCZACa59iuupsu7yHuNFfK94rpyHK1evsufrWuy80qGvArzYSN/MpXSy3X0WGv8kEW+eZ+mGTw1bp22DWAaKLnWQsxTDkVK0jNYY1ac+85n0tf/ud7hmzpOiofz5R4xqmWXZ4wz8jXdeSavXtgBUvJle+c5fka5wQaQ8hnjDbRxiDoIBR0qIebkGYSqoAeRgt5y2btyQHrzvXtjKWD7pxgze0cVw1lSmSaGbDi/QZcpu1VB8Xt1A+xAlNOocqV+0yYZBuWhMoxoYYrAOY961a2tseQ/wIRp3fqa878n3Nm3oJZVTU6OVFGDLxvV8P5C/7fKIkBq26Ar1AX2XEnfL8r6jXMfpixfTkQ+Ox0JrPbeYit4uHhg/W8cDtUbLTIm8KdKei72pcQ6c9Cr7dbYalNByCE5akn0728NSY2r5nBGl8KrqmgvHiyR6bSVyH3nPTXfflW5FN32kZwigCM10JmH/+ut/htGMMHyHZJYRk58XyXLs3GvOiBkjHhTc5VxXHDB7h/GL6AliO8qXhhffL1wsQZQDqUMQxW3l0AlcyI64DOz5JrSlHtnZnMg1OMG9vG41sHKlqR7XPYCSrn0HM4UKajNIGTHFe4UxfNfYLKtOy/VU0TB+DtGXvXv3cO85LzI6FL252pVOHXkH562CFWeDM6BsgfcgwC8+uc7GYUEdhA7WbGgFtPJ77HU5zWuEj7qbH3Zd0yD3ZUjhTOt2nreT1jfv2sF4CkpOBItKh2qtrXGK8k7VKPQsmjVYVtiyUUfeZy2h1h1lTgw3kAF5dj722MfTb/zz381M7MC2bzCq+fnhdPKVH6frjHPv2rEejttYeuWV73KwRNo0GgUw6VF48+xg88DCO3NjRl21IpBgqOSN6/AUjz/6GBFiXYAKGo7NWYtM0RtDd2jekVOrgT1Avj8EmlhDodhOGG1sbC6McnCh7hbmQk2thii4R8n929esStuQC3YptQYVy758ABzK4J1lCkY8kAZG190dHOKYFrY2Mrnxemzh5BIAGIt6V9jM8fPWFGcuXk7HQAWHdARcU+gbcDONUnXUMM7WxDi2U8E8AFeGurXDXo/RS/DGBWYambm96YbMeh+gAo+xKih0K0xJcQZqLPjZo7WgJFlJuvmxh0D46tPA4VNp58Zt6Rx8zL/7/vfRL4fG5WQjn0kAxPmeUOOVemO6jMOqipGXzMesgU8XiCx/PkFKagro97gK1Geo0QkCuLZGpNBZKFV41RW5CmHutQnI1bEphRqVMZN70CapgRK2bLTiINmakJZlCqg03SBRYxK0bYBCfkIZNCM5n20daOxzzz+fNgJMLCmYaV+L1K+343K6eOJ4zDVJ4xIoU/cvFvdF/ZzbEms5S4Gs2rIRvRUSd1k2Z0NQqxwHY7tnnBTHCYUy7q1p7DBnzOsSNtnJgotdW7fQYCZlhEJX7nYWa0F7dtbtIskugCc4DMPy8M8lH4vGOplhpBJpbMAozVRuQcTm2Wc/B18VVsx61iDV3LD1Y3Z5IJ36zn9LE0eO4d3dPDefXj/6FjdKiFxVT98MVjXeqIq0xcgwLcSuUXHQI53whhCxtmzenD71ySfg1pF22NHnYt3iYGqnFJRCjm70G6Un0k8TeZAv52LWMiHazpf7iCLVdAOH2oEK+INuDY/m5Wh22behXbEOxoSbF11cELk0h12va0rlQfE19DoxD2RzjlTJmsyceZDu+DjppHWg8mBOyy5x8GU3K3z/3vET6Z0PGATEITiqoH549LDUaBBIiNoMXiDXLEVr0CUCCkxyUK1pjAIDg+TfpMbtFOMNHO5qDkUVr69RNRhlCsq6meRpMLE8JioQCe959qk01DuSlt85jWBNdfops0vffeON1LKujVphVbyucHILEduaShRsivurkzPds/4w8sQiBsEE+X5GfJ6ZqGksq7a/Zo9KoIX7K/nL3bweHGGvUZzQUcYajqHT6MbFzQBWtzHP1mTqRmRTFz+idXANHeWvDCkypdYWYLf3AxCM8/sGmtt333tf2n/XXYHC8gH4PKCVnJvLF86mSxgV/Xa+OLDWdPYRaXeo3y60rs6HWyZdKhh7nAWYOFcitYPUSf1Sjlx+EboV1MFC/jwbuY3jsOmXOcOrUeVaT3pqnzD2U8n1s/FtyhWghyQeRlj4OX/19jKBEZHfzAdnow4iDsx7Ng8SaNtnR/uGdPD2/QHa7UQpqu22G4CKmf6zaeS9D9LQu0d5wLNQdtjzc+UsBwxWM5audxPe9sUrPRAU/qJhrtbUSzsSsrId4XZ03R752MdAiDKaM8/DlHdndBrmJozQNxnCYw4M2ERmLQ95uRSU1avXYlTrYlRfaefcVVdo0WXbLBiz+ayaK5e6jsOl11Okspbej97EbRw2I41IHrrYVh/qYY4hMByonK/wN55QAUtpTTM4jFxbEc2MWKZ8HKxBoNbD739AkYsWokTZUMeVSQD2ZdHslCnv5Uqgfuod9cTl+ZkiN1CMC270Xc/y2Gup6Zp5IG6GrIH5bdSqsy/FYczrYApKTDLxSf+qMcD76ekU26x860hawFh+zHTs20wJzHO4G0GaRMNkJ+hAaskMTCMruA6jo8CRQFI4PO61YiwqNhn1rW/U0Itl1PZhRLuihQEyKHXACCBYoFPjenqKatK7fSCDGNrW+vJ0c21ZWu1n5iD2wIVzYtvD7VxTCUjhHNdy6SqSCxy42mZ6QTzfjbRW7rjzAOMfRFCfS6xMIgUFbDl36iTsneNkABB01RgURKJ28zz1IQIjr9BJczmn9iS97xqpTd1S7qFCncfPnUPgBtCCw13k5IMTPKTvSxhuOZvoW5ur0jaUa5kDZ8xjKjIXp7e9Z/bt5hy8Ixp7P5QC8J7MOgbCv5068HvkVBgpdajz2IS0pZtWr0/37bk96qkND9zL1w2E2hP//g9TM9a7iADGFKMTcsy6HE6kix7IFqEWv8YFSvtxt6osArwZ3kaPMsYhjJqAv7vz9tvTA/fdH7rVoffHQ3ItiVDqALus+vly/9PgICkC4VqPJwWlAQ+/un0NhiuxNq+jiY0MwQVzQYCsYVgIHCLTmhpXskgpCZ5cZDwBt/ieeek2/45lDS43yORTY4EiNqNjaFvwpaa2zHmjQ4kHVU/FjZUU0B8LxE6nU2fPxzBYNfCzvLwgyop24e1dbm1dIQomTcsPUAPaV4GhO1rhZ1pPz8xIJbVHBkU1r1ErYhelDv9fqKeE8925W8/h2L59JyKipGLDeXP6YfhrgLmkpJB6cVDVvL61iam10K+zS8LzXr9KQ6ZHonDunrJBLTArk8SI3IAjioZ1oK950biHxW2ZOrKoMTDMMWtFNDq6SQO9H2uQV9vOPJiiqToqEcUx00YOuytoJUfP8Hfnu7rS1p23pH3774nlBKva1qRmJpo9pW6q90CK/k2Crl3tQLwTo6rnPK1l4YERxD9XU13kT1TPTZU6Y5HgOgysqVkgpjF1krWcBtnrc0aMe1rEn1Uz6aAoZxnMjlU815baEmooRE9Vm3I8X5jf6MeIkc7b8zjpGljOnwOIip6KGxgwTEGdn3IurpJUf2XtkLN5AAXci1Xp46z0bd+2IzWiU1+2cVdEuQ/7VMf/5T+nsUdawGGeKppOx3vOMV/EFnJY2y4bUJ6qniZuHZCjD84JUiFbewduvxNIEInRsPbt3ZfuBU5XZ1sPOWP6hhGJPl0DQBDa1JhiUwQ5rDdLQ23mhtlbWgUTwulYayWLU+Fa51tE7kzB1IFb5nMFxF1gEazA65mVYd8rR7nQQ0f8A2wJgzLd0T45LKBno1MgTVyb12NdJWChYa3stTUq9PNZX3/r7ZgdM92KGkgGucUrB9dN5SOkOaaqpsT+siZx3kdva43gOpoGOX8cjhp+vtIWgJHCiGp2ypeNTPXv2A3BLFpNWt/Yxm5aHAgzuf0I6bwHaLNIzh57tByh4aGPANxIO7Jv5/IGn49FuUYVtU7hy3sQw3mqrWrwOCX7bxqQfEnHxW2D+Dqh0OvwKNfmbqwx0qmF2OWMQ8PoagFIprgX/ncdgEgRz0WWuytt3FJyDSCkh9r3tv13p/0H748B08amVdkJ8WzMXiYx9GPvHQUBnGYhW3N6/523mIsDJEF5ys2ZXlssTtdT8pl03NZtMnEaQTYFkK5JwmWN6xSfb5aoNaVDRKu+kmi3jBNfQ2TbohOdH6e5jrPDkY5RPpgV+Fw8p7UYluhl7KEydcfYrN9qeXZz7kmLiW4zAfaL8b16SPVAapg+n8fwN/M8njz4YNp614FUse9mdBnAEH7RqHr+5D+kCgrQsQEkf4um0hWG/S5f7w511AlyaPtTTdYKoThrxWDPBiEUkSMuWgF4qSPCyAfu3J/23bo36iiRv0mi2DA4/zB8Kf9t597a2hrEOGLR14r3aaIYVLnGwr4ClMkGV95GbrTKa3HC20XTLwvMW6THEkl7VtZQRiL7XjaFo4A3cvGn3Pxi8nxFPvXQ4xT+k4Rxp30FzIMUq9oph02jkpk9z2t6rWfQOjjNV7Ae+HvbCTLlHXwcZmXMhDuNycc1/gg8fJDmwkaLJR5OM2mPi8fq8XoK5YRQiXWUR12yahiWeoG4QCLVzTtuSrvWbGKqlvt+rSNdWxxNp2WWI4AT+5cc7MQIpr2vHPAJMoDYj8VrO2IuWBRTzNJqZSYE84FIy7OqJ0oZrbyfGpN1mCmx/UL7R9ahWZMBAqoDqIxNSI6NeplzMEOkHGZ9ksOjra3tsU1Rp+RqmwmItKrbjhBh7rznIDtxEe/nQFbDapFbuNIje/fNt5B0fjPt27Mn7b31pnT49Z8x4NoPMsqgH2NCRitBmCoc0DDXZhS0dWE2MGkPE2fhQgXn6soQw5nk82lYi23NaYk5qFrOyEZmVVqN6AzK1tWouVhLCYGT45f7qK/T8C93eZvXxlnxfkp8sHenYZlGOIAaK2RN9W2hKP4i/cnxAoLITW3r0p1bb0qN6HDsfuoTqWz17o8a1VL3idR/6O00eOYkPLeUhkgB3zuDAqo1Fbwn88tyckcpSiuHyycgvKzHC6RLb8vNf+iBB6AobYsR5ZnCTqBRPL5LkF3sJh1KHQZ7AioQ2fdqZO4pD6+RzkT3XOPJTGsjYKi/isSFUbkYLvMCY6VmgfKUR/ZzXeDnCIEXDczailb5MoRhrUz28zTX5UrS2M7HtQmtRw+L2G7UVE/BgthDLN/x1IWLEDOHs0g+H2VGDQx7OIGmFdgN/Hx+fRBQjCjWlvJ7N/g1c0hqfSAak93/FaOKx8BH5ilOU08t8aA/9YUXAHu2p/43jqbJUywgQPf9UhPoFrPmsSrTTRdGN9kF3LPrrJsZZzzeVNMIlcUmaXFoHDodPTbv16C2SGGy2NukhxYs8B6XcfMiEttYdTpYeWSyC6d+lV02WmiwUxxI41kVaWzsdPZ58PPjOBZLkz7I1o70bNt9c3rs8Sepoxqih6RR+JkOvf46WxJfjdrq888/l9qI4q//5BUWgV9JTbB2GgASasgYRDVtO4zznpNBMECVGMPtpgfZQ8pmjdeyZgNntT71WkJoWDivRSIpwzlpF0ZWgoJxifIKABUKmooWazAiihqVZ0RHLkE3Ro3irOXJ4JhPC8aQYyfusAYt5TmZOleCqhRzjveu35JuZ/q3Dhzg5k8+mirXEq1+MVJNke6devnbaaG3N63f1IY82Vj60c9+yIuxPQ+jis0XvPlIYYOiqZ+9KwfqNALz69Ag5wB/8pOPoxPexkEGjZEJIV/LVFAqUiEySVyNzXq8pq8bI/NBX8oClcLeIoket4DHpSb5+np1eYHBg8l/5hrKvI7U8Xh7PSL51gbSoqwZMCLnwEhPfI9gNGOJQuAekFguragMRmADVK6Z9ZeR2PezT9VL3XiGhrIkTFOwGWtFxzxiSbgcNJnwOaVS58BBuzVuTeffwuhNqr2KGua4WtjL5JXlzy0NdcL9YA1t6fmv/UZs+Tv5vR+mIhSBJ2g1XUWs1P5LfLs/j5dW29wnPUr076Ngj3WrGhWfzb6LTJQJUL3c1teR1aVWQJMGGuG+74grPQEzOmCfWP+uY3hUUMBU2/smm92+jameB2uKSGW67K8KaiXvm832URv27n3C28zwtUzEbG5rZ9Tjs/Q813IIqwJ5fIfxjh/96NWYoN3MBMEXPv98oLFH32apwjkQQEqPFR2R2LcrehxOzOeGQ+E+2z+8jBNpYv9UBalgzwAybSpwOZ1MrWtEquWstGEMyjrPkqaFOJByzaZ21FGO7YygJzgJUNJGutgkjcw7xI2S8SGRV46rTt4sScfhylrrzkpSZ0Edp6AfvPtgeubpZ1nisTqVu5Wyyj3Ov1BTLVAQX3nt9bQMDLz51m3p7Omj6bvf/iu8MT0DKEohKMIhG6Uw1xiU+AovxYt4A9yEOE8hqBd4+unPBDVHYZMADHhAQZq1VyQRs9BPMtLpQf1z/zp2HTpYV6CfCCLIUfP7PU0RuTwiFvZxFk1v8jpLf4XOYO7TRhSL3po9NmV73flkc5qX0hBNK0aJnA2AIh42awyFL2OrYzR2M0IWY/J8JncsdQBrnzx3Ifev+AxOw5oixRpUjMq6yo/lTJDj+ptpOrfwkN1AIWtCoUkhfo0qcviA/PWKLvJGcZep29UsFnjun/wGB6Q0XTuBbBzo45W+jjRQas2jaajtoBPJIit60mUoVZNOpMpZdCma1xlKSPy5I/OBglKn4PxaoO40Ea18bxu+GlUfjlRn0ELaXUmqYxrpDXaMxz2/Ipuhh++0s5rtNkap0/K0s5kQwIMIMfe+n36jBlhJ2vepp59Jt+7bG/fwNJscv/VfvxU9STOaBxkH+vhjjwSj5jjzeyfef5smPSRouHsauAvGg8hsK4MIKh1Lubki0FM3ySzj/N6k7XEBsKIIZJdGI1si16SDLOXegsFVUnOrlCUwJXHXcRJrJs+ic2WXL55Nl88z7MnZrjPD4IxUEv1WM4Nlfer32fjN0Ur5bVf0UpMCOOm/ZXns23d7+uRTnwHxJLMiE1nTvu2jRqXO9BKea3l8OJWgK3Hk+99K3/7mn+Hy3X5gPo63sWnIQY/835qGQzxOmuAxacXDzTrERQT6rHoEpnBcfND4NY0CoBDToPL2ZCjobQubCoPhoGFICeJDm97Z9c8DdxpbAc1TujjbWESrgM2NDvF7pZk1Ym6etBMe2LR1QGFpt70X4WSbht2QbscwqhgPsTnrg8Og/FqB5j1gElznOExC7IqUnIJxcRZoW+VV6yqZ7OSKEQlinNtUFaOqJoVZywF2WVq1jGn7W04H8+1Bng2HYgWYNcKNeiOwe2+979H01Fd+DbFJYhoP7urpk+nQoZ/wd9SsNit53ylmUeblCgIg1JFe1UOZKS0idYMEm717iLAF8yAQVMVL4vjLus7FvwddB2iq6r0OEnMgf5nQHMvXYqk5FLOI+A4sOubh35lN5HrNwxf1kmRX3vc9entvH34nBEsP3HcwPYGGuuDOt7/z3fTaoUNRm8ui/wIp7s4dTJVzcH/2ox+mc2dO8GefBahaEytArTt1bqoFLYW+orWuc055p9YQ6N43Xv7b1IPRNxEpNm/aCsF1L43yrTFWEyif4j4BbOHErMl14J4vPvMsRtLf05mOH30bgz4S/20msVr15UBS6+JaleTz/njtnllFftRRGcXJrlq7Jt394COhg1EMkPGxux76qFGppiRGpBHhf9Mbf/cX6Tvf+M+pkYdbwkHW/atpILJkWiYwkbeBC32r88baNw5BMz0EjcqeTkztahRmLQWjsp4Kya7YKelfuEjauqcgum6xGFFJUrCb508lp50AACAASURBVAurafQyvH8stI66xdrCVDhvt7OHZrgLxSBTFS5ao5zWUwutC6wLiWM8ni97ZR0I2Rg1Vrev4nCiDeHQnZpyfI8Qdaw9FeXjsA0LuvDe/RjiW0ePAiUz1+N0LHdbqlIou/F5NBbZ6E2uaCGVaEagMS8CN5pnoCUkArz6QDFNVd3jhQfl1h984rPpkee+xCQquhd412NvHUpHD78eIxyiYiKGcuoqbEY2IgW3ClkytD5KUIQqxmPG4dNZFaTABNACutcJ6a3yb3J2ULin3h+naGNylgMd2wIDQZWVH+ek4PDyfY+5Yu91TNlGihHZg0Z8HXT3O9/+TjqO5kQTqdXzz38ujOfPvv719M67RwLKPoBs2cc/8XjMIF3vu5b+1t2+aES++MUvpJYWUtPCmfFcBfFZlxDZDXcuSLrqsRelI/S4+jGqbTt3w7AB1oYt7jI6I630MIcVlZ/T0WX6W0argzMaOvE4bjK0t9/4efr7730nDfcj+xxgEkOOPPtG00JeSxTVaywHSNGobPyPc/bXwc/cT29qidkymSOP4xD99SGknveam1w4ATyVfv7y19NrcP9cZj8N/OyqGD+QPSs9vCmBtBDHKKyLagnBDt+txXqfxDt5gBw3d3ZIzxjrRuMrp3k5KllD6f2ci8qLqY2tQswqioZ0cBhVPhWh6BORbAWkcOJXz+nwInQoCblEUj+fdVz0a6S64KUccTDNc1eUzAv//CJRx4ilRkSrQpSOiJOmSbOyP2HfwvfUqGY9aDzYRR7MeydPpgsoAPmAg5qlUZlZ8vd6Q0U7Wx05YTS+nteqUJFHJ+OVF4wqfi8TQRUkIsO0q2RQ83juq19Le9DnXnSzBkut/9u3/jpduXgqJofdri4C+v+R9h4AflbXmfedphmVGUmj3ruEBEIgEE0SRXRwjcHGLf7sbOLYG2f9bTbxbtZeO05x3BOX2AbHxjbYphkMBgOmI0B01FAB1Huv06X5fr9z33dmJIHjzTd4LM1o5v9/3/vec885z3nOc4aMHJ/GTJ1JzYZuaidrhIFkQeNOwjKNSs/hJjfpjj3fZRmx8PFVGEaBploiKYEdvZVsAg+6fBh2G2BMUTEIN3IwVNdIPTyj4J77nZaz2R/63UPU6Xam0047Lb3//delV+iheunll9OkSWxERuoMHDg4NuuSV15JdzOFvnFA37TggnkAF5ByI7Y3gnVqvKG1Ck16VoM57smw3CK9aYg0NUJD0Uj7b+v4eUEJa4lGJeaeemcNKcbWirxavA5x0zY4jQBnrP+TgCU/v/HfCYf3hlyApagGQj35oiLSAhyeGzHulvewD2MsIqFz5l1EVAFAwjVeOe+44q+bI7eHu4Ob01N3/yItevAu1JV2piPwpyxmequ7QcAOkLy2QPsPLXHewB6imOjN744bNxaXf0VsoKCo6ZQKgxDm9mFYONRD5cFseWhYnAYGq34vTCj/WzxTDCwPHDDfyvmZYZ9QqAiXBr4LmtB2YNYITQK0CDW8cPvSS+oh1pozmTSbcLpCe6BHLUNwxOa+0STUTimPjlHBl8ipsuxYeEdPTU9AGAybSWKlMMm0yIBFBo88SKzIO/2i0UFi1KZ6K/5SNCCW44PywW6NykEMeAh++TDetd/gUelP/8dnU+Okk5TmTgeRRb7z5z9FsGVDMEmkFw2HdTLrjPNI1CcS/il4knMsO5iyA9I15cbFKMYXPMgum9ILFN4nQmXWSE+Z+W9FM6jRiB0FEU57yObcVSOKoWuyzJUNK7q2vR9DeiHoIEvzPF+B7f8MtCqfwyc/8XE86uBAE13/6BLgCPc97ofPuIKh3qNp0XG275lnnBHzkSNvBjAwp8rcSHO43BUQDBTDOtfVza7xAFQIj/tpmG37h2GnkUYeYxsXycvKDTVa0gnCPCEKM3hvPrAnfe9fvwES+XDIc/fFoB2143sNhLlv+uP+CxzAcJrcbsrMWWnuJVfSRFAfE2eunH9hXveySbFFdR1uMpRGQWGeuf+O9Ojdt8S0xKqjCEbKmWOxtgFpWp+JJj63vxwyblo3ayPepInj0+WXX55bGYzDDRY8ND0ZpR35vXBeGpa5U67ehza5SJ0Xrm3x81EN80uNKhRG/TrTVQxVpODYXLeNE3Ht+s183QRHzDpXYyj4WOdoZBJFIwz1voR0HFLxgGytUJyzhRaT1994DcNaGnSn4TAfLNxKzo17Mv/gyuOh8uA8OX2ILWymRTDZd/H+LXpIu0u5PmN3mRIDCSU1KAe9yS/T0HzQceM5dYwNL+KnURpWb6MwPuvs+enjn/ls6qwfFEPRNr2+Ij3wq9tpFacTQMY7od2s085KY6mNHK2pZz1s/c6jNI9SPA3P71ESXirHA1lZqctP5Ry1MKo4nMJTFcbiczCvirYQw+qco0a0EAZnHm2HL4bDYWDu5b/FmvJuKxHS0fjPocNXJvziJa8EV3P+/Lms7YjwjIJcPmJpP3ZrL4X318GfrtWDD94fNcqz4QhaLNagrKdFbmjkw/rrtQKZNU+KuiEhrwe6RkY4WUloHAYnWcD1D7DJZ57XJDJ0Xi+kzmIyosKayo8cTQ/cfVf62Y9uCCk5WfkOSPBZxuCHCLEssvOayj7zLCbOODVd/PY/Ql2L/IvncNXxRnUIdsFhkr9qRVwY4Pb84/cTevyUCd+4QzajOcc+in57qEN0AJuKMMUUvOIJ+YdY0KkzZ6QFF13M+weunWPuaJvAKKwtFYCDp18MN7BIy8bMehT5wcXPFKF/9GD6Uj5k3lOu3X4YDHuBOHfS47JXkUhbR2BT6y2GMjZmLHCtMOlAQr0BeCkNzLBADxXzo3hth4EpBLqb6v9S9BH2wE4YOWpUDDqLRkYNKU4zk9zcOGgYUQ0A0c5DWQLfzL4hybeuh5mLmgsWLQeAlDrMQEkv94S9ZT5cT/Ou+3Iz89nE+uxl3beQi1z74Y+l93/y0/xCA4bWgfbiE+nRe+/mlTEYaoT1DCg4c868VKvRIXh5RLaIGZPhchxBOWcyTyuNqjTgYzxV8UUeVJ6L6SHG4hoX3krjibQ16F75+1mFSS9mTcpmUuF7wZkc+j3+2GMM5N5CbnRdGgHEvB8pOOuXbkq7bXPUWcFzY0DClu1RpxwOKVrdRMnWdzOsQHGhSy5eACnZrl0L/4Zymafo4VAixz4fi+2RdxWhoflxADRhOFkZOA5HtUmksvlZyA9onLI2POt8iX5gByteejH98HvfBUUlaiKHtbhuH541M9XfPBElGzeSx6qo3J/61FkLLkc8Bpie9z7BqJpaIKsy+cEBa/0Ymv3cE/enO395A0a1Jw3nhWXvbuPUUUpZnqywaoRmkbSSD8ABs9A554zT0+WXXppROI0ojqXsegLZixyp7LuSsJxrKxl6zxPH3RA+7yjwGt4QXx3EmPbJSCZks35y2JyJE8WT1U0knaQvzYDDCDPGUIuRHxg8O8ICN3QDC6MSj5tCvcLDwsC8l+33W7ZuSq+ufDXicCHVYH1rVHGaWUvL3jgeKA9YSa/VDGd4Y8PG8DStMbsqi43YP2bx0pb5IPeaJPuAea1oT9FEuDfzNOtf+wBTZAc4df1vPvcP6Txa6GGKBkL56H13pad+d1+opNahdT505IQ0/dQzUfhFvUiByAx3xP13Bc3u3Aj53vyjp9eKn4g8tfBWkUflgnIuvOehEaVBWZdsY7PZsNoMtO6fWc4gd4A/+sijac0br6fzz5+XrricPcAmjHzXCMXLYi1tZr3rzrvTOmZwWfg///wLYmK9Crd33XknNaw9UeccSz+ekax1Q8PxUInSKD3oYj3zQReBnYdVaNfng959k/PJwggDCrQ7uDSqXMpRXiG6D3hWfSD07ibM/v63v0VD4hbmAKNyRV5tm0pvkWxnCRc8zaF2+SIP18Cfs+ZdkDrIqeRtnmBUR5kdG6wDpXZBRR6/9/b0a4wKAWCGWTdGk9YueG7NFGc85Q3/IozjPxe3CdqPCkcXzjs7zZs/L8PFEeoV3kk4z9CjeNZlvmSeECeeD9Su4MLobPyLtmwKhXLrVPrRS8kVNL5305tE1oWMcn0AJP0J9Qy7FKS090mgpJbT3BGb9oGJjClQs3c/JEqYAS0slJUlK/Vr1q3l9NwaI1nUSDAx9aRzIU1uLQiWiaru5w3EKdesWx8TATXQWpJlpbrqKS4a8uVZwVkcNCCEQKB4iDI1WIfmENdn5CsH1R487aBBw9OXv/V9RpTOJHyjmA7YcttNP07Lnn2CXJDWloHD01QmoU9gJKZKq86ZMITyIxtV9lLl13+wUWlXJWAhMOHhF0aVW0YCHOLTYQCBrFK7OoR2oqiq7RmhKcLvySx59JGHQhq8P+H2tde+J500bWq8ThPMGiH2YHrwXB966JG0YsWqqH2NY3bVRQsWpFfJbZcsWRzrdgVA15lnnhGHULTR82ewXFxLDzueS1CruFiBKocLWuhX9ixydEsqgSDmEDg4hOZnBZsllxqyBzOErFVsR+ge7OCHP/guzPmlzKCqT6MArwah9aH/OwT5WhvIJYo+aPS3pdPOnZvmX/32tANnpKTZ1cez1Jm3wrtzGoSnOJoeu/2m9Jtbf5j610p0RDsNWoezjFqdHaWnErsXzWOh22QJc0HDyEss6I0dMzq75UD7cp6k1/LnI7zXEwk0FL1WspFbMBrDuH0qikLKVFfwgL1XGFLm1ZHwOyGDU8ukcQDJY39CNQ3KEaADuXnDLU8ftSgqzcEw1Ap+t5Y6Qi0nizUxH/CBQ7DT0XpvI9kOmTOWXirS2rXIQZOjSV3RsDTafLplONcFzfF5dUyreJ2fdx6v4iH9GL2ZZcayd8oKQHnCX07oVa6wcTCPBbLBcx2tEzsUXOGUGw8k/OWvfzvVw6dzsqEsieu/+/W0HbVdx48OHAEl5twL07Axk2K0kH3E6urlHKo7DH9zYyqSqFj6nl6sJwqbN2L8V+RaObrI3/NZ6XXMmQ7Ro6RxNYNOZt2RI2g37EwP3P9birs7I++aQEPgGWfOxuOMjQY/jUkQaTsh+/PPvZRWrVoVebXRg2zxPaQWZjy2zbz3ve9NM0+ZGV4kOhTCmDyozKVyPpVBE2UWCEMdT6s3VHWrOAjKdShDxnyaZ5Ai2m2MQkLTT9I2RsXf69j3t/3ipnTvPb+iU6ASo2pMk/CYQ5jEogirQ+YCCyIU34TE9bxLL0t//Mm/4IDdiUrT/nQ1XEc/uoCKTgRevGAry6rVPnzHzenBX98URgUfMXhvrXgyZ/1oVCX8GgON8VRa8/nzz0Em+tRAwYxAMiihWzYUzARY0SEZ7/s52Q4eoPWDE9leK+kwMob3osVNRBRr0IuisxPRjWmHENaJwojiNeBNyvZqF12v7GKZqJoHRQuIiJzcP+cvBVcOmo+gAgbcxDT3VoqpCvoHbsD1GpLZwqK2hWGKbeWGvBpB1DeKGD2DFtUMxDuYlq1YGciTPMEajNafDVnieGA5Ge5CNIvhx8b0JtdNnPy2lail4CDpuSS5/+uzfwdEDDeNNpUttE/87N+/R08Q85O4xNGTT6Ymcmmqqx+MURlGalQ5fwiktJDGzpup24jyZnoLo7KAHL+fT/3wd2FE2ZhKA/QlDMuzQAx0JMJuRTpb6UWLYjFrvHHTRhgTtwVrPqhFPIBh5EsLyI9OggeoB/HZv/jCC2nR089Fz5Y+XEMzNIx8lzcaQcTx5x//RBo/YXwGQHy4Xo+lAfcUP+tBKLtD72Q46SDy3JmQh6d7T3o078c8tix053vMh6QTZKqUiysOPyJshprXpMcf/l36t29/HdHQFkb29CNKGwSPdTwlo8yyiAHpGOceDvwzL7gg/dmn/4ZucYSDNm1Np085rvXD2pRznxQ0PMJJ/hDI32P33Y5aKwVHsPzDLILyAHi9IJK2u7BCrxhUG2HApMkT05WXXxIT9BTe90HkCfG5piQa5JAxqR/2Ux1QyVRhR5VqMDI7R6PrlZPLxFXF1ka0AGQM9KNe4GR3PZQni9M+As2J1y7yNh6iGJTfNoYJyo5iMrHouQ0kOHGGmRwaaokLZUdR0cq9bGVeb5NC/vDozMnMw8I7Os6Hn9PzRB+ZWglY4ws0MR6JhwPEyvsa4inGEmx6kZuIpYqNqtd2c+q1DF1Zp01w2PZzgihg+Ref/u/pox/9OB7MDQGj5fnn0n133YKaFV3K1E5mnntxmj3vCvCd2hgaLk2otKMTjCoK62/+cUJOJQob5eEe4WNxzV1Gxc0FQhjeSuqXXkcuZ+Zp+pyXL1uWbv3lL2KYnCCA9t5AieI9115LmWVCPH+L7U8+/jg9VJtCKnoo/MDNSJP5XFwz8+OhQ4akT37yk+lkGOyGayWwkA9n3p/rMBSNw1y0MiTtMnFAY/OjHNrQVeg1OtBDFflXgDPeb0QgWd9PKpOajOvpRP7yl/4+tZAi9AYZHIbnHIanGsDhruCPj7RJvUnW7OzzL0wf/rNPBbB0mHuoF17mo9tTHXH2Dt80JoWqpEE9cvdtqfcR4kXmSwm5q2HezEM39DPht5GsnfBM5dWrrrqcGHpyMKeDSaFRiQ6yGCJ8FmNzQZa+Gyyzg9cypJDUmmWu7PcxFADCtEuWHEXKveCBSX9NiO+Xp2jm76lm6+SGPNkwb2o3mhCpD9yQI/QwFBPxRHBh4+SzrUEtg2L0jEYRHkeYty2tI1eyobIRg7ZY3BsvVAo6VmNUQapk4zz/0iuEkRw6GJlGpB0ZIsqDLOlSucBdfHILTqPYAXI5kJZ45/yupAC9ZuOO9I3vfAceGfAsp147Hb8P3ndvWrTw4Zj+vgdE7JxL35WmzJofYiqelOaL+QzPp3hG/orv/KFGZfOiJ7eskFjbwhiLsK80qlKjsTwgJZT6/GVUuMucE7Xo2UXpySceh260OgAON5/tNO//wAcRrhkMvL4kPffsswFIDMNwzqITeAgo2l133RUNrlLC9Ia2En30ox9NF1xwYcET1bPkTm4PRPuq5CRKQghGh13LQXHLXlsPVfI2S4FSm1sjhDe3Cq+cc1D3Zzy3oMyRJhhY4H1/8J1vpReffpySEFNf2FO92FDDBjcA9zcE0cEB4Q5dP/O8eem6j/55lDc6eN+i7bTbqPbtXMeJbZsxCT25xlPMp/rtLTcxaR55Z6Yo6lGk9rfR8CczuYPTXuFE3dcs4t+LF1zIqW5DIDZs7YLTNBrwPBV08eY3bgBh2oLvJ0SurJkGIWUnt3nb60NuFAL3VsHdNsEZYM9kHfYQ/gi2BG5fpnmEmdlYAg/jZ3zoGojhnkwLlXCMqUOQkeu25ubBlt+Xkx/ErlJuHkYXFCYMq4Y3N2/rq9hNjLfBKykpjKEJ1rzwypKY5FcDWBIlrSJk0mN6uRmOLpgH/JtF2v20MuyHpGxVXhVdayzOTvrSN7+Tps44LSad7EUi7Z47f5XWrVoekyGrKFrPvfSP0HGfGmQys7Pi3M1WFc2FPYwqfyt/hLG8efiXDarYaAXzpfitY/6I3Lk8GHxtNenja0GojlivB3/3QGzahU8sZKLK5jh4RyIl97a3vz24l0uXLg/RFskBM9GCHArDXDDqN3ACX4FVEa09fFio/8AHP5guI1+x2Bu3J5OiQPUMPQ/j9TyMQwaAwzMbjPVEwnC7HgKCz2NfYw5zxnOy3eXHZGDYY+0kbdu37MyyyvRLCu6//uXNzFRzlBKFYLmvnJvu90Y0QRTOJG5Pcy+6JH3ov/xXQvY+sGEQnI0h1D081db1r5LD0MTGJqrhRRbdd2e67xc3pmrmympUthC0iPwBVOg61cw+wg2Opr3hiksug6E71HQ2N7ux6YU8VQeNR8pd5CBDFkVEvBmoCBDDB5Tjei2olPINHmLxERMnigcZDYoaY0ic6ak4sQJ6zyhPjAELlEkyLQYVvTjy2iwFlNw1TycT1ozuqdvg9D2NWo+kIewiNxC0EBbvoyh+wLqYi8pNABKqP616/Q3ADljQRdOfTX6xqEUNTm/qieHrGWqa5Oupmrmfgxi63qUWcubsOeemv//avwZIYRFtG3Dzfb+Bi7Z9CyWELWkIwM95F78bpH1IVO6DqlNkQ93W427pCUIUe6Z0Z+W+OgaoKHaa7JY46HvkYl2rX27EnoZZ/j2f9BvN/352I0Xf8yJUfhk6kq0Tep3ZMCRiwLd1Ida2nz1N/IzP3+e1YcMGyLZ3pw2UKIxozJWve/8HALwuy7p/MnDcPRF9cJjytSCPuVzUOK2TRb6bGRcaVFCUyi6AAmTKXqnwxCKaQfWJYz48tAeFx5W8zbtuv5Vy0k2hRViLsTUCrx/lcGvBBoYTXdRhI5ykaebssxgd+zFa+IfF8EJ2yLFGdXDXeiBGW9g9dTvSQmokD95+c6phDGU70/JU4WlWKZZkIuYa0fPvCMkLzj0nzZlN7US116C0uJGcKcWGZZNGbbKsGUTdQ6g2P6hM6NT7eGPZfZcfcXDGz8RPduUmeSiBoV1OljWqAE10YVbKo1isxHQ+0WyM3Ed7g9CrkmIBj/sAChRP7xNMCR50yZrwIQXSRdhozmZIGcVfe2tYdE/JzcDvuwFbOD2yccpiEnbXqIuid3SUykrQW3PTXkOz14sh28kV6rfkT/MuvCz99ef/oRBjrGaI+ar00P33x0QMxxeNnTYtzTzzAgrAMjHL40mIvzsPOs4GutfxOCM6IacqTuw3sce3esm8cUp+HveymhaKb33rX2BOnB9TEw3TZFJ4MJ00Y3psXtcgDixzWvZRPHcOOY1oK60nAkSl1sn8eeenefPmk0Mjt20YEzvBA9m9l4vVPRtQvcXg9QXLwkgnA0v5Ost91cOo3HdxOBV2FT+Yuf11pBkP339fuglmxVDI0J2kPs7k0lu1YgeCTzJoHHc6efqp6ez5F6V6dBkn4X2njpl4rFF1titRBXWG0/0I6Ngiio5P4q0qW2BQ2KhIFb1ZtAWjMlFsp/g3HGTkyksXZK5WhAPF+JuAznNY5UaMWNZPT4giJMqxoHy+ovmwjHUtEJeHZsT22agi3PBnPfkdO2k+ZV5X6DD4IKUKBf1H/TfQmX3kLvuI1wVGrE8NHzk6VE6t0EeO5IkWVXUJmn4vMy58iBF6liGPvUSGHyx8E/ftAHGbNWPaLgZl86DsO7lihhvRjhIaGSTgHiiiWAUK5VSKgUx57CuCaQ0EOa2ZZ8wFhLgoOpZVeF0CC37hE48F8KKU2/TTz0gjJ5xEHsfE+DgNs6cyD8gn7Vt7mOON6ESjypvvzY3qRM/XvVF93lnuYBXji77+ja+n09Envxi0T9ROJSefSQPdC3kele34rWkLg+dehcGuwSki+t73XhsSZMEZ5OeVZvBgnzZtetQM3R+lYbgXglDt9Wpc5tWRTxU1KQ/V2G9Fo8vxXrlHrpl7BXp+eKzrqRKaGc+mr//T36EYhbwahIIp40dBkGZiCu0hesitlA92gVxfcuXb0vwFV6Tnlq1MfQkJ//K/fPJYo1IWKhJ4kKajLfvTC489lJ66/x6MCk0/jEpDajZJNKyKwW5H07lzZqc5DCAIWScv0Sq8J1CMcOehm6sEDySL1JdxuZstTvQwkOKzWLBw02XKHHWu/JlfXg+Zi4iB+slRC5i+UMjFO6kEJLn2MDcd8C+/00SoZVOixdkhMCbUBnQyhDQXNStC/y4KvcLnObDSuDKUnik4QZ7l/bbiOTZt2pINP1o38gA7rT/qWBYVhfd5ONaszFEtJNcQBZif9VZ3zmZIJ5Gg+dGrTyOn+Rlp6OixUb9SIu2xxx9NLyNqah7n9c86+zzItiMxXnXaexhV+HfWpyunOmaX5C+KXOVEY3qTnz3hW8fFjif8e4a5t6FD/81/+WbMK76GFnmL3npm10iPsguNd3OqN15DkgDuqFM4NaIhpA6f/vSnASyG5HDO8A7DEm4fgXimvW65fFt+ZLZ8V/AZkU7eLz09U/e9HnfY9HipvHInGpUJy/ZN69OXv/h/GGO7hi6D2nTSxDEggExSKWqvGpUag/MuvCT98Z9+Mj327AtpOZ72c//jb481qk6TZ751lJPYAQWLHv5tevzuX6VqYkmFD002VfFxoJmF3pEk2QsunI9W+aACxo7MPAzFnMcqt1yr2ChRBc9FPD+iBT7uSBAjt7srNJLzqwx9dzHZ/NnIUXLfURdM79sVDXRqKqg4a4H6EMZ0kElt7qUotIY0My3nhIHWNSxEWjh2w/aiOKFRhbhMFAQ1rILFHAYiEzoL7GtUuzhw1pIDNFGojo7bIqzTY2mUmSOIth9hnY1utm6HCq2zaUEzzRE8Y8wxlEFWj7t3/+FpzMQZqBwp1UzsjhHf85u7gZ/XhZ5eX7Q7Zpw+h1E+8Mv+QKMqN14EPsHMPpZU+4eYU95wb+6p8r8U/yaiySF7OzWqtWveSO9937XB9VMGeweF3k0bN4H8LSa8Qz+RCEJkNAqwvMY5556brnnPNaC9DrkzT851TFFAi8bKVx+PQMo1zelD4WHLyKaH4XWZYJwJpenw8z3ccT6Iet5jNk5J4S2wJ7799X9mZtYSHEaCVdEnDYFgIFOnHbTOxlweTjp3/oXpT//f/wG7ojW9tOLVdOncC481qkMoJ3nKepI6jHYRVeXH7rwVySyQFjyVSb+1KqF12ynmwkSeOmVi9K5E/6qxL5teY4n6ga3lkea4OWUOZ7p+6bZdEsObGF5QuP6SNR08wPBc3LjuXc9k+BXfz8BHqP3wkIzDHcQsA8H8Sc9ibanki7kxDT2kOXkCypKweKz3kHkhS1lbF3bVm0ZbQRiY4SE5j6q1PMCD5DdrNtLWrnaB4Tm/k3ly6ms7VM6JiZYErGdkcUs/62yMxCP6fRvc5JlZzFYmTFJmn4Ej06iJJ4EqQtok59tPyPob2NKHOLhkPo8ePzWNRVwkJvsVyF9X+FdsrZ6eKtYm9lLeMqVQ5/+tp1LDcFwsDgAAIABJREFUI79Mjzw3/pq/VvYsk1czl/O111anp59+Cnm6U9GlGJoW0/pxG4Zm+7x9UCGjgIHL0athjc8gD7/q6quCXpbnUGURT7vLRdiU//aAyzlVDvf8yEN6/IaJlN8/riYXaGb+yMhxD39U/lvPkkNRQM+/YLjuYd2cfv6j69PCxx6m6Asq3NkKD5Ch5tRNlRfYQSSkXMGCy69Mn/7c36UaykBNUN76HI/+7V7/euQX/eDPVcOfe/HeO9PDt/2clm74XYH8MZGPYu1Rp7djTGfMnhnqQKrw5BZ4rYBbYMdF+4DDhjGuLIXMA+CfI1/xomU4cA829Am36wVDzrfwVFkdyU2bGRm5p8nfy+ROjUk2hhtcg1JD3KUz7LC5UCmuGCBg0yGnoPUqVaDMq4zJncPbJ9gSEmVz0h10pCLZjYKgbQXOfgqwpRrSK8n0hrXRWm7Il3NIT408SNv3zUalEi7GhEuyTcCmR4vZKqLaUSzdyuvr5TBtDKlx1KQ0dDIqPNQ9RDs2ooHxAJ5KZWBGjaUZSAkPGz0+vJQe0QT79xmVe6PnNosk/j/hqbqNKh9iPY2ymE3SFYrptSzGbmHcq1LaImnOMvv1PfdEI6jATS/CXw8786Q5Z8xJ58+bB99xUNSaPJxiqqNjesjBlLJW4tmHWhpTV+pwHEJZ/nuXJfUwkpgV3bUaJWDR9ZPdfyl/RwSQHzOvuuu2m9MvQDQHEP4JUjRiEwqpOmNN5NdJmVe+493pf/39P+UoQgZNacxcVJjyquUvEkIdYKL7EODxwenJu+9IzwPrVrQ6TiR7KrOukaOHp+kMxh4cMaYne+FEI77NRhUbX6NydpAwOZs1RFe8+ODS5Xv1Bqw15ca2jJJFzcnX8YwpeFyyo/39kt6k+IyT//za17E46/iU0FPXA4XCE/LKGFStenk8cAfV6cliMh9eyJ+xoFzF9Xs92UN1G5ZSZXYLVzi1gk2zcs3rCDjuiEFueSSrCCeFQTaKnsfQLiS+MNbcPo934t9UV41r8e8albOtHKmpF+w7AHXTGalh1AR2vjWOivQcTO+HHriX98Ck6NM5l7i9P4ImR+id+o+MqitUepOo7T/vqd7MqKxvde9JjSxqSQrYkNzvRanIIu92ZjmZT8mZM19tQA9d+tdIVJuMcKJHig1s2G9+2xete2H4eP49HUzxRQa/j8uEev5g6cE8uYPWlEO6wm/F+r7pR2FUon9uKKUPnnz0gfT1f/4HtAjVvUePEAqTwFXoBOIUNjNw/qq3vyt99u+/lCo4MLcRMo4cBGDnu5RG9aPbfwSRdWeaetLkRAtWev2Zp9IehqB1InzRhmGJkA1HAXTc+DEhFCnLIeT0ZaPHqS0Sk71QnoLozCnlrBTfoAcpGgsdHpfrNkH7YXMHKyM0KnKXb6YdlVC7w8F4SBQXs6oP6j94pVJ6LNr4nZ7BTdkqr2fQGOz4lJVhY6KUoEOEbhYoNcKoe0RdQ9azxlTqCuaqu3mgHi8aFSXhcijYdrLktZUQig8XLHoXlzCzeJ8QA5HoqwEVHlCSpoZm24Dfc95u/FwwRTBWXrsCRdlhE6amvtQ5atCZ0CP+/Pp/S4899AChYHUaM/kkQoy3Y4QDoOcQKoeDfHNPdeJ+yWFQyZl78930Zt/NJ3puL/UjdyP0/IgeyCInjk1ky3p85pBL0kqrcmZ2K0cflnJzvqLD4pz2Dnm1GPTgc7Dgb56pkWVyQDbkuP4i3O/OgY69lhM8VY9/zgeJr/MWxnTc7ced835GX2tpEP3i5xiTQyjYWy1BpvU5XKIPIXsFVDRnCJ9y2hnpH7/6jTQIVeUNRDJjOSyOMap/ue16GhB3xcynDhr/jjKMqxl6fh0NW/V9a0Bi8GAYVQPYvblITSTA0UcZYVAACEEXMm7OYo7KWckXC40/Ft25rFJMROOs34iS5RYQ8yNbsTPbWG9iUmt87WzhvbsdTKBovhwtZ+PmIp/wuHUOC7N6i5L86kMKTxSa6EcxRtw1vEM9XlTffequoF5KoyrCo2xkuQpvPlXt6E6+fp22kNXr1uTxmzwjuWUCEbLiDf1C1ks555AhU+k2S1W7Uew+VYM9hGRksTvVXYPCuCrwRIPHTkbrD/AEhd7tNO59n5buta+9SmhYlc6+4JJ0zrxLuQYOJRohhfRjLnMJqRfbJU+wPN5A/v8ZVY4UNKxgyR3zYVgVFbkCiYvWCjPk8PoeOI6ckUmekeAMfdscSqwdrU5ZM8LnaS6bVaX4yI6iy5jCqOKz+K+HdR/ved/MuP5vvXMYBPfsfTShy/LVL30xNaOc2wptT3i9F9drG5Ec2VZoduMmTU3/8/N/l8bNOAVGBVqPpYxB6am+esv30ilI8C5dtjgdADbuxaiZ9uUr0zAStaGMXRyGVlxv4soaPFSwsOOEyghYl2ex6GkuVJJZHfKGkYRHcUixyGG0XhBOFoOPQ2cCgzqMB7LNIysg5b6pQBHDe3mjebCbkztqic9720eFdzJcMG9xw0Z9wrpGLH5mfoSsmhQr2fcalAXagvkcT1ClKI2qgJ49La1jGdZVYQyq5rzMmuykpT1q+xiUAITqs73t57KJDkMy7NSoBEI0sBK4MI8wpwrQwh6t0GLHWGVq4KFGTZmRalAYUnbrnl/9Ot1Nci+BuZ7w+pKr3pUmTjsN8i4eXfST8CqoRW5ic9TClrJRHW9Vf6hRlb/X03RK1noJBPSAsfNxnq+jtAHXj68NUGtk43O6W7OMIXwhm+CB4AC9DPr4ta+YqUXFAefhbJ0xJ1LZT/q/8M7dnqu07qzbn2uKYXbHu9Pjz5hjvu4ZEh53YETqgTfl+m+9+ca0YvHzoV9xpPkApSY01znQHUpIr3+aD03pU3/9Pyl3DENvnhpl8Qy6wr9/vvm7jLIZTKMeou9Y5gB6ZQZu3o5YPkOfB6BE1M9JF7mnSL5YCalGJ28wiLsBhUwjgvVQdH26ODLOvX1DguyVMnSqQcUoHoeFxVA4Pq07OUPJgmmwvjOfS48QPUsUSDWqQPDc1E5RxOj0jtatrHnIeoivrX0Eauiw7dxD09VOEMeiOoK5e9aPgNcV1OS92vjmRoqVK15fGbUoDSq8ImGcnqpWcRCNiHAxDFtNhMKonACSUUj+DMAiI5IVXLtwbCen3ShQvdGnzA6G/CFqbL/8GbJwUGT6ca9TTz4pXfq2d9OcOBKjEtbPGUXP07er2yM2+n/WqNyYZe7RnYMEnazY1HnTegDln8yaguHq43cD2OHPXoArBzdtSMtJHTp4jrNOn51GkX932C4Ps059vGAyFA43o6053IzPOBCzqzqmLBB21sPoI6LoaVSl8R9vST1zqjezsvK9i2dfvI/vXQsq/PzTyBk8cA9TSmhPQsqsyQEHcc/kv3D/BCo+xSTFKihKzjvuqpWVnupbd/wY9GZDJJLtLQdSLzQbRjMHdjhyw30hylpfsUMih6nq13kCFbUlGcS6+PBaJKuwLgQgujh3FI6VE3Z6QhZotIcmF3D1JHLsmqgtKR2tNyvrEIaMIYBp63OEZHkDRxwukBC9TlKE8slt+KjBBjOdU8X3Cki4PEFkscdncYpHjaOQQYsDNXssv9tK2KrEs0I3+wBwzKg1KD1jA/ehrLPtAiJC6gXayqCAqCGnXsueKRsjw+iF1cOLuYiMwBFehrx80mlnp0akxmwOtRb2kx/9MN3y0xsZ/9IPIcrz0vmXXUUFeSBeKncLlwMEYgMex0T31D/2o9tT/f6U4s2NKttZfs3wG4VR+XVQo8tWinAnTDyBbLp3xdK0BIpP+7qtjNshZ6bYfgpT6cdfODft435b8dCh58GvSLa2mCgyHIdD3B8mlx1UNl4PssIbd91bPM6etbfiGsPoenrbfOUnfq/nKnUbVeGAC+NV/KgibdvwRroHFLASqtK2da+lnczL0vDb5b/idd8DR/HTn/nfqZp8OIyqeOkuT/Wvt/w7aM3WNHfeOWkiudMGJoY3o9swvDcJeaX9+brq4sTAoILk4OIUtZqAwwNgsLW5TE7zkGw3tye4VH+LrN5qmUPqzdRZd7qitSRrXGFM8TPWjjQaQjKNIZrW8qX7MyWlqNS+EGrXE+rxDPcsFufXkDBaLLgP0heI8pdNivlAaLFVxAKkcmG8xgHY5CEWite1m9QNIFfPkNMh2NEyzwsJzccgb2cBO+oneq4wLnUqin+Tc+j9ewgoUtIRQ7ob6JE6P/VDWTV19gpx0i/94xfS048/gj5Cfbr86qvTHPT/GAiLp8rwMhXA4nw41qi8td9nVD1KN8cZXqxkj42XSxj5o8ibwl3l72TdxVwHU5MhKuzC0IBNnYhiLr7j9tS+ciUT7EFFsZpDRAh106ek2X/8/tQCO6KJsOnIkW75NCXaIo/l9ap4XVt2PNDUJSmvIvvD/HPlRzd7Ih8ccbXH16uKe/hDjOrYlDQboqWWNsSQ7saoDkBq7qTbeSf9b/uQd9jvgHfu4+1/9J702X/6Ck6rPhSsTjCq2x+/D9b1qnTZZZekU2nZfn3xwrTumcfS4Er0F6yYROOdp4zxdkGMdYE5oUopq1J3IupUIZBJD5ahXNHz0h+umzOozLHisOP18vQOW/LxMhH2ZTAhexh/JmsT5NaK/LBzjO1DzouZmw9RG9VDObHC1m0Hmvnj8bu5qNv9ADIHMZjjADF74Qda3PUQDXETDUy9g9DMyPwy1U6dwB7DrwUlDP1Yk4z4Zd3DULQNzQMMiM8QLeF7hoLRZo+HPYpB2Q6vkMtsYvLawSO4yT5pM2HT//ns36QNaHyrAnXdBz+cppwyh+5kRqBidN1GFUfSMZ6q+4zs3nh5q/q4wuJ6/sNxf4/Qo9iYhUhP+CbzI7Z4K/OrOKRsg1Hhl5sLTcI2+ZcB+FDMpUl106JFaS09YCOAz+v5PWWbm7Hmg0iOnfqh61I1xNpD5pIM4BMMyOpEhIwW3TVWNqqa+DUgtuYnDuSOBlJNSlXjHlf9hwMQf5inOtaoCtCeXDtaoB66L72KNHQ/JOAq2SuyRHbsYUIlAy8s/n7+K98k/Ks/Zk27h75tYsgbsOCUKZPSCAa7rV/6TFq36NE0oELdVIu4+cxwfGacWAXTodSMK4cQhLhH9EllJnlWj2WTYzBSlQaRW4UMWDHcOrPWpSrl+o9fZ25fBnW76TBlDSvnR8Gw4H30gjEbGPqIp70eKk67ohKfjSnrG5TqOzYwSrfaB2CykRGi26mp2KRo4VuvJL9QCpQ6iNEExyvYsiB3UONxDKhGJfrn4AFrUtEYJ8ChkKNfR66Xc75e9oepd8HvMEWKI6oWzYmxafaCSwMBJH5ApP+F9PnP/S0KqbvTuNGj04c+8rE0cOg4DgdOd3vTXBvzvwJ56xn+BRJ3gtkURqUJ/l6jKk/6HHqEH2ID1VIi2cEYn9XPPpnaAK16gZT0Y18MGj8hDZs6KfVlCEAL93SEHXkUtPiVX/86NdEJPYJnPpA0ocbBcRweuwn7Jr/vj1IvJg02gZRiRqkGg+zL21VR+9wOsrqJ4QUHHEXKeg8ZOy5NhuleMWhwarMArMSDXc7HGVVJZ4tdaSj6lvf4f2dYWXLPQ5urx3UuWfRkeuL+u+mVOkK7vUM42jiED6XVazfR+XtR+qu//Twzv4bDkAFqL66xy6ieWfFiCO47V2nqqBFp09Jn0/oXHkkDaFJwVmr2Hr6fSBTexbpDFHslxOptlD/OzGyb8aJ/KXTicgt22fbs5pNYOtBmLwt9wejOPVW5gVBafx7YVmBBvGlu9AsxfDdXeMhchY+JE4w31TvFXGKNibvL/TPFXfoAbWEHJBAOD1VbPNMuYPa1m2lp5+8O01b7u2zbDiERR2niiQ07HcsqGKFKUy9ew2a2fg41iLpY9kKlRoVf66FKulSI5EsulmhKO3xLZ20aN+3UdBItDiSKYfSP/O7B9M//9A/Rjzbv3PPSO979R8Dq/QFIshSZS2+dymAhm1A3byK60U6wqh5GdUzs1L0m4fCK0C4DAa5tYVQcUM/+9KdpD2nAQNDIGsN7fqHVfBD+5NjzzkwTL5qfOpEFOIxm4TM3/zL1orFzCHugwSg3ZKgZdA2UPuLtV6R+l8xNTUpgwwzpBxy9kxroRnT2tq1G5wN2TG/CRdfPOVMDZ85Mp77zHandmWWAVPS8ZNBEFZ3y8vnaA9trLoU2/acTvdh/ZFQ9T6PSdHOuXc1arGNG2313/DzVKijLP/cjUnHw3Kq1GwCTZqWPfPxTadBIZk8jFmpjbVxDCVQ8vey5EAR0UuCUUcPS5qWL0i68VUOns37DF+fkkTXP0x40BL6tOit/+r2Qi7JexWeEUXoRjSpmyGYJKRfCxZPOMwrj7SuJNFCfLCEVXgRDyblVl+1nOkshiK9Ry0xXN90Rp60ijUWPToka5RqLHwU9I/xe3HLQYQ7x+/v4/U2o/xx0Aj0eRiUfN390FHsvXL+jbuTyGboKtdc4WhQj6e09xLhUAAvZAUUbd1nMjHAw9C30UsL0NkVyPNET1dZZl06de0EafsqpkfgeBBD5+S9+mX5588/CI77nj65JZ551Dh7N4wyjMieUJ1lsmrwqPclImXN97Ibqebb32DjFmmpEx+dhud6Yjao3UzVf/tGP01G6cgdRhXGwuZarbvxBDtS90HcmMz1w2oILUNJ9Iz33s9vTULQ2BnCi15Hkm8vacr6f3KNxwflp0NUXouTKIXS4La1+9PH0xpNPpWrAsIHE9QMpkah4VQktbBf7oA/iQTPe9e50sHcD9B/QUserute88S5OYh7K5t4rNRrfnI71nzGqoj4H7/Xwni3p/jt+kQ7tRFdDmTPWoElSLXtuCgq1b7vmA6k3TIo66qXjho051qieWflyPDi9xbghA9K2JYvS4dUvpb4Ij0jfKAetCU8HRK0xuU3D0rLwpbmU3kTDCPUda1DKRqmkJBqI98oTPmKOQ8iK2XKtYcWCeCLzYEMoM/TkcowfY0z5viM3ywq93ibPtRVIyI2Lof3Nq5Q8wXyHGH/BISxDBn/eGUcH+P2t8AcP2soCxG1TnEMKcps2pyD30YvQYhB8tX6cyAGYGPphKL0JTaQjhRijDYyy2kUlQ3I4swQEKqJmRSFUw+pk87STP1XWDUhzLr861SN80kIIuh4m9/U/uCE9s/DJNGLU8PSxP/l4Gjt+IhsYbiQ5WB48IKOiYH2cYFQeFcd7q26jKuuJ/lrhmOIVyr6j+CLyVA/KbFT9yJNW//yXqenZpzCqwzwDwmqdP9fkXK69HqSOknnPu9M+uhhevOWeNIIZYH0wqmqMStS2jWs/QOg6+Hwmt19xQRRUX394Ydry3HNpAFGAY0Tr2ah9QUkriSJayR13cWiNvPjiNAKNigM1/Rjg4Bzl4l560I7KZxn7I3rWCh2KHjcYNa6445533eOAOf6v0Y9XHlfuPSKV5v3pd3fckjasXIxGPoavN+eebFKceNIp6VJkn4+SU7URKs6ZzqR6t1yXp1q1ODyGMPHogfVp2+JFqWXdstQH4RfFXDwRZBSoKZGFFnPeEpSS2NRZ4CWLg2R9dPW/9VR5Bm1Rtwrd9BzeuVQOLR6BlJVQdeaQ5enq1qs0nCBzxsPMw7FL0U1VdTRiJ6Pbu+P3AzDJK5kPgfjMzPkIUwPU4Fo4BJwrFUYFy/2QDA+MKqN1BTNa9jme0QEDTgVxuIE5Ya3GpBeKcE9KU9ams1kxZhMXf0rNEqgI6N+QUTidk7i1ApWmYWPTOVe+nXutCunqNwglfvbTn6WVTBMZjV7en//Fp5hw35+15TiTjFwYlblVPnyO91S/z6iysXXRfgrn7zaLIDL+sfiiMCrziQZnctEouepXt6ahRw6FAE0la6hcgehcmx6LNasbNwb54+Fpw/OvpIEMraima7xCRqrjQilaH8JYxp0/N1UNHZiWMzGx4411aTDPoB/7zDYLh6VXcfDwm2h3VKeDwNMjFixIQxGqbIMbqXJEwBQ9SggBrUSYlK0iWDL2voX9dBtRt1G9mSHlXvP8GkVqU/xY/paRAPdM69NTcDGXPft4cADlq+6hQXUHs57PYFD4tR/+E0oFtamZSzx3xnFG9QxGJUBgVXgov7xz+fOpHfCiDozeKXTOAwpx+qKnKQwqpHazgQWKZ3IfrOOsia4mRHzK/SoMKyBqhWA0ThFCvI9ikZnuk1WLvNnQr5DKZFgYKFCeSlKSbMOQAsHLoWaEpGHkx3LHIkcogI9QdrKm5uhOrmM/xrQVlruKSCbEIXhvs6IHrUYFAtSAsTcSFqrHHh5I9rmFaDuHWUjrUuXQg2jT15thWJFfifxFbU1PBZvAxWc422hOtNNpoXcNtm/bihYebRK33Ja2UWg+7eyz0/s+9Mdx0gfCKZWrMCqHHb2VUWUCaY/N09Xm0CVx0kVGLbddnOJdeWdxSBa0Xfmf1ZvXpeepnfWhLWgA61htHcnw0FSAdW7BQxxwzX1mPOM+/rtACkippYN2Qr82Ql5BjT0grEdoFB3E+wVcIZxrMZ5Dy3E4TUQ+ezDCIwynHnnRgjRw1pmpvZiQ6PTJmBZT+Kzj08cc9vFa2tkJRnWiQXX/TPxCzt3L6n9pWHESC7W0p5UvPY2m/e0B2PWxcVRxnkMt6RTaV97GLLE2PG0z93IOQ+eO8VSLVuCpzKlIBuuZ27N3NUa25Y1U28FE79iM2K2eQqBAz2QYWGgwBHLnpg5vkb1VqZKkBK+GlHMsp4WU4WCuZfnzitObH5Whm5j/YNRBBxAe1kNLchMbhskVzCMms55ghKIijRpVoHYZOSybHfOBrictEL3i3zu4JtWU9gHjbt/D3FsBCTaxRlOrp+EhVVs3YW8oUO/wL5E8xentctZLRS7FvtDIyoKyp2WgjKHQlIGRQAKtaanBTvjXzIT56WdfkKbMmRtQtx0ADz3wu/Qjwj9zz6vffQ26Bxd0DZHrDF5cDv9C4/ZNPVW48mNzqh5GFbStHsYT6xJoWQ7DI7dyjXx2BkwaEBuoH1IKb/zmN2nH44+lYcLkoUGSNfbKmX1AQ0yY5Nmhv1/bOwMyWXvE0a0evB6KIqZEAayxxqQabEx0tPDLurTy87sceoAqcF8GuI2Dmd9nwjS8eh7CEEBzXoVQ/PX5hJMpnWzxtVB93ChrcayNdJthN1FXT1S0LPHDpXxZtwnmvKYGz7ttzQqYLj9NHdSthlIiCKiI+5l6ymlp9rloqcOoaON+5kyfdaxRPbNiSVTJe2HuGtLe15akI5vX8HeUa3lxN7D5UUbeDLccJkCcrefxRA1Dy4KLeqoIE7nYPGEjD8VupRYlWzloRGphCLsDBtiSYdHWOtPBw7wO6z1p0khaBNBHB8Z2YEBvN6uLZYgXGnACI3q9PCzbxcr5Xu4izr1ZUcjK1ybIESFDhuKb+bkDoIY7YXPso+bgc4npHGrq2RvjWigjNnQQaCVkXQ1bVK8wKkO6qrKpkevKQpq5nb5sI4mcSsTRvItcTaNq69U/TT1zXrDTO6OfqxPN9JvTr2/9FW0149I73vM+9CgmsW5uIeP3fIqWelTdYESPPCG4eL/fqCLHj02JB5Y1IiKL0bRw/wqohta7o029B+ttgG79lIHcvCEt+uGNqe+ufakOY6skZwpqF59HCAnbqGNWMN65qr4KaNm8E2GUUK9iQst+GDL7QY+PgoQeJW+CGWL+6RBu5yQ7zsi7OEjj6wE5g0MZao2a7aCTTubN6bVC+L+WP6sawKBtcJUAYJIQHMFMLetpPF0pl1XkYz7y3YchFmlB5JCub1F6CfWlrpMnfjKMqpr7bd67Lf0GGfTDe7czaZFQlXyfRClNPvnUdN5Fl2NUdASzX+acjMSc71TmVIvQmAuKDszyPri8pq005G1eSy0B/ejQVzcRx1Ub/vUYdh3CKwXHzkgrvJTGxkWb7+wDttZzSK6UFNuCYbWC2OUBxSgTKXiP5LOv7UTBA3gsFWCHDRuRBtGqbw1II/LocxyO7ld+mAKMbl5rR97kXgAHAQnDrpj5W4Ah1nYCtseoFH1ss9HSsFNpABFAZadB/0T11PVWKLHKwcpcj60ajXopDYlr8v0CUidkyWIueeCAnsiJkfI7NU5PvTzlI4eMYWj8XqsshD6D0ogp09mEjeEVKtFJ/DHjW14DYj6bU+/iq98FvWeAlM54QFk7MR5V9lInYuexATTBnv9WUr3KvqIqXqSSjevovgOUEV6jWHtg80Y6EhhsXQjvx9giW1pY017IcvVr7JfGIz238/mX047nF6d6WTXMLjuKanFbBeyXurY0aGxDGjKextb+HGJizhEakiqAZlRQJW4/AH1pwwH2E10Grawpnro3IXBnhwP1Mmrs4LtWbreFXOwobJUOED/1DdXT6w8RYQrKSvXTpqY2DtcotAixH2MA4Zyy0eRdfVyJocyZvL7y50xbujvJQ1W450e8oE2LHMyQaR9kquh2aEs1gDjODmjnHqefekZacNU7uS0QbPbdCZ7qoecXpVVITW1noeHOggA2xmcDm9hNIpugBsa6csnWU91oNt4dFdZUy9qaQbAYMoQtJ8+Nv3HjhhiEbCF1JgTLmEVlDsZnntyYQYXQCGRzOvLTPz3tDkEV0kPso9Ft3Zo1aQxF0SnIS3vKbEdspJprGzNuXDqCUWxcvz5qI0OhQjmBT0PMoWIh4snmbaUetfrFl9PhrbtTLbUSi5CiknkiJGwBDGryhfNS79EjQJ2yOKMjW6N8bG5jHkdtbB/FYlkY/elcHckERjW5LXTb5KlH6kdB18l/Zaga85LxDFvhEQJOI1LBjFjYBX400cP2kx98J+3j3658xzVpNjoHrYRLIQuqY3UfdCXk2Wi7Y7lyFwRu2/Vz5Ykc/5qJdRgvUDfP5+DuHWnx3b9JTS++khroeaqjZFJjDZCfcaZx+CCuXYAE3CC8bH+9Ck2evRRE7QWK24dlvUaQAAAgAElEQVRSw2Cg8ikNadDEvqmynj6zXvRO8fMcJUQiuW2+F79Xc4QJJtvb044Vu9Oh9YdTfRshXqJ3TD5jpLv55joUSo1klk+oLYI4HSClh9DX64v81+nXXZPaUO+ywNNJratcgy6MszSWCHX9/TJz7PZSgSJ2/ZzhXze7/U0PKyMQVqQX7fTPMq/tpUWPR1jcqTQe9zbzjHPTRVdST2MKSDVdGCePmxT30uWpvvJv30mPPvZIGkIuc4TFbmcDvvud70yzZsyMU5mjPOg7sg1ERbytsaNBfkDvQmSdN+J4Ks4KLaUi3fSzn6aHH34knTzzZIbBnZouew/wI54hJmtQMY+FMWCODDQntxzvfKJ9h/DJwqcXpnEIgMw8eQahSksUi0Xh8twrThluev36jekAExemTZ7KYUCvS5nNRvyfTxsTTizfN0l7l76aNnPq1jEkro+qzz5QHsJhvOgA3mfYZRcnZsEUD61skC43L5MXmRa4FYNWl2IKp+dglICa8K5rkSNwttLoUaPThDHjA6Lv2vxcUwdeciNUJD2jG7eTEEj61Bpy2VtuBAzg56/90J+kkZOnQe9R06dAs4q8IQdv+YCIU/o4j5WVZrs/uljdhVFVi2TiEVYveTEtv/XONG7bntTA5BPksvJG4b+22NTZoHLyrrYnBxMGEgMNnUPG6NqaUWjbzxya2gdxoPZvSXUDKJTWUoTHmLZtbEJyrI7zCboRMGtnO968Aw+zoyNteXZ96r2LLtp2qGpMNskhrcx77Ugo3+eh18+NJB0MB9/HZ8WkCek0Bsm1gTI2s262kMQqcH0lOBEHs98tvfmbGFXAXV2RYWb9l0Z2zOKVX2hUfApWvEaJadETD9L+gXYI5YYqQtNpM2fjqd6VPRU2cjptPMcY1d9/7Wvp4UcfSn/8EZAnTqwfXn8Dg7suSwtAYnJbuaLzXoYwNzkIFzdu1Kg0DKZBlXEpBtcpsZJXDbFLjOAnP7kx3fGrX4Whvfd970vXXfc+Jip8B+b39vSF//2/A4gIhMuNE8Igxs24fU7+F5a8zByj36WJEycyyRyOHGHgYXTX1E5vIDwxXDN/euKJJ5lttDxdefFlafqUKTESNfdVYTGxKC60hksxWciYAuW255ekg6+vT5WH0KwwVAQM6Y3xjpw/L9VMGo+nZPp5gMfCubFMcQ8q4q5cvSrGt4zCeNQIN+bbSdv4mjUgpVCvJrIBGmk6tCgeWg7Bj8te7gAzvPxZCbsalvnNUw/fn5565IE0cewkCJpw5DBoPVUgfeU7FxsmOvxKUz3OqCqPMaq8c+KsjnqErwaQgFT3tjdWpqU335KGbWAIA0Z1tKqVq/R56q1y7ma/WeQumhrvk/N/NiTn3mHqVZUTh6QVKBcv3rYZKK8izTpzGDJrAzkgdqSnHt+ezjt/DBHEgPTMonWUDFoZxVSXZo2l0L8DcdLX96fBrfTBkWQEslmwJNTE8JaC51c0PbYBVOxHx6Nh9ulp4hVXYsTDYHTg4diLwvoRQQhi9CDT5uddEHALr156IcPSWL/8RrFCkVMdn4L1sLBoumQ3bF6zPP32179AU3I/h7flk7o0asKUdMGV76RO1cABUJnOmnEcUHHDz28KkXl7lmxf96Q7f/78dPLJp0QB0zvODyhPepCRPR5xynqQj/zws955pH/mMA4iQNX2IEOqnfbwGvOIHKr2lS9/LX3og+9PX/6HL8aA6YDkXR4VbfVUqsDy8NZyqj+16OkoDs9mOqOv8wx5wGH+PBsoczwtzFrkiy+9kBa/9DLUnnPSzJNQJcpbORgYYVSeZoVReVhUCGrsBW3ctC01EXLJZawjf6ufOClVIrvWiYEdJbyI5rqyI7VYZB+eNTQfZ5CCPcn5v0AxyUWD+0e+tYfwcBfTEQegyTB82PC8SeNQhp6zd2fahmEFfYvw9qF77yJWX5NOpTp/1vkXk5CjqRFcv1xa8NcyUKGRZqMKg+k+cnOdpkeW0YVw+YOFBocvVq3+/aE9aTk8vQNPP5saQdxqCW16oTZsTS62WUFk1lu49zzk4vrJc9pB+HZWNqXFtAQ9tYWIA9Z5J6DAhEm90qWXn5ReeGZl2vTG/nTx5dNVRU53/moFPUgiqhXplIn16bLp41Plms2p/0EEhgAuBCt89o4BKqgEYcQisW3shyZyqnb0DodSZhjKQINOSMgWXm3ozLefn2/8PdtLPhZkjPfgAnYZVfxOwZTs0oP3BXpY0fF/ZQ+ZVzXv255u+dn1hOkb0vBB6DdSAho1bnI6F6BCoxL9O/v4OtVTi1+OU3QrG98kvh/dqFOnTM3C/EGTyZp+Rt19qCyPYd6pBhWxfDz8jEDlerQXmmkt5XL94PvfT9/51rcx0pPTN7/5DTxcf0ADNiIex0Q+tPMMMyWdskBOOTxEQhjFQb63kVzvAfhxB8llzpx1ejrvrLOiqHoYMufu3TvpTB4CMsP1aPd+xomUE/jQOHcRNXqTWO5DjxZ1AjVwoA7Jvu7kftCbCpBA0xS5FMzwkLGw29g4sMitvD1DotwGfviwSkBtEQo7CG0ZnvMA1KPJkyaliSB5uV0/P609+/ekjds2RZlhH4b30G/uAl3ameaTjE+beabBVT6NoxE0hzSxaeLB96Am9TCqyCHeYl8Uh3VGziiV1BxhIuaKZWnZXXemGsLYQUQVfY/AfVThN4q/bmobOvnTEoYgC4CLRNhWQryOIegSLt+UXtrJz7PJqzC0SZN6p9NOG5GeW7gkxihdcjkD23ofRWV3bdq8riI1H2xP0wEzrjoDo2Kka83W5tTQ0Y9nZYgcE43DsI5wH44maoZF0UTtpwUtxD6TpqRRc85J/Qyp+V4MJizb1rNddX9E+OhZqFHFBsiG1sOr55QrRx7dSODvNyoP5WpIEA/ee0da/uLTKCyBCqOpPmHSydQV56c2wr8O9vGJ6B8t4yIxhlR6qyynmzd6uONgJuReGjfPOBRV6/QsXfflBjB3KUivhDb30Apw972/SaMgHCr3q9rRZ/7nX4dU85e++Hdp6oQJ6VOf+ERAvOU8VYtDLm5HWIfbKhds95CHPbPoGbwdBdKZs9Lps3hwrE0vC46FEYX9cI0ibtFVKVLJaRxJaxiVsXs+2gwFI7QzpmHDOPKz0mHPeIo8O6Q67UQbYxODofcxymbUmJEAJaNQCdqH7ttuCsJo05FP7WAo9CYOIh/k9GlTQk1oDVw4SbcTx0+IGVc9IzV1QLbAjBcx3bxuQ3qYQdmObHHO7QiQLpQJg95jOcJ43scfqG+UA3oY1XH74K3bIfLGisME/p5oYxVNqDvQ5dso/w4ksJ4coY7vhxiq3lwtRIvaeF7RwPAcvH/t0Io04KT+6fkd+9NDSzem/TzuMeOGpJmzhvNMD6QXnl6dZkwegfbfEBBceuQOV6Stmxy0dzSNH8a4T0DV1nU704Gl+1N9EwV1yqledxvPpo0lF5ZuwmiaOPlbB3BITpqWhgCxN0DZEgjwOsLPlC7cJyhvNL6RkVGPoihAl0Z1XJjc08j+IKPylYkxeSpp6YvPpCcfupdpIAeCBXQyBepTkOxuwYsfYb+dibZ6vH4XpL7kFdAXXafNd7lOE124caEWHQtXa9Mg33Ng9XCQtgL4DSJmJ9PnOtlUxqka5/XkVH/3j/8MwsZs17ET0vvIqT793/4ifetfv5k++5kvpmveeXH6yQ9/GLmFnLkwLDLigJGtSQUpVqQwC9MfcNoitPtG8rgB8PQqCVns+YmiXwAX/CJGqad45eVX0lSAhFNPO5VcR5mxXJEvQwZziDDCEKjkU0InqJ0duWYgsi6WLV+BFNWWNAjUaRoqU05lX/7qyqA4qfU9mOt49rlX0sYt2+K9TjmZnM5jh1PfYnWtXtiTMx+MYRj7MdBdGJZT25ctXpyeexq+3/AhIcjfux9d15zeUnbyMNPs/cMpRcmtO/w79vTNB9CbfkRoZA4RTzuur4YwsBaB1DbUdrcyoWMv2uZH8fa2YtSwB0hfQ7xGLqM1w3aihiPVR9LwGSj7jmfgNGfWZhgFh3mdflDSOYuQSN6Ztqw9mGadPJZSiIIuzVFGOXrEGTSAFZZEMMLWLcxXfmx7qtnOREwoW9YEOzDiZhqs2oiK0oChqdf4KamGfGXQlJNSHyahyJnMCktFRBRGFclToIfmk9FzF5ZUhH9ldBA57bErU3Ihe1Kd3nzxiu/y+zU06m5es4ppID8J2T4HEZ4+56x01vxLUgvE4SOkAydA6s8tXUzzWZbrcqKsc4IszpqUl0hQnAYmlyyQJNgp48fH6BELiZ2EFUdh9TqfKlR2uCkbuZ5fujRQvcFomK98dVUaxga6gVDw5ReeT1/78pfSlZddGvSXaoxJImsOZDQl5Z7zTXXpZ+uBlJG2RBuwHYVHrjFWjYUNmTP+4Qc/vCF9m1DzcoCWz37hs8Ey917sg7KjMwNi7lJDVENPjA4PZbNZMMnZ0NKfNmzYhJfay3C2wRjW4NCwW/3G+jRMhA8ovwko/8c3351eB4Ech1e64uJ5aQondzO6hG2AKo00G/aHdS7KV1J7lG1rQcvBeV/3/Pou9MVXpZNnTEvTp5/MLRBGcC1+ZomXfI1FfTJbVvmcC+9cRoaZOPoWdtUFYniqa67w3zGUOssODBQ/uH4tBOrFafuK5akTHYY60NJ+cCB7CbCwtO0YT0c14zqn0fU8lfaMvjSC9nJ6iZ3TQXcA/OUKQPocAFhRBbeempMah8ERZS2rQAarqFtVHKhO6xbuSe3ra2hmJAQ0vuGBtPBcWtVQJE8Ze9Z5qS9objUGJdongTeOlxw8FUBDTjjCvgLcyLlSDHCLUywbXQ5/y0Mlr0/ez78vkepex+Ce8vvVeCt1Kn5yw7eCD9gXFPqkGSeneRdT/AV1bjf8O55R8eKyJaHWE/k5C+EgaVnkjuqUDa4/za3pPmeGY4F0TYJMGX02hlj0m1QEKlh4Dm+EbLWN31m1Zi2SyZuYtbQHYOEliKPLgOvfkT72kQ9HvetZoPM9O7cxk+jioP2EWeGFsivP+FtEP+HihfcJGwzvtA6BB9kVkDmrHCPKdT1NmPiDf/te+ujHPgYjYjCzk36S3ve+96bTAF2AD4s8y3vNjOMK1XEM+wgBVUY19DqsChMHit6pyqIkN94BqBHKRp5M3NdBGPI/+cVvY6iyBfHJY4endyw4B47bttQOIDAVjcTJE8bxQAyTNayyNkKVHnT0xz9WF2QTc5JnBhR/FJa2Q7TbC82KMKpghpQboEeBN1eEc15gkPxWeyQq0ta88nFdKXRdzBHTa1WzBn157nWI/exFPuE1pJt3vbYiDeJw6qP+B2tO3AFPfX+qHdaZxp81LB0dcJjNjmox31ccp6pKJStzX9k0IqrC3VCymlgz1ntQIxxIbqUaBKryQK+06bm9uDYUpjoIt63G8H9tekSlBogUUj9yKdKL4afMivCvE1m8Dp63eynKEUEsztQteYE5JMxhYTim+HuxbwojPN6PhwMvD6i38vLF+vqDFvc7yZfv+OWP0k5IEUNRF5s2fTpI5yXkwOSbnNZzph/HqHhhGeGfC2iIwINqxKBGU9iUQrSb+ksLPU6e9m4M2x0M/wZyCttiXEmSbuuxIVWcDe4drQ+XuBCU6dN//RlO+HUYQg4pJpLAf+0rX0rnnn0WYpkH0if+/ONpDVD1bbf+PKhJESdrnC5Ij80SbjuWgkVVlUhUEgRx3euvpy9+/ovpwgUXp/cxhe+3TEn/Pkb1hc9/IX76WdjRV195RRoDulct/cfXjrSJ+yVcbIVSs2P3ATQpWvFIQ1MjRd39aGbYupKhFmhXPDz7m15dszUteuU19BdgWPQZSOewrfiyQziNYXOfPW1UmjaUzt7eR9JsFJGGAW4U52nkmxEH8uaH8IDX33A977M/nQm6aUhr5M72jmn1ju4x73O9S5s65tn3sKLg2r3VyRsIW5ZCiBDeBcVLebgEC8R7O7gnHWAczt5Xl6UWiugVe3fDngCCd+MVwEVLBYX4wYTxpw9LVYOhmdVQzN53OD33yl48fG9EWIdRDAdyqMTgoIsufelwWrmU0sPYCsbrjE0DxYDwZi3kWNsXH0i9Dw1koCCezBmB8V9GjkVu2zDKJnvrKJ3UA/QMPYXJi2zgqoF0A8t+51NU0rAyV8eN+s1BtSoNKxKqLnfTM1QuPVfpgcKn/R6jKl8kDiDW6unHHkwLGd7RF7mEBZdemi6j22CnoTDPdo6TMGPNimPwhVeXZlJqGNXRGB85mm5GbUPIOOb1kjO5QZTmsiWiQoMi7KsK75Q3YA7Fwq2Q5Fal1WvWpbt/81tCpY40cPDQNJzaVmPjYIambYD9MCgAB2cU7YNmdBcDEcZyYuulvIbs0rNnzNMrfFFdt/UsQ0E2NspGh/YdSv/rb/82jSEc/cR//YtoAVF22GLs17/61TT//PnpMnp0fnzDv6eLzr8gXXjRRZlSRCLeDPS/dv06CrrbY0LI1JOmp4aBjchKo4pL3hNFZ7h/nRjxvqbKdPOdD6dVmxgFU9Of05OdAuxr3USEqIYZX1MxqLfNnZYmDu6VJgwfFHlVdinFZwFNbtuyLt1w/fWIhtSmOWfNiVqgZUZgyBiUHeOGnFappyqivmM2R7HG+aW7mQFdO8nvF/tKjl2OhvKzrVX9iE3SQX63+dXlaSshegshYG/uty/v11v+p0BF1IAMxOX50StFrjQGEKJyMJ6rBob/wbZ03yPbGCPTnGbMHkziPggmzP60ctle9PJa05iR/dO8+aoaQyeraU3VhzrTvtU0lq4hfWhuJDexpCJHVJMScIKXWBwiHs+tPP8mZ3LRBlNPeD0cgGokjZ0dHPiHzaeUygZoiknzQv/m/34W4V+2lczaCdDreHdVmF5P/ZKe6xe/XULzXJudba8vX8ykxZ8BqzdSRrgsXfa2d6TDwNVNREvDAK+OMaoNJOTbobDE9HSsf/yosZyyWauv/OyK6fmZVnKGijAo0KRgLBRPvseJ6c3qnZTlIncPaHYnUy1Wrnwtbdi4DjTv6TR54vj01MInwii//93vxFR6T2hPBrmCoYUhkVMDizw0u38zA2HnjVt3pFdXvJFmENoNounv1ttvRwnpII1+/yXaMp5++ukgwp4+67SY+TSKg2IyWnRx8xiDk9+XcUJLi5oyZTI53wjoUUz4WLuWfIqQB8MbO3Y0tTO6Ug9Vp1/d/2xavhEiatVAkngMwYK14iVmZiBg00b2Sf/1unPThP7UrLKPyJ6q9Ljheo+mZS8+m2688cY0mSmJp5w+K/qTLDMKXUftpiAEx1zdwCe6n0J+cN35VTfz+lj+X9cGERGVsOJpi5dqByjZ8dpraR2h+GFqiA3kdwM5FOpZ4JqAq71GPbo1KvvoVJo6DBcQAVDoSe19OUyB1tsbkD/endI9969Lm3e1MQvZn0fzngGTQwfXpquvOimNnwBIUbEXTUDyr92w0V+FwLutlpb6Rg5kuaS2FWU4v8rnbL2syzVbs9Qr1QXjpYlu8RGzz0gzOCBb2CfNhOtSqlyvkKrTuNxzxY2XjP4wrtg8GcjIB0z+qdJTvZW36mlU5v47cQaPMrdtECHpqbNmpcuRPYAsWrqTY43qCPHimi0b0242Uj1kTyFzyatFbpg9hpdlDM+D6WDUi1K41XDHctLfnTJ3IVHhDrIBePMLn1mU/vtf/01a8doa+vUqw4CGM6W9H6f1Rz70/vSB664zAM3Su7yXJNsY6kWoEoIncRH+n4idDI/KtGLVmvTnn/zLNJd2iS9/7evp1jsYAA4T4wv/5/MBw6+EVrRgwYK0DSj+Dv7tHAqJl1xySVepoAl6ldPfHfOjdobv8RqTNzZtZrQQ32uEtjUIr90C03rx67vSky+tTet2QcytAMgR+rZWZV+QJxmeataExvSJa89IY6hlVHogCJAIp5UfYQxH02/vuj09/NDD6ex556URY8ekZvI1jUo9BnMF+8XKfCqK/tlJ5w+T5zh4jv0oPXpPAzZ66GWxnp9vggGxGWR006tL4D+izcdJ158bZl4hMnRhyrH5MnTt22R2RTt5ZQvTNSt7kbt2wvGr43kMrUz1k/lNZkgtfv0gDJjtdBjYJ1fBetUwVXF4OmV6Iw2dzHLCaDt2t1NwZ47YBmqPTYR1nQy4wFjcVfhMs8Lcw1aiMnoi9xvGVE2e1cnnftbnIOWeCYxB9fMQdcmWKASb6zvwIOf82VFlPqRmE3qOEfVkJLDbgHJkVXq4MLLjQsGeP2uB/DBKxb9mGk4LqlGXEv6960Mf4JcElyKbONaoOvBSLfh7dRv69QfWBF72IVoA1TYy2yrbOoWHUO2sFpwAGeqqoXgKd7lLgxIfkKEavwVk/fTzL6S//8d/jDB4zllnphnEyaNHDk/Pk/PMZQDYuXPOhJjaklkQJsDmTBoQOVvOsXJYGQulD5DSxOu/vORV+ISHYrbvWefNTWMnTIyb+/ltt6WvfuWr6fvf+x6h5pD0uc99Ls0BBv2zT3w8OnTt4vTBlcJcwUPjvzVr34gRpI7W9FMQ4/VNe9IdDzyXdh5GOKa6vzTLCG8FMCLPC25dc7p6/vT0gYsnJRiR6YVFz0a37NxzzsmrF4tHeYCk46af/Ija3eY0B9aKss/NhBCxDfRYImYRP8eP534iw6IeNpQBoR51qyLyjjCZtXPkkaTiXkoSEB2sf/GFtHPZ0nQUilgtTJd+EqL5BOQLOpJrK3CTxwTZ/WwpwzMBBjnMD3OvGkT6bZVvq6Jdp+5Q6jcZcdGx/dMhNv4OuJRN5JYisPX1aDwO6g0Zm9fie/s3EEpvpIN8P4hiM6DFEVpiINpWsxkDiRMg8/0N+YtN7mb2jg3rcrs8G5c9dBCjbaXQP+fDH0ydY8ZRLDevErjIoqthNxpUxikyYFGwRMpvdp1N5Z4OYyxM8C3yqzjKFTYC4b7lpp+mhY88lt77/venPyPdcD6VkWh5dHblVC//5Jtp0rwLUsPEqWxUUDuubu3WvemBh5/AAGYDS9fF3NMh4PMVVOArKCBWtWMA0QnqCZfdateHgwpcGFkSwelTndUxJFmZqY4elDwStS1tXLeORr3fpqvRURvIJs6eygY2KuhuWtHH+L1io8X7aLB6CTwC0zOWvfRK+stP/1X60Ic/kkaPG5+eee75dOVVb4s2/eWgjXsQQTwZCHTO2eQvFjWLBS03qg9QIEakzqmMei87WCGz40Vq0m8ffTE9Q8HzaK+hoD20J8RWZGP70L3GdmZkNe9Mp08Ykj7yLiZM1telr/zDF5htVJM+TXt8NCvyegp3HeC0+8EN/xaqtqcCH1t4bqEg5ImrqKRWFGl75I8CnD2r/0X4ErlHTzPLp6ylhlyQsF5GxYuDZtX9D6VdL7+A0hEb3s2BwVVxrNq5XMlBmnkn+UQPf8XrOqWlxR44miildvUGnKq1/wtn2lFNqaUXCkjjKlI9bIoW2BOiXx6WerZoymRLVCLkcHAzvXnUr6r20y3dBmcTY6oCYKjEM1dgIHFuOEVTP63HD33JsAb+54QQ3lNTU1YAw1Id9jA51tQPXIOW4AxWU2EYjdOmUU+InDuVZ3vpreLc82UjN+/eqH6dmY7uKN3Yid6qPMYF4qoIb++DjfKjf/9xmnPO3HTh5Velsy9cQG5ck04dJUlcUyiezCuf+XAaeuHlaeQlV8M/659248pfXrk+3fPgo3QqQN8Hcr1iwbx02dwzSdhQxoatWwE9R5ddEOwyMTaOCi/TNg4PPfUbABRM2P0sCnR0xvG/TO9x5zzyyEMhlnIe2gT2mFXp4WRMOzAbMMFidIw4dSsXoZBcQdkXSqvpY3ZDlu3LqX/TL25J997/AJ7pC+nc8+alv/qrv0r3M+3d+bJ/DtIYh3F2AgFqHMSVi3AKyDgW0+uRa7gTFGwvAM2R2ob08DPL0vI1ezgtB+aOVIMJvFPE8CHKfyitXf4c8lxt6dxZ09L73nkFw5i/APAyLP3Nf/+rYFhUWwCl0Llp6/r045t+RD51SpoMYtQiVC8MLT3K0CAKnbn4bRjYhewV3/f6cl2qKJCHceUEXRQy5NysR3Fv7Yx8WU4DZANDJ4bQC2W9xX8T5Y3VZDFyy2FksRGq20kd0zCpP8r2sF5lR7T9bE7z6KAO1URY138qnmoctCLCwVarBrbVCxjoWZsAt7YxzHw9RrmHumc70ys7OJA79CxlrTAble3pzpT2uRrC2SyZJ3DiGfl07VydVtcJo2qYOi2NfvfVqYkWnUr6syqQfQteu1C74Xh4qzKy8mF7EJXfKIzK51aGawFwZNdW5mGlc+gywKjvAeJwSC5kJvO//Ot3kCg7LU2hp6qS/rd9ePMbPvsXxxrVui/8ZRpyxVWp7+zzUntNQ3oQHtdjsAV60z68Zt0aeoRq0keue086ZcLw1Ksd+BmNt7ad+yI36ceEij7g9hJhZR47KC3munrVonQhiFi6BjvT2IRlq0hk4Z1pGwIoTz/9TLocuo7dsjX4UxkdbejPydPL4inWcThFrU3x0raoV8gV9NS2YZDKu23O5m92GK9avTr94he3obp7OTzGyTH2sh5VpPKjjU2+cdMmQJONUTdygp8EYksKGzdthG+4KR3igfcbMiLtoubyuyeX0H5Pi4NehfNTXbje6jGg47H8lWfZMAfT2y6/IGpU/88H35t+fuO/w0nsnz72gQ9RUGWz8R5HYTIsefWldP/zT6bZZ89LA4ePR9lJ42a9PL0N6Y4xqkz7ytFgMRiv/FooXUCjCAwD9SpgexE1jarVafB3/DrVI+k9kGKRdSqFXeI1+XGrdvEZNSA2JgdbjGpVIIeDpYJCdV3obqC1oXQAruogedU2UL76ydSaxvVKzb2BygWVjBwU9aERteNAG/kTuepeULGqhtT/KEpVhH2VUjTivb0hc0PvHU+HITuo3AOygij7wrgAACAASURBVKgmNPPtQg6IXO9jk6fKvoPTuHPOTX3OnpUOI1BUU02fXxXs3YhtitJBF2/N0LZHzcpDx/+CB5lFhoJlEl7xPzYqPade2LD9u5RsGhjGNw09/DcYADdy3Nj0lT+95lijOnTfzanfOfMh9g3FzdaltdRfVm3ckR5a+BSnJXA4m/Gat7M5hwBnrt+Qtr2ynNjcEAREiS7RkbMYCcO/sS/CI0ngzBXvTDqNBVRKV+kvT0AHwln5y8S2EMbUqM46mwVjop4JajuMhTb01e1adXFsmPOUbQsGeqbSVKp+pNeJ/I/NgFH1gicm1L3wqafSN7/xL3inT5JUXlIQggsvxWIqg/bGmjcowG4NaeZp06grOSkdj7VyxQo4fttCz23g8GEcGH3T0tVb0oYte1FfUrG3GqClL7DxECS2KlGYfTlNGj8qTR43GpbEq/D+RqWtQPWD+Zlp42GecKsH8BqbV69I29CSW9W2L02fcy7KpoM4AET78sFTFQmU4V93V2rQtQKYyH+65pm3JiPKA8UFzlSyaHnx56MDkE/qjEqC7QE6r2HEjaG60JE6D514AUf6HFHpyckkdB6M4v4PUvDftXYdh8BBirY0NzogPPIVPAVvupV+u7UcDi1I0TaBch4mklH4xKJKJYAXTOjU6/CR1EgBuJFQbwhGMpQ91RsvVRWcxgiRuonPwvbcU4sFdmpeB1kDD05vLKa0FFzOXohrjpp2chox85RUSQTQRq2oGgTWDutg/YWUXe4IyCBmzpFFeTMgkUl1gRIGJadwYPHXAswIQOPYj27jy3vVUU+33opuPJuu//AxELH7wbIZmf76PZcea1Rpw0vgoGPYqdRkgAjV/txPse72u39L5ZhhzhBKHSbcALt664vL0pFNO0BwspyXlfXqYQPT0JnTUlUjXZ1ce4QtXLj0fhfMmMAAo0qDgsBZSfgXIiIRxeTNsp8wrA9Jn2iPrQbqXbTZap9bRIviXs4XPJ9j2iEL66YKvqDvYAggs0K+GNunDdaDrSvWIkIng1DSvC4IpjwIxWsM9RT3HIKIvuGcudV2Sgx7KdA6ssfN1kZeBesqGBh1GH0f1qIOBNN08gjF4+CdCT2z4JJ+NzF0u4IDZNrECWhxv5QGA/w0ENptAixAfC3taKhKY0+bzUagzkWLre0mgfNYo+P6YuJkLA0bP+D1gvcXEHsPpV5nghU/5wYMDiY/L/IYhmUtg/s7DIm3g4NLLyRKxXEU0xo7yQUccltBzN2b3XN4E+HiY0+QAx1ARoxyNKd+aHHgrdRP3wOSt5XncpCaTK/Jk9PzWzal3ar+apxuWFHhfQfTlAGD04LTTksdvK9MjSG8ZwMbXvEXgznrUTqUwBn1uCxfuypVgA81I0elLaDQ+1GuNeqpdhwRVLPBdEYMnjAh1SGzUAU526jIsafKwYXmfnjqnNfFyKcoX+RoSYPLoXr2fKET6L9GqBh/i4PpTaiCRZjoSZBhLXVV7r333mhVmoT230mUa4aPGpomsVfCPMucav0d30tjLrqS1mjmloJ2tZurcLN7mBvlrFolubTzqgOtiNEvTjW7WPSgo0T3M8k7Xgh33ItwRy5X8AgZjFY/aGCqBeCowKMcxTN1gjxV8Gm9JEPxXkbOD6xnBXGSha/kZHNxOjCqozT1SUWKE8TTWINgYap5zUoHi0V4kPMDyU1HzF9q+2J0xPCKMapPwUI4yUP9QXU04sTSrDy1VJx1fCgPL3S5+a+d8HQ/eWQn6Kab86hQt8KWESrAcXNuL9erBsdWShG27ctIF5Z/BtRv4cKFtH1MSKfDBviXr3w5veuKq9OFGNFiKFlbD+xM1WOHpqFTpmHA3DP1GmtCbi6Bn0rb/OM9MwoooTgYAF50qFbl6YZheKyhClIuQCaKyhXMyGB0FVj/8bkVjUeZGM2n4EfkVhkAksZ7mLBmxeMLUyuhLwLYUSQOWhNrIi3rANoiO2Cd7GOtBp92ZmodOiL9dvGytJ9D7CgeJmBKilTVCPicCyh07rTJqG5uRZP/yVSFbMAg1q2Bz1oftYZvEG3IGA+DMJ7Qs4KOhrEgoq0YkTJgoSOvIA+H5wBIA1Wyd9X9iPzNPDKHiubsYRveG39G54MMe++eA9oG2Jje6MFe/HvEUfG92AkZHLG08FYIYDRUqrJVgVExt4q1/cSn/pKIycHtHBqxq3oY1ZJ/+kyads0HUy0dqJ0QBG2tNufImyyjwTrRjt2H0+ZnFqc++5q6jMoL0neQMfB7PHAuTDr/UY7Eyj690qBp41L/iSNxl1CdyJNs7a6W1hSbIecLcWDFsZF9dxSNYYN3OgmEvKoTD2lLRyBbbOA82scQxqNHF8/vBcM95waVjK+ppoUgjIqPJlAsjcqKSHkuBfGXzdViQyXFyYb+A0Le2XGiTnrcxrT1dgrczu1VFMbQYj/9XPvolZLKNAA9QLt4b7/jtnTLLb+McanzAFpOP/30tGTpMmpwiNfAzvjut7+V/hsh6MVnn5Mee/C30JyeTTMvOCfVDx+FN1ZmmvsqalFuAxWjso5hHtpQSq7l61UdOBtVpidlme3AKmIpM3gh5B4evGDJ+C+xYXyOuHUNK9p5MN4aEMB2Nv2yxx6D7bA+DeD59KUZ1WqggEYoYvFiu6GqHWQ9+0F2bYTdsHT3wfTkitVBhMWdZ+QH2lkd738BeiRTGcreh9rdfubn7iT87AeKC7aLQKtMeZ9SHkauV7HO1E4I3AbrZvSF8wnvRkNUpaiKoUWjpAeDUwxDEi57IndDaKV4GIo0c692nato7GFbxXMT65ZgdETAzMoO9xPErQAq3G/hn4ocK+dZueDb3RGQLcX/c+9kaYFVeN9teOE/+bM/iwGBPot+hTF2eaotN/0wDaOLsWrIsLgRSMU5rCh2vA9DEs2hLbvT9ueXpf6HSNJxNt6uZuczOoIlx6bFoOxbiuZ7TvojwxkYfRayU+5v+ogcXp312b32YjfEjYTvDhN2cdo5GR28HLp1/E+Vn4jrmeEbG0IDqxKWd8asYYLNdEW1SSnhuv5B6nVFmghL9iPMYpgYJ5GoF6HfIcIcO3VbpJkoieZEEk69rYRw20HMqsjjRkGtcoLj3j30UgGoOAB8NL1VGpvv99rrr6Wvf/0b6fkXnksj6PT9xMc/kU6n8v/6a2+k7Tt2Ru72gWvfmwZzwt96y03ppcUvpAXvuJLeSLy6UxLJqbKsmveZw7YMQHj4Z6HScgZX5EsaXKxV3kgimH6dD+qMHBaMrvi+c0t8FnYCRPsli6DBaFCVHFBVMNVXPvVk2gapegDvZcFAQ3OZBA6aDfdY5v1c4wBKLiNpEj1ICPzkqjfSq5u3RR7USdQQ9THGz/blGV0An3EikmO9AR/qiDa2r1qR9q1bm+rIxxosRlu+8DqLdiN7TNo68Nh0M4y+6PxUSVmkFfUkyzAK8LjHFNMRDXRT91Z3kYOwGYS2DTnpNg5NPaXjmJSCq4cZM3DMmNQHaYNeHLAKfiosYxevgrFGQaYmXT1YAXNkqpNG1RnE47yOHtq5E9+vORB4/2YO6G0U0y+ly6KOHF6j6l0Ux7qMqnPH2lQBSBHVYV9Po/IBadV2/0ZRkRcD8du0aEnqf4BiJ3GfdZVwnW7mMKRuq3Z7Q0JJLYPq0qCzT2ZsDKeLqktcWDsP8ghD2qwweoO1gB0VwJW+lMO4W+ibcrJIJJoBebKYnAjecAdexHb5qLkL+HgCBdyr2cs812vJWMeoegFa8LUdufsP7g+kMMfNvAdhyhbAA6fO94WVPxRAwhDQcambGfDlxwA80hBYH27sDfQfqTM4nJ9rZPJFBC4RrjLgjNrWFhoanVGlp7gN79VMyeHKq66Ok/Wi8y+Mlpqf/Oh6AJCtTEpkAAHsZts8FCPt4DNTsjSqHMJpHBH+CUZYNgiWRQm1F/1gUaTNp6pGUE52z+03+WAUMfXZBC/O0Mcn5u+wsWs4vLZB01r1xKN4kiYmIGYP5TPxVVu4poM8p2b2RT3eI/JAwrCt5KqPE/pt2k94Ts4p8htACuFhA4joXDidE2iZqeVF+hhBsvF3ouOxdz0NnGzIfuSbequ8hBkuVze936SJafjccxGXGQOIglFFLmShntomhxlpbEQ6+8j9NuH9HIda0SxKKWmA9yccbKtFtg49i8oRyD1gVJPIlUePHpb6ASpVkPd0mlRaO+WeQk6O165yXI8heHgw91w+tONDo4q/5MgqZMuU2OPPGSdNi9Qh7OR4T9UGb61p50GmG7DxEEQxdo8YEwuvg43eCLpRAwJ4FPb2pmcXp2pcf19O2VLYMIdv2fnkj5z7tPOQKkYOSAPPOInvYWJ4mUN4hgM7d3Gq0SbAaSNuWj9iUGoEMauu51ThmpvRq1afL6S+yngtTuDYJtynJzVfh345C+HxFbdmyGLiXRgVwiGywq25aFStPEw3rBtdT7UbTyLy6OLX46WE7ndybc7q6sN9Dx82DHYJzHFPa/InY3mHeQclRnQqDhPD/Dwy1Ut9+OGH0iMoU117zbVp3tzz8WSvU9SGR8m1f59QsBHV22nTUWC17iL32bW2AOqNR6E3S1oHi4J7diiDoiVl02bX+CKNTmMzfyoeaEYH81OIGEDDYj1kfnitRcQTAjrmmu2c9MtQoG2ibFIfbTGhlMiTAubmte1lcjCCc6PGkidVch9NrKe51cJXlqZdhITmU5afYusRDjewFueQS46l7aaWC6jl2uusN5Kj7t7wOhSpLdQ4QQkx1k4jEt7V7lkeQKrGcCuIAvri8UcMH4l+Oc+E97fLu175bOpmm5jWuBK9kk4aKxt43XpurFZWhh7eVnxGEG3tPyRtBx+wLjYJpsv4gWhJTpuEUOfE1Afk0E7iIypaWf4xg4jiVm7vzwXh3BkeoaARgWtZrKuUtMh9ee+B3PtA0oD+EGzFEOJwK4GKzYtXpqaNu1LFQcRAAs4sjMQQQNbyQEQTJ41PdUiL7X11dTrI0KsGim7UAXO4WTzUvOWjdh0AwlHcdf2MianX8P4M9tqeDtAl28aCVrFJe0V8A/OLFzhc05mGnjwpNUKw9dutnPwiaUK5MhE8NTocJMCiinKZuGpXocITqVgOH63B2DpRAYJZxSiWCsM/vjY3ccriQWhYRwVJDCf4HfUINZhqQ4wi+XVmsHmW+hiKaHqDwrY1eCGJtx0eBGz+ENd0NpX1FK4pZhDzvcOcxBpfPxDFUPONTV8VzI4bqcSfBio2fKh8Qjauibh8oMI4Ak4v/p614ZXK1rsXoZ3HRnirbDwx6SSfLz2Ps67nlxFRx9rkzdFMwX3Xrt3IbBsucaiAUu4gfK1mXYTPvdd2XqyDjWPHgr9fy0k8afpJqZGQihqAczXTRl7jhWUr0mGNnzDtqLUtIWxevwGgaA5tL+O4R/NwkcYaT3a6HNoZ89kKJ/Mwg+R2I7zTys/7ei3k0C1sUAcaNPF3h6idOWt2mjFxMuEkoT/PuTd5+DZahFY+8zQAyB5yv6OpD2vTh+tUr948qIP9criqPq1rHJHWDAEogR00Zf+WNK55M/kXz4jIo4F9POqUU9Iw5OCqubc8wQYzskcvIqMCJQyPVYSDxSEVW51VCfSSg78C5d6+vOcANDKHzmUoek+jWnn7Q4w3wSsR0lW7UPLACgMBs0sM70wVUG+GThgf3mPH8lWpD56qRugvv1OO6eN3Yjx1IIh9dbt4oH1Ar9Y/KpgjFTUnNyp7SZTKNv4DWGf9lLFp8CnTQvfPTXMEBC7gUY2TkK8FmDVmRvEAe0uXEqhQGi0ge8NQETPzORYFARfn6jpF3NNHFEiP0EzYqSqu7f5RkejK8HP3aHDQYjG9qXz6iSLVIYBZ49QOR5+ScAsYOLI0I0/eeBGWudn9N56xnsUFMaoTYXyKutlTbIgzzpgThdRmGQ8+In/HyM+4W3DCew9jyR4rz2HKuVL+KD2UgEYJTGgz+VmUhd04s/g/n4M58mq80asQjHdB2fL1zVO8l2rrgP9fe2f6nOdZ3eFbll7t+2JZ8iZvMXFs48SJAyEhJKQkMQllBsoESoBhpl/7P3SY/gGdLjP0U6cdykwHSghLCRCSEBIGYkJwiHG8xU4kS5ZkSda+WHav69zPI8umnXb4nDfRSJbe5Xnu+z7b7/zOOcQ+AZJw4bmdAesakpq/7CXfAj1oE+jcRgCYIQa9vU4Z/lUBABVPCBVHE4XTTrhwF/06tpDzCuTR1Y/cA+9p4h8LuYhQX6TxjA1G523DjTs2x7laDDqS7l5Nuv/w4XQQ2J7sA+kbChmJcf/wi5fTPC4f6irKVOpQSMZIttz2DKzyfRbk+FwbleZ9d0ChAuqeHkoHJ0+lHrotC7fNOzQCzuleeKK76MxVAbW1zGTJfFbG2DmX0s/kHZYxVj4qEa9yXoMdM0nYQL8OGfiirNueZvD5eqE69+/PpQ57XRdZfS1AuYUBmau9+Komr9FNp9h5Gp5cpVe2NTelOAVgIQDA80zQ1jDuswWhmqIb0QLPr7CemnEL0ULaFSoPLr+boWq0sgWY+U6qcy3D9lCq+TJAk1YBGeZwVQQwTAI3tZEgFscsNipakoXjwn9C6nS40UrZeyLoP9mexqLoCjqPOHJWRWNOD06OSQoQIDSWcoVFjQHZJBmJ0/yVjTEXRCTDLS1WKWKDgjnO78N1KHziPCmSll3PPJMmcX8P0FhUYVgS5fOqtWbcR1gsPUE+M8CHsEZ5nnEZY2XB+j+EKp5RKkUEB6U0yvr9GJd0aBTwxZ7pQZDTZ7NhOrugkikQw3xf7otwe84nZQWBcGFFLCRV2Z0lQRzaPaZ8WHbBN3J27Vj0g/Rg3Eos6mgmBStAJWNs7nsWBXmR67iEmz1FbtIk6rJ5MAQrEid8VhPv8RAVBXv6NzIil2kbKMOR48fpBHUyZgzXOpFDL0Ur7X+ydoT22SOmaaVBwIkLfbelyc4dqWdhMt05+lbaMTMO99HW1tXEiNwzLv8eWtvdJh+U9tbT3IMQPv4H72vOqmh65FmMnQ+1w7rQg4RrbJ7E1R2dSQ0oWm1659OP/rFQtUaDDgO2rA2DPVzoqpgkzkLCQyaNBecL2HmeJN+GIPzdyI4rY+aozEs1UYToGNBZYGh969qCMBoHzgOoL+vN8RazQPFV3cwmOsKMn2bciQwChrb0Vq4x0HmGWOwq6E5FrQlULWxqWUiU1Msg5ucw5PYQtC8fQIDdTMOcx+3e/DBW8TBH3FJYPDvwZiHIYIF/N09XA6IkVceHaQEnldgQxUewqJXAEnnLnlbeiDDdMkaW0je++c3USNywcxdNZABh7PgbsHgIVYbRhfgVKHNTa4MX1q5ToTdhnit9y/lgRZIuAuryEfFYATZcgqX+5tnT6cSZUyg7rir6hltdJYlXgSqtZHb/ophR1y8ObUYB17zLyC9lwMMhfmVHYRvuRKzBtXZwoPcDOPSRo7Q+K1pm8/wpYtqLWLhLuG5jKJdlrZeJWa8lqhky40EicAdMlodoQzdAP/cGFMIV3L5p3NRa4v1ac5ZyGBUOLT7eyLxpIFzTaoApFZVKfZKE+2jvHriLKe0fO5nuGLvAbCwAEq7HvXEU6jIeTz/9Ig994nFiuT7eS6DCLk+Zxyheml1Cz2LBPeXVtaxD0xRCdQlsAU/CGKz1i7cwKs5++4XUROxaCy3bHhWxPwWad8OdYANE59jQijy8ApUKoSpsQVSKEvk1EeQ79G0eoVLiKwhUMJcLHKXc/LBufBjhblqsoxf6B+9Iddt7A9WLfGickwxlWoUbTUTQlsY4me/iiciin1kHxfYXBY5VlheUUOc6mYpX6GoFcJHnapU5nzxzK0PVaiBnVun6xT3zN8esxhevNVYLqlmkAlz54iCuaTd+x2u01s88+yyZ922Uk0hNyqidyiAskxNVQpC4JqdPFkIdM5TZtNIdDKEypnKdw20U0PCjBWdyEtNSfIGGOdzc8yRyTwNlD9G0RuAhlGOQnHMjyxjREyTeDJbEcocrXeBd4Q6vC9hiOwrrFZ4JNxqMhRxTyQhpJ9VwO8PreuCN2iXLNRqnkvokQjFp22tzoGpMT2q4A/6s6xWuQbQP37WlP93H7N8OrMI8CuEKw7brpD/FxA+RQmIn3MxRKhTGG9rTFZr2LCDM1bUtQXptJz92fWosTXUOpGt0qRqYPJ/uHv4DLuBkWLhroIQLABpLUIyuRYuHPenwE48zHbI7eviJDMaaRpdiP7MkIGcPwILF+glIxWOzqYVxpaqolqdvEap3f/IanR5nCPzwFw3CQ6jyEfXQZBpQfoSvzi8zs9nnBZgaSJ6LaJxh4L4EuuM6yfcyh+EjW0FfU75bfr2u5ZK+ajsNZ2gHVumnNJl6nKJTb35t8dK1i/At194vX1m+5eyKTaIRPR7tWjXrbYrXKyz23YvDywau2FpNkqmvCzfHw66m8rAos+R4sI52pXUQg19+dFBhZH3onhXlGXHgPK4e3mKxjHVOUWn70ss/B/XbH33UFaoMSDiGNc/sCmH2bBtrFRZUgZcxHghgWKccd2WUr7CmAetLJcrmPdq5EbMcg494ngER89zjYliuLExqYWlHjkBSIIS0BUhyqzc1hKuW1zEzVUp/pdi6QMZkg+fq63Dw+HyL+Oy33oZl3wPbv4dEulZ8dGwsnZfORD8OgSs/wrg3C1Pe/9CixcZWEz8dwtId2jGQVi/RdxHIv0KKxXTvMgDUEowf0cJJgI0RaG2TpE4W4XrKyDGGFtLvW54g3mFIOlNWlvtoIjM/mj707snUPT/C58Eeqe9MI+0700zbpiDtbpoZSR//6N1p9yMPwhBxjCzpG/NiJsq9xECcS+YO58GYagJLNUbejXMvla7lS4/EHayhfwvnRyl1PpOqL89SbJeN3q1CFYdVd40F17Iso1x0uOZAcIYvjaZWbnIbLAF73tmpVMskw7x0StSM/5tQ5bIRO+tgNQBEmndvSa27twH7RJo4HpnQUrzbTcJUbkdGHufxuXVN7DPhHKwmKow15DbA9NUy0j2oQfmRS2fpRlhDKT0SnTjo5utAjqKUwb+G5Sng64hYWVgOZiM1UdUIiYdeAES+ouBLmcuO3BBI4HOUopx652w6dOeRmEq5TPP+nFNy4iRCo5AXSd7oc6hrWKCA0VZaDh+PsFgF8peVQGZehNIPWg4uOq89gbv0e1qOabVUCLrKmYGeWQmKzTwgxbQsCWDwaPCvpSrBkEh+KlBZYa49witxF1gQ3choRuqHsz9aXjv1wovcBYevhVh0DJTPnN8coJMV0p6GkF3fswyYQ8DECf0DbA5+vPe221IvCO/0mbdTFcLh9Pp5SnDGGggpmJm8iGDNIUTT3NMKVicSw7yxiet2Ojr1Lk6lVnJj41ijqQGax3Bi73r3dOqaBX3mOgabt6e3Nt2eJtq6Uysff/vEhXR39XT68GMPpcqBOxE6q8AppOSaTFLnFE65ClrqG0LVjFD5nNanH75ZqKwXnPw9XYJOvJOarqITivcoc08lHqEQkbOOwcHnLyH1lISY+DtP77seDm0zsVYHhYGbqDFxXI1Wr3xkksyNCyuMYfGLfMVy0RaJr2brq2j0sZce5whWDPFiayOY5mfdubLtFxuyTtRiswZp+zVBfZQzg2etZAbdaSYvsREKTKCK1nBpKZ0EwkHIECrARvTLGuSaaaFV25Vma9FiaEC1kkMZQgCj5D2CvbgW44V6Dm0jBM9QCgoABygPo/Oy47fpX7/xjWhMeRs1VM5uUqi0cCqZGDqOUDkHTCsTI1RL0mwBqech4QWUHhDw+rgqAzrRX5AfnFo5Thw1issnwyAEQ8DAGMHeh2p042MU3jik1QuQh+cEXkJZFChj8ALXbVdsQbGXKgrji3CrC20Ym+eYGXI3wOHbcN9WUGjvIVCmJyS/ZnfTPc5KKbvvCmVBGVLUaSbUDwh1z54d6RptyGffIcfnlA07BsPoH2ztS1MNVBJQ0+abbWBf6nDDm1inZl7bSl1bK4MK26jQ3YDiHCYRPAVi2Ys3t4sJ880kimfq2tPxjfvS7zbtgW+IVQMV3D81mA5efi/191IA+dnPpFo8iiWsVQ1E52gIUbrA8f3/KVTe45WT76Qrx89QUAaoUOSfYpJf4fqFy6elx7wP4q++8sax9Cs6205gEQxC25h4twet8IHtA2kLfbYPbNmR2qxxWpOrW4Wq8OHX7Z3CY0y2gJlbbalL/Yf3pxr6W5mSFKRQ80fPdbUyWmpDzHK6AUR49OZgT1jzYvPLKYLcXqgvm2E4y2ZewppscAIIX2l1moPMhEDiparr3QjbNL0HXqVT68VU2874nrYjHBnbsDk+hQ6uHIIaINrlVUidQYJVhHMc59Bsk8e19g20mYldXW0Oyr37mf/0z1+n+WoPY1c3cfZwGUHJjKP8e8xHLt1R0T5BC+O8QADz1MiYEKmVKOKp9ShgoKQCOgqo+VeH23HQzKnpgsd76zEU7qo8u0jw8nxzZcMkUYdGRvLwPv/iYVBo1wtVBG4+chwUFJ91wEg2MigpPrcdJdbBsLypKeYpc+/hEHOIQqDCQmUlGY8AJwqgh3t1wM7ezcDdvV1p5uyZtErf+Q4BEYRvjNhpqHVTmkHhwYvijNLzXwHCMrVwry1wS5sYuFCh81MdVqECeDGFUM1g4RqoVu+an4hzPd60Kb25aV96DwFtIfYamLmU9kJy3k7ltp7KzqOPpS2ffBKlCnGA8hXnTtstK7zUwBlynqp0/8JS8dvWL95iqRaduP3G2ymNTDFiRSqIr881UWVpxQqIywo+8XnGNA7TaP9Hr7yYzhAEP370cZpW9qZjv309HaMPxZOUGN9HRetuCsqaC4nM+5MXMn4On+p/EqqsyVbA2xcoqtu438RxeySgvfRpglU1cWNzQ5TKS3StcV5RsLSzi7bMgR6k+FA3T+qSPQu7u7ujolTts9duhAAAESpJREFUGeXkFNqtLr4LXeoEpeKQaRtuR2hhlEw/jxszlGrbaBfd8xmej389fxZhO8NMWyb7bbonTS12cXakpmShKuxoqsfdaY7SlYBfCne1mqYzg+nv/vHv025YBrXMNUI0ESgsgWUbkY/LVbYZOs9WKtrFRZylUCmk+XPWC1Vsr0mw2Otcf2WvQhn5Ah0ZUSzYGfwcDShj6SUiZddd/NLmN4MI1TC8RhknIVA+c82q3PAFysLTUpHFv8PA8Qoshea5DURNAbfuKJMBFKjsRJZrlS+6tFT5LFimYo7r4MC21AdkN/X2CcCJydTmnCvczGm8oPEGwAWqfSUdNHBPzbAlWnGhG+X08Tb20Gikrq/LOjcIzlW20qZr+8T5s+S3Tgc7f7q+I420bKV6GWra4kTajLB12XX2OjVivGfnnfeku778VYogO1lHXEAqFMIc6N0oVMhBtLG+jDCPQrliH/17+61CNfT6CVAWmtWjRetkDumnrxOq0Gy8coaj/V+vvkSgeD197/nn0l889bn00Mc+FslN2339zde+lgb6tqb9NNt/YPcdaTsNENcwieBTFYoqVvWPHy69sD0DIFNNZwNCNZCutyAY5kVGZugz99t0kcEBB/ftSo8/eA+zj5gnS3AqylcGvatODJEfyNvLxcszfzk8xlrEEQbCYD/Udb2dlmZeZtEGU0vtFn5PXdAKY1rTZVjusEdaHuPwM9Vx7ve4JRdB6FtT49ajaXplLxpYom6xyBEb5PSDfSeMJSJnE9B1VXr1pZ+nH/zkubTv0J1RSBk1ZghVOYw8l68LWGglMuhhzJcFyjnKYnmujAdYxC8rp0Avi5Ze/sbnlYDHGnoo+OF/urAebtEzhYu30jPnU4ljAXVggZyn+NTxsCuRq8tgT7y6cPsCd8OyRFs2fl5L0fl37x8LaRtu68+kHwWaKZgRQlWgiSFYpZVaB1aYMJdXSY/FA1s3py4AnCkKOhsBXJq8UAm3gCxC6IIcxjQOp2jg+uv5DMfEXrcfJU1etx86kGoh816D51cDTa3aWjiGQcycPZXmyI+hdSHd4lHwugY6grWyztpuYbdF3Mqq/t3p/q/+FaTeLTG5UfzP/fSGI/aXEK5Qjc2l1nGE0WtnQTu++PGsK0qa0ulnX0xNNEesF6TQ3Y37zlGPb+Qm2Zp3mYK2MwSOx06+mX74wvNpK22N//zTn4LOUxeVtq/RI/0DuIA7uzenR++6N/U2oi20InlLC+2d37o8HP6cyQccEhnuoH4b6CnXvaMXWgm8Mm5iCvbGt144np7/zTA32oxGu5qefuLe9JF9kGDlajkGJ9jE1m2pBItEHVuavWKEijquSNqimSvXKNNfIJCfeZ7NOcmX12bBIw1fXOAq0McqeGheEwJlX46la22pftdT0GjuBSiVfFMkjCOWyXFOhaC5jbWwkVAcQBb8H5hSucAFDED1sRuuBWiRi+Jv1neFlSpgc1fdeikFLQsJ76oFK05wHPA1ocoUqFzQaKyI7SloUQEzBDqoUGQLUZaIBGfRa1NR8rWEYMpEn8SNn4S1MkVN1ALKJwaV+zoFItDMHPtEx6ci8aqyDbfIdcIL0NqILIY6iRykOSiFxyvIbmXcQxH/BQLIWpjElya1C7dvX38vbaivAFKcSo1cR4MKHqEKulWss3khm7BYRCnjxkJLmpDy1Q0Do5dxTaugyFfJp9ZRrVDxADNts5X3mjh9Bgt4hnPOuFqs4UI010eQtN681xLWa7l+Y3rgyU+nnXcfgGWBf8S9FnBMxKeeV92/OnJUrcDqjWGAUur6y1vQv/PfgaU8rwRm3zyEKRYgayyl2tKKazAqxhgs/CtG75waPJ9e+uUrOReFKDeD/h25+57URwvjBw7dk7Zgepts+sKFhNYVcTPW0MUJd8VFzvkVuWNV5KmauttJGpM0ZPBwldVsTO7zZkfZr6//5y/Sb0eIR2p7HJabjh7Zkj7/8P7Ugq9ag9vFC9C8efvCuyy+5x6xhbOmy8XG6/6tXGH+79j30VZv4MsjTGX1LQfBrESU54uJMNcpygqudzL14gtQXx5Ml2f4Q6B8OVdjDZkPk+GIdzT5l38xTzzwt0yp3EzTzA7GuS7Tv0GyYwwcZ0101wLWF+AI6lBG+FyrYFVYElLA6fEBISvFvUReS7JtQWny+zpksOxtka1OQYdySVU6fJLJXQXGjlErvE6lM8fXPG6zFusKidZFBGslcnh5NeNbCGphVbVDgQLmpLg9KrJFM93g1BA7yPrSwvkrwJAY+FbGZAoVikUO3z6swx76nVRBSZo5dxqSL4KjJZD14VnMqjcso52gLHKsDjYFKCC5y/Zdu1IvvL7rNIK9SuxfR9VBg0PRuYQOLN083NMTP3uZcBoyAQp/uLGTdgCw2rV09nKn8t25PochPB997D5eD40r2InWoOUgRrkS7audmE11Y9SPsYB13OfGz99iqS78gOpMqnorJfM6tJvBGY3qQXMkkzpydIZFF04fgxj55umT9AmcDV+8G5auc6vaG5hdBcN4Sxe9A5Ghem7YpGmVxFOSgrbG0r1bxhW8hgu5gfetwV2o6Ic3UhqNdglbi1km4OEW2Cg2aGSOkanfezUdu4g8IVQbiH8e2b8xff7PDuK62eSxks4OT6ezF6hfwrXqZKicPSN29DUiMHEcQtDyT5HNwUodT1Pv/UeqW/41GzrOxtlG2ApSj7baOffCiK3Egi9V9aW6bV9IV5sexl2yd00xEaXQXj5TtLPCwRKRkjk9TKzyb9/9Xuq/fR9V1WjPxYKRbuKYU+Lwt2XutXTb9MlKYCITbfNYojXmubGJbp+ARuSsRDHz95KhLqCx/hH2oQAK4ubdW55jKiGKIBVkvhuL2XJgge+LfM0Si85BwZGEK1IYzHk+e4E9XxYit6ZNZQs73w6xutYSlMs8mEKV3b/iEfmvuJjCiomicjHGJNxjN8ME923rT5sRhqVBGguRuG7lvmywKSEh30c21CsKLGkCUTlxV7l/JoRrIf3ugIlRBUVqBQKCMbflPAqWTIpr9Cd865e/IeYeS5fa+tOF5s3ksqi+UKmrQTEC9nzf1lSdvnz0SPoAHXnrnGQT6SArJkyZWLGMHMvuQLB6YHI08reGR28h1E68dQZaPhg+pR0SR5zq0Qal3ZZfq7x4egTeHVSbcOQ49MZXdrPN3RgprcD1mAHG7SWGajV3g9ui2Y0A2kOpH8xza/BzK9RONdDTotqu9SykuagYos1NedBcwBU29Cp9BZ2XpKsxw85/66Xj6YdvXILJDKUfgfv4wb70hUcPp7krY+nHP38tvX56lNZquSNuHZe1d+vG9OXPPph29kCGZUOyw6OcuLUcylma8iNUtcu/JEgdy5qo4Hxl/7TQsPaeAAy52rAnNWx9CkDoI2j1quhtERo7Tk228CFUrEUFi2zXhuMn/pCO0fG2DSR0IUpQUFTGOeHuFe4frogxVCR2I/mbQYoAIfhfS5bLOwqvIQ53RghD4AMGz/U/wbQoXOvcWNMr08Lk+4lMglbF1xu/lbFWAWw4NlWwQjAIead4E4oVqGsIXLiqMMVJpWgc6thLFVCAKlzHEkpXhFZXytydbmBcYUjSDS1/k8B7MXyQdVIDCMIOrFQn58tSlOt8TrNCJQVNJRBqXqoczjiE6TlIziLyncRy7XZLFgElrbOD3vT19FRZAZqvwntyGqgduoIORSnIqXMX06/eHUtn6zrJYwE68V5ltkcLWo2Qd16bTV95+IPpkR1UgtvMVcZHAYaF68m1dJKA3oh3tMrUl5XRqdT9uQez2i5jqlXKHRYokZcK5GSMRipdxfmn3ruYpocgYRLcSTUKdkTkF3IJfUDuWhaZ5WyI3YBEWNy8HIYWYSk3bDlBNG3x+hqxYJ1NqWOgH0ACqggk2ev6xdiVcWbyOkxtanIaVJFBCZByu/q60xvnRtK/fP+1NMFoyyo2+RNHdqeH79mTXnzhhfTa706n+ep2Fqg9u0e4qOAc6a+/8kQ6vItBAXEtWU6ypeK6lpgGOPQMdT4/RaiG8gC5cF0yNy7zpDJzZKm6M1U23svXk7g0e2OkzhxwvaULwUbQrVKD8XMNm1BrOTo/v0pTzyG659Z2bKS1l/B5+FrBPlFoVjjAfoUQ6b5pdPy98VH2dyLmikBfMIDrKVHCeH4IVY5VsmjfQNnyMc5CFcIVSGxW9ZEPK1gk4eorqMEMyeijYMUq0kAtYgjYPOfDa7IYcw7XcGA3LRLoSaIxnaH3/AiwvDHZNAx4wZAaLITrGLFyuH85nFjfyDKu1fPC5/YAwe+AOd6F4u3kfC1cOJeu0uXK/NMGhSo7fRFNzVRagMU707S1VmiyPvZ60wIt01wPcoabD+5P3cz8WqFcadUmpqCGpjzsbn+NHOGJs8PpleEr6UJdR5qt4R4co2SSP+LqTEFqxTo99cD+9PjuLqwQnxw80mxpxU6lOrXi1dQhM9eHL9NZjMrxL33iFqEyiih8xthIGrtcplx6fnic8o5cSh9l2JL/DMIDGeRGDS0wnRUaddijr8JFR4fZQIRuaKhwJkVPhKD5vsRkuiWGhrX2dzExb1uUlayyIHO0nPrBS6+l7/yIWI3eDTbV6OxqYZj2vrRlx870LK2X36HrqcHtQ0f2YRmg4zB4YMm5USA3wu71XE8byeP7Du1Jn3roAJ2MoE5lMVlzITKlkjLsyVfS7MgzcB7f4jkgguoztVJk+ItYYUM3CORduBb3s2l3sLHktIxJoDc5asip9bZ3ti+IQlUdVsrehlfTy/SPlzW9yn1ciQOrV5kpXVmoiJ2E1Dmw2WoYJ5WWKgvAmsAZpOv2RYyVrVUWoxxprH9EiUJGEArXUeTPBQjpCs2vC5l5EzlOM24shSrAD56/ZFVy0Lpk9i+ncRgS7XD69t6+B7TN9AWTPGgONOqUFYo4L1KRu4yQ2c0qBqNHfvhmull5neHSYqXasCYD5KbacP3rUTA9CJau3+LQe1QNZ4URbQVQ5HNYwMuN7Wmsoy/NQJht4fBvmx1PW+m12G4PFJFAiLzb7jqQGonPNpB2qcFAWJe3jABMD42mwfMjaWgeggEEhXl6Bs7phci2d4GiXJ5GQOz/0Yc/nD56YIB/c/3GXAVYFMij4AUxQB0s9RbWqI6v7lu5f4UjEYmu1ZmFNPi7t9LKMPwpgmr5T+6P7k2w0l0nBVDF54KxCHWY2nnK0CtYNDV2lBUWHlTxghtBJr9YhTWxgjZfoqiq78DuVE8uahVrNcNNfveVN9O3f/prYHTyBAiZW1+hcd5u8hcV/v326QtBBdq8sSNNs8kL9LKowRVoam1kw/HLd20mAU0CcQvNWZALSTlFTWe2VMX5o8ieC6GR5uhP0+LlF7k/ijS5aLzjEKpVLFU1zRob2g+mDW3346ruRqO1cDW5HZcbIEy/KHwvU1mB4hBUgOzVdrZXe5GuSozDIIiuT9MF4hdcStZpFTUflipyVBmCDrUT+aWCTyhQ4b9LN3otxspWK5fNl/bXe/MQ3rBR+QBngCGMXXzPghgcjfWweWHFMhwv6invUPdTaJ/YiryTnXwHdm5PveSBRA0FOS7Ru2MMr2IWL2fMAkgmSUYLhGLkbIhFcUm541PegCruvxG3bDtzw+yP6PBArfwmmgVdHx9hwuO7QfDWf1hGWOZwt6ZRTuaqrjAT2N7qPQxOGJi9RK5pHJfN/ifEvrYCp4NXK23DeuAgNsJBXMTCjp+DLjUyGU1Lr5O/tLlQrIfrqxXSk9Bqm8DnnH3oiU+mOx64N/pk2KGrXFajRN2/GkY4NZPmaUWgqFxKnbdy/25Sc+//4/0VeH8F/uQVWIup/uR3eP+F76/A+ytw0wr8N+tjxI48oUAw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8" name="AutoShape 14" descr="data:image/png;base64,iVBORw0KGgoAAAANSUhEUgAAANUAAAD0CAYAAAAMsGMQAAAgAElEQVR4Xuy9d5ilV3Xmu+rUCVWncuzqqs65W1JLLQnl0ApIQlkIAbYxvkSbsT1gGMYMd8YD18bYxjbXxhkJgW0wEgiEQEI5oCy1utU5p+qu0JVzPHXO/b1rf19VdRs889xn/uSIoiuc8H17r/Cud4VdVOBhv3z8cgV+uQL/x1ag6JdK9X9sLX/5Rr9cAV+BWaX6wU8fs5deetmOHTth6VTa1qxZbe+4+CJral5gxcVJSyWTVpwwKxRylp+ZttJEwhbV1VhJ0YzZ9ChvNcHXpFmiiH8zNmNZ23e4zXbuOWAVNZWW4vlXXH4J711syeIim5kctWI5yfirqMjyRUkrpFKWSKdtaHLMDh4+bHUN9TYxPWVH+X7RwiZbsXwlV52wvt4+y/NJlRWVNpPL2VD/oCUtYY01dZbi74niYm6OZ+j68jkrmp42GxmxzjdeseG9u616KmelMzNcQ97yxfyJ1xYtaLaGm2+zoqWrzVLlvDbJJ3DTPPJWsDzX2tfXZx2dHTY6Omb1Cxps0ZKlfj1jY6PW1dNrJZkSa2lotATrwCdzTWa8vU1MTdrhI0dsnGud0X98LkvCoxCu07/T/+nZRdbe1mGvvvaqHTp0wMq5xxUr19oFF1xsjY0LWD+zbCbh72v5vGX4kCT3W19dyb5M2/RYF7c9YkVsWKEoy6dVWCJTaVu27bTjJ9utOFXK+9TbRRdu4j2mLZ2YsvykrwDvV8yW8MW15bnAfIr3SKesq7/fWk+ctMbaRhvk+97uU7Z6zSpbsHAh+5Oz7p4eKy3JWLakhP2YsqGhYSstLbXqqmpL8b6JGfbA97hIK2kZ/dw3YCeeec4mjx626vyEpfhdsVaazx4rFFlyyQqrfRf7sWQV91HKOqUi+QraO8Xze3p7rLOzy8bHJ2zRosXW2CR5ZT+HR6y3r8fS6RJb0Mh+cGuIHdfA/XCng6MjdrztpE0iF0Uus9phyQr7oW3QRfCYYc+nub+jx47Zm2+8aa2tJ6yysto2bFhv52/aZI3IZzFvnEol7exlq/w1s0r1hT/9E3vxxZftzjvutJmZvP3w4R/a7XfcZpdceokVs4va93xhhovjkrT7XMzSlmZrYnMsN84fp7iCSS5mxqZyfCHDX/ijP7Wvf+NfbMPZa+2jH/mwvffOO210ZMhOHDtq5569zjJciIRCN6Q7mUF5C6mMFZIp275/rz393LO2dNkS23z5VZZF2fSV4Kkz0zMIDMvPBr2xfasdPn7Mrr1qszVW1aA8bAwLk/Q10Srmwvvrc1CiiWNH7PiLL1qqe9Aqcgg2izbBDY1lS23hZVdY+ZVXmpWWs8AZXp0Ju+fLjGJMjtvOXTvZrD5raGyw5StX8tRy6+rttSMHjyBII7Zs6QpbtXoFBqjIX6XLkPDnMUZtHe3W3tXFdedZ07BpQZXC+4dH0jfxmWeesReef97uuOMOm5qc5Ofn7ebb7rALL7gQQSniPWewFXwhWJKJBELY0txsC2qqrTA+ZoUZjFxxwXLc91SuyIbHJux3P/kZe+yJp9jTK+x3fue37fZbbrKjB/bYYF+bnXP2GktJGhHcfJ5rcylEqbjOAvv0wquv2muvv2EXnX+hXXYJMsFlZ2QcuYYc66rn9o0M2CtvvIqQFuzqSy63qpIy3itnaQTUDSj3qd2WUhUXEGZeO7R3r7W+9JJVDA9bzQz3heyN8H4jFWXWfM01VnrhpViQKmxNCa+TiZLQh//6B/ptz7691j84aE1NTbZ69VorYR8H+P1BjJEMXUtLiy1futwdQ7ErdHj9FOvSfqqLvez299TV6bq0E5hjlJjvuG4Z0u7uXnvkJ4/Ynr177P3ve7+dONFu27ZttXe/+247b+PZ7CXP5/0uPuu8IC0x/PvTv/4re+GFF/1FMzzhn//5W3bRJRfZDTfdYBUITh5BZd94sIDcvP5ZygU3NdTxwWiQFsly/uY5hH4CQXjl1dftySeftNbjR23z1VfbLTfdaJ//3O/b1MSY/dM//L3VVFdwAdo/3ts3sdhyKFSuOGVv7dxlTz77tLUsarbb33mTlfG77s52V4yWBQt9kabR9GdffdG27dphV1xymV149kY8J06GC9WahDuUv9CHICjafCxU/5691rdrnxXwbkUsXLK6xqo2bLCqCy+yovpaLHRStpT7Qcn5Th5Qiz45PWEnsW7TWIwGLGJlZZULSSce6sTRE1ZeVmFLli61TDZtk1MINRtShuXWJkmxxnh9a/tJGxzmc+frUaRW+owcAj02Nm6vvPIKXy/br73//TaMsv74kR/bFVdfZVdeeYWVlKS1cS4cLhC8UChi8aJFVl9Zi1fgb/lp9muKvZz22x4ZRzGffd6e5quzs8fuuvMO23jWOvv8Zz/NPtbZV77yh1ZWVsb7gjKkVMjvjJAJilOEMXvuJa4HxTrnnHPs+s3XWG5iwk6dPGlVvKahvsHvp3Ooxx557knrHxqw26+70c5atMxSyI2bD/71J0WeCvvPNXJhKFPn9u02tP+QpYYnEHz8WmWNleEJai+4wIpqG7g5FB1/hyq6WrpH5TEyOmpt7Z0Y8ClbtHiJVVVU8Ne8tbadsDa+5CUXsSYlpSg3yqqPl4PQQ1c1MTGOoTtpI2Mj/rMrrAyUbHzk0WSLh9ivp59+wl574w376Ec/xnu3289eeMGuYC+uuuJKPDKOgNt7x/qNpyvVA488Yjt37nB4Mzo2ZrW11XbppZcCbxZbEujnWhvUEPlMWmVZFXBsgZX4RcobTLvV9wtmAWW9MulSfkrZ2HCPPf7Yo/bM00/ZAw981774xf9hn/itj7tQTGP93fsKrvElbyWlOtU/YLv27LG66ipbvXw57zGEgj5uE+MjdvklF9va5St8g/YcOmQ7du+ys9evt7OxVGlWAX8WNtAfWiFZIv5FCX0j8QS5wWEbwcIBQqy8pt5KGlvMyqoRJnkngRAtMrDF5UGCO4OQatG1/PptQibEn6P3mMaQpLj2KWBl68nj1g/0qK3l2leswmuG98G/Wv/oADDquHujRHSNgkVaOq3iFP9OTU4D/9rtMPfW293tStbY1GjnA9dampvcoxS4RlcrbqckUWxVfNaChga8ByZA94lnxG3zvoiZ4Bz7l0pqPxJ27MQx34sfPfR9e3vLq/YXf/aHds97QCg8d2Za1pw7lFKhUHl9FtffduqUHTh4wBa55V9mx4FDL+JJhTauuuJSa25aaCMI6cvb3wQKdtt1F11mK+oxfsEFhH1wZQiwuJDQ3bJygnwTkzaBYZocHAVGlVppXZMVgQTyGKk8HkoypPvVKsamJIBI/RR2Q+8cmU+bJjyZAoImMQY5lOlkW5v1giaaFjTakpbFKK5kObyiu7fLOk91gh4kM7pMyYjeN8BweawpoPux1iO2F3nsIeyYAeHIM5533kY8YTPryvXxmnec6ale3/G2DSJkfX29lgULp8HH0nThcsUM7rqDMls5mr948VJXqLC1eCou0C0ImydCUUuo92sDg9ZUV9ujuM9/+/a/2gc/+Kv2K+9/n+1GEaqqiBWWLHGIIIVKCP4hIDN8PxW9hwSviIXpxEs98cRPbWCw3y65YBMwZJML4jR/m5ycstJM2kpZxCSLIpDgG4kwRKjDlaIIE+SCrC/tgBQMryYLWEiVWaIEz5mR4Pk7OHQawZJ2AdnKs1lb2NyI4MkLyyvj4Yg9p/BaA4MjliNWaiK+EATcvXs71zRGXLrKlhJzATz8cvSRg2PDdrxVSjUVsLyWjD8KcklIkqx7gfWe4p762cDBgQGrYv2SxDWCNsWsTTF74mvNGxZx/U21ddbQUEu8qt/KHOiOQoygvfBd4v27urrtOHFRVU2tPfCdf7Nnn3rSfve3P24333yd7dq+jfi52ZoXNDlSVmiXx4DkBGP5vKD4qJsMH+t2+PARexaIOoVRvOKKy9yosTjYK2I67q0Gg1qSIAZSHCWIyt7qRqclsH7fxObAYKlY0tG/ILoWgw9OEpelgHuCj8UycrwPcjWNoe5nPYZGh60WqF9fXev7IYOW8Dg66WvcNzCId85ZDY5heGTQ9iBreW5qzerVtrBxoT83wMiC9WD82lEqLl0Y2u+Ry3IbIMdQDkrTvQv6y+FI/irKqzx2Li8vjdCbkFGRXbzhDPj3xs63XZB0w9oa/ZfjwoI/DFs1I7PIh2cRvCWLllg50EZ/EVhSsO0uUxaXG5gGL//FX/ylfe2v/8bKyrO2dOlie/ftt9rHP/5Rewrl+PjHP26bN19l9339H6KwIlyYvKCwTE7Qw69Isp/HWo8Qz+ywTiy4YMvKZcvcCuuuikWi6NkK/rW4vGaamC8lL+obxvv6fUQwUIuqC+V9XYL0szwUSqUNNUu7CnR1dWKRj7tiibhpxku0tbdZB5tQV9+IkrXwcwfw9qRVQCZs2HCWX3MHkEIebfGiFkgEKWl0H1zHEARN64lWG58UsaOrlgHiGhCIDOuaShdDgowjFKiEiBQZG6CrNthtvYRc66Q15zmC23UoSTOWM61I3HdK0YfeGaXCG6QQyPHhSfvC//OH9o1v3c99LHLI9tEP/V/2/ve/1x5+6AH71Cf/M8buHvuff/AHDpHknf26+LxYkbUj08iErP8IaObNLW86lN206TxbjEImfaV1V3gVXprEQOo1ObyGvLwUQ/F60o1CEGrJj/7kFkIhBvup+MkyCHMJQotS5QtAfT73ZEenHT561JV6w/p1Vo8xOXGyjX3q4X4agYBL7WRntx1tbbVqSJv161YRakBY9HRZZXmF1dTU4OW1t0i4y0qRK6AgvUgPv0Y9ZIhY8wzynYY0mySU0ZdW1ONXZNRJFwxICInkeAq/QKmkUNpEOT++l2JIcKUkikmcseLFcp+NbMpCWK4kb66YQ8IpFziO5dbztVyPPvZTu//+bxIM9qJYpXb7rTfbhz7468RTf2ffuP9ee9e7brA/+eMv+Q3ofrQlxUUIGsJRQAEU20mwgrL7/tgULE8JXkkbprhCQuXWxW9WVrVgW7a+ZW++9jrWc4Odtf4shAIPxkLIwksop/EqeTZGnyfWTFZthg0v4nkJLKSslti6Y8ePO2yQtVqNldO1HDhwwDdVsLimrs527d5t3af6bOXK1bZyxUo2Ak+DgOSIZbSGKX0uSh/8B1CC9+ggQBZ76FsIEZBCmTJlsI38Xb+X53UqAissKRW7pJhW7yEFC1YWhdPvuJZkMo1QLbBsWQahkV3nzhyyggBAARm+z01M2/e+/5B95zvfxpsOWXVtjb3z2uvsLoiQP/2TP7Z//fZ37bP/5T/x9RkgGHAmgrwSPEcLjoNRM2RC6u0+hs/X90k8pHtPN1ZcOUrgai954XoexyM++eQTdtmll9mtN98MQ4iyAH+FFHSdscnRfUlyCgni2XQWxhKDhJGTr51gTfYBP08BE2vq62ztmjXW399r+4jFJJ5r167DM9XZc6+8BfzusrPPPsvOO3cV3lLsKkiKz0rLWzqsk4QHQDkyPm7t7e0QOWNO7JRkMoQtfJUiB+zVAJ5RBjp+SJmkaHpMTQW0Ibn/uUr12i48ldwxC6MFqUSQcty4gkGHfQ5TsIDOiswAt1LOqpRCWU6Pzdj4xBR08YxNRgpYXl4GHMvY6NAgH8pGoDV5LrK6psp6u07BOLE4UO0txGWSk2C1IiwUxRqylqI04/goicIVyZNJHKVsuhl973iFnyVRLODuXdtt29atHntUV1Q7rSpiQxBgGKpVVicOWpN8+PDIMF+jWFSuk7cRySKlmpA34YkphFYLKQHW39JSahZfC6z4M4WXqwGKlBMoK/VQWlbiHsepY15XV1tvWVH/ulYUVw7SDZWsnJSOOCLBZ0xNF5ypSyTYNIepIod0/xgXGXq9IFobNyAyJhJ+fp8Ciqbh1pM8PyXvotXkM+S8SllfGHhfp1GgUwFF041u37rNBfO7D3wHb1dlv//7n7VVK5fjmYfCfQiJCK650QprrUuWdXa0hBdJoIDyjjmtv/4AJe+KqNhYlpz1/e6D37VvfOM+e88999i777zLOvAuqzFAZVIuvU7iJdThOqk4hm+QnSRhBu7KFUHw+gQhwDDxZTWpHMlXN3Cspx8oiJdqgTbvwsPf+88/sqNHe4n9muzGGy639auarL/zpI0P9dtSSK+qqio+JjgOXxK+JlCOCYiXBIuVYV9lIHpIG7SDSmTYpBO6Ye2320H2qrKy3NnFSZTSH6z5xWdtiu4lqqh4dc/24Iq1aNyn4qna2lrr6u6yYRgz0el6Z22YtL4S1qemug6MO0RgOmilFTVORefZ3CTCXZktgVItsUp0QKhYYake+lfLpEcIXfWZkXL4b4PlCtsX/0W/C5BUj5j1kpv2zZaAQumPj48Se7WB9w94bDhNAJyQIrKIoxgHLYL0MMM16q3GWRDRr+NQ0FpUKVVg0lh0xYsIlpRCYqtNDfEChIzHFbEXDUogpU0jCNqUktK0lVdiVLIZPHS51eHRZEUFa4uAHwnioyJZEll3XltwJULZiCfyRWwq1tmNG5uoTZXAapVy8s66H3kON27RusS6JnSrTZdS8XqptQRcipUmnsywVgO9nfbI9x+w1sMHITWKoYePYjwn7Y+//CU7d+NZpPIG7ctf+jL7XGyf+fSniJ+zrpyiycPn+Qa4cheEKgSFdF0imtyLJq2PnJXImJaWRXjzWqejn3rqafv0Zz7t63j/fffZp373k7aQGHQa4+UKqi/3iHg4rn+SOCnHH9LIVCaTtTEQyjBe3MGtDLTiRozlBGt2tL3HRsnoDI3P2ONPv8U9cO/k65qbyuyqizdYcmrASon7zyHV0URuUWsTZCuwukGq5v6dhOg4xvX39feRqgzoQDLkz9V981MTpJCMdldHB0qJ8eWaLz33HeF9Ykr9tb3b+TEolSjzauhiBdljCJy4/DEEUIolSyjrXkAAO9tPWR9BegFL27R0pRWjWAXgUxJGqCydsCqEpxzBKVGcGV24bifwKnNf8V+lLCFjMP8W9X0gPubeI1iZ8Cwl5yasu6PNDh3cb8eOHkHRe3QTrjwpgmVBh3EsnN8aAiJlkoVRwlCKosRdQgKv/yKcKS/pUJh7nUbo5N2mUKg8QlGElEpZFffIOKcJysvLK4GS8qIhdlPeuAxyQ565GuO0kMR1WpYfZfWNgjESyZJMZfFq2eDBgE3FaZQRCy3cLnjl8SlWfAoJm5ZCOZMXVsRjHo8hY5pYH8+9hKyye3J966IOFEzlJm3nllfsy1/4vHW0klgnF1RVXUaOaoN94hO/SQ5skx0/ftTec9c9WL+CPfKj79nyxYsxsoAyj96jtEqkXEWsrZTKgZQIFO7JIBfefu0V+/SnPmV33n2n/edPf9Ief/wJTxG8l3RNZ2enQ6zly5ZbDyyhFKuysjIyIkFw5YFaiZ2VmlmxajVGqR6FGvV9LIjMUH6M541MFuyZV7bZll3EvTMlwMUqkBLpBsx4MfF/Ua7Xzl5Za+esbLQVjcRYS1rwjhg1ye+sUgVZipVL/06Ddk4RN3fAeDrQdYPBfbL+CL7v8cLGJrx7jU1yXf2ECKLlzzuT/Xtr33ZnV9wPICz1dVQLENB6gO8J3UlPYI6gvW1ocQ9M0vQkcEkMDwtZu5iEZznJVwREglNKQqwKiFhOorKEa3GkM+8rVqr4hiIdmbUa8c/xv6crlZwlngOWaRIatx3KdP/OnW51xdLIe6XTLAIKMz42GWCdQzvug40RZe2QFBik3ylGyokJVIwihkpZdl2rLKfsGQpXjPcNsaYQW6CotTElYkpRKnkQvY/rFEojxZOylsLYVVRWwJYuAh4SfGuD+Lu84CTXlMQrJVkzCaeo70xJOVUi1VYBTMkAj6QVuqYJhHySfck5gRECesW4U4oP+dsMwjbt5IKsPRrt+xZWV4Q0KmtJjM/0KMjiJHHIxLAtqFPwXsH6TMJY7nC4V19fbb/zW79jFdkK++53vkVOsCnEy5IMN/CK4wK5IK/r1D73rv3x+8ewDKIUjz72mC1duQzy5mxnLrNlWWcfv/jFL9qlJI8vJb765rf+2e64/U676qorXTIE+/pIpewlbhURUot3X7NmnVPjPXg/sW8JvGI13k8ExpGOYfv2D58lP4bhS5NfFAmheIx3S5FOSOaHbO2iUrv1qvNs3eJaqyslto5iRMlVQEPxd+F7ETt6TCE7/YMDwE3CBckRMuOkIPIir7W4ZYk1APkdQvI7Gd0KjKges57qWPsRL0XJ46VSXFgzzFY1lKQ+SnZQG9PZddIO7tlpg73dXJzgCayM/lpSadWLV1kRSlXA8kqoSgheK0uSlkWpMgqeeaO46MftaARVwn0FHzQH8KJ7nfePbig8T0JFGQw3PMAit4PPj1L+00Pp0ARJ5aQqAHjaJMo1RUw0RVyYn0b4nMGZckgoJVN8FPyfA15XxMA+htcLQiVRHn2lgXMqwVFGPgc0UF5CdLq8jSCfVkgeUOVU7uHkieTNeK+krDdWvoEcyQJKjFJSTrGSYvS0BghJMTFZEExIC1HRBOg1eLdKNi1LnJYRvSz4F62HC7h7K5XqIAbcn8NDvp+cUnzD7/1nNpwfpP7F3G8CmFIEE9dUk0UgMsA00hRP/tR27NhOrDlkJzGWK1csta1vvWWbSWp+7rOfBXEEIfU1Us5K+TrWQB/unkqaFq2ZCKA33txiP3nscbvltlvtciph/vL//SrEwUn77Of+K4xpPYav1cqAdLrHt9/eidKssWV4rTht00XZ0VEqZLLAZnmxLILaRa7uKFU4EySwayHI6llHKy6zAx0j9vAzW+14L/ubxDgIjoqFZjVShSnL5Efs3BW19pH3XGnN5ZTacRe+FrN+KZapSLqmxjztwqYJXMovO6k1jlLpGgZIEUk2UqRflixaDrVeFtEec07jNKUaHuuxbqzE8OC4VVY1UHNHvRQQLqBkI5l5yra99prlxoYsjZAkPUDGQhSlLUddWc3i1VZcWef5hSLFF3iqMgLnLCUO8lQKlNGv4AEiHOeGLzYW8cZFYu5xsXuKWJXE9EHncoO9vaeg1jugQlvtGAo1AtEgzyPqXUzMCHVno1gY4XexaVOuSMRDJGb1eWK3RHrozf16VDUgVKGAnvyD2CnFhTGrJbyc1mt4giCePJBe4IRD5DVkvYOnwtigVPIi+p3q36QBqlZoJJjO4L3lyd0DBd8XkoeeL5P1lxdLOUVfBgRvaGoGQta7oZuP/0MmLTz0uhgFOHzha0KKFV2fczpAqYLiQX4oKZ6ybHHOHvnxD+y/fe6/kfwcsCVLGm0Tycy1a1Z6Bczv/edP2jmwp0k3ftFCyUNH5VFCg2F3wt+8IoZ7P0T+6uv33W/rzz7H3vPe90GBH7EDJLGvufZ64qqn7PkXfma//9nPUWN63L7yZ39hd951p33sYx8PxoeH1nBSOTyxonieYfJ6Bw8dhDgQg1xh9Q0LQQcVNgRZ99Qb+2zLkV7rn4LkIVKH50HJQz1nipK5NPWPV25cah+66xKrwaoPw+Qp+d+ABwxi5/6VF5GyIX3S+vY2DM+ktZy1xrIouseMPFH7NIQ8iSWcAp2Vox+NXEeKeNvrCaP1D5zgPE/Vs3erVS5YYFPkCIqotSpGcIZxecdPnqAUJW2H9+y2MTxDFk1OQhcrYy9QkUtwM6kKq2pZYalqkqMElQU0Pc0iV6JNxOoeU2UiT6WLmO+p/kOlcr2K7CRKPDU1jsXotBOtx/hq9X9HyZOooFYPcSljYFwVc4qYUOwkBk9UrxgdUaUePymjjnC5SAuq4oVU5JthI6U8YtKkaL5BWGfBD1cmYIxeM44XFGMkHZJCSBE9VlLtnK5DoodCKQaLqWbR8lIswaAi1kcsl4Ntj4H4WR5O9pHrc49JjJUuyXrB7sLmxcRs1Si9gtPgUVWpoLV0AtQ3NuR8pHnyHgBcT8frz/Mhttg8Fc/OTI3YkSMH7HFqAQVdL77kHRAV57BGSXsK71WDQl9MmVCK6/MdUHDm7CrKqcJOrzqITV5k+HT/UbXCz15+DSr9Gbudes+LLroYRcnbSy+/Yvfe9037zO99xprxQt/73vfsrLPOshtuuCFU7USPgEfCYwzvcYrkez/7nCXtkEahqF2xF7fstZ+8vNtG0xjyogoUSmVMKlAASSCfGYirTH7c7rj2fLtj8xpqCgv26A8fImFcZe+kptAJHIdLIrmoYHnjdWulTC+Fga5Zs9RW3PwujFKxoyHF3lkS8KUghwnVMWYriX1VYzhMSZbqC5sohKAo4kyl2vPVP7PF1DJVnHueTUE86AIPUNH8/YcetJWLm60MJSmRBeBiVdnsOJsFl1LN4Horm1dQQxeUCjflVemVJQkrw0IQG/4CpQr5pfmPyPbN5i+cnOSXgm/t1M0dP3aYKvF2JySGgYBObchLAPNcoUjUjo2Q66GAVNsuKjxL8lmbJsiXwwoqKSzlSUtw+bdUyoL79AyGcnWCZIJvQFjFU56HiDyn4riEezEUQYKFQOr5LtzKWbii8H8q+PUcmnJ7KC4eS7WCymNJqWQjpyl3kYcSORKSvMFT6RqkCsVAy9KySkcNi1GuxgbKd6L/FOHNF0IvgvJkeFgvKW1IAwdF1yO2zgUKoAtYcuXREmJC/Tm6RyAyFnkQoufRHz9imy+7krQJlde6OV0T+6qEp6qlHcO4TgUVkEUPjCbShZF4e/ce+/4PH7Errrqa0p5+e/zJZ+1TKJNirPvuvc8h5gc/+AG7ZvNmT2wrXxgrk8ijMWLlaQyX4N8k/+rncdZ+dBKvQuz5vcdesL2dYzadXcDlYcjzgqK6jkmMPrlM4N94T5udt5ra0esvsWpikD//8h/aBqpcPvbhDznZlmUf00kMJ9Udx6mz7H/lDasUtV4DvNt8NRXpHdZ36AQFytNW3rDAVt6I8lN2Ri+Gf23bfcie+9mrtuGsc1iCafRRTtkAACAASURBVHvv1Wewf/s/93vWuPlaq7nmSpsgm/3mjr22dQe1gAPdthzYUilLH3wT8A0vJbfA4uUE/4rLraZlpSWBf7mMyn1g3RDcCuBfGWtMfIgAe7HJLEyJw8QzdGp28z0pqEViQ0V3HwNTHztyCFamg4LGVoLWHn8vvV5/HyIzPkxSUwk5bXSGXEIZwXaGa5FgK5Mv+F8C/JJnckul9gIUIuPtKCF+CnS1BIzXIJaCkCG5F7ymZ4WiKoP435BW5/0ECxVf+PPC812x+JuEUHChhKRiYAFRZD5T8ZBYLV2z4q1iBNcVVpUF8ovQ7Rk8XD21cMuWr6TmrIW1FMM1F4HG8Waxcipcc/zZIYKIVykoVmBXgcFiMR0z6v/kfWB3FRNK2dirLaqW6OmjePadEfNF4hqvr+Sv9ka0tFes8HJBay+xwkAVse6hto94W8YCdPDGlq227e1dVMdf7a0rz1HU+zZV3u9733upeL/IX6u7UTw6pNiOCgeVI2Wh81euWokBANKTLjlJ3Nw/QlxYUWUvv73fth7uosOgklcTx5OSkEzmZoirqdAf6my1w7u22qZ1y2x5U629+7Yb7W+/+he26dxz7D997CPOhpYp9gcGp8qKbBDZOvnTp6y0f8RSGMAyqmE62zqtdIjWGBK143jIlltvstILzrchbvo19GM7bU3t3aRkxngOe/vX/+XDQX5jSv3oV79gzTfdbEk0eZyE29bte20/PUwCKdUkO9N4gqQsCpAoEbVTyApKqWbwVjVNgn8NNkM8kiqD8SK7X04gpapxQrPTSIoI0EWWc9aQnmZRQ6YdOhkIdezoMTsIXX6SmrmTFIMOAwXyuGwvXyJmGqQ4VhsuIVbuoJwcWSmQTB5Egq9EpgRWX/IiIZ8acjjyVhm1lLheBDhT4L1ViR56nsSmxaofmC9ndfFkSV7r8A7r7N9LGWT9PUkdWDtdfw6PJAZQRbQDg0P++xSKXSo4o6oBIMUEbJeYS9XDlREAC+ooySg0oCrxJPdTUwc1vHoNNYYoFuSGPkeXFsdagdCP0iL+bxxpRUvLE2NqxuNaT9iiSNMEKCiU7rtINXns+QBG6oWnn7F33XQrDCblW9zPOLBabTceR+geFGN5Tgm7ze/EhCoZXJB3Vw0ncFWFqinFqIkK+8GPf2R/9Idftv/+3/8HJWu3zF5LSPKHGPTQ4UPQ+sed5BHtvmzpEqfWDx8/4m0zCd6rijizZ2TSnnpxq7V2DWBIta/Adtaoob4CpzFqrzzzlJ2zZpldeN56620/Ye+541Z7nphuSfNCu/qyizEqeDP668ZPtnJPtAGVsFfQ+D0Hj4aUBR68MInicWsFyLv08lXWCCRMgBiGkObnt7xt23cfBJZOeAJaHQJf+uidpyvV5M4nLUOpxxR5kpmCko8pG4C4eA0cLCuW4oOSCHFCSuUVxtpM1QPiqVDC6qblliagnhHcItvcUItgRMoUs34xtItt5i/0UrHlwpoq+75v/x47SeV3q+egqGZWTAPOFdYdpxJCFLMaKzPAOFV6ZAnk5HkEURUHqaxJ5VWBjJDQQzhgSb02LYYvcbmT35gID6y3FCryUCoT0vdeRuNSTGzJxjtsU6+OF7piqb0UKjBiEhJVpYwBXfUoI5elROkosd4wG6rYRyVKWfJSNVDokxiGfjL/igVLiKcyCGlJlqoCxVm8dyWVGY0I1CKa92r4HgkmxoCSlxBzUaKLY7DnCFSOyPcpXvFwu1IoV0Ddp1IlxFgFWEHvNMBy695UGb9j+047/7wLge9AelV8oPhTGDH1brkfjZxgThUafKBKe+RppVBqcET9vMpdSdokIcX+Q0fsoYcetuuvv8negcVXDk5IQGuki5LxO06srBSJ6vRWrVzlhcyTkAc7KQcbJmdaS/K2FBJHyeGTHT0UKFMNASJVR0QVjGl9PUUIal4kb7loQZ0Qq7WCcgTx1b/VwGtVzJubGrXksTYr7N5vpWP93qiZrkzbGMp2klrBMZ67oKreysgdNixebuVU3Se4ngIeaxLSSDu6mybch3/8hC1sAZo31tmvXX1GQW1uz1OWXLWGfiaVhkAVYiEPH9hrO7dtc9JBGxFvVFQB6aKfZwGnyRlUL1xhmSqCRtx9mRrM6sqtXLR0pH4/T4HizXaXGW18KHRkt9j9ThRpJxBUvTFtbWS4SRaOQ5sL7o0OUyICq6dawRLVavFVwsKlEUCRDmoc06aH6oLA7ImUSCmOAnrJMhbwICGe0efFZiK+lnB1oWBSlyMhis1CgKYOYeOg0CGhKiWUSA6eSq9R/eQ416nkubpMy4mrKunfknVWlQDozz2Y8lkqDVPeTAW8KoeShxSUEoQSzVsK+7Vw4WK6bVusYeEiS2ahpqnWLkXxlKAW5Z8lDtNl6nP1c1o5scibRUsclEoQDs+UmKZ4l6JTr48DFuaLMZpoo+KcGSy1CoKLQSKmXBoKMClaWUogP+P37tmb4PUxXkXAEhkL91SCv15twbpgPIogwTzOU90b1yBmVvcZylhCPCuYLkWTt1Yfn+pKVUPYSWnbCCVWwYiEFEZeyq0qFuBxNYZJdzCKksmYat9nMBgTVNG00qbSByUuI7gMWPfYU49TjV9t59Ddndx1wOpZg+LCOGHMtI2gcH159osrrcpUWC0pooUr1lopTZf03Ti7nU9k/T66hsfJqR3Bmy632rqs1UeyMgv/jvzTF23JDTdbMbFRIckCYv230sXZQc5A5SyzGzIPtPnisXDTWLEa2L90BZ6Km5RSLawptypIirlXxtYyDkdD3HHmI44CBnug8Le+STv5Ya/BEikxRi+VatdUVqQgVoqv7LxqyLx6QlbRhVuKotg6rigIkYWETZBQihX3MIWErkqZpNnBAuv7UEjKhnqTY6xUoXQo/ELxeyjdcu/lsZiSvvJaYvCCGRcDOEZd5IQUC4MgcUxzzWrnELsn4VOz3DhxlRjGCpRL7KMCc8WH44oReY5acaRwZbCAi5etsAVqvcGIyZBlUDYJma5XCUh5YLWkSFZLYWBTUZexLj1UsOcJ5Lk/dWxPDqOB6mkL8Zg6EfIwYqEOk/WckQcGoiJcWp8cEHAaMsO9nK+ZEsGKTVFUxZTqgtVL9RV5bN2jlNILA6SgSMWY4mDiJ0+mehyqNQ6NhLpf/U4tSNpfGc5pFGSQmDkn5jFCD0IFqg0dRR6qYOZSJNJ7KKvbjVdTaFBDjm8ZrUV7IU0e/uEPYCEvAlIuta/85Z9R3H2jve/SK22EXJn1d1mFoBgJ8TE+o5/1GMTINNBfV5kD4vK+2XM2WcMNm22a9ywqEs/ndJ2blPiBO/LHrFLt/cpnbPkNt1rJuk3U75Wi4eP2+ksv2OhAH/mlOaZpVqi07E6fYtVQpKpm4B/uMs8FlGE5F9aVWSWJqfiVWqu5EqSA7Ocy2nMXJs82Rv3ZLtrkD9AqfZJkobLposjVG6MEr14pqKB8UqkKSRUTaaV5WzmdVFQ17dUP2gD/pChkF/Rz5QusnddJuEIEZQnFo+FnWTaXrUj9/TmueOF3gd3TvImQRg5YMZQ2eUTI/4nhm8KLTAFXVP2gKnW11Cj+SgKLUnghlTFJGWUoVAYl2j/FmirxqBhsgtcrfhEETQC3qykgXbn+bBipZish55JAkQrAdeW3JFjK+Xhym+vTTJAMOY0ihF/lRsVw8SmgXi1ePQXUsalhclcwmiKgomqJnJJQund1RQN/Empf8dkVeF68ax74LUo/gWdyRaN3TPkFdRv4eglqo1y6Hk8Yy/giU0UQDwUUVPhlEG8sAxmvtRQwxKBTXtysOr965j/UUualtMUIwq45GCJKqqHFtW5aF/W6jQFLW4hpyjEu4xTVfuc737G/+drXfFbJBedt8kr8NM/3uBZS5flnn6Ep8y67YB35KFXyy0vDLHcwE2SmvQtkAKVWX2n93X1WTg+SusDRTlv+7lutQBI/QSUhwN33WF8yrUq/gxFOV6q+Jx+wmnNpX65Z6FZlkHqmN17+GcneYRmfWa/yv6NU5bjjZpRKdHrMPZ2uVBG0mu/1BK/YoBmy/vv27LIdsENdUOcdBJmDff1eDKtqBsmtIJ4smJi8jLyObk7sHrIg4ZMQiUjwHi+/Ze11FLY73ENoY48iTyVFUfwUqbm3osQeKTYozkbGjFu4foX0WlKHSq5YUqbY/2JFI4bbC3FVVoX3l1KpK9XtvKAzSidWUI2DFdDnGWhSr8SQt+PvqnkbIv4S4SHvkwOSqch0IXHVIkp4spQRZWg/156ZqsblCWTBWSsx7Iq30rynKxWxj2ZbJNjTpXUklxVDkQdKQla4GYgtgayRoJvWz3NjeFOENc+1ylJo3oRXnLDPuuuJUXUiyGOFuFMwrliGTS0S7oU0QAZBxDODWd28qftBSfuwMzx4jXJ/UhyRJIpnFy5UVXk58fO4ddJLJeWpkMGmjlJmsg350PvUAKcXkGOVp9R4BJFX37j3XnvtlVc933YLszjEJHao7hD4WI8Ru/GGdxKvIisEXao2aX3+Zzb42ptWSVlbkmLolpuusi6Ii/5jna5AjedutMrzN1qe9AzZV13wrCfwZeO/OM0xN6JsvE+mxwoTYFrksBPa+iAx1Qyu0JFzhHpCOYQENlhz/T4HxVuxcJmV1DS6p1Lg3VQPJsZTxSk9D0GCK4jtfhyazV6c4MdeFOotEnFSqL7uDv7thLIcUb1NSNJiReRBxORlVEkuyMV7S0mSwEEnIvhyaObsXZha5P1UDvWkVKG/SpXX+jnUN0aORkLhShYplmTNA6tw3+GJwVN5pbrUw/F91POoZyBcQT6DN1PhrBRP/7piyWMp3yOIiZdVHKHsvTxuCYIo5rIE2l3UbhpvrLpEwcdRLHgXTXiKUZLUW67euNEWrV5vmdoFBNDMyyAeTuEJfArSbBmWmgID4aJUSJI8YwmU88raSitHmZIE7ASnNgGDOk4iU3m8EmKZctorlNEs4lp0fWP8TVYiqX4peSKJtYygVsDLK4SHo347VZ7IS6kthL3wZ8tTqUYSIkys8ShG0smaiCjSEB/lGdvZb0FflWk1khvSHqnOVGhFtHUTqQXFWoKPahDVmtVTMV6OsrmcupPFO3Kt6loQefPGm2/YN7/5Tbvk8kvt7nvutlOdp8gtbeD9GzxmU0y54/HHbfCNt60GeWrZuBaoRz0iKaGZCeQIb1XM+Aiy/F7vWhjnQ9SLIwMtGawQPJ6H5mJKfaKPpB+lI5NdvY7lh7Fgw2DuKU1J4vm/WKmIqdhkKVWplIpgVFXWtSTQqkuhsyWK2tCgT9H/SfKClvqaapl5Uhv5iSce/wnl9MRQwM4eclJjWDPFR2UM15CHcl+hSnl+6aSElITXKi8litlpYv9MbSa5dz4mPFdVEaHXR/8J/gV4GCBLSJoGhx68VBDECM9E1xoKboOChVgqzgtLOLyROHorwcKgaEH5JimRCsoFHMSLOPPlVJwUwDNF/rayWcXeUInRQFAqlcn3UidVxeetiwbHkZFxD84rqINbt+lCyzZSSV5KvibNKDhiH0WyOUE5uSreVN5Kt5LgmtJAnVocyMpKquOB0+O9HTZC5+x4L4l0vKDWYQZFyDDzonEtkJ5BOCIORmjxkbVNqVAYQZKhmiYOVJF1gHqh1lFrqP3wdfWfo1oPER4qENboN8UjGBXFVErsKq6SZ1LMKEXLcd2VsKGKLZUD0yyRPupSK4hnGmij0TWGJkkZThlGcowRslAVuz5aEDpWNHUoj/C+FzMirxpip4/4XAtSzagxxfyqJe2mFKp/5348G2TQWast0dSAg1ZiXDJXbON9Qzbc0WsD7d1W0IAaGWyhH1BAKaMMKhcvtNIWGFkX8aifavfTWyxFSUa5rCb/DRagd7FoE1CsPgPOBUxmIBK4aGKRfi/2L/ZUMyhVCRhf1HY1MIx+vUh4ufEgmsHdR0oVmibzXg7ysxeeI6jcDi5mwg6wb4I+rnLocbnokCoKwuxKElVFSKmkKOqwDTqhuEHwKRS1qv9LUCp+nkM4bUREavjduKKFbtAoOoosaPjbnAEIiuT/48ME+dwK6ylRhbs2IHjJUGUgRdMwGBX25nhOiKvUXo4xksKp2pwnheEyXIfa5mX0dUXq5wKuZIAupXgmlTnJA5yk0qUTRUhgOddvusDWnH8pHqUSokgFzSHvFccooeRJ9lgeHeiIkWxiPWupWB84ftDyg71WTKFqBkZOsbrWgdkvNpqAfl670qrWQVxpDoRaf1RNImjq5Uo5m2Aeh1IPRVgu9ZEFil2YNwrfPYkWakSLgH1F3IOPK4jmKaoPaZiRdarw9ihbCigIqRSBGFStrQgRKZ3vmYbaaJ1I7uPJhVrUCZ5T8pyPUuW/8oUyoD4CTgZKsoEs6jECoSHkoL2XQGlN3NCqPE1PEBWrz2Roxozq/iSxvMfAyW7r3dfKnMIRy1KgrIDDwT6fKQ87wVrlKLpeffvm05Vq64NPWFMe7aYqMQdk6imMGgS2jXneQoITLZQLYGTUBbMwCzkUqbx5iaVrGRqCpUwiCCkWphzmqQII4daN1802M8dOQdaTr1GC1re2vGZvvfk6AekgVRPtWOQ2H+9VDaaWYuQRREFOwTttqhK2XgUReSqVRfkICn0OVsqTsnouPzvEizbYhUxuO4KJDsEiCOkr4oo79xDAix8OL4Jr9cV3z6RN9z/Ev9YdOWYMEZeGoYikIB5Sa80ksZWUSlybEIRzbvJUaukQnCRuUZwVhk7KA4SaQwmCIGEVzaOqsj9ytBXWa8LqmRVy6XU3WxkooZIenyR1aTkvfw/Eglhcb2zUrkmgZsatXIlyeoWKu3usimtK+7q5hfXXaDTZBExE1fIlVr1xTSiFCcAiUhiuU3CUqocZYj0JcVY9UbwmD0unNv75a6n6xiJ5UCp1vIxJNHn0lhovpp49pRxCQbKMQJRhc4MW4LW+jeenyJOr3Et7LOLClRJLpFI0yYT2SN7Vc4tunsJ9Ka711hvJMO+XdsNKXE6s595Xn6E90/55zSMGhsrdo1t3W6Jr2KphQktYW78s3YEbV57Peo3Bmi76lXcGyYg91cEHnrSGaQphWY8pNBWQYaeKaAwrjoQmkhq/ILdo2gnJEmO58FSlTUvCmC+skbLRIgqCUpGUVZW6YJgvZwRxBMMlTLj/fft22uuv/cxhnyjRTmCfFFEt3sLvPmFWsxiiAF44VkqlhZAN9jyUlEfMnueipEShmiKu55O31WI4hS4lklLF//pSzinLL1Iq/T5AqnnydZoSBksbdCrqzZI30sBJJTkRYE1zdfinjcfNK/b3red9VRc8hbVU8ak7XV/oUN4kQyKIpXxcGYSGqjQ0MXaMTT7/ss18XWmLSE5my0v8fYLSS6HD50uxtYVF+mzilvzJDmugU7ZiSpS2a0uwlFE8OMHmlC5fZNUXMCUpzEqJoJzKlECC1FZqJEIOpRILW+4MphzYpE+odQ+jsqkohnUG0Wn5uMZPIhuQgbyHSAopmJjRPOviy6jiXX35kofnil4XLJSx8XCArZsk+6sEsV6kGEyvlaEKCCR8jl4fK234vWCq3lflaaAhqnDElIYuX91sSAYNnei2Y1t3WhVEaZkqKzBSYj49anaR4aqkWHzV/Pr1pyvV0X97yurh5KkvtEmUilSbK9XkGUoV+mNdHcOFzlMqYfucF9QGKFBCIrCawZJZhIHaWr9MlxO5cjkATH0ncZQU6uC+HdZN+b0mGJWBGUWlao7CpCh0FKqUBUzLEkmxtKDyUiIt5HWiJVDxq3I07tIjNk8uXjAwuNeIhNDzpXRSKg+6f/EjysbMPmG+H/NpTvMeEZJ2C+lFvv4ltjlYShEOotbV9Ca6POeNhlKsIDiS+0nNqeAbCYBa6fX5CaypYoQ0ZV9JlYwhnCpvGsbDt5/qsbqFS+1dd73bLrz8MmLLALKjEtlZB+qxn74YLDh44JiN8VXD96XqD5Fa+xLFT2LUgHJVVCQ0XEyxaKUwvO489sLcF0I8ytBMec0subUSDa7RpmMAC3hisWFhpJkMnFplxARKO89cbb1vMGo+NiC6BC8H85pNlaNJ0dQTp1IqrtlzeQHS6boFr+WtFJOFWRrBqMWfFQa6BXmd28i5Ym59ZlrNpDSRKi4PWcvAW493DtjxLTusZJTEvSuVnMHcvrsdipSq+oNnKNWh7z5tNShVCS+aAvKdMpimn6NUMak8p1QkGt1TLbWyBUtI/oKbNRTFO1+LrKYUSAkLqF4qF34nitgwLK1IiG1b3rCtW163U+3HiKvIevM6DaGcwWpNwN5IoUoQFLFiGtzoQaloYsEieSopmRTIFSawgV46FK1eqDoPP3hC1p+n/Z+jzWeZyZ+jW7JI8xXp9KfMbVzYyCBIrlSCUYqV5Im08FHMpThMcZUUSzGWPIhgoRgxMYOTeI5JKZw6lWXBWQfdnJSqJAsMVA8PpEwGCl11eN3MI59GWDcx+PTO976HITMwgVxL3NvjVyj45EaG/7ie/t1HGbd81KohINMoVfCIfgezsaTiqinqNyvXLLXyFRo0Gmb4hYduSDP1Q7Gxxyjen6a/O+id99x4xZTk1vy/QBrNk27/VgZEiXJfM6mAQ9HQrZ1DSWV1PC/I20uhSvAsQho52pP0Ol2SlDDEs/JU0a7Je0UQP1aqsGv6ffCVWueUEvKQI56/dF8VPFV+ZNratu2xibZTVkl4VCJaQZYyerhS6XmIVtWZStXGwIwCFbelmhyF5HfnmU1RNOLYOnAK4Y3m8lRzGpqDipdClTUuJRGMp5JSEQyrRKa6FFZf/VS8VoyJKsMV+2hssNryX4ac2Ld7JwwPVDFlM2XEY8LkMwTSGq8l5VHtniCf3H1K7l+9Txow45R6UBBnnBzaqQIgIvJVUSFLLxpf1G4UD+r58+OouGly3k6HBT3DqMae6MznzRcQFwa3smG+hBbP4ci8WEy5KnUhu3JhZT39w7VLyQQP9RWG0EAzq7wJBZSRympKk/d+wYR6Ux8Tb8H8Y7xBC9Xc7/nAr9nK1eswYHjw2Yvi/qOYxO+Zm+rbRdvMnqNWiVdMoch+n5HCzMJX1muSN5mqyFgthanlS2irF46PoWLkcebMyjyFO22BQg26SopOnDjh69BEbk1owqvcFetoehWJXEFAHx/n1l/yplgqvG+89g7N+J162GQwpVSyXD4jw6n8MHlJ6yuFdypJXtj3f1YV9I6+fhGQw/OXOFWvqhxF/0G1eKCjE+191klVemGQPBm/Tyuumu/0Iln5d55q6li39VF1awN4B26mpyClAv7R+hle//OVSpNvqAEgCSlPBfwjD0FyxTs3Sx3+UeSq6hVZNGFiGUU2chiKdPvWLfby88+Rh2hnsydpZuTGsUoavqjnyjspwSsmR4ulRK82I4NSaMqR4jYnHMTiRO7Iy4u0IPECxgSL07thUX3gpjwV1xIIq5/vi1zY5tZ+dmN/sVJplSImT0nhgKyCUEQa6qyfx1iysBp5phSyguiQw5rgRRNK8jo8VGMmlLI3W7I+GJxyVRMQA2jzBYNHxqdsEPauBOr91nveYxdddjlorXLOU/PZGs0SoV8QAm0Oe0EFuw5bGcKhGEF/nG1XiWJCuXNR65Pobg4vVb6o0WpWLaUsVD4wyILeNSypS20QUH87/Tynbhq4OUYM1s/sejWNCi4q57SQNpA8XkYF0hrVnIPud2nzuEvvrBYjktNA0QLwsVAIMzH8E2Qg9Cx3E/o8fSnyQBZhS4NiicBgPzw572NywoZEzLXrp2QHY63m0bSKbsNvoq/oNtDboYPHrWvvQcsybCargxTmiYwP1uWd/51S2RDV1HsP29CREzxjxnrlqRI0+ymm+g+USgEa/I+V1LdAqzPCWZNFleSTUhH41ZXjqhVPKY6iWNFP7cAiHd6/355hwOJhSpEKKFSGv2lorzC0Nq0ET1fqLKIIhdC+kVEZjia5ioxw6Ke/haN5nJFxJQnPDxsdu+mQQ4ktlayfV1HwLFfyOGd2BtCLnx/i5CAw/ytvFaYchf8XrAgvjVbdtzSU48ibqTVbNX8+NYnni6QISoXFVk5LSV/+PobSiCFTnFVKL5Gq3eXBVXojqNhPtcMUsOWKd15v19G+U0m5WBbL60NO+ExB7xgOUzNqg/uOcpwQldtAP3kqtx0819UgUipZdgmLjhmi1NQm6OFZsH6VVSyj4kbcu8MxxUB6c+WGVEwc4lR9mt4vTlKoc7eHIZiavKvhpAuYC1/P8JYq7kMtO6oqnykWra5CA9VAYpQLOlSA7u2J/RhORuBlCS1soY9wU/igYlmn9xOlyEyYPOUPBEzrUqa2GtUisgUiQJRsD6mLEOc6xaY41UfqaeBpirWcsO0UcFdwXWvXbMBVRPGp3rp/zPp2HsBr9UCry0mEj/N3+o+UanwvsOBwq2NZ91TEVZOpkLeadZSzi6WNAI/yh0ngRklNk1USMBuVvZosWkKythw6vYLgOsRT8lKhymGE5NtLzz9rLz3zjB88oEx/MYqlZgH5W8UPmisYqsdD8rJErR3+pSrzqHA2YvCciIgUYpZImbvniEKNrKq/RoYtUPAxceJqOOvegvJoLUOhZxTmzkK4aDHPICpiKBF4qjhR7PsX3kuyGMMmbTZeSFBPMyRkSScd+qFoDoOItRRTIXSaCDUFFNaoaB2/UEHxqCCxCk41WXeAspwx3mTl2WfbLXe/l6lNtV54q3nfKqZV+4OWUiKSRCCG8VQTKFUZSpVwiDT38HWInEwc3E9jnEZgltILqqxp42rGLaiKAu/icwrVJoT3cnIoTIlKaIyae5LgcUQwtHdwbA1dBvLQWfrtNELbvYj6s9w7cW/5DniOE95qkkksIwc1RJXFk8hNm2WqL7SiqmthGyFExruZO7Kb+6fusXQ1HcEwnkr6+qeFKhYVLavWL0MNZfiLDNkshtZaVgAAIABJREFUcMArhgMiZDwE00chxAZIhv+UygqNmzubE2SyUO2LGYBUrjmMQ5M2tOuQjbTSuIhhEqGnh++rs+Cwfx+8zn83S6lPn2AY/s6DVkyCS7kZBhNbT5E8lYLoIApevawLcUlTWb+UCoiivAFKVQEELEpXkN9jGhBV6rVleBReF7IOAf6JHTrCIMdHvv+gz71wRYvOttJzRGtWUBgZb6g2KavDxNTaoZjKmT+dNRSUwMuJYiIiFoh5QuIMlCtMlIuRUYhICt1TgH/hBfN0yhVAD+WLvIbPlWK++MWphmhxnaAQUREA0eyCn+H9RBf7+8o7CQaKGNJ8cqy+4okJp9QZieUUc5iIK+gkpVJArt6hNC0fOpBB1riYjR/l7yM8L0u1wa13v89aOHysGMRQwrgzxZcZYiGRRgph1L09tu8IzUDHrRL2z/9TMO87HEEqv1cUzrEc+0sOhtp0K67NWsu5a4CAQPQUA3ioo91zGAGnjGf5skUMmGRwv/bIZ42H5KkUSx5bB7Mpp1WJoOtoGk149WoKIKj2Ms2xP9NjO0kyv4IiTBOLn8dsRhi9qecgBuh7yp5vqfp7KAhgtvroHpTxdZRmhSVqr7P+iSqboJ3eZcw9VnAEymUpYV5Cu0bA/rG/9h2Inge0owzuJWYVdlPFMwh5puJmMYqqYb3jplusiSlhI4eoA9xHxwZdvlkgtCxhQJ5BUkVU1H3gDKVqe2mHzaCF1dPKqM9Ap4+gVMCKSKlcVqKmqkQ08y54KuIBFagyn6K8IXgqtYs3UeVbRzAVEHAgDITtx2nfeJZ+lifoAp3ikLCU3lOnQigoZSN1QojIhnHKpHx+hHIgYPCsF88qkSxyIngbT+hGmhAgdehhciGJNURKpdIZ91CCiUGpwrPDUntkrO/na1WkRM5l+c1H8G+eksyn2wPbFybcBggUKZauZ07P3KzFpIUUyysuvNhWY9Ng/9AyeSvFA4KGE2yuRksrkBfBMUYtmmy7pjJVAAWzFNNq+tDwKDCK3135zlvs7AsvQUqZ7Eq5mGCZRlAXo1TaB7WR54+fsLJ9J61aATf/+czzKJoItyerHqoYVAhA1xdz9cxqgX5Vi+nuzqDoeMBnthy1R5/ficInbeO6FXbL5gutpY6KGj7PC4LxYsGkhbnjSsKHWSFqSynQcDroHda6rjTzMWZG37TC2OMY4ja87HJaU3h9fj/P7aHKYRnGZDPyo1rJPRjjw9D4ay3ZfA/K3WijedI4ToLxiY4yovEJIKZK8nrFTufPf7iZdAkYp/P5Tboi3uKcrC7mWkp+tXbnnnMuU2fPR5FwMtv2m3UNOQOYEWR2cgnZV17M3TtK9WtnUOq7f/Cs1YxRcwWem2QQ4SkqKnoTBMgolY5UceisyasuX1IRSXGAf9Nkn1Pg+PLGJZSiwKBwUQuogm6Akg1BcvyV8wTvP99/rx1g3nlGm6nErvAtb1ym/AOLrjYPlY5U0Jel+q0ySkBEq6v1Xc/zM6JcOeZLq6tFLMqz34cDFeYUKlDLgU6PGy8D4xUp4nwIKM8jo+QMXlC8+d7KsXS0N65ULohzyjn7mnmXWeSD6QMbqOdqbRUPTDn9Hk6hnPAqAQaFInCi2DVYUgWkE3iyYYaQ6Cgf5X80Srqcfirdt/6eQ2jPvexqu+DSzRxDU4G3olJA7frqxnWooVQGrCqdtbVHOylVEiSPb2BO4Hzuvf7T/SkdQsFoWWM1ZBTnd1F+MQP2OcUAlnsfJh1ymNKfJL1z1Hn+yo0X2jvW1QP5gYoQEQmOFA0lSZGBif4Nw9iIoOgzU6OpqudTDGspjL5uM4MPUzLFGAcpiVosiui5AjEVaRZFASJMAldMWz1GP5GG6Vz6qzY4vcIGJkU8YTykWG4A+QwkX6GB+u1KWQvly0K1xvyHL4x1DnTZY7Tgd0OgiV5XgfPtt9xuzRyi1wNUHj1wkvUi5RRBP5+CLaXS/ilKQW7qz/RUOx98kuQvUEvjhbFOp2aGIqXSOUJBoJxAc5InVqqQSWYWqCXB8YJ/SaxCkiqKOiafNpLdl1Lp4/UytR1seeNl+9f776ODFIugvI7nGHJAPKqziRHCTPMcCpXlZLxyZ2VKNZ1JbJfnoaQgQalO9yyBrBAEk5Dpe8EKrwGMhHq2ZypmCh3dBO/2/0+pULYIOob8VIAdAU6F2CQGI3OeMyhVrHABRKhWNcxmD0qlKnZN4A1DYUYoRxLEG2OthsF/oyoRIuivZ8pSDUW1OoJnnMruUWKy9edfYpdfcyMQje5ilYzxtxkM0ozHOFwT9ZxZYpvFvSOcewxJMqGDGZRgDWd5OOkAXCym4DZDiViS+KekWuSTAgfgGtOKSGda+1jB/vEHW+ztE7CWDLYspf7tzivW2Q0XtzDum5HbfO4UTxxD+TTwM6MZkD4hNrCR4SSpUEwsoU4wJ2Kq/1UbO/V9epyOUBygOfi6YNXhKewIY4eUZhGZkWOD8yXrrKTlfXjNjdY9qjBCTRpSrrDqvqeEF17a5l0ASlLTuuGndkRG0gerQvbQDrPzwD6rooBYE6w0TXfNitVWC4xu277PJo9ghLifDBqkeEoEl3Ji4ivzmspEp3L5nSAE3/dod/f96AUrHeHwNMzTFNRmNyNzB5Pgeq+oiOGRykDOVCoCPQk7uLOKORUJuVqUoIHWggaUKi5KkX2YYBDng9/+pr1Cbiqto2ZEnbOqosZVRSGIMI1lLgEL60CtKvpaNKJKwXY8dF9JOT8PS5UQWvUoDzQHuYJAh5agUMLkUHFe4OXnuWpL/zeVSusfQ7ZI/9zyq+4xGPqgSJ78dRmJiJ3Iu4VasogoibBCrFRxLsxpXzGCKJcodSmYKizUBqGTLpTPGsFDDWHdR4k1+mnVUKGthsBU0TOkVgpR6ys3nGubb7qd0wjV+q02fNoVgD4awuIxKJ0HFbRRLBmgCZAFyKiRlHIyneur833VwlsMXZuoxMuQYNUCFlTRwJwSAhwCfGSC9e+iKuj+R3fZlqOMNUOpMtzzDRevtFuuXGGVsINtVHO/vn2/daK86r6vqiqxc9evtIs43qaCzQmjQV0Ewz8Fntf/pg2f+A5KdYD308kskj2dGCMjqQlSXBeKXeAaJjlG1bIcR9tyN2PKzrdTTD1SMlw1ptJUz81FUDB8L6cAoYaxLkEBvCtZMSzrKKOi4ZQJkBKaF0mYnACxKF6j7wiNsruPWPm48nrS8+jaRaBxcGEJsVeemyy54dzTlap/x2GboLS9wMbobKheLEf3eD8zKyKtj2BXXLUd4F/sqRB0KqSrFkqpOKqEWKhBMRUV5mL0QjyVsP0cgvDNr/+9DZKXSooSpUrZ4yT1oiD5wtc6UKAMayIl01hdQULVvAXliBK8vkDxfoRNmd886VSyYijlI7iXQFTMC1JDAObGLLLf87c32uxYkQL9PQf/9HvRzeHLx5e5XkWQw3+IRMWxfcDecewX0+v+fNmE6JNDNUbwWJ6nivqvlKMaFfvHz6Mo1YBq7mj9GGK2oZ7T3LKYYScNHvT30p6xZN0Gu/bmO4lvFwHdiEloX5jSxCu39CgM3QfltI/UcYZTJXuQht1NV5DbqYMtpJIFeKDzTr1YMw+zIX+iGRq9UOKqFlcDaIrSsxFii+8+tdue3XoKTwXLhtTecNU6u+6S5cw2OWzPvfC6He1Afsgt+anJDLZsqCi23/rAXXb+cib1zq5y9A3XlR/abUNt/0aP11u0AdLir9JWQVHtF8MyRZD5mFANpinQ5lJ9maWbb2MuyjrWhXiT9g4VGMh8+bBRKZOMtnKkMoz6PWmaUu5Ro7eneP4Ua+bJeoxKGS0cmqWhXZPP00NSMz1EKuBQq010cgoIRl/QNiMURc5QrMEoZyhP9vRb469cc7pSEa0RJHJjOuoRa9XZetR2ogQzXlcUWL8ggMI0Ifnm8YbgnzxVRZ23fxThqYqgvquBf1UoVYqbzCDYOdo4Hn3kIXv+yUcZlE87NgqVIjelfIsURj00urlSclwVsFplGnGmGQXAQm8sDHrn1+DJXfdEc8nHeIyYFiHMeQ9B69x4sbB5Z9Lm0bvN/j4mOeaUSLmYAGGD4kiBQoWAc5rzYi2Pk4KKuReMaXmvKZACSjYizxqAYvzQMJTw/oJggoBevuRDY2D2MHQiLzThZxBCoo+hN2o3HyPxqxMddf6sIE4Hw00aGUJy67vvsfplq3FSqsfjdBEEJC82ToWq5AHTHP9SfeIUZWkyeIJSGFLVFRI7VS9aYJnGKloZmOkIXNOkrFepfXvttbfxpEn2tdqWwfQtYZTdvvYRe+CxrTZMIXYZz3/XNZtQrlF74fkX7VQf1CD9XXmqbeRBktNDzI8ss4+89ybbuLjGlSrKjIVFkHGaPkGt3aN4rKeJptpQBFpNorwXTEWwVJIlgcfUUku3vItDty9jHRdQ/a8zuRlVp2GYrIWUKKkibAyBDhZXranTF0rJcIC7Zn6M01EOFHDF0fnGGe6tGGWRIREeitMfTmnxAdMYsgLhkRpc9ZrxTvqrWjnDirOKVd5X/+tnVKkre69N9tiHb9o43n4XB8EJNXrA51ZiztrPF85J1Usx9KW8eakV5KnUuao+IOFoFkIDNTuPHrIH/+VeO3l4H/VTBNpYyQweSEolD6QEnR5lQBo1ipXpbCeYG1Wc6ytUlkesnX8vbzWvKsK9T2D0QrmSL5VvnaueWJqgVkHsI2UQnIzjs9Mp89j7RPmmyJPEHiUi4wN0d5mQR4uUxOGyfo4U0S8tSqZKIfX8WZWKYzp9XqhvEwz0ZsbZmEpKRSyl84WBgn30MQ2NKiE8zYSlcj/cWnmrXpirOr6/9e57bB2jESpoM9dCSV79ruUJEYqxA8etmAqBat5fRo/oTaplE0CtkoZya1xPEh8Fm4BNnE5W2t9+6yF7a2cbSV9O22C9Ssg/rljZYutoL3/+1f12qK2bwSsldt6GVXaAzu1eDhlQBYRibQ1crcC7rV/WaNdfuM7OWwmRQSxAZimSprBjvhwFCnQH3rKh9p+AZHZBszPKQfFWVIenM7xUk1goXmDphuuYJHsFmrOIF3IuGq9XHm+MelFVzgvySanSKFWShLq+vBFSNak0OyYh0yZQqiLWVMT/jGAv7SvFwDnBzXCuWRhNGtzJPKQDA6ui5NEDrZZgD1LsqZ797yoqNCRZmy2oNo6r3//WVhvs7waLSzBleU9729MsvrL5RXiq8uZlVuCQYSV/i71RjLo/rqWczdr2yrP204e+yzQemuuocNYhB6LJZWG1oBPECioTKSMwrtJ4KuCfyAv1UmkYjw4hU02Wl6fod57FV84sEm9HWMFzzRVQBil3tUKpgiD7M0LcEy9eRHqcyfDF9HxcAaH3CkRI/JD1j+RhvlK5V4urKSLfFUE9h40ORQT/9Mvwh9mYzItIg+EOyWAqXVAk0esjCIsSvb3EAYMolXrzFHS3cN6u8jHqbl2yaoXd8f732yoOFyjXIXxcalzF71fNe/fDZk3sIUYg+Zv03iuxuBAOsL6w2NZ4DmeNMWNkknhrurzOvkdd6CPP7EHxGnkzajvdY48wJg02kJjtOAftpYmjSskljnFdGgKqY3magFPLW2pt7bJmW72kihRLKPQVEJVSBU8VKCzfE2h1m+mw0Z4Xbbz/JeK/Th8d5u0/fi4XcpWhE7r+AktUo1CGES/W2VYhclcX8hQ1o1ovHfBdTKyUEWTFU4UKCMX/xEV4IxUlT1Blr1oyRTiahZ9g1mARSuVNlZHxjWyR91jpM5KQIaMd3db51h6r6J+wUh3FGuy0VfzGGZQ6WQLfWMGWtr0H7MTefWg8FwdEE64NcckcYJmX5fESmXyWM5U4XkTH6QC8VUrsjJ3GfCSZAfDkj/7Ntr/8rKXICeSxJuXKO4k1UamNn8qhkn6NG6O+DYWqBP6VolSKnb3ZUN4QSxXX7QUiIrobXVtsjf8DpQriHwly/LzZ0po5z+QLGTES8ZyJWWJhvlI5czhXbTG/FST2Ur6VUiQZLcE7vo9LaoIgBKYyeMAQu4WZdprERN4Kb+J5KvJWo5AV/cRYfRyxqsmoY+NYe4R6EbPslH4Y53kr1q213/jYx6x5CQYusq4Sudm6cDygCmrH8VZlmP2ETkLRRQJPSEEzR3/G6qVUDcy2I96aBoofHSqyHz+3197e32e9w6pAUFZR7RgIFVBk0VLgOmVMrcd7ISRagKNLrJZ8Yx3kRDkNenBOVl+VtnqO8KlS+znXAycZKZU+PMzWldiSNWJROE50cC/naO1DSQc8j6ZxdCq/alxIYruCbuQECl5Uw7VEM+gj9VThggYEjejgCkieJCRLRglmFlT+QfA6hdHWPPtJ4KIefnqOOpc5B7mAkZqOKt3FNPvmCPVEzZU6srFzxwEbP9pGTEq1iu9fkMN/V6U+iYarhD+HpTnMSNtRjX5iKEiOmEqUuix9LMIhmTnLFLhS5ZiRUNkCUQGvzwAFDYHzOIh5tzbR3W4/+PbXrefoXktyOnuCm86qil11V1zsKJZFJfdZFYwqCw5rWE5uSglOH4zpNV5eNuvNh36ItufMgkt23+NKEHCzZ6IcKkaeajb28qfPPrxWTVbJ7ycQBREq9OfEAh6ze/6sWaUKyhk+NswBd18/j7gIkCZcYBxDyTHEjY7hzzEcDQol4xB6qUJ/lSDgCOvjNYAaWeZKNWoDKNUgwxx18NoiDpSrJvjW8UErmTL8Gx/9uDUvC0qld1d0EHaL90fIencctPGDJFjnldtoeItAYKqaapj1y0AevCINo4YFH+ZUl8GZDDBvxPYfH7DWHopjR6iygNa3mX47ewPVM1UJjrwZshPtyAtsoN8DRjknahyprUTpVuK1br3mElu3sA6lUmQUq33wVgFqSdlEVDMXkJzRKbqTx/Go5VSRNFAvWE57hk79mKaCord3EMM/wQkiDHBR60nYCb9n78PS1F212DAwJ09aohiD4uOqidWLMOhTMKbaH4G3tA7kQ/5UiyioHbqGtWiEH4QkWR2/qzCla9A6tuyxNBXrzuG57IW1rfvAGTGVmgHlNUa7WbS3tkM1DthIjjG/UfL3f6VUM0zzKSOmSmJNpFQaVK98UgXQr+PADvvBv/yTzZBgSzC8sdRPAsETkbUewerqJAkVyJZiLTQHvVzsn2ZTEJPFbe/ejBh5qvgggVA4GwRX2zKfpQslTEGi5wiN03TKFTRWniD9vkTRV4iTXIkiyvx0pdIHBkrdWxX041zSKvRPiX0SQRF5KT1HYFqqPgs1o0+Nf3alUoEpT1I9m5RqVBN5I6UaQqn6EZJ+GKk+NlaTlVoWLaYHrQZSY8TWbjjLPvChD1sjiiZBlYEJfiBA+wLQ+xR5lymSvyW8d0LkBX8U/EtXoVDLID2YRw6zwMuhr9mXUdY9x171jzDrvH2MQ9aoDR1PMna5n8P2jjH1NcnYrySHtQ3bACVDpwjcdQKh5xa5Pq1DAllK5vrstusutA+8azMtFFKN0OoeHnHPvoBWUC0l3Xtg1eRVlPfUbmnt1NjcAROnw/5KOSV808YNziKH3YvDFMcBvuIzKM8EfWfkbFxO1I+lk1tEami9k6QeilE0MazTEGg6eldMo1CE4qsUaZ2yelpfeO+J9l7reGuvZUd1UIdIvHD1IsX+nVJpooz69Ue7OH502y4bo5p4mCphdQHP91S+BD/HU83gqcqIqaRUGkOl2dsa0CguZd+Wl+yJH3zbEqO91E0OM7uNkWZlbBxCOcRMCoVVJdxkFugnGl19LaWibkVQsJKhVT4MwJQ3FWHhMDDyTLP7Mkt9R17MR2dFTGC0dfP/CW5b8cEcjAx/j71HTFLEzF+kZHqGY7b5ShWeExTwdAV3PO7KKeGVwITn+Kc79Auf454qUkYpqppyY7JiTMfJ4KkG8VqKq/pcqbDArEuLZnkvYJApScz1HNx21/vfZzUcuyMq25lTPsOFSYoKLGqjPTyBxVXbh58UySy7DMnebEO1JYBsYQIMSgVeUtJ4CFp8z9EOe/b1HXa0m4ExUwyypIp8MhcOwitDsIup1B0n0dvAQRUrVizmHNxTHDTQ6lUTysFlkIVGvNmd73yHXbFxlc8clG+aYwDnlxGFaY3y6l2cPKKqiAUYDfdAfHWiaIePHPOu8JbmOk66X8xocnVAaVCLXDzXrgZK4TqFCSKAWLPpYRhJzanQaDrcjAgNxWPF9KdJgTUbRNcjqBhICmCuRq2pfpBD44WMxtt6rJMTR0qH0RffRN/AoFRnsn9ylxqoMckJBlr0YXIZQ5xE5/1UiqkcP0QNbZK7KImpb3VkiqFUIiqKKxt8vK9YH50QUsohXM8/9gN7/Vmo9KlBP+akVvknXOoEc6/D6YZKQjIoBmtRBTOjoFtl+yqudYViEULuSX1QOksqQDYXythN6HtPvrofiKBhVHrk1iuwgHMjxkIs47cSpQi0OMHlx7+PhD2CfF5Vre/9s8U8Bq8mqCZvpFgoVozwvvptuCIJlh5elDUPY4ZSp4hO13tH1c8+1gyLOcVG698xWKpxwT9KuAT/FFMNcqyMvJk8VTNkhditjRddaNfeehvWlQExIpd8upD2gi3S5/b3WAfz8UtY+zrKnMrqqqCYod49Vygh5ALcaSjLiVITy2zZ02YPPvqydY1TDgW0G6PVYhpFq6lbCOysZQwC5BNGULHIGJBwJZT7jddttPJUzoaY8krijbHKxbZ0YY0t5kBrHV+jAtqw/lqAMEDIK0Qj4kclRVq3XsaTaRZhE0ebCrqdInF96NhRPgc5Yi7GqlVLrBIjrfxUjtRDjhxewhs8xQXwBgofZJz1OTq3l9i0oM+mBE/EBvVcXAJRnmoyfWt1FVFSH8eQgoku1qgAcn7S0HFyue3AvyxKlZntYg3J5ZozO39DUSVvxmK3bd9t3RxbMzKNUmlxw5iiwKDF5jW25rIe2g+UKtu0lCASpdIZVepUBb4lOXf1gfv/3vZtew00MWJVLH6VErrc8RQlNy5fymWxqSpLqqY6wAdJ8rPP6nNLGwpinayIaHUXZ0ErLyEPzEzoCfLv5lVQhF0KQCicxOEeJWL8gvr4i/3LbUfUCuwxlZQiGpEVe5SQA4u8lBQmVoro3/k5qlnoJw8UjFqAhrNXGn28K2zktUSpqw5Qk5h8+CaJX5RqTEfxROxfH/GUhvFTaI6nWuKHFqSpk7zs+uvtLE6oyMPSeUcx16ozi1OsYaWEiCGlA/t2WwsK1bhscaRAmpgVZqj7tooJA6J7ox+VCy9uPWLf/+mbKBTNj7SUVDFoU6cHVmG9t28/CBTrteVrVxHnjVgbk2S1C2tXLLD33LzJ1pCbqmSPMqqe0XhlNSJqqKezA4IhUQ+DzjrD0yiGUg5OZ06nEWSVremYoSro7hFSCfsP7PdiYw3bXLF8uVXjZRWD5TSPvrcPww2slKdBppRDzSE32jcZZxnmvE/uZQJuEXDQR11zrnUBL4jxCceR6t4p2pUiqicNmYTK1qK4ZE0yH7Hj9V1W0gdJg+B7UlmVH/xX/RtnxFTBssrr06DIGT2HdBwpGD3HsTnyJGEa0c9XqrzwBQWc5QulVI2eldao4RpKXSYGOu2+r33F2g7upb5rlAOcK+gE1ol8bKLOofV95EwmclK11ZW+eD5LXO3WPixTyhQUKsw/D24kngOhLL9+E1c5hAm6MlBRXkFexd2z61oEz2IPFimmEw4hrJ9tcIwwZSArAjMa0F0gNKSisSLHSuVNif6k8Jne5Bde5P8GjxY/JVznbGwlJ+UKr3/DOK3QqBgq18fAgvJUfQhcD1UA/UA/QcI8nqRpIaPESALXNS+y6zntvX7RSgQKKoD3UpeC6vZUG1EGcZA/ccTKhgds7cplUMsqeFX7ut6HC1Czp/qL0MaHH3nY52Pceuf77MdPv2l/fe+Ddt3t99iNnPPUspgzoLj2n/zkLXv99b3IRcou23wBcd+ovUk19wwkgtHket1lq7wesJ5qiVLCC9X7qVonxLtuvYJSySsBwVT9cehYqx0/0cZnLLGlfMn46UgnTWxq4/caFa2zkxs0lVbnYXmEhQGiL2+c2ZFKwmZ0ccr3ce8zGOEYGcg4F7iWmVwX19+BApHaSRJDWjNxG+EI81WKNPATssyb0LyxNZzNHGqCeGMIjx7ucZJO+SwdHZKrnA534Pn1v3Kt7+ls7Z9fh+NJXD5tz7u3b2N+dRv3pDFTESyKBHY+9NObKKFWwDuVU1GRrEKpKFzMUE/WXFdhbYf32L1//RUb7DxBjiJntVC/fowmG6cZdzpWVC3z8lJ1lMlUkKfSCfPyUGIHBf3CaR7hEAIJobeaeydnGJcV1DJYZeXGQl4qEBTh9I6Q0NaahOrlKJ8V5Nrhn7yHK1X0uvCX+O8RtGOjVLKj9xWkkAIItsRK4x4tvOEc9Iu8qCM7eSMxqfKo0WfPfb6Svoq9tDTyUiqqhR7miVNoxwRfI3x2Fzmqbo77HAL+qOs3SQXKgmbOBOZw59XnbHTolyitBZKHY2vURz2j6bGsfRY2t3Kk15ZmCfwhJXzxxO4KKqmcywe4FDiXapd96MMftauvu87+6+f/b/vwb/6evU4c8Xec17vmrPUcRfO8lVU32a7dneQySUCTDL7r7ssZj5ayB+h26BvF6xDfLW9O2Yduu9TW1tLCQ80hHDHvHyr/HVW4cUJoNW2JnqdiOhxa20/ZPg7eTqBgK1aspEu4iUPc+2lYZC4goUJDI0UGhAc+b8OhmgwZnoqC2AlOJCnmOSlHLxGX6PMPgwcObUYYljwHHUipyIGlkw3IVjPrTPSvrmJ1reukEdI6GlYaeij0WUoRhwPkp0702KldByHeNKmWJST9U92ywLLvYEbi6UqlPp1g0XWCeevRw5xNtdXL8oW4QpVCLIUhlogf0PVBqYB/KZoVdWaQxpO1UP+34/Wf2bf+8a8wXBwqlba0AAAgAElEQVSEzBWU67hQCZeGm7AAWtkaEm51lIhUonBlfrSpxopplLXgX5Td9uSfZjboWBqsjQLRSKF8Uqx7A6UTwmkeIUEcjtD0wwgE4D3+CqVLovsjlsCHoeitXBll2eNga55i+SAXT8TCYvmpHIILuvHgbfzzI2gZx1LBSQVA6i3z0awEPxjORSJaTz4/jIcOdLtaQCZ9PDQsIK+fVFyFBR4B2nQAcU7xNcZkIimbRkM3tyyjunqBXX79jbbhHRdDIqh1QdmghE3yXjmfKEvjH7HE6uqM1ZELSlGL54LnJ3wEzx9OjizmeNB2ZtrvtfOYfqu+oge+/yOr57C5q659p/3pV//G/upv/t5uvOfDVr2AmYAzJbaGsqO7b3sH52sV2TMv7rSfbT1pfUDTyuy03X39ebZpaY1VE1tXoswC1BJ3b2FXuzsQSEXUeSBWihMbdTD17gOHnK7PQqMvWrzYY+weUjyLFiy0WmKc2B5FmIX3QHIp+J2GDp+BJdXhbkU+aRkZABVpyKe2NKFqfLxpniNMEwnGWOvoNs4LTnDKI4PWQAbBM+lo1QTeKgNhVoQ31M9BAyLKnrUf5cC5CYbuqGE2Q8NligLyIlJBZyhVKBPSkSjSnXYmHb315pv+c8weuftz0zpPqdzFRp5qnlKJNl8Ak/TMYw/Zw9/5FgoF/NAwSBTGcxiadsONqzixAXxcW0MAq25WvlI8L6kSJo351U0qX0OQqaNmdICaTsAIVLdIguBFpBJ6X1csH4oSpiq51/PGxjBxSf/qM304Zaw0wgmRMp1Gv0ceLVYMeSL1Obk35D1daeJSJFdq1S/GjGG0nPJmwvcO5TAE2prYHun1UYzq5UkRDPUuYA2C4fmqidSI8wmwoyBgW3cvld+cmM4vRVKU0ajYvGipLSDxfu1td1jdYtrQdRKmDipQ3Kq1hsEtUN1dT65o/QJi3xwWHcHyHA6fM0Qs9M377+fYngH7zU98gn0ota1bt9oaThVZwvlO4ySZpQQMX7JPfvbztuPQcT7rV6mkoI0EpveD777GLlhT66fBDzCC6ZU9nfbStn10eFNAMNyORW+lDajYfu2977arr74CpZoBBXVwKscrdvY559jateuj2K+C+03YCSoWTnD4gKpsNOewhdIrVfQsYgqTcpmx9M0tY/BMGpnmf5MQ+CAKVttbxLl/HcwN05wnpSBortNylO7WZGDl+tRa4pOBtSfu/zRjEeegKgti/ADc9Z6h9E3v79N/Zf0x3ordksDg05QqXxi2YWj07n2HbAGnLRBN2da3twdIKAjlujqnVLM3JIr45yhVGfCvhsa1Rx/8F3vq4e+R/OMsXlU/S1BQCp1iqDhJAwzriKUqafPwAloJuy5QNVpYiHDqPFBHVRd8r5ZzPyVD0uhZtyjd53FIaD/3vIh7qqA2gn8qc5KC6awjzW7Q5mjWhc+q8FhKjGIogfKFibxVgGpzWC0eexXPptPhYjGBMeupIgYrDqDkAaQoHjP59gS/qH9ivB9OEAmeTfcRhsGEI3oE/aRUo9SctcGmuVLh5YXzddhZ89IVtpYu1Suuv4EK7AaEXwdaA+9cBPBUHpDnrI5JSMtrSVeQWE0Q8ygfI9br2JGj9pGPfNgT8V/7u7+xR370iH31L79qf/SlL5EDOtf+6R+/bmvXrbdP/PZv2w6qbYxpTccZg/zHX/lbkr5V9rU/+bytbaJFB2g1zVE+AyRSXnp7r/3BF79gu9/e4oep6RysSy863+6/715HJF/4n39g33vw+3bVVZfYn3/lz/FIxE9UhyRBPGpE7CHx24rH7NOB2uSJFiKTLUxfUgeDdkjyqGhKX1pNVfCniWsykazOlsPioT1PhcEokIPygwWQHW9EFJzndz6jkrEE2tNJFNk7vTXzQkgHz1gCI61C5D4OQBynD1Ad0Gkdg+romStBptReQ3HW6Uo1M8l42xdftd4XtnAodoNlzz/bdkNdeqAbWWwP/eOfHQ+HOEbD3PPQ6BXKU1UzzBFPUKEhmgSCD3zjH+y1Z574//h6DwA9r+rM/2qk6V0zKiPJ6pJVXCTbsi25W9gGG8eEAAmJE2AXAiHZNCCbnrBpQMiyBP4JG0ISErIJAeIQqgu2ce+Wi3od9ZE0RdNHU7S/37nvK9lO9i8ysTTzzfe9733vueec5zznOWkOFJVa6h/jcLI0Du1BWF0l2mbcexNcFtvmS01rzUGUZ0wBel4vTcUcy5M+wqjolDVWzoTRLLqYKT3OzDWEKv+UakyGseZniumrLyjUrDE57T3E76OhMW7wdUZ17o2KTR9FYcM6w7XXgAsBoPtvD7R4bTYSm9lKo/L7mXSRDUujdCEVHykRQYuQEQ6qf8i1jGFQOAu0FM6kg2g99JxGj9FSBNfdxmZbunJtugElpSs30QrBTFqiqZhGEceDhht5HNJaHCrNHizOpYI9kZ/g9BDi2bljB4ga7HHCnp+F5uQvfvRjH01f+PxfpAfuvT/9/u9/PP23j3wkkLAh2PH//I1vps/8+V+mu9/9rvSeH78rtavqTP4tTXYML3nP/Q+mD/3Sr0KdgtPpyU9OdRbP+Kef/JOgMP3yL/1icBWb0RX8n5/+0/Rj73hHEAY0qgq8hk/PGb+nAB+cV6XwzwUdtPOzwYttGPmis3f3k3P94IePp0ULL0hXQfJtYM30LahZQCdkP6A9Mc57zeA5KHRjWlCFoU4Q+cjIiHyLvTiDecDjGNUZWm0mOcjM+2bQf+UM6zFmTW/79vfTCJNxZl68NC27+erUT72s+3BX1LBmL2eEaROio64qDz0fw2NH04EHH0zDj7wQTYIz1l2cDoA0jYRHyF4hWOKFUQUBJvIFPQUpKJbexNzfipmMICEvauKhVo71p6984XNpy+MPpUUUJyuJq8e4yUm8jZu7BaSvfSacQSvWTmuX6ydrnXcdd5wn7SJ6BoUTVcVRRzw8R+zKXO9RHMWNabgUc5QwKFka2bDyRs3AQh6dk4egOcpUkc5C8kwNQdFF21CiBlZQl8K4ChTR3Vl4rRKlK72UK1jmdXFtr/FUgR5iHKERrkH5FSFjYaplzmWIWFyvMHqEjH7xMmFzQ8Ae6lL7OL37aEGQwlQNYdYmxXWXbUh3vu3OtGbNmpjwkSnQ57NeTSe3MxSKSlzFEAO7H/zBg9Eucdttt4aojIO8W/A8zz77VEyFn83Q6i998YuguK3prXe8NZ2kteTosa506WWXQeYdTSf491ImDNYBVMyw86DwwRZM73vsyfTBX/01Xt+NkRBe6Xk5HDdvvinC/O99+1tEChKiJ9Lv/tZvpg9/+OdiEEMYle0icQ9qSlJOoD3jyMFDqYPBbm2EY/5klGe9Cz34HhamE+/97XsfYMJia7r77nemjmY6Hch5Z5prcZ+TFLylxuml3DNC5pXkS84DjkkmRmPsrUoG77E5yLt4HYdWjCYmwhIIHGdc7vZvfTdN7kXZd25ral2xKHUhoDPai3eGRL745hvSrA03vt6ourc9mM4y+/T0sy+lCegvU4x7PAUiM2ps7sb6fxmVRTN+Pk4cLvpXiezwNOoijSaHMNL/6Ut/kXY8/zTxMPOAmYIux9CtVeOwLsCJNk7HJmlJoRHO4htKqn2Hx/HIdziz42Ni+ECQavNmjE0ZniAX7cK4zD9UHyJcdLNoWOPC4R4EAU5kVNF8Sw+l3JkPuDo+W3ZAngtV0p9KDbuyF6oMBQNM0IjZSAE4hOHkawrddD1YYTP+R6ETvWj8Xry+JNWeDysDCNFDGa4FaHF+7OkZnq5AxSnQrb2M0TnNJrOw2wjP8oJFi9Ktt7053f6WN6fZNCvmyD9v7/M5R0ZHcwifw/gHvv9dNvKH47n+GZ7iH/7+KxBiOwn7/ixdteEKXgEVqftkzISqwoMcYDP93Id+Lp2mGPuV/wMKuHoF74Slsykta/gnxiMbubCO3RwAv/WHn0x/93++xvrLA2Wzco8N6vHhLU/3dueOJTb+7/7Ob6QP/ewH8iQXalOShOPQjMMgr+2+ffvCwzmfyu/vP3Is/dVXvpGOQXB12GA/RlCHClcLc9GmRgbSlczWuh2vVY24UAWk3OitMhXyM4mIrD8NY2xS/Wf4Aebf1N8qAGZsMSmPJGXSeo+ikcjIn8mjh1LXy1tSHSlMDe8xcqqf1hFya8LS2bfemGovvf71RrXlU7+TWml8qoAA2U+Rrcu3pat0shICo+Idwur/macqjYrFsJ+qtr2DcS4keBjP0NF96btf/8d0DCSxDuBihBs08dYw5PhJkPTkMfyri5GiWWw3NqwUEl5oOBjEV+87tkmRlegNApuNggcbUvTNfAs4mvha+v+QXbMaVhRvzbMKYu5rBTrVEpQx70mlpyr064ItoWcyRtd7RaNkbiZUSF9UVGg/LseNrLcqQr/cxBimX/wsT97IKqkWfvl5fkH8KdFCPa2sBEPBeC9De702TGzzqaOEOQfwFLbVTyPfbGltT8tJ8n8SueeNV28ABMoJdQ4j8zrlFcuEoJyLBG8h/eWffyZ95Fc/mq6+akP6tf/+MQzr02z0vvSnGJhGdc83/y09/vhj6aMf/WhaQCF2y4tb0gd/9oPp4ovXpk996o+YQkjbR2icl2WEgmHCYSUJd4rc6jnEJz/6m7+Xnnj2Bfasykq5WJ8nYHKdFIRFff/i859Nb3nzZlITN3NO9oszM98/h6zjSVsZI9RIKKbtHqbg/OWvfzdtR5L5jAe/kRKAV0/38QDFNjG47d03bEqNIwyzG6QoLJtQipvekPx9GgepEPwUB5S0pAj1iJqm02Sb0T6eO8/3wJYX0p5HH0mzoETNBr2cBgzfx6A8g7cGNEDqalpTA7li5bqLoKlf+Hqj2v7rH6GLWtryVOoFKTqph8CopqoQEImpDf+5UeUFwFPh1eoZpl0PQjMdtOXUge2pd/+uKPp2He5MPadOcKjRa8OJoDSvc6faORnaMapG4lm16c4VXz31BRuKzZ/PV3duWFL8TNQme4ay3iHgKWhg/YsHYbxsCzrUFfUb1NLzSWWCrv/VSAwJHXWKxyL8tNicw8SodPN/BdAR9KgMYsRnijIWBpz5fsWpGo1QeSu/xmbCgDK6ZzhXEKle48pK5kbkhcGmKFCoqNTjDDg4TjN14lBXdzoMF26ETVZBODyzrT2tX39l+pn/8t60ZPliOqwzqbR86xKyP98dlA3KoQ/PPPbD9MgjD6crMaq1hI1HUVhSSnseSNvu3bvSu3/i3YRTLenLX/4ytaE5cPl6YDQM0LrfihZ6e9S9ZDKcSyB9RuW8ItbxLEDJJONSn3r+lfTrv/vx9PSzLxL+cTfqQbBZbWdXOu0WwsGP/covReOjK2dht4MoKaayBHumIhj6o+TWzYAGPgeNiim66cDJ/vTCnuPpSVkd0OsIQbimM+mGq9enG9YtS0vtdBiAkItRhYQ0z9k2+AqIBq7NOOmNg+umSSx2AARGhbvDiVgTVTCT0PLpp9Le+x9Is0EPm4PChWzBBBMoabKdBYm8sZ65YIAtNZesBSVc9nqj6vk22gD9tAfv64RTNpiG585Mg1BZJipwhw5T/n8aVT4VJyia1aNR0czgse7jnenQy0+lGQOnQF4GGfx9OHUCekiurCV/aiQhbAFCb4N3JnpUD3BgbSoDIiVIoEfzbM1f2YD0ELaZ23IuimjdyukT0piKYmCQbvUoeUN6+ttnJCpobSsfg2V/WFHLMsaOVpTsLV+LAJajQstcMjxB5ERZ/Sj/veiXCk+lYWfvGcYS0G4GNEKvKEA/88J8XyUeGOFeeKhc8C3f0981pzp5egSQopviL7oK/O4MJLecdXv9jW9K73j3u6mVMGWRe8h6e7o4D0GRz9xaTrd8bgUUwIHZYl1nCmQsynX8XJCmh87hGXjuffuhJf3LN9KbCSmXLF6GZ/oUeepQ+hPQwDnz6GNy/pReKsLf8hHxtzh8PZAq0vY9B9JjT78YeeAzz7+cvv/Aw9H+v379ZWkhhruFJtguxiZdCL2pisOzj4mO6qp3QH/6pV/8xfQjP/Ij7Ik8eiczVSyV5D6uiEwEWPjbgy/uSV/91oPcf3vqgFHy8kvPpMsvWZ3e92Ob03wup87h62hIBuosD5CIJJ6lz9FaIEY1gcF635Xk+GdhVNh9FqC6RXFystPbt6ZpR4/C7mVw98njaRDe4BlJCbS/VFJCOLt8SVr0tttT1Vy8lVdXAhWTPdvTwQd/mEZf2hW60hVrlqUDeBZ6J3kw2VNl3p2HeN783mn8j59NmFOhpuSU9X0vPZGGDmxFeJAqOMnvCWoru4FtTwMgWFdpJqFsNZ9CbMTTpyYKtpn5kMG3bCAR8wV6ZrhkSEiuJYDB1whJRjTw0QYhyyEGgfHLghD1hJZKRPtmnszhAWIYWQ4P/cp1jFzTCoAiJkaUU+HzhXgtMbrHEzAMvLTJ/J6ZYJuLzoEInmNU5ObFkoAbbfIlIBFvc75AkY1Ko7Pdo/Rmvm8+SAwBRf8O2z1A/1A3OYQzwarw7h0wKe64823pqhtvogYrzcfrz+tgfdE+JnPIaoy8CR6m03AYkxG5bYVG4ZlvRMD9ffe7302fA+n7sXe8Pb3nve/lwKI+ydr8y9e+kX7+w7+CR7khff5zn01zGGQdg9VUFca48rmX1+Ys+0S+4sOPPJr+xyc+nV7etiuinLOEZ2eIKOpI6P/6r/46XX3FhvT/fe7z6X995jNhJBPC2sHv9LLH0vs/8H4M+ZMgws2xz8pAOTMj8sHoGgySaz720vZ0/2PPpnVXXg0X8AJmRjNnbWYjbPjryX0or5ByyORRl1/ET2ZO2XMVIwH1nIEi8/eQcrOl06gpe/XAFzmExg/sS/vv+0E6S/hdObsRoGJxOt15HAUA8qtlS1P7dVelyrlvYFQMnNyattzzrTSNEfeLli5PNauXphc793PxDnAzm/F8LXpVYueHecUNqgM3zkNtnrs4tbKh9zx2b5o8sis1OZCAB3MKtGrXgUNAwiMkeMqONWBUzWFYjRAiqwodivCG8YDcdLl4p667XDTZ7CNqNPRB0+ntD1h3lGLoAO/t7FgJrhqA3ME2vF8W4VRLPIMbFdKtAmDAqPRyei3ttsyZfI2neQFWxHXE97KqanmghAEUoEMYq/xFr9ScyuJvGJNGlj8rF4NzfuQJLkTuA3yjim2eJp9fG0bKe2TdEJjhnOB7SMxP0O7RRzXf4Wk1tM4sW3Fheue7706z0KcbxZgmgbtDMJIPm64+Hvcs11sofa69UpQ0JiA1n+XLn8cRiRH09vWmD3zoQ+nb9z2bfu+3fj59+Bd+Pn3pr/8WUKI/LVu2ItgVd+E5LsPLRI4r+Vbt+6LYmhfKx1aZDh05nn7l138zfQfPZP1mGqDDhIm/438YPPBzH/y5tOGyy9PX/umf09e/9rXYy0Ejw506gbGD4QW//du/lX7mZ+6OInTeYeWBlvdEGHAEehUBiJygljVzdhssnkq8LffG/fYhBfHyi8+m0+RYroH7YjaskBUrlgOazQsVpDCcQLz0rjmP8hNyDFH8gRdJuJV6d+9MO+75fmqEyNx6+fI0b/NVkFR4Vv0cPjQwTmMvJ1KluNrSU50ZOJy6tm6lCQuhxRUrUz8+6jnmRgnClrN6ispH4U7yzZrgTWEUk3iIFkK/mQAO2x/8tzTe+UpqUc8PBdXTHIgHjp+kyY2mupgIyCxfcinRHAELYW7RPRVwz51KkVfk098h1AGeENer0Hqyb5BhZ0gGY2wj/EwlV9mT0o1kTzTxnnIJ58xqS+18RqPGBet9OptBt27R81yhNm7DJczhZtCcAlI/zx/UqDy1w3iK+ligeQHjS0jN3iqIt2FQ7tWilhaGpjf3gzINRpDBsLJ8ciXNKbyy/yuMatzf5bcGCJt3dDK61bE5xIKV5FPNM8mnoCTdftePpWkt7QnCTMxejtYYQyWBGY5EgafairE0u7GKL+6NZkG7BdSwD1I693mSNp8v/u3fREH0He98V3ri8adhVvxauuqqNenv/+7vkZujs1bmtjUeGQoY5BSeypzj/KbnQ4kOdu7el34S3uAOtPLk0ZmfOMhgkmcjkFLNgWDfnGHyvHkd6QBpwShS4C0QrVeuWJZ+4l3vCm9p0+U5UnS5wQtzCopNkGPt98p0pNzvCw7AXeuDj2NU23ZuTdt3vAqwgLSYyDHPtr29La275JK0ZuWFtKPQLcFr7ZiI4Nh6azax/CcCJd8ZnUGIEae2EAaSW7WtXZKmLZ6FQSPA0z3AvbHnmHq/oH3h642KLq5w5/aciNUfObgXxOfF0Iz+fxqV6Fgk9TZzzUitJLStUGG23/cv6HW/zHQE2rPRrKhAZ/0kRcDjFPEcJK1RtbXNZiHJp6hNlWpGPq8olgorK9ofmuLjnJh4JxL0Hnhh/VQ2T9FL1IPHyjT9KsLBLObv3Bcjxhor5OxZxWNmw9boQHXUepjUqSq9YQF2ZMPJBhQT+HT8BW8wfqYX88sQMWhJOQ732nJImf/tY42cKDxY9lpxD6/JvTSmGOfDI7PHydynLDTn8kDs8DDQUqMiKFj8rJv73nHgcOrlEBnkq4q5ym0AQm9Clvjyq64h9G5CBw8pFRE2N485UnxhOGiCnBk6Tn7dh7eqSouQb64n4a5QzDTuURqYtT5OXIzKUPvv/u4raQu64u903tWVG+I1FaYETtDArUj1cWD2eaMq9iCHYzdgxi9+9L+nr9/zACQAwik5mxwgay5Zl95861vSPV/9RupkCLjP/uMwLtasXhXTQJRQ0KiWLF4U6zdAqvAoqFs7fVTr118RB+8QcH6jAq2quHBQnJ3oYwj7iTik6pvpdKZx0jGoPskpjJluPQ7iE+mVra+mreRFTqc35bPr/MLly9OmDVezJoSz+alE2Ff4rZzcmH5aU+VAVhlXJWWVp4xTh9jb2/btpYmyO0AzNf/fcvVNrzcqVT89sCXHuOk6mczxCvwvT7PM+/YjC6dYFot8CzcbD1J10xaq+3RVp533fzVVHqXnBPLiGXS2p7fNT7QnppN4m0EsvRrPMQdypPOJqln4clZUDvcEAtyQKAmRQA7QrakWQR+/e4wi31EY9IMIltRxMjS2tnFTvcy9PRkMgykIkVF/KgbO1YsyMnSukc9YAEvEWpmCMzLfLUZG02PUpfRW2UeWOUJ4LTdTJFbF5uMlUqxidGiwHgSyiqKtXiVYEDkMzPN6M+vD1+iDLczm0C/naaWITQ4tS0JuDrQjAuC9LAQfpglwD4VO9Ffoq0K4hKLvEiYmvvPun06zFyym542GT0i0jol1YoWctECvNNQJaoMDMLKHmasEkXb1og42EhuT6xIJzR3MYdXhheP6+W1zU99LxDa2nORmddk9QNQ/p2Ri7acMx1y7KBfg0Z4GQv/t3/+j9MLWnQi1XJA23/Lm9L4PfCgNcBDeTbh6mkhjDFL0B6hN/e/Pf6r0C/Hf7PHPph4ikfe+9z1pBwJEf/AHfxTli3/96lcJH98H/H4dn9QN84HhdV2vRgTS1LyU3K0VqcELcAqzMSrVUQwGKvDiY2krPWTPEQ6e6OrKUQr3uhIW/Gby0Tkc8LRyxuutbQ4RUXUdPU6/3xny8zrSIQrcdE8EYhhmh3gOIfPWnTuIlBT3FPlM6a5rb369UWVUReeXR6gc3LMrvfz88+w1iYIR6P0nRsVDYVNO8aVuWkvbrNQOO333/f+Sao6/mqrR6R5ntM5EM4gg8edJ3KWiGk2EZB0YVQMnbp4kn0GBHJK5CdURz9Jc/cpxgTwdRwW0kySxH4/UMoexLfDdpgh1nt3yCqcRc2/1IEXdyqQfVIPaWEW6gHpKG+FgHafDQhgC85DNUhptRoFmZo5ghtlfy/eL80LDkj/otbkytmTElENh+8yiCC5iPKS8Ma2XGbbp+SIE1NAiZLS/SjemZ8zNlnrJKDGwEWWue/+BYtquELxFAg/eb9f+A+nAie40wmudRl8DenrzbXek6zbfSit8C20ekEHh+43bpyYwwO4QXK4wHKXRdHzoBBAiVB/kEZbObUsLZ7VGC4Olj4ABwqji4+L/GQH4QCK09X1Y5+lOx+SEF30NowJR8z3yMZt/Pw+yMISughALA2HvgdTesYBNuRKUd3b6my9/Jf3CL/xSzjn5uvrqq9K3vvl1mDV0ihd/RHI9rIw+/uZLf5s+8Yk/SavgHfaxicc4kD/5B7+b7rrzOnKll9LY0HYiq70AL6f4TKQA6gDK5l9PWxTseVQwvPbwWuEqmGN96ihE4efTHlpLguLGB10AC/5yGCLKO4wQXp+kSXIYo/LQWbx4CbUxDm9EdeQH+r9SAOBkz6n0KgMLJSy7ebSTO6654Y1GVRTyiH0tzHXu3ZVeee757BTDqLJgYPw556ncdLlLcpwXNVPt7misSXsf+FqafoipHqrpQL4cq29Lx8mFemgFt3Y0xwo0cbo6cbIkyswwi6W4cYlhY4Igijqcbl2ghz2AE/18b4LPm7NwaZq3ZEXo3z30+FPkanSHEhZavxHOzuGqGwoRf7hlS+e2E5YyUsUeL3q22likaC8xv/YrtDAyNSmHfdljKTajJyspQ2HseEQHB0yBPAXxNbxW6V0VwBQSzwYV9SY9VYSFRVE2MPUMuecE3c+WTZ/BkEpZ+noJ/02YaBv9iy+/kk6SIA+zVmfY8AuXXpje98EPp/mACIY5HiYimCABEY5njUYLrYA7aNt1nzgE22E4VcK/m08ZY2nHXHIbjS7nXZnE5CWV6XlRS/PBRPHd3iI2PmBIlDRAD6egm1VyTyGtrUeM3zeENe7k99Rx59o08hEOgrr6lvSFL/xt+oX/9it4PZBZ1mD1mtXpXlDHDgy9/KN5nqRl/gt/+VfpO9/9XkDdK1euTq+88gqk3/fBdP9RUEG6fHu3pYGepxlz+wLG1ZXaMN62juvSjIZNfBl1lEYAACAASURBVPYSNr9GVRwW2eTjoBkhp+w8eCDKB96eQ/V8rhrybGusrPkg+2oZPMKO2fPiOYV3znEHf88qiidhhGxnGqi6jKKu3vYd11z/BqOCYey0eE9gwYNOWBBbt7wYJ3pA3a81Khdf7+L/QE2meJBhVFS0O4Az9z/6rTS1+xlORpRpqFAPEfMfZVOcxkj808HFzwRWr7U2EAOhI/jI4ZPNeTFCBv3wYEaMEQr04a2Gw6hGeYhNKNvMX7IsEvgHHnk8aiHC6714NDe1BNkqvFQFdZi5FJnnkQQ3OzQB+L4Zoq8t2Ap1Rpu+RUg7jKNOltE+vXk0eYf7ymBJNA7y3l5TeClCzTN4Q41Kz6Xx2K2rpoQtG0E4CipTLuZG0GBrB4CKh2TR88H75w0dUwgxmmpi83qoQdJgrKn0UzJ49oUXI5cc0sNxor79nT+R3v3T7wl1WlvmfQenVQYJxPc6txVSOnjoUDrIJjJEcozOHHLL5QvmZTY3hp+VIPjSMHzQAboIBGjxFnENKfmiK9Z8JdgkgB/jw1J/kO7WW+l99XbuLCHv0uNxQRPRJk+TIqKcDz/6dPqRt78jQnrFMd/5rh9Pf/c3X4xnUf5xpfbu3Zt+53d+N/0QaN4IROZIF0TiSxG1+cQf/3665spVaWq0M3Udepzc7gB7CMY9z2/WvOtRRdpAiMbMLiSq9ZqV7M/w2sW6hHmxL05huL0QbXs5dBqJnGZSdFZm+1lC11py/ktXrkxNlC3qYXD4bMbAGwYhERhl1BJ+97HXtu3aFR7V4Q7msG99o1GNw3FSrleTbYZDdahzf9qN9HOMrfGCfKDlKa4xBUSSyacevBOclPXkOHNmz0xHnn0gjbz0GNMbaISD5t/H7x7t06gQy8BjLKRI1wjkrQKObIZgMEQUUnT12sDoia+muK3k/J6TL/rYYH1O18NbNUHcbeDzXnx1e9rdeTgmtJ+G7zeK7kWlDW8scg0nyEpESFqhTdlLswDAopXrqQV6daaw0wX1wpW0myiHpmFZPgiJ6YLZHdcUxpInnlts1qi4rDAaw78JPRevi9mykZcYTOdibgAbhousVpBu8XD6/Khz8TMnW+TjLRuapNIG4N8mSg7O9j0J6vTslpfToEVskLP5y1ekX/7Ix9IVl10Zhl9mNblMmkOd2NORG51NOwhRjp2AdIbBWGRduWxRmkVTqCCDnmwaG0xP431mqQKLxgUAxYE3BaJISy4e0UEDzMXltV0gxEdhy6xbOQtJZ8+FnHUbd8rliw8Py47MLmpKZxlCN8y6feS//2b66tfuoU9rSfrkn/xJuv22QtW1sKoomHOA7Sfk/a3f+e30r9/8JqyPTZRORtKhw4fSJz/xh+m9P/V2jKU3Dfcz2bASw67xOYzBOqkC9atLB7tOp372SRXE3IV4sBXkTs0MIzQjsstZ73qMfq7jXUdTOynBLNjvfRAEHnniybSbBsnLaHe5iPSinj3dCOtH3fVRUhmHNHgw1jnBknB4+959eCxoUII42MZ/8FST9LsMUpeYwks4YO340cNM6SBmFVL00IoEOye2ER65ZmWcJHXEDkhOFCvuPVufTt1PPUBXzVCaROlG1Oo4o1sc9dIEf2sRQiX1XJRjT4IaJCrGG0bewSY1ro55TRFayXlkQ/N9R3aKAPbRcTnOL9Sw6QZgKb+8Y1eQTc/wd1Vd/eNk+/kUKi9csjA8Vi/V+wbCo4Vz54DUWDPJjZBqj9gCIk0mGhct9spKCOBAuFzj1nvmmbvjAAVC+Y6HCaPCg8QBwOvGKSQ6pzfH8TYRWnvxPkoAIOcS1rKcg+ve897LfC5gdq/HcayUBMw9e/r704tbd2BUGDJUsLe9+6fSu37iJ0EzZ+Gdsnf1jnNvammfelclkFmbV4GUJY5ywMwn7Fu2ZBF0NH7JfAkEcArAIRNiDeW5b97EARVTrIERyCTGNETfiYZhl/Hhrp70zX/7Nr1yVeldb70O4EeAxlCaC5e9wJpZxJV9nm0752iT8hLRMekCWNryMsIzbPbVCH/6/PPxXDi44h4OHzqc7v6Zn07b8QYf/8M/TBex0feyic3DFjJEobJCzT7TCVSlQJUPoF+xE0M83jcEGJYpatJXGglbV61YQV/YJamFCGCCnx2nAVK+31xY7/UcMCOsw5OAck8TmbnvrqWQvJ7aX6NqSkRtagR6CPYjY2BqYrt9AyWhE0D1GpbRgmnCf/BU+NMQYwl6C4Z0kGLXtldeLozn/9+odLPmOjUCFfPmpPGu/enoQ99O1WNYNvyYbkK4kzDfJYLOmtUeclo1hBWVLLYk1nJyfMmRE5krTyzzQKFrN6s3LHihNFeMkwGpGWXhunHFxxjSNYDBjTm1hM0wm89ZsXhxakMObXSonxASpVNc/cqli4mVZ1nBDRTQMT3Veq7CqILBHhw/j3q9TRGO4gGlOo1TJ4owkJXUA4Xn0rh8nboZEchmsZF4rrxN5gq6uaLWGvmWdZpSv9D5XLkx034xNqmHDF81hHe9gDu7aXtwptkFy1al99OjtGr1RXgIZkIVAEuGSPLG1HvFscIzNFzZQuioN51FyL186ZKYn5ylKsO6Yx0yTmFu5JtoVfmQG+cHQ1DBHnz4cVC8BWnV2gvTt7/zEApKW9Nbb7kJxaT2dKwLqL8fUipeVPEeu7vbKTS3NXBwGQpG4dtTmTCfKSQVMX+3nMFrrmK2EtrDZcYeZjXEIfnIIz8MQvSm66/j+unTi6PO+7PZSK/oIdsDXL4DWtSekDMbhikSJXPWJpglXH8t0dBqwjmHYg84j4rneClE5CZCaZ/ZkZ7u9OAzT/FfIjXu+Xo84+Z1G5ihxvJYO42DBm/Lsxb9tRekQqUn1nX77r2x93yWd153Y1z7eeEXx1aGyqdx2GQ6hJrSqy9tyXlGeKoclf5HT+UDgFpJUlqFUbXN70jTR7rTQYxqRs8hciAVVccI3aAWEZfO58Zms0D2M1U51tSqu5s4wvlsTF5ChDIlDYgNGWBNMBhy3jLAwpzGiAbwfmP8ziBGZqxu56bHrZMYjY1NxidhXDhr2P4svdeaVUxYN4fg/bytSkK/Wk5eK/E5p3KzuQwZOjfsG+FzNKAz0KNGOBwcHqBRhQgNRiUKdIYHGnUq6x3SXfx74UqC1Gr5IVCfHGoJUHijhg4zlH/j9RN4QkO4M/4yBtAP6bMThnai+fCmO+5Kt/3oj0eO0RCevkiD+K86IRE9+JkejGw6hUr3Ec60Ex2IcjUXXbPng8YyA8tGFRdclBYyfFGRntu+J33j376bbr31lnTJpavTQw89g3epYeDAPFKEfelxZuUeOQXCSAhYSyTQ0VKVrrl0Rdp0CcVV9P3MqNxAk9QpByG9TnAoVoC+1sB6qQWsggwa65UZDWUYWRwTGRLmuvCorluU7rP3K0nCRgMDhmZ4Yz1y18kT5EtdqE3RR8VBV8c6zZ/bkeZxqCjDMEwK0Q6it3LxUvJC9g7Qfifh8cOyL/DaGs31eKpb1m9MZ+VZYnQVdl2QWwnK5SMrG7drJEtoD42Lhul3XHfDG4yKjtxpQb3n4UK23E+xbBf0lAARA1oODvk5o4rfDqAiI06O06mmkDbzgnmpFrngQ499P43t3wpDvDdkiofZjJ6Pi2h+mwlRN+v50QAmtcZ4oUAUw6jcFAHpZppPfAtvpUsP0IB/67nMt4L/V4zrlBtoyChzXVCxnNbhWw9hUBMMo24GpFhKgVFKi/8WwpeIWq02Hm4+h2JadG7XMK8bAWCxCC3qNwKK6enpkDVnSIW30lNxEMWU+fBEnKMaSHHtMhAyG54Q04bI4Ojlf+daWTbkYHpw7TH4Te/GNTqT6hgh08VXXZ023noHc6cuZEwRPU4cYu5/EUov+kwYg7lRDj4D1QPtqyWkm9PUglfL2G3eDkUeV3wnn2g+z+I085Dk78Ncxxf/zzfSAQas3/1TP8EsrJa0a+fBWLM6IpAmUFRZBZ3kJ11A/mZda5fOTxfOR0IMQKgOoRmnu4zRvXsAj3kaqlplDETA09ilsGpVmrvuMig+9IEJikQQa+jtdeomTF75Yj9O2jHO+laIGFM7Et4HkgpD1NgyWcy7Y0byaD8AAs2wrrsTLvjRCVgj/r55kR5rJTndGIewXNL9qIY9/MIzhNiq6U6lzddelzauWJvO0BWgQBE3mxpssuUwCR4nD7lU8pJ8MMqePHj8GDXAxa83KipdGe3hIQ6ePpV2bH05dR05HGpGgfxF/F4yyeM+it2np6Lzl/izCqNqBVmqQ1/46DMPp76dzxOSneDU6IuQyXrHMka9NHNK+Z66/NyYeN6owlQjMslo4DkxFfOsoiY0HihhRtf8uzWtMYVQyAenhNULIZeyBuVYnwhDWHCbIy3omU+pfOoi2YpSBb1KcZPwzG4vC7gFUGIRepS8IoMmYyj9cEjwvRjMZiiIgY/yeguB6kmMEHIMWxLAEDUQQywL0lWspa38Nl06/7aRPrLI7xSiUfDIWFdlJe59VA9LyDHEPVeRO95819vROV+F+A8HEqHf9JgsmLlrNomeKfNcjy4WkLJtam+iZ01x/eJxFQNnCqMqvJSxTRhUflHOCQUqCKu5x7/80j9C3F2UNm28ksigD8RsiIbBzhiGMIdQ3wFwM1treeYI+4AwqkQ7w9qm9+yEKg6gA888nXoBTJrxCnX2yfHMhjlEhsnROjCqto0b6UVi4gbAQkxdDPNgLTDYITZ878GD9OYdiW5wJ3bUw3KfzXSTKnr3zsbUefK/HOBECegMoIVrydkGqMVexOjtbB4A3X766WfSNXze+jUX0UuVJ1buhCz7/ccfhVQwFk2Ud912W7pwFrJllHFssZ7Gs6piz0p08FAfsnjNPghZBgji0zmQDZVjNKrXfo6lziJJxvTPCJ2SO7e9kg537ueF2ZCyp8rgRCgc5X/ESWGhclJ9AYZpz5y/gE1bmU5ufS4def6RNNR9mDCkL0Iokb5VnE4N9rTwHsFYKJoCyydr5OWhG4sUDIWyzcLFEjgQecttFyWbwQXTS0V+ICrH3zPTnffK2HigeRqZkxmrDDkd0Fx4kGrhddsmgvcXONY5JoSLqFEJ7RvySXUR5h5kOopAgN8bwxAGNSKMtJ8H32O4S/fxCCCGUab5kp6xHqOt5n79plrxzeRMDRh4M4ikTZp5SmsuoEYLPYYvj23dxuvT6g3XMC8KPT+a4ipA0tTsyCL6hph59YL5wCbyt6rRQp/fhjcgJLOPNgMZBXz+Wivy+bnmeT+E1+kkR1iLypE1mEcffw7ApA2N9NkchvQacWA9/ezL6bFntqTjyIY1ofW3cHZdunnD2rTxYja64V7xfqrijnAw77n3vlTXczK14nFqbBvx0OCQGcJDj9U1pXk33pgaINlOcV9kutGmOAncfRKQpWvrtnQWVLqeZ1zlfuAZjRDWN8Ddu4BwS/kGkINYhOBduumJSkTrMBkksntCpq1j/rz0PIXf56i9XrqOucgbr0sttO4bgm/bs5v5W/fGs1u5fFl6K1Js7XYAK/ZhtCQCrPd3f/A1jFGNUCB2Dlc9xuYAOfmvufvuNUbVy0kwA/dWK8GVJ7B/F5MUX3o+K8MWdJ1zCKCbzgfJk8jVd4xM0ikFvpZ5CDsSfw4d2ZP2PXEvJ8x+RqKciFynjgtds5YJDRQ4w6iC4uQRG6XKzFdzc3i6u1kilMrikp4oshVKfbzSa0VxVapI5EBFrUvAJd6xsFDf09Obz5PMaZiXpTkAiYXT+Z6LJWAQ7A5fHx7Q2hQDZrj2YTpEncU7CPRqODsIzB8wO68ZJLQdIsczRZaKdbyHE9Z2I6HkCAH5HMnFGFYjnxVgApvLWVzVJEazYTi0smZKX+tNvBYHA5zBqJrIP6+/5Y5UO/uCNFTRkkYZazONjtMKFV1ZLaMjI0DHugQsbikAWk4DnmNhe31qgeGiQaFSWKCDJQifc+TMECjYMvz+ky++lL79w0fSj7ztRyMPOUi5YoR7HOG0OknnsW1Ai5AtM//evXt3GqXN3I7xdYR9Ky+YizeOhvUw8Wmgat2QtA8+cH+aNQhvT+lnQywPNB62A9gG9UxLABFQ1j3LUIVJPScw9dGnqT9C6K7nQGsCVayVbcK+cL8NgDb2Iw+++G1vS7Wr1sbdxeHufuFA1aMODJ0GqTwCkLADgGVNuhCO4b0P3pd2gSa2oEB1A5zJlYsZ6g0iuffQ/nTP974dCPNVV1yRLlt7MWQBtDIMQnnmAwAgo3gxpR2aYaN7mJ1Rk52f1/C6KfaMnqo6+r9eY1THYQtrVM2yDYDBj2BULyIAElPhIx7PxclSWak0qkCKDN+0VGdUzVsI/wpXfvp42vvE99Pwkd2pn0l7I5zcTfWtac3FawoWQW4Q9Ij0pA0PFabgXs+uqtR+sGtXY4rRJtZ9yvDPomrkPllYswQ5NK5A3AzhIpjJdbWsSUErSyS95m3WqITT2ejC6KUSb3HiCEyY3I6B/GlUzt8dwKgcEDCo/qBCkIR73YYDElI5kA4Bsx5hIruzcoNMyvV5AMgKp7kZHXmUoyjwqn1gPqRoShMkUQm/VRJ+rScREnsyniWWX8tDvviKjTBTZnKyN6cRuJR21WpUEVnyIOKA8kDifi1oO7S6qeYstCzqUXzvKPObF8xpo+gtyyCn+hJII1jyhPd+XUPu5bntO9Nfff1f002bN6fLL7qYaKWTfOFUenLLFsQ8xxlLuiS9+eYb06pF54dhu5Xc1hVMQgxYP9yepzyoL0rHh3/wQOoYGkBvEDCMxN/+u7MxoZOwWSNh38y+5fbUdMXVIHNn0tEnn0ndiLA2nelH/532e5FaLnI6hOmoB7LufajZzrz9jtQEUx8l1wA6vDPLHYOo1b4CO30L43X7BnvTtddcG573XrzRLrySgMPlF61LV6+7kppdW9rbuTd9697vUResx6iuSnMhJswC3DFMn+A598O+CGIth6I68tPhQEqZ2rsPm+E1c8nRagGBKt+o+zcE7UIkzg5Y6w2dQuovoy0QjIrMR4uu2FiwTPgMEwiej4ZFHE2fVNO8pUz+YMr32GmM6t400LmNwcgnUz+nXCPsitWMzczUnKLmVYSVEUcXyXI2jpJcW3T3mhG5QcNjZRDC14ShBWSdvVvktxplJO2ebBloCQMK9oRoYybKCrmGbrueswBKCnsKIxWkUEV3FFBCRR/Vaf2vMHe/+nCcjqOcjCdO9rLRyZOoKx2EO9bJv8W9huh9UsPOvKdGcVCuSeFQBW/6QYtGyM0cK1SHtdmwaUiIY8GjOxLtLKH03LTu6qvT/KWr0hhjOYcroMRCno2aT4R/+rXsWc1jPJgqvV84fi2NABTIbu+h1rh7x7Z0EyKWC/B650LADLcWxxhrqMsDhDnAtf/VN/49rSHXWcKMK3O9Ie7VVhsPngtXLIGVQfiOgegra0OYlOcfDyU3Npp7xKFFADYIMXvft76VWthfDbB2HI4dtU+MSjDCibv95FLV665IHbe9NQ0Seu773vdTPd3jHCERTmaBGBky2bOSSKQevHXrrW9OLVeTj0GeFeTQR+IHEYXpTPc9dB91pBNRe7weo1q9enV64KEHY8CB73UR1KfN194I9N8CEHMgfefee9MKmOsb4AHW4XHqpIoJloXKFIcFa+V7SSfTw/p8tu/cnZ5CcLYdFHPNRReltcvkHL7GU3mquKvH2ThjbJrDeK4De3ZEhTyaFDWEyE3yVz6NSoMyHNSooAHNx6iYUeUwgn1PP5R6dm9BBCYLdVbhCZdT3ZYaVBpVmcNkOCTcVPz/MCy+YeFUGD3nUhnittgWOUTsiaLDtoh9g7DKD8yXfG0ttRMXwiJuXHFRbPWePEQij3ITFDlF+calUY1zOuewDxqXhsUJ1cf6DHCiKoijSmxPD1CxiSon3Smg/f1dSAJz6juX1xzEYrpAhSHYKmJ2veVJYHLDihmIlDQjculwhmiqZIPaRjCdPG8tsf9y9CMaSMgn0UefghVgAdXxNjLevW4L3jH93fKEHoucajr1oWYUYbtp/34QfQU38Z23356WMMZ0GuHXAJM/zlLra2ECoSOUxr0XjLsSWHyEiYnfpJN2Ggfk/IULuGIL3CKfEzD+axmIPR+1V6HxgaiT1XMA2GvlNEzXrk62BoeUG1xMboraz95//3fyib2p5ax8Qdov3FMGV8zLlas5wHWPogq1jC7mwzt2p57Hn0QTop8WFcJFe+Aw1kw0MseGS8i9DnJwz6XEUL2a8A+Ja9ke4op9tLo8+MiD6aUdL0UEpAzdLTdvTksXLk6PPvYoheeXo1C9atnKdOv1N6cWalUH8MYPE/Jeu+kaXkekVX5aMTsgIin3vLxH7MO2FGYTsN8Rt0Fw9hnyNBtvP/Jzv/QGo/IEcQE5PcfIGQ5hVJ37dnFDWZD/9UZ1fqSNoV9Mt+BrBklnywVL0vSWWcyShT6/9VmmMj6W6lFDHcf9e0IsXMhkkMJTRU2ocA0R/mUsOwwlsiyRKL+E0k0Wg2FRcul8reFL9mgxVC2sMc4KvpeNqiZEM5XHks+WvW6pXptJtBGwnP9jOGr0ae1JAi8wrHC6RqXGxjAhoEVnu3EduBYT09XKAKQY4bVKZdn23kUH6gC1GSlJkbfhmS/omMPpvwiSMD+HcT8il4yztbUZEReoSRZmpXGJRjbSb3QZ7IF5S5YwnWMmtRK4ksyCqufAMt8qL3uUzzZsEwwJUZt8VHIQDaX77/1O2kOdahaNeXexARfNmZ3G0LR/6QcPprP7DjF1cWVcw4mu46lj48XUGBeCOlan3aeG01ZEIg8BFmzn98dBumZyPTdtvCxdd+mFhHGE42idVyhy6vPnI0e5d8sFjXji6RwKwXaUEgSp+dRTT6euR3+YWujpqsWooisZ9BLuUqz7CGveB4Vs0eab0+FtO9MEKsntrGetBhWDep02r3nnbt8hPEnN6kvSzNvekhKSeMpmGjWomLGPYvS/kx/1MIjB/eS6br7+BvLD2Uxe3E+r/yNRGlkJGfm6qzYygaYael5PhHKb8HoVxtTFhEUnedSh/WHhN/5YiyRnNsI4S22zCoBpnM94Am/14gtb0m/+t4+93qgmYB7HJjNk4ob2E3vuAgFU1P31RpVJtOWcqKj+61H0VIR3rQv0VCRzTJg4tX1LOgAC2ECs7VBj2eMdxJ9R7FRIMZDE7KGC3JztIf6UA0ait8r6jadU5Eq2eBjaGeaVHssHmJ1nvFsQZQv4/xxqmX8eNaEC0YzfycsQ6FH+q0aVwyEpKYIkIpeGfTF311CQRTeHMmcq+6P0Bo6eGeSBDQBcnACO7TqF6g6GaIg5x01DuUEp624aLiV0nrGFAlBhJuq9LTw8ZdLqyLlqOP1bUC26ZMPlaRYD3SobW2hnwKg4VRs5sKZFETLfu+joOZ1CvxeHCnJmXQfTPfd8I+SyV6CeehsCMe3QdMZHT6dt99+XhhnsV2cOZq6A11twx3Wpbhk67Dylw6fPpJfRXzgCC6bz6InoJriE8Gn9ynmpjUFuVdzT9CjIuVzW5AQe6GMD1a3k+jkV8lpGeZTDDVh8z/e/l6YO7kwzoRXVyDd0GICG5axhDpxuFIrnEHqdoIGxgraRVryvB1HU2zAqQxU9ERNSmcrdkeZgUNNXrSHeVbHWwNqOX3LCbS+m+x7+QeTS5pgrFy9JV0BxaiTn8WC+94EfpKPHu9JFsFLWA0jU2NZixy+Pvw11qmEOvHFyZvdjNTXNBhBPc/Pov3PQg3m8oTL5ldNUJtgv1hQ1ysuXX/J6ozrRdSj6a+zlt15zCHf9qv1UIDZR9rXvKU5IDUHoOSvnOILFL+ckzSA+bWGY9gzqL1TW0vFXgdVfeSY1IX023URerTq0/jKDIAMVeSSKa2vc/JqoMu/vAtpmYbUbY1xZFhEGaGBaVkb8/FPmfNajyo7ebDUFxF4ge9mMynCzoOdEhaMIQHlwpW67RiU9ybqU8LmGJQcxaFNcu3meHthTTC86Ki9Q78V7mFMN4PW9OnXi7R0zLLURThXdMFo2mXJtwtV6qXqn9rEurXiXtZetRyUIQ2Kih4OcZaW3tqOvAFDhAZUDohwwl5hebnGcSk+98Hgoza4id1hFiDR/VkeqiTAKuB+YuuvRx9NBWDOa52pIuh23XMf0uPaQUj7cDYiCZ6yqbYniuiBBHclejSNLR+gQd7CaMgvmdZziUdsyPyX8rcBLxYynqGWIK7L2NEoOEvXsv/97qfrY4dQuLSt4gqpLYSzcbz+H4Mxly2Py4nQ8fSM35B5xb42ricG7DRFKT9Y1p9l07NZt3JTOsibIsgqhxROFD5EeevLR9NRzz8Sp3IKRbwToWQKBW66pnvShxx4hBHwlXWeetXxVyEkrElSyWyatP6oFSGhdRQg+bgTiM+TZVvLvOg4mPVhEaHwq8Up4UP/HVLbXG9VRBiJLB3HerhJih0gwt+DWvPngZUXYVJJqrTHlhH/KgVZhWI5CQRhzwWJQMMqNnIgHnn0s9e59NYxKVSUVbVoID6LNofAW54yq9FRhTBlY8M/58E77yWzwMJMAKbQ0EcBsJmUHbXC/Sg+o47K+WRpsftt433MiM/5MFEwv5Tbg/XLhNzdLOmlk1FYUKVJsqDGJs2yGPHEkLiFrV0ic1f5ZG1vIzf1kW+jpcglA6L8g30ZLfv63/McGWv8tZ9jSPs7rVnAKL1q5Ik7xVgxiOnoP/eZ0eME+Br4JlDdxAKr1Ycv5THrZatjMVaztAMjirn07eY71CGEuCKkvN3Al13ACJPA4I5Kmo3Q7hIKwIi6t1GuqyK9moV1XC+H4BAbfNnM2m9rSh0/fGwQC8P4JBSvwMFaT1ARRGlk2STwC5bRVoGUPOYC7iBsCPphGCjBIW3sXYEElGpA0rURLfxZuw9RZ/2boRGO0CFUgl6Dki09D+lUfbzXoQU7Lzxx0y7Da8QAAIABJREFUDpsuviidBWGeBLQJRaT8RGGAjKXv3H8vqN9LrMlMmPyXpYs5VOq5Lhkl7hxb659FHu2mm9+ULnCaSHGQRjlHNDrcPw8xSj00SwLvy0OMvcJ7RHjLcwoami+NY0giA/u/jHvK4u/TLz2ejh49hIb24qROwC4+/PCevcCZpoBucgumseMLaD2Ll5zFqDxNRKPOGRVuMw33pJ2PPZCGDu1Jzaj49LGQbpoFhDOGmVmSTPeec5oI//Qk5753PtcpofKsjZ4Nq2RcRB9W/LswxsIo4/7KPC0iwrCcIrzLhpnfN+dQ2UvlhSzlxTQqEb/MnMiMimhC1EtpfEUYGhxAeYRRW/U9clXIVniNzhpGPhAsjGal2jOSagU3lCLAsGIiCSig79veMTtdAKDThLFMETU0wak8w6QIu2l37NqfHnnscVq+oZXxuw14h1YF8kH2Wgi72wgbL9+wnikajvfEQDFoh6SpV1+JIe8HGt/D78+3KKzmAnWmOk7lE3igtjWr0qKrrqAmBSXPOk0cboJSedOWiOy0cTYykgYSnaPfUkfNOhoSy+quA3SZYApnD7naGNxFD+sqdCVUKZ5OO3sfyX0lMDUBFGvJgRvvz/WQ7DsgoIK81MPBKETN9EHLDQAL7UDg1YuRmwb5y51g2aQyLZeaF1Smf//edxi0fTJds2ljugjSbCOlB/vGZM8I1w+RD1m0XrxkKZJpeXicu8FDMf7mFglEOzYCXgrBIfLfLvZvF2H7hWvXpgZg9ePoyEtimMchZL5n39rqRW+QKPv0l/5nMB9Wwuat5kGeorLeSuW6nk0iW9e4M8Pn2SMY14v3R4s49+/ku6oYpo26KGMvJ0+fSDseuQ/G+kFqJhVQn3oDKrZBMVoDinwqUJW4rYyw/EejKhjjcedl7SrD5SHrFcaSvUWRpudTpTgAssOLX87GW7jAcx4wzsPzJYJ4Vbay6PINowr0qzCmAn0MJoO5RHAQM7E26z1kLlqIbGpjPqpojfeSPIC041yhj2JtfpRhcP5qJWhlK15jLqCBoV8NJ/84az8E3N2HoOZjTz2ftiAhoHyY95vbH23rzwhdx7y5jLz5cBBFPWFnQSC+6qoro5CrqU/we4OHjyAEycD0p55B774vLVp/YZqAalNFb1EVrzsLHzNz7/Laln/iAPMfZwhjVe4ySMHLVqqOxDWqZ1FN3W3g5FHEVJ9P/SgTT6M+qbKTM37Nc2MQhXk63rCS70/grYXBBTrahfBZwwlYKyO090xXUIUibyWtG5VockwxpH1cxJCSgrXQKtMMvaSHA+vaxfidR598Oi1evCytJeStU7XKFSLkHgRpHWE9LD34mGqUGrdNXhCLZzhIL55Dtr1nyQm1DpcjSnAJXsXB/BAak42JFwKdy5w5grimamC33HhTugDJsyMwR5aR+sRzLj3V57/+VzwoZvjwoB0FWcvpdYFsaB4cLTPZtRXgQs5XBCuIyIs6VUxBh+jZgAuvaqlPQ7Rwb30YRsWRfcz55d88vFk0FbbjPoMydM6oCpdSGJWbLLvk16ByGpNbp0D4coiW+X/RN6NZ2O8V2wwDKWpgeTNkY8qvKUCRwrDOhZBhgEUhujBePZibdDR0BXnwTuGTHqURRWG69Ghl7UwD16j8yp8aNlYYVb4KFpI1PEuSEp4xcsuCGqagpLE6B1o96r2eiCJL9XgfmzvHmETRS0/aAw89BpNhX+pFAMc1zwz/DOCMk/+uvWhteu973ouYaldwHC+95KK0kMjDqSlle4WNiZPUDV/+1rejhnjR5itTHYac2z5sdReAyW0b+U9xSEWoK+EaUIBcS+mxSmD2Wsfb2D5PJ0AvMt9HnnkiVZw4AoNiNFXFwZFD9+AqBi+T1YizxzyI/Qa37p/ufSC1L+1IV25cl/4NjfRNhHhrgNlngG5WVNTS9VxFNognl6zMAT4DY5u1bCk5PF3MiPpMgcadIvc5Beq6gAF4dTNgncSRliODQRjsI4RyVdyW9coajKaS8JhEK8LwHrzXuAcAa1BLh4PI3kFKD702voL0vkytb5SDdYica4Rn5V5op0j85pvelFYuWhYOAZ/4eqP65D9+Nl1GYryDYuEpWpdnQxRsZaEka1SzkNJgcj6op7Ju5QMVsMhTBe1+dLRLIyfdDOou3Yf3pu1PPpSO73w5zSMkMX5ugzQ5C4Qluon/g6cq4O4iILTQl0Oz/GBLxnkZ7mlU0XZRFH6DQxi5n97UbaC2QvYKcdiG4fgZ53X9ziVu8ZrCY2nAASta/yL8IByRSTHiMDkZ6eZaEl9jKTzJ8gSPGOejTJqfGwZXGLPgSoF/x0DyoD5wehainYq+KAE9KgkUdGmMz54HCtfBhpKoW89pOEwe1396jG7VnvT4k8+jrbc3BHGM8aPzmnsLSTTe48d//McZKvBrccrH6EyHBUSA5BIU7Am+M4NDYvg44Rk6483tgCOEZ3kAHosWL873mOHE/Czyv30muZvXkTlOcJ/Oye5inwbc2nMfgpMwaGYjOFPL0Oop3ifnqvnAiQIu/xU1s1ucPozUCai1rfd42nqwk+n2XYj1tKfrL72Eyfa0uB+BXziqELPtNASMkre572Eua8xBbbBEWlcthwd4DQPPHDNqv5gZWZhy3LH3P+EQcZ7hjABA7O1S4NNCtc8ZKhKH1DiHl/ruNi4OgAF8/Zv/ioIXEmjcn89jBcSFx558Et7nUFpGmrQGMdOVYAiN9Im5TtXlcy491Z999QtRGXfywxQbaY4ilDyUBjJRjSrbE3eCC48O0aD1ZBTwvFE1piZOjekIrBzr3JV2PvNY6iQMqCTJ7UDYcjFk2xaM1baPHP55WJWeyhMt+5rMASySxtJz8Pkx40n+l3lVoG25Zd2TKGJ/T9pzGyFvAk0yz/4tWizKQ8FrjxzuvE8856TMhcKY8VbkDc68yu0fme9nThVbNH65CN9UUXKcD7lPwB3+frwss02y59KotDu2mHllTL+wjFERvWa9kJorCUnWMnXDWbtuvHpEJdXnOH6sl3rSQHqRCYXb6AQWgQwBpyIPDQF+ttSv//pvpHejYSEOla/M+mNWysq6dpmFEfXHWC42FeWUCYqmduvKr8uqrdkb52Q18N/873juMDoYS4qOcrHm7FRCosMvPpcOM/Sggz6u9okhcjaQNBDDyLvCKPWVcvTkWmBU5nIY88cZtzN94ax05123pX144avXr0kPf/O76WaoRUsxmgag/XoWzgMxhgzyTmNQlsZAQQd4x0G8/4JrN6X2jVCWEBpK04TZSwDD+/ZeBEa8TroJQBfduzXkRjalBZmNwzKWIxBH54GNp+fpBO6kHGCv3HEYIY1Imh8jlzIdcC9v3HBlWjUfNefgfJT8+teEf5+752/T4cMHUXUlDJBRzgaZSazcIADBJgrAOcKD7KniCzccWnayEohNq9gITUiATcOtHd63I+3d8kw6uPWl1Ieouxp8N197LRoRxMhuKB/Tf2ZUfi90HPKDKNtASrXa0EMPhdTcPRvQuoBBcRLGm/qrAbPnU0qun2TaPAdYD5Zb5kONNgz5/J/gEvrl+3rCsXNVwLXjeBD2s2CFLIo4FCKXLET5+bjov+KhyT0MUf3ISQzPPEQKDQip6JmDHG3rGTaDy4bhdiGGv+zSi/BUy+IUVSWpmVNbbcPuk+geHu1D5HJHevVVmNue9npV30gAB8XYKg6zz/zp/0y33nQzjkbuna3ydDyPHuIDITQ3MOR8BspFGMDkGaZhYNwVVS0cVPaWWTtSy8+aTF6PWMJYTw2fzce9nIatrz5DIzOhzk6vC8/dR6tQPZfRD7XtyA8fSnPQL59J8bmaa5qUYFuE24DuYZzh3Q3M+Kw+crB7O/enl0/Rj3QRdCyADetE65cvSutggEwaxoJ6wnYMECizq4wOlHCoAR2tJiyclobICee/6cZUf+llGAoSzAW8ne/E7gUOPJ5jz36Ufg8eoYGV/B4eYwVdytPhXgarpvBrige4d/yvh91hpBi+RZ3N1p4OjKmX/rBJ+KBXXX5F2rT+Ku49jzAq1cbO5VSf+Ze/TidOHEvXgv+vZDDzkf17gjLSIOePTRvsZz44k2qzJsF0DCk2lZQZ+4SIr5tbOSVw+Z27t6V9r7yQDu5EI4GLsu1h8w03Md8XomKkZ3H2FZ4qzOAcqdYQIXiARfhdttkbfkntnyIGto6UlVyLr9jDOWQzz8iztBzH48bOoU8YViE0E9MUnczo/4pIrWRmZPIui1oUmg3DhnnYggMiXjETVu8ni8EQptw0vE/kXQUaaItKhu49gPI1KXsdU9nDmvLnuMFOgsJVAOSsuWIds5bYLNynXaULQQEPOOitl5nHE5XMjHoWua7tWfbM7U4oU8vrZ3CQdXTMTH/2iU+lFYuWFMMDACtOb0HL7n7Pc8bUXMIozTX0CTHooPtFZo+doci8DiGTlRQ0ARsIeXzOsWCWFfjrkGM9nd3Fs+4jv/jhE0+nasKsjbRdtDTNSVv37EzP0Iq+mEhkFSf/UZkTPSdSG1rr1YrL6J0jGtBb5/BSnp6kaE+WKcosZwFIHoAA+wC9Tso993C/H7r77WkuBdZpaDo2UCieEQMbrIdmZsXZyPsMBwHL+IABDzW0K5bedVeawZjcoPiGdzTisYAMGEK+tQ/p5gra/yUzTxFuT9H2v+jSNamW6fL5T5n9ckAG3H+WzuZj6RtMfrSX7pZbb0XDsDVQ1Tk0V7ZSRsr3Vk7Weo2n+ubTD5IA70g34E0uXbwajesd6dmHH8aF++I8PSL08cTnuSB7SaJgJpRn2weWX2UFGmHEM7ApjlDs2/3Sc+nQLuR24X/NBqC48ZprKIIy8kWj4iIk65ZonLdT7P/XeKoC7XNzWsmWomRPlfUjJ6sXoVjZsJinu+eQUuPRYwZzI/h+tq9nT6VxVXHams+YYEY0F2CIuVGhgsRDd2Nbg1F6zFpVP2z0UShLMRVCTXg8XR5d4z4skvnwnBJ8BVEC78uhrEsf16XkFy0bhrKiX3z4GPd1AqNaTJv/PHQkxrm+0yTdx0ie1zIU4AAn6/Cg3q8qPf7YM4i5bMuTI71wQvFWNekZ6fGmGzelj/3yL2e0zZoYssjdXY9RgP4B942Y5owOhqxdCvhCAXh4Kyf8IEKRl9IrdS2bDg/muMYyF7RBkoPkYfbAfIZcX0LNZ+/+/emBBx/GQ01Pt7/1rrQA/cUnaEB8/InH0gKK+rdvujKN7tqdupELb0AXEAw4Nmko5pbMFp+Rnl7NCg7oUTzBBEY7SB5+gvraXAys79jRVG8+yPNt5BargPaigYVnaFt9QPAakYYfRgVwwuv7yIeWoGcxh+JwHv/E72h8RRg7RtjX+fL2VImskwIwo4re8LlLN6wDtWZEUEnjiTXIXQ6GggOUGx6CN3gK4ZfbkK6eSzE+h4zm33YVWOyWMJ3/nPNULx6CyEjcuGjBgnQBfKpODOx53qiKDSLTQsu2vhSWH4z1LNpvRd3pDsKbNSAmNbjhnlPHYWGTeD77ZBjVGMjL/PbZ6ToY1/WOhmRxjEJDruE1p3wZBZfhX8n9U5Cm1PsWkZsokDg3exRoi39PRcLCe3KddtTWgCoZ8mVwxUvP5QAJtlKCRN7CX8YpmFv1Y2RP8eVpOkEsPka4JJm2H82CYdx+aKFjkKowaZjFUsYBn92t+L6nV+7x8cT0Pf1xOZhATyNyqbb8oJpyGMFqNm4DUgPT8ViHIdweowX8ctas8xCzkdBKP9k9hFfYQgj4SlC2olnT9/fAIdz62C9/OH3wv7wndCFmkMvs2/FCeuj+f6BU8gprNgTYZEMkEscY9vQapL0g0c6o7MBjL4QyRRg14kbKt+F92eH8Cv1QDmJbduHKCIm7YJFLG3MWlF2vvUDVx4lwZsG8X7mATlxCo4P0ZE3nkGgQZVMrn/eULhWy0oTHttTUUJNyH40AIIzbXwXyOcF/PTBnKFBpJKLcgf918jwcvVp+p4q1mUbYLC/TQdzKfTsgYJJnOYpnq6TtvU09dg55PaL3GjqNsuhBUMegj9VAHKZ0GiDFOKBRHSrGdeZXHsAeeOynM5QHQuOCWpYRmjPbZNPISPc6Zde0z52bFoL8zZ5zAQdbazED8jVG9SQ8P61PUucKmLoHdyL7zBQ5vZQjtjJalxNW431PfntJzKXsfJSdXKOCDjd8kPbkUSbYbXnykXQMZoaM5kUd89K16CzUOl9X0OANRlU2KIZRuCfjRMueKfIoybQalIusl5IxbANhaVQR9uXQVGNvbCa/w8hFc/xTTvnw5xqV4UwglyyumEK8v59TkHczx9BxNtCUovWDHipifdvq9Q56KlWYwttFS0zBNrEnyy++FxB7kespdxZAevG9aHBkkw2B2A2weWoJexZRI6yEzeKQ5wMHDweLfiGh3F74cBOEQNt2HaSV/XDainaIpFDzyDBOHvY00LbPfOrj6R133oanEgYYTN/95jfS1//xH8kJGeaH6MrokE2ZAF8YUwh2wtWcAeBQC/WnkvzIfDBEbmxxwUvl7mqCU26jijDNArOs9GmFtAG7i/yKHjV5i4q5ON+L1w4D1/eR0DuN3pGiiuoMwqkbYmPm0a0oxaorInEVwzvrL0GDMmCw+GtdVN5etO4YHsfYH2hSdDmEgq+zuPi+7fWTyihABxskNBvhuhDFAx20bJF3rnSpKH9gU5UYX6WHKofdTAAQ2UOyVzSSs+wTOwPU+TfKiGtlDxje+/uG7P7d+iJ17+j03bBpU7rmxs2pbfZ8VHbnk+KYW73WqDiRAt3jl5agiNRF8rj12efOG1UACwWrOzYR/zb8cawnJEqLZU6XP0u+c4xOypPHDqVXn3mSQuBxuFRAkKj5XHMlqFaETfAEjbMj38jJ5+uMKsK93DbvyRWGZQGWrwj1wpDUteN7fF4UYl2/CPMyP3EWMH4TfLro6uC65eWVOo96XAU3wxA0ntg8ucUkxGYihFMTPedV1qkCVmejGVe7KZxwHkblvZCfRStGcBnNc4xBCyQyjqGskx5gS7TxO1xFo9JL0VrC92aiyTcLsnEVm5DjnTlPR9MS9eK5rsPMfJKcu3UncsU9TAChe9XT1/sOjUSYBM1109Pff/Gz6YqLl5OQM/y595X0N//7y2nb812h1jtOzUi1qRE8rdFFsBeUfsNT2Jg6k9E89ZREXBMb8PrsdiWfCpVd1rrKBj1oUTVKEbBGRi7VoG9x73oZDZl1NQVo5HX2IQ3z+7H5OfW76TMbRMOwWkIBLUKqENtCIf8xa7DnQrmfVScfj88JVDeyC/dbxEiZbODm4X096GulUgFaSCGTwaIKlX/XaEOWOzx6FhBSEk8phSmJmbx3DMbgTe3oreG6p3jfWiKpOln2GFZJp7OQPsI9eMB4CEynedT5AZfTKnINrffTaJh0CN+aRbA9XmtUz3L66akMgzqgx5zAqHYhUVbjBwOJh4+S66dhBQhgYsTmxLKtUY0o76Qik4pC6AMc6txNXrU7jfNw7EHRqDZpVI4BNQdzUQKoiMuIiwnk1TxBNnrkTwVsHgYFiTWGA+juC16e+ZUgiuGooi267gJql/s1C91wXVGA3ATHxsDy10LJyd/Rs/nQi0kekee8Bv2TfuqDtUYV/D1+V5lfjSxiaGtzoX1OFcV70rDCo+fNUPafeWehc+BBIWXG+hefOUJYOcRJOUOqESqpM6G8VDI9sId8SiLuJRdfkk5BMD3GVJNt2/elg0e7MRZ0ABFwVGcvNrxfaD+sWjwvfeWLfw56i4rs4MG0Z+/96S/+/B9AuqTiEOoSBvn5IxiMCbhMeDfaEC05UnjkHypk0mDdB+hYbz8GcOGT0UAmWH+lFeIZ8XdDTq+hhhy5gYjAepTNe1O8h0KgkoM93LKYDoP/MKrTeDCfbQ08RtvR/bIXLML5qDvadTEC8wZ0kUN6jP0U9b4g83iIZ8TWXjwPU41WUcwZhobUrGr1okFKALigaG+IKHnZJkMPNXNpqVzeZ8yE5r5zacbxOGIFjtiqClpXDMrgvuvsFI9QPoNCXoO8T+tYl9I6sulNtzEYwsF2M9LVay99vVE9BxUj+N+8WTuh3NF9e1Mno0JqPX2VinL354y80KcwD+RuMaxhErnubsbZoEPQwCZTm0BvNcwc1zOcRhP03pirbdq4IfTTq/R0PNhcVM/vWQRKkTudDWKqHqoQdymMSh3zmFsVXxkM8Joiv7F7lwcYfU0iVvy9GQ118yRXRM8kq9q6UKjQ8mWfVUCnJsthrHpIvZS6GBpABhJ8z6AhmQM4eI0N70MyPHP4tA/Cz/PfWdBGQ89GlYVCcxu48PyZyNP0VDQLYgwj5GzNUIkayFtmEqNPZ5PuRRfCjb0M1vZRRugcZWCeRd8RJJO6MDLVjKrYmOaX7rkpgKHN11yR/vwTv8cklQGKmEcIER9Mn/5jpiGeYI4t11RFjqEBqFFvgp41OVwHp4Q4tohN6HwydpYDzJrZA3p0J122yYLhf2PBru+nUEotM4CS3A1QWzDrYxg1rzckLGuHvs8cQiPXS829M4Z8XI+w9AAlhGjTcbO6Thx8FrVHkBfTAHL+m9l9OfXO12wrjXt1BDAkFLQEZoDWNaoaACjpcPVETz7LXgw5DhLubZww2/46Q18NK+cFeSCGBd0BQj5Z6bLWfY4+93paRpq4P9tjqg3vuCaiXtKzs2nN5RvSlXiqMQ6scb5/1ep1rzeq5zEqvZQX30gMfBSk5xA9VQ5Qi81vZV72QiTHwsAsBpt5kkU5Qn1rGBXYZpjWtgj0dXcxTPsYtI9+RBQ5KTCqBeZU1wBU4P6j7SOAZHPF7PX8u7mU+VKWezbMyypJMW0DgzJ5jL8XCJ2W6Hzi8BaFUcklswt1RDUdGwklupYhGNcuXWcWjO56NpihqA8sDFj41/BM9JWNeoadrxCIPVI+EL2geZg8vz6gdcMXH7yAh8RV88swLAGc8MC5LhWbRem3MFTeszQqrus0D3ucULF5djsd4eQs8y8InXhb1xeS184C3NkLe+LAoWPphS0gfgAxxximvZ8cq5qT2UMn6nEY1X/5yR9Nv/Er74cxcJR92pueePTB9IXPf521h3yqN7YFiA3naTzM6yMyUNCU9ZB5YYgWWoYk/uaIDjyvIs+okwStJNis2fy9Np0CkXSS/SgGFp4mQjR4f6y1EYPycxqX+aMbs5LnbdeD0l96L5+1xprFdE4Hy9vw2AMny2u7yfNzdv0EqdzoPiOR5xi/KpdS/mQYis8nI7ZGCnUcNgr5aGDeW9RTdRaG2uT2g3jm0FeJfAFddIzM7gmnSA5jWL3oAppP+vn+qbEdxx63cAY2kcIg4Xnb9rPq8svT5XQPj2pU2MmVq9a/wai2vZxrKlxADRvhBARBjcp0T5ROON1Tw4sxdPHknUFy6tSEV1G9qSFuX3pBB+EuDXqw3QeoVZyBwDiFMYxiVHOdpE5i10Soo9xyhEiFUeVNL0bKBldsxTwp9CHKHIqFVR2WBSznQRlbu4jVDOOK8KsQ5cxQNkW70JNAa5vFCTUoO0OdJoLbbuYht+MJlCk2tvaBxSwmUT+RIoxbea6RmDOcUSD1zatjU05L/XjfEQzXU7PGTWmvToAfMvc5/V2v4suTPBgVFmvNpbQB1k729Qj32UDup+yW3LUOuqKH3dSUKxYuXBxM9J0IsRyBNrZn/2FysGnM6eqm/Rs9RjZPeFQMoZrC7v/4jV9NP/XOzQAWnXiq4+nf77k33f99JmEqikKrRj8tFY4bMpAZZhif5NbqGOJWimxa8+dAImwyXBVcmAHbwEOhThk18iRHexo+jbOGkq8deaMXcN3OAVls+jLU0htoLHoBDaqZNhXDS71FIMDUiexydq1krBiuWUx2vaMxtRj8J9lVpE9QyDnAUbiPsoQHrfr27g/FgWDJ8zND2xhHJKHWkA/PJBo8g41sC48HgsV8D0xFTaN2WbaqsKjaQbyGL71gjmzcQbw3h0QtAM8U678WRsUV19+YxvFg4/z+BrqR/XMOUn8W5kOEU7yJ41G6qRUcPbA3j0qJXCvXGjx5hHH1EE473LN/d9qzexeC86iSMkZnkgc22Hsq9UOVn5ThzUKNQVSUSHvT9ddG41g2qky0DBqsMK5gQ4AF5k25uOtChSKtuZPcuiIkjAo9T8KNXqmeg3rswv0BX+d6k5/rwmmEEQIKLWk0vI/giCCDarW2oFtMNkGOzwh+n5CpAEUWfRFW9+TTK1nwVqHWWD3ykBgHZHFUwzZPywhY1MViC/OxBcvDOppGNcJ1jHgS4l3nLl7IcIVeZJAbASrmxRR317YZGa3DiO4fYYD2QULAY6ilDo0iE0at5AjAhYanorigQgf6fp/70z+iZAHsPbwrHT+yPf3D3/xb2rm1K0K+asbgTE5VxkQUWSH9MB48IGv5mdduzuO6+bMB2sU9AKIVhYNS75tlB6JMjmz3PAyLTcWaDQCb97PZ9dp6u1DzpfTgg4j7jxzIzwU08HAL5SpCM7yW4bFaHTOpb7VibD5SjSKH774+H4A2c6rlMYBheQrbOV0LKGCvWA2Hop6qh3Z4kdkYmm54aOcx7y9IIWjhs/bLco7M8rrw8hnscj5VaOQXxGyfmQBGAFb8Pd+/NTtkJjQyxVrJUZ0dcOXNN6WbGRE7bosNn33lqjcY1XMo0mr5PqRmNtBJpn4cIa9SMUf53fPshZxvNHJiCWzsgpXc2bkvXXKRzWCEfiePEXN3Y1QnQ/YqNjeeqoXEc/NN10c9I2pUGpZnokYbsLYggqRUWxgwKn7P/2bpZ2k4hpyiNiJrihoKa7ORrbkE8hbPMv8JVCxr9uUhbU63yN4vfhyoIz1DLLTF4UhWBT/0ZELdeihaLUaAz4OdLk3TWB0mgUwMCbVel3xCT0Y3pp4qBm6H982dzQFQcHNZcibzVA3/hs0v+ByIZQiIAAAgAElEQVRzqUaklE8wJbANtdd6mNcTIFnTeb9GakDbduyIETJdImesYQ+w+CCb9hQhiuGpIJZ5ynrW/lN//HHKFvXksDyPfS+lz34ShszRUUAE84c6NnNznCsD5ESnKXd4QImGms/UsMnMDd21TjAZxFsNw0OUqGNo1Ea47GHRC7tBr98AFG1oOB7a8WfDSFwfp28YQsXtCt8a6rFGPmk3uhs0JNvwLAISHkKt9Eo1xjwurgFvbXhVFfkOXoXNLrQ9CJfQTW3uo3suwakW+ra8viHW4AR66IJJfoboowe+e3YQD+1nBgmAK6lmbZtZ2wZCugb2pBMSBSoc5lDKjBst2fKjHLjhbOSidn9z6ERCjPzcCO95ERoiN95xZxp3VrJGdeEbgIoHHnskvfTKlrRv717E76toNV6KzBisXtE4E3lPeZNtk0I7VdkASiXvgaZy+nRPWrxgLnK4iGYCVii/dRoWhX0syjFr4dX8zg2QHpcx2sbCm8l85GoaSWFUkxFP49n0DoYCwq1BdyicUITB/j/JqLlu4CjMqBOFiZY4YqYLBWOBTSLCNE5ynnXWs5GGYZlDBRqXcyoFXvRMonvjoVKUaTGhvMSa1AEFV9meUaBBNhgaFuShcRhogY6JlGbkL9NYg/bkf/lSCkajUia6g7WYRvgzREjSBFo5g8r8GGvQiBad9RXbvg1BPTHVtBhmIIPXrQiN/DtFX0QmZaq872d+Js1k+vz0iWMIob6Q/tef/CWNoZYCDOdEtUBpBU7MkdFBj9Z/PMgZDg8DlMh/OGT0XtbAhsk9RiXZcuUicQIAwxi4Ibn3G4+B91LvrikMl5+TixjCRb6FB3Gt3Kjm41V4KL2USZ1RyADwuuieRqTHikgAqFoDs5M5I3l+CAcHG/x0HyNoza14lv14LVWt/CzX3PfVME7j0ZyoMoP7yCUMIwY8GyGjXnfC+cWxnY28KPqSL3bM6+AaFAYygtHzc5izLn2Et+Z2XruD+Ewv3GUeovXohVQRAi6+aE1af92NadL74jPXISUXe7BkqX/yc58NSsoixjJO4+Ir2FyXouzpcBfZvZGQqrHAf6vVpeOkrbTgR7dqJafAUdA+jWqCnpr+cMdA6cavPjjeSwj98ksvThvWrwvBSBsS3NRComFUgh+GW+Gh+PK/kVPJH8tUo6ibFrCDyKO1kwpOnqgPFUaVXVV+v7L/SQ9oUhv5Fg80qEiih7aH65n4WS4i54kieitbxaOZxIKmjBH7kUT3ynKCIV54JY3KafO5RpX1zXMuUl5HQM3FgRRqQBixMPpcunPHOFzkFlazOWVgyAppa5sDRekUunK78gPlHp3X5FTLCfMZNm8NeiADGIS1vDvvvAMloKvQ9aM213g2vfT4w+mv//xLrB9EUzag0Yeb0vucCXOglcF8tj9EJzOKT4ZsanC4vB6YehbXFtWfgNxdR/MYswqTdk9vjdXNntkrGAZ7oiQnGw6OgswZwpnX6nlqDNnwIIINHm7+bmzaAr3Va2nwdjK3YVSuqUbu5wnNuyd8fn3srVMc2n6u3sNcy+uKfjLzKw/NQL0sl1j+wSh4rxYbEo1gMCrfy/tyEkw9KUAT6sDS7pppfFQezkPXWWTdfI5f7g0P1qxn4QFAQRsGxSUbr05Xgf5NYLSS1658Y071yc99Lt2HoOC73vljMbryKdjG62l4k11uQdcPMbEM6w/eViRBoVdnz87JE4cJ/dA9wGudBl5Xxkl0yAcWRTM20jxg47fc+iZauwnZNCh3ne5UA7AIC+SZu2xJQJ2yoady88caZV7fub4cGQ24/um2S5f1kyKsi9eZW+ldPbFKtkQkwbZnFOwJwRD5fYa9wT63M0DCrKabdQ5Nbt1o1j+yH5ShbpypHp0nvJNLzOkCUoqv4OBL6vVb4aHEYPROhD0mwfx9Hv05tQ4cc22VFPZkpu7jKNBWmkN3INPVSYv2fEoRJ0/1kTcgRkkOaQjSZwcrcnCDGJWo1U+/56ciAljItI3m6mnpe1/75/Sde77FVeRJ9cLgx8mRDYcdJFcPA8Iip2SxGKxh8x2dwK6DXtU8RF6m0mqZmpaFcIwkPFyakCtzwwtBnyY003O1YGi5pJC9i55Zo/ErRi2xMVsJ/Rs44fUSQ46S5RDNLTmZoROFew7oqIcWua8gST3hZj1qS4IlHnTKOkupE0gIlA7j8Vm7XwQiLKy7TwxJZeGMAuMbsvpgXYMMIinog7Iw3jJG1KpkRZOtoaFrqpH73oad/XhV94n7oZqu4/FJa1Uz0vprNqVb3vb2VIHalSyLjWvfkFP9/de+Tpv2ixjHsTTIabCMU3Q5Ex2qWVQLtn0snjer1bpRFBqxR4WVwbYo+iJDNooYfC+/r0yusbDkU+FtF0iPNMkNv+3OO9OShfNZnFynmmbi588CQi8KvHoQ85so0HkGaMnSlspQKoMUjolU1CQ8FT/LmUveyJnZLoIkEJELjOGddP++p4Yl8idkqwfj+waktnXEI9E7BuCQQ6PsI3MYqjcKzQvezJDBEERwItghfj82Vn613tXQWWKuoz2HuEcZKItWLo/PcZK9I3hqwlPJeKeVmzBz9579nMg9cWrvA0J3ykSDIRbr6ahWJ1c6TbINLtr7/utPp/nz51AL7CBWGkpf+PSn065XXopT12sXIXRjnOK56CHqCefaAAgMhQRmrN95Y4ZQdrbqASxnuNncjCJnw85cLkoJ+mhDwtKDGKrVUxLw1t3EGbLOqGqgxngKP9eN2iANywHh5IgZQRVpJF/lWuPQdk1YIzez4aQHWjvtLyKPTfxuHYVZowJFdAzZRRb1JiU5IROt83MZJNfyfaznGQZaEqnHYw7joc6ilut42gAsIprikHSsrYTnQHJzTazUQxF5DIieZ9RLnqaY6sVXbEhvv/s9aYrnJcR+NTLZsU/K8E+t7JPwtY4eOYjAIJuLgu6YhoThSIr05r1Ie2qyZRt/Exw6xYGa0BTjTSdRFT11/DDeqj9oLor4D9F/k09vnjffu2LdunQrqIna4vK7DOhF/V5HmNVT4aJNPH3AnnLuaPOAfk5pczs3Wwvt+XFtLuk5kKJop4iirxs/j6bRYHM9I9dD4vOK3ErPNK78VWQQxWAxf1ezKJqLwmDDmPxvBkxiuJpcQjZ4htGjPbGgTdk3lIGRbFRZdWgArl8LAEUbwpoKR0cln/cyt/CYMfzTWx2i/eEYnbkWYg+B9lmnq6F/zU7kUQmfbmA+eyVTVN7//vcy92tBaoLDd5Lm0E/9/u8iZtUTdTghaFEvD54uwKPjiLGY4ekBXCJhe/Mka0l+L+YbR1E557IRtjoelojD7+mZbcYUMBRBtGAseONYIA1AVFSAwbX1XBFWN5Tz89WszwP0HENkfpQPaD2cB4A1oYgK8PoWqYc5ICTiCsHPoaM8hktIKeLfhvP1fGYzXlNDsqic5ygrPe2ssap0igLzcYRmYs9wOxpuC2GbJ8gktbqzOIJ4rPxsEE0Mry0P3bBYjow36+H+U2bC+549a04UgC17OBR+Nb1bb/+pnwao4Hp4jletfUPx9ylGkYagP2/STAJ3hOLvfpC9CmtGXKgnqTese7VKq1u3U7ipHsumua0CIGC472Tqhes3hPE4UX4AKN2BbMG7My9T2YcHfPe73hnT/QRA9DDZoEqeX4bUYzBAIIcOjMunp0U5tRkMU6pY4HaKox2IbjST3JYdxBF2xYYPiwgjiMHWesHwVvZkFY2NRU0iiKkOGyhCv7ydYrkLpDB7oHwfghyZpWFcGhUwc0TrGDney0ZcRIPuLMEdveGosRYHUTs8v+mAPJOGPTYt8kf0y7Nj0qnqvOcudShA0+oIl45DUxJEMUmO4eIim1yzhNxrrr0mfeAD/xVC5xwMuzK99OTD6X/98R+gMcLcrQBRzPccgsAacfqeJhSUcRIHFdc/wGayT8zXCTrEuuPZ/LfG4roKUIyxiYLhwGnu6zzk5EMKzxsVGJr5O6HJzvsGFB2EgbxmgkqRJ1lA1yOy0TU+vXul68BG1sCsCWk4hqd+fuTU/L4IoxGBRloNlH7Koe/sw9kUzhUg1VtqdO4j2fWRO7v21gO59m6YFQOEnIaKAigNkIobGsn1MB6HZ/SDrBq1BGmWz+sFkZXyFiGphmbeC5DkdahVQXWDEUeb0puZjjJu8Reju5KhB6/zVE+glZbVYjk1OSmOHzgQ0+lVrD1j5Z+b84Zs7ZikAU2SZr0KPIpXcPo6Ma8fOP00p2E3LQs9sAIMU2yVyGRVkJp4QIPpzW96U9pIn5BeztzKimvA5hqT7RxC6nwJcpjoxmAADCp0IniAgcTwIKxN+HRnEQJ5CrlAshuCKClHEaNyI5rvBPcuTmHDvlzLKnMvDSHnU9FFE6dzLGR4nZIpncUy42dmXHqpMNyMYAaqJpcwbC2rqYpSansalO3ZAhat1PPMpWRS2DE9A08bhE89GRdQhfyWIeirCF4ajkzCTj+BNFYJFlgi8KFPkYuMcji87Ufflm550+YYCt1E3nHvN/4l/es/fjk0W33TIeo8huIa1ky8ex3F8hCw5DNH8T4DhDIitJGDcq0DJPBjJPzRcyaLwNoPPwh9d8ANDUkGvhsz7tMQr+hYkK5mLuxpLsAg0yXzKmUn5DKGoWAU69msUVwtCLt6OP+IIhoO6tWkG0UDZmZFh7eI7m3u3dphTDOUjMv6RmcCoaq/H3VN7sfHM4O8yoKzRWjJ0IrmCHRUAMLU0Us1G9S1FSRbLfrpRAneuweP0+tFEzXKaGi1OMx+0gtWOPaW910HmeGmt7yVXi7VaivThjVvgNSfDEZFOHwMhHGOUI928WDHYyMjTg9qZFW8mh8qgH/h8iW4/CoEdHog0OLygdL38B49SOp2Ea4MIIDfJwtZOBswQvjTNvqBPprxaJP+sTvfijg87Ar5Y57g6uF5AptHGeeGpxKV4r0xzkBghK2jJkXhktqLJ0vXsRMRV7sjJLgahuRphYSFwuEaVpyQGdCIomCgcQXLOzxL2Ud1vo0+oAgeXLAsgrhaiMy4sPqnwphcsajEuLEM5VxBjdQwMj7DepLTFknKiQDmcO90r0cPkTCsAMUAp7Yxvx3DjsC0u3jrth1RthigobC7pz+8qweEhiBaOGFCijf40Ic+mJYvW8rmQPuPPOlLn/2ztO0FRVBz0dyi6SDvr8S0HsD5Sn6ma+Ku06B64dt5DXoojV9Vw9Lz5i5tNT4sgsqyIJzj8DLnsH5n4h8ABUYiuijo4SiGqmhiLfmVRgqErzIpeB/X0kF6PuNorbCepFQB3sXCblNA+LkPy8+NSS16tPCmtvPgTfB2ostOR/RGhOXz9JZSqNXIX6K1MD0y5FyjuolPoetuHrnywqUsP4cO0nlO15xNH9tsmg81Hgf7nYCOFUZlquAzjENeby2Lhy5h7m89LPVbGKpwhnWZ5D3+g1E9sf2VfFpxMju+5FjngdQJG3oBm2AeemxCj3qCGWgOSOCs1ENRxxgfRn+ORdpHqHgAjYIeQpVTTL2w6NZPMmryPyLEisfSg4ySlzny8UfvfHO6DHSxQmOJdufi4uWfCW1HvYoNFDww4yxCjzgxWDi8gLOCo65A3uY8VxPfCWtL0plIOs33FDuUwCv8KksgOm+FyENJx02fZZujrBz3bv4lIJmFXybQWAhoXkQsyL3hfzJqWRiT1hyD8Xi/AMp8D8GBeO+s+64RawjN9EzNAlBwhr21qenBCKkJgXxzH+85iLJ81o6de+hfmkfo15P66DgWKfMUDtSMDTpCoj4HdsPP/8KHIby2pPn2OuH1PvqhD3CwHYGHCeNArx0hI8XMgiwqQTRa+qNMwInLGp7GoI7SFNnDQAJraXr7DFxAz+KmbPfwjzWcBgrgrZzuCqPqxY0kvE+NK9cUWeMQXs36H1kXRLGYzKAQetdgLUILnvhMIszEAD1ULArbzGg4aQwvE92fC7Wb48hJ1Liivsg69BGmGdZbOBaBrMMojbi8dgvkFtPNlc2DtiCYc5K0xLB0xbIlaeOV62mgBVRzqr2TPDh4BOBmckD5+zF4m0O9D4DHPZC9LuitX1zj5rfcjlHdlfrYb1N4risvegP37wk9lXvC4hkntC3wuv6FtFJP54LP0I/j3Co+mdNoMGR8J0c4BRk7eYYHtp8en0HEDHsU3z9JUxzSxFG4ZIGH2eyGchGfsykcpHXxisXpNgCL2Ww0A4lgwgsi6KEMA60f4alyc1+m7mhU1oryxi6qIiQv1ipO9w0ohErtyZAHYiRJqihSNSdqPe5flrZxfhAxDekidMleRdQpC9mUGtlZUWfKqegahqe+IZfJd+mZAnTPHL9oI1FMvwgZQ9QkQAeNidBPoRpe2LFgHmqzraB9HDKupZ2qGJUMCTeeoZD5wQhefdeuvZywrXTaMnWdoq8hp4ZnuDYiux0Yfj2Ezg/87PtJvhl7g1GdQqfuV97/Pvi1A3HiWp9RabZknNip7MnvTfis9a5GJzymKGUM4C1OBx0o8/1cdyH8SYzdUNpN5fRHOXx6BcM7p6BYMBeVFMUUvBFNlP2u5w61KBeJz9GYfBYNHNB+trmOzy5gbZFBPIBG5FfmiDIQTpFL3lNAKjwdr7NONgsuqQ6gn3roKDWzCdgd5mWidJHjSq3Sg1CmcBLk7v2dae/h4+jRU8aQNYS23+1vuiG1EW1V8Hw9dE4RZQ2RatQEsEPNTM4gn+lh55f5oj1p3VC5VB7YzHiid9793tSFQQ5jaJde+Ab07zmENxxArCsVVK4mPHFSgpvwDBccqDL/PSu2P4R193YRypEscoGThCQnjh6LZPb4ka7gpw2S/I3Zw88Cj54xWfS98VQSMHHzrUCwF114YbrlhutJqh1algcs527egvMXuYZqPCJNasxx8ropIq+JEyA8g7WYMYYiD7PhxukCVZHLU0e0Ul6YDWvG5KFbEYudqYC5szF/ReRrUlrIBASAoGZdeKwMEwe/T+MTAQ2Srjy/bEyRjxYaB+PhqbIe4P8l6z2A7DyvM82vc86NRiPnQBIEGECQYBSDRJGiKIqkJEoiLdsal2dGLteW7QmurXXt7MyuZ9eerfLu7M7ulMdTtmWNZY9sWmEki6ISCQaQAEnkDHRAo9E557DPc77btIgF1SIIdN97////TnrPe96jBsMY1yzxdzsj6aZOJEkxS1Vin41Iapqxognu2LjcwouXOvm7SqIH4AwOwyBQR5TwII7h5WeIVF9+6aX00ksvRm1bhXTAG+iI/+G//p+wEhwTr+G99GJjNy2Rq7bOTZnsGQYkEXWNHV7RTvDhMoeFlxmkYLcR7DyacLr9yVGcpSt3ZLnUkHb7WiKEK6MxOkCfiE7Je22kWQFvVgCIFYqYkHgDaa1ARIxXCPdzPUsYZC3nTQP1cxtlnbtbIcrGKtuoT0j1VDpGRNO6a97zxBkRfImvaCqjHMX5qiHtK2XwcgynfviDE0wFQA1jHdEYqHY9mh6P3ndHWttUS/rH86eeNcsREDINHaQPZtSO6Ej0s0b0moToh4nsE7zmHfc+kH75H/8TUnGEPpkHqUcExl8fQurnOy6mQeaf5Kq5OKwJC14i/Vp2+KygG+dKk4VpaUjXUEi6GpSkSlz6FBvLx+nYy0O7CvkzRiOMGKRmTsnO84YTpH8KcWR9CS6Omyr69/jDD6e9CJ6UhVHJdsjMhnzKC4ZTIGcWxUHPaZwhJpST+D69qPSVWZdd87WEFkHIWVmcsnhNhEtqzwjphrtbQ5jFN/B/hfcJqa+C4lGkgtY8bvtz+QJvZ1+sHg8pRy6GIoXSo0f1C1wORTK9Xg5YbAWxBUDxPkze38wi6t037YoiXSh9nAMgi0I5AuuklYHDBalRfKZOIHUVYD3kM0BNRgIfrPD3EBCv6OHv/at/lR5//BPcR7IIwKO/+fM/TV//4z8J1oWvaUpsamYt2ggrvxxuprLLa2Fe6PmjLola0WhFVHL5wRhpO8+xkteXBO1BFwhQttuUSGqWOps6LEnHImzh2+I0OYOUgYncLsmOKnqMMnL4J1BFp6ZF8QpN1tyodzbOoUkzIUoFfs6xjLi/ss0xMLOWYLVH6l5AZrk+6UayNuxLahCBGBb6fzN8hj6e/4XOHgZqASSM9lzLxnVNrCfdnVqqGX9x/s3ygKzHUsOlD7MEmB7aD72UFp6tVS1t9MuaQzbAa3e3820HH0gv/vrXoIwRfD5cV/4LRjU23pu66Is46lBPx52l44TDq1yAikJGKg6YDUzImCNINs0BpS6K3rAxepRo4MMeQJ/OvsAMB3uRQz2M9reH1Yc2zvcVodNmHu54cp2QMg9/FRLHzzz5RKjYFlHDBBGtgER9uGHeSCBNCeHFjFHlRrClWCY35J6RegXO6cRmQG5ETgeBys1a+b8YiZc6hbMIhkDUDXlToM7a/w6VHIEJGROwE5Q4cwGDBXbsjrIOChItqWhsxFjB+/KAZzASTKlE1/CYAzibSQx5DXXp9l3bwstr0iOkaJV6P/f7So3C6QgxTwud8+CvdHbxeZif6kPIn4dmWm3j0v6d6FQDoMTv/8H/BvULGBfRl0Vmk/78T/5j+sn3X4n0elR2N2lwDFOSprWypFrPPkbdVFNdhj5ja9QFQ9KX7Adai2JYzl1Fn4qD2UgKtpZdwZU2QrEkmd42Xic5UBM4Tr83ZqnUVImUPU/wak+x58yU2awi6k1pXJn1rBFmCpGLqJlX4ro0cJFEgRDPh72hmCRwitiGrGkkTq8eulFkTwVAK0AsnmnQm0itJQeLCOospniuYzj2C8yj9bIeqLaRpXeeA+b8br91K+tE18NAUcVLlg3/dqew9ZlLFlzoxjMcUVuDeyn6aZYhdO+AqcvU77j/kfTcV/4xnweDzs2Vj0aqifPvoIHWyEZ019jXpZEhRj86L5CbGqdM3UyrmJBkTmqCtM85q0UO8ASyT2NMgs6RMvSwcHkUJCl6KRwUlVVtZOrRxliPUgJcHDAvDOgqEBzh9GUO3G0QEx9CXdT9tzItbMF+uJgtwmmYEQdfK/IlAlYrPLyshhSagHjIEIcJMq6iIBqadpo759Fr8pUCfBDjcrlbgRnPIRCy92FEiohTKRXpDL5j/tkgnQaSKGAjwTITeQXQjbBZZ92NHhBd+e9hGeGkCmq7t2NUW7ZtjmJaEEToutRBOgwoM8MdrPT9AYo4ZCoozWKd19nBW0J/xNrCVatCz9KDNu3Ylv7XP/hDNjPC1UTaawyK2F/82X9KnecvRE2px7f/5GiDNUITctsV9FiGqXWHeFYLwPpTGMQ1ELFRpomXSc+rZbNTcJeZDdhE5TnUQr6tID1y2XdzU0NMG9hXHAaWnuHAWivrFOZNJaPZnZ9HUfQDvS8alchodj/RljCXjdQbEMTUFQBGp2cG4jJrfwliCHLUY1SBGDpWQqpnpDdR0TgFbsyLY8CS6xTmD8a72zNFA3mtSSL/m0dPsoRvEjS1LYi8JShN3befVUXt1Hc4aicmJNmWwmaxPeLCA1eslsZkuK2Z3KDOTWl5ojgQ/nzn7felg499mjp5fZDLP9TVWmFUnP8//k1afc9DqX4PWDs38urVi9zwi3jq2MnAoSKKAFIMX+8BRmceR9BByS4kn7yBw9RRPTwgt1N4I/UIpn/y2WZIK8YnqCFcgcKBcvoyFjBzc4TjNbB79t8B2XYfD1bKkVOkuekWpU7UUDwM0qvcN8pk3FDmcSOf+no8QA1NWD7IuHh8uWqLvLfTwyuj5wHGmJkIXmpkAZlnIELY21QllHP4HNJYrLGF86Pxa7GtPFkwKLL2Qii3UmsG072A9k1qUKR8gzgbf0ZhlFYYFJu3bo6UKjhlHhAefsg720yMRiqUGs5lJRy0boRfhri/ff2IpfA9RqhSACMXkA1Rg22H7Pyv/5d/m7av35iK0SLvvnAqfeNP/1/qXaKWYyEc9l4K70Gei7BkA8IuVaQwVyfnUxc50RRMhEX0MNwZPAmwNNaNehMpYwMHqVFGPjWNEWqJKKiOo2lBOQ/MReBtIGSy/qVOjYK+Wb/597EYEEP1eUhh0PhyCmimYeaea8/cl8vKUoJEQQeyQWxKLQNexNAUm39nZd/MxjDyBX3JsQz+LviGAXDAUhfhJNX2WU4CXDjiv26LGoqV6fs/eQsGBK/PzuRZgJf1SJLdvntDaqliq0jpAg4D5oR1d9TIRiuBJXuPpYF4Ru+W+xFpfzA+1CvkWto2p8XG9WnvgQdDVObjB25YpH3hd/5panzo8dSKiqzIwbnzH8AD7CDseZBF4ahFUN4Zopaa48NbeOrhFngQFXjtaxyCPpjVRiWHw8LrxuyJ1BoeHEACnc5YmSJLIhYwc+9nKYBlwbdTGN93z11pJwevjIhULpoWhpVTiYhU8U+G/UMgRp4ez21FIMYT/OHEMAYlvcZItBziInILNSi5ZXkM3UL0w8UHWo8NvgAy5BYqv2aUy3l6NBSj8SzLwEglYJJrO5GnMEwJs6YMXFM/6YvsE5G3SL9gPGxiIFFSqa/l1GklnrSKQtp7ZQTyM0rtMv0bAPrtpN83RL1aDXlWkEXDcm5IkEORzd/+nd9N+1gOVwL38vjbP01//Rd/zCFjRFx4nma5z6OfSGdDdgnQYxZjvcw96OH3c46X1IK8GplMySFBj9MYLaFpX8+hqQmeHFMI1GE2W400onTWa0rMGRVssSzxWWaInOZP9gXtacU/OhPL0hgbV00qS50pqmKkjyHEYNtk0UrrrZiwdeYqQCUX4SEoo0vn3gSsburs6AfRxnthFJNNXyt3kGi8Imk2gdEp0VxMKjjITNxhRHOWaoDJHeykVjq4Z1fa2sT5mxygEoI25j41YXgjkg+df7s3y5ZLyARgbkbTYIcEICUwQWN71cY00bKJRQtEbxz5//Uvv/rR9K/n3/5eannis6li525qlzYBfDMAACAASURBVOV07Njb5N/XeDEPkwgLYR46/ygimfPc3Lg4htbyOkc2UnAAgs0b0cJxZL7fQoUDOANwEKAFB3HWVAejsp9gzuzcjgBFLanNRrz5nbex+kXWARYnLKxR5UiVUzYjnYYVq0kxKNMla4AVbXWJsrmmymTZFanobFTmjqaKpiXZicaDMMW0yeT7mf+7hIFD48n4UL3JGk1gxP4LWy/0aJFOWkPx+aPBy4Mew6AGuQ/T5J2xwMGRAZu+UJPWrYOfhyFZrxnJFWqUhmSEku3t64uallNrSfE6f7EDkZkZ6gj7Jst8n+kkIAWpzZNPP5t+9Vd/nXGPdoR12Abyw++kI2/9NJarmTnIv1T8c5Jadhandh0UsQPQptcBVAEPpoGX/VLSmWt1ARuhNc1c6WR3lMsFpPeCtHGYKz24QtymYaTrsajNZQb8TCwEjPRc0oCeX209/ss6lXtm/0gDsfnvAdUImol2Aj4+MyH1kDKLSKXOvf1Iahc+o+tBrW4lBCtZYP3lQ4upcO61Z8LoN0dksv/WSPQ1upgxqCk4jjM5A3B2EZnn2s03pyJ4f4s4wFvWt6bdUJRKh3pTGfeuiD+zpyn1LUgCUbNr7JYNGYGOzMh/wsk7/V6b5ohUC1tuSVeHUQujZ/ivvsJi7yhXMk6Z5t/+USrbsx9ta9AeGBOXzhyDGcHkb4mMCiITbzzHdrxJgAr3Vwmfj1PELWEswxTRqtaIUDnQYaokOz1EyDiA06RgoSQqpE7kUOPBYTjRHYmQcxhpdRX5MIdvAxOwe2Bwb0T+11EHYcxghReguuDVaVhGKo1KxdOCGlIooGIwC6ouFWSRJeuu9JoyBpJZ6/4+CjT/3xvFYViOKJUVkFSJyjNZmW0hzSXvxzI65QjlPxazrr+R5DounYp7M8ZDXsQgo6lp6sJ1rgIYWM8Yh6mGD0wUUsaEKq+jGIvkT0GWRbxjHbBvL1Hm4mXBCtApdOWk2Agq2GxtpEfzla/+Wnrqyc+mRg5fF+uK3mNt0eQQANI0nMtxV2rSzFS7QTYL4ODA+Gw6hxO8QjUwxTMud2sHKewsjs4p1iD1Wv8IQNA3Ky3MwAnFrGxUNL0LZgW1puQUgSvvQ6hU8Zw0qBqnd0FpjWAedtNAUzTbJQIRQviyXozYzXxZ+/axrkY1p3g+0dciYoXGRMAa8XzkDEqbyhMCpuHZqZkeSrw1/a+nTlRVq4hI6IK2QerZSxARrqPRUbH5llSyeg0OcD41A77d2V6f1vP7cpYrjA5cjZETR/tlVRiVzHJyhlIYL+XMFevobTxDZ5meQwrg5rvSNRY8ICucNnNu/9Fj+z9qVMsn30hF23alOacYuZCeC6fZ3HGKXNHNEVLlKQZJ+6aoFcbxqrPchBUUaISHYH6tfFeJ8yYcbNOZYsJkyE6pdhrcOmeJWFUKVamSPbOOjOuFpiZHyZHtCUApob+wlo72PnpYm2mWVtqwFSQwnRCfiGhVSAE1KuevCpzBnAbKqsi0mBij16gK7GUh9ghwAaVnzYW8gicPQWpI0aiMvpWGkx9qjIAHVSkbWEa48qxWSI1RH03EKD7RKoyM+hPU0GlhD6TNTr3zWryZRrVAPeKjquUQeA8GMZYBnFJMsgJKaFSXiBjd1/oDMS3nXmlQfdQ+E9zLe+5/IP2P/+b302qUURf47/dfezWdPvImyGwv4MQA6bbLu3NUjQ0b7r8G9LhMJOpCUaicWqSFgTxrmnE+73UApRGimChgOf9dgUMqVSRGviKoZHjsqD0jR4j6yOgTiYi0ICXGeC9no8gW498tKASrxDVOGuzIT4WsCtMnDqdJgSTojYAspYzlDw6hv2EDlfuorqJnJXagifgKbvhzWFxIwhGlheRlsQjCOMtl9BOttK6dVYaMe2qr4hIwelf/SJoogwTbCIl57fpUREpbMjeRdtaWpzvRhWzlWUyy9XNwtD+c37o1KEdRf5q2W09J5M7iqGYzmakRjPalirT77kfTur33prU7d8Gir0/tnp1fjFTdf/ZHqf3xJ9Mi6YTQYMfZ46m34zRpDgcABsUSebvE2mnFPqBtyCUbx6tdh94y4/oTETceRhk0G617kh5J6Fhzg4ZJQ2xCWmIJDki2LcX46vHUfo5hhGJMwJ3bksVeT9jfAFp12y27SZnQ+jZ6eEwCOcpeNQJsYegsopM1TXT05eeqslPQuoi0r6CTrphm/FjurYQGoE/YexHUCPEuDc4sOt+gD5FC+Yh+xfv45Yod7gGo3CgRaqkw3i+DQmFJPV+MMfBGFtSNeOU16PrZ/3EOzU3nIlTOJdksH6Tgj4FHwJwaah2NqquHHgmweg2obAdAwjDOyHT3+c+/kH77X/wuAE8NYNFYevXlb8JO/zHIen9kFKYoIR9nhI36kR49RjKA557kz1zNWS+cz11Vd3CM5zWulIG8PV6/GPBinolgpwoWFL3kNVzj6ecV7ZPO5IJw+3HOHsXmF0+NAI4cSA5hE+niatBCS4U5IokpvrWzEUvRH/AJHA3qTDBqfL4+kDHuo20Za0ydWFYbtq4xwslHlMibt8lLebInppHKmgmaGAYWisJ8lRJtzlzs4prJqpC0HqctsUzdXkYLpxSn106UvRPnvQkjUyz2+uDVOAMtqmxRi2n00Rcs9LxEePUmEsOHQLwV4Tnw8KeA1L/G5C/RkVuQcctfSP9O/e//Q9r27BdYvrUpwu+lU+/B/zvDBXNj50jzaDDO4wFngYllPZu29RNa+zAqc2cHzkIdtDCeIIPcRpuMayMTISwOs548oHbSGlVFa6GLWHzrZSyya4xW5LZ1eJ8NpIC33nITC+MYr7YxG3DnykH/h3F5jUhPlSWbsxJOFo3JcHlWaMqzVJE1mr4Jhn/IhshGtcxN8zM62Bh4oxrb6tHZVIw2gZ4QVJNrt5ls30siqFzBGtgOokJexzIOIjiGMfrAni9yeSNVO2CFTWX1EiQnewgUHzH168dbN8AAUNPcJ3Tm3AVaFIOAFup9I1fAhkFrR/Ou3/yt30qf/+KLHDKGB2E7/NV/+n/SufcOoRxLVODAqN9hvyY4guqMUKB76Ed4bsMYoZHblUYenAUMwDWoahPaIyoBuXN2SlFLN9F7aMfJOlynU0Ha6DUaWeXQySqYkvVv9NaVO8fE3/usHG6t5xqlukma1qDCqKzFwjFmhFfR0NWr22CYI67C5x2DkuV9Heb1dV5yAvPapLxTeWXBhFFLtoPN4XnAB5+54IlTu0ILTkWfOHsJ+pAriqnrzRpgkyyTntbxtYr7uJEztolsoYX1T2OkzRO0euQcarRVvI7OMA8/5nQ3M0eyNJ54we0HH00Pf+aFaNIvKBmd/fA/1FSDf/+XqXn/wbTcyPpQLuTS8cNIlJH+0aeaI/1bYmZqFvLsJCiRNZXev+vK1VgvY4o1TWRShMVw7UEWjCgGZfJmO/4dK7GAo50sVVOP+xfBwMMmbcRiVQ9WQTpQRxiu56KqOXTrOIj7MKy2Zi8wYkcYlm8UYwOmZFFM5hTBUBMEz0DrMhIZCw34vn8wqhWX4l3ILxZ7czWowpepaqQ84e01JmBoHrasDGsgZ5lMI00P5Ng5lRrTxhwaWRhyUK0/zPVbgaDt0ju9GsN9eNZg0vNzGpVR6jqd+3ayBGsdl7xJqBWkKMJwZum1DKClLpmzAdDi9//dH6TbDhyIixhHE/DP/+8/Sp3n3ifKUFtwpGIjCwaiYzCymYaqdWEa3sUSbUfnGzk8Mtu9dg9LTLtKBbOG4jrUAIwmOPd1iOfjPReE0mCXOMjDOMYhaGG2UETapq3fuHduNbExLvPC2kpdDUm59NGjNep/l7nAwefI8xIqX4fQah3O1WckRcqopUy0Z0Io+0MyqyHXYxOsGoYOPSc4M3tdoVEhwVZeHoY+DjjTjaybB16nUcf5ad+4hr+jhcNBauX+1/B6wYWgnreW9uf9PDXcKycefH6Sg2PaOPToJXtLsqa2IvLd88jj6V7APa9Mc5NK9xGjSpPdvDrMYLvKVLaXT7yLTNkFDAP4dwmEDg87BfI0fK07TZP/Smy8dOFKyHh5kE0HjVRC1CHKSP2l4o/kUhuRRodiGsHCnf79bBSA1HjCmXxIJ4VNi0wfqtQ8UCheFIjfbyQFvPWmnSzbyszlYFUU6qs83FiY4jXXDK8pzJ67+dGTilw+j9LHZK9AR34J/p0NMsb54zUd1ZCVntMIDVFainShEaK0YIzzSEbhYLKL4oGoWXybGvgObih0BEjP6Zu0McckHCw7oJKZJ3Nz9TVMZSRsjmKojoSvX0eWwCG6dKUrnT7H5hSpGdwzqVZjsFMWppbSpnWb07/793+U1uzcGnn+CMyL//iHv8+zuhipetCrRNGiUY3h8gyUmjZTEASQ9KqklyIpFdYlpGb2fiJnDFibRq+b2wUzQmmWZ8N1G62zk5FhQhrEm/cPkvrS1J/l3rl1wxFzuZ7SomKjiqkgHlwNk8qgdUE94jC3UcvMCnqJ/PKM1qEjX8N9sLHqgKHafrEmR2It0dSpZGvkKRyY6Xae4cr6Id7DdiapHZz0LCjJfZHU+Rop2kLsJs7A01r2T62BniXBwLrP2lF6kgJFDsEqZiRrIlJLWTNEN1s5js/X1zfipEwvrb2haOFQ7L3eizrtE597Ebzdlai5Jv+IUS1P9IEeAT7INYMO33/9Mh9+DMjVMQO72xgHI9pjbEWUja63UH7YiCPKZLSK08zHiNUz6mFrVBiTRpXHxOFNqURqusgDiLU3vK4PcAwPE0LxXGwZh7aOmsO1PjaGK4lemyFQ3gJHsJaQH2PqK2CFD/pD6LyA0AUfrRCLFQWJ6CZEqmPOqFEYlPVPoXg2bTM1NcUyKnFJaQKDUSzyOkicdaGe1Bzfpq2wr7m+h0LH4Oh6NKB9ZdK/Mp7cyu6q1dSH6szZsqmqK0hxhVZ5ZpK7/ULNvLUbNhNnUjqN1PPljquB/AlUXO+DkwniND8ym+64+bb0z/77f5FWox9ShujOEMun/8//+fco9PvwrCspsCgmaRf3v1jj5/fKGoxyDcH2t9bjYck8GaE+kh0hSOKhtLQ0/W4n5V7FdkQP2iQprjuGbVBPCY1LJyIaWad5X3RAYEPUlryeYpoRzWTDr2jWiw5yP7hXAjWbUTIeY0p8EMFVofrtm7eETQtW6Fxcp+PzDZItz3sdz1543fskqKFEmaEqtoFwvxT3bAURLSflNaoeP+2IBwZLlDedb6GO2oUwTiXPpYbzVA8YZk03M4fuBt8fwqg2vOkZRgZB1MpLLAqk6RVdR37WqWN7lBwFJAy2p/vueyTVtawlHlEbtt9AqL369rtpqnuAJdpOdi6kocle4iveu4Lp2wXGrYFRxxhhnlbFBuvWCEa4oYb6QVCp4D0VIGsL+In4oLmmmlTfgAio+1YMUvuzJhEsEAKt4cZN8dDVZfNLD1HJhem9LOw9sE4jb2WZ1ybmu+ok42oqDhH+ArIXgpz2kuJvA33IfLNwwppRhsN93+gx2d8y0pk0yWvktYT+jaJCst2kIK7knHYHUmGCPlI3oH8famjgcYDq6OjH+tZAE/Xk1FTWTUYqrtXit4E0LxqkOIgqvr+NetHPU2FKjOE60LmWMZsZPv877x9jOpXooEMg/ejFqEqWqYvGF9JT9z+Wnn76qVjYthpxnu6uK+kv/vQ/8EqKRoqcifpxqPm5cT7bLEY7RqS7QGN3EikCiaPWCyJdgkLeqTHX5hCx7PGZulZyywQa1qGJpzNw9sl03oimhJzORSso44AFMuj9tAfJM+5joNJo4RDfkqigg40xrkMUNN3i+ttZzDYNMVuGxoOoFt9x2+3UVHVBITry7jvp0M9fBxCbyOq/jmBQZ8dQpHWZOhicEVsLOg7JtvaX5GVKEethnq9fJDWmzSXbVuEgWtKGtpZUK6GAa3Tlk+fKJo9oocYrjiAQE7NxBhxey3RY+QAJBD4r8Sufq8hpDXogq1rXpJ1sHa0sx0FikFs+ef9HI9W5//rDVC+VQ29dPJM6RztSSTPesRIBDoxKYulIP8UyFz5GoTqsuCFvpjX3c/iUbhLb92ArEWVu7IoTA6he0kNppBp3cJHPOCmTGo9kgWqkCsq93DsFQcjxzb+9cBuPNiBlWHgzVrU0pvXUWcr3xsA7Ba8pXjTrhMyDTpRhcJegZgTJQUKBCVGmbHLxfQIawVvLTAiXhsX4AzVON5SrESJsEILDCCOZDyhZ8cXgsPE5K3EKtXi+2OEUc1muG1Is30iVCbfqQwjIqOpqw1v6zarVau9xIDh40m5MQdYAMY+QRh05dhKjwgBwSlM2bmGuFCPbXDFdlH79M19MB/fv5/PaJC5LZy6dTu8ee5N+F7NN1no2qdVOZ7z4LHCx7m4AUu71S1dSJc+F2MV7urCunHoWaa3CRGtEWdMdkDAbwaU4mVbusbJyPhMnYZWEtkYNpE1eHsidDWy14nWeUnfGmFTugGGvY1qypYJRqWkewm3cPwGMWlLgGiDtew8eSA8/dH+kb8qJWccYFd88dIgNkK8Agl2LYcs6lm1ba5tNBOWJ99awJMwqgaBql3oeOmx3VJmKBZGXZ7QVx9MiORYFpUYXEWAZAg9GHBfZqesYi9ZjmDILdcsYCQK2CLbOIQCywnVzMCtJyUsh0e7csjvdfes9/DepPyd2w/OPftSouv/y1VTvdIZwdNlMujR0CXdFf6Ocw78I+ROvop7fFKjMAKpLjmDbCFsRNDSNsXmpOZve6dFMwQQopmKaV1ALuVwMTLg7RCy5MaH46UCcBzqan4V9RRxuH57eXnlmDStklrGLWgrTdh62NYq9Lb1gkDf5meCV6Wh4qHrsvOM3zz+F0GX+25wOWgvGFy0APvMofbarIJHu2hUyj/28sfTZ2svmCWVnNKSFVvMhNPUzVVADMbYqFqhVWUs8I4CmUA0INrqb14imbGIjKUkIdPKiMq417AbSxAEi1hmYFBJpK6En9dGwdeCzhFSwnt7Ib3/uq+mmDVvwF9S41FA/hp7U0d/BIZEc7Cg87AV06a7gII9yP0dIiWbJKEYh2pbgLMqcVeJe1LH0bTWDjQETC8rwPBT7tx+pK6zEEdVy79fi5XUOQ66+4XUcKZGB0YhzaxSiFm3j3ussBVZs9AuIDAJgOWO0jGP1gs0gQulX5SSe322372Fs5dG0dSv6h0QkI0LWa5dWNp9++IMfpO+8/DcYRH1aBWpnCmerwn6dRGXPVB+R11pOfEoSgI7bijueM/ff7Z07N22kdsTJ0y+Tve898pds81rAGjU7fEZmIEECECyTrsbvJ1QEFmAJQm9W9HIvdeitI9Cze/Pu9OAdzAMWsSwP59jywo1G9Y1XUyO7UB2Nn6+YSRcHL6b5WgAF0r8poFq97Cj57iTp33WakgIOhmxHjVVAtcCdRoPbcGyfx6ao4wTBn+KDzEl8lTNlFIuLy5sL7T3FKhx+To7aikCLfxed9Kg71KSwP0E4jt1PbndwzUsVyJqh2MVm+eAHfUnPEqHRYrYw+xTNXuMmA5gy0Lk7o3jVGW7OJKGol4N7Bdh6iHRvRYJN0qxOIgAOm5YW3KY8Ik1Ow5rPU9cYJUW1VhZ1R/IZDyP3T0SUFBixNlimiz/H5K5ol0OA6h56rXO8fg0I4VXYKafOXQnBHIc7R2g0mn4Wcf+21q9J/+z5r6a1FM4LqCX1TfWnHxx6JfWOX+fNGNUQAiYNGWEN6RFAhBPc0ykmXZdoaUyhdruO+7iR+zXPwewlmpjF2Sit5DnKQcxjORgwtW0DWYKDpFXcpyyZDRrI85E867XVc8ibmC/SRcmQmcIhiQDmae/S1B/ADt+LV18iWolJBxmVZ9LKmM/zn38u7d17S+hRfJhFcEejxwhA0U2t+Dd/9U2c+GCIC9Vzvyr5PNfYOdyjtrxaHRFBdJaZGS+RWD1AZfVWt6xCunxbasWZlTi6ZGNYzUSQaBkYPjOpUNZiDTxD+ZmB3PJsTTtDGYvPIyVLbqe/QoiVgBDKcmQOu9bvSI/e/XCqKa7nMzCz9uJjH41UF//LK0QqN2xj62Xz6Xz/+TRb7fZuEJJpPByFd9ZIH0p97J6yRnEMoI9FBovchBqiies7l3ObPVjYw/63lQ0RyjUwcmpnOdyTMQujnneufWR9qzmhom0AHjK+Aia3UchnCniWA61akqkHB8qiX0PWwzglGqIgpJERwoMpXVjVYyffjIADY0pTgohiaz1GSo3Yhf5D79hy6hycTl3UMDN8o+hcSDjrjfgnxkq40d5jUSGjjwCFI9wiT/LNFumTBJnUXo9FekHvLwppboeKQGvhNW4kFXHILSar6ZVo/LE/V+aHnEIi2hUg8tPQk2SmDFJs22+ZNANgjOW+rfvSbz71UmogJZkFQOoc6kqHjrMCliXZDnA2Ad3P8jpnOwfSISD4ToxvFjrYMoyXeoCBZw7ckW5Zty5N8xzPnzqFuMxZvD0GwctXqfun1FvcO2B5rqGJcY/WBkAYPqr1j/Nzc0x+uwZJFoOjF2Ydin6a7rmxxPTLz+7Udx+fXyOzvlsyNY7aqiQdvPdgev4Lz6N0SyPWuohTsKLHqJScRtUDqvn262yE77lKWkupwcGeddMIkcnswnwk1K/0nR4Z014MUprUlo1riVLUgwILQcw2Hc81cKbFZTlqHaNtDeUBalS/DTY9vVLuWd7QGJ+M91C7UoS40PMkSpQulKaboT49fACjKuK+YWT1L90Qqa786K1U1DcmNsHFsyKn7ywPhLqogTx5Ci4YN3YYkfxRvMQAtVUNS7Or0VGfBA2s4oLbCdHl0dSTEkPXGY/QT6NRfQb1zich1Y5gVZN43EEjxDxCjDZhY9M7uS43fE45MyOU2ZSvpWGEUamQ41pLbpJkV1KT4JPZ7zBkZyQiGOTONwV1Rra0sGtBiSdgCw5/Ne2BXetgLVQtpUNHetLxDhA+HsqsmvCkcjqPItKMaPqJFAqwWJ1xA5w6FX4XBfMGuyVQrTnlql3GYH2lYYU6k0YcnhmSKcCG6epa+GHuIlZyWIhXsZFp6hTFRbxH/H86cf5y3B8PTC/zaeoraHCls8XpydsfTL/0wNOkG9QvZbPpcv+VdPzScRgRcg25ZlKxYbKAnxw5lS6UM0a+biN7rwAjeEY7KpbTl+4/kFpsaEtiJauQX3iVXs6lzmukvQNRO1bQbBa11YHo8Y3qq/nM9gljOE3RH1SIdHTSoGylSLFS3puAGkyGZrTg57iAIdgMnahdjeBcl3i+CuI0kgJ/6cUvpTsP3FXg7/mss2SBozrWb0byrkuX0gfvvpu6r0AqZn5Pzp5qvg51Ox5j6WQJIfBUzH9Uc+93b9sMyrcurapnoppn4oINywXlINSeEGjxfDqzFds4YzxJTQwjEXVWQR5NcEYqkOBSgE3s/wrSh20Ff44PUTRfmm6BpPuxux6m10WmRMZT/9INkWrwfFcaOXMlVY1a58yni32n01wV2gpNLHabGCB6L6Hnh/5E19WAYdevW4XXRwBmrC814P0bsega0RG8s/oM0lgmMK5pGcUclnkO5wRzPGPQOwaY6RmYXGDMmYuy9uRill2cRaSUy6dV5e30pnJZMs3N55UyoEO7hTRODydXLwwqr7YMMMEvy834fW7oyngI2gsHorV8Mj24l0NSt5gOHx9Pb57iM/Gac2omKLJPqmGxLp1Gcptc7VAe4uZaO8XuX26sXq0RGo6RM8TzVfJ1raWsDG6+ubhezw9k3WWa2sTB3M5oywxDhVv5dwPpXy/3c4gUx77XCPXI+S7Y/hxIl7v1kmYHc16mAxPMv3Tf0+kzt38sosgMROdjl4+n01dOp8EZNCzcPMI1nAKQ+PmJ82ly0840vZHaCy5hKYTVm6sW0/P37E0VE/A0SeHV8liUaY8TmCSa9FwbQGraWo7aAyha/mGsmsFxOfJThbNpaazmwFKLABxUKRXHPTKNt3c3ZTqmJonPBecWu5F5lCPU0F0KqnBNszyHe4lSX/jiF2NyOe4OtzmWXXPA3bQSOvVc3/FjH6RXv//3OPC+6L056GmD1RaN5axOK8RRyWjqeW570P/YzmjNjk3taX58MI1T/wvhe27mMDB7gXJTBZjKYqxHJ0zJwXnri33Eo/Hf9sUk7zqFEUOSTMG7qyHSTxfF8/HmeZ3ihbK0B4b6fbfdj0nRHCb9q7kxUsn1GjpxKc1e7AEhgqXeeyItVDKisaqCw9/HwVqilroGybYDCHiMidP2VDRDvjvVlxpBB5ugMVXpnYPuU6Akiapx03141iYypqcpXjHbNMmcVS+Nw+4hPB0N5CkZ04RQi9slDDCr65FKEN8buJhNa9tBo+pD+8ARiF6ipQV2DD0ZV6If5WPKRhWQu7UPD0HlG41co9raOJce2VOX2qu4mcNL6WenptKpIQ4G3mmJAxiEUWbHMqRolHLHrAxpZ4CoffR+kXI6DmGBmvcbLeFJQ2lVJMwIK3jhJ+JfPihrhwZIpls3o/vHvbIW2wh5U+5eHwKkpSBRQ47QkI51XB9mnB4hHQ6+2fCi9K3i6vSbj385PbCV8XkQzwkmB46cfpfRhnNpVBo6ntoxux8fejNdmeCAbrslTbMEwdSrigN2S+ViemQn3MNpZuCoG5d5FrIucM8B3QvqjNNgPnv+CuPn9CK5Z2WwFRo5/DVEWtGzZd5nTWt9WqcoDPdgAS9vwSnIYUNUlNf77GMJShr3Xga8dCYJuw00wT/73HNpDxIARaZWfiM3KNb6YJQStAUZbAq/+cah9PZbhwPt0wjkMvrLAciM6HNCqPND/YvPwG9hQrCNchXMFXY9m9GEdqBpIlYo9Sm2ebiwj/Oj3lUt19VM+m7m4bT0mIZlj5OvIF1bX+FMq2M62aliZdIwMpwGpK20Y9120L8DqXoZo8Jqal985KM1lbF/7HRnGj11OdK5Y+y1WwAAIABJREFUy9dOQhQcTzWrq6g76FkRqXq6u6AmXYkUqI2bu8yQV/3sCAYFZ2phnNRKSNaalJMUXjrn2B4MU7k5ET6HCk0bXOWCdU9gSJ0j0+nCwHQaYPXLDP2YBeBgUTeSrbSOKc092zalzcxYKdAvjD3BA77c1cUu3J6Qhgq2QJBg47bn/zdKBTvClEEmASkLNJ4Dm6vTwY0UlZCE5/mZjuni9GbHeLowAszPjRIajWXe9p1MIYPkSirEwVYJSlelgcmE8Ct6XjatnVC10NMsTV35nd7UmTBHvGVcaFStqPeoJCtgsaYNbW5e3wddCiNggJH68zCrj5w4G9B0dU0DBTm1BAdgx/qd6bc++WLaVrM6qEgj86MY1ZHUNdyNAZAu8l5uTP/+Tw+lbtLsZYxqjqkDmQ81zMBpVHesrk11SMvlB8KIDgc/1yVeE70rpQ8oWK6Qsl1AHes6CO88qKOSYLY+XJzHU0MEtZKNmNSvRIASHZdNcgEA0zyuWyckcrqIoU5IyOUzrAGxvIs9Wjtv2kOPDZXcaIcE3BZTBzMY3TTpogTejs5L6e133kmdXZ1ZviDWv2btxhgGtQblBpuOR2/J6BbbMK23HE5EpAdn0AByKdF5xsntgMQxdNLAcTKtYhxLDSlnO5GoFRTZaDenFITNbYLBNK8lgCaTo1xDi8a/KT0ADgTnlrpmpq63pfvvMFKxGZKzU/+lG4xqrm8kXT92PhVdn0jVzFNd6TFSYSjt1ena6DVu0CKIDMu1MSoFDZtZRTo7NpCqADHaGLdvWqJZRy5sgSfiJQRfLHLGA7MXlPXE/Xc4t2CvGwWW4bqNko+eByw43TedBnnmMxiVY/ItFI/33Xlz2k79IYBSbO8jCmIh8Ll0hdWdHdQdppfy0VYUdnxWKzNXMSavYRMdVnGw7tvSmHZUM8sETWZRTXiu5ep0WXq/ayxduA4EPQd1hyi6IFihuAtG4RxPjBaEdHWWKpPMKShi+hF6tCTvOd3LTA3Z7AIcAd1iUKoYqTWnqm8LUcqFCa0QbetskDu8RySbwYhffeOtdOwMC8xR/lGhZ4xeGc2J9Mg9j6Zff+DZ1LYkPQqQYqw7vX/pWBrnvo8zyjDFvfe+nIXbd5Ip7JGmDWlsNaM8vEr1UEe6q5m+Cvl5tQeG1GyIqCTsHcASz6QRMm8zwIYcwSlpR1LN+OpEK88JYnuMIpb2C4tEO0mZCQzB6ZPnp0bENJzCqCsDgpYnCKtduJ779OCjn0j77rqbxjkrbI3mvGcWLTU3IEMR7STSuTLoOMsHL1wAKCOtVLPVhmyA5XF+MrF5ZfG5NawZgtrAluizpMGLisNgLAvc81mMwPeJHdHRr7QtQ/3Js6zGSdYSfWuoC9vkb9pH497aE3OcPnZg6UidUiaSSp1y/qsKI2+tb057d+5NTz/2dKouJk3mDDd/6YaaqvuN99McqFE9qEYZwhiXjFTVk6mqnWUFw1dxbrOps+NyusoS5ybhVBqHkyqaMouCLk9aQyFcYREL/FrGYZX+H6MaICURSvVI/LnGFOCC4iC6eW6YqeAQEevSME3nAadUJcSWxBTwLds3AIBw6Pw5JbEcoefnqNujp3OxG/1BlWl5HQ+fmd+Szb/gqeWJYKdVK5Yn0s1E3d111EKkTuWSSOXoVZKyASkPz5akM1en06lr8B7HGXzDjItjOjnLF6v2o9KOrGuNTEQv64CLIAmOZAjd6KbOt7WXaY2Lzmz4CrI08qBFp4xUanwYeevdP8vhdefvxt270mtHjqbv/eBHRKlmDo+zaMQpru35J55PX7ztE6luRs++kM4PXMQRnEyj8yBj/sPziU2XUsEw8lNE3qPj0L+4D41TXekgIicEaJ4PK2VBF893s0OMGramUgSOnID7G4q21hOANkUYR719HMRgVHK6iqFa6Mvdy4CN/Dt0APEy1aZmcijdYRbR3ZQOpJXDt8RrNzAc+PATT6RVaxCpMeW0fYKZ2DGSjDuOQV0H9pcMew1ZsAtnz8AxvZ7KcKByPspiejHPcqlsFdPW0ftU5NMa2PF9zoXGymcupVRYYtRmSgVjQ7HnItJ5MwrTRp6pzBiMpo4/r4DTWgXY0oSB1RL1W1i6UY9AaTljIWYliom6PE+Sr31ZpSBoVac9O/ak5z71uVRdQlmCUbV9+eMfTf9Ov/xqaoBdUkevitObLg6cSlPlI6m2vYY8v5tDBdp0+UL0N1rIqU0JRAMXgTsrWaOzvo4xafpHFRTNpYzfK45plHKFlb80pNBsLPwK1pA2oHfBUCbI/Ud47wHKg8tX9c5V6cCB/bH9nStJpVqmkmP6LBEdfm6ci73U0wvipfg/TVozaAfzArjwe/0M0K74fBuANfe1VaYmjIt8IP6e80EUganBzYPrQipamTpGi9Nbl8fT2euIiDAcWMKh8vXyPlgbvI6s5O5/VmiiZyaFJv6dF3rrOGSUaNi19Emy+Cbrf5rrSTNgYNDrihkgrqmyoORaQ26/5y4mrznYf/qNb6az5zqCGTEFsFOCtsRLz76UHt+yH6/qTBpj4n0X0gc9p9LVwa4QjiyDWxRdfxnWgAknr02nH1xCK4ODt7l0Ih1ob0xtznlhVG+8ezydv0r0gQhaChvAXpJOL5oQLp8D1VyQy4gTtAlcTGE+D1o4SI/I1FF2eLlKUzylCs5KDUemlrq3gRS2TKOyFuEeVblxEae6etPmtO/AQdRhYcEoyWZ9bdMZJ9RBs/0YXMdOWjUjSqVhQOprjNlHY9ldKVGERDK+7DFmFk0GODRk3886SMMC70szZAVFMG7maBHM0heVhBECNM5DeRhNk/SARr9QxiI9B5iqhu9aBQ2vgfSwWb4peoCitnWkhrFsgfuhdJopvfNWS6Tl69s2pCcefjKav8tkVutf+uRHjerMX/0wtczxQr53MUY1jLdYvp4a19PVZ0x7niHFjivnUz/zU+5kdaVIJzWWyFwRNc4q+nsbgdmr5sZSOc3iEjQtloLfk8ursCcNa8WqCkaVAzsei68JrGUSwxqHjjPLAa9tXoMxq7rk5kVewagTUljKURKt+MlreJhRKU6R7WtQKidYYwl4qItApURk2t0C5NoAJE8tNQcKqdSxDra5qYgc2RFxjIGHMMkNOjuwlH5yoi/1gbgtAU3P4oVkvdufsXCVAaJ6asw3Re1l/eSWQTygaSgXZG/JdMUHYxqhYEorcztN9H3kCir7JWvX9EYDbWQEZgtDmVuYeL5AJPnjP/k6qCDkZqJVU+uG9KsvfDXtadyQqmYo5KkNL8Gi6Jl2srUrHnQdMLKppkxR5bUuD8ylb54AzcP73rWqNu2ByKsXVlvj5IXO9NaxM6Bx1K6l1ErFCPLos0yB1jONy0j5PBSoaZgIRSB/C842AUQIuy25OZ5Cv5TIXUONYalQx7VsYKVNGwCB7BcPoK2MaheDc3hb1qxP67fuxG+RJhkJ+Qxucx/FKb129L10mGUMw44PheMlE8DRuB53AaWuBQZYl8cGoVgJhIEwu22G6xPKkvdphPJZKDKzSASawjkO896T3It5nMUi7JLsYH/BqOIM5l6k5IlGHFIDkb6E1kM96V4LDkEUcmVhdy0AhbNnNvEdjmx2Yp0MorGmMX3iwY8TqVzzQ9vk8zfUVB1/97NUMU4qY4oFpN45wjzPgkbFEB0CMPOkdl2kf6NYcxPNsirepAOKfaWHC7Smghx1cxPTnoyKlE2DFnJ4PVQeuDCqnJnZjA4j8vdSPoLhox+xV8Rf2iRe4BDPYEwjpDrjM/ajXCjmGLUFtcNulL6ZL8KBl0UvZ8+CFEqUEL50FfW8qYmieJ0aYRitPK2vBsnDyETVNCrxlOZ6arcmdRUkweJ7+bnBhYr0xvmx9F4PoEhpNfUbUUnaEsVyDUiUnst0wnpNCN3U0GtU2N++mmmYbBJxdaF/Ge0qUDl2IN2mDtERWdLKGIpPeUBWMai3aee2tGHLFqJbY/r6N76VXv3Ja7AGytOO3XekLxOp1iAr3MTnmWIxxEnqqcmiMVJfqDqOS7gfV5luah4ZDaNzZel75y6mHoQjb6NoX8+1Nvie/LsXes/Zy9SjV2GKAxLN4GUnZSSQOjXu2I2XJ3UixZvHYIr9Ij0tLTBVpLEx75EWSAlLma+rplYt50C2EiE2QJS1p+WsVtQ8RIQWBG/aN2wCNFiTdR9Bzpbs5fF5O8h0/u7VH6XztA7GAUQWZLZb7zhFzQ11BKkUJnkxJUYVhryNtkQbDekGbt60U8zB5MhUt9gGQzpdyij8EM/gEuzzYSUBigVFdLRGOKNdXkBYzoErc9SI81NNBG/jubaQylbK4cxJVKC4ymwHV1BQBIfgup41vIdiR+tXr0vPPv05OIXNrnFJVZ+446ORauTd02myh3FsOvil5YupZ5A9PuOd3JQa6CbXoaegLYdRjZN/OnBXz9K2Lnosod+gSD19gFVUrbtWA8MyKjI/2psPfwEIBDz8B6Oy/igYmX8YrQkLV5FBeVzA6nNL5Whgs5WdRtbktM1eeydMY0IcrYzmIzcn0PS8b2qWixI1nOJGBESMEVYgzi8yOARXsRgPVKcYC8hmTAXLruC9SZ8ZinSGSBH8/GFneK+Lw0Xp5xcm04XxEh4OwAkPXM3yhhDJR+PbUe4QiclFupxAGesfNao8dqKyqez7SrxsM7l6DTrewQbBgVQUGtWrkYXegSx0K+TSJvZtXbjck7751y+nS1396a6Dj6Vf/uKvpFbG7CuI5ucun2Oq9SiRFbSNaCKH0vRN5rlkUwh3rHapTl2kzdcY06kxSvJZm+FJ6tau0RfrAbYfGQUJw+MOoTbUC/I2bE21fjPtBYQ28frhEf2lcyz03Io4hFU4jGJlwtgjXEz6X0UGUc0zUKO9ietz+FG2jWjo2o0b07bdNyHQykAkvUiFbayrFok2nYx+/JeX/y5dQH9/mqhJESMNHOPg90aKWQZdcYJVs7RsqIvvhJGyzn3FGMMCIIYa76rwyvuzEW/ze5kMimKQ+nwkvQffcZpI70yazJiop7jfDWQKDZJoBSEArJZweJqeHMNaF2njJDU9JR9CA8XlBLJM5C7yDBUbXQYl/eRjj6df/eV/mqb6YI5wD9s/97GPGtUSIvizaMyJsTqXc/nMuyzIOsqIAtT/MS56ciT4WOOMfbjiUX2Jyx2dcaBt1M66WIxotgaE6ea16KBhiEuTw5kaxFuJmkVXWi/g/xmtTJXCg2R4NSOFyg7naCWlaVaIndTOBWixMpIpzWoLzXgdC1hROYp0p4l5+PEP72NPzA7/FCncKA1t83ypVM7D+q5FeGDXApVh3Rqo581zFGeHDztBGnhmpCgdujyROulnFQEDK9ksBzEEZKSxhA5ElhgWXl8Ri/ThOUIS/WPrHK5Tuov3oMX0D2/rnRB4qZHPSDRz1H4Xg5j2hdyLW8RY/eGjx9J3//5n6cnPfiW98IVfSkukQ31d3ek91JOudJ3DmKFWgfp5O0sx6iYOs8OPMSDI4ZxxTAJPu6wiMJ9DtSOL+34ApuvUR/LgJD9jjrQTylMX96wLQx+hjpzy4Bs53EOcO9m52HeLpVMELoe7hiw4RFWIUNQVnJs4tKazJdH/WUOUuhnRzx03MR4BB9HPJMhUbM8Px+RQ4yuvvYbY5c/JUIjopFPWWS5uCNVfolQJtKgWypFtNNDXO6XgyhyeQTXXppSBIzNmBQEoRa+OZ4NhTGMAJ2iEn6PfF7xTUyT7jlyH6OtmRm8qzWJQnlqEcmYPTnUon0Ue24fKBh+yWlkC2wJuoPHalUDgLCyS7Tx08MH0wtNf4JzjODlZ7V++Af0LbbOYifIkAAAc/kk6ceRnzL7UEWYxKlKobtI9qfmxmoaL6O5BRD/mlxzq4gEqB01NdevG1tRSjjeb6Cfdmop+kzfbwcjoifITeizpN0rxheIPfxZLrGUx4GnLgNrdVldGtCmnULdR6QiBvL4IUfEx5avQh+LQzGP083OI6OPZRDQclBynqdw/vIxSTmytCU/qNLHME9HJUopsByL97CJHSp15cISKFUdZIKyfG51LRy4ywCnjnYduaunZKiMSCkrYY1JrwnrG0fuoqSyXbHoL1HiI4qIxTOrB5gaEbYCmg7HBYdAzWhOsAbHaAQG0AfZ3zAfxXoOQab/5tz9In3/pa+m2XfvSEOncBBHi3EAXxFv6UyzcE+YV1nclTzMppKMYsWmjUL+GjBcpm/oQGrW9NsfURxg4la0whqHG/a5vgdFek05ys67i1CY9TI5ugMyGBoBJk95Qj21/CgWsObX2SbNqTX0dk48mv45JL58XDNxzzz2sUL0/2BkWMELVvpZ1lZIEXQAV3/jWy+lCR2+qZofzHG9ThPHoLH2fGjKLVsjCa5RZ4BrqiDBtGIXPUdK2Q5PhRAJowYkStR3MlBY1jtM6Cr9RHXUb0UsOffKPM1qrAY3WwnApU1nYpYUq+4aDMmU0i3ZbilruDVG7CTSpUWkrZeumLUTRBVjqO9OnH3sKmpJoIPf/Szdw/9ztESwGx8rZ5vHmD/42dV38IG3fspoXg5UOVanj8hXSQMJ/eBJUkdz0IZyNd7PhNzmCUAkARRvISWvFUmqhNqtlPKEMblr4vILDW+QGIIYFgwEZaFntGEkp2naVTl7i0Yr5bw+tAop5AyLpl5Qa4WrYFu5bdaTEC7d56m6rKVb7jPZ3ovPeE0I1Nu0mQQVHqX6nwN9nMcDgRwihShCluFYrwcJ9kbz76gSL7ijGS0AO2huZjTF3x3ksUz9dZvziTO9oGlxEDgBlUgnCTohKTzL1s2/nsKX9kxB74X1klnsG86I5rx4jo+hvIvWoB1SQFrBMalEf+ofVqV1Z6E0bGKdoCiHPCop6oLz0/omL6eADn06VMM8XpRBhuKdHuijsOdR4V9n4HhRpPMUcRp9D6L+Hjrkwco7MgjwejlnQLQ1LbcB+DrQUo0CcQTpn4f11ML7RMc58Evd8QuoYLBO8W0bMzM2dSCCCVEqs5Xkv8OVoeuivF4wv5JGDXbIMPas1PfXUU2n3zbvjukxPoxVh4xmnM0bp8JPX30x//+PXg3tpxA1qllGD66vj2dZwpsqVHuOaKsks1kAcVp02L9uGCW8mEKMlTke44CFro1SScvYyrnL4/RPMypkVs7qIzxbjN7y+0+UOY1ZRe8+7bIPnYw1ZRq0SQq7cU1kZ0uLsbakeZkDYsHYTbYSqdPP2m9IzH8eollleQOnR+OX/n1FRgBI9SkDSBkH5fvr9v2Eo8XK6je0I40SqcThjpn+SCQ21ahY4YelItdOpcqimiWLVnNhq0ypSwRoK2A1NHE5qtCKpNNYhzhnhScpontU0r+MgEBHwIK4jaaQAdBNGpILBmlQz3bBdgHv1RkSMufBMAhEYHr+nxAIsGUv93ZfS9Z7zEFWvxwxVsSlBOYZhExJLdGHyOLy3CY0f45FL6GKw/snidExGh+/FDd0OlLmvEWa5kDvGtUC6curaSDrWA9QLzb+ExqzRyZ1NGotOJhYwc7gcYsxDmnhMQQoFVfh5jXxZqWLVoupJ/0KHAN4azVCRJRWF1q1rD35gLLfDoZSAKBWVoNHXuiPN9gyDzKJZT/5/YugyLPWc6kocVhzF/o3kZfPXmPfy9TloNkYV8J8korgaVlKoQqgzvI6SB24g8VkOErHkZo4D9owV0V7geQxinJMcxEXBBV5ryVF5fq6GuqoNrfl2DmURtfYYLPhh6hudnSCEWiQr0UoUbT9Dlc888wwseAzUCGoTF4NakVW43NmdfvDDH6chXiN2/Mpo1yyctxMIcRCV82X96dZNGRT2iry/ISAjaMS91JkohFkFmOB8lzuRRQDPIU0wIdJKxlMF9croPU3faRFEsYLXcLZMNnu5CC7+wzq7mjaL5OoqenZ+zwT3TsFYN4KWlRCZcDT33nkPrY4vUVPi/MEAGr98A/rncJpGtUADruv4e+n9t15hzeiVtP/OXZARr0WqcR1CrXoUNm710tdBgESaFAIZ8oFxKOXEGQmK3ShP7g7ollZzM6s5rFVctJ6rmeGxckJ9MQWxwsGqBYnQuJtVT+tY97LFlZCpHsg6JzrGkirz/qcoJGPIjygncoUHHUDnvfPy6XS18xyHFI0F6pQqjFfUyc0fCp5oVNe6QDHZABnNZw5Mx/AC9ROLvjyMIEE7W8vSwVVVaUMpzU0cQgmoWu9McXq3kwYlhzxVmQbKAKCQ9kG6ZFqqlJ8KQx3nfVReUvegzOVlGpVwNN62DrCjjuVrshKKuM5aIlUzoI81VTsj3xqYUdCxcWudtjU7+DcpSN8ED7IYqLwnHb52ls+U0b6VcRNpVXTrMicObxw6edyySgmzpIi9MC16aeBaMziX5vOTjiPCpw5HP9PFE4q4UIPOIQe9QF01xrXJyVyUeGpax/Nwv+I6vHsrOXI1rQ2hdQdEh0lLu5gw7h+lhiul14WzW9FUXIcoqsvp1uI0lBrIQqd5hZE1n4v5Tp44mU4eOx5IqJokUW2baoqsKnNgbWgdG2M5mawsOKRDc4l6rM9Rt5Bnaio8TSp/HSO4znj/Ai2ZZdc44SBq2E5pmi7IsShDxgltCdM29Uml5BA2k2m1t+nMmgJtriCbGkObsZdyx+0s9qRmyGruv+Pu9BsAFdmoqPVuNKqg9WNU09zczvffTWc/eJPIdCrdtm876BtN3kUE78nBp2l6Ofs/4f4jhxI5OEOMMiuFpSKN0UWOlemAa0un3TPETdhPD+ambWy9oHFcQrpjoeqYn0hf8Pb4svCP4bCIUhgVhy5ItZGHZ5AjlsiJOAYdyp4IdCH+ESiRPX/x/EnS1HNp+w6WS1Mo19NzqbQ/witN4J2m+B63lnRjWG4gn8KgR0D3Okj/+u1FAa1vaixPe/laAxO8gnzeHH+IqdtT/SBONvpIUxXNXyTymno57BY6DAGnc28wtgk8pbuFK1UlUicu9DAKkYpmrcTgci6oBsSrBTR1Fb2/VsigMtdlu1uEFkGi3bTzDqIM9wawRRWgU9cupXeunoXeRWqFY1I70V+hMF/Ir7NMszmdM0Y0U4kwGtV1jMro5XCn2gyhBqWiUKSDjEBgVC6SUGvC57OgE7M+8/depywLp64xfFku5JLKVkX65ejJENH5+DnUtiyU7TX55eQzze5nnv1MunP/7aFIZPqhfIKp2zS1jArH50+eSOfPnMGAgLRFME1XMb6YmxP4iQ2HAglZsDNQY77NKB3LA6QvYSSxeILrmhMj4D66OWUQyWulCeZAGItpSRh15RgaBWJlrU7Ie4ZF+drqAra30zdELEaGvIO7y3z/JO0kI/6ysuIgp4/uvzd99XO/RAZBdOX8Nnz54XgWH2qpC07YNZnu7U/d7x9JF08eTqdPvpV27VrLB8GieYj9MMOnEbxXfVYlUVGHSRVLsfo6vG05F+dh84LDG9IZnwYtvGXnDvYB3cWCN9ZF8jOxaZALMuXPUsIxvVSA1uMP84VoVAIhGlXMKEl9Mm3IWnVqzLl4WgBjgt6JkePMuZPUCj1p9+7drLBkAXgjEZEUwGCnIKjahYuwLEYxrtNnTqfL0JymlyvSENBrMLPJJVex9aSRGZpaBR/thXHDx4l03XxDCSwBoV8NqqQwnuKWRbUMvHAf6jSp7gjRSmES13BGpKKg9qA4+KeQiVVWFaeihnumMIxzRg3AxYIYUoF0NMVExM233svuKepYaqplPveZXpSWZvpiGXcln8OFaP6SuiSEXawEsuCEnRkO16KjNLK0cYCjeNsxHaBRSv6ck64ACu4jDmCHgzICNDyubDbGJFdThkrsMi4gf4It0pJqMbAq/m3N4XDoGEX8OM/y9GW0PZxGjfH43HPy14F79qdPffpJDnEeBIzNJ5wVGenDKPF+8M671MR9kd5Z9zq+7ubEmJvj4VlLWhbovDINyn5khrmzapXUJZcNFrazYMgtEJZLMLqzF6/gOFx+TR/SFNW5L17Xn1nEeS3b7KV+rgTVLqXRK6RvbaeT110JssUyBlf0AMFX8WzrAcE+dssd6YuPP5Nq6GtqVLUv3WhUQeGgTkB1tvO9IyjUHk5n+dq4oZ6QKXWJNIEelWRMl1YP0WWX1uIOJht9zt8Y7l3MpRqsN1u53zYado888CDF5ao4SOa/YUzxJTTtqxippJr4d0YpDoRGJb0k6qqs2xfafHirOUciVgp0L1eSrdO4pJxn4I05lbt129a0DiEV974Kx+dF1/lgqmjq1sIuIOHDRz5InaRWs9zkOR+Q6khqvBm58ZRMhCfk9oKrpsxQA9pxFu323VboMdGsDIkyYynjDhzQUQ6xpyG68KCO83w2e1Mxoo5HLOf9aqn1aqkv1a5wPKSKlKqG1DC2LWLE1Q1r0/YDj6bBTtaF0pifB1m90H+JfhJFtTkQaUjsx/JwaFSmfnreOAqmZdYa8E5kd6jfAdo4qEIUzyyrI+Z2gCpXpo1uZhkGcZwiUg2q46cIkNcOUXZZXUfuSTGHXQJtJYW6taLPuZYDaXQYIOr0I0swo36CSG1A2D7ChbSdpRMvfOmFmHjWINTQt76LKV+WXL9/+DBgAUCR50HDcACRz2j9nuXgmNqNrSFQpCwRoi6z6c7rybLxZ4KOJGSP1AJAhjNbypYN0Ozu7MLYrauxKqXIvDey15cxnopVq2l8N6QiVJLmVVkKlNLxpYABeX8HYzUqFnDTO2sh+2qEQvXIjn3pV55+PtViVMqQVv3SjUblKXdEgt7F5aPvpLPvH0qXzx4h36cOWkUmjdd2P5FrL033RilsQ8XU6MGPxrIuU7rQVIcOww2vweL3335bumkHFBVjdbDFZW9nvDf3p7wRcS+iyShBNW5OGJaI1cqCAVgQIeHMzYN6YcTSKDUoU4NZbpDwdvfV7pA7Xrt+fWpTHAZjF5nzYZY7BmoHxPEB0pdxjO+mANvbAAAgAElEQVT9k6fT2++fhlDLe6l2JIgSA3h5L5U6hTI9iiHe1tHYjE1+ghMFpSQ5Z1FPCaPz/f5+xrWYRHNTVPXq7GtIU5JUWx/bIulP8ZnqeOB11APWVELysqOrqJIt1sUq2zbcnG564FOp8zQenAbjzOwgnMxzNGY5TLzWso3NyIwLuobyo6wpOIimLQ5OihCqfjVFrexEqxO6kkMl/MYEc5SVuX9kBnIdSL0fhHdAdgr3YkJWAUI45LNRyFfhQCqpuSoAMmSsmAEECmrkcWjQ6FfgYIbzcUSdg7l9x7b06c98OoRWlGO4dOFCRKE6t0NySM+d/IDniuGamUTvM49qhLwzTsZfaku4oil6hDH5DWzPvRXYMALrsJWPK+dZW2vZs1Ou2jH/KxAVroGeTlG6NJI2t7a20a9j0YZnVnk0DHUJo5rjZ9W9yHpkOKigvthKkDnCrmqQT42qgemIh7bfmn7jhV8GoXT8hP7VjZFKRnm8EAfuKkDFWz/5LlLC79Fko1MMGbMSLyoMO6BOBQ9I3T8PeY1yx05/KghSaOZaiBpdtm/Zku6GJNrEDqbo1OgtpUEJNReMKg6EhyFuprM5elXnZSTj5sikIWkIMekZtVYeAdHzzvGlclPk3Mr+orQzhGpQG8sAWmEmNLAt0EXLNUYIt7JbI9h45WE7g9TH97+DJNh7Zy4EIdOHkNML+YHy+jAMnIMNSX/GusiUX0ORdxYrSu1xFTypQItTryPUKBq9Mzmh+YdX1bCrjYK8Zj2vZ+rXCPLUhJfUCcnI8DMqn6Vm3rbb7k07738SowJ9ha83AV2sY+hiWmQRX5Hqsdw2ezT+mqZXN0FEMVrZmFd+Syb5DI5wGHCmnxkpeWumS3HvuFcKU7oKtRpETIVg68BOWDUXyVZmmBeabm6nP0cmQHpPeIsGcg2Hpwzky3opWjBYVUhjx7iLUwQZdTRKGwtt0Tma/9DDD6W77zkQ9/LksWPpW3/9zahfttJGWEOd3X8VIoGUIH5U4EGHapoYbHcnvrk/nhM1+3UI/or0kjeQSeJmer+3mcxIo1JLxL1gwvZObwvhn7/Uma4Tpc1cbr1lL1tXGmCSjKVrnN1hPu8sz2Iu5BD0U6phUWeZpJlmUjpUqBlIhK0H5a6FKHHfLozqxX/EfcmratteZKm5n2tlP5VRwjxeTzE73Jt+/t2/TMcP/xx4nF4BNB7TkmHqEJuNQ3wwId/Y0yqNH8+sF1lB6FZSuLvuuB2hxH25KeghdS1LkP9yUzRHqKyB7iHWqIx0odxT+P7Y2cThdh5rNvoypjlGKH7G9aMYnN/rYgRpQ3rLzu7umGfaiDhlC/SVJrr7CnCqyxd9ioiqFqfk4RyKTmhMh947ljoRXbGG8P3mfG3BBA5BSKgpEyB9JeZtSNOIJrEDWCY03+ciAMcCHPaTTTFMRDdSiVApVx2a4lKTgpRLzcbnqSVSNeKUaqHW6HT8bI5fKKpSQlTZ/8QzaRU7kCb7kOM6dTF1nP4gXbl+Ni3BuNchaFDu6NWQXG/kLJJpUQPppAfGLEAlIJ/NEGDAIp8rNjLi7U0VjOhubfSZDGNUkoado7pGcT8MgtddWkuvCvDJuow2RA3X10LkAOuKlkfcf+fVhO8FNfhMsg4iG/EdotmfR0Ee+fjD6ZFHH47POoanf+vQaxjIeFoLPWuA7KKfr+JAfPn83BONUT1EDcVoqGHGlHXhrITGo8ZsGRD95Lyf2bEkJaCtw2sZpzF7GmZuzAmQDqKVSkzVIK5mUC5psAE9iqO+ptISTwF9nXjuzmeJZNfbf8RZlZk96bSD88g+Nc7IXbv3pV/70ldoRKNNSO+s9dG7bjCqfMTjkEPBTR/88G/Tz773MlCh2tYqn6rjR4+jEBXUe4uQTwphmhQL37w6IwEXrv88eODutPeWWyIqOZOigfjymadk2pi3oMcC7Ej9TOF4PaLOOCPhE9QlDq+pfhPRSK2EUFYF8VPHwmlbXsl5IFE2m4tm4lc6uhhTucR+XZRJaaoKkLgXVmOIHN2ZD6Oq5FOMS0LuRdj3R0+eCgksexFuXbSIN2qohZGzUx4gzceaGN3QW6vulMfsNaqY4OXQ5aUMPEgemN6ykeJXqFYYXVa/yruNjhVgOMq8Rc8FzxgiN64+NXVGk++BF0CW2jfTcCU9g7H+2ndfTifPvM2y81mAEKTUiBpu91B8xkbrEATVKYvoBoYflR7AEQSZgw8/CWg0Dpij0Sk4E81h0T/rGkcuaFa706mKWmSBa+iHVfH+0GTqwWk4o1VKJGiinmjF8BpUXOKALZAm+lzsGZpi69Ss1Vwe7sK1ZR2YA4u8/9btW6BafT7UpwSdpgEoptTvwxmcOHKYPiMEbOo2F7LnFNYZL7Ug+W8+s47G2soDbzYQ9Cu+T1jeutIUs4wIpQOMtI+I30rvT7DlPBIQitwMUVtFNOM87KUZrcHY4C/jmnv5vLOks9UwKBxMNLFViVmdC2UDJgkk/hIBl8nTwFT2fffcl371xV9Bjakl1bQD6AHDfzRS5eQ80hRWlaeTGNVPv/et2CdbDBJmPSUKY5rjnP4S/6FK6BC9AA+barNGh2yYbnooSQ8/+GDavWNHNOZmXfxmDaY2W0ENlY5e3iTvQ8XobEraU5kCWaEdEHLRKq7mSMiGQpjKbuDbiH5eNQfbfN2UKWBVPpMPwtqgD+nfC+TsA9QC7hLeCAWohaaqmgSmCrFahp9100UpB9IZkHGu+zzG+M77rBBCYci1qvY71EHQA8eAvNfFQVWRVuPRmE2D5k1BuReOlLvRvJhoNR6L7jAqFWwZiZEWJf+wGsOuw+vW4QTqiVCmOkY9+zMhjexIAveuefv29MDnX0IvHcFLcvaZvuH07T//z+kiLJe5UpgipOJl9NhqaR57H/xs1koias2AQjUgiQIopp+2HjygDhuaaUxLQtUoXEGjV5aHR7rqaHoDYjZF/HuUY3CSlaYnuP9jajLw2dfislr4+WroPGWisQBG6rPXyJGjFdDE+AcnO3XQqjh74TKZgKMl7m6il0f0eO75Z9PNN7H+VmoQcPwc6aYSd++99UaMdJRhHG7nNLL62a0zdbg2r+0HNpDWTkteJm1WaCZACa59iuupsu7yHuNFfK94rpyHK1evsufrWuy80qGvArzYSN/MpXSy3X0WGv8kEW+eZ+mGTw1bp22DWAaKLnWQsxTDkVK0jNYY1ac+85n0tf/ud7hmzpOiofz5R4xqmWXZ4wz8jXdeSavXtgBUvJle+c5fka5wQaQ8hnjDbRxiDoIBR0qIebkGYSqoAeRgt5y2btyQHrzvXtjKWD7pxgze0cVw1lSmSaGbDi/QZcpu1VB8Xt1A+xAlNOocqV+0yYZBuWhMoxoYYrAOY961a2tseQ/wIRp3fqa878n3Nm3oJZVTU6OVFGDLxvV8P5C/7fKIkBq26Ar1AX2XEnfL8r6jXMfpixfTkQ+Ox0JrPbeYit4uHhg/W8cDtUbLTIm8KdKei72pcQ6c9Cr7dbYalNByCE5akn0728NSY2r5nBGl8KrqmgvHiyR6bSVyH3nPTXfflW5FN32kZwigCM10JmH/+ut/htGMMHyHZJYRk58XyXLs3GvOiBkjHhTc5VxXHDB7h/GL6AliO8qXhhffL1wsQZQDqUMQxW3l0AlcyI64DOz5JrSlHtnZnMg1OMG9vG41sHKlqR7XPYCSrn0HM4UKajNIGTHFe4UxfNfYLKtOy/VU0TB+DtGXvXv3cO85LzI6FL252pVOHXkH562CFWeDM6BsgfcgwC8+uc7GYUEdhA7WbGgFtPJ77HU5zWuEj7qbH3Zd0yD3ZUjhTOt2nreT1jfv2sF4CkpOBItKh2qtrXGK8k7VKPQsmjVYVtiyUUfeZy2h1h1lTgw3kAF5dj722MfTb/zz381M7MC2bzCq+fnhdPKVH6frjHPv2rEejttYeuWV73KwRNo0GgUw6VF48+xg88DCO3NjRl21IpBgqOSN6/AUjz/6GBFiXYAKGo7NWYtM0RtDd2jekVOrgT1Avj8EmlhDodhOGG1sbC6McnCh7hbmQk2thii4R8n929esStuQC3YptQYVy758ABzK4J1lCkY8kAZG190dHOKYFrY2Mrnxemzh5BIAGIt6V9jM8fPWFGcuXk7HQAWHdARcU+gbcDONUnXUMM7WxDi2U8E8AFeGurXDXo/RS/DGBWYambm96YbMeh+gAo+xKih0K0xJcQZqLPjZo7WgJFlJuvmxh0D46tPA4VNp58Zt6Rx8zL/7/vfRL4fG5WQjn0kAxPmeUOOVemO6jMOqipGXzMesgU8XiCx/PkFKagro97gK1Geo0QkCuLZGpNBZKFV41RW5CmHutQnI1bEphRqVMZN70CapgRK2bLTiINmakJZlCqg03SBRYxK0bYBCfkIZNCM5n20daOxzzz+fNgJMLCmYaV+L1K+343K6eOJ4zDVJ4xIoU/cvFvdF/ZzbEms5S4Gs2rIRvRUSd1k2Z0NQqxwHY7tnnBTHCYUy7q1p7DBnzOsSNtnJgotdW7fQYCZlhEJX7nYWa0F7dtbtIskugCc4DMPy8M8lH4vGOplhpBJpbMAozVRuQcTm2Wc/B18VVsx61iDV3LD1Y3Z5IJ36zn9LE0eO4d3dPDefXj/6FjdKiFxVT98MVjXeqIq0xcgwLcSuUXHQI53whhCxtmzenD71ySfg1pF22NHnYt3iYGqnFJRCjm70G6Un0k8TeZAv52LWMiHazpf7iCLVdAOH2oEK+INuDY/m5Wh22behXbEOxoSbF11cELk0h12va0rlQfE19DoxD2RzjlTJmsyceZDu+DjppHWg8mBOyy5x8GU3K3z/3vET6Z0PGATEITiqoH549LDUaBBIiNoMXiDXLEVr0CUCCkxyUK1pjAIDg+TfpMbtFOMNHO5qDkUVr69RNRhlCsq6meRpMLE8JioQCe959qk01DuSlt85jWBNdfops0vffeON1LKujVphVbyucHILEduaShRsivurkzPds/4w8sQiBsEE+X5GfJ6ZqGksq7a/Zo9KoIX7K/nL3bweHGGvUZzQUcYajqHT6MbFzQBWtzHP1mTqRmRTFz+idXANHeWvDCkypdYWYLf3AxCM8/sGmtt333tf2n/XXYHC8gH4PKCVnJvLF86mSxgV/Xa+OLDWdPYRaXeo3y60rs6HWyZdKhh7nAWYOFcitYPUSf1Sjlx+EboV1MFC/jwbuY3jsOmXOcOrUeVaT3pqnzD2U8n1s/FtyhWghyQeRlj4OX/19jKBEZHfzAdnow4iDsx7Ng8SaNtnR/uGdPD2/QHa7UQpqu22G4CKmf6zaeS9D9LQu0d5wLNQdtjzc+UsBwxWM5audxPe9sUrPRAU/qJhrtbUSzsSsrId4XZ03R752MdAiDKaM8/DlHdndBrmJozQNxnCYw4M2ERmLQ95uRSU1avXYlTrYlRfaefcVVdo0WXbLBiz+ayaK5e6jsOl11Okspbej97EbRw2I41IHrrYVh/qYY4hMByonK/wN55QAUtpTTM4jFxbEc2MWKZ8HKxBoNbD739AkYsWokTZUMeVSQD2ZdHslCnv5Uqgfuod9cTl+ZkiN1CMC270Xc/y2Gup6Zp5IG6GrIH5bdSqsy/FYczrYApKTDLxSf+qMcD76ekU26x860hawFh+zHTs20wJzHO4G0GaRMNkJ+hAaskMTCMruA6jo8CRQFI4PO61YiwqNhn1rW/U0Itl1PZhRLuihQEyKHXACCBYoFPjenqKatK7fSCDGNrW+vJ0c21ZWu1n5iD2wIVzYtvD7VxTCUjhHNdy6SqSCxy42mZ6QTzfjbRW7rjzAOMfRFCfS6xMIgUFbDl36iTsneNkABB01RgURKJ28zz1IQIjr9BJczmn9iS97xqpTd1S7qFCncfPnUPgBtCCw13k5IMTPKTvSxhuOZvoW5ur0jaUa5kDZ8xjKjIXp7e9Z/bt5hy8Ixp7P5QC8J7MOgbCv5068HvkVBgpdajz2IS0pZtWr0/37bk96qkND9zL1w2E2hP//g9TM9a7iADGFKMTcsy6HE6kix7IFqEWv8YFSvtxt6osArwZ3kaPMsYhjJqAv7vz9tvTA/fdH7rVoffHQ3ItiVDqALus+vly/9PgICkC4VqPJwWlAQ+/un0NhiuxNq+jiY0MwQVzQYCsYVgIHCLTmhpXskgpCZ5cZDwBt/ieeek2/45lDS43yORTY4EiNqNjaFvwpaa2zHmjQ4kHVU/FjZUU0B8LxE6nU2fPxzBYNfCzvLwgyop24e1dbm1dIQomTcsPUAPaV4GhO1rhZ1pPz8xIJbVHBkU1r1ErYhelDv9fqKeE8925W8/h2L59JyKipGLDeXP6YfhrgLmkpJB6cVDVvL61iam10K+zS8LzXr9KQ6ZHonDunrJBLTArk8SI3IAjioZ1oK950biHxW2ZOrKoMTDMMWtFNDq6SQO9H2uQV9vOPJiiqToqEcUx00YOuytoJUfP8Hfnu7rS1p23pH3774nlBKva1qRmJpo9pW6q90CK/k2Crl3tQLwTo6rnPK1l4YERxD9XU13kT1TPTZU6Y5HgOgysqVkgpjF1krWcBtnrc0aMe1rEn1Uz6aAoZxnMjlU815baEmooRE9Vm3I8X5jf6MeIkc7b8zjpGljOnwOIip6KGxgwTEGdn3IurpJUf2XtkLN5AAXci1Xp46z0bd+2IzWiU1+2cVdEuQ/7VMf/5T+nsUdawGGeKppOx3vOMV/EFnJY2y4bUJ6qniZuHZCjD84JUiFbewduvxNIEInRsPbt3ZfuBU5XZ1sPOWP6hhGJPl0DQBDa1JhiUwQ5rDdLQ23mhtlbWgUTwulYayWLU+Fa51tE7kzB1IFb5nMFxF1gEazA65mVYd8rR7nQQ0f8A2wJgzLd0T45LKBno1MgTVyb12NdJWChYa3stTUq9PNZX3/r7ZgdM92KGkgGucUrB9dN5SOkOaaqpsT+siZx3kdva43gOpoGOX8cjhp+vtIWgJHCiGp2ypeNTPXv2A3BLFpNWt/Yxm5aHAgzuf0I6bwHaLNIzh57tByh4aGPANxIO7Jv5/IGn49FuUYVtU7hy3sQw3mqrWrwOCX7bxqQfEnHxW2D+Dqh0OvwKNfmbqwx0qmF2OWMQ8PoagFIprgX/ncdgEgRz0WWuytt3FJyDSCkh9r3tv13p/0H748B08amVdkJ8WzMXiYx9GPvHQUBnGYhW3N6/523mIsDJEF5ys2ZXlssTtdT8pl03NZtMnEaQTYFkK5JwmWN6xSfb5aoNaVDRKu+kmi3jBNfQ2TbohOdH6e5jrPDkY5RPpgV+Fw8p7UYluhl7KEydcfYrN9qeXZz7kmLiW4zAfaL8b16SPVAapg+n8fwN/M8njz4YNp614FUse9mdBnAEH7RqHr+5D+kCgrQsQEkf4um0hWG/S5f7w511AlyaPtTTdYKoThrxWDPBiEUkSMuWgF4qSPCyAfu3J/23bo36iiRv0mi2DA4/zB8Kf9t597a2hrEOGLR14r3aaIYVLnGwr4ClMkGV95GbrTKa3HC20XTLwvMW6THEkl7VtZQRiL7XjaFo4A3cvGn3Pxi8nxFPvXQ4xT+k4Rxp30FzIMUq9oph02jkpk9z2t6rWfQOjjNV7Ae+HvbCTLlHXwcZmXMhDuNycc1/gg8fJDmwkaLJR5OM2mPi8fq8XoK5YRQiXWUR12yahiWeoG4QCLVzTtuSrvWbGKqlvt+rSNdWxxNp2WWI4AT+5cc7MQIpr2vHPAJMoDYj8VrO2IuWBRTzNJqZSYE84FIy7OqJ0oZrbyfGpN1mCmx/UL7R9ahWZMBAqoDqIxNSI6NeplzMEOkHGZ9ksOjra3tsU1Rp+RqmwmItKrbjhBh7rznIDtxEe/nQFbDapFbuNIje/fNt5B0fjPt27Mn7b31pnT49Z8x4NoPMsqgH2NCRitBmCoc0DDXZhS0dWE2MGkPE2fhQgXn6soQw5nk82lYi23NaYk5qFrOyEZmVVqN6AzK1tWouVhLCYGT45f7qK/T8C93eZvXxlnxfkp8sHenYZlGOIAaK2RN9W2hKP4i/cnxAoLITW3r0p1bb0qN6HDsfuoTqWz17o8a1VL3idR/6O00eOYkPLeUhkgB3zuDAqo1Fbwn88tyckcpSiuHyycgvKzHC6RLb8vNf+iBB6AobYsR5ZnCTqBRPL5LkF3sJh1KHQZ7AioQ2fdqZO4pD6+RzkT3XOPJTGsjYKi/isSFUbkYLvMCY6VmgfKUR/ZzXeDnCIEXDczailb5MoRhrUz28zTX5UrS2M7HtQmtRw+L2G7UVE/BgthDLN/x1IWLEDOHs0g+H2VGDQx7OIGmFdgN/Hx+fRBQjCjWlvJ7N/g1c0hqfSAak93/FaOKx8BH5ilOU08t8aA/9YUXAHu2p/43jqbJUywgQPf9UhPoFrPmsSrTTRdGN9kF3LPrrJsZZzzeVNMIlcUmaXFoHDodPTbv16C2SGGy2NukhxYs8B6XcfMiEttYdTpYeWSyC6d+lV02WmiwUxxI41kVaWzsdPZ58PPjOBZLkz7I1o70bNt9c3rs8Sepoxqih6RR+JkOvf46WxJfjdrq888/l9qI4q//5BUWgV9JTbB2GgASasgYRDVtO4zznpNBMECVGMPtpgfZQ8pmjdeyZgNntT71WkJoWDivRSIpwzlpF0ZWgoJxifIKABUKmooWazAiihqVZ0RHLkE3Ro3irOXJ4JhPC8aQYyfusAYt5TmZOleCqhRzjveu35JuZ/q3Dhzg5k8+mirXEq1+MVJNke6devnbaaG3N63f1IY82Vj60c9+yIuxPQ+jis0XvPlIYYOiqZ+9KwfqNALz69Ag5wB/8pOPoxPexkEGjZEJIV/LVFAqUiEySVyNzXq8pq8bI/NBX8oClcLeIoket4DHpSb5+np1eYHBg8l/5hrKvI7U8Xh7PSL51gbSoqwZMCLnwEhPfI9gNGOJQuAekFguragMRmADVK6Z9ZeR2PezT9VL3XiGhrIkTFOwGWtFxzxiSbgcNJnwOaVS58BBuzVuTeffwuhNqr2KGua4WtjL5JXlzy0NdcL9YA1t6fmv/UZs+Tv5vR+mIhSBJ2g1XUWs1P5LfLs/j5dW29wnPUr076Ngj3WrGhWfzb6LTJQJUL3c1teR1aVWQJMGGuG+74grPQEzOmCfWP+uY3hUUMBU2/smm92+jameB2uKSGW67K8KaiXvm832URv27n3C28zwtUzEbG5rZ9Tjs/Q813IIqwJ5fIfxjh/96NWYoN3MBMEXPv98oLFH32apwjkQQEqPFR2R2LcrehxOzOeGQ+E+2z+8jBNpYv9UBalgzwAybSpwOZ1MrWtEquWstGEMyjrPkqaFOJByzaZ21FGO7YygJzgJUNJGutgkjcw7xI2S8SGRV46rTt4sScfhylrrzkpSZ0Edp6AfvPtgeubpZ1nisTqVu5Wyyj3Ov1BTLVAQX3nt9bQMDLz51m3p7Omj6bvf/iu8MT0DKEohKMIhG6Uw1xiU+AovxYt4A9yEOE8hqBd4+unPBDVHYZMADHhAQZq1VyQRs9BPMtLpQf1z/zp2HTpYV6CfCCLIUfP7PU0RuTwiFvZxFk1v8jpLf4XOYO7TRhSL3po9NmV73flkc5qX0hBNK0aJnA2AIh42awyFL2OrYzR2M0IWY/J8JncsdQBrnzx3Ifev+AxOw5oixRpUjMq6yo/lTJDj+ptpOrfwkN1AIWtCoUkhfo0qcviA/PWKLvJGcZep29UsFnjun/wGB6Q0XTuBbBzo45W+jjRQas2jaajtoBPJIit60mUoVZNOpMpZdCma1xlKSPy5I/OBglKn4PxaoO40Ea18bxu+GlUfjlRn0ELaXUmqYxrpDXaMxz2/Ipuhh++0s5rtNkap0/K0s5kQwIMIMfe+n36jBlhJ2vepp59Jt+7bG/fwNJscv/VfvxU9STOaBxkH+vhjjwSj5jjzeyfef5smPSRouHsauAvGg8hsK4MIKh1Lubki0FM3ySzj/N6k7XEBsKIIZJdGI1si16SDLOXegsFVUnOrlCUwJXHXcRJrJs+ic2WXL55Nl88z7MnZrjPD4IxUEv1WM4Nlfer32fjN0Ur5bVf0UpMCOOm/ZXns23d7+uRTnwHxJLMiE1nTvu2jRqXO9BKea3l8OJWgK3Hk+99K3/7mn+Hy3X5gPo63sWnIQY/835qGQzxOmuAxacXDzTrERQT6rHoEpnBcfND4NY0CoBDToPL2ZCjobQubCoPhoGFICeJDm97Z9c8DdxpbAc1TujjbWESrgM2NDvF7pZk1Ym6etBMe2LR1QGFpt70X4WSbht2QbscwqhgPsTnrg8Og/FqB5j1gElznOExC7IqUnIJxcRZoW+VV6yqZ7OSKEQlinNtUFaOqJoVZywF2WVq1jGn7W04H8+1Bng2HYgWYNcKNeiOwe2+979H01Fd+DbFJYhoP7urpk+nQoZ/wd9SsNit53ylmUeblCgIg1JFe1UOZKS0idYMEm717iLAF8yAQVMVL4vjLus7FvwddB2iq6r0OEnMgf5nQHMvXYqk5FLOI+A4sOubh35lN5HrNwxf1kmRX3vc9entvH34nBEsP3HcwPYGGuuDOt7/z3fTaoUNRm8ui/wIp7s4dTJVzcH/2ox+mc2dO8GefBahaEytArTt1bqoFLYW+orWuc055p9YQ6N43Xv7b1IPRNxEpNm/aCsF1L43yrTFWEyif4j4BbOHErMl14J4vPvMsRtLf05mOH30bgz4S/20msVr15UBS6+JaleTz/njtnllFftRRGcXJrlq7Jt394COhg1EMkPGxux76qFGppiRGpBHhf9Mbf/cX6Tvf+M+pkYdbwkHW/atpILJkWiYwkbeBC32r88baNw5BMz0EjcqeTkztahRmLQWjsp4Kya7YKelfuEjauqcgum6xGFFJUrCb508lp50AACAASURBVAurafQyvH8stI66xdrCVDhvt7OHZrgLxSBTFS5ao5zWUwutC6wLiWM8ni97ZR0I2Rg1Vrev4nCiDeHQnZpyfI8Qdaw9FeXjsA0LuvDe/RjiW0ePAiUz1+N0LHdbqlIou/F5NBbZ6E2uaCGVaEagMS8CN5pnoCUkArz6QDFNVd3jhQfl1h984rPpkee+xCQquhd412NvHUpHD78eIxyiYiKGcuoqbEY2IgW3ClkytD5KUIQqxmPG4dNZFaTABNACutcJ6a3yb3J2ULin3h+naGNylgMd2wIDQZWVH+ek4PDyfY+5Yu91TNlGihHZg0Z8HXT3O9/+TjqO5kQTqdXzz38ujOfPvv719M67RwLKPoBs2cc/8XjMIF3vu5b+1t2+aES++MUvpJYWUtPCmfFcBfFZlxDZDXcuSLrqsRelI/S4+jGqbTt3w7AB1oYt7jI6I630MIcVlZ/T0WX6W0argzMaOvE4bjK0t9/4efr7730nDfcj+xxgEkOOPPtG00JeSxTVaywHSNGobPyPc/bXwc/cT29qidkymSOP4xD99SGknveam1w4ATyVfv7y19NrcP9cZj8N/OyqGD+QPSs9vCmBtBDHKKyLagnBDt+txXqfxDt5gBw3d3ZIzxjrRuMrp3k5KllD6f2ci8qLqY2tQswqioZ0cBhVPhWh6BORbAWkcOJXz+nwInQoCblEUj+fdVz0a6S64KUccTDNc1eUzAv//CJRx4ilRkSrQpSOiJOmSbOyP2HfwvfUqGY9aDzYRR7MeydPpgsoAPmAg5qlUZlZ8vd6Q0U7Wx05YTS+nteqUJFHJ+OVF4wqfi8TQRUkIsO0q2RQ83juq19Le9DnXnSzBkut/9u3/jpduXgqJofdri4C+v+R9h4AflbXmfedphmVGUmj3ruEBEIgEE0SRXRwjcHGLf7sbOLYG2f9bTbxbtZeO05x3BOX2AbHxjbYphkMBgOmI0B01FAB1Huv06X5fr9z33dmJIHjzTd4LM1o5v9/3/vec885z3nOc4aMHJ/GTJ1JzYZuaidrhIFkQeNOwjKNSs/hJjfpjj3fZRmx8PFVGEaBploiKYEdvZVsAg+6fBh2G2BMUTEIN3IwVNdIPTyj4J77nZaz2R/63UPU6Xam0047Lb3//delV+iheunll9OkSWxERuoMHDg4NuuSV15JdzOFvnFA37TggnkAF5ByI7Y3gnVqvKG1Ck16VoM57smw3CK9aYg0NUJD0Uj7b+v4eUEJa4lGJeaeemcNKcbWirxavA5x0zY4jQBnrP+TgCU/v/HfCYf3hlyApagGQj35oiLSAhyeGzHulvewD2MsIqFz5l1EVAFAwjVeOe+44q+bI7eHu4Ob01N3/yItevAu1JV2piPwpyxmequ7QcAOkLy2QPsPLXHewB6imOjN744bNxaXf0VsoKCo6ZQKgxDm9mFYONRD5cFseWhYnAYGq34vTCj/WzxTDCwPHDDfyvmZYZ9QqAiXBr4LmtB2YNYITQK0CDW8cPvSS+oh1pozmTSbcLpCe6BHLUNwxOa+0STUTimPjlHBl8ipsuxYeEdPTU9AGAybSWKlMMm0yIBFBo88SKzIO/2i0UFi1KZ6K/5SNCCW44PywW6NykEMeAh++TDetd/gUelP/8dnU+Okk5TmTgeRRb7z5z9FsGVDMEmkFw2HdTLrjPNI1CcS/il4knMsO5iyA9I15cbFKMYXPMgum9ILFN4nQmXWSE+Z+W9FM6jRiB0FEU57yObcVSOKoWuyzJUNK7q2vR9DeiHoIEvzPF+B7f8MtCqfwyc/8XE86uBAE13/6BLgCPc97ofPuIKh3qNp0XG275lnnBHzkSNvBjAwp8rcSHO43BUQDBTDOtfVza7xAFQIj/tpmG37h2GnkUYeYxsXycvKDTVa0gnCPCEKM3hvPrAnfe9fvwES+XDIc/fFoB2143sNhLlv+uP+CxzAcJrcbsrMWWnuJVfSRFAfE2eunH9hXveySbFFdR1uMpRGQWGeuf+O9Ojdt8S0xKqjCEbKmWOxtgFpWp+JJj63vxwyblo3ayPepInj0+WXX55bGYzDDRY8ND0ZpR35vXBeGpa5U67ehza5SJ0Xrm3x81EN80uNKhRG/TrTVQxVpODYXLeNE3Ht+s183QRHzDpXYyj4WOdoZBJFIwz1voR0HFLxgGytUJyzhRaT1994DcNaGnSn4TAfLNxKzo17Mv/gyuOh8uA8OX2ILWymRTDZd/H+LXpIu0u5PmN3mRIDCSU1KAe9yS/T0HzQceM5dYwNL+KnURpWb6MwPuvs+enjn/ls6qwfFEPRNr2+Ij3wq9tpFacTQMY7od2s085KY6mNHK2pZz1s/c6jNI9SPA3P71ESXirHA1lZqctP5Ry1MKo4nMJTFcbiczCvirYQw+qco0a0EAZnHm2HL4bDYWDu5b/FmvJuKxHS0fjPocNXJvziJa8EV3P+/Lms7YjwjIJcPmJpP3ZrL4X318GfrtWDD94fNcqz4QhaLNagrKdFbmjkw/rrtQKZNU+KuiEhrwe6RkY4WUloHAYnWcD1D7DJZ57XJDJ0Xi+kzmIyosKayo8cTQ/cfVf62Y9uCCk5WfkOSPBZxuCHCLEssvOayj7zLCbOODVd/PY/Ql2L/IvncNXxRnUIdsFhkr9qRVwY4Pb84/cTevyUCd+4QzajOcc+in57qEN0AJuKMMUUvOIJ+YdY0KkzZ6QFF13M+weunWPuaJvAKKwtFYCDp18MN7BIy8bMehT5wcXPFKF/9GD6Uj5k3lOu3X4YDHuBOHfS47JXkUhbR2BT6y2GMjZmLHCtMOlAQr0BeCkNzLBADxXzo3hth4EpBLqb6v9S9BH2wE4YOWpUDDqLRkYNKU4zk9zcOGgYUQ0A0c5DWQLfzL4hybeuh5mLmgsWLQeAlDrMQEkv94S9ZT5cT/Ou+3Iz89nE+uxl3beQi1z74Y+l93/y0/xCA4bWgfbiE+nRe+/mlTEYaoT1DCg4c868VKvRIXh5RLaIGZPhchxBOWcyTyuNqjTgYzxV8UUeVJ6L6SHG4hoX3krjibQ16F75+1mFSS9mTcpmUuF7wZkc+j3+2GMM5N5CbnRdGgHEvB8pOOuXbkq7bXPUWcFzY0DClu1RpxwOKVrdRMnWdzOsQHGhSy5eACnZrl0L/4Zymafo4VAixz4fi+2RdxWhoflxADRhOFkZOA5HtUmksvlZyA9onLI2POt8iX5gByteejH98HvfBUUlaiKHtbhuH541M9XfPBElGzeSx6qo3J/61FkLLkc8Bpie9z7BqJpaIKsy+cEBa/0Ymv3cE/enO395A0a1Jw3nhWXvbuPUUUpZnqywaoRmkbSSD8ABs9A554zT0+WXXppROI0ojqXsegLZixyp7LuSsJxrKxl6zxPH3RA+7yjwGt4QXx3EmPbJSCZks35y2JyJE8WT1U0knaQvzYDDCDPGUIuRHxg8O8ICN3QDC6MSj5tCvcLDwsC8l+33W7ZuSq+ufDXicCHVYH1rVHGaWUvL3jgeKA9YSa/VDGd4Y8PG8DStMbsqi43YP2bx0pb5IPeaJPuAea1oT9FEuDfzNOtf+wBTZAc4df1vPvcP6Txa6GGKBkL56H13pad+d1+opNahdT505IQ0/dQzUfhFvUiByAx3xP13Bc3u3Aj53vyjp9eKn4g8tfBWkUflgnIuvOehEaVBWZdsY7PZsNoMtO6fWc4gd4A/+sijac0br6fzz5+XrricPcAmjHzXCMXLYi1tZr3rzrvTOmZwWfg///wLYmK9Crd33XknNaw9UeccSz+ekax1Q8PxUInSKD3oYj3zQReBnYdVaNfng959k/PJwggDCrQ7uDSqXMpRXiG6D3hWfSD07ibM/v63v0VD4hbmAKNyRV5tm0pvkWxnCRc8zaF2+SIP18Cfs+ZdkDrIqeRtnmBUR5kdG6wDpXZBRR6/9/b0a4wKAWCGWTdGk9YueG7NFGc85Q3/IozjPxe3CdqPCkcXzjs7zZs/L8PFEeoV3kk4z9CjeNZlvmSeECeeD9Su4MLobPyLtmwKhXLrVPrRS8kVNL5305tE1oWMcn0AJP0J9Qy7FKS090mgpJbT3BGb9oGJjClQs3c/JEqYAS0slJUlK/Vr1q3l9NwaI1nUSDAx9aRzIU1uLQiWiaru5w3EKdesWx8TATXQWpJlpbrqKS4a8uVZwVkcNCCEQKB4iDI1WIfmENdn5CsH1R487aBBw9OXv/V9RpTOJHyjmA7YcttNP07Lnn2CXJDWloHD01QmoU9gJKZKq86ZMITyIxtV9lLl13+wUWlXJWAhMOHhF0aVW0YCHOLTYQCBrFK7OoR2oqiq7RmhKcLvySx59JGHQhq8P+H2tde+J500bWq8ThPMGiH2YHrwXB966JG0YsWqqH2NY3bVRQsWpFfJbZcsWRzrdgVA15lnnhGHULTR82ewXFxLDzueS1CruFiBKocLWuhX9ixydEsqgSDmEDg4hOZnBZsllxqyBzOErFVsR+ge7OCHP/guzPmlzKCqT6MArwah9aH/OwT5WhvIJYo+aPS3pdPOnZvmX/32tANnpKTZ1cez1Jm3wrtzGoSnOJoeu/2m9Jtbf5j610p0RDsNWoezjFqdHaWnErsXzWOh22QJc0HDyEss6I0dMzq75UD7cp6k1/LnI7zXEwk0FL1WspFbMBrDuH0qikLKVFfwgL1XGFLm1ZHwOyGDU8ukcQDJY39CNQ3KEaADuXnDLU8ftSgqzcEw1Ap+t5Y6Qi0nizUxH/CBQ7DT0XpvI9kOmTOWXirS2rXIQZOjSV3RsDTafLplONcFzfF5dUyreJ2fdx6v4iH9GL2ZZcayd8oKQHnCX07oVa6wcTCPBbLBcx2tEzsUXOGUGw8k/OWvfzvVw6dzsqEsieu/+/W0HbVdx48OHAEl5twL07Axk2K0kH3E6urlHKo7DH9zYyqSqFj6nl6sJwqbN2L8V+RaObrI3/NZ6XXMmQ7Ro6RxNYNOZt2RI2g37EwP3P9birs7I++aQEPgGWfOxuOMjQY/jUkQaTsh+/PPvZRWrVoVebXRg2zxPaQWZjy2zbz3ve9NM0+ZGV4kOhTCmDyozKVyPpVBE2UWCEMdT6s3VHWrOAjKdShDxnyaZ5Ai2m2MQkLTT9I2RsXf69j3t/3ipnTvPb+iU6ASo2pMk/CYQ5jEogirQ+YCCyIU34TE9bxLL0t//Mm/4IDdiUrT/nQ1XEc/uoCKTgRevGAry6rVPnzHzenBX98URgUfMXhvrXgyZ/1oVCX8GgON8VRa8/nzz0Em+tRAwYxAMiihWzYUzARY0SEZ7/s52Q4eoPWDE9leK+kwMob3osVNRBRr0IuisxPRjWmHENaJwojiNeBNyvZqF12v7GKZqJoHRQuIiJzcP+cvBVcOmo+gAgbcxDT3VoqpCvoHbsD1GpLZwqK2hWGKbeWGvBpB1DeKGD2DFtUMxDuYlq1YGciTPMEajNafDVnieGA5Ge5CNIvhx8b0JtdNnPy2lail4CDpuSS5/+uzfwdEDDeNNpUttE/87N+/R08Q85O4xNGTT6Ymcmmqqx+MURlGalQ5fwiktJDGzpup24jyZnoLo7KAHL+fT/3wd2FE2ZhKA/QlDMuzQAx0JMJuRTpb6UWLYjFrvHHTRhgTtwVrPqhFPIBh5EsLyI9OggeoB/HZv/jCC2nR089Fz5Y+XEMzNIx8lzcaQcTx5x//RBo/YXwGQHy4Xo+lAfcUP+tBKLtD72Q46SDy3JmQh6d7T3o078c8tix053vMh6QTZKqUiysOPyJshprXpMcf/l36t29/HdHQFkb29CNKGwSPdTwlo8yyiAHpGOceDvwzL7gg/dmn/4ZucYSDNm1Np085rvXD2pRznxQ0PMJJ/hDI32P33Y5aKwVHsPzDLILyAHi9IJK2u7BCrxhUG2HApMkT05WXXxIT9BTe90HkCfG5piQa5JAxqR/2Ux1QyVRhR5VqMDI7R6PrlZPLxFXF1ka0AGQM9KNe4GR3PZQni9M+As2J1y7yNh6iGJTfNoYJyo5iMrHouQ0kOHGGmRwaaokLZUdR0cq9bGVeb5NC/vDozMnMw8I7Os6Hn9PzRB+ZWglY4ws0MR6JhwPEyvsa4inGEmx6kZuIpYqNqtd2c+q1DF1Zp01w2PZzgihg+Ref/u/pox/9OB7MDQGj5fnn0n133YKaFV3K1E5mnntxmj3vCvCd2hgaLk2otKMTjCoK62/+cUJOJQob5eEe4WNxzV1Gxc0FQhjeSuqXXkcuZ+Zp+pyXL1uWbv3lL2KYnCCA9t5AieI9115LmWVCPH+L7U8+/jg9VJtCKnoo/MDNSJP5XFwz8+OhQ4akT37yk+lkGOyGayWwkA9n3p/rMBSNw1y0MiTtMnFAY/OjHNrQVeg1OtBDFflXgDPeb0QgWd9PKpOajOvpRP7yl/4+tZAi9AYZHIbnHIanGsDhruCPj7RJvUnW7OzzL0wf/rNPBbB0mHuoF17mo9tTHXH2Dt80JoWqpEE9cvdtqfcR4kXmSwm5q2HezEM39DPht5GsnfBM5dWrrrqcGHpyMKeDSaFRiQ6yGCJ8FmNzQZa+Gyyzg9cypJDUmmWu7PcxFADCtEuWHEXKveCBSX9NiO+Xp2jm76lm6+SGPNkwb2o3mhCpD9yQI/QwFBPxRHBh4+SzrUEtg2L0jEYRHkeYty2tI1eyobIRg7ZY3BsvVAo6VmNUQapk4zz/0iuEkRw6GJlGpB0ZIsqDLOlSucBdfHILTqPYAXI5kJZ45/yupAC9ZuOO9I3vfAceGfAsp147Hb8P3ndvWrTw4Zj+vgdE7JxL35WmzJofYiqelOaL+QzPp3hG/orv/KFGZfOiJ7eskFjbwhiLsK80qlKjsTwgJZT6/GVUuMucE7Xo2UXpySceh260OgAON5/tNO//wAcRrhkMvL4kPffsswFIDMNwzqITeAgo2l133RUNrlLC9Ia2En30ox9NF1xwYcET1bPkTm4PRPuq5CRKQghGh13LQXHLXlsPVfI2S4FSm1sjhDe3Cq+cc1D3Zzy3oMyRJhhY4H1/8J1vpReffpySEFNf2FO92FDDBjcA9zcE0cEB4Q5dP/O8eem6j/55lDc6eN+i7bTbqPbtXMeJbZsxCT25xlPMp/rtLTcxaR55Z6Yo6lGk9rfR8CczuYPTXuFE3dcs4t+LF1zIqW5DIDZs7YLTNBrwPBV08eY3bgBh2oLvJ0SurJkGIWUnt3nb60NuFAL3VsHdNsEZYM9kHfYQ/gi2BG5fpnmEmdlYAg/jZ3zoGojhnkwLlXCMqUOQkeu25ubBlt+Xkx/ErlJuHkYXFCYMq4Y3N2/rq9hNjLfBKykpjKEJ1rzwypKY5FcDWBIlrSJk0mN6uRmOLpgH/JtF2v20MuyHpGxVXhVdayzOTvrSN7+Tps44LSad7EUi7Z47f5XWrVoekyGrKFrPvfSP0HGfGmQys7Pi3M1WFc2FPYwqfyt/hLG8efiXDarYaAXzpfitY/6I3Lk8GHxtNenja0GojlivB3/3QGzahU8sZKLK5jh4RyIl97a3vz24l0uXLg/RFskBM9GCHArDXDDqN3ACX4FVEa09fFio/8AHP5guI1+x2Bu3J5OiQPUMPQ/j9TyMQwaAwzMbjPVEwnC7HgKCz2NfYw5zxnOy3eXHZGDYY+0kbdu37MyyyvRLCu6//uXNzFRzlBKFYLmvnJvu90Y0QRTOJG5Pcy+6JH3ov/xXQvY+sGEQnI0h1D081db1r5LD0MTGJqrhRRbdd2e67xc3pmrmympUthC0iPwBVOg61cw+wg2Opr3hiksug6E71HQ2N7ux6YU8VQeNR8pd5CBDFkVEvBmoCBDDB5Tjei2olPINHmLxERMnigcZDYoaY0ic6ak4sQJ6zyhPjAELlEkyLQYVvTjy2iwFlNw1TycT1ozuqdvg9D2NWo+kIewiNxC0EBbvoyh+wLqYi8pNABKqP616/Q3ADljQRdOfTX6xqEUNTm/qieHrGWqa5Oupmrmfgxi63qUWcubsOeemv//avwZIYRFtG3Dzfb+Bi7Z9CyWELWkIwM95F78bpH1IVO6DqlNkQ93W427pCUIUe6Z0Z+W+OgaoKHaa7JY46HvkYl2rX27EnoZZ/j2f9BvN/352I0Xf8yJUfhk6kq0Tep3ZMCRiwLd1Ida2nz1N/IzP3+e1YcMGyLZ3pw2UKIxozJWve/8HALwuy7p/MnDcPRF9cJjytSCPuVzUOK2TRb6bGRcaVFCUyi6AAmTKXqnwxCKaQfWJYz48tAeFx5W8zbtuv5Vy0k2hRViLsTUCrx/lcGvBBoYTXdRhI5ykaebssxgd+zFa+IfF8EJ2yLFGdXDXeiBGW9g9dTvSQmokD95+c6phDGU70/JU4WlWKZZkIuYa0fPvCMkLzj0nzZlN7US116C0uJGcKcWGZZNGbbKsGUTdQ6g2P6hM6NT7eGPZfZcfcXDGz8RPduUmeSiBoV1OljWqAE10YVbKo1isxHQ+0WyM3Ed7g9CrkmIBj/sAChRP7xNMCR50yZrwIQXSRdhozmZIGcVfe2tYdE/JzcDvuwFbOD2yccpiEnbXqIuid3SUykrQW3PTXkOz14sh28kV6rfkT/MuvCz99ef/oRBjrGaI+ar00P33x0QMxxeNnTYtzTzzAgrAMjHL40mIvzsPOs4GutfxOCM6IacqTuw3sce3esm8cUp+HveymhaKb33rX2BOnB9TEw3TZFJ4MJ00Y3psXtcgDixzWvZRPHcOOY1oK60nAkSl1sn8eeenefPmk0Mjt20YEzvBA9m9l4vVPRtQvcXg9QXLwkgnA0v5Ost91cOo3HdxOBV2FT+Yuf11pBkP339fuglmxVDI0J2kPs7k0lu1YgeCTzJoHHc6efqp6ez5F6V6dBkn4X2njpl4rFF1titRBXWG0/0I6Ngiio5P4q0qW2BQ2KhIFb1ZtAWjMlFsp/g3HGTkyksXZK5WhAPF+JuAznNY5UaMWNZPT4giJMqxoHy+ovmwjHUtEJeHZsT22agi3PBnPfkdO2k+ZV5X6DD4IKUKBf1H/TfQmX3kLvuI1wVGrE8NHzk6VE6t0EeO5IkWVXUJmn4vMy58iBF6liGPvUSGHyx8E/ftAHGbNWPaLgZl86DsO7lihhvRjhIaGSTgHiiiWAUK5VSKgUx57CuCaQ0EOa2ZZ8wFhLgoOpZVeF0CC37hE48F8KKU2/TTz0gjJ5xEHsfE+DgNs6cyD8gn7Vt7mOON6ESjypvvzY3qRM/XvVF93lnuYBXji77+ja+n09Envxi0T9ROJSefSQPdC3kele34rWkLg+dehcGuwSki+t73XhsSZMEZ5OeVZvBgnzZtetQM3R+lYbgXglDt9Wpc5tWRTxU1KQ/V2G9Fo8vxXrlHrpl7BXp+eKzrqRKaGc+mr//T36EYhbwahIIp40dBkGZiCu0hesitlA92gVxfcuXb0vwFV6Tnlq1MfQkJ//K/fPJYo1IWKhJ4kKajLfvTC489lJ66/x6MCk0/jEpDajZJNKyKwW5H07lzZqc5DCAIWScv0Sq8J1CMcOehm6sEDySL1JdxuZstTvQwkOKzWLBw02XKHHWu/JlfXg+Zi4iB+slRC5i+UMjFO6kEJLn2MDcd8C+/00SoZVOixdkhMCbUBnQyhDQXNStC/y4KvcLnObDSuDKUnik4QZ7l/bbiOTZt2pINP1o38gA7rT/qWBYVhfd5ONaszFEtJNcQBZif9VZ3zmZIJ5Gg+dGrTyOn+Rlp6OixUb9SIu2xxx9NLyNqah7n9c86+zzItiMxXnXaexhV+HfWpyunOmaX5C+KXOVEY3qTnz3hW8fFjif8e4a5t6FD/81/+WbMK76GFnmL3npm10iPsguNd3OqN15DkgDuqFM4NaIhpA6f/vSnASyG5HDO8A7DEm4fgXimvW65fFt+ZLZ8V/AZkU7eLz09U/e9HnfY9HipvHInGpUJy/ZN69OXv/h/GGO7hi6D2nTSxDEggExSKWqvGpUag/MuvCT98Z9+Mj327AtpOZ72c//jb481qk6TZ751lJPYAQWLHv5tevzuX6VqYkmFD002VfFxoJmF3pEk2QsunI9W+aACxo7MPAzFnMcqt1yr2ChRBc9FPD+iBT7uSBAjt7srNJLzqwx9dzHZ/NnIUXLfURdM79sVDXRqKqg4a4H6EMZ0kElt7qUotIY0My3nhIHWNSxEWjh2w/aiOKFRhbhMFAQ1rILFHAYiEzoL7GtUuzhw1pIDNFGojo7bIqzTY2mUmSOIth9hnY1utm6HCq2zaUEzzRE8Y8wxlEFWj7t3/+FpzMQZqBwp1UzsjhHf85u7gZ/XhZ5eX7Q7Zpw+h1E+8Mv+QKMqN14EPsHMPpZU+4eYU95wb+6p8r8U/yaiySF7OzWqtWveSO9937XB9VMGeweF3k0bN4H8LSa8Qz+RCEJkNAqwvMY5556brnnPNaC9DrkzT851TFFAi8bKVx+PQMo1zelD4WHLyKaH4XWZYJwJpenw8z3ccT6Iet5jNk5J4S2wJ7799X9mZtYSHEaCVdEnDYFgIFOnHbTOxlweTjp3/oXpT//f/wG7ojW9tOLVdOncC481qkMoJ3nKepI6jHYRVeXH7rwVySyQFjyVSb+1KqF12ynmwkSeOmVi9K5E/6qxL5teY4n6ga3lkea4OWUOZ7p+6bZdEsObGF5QuP6SNR08wPBc3LjuXc9k+BXfz8BHqP3wkIzDHcQsA8H8Sc9ibanki7kxDT2kOXkCypKweKz3kHkhS1lbF3bVm0ZbQRiY4SE5j6q1PMCD5DdrNtLWrnaB4Tm/k3ly6ms7VM6JiZYErGdkcUs/62yMxCP6fRvc5JlZzFYmTFJmn4Ej06iJJ4EqQtok59tPyPob2NKHOLhkPo8ePzWNRVwkJvsVyF9X+FdsrZ6eKtYm9lLeMqVQ5/+tp1LDcFwsDgAAIABJREFUI79Mjzw3/pq/VvYsk1czl/O111anp59+Cnm6U9GlGJoW0/pxG4Zm+7x9UCGjgIHL0athjc8gD7/q6quCXpbnUGURT7vLRdiU//aAyzlVDvf8yEN6/IaJlN8/riYXaGb+yMhxD39U/lvPkkNRQM+/YLjuYd2cfv6j69PCxx6m6Asq3NkKD5Ch5tRNlRfYQSSkXMGCy69Mn/7c36UaykBNUN76HI/+7V7/euQX/eDPVcOfe/HeO9PDt/2clm74XYH8MZGPYu1Rp7djTGfMnhnqQKrw5BZ4rYBbYMdF+4DDhjGuLIXMA+CfI1/xomU4cA829Am36wVDzrfwVFkdyU2bGRm5p8nfy+ROjUk2hhtcg1JD3KUz7LC5UCmuGCBg0yGnoPUqVaDMq4zJncPbJ9gSEmVz0h10pCLZjYKgbQXOfgqwpRrSK8n0hrXRWm7Il3NIT408SNv3zUalEi7GhEuyTcCmR4vZKqLaUSzdyuvr5TBtDKlx1KQ0dDIqPNQ9RDs2ooHxAJ5KZWBGjaUZSAkPGz0+vJQe0QT79xmVe6PnNosk/j/hqbqNKh9iPY2ymE3SFYrptSzGbmHcq1LaImnOMvv1PfdEI6jATS/CXw8786Q5Z8xJ58+bB99xUNSaPJxiqqNjesjBlLJW4tmHWhpTV+pwHEJZ/nuXJfUwkpgV3bUaJWDR9ZPdfyl/RwSQHzOvuuu2m9MvQDQHEP4JUjRiEwqpOmNN5NdJmVe+493pf/39P+UoQgZNacxcVJjyquUvEkIdYKL7EODxwenJu+9IzwPrVrQ6TiR7KrOukaOHp+kMxh4cMaYne+FEI77NRhUbX6NydpAwOZs1RFe8+ODS5Xv1Bqw15ca2jJJFzcnX8YwpeFyyo/39kt6k+IyT//za17E46/iU0FPXA4XCE/LKGFStenk8cAfV6cliMh9eyJ+xoFzF9Xs92UN1G5ZSZXYLVzi1gk2zcs3rCDjuiEFueSSrCCeFQTaKnsfQLiS+MNbcPo934t9UV41r8e8albOtHKmpF+w7AHXTGalh1AR2vjWOivQcTO+HHriX98Ck6NM5l7i9P4ImR+id+o+MqitUepOo7T/vqd7MqKxvde9JjSxqSQrYkNzvRanIIu92ZjmZT8mZM19tQA9d+tdIVJuMcKJHig1s2G9+2xete2H4eP49HUzxRQa/j8uEev5g6cE8uYPWlEO6wm/F+r7pR2FUon9uKKUPnnz0gfT1f/4HtAjVvUePEAqTwFXoBOIUNjNw/qq3vyt99u+/lCo4MLcRMo4cBGDnu5RG9aPbfwSRdWeaetLkRAtWev2Zp9IehqB1InzRhmGJkA1HAXTc+DEhFCnLIeT0ZaPHqS0Sk71QnoLozCnlrBTfoAcpGgsdHpfrNkH7YXMHKyM0KnKXb6YdlVC7w8F4SBQXs6oP6j94pVJ6LNr4nZ7BTdkqr2fQGOz4lJVhY6KUoEOEbhYoNcKoe0RdQ9azxlTqCuaqu3mgHi8aFSXhcijYdrLktZUQig8XLHoXlzCzeJ8QA5HoqwEVHlCSpoZm24Dfc95u/FwwRTBWXrsCRdlhE6amvtQ5atCZ0CP+/Pp/S4899AChYHUaM/kkQoy3Y4QDoOcQKoeDfHNPdeJ+yWFQyZl78930Zt/NJ3puL/UjdyP0/IgeyCInjk1ky3p85pBL0kqrcmZ2K0cflnJzvqLD4pz2Dnm1GPTgc7Dgb56pkWVyQDbkuP4i3O/OgY69lhM8VY9/zgeJr/MWxnTc7ced835GX2tpEP3i5xiTQyjYWy1BpvU5XKIPIXsFVDRnCJ9y2hnpH7/6jTQIVeUNRDJjOSyOMap/ue16GhB3xcynDhr/jjKMqxl6fh0NW/V9a0Bi8GAYVQPYvblITSTA0UcZYVAACEEXMm7OYo7KWckXC40/Ft25rFJMROOs34iS5RYQ8yNbsTPbWG9iUmt87WzhvbsdTKBovhwtZ+PmIp/wuHUOC7N6i5L86kMKTxSa6EcxRtw1vEM9XlTffequoF5KoyrCo2xkuQpvPlXt6E6+fp22kNXr1uTxmzwjuWUCEbLiDf1C1ks555AhU+k2S1W7Uew+VYM9hGRksTvVXYPCuCrwRIPHTkbrD/AEhd7tNO59n5buta+9SmhYlc6+4JJ0zrxLuQYOJRohhfRjLnMJqRfbJU+wPN5A/v8ZVY4UNKxgyR3zYVgVFbkCiYvWCjPk8PoeOI6ckUmekeAMfdscSqwdrU5ZM8LnaS6bVaX4yI6iy5jCqOKz+K+HdR/ved/MuP5vvXMYBPfsfTShy/LVL30xNaOc2wptT3i9F9drG5Ec2VZoduMmTU3/8/N/l8bNOAVGBVqPpYxB6am+esv30ilI8C5dtjgdADbuxaiZ9uUr0zAStaGMXRyGVlxv4soaPFSwsOOEyghYl2ex6GkuVJJZHfKGkYRHcUixyGG0XhBOFoOPQ2cCgzqMB7LNIysg5b6pQBHDe3mjebCbkztqic9720eFdzJcMG9xw0Z9wrpGLH5mfoSsmhQr2fcalAXagvkcT1ClKI2qgJ49La1jGdZVYQyq5rzMmuykpT1q+xiUAITqs73t57KJDkMy7NSoBEI0sBK4MI8wpwrQwh6t0GLHWGVq4KFGTZmRalAYUnbrnl/9Ot1Nci+BuZ7w+pKr3pUmTjsN8i4eXfST8CqoRW5ic9TClrJRHW9Vf6hRlb/X03RK1noJBPSAsfNxnq+jtAHXj68NUGtk43O6W7OMIXwhm+CB4AC9DPr4ta+YqUXFAefhbJ0xJ1LZT/q/8M7dnqu07qzbn2uKYXbHu9Pjz5hjvu4ZEh53YETqgTfl+m+9+ca0YvHzoV9xpPkApSY01znQHUpIr3+aD03pU3/9Pyl3DENvnhpl8Qy6wr9/vvm7jLIZTKMeou9Y5gB6ZQZu3o5YPkOfB6BE1M9JF7mnSL5YCalGJ28wiLsBhUwjgvVQdH26ODLOvX1DguyVMnSqQcUoHoeFxVA4Pq07OUPJgmmwvjOfS48QPUsUSDWqQPDc1E5RxOj0jtatrHnIeoivrX0Eauiw7dxD09VOEMeiOoK5e9aPgNcV1OS92vjmRoqVK15fGbUoDSq8ImGcnqpWcRCNiHAxDFtNhMKonACSUUj+DMAiI5IVXLtwbCen3ShQvdGnzA6G/CFqbL/8GbJwUGT6ca9TTz4pXfq2d9OcOBKjEtbPGUXP07er2yM2+n/WqNyYZe7RnYMEnazY1HnTegDln8yaguHq43cD2OHPXoArBzdtSMtJHTp4jrNOn51GkX932C4Ps059vGAyFA43o6053IzPOBCzqzqmLBB21sPoI6LoaVSl8R9vST1zqjezsvK9i2dfvI/vXQsq/PzTyBk8cA9TSmhPQsqsyQEHcc/kv3D/BCo+xSTFKihKzjvuqpWVnupbd/wY9GZDJJLtLQdSLzQbRjMHdjhyw30hylpfsUMih6nq13kCFbUlGcS6+PBaJKuwLgQgujh3FI6VE3Z6QhZotIcmF3D1JHLsmqgtKR2tNyvrEIaMIYBp63OEZHkDRxwukBC9TlKE8slt+KjBBjOdU8X3Cki4PEFkscdncYpHjaOQQYsDNXssv9tK2KrEs0I3+wBwzKg1KD1jA/ehrLPtAiJC6gXayqCAqCGnXsueKRsjw+iF1cOLuYiMwBFehrx80mlnp0akxmwOtRb2kx/9MN3y0xsZ/9IPIcrz0vmXXUUFeSBeKncLlwMEYgMex0T31D/2o9tT/f6U4s2NKttZfs3wG4VR+XVQo8tWinAnTDyBbLp3xdK0BIpP+7qtjNshZ6bYfgpT6cdfODft435b8dCh58GvSLa2mCgyHIdD3B8mlx1UNl4PssIbd91bPM6etbfiGsPoenrbfOUnfq/nKnUbVeGAC+NV/KgibdvwRroHFLASqtK2da+lnczL0vDb5b/idd8DR/HTn/nfqZp8OIyqeOkuT/Wvt/w7aM3WNHfeOWkiudMGJoY3o9swvDcJeaX9+brq4sTAoILk4OIUtZqAwwNgsLW5TE7zkGw3tye4VH+LrN5qmUPqzdRZd7qitSRrXGFM8TPWjjQaQjKNIZrW8qX7MyWlqNS+EGrXE+rxDPcsFufXkDBaLLgP0heI8pdNivlAaLFVxAKkcmG8xgHY5CEWite1m9QNIFfPkNMh2NEyzwsJzccgb2cBO+oneq4wLnUqin+Tc+j9ewgoUtIRQ7ob6JE6P/VDWTV19gpx0i/94xfS048/gj5Cfbr86qvTHPT/GAiLp8rwMhXA4nw41qi8td9nVD1KN8cZXqxkj42XSxj5o8ibwl3l72TdxVwHU5MhKuzC0IBNnYhiLr7j9tS+ciUT7EFFsZpDRAh106ek2X/8/tQCO6KJsOnIkW75NCXaIo/l9ap4XVt2PNDUJSmvIvvD/HPlRzd7Ih8ccbXH16uKe/hDjOrYlDQboqWWNsSQ7saoDkBq7qTbeSf9b/uQd9jvgHfu4+1/9J702X/6Ck6rPhSsTjCq2x+/D9b1qnTZZZekU2nZfn3xwrTumcfS4Er0F6yYROOdp4zxdkGMdYE5oUopq1J3IupUIZBJD5ahXNHz0h+umzOozLHisOP18vQOW/LxMhH2ZTAhexh/JmsT5NaK/LBzjO1DzouZmw9RG9VDObHC1m0Hmvnj8bu5qNv9ADIHMZjjADF74Qda3PUQDXETDUy9g9DMyPwy1U6dwB7DrwUlDP1Yk4z4Zd3DULQNzQMMiM8QLeF7hoLRZo+HPYpB2Q6vkMtsYvLawSO4yT5pM2HT//ns36QNaHyrAnXdBz+cppwyh+5kRqBidN1GFUfSMZ6q+4zs3nh5q/q4wuJ6/sNxf4/Qo9iYhUhP+CbzI7Z4K/OrOKRsg1Hhl5sLTcI2+ZcB+FDMpUl106JFaS09YCOAz+v5PWWbm7Hmg0iOnfqh61I1xNpD5pIM4BMMyOpEhIwW3TVWNqqa+DUgtuYnDuSOBlJNSlXjHlf9hwMQf5inOtaoCtCeXDtaoB66L72KNHQ/JOAq2SuyRHbsYUIlAy8s/n7+K98k/Ks/Zk27h75tYsgbsOCUKZPSCAa7rV/6TFq36NE0oELdVIu4+cxwfGacWAXTodSMK4cQhLhH9EllJnlWj2WTYzBSlQaRW4UMWDHcOrPWpSrl+o9fZ25fBnW76TBlDSvnR8Gw4H30gjEbGPqIp70eKk67ohKfjSnrG5TqOzYwSrfaB2CykRGi26mp2KRo4VuvJL9QCpQ6iNEExyvYsiB3UONxDKhGJfrn4AFrUtEYJ8ChkKNfR66Xc75e9oepd8HvMEWKI6oWzYmxafaCSwMBJH5ApP+F9PnP/S0KqbvTuNGj04c+8rE0cOg4DgdOd3vTXBvzvwJ56xn+BRJ3gtkURqUJ/l6jKk/6HHqEH2ID1VIi2cEYn9XPPpnaAK16gZT0Y18MGj8hDZs6KfVlCEAL93SEHXkUtPiVX/86NdEJPYJnPpA0ocbBcRweuwn7Jr/vj1IvJg02gZRiRqkGg+zL21VR+9wOsrqJ4QUHHEXKeg8ZOy5NhuleMWhwarMArMSDXc7HGVVJZ4tdaSj6lvf4f2dYWXLPQ5urx3UuWfRkeuL+u+mVOkK7vUM42jiED6XVazfR+XtR+qu//Twzv4bDkAFqL66xy6ieWfFiCO47V2nqqBFp09Jn0/oXHkkDaFJwVmr2Hr6fSBTexbpDFHslxOptlD/OzGyb8aJ/KXTicgt22fbs5pNYOtBmLwt9wejOPVW5gVBafx7YVmBBvGlu9AsxfDdXeMhchY+JE4w31TvFXGKNibvL/TPFXfoAbWEHJBAOD1VbPNMuYPa1m2lp5+8O01b7u2zbDiERR2niiQ07HcsqGKFKUy9ew2a2fg41iLpY9kKlRoVf66FKulSI5EsulmhKO3xLZ20aN+3UdBItDiSKYfSP/O7B9M//9A/Rjzbv3PPSO979R8Dq/QFIshSZS2+dymAhm1A3byK60U6wqh5GdUzs1L0m4fCK0C4DAa5tYVQcUM/+9KdpD2nAQNDIGsN7fqHVfBD+5NjzzkwTL5qfOpEFOIxm4TM3/zL1orFzCHugwSg3ZKgZdA2UPuLtV6R+l8xNTUpgwwzpBxy9kxroRnT2tq1G5wN2TG/CRdfPOVMDZ85Mp77zHandmWWAVPS8ZNBEFZ3y8vnaA9trLoU2/acTvdh/ZFQ9T6PSdHOuXc1arGNG2313/DzVKijLP/cjUnHw3Kq1GwCTZqWPfPxTadBIZk8jFmpjbVxDCVQ8vey5EAR0UuCUUcPS5qWL0i68VUOns37DF+fkkTXP0x40BL6tOit/+r2Qi7JexWeEUXoRjSpmyGYJKRfCxZPOMwrj7SuJNFCfLCEVXgRDyblVl+1nOkshiK9Ry0xXN90Rp60ijUWPToka5RqLHwU9I/xe3HLQYQ7x+/v4/U2o/xx0Aj0eRiUfN390FHsvXL+jbuTyGboKtdc4WhQj6e09xLhUAAvZAUUbd1nMjHAw9C30UsL0NkVyPNET1dZZl06de0EafsqpkfgeBBD5+S9+mX5588/CI77nj65JZ551Dh7N4wyjMieUJ1lsmrwqPclImXN97Ibqebb32DjFmmpEx+dhud6Yjao3UzVf/tGP01G6cgdRhXGwuZarbvxBDtS90HcmMz1w2oILUNJ9Iz33s9vTULQ2BnCi15Hkm8vacr6f3KNxwflp0NUXouTKIXS4La1+9PH0xpNPpWrAsIHE9QMpkah4VQktbBf7oA/iQTPe9e50sHcD9B/QUserute88S5OYh7K5t4rNRrfnI71nzGqoj4H7/Xwni3p/jt+kQ7tRFdDmTPWoElSLXtuCgq1b7vmA6k3TIo66qXjho051qieWflyPDi9xbghA9K2JYvS4dUvpb4Ij0jfKAetCU8HRK0xuU3D0rLwpbmU3kTDCPUda1DKRqmkJBqI98oTPmKOQ8iK2XKtYcWCeCLzYEMoM/TkcowfY0z5viM3ywq93ibPtRVIyI2Lof3Nq5Q8wXyHGH/BISxDBn/eGUcH+P2t8AcP2soCxG1TnEMKcps2pyD30YvQYhB8tX6cyAGYGPphKL0JTaQjhRijDYyy2kUlQ3I4swQEKqJmRSFUw+pk87STP1XWDUhzLr861SN80kIIuh4m9/U/uCE9s/DJNGLU8PSxP/l4Gjt+IhsYbiQ5WB48IKOiYH2cYFQeFcd7q26jKuuJ/lrhmOIVyr6j+CLyVA/KbFT9yJNW//yXqenZpzCqwzwDwmqdP9fkXK69HqSOknnPu9M+uhhevOWeNIIZYH0wqmqMStS2jWs/QOg6+Hwmt19xQRRUX394Ydry3HNpAFGAY0Tr2ah9QUkriSJayR13cWiNvPjiNAKNigM1/Rjg4Bzl4l560I7KZxn7I3rWCh2KHjcYNa6445533eOAOf6v0Y9XHlfuPSKV5v3pd3fckjasXIxGPoavN+eebFKceNIp6VJkn4+SU7URKs6ZzqR6t1yXp1q1ODyGMPHogfVp2+JFqWXdstQH4RfFXDwRZBSoKZGFFnPeEpSS2NRZ4CWLg2R9dPW/9VR5Bm1Rtwrd9BzeuVQOLR6BlJVQdeaQ5enq1qs0nCBzxsPMw7FL0U1VdTRiJ6Pbu+P3AzDJK5kPgfjMzPkIUwPU4Fo4BJwrFUYFy/2QDA+MKqN1BTNa9jme0QEDTgVxuIE5Ya3GpBeKcE9KU9ams1kxZhMXf0rNEqgI6N+QUTidk7i1ApWmYWPTOVe+nXutCunqNwglfvbTn6WVTBMZjV7en//Fp5hw35+15TiTjFwYlblVPnyO91S/z6iysXXRfgrn7zaLIDL+sfiiMCrziQZnctEouepXt6ahRw6FAE0la6hcgehcmx6LNasbNwb54+Fpw/OvpIEMraima7xCRqrjQilaH8JYxp0/N1UNHZiWMzGx4411aTDPoB/7zDYLh6VXcfDwm2h3VKeDwNMjFixIQxGqbIMbqXJEwBQ9SggBrUSYlK0iWDL2voX9dBtRt1G9mSHlXvP8GkVqU/xY/paRAPdM69NTcDGXPft4cADlq+6hQXUHs57PYFD4tR/+E0oFtamZSzx3xnFG9QxGJUBgVXgov7xz+fOpHfCiDozeKXTOAwpx+qKnKQwqpHazgQWKZ3IfrOOsia4mRHzK/SoMKyBqhWA0ThFCvI9ikZnuk1WLvNnQr5DKZFgYKFCeSlKSbMOQAsHLoWaEpGHkx3LHIkcogI9QdrKm5uhOrmM/xrQVlruKSCbEIXhvs6IHrUYFAtSAsTcSFqrHHh5I9rmFaDuHWUjrUuXQg2jT15thWJFfifxFbU1PBZvAxWc422hOtNNpoXcNtm/bihYebRK33Ja2UWg+7eyz0/s+9Mdx0gfCKZWrMCqHHb2VUWUCaY/N09Xm0CVx0kVGLbddnOJdeWdxSBa0Xfmf1ZvXpeepnfWhLWgA61htHcnw0FSAdW7BQxxwzX1mPOM+/rtACkippYN2Qr82Ql5BjT0grEdoFB3E+wVcIZxrMZ5Dy3E4TUQ+ezDCIwynHnnRgjRw1pmpvZiQ6PTJmBZT+Kzj08cc9vFa2tkJRnWiQXX/TPxCzt3L6n9pWHESC7W0p5UvPY2m/e0B2PWxcVRxnkMt6RTaV97GLLE2PG0z93IOQ+eO8VSLVuCpzKlIBuuZ27N3NUa25Y1U28FE79iM2K2eQqBAz2QYWGgwBHLnpg5vkb1VqZKkBK+GlHMsp4WU4WCuZfnzitObH5Whm5j/YNRBBxAe1kNLchMbhskVzCMms55ghKIijRpVoHYZOSybHfOBrictEL3i3zu4JtWU9gHjbt/D3FsBCTaxRlOrp+EhVVs3YW8oUO/wL5E8xentctZLRS7FvtDIyoKyp2WgjKHQlIGRQAKtaanBTvjXzIT56WdfkKbMmRtQtx0ADz3wu/Qjwj9zz6vffQ26Bxd0DZHrDF5cDv9C4/ZNPVW48mNzqh5GFbStHsYT6xJoWQ7DI7dyjXx2BkwaEBuoH1IKb/zmN2nH44+lYcLkoUGSNfbKmX1AQ0yY5Nmhv1/bOwMyWXvE0a0evB6KIqZEAayxxqQabEx0tPDLurTy87sceoAqcF8GuI2Dmd9nwjS8eh7CEEBzXoVQ/PX5hJMpnWzxtVB93ChrcayNdJthN1FXT1S0LPHDpXxZtwnmvKYGz7ttzQqYLj9NHdSthlIiCKiI+5l6ymlp9rloqcOoaON+5kyfdaxRPbNiSVTJe2HuGtLe15akI5vX8HeUa3lxN7D5UUbeDLccJkCcrefxRA1Dy4KLeqoIE7nYPGEjD8VupRYlWzloRGphCLsDBtiSYdHWOtPBw7wO6z1p0khaBNBHB8Z2YEBvN6uLZYgXGnACI3q9PCzbxcr5Xu4izr1ZUcjK1ybIESFDhuKb+bkDoIY7YXPso+bgc4npHGrq2RvjWigjNnQQaCVkXQ1bVK8wKkO6qrKpkevKQpq5nb5sI4mcSsTRvItcTaNq69U/TT1zXrDTO6OfqxPN9JvTr2/9FW0149I73vM+9CgmsW5uIeP3fIqWelTdYESPPCG4eL/fqCLHj02JB5Y1IiKL0bRw/wqohta7o029B+ttgG79lIHcvCEt+uGNqe+ufakOY6skZwpqF59HCAnbqGNWMN65qr4KaNm8E2GUUK9iQst+GDL7QY+PgoQeJW+CGWL+6RBu5yQ7zsi7OEjj6wE5g0MZao2a7aCTTubN6bVC+L+WP6sawKBtcJUAYJIQHMFMLetpPF0pl1XkYz7y3YchFmlB5JCub1F6CfWlrpMnfjKMqpr7bd67Lf0GGfTDe7czaZFQlXyfRClNPvnUdN5Fl2NUdASzX+acjMSc71TmVIvQmAuKDszyPri8pq005G1eSy0B/ejQVzcRx1Ub/vUYdh3CKwXHzkgrvJTGxkWb7+wDttZzSK6UFNuCYbWC2OUBxSgTKXiP5LOv7UTBA3gsFWCHDRuRBtGqbw1II/LocxyO7ld+mAKMbl5rR97kXgAHAQnDrpj5W4Ah1nYCtseoFH1ss9HSsFNpABFAZadB/0T11PVWKLHKwcpcj60ajXopDYlr8v0CUidkyWIueeCAnsiJkfI7NU5PvTzlI4eMYWj8XqsshD6D0ogp09mEjeEVKtFJ/DHjW14DYj6bU+/iq98FvWeAlM54QFk7MR5V9lInYuexATTBnv9WUr3KvqIqXqSSjevovgOUEV6jWHtg80Y6EhhsXQjvx9giW1pY017IcvVr7JfGIz238/mX047nF6d6WTXMLjuKanFbBeyXurY0aGxDGjKextb+HGJizhEakiqAZlRQJW4/AH1pwwH2E10Grawpnro3IXBnhwP1Mmrs4LtWbreFXOwobJUOED/1DdXT6w8RYQrKSvXTpqY2DtcotAixH2MA4Zyy0eRdfVyJocyZvL7y50xbujvJQ1W450e8oE2LHMyQaR9kquh2aEs1gDjODmjnHqefekZacNU7uS0QbPbdCZ7qoecXpVVITW1noeHOggA2xmcDm9hNIpugBsa6csnWU91oNt4dFdZUy9qaQbAYMoQtJ8+Nv3HjhhiEbCF1JgTLmEVlDsZnntyYQYXQCGRzOvLTPz3tDkEV0kPso9Ft3Zo1aQxF0SnIS3vKbEdspJprGzNuXDqCUWxcvz5qI0OhQjmBT0PMoWIh4snmbaUetfrFl9PhrbtTLbUSi5CiknkiJGwBDGryhfNS79EjQJ2yOKMjW6N8bG5jHkdtbB/FYlkY/elcHckERjW5LXTb5KlH6kdB18l/Zaga85LxDFvhEQJOI1LBjFjYBX400cP2kx98J+3j3658xzVpNjoHrYRLIQuqY3UfdCXk2Wi7Y7lyFwRu2/Vz5Ykc/5qJdRgvUDfP5+DuHWnx3b9JTS++khroeaqjZFJjDZCfcaZx+CCuXYAE3CC8bH+9Ck2evRRE7QWK24dlvUaQAAAgAElEQVRSw2Cg8ikNadDEvqmynj6zXvRO8fMcJUQiuW2+F79Xc4QJJtvb044Vu9Oh9YdTfRshXqJ3TD5jpLv55joUSo1klk+oLYI4HSClh9DX64v81+nXXZPaUO+ywNNJratcgy6MszSWCHX9/TJz7PZSgSJ2/ZzhXze7/U0PKyMQVqQX7fTPMq/tpUWPR1jcqTQe9zbzjHPTRVdST2MKSDVdGCePmxT30uWpvvJv30mPPvZIGkIuc4TFbmcDvvud70yzZsyMU5mjPOg7sg1ERbytsaNBfkDvQmSdN+J4Ks4KLaUi3fSzn6aHH34knTzzZIbBnZouew/wI54hJmtQMY+FMWCODDQntxzvfKJ9h/DJwqcXpnEIgMw8eQahSksUi0Xh8twrThluev36jekAExemTZ7KYUCvS5nNRvyfTxsTTizfN0l7l76aNnPq1jEkro+qzz5QHsJhvOgA3mfYZRcnZsEUD61skC43L5MXmRa4FYNWl2IKp+dglICa8K5rkSNwttLoUaPThDHjA6Lv2vxcUwdeciNUJD2jG7eTEEj61Bpy2VtuBAzg56/90J+kkZOnQe9R06dAs4q8IQdv+YCIU/o4j5WVZrs/uljdhVFVi2TiEVYveTEtv/XONG7bntTA5BPksvJG4b+22NTZoHLyrrYnBxMGEgMNnUPG6NqaUWjbzxya2gdxoPZvSXUDKJTWUoTHmLZtbEJyrI7zCboRMGtnO968Aw+zoyNteXZ96r2LLtp2qGpMNskhrcx77Ugo3+eh18+NJB0MB9/HZ8WkCek0Bsm1gTI2s262kMQqcH0lOBEHs98tvfmbGFXAXV2RYWb9l0Z2zOKVX2hUfApWvEaJadETD9L+gXYI5YYqQtNpM2fjqd6VPRU2cjptPMcY1d9/7Wvp4UcfSn/8EZAnTqwfXn8Dg7suSwtAYnJbuaLzXoYwNzkIFzdu1Kg0DKZBlXEpBtcpsZJXDbFLjOAnP7kx3fGrX4Whvfd970vXXfc+Jip8B+b39vSF//2/A4gIhMuNE8Igxs24fU7+F5a8zByj36WJEycyyRyOHGHgYXTX1E5vIDwxXDN/euKJJ5lttDxdefFlafqUKTESNfdVYTGxKC60hksxWciYAuW255ekg6+vT5WH0KwwVAQM6Y3xjpw/L9VMGo+nZPp5gMfCubFMcQ8q4q5cvSrGt4zCeNQIN+bbSdv4mjUgpVCvJrIBGmk6tCgeWg7Bj8te7gAzvPxZCbsalvnNUw/fn5565IE0cewkCJpw5DBoPVUgfeU7FxsmOvxKUz3OqCqPMaq8c+KsjnqErwaQgFT3tjdWpqU335KGbWAIA0Z1tKqVq/R56q1y7ma/WeQumhrvk/N/NiTn3mHqVZUTh6QVKBcv3rYZKK8izTpzGDJrAzkgdqSnHt+ezjt/DBHEgPTMonWUDFoZxVSXZo2l0L8DcdLX96fBrfTBkWQEslmwJNTE8JaC51c0PbYBVOxHx6Nh9ulp4hVXYsTDYHTg4diLwvoRQQhi9CDT5uddEHALr156IcPSWL/8RrFCkVMdn4L1sLBoumQ3bF6zPP32179AU3I/h7flk7o0asKUdMGV76RO1cABUJnOmnEcUHHDz28KkXl7lmxf96Q7f/78dPLJp0QB0zvODyhPepCRPR5xynqQj/zws955pH/mMA4iQNX2IEOqnfbwGvOIHKr2lS9/LX3og+9PX/6HL8aA6YDkXR4VbfVUqsDy8NZyqj+16OkoDs9mOqOv8wx5wGH+PBsoczwtzFrkiy+9kBa/9DLUnnPSzJNQJcpbORgYYVSeZoVReVhUCGrsBW3ctC01EXLJZawjf6ufOClVIrvWiYEdJbyI5rqyI7VYZB+eNTQfZ5CCPcn5v0AxyUWD+0e+tYfwcBfTEQegyTB82PC8SeNQhp6zd2fahmEFfYvw9qF77yJWX5NOpTp/1vkXk5CjqRFcv1xa8NcyUKGRZqMKg+k+cnOdpkeW0YVw+YOFBocvVq3+/aE9aTk8vQNPP5saQdxqCW16oTZsTS62WUFk1lu49zzk4vrJc9pB+HZWNqXFtAQ9tYWIA9Z5J6DAhEm90qWXn5ReeGZl2vTG/nTx5dNVRU53/moFPUgiqhXplIn16bLp41Plms2p/0EEhgAuBCt89o4BKqgEYcQisW3shyZyqnb0DodSZhjKQINOSMgWXm3ozLefn2/8PdtLPhZkjPfgAnYZVfxOwZTs0oP3BXpY0fF/ZQ+ZVzXv255u+dn1hOkb0vBB6DdSAho1bnI6F6BCoxL9O/v4OtVTi1+OU3QrG98kvh/dqFOnTM3C/EGTyZp+Rt19qCyPYd6pBhWxfDz8jEDlerQXmmkt5XL94PvfT9/51rcx0pPTN7/5DTxcf0ADNiIex0Q+tPMMMyWdskBOOTxEQhjFQb63kVzvAfhxB8llzpx1ejrvrLOiqHoYMufu3TvpTB4CMsP1aPd+xomUE/jQOHcRNXqTWO5DjxZ1AjVwoA7Jvu7kftCbCpBA0xS5FMzwkLGw29g4sMitvD1DotwGfviwSkBtEQo7CG0ZnvMA1KPJkyaliSB5uV0/P609+/ekjds2RZlhH4b30G/uAl3ameaTjE+beabBVT6NoxE0hzSxaeLB96Am9TCqyCHeYl8Uh3VGziiV1BxhIuaKZWnZXXemGsLYQUQVfY/AfVThN4q/bmobOvnTEoYgC4CLRNhWQryOIegSLt+UXtrJz7PJqzC0SZN6p9NOG5GeW7gkxihdcjkD23ofRWV3bdq8riI1H2xP0wEzrjoDo2Kka83W5tTQ0Y9nZYgcE43DsI5wH44maoZF0UTtpwUtxD6TpqRRc85J/Qyp+V4MJizb1rNddX9E+OhZqFHFBsiG1sOr55QrRx7dSODvNyoP5WpIEA/ee0da/uLTKCyBCqOpPmHSydQV56c2wr8O9vGJ6B8t4yIxhlR6qyynmzd6uONgJuReGjfPOBRV6/QsXfflBjB3KUivhDb30Apw972/SaMgHCr3q9rRZ/7nX4dU85e++Hdp6oQJ6VOf+ERAvOU8VYtDLm5HWIfbKhds95CHPbPoGbwdBdKZs9Lps3hwrE0vC46FEYX9cI0ibtFVKVLJaRxJaxiVsXs+2gwFI7QzpmHDOPKz0mHPeIo8O6Q67UQbYxODofcxymbUmJEAJaNQCdqH7ttuCsJo05FP7WAo9CYOIh/k9GlTQk1oDVw4SbcTx0+IGVc9IzV1QLbAjBcx3bxuQ3qYQdmObHHO7QiQLpQJg95jOcJ43scfqG+UA3oY1XH74K3bIfLGisME/p5oYxVNqDvQ5dso/w4ksJ4coY7vhxiq3lwtRIvaeF7RwPAcvH/t0Io04KT+6fkd+9NDSzem/TzuMeOGpJmzhvNMD6QXnl6dZkwegfbfEBBceuQOV6Stmxy0dzSNH8a4T0DV1nU704Gl+1N9EwV1yqledxvPpo0lF5ZuwmiaOPlbB3BITpqWhgCxN0DZEgjwOsLPlC7cJyhvNL6RkVGPoihAl0Z1XJjc08j+IKPylYkxeSpp6YvPpCcfupdpIAeCBXQyBepTkOxuwYsfYb+dibZ6vH4XpL7kFdAXXafNd7lOE124caEWHQtXa9Mg33Ng9XCQtgL4DSJmJ9PnOtlUxqka5/XkVH/3j/8MwsZs17ET0vvIqT793/4ifetfv5k++5kvpmveeXH6yQ9/GLmFnLkwLDLigJGtSQUpVqQwC9MfcNoitPtG8rgB8PQqCVns+YmiXwAX/CJGqad45eVX0lSAhFNPO5VcR5mxXJEvQwZziDDCEKjkU0InqJ0duWYgsi6WLV+BFNWWNAjUaRoqU05lX/7qyqA4qfU9mOt49rlX0sYt2+K9TjmZnM5jh1PfYnWtXtiTMx+MYRj7MdBdGJZT25ctXpyeexq+3/AhIcjfux9d15zeUnbyMNPs/cMpRcmtO/w79vTNB9CbfkRoZA4RTzuur4YwsBaB1DbUdrcyoWMv2uZH8fa2YtSwB0hfQ7xGLqM1w3aihiPVR9LwGSj7jmfgNGfWZhgFh3mdflDSOYuQSN6Ztqw9mGadPJZSiIIuzVFGOXrEGTSAFZZEMMLWLcxXfmx7qtnOREwoW9YEOzDiZhqs2oiK0oChqdf4KamGfGXQlJNSHyahyJnMCktFRBRGFclToIfmk9FzF5ZUhH9ldBA57bErU3Ihe1Kd3nzxiu/y+zU06m5es4ppID8J2T4HEZ4+56x01vxLUgvE4SOkAydA6s8tXUzzWZbrcqKsc4IszpqUl0hQnAYmlyyQJNgp48fH6BELiZ2EFUdh9TqfKlR2uCkbuZ5fujRQvcFomK98dVUaxga6gVDw5ReeT1/78pfSlZddGvSXaoxJImsOZDQl5Z7zTXXpZ+uBlJG2RBuwHYVHrjFWjYUNmTP+4Qc/vCF9m1DzcoCWz37hs8Ey917sg7KjMwNi7lJDVENPjA4PZbNZMMnZ0NKfNmzYhJfay3C2wRjW4NCwW/3G+jRMhA8ovwko/8c3351eB4Ech1e64uJ5aQondzO6hG2AKo00G/aHdS7KV1J7lG1rQcvBeV/3/Pou9MVXpZNnTEvTp5/MLRBGcC1+ZomXfI1FfTJbVvmcC+9cRoaZOPoWdtUFYniqa67w3zGUOssODBQ/uH4tBOrFafuK5akTHYY60NJ+cCB7CbCwtO0YT0c14zqn0fU8lfaMvjSC9nJ6iZ3TQXcA/OUKQPocAFhRBbeempMah8ERZS2rQAarqFtVHKhO6xbuSe3ra2hmJAQ0vuGBtPBcWtVQJE8Ze9Z5qS9objUGJdongTeOlxw8FUBDTjjCvgLcyLlSDHCLUywbXQ5/y0Mlr0/ez78vkepex+Ce8vvVeCt1Kn5yw7eCD9gXFPqkGSeneRdT/AV1bjf8O55R8eKyJaHWE/k5C+EgaVnkjuqUDa4/za3pPmeGY4F0TYJMGX02hlj0m1QEKlh4Dm+EbLWN31m1Zi2SyZuYtbQHYOEliKPLgOvfkT72kQ9HvetZoPM9O7cxk+jioP2EWeGFsivP+FtEP+HihfcJGwzvtA6BB9kVkDmrHCPKdT1NmPiDf/te+ujHPgYjYjCzk36S3ve+96bTAF2AD4s8y3vNjOMK1XEM+wgBVUY19DqsChMHit6pyqIkN94BqBHKRp5M3NdBGPI/+cVvY6iyBfHJY4endyw4B47bttQOIDAVjcTJE8bxQAyTNayyNkKVHnT0xz9WF2QTc5JnBhR/FJa2Q7TbC82KMKpghpQboEeBN1eEc15gkPxWeyQq0ta88nFdKXRdzBHTa1WzBn157nWI/exFPuE1pJt3vbYiDeJw6qP+B2tO3AFPfX+qHdaZxp81LB0dcJjNjmox31ccp6pKJStzX9k0IqrC3VCymlgz1ntQIxxIbqUaBKryQK+06bm9uDYUpjoIt63G8H9tekSlBogUUj9yKdKL4afMivCvE1m8Dp63eynKEUEsztQteYE5JMxhYTim+HuxbwojPN6PhwMvD6i38vLF+vqDFvc7yZfv+OWP0k5IEUNRF5s2fTpI5yXkwOSbnNZzph/HqHhhGeGfC2iIwINqxKBGU9iUQrSb+ksLPU6e9m4M2x0M/wZyCttiXEmSbuuxIVWcDe4drQ+XuBCU6dN//RlO+HUYQg4pJpLAf+0rX0rnnn0WYpkH0if+/ONpDVD1bbf+PKhJESdrnC5Ij80SbjuWgkVVlUhUEgRx3euvpy9+/ovpwgUXp/cxhe+3TEn/Pkb1hc9/IX76WdjRV195RRoDulct/cfXjrSJ+yVcbIVSs2P3ATQpWvFIQ1MjRd39aGbYupKhFmhXPDz7m15dszUteuU19BdgWPQZSOewrfiyQziNYXOfPW1UmjaUzt7eR9JsFJGGAW4U52nkmxEH8uaH8IDX33A977M/nQm6aUhr5M72jmn1ju4x73O9S5s65tn3sKLg2r3VyRsIW5ZCiBDeBcVLebgEC8R7O7gnHWAczt5Xl6UWiugVe3fDngCCd+MVwEVLBYX4wYTxpw9LVYOhmdVQzN53OD33yl48fG9EWIdRDAdyqMTgoIsufelwWrmU0sPYCsbrjE0DxYDwZi3kWNsXH0i9Dw1koCCezBmB8V9GjkVu2zDKJnvrKJ3UA/QMPYXJi2zgqoF0A8t+51NU0rAyV8eN+s1BtSoNKxKqLnfTM1QuPVfpgcKn/R6jKl8kDiDW6unHHkwLGd7RF7mEBZdemi6j22CnoTDPdo6TMGPNimPwhVeXZlJqGNXRGB85mm5GbUPIOOb1kjO5QZTmsiWiQoMi7KsK75Q3YA7Fwq2Q5Fal1WvWpbt/81tCpY40cPDQNJzaVmPjYIambYD9MCgAB2cU7YNmdBcDEcZyYuulvIbs0rNnzNMrfFFdt/UsQ0E2NspGh/YdSv/rb/82jSEc/cR//YtoAVF22GLs17/61TT//PnpMnp0fnzDv6eLzr8gXXjRRZlSRCLeDPS/dv06CrrbY0LI1JOmp4aBjchKo4pL3hNFZ7h/nRjxvqbKdPOdD6dVmxgFU9Of05OdAuxr3USEqIYZX1MxqLfNnZYmDu6VJgwfFHlVdinFZwFNbtuyLt1w/fWIhtSmOWfNiVqgZUZgyBiUHeOGnFappyqivmM2R7HG+aW7mQFdO8nvF/tKjl2OhvKzrVX9iE3SQX63+dXlaSshegshYG/uty/v11v+p0BF1IAMxOX50StFrjQGEKJyMJ6rBob/wbZ03yPbGCPTnGbMHkziPggmzP60ctle9PJa05iR/dO8+aoaQyeraU3VhzrTvtU0lq4hfWhuJDexpCJHVJMScIKXWBwiHs+tPP8mZ3LRBlNPeD0cgGokjZ0dHPiHzaeUygZoiknzQv/m/34W4V+2lczaCdDreHdVmF5P/ZKe6xe/XULzXJudba8vX8ykxZ8BqzdSRrgsXfa2d6TDwNVNREvDAK+OMaoNJOTbobDE9HSsf/yosZyyWauv/OyK6fmZVnKGijAo0KRgLBRPvseJ6c3qnZTlIncPaHYnUy1Wrnwtbdi4DjTv6TR54vj01MInwii//93vxFR6T2hPBrmCoYUhkVMDizw0u38zA2HnjVt3pFdXvJFmENoNounv1ttvRwnpII1+/yXaMp5++ukgwp4+67SY+TSKg2IyWnRx8xiDk9+XcUJLi5oyZTI53wjoUUz4WLuWfIqQB8MbO3Y0tTO6Ug9Vp1/d/2xavhEiatVAkngMwYK14iVmZiBg00b2Sf/1unPThP7UrLKPyJ6q9Ljheo+mZS8+m2688cY0mSmJp5w+K/qTLDMKXUftpiAEx1zdwCe6n0J+cN35VTfz+lj+X9cGERGVsOJpi5dqByjZ8dpraR2h+GFqiA3kdwM5FOpZ4JqAq71GPbo1KvvoVJo6DBcQAVDoSe19OUyB1tsbkD/endI9969Lm3e1MQvZn0fzngGTQwfXpquvOimNnwBIUbEXTUDyr92w0V+FwLutlpb6Rg5kuaS2FWU4v8rnbL2syzVbs9Qr1QXjpYlu8RGzz0gzOCBb2CfNhOtSqlyvkKrTuNxzxY2XjP4wrtg8GcjIB0z+qdJTvZW36mlU5v47cQaPMrdtECHpqbNmpcuRPYAsWrqTY43qCPHimi0b0242Uj1kTyFzyatFbpg9hpdlDM+D6WDUi1K41XDHctLfnTJ3IVHhDrIBePMLn1mU/vtf/01a8doa+vUqw4CGM6W9H6f1Rz70/vSB664zAM3Su7yXJNsY6kWoEoIncRH+n4idDI/KtGLVmvTnn/zLNJd2iS9/7evp1jsYAA4T4wv/5/MBw6+EVrRgwYK0DSj+Dv7tHAqJl1xySVepoAl6ldPfHfOjdobv8RqTNzZtZrQQ32uEtjUIr90C03rx67vSky+tTet2QcytAMgR+rZWZV+QJxmeataExvSJa89IY6hlVHogCJAIp5UfYQxH02/vuj09/NDD6ex556URY8ekZvI1jUo9BnMF+8XKfCqK/tlJ5w+T5zh4jv0oPXpPAzZ66GWxnp9vggGxGWR006tL4D+izcdJ158bZl4hMnRhyrH5MnTt22R2RTt5ZQvTNSt7kbt2wvGr43kMrUz1k/lNZkgtfv0gDJjtdBjYJ1fBetUwVXF4OmV6Iw2dzHLCaDt2t1NwZ47YBmqPTYR1nQy4wFjcVfhMs8Lcw1aiMnoi9xvGVE2e1cnnftbnIOWeCYxB9fMQdcmWKASb6zvwIOf82VFlPqRmE3qOEfVkJLDbgHJkVXq4MLLjQsGeP2uB/DBKxb9mGk4LqlGXEv6960Mf4JcElyKbONaoOvBSLfh7dRv69QfWBF72IVoA1TYy2yrbOoWHUO2sFpwAGeqqoXgKd7lLgxIfkKEavwVk/fTzL6S//8d/jDB4zllnphnEyaNHDk/Pk/PMZQDYuXPOhJjaklkQJsDmTBoQOVvOsXJYGQulD5DSxOu/vORV+ISHYrbvWefNTWMnTIyb+/ltt6WvfuWr6fvf+x6h5pD0uc99Ls0BBv2zT3w8OnTt4vTBlcJcwUPjvzVr34gRpI7W9FMQ4/VNe9IdDzyXdh5GOKa6vzTLCG8FMCLPC25dc7p6/vT0gYsnJRiR6YVFz0a37NxzzsmrF4tHeYCk46af/Ija3eY0B9aKss/NhBCxDfRYImYRP8eP534iw6IeNpQBoR51qyLyjjCZtXPkkaTiXkoSEB2sf/GFtHPZ0nQUilgtTJd+EqL5BOQLOpJrK3CTxwTZ/WwpwzMBBjnMD3OvGkT6bZVvq6Jdp+5Q6jcZcdGx/dMhNv4OuJRN5JYisPX1aDwO6g0Zm9fie/s3EEpvpIN8P4hiM6DFEVpiINpWsxkDiRMg8/0N+YtN7mb2jg3rcrs8G5c9dBCjbaXQP+fDH0ydY8ZRLDevErjIoqthNxpUxikyYFGwRMpvdp1N5Z4OYyxM8C3yqzjKFTYC4b7lpp+mhY88lt77/venPyPdcD6VkWh5dHblVC//5Jtp0rwLUsPEqWxUUDuubu3WvemBh5/AAGYDS9fF3NMh4PMVVOArKCBWtWMA0QnqCZfdateHgwpcGFkSwelTndUxJFmZqY4elDwStS1tXLeORr3fpqvRURvIJs6eygY2KuhuWtHH+L1io8X7aLB6CTwC0zOWvfRK+stP/1X60Ic/kkaPG5+eee75dOVVb4s2/eWgjXsQQTwZCHTO2eQvFjWLBS03qg9QIEakzqmMei87WCGz40Vq0m8ffTE9Q8HzaK+hoD20J8RWZGP70L3GdmZkNe9Mp08Ykj7yLiZM1telr/zDF5htVJM+TXt8NCvyegp3HeC0+8EN/xaqtqcCH1t4bqEg5ImrqKRWFGl75I8CnD2r/0X4ErlHTzPLp6ylhlyQsF5GxYuDZtX9D6VdL7+A0hEb3s2BwVVxrNq5XMlBmnkn+UQPf8XrOqWlxR44miildvUGnKq1/wtn2lFNqaUXCkjjKlI9bIoW2BOiXx6WerZoymRLVCLkcHAzvXnUr6r20y3dBmcTY6oCYKjEM1dgIHFuOEVTP63HD33JsAb+54QQ3lNTU1YAw1Id9jA51tQPXIOW4AxWU2EYjdOmUU+InDuVZ3vpreLc82UjN+/eqH6dmY7uKN3Yid6qPMYF4qoIb++DjfKjf/9xmnPO3HTh5Velsy9cQG5ck04dJUlcUyiezCuf+XAaeuHlaeQlV8M/659248pfXrk+3fPgo3QqQN8Hcr1iwbx02dwzSdhQxoatWwE9R5ddEOwyMTaOCi/TNg4PPfUbABRM2P0sCnR0xvG/TO9x5zzyyEMhlnIe2gT2mFXp4WRMOzAbMMFidIw4dSsXoZBcQdkXSqvpY3ZDlu3LqX/TL25J997/AJ7pC+nc8+alv/qrv0r3M+3d+bJ/DtIYh3F2AgFqHMSVi3AKyDgW0+uRa7gTFGwvAM2R2ob08DPL0vI1ezgtB+aOVIMJvFPE8CHKfyitXf4c8lxt6dxZ09L73nkFw5i/APAyLP3Nf/+rYFhUWwCl0Llp6/r045t+RD51SpoMYtQiVC8MLT3K0CAKnbn4bRjYhewV3/f6cl2qKJCHceUEXRQy5NysR3Fv7Yx8WU4DZANDJ4bQC2W9xX8T5Y3VZDFyy2FksRGq20kd0zCpP8r2sF5lR7T9bE7z6KAO1URY138qnmoctCLCwVarBrbVCxjoWZsAt7YxzHw9RrmHumc70ys7OJA79CxlrTAble3pzpT2uRrC2SyZJ3DiGfl07VydVtcJo2qYOi2NfvfVqYkWnUr6syqQfQteu1C74Xh4qzKy8mF7EJXfKIzK51aGawFwZNdW5mGlc+gywKjvAeJwSC5kJvO//Ot3kCg7LU2hp6qS/rd9ePMbPvsXxxrVui/8ZRpyxVWp7+zzUntNQ3oQHtdjsAV60z68Zt0aeoRq0keue086ZcLw1Ksd+BmNt7ad+yI36ceEij7g9hJhZR47KC3munrVonQhiFi6BjvT2IRlq0hk4Z1pGwIoTz/9TLocuo7dsjX4UxkdbejPydPL4inWcThFrU3x0raoV8gV9NS2YZDKu23O5m92GK9avTr94he3obp7OTzGyTH2sh5VpPKjjU2+cdMmQJONUTdygp8EYksKGzdthG+4KR3igfcbMiLtoubyuyeX0H5Pi4NehfNTXbje6jGg47H8lWfZMAfT2y6/IGpU/88H35t+fuO/w0nsnz72gQ9RUGWz8R5HYTIsefWldP/zT6bZZ89LA4ePR9lJ42a9PL0N6Y4xqkz7ytFgMRiv/FooXUCjCAwD9SpgexE1jarVafB3/DrVI+k9kGKRdSqFXeI1+XGrdvEZNSA2JgdbjGpVIIeDpYJCdV3obqC1oXQAruogedU2UL76ydSaxvVKzb2BygWVjBwU9aERteNAG/kTuepeULGqhtT/KEpVhH2VUjTivb0hc0PvHU+HITuo3AOygij7wrgAACAASURBVKgmNPPtQg6IXO9jk6fKvoPTuHPOTX3OnpUOI1BUU02fXxXs3YhtitJBF2/N0LZHzcpDx/+CB5lFhoJlEl7xPzYqPade2LD9u5RsGhjGNw09/DcYADdy3Nj0lT+95lijOnTfzanfOfMh9g3FzdaltdRfVm3ckR5a+BSnJXA4m/Gat7M5hwBnrt+Qtr2ynNjcEAREiS7RkbMYCcO/sS/CI0ngzBXvTDqNBVRKV+kvT0AHwln5y8S2EMbUqM46mwVjop4JajuMhTb01e1adXFsmPOUbQsGeqbSVKp+pNeJ/I/NgFH1gicm1L3wqafSN7/xL3inT5JUXlIQggsvxWIqg/bGmjcowG4NaeZp06grOSkdj7VyxQo4fttCz23g8GEcGH3T0tVb0oYte1FfUrG3GqClL7DxECS2KlGYfTlNGj8qTR43GpbEq/D+RqWtQPWD+Zlp42GecKsH8BqbV69I29CSW9W2L02fcy7KpoM4AET78sFTFQmU4V93V2rQtQKYyH+65pm3JiPKA8UFzlSyaHnx56MDkE/qjEqC7QE6r2HEjaG60JE6D514AUf6HFHpyckkdB6M4v4PUvDftXYdh8BBirY0NzogPPIVPAVvupV+u7UcDi1I0TaBch4mklH4xKJKJYAXTOjU6/CR1EgBuJFQbwhGMpQ91RsvVRWcxgiRuonPwvbcU4sFdmpeB1kDD05vLKa0FFzOXohrjpp2chox85RUSQTQRq2oGgTWDutg/YWUXe4IyCBmzpFFeTMgkUl1gRIGJadwYPHXAswIQOPYj27jy3vVUU+33opuPJuu//AxELH7wbIZmf76PZcea1Rpw0vgoGPYqdRkgAjV/txPse72u39L5ZhhzhBKHSbcALt664vL0pFNO0BwspyXlfXqYQPT0JnTUlUjXZ1ce4QtXLj0fhfMmMAAo0qDgsBZSfgXIiIRxeTNsp8wrA9Jn2iPrQbqXbTZap9bRIviXs4XPJ9j2iEL66YKvqDvYAggs0K+GNunDdaDrSvWIkIng1DSvC4IpjwIxWsM9RT3HIKIvuGcudV2Sgx7KdA6ssfN1kZeBesqGBh1GH0f1qIOBNN08gjF4+CdCT2z4JJ+NzF0u4IDZNrECWhxv5QGA/w0ENptAixAfC3taKhKY0+bzUagzkWLre0mgfNYo+P6YuJkLA0bP+D1gvcXEHsPpV5nghU/5wYMDiY/L/IYhmUtg/s7DIm3g4NLLyRKxXEU0xo7yQUccltBzN2b3XN4E+HiY0+QAx1ARoxyNKd+aHHgrdRP3wOSt5XncpCaTK/Jk9PzWzal3ar+apxuWFHhfQfTlAGD04LTTksdvK9MjSG8ZwMbXvEXgznrUTqUwBn1uCxfuypVgA81I0elLaDQ+1GuNeqpdhwRVLPBdEYMnjAh1SGzUAU526jIsafKwYXmfnjqnNfFyKcoX+RoSYPLoXr2fKET6L9GqBh/i4PpTaiCRZjoSZBhLXVV7r333mhVmoT230mUa4aPGpomsVfCPMucav0d30tjLrqS1mjmloJ2tZurcLN7mBvlrFolubTzqgOtiNEvTjW7WPSgo0T3M8k7Xgh33ItwRy5X8AgZjFY/aGCqBeCowKMcxTN1gjxV8Gm9JEPxXkbOD6xnBXGSha/kZHNxOjCqozT1SUWKE8TTWINgYap5zUoHi0V4kPMDyU1HzF9q+2J0xPCKMapPwUI4yUP9QXU04sTSrDy1VJx1fCgPL3S5+a+d8HQ/eWQn6Kab86hQt8KWESrAcXNuL9erBsdWShG27ctIF5Z/BtRv4cKFtH1MSKfDBviXr3w5veuKq9OFGNFiKFlbD+xM1WOHpqFTpmHA3DP1GmtCbi6Bn0rb/OM9MwoooTgYAF50qFbl6YZheKyhClIuQCaKyhXMyGB0FVj/8bkVjUeZGM2n4EfkVhkAksZ7mLBmxeMLUyuhLwLYUSQOWhNrIi3rANoiO2Cd7GOtBp92ZmodOiL9dvGytJ9D7CgeJmBKilTVCPicCyh07rTJqG5uRZP/yVSFbMAg1q2Bz1oftYZvEG3IGA+DMJ7Qs4KOhrEgoq0YkTJgoSOvIA+H5wBIA1Wyd9X9iPzNPDKHiubsYRveG39G54MMe++eA9oG2Jje6MFe/HvEUfG92AkZHLG08FYIYDRUqrJVgVExt4q1/cSn/pKIycHtHBqxq3oY1ZJ/+kyads0HUy0dqJ0QBG2tNufImyyjwTrRjt2H0+ZnFqc++5q6jMoL0neQMfB7PHAuTDr/UY7Eyj690qBp41L/iSNxl1CdyJNs7a6W1hSbIecLcWDFsZF9dxSNYYN3OgmEvKoTD2lLRyBbbOA82scQxqNHF8/vBcM95waVjK+ppoUgjIqPJlAsjcqKSHkuBfGXzdViQyXFyYb+A0Le2XGiTnrcxrT1dgrczu1VFMbQYj/9XPvolZLKNAA9QLt4b7/jtnTLLb+McanzAFpOP/30tGTpMmpwiNfAzvjut7+V/hsh6MVnn5Mee/C30JyeTTMvOCfVDx+FN1ZmmvsqalFuAxWjso5hHtpQSq7l61UdOBtVpidlme3AKmIpM3gh5B4evGDJ+C+xYXyOuHUNK9p5MN4aEMB2Nv2yxx6D7bA+DeD59KUZ1WqggEYoYvFiu6GqHWQ9+0F2bYTdsHT3wfTkitVBhMWdZ+QH2lkd738BeiRTGcreh9rdfubn7iT87AeKC7aLQKtMeZ9SHkauV7HO1E4I3AbrZvSF8wnvRkNUpaiKoUWjpAeDUwxDEi57IndDaKV4GIo0c692nato7GFbxXMT65ZgdETAzMoO9xPErQAq3G/hn4ocK+dZueDb3RGQLcX/c+9kaYFVeN9teOE/+bM/iwGBPot+hTF2eaotN/0wDaOLsWrIsLgRSMU5rCh2vA9DEs2hLbvT9ueXpf6HSNJxNt6uZuczOoIlx6bFoOxbiuZ7TvojwxkYfRayU+5v+ogcXp312b32YjfEjYTvDhN2cdo5GR28HLp1/E+Vn4jrmeEbG0IDqxKWd8asYYLNdEW1SSnhuv5B6nVFmghL9iPMYpgYJ5GoF6HfIcIcO3VbpJkoieZEEk69rYRw20HMqsjjRkGtcoLj3j30UgGoOAB8NL1VGpvv99rrr6Wvf/0b6fkXnksj6PT9xMc/kU6n8v/6a2+k7Tt2Ru72gWvfmwZzwt96y03ppcUvpAXvuJLeSLy6UxLJqbKsmveZw7YMQHj4Z6HScgZX5EsaXKxV3kgimH6dD+qMHBaMrvi+c0t8FnYCRPsli6DBaFCVHFBVMNVXPvVk2gapegDvZcFAQ3OZBA6aDfdY5v1c4wBKLiNpEj1ICPzkqjfSq5u3RR7USdQQ9THGz/blGV0An3EikmO9AR/qiDa2r1qR9q1bm+rIxxosRlu+8DqLdiN7TNo68Nh0M4y+6PxUSVmkFfUkyzAK8LjHFNMRDXRT91Z3kYOwGYS2DTnpNg5NPaXjmJSCq4cZM3DMmNQHaYNeHLAKfiosYxevgrFGQaYmXT1YAXNkqpNG1RnE47yOHtq5E9+vORB4/2YO6G0U0y+ly6KOHF6j6l0Ux7qMqnPH2lQBSBHVYV9Po/IBadV2/0ZRkRcD8du0aEnqf4BiJ3GfdZVwnW7mMKRuq3Z7Q0JJLYPq0qCzT2ZsDKeLqktcWDsP8ghD2qwweoO1gB0VwJW+lMO4W+ibcrJIJJoBebKYnAjecAdexHb5qLkL+HgCBdyr2cs812vJWMeoegFa8LUdufsP7g+kMMfNvAdhyhbAA6fO94WVPxRAwhDQcambGfDlxwA80hBYH27sDfQfqTM4nJ9rZPJFBC4RrjLgjNrWFhoanVGlp7gN79VMyeHKq66Ok/Wi8y+Mlpqf/Oh6AJCtTEpkAAHsZts8FCPt4DNTsjSqHMJpHBH+CUZYNgiWRQm1F/1gUaTNp6pGUE52z+03+WAUMfXZBC/O0Mcn5u+wsWs4vLZB01r1xKN4kiYmIGYP5TPxVVu4poM8p2b2RT3eI/JAwrCt5KqPE/pt2k94Ts4p8htACuFhA4joXDidE2iZqeVF+hhBsvF3ouOxdz0NnGzIfuSbequ8hBkuVze936SJafjccxGXGQOIglFFLmShntomhxlpbEQ6+8j9NuH9HIda0SxKKWmA9yccbKtFtg49i8oRyD1gVJPIlUePHpb6ASpVkPd0mlRaO+WeQk6O165yXI8heHgw91w+tONDo4q/5MgqZMuU2OPPGSdNi9Qh7OR4T9UGb61p50GmG7DxEEQxdo8YEwuvg43eCLpRAwJ4FPb2pmcXp2pcf19O2VLYMIdv2fnkj5z7tPOQKkYOSAPPOInvYWJ4mUN4hgM7d3Gq0SbAaSNuWj9iUGoEMauu51ThmpvRq1afL6S+yngtTuDYJtynJzVfh345C+HxFbdmyGLiXRgVwiGywq25aFStPEw3rBtdT7UbTyLy6OLX46WE7ndybc7q6sN9Dx82DHYJzHFPa/InY3mHeQclRnQqDhPD/Dwy1Ut9+OGH0iMoU117zbVp3tzz8WSvU9SGR8m1f59QsBHV22nTUWC17iL32bW2AOqNR6E3S1oHi4J7diiDoiVl02bX+CKNTmMzfyoeaEYH81OIGEDDYj1kfnitRcQTAjrmmu2c9MtQoG2ibFIfbTGhlMiTAubmte1lcjCCc6PGkidVch9NrKe51cJXlqZdhITmU5afYusRDjewFueQS46l7aaWC6jl2uusN5Kj7t7wOhSpLdQ4QQkx1k4jEt7V7lkeQKrGcCuIAvri8UcMH4l+Oc+E97fLu175bOpmm5jWuBK9kk4aKxt43XpurFZWhh7eVnxGEG3tPyRtBx+wLjYJpsv4gWhJTpuEUOfE1Afk0E7iIypaWf4xg4jiVm7vzwXh3BkeoaARgWtZrKuUtMh9ee+B3PtA0oD+EGzFEOJwK4GKzYtXpqaNu1LFQcRAAs4sjMQQQNbyQEQTJ41PdUiL7X11dTrI0KsGim7UAXO4WTzUvOWjdh0AwlHcdf2MianX8P4M9tqeDtAl28aCVrFJe0V8A/OLFzhc05mGnjwpNUKw9dutnPwiaUK5MhE8NTocJMCiinKZuGpXocITqVgOH63B2DpRAYJZxSiWCsM/vjY3ccriQWhYRwVJDCf4HfUINZhqQ4wi+XVmsHmW+hiKaHqDwrY1eCGJtx0eBGz+ENd0NpX1FK4pZhDzvcOcxBpfPxDFUPONTV8VzI4bqcSfBio2fKh8Qjauibh8oMI4Ak4v/p614ZXK1rsXoZ3HRnirbDwx6SSfLz2Ps67nlxFRx9rkzdFMwX3Xrt3IbBsucaiAUu4gfK1mXYTPvdd2XqyDjWPHgr9fy0k8afpJqZGQihqAczXTRl7jhWUr0mGNnzDtqLUtIWxevwGgaA5tL+O4R/NwkcYaT3a6HNoZ89kKJ/Mwg+R2I7zTys/7ei3k0C1sUAcaNPF3h6idOWt2mjFxMuEkoT/PuTd5+DZahFY+8zQAyB5yv6OpD2vTh+tUr948qIP9criqPq1rHJHWDAEogR00Zf+WNK55M/kXz4jIo4F9POqUU9Iw5OCqubc8wQYzskcvIqMCJQyPVYSDxSEVW51VCfSSg78C5d6+vOcANDKHzmUoek+jWnn7Q4w3wSsR0lW7UPLACgMBs0sM70wVUG+GThgf3mPH8lWpD56qRugvv1OO6eN3Yjx1IIh9dbt4oH1Ar9Y/KpgjFTUnNyp7SZTKNv4DWGf9lLFp8CnTQvfPTXMEBC7gUY2TkK8FmDVmRvEAe0uXEqhQGi0ge8NQETPzORYFARfn6jpF3NNHFEiP0EzYqSqu7f5RkejK8HP3aHDQYjG9qXz6iSLVIYBZ49QOR5+ScAsYOLI0I0/eeBGWudn9N56xnsUFMaoTYXyKutlTbIgzzpgThdRmGQ8+In/HyM+4W3DCew9jyR4rz2HKuVL+KD2UgEYJTGgz+VmUhd04s/g/n4M58mq80asQjHdB2fL1zVO8l2rrgP9fe2f6nOdZ3eFbll7t+2JZ8iZvMXFs48SJAyEhJKQkMQllBsoESoBhpl/7P3SY/gGdLjP0U6cdykwHSghLCRCSEBIGYkJwiHG8xU4kS5ZkSda+WHav69zPI8umnXb4nDfRSJbe5Xnu+z7b7/zOOcQ+AZJw4bmdAesakpq/7CXfAj1oE+jcRgCYIQa9vU4Z/lUBABVPCBVHE4XTTrhwF/06tpDzCuTR1Y/cA+9p4h8LuYhQX6TxjA1G523DjTs2x7laDDqS7l5Nuv/w4XQQ2J7sA+kbChmJcf/wi5fTPC4f6irKVOpQSMZIttz2DKzyfRbk+FwbleZ9d0ChAuqeHkoHJ0+lHrotC7fNOzQCzuleeKK76MxVAbW1zGTJfFbG2DmX0s/kHZYxVj4qEa9yXoMdM0nYQL8OGfiirNueZvD5eqE69+/PpQ57XRdZfS1AuYUBmau9+Komr9FNp9h5Gp5cpVe2NTelOAVgIQDA80zQ1jDuswWhmqIb0QLPr7CemnEL0ULaFSoPLr+boWq0sgWY+U6qcy3D9lCq+TJAk1YBGeZwVQQwTAI3tZEgFscsNipakoXjwn9C6nS40UrZeyLoP9mexqLoCjqPOHJWRWNOD06OSQoQIDSWcoVFjQHZJBmJ0/yVjTEXRCTDLS1WKWKDgjnO78N1KHziPCmSll3PPJMmcX8P0FhUYVgS5fOqtWbcR1gsPUE+M8CHsEZ5nnEZY2XB+j+EKp5RKkUEB6U0yvr9GJd0aBTwxZ7pQZDTZ7NhOrugkikQw3xf7otwe84nZQWBcGFFLCRV2Z0lQRzaPaZ8WHbBN3J27Vj0g/Rg3Eos6mgmBStAJWNs7nsWBXmR67iEmz1FbtIk6rJ5MAQrEid8VhPv8RAVBXv6NzIil2kbKMOR48fpBHUyZgzXOpFDL0Ur7X+ydoT22SOmaaVBwIkLfbelyc4dqWdhMt05+lbaMTMO99HW1tXEiNwzLv8eWtvdJh+U9tbT3IMQPv4H72vOqmh65FmMnQ+1w7rQg4RrbJ7E1R2dSQ0oWm1659OP/rFQtUaDDgO2rA2DPVzoqpgkzkLCQyaNBecL2HmeJN+GIPzdyI4rY+aozEs1UYToGNBZYGh969qCMBoHzgOoL+vN8RazQPFV3cwmOsKMn2bciQwChrb0Vq4x0HmGWOwq6E5FrQlULWxqWUiU1Msg5ucw5PYQtC8fQIDdTMOcx+3e/DBW8TBH3FJYPDvwZiHIYIF/N09XA6IkVceHaQEnldgQxUewqJXAEnnLnlbeiDDdMkaW0je++c3USNywcxdNZABh7PgbsHgIVYbRhfgVKHNTa4MX1q5ToTdhnit9y/lgRZIuAuryEfFYATZcgqX+5tnT6cSZUyg7rir6hltdJYlXgSqtZHb/ophR1y8ObUYB17zLyC9lwMMhfmVHYRvuRKzBtXZwoPcDOPSRo7Q+K1pm8/wpYtqLWLhLuG5jKJdlrZeJWa8lqhky40EicAdMlodoQzdAP/cGFMIV3L5p3NRa4v1ac5ZyGBUOLT7eyLxpIFzTaoApFZVKfZKE+2jvHriLKe0fO5nuGLvAbCwAEq7HvXEU6jIeTz/9Ig994nFiuT7eS6DCLk+Zxyheml1Cz2LBPeXVtaxD0xRCdQlsAU/CGKz1i7cwKs5++4XUROxaCy3bHhWxPwWad8OdYANE59jQijy8ApUKoSpsQVSKEvk1EeQ79G0eoVLiKwhUMJcLHKXc/LBufBjhblqsoxf6B+9Iddt7A9WLfGickwxlWoUbTUTQlsY4me/iiciin1kHxfYXBY5VlheUUOc6mYpX6GoFcJHnapU5nzxzK0PVaiBnVun6xT3zN8esxhevNVYLqlmkAlz54iCuaTd+x2u01s88+yyZ922Uk0hNyqidyiAskxNVQpC4JqdPFkIdM5TZtNIdDKEypnKdw20U0PCjBWdyEtNSfIGGOdzc8yRyTwNlD9G0RuAhlGOQnHMjyxjREyTeDJbEcocrXeBd4Q6vC9hiOwrrFZ4JNxqMhRxTyQhpJ9VwO8PreuCN2iXLNRqnkvokQjFp22tzoGpMT2q4A/6s6xWuQbQP37WlP93H7N8OrMI8CuEKw7brpD/FxA+RQmIn3MxRKhTGG9rTFZr2LCDM1bUtQXptJz92fWosTXUOpGt0qRqYPJ/uHv4DLuBkWLhroIQLABpLUIyuRYuHPenwE48zHbI7eviJDMaaRpdiP7MkIGcPwILF+glIxWOzqYVxpaqolqdvEap3f/IanR5nCPzwFw3CQ6jyEfXQZBpQfoSvzi8zs9nnBZgaSJ6LaJxh4L4EuuM6yfcyh+EjW0FfU75bfr2u5ZK+ajsNZ2gHVumnNJl6nKJTb35t8dK1i/At194vX1m+5eyKTaIRPR7tWjXrbYrXKyz23YvDywau2FpNkqmvCzfHw66m8rAos+R4sI52pXUQg19+dFBhZH3onhXlGXHgPK4e3mKxjHVOUWn70ss/B/XbH33UFaoMSDiGNc/sCmH2bBtrFRZUgZcxHghgWKccd2WUr7CmAetLJcrmPdq5EbMcg494ngER89zjYliuLExqYWlHjkBSIIS0BUhyqzc1hKuW1zEzVUp/pdi6QMZkg+fq63Dw+HyL+Oy33oZl3wPbv4dEulZ8dGwsnZfORD8OgSs/wrg3C1Pe/9CixcZWEz8dwtId2jGQVi/RdxHIv0KKxXTvMgDUEowf0cJJgI0RaG2TpE4W4XrKyDGGFtLvW54g3mFIOlNWlvtoIjM/mj707snUPT/C58Eeqe9MI+0700zbpiDtbpoZSR//6N1p9yMPwhBxjCzpG/NiJsq9xECcS+YO58GYagJLNUbejXMvla7lS4/EHayhfwvnRyl1PpOqL89SbJeN3q1CFYdVd40F17Iso1x0uOZAcIYvjaZWbnIbLAF73tmpVMskw7x0StSM/5tQ5bIRO+tgNQBEmndvSa27twH7RJo4HpnQUrzbTcJUbkdGHufxuXVN7DPhHKwmKow15DbA9NUy0j2oQfmRS2fpRlhDKT0SnTjo5utAjqKUwb+G5Sng64hYWVgOZiM1UdUIiYdeAES+ouBLmcuO3BBI4HOUopx652w6dOeRmEq5TPP+nFNy4iRCo5AXSd7oc6hrWKCA0VZaDh+PsFgF8peVQGZehNIPWg4uOq89gbv0e1qOabVUCLrKmYGeWQmKzTwgxbQsCWDwaPCvpSrBkEh+KlBZYa49witxF1gQ3choRuqHsz9aXjv1wovcBYevhVh0DJTPnN8coJMV0p6GkF3fswyYQ8DECf0DbA5+vPe221IvCO/0mbdTFcLh9Pp5SnDGGggpmJm8iGDNIUTT3NMKVicSw7yxiet2Ojr1Lk6lVnJj41ijqQGax3Bi73r3dOqaBX3mOgabt6e3Nt2eJtq6Uysff/vEhXR39XT68GMPpcqBOxE6q8AppOSaTFLnFE65ClrqG0LVjFD5nNanH75ZqKwXnPw9XYJOvJOarqITivcoc08lHqEQkbOOwcHnLyH1lISY+DtP77seDm0zsVYHhYGbqDFxXI1Wr3xkksyNCyuMYfGLfMVy0RaJr2brq2j0sZce5whWDPFiayOY5mfdubLtFxuyTtRiswZp+zVBfZQzg2etZAbdaSYvsREKTKCK1nBpKZ0EwkHIECrARvTLGuSaaaFV25Vma9FiaEC1kkMZQgCj5D2CvbgW44V6Dm0jBM9QCgoABygPo/Oy47fpX7/xjWhMeRs1VM5uUqi0cCqZGDqOUDkHTCsTI1RL0mwBqech4QWUHhDw+rgqAzrRX5AfnFo5Thw1issnwyAEQ8DAGMHeh2p042MU3jik1QuQh+cEXkJZFChj8ALXbVdsQbGXKgrji3CrC20Ym+eYGXI3wOHbcN9WUGjvIVCmJyS/ZnfTPc5KKbvvCmVBGVLUaSbUDwh1z54d6RptyGffIcfnlA07BsPoH2ztS1MNVBJQ0+abbWBf6nDDm1inZl7bSl1bK4MK26jQ3YDiHCYRPAVi2Ys3t4sJ880kimfq2tPxjfvS7zbtgW+IVQMV3D81mA5efi/191IA+dnPpFo8iiWsVQ1E52gIUbrA8f3/KVTe45WT76Qrx89QUAaoUOSfYpJf4fqFy6elx7wP4q++8sax9Cs6205gEQxC25h4twet8IHtA2kLfbYPbNmR2qxxWpOrW4Wq8OHX7Z3CY0y2gJlbbalL/Yf3pxr6W5mSFKRQ80fPdbUyWmpDzHK6AUR49OZgT1jzYvPLKYLcXqgvm2E4y2ZewppscAIIX2l1moPMhEDiparr3QjbNL0HXqVT68VU2874nrYjHBnbsDk+hQ6uHIIaINrlVUidQYJVhHMc59Bsk8e19g20mYldXW0Oyr37mf/0z1+n+WoPY1c3cfZwGUHJjKP8e8xHLt1R0T5BC+O8QADz1MiYEKmVKOKp9ShgoKQCOgqo+VeH23HQzKnpgsd76zEU7qo8u0jw8nxzZcMkUYdGRvLwPv/iYVBo1wtVBG4+chwUFJ91wEg2MigpPrcdJdbBsLypKeYpc+/hEHOIQqDCQmUlGY8AJwqgh3t1wM7ezcDdvV1p5uyZtErf+Q4BEYRvjNhpqHVTmkHhwYvijNLzXwHCMrVwry1wS5sYuFCh81MdVqECeDGFUM1g4RqoVu+an4hzPd60Kb25aV96DwFtIfYamLmU9kJy3k7ltp7KzqOPpS2ffBKlCnGA8hXnTtstK7zUwBlynqp0/8JS8dvWL95iqRaduP3G2ymNTDFiRSqIr881UWVpxQqIywo+8XnGNA7TaP9Hr7yYzhAEP370cZpW9qZjv309HaMPxZOUGN9HRetuCsqaC4nM+5MXMn4On+p/EqqsyVbA2xcoqtu438RxeySgvfRpglU1cWNzQ5TKS3StcV5RsLSzi7bMgR6k+FA3T+qSPQu7u7ujolTts9duhAAAESpJREFUGeXkFNqtLr4LXeoEpeKQaRtuR2hhlEw/jxszlGrbaBfd8xmej389fxZhO8NMWyb7bbonTS12cXakpmShKuxoqsfdaY7SlYBfCne1mqYzg+nv/vHv025YBrXMNUI0ESgsgWUbkY/LVbYZOs9WKtrFRZylUCmk+XPWC1Vsr0mw2Otcf2WvQhn5Ah0ZUSzYGfwcDShj6SUiZddd/NLmN4MI1TC8RhknIVA+c82q3PAFysLTUpHFv8PA8Qoshea5DURNAbfuKJMBFKjsRJZrlS+6tFT5LFimYo7r4MC21AdkN/X2CcCJydTmnCvczGm8oPEGwAWqfSUdNHBPzbAlWnGhG+X08Tb20Gikrq/LOjcIzlW20qZr+8T5s+S3Tgc7f7q+I420bKV6GWra4kTajLB12XX2OjVivGfnnfeku778VYogO1lHXEAqFMIc6N0oVMhBtLG+jDCPQrliH/17+61CNfT6CVAWmtWjRetkDumnrxOq0Gy8coaj/V+vvkSgeD197/nn0l889bn00Mc+FslN2339zde+lgb6tqb9NNt/YPcdaTsNENcwieBTFYoqVvWPHy69sD0DIFNNZwNCNZCutyAY5kVGZugz99t0kcEBB/ftSo8/eA+zj5gnS3AqylcGvatODJEfyNvLxcszfzk8xlrEEQbCYD/Udb2dlmZeZtEGU0vtFn5PXdAKY1rTZVjusEdaHuPwM9Vx7ve4JRdB6FtT49ajaXplLxpYom6xyBEb5PSDfSeMJSJnE9B1VXr1pZ+nH/zkubTv0J1RSBk1ZghVOYw8l68LWGglMuhhzJcFyjnKYnmujAdYxC8rp0Avi5Ze/sbnlYDHGnoo+OF/urAebtEzhYu30jPnU4ljAXVggZyn+NTxsCuRq8tgT7y6cPsCd8OyRFs2fl5L0fl37x8LaRtu68+kHwWaKZgRQlWgiSFYpZVaB1aYMJdXSY/FA1s3py4AnCkKOhsBXJq8UAm3gCxC6IIcxjQOp2jg+uv5DMfEXrcfJU1etx86kGoh816D51cDTa3aWjiGQcycPZXmyI+hdSHd4lHwugY6grWyztpuYbdF3Mqq/t3p/q/+FaTeLTG5UfzP/fSGI/aXEK5Qjc2l1nGE0WtnQTu++PGsK0qa0ulnX0xNNEesF6TQ3Y37zlGPb+Qm2Zp3mYK2MwSOx06+mX74wvNpK22N//zTn4LOUxeVtq/RI/0DuIA7uzenR++6N/U2oi20InlLC+2d37o8HP6cyQccEhnuoH4b6CnXvaMXWgm8Mm5iCvbGt144np7/zTA32oxGu5qefuLe9JF9kGDlajkGJ9jE1m2pBItEHVuavWKEijquSNqimSvXKNNfIJCfeZ7NOcmX12bBIw1fXOAq0McqeGheEwJlX46la22pftdT0GjuBSiVfFMkjCOWyXFOhaC5jbWwkVAcQBb8H5hSucAFDED1sRuuBWiRi+Jv1neFlSpgc1fdeikFLQsJ76oFK05wHPA1ocoUqFzQaKyI7SloUQEzBDqoUGQLUZaIBGfRa1NR8rWEYMpEn8SNn4S1MkVN1ALKJwaV+zoFItDMHPtEx6ci8aqyDbfIdcIL0NqILIY6iRykOSiFxyvIbmXcQxH/BQLIWpjElya1C7dvX38vbaivAFKcSo1cR4MKHqEKulWss3khm7BYRCnjxkJLmpDy1Q0Do5dxTaugyFfJp9ZRrVDxADNts5X3mjh9Bgt4hnPOuFqs4UI010eQtN681xLWa7l+Y3rgyU+nnXcfgGWBf8S9FnBMxKeeV92/OnJUrcDqjWGAUur6y1vQv/PfgaU8rwRm3zyEKRYgayyl2tKKazAqxhgs/CtG75waPJ9e+uUrOReFKDeD/h25+57URwvjBw7dk7Zgepts+sKFhNYVcTPW0MUJd8VFzvkVuWNV5KmauttJGpM0ZPBwldVsTO7zZkfZr6//5y/Sb0eIR2p7HJabjh7Zkj7/8P7Ugq9ag9vFC9C8efvCuyy+5x6xhbOmy8XG6/6tXGH+79j30VZv4MsjTGX1LQfBrESU54uJMNcpygqudzL14gtQXx5Ml2f4Q6B8OVdjDZkPk+GIdzT5l38xTzzwt0yp3EzTzA7GuS7Tv0GyYwwcZ0101wLWF+AI6lBG+FyrYFVYElLA6fEBISvFvUReS7JtQWny+zpksOxtka1OQYdySVU6fJLJXQXGjlErvE6lM8fXPG6zFusKidZFBGslcnh5NeNbCGphVbVDgQLmpLg9KrJFM93g1BA7yPrSwvkrwJAY+FbGZAoVikUO3z6swx76nVRBSZo5dxqSL4KjJZD14VnMqjcso52gLHKsDjYFKCC5y/Zdu1IvvL7rNIK9SuxfR9VBg0PRuYQOLN083NMTP3uZcBoyAQp/uLGTdgCw2rV09nKn8t25PochPB997D5eD40r2InWoOUgRrkS7audmE11Y9SPsYB13OfGz99iqS78gOpMqnorJfM6tJvBGY3qQXMkkzpydIZFF04fgxj55umT9AmcDV+8G5auc6vaG5hdBcN4Sxe9A5Ghem7YpGmVxFOSgrbG0r1bxhW8hgu5gfetwV2o6Ic3UhqNdglbi1km4OEW2Cg2aGSOkanfezUdu4g8IVQbiH8e2b8xff7PDuK62eSxks4OT6ezF6hfwrXqZKicPSN29DUiMHEcQtDyT5HNwUodT1Pv/UeqW/41GzrOxtlG2ApSj7baOffCiK3Egi9V9aW6bV9IV5sexl2yd00xEaXQXj5TtLPCwRKRkjk9TKzyb9/9Xuq/fR9V1WjPxYKRbuKYU+Lwt2XutXTb9MlKYCITbfNYojXmubGJbp+ARuSsRDHz95KhLqCx/hH2oQAK4ubdW55jKiGKIBVkvhuL2XJgge+LfM0Si85BwZGEK1IYzHk+e4E9XxYit6ZNZQs73w6xutYSlMs8mEKV3b/iEfmvuJjCiomicjHGJNxjN8ME923rT5sRhqVBGguRuG7lvmywKSEh30c21CsKLGkCUTlxV7l/JoRrIf3ugIlRBUVqBQKCMbflPAqWTIpr9Cd865e/IeYeS5fa+tOF5s3ksqi+UKmrQTEC9nzf1lSdvnz0SPoAHXnrnGQT6SArJkyZWLGMHMvuQLB6YHI08reGR28h1E68dQZaPhg+pR0SR5zq0Qal3ZZfq7x4egTeHVSbcOQ49MZXdrPN3RgprcD1mAHG7SWGajV3g9ui2Y0A2kOpH8xza/BzK9RONdDTotqu9SykuagYos1NedBcwBU29Cp9BZ2XpKsxw85/66Xj6YdvXILJDKUfgfv4wb70hUcPp7krY+nHP38tvX56lNZquSNuHZe1d+vG9OXPPph29kCGZUOyw6OcuLUcylma8iNUtcu/JEgdy5qo4Hxl/7TQsPaeAAy52rAnNWx9CkDoI2j1quhtERo7Tk228CFUrEUFi2zXhuMn/pCO0fG2DSR0IUpQUFTGOeHuFe4frogxVCR2I/mbQYoAIfhfS5bLOwqvIQ53RghD4AMGz/U/wbQoXOvcWNMr08Lk+4lMglbF1xu/lbFWAWw4NlWwQjAIead4E4oVqGsIXLiqMMVJpWgc6thLFVCAKlzHEkpXhFZXytydbmBcYUjSDS1/k8B7MXyQdVIDCMIOrFQn58tSlOt8TrNCJQVNJRBqXqoczjiE6TlIziLyncRy7XZLFgElrbOD3vT19FRZAZqvwntyGqgduoIORSnIqXMX06/eHUtn6zrJYwE68V5ltkcLWo2Qd16bTV95+IPpkR1UgtvMVcZHAYaF68m1dJKA3oh3tMrUl5XRqdT9uQez2i5jqlXKHRYokZcK5GSMRipdxfmn3ruYpocgYRLcSTUKdkTkF3IJfUDuWhaZ5WyI3YBEWNy8HIYWYSk3bDlBNG3x+hqxYJ1NqWOgH0ACqggk2ev6xdiVcWbyOkxtanIaVJFBCZByu/q60xvnRtK/fP+1NMFoyyo2+RNHdqeH79mTXnzhhfTa706n+ep2Fqg9u0e4qOAc6a+/8kQ6vItBAXEtWU6ypeK6lpgGOPQMdT4/RaiG8gC5cF0yNy7zpDJzZKm6M1U23svXk7g0e2OkzhxwvaULwUbQrVKD8XMNm1BrOTo/v0pTzyG659Z2bKS1l/B5+FrBPlFoVjjAfoUQ6b5pdPy98VH2dyLmikBfMIDrKVHCeH4IVY5VsmjfQNnyMc5CFcIVSGxW9ZEPK1gk4eorqMEMyeijYMUq0kAtYgjYPOfDa7IYcw7XcGA3LRLoSaIxnaH3/AiwvDHZNAx4wZAaLITrGLFyuH85nFjfyDKu1fPC5/YAwe+AOd6F4u3kfC1cOJeu0uXK/NMGhSo7fRFNzVRagMU707S1VmiyPvZ60wIt01wPcoabD+5P3cz8WqFcadUmpqCGpjzsbn+NHOGJs8PpleEr6UJdR5qt4R4co2SSP+LqTEFqxTo99cD+9PjuLqwQnxw80mxpxU6lOrXi1dQhM9eHL9NZjMrxL33iFqEyiih8xthIGrtcplx6fnic8o5cSh9l2JL/DMIDGeRGDS0wnRUaddijr8JFR4fZQIRuaKhwJkVPhKD5vsRkuiWGhrX2dzExb1uUlayyIHO0nPrBS6+l7/yIWI3eDTbV6OxqYZj2vrRlx870LK2X36HrqcHtQ0f2YRmg4zB4YMm5USA3wu71XE8byeP7Du1Jn3roAJ2MoE5lMVlzITKlkjLsyVfS7MgzcB7f4jkgguoztVJk+ItYYUM3CORduBb3s2l3sLHktIxJoDc5asip9bZ3ti+IQlUdVsrehlfTy/SPlzW9yn1ciQOrV5kpXVmoiJ2E1Dmw2WoYJ5WWKgvAmsAZpOv2RYyVrVUWoxxprH9EiUJGEArXUeTPBQjpCs2vC5l5EzlOM24shSrAD56/ZFVy0Lpk9i+ncRgS7XD69t6+B7TN9AWTPGgONOqUFYo4L1KRu4yQ2c0qBqNHfvhmull5neHSYqXasCYD5KbacP3rUTA9CJau3+LQe1QNZ4URbQVQ5HNYwMuN7Wmsoy/NQJht4fBvmx1PW+m12G4PFJFAiLzb7jqQGonPNpB2qcFAWJe3jABMD42mwfMjaWgeggEEhXl6Bs7phci2d4GiXJ5GQOz/0Yc/nD56YIB/c/3GXAVYFMij4AUxQB0s9RbWqI6v7lu5f4UjEYmu1ZmFNPi7t9LKMPwpgmr5T+6P7k2w0l0nBVDF54KxCHWY2nnK0CtYNDV2lBUWHlTxghtBJr9YhTWxgjZfoqiq78DuVE8uahVrNcNNfveVN9O3f/prYHTyBAiZW1+hcd5u8hcV/v326QtBBdq8sSNNs8kL9LKowRVoam1kw/HLd20mAU0CcQvNWZALSTlFTWe2VMX5o8ieC6GR5uhP0+LlF7k/ijS5aLzjEKpVLFU1zRob2g+mDW3346ruRqO1cDW5HZcbIEy/KHwvU1mB4hBUgOzVdrZXe5GuSozDIIiuT9MF4hdcStZpFTUflipyVBmCDrUT+aWCTyhQ4b9LN3otxspWK5fNl/bXe/MQ3rBR+QBngCGMXXzPghgcjfWweWHFMhwv6invUPdTaJ/YiryTnXwHdm5PveSBRA0FOS7Ru2MMr2IWL2fMAkgmSUYLhGLkbIhFcUm541PegCruvxG3bDtzw+yP6PBArfwmmgVdHx9hwuO7QfDWf1hGWOZwt6ZRTuaqrjAT2N7qPQxOGJi9RK5pHJfN/ifEvrYCp4NXK23DeuAgNsJBXMTCjp+DLjUyGU1Lr5O/tLlQrIfrqxXSk9Bqm8DnnH3oiU+mOx64N/pk2KGrXFajRN2/GkY4NZPmaUWgqFxKnbdy/25Sc+//4/0VeH8F/uQVWIup/uR3eP+F76/A+ytw0wr8N+tjxI48oUAw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0" name="AutoShape 16" descr="data:image/png;base64,iVBORw0KGgoAAAANSUhEUgAAANcAAAD4CAYAAAB/h3NWAAAgAElEQVR4Xuy9aYzm13nld2vfupZe2Qu72c1VpChZlsSx42XGwCBBAgRxxjMOZhAkHi8TOwHmQ4J8CQYBEiRAkOTDZDCxI8O2ZEuiKFsStVCU5LGshbIdSpTEpUlKXHvf99r3yvmdc+9bb5WatCLb31RUqbur3vf//v/3Pst5zrPcng19lR9//XgFfrwCf+sr0PNj5fpbX9MfX/DHK+AV6CjX86+cKGfPnCprq2sFZ7ZeekpPT69ftLGx3lmujfWNsrFWytraWllbX9OrdBG9rrevt/T05vXtq5d/93CdnuK//xBfzZGur6/7c/Gr6/qsHv3Jdfr0OSv69/UbN/Tnqu91Ta/ld0PDQ2VqcqoMDw359X36TO6r9G4+C7ewzvNUf60FuO1d8cTbnfrt/s3PlldWtG6rZbCvvwz097Nyvua6/uAZVrWmPM/tvnp136xRnldry3f9uzeI33d/+eWbP2t79AOvq/vG9Xp7+/ye7NXme9fr523Zs7pXvI6VYe3bCvle6xfv5d++rtYXuei+X8tQvb52v/RrXXr7+vQe7Ynup3OdukbrkiWugZywZwP9A0in/r35mVxzZXnZa225qDJSNvxkfi9P6fvST3r7esrwyHDuz9fZKGMbK6XculnOfP/lcuX0ibJ8/VrpX1wo/SvLZUDX7dV96Eb0zXX0IZYP7UlZlU7ofjb6Sn9Pn66nb/23Hk3JfmeFy69+/stZi+a5nv8+ynVSSpNNfkvl4vNWJdAsOsLPVfT6HgkWi9ItgDyklc4L+vbK1QSrbVD+nXvhnnq08FZSXQ9luqEFWtKCsCEsMr9jA3fs2FHGx8eLxMmf2aefIbz1+bMIzVh47d4eFbffb7+/PHaUYUXKtaqN6ZfwIBR9Nkq677oxGKzbCTLXaALK7zcNCn/Pxlp4uxXsNsp1O8Vq98d9sP63Uy6LzTYFwyAhjFauurbtdd3XsHLx2no/XKd9TlMc9m+dvZNy9Wld2nV7JZztudb5HFlrFMbrof3tk+D29fOabF1HEbXPKytLZd0OoBmkKEJHuZAR/ROl5P4GMbRsB//WzwcWZsqV7x0vZ148XlZvTZeBpYUyuLpceldXSh8GEOXyZzZjxN8khz16Fi2EJNkGoop99rXeIO9gDf75F76yTbm+92Y5J8+1Wq3mWykXV2qey9bmNsrVBNLCXTer21ptLtfm37ZvcmeDdD8oMk/WPOCaNu3WzHRZXNJCd1l8lGtkZKRMTUzGg9jTyUrag3Zt0t+Bcq2gXPqcgYFBK1nHC9k4yOrh8bcpsq1rNTqbyhWj8relXPFcEYamyJ213aZcXt/qiZpyNQ8Ucdv0fN3XRWn8+yp0uX6e969Trg28dlMuK0WUi73Ec3Ur16rkYEV7jmd5S+WyYdhELf2D/TJ2upT2pEdKdO21l8u5736rrF27VvqWVuStFq1YvZKj3iYXVavxg1ZU+yccSZQH5eKJZTf8Uz87xqWiq1/5wle3KtcLUi5g4Y+mXLo4SgQEqxvmzcTF183qk2d7u6+3Ui6sd1OubKDtSJmdn9P3vCFUg1wo0ogs1eSklEtCbuXqQMN6b3XTbST+Gq/VnmX7vTVP0e25gIb2XPrux0pzn743eS3tQlOetgbNC8T6RzhXgbnNW3Td29+G52pr1z6Xf3NP3fv1VsrldapQq91/PNUmLNyqXNWQVOj2dp6rKRfrlK8eG8Z4rk1UweexxutAQr9WIm+oXZ9Bf+2RR2yIk/Chf0Dy168/tbyDsrE3Jd9v/uVflOVL58vAMkq1Km+1XHqktP14P0PUzWeV/4xh6q0oSkrV34uyCqHpxYamRhyELfK8Us5e7d+vfPGpbcr1/VNRLuAeQmGX/IMxl58Fl7wqj7KemCdXegvlqvFOtxBZ8Wyxti5et/J1C75xP/CiwjvetbCwUKZnZgS9NpWLzxiSUk1NTRkOGJbyrQW290KhmhP/W1QuICHQMJhfSrKyag/Kv+1ZqwEAzm5XLv4NdB0aGCgLi4uGvO093euxNc7ahLnboVj3e6I4gdbxXtUzVWX+myhXe6+RSd2XTc+1VblQBBucCje7YeGGFAjPZU+NXOh6js+qB/KC1r0y/NbaJg5KzFU31c+YsCHxHMo1IOXqI+6SXV+fvVWOP/XVMnPiRBlemi+9gpc9kl8Ui5CD+Eo65DVCcZAbPGgvHtSeOdfu7+U5EuqgByj6qjzi+po8KsZR1/u1L3wjKqGb8iWPv3K2nDl90rFDE0FD2a4vP4DflLhnVQ/byA4sUD60hXe8sMGMzZirWUcsE+6VBetWsvZx3bGO8XgMSmIBvQhBnJ6e7pAazcgNDg6WyYmJMjKKcG8udHfMh+H4YTzXdhKi3VO3oPOzplz8vV8eelnQBes7KIVhTUL+bBIW7Rmb5ed9Q7pvPm9JATvC04GVvLgKzpb3VaPV7UVvF3s1UqgZt25ot125ugmKbli43XN1x2BRggjf1nUJaZR4GC8SJJHPwCu1GDzevX1GUy5f0nwYHiLrgbyhXG0fmnLh7QNNK6nhcABSpK8M9m+U4Z618uZz3y6vf+vpMrIwVwakWP32gHy2FExYiBg90A45jmwio326796hgTIgY90/IHKkZ9AeDinH6K+v6Z6WFuVsFsqavOG67u/XP7/Nc7346vly+tQJCYrYlGrdLYRblCvMCMoFKbAm78XN+eG7lYuVqdalg/fBvBVGxLL0iXwYK7Ozc2HHLEObnozXALP6JKDzc3MW4MYC8SqEcEaea0n3y/uxPr4upMb4jjKxY9yWpm1oiJU8EEaDj3o7WOh44S0Yvh9QLi0yG8/rITTMQNYYkc9jTQnc2f+K0HOv1Rg5KNYvUUizYV0C5Nf/iMrVnoHHvh1j+CMrF2tTvWFTrq3xlm+6i2x6O+UKrMIIeK8gM7RXXFdi1vmyMdfaALG3K5cXtXoS7CnrimIMDihM0L9nLp4rz331z8rK5YtlZGVezOCi4i8UFs4gREqfhIJve636fki6vkEp1o7RMja5swwOjxO8SX76dB+gFcX8MvIo18aKlGtxvqwrjvvVz/65r9nxXG+lXM3dZrm0AGj2NuXyJul/to6hajoL0CxlfgeGrQKu90CTAvfMPOr6TZjb4vkhpSDLlX7lHvgsFHxZTOGMSA1+59d30GlvGZXXgpLvx3M0aNilXD+M57qdclmpqtLY+fFP/cn9t/sg5jImRzGr5eZ3jiEqmxpYn01s9DbwtlevYT0gR/izIYXt8Y6N1G08lze0GhCvlSEp8YkEpxI8f1PP1Ywg99aJZ/25W9lgI5rmuQz1Nvdiq+di/YKW2poAC+2xgtN8HdIuaxgwWIT61R1ztWdHOc0SDojc0nVmb1wpLz39l+X6m69JsRbKyPK8PJfiLDkFEyNWJ92/LtvLpSEsQFVAU+5D6Z2BiR1lbGqXvneX/sERK9eKoOCymMYVGf51hShrC7NlTTxAWVwuv/L4l7Yq13E8l2GhYIm3w49rPByoF7gXQebnoVkbE8a//VCCN7x+cVmYtosCbrR4NxTi74OyDM0aEdDjjptFtdutVpuF5BoEtX0SLDzZzLQ8F1ZjmxcaHR0tUztlaXwvEWBb2KrYb6dcW2K9Ls8VrxmX1/GACDAmR/eJJ7Xn0qYS9CJqJjRQEkgKm6YExhGEeNIOFW/Dkd857kWIGgyvUHhYz7OyLE8NLKkMYLuX20LCRvagCAhKjQnba2/ruSqF3WChn6EiigZkuuOtlmrpSHzVBqOZypCy7m+tXD2WIciLlrLBoHYrlyGhlUusa1WuBhU7VtVrWj0fsbeUeVie67tP/1V55utfKSNiBfcofJqQPA+tQWKsVBgYw9yzFrk25NP7UKx+yWavYufhXVNldPeusmPP/jIqoz04POoYcXZ2ukxfuVpWZORXZm6Z2u9Rzuyff/ILW5XrhVfOlTNnT8vVVeWqFnBNN2Ec3BO2DwEwq1UFmsUH9vCwCMrIyKgfcn5uHv/cgYJ21SxaFYq2Gf0SRjYt11nzZ3XcPrFK9WqOZ/TAeIEQBWvyXLNlUVajLXS8WgkdP7VTSWUwciDGZuAtIa9S0hKf3YKxBSr6GQOF7XG3otaIkX6MMiwpzuJeB+QtMbiwo8AbiBcWK/mQupFdXqfFFAggCoDxSCwrhfDToEgxJpPjE84HLUGeaI39vNuUrD1LjGCYVocvJglCuPyoyrXl2lzTe1qD+y3aVSF1lZG/TrnCFAIL43VyzU1YyLMQmzt5XA3eWylXU9BhILYM7+c+/Xh58+XjZaxntUyJ3Nin+GlSlm8AQ65rObcF6nJYQXijb3JtjrcGSr8M9Y79+6Rcu8vEHQfL1B37y579+0WYjZYrly6Vy2fPScEulfmrV8vyjWtlY3a2/PonPr9VuZ773ply7tyZqjixsE7e6gN7JSiwWSjAgjSTzPdGlVD2cFUKSOzVp8Xp71NmXV+mz72rgQvET91WDmHncVoezNfR4nWC1IYIKtsVRZCQWdmFeXUvxFwLC9Dx4QCbckEOTEq5RkfHOtCrwQU2cb0DN5q2xE/HQAd2+qurqGLTM2Dm8muTBeicXgfBggAQN+F9scZDg0OGr63qpUFsV41UbJ9PJGcii6qgGUVt8RvwsuMtHM/1l1EZr5nZmfpaCVtTwC442DEQKHUlUlDcv6lybY9RzaiZMv/BAgG8edYoZAPGhjWMkdt8D/kqYp/AwhBfvN6xeiyBn2HFXivxdbtu7qfb4tV4Ses7MjRcXn/llfKJP36sLEzfENWuCpr1lTKp3+3VOu+UVxrT5w1iPE2lo9yEJ/V+gZcURmi9R/fIa+3bW3YfOVL2HrmrHNS3nqRclde6dfVauXL2bLkuJaPaY33mZvkXn3jC99iJub7z4oly4cIF0+uWMgksONcvAu5pc3g4hKjP3qa6bqyKoCTChHIZ7lRQycKgXK1So7F3QABoTvDthJg9lApBXZhfsHC1BWsYHI8HHOKzWVyIChYctnBRym7A1Ym7NsqAGUO58rExfQ5CJSvEfZg9RDmyQeudPMqmQuVHqbDAgDTPksXSTw3MNzfYGw0MXlwSNFwsA/LwfGa3EBBPNbbQlQPOk4QuRoIcu1XPb3ExwwZcioA2sobXjMorz+MN9YWHDru7NdZqVh1ipVWGuPSoEihNYf1ZeNQKdbfHpy3ntr26pGMk3tJz5Rk6196mXJACm1UOW6Gy49AuaOp9qsqFbHaYRRvD7VAiyoURGhoaLE9+9rPlG1//mpCESDoUSM5CZk9KVcqUXrNTDmOnZGVc/oAEcq/IDZhD9nnAOTP9YnC49I0Nl5Hdk2XnoTvLvruOlPGdu5QP3ijzs/NlWd/TV66XuatX5LlultWZG+U3P7nNc6Fc58+fr56D1LNwbk3sOXi2i181dIvC/KByQXS0+AZH0wSaALEbDtoo4fb1GrxLv36/vLQc5ameyhKDHlQo4+w8kLX+DMGbm5stc2Ib15QIjICllhHlHxdbOKFKDWP9WrJCrLZpZIlgqxJZxH2FGEsEvlKK8dAoGlnKzaQlr16DbareC4Vc0jOQ5+jv6fLe1SOu1nxcOJHEbRgYe0TWAjtEXFc9EHHjLRmPpmhZf6A3z7hhZR7Ta2zA6ldiunptFNiwMIlpPJerVbZ9bcKr7ElIimqEsLE15uoW5M5nAJ/82s17aJf3urSYC1q7UvHsZ4xcQwfAshiRxmiGLazQkGcgZJDn+mGVi3WB7Pq9D3ygnD93Vm6Az0idqj2klLRfSjaqv++S7O0bGSw7R4bKSK/2TjIPROzfUBkbhQ+q8OgZ4nuwDCveGhM87CPcQPHElsPuri6IghdTuCoOYH1+tvzXj38x0qSF8kd+58WTgoUXbBm4AW7IQgDDpZ+sQye73AnpBgsFCiCIKwoQHXfprf12pylqjLAkS25Q54Azi7hpMfuS49HD4/r9c7NcgV/G25SndN5jSsckAhB1evqWKVHLaN044gu81qSUa0iWx3fJBvfpuerr4h0tsXmeCi2tnB3lCnHjLanQJRRGLCa36AoMrJ6MDZq7uKACUCUaeUWLRQclWKAA4im/D8/EXWH5G7tapZKYzeuq+yCOS54ogthniJR1RVlcGVDXmHUyaWJlWHd8hkAuymA1ouV2VTI/inLVW7Xn/cFrVgVnj6r38tqjXJ2Cgr8r5UqsO6FUzHe+/d3yxx9/TMIvqrw5ieqlQ/sLZuvPMe0rsdiekf6yb3Sw7OCZXLHh+ozwBhQh4CCGRkqPoD5/p1aSnKZrEdEL6lzFFG5ovf/lE3+WPWzK9W0p1/mz52UdwJxsfoS4XxeHCcMiYzG3K5cVT5YAr4L8Oc9TcXJcvBSrlo9s5jBiGaPXpgusSI3Za1XmWEVvEIJlEqOSKbBvei9M4S3haRbQnhCFRmBdYzhcJmRpRsTsJCYgw65ckr7NHNobkTTsKqGpli3C48qyagRqbFXh5GZMk1cSmy4up6pbK+9F536It2C3UnGQdTT13uoMq6GxMbKXkdV0LaRiy0pqNEVzmY1+P4LV1H/jEiBiTj7ba+x1yrrg5ekMwNChXFh+lNb1etu+tkOrH8ZzvZ1yRVnbPTVPioFtFRp/t54LNEA65JOf/GR59tnvmkNwXWAwcDWL8Zv9kucBxWEjElyUbELLs3t0uOzU2o1SjWEyC1HIPfdo/VxYQToK7wqs9zUlR7CYQnU9Cl/+uz/blkR+5rhirvPnQmJIGWwRLfESYkEQLrJZ67XJAvLZMGLNAkKtI8xYzaZc61Uok33fDGYtZ7ZuUazu8hlqAy0YCJw9XiCfs/SKM7CCTbmWRfvr6eyIWNhBMUJjqo7fIWiIhQmZkSJeezgrK48WJTNUsPo1GJQYSa+Kk65KF9+QTcofEZ61NbGjiytSpjVdF8+DUcIwIOw1X1W9D8W9rpo3LNZ1atzSPDTrj5dryXf2AcVoLOKYPDKVH46JXd2SCghXG9SN5u5SvqMKGK0VLBvwmNRE+wrYzTO0vzdjGgiPV789LLydcnXHpoGNILEfXrmaBzY0rbCwfQ4yYLawJpubAnv9LDt1U/UGSKTrIhk+9KEPlRtqS4IAc4lVM2j1opZN7lPr16dwZ0gyOqz9pfWEmGz32EjZo+TxKKQG8sFWYeDkSGyqW77WK6X/FPr2CCb2aB/+1V9+y5/S8VzPyHNdqGxhyznwNgu/3lRXyzdpL2ChCIafI5Hmn0M2IFgwi7IKEgKTFbpxNgzFaljaXgx3q7excI5xgMb6A68zJLbnqujN7mC7eUQEl4VeUCnLjHINwKfSsyJGU5+h300q6UeeKx5KS2NIiNWW0ltp5OH0G8Cr9wVBt+Un1kxtHwFrmKwK/WqJTkehav+R4ZjLwfq0kaGTo6YxGIHZ+bcFXj8j/TCs53PZVAfahcDAO1Htj2UkCY5ioFAdQ6PnwyutKL7zVfV/jmF8H7rnGsq4Qrsqj+sedT3WtEHMbuVy9Qv7ozXi3vh7i9Xa896uRK3Bwk0mtaO7mx7fSfdNz5X93w4LA339XdMmzbjYeLEfJs02++I6sfk25RoVUnnmW8+UT3/m8VohIp6AdE41iEZfrBmuw3F1SwMIFSi/NcYaSIFWJVfDUrwDYp2nJI9jGGaQiBLRFPmai8JwViO1thZlxej9T996bqtyPfv90+ohu1Zu3LxRvVR2yYurBFsYLgLLCEtj8rBOppv94NokMKvYMl6D8uGWiSuIu0KzxkOhaIYqepg5VbfbytcEIRa21dlxjU0PATStZUKKs/Bcs/MzinOUGZdyDaj8mbhk584J1xfCXkapUtbiTXIIFcXRTdeYKyTDhu7fzwH5oF9B3qyuJFFOML25uaQEQplDs0PZ7t13yJAaGwOBw/aRCG5VJ42Jw3OhDHj43Alrk2fkta72INbSPQzIChMvjMsL47mW5Ml5/pZkNbzUe4YFFUlew7Z2E0fsIM9M0M3aD4td3K4IDY7GY0hx27VAI45DA5+7GcNODFhjrr9WuSCUXGfZav/+fyoX+U4rV1vPlpDf6rmsnNrXT3/q0+X55551C9CaXEprqrW5kaFvwYjhnTsXYY5ZWqVDtAZT42NlhwiMReJ5JYbHdd071CO4Q6LUL084qD3pw+PZG2iNeb+Mq+VK6/2/fufFrcr1rRdeV8XDddPJndiGezfznNiLhQYi9kp5eBAnKJFRb6Dgmj6Y1/X1pUqjCVY/Zf+yCt1VCba2trqJa1Zcp4iHS5MeC8nvsY7DwyNKHi/ZejfFXhOJApEBHT87d1P3sOS4cFCftUsZ9R1jO2RJsIQhXqjt8+bIUPibz6jESZQn0CMWMsW4y8uyYIK3QKvA1+T+/Hee2dXwy/bU73/kZ1yJPyeShVSA+41o6uO1pt8TN2JUkhyWkZDyDKu8hmRlS0ITF/GcrKett54f5pDPnNfPTa8TQwHzgItSROK0iYlxJ+7t6VFgPS/XWtK6zennePQRXed2ytVyUmYU9V46ur0ntV6yW7m63//XeS57U5M3t1cue0+QRI3R7Ii3ea5WXIByte4CK3z10I6ba7w9qDW5cfWGclt/orTSOcuDdtmdE3y3r8RNUUx/puXDkVNkUn+fGBste0SIDes105cuSslulHFtx15BRWKygSJZJ2ThGXm/0IvXST/7355/eatyffP510XFn3QxLZs6K6gXawp12bkvC+YgFlWCBVvn2EKvizCieChisD2QKAQD5f9QwSRYI/C2GYZECQpXEXgeT+/nM6nE8IPrYYkXbNWbkHttgE/z5bIe/Oat67LsKBdMXXJnBP6tfCod0yFHHNMshxhBcZq34P75tqJR1qV7Y0Ps6bm3rhTBRn0dvwNC9yrO+ul/7+fLgYMHy6yS2oMSzlVacnT9xK14elk6mgDJN1UItFOtMaQiVuQVp2UhEeadu3aWeXmg2Zm5tDzIKPWjrChzZRud69N1STr7/nWvY7oO+8Ae5DMhtVSloPfMCxkAMSFBAnO7BI09thAm0Y+IsU94VrxyPHlipwbRmzT80MoFLK9EF3B3C3S2kHfBwhpzZe8r2gAhyHDjqXnWLUpShQSUMKxnPP7sC+WLX/iSUjSixUVWuJ2F/5oyNni4KdLeHwwUMtE+105C75mSQZoULF+TPkxfOF965NGJx3aNDpUJ0fTibF3pge6SjGbP/4/jr2xTLnmuc2dPaMPSJpGNZCH0Jqk6eSi+kt/K71MLGOFJondZAr9gWNi8QqvpQ7mwtFhpx2KVDUtOCUwNZAurNSiXjLAZz3aCYjwdgkBVQoR6UbmFM2dOl7PnTknRZQxqQpUkouOyWhTcSBOvKx6lKkvixC7BMXzk34n9YqX5jneNwQMiZ2c6LfFSgofe+a5yzz33lGUa8PSsrfeItQJq8R7unes5INa1d+/Z4wJjYtbrN67bY+3eu8fvvXHjVmojq4dnjd3CYmWvLSxaL7wl6wcBhCHrLrfiHlFEjBJ7itHBO7FPRhZV0JpXtjI30scMa6D69iTy7ZSrebRu9rF5GlPxb6NcBu2Wo8SlLS7nc4yKXLB7G+ViHSvSkSU0avri558s3/nWt2M8lf/Ec7mek9fxATVIap6PH/DcxKPzkt12/0FZEBlwB0o0S8kG9N6lm0oUqzdsQPezb4fK7PQ9gkPRv/u4TyGOf/3SG9uV6zXlud70jWwGvbXCuH9QArBgTxNvluWNwEXSKIOhAnueciTdeeu7cQwGLNSmusO0erB0lMoLSpGwjtQIAg3JT92x/w7XDZLD4nNbhQWrvyZrxOci2MtqHaBk6+XvvSTrPGemprO5dfUSKFcP7FtNSVFTlsDGlrxNPqyT6KzVFK0sp1U5DOCBeB4SjCys/n6Has72q+aMdnInxQUXVwQrWU/gGHknWtSprnDDn75GBT12inhBuG9q06DWafTE0t68Oe06zR3C+jOgiBpb0QwKhEzVOZ9dWVYbAhAEaCEQuDF4IYw27M1R9LZGjSxoHok19e91pbynFh13eS7u+3Yx14+qXKlEa54rYUIjNzB0yEbKwTLqodtzWQZt/OEltB76fuzRR8vrr71uj7WiUMH32/CfV2jzq0P+VIXueOgK26PsCSuQdNZ6VPI7BGSWgq0r1t+hn00JqYz1SXZRVO3tbx/fplxPv/CqmiXfCKnARZ20TVU3btwV8DXgNhngm+6Iagc2+KFEelgA9HvgiMkLXKitYuZqtMoD4gksN8E4pfyTU5PlyJHDrkA4eeKUIQ3ezMQGltQYO96GeOfqtSvl5ZdecqWGxasG4VYjb1QgJH+mcDjmgLjRME2L1aw+PgVFAW71yaA4yQtrR8LQhoH7EMSlKNe5q8pw6ZkG9XxukNR7GZBDewTPtCjShUE1k/oZcJrnWVxgbbCIioOoulZMyVpDHXOjrBtGClbwnnvvFcl0q1y7dt2SgffK9Cq9X7EeiCBGJ3DJJVJquXG1SEUCKDTKgnJhzLpLj9qe4jFYZ5hJrkVsvcmMtkR68/LymHoWSrFgNrs9zdt5rhYSOOFejXJEPcqVcrAoL/vlnsGOcsHkBp53f4X50z7ruWdlkD7y4T8q5xRvravkKb2Gm8bASoJDqLDc/64oZMtFrUxJl+Q+rWXeF5gHjw0g0pJxl8U0wTEq2E8Ceodk5tHtnuuZl94sF8+fMitFkIzwtPxCq8bgxjImLPpvIa0xU6tUoBqBjTU8QRAtkNk4Fq8t/qAEwzkx3QzKhaUnr4Sl3rNnt6s1rly+5oAcZcyD1k3AawnaULkxOzdTXnv11TI3Pes78mKSnK1QFUUZ0AAFhDBKlPYHK5DuAYUzXHV5UBLAkAXB6MSHyfrbC1So2LGsDVppPQL7KCwtUq4xx6ncI8q0SlGzrj+sTlaU1LERVLqD92p4ZIAwSEy0cvyqfSBnc+9995YhUcEvHX9RAp85HV4K3RuGaULrRXsPa+5nEZTkWfk3CkX1C39yLygWz956yGyKlbwAACAASURBVNjFFsu6flT7wf20ygqLvZFKyJysLzBTxJHWb5fiQxAGX42Y2q5cEebAwlaxsyWnmWBlk0mskmWjqL+/nXJ5P6oMkuK4fPFS+cM//FC5dvWyDWpqMxGIKJjvLdrW8b5+qi4F49du1LS/C6rxaldF64VtNHQTYyh57IM3gCXXeg/o73iyr7xxOu/RB1pTvvs9eYm5G25gvKYk3M1bt0z9OgciITQVr5c2VgsdNszTpuDVXKGhK7HhbDZCxQ1ZqQwLAzGBKwjIsAQHVoqfRZiI19R+LY+BNTcVrxvudDvjuu19KlMpxVrRJs/LNZ94840yq7ouF9pWgWXDsPz79u1TpYZijVoHl3sadFxoetwJ5kDBDmaoG2sIXDfDXhN4pPuChse6Zy5h6F8EGlgMyzcgIR0koy/MsyCmjrpC4gH6vIakYDzfrFoTwqQ56vM9YJgW3YQnBVPMgGfbv/9A2as47KUXX9QzqkVd69aUg1EGhw4fNmQCVrIPrGmImbCanWZM/d1QlgR0jbWiXBmgkwR/KjgsEtWTYEzbGL0IWqh5vsI+5nLsKf9IyVd9ZYWTXmfILJBAq6eUaOazSK/w+RWSI/j+TQSadTBE5TO7PJf7/ppyOY7tKWdVnf6RD3+43FLrRxhvDHYNsuo1G7FhZUHXOp+1WXfZjJeNib+dMLGi9aFcFcqKDvb1KfrtIa5VyNIr2Th++sxW5frm82/Ius0pdtjjwPq1114rt6Rg3OSwEnNcmIVDuRAuHg6ryGKR+6Iynue3pdSGpIkxzBOeA+EmhuD9eAoqKRAyNohNJddFUO+NclUFSpeNbbV0zfpk9FhqEWHHqCy5rlFZLgVyNXOEABh0xx13aBrUVCyjg9R4LgTBLJkXmPkMjS0UxgeK1GoAWzkMiKAoio63dHkWv1cFvKsj9GlYTg8w0bVHVQS6Q/EUNPus4kZ3DCC8BM79+R3K5RwZEFk3wZ+jYmoxSniZVoWCF2Sa1YVz5+3hgWPNMODRDt15yM9Hwv2G1y+ETIuBGjPZes2IaTNUM6kIeyXfPwoQFpf14AsvmHuJB2gw0ULJPVevz9ouy6gQr/HFe6J0XCeVIp6ZQuGAoXpgYX7PzQaRuMSoKlWV+ZoeyQwVHmyTcKgqWJWR9TstcgvluikIzVOk26IliXPFNuIULx/PFqXGcqcjoqPaXX9vGsh9V4PI2lk2WeuUP5FTI2Vw4tTJrcr17RdPycVfK+OqbgCzA7WuX89mjY2Ne8OgiKFEk9+KcrEdrlh3xUJ+jtdsPUlJGie+oIHRiVktvqsBKLDVZwGZiE8WanzS4EPiq3QrQzVzLYSSNhM2AmUHwl5Tuf/ly5dDMbNXNRZCEEkmE0c4SV2vlwQ1eTMlaztJ4+B7eyQCZ6wRy0spDvEViWGgH9dBGIklB4b0HpQ0RIpbWFBeDMnwQNkreItRWZfxwe6h8yMqJEbpV8hlgQqqwltQpYwLeHw9JwaO5yOWg8nCWC2q+rqTGNcz7tCz8Xz7RQDBriJcvA/vBLQl3mXjWEPqGj28R16cvfSsjkoARbBTcZPGUtrYV41CDNkpL6uQsLG3VkgrTdCLY2PBThcpU4talbEpjRlcQ29gLfE8t1bjJ6czqnIZoUTAISlafab/vU25GjxPvNbnPrfHH3+8fPc734kcOJ9JbSHrHAXZbDMKJO5A1C6PSXhy268aApmdhXWVkbWMcG9GNmkcPn3i1a3K9d3vndVC3pR1DVN0WQLruEnCxOZyswTnhkT6Buax+CwAcM41bG7XhqwQZQl1r091voSf6+mIc/Bahk66Oaxkc/1svK0pwgAC0Ad6MwSlgGP8nusw0IaBNfx7QVQ8DNzNm9fFLAoW2vKwa8ELiaFUoa5fsEmGFno+wxwvfDY33iwwsf27VhFaWdpoNld48CE2GL0S1N16OfR3imNrz4CZKqo9GJCyX7CUCgvgAgq2Q2vmsjGS5vqZg3jHJNREKl6VwqducklJ/Wl7E54V4fecDtd+Qu4Uw17Ik91qg2APzp1Tw54UwYNJifHk2VgUDBpKwushjPAwfE565xIvNXTA3zGa/I7PRVlZ7ybYzXM0gsmeiVxnzYexgqxrBLeRFEmYG+nw7F0F0VUKN5Wr3o8/D+VqM1KqcrmWsspNMwogFcNN3fsldQd/5jOfKcePH3fOySVJ2plGAnXmcuSD/d32vSlUIOOmB8/P8Wzx6fw/RgRv3a4Sx4pGl3LitW0VGk8//2a5ce2ya6ZQKs+EqBUYxrdYdIQfL+UJUWrpp7pAAowi9egBWxCNdSdewxoDgYjHeC+bjnKh3WlNATJShJpcinMqCGn9LCuv7ndWfVv8iXJBV6NIXHMZ6Kn3uDjTKYSWm0kc0KwSf0fgm1erS9XWsiNg/MUBOLEhnhhrVOMLFAq4Sy5uWM9E79luzVSAFGG0NsJD0yRQFe9uRlMKtkNe885DB0XhSrB0vTG919aHmQ26tuGSrXkr9g1by+deu6baSpkZ1gwvzN/J0VHD6B4toLUUhXEG7A+Gh7XFiEXoU2oFDKQogJ+TSGYfur1Ag454Osd+7Iluj+sSS4IKXL9Z4SD3yu98DQyUrX5mYbRqlqZcIJPYo5rnrM/aPFcIj6y5vRp3Xo2cE/u0IVWY2mKu5u29jygwVS/V4BFznlVX8Oc+99ny7We+7SGiIAaXKJBaMPYLybIJATdFYbuibRGSKgubdZbNb216VdbvxOvblOupZ76vlpPTVq4sGkFcgmAsaisjwv3z7XiqLggKx8ZR5kM5Uqvg5sZ2KM7icdx6QQezFsOYXz9rzZQtn2FM3Z5Gf0fomqJZ8HVPkCVAzgUJC7kt7qXTsVs3JcF8glATFi2WiGvzV3tPE7JWhAxcNLSjJImuaz2/CQJ7OdpIRGmrtArvwegtioJvqrV7bMcEWLHT8GmB0X/92tkDivuOHr6zDBp+8RxV0XU7ePDmaUgys3GgAoTqugJzBMG0N42R9uZ4k5SCdXsb13HCCuobGBzBhFwRaUweEbiofdwBvK4CyXNSohXDF1o/3j6wiBgQ+H6J8h+sNELaBEzrsUse08SBPifJ6UDt1GEmlzcoGMyyj47usPK0WSZbIV4qc7xXKGrdR9BG4r36FSvp33ejjMzApJ0I6BmjfU0hzROf+1z5+le/5mcfVNwf5ard3f6M7m9kIymA7q8OGuKHTvM0Axzv1iqMDLH1H/Dz1Jvf9yU6bOHXv/VSOavpTyl1SqFuaOvUrY3J4mGtL2HFKHMy/jQStwJwUySI8Xq2NjXG8UwJCAEUB+9UoRifknIbbnbzgfl3w8e+E3ugVH27iNlWR38CR3U/eDLiMPJCTs4aANckKv/gOZwYTs1i+0pslXKoZiT4HSVdLAFkC7kzPh/P4eQ498bNMTpAMQ0FoVjwq2rvHpbCrenGZvX8UOjYRRR4WF5gQkL6znfcV/YqYUw9JMlOLsy6uHJFSoky43UyuTeCMKuuVuKXEeXBJpVcbsN4BhTrAfNQoMwikXJUEgjEAZGSMi/od5VI6bOWdF8oAEpqISe+0v163r5+P1QLiVMZjweTd6IxUF+scatSb2MF+BNImpELwFu8NoQXU7BSpxldCMm0a9ceVk/3W+OpLkPnErLqZbcrF0ig+8vq4G2siWeIoqq0Li0zGxmjiiz+xV98o3z5y19WDveUZSBv3vReNetZlbX+LkGUv9wZUas82NOWZWvQ0ZX1fp27xuyI3njlBzzXy+WkKG3tii1dckHU9ElxeAAsuZSKG251xXHpyX3gdl37UBWoO1fSLE0HYllB0rQIQkruMFahE+uwFc11W4k7z+v7QcEQIDYZyHJO7dzXr99wXmpAjBwWzymUDmEgqCdiAViAADlJ6nKqlFzxFco5rfGAQiosljXkkWQpwowAjIm9Axriucw86RluqQ5watfeMrmX2AeiIF7LA3T0vkmKPSfGyr1Hj4rUmfQI5TVO1cBDUKJQN9JrWeGexUf3hlIjwHtVKsUKQfwMUDGDx7YxsTsxPHQNZk38t2fxKS/6ghBh/TEaLYbj50Drtkaed1+T6Nnb1Cfyl6bEeLB4vnpcEntYjaOVifq6mpoJWxcEMaGhmmZp61c36+dR0lW5+DUKxpIA/aNczatUt2JkldI7e1qKFCpBZkRhj5J6Qe7nxIkT5QnN03j2+We1DpBhLZ4Kg+xSCLuspngVvVlp6s8oRLCxtn+rCpVna96N9QWWvv7qNuV6XMPjv/HUV9zOvyHB5CgeaGxyRK2+LAct5CAEKwpG3DcXl5hpRXioMG7JC/GWqkxmifLa9oXdDSQLfs+N6iowfnbTZN9bxUhNChKAV2/oQFqfdU5U9enTp60gDCehsh3qvLWcpCA4sQppAGYeYmWaATXz6IlNg2ZFEYzW/4RQQC7wvJQscR1+B4OIp7qu3w2JUT0o5aG1gtFneDuUeVr5J0Z8DekRx0TRv+8n36PJRIJ2Ujp7j1qVkNkYIQOyAhkx0OArjZ/Eb2ZWRaDcUtUGXxkeuu6yKeBly1u1E2Ba0E/uDGFlX9uw1GYAERVqO9N0KiivzzECqaRGg6Q7xhU/q5Ud74gStryYBRNZwOA4LxVvEzKC+xOzqfvvvB5va2ST/JpbkjCYNdcV5cK4kcusOS4+wrnWmj7Qz9MjSG8cRFnIEg8+atnl6jkxDKzXX/7lN8pX/vzL5bwKcPFGJpPUzt/iL49Vq7IZoxDFskiaSGnKF6fQoKkBUXVraMCpU69lD3URv/ePPvFkefKJz2izhNMb5la8dOhOTbzZuzfxkt1u8joVr1kMfAMsovFwVSYUkEvXB3VexDmhvLbuR1WcJHFzAFqMsRmxjuch2A0e5nIsKIvuRKssFiiLxPeJE29a8PBEKBdsjlMD5L+cxFTMBBun22LjA8Xi+cwW1kTzdeVJxgTlqFjHAyK0JKvJYWRDBBuh0zUSeUECO61E8bqudeDo3aVfisM2mE0lGa7r31L+aUUeaE3lMu9+17vKfnm4BUFZWiKIj1zYC2WPxddzpWkyRgglI57l93gRXs/zXVdhL9cmrQHeJ83Bz1EKoLgLV7vildbBfeDgASsAsSp7NyY4awJL1R8hJJbLwYP7vSbkzpIuyaiEOzReDOaQ1zsuq8owAMVc1w5o7nEG2k/WiD1wFwVd2nhRbSLTcFNOlzyji3U7Sf4wl61g18UJkqu01IfJdvU6UFQyghdmnRn912o/LZOGcxgrxbGkPPRa9vwllcp94xtPleMvPi/YP1vTD2F/k2Sp3tHqUWtVEyhjyaonq+bPSCNvSY0jcGpd8z9PbFWuj3zqT8vXvvKnHibvIkh98YAI5B5BkiOa1TYC04WSGpZ13QQfUiGViQ9XUibGcpDndzXs43/kw/2dujiEkX85cK5w00SU81lpVCSWQAEQAoJdXPAQuSZZXWAbnuvy5UsSMqoY0hqPNUtpVT4ND9RaJXiOsI4SBoRbt0iMAilD4pZr31L+COFa1euAFMRIXIl6NjdHalNmSAfMLZYdCvDHppR7UnwRckCbr7Xh8xeUTJ5WyuAu1U2+4/57hQYlHMAavT/V7xA9iQNb+4s7E/RheCW+Y8nTxpKqGK2DGyhTGYP1Zk14H/Fodx9W4ss17eMh//6mmmLx6mNjE4avrnfUutN3RyEBCv3GmxRyJ54LMynSiqDehhJXlXrN5oGZ0U+c2qZ4UZRMKgUS5vo1fV6Nv9s8D1hJmF/3npnsSlF1S8+EeU38Xm14ktpOa6T6BMXF04I42qQwIx8kzt4R5aqz6J2/2tDclZuar/Fceeqpr8sgv+F1QWY2I6oKB92uwmajPanE4N8xevwJPV/1AFiLUdA9nzt7cqtyffhPvlS+/GdP+hyjtrkNRqFkJCrvvf/+zhyGjCfmE7LQZof0RKFTa/zUIGCeNDSoA/lNzAoUTJLSq+o4J3AuhbrQa0uCIsnfiJ1zTKdCSVncXRoxzEsWJBjEUGfFdjLBClgI9ctMC5cUCZZxbVhKYhVXfiPE5Ix0Kwgb0GJeXm+w9oFhFWnFn74140p9YhYG4UAtcx1DYAmnnFe5JRi5pLqaI1KaQd1XH3kp/d6QzlBXIwkkwDeVO9ytRs53PviAksmJWdyZXI1Mg4hc35ObuG994UEhlQLVYoXd1kOqxGYz5Ag/R8BNVMAmVjbX76v1ilR8INStFpHeO1hXOhLYN5g3XrNr1y6P2psXqeI+vEqy0JDoGJrXckSP4RyjFOgQJ+ZLLx5rCuGBgvAspCzwvK688TPkaNYodFjKbqObsqc6p7CLAve5Ac7PiX3WNZxeYK5IHV3uazTD7vi5NqxWtteSZ3ldK5cuXizf/OY3y9PffFrNlRctl614OAnuMADWn6pcQW31M7z6keV+8RP8HF7iwrnTW5Xr9z/6GfXCfFrWKQlLGLiG10NaFCnXfeXuu++2dcXTsFih7PXdGEMvfNypZxdIo9NmTczD1FR5qQovjbn1DCurJDRTrIpyIfTAEQ64gz4mgF/VTbcYgdzY1OQuCYAIBCkVHbpYfWrLyMkYbui+lj0kh6A2CuRx2PZ46t0B3uh9QAqUGGaM6nECfl7roldGaUn02UCzkRUWMqQThSNOWdLnLvA5eu2xdzxQ8JF4MxY68SU/EBWu9bypEq1xef933H9PGdUsPBTQx9zg4bDq+jTuj/tspIA3jrhC95zBo0u6f1W1sPb6b1Sfy4fBKDbv10q9WH+E37M6SF+46iNxlz2w7zPVGy0ot6eS0qBc5M3wam2wDSSMy96cRwNqt5rCzCbB+zH/BEjOXvE53HNybyNRLskDcNWFxOTvmFJFnsqhyCYaSld4lCtrmTCD9yWHli71Ee3beE0ZNDTlSIfX18qZNm+j5aeiG/E+q0IDr6rU76mnntJogOeMgNw175i/7p/Tp5w86ceursMf4Xu2UgoaN+Rx7vy22sLf++iny5e+8BnAjhfQ05usBKkBY9N3qZznkUf+ni0uH9EsrlZBZfiJizJRgOExi16IIQmra9i4LwklrRh29cawYWvIi6S5MGd1pdxfVeL6zGZp+uT12ABiBAew8ipcAgXi73zWOVnaK1eu1HEAQL4kgsH9kBSuq/OKpPYRAQaisFlp0kzdHiVIvArvhaAAEbm3lsPB8fK7RTGJG7weoVM+5+4H30Ghja04YwXq6ltAlnXNOcVJfbIm9957t/J/+jwJG1B3EEOl6/FNwpyR1ayvhUv362lR3sA2Kz+Uc4gVQWN9I8ip4KjnC6O4jj2pFKEfb65W3S96YCqfO+7Zhqre0L2lRyzQvVdS1BScawI5992xV+ObL7sQmfVwqRgxr4wE6AKIDHihisH7bcY53gihz3G2iYtseB0H5R5bWZRfXAU/yrV5qokVoqYXfJ+QIMiDjMqY2Nj+7jAF3eIeKjnU6UOs1+YzGtnGbELeOqvSqeM6J/mrX/1qefPN123E6N9qKCslvN6Wzjo1g8Qv7Mvt7Yrk8GyeuxEaH/z4E+ULT35KGF41YpyeB0QD8/uGqMUjCTlQ3vfe9zkpyg2TIB2U9ZgXdCKBSGUC0GlDvTQke0MkSElkLbFqKxr24pkUCIEFWhUb5FJ0c3gO4JzbUiQ4YGAqmIEvCEKbBbgLHC+hXNGcwCUpjaljFRaTn7qhfBNlWxQc83rQxLIC9XksPp6Le3H+RYyirtmqwQniIQS4L9P4wBZbJMVrsrIIfauGj8VPoeoSNYO02ABhZAzuffChmBaOWHI+JQDZxyRpXSA1VvXnXYcPKf9FmZEOBVBt4KjQgpPsQCz9x1q4+7YJiNYB9o9ypkG8eE1BNKOAgLrCA2XC0FU4CEOHIKI4wETqMKkUx0BBjBDHLQpye7CqnqflIjNCj9gqwo43euidD3lk2SkVpQZ5WKJcGpY4G0IqHsskRJ2KjlcikdwOpiCc4LpAPt7mPB95Qf5Rv5CtVp3RFMSeRtf3aSfVI7H3VLyMaNYg8WuDaFYAw/HEh60Qof3bDgjhgPSohoDPwWDeUFz8nOYdfuuZb5ZTyo0ta7+cR+P67RbjGDu6EfiYz+Ml5wQxtyjXRx//d+XxTz5a5nUUCsEhiwJMcmkTEEAdYgjKvffcU44dvcvCskMWA2d+/cIlzyyYm9cciGUlK2H2ai4Bj7HApgpCuT0DsdWNtUC4NSimlYQtzdQjYiqS0uwArRV4EJKte0QaAGfgXAYYFabrISDzNT65qNoyvBfXJ+c0P0dvmoTOi0jeKANkEpCuOy7gC+uPdQeC+kAE52iMBuxZEe5BiBKtXgREswppDdGfc7CNiouO3veAj1Jb4eaqwEVIpYSUjMn4LCmG2aO54yMcqib4gXIRM/BBxJocE0SATpGuGdGqYI5NqJbxBGFdypApsWmr8AY6Gmo7/klvmusIa5W9B9+IscQTpZ+N6hM6fTN+zAJhD9CsflppuAYlXAjta6++ls+1UvkN/vZxO3gwXcdesGZNuDfSFpvKxaTgxDxeS67v0q7E+sgdkL477veN1bjLta16HW8gPoTVHVGKY4ty8XLHWlW5nA7I3zujDSRP7G8mPYehdfWH24f6yrQ6jV9+6WUxi5AeEDvV+CWD3fkKZRckZgOgtbhw/tJW5fqwlOtTf/KoNv9mbZ/Ac6XZb1iWlYQyccqohnM89OD9ZUIP5OlLStzyvQY7pQ8BOrv1HCZON+yJTVg1ZvvxQCySnqOVVCEIWBEgAFR3q0FEAfB6PtkP6COhGhuh/UKH2pl1wiLqIALHVoJdnLSih7sm+phkMtd0rZ0+k82dnRVZAXysFRDcxrrMK7GFWTdXFigZK0jGtYGNyX+kjcbJR20ma4KS9et+bqpRcE3PeVWM4g4djnb3/Q/qBBU8Ne0HgRE50UOKoV6fHnmNeU3YGtEhvaOaT04sA5wDpgERoTbcVElPVq12mPdBE6Xs1HM7wazf27sDeSBk9PmsRxtbjSKwwShQ4HusNHQ0ngtLTCI7iW7i3XqyjPbHRAUn2Ngyh2OO59EsdSGGYT33m69J0HieAb1WsRle00Kru3TKQPdDKoMaSK7P7xNvpbzK5Eedv++4yWMKkvR1XlHvcUeA85e6ak0ndJSjjrjj3ky+SLmcc+wYhsC2pkhWRK9B4icnOPi9vWx+3lGuaBt4zs+NzF1UTuzPv/Ln5YUXXtBkqWt2NGE9uSqKhVIB3zkpJT87f+HyVuX60Ce+WP74Y38oj6RKBCoXqnufVwzAZo/S2yNlGtOJD4+89yccm13QB1+Xl1gHuoGfYcCk9cMSHlpQbMH1BXxKEpMFY4wwFljwpjbWbdqCTevpTDu5B3uA9IX1itniXthExlSPjo5bePFMKNacYBfeZw72SwqzMJ86QRR7ZnZBgjxhKIlgOZ7UN1BrhiZEZiPUgtcGW/gsNhqryLNRIAwsQVg027hcUYJ4Q9e4pvbyAXmuI3c/UAZVQ0ccBlTki3iJ9w+y8qvz5da1S9oYBftaRyrk9yiHuEPPQXBvUIjEVVo+BI/Kn+S5qdCgraTFKY47LAh1Iq9ex3FKrsCvpEPWOBCXhUe5eM2eOgSH+2tVFC53c4V+jYnsWXJtlJOWH5DD5Yvq8lWNXL9gravSrILx5qzvDjGNN2TcPLpBKIF7YL3c16c1xnABvfmCEAECgo5Y+2PHjmqa1xXHPz4DzvLTICoaX/NWCJE+FIrf90WOsiqoL8y7iOuo1awymMbWqlhVuZxKcUqjei5jPdY/JB3tPYQu7AFk2Tf/36fL86rygMrH+PQJzbmG1OME4BBy/fNaI746MdfvP/Z5Dff4oAQ/HqQxLkuynJDinvegBTh8aL+YujHlbK45H7SueGZCAmriXB8wKqi4qpPNu6cgTas8iIpyL6jyT8QNLZ9DLWNdPv02i0nCF2tM7AU5EOYeb5i2ApffGPfTkgIRoZIeHwGbEx4X5GXSwEliG8pdjJg4c3qwpjUOoIf30P6Al5DgAivxTouCsCwuVRjgeizinO4dMsecAh4DeMZpmFLYW2IAZ/EG2qSpvXfIs2ksHVXqKL0sH5CDxAQx0AiwWufxXr18Xk+yUnap8mVCxMA+JWYnx3UaC+yfN52URY9729x+or9PUtspmAyz5V44YiwS4hIKkwXQ46yL3u+RCFrQtOvokyCVEHBBL6z4VR3Utk8xM6yok8dUu2ME7AGl4PrGa7RkNDWl04phnbDV71gjU056Hr5hbgO/UoVBvxgGgHDg4sULhp2kNAwLdU8et9APtKVYt5ac6ZmB7aPaQxQ58yA52CNVFGmrz1cYY0ry8IoZuEMS23M0OkGRbUmu0VJAWqdu5WozLFtFSYvtUk2Uz2LvMrCopRmUID51pjz73HfLM4rJrjJOgBNTpIwY0Cj1umKubbDw9z/+ZHnso3+gw5M1783DPbUIQBxgiS4wpua/w8rcHzp4R7msASBLGmVGFTfVYmPAAS0W7SUE8rNz0+b9iReAZoYsREdYccgSkGHF+MCVDlzE5Wrx+wlwtREI8CYTk/KlRsdb3RBIlI+8T2WdnJRGumrxrser8XeVueAFZ2bmxWDuqHFVYiOECQjlygMJEAJC2zzx15IYQZSKY4oMD6GCdT3o8Ju61g2NPR4SlLzz2H1ldlFtH5xyon8PC64AW2BRgb7DOmFFB+fK8p8VOpgXKbRXa3nAh0WgxP0mkXheLKd6tyCB5gWPSITr34Z5VKPo5/ZyujYVFKwp1emOWRF6PDXkCBUPlYZHuWEMMWoI/M6dU+VOVenDBBKfhtomIatYVN7J1L1+x73wM7wQgsnoghSo8nqMVRTGkFHrwVBSjB5ECdcjqX9TZUejgvO8zsQAz1AT4Mz0p1qjdVwYRkuQkxtLIyIGN93o4aZb65ALiwkXpFyp3klawR6s7n1GT2jd67KGsCG8TZqoHTvsZHUrDULpw9UkUV6/+FtGsHEm2nL5/ivfLy8897xi0JfLC4KtkgAAIABJREFU2TMnbQgasXROnfF8bXquj3+xfPyjv6cNVc2amUCqtbXJPnZ0rRy7c3+5+647tehYX7UgKDAm7zGhTR/VphGUjygeuymXSXLRg2eAaZ6ApAAXKIZmV09PGz3vX4HOrhYC+DOs66E0pnbpedJXaN9aawZFy78JqiE8ECavQeb6wTxh2X0AnbfGh09I0e16dB0SfiOxrjCYKLcDUcFCN/PFUt1Sj1Z/H7CQvBBniDGeOhN23Wqi61+XF5yW4O1Vgn0HVRk67f3GLXkzXXdcMdiIIIunM2n9BgUFxT0q13WpTN+4Wo5oPe85dqyMUlnuwxvqyY/EaFpP3ofxou2F/BSm2Pcgj5xG1RHFltfs0Q7fedh0OnCKBDHrjLFLYXTgo5VHioOwT6qKZEoGhNQEZWOG57wHMgGDhgf0322L7YVI4qOk5OXcV0a8JGVphb7EjtwLMTpMJPIDEUAFhg/E8DCgWmbkvWXmYhBE89jNS6TTnVn+StBrH9r8E8tCNQRcH8YXr9gORcAwgljaVOJWvNxqH9uQV9akQUFe4wogK1VortsplzsyIFE8RiK1rbQOXVE7zjd1oPmLislISlNed0V7vEW5fk/K9Scf+5A816xjLveL6kEWNV1pWIvwnnfe58ruq1fo7VGxKnVntVdprwRpWDQ6m8tZRszFwEqQeL2pxYUmJ7/FJlOK4o5it1NQniSBliCNa3Twrj17rSxURdzS96wIgxwnRNKxJRUTxLcDobubDfk7A2Ac9GuhgSxAR9PjDMqXMODFUDbqJLkmHpUUAdAS6AqqapXkGAI8nc85lqCuEnMSf0p45vXeqxLUWcG3o/eonInxaHqWBXmvy1dFWjj+mLRHdLJVfUSD/UppzN7U2l0sx1SGdFDDZ8akXJwQ73HIuhcIGO4v+SvGgivAd84QeK4NruyeR4TrGfB87glrpIaC6xgxqjfSAcC6hyZWS4y8yy55LoipnF2G8mRuByQS81KmlTh2f57ek9HaUPjy4DBpwECYTcq3gNX1dawRE4cROlIhKCzHmvJaDiHMOL4aUwLiUB4TA4HabaR2m7jsVJDuadnjwUOaIN3u06swDfieODnUAq0t6woFeH6Ms+MgswxJcXDPbURgq1FsU5czKz7KVV2m/0gsh1MMW84Bj3iwtOzgzeiJWy7XhACOv/C8vl8oX/val7cq1x984k/LYx/+AzFaGn2sE/YWBefWtagMWzmwf2+5/+ihsiRFmxNFyWIzt4IZEeS8Dtyxz0WQMGo02OUAgXVBkEvugOWGPbKL8iO9js1jWi65rHHFHTt3qpZNMcCM6vPOnKbK4ornmxNz2PpwBWKdainNIhIc82etXmhdrHnowEQ84WY1A+kBIKCEF/gA5HXLBg2ZxHiy6lJmrJILbh00QxunrQBjgNUeNos0ZMLikurzFvVMDz78sKDgmGChnm9BB6FLGeZ076QTECwC3wHBwiF9L+pYzwWt4Tvuu1vzyFW0i5Uf0OdJdagaXNH9LeDN9bnEue6ytfRQIZC5HnixJgee6ES+R/eMATAEr7NFyP8wRDSHCUKNYfAWPRIN+poxdhAgeDOaC1lf2FMKAIBhhslaZ4ymZ3toJxDmUV2X/W0tKvZghoNqp9G6XtTxv3zhcUk1HDp0p+DnNXuL1h3evB7C24l3eLSqaC5ersf1WKmsWElOm1kUHCRl0dIqeEJg6e7dkiUZCSpLUHCjSUICvK1eYwLDRc1pgE0VSC1zcu4uDIAVLYKXWLsqnxtwHd6kH84tWXo/VTa8Z0468s/+6S9t81yPfaH88aN/oJG9JH8XyoygC28+KMV58IH7yuRwnyDNZZchkdOicp6C3v0H9nlOAeOkHRfowVBpYhOmxnpOeS1qnNa/b2gTyQ9hUUnc7hYRgMC/eep0ee2NE4ojRHfWOMp5A90mntAy5cRjym8oi3IJUIUnWCZgi6sCarU2FRcUG0PXkmdbdLU2GF+UOolYNkxwDB1blMfxaYGM89bnU40xIMuOR3Hxr95rwdaCk5aYk+CcVzlTr6zqvVqfERXALq9qcVW+tbAk2luCfEvrtEuGA1gpPRFjqHOctYbLizPlvT/xTjVRCi6ZQRNBovvgPQuCNYsQMVRYMBtCny3WW3ueWjczjy49y6DWZcFW1hzFx4pCeCRmUWJcgu2CWBvjxC7sBxUWeC4EY0JVGvz8puAXSGJERmKcbgDSKJSDSZGAZpBXfNH4yVhskvHUPpoIwbPX+AyFJAwg8Yxx3Cs2FANz+fLVCFzcgPexDbdJEXAKl530pbYSgfc4iTB47lOrysDLSR7DFPZzYmVVAsrl6AgHKi4y0g5vCxTFLHBdlMp5MiZ81ethvGtlhSm3LJa/7C3rHXjGJsin1pVSWMBz5CwFZhgSL4YZ/sVf/A+2KtfvfuzJ8tlPfkTsn04rXBGdrRMbsYD333uPu2g3BBdnbknh9IFLCrR3SjEgMHbuprtW/Uoe8BlI5dpEUfiN5sStz8mSnHjzlKFXn6hYjlTduXO3FHCmfF+Tpk6K6pyHtUNxaAWhNEnCzsYAj/yQQEpZs0zE9QEuyVf4iKMQJizUggwA6zIk60yOjPhiQv1W5N2g4hf0OVivtOoPyQLDfolUgHZ1V60S6HpG+CKOHGKJYb34Ocfw8O9b8sjnBf+mVN+4Uy0kE1qPHl2DnBs9XgOCVz7eWs8BC8bpKwM9aj8RrL5182p5n5SL4TU2BnhIedAF3dsMiWkLW6rvKe+htIcqcCy5e9v0C5g7z8gwnERwZKX10I4lpFzANZQaL4dHQyHZF6b64hH3yWgaDnqQUAb0sHYcmTSme2d9Xb4mQ4LCZGxbEcspZlP7w+GCNxmgo3txIG8VyGAdAv4W3GPgiKFxnHwu1+DvgYWpgkcZTPowwVcwkN6r0Ohp1K1gzf/2xCx9KAUMO5T2MOyt2rBEuZTkgfmQfJCT9xgnPZuH3boucRMaWllr2wtL3qZIdnJhVcH4fPKyfAzX9xg9V+34BfFuoAr2Sf/8x7/0H21Vrg989Akp10flsS7Kxak8CAegl9AicWDfLh1/JUpa0IjcA1pLGZKrG2SN2VjHBwrayQ1x05ldxxXSl3T6pNpBLl6VRRNUkiAODY4qT3a5vPzy9xWjXDVGHtTiQv26t0qLigJSN4ZoZVpUBt/45AoWxsKAW4czoO2f0cqZu+FJU7oXP4S+8BJY3FmREOSlUkXBCSKichXzjO2YlMdJI6CnMEnINjZo51d+T5vGkNRxxVBuH9frZhgxIPg2oZPdYQfH9DtgIL4WYVwRiIescJ5IcRCnYaiFs8wJSl6+cKY89MDdIjVUBiXlIX7skUDMSunnECp9BnWLGIspeZYhErBqV6DpEhbN3lOQ2qVDpuFr/kfCR2fxggwDlR5MhXItJwOBKFXTmtyieVOF0nsV34I0uFc8F2vunBcpCyd8IVlS1gO8AqYDhfbImCBkwG1KzeKxUK54GJabGf6pm08VBUaM50QegK2QR6lAz+szcSqTqUA2Po7WlHvgWWIheLbIEkwlpAnzQDIaOxS9oaM9HLFR0hqgHtjMK7pXYvhGx3tal9+TipZU9sdbpb61Mm8ukRIcVtIf49tkLNfxEtnAZOY9Bn6j/PI/2qZcv/NHny2f+9RHVSd4RYrFkTQMMxlRg9xunVOkgSxKgK4wyoxCTkGH3Rx/I89FYhlWi4w9lminLJvHmBmrxv1fUux1+ZJggawsAfPQ8A6dTnKhPPvdF8o1WVJKesg3jSoBiTIxoQgmKKd6sJicJ0z8xUbjvdJAh3dz/aMDb8ZeK87SJrIJwEG3AejpYfiIN4BSy6pJJAe3SgmOFgTaf0R5Kf70AXPQiQjBkpRBhgCWkWWmFGlkaFQt/bP+3JuKHUem9pSd+w6INVQSelhtGiIKgAVuwdc9odw8h4WI8hkp2YLOebp09lS579gR5QwPGD71+4wubRy5OX3YHFQ4+SGMjT4TOh8B80GCwF97u8BVD2SpDJdjk5qjIoVCvIMQM37OTZV8y/CQdOWoItY5MC3V5lZoV4nQHpI5+R6CykhxmjUd36niguS6Xk/nBAKFkre6SNIFdPmicB5khIdyaVs97QXDISOCuiAvtdDBChvoljETHeWiQJf/zNClYiRd4to3V4TEg3iQa82Ppfkyk6RcNaL3EFMmXosnTI1imjXbNGjUIxEX91JHuOnvvA5P369rnVc82VIHYTnjhf08jsc2yj/5T/9DK3yHiv+3H/xUeeLxj0mKtGDrizrCskdwSj1TOyfLoX17VIUhdm9Jhx3ok8HpVBeA5+kFGjDFSouBrIngAsLsHI/c36ysELVW5LuGh1CeyfKGZmk/99zxcvO6GhFdQxi4tVO9TpNT40km4pWcbyHPw7RflIISJx6cTlT9Xuds5VRLyIdeV3kbt7OotGUoJQBrxvvdjCkrhNcxV+Gqe9UMMvYNyMIMCpoBxfgBE/nuG1SyXGVTbV4E3nVJMRWs/mXFhjt1muQDD7+nvHribFnRtYGfJDQhdhBaRrAx1NMjtrHlgkvz8lxX1ZJwt4p3D4jCH1I1S7+8Esrdx6QkeTAIEYQFVhLSh3EBxIw5iTMzCVF49MLDXSTMLoPSGjgW0BfxUI4KksIRgwGJnLsCNhEv7zYxgVS718tQOtXrkxOCuHod1RzELUA1T/p1Ej3Nm0uUvsnQBLrxfIk38Lb0nmF40/5DXaqMmtad0jLi9GtqnGyw0J5L7+O6LrDFYLpyp3otP2cO5MNQumJGiuP6yDr7n3IqtzfVmIyLtWIDZMEVO9QtWslTvW4WmnvX7526qcroOKs+R/OYvI5ngkS5JnjM73NEFt4VhUos6Qp73ePtletTHxPK00AU5WNGB4VrdcDXfinWrslxK1cPAaIuMjkxZZJgZkZnaOlGKUKlBwa2iM2AraFciIQyC3z1is6eUnJ1//5Dmh51TRN5npb7l2LJM3hIpWKjUZ1zBLQk495Ko+ag4rGaLm9JjgO7gtdKN3JYHw8GEW5HAMJIJVmZ1vi0wiCYKDIW7ZagIYNnCPyvK1gnThiAYmcabR8wcVyKzPQlvUbVHSSfadiEUcTaUu93nXpCDaV55Gf+fjl3+UY5IwPChjOxOCgmw0pALQT9AKcFKlpU23dTrRsHFaftVyKZWIwQgRpK0gEoOXCVZ4PxBC66zkMXWhZk4znxHjGNjeSIIAKcY5e5RFpSgImL8iB4LyZRUeE0oyr4A/v3GSbGcTHOmxSJra0NU/JHaUzNPocCb+dVY/k9pwM0QfyqzyIWAd5ReUJJkyEgnqcyaYZNpFH0LJlpD72fe29wLIndtAolcRz4hbHGaBPPATExPMN1HUzzG8pFRtq1sg/x+K3MKwf6ZRQBP0vhc+o1WweXO8R9z0EMLCkyCDsJacL9OawwpExW0fCVj9N6/fIPeK4Pfao8+emPy/qpxF7KRcxFt+yxu47oIUhxkvDV2DBZUjwXWP/a9atinkiC4vIpQtXYaH1wmBU+aq1clTu+eO6iR2uty+R/5atPiXliDBp4GOZJh4NLwQb1IVmLWE8PAJUQwDi5U9WlT62ERbieCgaGgmoxWQRYLp/MIqFksakw931BJnA/eo3nLTDaWhvBgd2QFxAXWKMZLdqIvG6PvFX/oEp+5LE2XFqlPiktJCTIoP49ozwVhz4s6b17Dx0u9zz4sLqPp8pLr7xmT4ixAEJgKfFg/aLhgaOrSixP63P6RErc1LDPI6rOOHRgv36ntaV/ihMkYfxgQam+d6WK5nRI4HtFusypThKvSoUABgTLy+bq0j5ofYQqj+h0lLm2vVNtA0RcVJqD+Sirirfm1PlwWJ4TY+CiX63jnGovF+czCJYjbznAAthIO84lQSG8CXLkgzXqCIM2QMdoQd8YVZALcHDH2KSVnEICe4LK5KYShHgRQ8g95SyA8HKJq1y94xxVAubOUUIoo+SKfjfgP3MzzCdIclzq5XrO5KNsiK1wMcaNcudePQKuzr/sZi2j5Hxsugoyoo2wIHQ8sRvPBlParg9a6AT2vll5ru1s4f/9oU8LFn5UGB/mQ71bwDzBhvvuPqbDleUdRGisKPjdo0CYjWRWAl4FiMADTCheMj2uzzIu5gQILRAlOvM6wO7gwTvLM9/+bnn+hZddUIv1mtLNAo1QUA61o1qDL6wUUA9YQizlshlgZu2lMk0swfXwSbyWNpXSnpjheuwr8E8rNSJl8tRXY8Fg8DGxTGwoFfW8ZlYVCGc1CnpaQ2iGRKkPjU6K7aRXS3WSghyzUkC8Htl3npvW93VtwJF7lKLYd4fmZuwul3QW7wUlTRl+Se0eyWGONwKGLem6N/U71nNVgnz5rGDhXXdJuQ5aMWTDtHlpBnWbOd7WzZsiOySELAtetFcJ8jUKaxEgCQGQfE3wjNh4D7kraP1mdanmQEB5IYE7EFjrOasKGirjGTdAjguD5nPEZDzoucPzkCJhT9z+oWvQaWCIWcuM3PoChNZ7PaIBhdbneuy51hTafu+efTaSV2WAPfdDH4THoaYRwiTJY/jUJLjbl4kqev4qNGRvTT6YCeTkF84QE9x2XIgHj2LCSPI5jDkgfqRIubUZuQiYeLTCRn7vHKoT7YGFrZ+sGfh2loEPEsSA634ZK4GS0rbknyGr3cplgmO9/ONf/Pf9OF0x1+Plkx//oI6gpKSpXxslbC2ceUinJW6s0ein6gvd4H4JDg9M2QyEA9gagaCvpjFAUK4IPnCL40dhrZaV+3nqqW+Uk6dEuevmwPVYR2ZzgJ0XlSdDkXxT2olWLe1yIytsjr/hs4i/aN5kcXhYhATL5diL7dIfWCafVMngFnsDahXjxmGZPNCEC5MM1HUhOV5+7ZUyLcUf3SFiog+Pxei0WsXBDEMaLvValIZZGwfFpI4rnSCropzWot47L0i0W7EmSVapgD6T+PDKRR1+reuTM5wX63jp3BnFsXeoQmO/2jjoECApycCaVF30SNFcvIyHoNGwXweuS8lRtB4pGGxij4SLukfGIhCjch5wnw/5C6NW06ImDIjCDCT0RZ5ySUo21KojUDxyPtpb0tUIPIYBb09FCmAHBGFB1BoP6vNTr7dZCOsYSOvhmFR7i9HEluEhULR2+CAxVyZJUW0OmohiuZVfX/l7SI1K8hphtJNKiLlQfhTIZUgUJvA+/QcZg9zwGe1wDdBLy22lCiQQtjWPmnTDo7LmUP7Bkf7q9BsC9zBY2gvunRKvq2Iea2rMssl9uK7RbnRNyrWN0PjdRz9fPvmxDxbZSR2wLNZNx1Du3jVZ9jAlVqU3PYITnEd0hxSCglaSjtChrdKZ8icWyX1aHK4tOISVZ7E4+/fEmyfLC8+/6GQxEO7A/oOCbKMmASAcyGw3XNw4G2IioBVfabVIMO+hNoIrjfGBZrdLN7WKw4T9SsIQ+hTq3vVteFT9DEYL/OxxXpRH6fOplJgTkfC9194QXKR+TCMBeiDPBZJhF81SQhQsONHNyIM7BO0QxB4J/U0pJZT+KJ8jhXjjzBlVnFCFwlnRi+UOVT5MCQJDxV9Xp+o+WUHKnyCDhrRWdlgwgdKC/lqbmS5feQRVcHBN/V9ZBf4InpIigNmEeAEGD7mSQ6SHBLYd5ufWCWKaloOx8Eig9CAkPokf+Al9chgaypYQKo6gJb+FEnK43YxgpAVOa49wh6mNN8BTcoYYLDAoZbfWhdfM0DGgb66JUrg/SkYnPV8Z/gPT7PupJVAp5s6QGIgzH7MkGSCZTpsL+0VcPuapwchZngfW1z15UmZks40XwNua6Aj9l9hLr6FypI3n5rkzVr3GTbATVd78zPxOz42ha0N6MlEaOct5aJ4crR9EgVdExf/HvkbHc/2eKjSe+NSjpVdsIWTGcO+qvNY+UesSHrL7C7CFS6rI2G/Zx2r6PGNdENbJC6D/fGQpxIducoEzY+VVmM7EVCaSyKfPnFVVxj4p1/7ERLWinkr6TMmtuQewrv7u8dJgaTM4NO7lgO0sWjpxc3Qpe4hmsTiVESJvw8JDo8tbkfOgwZMFZqYe/UdQxboRz7xgzNg1JTBPn72kHJpctzzGnBhJGMZBQZrZ2XknqDEsBw4cKHcJMlPlMUD7ButBmoGqAQkOMdgl1ZsRW+xRSQ4tJhyctqyqjVsSwilZX2Ahyd2BmvNxlQnQVUwtcyyooc2UJDwvFesqZcK4MC9eCnJFqKBXCu3DGKip1PWp5hilxcNJdiBhDo9wW4h9mKRC+0O5jmsoDc1idedtDEmYDnhfiHMxbpQ+AaVQJPdP+eSaNg58LcjERMG64P8Bn7bCPoEUIKVAMR7VgJBCCsHg8KxMj5LCZDxAbY40ipXR0HiGML3AR5iW/J24HnjZ4hy2jy4F9CdzGrP/CKlnNZp+ZxloZcngIecKpb3EbhhsxkNYGVzZE+VqZVnErohUS5T7ZBOtkZPVWmPkmPrHNjgHb/+f/ZP/5AeV6wuf+bjuUEWbSgYPKJd09PBBQ8MeDvUSbIPCJaiDyaJK3fWC3KQa/1gArO6Y8D9/sqDcJj031AqC509q/gLs4UEVeO4mGamvlMmodwmcTCOjW1Bw8Snxh0YFH5tlclAsapojOWGnauBOAq+N24rVSSVAG8PVmRzLxCY2TkaC9xI/wgQyaZdyoz71mpHwvH5jRgSHZm9Ip29pTMCynpWGT095knAwc+KYhszcq7Z+yqD4vBUEWJwgHhB6/7QmANPOPqIYjBpHhJymOuEyey+E+7Ba54cgLpzKQKGAb0wEplcqgTjlWp60JcFMkbO8Fr1nEiSq8sfE3NIZjV1xKRJwsrbipJQIZgsF00ezOOyT1pZcF3uF51zTurMmK54utWyangJrIB6fjYHzYYb6ECZuwTK6JQUIp/1ySEDMo3WEDJmW8eF5QAigBh9Bi7LWanKeg/cfueuwDSRIwK0slQW2kRUzCrhN2ReMInHPhpCTpkCruGBWfXZtyAwxqO0q78CI2ItwvZy31qb7tqlexH1tIA8klz02MoOK2nPVvgJyk3r+ceULmQmzotDGMxAdfiiel1M5cuedmdXImHcMhBT4l2+nXJ//9GMyEPJcMtq9irOOqn+LpPCaYeGKoRRlLw7o9PA+FwnhcIwl+l6eDDhBKRSLB2ykuh1oQfD5hmbRX1eAe//9D3Tm/1E8CnEBNb6gzfVgFn1WazOgFMYdrSZLQpvCymEV2TyPja6tIGhzBvEngejDvSX8zWJikdHanCW25iJVerFgfxBA2/ZeCITArWkpGD1a0PGzzLTQ2mMyLuuQ86PHjpV7NMcRpfTxsVD1ovGBhTelfJRA0SlLPOegWBatV/fJ94wSyZQ0Hb7zoFt1EBp3vqIcUNfMm6Npj6QkMSFW3sqVQxI8+RgamhjNA3XSYMmwHIxFlBBPl2oSinVhHTkGjmoRxAjxGYE9xctBOTvYR8moSRx3rITHggXG0JHrwjPtk3BbCRiTZyObqcF4KvbJ8JwksF47RGeC1tyvxRgaZbAeOZQP4WRtchRw8ppJ7KJUicFATUEtHHI+UO6Qp8BTT6u1h/yWlcmvyvhy3timPWHwXcHf6gidz8vUZDOG/lzK8eoY7FjmxOKoD/co+Th27Ki5g6sqd/MQ1jobH8dAmJQYjjxh2qj+6S//o62e63cfe9KwsF8JZKW3ZPbn1MN1sOzSQsNwIRRTshhUPlDVnqpxYnlZsVXmZKi1QNUVBNdYYhaKBj1uihey+K+88oph2bs00hnN5xq4eM/Uk4IBHyEwsIYoDRbnqmhrbh6L6MCSblg9iOveyKfpdRQNJ+mYRGasj3qyVOqTWYTkhiToVDNAixseQASoNEaWmMGeWFcnrp3tpzRGArXCPIweVWOoYVQlO1RQzMnKn1d94BEt+EGVL6FcYP41pRnGx6fs0SlYxqOxaZM7VdMIPAWK6rPHJCALarCEFr9TFRo0TE4rpplVLgnjAXXvY2cRsGooXDWBYbHikL+rA0VdXxgl4puRA2sE1wivfs58j0XWFuJDD5k4CfMArhGsEd6BiGA2hhUONhAhlcAxmRhWlLUb03eLVVgz0hksM4JETAS8xHvmrDTFctQcak3SRElinKRtDlTwsFfh3TDACHIgGN4qc0BSvItByZ7meCMbbb7JHWIa3MRHnB0oB5LJ+PJ4rlwntE7LfSVZnpn5oKMWPmQuST2+yBUmlazR88AL3CnvREjA0bmG1/UsZMIhiqDtEUFdVH1oTf7zf/bLW5Xr/3lUyiUqfgDlGkTaZsoDEqAdehhKdyidgeEjOcwQTp8xhaLTkjB3S8SE6ugIWp3jYh1TdTyrnBY1fXy9LrKAzXrwoQd9I+BdcDwPPC3hajWJLIoPS5ASg4dxzbjyHPcjz2UqtR5PWtk7Kx7ChXeQwAMTYHVQIisXtXJ6jceWMRbNE3xpeVEnMINAIS0IioFD9ow0YYo0WNUp8dfVZuO58IJXuvYlxUx3CDIfVE8WFf2Ub9GAOalBpSgWleoYkWFZqXH1wHleuj4btnCPPDU1msyN36sEPfd9Wf1dztmZbJL1cwcaOC9jDFz+40E3eDUpluAra+0cDd6MJk93EYucAYrJEKzqe43uZq0xsJa+Og/nQXQQOvJSeq1PR4HYsbFEmDHe9CipMsOIYsl1pNQqQliwviSJKT1qcQ1CigcZ1jrgXdzrR3zk+FMpBepN7UHIKy74m31gbdgz3o/Bo9Ulc1UQ79pVrBvCSA+rEx7Z83Ai/Yw5LFbwSliwdmkjQalCYrShoOFP83vHRj6xxL7J/wYN7FL6AcJk0X2Dm/EkRnlcsfn1G5JPKyQ9iSSfIVfopE6zp3WBG9Jz/tJ2QuN3PvJE+fzjj6q4dEFJY1lN5bXuO3rEORRC43XV5AHhEEyX3zjHRAxC4pZ8F0RGem0wnkAwXjunuGCvXCcLR6BLYvLBBx90YEsMlzIbVTzIy/CXmPdYAAAgAElEQVRekpYuVdJmXdaYNGa1wxBBjIRNrOU6gi85xBpYEYuH50rBcM7nuqJKCP4evJ+KBZTUMwf1ftfJUXSL8mt9gE8QNFD4sI1Uyq/SjSxS44JaJjC+G3rPRSntHpE992pyro+VlcgOMR5Nf9KMSGphSbEiXmifajNxpONSPpRrWN4Bz4WHH9GpIRgQJlcNqwUEo4EA35LlB+PDCA6rthAeMIeMY11rmZOrCqJgppIp4CXxKSVYN6uoP5l/rj/J0/mwiOoRiOuQvgmxhCEuKN1BsSKUps4drwkmylCMUhEhBbl06YJzaxRU0w/m9gt9NtAJ2E8VC4gK4fM4PlZE9+lD9Ey9y5Ao5p6RTOD9qGxHGVt8nHOg4+Fc8WB4VmsXScVIuWAZMSwuudPriAf5at7LByu6NixxLEpMiRzsZVI3jA9I3oovPhPZ4plM08MyV+XCYJA/RU6QDZYNueceM9Aoz4TsZBDOhpnV3/i1/3Kr5/rtP/pceRLP1aP4RoW7/Royc/+xuzx+mU7LDX0oFov4iWZCkr5YNi4OgxNlSn8P+J+f8eBAhEMHD7m2kMCVcdnvfvd7DMncxUl5jRi066peIFC2BdA12EROZb8iYSNbDp0PPDR5wIEEWGGPActpGbBaKF47Pwrl4dhTlCkblVl5ObmECbzyfCg4VQV6LmArCkWMAnSkbk6/VE5Jnk6Qb8YjAcinrJXzGnMwoZrLh9UkmXOroPUy5x7BhJBgEM00Rck0POrXI/qsvUo2H9WoBGKtqT27nCvr0e+p7uf93N8td26vlNdPvKnG0fPy+lNK0Kvh0jWFiTuJ19qEXvcrBVsZ9vYQ00iR1xg7J+NwS3BmVmkCRmxTSuXSHiottKbjsGXQ60BN0/ZNuUIIWGhxaCYuRMSoyTOnljD2ToqitnYM1wFR91PqRgdeUdVObsplXRJjpz9k1Fwxos+GPCA2grltndZ4w4y9JtlcS6QqJY6CgTpajpPPy2zDeDhcEEpmfhCDAGSpnj5esbhdBqOd+IuKkBQqJD5P3WknztKVMK6EBr0ol+SC1xCL5rimlN65nUl72q5pMo44TjrxW7/169uU68N4ro+oxEcVET2y6sLmeK5xeS6m8BKEQG4gdJmrp4OodSE80IS8ERrNmFVuFEhFoSODTbiR/QpCUaybEjaE/d3vfrfHibksSFabJOWM+r+wgAk207E8I691QQNVeIjDhw/78xCuzG3PqYrucdKj+IgfKjc8MUldtPJmFA2nkLieclg9FwvEbAdgKUI5qbYRCACsHR4WXE0uhGoIlGuR44iE1GiCpAzqiggNNvmRR95vD4S3BILSoDgIySMPMKt+uDkSqMAcPSPVHc6v6X4OqzrjgYcfKvc98KAH2bhsR8/ilnX9Saf0hYtX1DlwTmsmSKpSsT55ILyYi3ddO5kcneMkBNKNXmTbJdRMMSaWFay9psCf7uZ1vd89YhAkei2F14ZtKCskCsW/Ns0pGYJvdtU3bCNxCiMRzLzlPDR+T8cxhvbwoTt1TWYxamqWWUZ1nxNPV0XwlGN9BiwmMgECxQMld8RLqcbhsIjEQaCRZhBDRlUyB4+lfUohQWZ6gKZcMWNCKl+ZixhjhWda07xIvHZmGOZVmX2ZWDaaYC31MwP13beFcUBBtS6r9YAQXjQkiGqmnJWi0LiVo5Gn0/r86q/9F1uVi5jryU9/TDS8EnuChNDxxzQhaFQXWqTFXRfDi7E4aSeg+HVZvVnqY5KyzcqqjSnA82knei2JPjwNAS0J3PMXz7vsf7cE+eF3Ptw5DA3lQPAoozFu1+s98ktCDixkOhFU9rGjx7wJKNV1XYd8GLFCLKyqpSlQ1UKiNFTZt8LMXC+VBnw5wNYCYkFzJlOPpyc52YySiiELLCDmYm6iIJaW2a378gAtkbxjfMS1geSpqHwfUb8PLOANDY3BY+HtJ7Ree+WhqIo4q/EFNJBiWfuUntgtqPzTP/tz5Z0Pv9vDSl2BIvgLpW/qnMP7JAcM+Dl54lQ5efJMuoRVszcohhCr69nrsFtmGEMO+LRMCaw9mPJuGIgVfabsgowEv3B9vvOR7BH6FNlifkiIDk/kcuKcgTzVo5i55P3xkngyPBrzFJ3sV+0iK+w5hQyKkaLsVGkcxQUYKtIdKNQ1dW/jWSCsgIrMAmkd0m4Nql/xYPSBIVOc28ysx7CSvoXqWQP3W6wV5fCYav3p42P1DMRKZoitXHx6G80XNnbzQ7GvKCUeUatkIxKYzJd/LjKG7g2fHVDPG7DxwYiSZ9P+/fpvbIOFH1An8hc/85gCb8GfBZ1PpRKow/I4/dZa0dn6MHIjbj/QosyIxGAxdytXNCRhvqVJsmOKG1horCMeiht0z5Ae59SZnJ11QInT97xHpytyELnLbtZ8UkWboQf7wmdQ73bqxEknbGGdjt51NHBRXovZHATYToBqMUwhSwiIz5j3QN4FjIwyYuk9wtrMWuIUlJ7sf8uPUEvn5DTun/Igjl6tQ2wo3u0TxFqDiYRx1LMtryNwMgaahOWJUFqfXVrwI4cOOcA9p+qMCxqvRf3bYcFADAGKz6jtC7p3mEViESDf3/upny7v/omfcLsM0Ik8HHkyyqdQNDwq93369BlNUzrtEWy07gARBwQVobVzKCHWvjJlxDvklHgvAzlFNNCITkIcQ0HnMwXAOZSO0QcIjZ5D6RdmI+JtER5gDl7MVr4dooAwutRHnkk/Ax4Ra3nAjASaycE+wknCwR6RuvEBGLCICg0YWQd8R4acmNXlsPwIakZqw8bhgCsz6tCBXjwSyFTZpGM6wWGUyeETRqVV1FeD4WKDaiScO3P+q6Y4TCqnT6zaC8tXJmDFgGz4KCvSHTlfmVkcyBRpod2qsAGJIUdteCtGiZv/zd/8ta2e6wMqf/rSE39c+tQUubY0rUlPmvKqqgI9eawERZNgU7vtInjICfZjSSpLcBY1HgAoSN8RcYxPS9QLfbK8Fu3111539TkVHu/VYQ5U18NEsSiTYmPmsOp6HddDECkWPXnihG/+8BE1FooO5YvNIbkJhFpQXAady+uh8mlhZ/GYJ39FFpI14h58kj0Bf50m286r8vg2fY8JotJmYSgiQWXaEh7MG4mHkAeY0iyMMa0Hyktd48zsDVVaXHDSlzwRk4lRop/6qZ8qd8kQELi/qFMMMQbOzcjr4E0xDAxr8TxE3Rsx4COPPFJ+8iffJ4tI3AJ9roQ66QLYUSnAkKAnlMPVK2ptEVSkgh1PO0BZVG9OpWyxl2sVcmp8vAw1h3X89oZeS08086GwwpwmSaxMYyzdycyihGZe4/MpEaKWUvdD0TJDdMjzkQNErvH5qpCz9wPeYVSAfawD++JRezSiyshSKoY8XJJx8YhxCbrnYlL9IENAKZvHiVv47SrsUV29oddyDSAshnHF4QcvSsrF8SbeyERdKt6TSI6G4a1a71aDhLw3KDoVIm3uIYozpQJo3krnNcafuYrUFJLj8mfqC2OzV8NcGdKUtqjQ+5kX2VP+xX/1q1uV63cf/UL50uc+rlkZN10Bv0dTdcfINZFdJyiVZxhSH4pPJaFtQjEFJ8xPUP0tOET+hCJe9pZSITwW8Q8xBg/76utvWFH2apTyQw89ZOXAgxA37RJUhPiA0ABWsMgEy28q6QwM5fU02WF5mNUHG5e5c6nkQLEgRBj3TMU0XuCixiIPijzhfnJaS0Z48QWZwcK2mkHPodeMDXfpyqLzmdQQOp0AxqbkRxuMp0EI+T2jzs6decNtD+SBWFxGiXGvP/OzP+upvNc01vm54y9YmcZ14DZVKXj2W5obcuqk5onovmCjqJSAQX343Q97WCe9ZbCW5NDc3ImO6B6vXL5enn76O4ozGNtGzKoEsGMpvGql6jEQNumBMpIEGwzSDj2q8mfOR48UhSnIl9Qdfvc9R2Uk1eWg8rZ5sZjafFfN0wfGZSgQGFHneJ/ewwx8plqhmPZcsK30hFWBA2oCyzmmlrK5Aypz8yBNOqolB5cvacCRPUmU3yMQUC6hBT4z3ijxEl+QYqRcGPJJRTpxXzs4Lx3OtR6wkhrd8wh5f0ayZySfUzSVIeR37VDydjZYzfCVu44eVbuRaiKVUsFY8pk+WdQQmTg/HRqetFXDF7y/6w1tGNbKb/03v7FNuQQL/1QVGmsL0tDVubJbRaY0QZLjwjqviz00ToaGl4dZ0GagOD65UfEXgTUEBdiWwZ5M/cFK7dGiMDv89Tfe8IfvO7DXDzAkqAX844tDBoAjJh9kBYg9LmkO/ZmzZxwgc3wNSoxgg9nt9bQZKPCaAs3rYgUva6oS9wajCQxkXNiUPIFPaGQEAPkgLQrtL8QxKHIOFs/YahSS4TV0RPtgPFpaCIRlGEZsucWG+lqc8wWk6lcc9IbZQBKxLD6e8ycE8d77vvelPUb3MyO27q/+6q/KRVH5Bw/cmRNbqFeUdzx76pQ9tqc5aa1JaP/cz/+8YSIFwXOKFef0eT3U8mmdXn/1zfLUN/7KRyYdUgvP1M692uQcV5riU5LJDK1JEpUv98F5xmFm7W/gxWRAFkSSXLt6U0o/rvhPszZkqG5o4hc9VkBEzhFLbEOcShUJyoWhgkkL6UEcnmnE5r47CVZyohyuvlfPE6VPBQRWnhYlsCAsJXEKcHBeRdvQ5W48xKgYHVFAvM9eYV5oAa/u+Y0QWa6oqA2OZoKNDy2XbWRaSp6oFMGbpfIjcVx6v0wG4e5sjBKRM55gjzwSe+aksJ5rTn+n3zBdGuRGE17g3X0SDZ5S13cNo+5hXor53/73/3Krcv32Rz5bvoRyzV0THb9cdqs/i9MPKRYgpuhl2KQ3MMEils29XDA9EkbyHpTW8CC0rIOPibVgEs8rs31aZx3RW7VP+aHDRxSHQJs75xBoMSwlxWtBZwMlzytmuSmPmAH9dzs5PSclJgajjIKcBy0beAsOhOB3tK+wMddVu0fua1L0MN2yM7LSExovgMBfkvVspTgzUn4UnvpHjwsTVOPzXDEiiLTAmVoovbwaTZcIgIt+9az8/qLyPig4eSCKlFmfn/u5n3Nezw2F+kaR35DXPnP2gryr4kfd0261qfQp7jkv4wFNTHWGTxeRcO0Vrf0Lv/APy8PvercFaVmb2i/YhrGnbYdk8IsvvlxOyPPdc88DeuY7JVDxyK2ymxAk1Q2BVptdtfLesF8SDrl1x14eUKPXclTrrI6AAhqSnwOlEMgzHoAYr7ePeSnwHTQPcq+6eIVfjvtrjhEh7NU33QCey6jPSZ1hRldjyEAJ7DuVPrPylnREOLarhIlPK5UCQohQkTGjHjQfE0y6Q2uCkfS51yZxohatzrGd2tIIjU3lCs2fE1HVKsUUL5hBFE8ybAXVpahAoisbKh6Gq83j52Nye/GqVi6nD9IoihwRHlw4e7b8j//z/7BVuf7Nhx4vT37io2Vl5kqZHOnTABowc5rGSYgystLjxbRoWFrOvnJyWNh0UdaXzWln+LLwDrghEfSBVxR/0LVMbohen7vU3Uy7djuXl2y/W/shQ6SQkBqUPTE4lIprxrhh6WAogX/EXAcVu1GhfU6KxVw9NhM2CY9A3ozRxYwjmJYCzcpb0bzHpp09e67DQLG5EECcmDImY4AlMszRQxNzMWgGS8hG0L7f2l7mFV+i/Exkovpj0cXFC+X973t/eVBe1jPx2HJd54ZixFc1Ou7oXXcriS5vfPqcDl6QImuAKM/DZvGcLh6tdYMTyof9/b//C+UBVbIQv/ZQ9gNBpF1gs4kn33j9ZIqNBQ0luk5qelBKTbyyb5kdUsdkoxCGmiIIIEAgOyrJMy8DRDwIV7G+gQeRcKPsgogwnUPqzu7tR7kAnOQx8ViZFmUmzzgLsklrrzUdEfIY0T3vJcVBtEiaQc9G3MXiQtsjWCg2MTRsn88ZqN7W9X56DQbPTKJgv3vWOBJWitDG74FkGoT0wXgYIxkg0jutNwxDilfmdxlwk7OZ+TOV/cZy3gfapJIbS6V+a7z147G28ubxgklLkM9zwTj8CqlKveVlxdn/17/9P7cq17/+g0+WT33k98vS9OWyb2q0HNij4YoSWKwgea4NAl6CNl0Fi8JFqU5mHiFsIrEOEMfncqGEunltvQPSazpZg3KjXZpxOC5S4LDiChbGOSm9vg3zzCmSECFiHwXrYJ32CbdTPIqAk1i+opMl2KyDavmgWv6yqjBgC+mcbTWHzoFhoWptI6O89mr4KLT+FXm6Ay2pzTlSWnyUGUuIh8NiE2gzN8IMEaKL4tYGQp6DeMxHeqpyHaVAud4lpbpHHpZKgPOKF28o/nOrv9aMkV733nufC5ZpuzmpbwJ4D2TR55Nz4s9LehbKyVAaOpp/9uf/QXmvyI5R4K/uZFikCNUbp86ctWGimuCklJXBo4eUa8IgkEJo8yCY39dRriA353vWK32PQrgpkziaGkkpE6VXZkJdiZCJUcMjGuWgmEsfp59Tup/mQo6E8hwNmDViWEPNayqZExIQdN6vvSN3QbhAORsjHXgPMSC1oldldInd8Uh79uxU5QrnqeVwO5hQqiYgkIi1QQiEC00xfH8MKsKI1EJbPA7QLWwvlRqBr62dBbkyk1kVqB3tGsaRyqJUuxjiWufyZyehLu2xAjPxjBYbfTvxrbVtFfff+dYz5dHH/nCrcv0v/+ZD5WMf/J3Sp6r4g3vGy12aVUh3KyCArDN5DawbQsc4ZHJdnnsnz8VruGmEHxp+QcNoWHymFkFn3hK8w+2iXASph9RqAcQih0IiDsQLM4ey0JJPoprc197dOl6HATaCBsQqTPrFA1IHNiWFgJ4G/o2LpcR0cLBCGKBgdrLmxF57Nf4M7H5aFDkKf/jIUUG6y6buWVgsJDiaf+dwAMUHpAPk8aCh3GlNwhVKVkQG7BUKd+nSWQvXI+9/n5pKpzwrHOIBuEyPF/dAcPzsc886tQAjyLG3J944WV4TVCQgZg136hlhYs+fv6DYTGc72Wuop06f+bP/QAr2/vfbW+xQbDqsoT5UkpB4huiAnMnZz732jLT2YFTcqkKsQwKW6gwTBflqB1eAcwxzJFDEcb3qr8JQucubxsJKNHAqzIC8FzWKibco8eCQcTU0khTm324vCUohbbNbz3RERgzsw4x5lHyfUMiSvQ0VIoPy4ic0fZm8qX6n+IqkP+jFMFZCParSs1TliNygvEx7YUJNv6PtqIfzsdgfnk//ET9DjoBecjRwOrIDi8OXpFwsRxn55E73gKVdJ10GKeAlbIlipXi4zTGEULFhpMuZfKiUKzMz47W/+pWvlK99/d9tVa5/9b//TvmTD39AncjL8lpq5NuruYQE5TWmMs0pBUNYodw5nIHYCCtDrRY3haBTYDqnhKJxq5NqGebPsBqSbxPyMJxJReySkpQUUeKFoeaZM081OxaEBCU0MJl+oACKDSuHcpJIvihhzAwP5kAo7pMwwkpl0ZJsRsgOHjpcjh9/8f/j6r2j9Lyv+87fANP7DAZt0AsBsBMURZEqttwtHVt24iRn1yfrLcnuObs5u/9kS05iO9nYa282TmzHtmRHsSVZVrMsibRE0WIRe+8FIHoflOm9l/187n1ekBDkMUBg5n2f93l+t33v935vGJhCOR2ki+eZiA70h/fxgHvTJQ9nkzLZ3Uah2iyVoEVsRhQw8KHyma3/JvC8hw/fRfHeW1584YVA8vo5VNuB4y+TsgrJn6PePHfuUjDgf+VXfoVacVs5duwYtdO7AcXvgn2ih75KxPP+XiM6B3uf2+fn/xDw/l133xPX3bd5K9co/YzRFT6zHETTmHnSzGEAFYnDZiqOwdsTe1+TLw+5v2wvxPrSSCOTPOR0Q0gh8L9Expyvs8WBJB6ARjM1q7Wdc2TyNt0/JhKZqbX3RLUoFgLitGYhFGzAAd/OjugGt81gkJYIkrstH4yI9oguod+okzW9FjSQLtfMZxPgmuDfLfJMbe2vCpJ570MJLBoBXKn1v6auk+DvgkUiM58IaungOfBwRRDC+RrRHLw1G4vF9RIM5HCGk0keY+jAX+8bKtXtPBsBJIxT2beUCRDYkWRtZPZ3hVit/R979LHy1juv3Ghcv/7vP1e+9oXPxpj/9o1oFfIl+d5xE5E8LXQJxFCDEdXz43koI1+1mcsH17gMpXpTc9/a6EBNONTIZWqwgZ3AMTav1TsDw8V5wdEnMJUDXTQ6aMSikY7xi9aJ1KkUa+P5PIOXNVKus0ferM3oe+ihHLCcwqNKEHVcwBTt6NH3IkJt3twfaetlFpR5IwP9sZ/Fz4lu5vbDHLS01xNiLNG3y2G/QObsw4qg8tmn6PeZJt59+O5wEkYO005Rp1EOiI7lHYzorbfeCadw/333R91pGmKaegZ9fNMfPa2T0Sbwp0+fwcCGks3hzBoG+KF77y2fIE3sdlWRqlB8hnGdAQwatQyD0cFTUbTUMZ95tD8MUTXBmjhlcYA0pdSeyF9edaZEvFCOr/A31i2CVgJFkoLbOnqjPjV7sf/ml8wSR1rmedZ1tgVgjoxADZsEgOjFWA4zWtSIcZkyWXN1kdpt2ohCMZHKNss1tt4bCZwylnNqba3E+RQOYoLP3xoROJWXRF4lMguUudlFQ9EwgtpmPsJ1x3Cs8nMAVAsYhBS6iDSieZw1R5SC8R8OPfmvMccnsMG9tq4PWhPn2ZTaVUv2HS9BgLC21khjO2dMhcStjKgg6GOb6T12KD//7HPwQt/7UeP6E9LCP4EVv1h2be4t2zcDP9ocdsLSSTupRxaK/JioT0YTxzhS+yFhzzSoeZqTQWL1cJiLx6ZHABBubAf9s+QiWm/klKhGqddKeBRmORfaXDEIDOFOgvpJUpmoG5YDe5BIz0xF9aLe1A1oCHZSzxmaA2LHs8f2SG76ESSzTd82YnzdgAX2nTQ8C2QNLLlkKYdtiqKBhSQ116znNCV1NMOC176Ln1t9i/R4rIs1gnD9NoNvu/WOcARWt9H05Pqee/5Z9EPejLpOYxEdNUIoUWfk0tvLmduC4eswhunlDQNaiLIaXe17dSMV8BEMUxRRyN5+nJ7cOkRKjgd/md9D6BTGhFLhoyNMGgjFx1caUSrO5p9rYEDNyEIaOloICUtHG4P7MC2Z2Ya1RFW+R8DGJfJB2zLToFalecZnZk80JcD42EgY0l1cqwI81jZdjJe0iCBCkTPoXWFCIojAQP9qtGwiU9qMlqMDmlfRGFnhzDQQeecs9Lhm1+GaVTgk6ropHYxuIpvGuTbWyCriaymm6xMokkHjmfR5hvIX1xW1NB/f0ibYITxnDTQViLmXIpLcs21MzFtbXwLVrXFec91SqpQFRYz382wLurz0wkvl3TffLucHTt1oXL/xe58tX//CnxQAZyaQ2V7Si1XbJHPxmdw8tQAjtNpMJsSHVedmComf4QP5zQcSdJiwbPsJ1AUAHUtLcxyevtja6JyT3xCDed4EteB8jxDQz+G2KDoVXtGIK36ZEszm4qZjAg+5pTAJm47TG/lC9lpotPLLRgd13iXnSsPxrl5Ds956KGbEIk9P9VWXKDg35I0UnPGhSLtxqZ+RS6ciLKxTaK8UWI00FtemlBr5fR+5H77gbREJzf+PHnuPxu9LkZ7dTpN4C1C7uuUX8IY2vW0sb6P/dTHqx+Vg/xs9TJtlCZg+Bv2Hw+SU87333Vfuh5MYi8pxOjoQoXS1FeeV6lbck3s/DmH3KuRfjS35h5n6CHFfj1jRV+KOWFfEA+TfQ+fN/0jZOQEZX2uaQyRbxPucEUzQA9Iz0UYWv+dtGXqQ/MkxopcO5O4778CYQDmdFFD7kvPTwu/LTgCHtICH3/MFZa2Zwc0mfh4S9zzG5g2s5726erey6GIruitbeC4NgD4jCMvCjOBcJm+VehDDiiUNpGqLyJAL9IRsgURqPo8khctouDSHHIXluUOx2fIx9TW9rsfxSYowQnlPXJMlIVnjFLkOSTXOabJ7ql0FZnNRf9EjJNt67plny0VaJBcGTv+Icf37Pynf/tpflLZ1i2XHZgCDNh6whmX9FGkhqUA01UDUIKluYWeXJz3qJA6gHyKiiGEzSJzZi/CgTuLNVmnIbtnMNhDybsmcenxTPhEq2e9RgFaeVbvMJXCOkKdwpTfFxrTfp4HnmEC128ki1dfiQ5uCqu4rgBD7kbkZTpMKtddGIvTsrSBgWbSmkIkseo0607/Uezfk+7lUBG7mM/tvUxj22PhogCjSemysCwAY4ayXfAAyNA4ePISswZnyg0ceiQfzi5/5RVLUbeEJ3333SDn63tG4fnU8PnT3h8MhaYTmpP3wL/3MOpGBS5eJQnhy0xbqEdsfH6YGu+W224O1YNNc40lyrlBx1osy+BVknQGUMdKY9uTSgqq+iH5NigBZi+kERSmNhjnrJKpougSKSbN50p1dPE9VnpzhC+0/zoUpWkojuF3G96fRr34jh/Su2yFo66yc+2M1lXwMkx0zHWHraWaf5qcZnZ+jdwmvsRFnLR/Rz7R15x5EV3eVlk7OGcyStTWnFlKzUcBiePgaqOxFHDtOBeM0T5OUsogswyIDrgsamWMi1M99IMWTE/Q0K4cXW18i/VemwmhvbaaAbGtIB5qpDGPAXSDEGu141Tc1xTcDSg6kPFS1NkUOl8tlENynfvg4i0wmysVr5280rn/9Hz5XvvvNvyxt65fKpi7SEHpda3bH2ayoWIiIlLmr1B9z5i0wLaQ8GS1s8GpEMbRoygB7XEAj1nfyAVR4tUcgkGHEs0A12Pnvhm6Z5LVZHi/aesKJYA++GnUalmmoE7Gp+5365EFZEUYlgnljjJo2kFPkUk2DTCVjbopI5XsYLYx40VKJpiBpITcpVKZkY1g489ouUrMeNJKZPhptLW5naOKatnr9Lo5QhyMga0e8OYiCMT6oj33043Hov/2dBwMZ+9Vf/Ufxuk5WR2tAcy4AACAASURBVGqBV3XbS8iShaJVCWWst956K1giWRuUGNcZoDd3ji0xXrNNzj50LD5y/0fLIfpg3XhlG7NGeqOUX0YydfzsCQ5cvsr1JOM+IlOsJqqpaCQlzIOehieknr2eALHRT7Q6GeKeDSE/7shKLNLA0Xj9Hi7/uw16lMY/TQTTq0+QFjbyOocZq+lo8t2oychc8H6xYVOztvcoOtyMXFV7p2ue4KkqRsq0e3cnWQbgzSJGO4t25KqGFbu0/Um5nH4UnewwKfUZaqLj2BYtA6lznNXJSfQSp0nXF1w/y71BNXlhXkRCVV6FdaSdsR8OhLeF52rP1uv3HtoisNY3utlCsWaNiGXqz/l2NEpH7HkKtWevic91+sTx8tyTT0amNzB0+Ubj+t0//lL527/+YulYD6LWTgELK9P+lTLI5gFuB4mFZ9ZGeF8vwE6+njtWd5rekXda6C0QOfRsXaoCxaTxdEQD+1vCzkFD4SdMHdSPkC8YK2D0ohqBSksaB99Xo0QJArSjJ+/h9PNEx77qb5j7Ww/YGxs3Csb8VrK5BV00NF8vCJ2OkggeV9QX74KhvTYHZg1k/0lNP1M+R0kUUpE3KUwf+h4Yi8wKI5itgpQae3/Qz4chUfd2ao7Tp86UN954u9x6681h6LYPBFm2QUb2d9PR06dOwXg/H3+ONam8h3SfHYiORkOdNPIyWvQ2XP03mS5dcBXvuPNwuQMgRXRSp6BXdQOmCsJD9Js0vHMs/T6OzNvdtAuMSAuybyMd1LA8cDqoavQi0kZBkEwdV3lmSIhwSBfQDRkhK5FE6wR1cilDXg8Qw+forFp4ctKpae4LAaHcenAfIrPcF0VluSaZDEZ4kUaNp79/J9F/E04Gh0tKmMJCKbtmmU8B4r4Uzcmqnuty0JH0lK+yxmhRHTXbwlUMTA4qcnhMKYROiBIHa+1EXLeIbmBg1BEp9UmUivAcuLSdTS+kgbaV/GWdnn3WlqjrdfwCIuM8Z6H3kL/mtXXCsy65MNpFOs218nevv/xyeev11wM5vDKYmzWv6xb+f3/6V+Whb3ypdNSjd96spoKjJ7mwIAfCUuDEOsJz2UDNE81dqUuVlqD5q75F4/JCpb+sxy0anZqIdjft3xOHRU+v1Zs6DIsuVaKTSlf5YI1AYQyieRxcQ7P1kQYcmyoxGg9TjL7jbUR4BA5E+1I/rqYFkSo/1i6STeUzql+ncck0iWUF3CBDezDnSS01CnmFs3zpGGIcH+NyAiA3XDLDtGFTpAonTx2PnF0PGAWv0DG/S2AVMDFCHkB+zc/yKlLePizBnp/4yR8P/qADpC+99FIU8ApxmvNPUh8qRScTo50U2kgfTAWMwM82SA0p7KtWuq2HOzGun//UpzmkfZH+xWgH8LmR3wh//tIFpgvOQTvbEimlkUxaWD2cxJRM0L7M1VJGIPIBjE2Ghs3mFZ2jrBAOmSiwUU1wwj6b6bnZZaujJWrdm86zsGOFe+mQbR/iPJIP9Lgu3bCR38c1tHIGOli/5BYZdT5C84MsIbKJWHguvcrjqQPgmmyMF1hCqwxFrtqcZwXs8jUynlM82wFSQVsupPXUalPoX3ZjsM1tW+GbtpaLA03lyjWVi5Xo3hi6/CsYuxqPljg6MRWbpZrZlxU0sS3QxfS3505UOmYXoy+b4Eis/3VqIVoWRElQ4aef+CHkgDOxWGJodOhG4/q9P/1K+f7f/GVpJ9x2Ylwrs0zAEokEJvzycIamgqtmKs/fRiTR05mbWviHbBUGUdtnLGKkFroH0NTxAJoTegtDrCmXB3fgyqWANn2oDkiu40HHriiNK2JHipBo2EHr5y9UGqqxmS1EY+NJMKZTvivHL9xMYksgp5Cjeej3hvxWLs52tElDrK3b0WuJftnbMfRLB/IaZa23yu7XELmZbaSgGpnbToR1+0C5vNmywWVs6EAsvscVm+SUfAIyroZzFKj2yJHjcV2hDciHccbr0MGD5b777wfYmSuPk7cPUrP0U0w7dmLjux8IX3jfhyqydRUDSWFTU7TW8jEAjo997BMhV2BrwYeugQlGnDl7NtBVKWHul3Kv1k03HcDbys+kfgJCdweZ3r5GmF3ngbaHZHrIIddTX752OaTZrK+7cTaOpoj0WTM3cmB7uG+tGpjT6PxcB2CETsFr6gTp3AAS2szCCmlXQln2xhZRNp7jvVM5mDPAn6VyqenYQiRrYLZwPYtB1jGlsbJwDSO6wucYIGM4y7NUDoHBS7Z1Nrs1xPSWBzq/gNTA2Lry6lsDrHZC+GiG57YeCl0v8go7duEYjLJOdrPtRfYH762BidwGws0Zss639prg+Q1cvhzRLuTTOJ/W8dbFAkn+stS4Sn/r6SceC9RXGtYovc8bItfvf/7r5btf/y+lbW0OhIeLBIQwXYpfphBhZBm5bP7Kgu8AJBB16QUaDe1CkUNuzBR1iWRMu/ROMsu7cyzjpgP7Ia12B1FVtVUN5CzM8Oh1WJC735eUS+Z6NPwCXlYX3o0mekDrARkUNnqzGL8+cercGQfB+st82F8aQrR7oynh8J464lFgxEHTO3sQY1CP33P0PK/X9CpmmTQu0EKpXhG5eA/rNlPH7aRt1jISeF0oMUE0E9TwwG2h2RsiObDhBVXu/+j9OJebygSokkjhFQzEFNEotbV/MyTcvYEcPvnkU5GS/NTP/FzUM08/C4x/5N2ya8++qO8CwcNhDAAP6zgkDbtY4n5AlHtBKkVFnUZWKMUejjvCrkKrMo29QNPWz6Cw5tIi2z4vDhLxGPAE3Flli2agicF4SLAoGBxkB/NkMIIH66F78ZhLF4fZpfQqIRrdjQJNnBGfsS2RDiJjdw9KV+wva0YRa00ydExEJ6vDiGptOMtydkdqBKFWkOdrsP6VcdOBTEQbWUMjikvzF4iEg2Vy9CIRBANbhGDQQGpM6eL5aGuhNlukvze+UC6cHyvvvTcOdM7s2wjT8Us0rDljKziQddRv7kLbsX1z2bljK71TuZqpMrZ//z70Whh8FF/gnrX7vHGmAbTFdHRKBCiaqvKZbQi50ilKulxOkcG88OwzjF5NhLMecwHHB9PC3/uzr5QHv/JnpWv9PJGLIMwhyJWoHuDsXFvkWldpUNZGUpUCmCBls+6oLRbXe0uFkhKkBzItdL7n0MH9QWPxwXeyWM/U5+RpxjYwqJA7I2WSsDnFz/sAfLiKt1jriR5aV7kIQBZ7LYrI8Yp+mbNdfFipPRHxKsMLsX6Z2liFq2ItXGMEIwr8XPEqSJLGJRrmpg4fuhSgZAioT2ex7dCin1N+omyGnWhhyBxQJNTe2AiHODbY89m2b98R/Sbn1E5BdXJ85cd+7BMxt2Xvz/7ReZgbknqldW1jinn3nj0Y3WVSxK2kcf2R9o0i6/bnX/oySOByLK4wojtF7HWpFGWfxXpHNPSeez9SfvKnfjqkF2xFCIuL7I3RPjh7/gz9qLHIAg6TkrayyeWZZ18rZy9eQzmYkR4WSERKaFS3Sc7rR11qBCOqzM+ME6EwVvt3lfbhGlHDaCq619beg47jntK7eTtsjh7uLz0j+l5zPAwJUnMyfXi+thtizMR77jwfz9fXbaAMWV2AmbJuBIK3tRmjT2tXUSe+SEOZxe6yPABY2oDTZdUvLdeXS1cFh0QI6wAwlEhjCmKedU5HJ7i3OOQVoHY+whLXaFzbEvLsgkUrZFstCOtsDHWzTpzTNO0GxXtaeb5dKo3xvJzEjpYR16g+4wqIqM70FE1+n4cBZp52wtvvvEW99UaUFjryEdcm3WhcXyuPfueLpWVliroLnTs+kHMq5pl6CCNCpEL2f0wghN9lP6uZUDGeBTf8ZhEzU8G+vm4MzlQK4+KB33bLwQBAJLpu5IOZrshSFyGyF7UEhUdvP4VKbwASasIRvhVs0TwidbFhyge2nxOa3/xZ9KhJg+F7Y92MvS8ZFN4Ya3auX507ayC13R18tAkb/SGMWkZB6pnTNwEtCkluPJ7SbELLRofYIyaoQqp77NjxiC7rqCPXqdNoo5zvM52xJ+LPmlrE+DeHSaR1bJxGMX//0z/zM3jOHYmY+tlCH5CGaUwW5xCoKrqRk/KZ33r73fK3D/9doGu+t0wUYXWzBJnkbq0P4iqfUeb8pz79C+Uw7HyX6MVybjIED8TLr74UDBsP9WZaGv1bd3AgjkICxiFwaG5Hy8O6tomXanTLSjDj5VG5oI5GNtlFI+/js5ai1ohYjnugOyANb4C7WY+2R0MLtaFipFIRSC3nVdPi/EzhXGerWjh7kGYqpIHwWKFI8/uV0lRHH2o9qR7RaWFBLipM+DY17knHpohiGE7damNA6gMDY2XgKgyMRcdnmqPF0QujaAIn1cD3nbswVd47dqXMLTM5PgtrZNKz1AER+mMYon24AeYMJaYbgUE5yTY2EGE38Hn64T/6OeXSRu+M9DrmtEAOp4lkIrnXkKvQ+VjDihm8e/QIz+ntYNW4LH4Qg7vBuP6I5XcvPfY3pW6WBitqu+NsgIzN7BW9xBtqbmie6pMM9VrewFRAzylrXTTMk+xSb1cC9fIBRHhEZ3o3dGNchyLX1RO0A2NL85GE2sBh0rhWAE2siVKTwUZycvlc3m2fZYywLTnXYjo1WTE4boCGZT+lLahAul3dRriO1PUOBwyrgtcTgWzB8wnPD4KAKd1mFFIKLDwVv9y6aG14mSgSy/wwBNfJbqX2kUunEdhIl8vnvNUi36NXNE9vx7O+CVFXTqEGqGEH7w0jGkSSzejzsY9/jNSMrZKECGXYIgWzro2Dl1w/D+YUBvXtBx4sx08yu7UXgVaBAL7cyytJ14e+lfdcAGjQqWlM3dCHfuEzv1QOaSwy+dkF5VrYBR643niUgcjLzBztgm/5+A9+iEF1RbO5H+nybaSn7fhQxYlCYpvItEKTV6fQ00P/BwpUB7939TnuYwuA6AQCtxqbYuB38pxmZcpjO65iErXURcwLw5MqNzUYfYxKlBWrDIGujHBOjvJsWK43d4kQAzGbNNrsZnF5jl5iE/draxkbJg2mfjp/Bml0YPZFIEw30KxiWE1QxgS1dOaX6Anu2I3wz4/dyjUgBTffyd7thfLiK6yPXUHXnTS+v59al/dpQJvTjMFI1SchGue72c+n8+fvFRfSwdjUHiYIzJOBLJLuSWRw14HRd5TRf0WXFN8ZoSf52rvvlIucpwuMJN1gXJ/94rfLm089WOoXWLE6Bf3GWkHGtd6PaNHFBRgRRulheBY89CJ+Kj7JvjY1NE30e2TKz9LYUyjUyGUNIvXp5psPBqSqIcrbC1qJDUmehl5+jQLXvE6iZ01S2mLaFalXMISRKRqieMQ16z0K0O0cEEGAeYb8kLEt7Rz4TlC9JlBMU9RohAZVxOtVjkwiKwqqHT2kciPs4zpF45Pm9lZ2ZcHKVgpNuTCNRJWqq3T1czMkn59ZNEfw53mIOe0sIkc+LpuCmqOnB0fC+xnljh8/FimfxhUOJ46YN022igsEe8udyMu5ttXLFO1U7+8EEdFore68fEjrk7cYjJybWy7/za/9aqSx7wCKKDdnDeWozp69e+N+j5JpmNbYi9y7/0D51Gd+ma2XB4lgfmanDgLgFkoAFidaYMhvv/ZGaK73QgkTlOhqR4vPRQ1y7zAwwRpTt839SMHd/fFS195XFpvYaLJOOQeoZTwvdfRl7iwTiUblc+IE6eNGTWJjuAUNTBfYN4HmNawjUtWpgUJUmR7i2cyQ5ZzH+JV7kKwwHveju3sTWcMszmiaZ+J+MDIpsIuFuQaMbWcZQJ5gAIeg0GkXjfStLHRw7MW5vpbWJepTVjVxzxDcogHfVcam7cNRYzOr1t2BBiZ93LZ2HWTKUatWtX5qseyhTtxIinju9KnQiHECX8Fbm8Smw8vU4XuQG3Qo+BoGt+S2Uc7UJJ+bUG59VM7TVvrcd791o3F97ovfKq8+/q3SxAecmx7hgzmsmFtHLHC76avYUDNVCvo9UcsUTFm1UPwxPZR5wb+J+s0Suaw9zN8FQlSe3XfT3nzQ3EGRFVMaP6BAq+x1uWFL9NMkX8ZmSS7eUHsZPYwhFzK4nxiP5cxTL7NCH7n3vjjQw9cGyhRiMWvOlbm/CSXXXCuUUcu0TdjdWkWEbQkmwfMvvVGuciOacQ7beTiHoeoskp5dOncuKFeOpA9dHYzdzyocdfBZRO2w7UjlRDsjc/O/JXHxGXtCoGe5nKSOigY5jmH/vv1BYjaAKs5z9tRZnMql6BPeccftsSVD+s6J4yfKs888HWpaRqwmWgIzOLfT0GlcHfQ//JN/EqDKw3/3d9HIj3o3MgfEP6kNL5Nea2RBQuZD74ch8jOf/nkkFXZEy8TNlct47GWei/zRJbywBbo1m5HZTiUVKBEld3d572LeDCNpaKYftOuW0rPnrlLft6dM11G7oqNvu0lNDZn5ywBhM9x/GR3LDlM2gGaS7rXXT6KRz9/T8C0roGjA6Gv8PjYK4onHtyneTsrtvRoZoec5PAMwMYzR++hUQu7kXvYFqumKIzd9Wl+t0FyW/a6cnU3qehzclq0sUe9uKeMAMJeuzcPxE5Fkmw671uSwNmBczfRxezqaYop9x46d6KNgiDaLx+ZKDw5jD6imLfRLl9mvNjeBzVDP8vxNlYcgGrvxx5pNjcZOztIMMtfDnE2ovGXL7t2lhZbIP/yN/+NHItcX/rq8+sg3Szu57swEpFFDYexIyu3vjrorFaZOhHQf00Kjggal5bsKJ5fJqTxr34iwjlxziFXyxpvhFe7ZuwvDUnAzJ3w7qR+cEG4DrbK4Gke4xa0oelN7QyJJPmaL+EsY2AUO+wQHz677npv2l48DPwt9DoFkDQ2cJ5xPRK/FPkxQljB8AQf7YrEZMfo4yLwx/vHCy2+CYDHLRXS9jSiyk6g0QTSbIyXwcxx77/h1/QTHJHw9tSZMP3QuwYrnYa1ywnrI02+HjdBPWuU9shfn0grruFaMRDmBazirCzR036GGkkdp7WPD+vDhw6Fs9cLzL9BTOY/AzW3Iz7HggUd8Esb8m4zKKEdtLeXrvvjiiyHyI8xtXRf6JryPXMjLA5eiZ2evRefySfppP/ETPxY1joifwkMNHIxaXRXKVXofDD84GzgMFZ3il+AQz3eJvyPDK1OkVasdgC53fqJsOXAnxoOgD2n8FD3NWWtzrmECz65YkAyO9lYa7MuvwFW9GFtJr1w5zzUhuOM4Sl8Op9aB4PHjcPFGaaSP4pTGy+gQLBkYH3v37aD9IXBlmoyEBFc4DrhTR1+sFUh/ZYlUmx3O6wDHuudh3UyQThKlG7fhnADSTpNKXh1Fku6i9dtq6YWJ0c2/9+B4e1mY0b8RDRKAlxXbAdzflRGe+4SbaMxCmCGkUd5GWbNK1BW0WAXUWfQegmo2M6EfnMNLV6nXmAnkHs5xvjpJ+Tfw7P7eb/+rG43rT/7LV8vxF39QGlB/Goa+McCslEwJESSZ6WohiLypeWDRbRPW6GJfxaHKEFnhEPvLJrEGJoTt6hcflHDzbkJqPXQX0TeLQYceO8mZGxmKM3tzEfkkxiXLQrhToqiHSOM6Q4w/cuwE6NYljAtJbJqnO3fuDnBkmB7M8JWBUKiyQG1XHIUDuJXcWMFPe18eTFFM5aJPHj9F2sb389msYUTqQlJZoIWfW+B1nP+ya2+EkcUveOPGkhn0GtXQ6MSAm+gHSqe56647yn333RsNc9NSU2Mb67n8IcX9nQ27ypjLEdK6sxjNJWomyaQyUD75yU/GtZ2CzSGIIeNC+toCEfYqDuU01CdrqegfEmk+8fH7kFjjsEad6EycY/Jq4EuCnWVIcXPZQQ3VH3UgWvWkg8s4tPo1m9wOLjp0aDGfwjbWhVkZRpka4EgWi0QvoX+MaJrDPAYqN7euvey+7d6y77a7S0fvZiIDzPVVtEIouoYnZ4gqiMM2rZTudSdK5/JDpFPnAr2dIVecmwPWn2V3dvMGztgs6d0shjUGkqmuieeLZfBL6OePs8EGD7BxG7N/W2w/OBQJafcastScyc5OIplLMhCPaafZvw8ebAfntkP9TLKrI0SiV05fph7js+MtpPN1qWKFTAEmQwrcTWq4A6dC35O/s+xpxMjrucYVspdFWRy8//abdpfGbnqDGNQq9877GMrEPPMBmssTlCpr3BvZOzP2eCkJtu3ZWz7zO795o3F98asPlJd/8I0ycuF4ECgv81Dl3OXOqNyLZa2Vg2Lk7jYYRd6cdYqJZf6sHLMeT4VTvqeVQyibUqPbxrqcg4cOxGYLe0I91DRGFkGG2G9LzIl0kEJDGFwFJ5E9ETUP1SUO4nkMbIRekgdw27ad0e8SzbO/pNyACI4qUb3UP5JfFayRQWJtKBBjSusYh4yFMUK5NY1Qdazl4VX92a1c53kiwBtvvB4N1zails1w6TJ9jEUICjh7tK1/Y7QW+vGUejoNyxkiP7v3xeHK2D5SLUL3c5qS6pDUwFNB9+VXXi+vvvZapIt7eSg2sY2qTiSrOuR8VD1RWvDGNP3aIP1Bouovf+anAyR65+03YihwI2DRoUP7oobrBGDaRGToMm3kQKw5TMk113FA1mGxMi4EH0yT7QemWGqyVcLEzAOFaLUwwCifZ6gA06PC1ssEc2KzoHatff0cvtvKzv23lfqubWVmDVYKqeI4xrUK4tex+m7pXPcQB5nxC1g/hR3TIyMd5dWXV8qR9xbLpSs04EtHpISzlCLbd/WUe+4/GFtx3nzxQhm6QqTw+YcylsRp+k6MttiOsUujpIDqU6s4k3bAiZ4WTtCKtSdjOtybDlYOt3bg+OuxGqadGzhbnauQGlbY11yIWCvIYM9zD0AcW4mgPYAz9fT+NC6HM1bwi4tN0N828PxFFol86wOMkXM4Uc6Q+i9YaxnpCBKujFogevXv2F3+qz/+vRuN68tf/155+sG/LMPnj0Zape6fEHEYV62paM8Ao5FBEeo//IoZGXX2+PsYPAxGdfIEG0kDnGDWuHbRE7qLid0+BiY3UNBLMwqJLAVDlMkKImS+ZlBK8PSmn9Y2btqQU+hovj0ww7jGaJ1WM/gFoWKu49Chm8tukDWjjR7FqGuqIjN/GOqQQqPn2M88DnjhsGNupld9Cu+mOiwP+xRe6ZVXX4nRB3tbTtV6qHfv6o9FCv3bNoVxtbfRmHT1aAxXkk4T1bzx9ssCWld0R9aI70FtqXGpg1HvilXqKKOQnMJ3YchfApl0criFQzQLn9ODJBVMrXgVo2xZvPPOySCKfvhD+8tP/cTHQwqtlcboBiKqjszUzpCnd3V9a4MbQr2lQbFRfpp6yGla/oryNX75Hl5r7rK2b5ExLPTipZlH+psjKSEnjvFNcQhnQezgsZeNO/aXQx/+qdK26VBZIKrNOUoyS+kw/hpe/VGu7zxZDg4RtPaBBy+UB75Fy2X15tLYRm2zHkobZUhPHwyPDcsARg5TUtuv0IPEEKaIdCfODLFiSYaP+hvKmbH8I5gy6mc4ao+RQrFqABDpaV8ofZ1EtmbO4hqlB/Xl+kUi9BLGScQC0+b6W0D2/HnYRes6SxMRE5MrrXXcP8qgJu6vGYEFCUkuTgMnxzhMRxe1IaniRsobM6QT7JozS1Di3fNho15V5hZW//6zr/zFjcb17/7w8+XpB75clievhfKT4o7zQrz8EoWKJrIpAoZlQZ9rxVLYsQ2Paw4a0r9SYCqGROz7w7j8+72gWh9Cz08ZYMmuFrIp1ZxqPLkxQrQfY5Kl7rCihXJolZNWCTCAEtlrsOewAvDh1hEh7phA5T23oyr1IZYj9FM/OQPmZKmXqXFNoL1x7Zp9tfMx4q+xLhFl9NgidG30bdrJ9RtpLl5FUOeZ554JRFDjE92TUXL7HTeXj3/0w4A7omWZJthbU2XVlazTIEwzpM2xhFoPaz9K0EfSrzu8MDZrDUdH1BuU62jPze+RlCs1Sg7iFOnVLTffFqrDA7A4Um2YWpW0dUN3e9m1k/km5+kkwUpmdTuJJEGuIfX6pPHYn8J5YBbeB1FbUVhrI98vhKojH8yhT+lgRjCnmmO0I9YJ1QqwGE4J9rz3c4GfszempsaMvf6O/rJ5z+Gy/86PUqsAdRP55maROBh+jvv8MuuVSNEw3m997Vx5+CGAlLrdyGz3BFtk165enMVNMFlOllMoJ9lT276TuT/oYVfHcVjL9J76bw4+58ljR6hxhgAlAEKIhuvXYKrPjnLdUtIw9TqyLcZX6jgbrphrWMHx16PtuACfdZH6jpB9jRLjwrA6iY3UXGRQzX2lhbR2bQZgB6/TJrVJiI20eRGJwWl2hC+iQj0FHXCZsZlG6smN1N72FkUNt1NSGE9U+XK2zSb5/4gWTWQB3OCwkt9izP/BL/9x6Qbl2bmlj+KRGR6Ktdw2kXCx3xoj+Q4kOj/Df0uebY+JXlONRAJrw5M6TH2gvaf9e3YHM7sXlZ80Lj04H8O1OPy7LI1av8d01KhlyqcgpKx6N/vNc+im+TJlcoBzoaLRyH/rBUo/eOgQ2uw7g8encYXCqodBRV6iliPoV68OoCF4IRj0fo7kNcvekKCLEZBOmZY+9sPH6NVYwDLAiEMwQtx2mxzAu0jfFDFxxzGsAKF0vHsTJ2+OaDsjzG2zVR5fLCF3wBBHEmPq1qZ4SOlbatDzZYNXZWCBF737AEXys88+D9tjpGzdtIXMDCoVnrFNxI/3qScFMm33sHv2Y0dasP1DmqlyehlpagJBNU0IjTFGSTR64XPFQ6XwaGKm/twvDd5x+niBCGNpUQqNCgzYXQyUnS8HNBeit4Wnp9/Vt/Ng2XXo7tLXf4gXpIm9NkGUeJeVSy9jPEPlh48MFboUZZim8CiR+ZZb95Zf/NSPlyukwkdff57+6mi55/DtpR+E89k3T5QTl+fLlj0Hys/+1CfKmffeK098/2GMZhEBJUSGRVlEQwAAIABJREFU+kFnO1wnrIGRzcAgqSc6N9Gvql8mHSQe1S23AwBQiy7Irsdp0n89x/uOUQ/Ms1B+PUKnraSr3aCJ653/IiVdh6Nu4V5sARNoAriYg4hsKSDLZRwJ82WdKuf84M03wdHcT5bXGefJBr+UN2/cL/zGv7jRuH7vs18urz3xnbJnIxCyaCENOaFow0nsstXrBkOdnBNkKljEjllIfyHV0bhCc1veXsxJ2a/yd+ktjEzTS7r3vo+guMvCaNCcYDiEfkV6+ZAIjlyfeCdRtxJIsZaaJ4I4JLkIbGWfaBnvIK9uUYoT1+aErupBGpUEW2XQjBa1NMdt65M0ShxtGQT8uAgZVqaJgI1eXL6htVdEFg67x+0RjMvdxjE6I6hBc3jv3u3MUaGGy5KKxkY+q+mIYjWibDob7okj7sGycAyFQ+yC7tibFRtJchm4RhbGFbJmbl40NYXtgghMSzObJ/l8rgidkN5EBG90bp0HrI5gpHwYsmigtZjXHoKzMlOMShqBlqHHiY5J5n+xEqdqWAcpN2opo1jFZBE0MEOJGkx9+RoBOn48omAs/ba14fvxu70s62KRvAX+YYmDvdrcUzZuB33df19pR71rpW6G2gZpctLfHzxKu+GFs2XUzZqkrJ/88Q9z5JfKI9/8Xrlz//by0Y/Q/KUEeOHtY+XCJAZ02ycQ57kDttBb5dgLzwJIzJT+XlK0ZmooGs91q0Yxpxp4hgxI1pNOrpvnDC3wOzXgOoAL3CYlJKwW4tFZaGvnyHwmuGfTQQYH2KHe6lKXkT9PMBTKoQAA6Sl7GQma4LzMkI3I9vHMK79gT3MZA9+xbUv59M//HPV9N73Id6KV4qiKhOzf/sY3bjSuL/7Nw+XsW0+XayffIpSiWktTUnLpIoiZnrgZj+5Yud16vaodcDdyhFC+hFejhNAuD84DF7WXD9d+EMfAi5D5vY0uuSxk5ZrXy0ekYPdA5xxRjYzraXBsW36XDHnkhSV4Vn0ZCwYPi+KWDby3bAsJtxqoEaDF2klFp5hPwkvzsw5sjnHwh5hg1bgkD1uM2n/KBDf1JaQ0eS2PP/lE5tGOS/DZu2krbIJi89GPHiYthBnAEKCsg5yNpa40qvBXw/ILAWA8wE60qi8fQ4ocWEmwsUBc8KACiep5P6dhmyiYW1X2xbhCPwTDc8/VOBF3jDR1nOt2PsQhRFt4DgaG3kMUT5WBWU95aPDMwXCpUj6fSQ2wqJ56WoxRyMdk8hJOxmTf56gzEFV0XWx4yqRD+VZB1I3qLhq30ajXUDGWZf5thkM+u+jMFwvZb70H9OwAQQxa10p9GRxfX5588W2+lPe+DJP/njIEuPTW44+Xn/3Y7WUdTvqZl2BsMI5y9yd/uuzYt6ecOPpUmRx+umxvoeXBe6yDGuU+g3pqoXUKmMZIClJ3gCPr6xispdFsxGrCyBdtdJvuwyqZpU6c5v5dwMAGcdjXSOPGlHKTKufYDZ/d9p7tmhYit5ops7IyHKMSayDLEWleJFvJRYHL5TYyJRcgyi566pnnAkmXe3oEEnDc3Vpa+OUHHitPPPCXpW56sPRTILsIQZbGJOmThaweNpjhvGkIYSpFzZs69asnixEQoxa/w7aJuivikIx3rExI22Vxe/btu65n4cIGJb1i66B1mtEuCq9wtZGCuucqof1cwOZNWCeLwxpQY6jQuGC6q2VvW4Di3lRM2WKN3ELe1HCcIb5RZm1cH6sRrMi0D8cepyYOlipDpnAa10VUdcVYlCXoA4FsAXr/+Efvpmfn/FbWOkatUL+CKiSFagTv5rJuAR7bAHLRNCR12mOzY9R4lUQbnzf/7KCtFDJmxgA0mjgQrU74uqKU7xeFvHTxHAgajXIZM0Yv0m+jSUYuD361PysGoUyHlRjLrR+pka6j8Rbr6nLKOzULK30N08P4Ui08/+w/W3PWSoNoyPOXoT9fRcRINoz1AdtnLaeWx+ws77++i7TutrLvlg/TM9rFGlkYHqRiZ68w//T8czjN6XL66NEydfzd8uP3HChP0QM8cnm2/PxnPoXePlLlV98oMwNvAkXwuaHl1UEJqwf6dxOhn9klFK31zLu1sKSDaDU74Q5uIzRiN5CIVwRqdOJC5URESQqqgsVUPdcpbW2I8ZCjtHjUyoyTSmquNogDkiEd4FdkBSKmuTxPZ+qZkktq+eFojxhFTBRwn99z+vuDxvXnf/OD8tpj3y4r45dKTyv7t6i5ZFFM0LgzQgm9O1Rmjun4x4QrfxR3obnmgbfWsnAWaXEKNY2LNCKks9xk2ALl53Ykmm+JYT3H8q27NLCQbJZO5eH2IIQjTeMyOoSqlDCy3sVUMDh4Ob4gapkLxnNMOzyuCCadd6HtlMsiZaGOGic1lFQ8jC6gyOEYJFtzV9Oo1MH3oBMW+HqMke1z0LM8UBbjG4F25cXde/ct1HVIuJF7N4Q3t4bxYUu4xdlgCNYXRi95hNZcEbVi5Woug3CSO5cJpDOKFEyZcCHnYJEwCwXqZOos6OO1yfEU8RxVnAUPqWAnbjUivEaW2zdS5bim7+ShyDm3lGOoyutwdqpXhbR1Fbfj583t+cCxKE7Hxs/X9i7XNoTURG5MTHKaOwJzuKeMZh7E3JIyzSXO0Hxu6tlVdh/6SNkK6NHctZODDQOGSHIFAuwbb75a3vz+g+XmbX3lDZrsb1weKT/9k3eUzQ1HGDZ+t2wFDl9HajwzI9+UlN30D6NqcJaNdA43WpbG6VGOck6Y5RINhBtSupgqqOe8klbxno7UQEYIsSX3HtDv4t664GKW1P4CbZ5RotggyOygbIsY1k3JNn9FMz2eszWqEY5yKByqw6ZmcAI/2TP0ub4b/coPRK4vfOfR8ug3P08TmfFwEJFp51vIT6MfZGOBF3JHkqt8RPpUhg3FWh8CX1FrcUAk0cpStwdhoV8XdQKfEdDjFsYtDjHu7vi5xmV95MYNo6KQsMYRC8mqxmagVXiLHCnR2BLpisVs/Lf0Fz+Yofz6mIm9LhxACJfyABIBgyBDeHd62BGQCfJoIf2LTpkCQuT3KGNd7fDiz08+93ws7EujXUfTkWuF3XD7LXvLzfSU1qD76ETMxwUTROfWAzbYOrhGs3gSI+6DfWJkDt2KiIj2lXIFjQZm7yzeF06k90AKmZC9jJVuJgVCz0Pmiw9KwIh7quSzm14UzZRMSjiPB1316jP6eE/4n6m69zJm2EzfjFkx5UAaa25pphD1l6V1VatF9qC3zmS5Fq3ij1Fv6QAzmsXCvcrIogMTaaZPwvY8zAYaY1OAHTPLAAoNnaVj096y99B9pXfLTcDbsB+4LxMc7otvvlZGTh8rL1C7vM7BvO9wZ9m09DZN3eHSg2Naobc2z3BnHS0MNQkdekUYgzQcRHYKyPwK9wFgu46m8Drex/mtFubK6rh/y04seJ2m4nwupyO8VFs38zoR7okAk0sCZZpMEThmOF8jgHlXrnGfAUFi4403yfvJfXMUSQm4nBjJ8as4gxHxVyE64JQ/aFx/8KW/Lg9+4Q9LM7yvDdBOGgiN6mcEgTTEYnIlpyPsboe02FfRVnChpgOncqqpUUYuikVTFy8f43AS+eCBAyE7pnFJ/WkSjsejm8p50QIbNeNKT5msgUwPszFd27dU+7PTo9ZNyk+HaCicQ1nLMh9qOht6acVzpjnwGpNUIUmeypkNU89oPDHLFUIvTEJzOJ957kXIvcPxEKROdUObaaJ43kvU+tDdt3FT7QEmB882hDfcE26dMk6T2OnUNC56Wn6+MC6ju94tPVxsV+T9NGrJxvaavIb29m7qOnqB6huKRkZkSOFOEUYzBoVyrlg74jCcGFeY0hvhww3dc9NAri5SOM+FxGXeM4ZLlaR2Rknn9QFnJiVNRxaIr8+uQojDW5sx6GiscWKoUrCkSil9P1HlCGdVe8D+GO8/zweYpy5cAAafZqgxUsUdh8otd91Dr6u7zINONjs/Bz/0xZdeKN/53rfK7XtYBLJ0IcCcdlDIDgwxNOyNEHwWp5jXMMwGaqqFsYUyfgEy+Zw0Pdob3Lv2vq2lgd+n1I4XUebzNsJgMVNyyaGvM4ZjcpTJrCmNhhgI4jfjUCSfxXW303CzpkGljbAqcQ2yW2CGOtg6Lfq9vHasKfaiFL/B2CRzK8Vwg3H9/he/Vh75+p+VRiLXFmquOgtAYEubrSqqGp28mdF0Dfg46VBLhE+lmEWqpNQEI4O8znEK+YYSKq1LrB127dxV7rgd6WfGLZyQtXkbdYhIod/LYYuc3jrABxcleYIXRkgNKbb4uRQiRELQ6gDkUD7MwUFPk5tGttEXsq/kX8ReJXNiwv4SXXSNy+jlqIA8yWuMgXgY1clw24qs+XE+92NPPImRpbd3xKVdHQ0Qwg09bbzHrQAKGpb1jGlCzpZ5YEXx3A98nma1IyLKUQvdJju9kpd2DIkvQYkm9xtjbJJrvQaXire3oTyL9LeE4ah3gkGhwRjpnDwo9HyOx5fLMtowzlgKzzMwYsSuLlPkqikfjsr6KdLeCLdhrBqNAEhGpcAYI2KZ6qamegVcBPCTdVraYyKLWXelYVnqeZ3+TKSLvhZvZYVoEFzi5+UoTjN9vIDBdYKittETa8OJOLk+T+0zBZl38OqZ0lI3WTrXq9XCeZLbKlk7wK508omE2sOjzhqeKyPn2ZE97WYUnA8ZUTtaHc0Mf6KnE0wOnQYeDAOD0O2KIO+S58shXft1GpQpH/e4meDhNY+T1m8gtexF28SySNzoGhnDCSYpzpO+ujTDlk2MCtk/jIHedMSOA91gXH/+nYfLk6SFy0x+bqFRuYJBSUUZIzxOhdi/U8JZzApLau0qEFkfqYgTIoscjsxFc3jRwToha7fbW4P1c6EqIm1WTowazBmxSJmsz2oHIrxz5REzIYoPUNuaHjku1+J7iiIqc+ZmDQ1FNNO1qS6G87VlR6ijKPUpQBjCu6mu3l5RSVfeDDncCBTugKRrRq17TsHgePGV18g8uD4MX3GSFhxHO9/XTrf+8F2HYIBY+ALmeIn2/2IZAsalQCXp0BlW/Njg7oaaZLoc/axoIqtMa4RzogBPWkk2qzIVe8rYhdUK39KVRS3A/6lPn4vFNaylhbqYvzp/HkIs9a5wsUhlh7WddSDRVcjd5xQ9qSq7qxlQoH9hTN7jBCZCo0SgRICl4ofWvj++2fhc1RvX67ZIJatGdBhW7jCOFLt6DWu6+PJ/gkrcI8dpQsuf0xrip5VjWg8g1AQJeo0xlTWesc1vU7HcQqkmVO3z2PrwTPC61F8Xz6CrcZl2BRzBej6TCzDWK/5K+hjorAHBEoVnuSLzwh6f1xctEaQAcITWqk3SxQwOPI8BSp6tu3eXLbCKnKBWKLUZJHc991g9yKvUvWcpGU6cYhUxTt0BTs+TztX7dObUyRuN6z9+6ZvliW98rmyoh0bCg3akWZrROERajctI4UX6MBx5MBo4cu/fOeOkcUk5cjeTBuZWyma+GuDfOBDol4sV7mCIT9Z3g01RG6vWWtW+pkgrBLCCxxiJUNYDUtyiL5H1QuhekAo57CZA4cCjJFsNxP3J25jzEgjQI7pypzbGH/QdjHIxdANxHspp2avi88ofNHKZOz/x1DOkAMzzGJ0xDBki9u46kIttWLdU7rh1P/0r0gsamDEOz600VRNH0qGsQQ26eD45gj0YVwtk3pw01tnYMiCK4HQ65D067MlYQyc7qEPVl4jbhNG1koa2KwGNJxagcaB0ibTq6hXIonj+2mZEpcJH1ZVXUIdI2sAhjVrXmsj7p9eNEZJctWNMiTVC9ocjE8HYq2aykSzl6irEtopOufWjxuj4gKFVdVm0oTX+4GnWFhmYuqVzTPNS6JVnp3fn+UWEjLdKFs8yVDPlBHQQce2w1TPqZeYSOWaksxqXyDJkbOqwV195p4xcYmMlqWMbKaY9zm6a/hqMDs82zAqpnbVxg4O9nJE1U14HZzHYGO8JoVMIyFzftBMdvNWWPSiVQYBuQCG63r1gXJP/rrq2gj4CVSM4dEujQdbpujlVCXIpg++xqveGyPU7sOJfeuALZRuj1Y5024KXuGpBN42HNwQmDSqJtIukg962kJQ2vcDb2LhVUkuEUHKrqSGOn0MPeschce3PLXD/tm/bHvSS5CfylXhuFszxQPOhZJ5fYV9Kovk+IXGVOnKT5MFq+qkPL7VH0VDhb8P0RULzVehORifTLsfjO8i7nZpe78PkgekgJLKaloZx4fVcnvDCiy9HPr4WzW0QqBDQcUQGx8Fk7sGbtjNJ3MnfQ/KUVhQDnulhVRG2bzIEg/skk9bWlG4n0UhELkOLHsNqhHXtom9T5haa0q28tmI4zrcJapgSymsUym93hJ6DMzoC+MKgYjMkU8uP1ObPNTYezkUmYB1jzxaBIEeCLbkPWGPLWizk5cK4qqMfRmWaKKT+gYjEJ6ptAKk1o31Osaa1hpyZOvtzAlrWddXX+/C/WUnEruusnniuMQNnAzs8J6Cw60+VbRC99e+1Jy9QrXn/O2tFyd2rTiLzfvOAJc+99E557wSL37kvLSzoc/aqg/u6gSxmC7V9p05JZ4ozVn49NqPy4ta6RndZuurfy4nEVmmG4xTIwNa5lgrS9raDN9EM38C/Ac4QZCaBQCUwG3VNqQXWDACx5PDkiegBP/fUkzca1//7V98uxxnz71gGpCAi2MQ0LBu5JqAcySlMlVsahUQu00YPcXg+oW4FH/EIGpdooSP3dRw8eXddXKS7kTsJrTft3x/bPhyt91cAgrUeSzzx9KhRuEZTM0DOTAP4ZrUqTPVCkxziqv2FGPGgUN1Erq0uuOmga3vOMvho2uiLSkcy9Wr18HKd6QgJ49YXfFaFT0TX3jtxrJxhQNFl3oSakAIzDVWO27SwDk2H3Ts2w7jv5rqVX7PPxLGN9CvrFHUzHJ85c/oC3oyFD0DrCsi0E40k2HrLTJc7mPyV89fcwhhOm9dg9NLAkikSX/IeW2l/UAM3N+GdW5F3ptZIt5+HNCIDRrSAYc0xlb3ifi31JUFqAYuzVZCNjqyr7HDkrQ4HFs/BA62RmU5W4EQKtXr40+n59xnF8ieiXVJ7dmmpcQYClKqAklxYEe8qoyDet1Y7xdUbjbw+30sHxVfuI1YHRehbZ+s1gcZ5mMkQYqiWb12i5/XW8fPl2TdOElU8h2RDvEGjDotzt0nmDsBGP6QFB1kjunNPOECI4XCeBTq4v6LKMfkKoWGOn5/0XoLgLiCR0ACvtJ1yZh3PUAmDemriSA8JLlLoTKfdluK5GkIm7/h7x8pff+vbNxrXf/ib75cz0J/K6LmyAP2pG7EOm7Qj9LvGmLa0IRmujjsooTX2aynyL5crxgCycHSjoBErFhoEeLQae5m2Y1COdDh5K5pnepQPKEGHaNSFMb3fzMyUUDTOvzNlTG6js1nC0cq3iWR6oDegjSdQ4rSxKYpKPO4/HmB8xGUM6lPkVClaH9w4D1G8mz0iUldntHzIr7z2KoRTJpSpfeoFXEJQB+Y1aKAOg7wS3hkzYCyrqCNFjEV7pikxdih1S4AHHiTV9LVrY6SGwP/0aBz370KyWRZ1G2isvLVWPGyL4qotzgQBTPD3NulbHPJ0wV7IFQCQuOmbg7NlE9rprYhpUntFXzDQBVO+dHpy4JZhiS8z3Odsmr+Dz2WqZRwwFYu6wFufqV9A7taM4W7yV63mzc2MBpNst/g+8W+ml2FkiSDG9xjx/A5tTDuqIYnBN60hiUbGlIcIXML3DYaJoJe/CVxV+8EUtKnS1UDBo0zIFDE32wD1M0t1cXCiPP36iXJuCN2KKFPIDHRzwu58pAbBE1S/tjHbtgmWUKtip5zfBs5qg9GW17K+cy+Y2UETGc4KTngVAve8EuaQdDm4gAitZWB4jBSRJj/Ppo42gE7KfqPPVGHUZVLMUeq1//n/+vUfMa7vfL8c/95XGHdmZ7DqPxw+DUYwQHmvqHs0BC7alMxIFetb+HuLeO+qLAprjlaigEaVAiyME0DUVXtAjp5bPtTN8wClP1MuIBflZRpY9bP0rv53hRRmDyHHUWaJnEasmtd1jsyGrTNi5trxhPnmGF0ByMilcvS2aL76kJSlFoJ1O6FP1QFOIXSLU3dpOQXdBy+unpsYQjF233k9ybMriK1097TCLWNPFk+vIXpy1ogipWrBj4X0mg3+WXQcZmFb2wD1NQ3WAiNqzyvNrUBlOw+xvZVRBYCSNkZYjKBGt1aclN1/j+7Y+DSslj7u2w5aIQjbNMKbS1GMOJg1NkUedA+n0Z3Byml4cTR0BQik62hgPjB7MzG3VdVM3qsk8ObPB7cm/KiRKue8XMRhlEnabv6qoYV+n8Z5PaWsXjfl2TJyhVBr9BRSRawKfhkFRZTjN96dkBQ6k4FapjHFond7idfbCH4Me18I7ozPlXNobRy/AKNIFv1sisCajsvftEOyQtTX2M2gepUVcPMJ99apZAQAGEuhTqWudt7N621jLKqer3Wol3Xu3VlGeO9lnHYzGhsznFPP3hSZSRuG1uMaKGF8EWfMtInrvf8f/Nc3GtfvPPBAOc8ihj4HwlDpUcCF2xkioONELpEZRe4Dmrb5xuc3PQsBexM3kR+bzfx7BwfHD9/MhxCA6WE84qZ9ezn83bG8TmDDMRWfoHVXGldNI9G6KjdDBkgQ6UIaXm0XlyPyklv9pRNwm2QPaaepl4fBYt/rUIZ4hKilbLG9OFe+qnYrKhQHV6/qZg3SvSk0/U4jTKLGusDD7l17QvHWqegJ0CDBAIV1rG1UJdqOipDB136QGiDiWVevgCKdvYwxuEvZTMM9ZslAMa1Uqs7DHSuLMGo3pwhk9HTyoOEualwtsGParVE1tNjCyE5p5A9cobNxYz8RemtA9Q0uGNDABC3iqVTpnQcw3sPIJdUHoUuAAmee1khjNbKoa6KoifiRQawysOTJXDefrIcjY6lMIr43naB/H4mmWUCk2JmoaohV7pgGGhzFrMf83lhiUItwNp2jPkxjDtBJkgCf25m9XAph+pk9pVxwZ6prnckaYaLFDMWSgjTjkwtISc+UK4zsj3L4Z2S6W5/RK3PEp4J4Ys6wk4fXyz3uw8l3cG3NErSd1Oa919nMZwC2lWHbRkCNWea4hriuRnfAMaluC8kzMU4k6yCitVC/dbqkkfdYBaP42f/1n/+IcX3/u2X0u39dOngoym9NMTqhuow3fQrPuczGiKAfCY962LnUMAIhaL1M+p54sC2kTzEkSUTQ21tk3nzwABPIzCEJOsheFzK1rou8O/UKUz039bdjJ68Gx4HMJdSZLoSsMF+ZKuoZoWWRbrZLKhadpICVhTBMSuiCtVF3K3mdXE/u0EIKgFrGocgu8mmZHOuIQKdOHQtFJcERl5z3M6czSaN8BKaKNafNW0GZZQ6qIyf9iqHANQytRq778uUhdDcuYdB6P7IIpd6CK+jnjKQtzuh6rlmO2owL/0SyuLYWDt9GeotOUJsatpHrt/O7U7pe9yjG1cODVWasDwPrY19VKwRfuXUe2jQR7lEtTeP3SBEBXNR8WFUKgN+XmE0S6pZSpnFlKpbZQSKKblQUnFFvxBe1t1TxPX2XilUfkSULrzQwe1A+f1NF/srDf71e07iijqsZV8WrDCRR2pbGbN3Fs9c4q3TVCBa1lQwU0c9ozyWkb8N+1SUhtoAU6wRh0K8v8P2q78q0GEfNaWBkFkObLNfG2JCJkdWRToOkxWs1YM0NfOYG7lMHBryR7GcrwFY3jpnOY0TuNZ7hipLtm5hAJ0CM87k7SS/7KGs6yZLWkbE0abQ4+onLqBozKb8AgeCff53yyltTI+7+NqpCg9/5q7I2eJ5CbSRY635YyY0zeIElwq3RKoxLr2HjzA51FV282TY5NS49g2RXtfL0wpJMd+3oZ0r4EBw9dnQRYVwkIAWnlnsnqGEE81BUXLjYN1VjZmhYuWWllo5mmgiZExROFrwP1GUBQ1evlREmqSXrelCi/2BsMSWzWUxq0ExUaOUzKjtwBYb2ZZR9ZgADPFS7d++O13Og0trOFCDY0hhLTL0CRmzbikgMns8zeOnSFcALtPc4EJJ7pXZZKDeRmghIWORztyItSxgiJ4FjjxafZ2Ha7Z2p+NtlJOtRZx3PiYHp4Ye5jg5EVbZuBaWksdm/dRf/jgIw3x9wexVrbFP4Sf0Vmz4Z7lvhemW3cBr5HRqPNZkT3hKvvYGB+pmDSxKQ3ZELJeJwyPmP9DFTskj70KRIVDeNI1NzDcw01RSyMtSopzLdy+mEJAWE5wkoPHmgyT4xeFX1tn82/UxrCpKAIFZuNU0ysZohoqxOZEhkXgsHnHXYoobmueDwLqDKO0X0GiRdvHB1olxmSHICnYw1Io09RftlyyHZzl42PmcPP9fLGe7BYDppiTQSHJZd3EBdvODEOWeld2d/qPj2Ud7IpDH6bwVIm2CQ9yiDrmtE0n/5yFM3Gtevf++hcu6r/7m0jCuEycZ6Ui0xJqHsBVR25pCzijTOCzeq8KLBrfLmV4TaIL7GzVTkX+krpJdlH3CoW0mBNK4De/eHMpKoWDIxavy2bMDplbLuEp7NJeemUc5vGbEclMzI5pLnhQAtBBCiXyLEzPWESKljMHpV0wy+V+Z9kywLbpAbJkV81ri2abZinEDrO4YcuZFbEXbZCPSq1bvry6UIzpBpDVJnlKXWeRi5TOivsNpneHgiDlArKZ0yZUarRkVI9dqRClm7JIPeXx5SoeSsKTicHBL7IzMzbA3hQbsRRuPqRevRfspVphP0/v0Y1w40GrazFM71s47CaMT2C+PQhgHkwUwwwvQ9x3ass4DLIj1VTda1qD63ZaLYmlobomheCxG6d8NmHjU1KNSwVf9d9VkNVMMNwVDtI6NU1G7xoaw9k3mfJ0vIOyNSVcClVxE5FASyJVIhibF5wLqNAAAgAElEQVRStrr2DKaihr5EZk6mxg7OhtRbZDQ6CQ0s3UqweHTE1E46fJ2F5cqKFD4Z8NzweSLaGDD68OQixAEYPSiMTeLUnE5eA2xy9Kme62/gddr5uU7udyfG1aEWJoEi8gNHXqxzVD6zMo0JhwYc3pbIgFQPm+C8/O9PsMTQT12LXP/ng98tF2BobFxERRYP7voe99CaJklxmufBr+pu+Xvx/RrilLND1dAh9yRmh8yRnXWSoc6b2OfS+22gSLz9llvLnt17iGg07mrIk32QgHWzmI3eTVVrJeVJulNuibRZbPRysfcEN2iGG+Sh70a0VKTNPboal6L+Kw5Ykn6ZSsalY8yuAmpQOIcHO4cHP3ueLSDXLgX9SMpRt7k2f45ah5TQ/oWaFst4RSHb8JrYiytGJ8aHQwPRwtZGsLxBGepC/TXdkXTAslRMw6oiXdQzDlg2dYOiGMRkaVSyGHKbRj0PtgMwyPbPBEwZR/B37dpdDhyEmb99Z/AnNTCN2Yecs6bxitWBNhuoMdx1hA5cem/tKXFPwuOncZkxGAl64OXtu+XO6OOcPX4E8Uvk2oD467g2G+k28UxBE5L3MyUjRzKB6XcNrg9788saLXIsn3HSpGKSoeIv1lLNAEdMC4OBrNHm50giQZX4SiBwhzLRLIytSj/DyPKF4yzG+anOUThpXlBmhayQZSD7uSW2dhIsLg+xtGFshvku5v3AFBbdU8Y9lnTeyHltVoyIy+kj0nVwfZTmBIsUNHKcSUqfkddsITij9t44n7/59pkfNa7vlcHvfrnsbaZInKT2IBo0UAg6CGZqZfQy5AaEbcoRwp1Ze0VTMmqlHD0xj/aDB5GVf7fuCnlkPnAfPYfDd90Vi/Biq0ikTBUqyE1RuyEeTAW5xpZJjEPjEoKXdBsGhnF5Pb1Ijuk5Yok3P2MaMYfBuS1DtdQlIp7XqXHZNzIl1PvYFD959jQFsSqtsEkqbp89JocBRT5HIGrKUpnm9ZRHk2zs4Yx6MtjfSjRT/CINFw450j4ip8makcnPHA4kWRyRwFmfhHHZv6x6R4Go52h+fBf3SaVhx3pcGdTAsu+ZKVeVIhuAER84uKfcjbScC7HdxtFaifGslx0jmKP1Xw8hhoJ0VmFI0XiuAIGA2H3zbCK7YauNhncz9CtBoWXqs8mJUdJr5J+5OOeXQjcd5xtgluk791g9d3trMefkiYi08YPUqxrDw4OYzWrvS6giB2cy71GWbQlyCRHFWl2MLECzwFWqaWvpU0L1UYs7lS6xoCI1RPVvBNdIKx0QP3t1ZpfI6fCTpI3MyfHa0yhWjYLmWp8NgIpf4WuBe2KDuVkKH8+rgyfa5CII+bOkv6qdtQPvt3E/mr1+02kdjVEVh/VbJwZ+xLj+9qEy/tA30IAzd1Wzgsaxqz8p0OQPysiY479r7IkaiTZGzaMOy261h0jxR4tQvUt4AeBxaVArRCG78MqsKYa5fQcbEWVqhHGF+07DiiNGh6ZqKJoWmhJK8/e63Jxu5LQO2QSi4/IE31sDdNWmXwIFpjJBqOWbHbV3l5U9ClHCEWajTp45CazNOEkfFBfPY5blUWs49WwD3c88hUa9kaSDMXwPo16+ic/TpNQ1T91+STWNlkam5+UPejIZHsE68UBFkzajiytRg4zrQRKYiQ+eULf3U2dgiidNaxIi8RQGPjtDg3MikdrtOzaUe++9G0m2fYiVgr4CCTdjaOuBhe0l+Ub5Vr53oq7RmI3UKvuKOsRgW/g9kdJbE8kNpCaxLhUd5XvUBgkvbSrE94rYxeEmAjYgmjk1OkCde4Fzoix1IsbZl6pgd4GIqKmDwVQZV8UnrXFK45q9DoGHZJPE3YiSo5qCrmounbuOImbU4nm40TJRxOjH1cCaCIEaaPSRcg2QSxx13IIfAmROtVNjLTPCMk08uAzt7Sw19CAI+YJDmfxbI4QCP7v1lVIUETBwYB08W5f+2eMypXT8Z41M7g9OXbjRuH7z4SfKxA++WfpWx0m7bBrD3yMdcgGYXW/rqzk5WpFrixSargmHO2r+/ofVYwtmCFbYbNaBtKh8xHu7PM+b4EPdjMbeYcQ0d+9EqQljDCZAlObhvsKIjYixwZB+hp5SLcO4Bp6SYp4ukpYA7PUIsVuP2TUXqo9FedaEPgDRIcc5iDxSi2YV6QSmn0Jjb3ZmDJ4gzHUikbWFT3+VBxDIIpF4iZxcUqaORoZ79ONMF4TzZaCoZ6GRcc0SR21iBiFBD2rECj5mVh019WEdjzcm2Aw1A/AbdALesCqFjYPhYeZ+zTPT5KZ667LxMZwM3ra7u5nNkneVuz+MIhVAUSuN/0ZSVCk9MZkc76sBx4nOVFukr2ptJP0oG7pGu4BCoj7UKbi4ggjOffS++gzWUElyA4saG1KaIkVEInty+BypLUq7MNnXVnOXdLRnbOfqJIKZkfVwzbiujxQF2FHJH+jhwr4zmsUHCIdQc7n6nzTUKOC4zphIcCDUtNZay1RXFJbnVGM1hsOMGiwdTG7CyRrf87HERcUUMod0hVp5lnM9MjEH0IUcwAhpI19KqTuZWBf3BYPjfrVyHc2ed4WWLEcFiXitBy6gPeN71mqu/+ex58sQTeRWJLEsAlycPAdK5sLxGAwXQBACr2gtjkq7Vd3QHQCDXsMPzYN0dstDZa3khwz12bAuH6SDhTY0WX+KEtT+fbtpyPZH47TqmlxPDWKbpQchNOThE2owfJfpmQ1jay0jUqwCwvDU+pOoGwwSe0lGL72YQ4q8voxp54BGxljOh3G1gvbNowdex2xWk69DPr8ctBZHaLg+1JcWYFqMkCqYJmuYAVlz/W7HaLaJHOMj6gNSo5KLu/XSlCKOrP/n+8cB9yx4kIxelsOJzCWXMmew4hBU080xMOqGGL1+FU/FHHTM3hMd2zQcTzmQ96CZf+i224lezMkh0Wz0SrpSHtDgBUbxk+PqSYCt4O+IahwsOYf+2W+tzrKvYXtjGWczgpMd474omybVzJ3RQ8w5jV65yIaQWfQCm+DySd1CY8JyIMCNdCyrwS3MS9C4sk8W5y+jZWyyzInsiFqVYVkjhzZLdS/9PSF+r/P9fpzPORcY5vSFTkqBo9BgCSNLeUD/Z10fokTxXMLnRKBQZdkoHUiuvkgFeuqzWVSGh0YXyuDEPCkjPTQayLMuDIm6yz2Y8YES7fRccz7eRvD0BuP6rUefK2e/9qelc3EoeG5zpkJEiblpc+m8mFivGhO78u1gbzhwZv9JbyF6U+GqUeQGc8HPaVORcQKZ3fZ7gkSaA4AanChiP1HMFTZdpDbRaPR26pXiupO7FxGIu+G8lTQqDcsXCsRNkzV15Pqm3LAi99F00Jzc9MHvUV+Dn1FvbxDBf1FICbMNDTChJ1ERchwBo5yE7iUyKRqnhHT2uYhybFiRae9JNO1rBWygHcXPA2BUTrbBHgkHO3pfXJsP0WuojtB1Q7ImrTHX0wgSFIiAV9UWUWNkrhgGErSl6AUKVtmc19uzZJ2BPqe5b2f4cNOWXTw7GsxOYEf0cgI6x3fyYSdYEHVWBLMEUcLuhKX9bw++l+G95X1jqBWnokzcGGPwMlZMHV0U4RjHFWS1T771Emt+kYIjkvZ1k7VAC2PFW/y8H8qGeXwSo1cV0WtpqmwQibP5wSOAZl8suH65Yimu3Sger5H3IFyOaXZ2AqqyACCIdN4fyewhkUfPXx6mBB/iuVTWXavtBeCihozo5ndpyD7DeowPLiEk4Sl6vSMAIRdRiTrP2MmY64d5SOsrDZh0vGvlxCWX1X8gcv2bv3u6nPzKZ0sPWyjaWNvqzifrLJeHV3E52PCOqwujC3u7vtRGaEwD8wGym560owZ1ISIl4tDyge1FNXMg7a/4EeUD6vU1sBZgGJfLCXZ0I6wYE8EhR1YjgXrz5ailzoQMd6d7w3gjWqplQOrkpnVbBxjZir0ac3PrLn56iQOp+MgowMAUHX2vcx3ikkvLU3zGUUAXRhhQiHIH0/rwpDgYt7zo1blnOfcji93hPZEjc216X9wrMs4AMSJ6OV1s6iA8bhSIg1wDK+JchrOKzfTWWhqX2w/yY4QxOSof0Sb+wqZ0pkfhMPCuHjhXFemwZAFbM2zavLts3XGAyEVEj6UZjsI7t1SbjTNCJv7mWY8oUt2fWkQJyBtj8947KZCRNK9D0oVBL3emwc1Uxz+eFzuuWex36czRMnSJfWuTDJ8us/IWpYwQeuVP0fyNelqDqLUKkuWRFKrU0EpWfjoTOauRcegcjPiWI2GkVcgz8Yy5rsgZq9dxRRPsHeb8YoFINL2F8zId1qm871CqiBMWWPEkvfcfqA11PEuhE2PZY4nCfeD1ZgHSJkQbMbKLQzhfQTSb3oJSGOTRa4kdXE8Lf/17j5fTX/1c6S1jHBJqI3ZmLTA16uE0pEoJcluHBuM4hPHTlNEFAxbdIVGVLiVuWuhFxGQx6SERUK+gwUXbx1seyrzw/KhXQoo5vD+FIp6yixkae1E2YzXkkG4LUIQ+kuMYwbnL2i89r515N4fMBodvOYy9QsY8lHo9SJlD4/Pl5bfew7N3lc0wMBrh802MsytqbpDVnbCgqbNauJ52mRg8iGmiduTjbobEa3uo/NwtXEur/Q68nVSodn62gfdo0vgDqs0eiBEjiK7hGvz/HoxE1EJyrpYayayv+lNhXMFISPAgFYiZdZIkh2GFACk1qtxMly8IOqyTCoUKUi8aFd0wOJRUVtxzPURWo8YMKbPeOJyWTiCYHZkmBZuQ+ycgVVMI9nDH6IiegF/+m6nTUqT1cjNhkUtojiUQhU2VakZC9AbqHxo4Vy5feIeB1LP0rR1/MUXEWHQefHMYd9Rr75uJ81neCuNFuj1/acTJ6gjJAcuKWiSPf9doMoeNHh3vEffdKMazV53YUsELjEHTytmFBouNZz+LESy+Msz52/VxJ34uemWCIJ4l7xP3MlBX+3ewM2SzjRN8BkkVR8lsFuilec++9NSPABr/8ruPltNGrhV20eJ1pJ8sUkQbTo0y0upF6qxvZLTbh/Dfp0iZ1K8IihIPv0pAwsPlkoPs+Bu9fFaKsngDGtXbMKcODT7z19rYRt4khV3U/esAZu4CGjZamevL7HDOyQ8Y/euKOqVxWQOGDEBtZEGvpifCgxNLy4XBsfL6O8fRT2DhXf/WcuvtN1NHXGU5wwn0vqG5uP0wcnkNhcNDKqSRGblGlZizVqH+cxC0g3pNGDrmssgPowbjulXuzQeZiFkcUqk/VRRKkqqoU/7u6UgVJT1wlT5pjCHzbf0gwoVxOEJCRJMqFcblmh5IvkpnrykHBmmnoZnRClbjdHT1xcBlC3Ngei2lGgaQ+3I4sIOoJvXMPpP3UsmGmKszZfNAxSXVUrHwChEFdDI6UWf81Llv5Bn4j9Z+3KZSpwPktTcyBe5znp0aKJODx8v4peOljvU+CH1EE91+Xwz8xHuky1mnUAh/otUU2ofRd8bgrBlrasE6Y685rNSMJRqI/icONlDCVKoKKThTP5yRCxaTIpWMk/g372l08fNsRPSWQvUjEdB0rzZvFtQ8jVDQK0Ag0z9rVDXluS86d68/Ht9a+d8++0q83/uR66HHyokv/mHpdEmZaYlWK2+QH5C+ZJNW1EwyqxHEQ+a/TzpMWS3sDik0fZupTmj0qQTlflkegAIq3DiZ8jaX7ZloUKohBXu+0piv1d7RpZexHo1fJIfRWlDVqQPqlMKfiT5lWlgTDEmqFD2xYCRkraYnWoZXdgFS7TCHrB5lpUH4Zi51uOfeD5edu7cjsfw2P0exDjNlmIayKGM7h7MdoxYZ8sbab7NhLZtCf+7IiLWWD9LUxe3wzrIFMyRyv0znYtpX7Yuooap+TYb3/ApgI80qwI74PaNKrvjx34SdQaIAmtwAqS6kxF6HK13dpDtwOtbhwfaeLWVTPxtTEH9pRaPCDSHe+3Mo3l64OBD1mqmcmuddyMW5htTn6QGPCBJMC8knavA7YZ5McYV7PHDS4cxenJj2vyVxT7t2x3qOCNrUvq209mznOlS8JXItXiuz6GIMnHynzKGRUc89Xr/CAj6jcy2SWdtwr5b40sU4wxURLuJknhNbGsHosXdoDR1BK125HMRIN/2f904Wia/Pd3j2ZNhIMwtalY6b1wplLDOf6H+RHcSER5XOmTFEopF1f05rCFpkgzoAoGAl8GXwsL+KE1w0gvLe/9N/eutG4/qNR54oJz7/+6V9ho3q1ABhXFE8Sq4sEG4V2GeHFtHLAlfD0iNMO/4RClEWhFVOzHuGbkGFLMoVjK0UGmpslswxlTg8XKB0ImsVvaiGdx0irrrs3lhTQxkJbrj3K5BCXj8K8aBj5diK0TOUgLluU8Rp2MtD7HceGkXnmwuwTuhhp+/584zWtHaUH//Jn4jG1ODgAMOVLAM4geIr79sBO6VTgEVHws1046UUJTUTdZ56Xw95prNKALCGBu2RDtJZe3uKhEa5wmEN4ZQEmCqE0LSiqhUqY7LpGYW4njy+rMU8LOZTenyBIL9HOesVakTnvgQP0gh9NbJY4OQ25KQPAM1vK82drmlCT4L3N8M4evQ9lqW/F2BLM7zFbTu3sOLUUSAyg3rUstBPFyULvZIAiOBxunQjPHwCSi1kEDnP5B7KRIqdOtDImhgoZIS3TK3B8t+3v6wyx7fSDFqsvB5k8Jkr5/k6C7n1HBy8wdDMABoLhxKGFdE9m8dGpABgTGS9fxqDDJgwML5HpxPP38gaLj1ex/Ma+E00xrUCDaGKujoBnbzZl3WlP+//grBQNZwjMNbQ1PR/YfDhyfNLWlX0DI2Gng+uW4e+KHjG3/73f/T6jcb1b554ppz6z39QWifQ4FbkhB5GIiaZBW9kA7xCm6om2QNZM23EYNSnGIVTFQ+hMi4xIY0rdj9FBLZuSaZEGJS0qKihVIdKmDr2fIUstd7Tpl82HWvsAa82PKgplqyIgPdTBNNvs7aIG8vr+SGvMMN1ceAq1wZ9C9ClCbqSy7cbSKM2b9le+mCYD8BkvhnBnP7t/fAOG0n9RsoR5rlOo/DThCXYnLZ2NEcXzIn0gvvhNa9y2GUAhAiPgp48dJdUb1SqW30QKEVVUycNhQcedWZFeaqlgR7YjFY6sWzCm9iEHEsV7Vz3qFGJMjaKTmKo7S5vsHmpp+YFdBxLnLiVOoypsae0d2+N+quV1NBU1WgziGLRy6xGmqEJb9htYRK6CTDJVklf10aQPnT8gfJ1CDkMm6RWo4HRL0Z3SLXqXS5BmVDP61pjeH9dAudhxZ+VxUYWGu45VJapxRa5TiN9J88cd1jqkCJYmbpSJgaOsQvuCFt1rmJ8kA3U/gjjiHMZoEtErsiWq6Z0OGYFjRKkUQsjblIlE+HPJSJp8zfZ9vFLWhPnxsazdbk7zWqN5gRUar/S4UXjOloUnil7aRlkovke0dFGSn6v+wmk5c3wulEr879/+B+fv9G4/u8nni2n/+KPSsvE5RC3dHAsWNYRA0tM+XYDNNjrspHrknDf8PqcFH8v0TYbhclU7wIy9yZFHeTAm4hipIxuNtRAEiCIdJHvt34IpndM9yar2ltVJU35wfUaVaiO3JuUICJj5QRCYYnXPcMK1CtX5f6lZ7MMcuGBuuztNFtvv/NweBzrkZ17d4eoSSsHRvj6CptGLrJmaBDZNW+sRjmESq+Ry+apwjv1nPBmDHIHwIie/xjrb/iAZTOk343Komn2kV9F7hoORKJq6ExEuujpCR9ZIWi5WC32oVXGpRqvh2SNGTvpVhpwM6z7VqeXef8aWKIQTDsPuYU0dn65sUyqsEIkamhR2g0ZbqD6GE3hRoimCs+3gM7arhlEg/4SSzfGaZSqLtXXy9Ltno2xC9rDHm0Dr5ffbXcMsCdsFL5lt2t0MMoQy5ESxA3W1SH4Ts7K5khi0gK9yG4cVzgAfjZ0BWMague7Aotm4nwZO/tOmTx/vKyxGqjBlHGdUL8k56rvFwc7z4AEBj1JqFb5JZ/PhnaIlFaGJWPD2Tl1RDw71r1cmdmPr5GjTKDgoOGpjZ+po0HEl4/WjwdLBxqN5jx+IZtGMPFfQ4eEvw7FLJ5RjBVZ/lTB6Jd+94kbjes3f/B0OfWl/1R6F/iQXEcNJYkeCe+wxcjl5hBezBQjt/zBP8PDDYL5B/xdRadFLkQlI5c6m0a559hayOgWKQ8XrpiNhyPVelPHz0gkiKGB6O1lQGcd54euuGr+bvFoYSmSF4x5XlvOHN8XBkoEHAGAGFY1mFxJXqB1WYAMvJcy0beg/LvvwP7y7tEj0WDu37GjdCPi2UUqJc3JG/naq68y9v8KAEFbTAiPo623Ho+volM/FK6bDuyL9sEFDPEUGoJnjh2DDsPWSTz2RlJKHUbKgGW/K3iHgSQmPSzSxkgFNb6cFA6J6woACfBHTIP9U404nCZXjxKBJQkH2OHhx9A3bt0aK5SmaHi7mG7LNha7syzuEkpRk8yitQhA2PSkL5agBcghxtONw1xSpyJa2vQAZ1bLpfNXygD1mfWj8gxud2k3XZdlQSrkjFvsu2YWbgPgxdXBcVg8U6GcZd1St741FuMNwSBph/u479BelsEPIt4JX5WBxr69h0od/MVVzlEvalqd3gehfGStJ8+9hsouSJtDnVET1eqcjJ6mjSoqxFS66aJZkP1LWTFxRjLFy+mKlLrLe5wN7Uwe/f/Zm619v84/F/yJI2SrKEoO/uRIVSyawJAC+HDEyu+VTuc0u0bJdWhgsZaJ7/uVf/f0jcb1Gw8/XY4DaGxZHeWQJyMiIg0P2NRuExoVGpcIoPD7OB17jcBC34UNC3hEDcgbvMCXI/170H3T6JSfCrDB3lM0mIG7XSHEAVFrPhySaZNESC5SdnsYV/QnsvBPEmcWsCYMQSFziiKUeHMM3NsW8l4c8Bmi6xgOIFRTJd5KNLXHFjXkKsa0hZVG99B0nixHT4AWIj2wg3GYHka5Na5OeIt6qxMnj3HTFhmOY7Mh6ct6+mG97BneyJcDperpd/H93SBljz/0cBk4fY79hfVl3za2uWBgPqDsx+hYDLUauD0205kEMARGAkWL1DDrLb29HE3Jve6jM1o2Y1RyGoMZwD1yYG8D6W0D6foYB36F3lYzzW/JtyKDUqVGiN7zHH7pOk0QjHVgsZeL37dQb63Re1zl5+oanCpAAhpWwhhCK1dpDs9A2lYpq55rD6MOHqi1NrQ40qAN/TvLnkN3EFGIUpyXSdftkh5an1oPtREdB+h/Pf/o35UDbORcpSbrve1DpW4zU96s9WniM3ZqZLREmpycvnqkLFx+o4xdglDNwowVls65ZFCKWbRdPAdRk3lest4S5Ahl5+y4G1fi/2dC+D4GYGqYbJg0r6qySmidc64x5ggQbQfS3NSDz6UUoa1YAR+xbkoj5xU0uFRBBsGNZYv29dbKZ3778RuN6zcffqYc/8IflK0FkUnSQtOtsNBo4DFIRornEjgbu2rES4dx3EEExlH62ViGbcpIEcyFbMYrSmuagUSrIGfMZPElPUQDdRgx1GlV4tEwBEEMsRbqQsWVj4nmYnBm/OBVuS/8WiGTuWNLKDU9UYhh8vrC6JPMeznPo/eWSa9Sb8K2LFDbDvH1vg+F0bz21lvl/KVrqL9uKPsP3gZbhCIfdFRAw56ecHszvax1aF3wKThYsKfZ8zXDWtB+PuM2dBivXhgozzz6ZBm/Sv3JcN4GUMndiPEoTBPplb2/KK6svlONKTekOBXrAzNqKejpf5tq5Q4uicWNqEMZrSzCbcR3kJ53IZXQBTCDhGyZBA5f4761CTrBEHEpnQ/fum0eCtsoRNQZ+nSNyD87J6ZO35ToGK/fu30L0s9dNIXRjajvoaaD/SIQZQPV0R6e3zjp8SRRexHKmIddxHKZCEl4LG29W8uW/TeVFrieC1xzsk3TgV07e7p84/N/Wo4g+rOFvWwf/rlPle0f+URZaN8KugiUz8Fu5BC3UR30drrdk4/DrBaTh2Xy4pEyfvk9vs5So0lR4/0EPSgLot/Ie7kx1ATNESERwNTqSF5lHJ+qpAitwzC+RGGvM/DNgITsI5DYT8jviKwwMvpMF2tQfUTEECnNjaoLppduytFBOi/os+YB/sJvPXqjcf2rh35IWvhHZXMhclE0R28GizTimPM62qA8mmIwTugqgBg1FR9onMgUbI3g9+ElOQDbttFvAdWzv2UhLDVpnj8La0vqdROfF2g0kRfmL//e4UDFPVOC2WiV4T52ckUebp8i0Z34MrpFhEtaTOqkGxHlQvLahPKkL+WOZVcSdXWxceXOA6RPsBmYNZvACB998pVy8twoLIet7G7+EJsLt4H+dUS0bo+pZdRuARZOnD0GY5qmMyP5e/fvYoBxaxTAp4+fLo9875EyPTbNLBCfgylYVXC3EeHcGa1xiezF6h9rLR6cM1I2lTWuACwcMqWOMJ2UhWGk4HlxX/h7IocioRJ0ra3mnFkh9Wvt3VJWXZfk1g7upzr3sQ5WTiBkWwUxVbK8gkLvBPNLnfAPN8GZHOF5XUGtd/NumB279hMJN3C72cbIbuCQMgsjyYJDmF6pgHnYKxNuiIFTOA+8HYsQucf77zhc+vftYSdyal3UE+kXOBMPfvkL5YVHH6dWJfJTIvzcP/61sv3u+8qsWydpaoVOBtcr+bUNx9WKYI/T2808yDb2bzXOIxk9fLYMnjteBi+eKXOklpJjNVzvm20ha6uY36v6YB5u7SiPT40qVUMhtbcajSpjm+fmun6LxsRnCtZMfPr8c22o9bp2ohQ+IxbnVZEcz3YwlIKF1FJ+6Xd+JHL9i799pJz9+ufKxrWxGArzIAREajeb0Kj2RSyBw6MPI+IyyA2OLfa8iQpLfmlE/r4RrqAqT8uAHkpEK2LvEJmpmV7Awr4bsRpH4IN9j4fUcGI5gfJnLtIpAXkAACAASURBVAqX3cFr+97B/ogaS3i2mk41/63YGdE9j1uVv7xyjWue8G6KKpIzAfvCrr1SY3cfpt7ah1HU0Zi1rkGP4tV3zpQfPvs2/Yp6eHp3lJt27WDid1PUHbLp3V6ZxnUcwX7qKtj8m7dsCMLvEgd4htruh489U958/d2ywnbDzR1IoJFGdnFo+jduCAaH6a+0qRgoDYYGwA9RIEZXlHPmd9sSISvNV7NS4HAf65UOYIq6B6JzEwDFOIuIF+qQq7vpztLEorgZDpK2pnqww4St8jgt1jgolvGCDYsU8NdQSJqj8d9KVB1CvPIStfKtd99LtL6DMEfDmbrLdDK5frWbmR2nrJUzKql27H6AGcAgN7R0UmOuUZd5DbYNWnFiL/3tg+W7X/0S6R2jG4AcP/n3/1H5+X/835VZEMZpFyS4GZQa0UPpazYCYsS95tolXimPppGS2/DM6bdNj7AJ5d0ydIJ+2eQAtRH1rzvSwgH7KQU6cmAxa/jsH1ZYbBpItGEx6oShI0JFO7VCmnPWLes7wTSNX+MNg629kiKlAn1R0wkIC6DwJSuoamT//X/3ZJ7DGiv+1x9+vAx8689L18IgOazIVYIavrngxAaMyqJ8IxJm19CoENZ1stjoM4tHc72q0tJGrr179wTUvp4P0snBVFFJ+DOGHgnBIiyq74rqmSraA7N3YGnSQAqmEQdqKMJj3qtWQjY2uB4XDOSi8RDYj18VphjlWXok1aFCnwKPa0S1EJ9j6G/jhvbykXvYtNKNljzjETEJC6o2MLZcnnzhSDl5fqjczKqjXnpW2zb1lq2bmRezX0Tq1IRC01ojzoEaqK+vCwdA85A+3zwp8Qxcs4HLo+Xll98tl84NMUgH9w40sX55smxipKWPz1tDCgUnhNMbaXm0cTgp4/C+qGUpeMNnjhklF73xHKRodW2gDwWo4rVOYBz17VvKnls+Xtr69sDQZrSHh72AIS/SnF1htakrXl2VG41nTpRT36JZy9DZJjjsQ0OjAfbYaL79jvuIhv3EAQyLhQcrARhV9UukSWloeVetdXxOtZkt/ptrkhbldunYJora1NuPP16e/cZXytUzJ4imrWXP4fvL3/un/6x07T1Q5mU+WPOZbcRsVa3fRwSLdUmJFJuyBO3KA2/rxj6hOvKTg2V26HQZI2WcgFmzNj1ETWjUT4jefM4msnWtcnlZZ2lAOmVr3w8aV9ZtaYI6kKpZzF9ab6vdUZv28LoS6U7WSHIUk66VGz7d+OoURim//LuP3Whc//aHz5SRh75amkYv8EEgXWJdMStDjtlLhGpRHoyDugFptItseZgB1NhCSiRLwIXgpobuHLYg3IT8lJdrI7aF6DSMroDac1J4rLGkzqgr7wdbiOXifpDsIcRuYAf1qlWsMWcUegrvs+yFlT0CgieCJAGTBmyarQNvk0ZrT8MpVcP2JNJpaijeffgQKGYXHk9eHGmi9QPy0CMsTjt1ZaK8yqLrTagrKYraxXVuCHY8W1kQhKnnkE44okKatgc9O3wOhsViBwx3Gm7Z7Oy6cvz4lXL6BEsSiBRdrmJaY4qXOsX0cAMKQj5saYmugW3H+IxkTS5mwLjqAZKi4cxBWc/wXrvgTjtkYd24CxWJui6Nu/XwJ0v7ppvLcn1vWaDxu4BxLaorsco4vp8J47JmCz0SDY33iO0jOiYiv4OCklBbWtmQiQy0CN8a6WDQqDh8NeMK/x4AQGVeenjpSRhX1OOR3ciT1O9x+HgGrz71eHnwLz5fVoevRtp76J6PlV/4tX9aNuy7tUwak7gW0+JIjQWljFv2kHxuvqZvam3Df8dmFM7NrI5UpBOHoaZmF1/tOuSRC2XywruUaG+Tjg+QQZiZuJDdtDABogTKTLNlzeQeaaOz5zPZF9ny8VcAT4F3ZJM/yAmh4eIMohtsfBAS0is4pEInvQtG++Qr1pVP/9uHbjSu3332hXLlgS+VllH0JJxTkrIe9xVZYJYoL+Khbdda5J8+dTpqm7379kWUmWTT+dUrl6htxsNLRq9J0MItifxZtFAtiyXpNFywwMjuPbsCwBhDB0Pe2wgMihUerHuBHUoUNZS4q6SZBmYdZYiWgmKnPmhNQdHJgjSjoroQySgQ6HBE3wUSDk/OE7UOMh5/YP8OHqCETllhNLa5UXNcxxBM5xE2iDggN0fa1dkEekaIag95NK4JIxsGHLiqEhP1Vv+2jai49hBhmPWadH/0IAgqBj3dgMov+6J4cBuINvPTV0iPp6i/1pftW+kfuYGD91a3vg+yq2qtzYAW6iGa4vRu2MQA6cHQJ1Q6bZT67trIAKloE+RQHERbbzl46/2kYRvLGuDDqtr0EWiiQZEEXz8bJNqkYGXrI6qI8N7+tyiknThntaIBwJcwPd8cNckH0sIqZsW2EqNWZWppb6ZlpLU8kxbSutPvvlm+8Md/VAZOnQgtyJvuuKP8g//2fyk7Dt5eZni2czVEj3MVIzdhCpmChcuvkOGoqU0/6XkpdzBjOYHhU10ZOjNtBtRo4XJbyV7ql4bLCkrRo2ffLZOXT5ZVmtTr6aPVq1Rl452b0Chc78hQ0Ljy82lcufOr4jOaIsahjz+k0fPvoTNpKwXj8tsFOgIMqL1ImmbeEgz00//6ezca128/9Vw58sXfLzsZfOsCtjFy+cZKj5kHz1EAtwg4cIFnzpwN5vqePXuicB6H2vL/M/YeUHqe53nmO71XTMcUdKISAEmQBDspqlBSJDmRbdmOHe9Zn5N4E+/G6yRnk7NxtHFixU2OHSmWpbhEvdmWRFuSLZGUKFEUeyf6oAwwmBlM7332up73H5qklZNAHgMEZv7/+7/vfdr93M/9XLlyKVajhs55GBepn8gU6eEUu4hdYzofCktF6bq9e9KRI4diTY5M+4ssobvIVpBFJ39V9cWrloF61UBPUhTG6c/wOKGJkHPdSFQ2P3yMvWQPE8x4PJipoMYV6CW1yPbtW9N2ZAWKixViUSqN1+FaJIpOut0QXYgFDLm0vDlNj8FCWKXZiRZ5pTQt9BLKYToMwfZQPUiZ65YtDayh3cm814V08cJpGs+DPA9Sya69bK4fDNXdLSCRpcWoVS1MpGKVemFEbEWWQNKvR1qJOTUSrT1FubpRdhKtbGzq5B6QKXAvZnBYxaSHNRjXmfP9Iafc2b0bOJ1BT+5XkStq6Vnp0DL4k4v90MlQ8cnHHiq3+knT58x8sfnq4Q6t9kgFc9qUz8xmtMrp4GvgdaSEenyjVU7deFfEW1jOMXQx/ekf/Of0/OOPR4rUsK0v/cw/+2fp8M33kK46TY0ri/QMk5YkwPsoy2C9Em2JwiMNJxGREOPCOBZNd81snARep0b33zRKI6yfg9c08gM2plqyEaPZGP2ysYvwRaeIntz3cpyN2vGKs7oxRn6hNX42BqFB4f1cgGVWRqFpHah07gtGv8ssyu8xrY2wa9zdvDv5M/i673qzcf2rr309Pf+HH0o3tNYxQgBQYc3FD1tkuteqWE0+Lm6BCGa91WZfCJEZ6Twu8r5y+UKkIaZmGp51mhGvhNeYICrNMlLvtvMaJIRvvuUYMmt7MEJEQWMOyxF+IhufT62IUfXpxyEE04h0cNGl4oFgSbqMDZSb+XXBuxRGXkQeTT9dvjDChpNFDM0I2EZKJviQBTFJm/TsGiYeTQ26y7ADBkn3VhjRqCQiAKmwNZ5eGypBoZngPmMi2Nj0SrowSFqIcI+Cnbt3dNLPK0oPP/R1hgYHeTDl6djNd3G/NtIr8PisyZqbyR2pg1bm7Bktp862ptRHc1UnVE3a3N3dl7pR9+3ZthOWBdGI47rG6xRR/xi1BWtWcQayGjLArjZklsHxua76kPldOpgjJlHrBuafYZ4Q9fQIYBhuZwxJoQK4kr1UjkZR2Eeq5OEu1FybBzDOoemgPj0blsOQZjJVGMHs4ED6yuc+mZ549CEynIXU0LY13fOBD6Tj73xPKpJvKBCVTT4couDWNLJ1pmQCZCLQXu2mWWtcpuvLfK3hBAMw4DMvq0VIhrGhHNoqQJKHP3QUqYMxMLVM6nBEDazBKoa7OCmcf/kMmydPYf04qegb2t6gqR7s+Ywqbm5wybfN+50R8o1Qi8rbcJz6dlBUXq1iRqHjQZYUdaYOIaau4xX/rnH98y/+eXrxE7+VbkX4pJslA4pJypuzkSkwUO8OI17kKqt5nPbshqHQSrFveB4bc2yDNZuq0cK2boctYLq4hcHHxdhGMh5rUqWltHPQb7r5JoARDnshvAbAjue2PyOKNM1I/cSkI/uLvDZqPDQlnbrVa2SAgv6V/LCCxwm2suTMkNfO/Qrff/v2behs8D548ClStwX6U6ZMHsiYXcIxzBLtziCuAuMtrYJkVZY1p64tO9LGgrt49bC5SbgB4/saUWsAXfKSCtI5muRl1KaHDmxjB/LF9MXPfSGWN9x991s4yJUwP05ELSqUXlvFQeDhrpKaNsF42LVjR9rP4vX9Bw+nbfy5ETVdZ7KYzeQe6R3t1WRUNKZ5Bf5CWSg3wZWP04g26WmZsKwkAGgrTs2RkrylM6c9G6TU4e1txkb0yipKMd0rSitThu/LPR7Z8VFUREsu1xPah8TdbCI6zBLCU5gE2cinP/YH6YnvfYf0dx5n0pr+wc//Qtp3511weLfEcKFzkkrTmVFYOpimy9BxeUYVbYPXj+4XAmx+Twwm7xLLjAzBlhhYDCXe6DCQCHuRfslD5PPzdhVMQteWrtCgXqRvxtbKawNp4PQr9CJP8RzGiWJyM7PAkBSqbNd5AsFcUbAs0MIIzgIXmaGxhBPPDH3bQbn/FYTecHt5/s1s4F0ffFNa+H994Svp+f/2m+l475a0s7eTT4ZxgWRNslhATYxm+HOiYpcvD4SXtEEsS90G7+DgRSB4ms98smaoQS2giA2kKqaTU25xBLYVrVOXvbd3a9q7f08YoR7CTrj1mw04u/puHpxEq2EBKbelaNjlIjKmn7i51lL2FkwnQ70HQ5MdYj/N4ThJxz28x3X7rgua03zMminNpsGyy4vlBPbVlrg5yxyqq3y+M0NEHZrFa9Q4nS0stqvqTPMT7BtjZc86T9BCW5XWKYbhzl6eIHhUsxihCcCmNLU0VaSD+3anB9HaHweBO3z9EZzRGtzGgTSEqKZzZrW0F6auDXJLZ9P+XTvTP/3Ff5JuufXWGM8X0FkN5rwpj27UqJwVoxz5CFkx7tsCB3cVx+OzUM7N9GVz4bdoaywqMO+3vnLEhQjvTJzT03FqHI3AyQwOXaWOASXlr3x+Ss/pyWusdR2CNMqZJQgIhnEFhsa9Me7ooQFfeOaOq5bigL/+5c+nr3z+C1HrStb++z/50+ldP/GBtOhnAzF1Dkxxmxl0F134Lu+0FYfnHrVA7zLwmKNnoY55HYSSO23e/4iaRlaNTGFa0soQEJKmm4GsGD6VpOtRJ0Usp2bj1vOcICcAKs2OnEtDp55MV88wEsL0eR0GZvkSi+7j50yLs0H7v5UCRB/Fmf+ukwq4PgM6QcOyTA2tlwxm+Of3vBnQ+KUvPZie+6PfSMd7msO4aMNyGFgwB7wu28JeyQRbQJR3VhzGvzOcOlY9RFpQ30BhzgI32eemg40AH0aqKSTMpJMIZvihu7YCI9N81dBCWVcD8oHFvA5pJw3HUfQClSa2HxFFNjVDlrvOHiYSEnU14mbmKVfRsCZSjEYav1U0ht12KYN/npR2XYY676FRjVIfTpKiLvLDkxzsk+ziGmSStJh0tQjkbO+2m9LZly6zPK2N+7AN47LxzeHlrVaKa9IJoPrx+dXUBlK6pZGmJw/xKEOXqyCSTz7xZHzuDRC5y9CiLgygHe5n52sGguwG19QGGPLudz6Q/uE/+lnUfbsi7QjEDK8boFXMZ1m3F+G0BqKB7TjKOO0MtSDqAHusL2WyGKFi2pvvd2eag4x5FW4mtrqCyAkG+YfOG03gWNRqVKu+HgTYFH0a3qcakN1be0FRIdm6AJ7UVOOKXq1Fv8bFNZii+QxJ9GjypvTykz9If/xffjdUj4tISe+5/+3pZ//3f5xKaL8sYsxLSiUA/1tvu4daNsOW9pYggEeQjPKwUPv8COMKFd+CpYXx+e3+hZE2orKRPqdxWQLdM+PPOGOlmFGBq8n315CBNZTxuYtm0zgI49kXvpdmryEHxxxfbQzu4pDiOWQQSMWqUITykFmXZoprACSqfMUH8P+8Fg6mrR+diOj6+37t6/l7N/tcv/yVb6Zn//i30wFqhAMgauUU/mNspLdf0kFHX2WkMWotGRutEFydJfIhS20SmTLdW4AOVAOXpQcmtHuwZqCt6HFDZtp5Fw739h19sNDhtNkr0XhCqkzjEgWiZ4ZxjUPVMQRnwZB8E01Jol8hoZMoUgHI4EHIc2FSg0CPEM43LVJPb4pI6Vf0KqJnQt9LZwGFZxJDmOWaXsWwTiuer9afmhPrROIF9jCdGU133XpXOkyELSLqLdO7CSY+jIihqbX07AmWYmNELQwE7uptS4f2bKenVZkGMabzbJP0mme40ReIXs6Sua1STQ8bzo7yNMD2uOHo4fRTP/WBEPdU9GeZgtMoJen5GqMvS9zvae5fA/C9y9KNYo6Y2OML7iHOqIn2gOisNYowsp9PZ2XKGPdJwzP1wfFcHrmazg8NwEN0/y/Oh6OzpBfm9VSsUnte5eA20rpGInaFKRYn2JQTghpQuAfXWTIADD7geShj3/jCZ9OpF59PCxzovTfdln7+F38J8jPkAb+f5znHM3QJoAx0PYfCQrV8Hv3jptBMkXDtZt33psj1emDFw6qBRaomchwpbaHmNnpZA9k6clwGZ7zopETh9WTFCyGVo6tYzSdvqOAero2lyeGzcB9fTJNXzmJk3F8+o5Po0V4Nxk/BocsMKryXZzB6Xb5/WJDWn4EP8QFLlr/3wQffaFy/9OW/Si988vfSwS0VHBZ2CtMvGRm4lAm71C8L0IdsFFvM2YNaWcYb8d821Do6nPUC2sXVNdJ8tS+2SC4+w+HOFsxDCg7hOmjYLmhHoGGFnpRhVo+ceXcM9cF0UIxTQrC8r5XoyeScOn8W0x6heRnjWQxGFrnh3ev00JkzT+Mplx32kzsmnMr7RWHqSiRSvVfOX0gvnz9PA5Ybg6JtSUlLmrgGw39gNvW2bUvvfMv9COw3UTiD9kEqFbinQ5cuDs2nl84MxCb4tub6dN/dx1NfZ1OqZyzFEZMXnn2O1sIgD5gDfXUIJHGAqGL0zPSu4OZx+Jowxl3sLHvg7e9Ix4/fBkeP98LIxibG0vmrA0gRTAX73jkyRVCtIYXQNdJqd0tBLG50Hax1MT9nTROiLC7DiMMm4kAU5MZK0xkeH0mXhum/kTZrYPPUnk7/mgz5fWXOfHEvGmg79NIGqKbum2P1rBfeQDO9jKzETEWI5dIrL6evfuZT6eLJlykV5tKBY8fTP/w/fjnVd26nD4fBRpmFgBHX7QSFtWI1r2+NlR+0KVS0X6Opm3kffzctzLEi132xbjVQOv7CAUW/X1g8YPwcSCQkB9FWA+Mv5P6F/AQH32ijIm7CwBzYrYSsUFUOVQzIfuHaxTRy7gQR7RSsfDiYxYy+MMiZE9HMvg+eisGgcE3x3yKnGTvKhh7OaD3d9y8//0bj+ief+0p6CkDjWFdDOrJ/eypCwWfo8iW2k/QGnWbc7YwcziqbxmiHT4wNRw66Z8/utGf3LoADSJ+E1xV2Qk2DHs7hdUXvNCwdiOnMFhYL1LtYzDmusJXMsdsguoRtcQMmJfryQPQ6okS5mHROLI8Q5MZf4DPBf9SYPBTyGRuAtk2DlKq2aLYO0NAWHcE2h+Y1xgFLXjp3Pr0K0XZGBgDRcmWNCmK1KQ0Psmy9pjX9xHv/fiB6KwAgG4isLPllbYmu+GPPUBRDOq2HdlTLgbvh0J507Oh+5riYQiZy9p85lx77weOkYBBmMZBRFItNGWJxO4Yid7DM2Syi61YMqgVHtJf68N533J+2cx8HyBYGoJat8uCqqYmsb/3kIR1HTVlG6mxvrAJQwzreVbhtNPYdGnU6PKDhgORDITIiodtd7BzN4SQujyHII9EZO591rZAFu9UaaZx7gu3t7WpHB4MdY8tQpEx3ywFhHM+RoXNt8Ep6CGrTc0/8kGe9hJxbRzp8/J50031vS6s0pRu5Fh2hAMBEYa2pz7oZcMuzExPNUtmCwOzZsOf0o40ryx0UyONR/2QOqVnNModYJNgoHbO1gjSeKGumwsyfxmYLYDEce2Em67XXMwIVaFcaGpnUHJHd+bKZS0+m9TkkEXg9wYt8xgqO3fco1FtxgiNtzShhlCg8hzt++VNvNK5/+sUH09Mf/820h2T62OHdjChQAILwaVyOvY8PX+WHJcOympJxACPX3r3XpaM33ADDHFlqDtY6KdRV6oShKwNRGYVAi2s0eWCdnV2pHW3CvOYmX08QQ/nUw+zRmuRBOsRYzMFxv1LopaqAWmAh+2BX3NBh4Rgh22dYUFfifZQBqHa3LX9eoCFrf8uUJg4YX/NEsGEYJCfoFZ0ZYBKWJ8HSR17TYbsm1vhUMz4yn9711nek++68PbaAFMnQ5nMKSihA8uq5y+mxZ1+l54S6LRy/WkAQm9IPvPWu1Ev0Mq9XxOfhhx9Nz79yMqLlGMal9sggjfJxivqGBiZ9uaoV6r4t9L12b6POofDuYJneDTch8U1/SLGXRVBDEUr1GZR4C4aA6Z4emL8TLGrkGprQFqklnYvGMLXeigeJeyUC6OcX0LFECPiYAzQNYjmNA5zEQY7TGuGOMi9mqg37QQ10WgTbSPtX2VBf6VJ56sVrADMNtB5EY1946sn0ygvPhUjqBofuwI03p979N7JeB0k8tqMcPHKUQAg8T+YwSQtG+pSOsYPdbNbFMWRD9AqAIppWGcn0V0SlwlGN3+Pg5sLPtHjREoPvGaaHOAgFz/5nD+fTBfbeGw06szwUis0ppIpNOmqVqhZI1XWSITnnv/H3UUPxHjWx0pf1uUXIuA+dTNPnX4BidY5zMRE7lt0gmrmVmyni5hCnL5W7Xf6rjfo7/vmbjMvI9fx/++20q3I1Hbqum2hFNODTdcMOtwk8Q1qxwoEbBnYXiZT+c+utt9D47I6bZZRy0dxloh15QIyOh8YfhqVy0xZzeci6sV2+oD8Qc038r//EqXTq+VepBZgQvufutMzPLBLNNEQjT16Q5sOg9jEainEU3EYuQAnzUHiKucESde3LWRvqtda4KcPUMKcuss2EzZIKOc5xg2eocaZmZao3skD8cHrxmQEUi1bSL/zcT6edfVu5dvprrt+JMRWb20QudOoee/pFjJeHANnXw3g9kevH/t5bmd6FyYFxiWaePH0uff2b34YszCIFDvs4AM3VqyPhMOxdiZyWctBLSb23tsphrOVQk341sICNyeYDR46lLoYKrzIdPA1q6tK2UlLXLC3neL9ybtXodjC2AyIX09gyFeyLFfiWedDQRq26ESojEy3d6SyKTFq0yL0dBxb3a53r9hkpV1AHilvJM5q8cCnVu0oHZHIEZ3mFBe4SdV956UWAImpCPkslIy67rr8xde87DP7Nz2Po+w8fjsh86dL58PwL0MJmSYt1rkYZBXOkv8WmEzIfz4diNzl62XrILYjc2w2cMraa2GKxV+rK1LaOrZHhnCUDOcdXN/fs2M03x0R4ThNNITMYUhj6D3BsiXszoxankc6zwd+paxIjQSaATh/Qm6zmqzZBJ4MgPHu1P40OnEjziOvImyzDyUEBVY2xcAbztebomdHVO3/lM2+MXD//R59PL2Bc20pmI3LVQtepIM2zVzXlFCk0nPGJYdgJpWnf3t3p8JGDaRs1gymeB8idwyOgRo6UN0FSXVX6WuMStXIjPQ/PuiivsMmZq4W29dLwhSvp8ivnUwnUnkPvelcqqmuKNToTbNhwneoGEXGVHsnS/LUYyzAFtGFYgA+DmV8GN877qqcWIZylgTwEwibUfpHZq3FqwDIUmiSezakIRPeYDgF5dzub3ZvTyRevxnqjn3z/A9QHstLtm9godBDTYt6+SwlC/bPphedfDgVeqUwPvOPedOdtN4eoqKq9PlHrxm9881vp6WeeDQfhGiKN3kfiOiLRM9HStVWayxBP2xrL0q5uKFUtqEe5EJ37cOPt96etOw4QwcpxCMRe2gRxEKP3yDgL9KkguQIICJ1nCTgbSpJWs1ZHTHI7/c2tcjuMNaya+UrTqTkSDWiuY95RHD5jOUiv4zETLgIkU2nlWpoZyx8E+Hn0298GsbwGzW2Qmq0qtW9HYQrjaujalsoaSfcBMvBNpLbXMbXemC5cOBvScy5NrGdJXEf71nRxgDYODqG7txfnmQnbpvZGTVsGslREedWmlw/oDJtIrzsCJDu7g0Djq+QsXWEI1JT72Wefj53Xx48fT3ffdVcciSgbwrhMKo0wuTbyGS7yj/O8t+JF0dvTUfOPwa6Xvypfkqytiqa9rI86J8ShV82OXkxjl09ibBfSOgz9MoydYxLARtRcMeie20V3/Is3GdfPfewz6eSnP5IONEC23NZGTq/4iiztcpZ6AT9PQCXhDW86djTdcOMRmsBNEa41E0dGbBKbsrTAjQttd9KJSsVD/a5IafJEs+40oyy5xiolhA+eupQuvXQpTZKiHXj3u1Pn/oNEB2SmQfYcoVgnNZsCyl5duMYdwnCwCuu/GkABe3EasVvh1fu+ROQcZuZoASTzHDoaIoN19FWKKOKL3GTJZ5AIuoxxrSxWE/br05kXWWe6XJJ+9qf/Xrr12D6eDhQn2dscRuuYECPxAHsjSdWuXLkKEngFJ7M33XjD9XzmxhCMEdDw4Vsnnjp1Nn3605+MERzlyPSaxfSyjNSx29mUFWrP+LXLDAMOpX291WlnO413REYbtpA+I/KyGw7hDlKuqqcdPQAAIABJREFUGuhQi+sVOI4Ah6MtEut3BEmoGU29vKdRZzlqz59NkzQsWTPed/9OsMSxIGufKh1NoSFaESue5NBRqxLJRkntq3Figi71IJQXicRf+eKXwricVrjj3ntSFe2WcdKsKsCPKojNDaSSV4jsTSDLfUR+1yut4uQW0Vifx9n09exIL5Mqt7D2tAdGSrHcVa5KtPjUqdNBTTIP9D7Z6vHg++yH6MupxuwsmWenGVDEFbZlqFqNwO5/6JHvpAGMduf27endnJ1ynHvA50ZCD3vMdG0aF/eHG2Gd6fkIMdsYnvX7szq0eiRZW1IlSCYKnDXjVlWWkhmssbdu+mqaRSru2iVIAgScYvEC3k+lKk54RMQ7/+Vn3xi5fvGTf5H6GTnpLZpMvS3VERqriVJC6NfwYsukZD1Eqrfcf2+s/jFke2EWjY73+6LqiivwYmPXSWPVjqQjmQvHaHrkrblADfaBoR9+6UuPv5BOPn0mzaIae+wf/Hi67rY7GMKjwMRoVZstUWyUeqsSLyLj26VzV4C9tzDfpNLT4NUr0Rzd4N/7L/I6C/Ag6bsJjIyRylQ21ILGsTNZmJ57Zy20uAixuGRb6n91MQ32z6btXU3pH/7UffS2oD/JSsepmKbIqvcBaTTS0zeIHnpYmfzqKbbRt1HMxfkrKwrVrTzIs8yP/bdPfAJw4wepmSLfwc014W1aCHbzzf0d9ptiF1rxEoTnkqnUVbeSuhuKaGs0phoEZ1aY2apu6GHm6u60fd/NXLfUJw3KOtaaKm9TrKT5m3Ucc7/QGlG2gLNNTnmH/mCB3RE6+qJo3ANnsazNpKHVM6hYRaYycP5smr52NTXC2JdLqumefPHl9KXPfiEmIe4iOtxy552QalM6Q61cDOeya/t1RJM60uaJ1Nm7I3Ux0j8zMwZizOg+PcFhSM3tUKJUaG50to1oKPBkDSZafB7U1ka2rBdZPxJsRfnGKDNUFpPVX13Ysz0vaQCH10ZPbog2x6PffyyM8vChQ+nWW24NxDmQUp9CGFUhbYtExyQz13YyVzQywZFo+2wapKTeaBVQtxrpo7SRae82E7ZOwvuqgUK3OsfA6MTlND18Bd4tQkhsy1nl8+qQ7/m/31Rz/dJnvpJOfOHjaSv4f2c949+MS9Qz7jDDePcEAEYdvZljx29JN954NLxXNHQLzJHIj/WdfoB4wK4QMqLkrX6bGyXkpG1u9AjNOGsCPNtDDz6UTjx/NtX3XJdu+4mfSX1HbwLRIm1TZQrvpY7DBp7mpaefC82K/fv2pB3bmHzl7/7kk59O/dQDyxtzACZ1IGIwRShMK2ozXUqlIntbrXjMMoACtTVcC7SywFj61NZ09dxsaq5L6e7jTCAfaEl97X2kXug7QBo2zVTwhryA2sXpU0ZGaJbaCAl0DQBFLRAPSZF0IuBtSBt8O9obwNUPPfxQeui7340VscUVdaErWEavrIpp4EWi+xAIrNJ0yrFJxylfm0xdtSupqXwitbeQ+pFezzDGsrhRl3YfOp4O3XAnYApoHD61wjWjBSOPtCl2+MpmKaQF3HchemutiEgh3Gr9qgirDnA+aj//3fSrGrEYa6VJRkVyyiO8BvCCc3nhmefSlz7/xWCT3H777Rj6vnT0lpsZ1GxMr4COuqCgrROxGiadG9lMeejWm6mJpmPUx8UU06CGom1NzMWVYNCmhEbvOLg+IwATxXf6iGjrOASIFzhWojrZ0KbOoA4jS087a8VoP33GV189Sd08x7TDXs7EvjiXkR5vpkYRzbNRZVSvQFzmT3luLbcMgkUiAqkWZ/z9Jr7uAofc74rpZJW/eNZ1BIoaJkdqSnFirE4qWp4Oxsfklf504czz6e5//JE3Rq5/+qdfSE984sNpZwVwNMV1Hwu1G0g6g5DLw9m5c1t6y9vfGjNcXnBIMMdIfY5CwSQOIUYdSSYxZoWjHP5zMiyfLcO+ebANuhM1zGMP/4CZL/LsLd2p8xAF8oEjqQJe2mLsws2DfwtEod//nd8LTcE2lKjuITU5xuqcP/nvn07nmC9bpTexUQ4hdGEw1baAIm1rD17kMqnJGEik5YjrdcorG/EJTWlssDxdOkMM4cDccVNFuuVoETA89UEZaUcjMLwQLpFhO3SlMVgdq6uVqbMDJoYa4dzwEtKSSgAYa0wjhNG7aJ0iGBrYmad+iNGejfrhmRdfSP0jI2mjlh4POhWLYOClVTRpqUMmgOfV/mvCq8uimCcylC5Psib0GkyCi2nrFrbMo5Uxj5LuJEbW1b03XX/DXXjtHdxP26LCxIjDBDTthHfu+wWBlEOi8RnJ5FYK8Kg5oWBQCAERCUx9JFPPzEBqBbgRwIFKjaGDoDosiNEafZ5+4qn05T/7s5jsfstb35r20/gW1awlfXuJlG58ZikdwiFeYzf0qXMD6a53kZ4h0TbL99uPdCmEkdbnGARdIXD+u54/LlMXXzl9IvVCrG6UEkWKOqRyF7oni46ykBUI4wtpzQBmCLM7WqQgjJlDKcarIxctDY5lGFPBx3jyCm2J6EeFCGJ2PlFfFcqaNX9WXmuk65lSZeS0ho1xyIKxmmmJEVRzXwWvqu2TwWGsZKK9Ns2l4dPPpFNPfzu9/Zc+9kbj+mef+Gx66L/8h7Srei11sWdpZw+j20DRo3DiGqDJ3EitdSNsdvXFo/tv+uPoQLCC/UBcODct+4P8d2GAm3+OC8xTogULjCbw+NXR9Ozjz4ImdqU6JMFmK+vTOIepivmpts6eKDxXYG2U871/+RcPpkcefjinm6SHP/WzPxOw7GNPPE4vBs/YXg28TpsAGm5HJ9EBDp2dEtcdXRueJvp2pXvueh/M7cb04J89kUavzHOAF9NPvKeGnhPFNuG+qYqGOJtCJqnrmoGPVZcdY8tgfd0Ocu/eLHqDpy6rpM/VkEU0baRLMh1Af+/Jv/l6qhwbSVup8SYBgl4+eyadI12iBE5l9V0oIDWmSZbYVSnC2daFkQKjA2DA30/nmWSew+C6yqZSR8nZ1FpyNW3fWoN8G60CakrVtCur2tLeA7cg63YUh8FhdQc0hGFh6dC253A4BuSYibVHfgbe8qzZp7MKRgd/77ZPm9pLEIynr6ElTwqeJdy4axirK5UkAnznoUfSN//m29RK29LP/8IvkPpBX+NAywgZZr6texuqWa0d6YdPPEudezmVo1df3rs7jcyqBKayrWx9UEL8bDXPTtUnV542WhNePpuqF0ZTI3IGVWiblPBZF3jtFZWsGFmqhwQeM1i2r7lue56u05VKJTeyCVDF82S6HATgyJQKn9nPXYhcbzQufyRPAGhuucLKS2dNG8PQYpupKrp5xCkSzWBqkGFwz0VVa0TUWfhXWQzjZ/B0Ov3kt9PaxIX03l/54zca1//5sU+lv8a4diOl0NdWT+TaApeQWgtK054dPenW4zelnu3bgmWQO+b2RmRLGMH0AiIumy4jN//ikrD00BYIVkUuFqWuxLIzEJ0RGAw/QDWpgQPdAfxc17c7zTDSMQQa18Thm8KDXTh/KXtjDsvLr7zIS6q7R+oJQtfYUpdeOf0iy9FT2gUNaW4RYu4KaQjpmamEA4HV1YrEdHE5rRTZben5p4bSiRcvQtBdT7ceWU/vvg/DLL+AKOVSakbQ0t3OGwqe4MEX5ThSK5UWt3AvrG2obosouEvaSdHQCwR8MN3cIE0YA6499/yzafbES6nePcIcntPnzqWXoFhd46mNIdhZt3VnWgG2nmSNURefdc9+jKSqKZ2kx+bXLFGgme2e3cWXUtPSydReNQnY0cghQsMDY1pYIcItgS5ed2Pavfco9wD4GaCkjBuwzu/RtQnGQgyrxDMwpcns8qwRIaiSBUdpvAIvFxHdFyA1L4GoVliD0adyy6bsi4sX+tPffOOv06u0S+6699703n/wfsZtGEmiLpqn73QVvmkdAMMMKOiJE2dTS3tXujTLPeven2bJAuaZiVtlPETZghJmq2qZcAyNeL6/CjS4Z3Y4dawM85lBUElNp0VD2RjaumNnaujuQXwHnqJseDMgvtTLHCPatfE9Ko557iQBR9eU8xE90Ijc+SwWssEANcK9e18io8r/nV2+aaLQfKGZXajbBFdiJZWTyBptoRYqp/auh5FUiypXDZErLQ2nlx79ekxF1xfPpXe+GYr/5Y9gXB/99dRbt5p66Lt0oRFxDbpMfV1luunwgXQcjb8GULGcAvrACrQQvJwhNi9fyD2KnLLqMrJ+Xchh+T1Gu/hMGiQHlg88Af/upe8/Ae2GvcTUIxts6Cgmby8hrWikQbiClwg6FPlwLXWfMmfqB1awoO+p5x9LA0NnOWCAA+toRzDLExMO1Ay5m++y82bmrm6kiXk4vfDcWPr0nz6axoZJSYjA99/Vlu68YS51Vr/I1nY8Li1VNyLGeAOXGB1/b7Q1GoaxxgDlInNeRUUYVOV2wIZuCvCtsQgOd88IC2kYD2SM8YZT3/12KmHAdGp4ND2H8OgUNdZ5NhMuoVvRtudAmscQlvDoN912b6pp35meOg/taVoEETEahis7NgbRkLyUNkaeT9u3rKaDu3s41I0QcNFkXOJ6YJU0bOlJvbuuBwYnBaamW0JxagN5gGJg+2XSPNvn9sZMD00ghOZ1OEojxFArz04Z6VVmzaavXSFamSG4dhzjgOUiOvjic88xr/ZwHLL3vf/H02002N3QGT1FXktl435m2WZplBeTormneqmCSNt5fVrdsifNIq+94pIHHE0d4x/Na8zDzYymIuD2WtK+6hnqrcmB1EZKWmE6Cqy/zgK/ZUCaqs6O1Izm/CrQ/5QL2HG0UoyMXkrEuf3mGpqZHqoGUscAnTYN5vW54aYFFXppwQ4p/No0shwKsr7GZo8stPCJXBIS5KjGIojwW7BnuH+YRqrYmEpnnnkoXXrh+6lyleX1lCfv/tdfy4a9Sdz9l7/7p+nrf/Ch1F69nHo6YJazSHqRGaSd27vTnbfchBTZPmoMSbEF3pq+QiKqCk3WXgUDK/iKgj/InyBCb4GWsbn5w2jnkrlp+Henn34hNePNS1nsPE+/ap4cr4V+STVp2QZ9kXkXP0fxjuQy+ML41AgyXOXppZPPpAusqCnDuNZLQSVJ66x9hHcjQV2rYHbqhrRvz5304ErSFz73WHr2GUQ8a7rSDQe70/vf3ZnaKp9KxTOPMx45TnHteLzOIdeDgSz5efmDUWNpqZxD5KgDaU7VFjx2B566J9VtgSLWsBPtP4zOR8TrzLEI7vzjP0hnnnwmnTtxMpYEjhKtLpNW1vRsT1XUWcuoItnL2n/8vnSZ2bEfvNxPfbWe2ojK19P32l49kwaf+2YaO/O9tK+vMebAilm0wKYzarTaMLRFasEaoPCubjx9SzfXbIPW3VzWgS5mt3GtohN1js1bDs+sizO4Rrf8tqDlsTSL/snVi7EtU5WqEpziHJD8Weqpx7///dRP9L3zrrvTHXfdmZpB+4rVUxEooY4zfb4qxcuVqYA9k7w2iVIaLaNu7bwhzVd2ROO8nMK/afFa2gbC1oxsgSjzHBnKFOenAnpZJ1+icDPUiAvlnD8a0tPeS5R9G5ikWLWNwus04GDUoBwlYja7+QaUcoL3rIUULF3M85fn1HIQeOOvjB6GrcW/bUYwxntMAYlQ5dRyapjE8zcwBEjna+WBzMwqyttES9dmaON8J51/7hEUr5gTI7mHI5Pe+W//5o3G9a9/+4/SX37sN2gaondOM7OE4twleNfDDL/rjptQRNoRUSP4fnlhSdRcyqRFRCrUVpuRaTMya0za1aYISH7XbIxSo6ZRI1J+q7NzG8vnhL2xHiZ0K+mXFGNYG6RcIzSC59Q2dDUM2yAfffwRdPdYTYN+xTKiLOvkvIsQMJ3likVlwbRH3ozZrCOH3kIR2pu++hdPp0e/d4r3rE9792xL73n7gbSr42paGf2b1FZ1LW6MYi5RbweobuQqiN5Y5MLoWEBjQ7qUs0Tqz1XQf6klLWztNKofJ3rsynqPkEPd3LROX+nJrz2Yvv2lP6eeIcXgtS9Sf03z8Bq29qWtu/enJsCJvbfczUaQlnQBGYElvPwWxlI6qD8aUD+eOf9MOv3Dr7GG50TaByumE0CpnAFDC3kRTZcvjDNYusisWUf3dWnX3huAxQFPOKSyi5RSK+JQCj07w+aEeCyrgAJVDLpZyT0dxbBYCRkLJGLHHN87A8r6wx8g/fDSS+kmAAwheOUbco1i0e9SOGFsgBLqn+XQ7IfK5lgSNep8aXsaqz+YRsq7QzmrmUyjfhZIfuhyqgGBHgXZGwY9XIUw0EYqf93spdSOXNoYBnepsg3nRSqMalaJQhnlOk9OOQ7W6W0nl/V8rq+aBy1cgnXRgihSLzVhlk3Lv36UgRXKsTCsSJEtUTDwGbKjK/TLXL5hymnaq9aGr5cDgp8cxFg03BEpWlPnXnyM8aSHU9niMFEYQA7nYDr+wL97+I3G9cHf+Xh68L/+FlCyW+Lp4kPPqSB6HTt6gOnam4E7u3lDc3SF6/MYiNCkS6LtsGvpETLzy0YBbWq4qfGdG3uBFcX32Nh0fmt6jv1OnOmuHft5vUqUk86nU0CsInVyGu5569tAoyZBoU6jFdjF9sTG9M1vPZhOomG3xsTpBqMxk7AcpuCAKS/geEsJOXF767Z03c6bQHR60XwfSg9/62U8XmKQshlnsS1dvwfvv/Ryqiu+TL01B5xK7RE6gs71yDazJyLTXPXhzKhfAojYgLS7QTpXDpduFbXb6sbutOfAvcwwXUdaxJCpoppwBctJXUtBR2fw/p/47Q+zcXEwuJEjOJIJmq+NQNfduw9EBDtyJ/SpnXvAmzBc6ExG9WFYEks4kLXJwTTPaMS1c0+nypWxdGgXP4fQTTlWoHpUGbWeUXEaesT8MvB9cw8I5/XUq5CvSc9WUNk11XRZnFvqfQJuNpH1ouzA2hLqwQNnUi3Ptop+lypJNkVFLi/2nwuRThu0DrNG3cEzWSZ9zGxz7gve3jm5Nf7OZzythDi12uxadbqY+tK5kt40XwEXE9Svgv5jHSCTzJ9R2glXcFQbOKLr14bTrbOvpq2sDL5C9H++8SB1aXPa3lqZ9m/fQi04RqQaCse5Z89e6s+mKEGk3xvBTp9Usas97QTZDT7h/9S4zE7yQKT/EzZYZCzG3mmN+iig0WV87pizew1H0Mjch42DKkIDsv+l9PR3vpoqVkYAZ2ZTGS0jnbPv/a4PfueNxvXrv/NH6Ssf/Q1u+AykVBqIICFkgen4zden+++7DaUnmqsgOhqWm0Pyhgfg3jCuLCG8uQo0xzWbxLm/ENoLhdZBgCHx5cWCOFEnXJuHDdCLpgaF/ROPPZW+//AjNK85LBTMt9x+K/Nffek82uVXqQtsFF8YOMfiZwpwvEdMFgO6eK8DioZj2Aqkv3c3W0zW6oGRT9GnAapHOq27uyXdfKwr7d6O1kIphXjFPIWpXgh+3VKWXqtwaV8Uz5vGlTl6iyBpi0wYr1OgF6FzXlTWnho7jhK1DqctW3enEkRA1+k9gbVFI72IlGxRpghTzn/+6c+kV5l/sgG+GDubMWIQvmLqzObte9KB2+9KR+66B4k3po0wLtdQf++xx2Nyt5emahUpVfnSUDr1xF+ljtr1dHBPN5Qp9oFR6tUwAEioDuBFNHFugajL9TW07U59e28iveqkFqT/gwSbtU88mtD1U+kXHUMYImMjF2kaZ811oWaNy1zYXqSN/wLDJ0aDTOdilEOHE6pbpuJmC6oZcx1c/Dz3apYoP7DSlV7aQN2XcZ4l9EhMOZtI5wXC5qldR2azPsgtRZfSHQuvpFbEfF4qaksvt9ycFus7Ut3KeDq6He3IeoRnxwHXMEw5ir3sIPDM2UBXL8WVuq0wN+rgFr4mwfe3eEWk9gHAxZBlnsRwYDQ0GDmjYyDOfjVRx6kLs7lVMrZNFl4nVhEbcMjmpobOpee++2BaHDnLOZqnzqK21UyDJree3vFvH3qjcX3od/8k/flH/xN0jkkyClnm8MwIybcdP5Te8TZY3z2ovYKuKQ6yDBStt3LA0cLYELppXPHwfH5hTCI3mZmcF5tFTAuipP+uiS3jvYZAl2o6d6VavC7gJtLLl9KVC+dDn92VP88+/1R6EQRuCk7XOAhTGSihk6aLeAuLTZ++g3j19MZamnq47hYkl+EAPncqXbowSOHZkA5ctyNdT521pZHrXh8FQEH1l4q0usJ5MsjIRdMhhipBydez7IrrDUDG1TtKcjtOL8pGulLRQbtgX2rbelNq60b5tolUzKUVkGylOc0ykvOl//4nafRSfxqGkjVHXeAi7CKbnAjvxGQrBWTbzr0AHHvTre94IHXSDJ3FeJWqfuYlltTxOk5XT8KYaKveoI/yRBo8+URqoS4+uK2ZhjfM+CqiJKmyM1xen3OJi0Sw+TUUoejXtW8/kJo6d6JM0ATQg/CnBuY6ZwzS7Y7jw6zxGRuItK2chyKB1Vo4HKBeRScZvcycIhuxNCrTQuFw+2aOw6yDBDqC4lTzEunRIjyjsZWW9PIK3FRSxKYW6lJSrnoct+pPT5++mkbRKanAK95UNJhuL76IUYM4lvakczitJdoTdZQmrSWg1a1ETXilKyCw7oirYTrbUZxQkpK3yrN3KiL8hg+u0CAuAIQRCAYZlXEqvIPJjBr4TJcgI8v77AA0GcewpmHwq+PSC0KpurJG4rnd3N4jW4njmGZGLqRnH/1LJNxO0ItcIK12ITCOSO0R0Veu4u3/75tqrg8BaHzpD/4jVBwGIKPJR5pA5Dp20/703vfen3q3NoIE2ZAkZQBGtafibFJV6BQqg5wjUtCaCiczq21nxC3CcKGx7LmNZrPfD6VnmFor0QNq7NjL3WEzI95zdkaRUXhc/H7x0rn07Ue+mQZBLw3TEnNdol3Kja3A2zeBLLa195Ju1CM5MJnOn76SBi5cjX1hbW0Naf/erWn/bnpSVdwEPGwVn00ddxVtN4qh11SoE0LOjFeSyS1UbREeuvNyCvHSeshFKFkcSXpKTNQ2b4O930Cva3vaue9eVpXS2CVqBnOdwzgHA/+TH/9YukCD9Mr5/kgyrUnkUq5MzjLp6z1GMx8F4zVqkv233ZXuB40rgr2xTN2xhBMTuBgBDXsWAnAHYaqWunDy0nPp0suPUicupBv3dcCqd8WPryt8Tl1oH25RnBCoXDVeQJPGzj1p1/6bmQJm6wwRXGDAnpdp8BiHZY4FdM2otnjdueX/ugQ/0N+c4odAZjSs82YZD6t7h1dj/xpRK4wNNJJUz4O+sNqQhksRqaGG2rHrYGpoZwiT5juVQPqr586mCcEYkM0e0sGWxQsxGDvVsC2N0I+0XVHNAa+aH063H2hP29vor0bqlQctNSqJzLYU9BdKTxfcYT5XuTEVf2WTXwWyiwzIzsHW2bufxXxEoROnToEit0UKPAMH1GX3e3aBcMLi17hakGW/gh6nI1THrj9IqwbCw19/EcXfE9RY7EQg6sonddQndoTFKM06xvWNN0WuD38yfekPf00+kltMCYHovPPQDh7Ykd6Hce3e2QFSI8xLSKfTb/hXeL6WCyqXErTp6jfjk4NjhXQwqwbl1UF+YHtgmWPoaDsF+QzeEPXYLb3X82CqYY0vMEPEQjbIwhPjwzCsT6aBwX4oNeTe8M0cwlNGrIaD2NO9i8Z2M4Y3nU6fvUTEAmNiJKSJA7uzjx1au0H0WojEZRij62isyRj1KGVfbwlASCVUqXo4faVFaCqSS2fPbYorVG1KlDl8s9QSNo8BjOlxIR1X303kQv2qupXVp8dB6vYQEWgnOB3t54XZ8Fdf+fP06CMPoWmoU3CmiFSMzzs3LAPDRqqL0BmZYY6trndnet8/+vl06PY7qVdgIYRKOmuAqM+Gr00EPL5OzVLCYbsIQnWJr50d5enm63vTFpyeLH4dw3osBlDcB1kDPBttYYAMakOcwJ7r76TZi+Yh8E0Wd1mk3joLTD7DaL+rjF7fqyzkGQXUTbbCSkF9VuPKase8F6HSHlakiCHQGqIAEfGMlAvUW6vlIHwQA6q3dKXrDh1LQ4tF6dELcA9LWc6HoVfBSlkYH4hmcQXthQmiN2T6kKmuWZ5Itx9sTTdf18Gz48xpMwHh5RRXuYi/BdYL9rVpXIXyxDpS6tfF/vPMmbFLjMjljOZFjGYPVDr/fZ4Rlk72G9imuMxWmBY0YtzFNkWm1ARwtQU63YmnHkknf/iN1FqDg2ZRhG2XzABxAGWzj5vSO371zYq7H/4UxvXvySmgwgRiZmRaTn1oRPzY+96ajh7YCYsCQyI8qjOoJ7fGqgLRM3rIttiEQIMBYCTj74xdwYMvGJMePHRWvTcFmskEkWt2pSZ1br+BhmFVujY2mYZHBmkWXsFzX0yXqbFmkMSamLqWrkAiLqaGaG3rSVvZ/Vte3pJ+wAKFs/3M2+DJWiDJ7urtSdu62kELTRfcoIJiE43ZDaarkU0J6S2OOOkju6GICGXk+ol+xRqMFNe1ZjlpRzuyg1hBK2+eXVfLsA1gD6LFRy+mFFABw2qDVdLWvY8IhjQC9CZVco28JXjSIWhZ34FR8tWvfSXAkUCyMNRxRFCruYcdwOASgqpR3m3oRoejFxTzZ36OIA7JVQK04/umzpyEiBKQkOfGB9MiQqTnn384TVx4Kh070JUO7OgAeFBLEB6DfE6iklSneX+GB7+O8M4c93e9tAXo/wgMi4PMXrXGk+k/+2qgmw3U2D4tVxlt/tocAcwbFl3KrUCn6GCus4xeCq86w+bcmDxEBTyDHmspgCNaJcp7v4Tnp6m7GnsPpPHSxvQSAMxyOU6FObVi7ntMZyuOylmaZEme6bc8vtKFsXRkW3W6ZW870T7vOAuSz2uwn+nba5dcSOX9C/MjI1fAEvHHRc6sjecYcaHtcJXU3faSpGbH9OXyAAAgAElEQVR1DNuaW/g8CywzpOdJ2mYT3l3XfZ1tcF+/n1598ltpS9k0EXWSe4ZDzlkz91t0+W97bA988E0CNR/ajFwaV9Rx8MK4JQ0gh297y+1M58LQ2IrOHGqxeieVYIXXhUVrmIhVg+G1dFBbiiazFq3+W2ZxSeRdA0XzQRm95K2paThDDYLLSm29+ygzmoHZZxg1GEyXIUKOjg2G3uAg7OMrjELM8RDbUCpqZYFaR+fe9Nj3X03PP3cePYm2tG//PoCXHgYXYfVz2IpYTFBEc7log1kmUo8NdNsFahpgcte5rAyUMG0wxmIDmgLXfpBwUxloYxWaGMVENjeRrJAOLmNgi0jGogZBtGKkoryL2oIREcbcO6D/1FPrVbA8rhTE03SliBSnhNd66skn00c++hHg6YlIoW0TTA5eZdr1auqpR1eCh1shkACs7jTv4Xvfmu54348xFw8jhPTQrcQyRqRwzXJfxphNW51HwRcO5fkXHkrrUxfSsb0oN7U4rEmq6fyR91mNdRyC7H3BDCPugmMrKzRnG7ambWxIaevsY2/0RZ7ESkziKj6T1dRzWhj/k7kQcgt5MYHP3lm7kE8wctlgtc5SclqZOHtC2Z3y/3m1EsAfdB6LKkH4atl+iTMcLmpIZ4heq/TqmgER5iH51uOka/hyNnABRLqMzMRtleukrNub4X9e30cvUpPJwkYFqcI43W80rkxYyEhEgdwUYAR/J/udLyl1y9TsCgEt8JmcddPhHztyE2NIILos/3MM5xoA2lbQ6TEoWq8+8z36cBNML6BFiciN98UML3Ty46c3hzzX0wMffFNa+OsY15c/RlqIceVRacX8sU7qkptuOJDe/fY7SbHY/8soh0N3jh+478pGsvy6akbNYxm0NyBoThkX3NwTGwx5PE8oKZFerPCAhhm8s+hsZTtiKaDDKodpHU1Am8bKQZ/tPwViBumWG7HAe11BwWgUBK0ORkIDh3lL6/705S/AuBhdAdW8HcY+0HaFuh14J4wYiBBjsXdFwxQDqmCzvDvF6pkidqvI4op5/pVoCzSyOWSZdHKDQrwVvlpFmdvsWbkzx/urP88Bm6POXCFdLK3cRu9mL+uxYJO4ApgdyI1btpGzdzH+4TYTim1Su7mpufSNv/p6+tjH/jBGGtTZ996s0BOYHDifmrmGPgR9WjlEpnRtPX2p5/ANaevNx1One6zUgpddYTTg/Wd4vfMXLnCdsLCXxlL12njqf+671GJT6cieLq6bGpjXjGF63n+N1oE12AKMfkHiVZzHKpnBCuThDXZxNbf10auDzExqr8ahQEOATdQQwajx6IYmn0pcORW0wI++lvu6+F1Jt4wYOpiZRzdM/P19najpbuZSdPfLoLcVgQBexbiHSprSCEZXTo+rgXsyyrCjsudGDxkRQr8qUlXhsNdnBlNf03K688iuMC7npjbHlQqY05vSwk3DyvC0/SkZg+qsTEGbmoILqQRaMe2AYkA7kc3+/v50y7EbUUNuDQUv5wSF3Yeo9Yvppb7y7KMw4ZkLJMlWg97p9LgGLzWwgxwfI3OjHnzHv/uRxvXv4Zmh2CThkwMZKQK/b+/rSD/27nvTAeqv1haIpqCJDjKaGvqCjSHxxQ7giF7ZuIQ5I2oaNoUoPeTqszvmj7cYxnuv8rtN0TIFJEkt5rmxyzbueBGLfxc4jGNMQTYF8p8GxnZUf9rxj3JWp7YeTl/+4g/Q7VhIb7vvLQAXPbwfI/RQUGIzYmH17BKDdsoWtLYCvghiUIyWlpAmEtFMbetqYR2QtjjO39oKgZgIs7rM1DMcgXFS01lqPVetzODh6NWCVLLzuP049cs2DggLz+ivlZP6VHBNtdUoJXEw/LiX4E1+4mP0Dx98MNjp5VCuaqDs+PAmr8KXZA6oR/EXRktcXyoRtXUnyB4Mjhvf/9OphOi8gfXOIoyTZb1puqO4tepGE+qUah741RNPpf4Xv5v6WovTddvQ1HDcRqhd9Io2h6yDOQzMOmmVqBbeDMNZJEVbXqdtQeO5GTCoKEZYskFZnAerw1H42HSTZcp9LdFZR0ns+2Xj4p5oXBhWCLdw4NSajJ3VGOk69KcS2TdQmpCHSiNryNOVQKqmXi1hMkCDmqAGVeg0oHwil7vIXIBRYkiaH0p3HG5PezrZO4ChR3sncIoCLJ1N6HV5oSjn68ZGOHNFNtBpNmt2sUObzyGrqIRo7epdpc/3IMAzTp0/x+R7J2rQi/RWS2kMv/wEDWGQysYKuC8qRxGqVBSLWUb3I3NO887lbOraw9v/7ZvSwohcABrFSwACfAhrrog7obNXnt7zTkY8bgR6bmPbIqnMPFQkd3Hp0d0f3IgXUkfbcZIMXOSgnJVy1B9UWdeb446o8VASqmc4zofng9FjLfNvyw5fhnqsiA9lfKBUViwYHAdwFoMcAm2bnEOCYMt++lhX0je+/ng6wIj+bbdcDz9RBd6pdA1vKB/RBjC4BPk7q2TbHYIcpQuvVDfDb+T+tVVQloB1pQM5RV0LcXdo6Aw9kxVSljqQIuq+4X4MB9oVhr2A11q0PtyKpNr2YzAJqqA/tQLfootP5C0lsllsz8KD+97D30mf+MNPYPw2kHEqpn8QbFuh9Kyivjs3dCU183l305/ppWiuIWw0s6jhwD1vTU033AazfD89wJJ0qp+1q6Sl21ASrheGpkldxJTpCunhOlPM1/qfTf0vfzd1b1kHnq8ixaLbhoMrJR1UxMd6zdGSzDfMA502HVaL6LORWtc2dcecmv2nTeZMdCItEc0ylDrgPkZKSNRVSiGiGMblf6tZEhIDUX9k41K/xCJfOhYMaNoUZDa0BqbR4h/FCc2aJtqIt29q/cnuAceDFJL1jdVvkdXSXLmS7r+lLzVR4AhGZeAy14Wb5pWN628NrABuFsyO7+Xeu1pYQxC8EPF0F/YkjP8tbWQfBJERnoWG1YGK1+TIADUzCz3G4VtS8zVgWM5tuYxv831jeFkjjnrUM57rOoPKO371TZHrP/0uaOHH/iNpYY5cVhc+gpAGpo9yFCGWdz1wJ022FtJAVYnQOqD3Y3SotRlKKiW4EQ8odKgKMLxPKLyNGg+kk+TXa9y0LYwWmG5I/gzZMAtio1qMZctfjBQ5JoKl+rh/d8M1r0RNF8CNz+AAYERMTVamz37m61zHRrr73ttIQViC8ArbB/HWpqkrFPZ9aN+vL12DPc3yu45Frp86kZ+tr4auxEMvKl0gorCwgWVywwjJTMy8yMwUktU1fTHPNjHeH/2mIaLtxMQ1enOsBwId3Hfgram+mVks4OVqHIybQ3Dy1JLLqf/02fTJP/rj9OyTT4fC7Azp0wTR3q0qtaRCtYzxzPLAKzic7bQ0DgL79tB364UdsOfGW9NsU1eaaNqWXl4sS5dhhBTT7tgD13IH09dN9OhKAWXWoDBRpaeSxdHU/8qj9NSeYoSG9BJNjgamNqsKbBOJpnOgnW7XDNI1ByyaDuxAbu3anyrroJpxj4OYiiOK2rOAuMUSedWvYl2TAEZug/jc5OPFgsFQnHKwMPgOMXC4HErCskNkYUAehlhcXI8B1W9NM8jXXVulniI9d4KsEdJtI6COIIzXoILBPI5sg1GYA4w+KYHgUvJKOX8asKlhPtvxK69tfyOqkVPHXPkJl3tO5yGGzngP+F77lquUKeZXpnmkU2wAhdEyh8hS/8ssPT+TNuaupS01zqH5fX7p4nM6lrekGOlFLtUrzDvizNze+cG/zlFsk7j7PzYuxxVc3taAeMvb047tndBPlH62YekYPjoKpIONGFeduoE+IIvqSH0LvsWimFOn7ryRbgt7fY1cMR2r9+OmLqiX4bI2x6vlcmEYLhaQIqUugqTQjTAyFVWNq/RxljHytTrYG+i9nx0EPu0IpPG5l08CsoCG8bDJqvGCjNC3rAC1ssanaYk0tosIcIjohYQY8sacW5CiXaQodcD536eOYswdxnt91d40MnqBGzeRWviZ2WlbBBfZrHkW46gBUDmAwOlhIHnml0hjpOTMQZMYugzd6hvfSH+G7sQGKWwzNRmJVRTPUx5MbouNz1WQqyKMq4b+zT74hDcyoLqfe1NLDTvjQTx4W3qB67iKAddgkI3cmz6Alk5UjWuopp3QXnfl7TwTu1OX0sDZxyiZoYltgWeIcnKjYjQKpjpvBkgQGvyk1nIO5RSUlLNedyvGRe3oPJg8USv0PKOX9SY1LHecSXkKY6LHqXGpm5L3XEt9yjryQXouCHIuOyZCbbeGYVUqbUD0WqMerUI4dJJe5uAcLw6rRZZKPQivdqBarVJnLkiowGl0APjs5txVUC9X2Roidaxm8ttVu6r/buKaGanLxvVaslhogIcz4e9ti6sOrZiNNDnXSolwmqKPg0zv6OkKsvplaHUj6GO4tbKh3FMG2hzvVQBHFNThTULF2Ywq2mv5nm3yZ9/z79+0cPxHG1eOOhqKy9vuvftIuvP2I6RPFKPQZbw4DUMCbhPEUxVgZW1sYHixOdCPGjrbK6GH4INyuE1rH4MTpnhL3qPl7i63IioRIBnYRQIFGS7H12NLuityZIO4xIyCnMNgQ3cNmHmdhzUFmu4oxokzl9OTz51jPAEAEnCksXEDasxs6mld4uFMUFM1c9gPksLuDJGUtTIkDKgH6it3hbLuwLVvYShrrFm9iXQSNjYcPJ9dCYfETXkr0KTO9z/N9zJT1NELW6QT0ZVDOIPaqCul0Tz/1DMMY345XTh7DqcEOwGvPIFI6oy7wnAa4/xuWuEaniKZ2IA1nfzHPT0d6c6u7tSMI1ll7Kb2vnenp5t6U38Nc2PN1KasIlqbupxa6L80wO4okkFMeFdfZHURcvP4qTR0/gnwzBFSxHLIvwrMABQQUa3B1N938fosBjYPfFxV1QVfc3/MhBXhuGJPli0TnZt+mpMT9RUOMKTqNC6gd51q1F4uwOD6/b6IIIW0cJVaa5XDtkRvawUhoGrQ2UpqTdW9att60zBZxakrI2kdulvzVsAh2O2uRZL9oSpWHbXQbhYLdlCOVANMlbmaSh0Q3stGrdPJ5ehber2vjYhEjlUwsNeCmOdX3CCrNOnY3eet7HolYMYQ2itNZCz1jLrUM0t24cxL6drl0zT5IfCiX1gBWqx+Syy2D7RbJNKeYpZtM4JuAjmSfzdXEb3zV7/5vxK5MlHTFy0mDexpr00/TvTqQx2qHohesocGZjFXh7etpxmqcQhrQ4/I4ZMLcxfTVZBBCZeOJgwh6HiNZdcz9G00LGsjETkLz5AGcBoWqLwSAKCKmkbhm9CIwMiqmAAtpUcR+5Id3GTnrttJ1ql31ij+pxndeOGVofTsCwPclHJ4aA1pWzdTrqVXSZUg9LLutLaeAwUkXEx9tlE6GwhfWXETKV8/unYvUBMxO1V5iAdOD8bXFlKOUVcdBd6aRu4SqVgzlCdJvOsIycwBLauNP2hv69vfSs89+UMAhTVItnDkAEikf43CNJ+y/tHj4QFDy4LPvwEtqoa2wbHmhvRjzC/tUMEIAukkYyTnGDq8uvMo85kYAhPiZfTrVGYq49AWkwqvwnfciPk1GuKJOm7kNAOoT8YITWcDUuONgCguI1Rch0O2goFN0aQfnWUoE4Szs2M3Vi7oAANC48r4biC99q+CMCD0Hk1j0neMK4SDCimha3RCQSnS/7zUe4VaWWSSQER6L7iP4CZnYys7kfuYZePhsudsOJ08fxnZO2pgNEQ6OrfG+eik5uwgPbOnxZtBgIbPh7GXCpCFalPeIFoMulmPDqbDu3lJutee5dQ2a/2cNEZ6FqVGGGMQApgpI5e4Rp1lY1r2ywjk5f5Xn01rCM80VtFwYT1UMWyeWE8V1C/r0bxE8LVdXIEr+G85hm72Be//N2+a5/ofRa68gUMHQCLB1klBg3vuPQbdiOhFnWpU8gNpCA6wxUZD0oh1brrFnsXwxfPnSQlpvOG1r2BYowAaPpA8yOdShXIG3xqhxqjZXrghkiy5bQqI6h1lWvteLnZTGNOaRQ0Fp4BdOFBs6gjvTOh3drkqnemfTiNj1DPtKMFWyMYYR4uhFcPZT7+pl9dg6QKoIpUrDoG8kLMxM3eZP8/iJFC3Su3cxbwy1uE5M1wfjP0jy3RHSjZ5dgscuolJ4HU+17mzp9Lj3/lumhgZimRFoU03n9Sr5chnngIGHiV6bHAoXLrueqUp0MhikCnXfr+DEfq7GcBs5CDMcujHevempfseSCMQU5ubaTpj3FWkWQ3A24vjqAFTfwpCLFF/SRamXUyT+XQa7X8KfRDkBkgP22if1LgYzx1nGMACn2OCHlgjc2j1DV04EOe/FOKRBxojovEQbAibRloLaVgamE3YGH8vIIc+H/8tOK68toybFaL8Wmh7uFCc1J73rkCDfuu27ega7uE9QQ5xjupKnoY1MebmUZcfcn+2IiN++2230HcDefZ+g5KK/dlg9qCrXyLy6T23OFNlrIKv0LovbIz0qEdEiwi2WZgVJjS4x1evXEqL9GklLo9evQD5FukAdOKXyAoaAVCqivEK5EUlMTGbl3jEUkDOuf2ykLLLxddr4MrrJ5vf8r9iXDGqXyhuFcf0AGxhH9W733Uv0KWexn6AnDlalHoSUC9h2SVQxDXTBQxMNOnS+Ysh8+zGSB+ME7WdLGNoYjeyi71rGXiroxEdS9u46aELb5QIrhbNZjzlCPrphvFp8r2g4fB33mwNViClGmSviiXm5fTbbFwy48oDYPAOlE0mtw+iAoSqrQ0tjHpGChyhcK0pKKJpaKj62nWPWRiMLVa75X5d7F+KGTFFQilq+TGXpyvhZoqhAOkEM0xT8Ncm0Hgc4MBMwoivJCWbQNzG+1DJYWniUK1zAK4w4buEZ5Y0KsVqiOHBealN3LNdOJv379mXrvfzCESAoiUoURe729Mlhh3LYDV0wgZpQQWqjvGWKeTFBCuE0Vfw9OugvVVEt6WxM4jkPMVy7rnUjYG1kJZVUL86o8SxiQnvylpWQ3FPJBv798F+j2XiGVRSR2IOuQUjl88/AxrWWaaJQPG2OpTOE5UVwIg6y5QQQ4X1XwrbwsilpqRCoG1dndDN4EjibGp4VuqwyxO9hoDPC8yNXQEwaiIavf1tb8ORUJdTHJrK2RES/HKi2pgq8qq2hbC97HiHQB3TqYhMB70Ha8wAHTz8nmKfpDl4nlI/d/IUAQC6G4jg2NXzaXWG6YVrF1Ib+2frmGeUMRKKZdSM66G27Aqq7HBiKDi/WsEJ5T9lXfvslv6ucf3nT6Yv/lebyG5fNLcs6C+E8imNXRjJRdQkxUDAN96wL915J83OLrZsgM6t4k29USrBmuYs4o1XeQCxnhNIemSIeSsOn0qpBw9dD4S9g+FCofu8AsgRj8BeMOS4ISFnxX8roBLQfi6s3RXmw7VwXKB35c6qMQ6qnnWOA2AOXE+xWgfEWwYStcGhWSupAUBgZY6McDiBjYyjKKaSV4VC8SI4qQRc5qiJlYZvZtQspOuOHUj5kSITAigamWwNIukMQMIc1+EmkmkWp7sJZsm6StVYUl4R0Xkg8BEOzyi1mJHL118gAs/SvNza3QHAUovnvsZA6Hg4nkY+22FSwvfSd9mLs1nF6CfRFDxFRHtuB+TXXcdJWdnrRVp3yw5Y/jiDpfEp3k/RTJXEWT0ET6+KHt70lZdiyLKr3ulmQCfrFPpZG0x8FxP9qqiBSon0pr4bseneysIinVQvKFTUV9K+uC4RNUm58y5x51nYMPa+aGTWHcqTLZqmMh29riITkUoJuaamdihpDJSChqr2G0vqnDSQxExUr2WfmvWbDsqWgc61i8WKEY0ZgtSQnSUL+bo4H5wF3tPXsdQzia2K+gtD5Xr990rKiGqoZZFxGWL4Q+aO857cr0Gaw5eor6qJWLP0MYcuvJw6KXPqgdxhNYZMXiyyW82KUrH/OIwro5K5z5ZrLgOBf51NTl2Z4nTfmyPXb3700+lzv/fvQJ4woiAh4qGjuEVKChRwmZGCRRjq6zw8G8n33XcLGxW3cYBsHNubMPfm0NA7mCVCLWFYjmNrXBM8fHdJ3XbHnekQQv1l1FOxZtQIFVeZexevybQVvELM2wQnUc9FekhK5QyPP5RzcLwXD0a2yBCNyIusPBomwrmkoAUWRwWFdAlo1CoHaKkEbQcamMsMOzZgXF2gQ66SKceAK1yhQ8TQuGJ6NW5cTgNNhfIGTPUtuJmywikmFlhQPs+XoIyF/QRbJY1QGp932wJaxnYZTABfcYHIPRLXmNcDzZHCtSL7XEvK5vjMBNFnhtcpk6zKv93G2p6f3LE7tfk6SHedgk3x0tEH0pm2w2lgtT6czD17WtP9fS1pi4eMez3GIOa0k7k4QtKHtDx+MZ148ptoIS6knZ2AO9Sc9Uz/VrCNpBwQoxx43OFOaWqevk0RmxglkYUhIVeqkIvBgwWf+1qbIIZGFUwNvw961viEe8xYG4sORgWRsrmtO+2CDd9DOqj+o9C3Iq8xWFlAGDUMBUqzapXpfl4qkc8HkgTUhx7wuoKMmi0a0csAGSw7+F3wy3pNp6iW/BwRvBLdDUuVSsoFpzdEoa3Klnlm5068yPDquVRXvpbOvPIUUb2I9oWUNcoH5Q/McX3+bkvxfQp9tchiAjTcjFtZkzMil+0rrtsg8yOM61Pps//5g7HjNob9YqAuHzZro0qmXqcYW18C1XOJwN59velt998G39Bayb6U6BEFdZBLGb9XYVbKDkqYW2jOHj16I5Oiu8OwhNw3G28x6VlIQ2J5s+8ZwEbE4Lj48PjmvHqTAMgyBSYkzQrj5j4c9erP9Z9NZ0+fjoPeDjRfTQpajAcdnitNg5OKhXYSNTbSHja07EfCwKlYjUwcxs6+dYPXFjfV3gWvG06A32MRNXXEIj0S9x3Pwpiepr1gi0EakM4g2CmYqb2iUln1eOdIXa0NQdGUgnv6WZq+F87JMw5ZafdlLXGArCPCu8LO70Dk9Me37Uj3d3SnhpXZdKWsKZ3efld6rOtYeq6uO00Q7bdWLKefO9yXjjiOErVPQn2YaI70mCz52dHLDPV9BQGe2QQtNA5QBxO7jY0wzOH1FUnTcjDUzyyMoZHqxKypAn7XuBzuzDNb1joKkGpwuflvZMGxcKCHhthogqFW0e+rglDQDgq4Z/9hBl2v457ToiGa+VaLQOyeEwEsD7wsj1LQOo12nDbKnj17QFfRdOSeusVUMKuKSG70qiEaytzx+atzb1pqtPPs12Ck7iPwzFi7KYSq8UvpqoYnKFfQnXEXzrxKcgafdHE6nX31Geor5PXa4IsqzSBNbrM/JvJpLI+ea4FyFfW3Bmeqaspp6rnZEMhUYY3yrb/6JobGb6D+9Pnf///CuEI3W+MKGpJ7At225+4tbjIfxhU4SmTde98xdgCzQ7jOeRYbyt40nrCjFbK6LUh5rRtvuoX6qj0WLxhCVe+J2FoYRYnmHH+/aVDRLyn8yh7MTkZu1hmh8w5gHVWeL4ueQxwKCMXUe2PUO2cYr7cr34TsVi2w9uRKeTo3jNYdy8RLoSi5JeOee+5KWzvbqY2EUfNIv4yGqB+C8pNvlg3S6MQH8RMjwMGYll67ejWnpTJVJJQKYcfEax6XV+jT3VjFWFEFRb18OV/zNBD9o499D4bAJHUPiCQGuFlLOGldCq8R3DMdImX933YfTAdBR+dpM5wr70nP7rw7/WDnrelUGRp4sDze0lWefuLoztQlg0HnAz/r8pUhGt6Z4FsBjauembWJkVdZ9tCa2iEElynySF1k09tKQWfigQxeIDfWyOSXa3difzTGtFqgOAUU73qmAtBkDXwG1d2hQd6HqLgDYaE9B1ikvmt/6urdRRRDIRhwo8jN66J1UoecVIYhYRp69tyZqL9G2ZyiMzt85IZ48lcuW19Pgmg2o0gMQQFU2IXuFXyFoCfHIVgiyp5x3W5QUXE4VMgkjVtO6DCIkrMItQ5ddVNLP8gprRmyhTMvPQXBYAynw3PBmQlQ5fmR3N/Lv3I7KZcqnsksgOsugMzMKGiscC82J511Ou/84Jv6XL/xERgaH/0PEMRVNY04l9MxXkwvkQtLN/S5pBnzAp1qR4Lt/vtvSbu2twJ1G05pNhXGAlxt4z6kKuaqDt5wM9eVU4+Ihsb2bCvxAfTWQbAM6yrksoHE5IdtRIstFKJ2/s6H07hCYL+QCvtBgzWghwXsmORhPff0M5EmNsNfbKR5ucC4+flhmpFNW4Mtvu86ZLH7eoJSVEKfyQe/Sa+xmNbJWA8GHOuQHj/jcKA9uVHqqEFQJxFC6TXhN0zs1Wd0VALDssbwd4m85ehtVIBoKfIyTHr47UceQkCTaWuaoqYzseRPDQZS7GKmoyuJSlsQ/r+NZvP7Sa96qJEmiQz9DXvTQ/velb7Vdj2yZUQvxv9/8khfuqMXfqftDCMtDmAaYdIJi/R6HBEo2MRIf+pjA2gtUcDhkiLqLEdrfBSZJ5d3Cmea0+uMS4aGjWfTYwEqIrTLHBz11/BOnzoDT5RJbp6v/MAWhj9vu/vedPimW6GFdRK5ST0xjNXQ2Yedz2tMUV5McuDrqTfPoU0vnC5HUTCinb6gO81mqFWDa4nwzNgwA600odtaOxmB2s6zgrvpIY900k2W5ApkB7HkojC0KQo7T/ptijw4wOKEq6hb4az62AkwPco409D51Mufq+BnOgGtOKpPPKAP5fUCDMkON8oV/xeriQrGxr3SJvyJAD+CXxgQIGP+b+pz/eZHP5W++JFfS2vsQAqdwdg2rZERV3hBIVAt2gaawvjr9ABWV6fT0cM7053HD6Qt7JaqBNYuJrw64eoBm6ObvwUBlj37rs/ddIVA+fsgjWhcha53Tj+JdtKbuGg/iDctW2BO/2I6x34brxG4jCwN/s26wO+z6AzQwQUHkbbQx4CQ+TL7pIR8G+mjVK0Mse4AACAASURBVLXuSmNzNWl4agO0soeUtpseFGMfIFR1RpBonmbjNoKFsQMoxNoje3HqQ3C4XP53mfpu0sY4+b0a+CGQ6nUKjLir2SJcwIZ0UIZJJdB/HY7GGmOY6eJvMef15NNPhaKvRN9If2lYL9AopveNAA7pTNliaqff8g5Uee8mAjTzfYupMT3ScTx9+cDb0/lamBtoDu6pXE4/fmxP2otiVCW1cRlLtMuQ+lpfZvsnzPki6q8JnEGNIAbzU6Z/KuCa/uc+lfdOECPXlxqXtaZonJsp435yn4XcZzi0Gpd0oqvI4p08+UqQWatxGh2AVN3yH5VDg2/Zs3NfaocYvMYQqYOkaxjIIu8zwfKJ0cmRIM6OslTD99UxuiDPVcCx6M/ZLp6HgBejCKB48C+3bqeWZnJbr1zoZ0V5IScdR2OKaP0dokJc6zXGlMb5miMNXEQrcQfUvVn4gsLvW+HIVkrGRf/C1ooZWkhhh3FlhNhMyJLAxYFmbmF0QUiO6JPPRUi0Z9FVjc9fb3vzJPKmca1rXAFfmqrlQ2yJHgL3OdDgRWyqOvE6BYRejJrSwXSAPcotdNSRQYkQa1iWJrMFb7P7uoO8juPlpo/q6GUGsQYl3iPKmO0oe4DgFmJkEQkIJdKhNkNUFI2+DqiSunJyCKNGKoToABU0BBuOpLgijCfPnE5XgMm39OwFqWuG41eW+nZeF3oMsU0RKLcGdro5u0Vw2K432lQxFqO7gI16A/qQkeoyEWuUdNCxGZmnsaNJZxTOg/TEhnfMi9EIJzIpN10PC6ENIEXncIVD+cij34vU0JSrkX8rIzVcoJabQkNwAx3G8gbqtEbrheV0BPbAByDYbp9i7B2k8gRyZV/b//b0GNody2rPk/7dABfyPUd3px2M1ZTNXE6Vy1dJd65hXNP0v4DQkZZeZTVJeYjomEEQSehJ2WLQkQV5Ogi6f4sAynzXuGL5nHVYbGUByAFkcHL3xImXaT+oA1mWOloa2ZK5lUgjUgt7xjYK6WcNjeqWjutSXVMfqSF9UCLmpAgqEwGrZEBzZEATU0itkWnUUpspxa1kutGymkhmf6uEpnQxkH4NTmZ7H6mmozs6+IgulhcZq/OMSqurMGvg39dwfGuQuPtPvgDk3s++AdJl+lnbIWCWw76AvIhjyFmJUds1RqbwOf0TeRU3EDCBy+noT3bxcd4iZYz3t2j6W4Tbn7v/37yp5vqdj302ff73hOKh2Jh72/V/LXK5zDm/YPyfZAU3LgLBu6q1d2tduu+uG9LeHWira1hEL1d3ClzUIda/e88hboAXnteO5pfR23hfzJfziIA5tzdl88LDI3Atm8DKZp0WxNKAZrN0c+y7isnYPHdlShe5MYdhiRtswf08wpwzjpo3bou1PBVQnkohFar7HUsCqI3qeGj23szdA5Y2VYhajDoL0ucECx0uswhuiFprcwwjD5YKX2YVEVfUejjsuWhgFRTktexPbu/spXldG9d4hTTqyWcQCz3fH30UmS2mRZcGLmB4Axw6UtcWUDcAsHLW6O5sr0s/uf942n4Z5v4I/ExYIU+0HUx/vePmdK62m02ZGCEjKG/b1ZLeuYtRnAVSoJVBngVRK/QYBWOAqqekpbmdkjRN0LWQEjqMae8op36ZpGuUcj2Tf7atshbSAfBDMa4pAJOzp0/FXux6pB/knfagzd+Ec61lYqISZ1XkKiOe0yKyDcgnM1TKonmcmwbnUvIBttWsw7aZ4/2uAVws8V6lzlh5DyPFdGML9S+MkmVm/p1PawPSb1EvhTTfXpnIXPSzVPSNsiGD5eHsQqnJlT/IjA9dYHPpY+mx7/xl2t3XSpZFMx1EFo/hqQuTiTrN2jAWh2RIIH9tghnZ6cfhjXfxyyhmX7BgF2FsKd33//xlvMZrxN0Pf/xz6Yu//6G04hpPGwgFdnrITPGNHnKvOUbP8HY2csMA5X7xQW483IuB3YjcF96bHLaM5qyjmpV4o+0oHJVKsQl0Khej8fkL6ZReP6KWwIUFqZ1281gFU8ICCxD5poEXPpzGZQPY30WbhIoDRXXDWfTqjLh4bWqDIVC6c5dHMAJ4brASNrieUh60taGrdmR92HfTezayBNxIsuZGSz7fBPQtEcHRK8PpKiP6phwxM+T98K3Ub+SZeCjWQUdHMR5rj1b6Na3IgG3bAysEephtBNfUDEH5OXHqJMjeVXpd3SFE6fLAF9iI8tSzTwDJTzHEmABfMHgK7vatDemGvoOpbaQq7RpbTjsY2pvhYD3WcTB9q+eONOgE9PJMOgAq+IF9jWlf+XiqWxvF3md5chmZNdVZRFRjcY40RzFRUi3TQ52ESKvIYKSHIXedd6pJ1lX0c5XWgymxVDf3ZV3EKVxAR7Iaxag9yGxvY6dZNYKx1i6VGEgVsHuJAqLWWBiXjI1lAKWaRiYRWrpSjVsoeUarOKDLGKq0MGEzQSGb9OVOcntzcQoVbkjRMWtcRH5FZMwIamnIC7+bihuB42jkrCzKBvdMV1CeVOOo+k89k775F58CvIBdT6O4nFRbNNWTHZlOAZ12VCa/QEaNN19wU1zUYV+jpSnoZob1mnGFRWY7+TvG9dsf/2z69O98iPkgRsh5U3sD9g9MGUwPgv5hTSTAYbi0Kx85pwcN1kVNEVIAh9hxhVSzEmVMxEbdhoFs27mbmbAW4FgZGIpLRmWTPX4IbuSZL8EaU0bZBqGBGEOXmXbi3ctpwCbw4eHG+Jx+xkMK/S/YSDZyebPDH+W7LWTsaPo4FKUR9Nrd0ujoeWwYcaQlAAcb2gIRULFYlueX0cto8sTTrARC1LOEQ9hE36zawUIzdV5+2evDsCpxJA04grHzAwhGXoy9VOVAynvvuiPd9o53Ycw0hIHxNa5xdPbOIx93FSmDhqj36MNxqC9cOE9EewIB1BMcTPiGzfRvGBJs69uCHEBHKhqoTNvRJXxrY0lqX5tI/dWd6Vvb7kkXYM03EeFu6y5Nt3WspPb1kVQB+yD6NR7bgsddJ4WcmnBmyjWpRq9c24az1NBEQwubUKJBXHj2yzou+nBL9hOZbzt7+tXYT93X254OHdwJx9JelUapnDOtG/t79BqlPTly4qEluaJuV0+flgR6+e3b9qc6VJYvITY0ieFO23w3auIgQ73Zg841lZFZOCtYwmF36sIabJV6qIoeZjPrlerop4XGeyGrivF7zpQOvwKZisHzr6a//LM/TaggsKaIZ06Lo9SpjTCuXCd5ZgKVLkSlmKEvlC6eu2xcnth8rzaNK+dfmbScgTDbGT/CuH7rE19Mf/Jbvw5D200XFKiMNggwzMqiBh3TSGQi+7jMuVdCIDNDkcXIAcBYYx6mOr3t3pvTrj6mTCGSultWhaGt3Wg8dLJ2hhvr0oJommtXcfZz1MppIsZi+cL/c6BvcytKDF/y/ZuwfP7cRrRNQdLsaaTryCoQxHm9cemh8+QsjU62iIyik7hCM7kYFMv0pdj1NhiDjeQ1Rzn4cvpCWa0XX3o+PfPsU5EaHt13iIZjM6ROuHhujOcDLPu9fNXhYFYZXVgGCawmzWpheHIKo69Bxuuen/gAK3GUR8AYcQKx8ZJoOMLSNw+zJGXRsUss8TvXfwa+3ak0jvRzCez8OjbOdO1iOhoZgtlBOHRDy+m9HY3pjiqmkzlALzeiOc97HDwIb6+Z6QWWFZVbZwVFUG5kHlSV86lxLUIwtidVWYWuhZGFe5Y1MvLIhKm5vadoFPNzskbUuFhCv2MGDuCZE69SD02xiL4l7d61lSFHGtK8jRp/yxiXkc8KKJDRoD/lHprrUNdiMhldRnds0WyoaWXHVwc6k+3dEJoBSzDiOc7bOl5rHU7imogtP1fpuBHpoefAHlh3d19cv/WRASAQzzjiPHXSy3Kceg1p+vTopfTFT/4BC9RnGCKlngNyt8bKPdxClHqtt5kFhOJ/RqfXEOpCXadxOaMoOhlZ0etBudcb1zqR603qTx/+06+kT//+b7GBgjWieCX7PpvQrEihh7mUHNlawi2LMzAvsnH5rnLyYBLTnzmCJ7vr+FHQI43ONG0xVrzsRFlWNoArO2Op82b4dTTFsLxpUHo+npbpYe598R6R1+a+ggcgo3pGtgxs5GLTnpwIjxOyRFqLVD1J3PPMkpBF4KLxqQVuPOtElz1QFMvOMlkPmuNL0vQgXrh4Pp1Ec/A0RNwpCu6e7q3p8L6DzEjV03iUe2i3D4PHsBgJTEtEuBLQyVaupd3pABzJAqMm1z3wQGo9eD0RjmoUoZsAA2BTzDDLdu0acDnppimhw6LOGo3CTRxClOcKGo1LFNxVNIi70C5ppZUwfLUO3UJGf1iF+YHt1I8rl1NRa31qu+0osnSsO0U7RP0QlYkC7XRQMa7SdEZGgweK+aWxOeQC2PoIDzOoXVGT2RylTi7oEQYLnrQwxkuosxZhoihuKuu/r7sNfT+oV1voPSGDHZMQztlx8KQy2bIpM53TKLz9IX/mEgQ1PHSnAFFc1jTPohS2SNuOfWjnb0MeHD4oDlDdxVXS1gAqSLVXlXUwInHgTaE7UceqJZoV4+Rid0G0ZHwnXplrqOaaiqlBv/qZj4MMnkzXwWKpQsBT9kVkTA5kFlSi/bGc5+TXsGdqxPbwRfZUaA8JqGlceeg3LPkNv/x5Mx3RxHv+1YOFaFZYBfHhT301fe6//E5aRN7Y7nXwqTYNIFjA/LCMdI2DC5Is6kEP/papIR7SlSoN1Fw3H2GNJopE5RibIjcay57deynoaXz6oTSGQkqbjaTgKTQFDMhlAbm3ZfQyZNsozK2B1xePmRHh5nqAEl4zQjcfzgOjCIkNxhzhsqaHug5L8MU0MIaFOeAQUxfo9NsbihcHveJwOB5zkoJ9ATbBBN7aYl+PuRc6UhcTwpUYjiwMsivuCbcUeHrgiR+m7Rj6ddRQ7UwTL2GwPaw2XWJ52xXezF1cyrVJg4pRefqJF9h99eorr7BF5GwWp+S97cspxiNcPQKEXMLUdEtPc+placPoZFsav9KcjqHx8Iv3daaG5ZNpxx6kCboREjVlwZlJQ/MghLCpjkNgxhGg8MgW/szAoXJ8aQBQhgghYdda0PMUS9ALsHzIpim+CtAyj2FNshxvgIZva2N9OrRvV8z0VZTLgMiH3n1mHk4/Q+5NUseqZ6mD4wxEbbrJcOBZxvbGaKeAknKd5dRiW/oOoOexM2TNF6wPeY6m7GXKJ/isA/YiVbQhH8Rgcj0i4VqBVGuMLOVZVTG98eQjX0P/4ltpRy/OsHQRB2gPMAcMr8P0f1OEx8TITEmU3M/g8/a8aa6bM1pRTxVSwAD0CucxpLJfQ8Bz6XL3v/jqG43rP33yz9OnP/zraZ3mo2MNAS374r6pL6Y2gsmbfS9tNBRb88Ix04ciDKyeyFaJmm0T9ddttx1JO1idWo6WuYbaDGpob8k9wjHHbQ1nChjwPB/OfDAKS/l+MBxkqodgil7MEYAciexHeHjsfYkWZQP0ezenUTNqZLNSMZeIrH5P9EXct0tKAmqooq2M+TEi8CRpmus6Z5kidlndKQxLOlOFs0JGTj6/SOIeasetLezjIsVTPk3tO9kVZTyw+YErqQIj66THs3P37tTKUoD6vm1pmAhwdgiUEfJyNSiar1kDcCIF6IXnn0sn2Z18AYCgHQBECH+AmmbFnh1P8AqCKdxQGCZ1acd+Jqerr0+nXy1G0KY2/cpPH043bF9md7X1g1w7lamoOQWZgkuq7jvGZaoT0djoryPLWxon2YwyAMBjxBa/cs7LyB98SiKFlCfXzirKMwWzf/Di2RgcvOnQftBBogbNbmlwgKxRG6/L3+Me69TWIoVzwZ56Ip4Z3l9HVHBgRjZRyJgl5tmpV7Xgdhumx+tbd6Zu1io1kTLawliGcbKCXqSQ+GZdbuYUewGQVyijzChyR5yGxZmtBsg4/dz302Pf+ELa3lkFeumrM7cnCSJGhrwXapkIruUMKkZJRJ8LUco2TjCTPKOF+OSZCgQ5ELNNDqp9r2xc0bst8J/u/JW/eKNxffCPv5A+8+FfSxUcyAoMJFYU6fcKYxZrpFRxuHPwi5sWdP7gWjnoSFpIhKp25SdcuK7ORnTmD5NOoaykd+MQ2iSsYYZJNNA+WCCDUTdZuOra8gZKjUo43MadJ0VIPUat9Xg8FH/Z1bcmjG0XOUn8/9t702i/zuu878V0B+BezPM8kQDnWZwpah4sO3bGdjVp0tXVrq5MTeIkdZbT1Xa1dRw7dmzHdVNnsGPHkmxLjm1JFjVYliWKpChSnMSZBEEQM3BxL+4A4GLs7/fscwAKysd89KWuANzh/z/nPe9+997PfvazcxLp7ssZ86Cd/kESbpLp4lXg4MhXBVTolyKEnDHEVeEXVsA7DHF7BWrSUWDiWUm0GjBGrydcQSv6dbuvh5u3MSdpCsUOHCcEXE1hcwv6hfMdyicgwgwr6T5EgYwNusSU+xPtDz73+RBOl0L12YFoqc163/3Ok+0FBjQcoCC9aQtdzfyu/W4jMPtPYqiHyckuQc1asHhRu/Peh5Ggu7198+t72u07N7e//9chTm+ki5n2kjmIp1wiFJQYW4P/Ci2t0nuhsmGZZCNJtfJQnN/eeONtmBI2izKjC515w8KLPGc1QJRg0MNKgj144G1Q6+l2yw0wWpg0c5G8/Bz1qSFnBTiIw0PIww2DOq/8XChyHmgeTh5ubFR743MthQCnWC3iLPKGgZ+TLmeAbaiH7Nua9bvaNdffzvqu41khiESE4b6WxSG3UHk3idQLlFNHS3Memo2DeO6Db77AAPtPQla+2NYtc5wTub/PvaMsqRtZ28NSTp871d7JZ2Qq7EsrkCMAmgdE/9l9vQyTe+7RefZnnAWv8dA/+r3vN67/9d99uv3uL/0U82kZh8IPnSNBL8MqXl3QMX4lb2qIYX1JXxa0RbdGYs7FLoLgawenwvy7GTt0L82Vi+n7mgdEa2ObajvSWmwtCMrOjfYeyvMnQ7LTo0VCrLxXcr9iUWfgmlPduVGZ78pyeWqmdzbsjTIuQxJzLGMR20F6FDHQPsCF/UxnCYmUajvj6Hh+3gbO7zz13fbd7z6fBkSLkQqH+kQVw1xMt+zuG26mH2wThg2ZlB60ZXAW163bDBGWETlAxEMo+Jp7nPXES+jACc3rjNEo+vR3IYmi3uron9NOqaee+PJL32uvv/Jy1mH5yhWgmRNtWsYH97Cf3iY7fp1LNUQoduMtzABbyozoyfPtr/zwB9tDN69oKONHX2JOwuZCbhNhJA8uQCh1+I5kms3Ne51PjAZyiCbIyy++ytc8kDA6PRdeZ4aa3pkYlkPmyAGpvSlQdMP1aAdS0J6l1eY03byCPmlelZSrl5JoHSaHOW8dcHnPFJKSfeXfGZjI3jE/NlSXiiWkbi31onPFMPxpgJd5aHts3IpC8CYbXNFEAYSaL4kXVot78QRIo0DVANc0gtz0OCpdX/vCb3GiHWm7N0IgxlyNV1yOAKbWJNNOclkRI4Z0uRsjUVDR13K1Am2Gh12IWATeakEJIKe+Y+oxBYQk52PN33u1cf3Tf/eZ9sVf/Zk2D0DjPOGA0mmSYXV5iyi2Wm8QiTPcikw3D0jyZpAgLZxPx83IdphH3H8WdsTQwJx2B6yBbTsIpZyiQRi1VoVa8gvrSkaC/c2ZsPrkhVqHOMFlQSfSC1ujdMkjtq8OHV/WQwj59vqIJrW9e5clkYcq6ADGbNJrs6aez3CAo5bcy3E7NVR6jvw/ru2b33y0ffazn0vr/Ao87BoACfUPNegBOp/XbNoKsLCVdhXCw23o/cH5W0gHtSq7xZ10EwU+YHOJwgkK0IYjyZdNaif1Sfq2DjEOaRyvtP/AOzAcJgg5CW242Rood5Yi80GQxGPV5MmGXU1j6S7UhG+66aZ28+5r2g1o4I86leXCBJ6r2n0KXHIj8DzC4ykmTBXg35WvugXiyQSBFkCc3UvOtxcDsRub9YKJonGp8qT02NuUBzZB+L3/nlsyKyC1XUVa5Rcqqcb9paOc/eG6S0A4h1G65tWGUTZWvEuPT+tEBVals1uEIxGHluqeqnuRlDRDhDFDfWyIwQwbNt/Eul9HuMicONjxEo/NyfR+CzIF9Tgd4J+nE+B1tEMwNrqJBwR2suWrX1DjjiKURG/XKiWePvDzuz1C7QXX/vGrWdd4rppJVlFb54n1XgkZa6+6B3/AuP7Jv/1s+wLcwksTR8pTsIkNvQY4kYbkvrEIblBzLd8zyZ9AQJA7LRY2AYtrjWq+iAoG6jDrxUsG2rZta3HzKwNUaFg7dm7jpKmW/jTBGUQkKURXgvcbhu+XmlP4XOh0cJqHgiNsLRk2CCFIUwRVeGCJfqo7NCePCXZnbHXXxu3McqKp0jUxXzoHsHEayErWgYY1smQ0G/r3fu8P21OPP03iDqsA6tIo3xuOVod0pOVt5fptTAxBCpoBECOMSR2gZiMKZm2NOw+ce5rNN8u923pvv5mqwa+8+hLediAs+jFQxRkQSHlwBC6BkxNdsG6CCAcO7MdjHCHnkGZ2gRxuW/vRH/tEe+D+uyOk4nSNAXqP5hAhzFMezD3SoanR+uhOU++91Lj8fp2sdSIXq+ES3tvyxPMvfA8eHiixISOe5yQ0r3G87R6mgthQ+vEPoba8fT2vJecPdFRkkE02heeQIKtn0Lgircf6z7LOismIkRfi6zMxbIwfKY/qNwKGFfXI7WkO7fM237nE38/zezPUBqfQRZlFKXgUleWt19zaNu+4meehejF7kzz/IoMkvvmnn0cS7bm2de0IHot1uYAwrKGa+7QLjw0nggq6Ej1A5jVoLBU0F4DR5V59DtYXkf2ZOsA61kZ2VpF1U7XtDO7hf3hVWPjjv/q77Qv0c81jqFxyJ2gsNq+ZbyRMsH5UvrCgcLtCpRkZZ/LyepwBNoML5ZSPS4RSFhU11MVIZG3ewoggYGWFQLft2Ny28O/hECKrRSBeh9ccluTK11OIJJ43w/NhmQN54vYeyyZER/BcVvbtDqDL4iHesCKS3n4eJiBG1GfV4vCE7bho/MQgoewI1yVa9iJTLX/r1z8J4XOsraHAuwGAYhlTMUYg4MppW03NbvlaOoEBNeZSyFxEK82gbeuMSp3r6B88+qQdu9y7DZWnMaA3Xn+5PfX0kyBsiGGCvFkrudjVg0QQPbl9cFN4OA1LAZUpIoiFhJHb4et97GMfaB94/4PoLVbIrVR3YGX19jgcOqZmXiPGldPP+6+TtMIwT1vAj7h0WTYWkAWjGl51HE37ZyIL51F3EtHVKUAeUdMROnrf+8AdbdsmwCnXPA2mVaAX9BiHYaHIkP9WC9+oQ1mG9Gt17x9wBc9unp1ZbfEicVT5LB368jK51qQyZRQ6Nmd9qfuh8E2bu4QDDsCImWMOe9drvvi9pwCGnkQ6j3FSIxgyB5sRR0BE16GcTMLTKplKuo2rueyV+kJx2VYXzvZuN79d3qrv7TJCSNTV3UsZcL3RQ//gM/V+vW7h//z//U7741/5v9GLm0AsU6jZmJj+qDCgjVNLcssNP0IYo0GcBkny9RJ3SgFKHhX5Du5IKS7CSMIuF2wZ7dzrN4AGoUa0bBno146tbRsbZx7crxBxu3xJXp70GcEEDU+di8glm8Cy+QfxJIIdXoctDjEuT57Li1LhYX/aXJYajifTW9FLRK4hmV40SybBIL0IstXdaEfhD37x84+g5PsU67CobQRWX4rxjbJpFrN5lnAfS2jfH0Ih95SwtfkKIZXCmgsZ8LYAJso0woSTimdCgn799VfbI3/0OR7i2bZhA8I3rGOmN3pSy6Ezh8Cj2em7n1rZa6+90hVjT6PRf0v7b/7rv9BuufEaDh08o/r9QsqGTgoD+ZlGUo2oO3sNUXqwKbmWSsd6+DqQe7DH55lZW2HazGnPPvtSe+l7LyeK0MiW4aV9bkeA4Hdfi4b9OnI8cmW5gyK5vfGegWAwZWsHz8gw1N9RpTfoWXctSf07RLf3n4kyNK7wSouB7uGXqIRn6y6qNMk6lnmiAyWUEifqYJD8XEjAi5EQ0JMcPLg3IesSDGse4aBD+3Jgm1smk3B/+GZdFpj9ESu77PETVldsl/2jeVWh+ErY6HcDbHRer/Z+GVQNd8wC/6Bx/R2M6/Ff/xcJC+fIjCas82bNc9wM3vQiwiQ/pUbZNGnflAm/EOm5tJmwWawfdO5eOouzohKnEmYuX4G4ynqIpbSwrwJR23kNMsU0rg2iIacxSUFyOJoGZEhoOcxGRWWOUxTm79bMDC8NJ6NtHiKwoeGVfrAsUR8TZ4HqpHWhRBtn0J84TY3L61Wc0y5re6/cfafg0b30EgpOj6NNyD2uRJ5AaWgVWYf4Y4T/WwU0vnwVhWLW8ixh1VkKXtPnmYoxM7ctWov0wYYdjJidQHjlSPvqVx5BEeo1PPfGsLVHWD/DUltRRqDuLIHHOE6HtyyIIwjw7KFoPcL0xfc+dH/7xEc/QK8cOQYo2CW8lLVES9dzWE9RQdfDv4clY4ic07Izri7csUyiN0vbTnh4bo6+rUeOqAk63grhx69/7U+Tf61cvqq9733vTz76zW99A+raIBMX1xLij6StZBGAgnST1Hh4v/R44XUtmWTUafrbKs8R+k7+xzMwzShOXm3IkAls1dEGuM7ygKCj5sB6dKEqwQMNzElm/N45B0w4D4sw8azqUlKh0AdZSFfD/I59EQ/oId91WVtHj1FnNErM/nJ4rDH0ZIiqbZWH6g2rr3P1/74cIiYHKz5sGVcdYEpRfPAnrioi/z0YGt/6f/+vNotO9kUWyVMxYiJ21RLy6VGcpC6MepYwzdhcl+5lK4aZ4dzqDQpEyPXiPc1zosWgiAknt8jSipWL20b0K1aDGq7k75uo9q+mTWEIYzKkcIyMYEdyLmDLSKvZAc37ucddeNsSFB91meZ3uZRpqAAAIABJREFU/V0aVzZXf9IkyayH2FNdKtew1qHgjcgjqCMh36JRoXUfmk3U5wkdz7bXGXx+7CiAAcigxqDbV+WINr02MgCTnWL5oNAFi+lpNkXR89Ak10pz4NL1O9pbdOYe2P9Oe4dmwIugYo5KEgDaRv1rKTJpK2i3dw1kAzzxxLfi7WcpWhNZMyb3fZQx3sN7UGqg5jgnnsCwyWJw1awijOLGC3Wpwr2UGyzs5z67MEZD5FM13awD9xiDC1Ak3FyhoYySF/FcX/vjrzMt5q52++13teeeewH09BmeIfQhGCBe74a1tM5gYHL9Cqb2ADQvdqwU8g7sHQ+9tBWx1h5Qeg//bQjXDyzIzvGgN1TThXFhEbpJ+z95HfvIEo6zBcqrcO+8xlku1gmUvFoinhgCRqsis9zXgtcrSNOg0/8nop3X0NWUh0nw3IWLla/WepXwTTVJ+rOJqLoc8d0RUa7fCEEMojcu823Sl4/85FUtJ//Tb2JcP/dPiYv2B+XyYct5W6T+gfBoOlRLqEUZZQuUofZzmTLP05qhFLHNgRRDJanKtg6dRi9oc6UzsHjIK+n92URT3Ro82MrlI22Tg+r4uzmGgiLOZbKQnJAhdS4b+SxMGsr59SL3VuOmHajlruUkdsF0bjglwPLv2QhZDBc5rHmhZw8ycghAAl/Ec0u9eqHqM6BmY8dRUmJIm7StOcqPMZY1XseAnQ136fQEHoeGSYcqUCubgrYzD+XhQ/AXj2CYyiKcwyON7WdKJjD7OW7gRkbV7LjuOtaAMUUcIofwVs89+10e9Pm2hbzmATT7brlxF57cKIbnwNrKl/P76X+L9FkBADl1PdY6L5JWnISE5Z1kFqfDmL+X864z20gjPM0YIhtNVBEwxpnKghiWFgYRr/nKl7+O53qGWthpmO9LUP3aCfVpBYXypRnFFLDEDeueZUnsR7M1X6PyOZVxQYGj3GGYlvJLiAFdqJXHUB63L+LWsIeZGKKhf8Ap8zSiqXg9/q3sdRo+rYn6Wj53i8IamB5a4/LLISiUB61n74WWh4nz7JDCzsbK6FgbnYF7LhzDREidmGau9N0HeIeUm4tdDscvtff9o6sYGv/9pz7fvv2zPwE/DvoTm0c2gfoFEm0n4ZYpgyysnUIvb5CcSHQplk5iLUQugoeX08Np0A5sE1qeJaQ5i3FJCPWkdGLjmjUrOA03koQuoxN4Sdu4YS3FWKgqNi6i3GNoaM0q1bSezMWiJRxk0fMnm8V2Eb3p5Z+pc6Rfhkpe8yyvwNRCwH3TZX7WAz0LJP8QIIaQy3AJ2+DTzejTANFDD/HMRQ4OeqOkNahzePr0CeYKwwWEdzeHQwWMqh1h5M9F4HxiTEouiKGQw0RXnALy/X/u420FIZZy35Mgcg7XW04HsUVlQ8DNG5Gtlg6mVl6UiAhfczqW0RQc4Ilex4cbT4/oRtZg+s2evKA/sQPx8zqB5j2IDAVlePt6Lo6hmr1RiosSNnOwnOUeP/OZR9oXHnk2gydIMek6X9Puv3M3c5gp8iILPspzyvhd80e3Odd3EkLyacV69Gx6RVtW0vjKu3QbNebVRxgubQeShYTLz0oWd6MXxM8x3xEMXMPuBgi/ysNJW/L5ScB2loCzBcLuCV1KQ/CbPexwZc3qTCg2j9df11OeXbkFjauH4H3PCNd0bKLOxMJ37FtOyrj8vPiDxvU3fvsL7emf+8m2BG0DPchC8hrj51O4ezX5rN6XjoW1LxkV1RHspcVz8bAM+3Txiyiw2umaiYyKiCjiKTxtr5AMCy7A8a+r0UfYumldVHGXL19Ml+k6voYHA1AxPwlDo0b35eFoa9FHlDnB+7uwYXl0m63iZS+pCxH7jZNEpAsvUqaoxSw2R8fs78ISOwCUkbN+Ypii2lNKBdRVHMx3id4pprjR4Hcy0yLPcWhMA0fbPjItZYgCml57ULVa2Ba4MwanSTlC350SxB1/7sPo+jHfjL65M4i03HnTbtrPId1CcBa0MBz3QEmx0/AkJNwuR+lO2mxcb6knNXc1Lo3MDe1DT1YRelrRhnLP7B1/Jrm0P2vY5BpYs6Q0cYZQ2XLLBJ53jMbK3//DP0YaHEIyHsH+vOGBs+2Bu65pt1+PDDZ55yqAqUG6jlNMNkhnnS9wIp2CUnZmBqNSAUzwxftxBaxnmUt36HDIG11IaOQhQ0VqnChkQLSEkkVLSsEnJF0oV87ykicqQbtrs4/HcoOw73yuAUb4ew0B742n9tFljqDv3/dw9cexa5Yop/ZFCfEIztG3yOGZOWJZ35hiRQkeeV047vq//59c5bn+xu9/pb36r/9ZW4Mmgw9nhoc/gYtX8ksuVjh82WRC5+WJ+wmSbgJPQkM1t8FCvJ0x8/kYF60eUl0cf2pMrUqrdCZzF2pdK1csBkVbA11qJeOJ1pCDkTiDRg7x0Myt+jpNjItN6XuYA+q5ityrLfWLF1+fhbl8uuSx+rU+T7kShvgAXJxIpmURz9IUySBsARQOg4yYkYXPy86DILoAibaRlbRJMPb07YNj7VFAj8PUrZTaPp2BBErxck1s0nlA2bOo4Q7w+yOE10uB4Zddu61tvfs2hiCcDZNlPe0am1cjkkIRdK51GQiuFfp1YYx5RpLm2mBBuDrH3NfFAk4YPWBgMS49ag5oAaDigHrim8N6yE/S2jJBqKoy1TDgEQRJnktL6HccSP7goWPt9b2H6ZI+1g4dJ8wjlzxnYZjSgj94Hdr7D955bdsBWXgFzBvD+REO46I7eShw/XjEGeD8kzZBmkMJrMc7Vbt8PGgXHJZxVW6t57J933stkRx7Aiu8Szml28zeoLmUW9wwUi/jRogkILlYwl+iKo11AWUd39uP8k78XV2UHLguU7em3bpWHnHlkM7+UDNfTX/WPzIQuWI+etQwf9Ug67m97yd+v36mh+L/hy8/3vb/5i+1+W+RyB9kiIE1qoQhflxRxNWbxN3mZruLSPJXXcT5aRZpmA1lcm2Pld2stq0E7eG0Ebb1hhc5JwtkbDGKsuspLq9HXG/9+lX0CqGtt6RQwwi/6J0wJqU2XGgRyYrfMbbsxMqn+gW8vJh8IYRdN548NmPoQMIF95bnNcKznb008E6i5XBmliKoNSS9NBvD2H4UJsZS9ECGGdTd5o22I8dPtT/80p+0772CRqIPIPQrHjgx1Cm0A+dRiB315OVBjgCarCbH3HTLDW1w7QrQyYXtBqbIy67KsG2LnniuSxhXfUjp6rqz/VdoNj648lgJZDwx45VKUDP1o47Nnc5aw9xoLVYDpJy60xTjzyBrphFGGAfBGkO+ccbBvvkWM6j3H4MGNtNef+twO3SEsT2LV6Apj7Arn66RueYa2A8371zXbtixBgIv+TIQvYMTwgkFzbRR0TxY4dQxRHEUs/Gi/c9nYRh/2bg0AvdRwnp+wgiuOzy9r1mHmXP9OdB93gEWioLnf+b2rkN0FD1Q4+FK68JwUGMdjNT1lfaRHLyelnE7V+wjnr2PCCpmvBK68qOG1WEI5bU7qL62XF4o4SVftwD+8D++irj717/8WHvh5/7PNoceplOThoZ6jdp8Yb7zoLy5xLNZlLLSetTlzRK7+lZ8bxEbSPOLglCnMygqpbGd42u2mSy0fsTGk1LjtMo1PKS1a5YDdqyLN1sMTB9xkDDkzbOkR9nKoOdysct4RJTqKClDvGJctagRsCSXKqa2dTK7j4WFDa1qeqIKR0qFmZSbUNf0FtrMAR3sgFXYdJj+pwsY51lqLWfQEfzTbz3dvvb1R+EnCnpA54IxMI3y7vG332krODlXMepmIaTSuYTAW2jT2HHrjW0IObGNtKUYBl9UgwS2xXwEVVVwrwDDBSw0q7ICDcmaTW2GfsUL3SqvlHxRHqgAgrldcq+cOYkW9AIeFN6X30jmxu+cAuk8gWEdANm8ALR9anYO/WsHyBkZB3sc8U47lPm5CUgE7p55vD7lpLZzPR0Oi+dT/1rXtgFwbOVQHLUjArrbPMGERBS09lAHnUAYSDk6PaqFpIo43EO1SfOzhv8+J67La/cgTRhoaK6Utl8jxDPs6wGORAn6KZ6li+M9eshUAlZtSHltQZHeMDvvN0cUsjxE1qhHkUU1e6i9h957dLPQ1SsobPxt56mu1MJ83bnt/r//O2UXvef6yG99tj37U/97W3zsUMKTETZ+AIXURfhMIVn6i4Iuuuk+BCuLzZt1HtYQSwVU3bKxquRV+3e8OBsGzbv8fetlFiUFMObzb3OOVSsRO2FO1To82Hpg+lEY4QkDIztQrSiKyXiaaWwljO97v9v1d+eJxu8mTF1HxEwWt+RZZbs8OKquYQHXUTmGGD26KcvA+5H3t5R2GYdFuNDyIVgFXnOASSrvMO/4S7SJ0HdFo5+dzCdhwB/e81YbZWOuhd2xgt6rhYS+dz18b9t0zVa4cStYFwEEcymLwLItSiil6iwdZB4yaB0O0XZIfqCOZFdXyV6t2VF6tCg4uc7RNyl42BtI8ygHh3nEGe7xJGGhp76T6K317UGWwO7g2+58CPNe2L7+6FPtJWacnYSFPqY0OV7c95wVoeNgHMKzXMNzGaFXbyUKvnchCrsOefNVSzkcV9DtW3aSkF0DVjB1SqIyXshIJiSDIIc+g/IwCQX1XvFKFshLP8VnKpsl85Zh1GiU2Ws89/iuIMhyVosZpE6mUWmMMIKn3aYUEWbfGlHptXzdSjeqQ8wDNurKdn7oAWJ3ta8C5XfhpNupurbrQMvrx8HUoZ4nxs8/eLVxfejf/lb73r/4523kJKNvyAEczTqgXgEJehJPDOOUXDguyokmIVrGHdZnIUBelIVamMrE9KOgY7pSaUXnEr4Yu3u6htqacMU6/BqAjUXkWPOI2R0MLlS/gQe4BfRMAX+NT4OW8lR1LpNXvWf14RQfLMdIhawRdfTO2awuVreYXrMey4d75SRQUhmqkmNyuqECPigTZxdsFMhZz2WJwRORIKUeCO9xCm7iyy/vad967CnCRJA/HrTdA6eRZT62By1yrnvXDbvafQ/f33bfdiNahMq26TX0JISp1q2EmAWEWB8fmqdsWP2G2smxkoCFPZBwz4eohnlfl8nvVfesqJzGFW5eloOvE/eZE2p8gi2CGR40c/n98cPMeAZwkXy8bM32tm7bde251/a0L33jyXaMHGyGdTmGRmMNeOM5UsOxEXI7E1fWUEKZHj/cNq9Z3O69/dq2avFcQkR0LeiYraiCXMf9YQ0MgxYZNVQsWYiKIAwRDQMDxrpZeZ7mQgU41Qb3UPG+glR3m1jjSUuUm91CtgYrq54lc8CfH2ll8vfrtyoNsPmMfeM+qNpaEQzqeVqiqVpbQtGuVhfj78LR3sMl1M7zqV6/y+0qXfT03h+/iv70iV/73fa9X/jZNjS2jzc/F4EWmfDTaCdoZMNYvTLRbgALyopeVs5VAEKuNQdFnaJ+bwnduy6SoctsLsiKPTGyna8CDLIv8BB6rw3rCbswGoKuDANfvgKthC3kKXxavLT2NcgJpTy0nmse4aJrl3pKn5OKCglu5KQvT5YxQ1xcittSKvQGfaxsOGHHLcmqo4CSHBtu2HMU+pW1lvnkRrIpQEB5qKUQVMYpO+Dk+BSUpb3txVffwMDG6ddayubbwhhVxDMh577nnjvaLhDBOWr52TSot4pqll3S1Rlr0d6DoJSFKgQuMmuHCmaNK8/ya1lHvVwHtWtMJTRTgwnyb8Ej153IYcbWGrzXzCnvlxMeNsUcQmDkeRhNSi/XDN4COtHGm25rZyjiP/6919oTz7yAkI6TVxjwgDeu8gWdBORQqxlDe822rYw7PUxZdF/74Q/e1G7ZRZ48fLFtYiKkazUfT64BC9Xb5jwNiKKuviFikENOeNc3hzSve7kx0UfUlZUqNKuGXJk+kYPQs0f3pMLKch71eoIYIS8YZXXvUYZmzt6VAiR+O51Uo+ry19q59RHJgxhyATCFKhc30/8Vm6Oig37I+vdD/Q0o/qqc6xN0Ir/yCz/TBpj5OwcVUhncnpyy0Ueh7CwmMRxnCPQ08bfTHgd5CJc13WLFXb7VeTJPICdbLOT09iKSd0WyWeMSWROlw2tQC3KTbVi3uq3BYy1IUgz73dGk9DHJ5pCHuIJ+qiHyF0EO2eKGiUL/Aiy1yF5DrKlCh86A+hDForS/0xtX1bWAy0nyZwhdTtHH5kasn5eEXOUAf94QZhTWvB67Z9vr/azhHIdJv//g0YSGYxiazIZtW5jqYejM6w/D/jAG0xOmRZjA0s5gWS1FsrWWRmu852fHKDAv8QTN6ZGdl+g2t5fylQ9YOhhfNBroRVRLa7AiA6OFUwI0CstQZzvjRMlJmkeRZxgBWt9sS426f9algM5nznOIbN7R1t5xezvPAfEovW3ffPRbEVWdDEt+stpIWKCFHDbX79rN/Z9pL9CntooOkPffu6PdfM16yM6AN4bCSqDpfbhqcT096OTkeEjJmSfAzVhKESzqC8s5PDrj6o2q2BEwM/TI6lIm/7KE0DfKdlahAXU1LUVxCpEurxID53UDiqV2ZnRQQxV83gEMjQhi5F0OlsOtvF48aPes+j2vN+0RwsqLy9H48QPG9bH/8Nn22s/8VBsc30/FHuZ18qiCuyWwLgGgEIiQabCAzWbYV7FwWXnku+rKKpJJKDYPUIITn3/rrmVozLIZNLRQoySNciIaDy+nkLycZH8QfhitjEnw1aT397dv34aBIWXMQ8tMLwxPalT4h4mdu9Mr4YRPtNquixDsyVP5mX/m+wmzSlveoQrWqZxcYnhl+KcSb2lzVALhA1pImDxE/c01tng+wPuewQPseetNFJv20vs0C1fyhnbdDTfGw7lpvP6qS/bt4TGP5Ep2C/iAfEHBFj2PJ3kNEbCtnZ/tjKvygF5uoZgVGWdk+CoplfsJg8Z15XuCSM49nubgOoHBT0BUTg0LXGLz5u3tDlpm5nPPx159gZIBrHZyq0mK5cfnDLe1d97Rrrn37jaJYT7FbOfHvvlYIPoZlI3HCHdDh+N5bUGPUdBnz2svMEgOjZCl89uPffgOvDYycED0y5eOsG/K8/fDLawfTpN/zeDFwnfkFlOvtOnVzd1tzjmJMAQbymOX92BH4JFl+1Q4Vx3MFd5lC3YRjLmZcm7Vtd7rZAgWJS0Q1eT90sXeA3ZJKVjfikJzHQnBO6Pp94z7pjei/Exi797u6ne85vddjRb+EPSnt3/xX7RhRPsvoZQT9R9COCvvizixl+CBDAc9FXWb3mR/OnhBPUG0Tov6dPMLbOR00FOIFrKJNKrAw536q8hiyLjwAxfMBfLldJ9P6GTTpYu3lFnBO3Zub9cyOEGiq9MYK/8SCRJxqvjbD683pxS/Z56WwmU8nOFBxeApIwItW7s4Izwt9M79Ov3RPHGAcDiInSFml54NgIYlFJGEqtHyvRNHD8C9eyryAJu37Wy3M3xggT1NGJcHUIEsBdN67lQOJbKp5yrmgsZVXdZd+zkXL2hjTmeXbn43oFJtIA+j0pPwU3ZG/VtmhRGBJ/xMuhnOMPAACTeM6wSkXGWvN+24od3/wMNtGYMBDzNA4ZXvfLPNg7o1yP3MwOQ/hybjpttoSrx2Rw6FKTzWk49/pz367afblMwNXxNCQU14pDY2PUEORrs/Bea5HJo7NyxrH32YoYjMbKO7qK1DFs4WI3U7irzNhie3naTr2yGJtIflWZX4a8WCCb/yCKv8k45m1s1QTg+jpHZRk9j6UuQCPHQbzj0W4Jjftl0pKHfH2tVcrYV52HrwAbbJYS0goqAtybfdNoqh1F7u3ZlG11HoukO8jLCeTd9P5++9/x9fVef6sU9/vh399/+6LZ+FrkPruJMQDSeUER4WnHCQGOFgWu15eJ6Oeq9AwSbV3cO+fEEOxebmC9QoI3EjnOUzxsVdDJNIDzOulTvNppOYOgBS6ZDpAU72BRqXyTfGsQwD27nrmraLTylSMjxC4CVEjHGxCGmezLPpW/6rhhIeorWOPIiqH50DpZPNLbvEEM2TUbZ3TlH/60ARjUujsiRQoW+dfmf53ddfeqE9/9x3MfhlXNt1bdPOXTGI0ouvYmMeURx6XwT2/RU/6eg1eh+pSSb21gXtjA5MrcZfdx2+ThCNEvFMO3wXllRh3jlZ6jJyYPD7eq1xjGDMOc1TFD+Rv96KV915wx14//XRiz9LBHLi4F4OMor5HG7nKX7P4/7ngdgeR9btnFNCeI2jlBZexDPvpb/tHN3LUw4cRzpBgZgTEA3OQjYWiDJ/Riqw3XPT5vbeO3a3lQsvkX8tDs3NTu8q7FMo5s/zNpAyHEP9+bAhsvEr/MtipcRSB1nGOQnh6wFZI2uK5smGw3m2KcsU2phQP4ePnMAiCvchdAEQfR5VObWfdsf7ulE3M6jpjt8+v80hGwPvHqRX2BlZFwR1xlV1R3/vB5olf+Q3/lPb/2u/0rYyQ3cuenmHaDWfmJiMUYyod+7oGd5ceowP0vnFK2z+UzASL1aJXkyrs/hyw864NcSylqR2/FkWSqUlIY/hJQjiM/nDgQqBys21rC3FuNDVI+nPFFwRIU6zUXqpbrjxhrZl6xYK0LaqWCQUqHCxKsQo0Zsq6Fa8Xh2ughr1vc64BDJs6hMS9z3zkIzPPUE1pDKmJMIyyoPcy7Z2Nv08Cu0H29NPUuMCCLnp5lvo51qCfPUWXhOPa3vOQqZ6mBcZSuSBdPmTJ6Rwc5AmGR2lyyDcba1ND+RCB6p200TBqUKkaN8LVoTM3E3miIwcHEfCNuehWfCdIK86jrrT+KQqXkMIvdzaNqIbuRhZgkG8k5qCqoyYE1YSZzhtGATYceJQe/mxbyBwyiFLKH+CWtUYP7Pn+EmEO9m4eK0pUONpDGyQA0TNRQ8of9+ZzAs5HO++blu7+8Ytbd2qYQgBqwmp4SBieXPxcDQyx+tPM9frDHvJfr8Qi+N8Ctzw73I4KuQqapFwfWZXG45LqeO+9eqpeUaoqMLHzA0Q0OA1zJGjsZI6p1Qsa3A1Fip7xHDTXJwDWpj+8gTJzsDSysR7iBWEUvYuL5c1y6lZmVCvBq0d/IBxffTf/Xbb8ys/3za3aW7LGbUOwVNDkFwDprp5hjnXCYqCspIXUlDdgCC+9SAXOBvJmJM3qiTQd71IjWgpdCa6fB2ihoGdNteyC9Y8hkFs8yX5alwJs8m/ZNaz2EN4lkEemjoIJY1TVfnFJOK7YTfsuGZHZKAFTRbgxQz7koOZ7Ha1otJqqBOu4m2/UxQhx9Zo7FKcTHhtdwlylet3M3tBFRamVypV3FS4MpjgNZRnX3z2O8x4vgkJg/VY9gCaGhsARvC4PCj12KvA61X7SsVY73up+jDCOMbTztPYPz28rC9aHPU0TXgkqdY8S0RQfUIjAENAIgiRsWg0svFP83fHJR0lN5pkqokdvCvWbm7X33Q73bvQtpatjhxZDcSwDlQioBk1q4CrYrBMH3nrW99qYwzlPo8HnJKlrmcjyngHg5jg2fuMzb0l/ooMHsUQbbcfRgbuAt3XA4SaN2xZ3W6+bhPEbA4det/UlWevh1Ezx+TGupQajjbjBuDowrDkXRUh+EZVciiDc02cd2Z0YK9ZDSGXr1g81MrbSlbPPz1U5Rz69aQzwQg6bZFEB12YqJwF1x/gIgdhlQJ6DXqvIdekEfln57L6IvL35WE8m/f++GfLwfRF5Id++d+3N37hn7dNF2bYwHgEklFdcRA2b1zKGItwlCECp5i7ZevFRlRoLfAed05VR8pNa70XHoCFetliWuPR9FaZyFDSDt1ZNwo/MMz0jwFO/PNcrF0gOo0BC36czMMY1hBs+4HkXhpAGZgba4RQ8zoknK+55tp0RS/goQrTF5O+FjPAQBLhHk4NcSVsjojHGMZ2oYprmhOQv/RTLWX0B+pXNixLa7kB42chJhlG8PwzT9HvdYjpmh/IsPNFKMCOsnlttnTelsblwy8Ncp9U1HY6j1X3ktAjBlfIX88SSU5TUWDCwwuKd+a6NdTiQgrGGELOUgg+hdDOLPnxSTyWyOXxcdkVrBXh4CgyBPc/9AEUlNDwZ/KjJNzIijn4zlyN14n2P/Srs6eJVJAX2Pvtb7e3n/6uu5Q2Ga4DqbcFyMcd59kdpl41uljwaXnGw2pk5lR79uwJ0HQt8g0XyMXmA15ct3NT27xuMZMhGYq3kg50mi7VftfEBDNEW0WLLW57+KbYz336vcxFjqGVZ/BTD2XnuCx5rzlGyXqUbkqBWx6NccZ5YuUNo83B323cDArbG4j7IVGOOoaGiLBpOkS53tcD1rqiAUahh5dBlxhPvtSFiV2Uwpo+dLVu4X2//G/aGz/3020DOuDLlg9yCjtiR7ksE+4akqABHaXwKByvJsKmjeh8c6pZDzFU8DRNhbxDGDQup1KsplVe5MxkdMwB3cLw3NQgG3KQmcUXDRu7vEn9wkGueiEhyyJLtnDhohmhIJqdHoZZfDrqc/fuaxlPdA36F/AQoWsFpk9DXhl4DXWoRa9L8vQpMCVqwaxaiNR4y4Eubg+4kMKsDXuFdvUT26X2sAva2EGAjKe+HSN/zz3vodA6DlQP/Ayx9zSeax41NaXXQprtwuUSPyjP5cMtkc5CnIL2GbrgEd0ZaWAU9uaaUjAWEczXu2kktpCwSc5gVKdgsE/T3DlBfnwEjzV2AsNyQgSb2D+vv/mOdvt77sXwCcEx+HgsI4XUjqp3KsAOoI5yb+eRJjix54127M03s15zSfqnueY3HKPKzy0A2FrPIMH33HN3ShdPPvkdZLiPRr9RzY011MBOI8jjeJ5VSxe1XVuWta3r8V4rqGWC2VvWscPAeqSJt2UJjUuI3p6tlFL0OqJ3MZFCDOMJeIhGKq5LeKrq3AtY5BCtHCrMENdPHCIRL38JUlwASRll1WETiibKqqKyIaIkhdCx8tNXjCvQEFsTAAAgAElEQVT5nAdl9k2pDOe78ZZ1nUEYee8H/sFVnuuuX/7Vtvfnf6atgVc4sADNPnqMlgAieDMeod6qxnGMqYhOjFyIkOTaVcTTcAOnjcspEBqeuBkK4ixGtiTOxWzCUYzMmxw3UfYE4dLmE1IMY1zqgWs5XvAAp+oIBrIIY8SBtnOnMMYw9VkQxUqDBNrpjAFS97oWgGMbMP1SJASGyL8cAGB+5M9VC4x5WFdwzmJiOBmOJyXKUMNQUbqNz9Uu5cqHNCqBk7RRsKB5LQziLL1thxHxfAml3GvoKt527XbCsOOAGswaZvrhrGqz3PMgE1Q0rAxky9F7pR4XDqHhjqdpT2fyvbvNYriXX/Em3AZskGK6cNLLlhD4UF9wBuOYPhvV4DFY6EdPTCbHWo+XOjYG3E1uddc99yNLtg1P6sgk+sY0WEMynmH69DCmSeaXKUBk753yDhcoS5ynzOB76ndPkFe/gOz22JEjETXdvn07oeZNsGg20ce2vz362BPtKHD9avbDOCGiuh6yaM7NclAPnms3Uf/aiZFthOi7ij1lnTQ6IuYtMQDk57iOMxKEDVHdvBUl8lF/6QGGAaXOBSo6NDcaiV0uFTK30YcHVp5qHcaWlPVevqcfma0WQy6X2AskeQLrufRgCSeF+fMjZdzmbYbv/nwRkOvrdVjW4eeB8eDVYeHteK4j/+oX2rJxJI6dy4ss8IpVS+HUCWRUM6K5R/T/1C2gsj/ECW1x1iFp44zFSRU9Lr1Dbmw/5wtu0mWEFt78GR7sFA9whkVZQL41QsHSBNvkc5jXW0i4qRjnMK8xRM3rIq0YU4w1miUHdF6w69OHfsLXFpS3bWdy/O6dgemV9wrEasOhIWGWuepcJZktJae6c5Nf5fXKM+RTz8sCR97NGV2CDj5s14CFnQZFPYpC09v79rbb77gVsdDFHCxjcAYZ8UOnsoCEYeAQOWl6S7sHU2dkV+lP8F7Nmb1Ml8dghs8l3OsAItdS1xruYLFcBEzMKdRcVI5AmP0QDAprWapP3fPgBxBuWd1eevk15nptQlZhTVtEGGcvknU00TRf/wS5mSFdShEOFCes9FDJ6FYBKnVUnCxptwCfJxgQMYHW4hI8zzAlC8OzXdehQIymYkRPn36Wmt9+9B5XMi8aAxM4ItQ8c2J/W7t0brvvDg5B6FGrVgwTUo5G31I0UMa/FpbB4JQOzhAVlTZHAPY8PwvwfTiWIjD7xF40N3IIy+LvervOexlK+9RzeAm0JNy0wbfYLwr6xMDMdwNMlAeKmXgoy1/VwGwH7ylonRn10L6RUEWt/l9l1QEkOfj+M57r12JcowjUzGMTo0/Fxh9uW5FZtkFsStiVBx95M3l2QLeGi7F6NrG67E7vyHv5dibywsVsZBV2l3dUKDfUKQxrGiDEk3T1aqYE4gUXgkYOk2gP8noDuB7BeSHeOXw6K3ga7zVNW/1FEKd4EQ0i1iFMO7dt3rq57bz2WkJa9DgkAktxEX6Pp9OwOLmEazvBFuPX0Gk6ImdfxJTUKzwrF60f2RpYgddxIMEYc7reAZo+D5J55913En0h7gJ3bjmbWKFKjcuE2+mNjsHRJbokSdDzGPu6Vw8A9Q+nGOx6Do1smjBblkgoVwkHbQ5k4Dc53Wn+PEnNyVaRY3Q9H6JvbAiZt/d96GOEgXfhxaagLEE1CspGaIthGfq4GQwDpSDN4K1OgfillSKgSuUqgjzmpF6Dja4al7oYHixzLXx3+pGCU3L1HnzovRjYJp7PmfbII19DGu4QndUr8WgHgiKeOvFOW+zo2d2b2rWblxM2DuC96DKAXieIlIZGQSM3PPtC/qrNkgqbJnTUQGIcfRjP3ghybWNpGVdaUDr2SBWkO15hx1u0xaZmbFduHa2RrgZW2vF1APu/ABasVURyurnMVSKoMNBFLF9a3Fg/KsDwoCwO6P1/93fr6z2gcdcv/8d2GG7hUiZrzIFb2DK8rgUR3MSnp9lJKvneqHqGF2C3e5r6wiI4Tgfx5ImnjQlXflFCnoMZ6m1R1zeXAuX0DBvPdm67Bk9FyMIJljYbfm++hVpeOAQH9ycwrnO+TkzSmMgcZmMGJdmiQZ/DhX+zETdDO9pGyLIUA3ORDe3yKWcxC2oMUmhhljEQcMXe1dJCKIjX9AFoPOeVMrM9weiAhzNBf9IB1JEcW7qBMTZbCQnPQAGaZsMuI6904obG5aZM/U6c07fkUzKuJ3RicxcpopwmwfVZm7sk0+QFOgjCyS3hySW59wCjt4rc6hQe6zi51RjGdcIucQCCj//wj8Fsv5drOd/2HzqOgVGolc0gyTVUnwKYzG/UgDQEjYqxhpVTtz5rs9YI1yISdHoSbtAIBcG/5L9TsDOOwjXdsGlj+8SP/DkOtdXtrb3vtC98/stJDxZQS3sdxHHOuUmoa4PtelSXF807065lYssaGBwrYeMs08Bk3LD2RZWyxED3Owe1YqqGiAkbu+syUpERP2zeZh0wQUUBCRG2YaH1bBXZCKqlATC9bjXf2MO0amMloOOBpWxfhXr9PIG+xyw5tywQo4fes3UGb+moR4IrBOrRjbntnr/96e83rtt+6TfbkV/82bYMwZW5jLWcY0ime+ZmNq5R32J5Ftp6VbTbQs+vFzQRdI5TGVesKw9M91vxMCwLQhPDSK/DzWbvlB7xuu3XomqLQIN5qZ4kW7LoSzkQsDAHus/FmE4zcODEySOElLLz9WA1Tzl0mbjyhbSqrI+BCf+bLxoizneYQZ+kJvSTd1bXKQLoovpQPDTUpzeslZJkVVTj9Z5tyz/yzn4mFe7jZF7KSKRr2yI2yEnCVWs+yxCcEbRwSIAw8RDGlfoebyNkXeyQistLM68errljH6IWy6UEeVyf6S4HWYgE2yTF4BPkVROTrgE1rHFnPTM7C1rThz7yQ+19H/wohscgArzYfgCGSWhdOWO7No34eTme5laOZeUapRNlpRP2V/tKEMmOGe716LlSPuC69XIxOCKJU4AfRyDuniKsvPve+9q9994fUGPfvkNob0BcRf5sEYfnm0yhNLrasQ0h1ZkjbScs+juu24LG4PwYmI2yCx2ZK6OGJYm6mAM0UPOtLuMKocP6DxiEvovydGpWCnp0wJShqwphlwd0JM+uZltzqdS69NLcR/Kv9PPVHG4H7rlv9VYlcFNeSiCs9BYlCpfBFuzOunZSEnFm+eQ/oX0+7/mbn/p+47rxF369Hfl/fq4txzsMEBLqHSrfsxNXvXjnBSOKCddPIz5PQp38ROSGmxbU8AZTI/DTJDJwfN6HzmJGbvqzGmRKRlKdmGfF3KpR5yxZqOtarhPOuQG9GQwohVwGmjU+Z5iwcXT8GOvtFBIWRO9lEdk25UCqg4Saq+HQbWqrORSGKWAa4iVWz4nm+xeJNlB7hyRJOQrJU0Qo3+d9HYuD1TtLaxzQ4g2GJigptmPrNhCzdQbxbQIdDEOtpRCL46X4vvy+sMIzYrSTMOPh9kP7hNYjWJPDhJVyQ4ugmgtGHCV9yJG79nBQB3/vvgNs5PMgswVeTKFRcYHhdnfe82AMSw2/t/cfSY1rXDGhTiGq6jwaMfUwtf4VK+X71itVABYAcoHjrZQ7MEzqPRivUR24JT+QZkwSSY1rllrWEXr/JnnuDkS844472/s+8IEY1fGjJ9oXH/njiIue4eB5++23o1e5lmF5508cbDdsWg1MjwIziNUKDGw5qr6R6U4Rvw5W2fd671Icu6JWpciRZPBhAbIUeSsc8zrtWxPQ0OPofQw5A60nHejYLRqjGZmRSuSza1xtSNv+aJDD0vnwm8XM70Rr3WMdnuDeKR3+jiTglu7wjfv+1lWe64Zf/I/t4C//dFuNcS0AzLgUZK6rA3i6coooRrJ929ZA3i5c37l5yu5dwoQupcjmDbSZ07o+RllAvYc3Ik4qhWiAWsvODdthf7BQIpIeCP6XPKUkv7IUDsCDvTFFS/wknmJimrnN5IXLMPYheYZ4tkgAdCReT5nlhIZbt21j8vsaIHK5i8PxTMnXEoLURMQUmC+DPno1W/tzqiRM0Wupx7f/7b0ou+5vO7fDHGeYhM2T5o8nQdL0Mnqu0zYl5rereGmxtug71WTXtzDYCiIo0TfmeRB6WFVPFkhhV1OJLBpI2mFUgE9RzxrHax07Rt5Hr9WcgZF2730Pt1vvuj+GvG//IcYPHUvYaOSSM83XCSOluKAWbM+wYZ3vrET5+g0bM3fM9qHwFPVS5hEBW0oMxlpUlJDUQOEe0vSamiXzkY8fCBiSVhkOyg9/+MPt1ltuYw3paaPX7dOf/mzqoBqEXcnXIWM+dvAt5hPPAz1cyaCLBRmWuAq585Wg06N2bWfPiGhSKuAwiIGxvuGicl2WeywcLwRok8XSKzSZ30ddjD89KEtpqtBDH3joUeaUrjGf6QPsCMNBn8PPtN+sFMbSKe026BDbEBLyulfqpuXxq0YZA+6M7f6//dtXea5f+o/twL/66bZmminwil0W/zUGRu+kFTiDGrzBymxcz5fTjudxGLVjfeIWOyfpDVqAdrp9p08+iFCIjPYocGBcNl/Ox61vW0eIQAjlwpUGh5uTm+WGhevPsLlP4jlOYFTH+XMyEzTgH847Tx1llIcCY5/RPY7qHBARzE1ao4LXCGl0LXocK9DnWGI3sU2PUesN8l+yzO5B0SjDhdxvJUl6LJWHz+CVxmgrefP119J2shUCsYYl8ubvjIO4SZhdicin4aBRTFo2PQEzmqcIwCEBa645hWW1V6miQjHD7IJ6VZOSNWIIdBoeX9gvbN4ZjOvA4Yl2nBzrNEXB2zGqG268g5aWZZkxdohQ8DheS35hjWytA8Tc4CyGJSN9kvaSKSht4xBnpUt5Cq9ZQ5vI6rWsh/r5nVqTG4b3jCfVi8ps4LX0UmOEa7JEHDA+hfR5lRTURqEuSR3t/Q8/DD2N7uQ1mxMifuqTn4JJswgPRR0Qj3Ji7BCAht0Pswy6cIYWhrVwbltNV/M6esEEyzyg1FHUFZh7TXK4qX/oYRENSydOcqKKQl+WotDw0+zaS8hZPC559UQkYdmwp2zc7eB0yb3mZb0HKlFS2SJVx6rO5woFA3h5EPtc4/XKyEJI7kLC7CW28A8Y1w2/9Bvt8C//bFs1dYwNyqLGUBK0lHH5wG1yx5wXA6svQeZZVMf4POGT3DiTSk+xrk6UnicZFqH5q5wDxI4HuUgIcw4oeT5Gtnkts3WXwBwwGAh6MS9w/SSvPUbeMEZyO84Gn1Iam9er6xKqhcXOay6HSbJ+6VBbwXymhZBOh+w4DZ+wJlRKa1lmuz2bX413c7FFPOyI36ROUUVc88Mgizmu9F5uLBglbMT9zAE+wrzim26+Oa+RSn532p2UI8eDX5awsBooUzh2g9gum4/KIN2Eeu6aWigcXPU22SAXoKhEE5/3nAUksSg/AzLoa0+QY5lPjZ8ENYXmtHXn9e3a62/E4ywCyFkIiur3JiPTLSDgqS9/z/twM57FG47TUbz/nT3FAuHnIxvHj2wFBNqAB9MLRCYgMmx11SmaGmkEIaMlhbU4bMOsTZ/skTPnAF0SBRjaOjroPMyZ69vf+O/+R545yOnMBTq1X2Qs02cwLgZaLF3WXkM7fxgPtZii//yz4+36bava1pXUTGlZ2ULoaA+f5AV1FNneOSimiA7MeWPksns6ulSGchiNiIRyvRqdB3150ivaKzmyu5JGnoGHZ/AE91z32YV7esYzNnTyS9Kt5snt9Ht9dKNftR2pa1vpOaKJFEyl/3PGdRtTTib+zS+24cN7s7EqTascYoGnrsPw2NDmI77wak4720kSNiii6UV1brl8TyWnXpNoonG/iyFyqIUYBqG31tavZLwQG99QQDBgktc46nBrm/Ss+fB+aUwXkg57vpAZC7oWlnmEbfnwHGYyUT+hjX6JfVfyCGXlC4Zg+EpWj1IKWAwQYTJs674TOYqPVvcZxNAF9RCIVgfviQLWCepazz/3bAb33fmeu4qCY72IhxNkiwdxivDFKSmlMlUPL8PgDC30IF3xMkyMkE4LFKqGu07+wGmJABizvGeQV/XXOYDMr6xlXSS/skC8CMrYhs07OTQAAsg7NGKZ6o6e1RslrA7qqnUoTqOB0k1Mneo4LTJqurvxZDcYuq5iYuYm8lNHAAmuFKPkcpyc1/IwmCZCmSRSscF07gAcSLzWScLzXv/dLbMEQOOv/tW/1u655yFC0HPt7Tf3Jwx/48032he++EehPslgOYUnXQwfdPDiNN3Ll9qONaNt88qhtm7FIrzo4ojRCkZISJBRkvYgGBwZTZQwVcHUUuWqcVLdtJsuNAyHUIBCom8aI6vL4LLYjPupK967TEWQ7vInfi8S7DyjHugy5O3rbLVXivERYrDRiIDPu4zv3r9zFaBxyyfRt/4Pv9rmHHyNdgMliRPfRGfbanlO8kgqF9ChF1pLPuO4n1OEbN6wm+vykDresMT3ya2E7vm+N1uzjk2gKWaegdiLfNcqYNwpNukxQo5jFCRPcQrGoDyRMBSpUsLRatEbQhdx0gOA8BOIfgiPOoIxLKcutxqmxhLEdRbJNWR/L+D3RSWtfS2EXaDUViS3ugF7kfPSWHlN72UxBrqUQ8MZVLN4ztdfeaW9Akn3zve8B8kBxq1ah+P1MlSPNTodqbizGCvMbx6COYiWmjYGV5z18zmG6sR/blRZ271UVwbedUxuVY31WM4iVlr6JPoWJ2gbOQl4sQB56VUQg0eWrg5vUWm0Ieo9vt8kvzeBh3dTeKDJkbRGZCHYr0m4Nnd5881Xg/KtBsjwYBAsGGXAn9NXXJ/khkoHFPyVjeO6iAS/vf8dkEl04FnXOYQy+C3uxg6A6sXyHvVMf+HP/yWQwes4MDe2Y4fGec83OdyGaCh9q331y39CnrcFlg+CPhzWa5cPt0kG3C+Zf7btXDcKPWohDBAGtQN4GGFcMjfRf/H6rpfAkiOZ7GQ2N84m93koFyA4EdCiDi8PrgxjSAjXy7L1tKYC6uLB9HLmX6YTSUvqWXkoCUbp3dI0a1H7XRiC7xUk2tSiAzXyy+yne/72VcZ1/ae/3BZ88lfboql32hmmc5zlweYUFBFUU4K/uKQ1JaMgQCdLrCEHc86WIU3qDR3M68/kxtW7yEaFl6ZabowL7Xme3ikkny8gZOIDNbSZ8YELXQd7NwTsAJF4wOI3BFrNs/fk7XTrhZTJKYYplmymxWE9Em2DtjeAJA7y80O8p4fBQjiICwkJ9aReh0bnyeaaegAME0IutYM2EzOQFDt+vD3xrcd4WKfbA+99iHDSDuUSuRGMs69qppvi4u97kkWnz0MhO9TcwX4gzyq1DcuoRNz08ibX8fjyBO3DwnPJ2xTat9lxkmdwmgPo3KUBVKQ2gNQyX5pQcCFtOo48ciWmMBqNS88i+OLyiGhGHynvVXSpk4RV+/fvy+YbwZCsRQm4rF6zGhGg1dlgNR6nOC1VWOUZgS5ax5sGtAoiR6519iLcUgKQeYgJzeNQy0gnBx/irW+/7T3t9pvvgxpHW9DgkiCF5mqGX88//2JmL99x2+3M03qBroJvEzqiOwJguXLofLsGitTI0IW2kXnaG0Fj5yNYWnlPDVxww0/JKnEQiDVKeYisgcyL4pQWwJBugUgCFIjkQVooYBptCkzgw4NOb93T5OLdOkqT3q+MlL1lUVmQw4J3Z4ABoywf8N6ikz2K6Ove/Xc+WdFQX0Te/amvtqHf+dW2cvZwu0RYNgH7XUZAJcZGvwIWhaIVVFvwrNJnar6bq4iaBRZNO0Cn5Z1WD0VDpFSVlrzGJbFylsR8Cms6YdsBRdWLPJwLFv08eRNY+t4CHR0vL668wkKBBxkUyj4bLK5HxGYz4IWCooIcp8kdT8Bav0j+woSiSHQvAjV0gqRIk5thkGsR4HDghIYh4DKCetEwv2DN7a03X2PK5ON46HXtLkJCm/4KrvAksyu2Q8+6EMRNphdL75BSRBYmu5AwwjGEzykys0kNOxRL1fM4flS+pp3DdhzY7TsNb9DplxdoUJxLHXAl9Cp1EwfgL44sQYSzqy1O8KwyQy2hkBIJFZKXKKiF00rGzUVkZJxENEctdxWRl+BplgvH481DxcqpXSe3H5OAH/swDult6zauzwTO49DjJmYo12AQCxExVNbMzoeIFrF+K5eubbt33k5t9Jq2bPHKdoTh7W/u3UvYvBjofQXseRov9+xJZHB4/14AjsOAUVzv6TEk2xDJWQPBdwUdF4BQyyVDo96c1o+cqJRi4KZOw4gJkiqCyNc8xHuEMCCDobeULlFB/t239JeIDa8V9NAD0OdXncq91ECZXa2BYMUpC+ccUH39zAEklw2sK6X038uzZl/f+bd+8/uN68ZPfaWNfubftg0XT7SlXID8sH0HDkf3riZF1PCCoHkmuhqPJwM5yoZ1FJmRNVZTwZOxBtUVfy+tIgEMCtav2JctwBHrYBzlkids9DN25WSxt6vgTusMdcg4zaTmLZXXNOk3zpU0vBFu20befyvtLyvIq9RCHLRngemCM9NjzB4+jKE58MDZveiBwApwTpgDyxOzs0kNsXyIhnbDJNoLqbk4oeR75FovPfs8s4hvbjfcdEO8rfrlaUl3TlTi7eqz8uTSe+WBRVvck9PDrdjw/sxZB1KEq1cqxIZ+MtJnyEM0kHFaRWbInzzdfcnMocJcBhkNu0S0jXBwEVzMQUoXZ82DrL9xkttfF/heQCZZmEunqGYdTyWqKmXMCSE179gDpuTi6h5S8tBz5QDzd8+javVaam2e0EtQ41rEQXoRIGOWMamzF6jBMatMBNWmWY1MI10wF2RwdDNDA6+hZgY1DFKxndHWSkQm1YD8zhOPZw7ZBx9+iLFFL7Qvf+WLbR71S8GNazYubltXDQLPL0CLflWQzMiOuxH8xGOod2IXeUHnxTss7mihg3qViISyxu69yOlFzrsksOd42ie16JkpRXRIm5IRU4/o8CMeiiLi7rsYaSIXe+GuhJBB1JPyVHh659+8yrju++yfttX/6dfbRoxrOT9o6PLq3rfbnn1IWwfG79uwDRlK+6FH2iwub0TLLvUvQgCloGvWrT9TcHPF73Vy+Fq2sDvzdpKNdZKaCJI4MazMWO4TUI0r4EUqH6FDeVIN44XWrl3XNkO92chndC9cnEClntpS/50QopIu3gDG9bFDSnQj0QxbYyXcthS1NQYN3iI58PoIIaOMgSVsIqdCPk1f0+sMwrvrrrshBu/KnN45LqChigVM7k5PFSk5jT/NmjaVCvDYnKcb0Pt0MDGoXfIpvqe2vEY1TV1K9sUUm9BQUOmz6GfI3Qykz8A8PMBiugdkQCyknODzkHuosE6kCuK16nlUAT5lUr5GOMQaRyRGInOfr7pPDX88nbsTutomqj6W8IpntvettwBCxgLWbN6xiZYVYgSYMpOnjgOgHMXI50EMBihaBhvFYrxirTQKLR3Y2FaObMK4vAZz5vnp4ZsGFd24ZSt5Nrni5HEaK6eYAfZ8e+SrX+HfJ9BAHG03b1/bNi6GFbQCOTteb/26VfGuC/h7tVCy7hKYMTCJC1GE0vvIMa0bzH5Jp3YHbPTIYIw0YWFXS/XQ55/lCApwi6xdjMvCe9CooOCleV9rY85dLI4CQXKEdfmdBnjP370q5/rI555oOz73qbZyZn8b0t3xQycII55FyMSWiktdg12BCQVd97HrXBCPEVC6dRRX1aOwYBk2c9cblcJsbzCd2y0N3Pl4LWg+TmcUtveUT0zTLZK32Gl02Oe1nBKAROKttPmvXE2PmLW0MN/9nVrcEoKU6mN+WKGrY3gOvv1GmyIEkX0yhGdz2IM9YXNtkmOxDJNMUJfTj+RwgUm4ec8/80zbT0hz0023ti07d7LPix5jTahG5JRGXoqIHgIyDPi8oC5jIGNrTPWQ49FZG3OXGbyiMPtJjEpme1pHQAYjaGldTIPUBwUQGsKwkIumnqUqlWDMaU5scyiLwnnonWH5aFy6PPY8L3IW0LaSi/aAq03QI2N1OFZSn0+/l5JIsfdFFh3aZ7i3iNrUXHKsOdQTj44d4BpOkgPSAMlBNQIIZG2xuGKL2qaVaOJfWEa5xX4+ZLu5FqOUo4I0hLrbtjM4HJXelx/7WvviFz7XhniuBw8coNY10u5BT38X7Pm5M0cp1UxQA53Pwb0OI17GxSuWWgwgS0OnQFVlxzjlNJIJem7u35wzXinczaonJofsYPcUlWs1ctgnv2JNJRJLlvZbFRb6mrWfMl4qrUDWUAv+z7ji3gjcg114+eA/vEoU9GO//1i74fO/25ZP789sKMOfs7jTwyB4L776CqwI2v/JYpMLaVyeATn1fQxFgF1OjWIxg5zExXrDSkJoXJwY1zqg1J4a4kIkCzcPljd1r0IGLTp7I3WCivQNsZnWQIrdtB4CMbxBRwylZyds9uo09qSuA6njyXWcxhQ4HbhHfnZg72sQbw9wGkoZxKv57pyG1lQMFQU8fL0lXL8P8wyhwFtAyOOAGus3bmzrN2/tmvSs4Eul0sAKJUsreu6q2hcsvAbWlskeDfoKY2WXTzhM3NxHj2URHq99CrKtTHeNSjpShrmH5UGohUFpWKMU2ofoIrCAbijpcHJrVmlBV/+iS7QDR6Qr1zDIE1avFXdeEH1nXMWEL6Z51q7bbJEwT/gkOIWWyuFDKeRT82jzh+e2pYwOmoR/Ont2kpwN74JhDTFMw23h9c65iAzDprvbqeNOOpmhoXZL7uUsG3GS2tdbU3PaFM/s9msJ5c+NtWefeKx9i8bTUTzzWg7MB++/p+2mm3kfA8RPHnoJgW1I0bzHFvQrFxJdFPPU/zcysvVGqQA8WOpbXb9f91Plf9wD/UCKkjTvofc+TdEunJWtkS3sWpb8zX7aZE2rlG/a06RKoasfodU3n/bF5h+YckXXVIgAACAASURBVPKR3/uTdssf/F5bMXOYVSKUM95kkc/ywvtpI3iFJNSak4hLZb31oAp3CFYf4MKxQMu69hKb74qeInJFgVKeWOY18Ru8NsR6TnJHutZAUo+ddJsSu1uTWgc3cC1o5Dq4glFmitd0gSp/8FDpByokSHsXeFBtCr6RbeMIrKCvd/TA3rYCqs2IWg8wIWpiJYBI1xgp5OpA8c0ANA49P8rMLRkCi9DtkIHhyWyI4MflAmNy0DJuQYU0GLppo4Zriwf8OozA752i2/d4urY1DsmvhIfyBdmEE4SFYl+reB89lMwBmwIXYlSjoIN+zbzTAqe69mqXRPU13qg8Ug7PnN79DLMSzgzszMbw2heih5LcMAdQFbGz9F2+4fNVETllcEI9JRzGyVkv4rEu0SmxnDrUWYrH55BUGwHQGCI/HYQhY8ShMQ/NX9du3PEAEzV5prBKFkPY1n5lnEzPHW5j81a3l/HQi5iWcv/C820N2h3PPPVke2vf2233jTfm0FwAtW3n6pE2c+i1dmnyAD1+sHGMKNgPi1iLgrtqDxop2e9nmFhE5Jw1VefLoVHOpzeMfE1Cbu638rDkWTwsm0YrRVgY0M2Pd6+t/7482II3dw9UpNSh2l4Sm+4H5nN97LNfbjf+p98nLKTlROPi51VyNxFVDu3lvW+1t+g6LTdZL+IDTQIZ5M4bMTSDR0gOpr57MAne0NBFJDEtKvAEDT/O8zSUWHPShgHLfNyxLAd5e+vWrU/jox3Mg4RtobhYc8gpe4WConvvBfVLJaE2+lk8r8MfrOaHRMzfX3vp2Xb40NsYKWzspSyeVB+NIbBt0bfMmRz3swZ9+rXA0zm9LFSrfgUHz5CwWOHFqp/HZJN+bpl3b/Ib4xIx7epIAhWZ7MLmmlSIU80+wA5tdIIC8aR9WUDuHjJzQUvXr9+Y09OHKxPEsbkjABnDGIUbKXQzCbjmARpINnV57Gyc/F2EVt16D6BSRLLOdYROYhGtJeRQS50aipEJr+u1hJSn0OCYkdjLgeJrbdy0ISHloeOH2qGxg8m31mxYESrVeRTCFhEGRGIcw9Mc5xKGrll6PZ3H96NjCAQYcatOOJb7pxjTxheubpMbd7Vj5GMbQAivvTjRVlI3e/2l59uL1uFY10PM5f74/be3WzaualP7X26zExgYe30VOh5r2RvqS84B7Mnmt+J2XiAIpgwHjoe41Lq+TltKYIIUhug+624QX0L44h+G9c7PnObgEn5PYbr7rPaVvFXeLcgre8bPngVSEVM9g4iCXj2f6xOf/Uq77jOfaSunj6Z+dMnEjnj9EptbwuIYNZhnKKaeAMrtkZJyq56WGEzQlkQfgeWVKrOPqlSL9FiVPIY2xA96qs9KljTx58+bb72tXc/JJf+vKC1lx4abooWdG0rCXqdJebleNTXlr7QgYFycYJ6Uoe5YD+Hzheeebnv3vs5rWUdZ3paSnGt0xtXRwbvccYzMGnU75bOX0WU8Spi4ICq8XJdTBe1stcdJTln3gPuQVzJur38R0IJ80hrUGZWa2DRT5Acn7NjuWvSF3Gep9Z1ho6nQuASIfQkeO+pPKRNQFuAUtXUjQzF4TeF06zhet6BQjKvbQEkBOjRzftSdXKtC//zwPhUYmiI09fRexeBzG1kNiS12v8U85AloVGHUs+7rKEGIKs4KDOFhRsm7nCF2+NgBwmlaP+jWtp0/01b4+QVzFyJQc0/bufV2jnj2gxJ6GVwv3I2BQ/E6NARtbudd7dwoh8jMWNt+fryt53P4zAk6mfe0r3/nyXaJ3G7b6iXtI3ff0hZfnGyvPftoZlA7ZG/d+rWw+VGxinBrqoj8YUOn9UEbQTkoacOpwRaluGs9U63IfqB53+R4eQJl1KNK6NTnWiOX9Eyif0V6KC9W66iXM4zUwEoe27V2s9bPvO9/uUoU9Ic/8zWM67fJuQ5HY06Dsu50jos7zcY7RijzJq57jLAmYzBTX6jEMDhTkLrs8BhYnyxneLPVcsM93SgXEwFGfiZGYC2BE2f3dbvpan0YD1GDrPUihoDBvQqQiaHV6KL+38U+9yM4CP/Fa+i1WADrHULKvs5zqDU9h4CnY3u2McFyPXC8RWavOJSfrpVcuF9U0gL5EhJsNfe08hqQUBp3Gpl5kfN33TSq4J7NuFYVpZyrjGGFCW5zI2glCTdBaFSixoDbpwAxMkvKw4BNfRa123kUTB30HWBFBgley03vnxYpbcFxSsgMNKdIDyR7loF8BWZOOBrj4ufzX/CsKnZ2Y3A97MzZDpNLHYOQvAxB081oYdjmfwDl4JPSjHhmy1egeUGuuYjnsQRptNWwJuYDvT/x5OPt1TdeZF3mUbqgnBGGgqRWxkENLmu33PAQaOxmDi7enZyzVLasl1I64Gt75i1tBxdva+cX0zwJcruK1qHdl463XXPx6OT336b08TRRxma81q3XbmnXb1hO/ravnTj0Bp3QM/GUG+Cjrly+KgeOz+8CBq/vtJY6y6Y/Rzh6XolwD032mNr2FfpV2B6Cb4fwViuSwxlKHNSPyC3w2R/e/sy7javyL3rOCCM1NDsu0gzrHmSt3/8TV41t/bHf/pN23R98ti2ePcKbkIxzMRNs+gO0O5yUGEoocipTQESnOGfZjHYMezm9cfVy0RpeeHQWS8M9dCORE1uwlVvYfYQoyuspueYJc/sdd7SHHnoo0ta+cGb5hunggVys5AIDE9wmRCzPxSZK9lpdvuns1WCEY6XK8PdnvvsMBoZcGFe7jnGpy0jCbXFYCCvD/KNic0M9lIANDzGqReRng5zOIn/qgyRv6fiAvu8IrfUDyKgFOGG/96jTDJv3FMblvKhp8iPRwQke+klDLvvgMrdXAy3O2kWNCxQtRW0MV8HVTETkw7BFXqOHxIyMeDyXaxm6D9QyvVe0I9wkXIvtI2kkDNsAEjTIrTmWKl29Kq0nuCfvUZg4U3iqlXiw1SjxHj54BHRwIh5z4+b1bdVaxjdhXKsZ57SEuWnjwOef+8IfMM3lIH1yaDNG7djEXh7lfPKi9e2uWx/k/aAuIZ/tSJ54CecW8+cUM83enLu07R1Y28bmLI2c3tCl2XZTO9b+4g7QW3JS5dq++fTj7XuoGV+/a0e797br29a1S9qx/S+14wdf56WmIWujmUluuoKDIdS6BIcixMlBoqJ1lpqr3QCyOXy+I3BKc/R34EYvZKvRZeYca5fRRH2JomsYrYOpZK97z9XvXw8p17HXmUzaz8998Cc/V4bWMzT+q89+o+34wh8iCrmPUZ0T7Sg0/0OEgCcJbVIsVc5Rmn2ySPIDbkL54qqd+5e+DuaLVrLcz4yqfV80fpV/+lGqVscjKZZWi5ID0LjuvOvOzF/SYnqwoDcuFyionMyDGFvP5iiwI5JlWUVLAYRwYYtcbM8+/Ux74YUX+FrNIx6BFjBMUXklxdERGdpCuBoXnyKUTrwcWaqBASRYH/G5WZzk9STrGp8HC7COg9c6hyHJ1StU0LysRDql/oi0HoXZnjqZqCSoWWDlhNI8PJ0Q6M4Cdpv6IX3+FIAEw1V6QCO7IKxvFwIHkZ5IgCXjcEMcNebWs6qZCDdSaWoiD8cHmctqoIHbbc3oaFcees4t9jRfu3Z95ndJ1JZxoZLxCEyXtSCnywAT5g/NaS++8nz70lf+KF3hDsIoASCoY/MQdoUHuHP77nYTbTAa1iXuRW8oM0SvNY/3njw/0N6av6K9Pbi+HWNou7UvJcs3n97XPrJ+bnsP3nGWfTd+arw9y7N6nRzsPqTr7r3zJmpitP288mQ7M36gDRJ9LGXDr4PbumI5HeCUKzweM4vNtVDZ2bxISQMMVlVo913C30D0NWk0SlPcQGStpUj1/V+mbFknn6Md70XSvdp7eZhqXAJ1+V0jHNbkQz/5+e83rr/8O19t7ZP/oU3u/R6b4STkWVgEbuRoP+j5r8zBmicCh2EI2dvaYCjVJ3UFApSqTtxrwoIqyBnaeINyDDW4JOXmDkEUNQbEbAAxPvqxj7brb7iejVMEzBRGzdMq6kyyGkDFUyXcwEJshN1ljvRGV3UmFpqN/9yzz7UXX3wloYNGOCgLg8TcifRbN3AyY2wq+xoBDHB9zgNbxkTIZRifyKFeoDQTE/jmuk2OzYOmMZwZGhnl99khYCPiFHWrgtwJA52NhWFIn7oIhI+b4V4KynWTjnIPi3jdUTyAWiKnFZERBMqhY10FgyHvq5xBTp1sELtti3HgYZP6Wg7BKuYaOPrshik8r0TyrGZ+lVfXC4YfanjOszsJhcrh4yPke8LpdvouJOST1LuW8bkDNMkeObq/PfKlP0reKrnZ6/ZUD9R/ic1N/nnXnffBmNnBGvPsOVis28k55fTJszkxO78dG9nSji/b3U7MBSAylUDld8n4W23J2Cvtfdej4kXRGKiL8sy59t3nniOMPtk++tH3t41EGzMn9rV3Xn2mzRzd15aCII4QupuDqSQ8xz3lDDEzJ94rnE0n12QmgB0DADB4L8dCpf4lHU0sQPSZd/Sw0gMlf84zrtzKfNnD399NCNx99LVCvyeRIB32Anr8zIf/6Re+37g++m8+2179lX/ZhsdBhaToylwXRwib4koy52/NY3M7hWRuDKwkngNJlssomNeLFzCwpSKhlMdBJd+SeTWIKA1lw1bo580YRohS/eiP/mhbDCxuHpH8S6PtIG/vPEVBXqtvefD1AvOzcaJVKJteOTLzHU7v54jlX37ptTAgwtzn9JvFuIbgEV6zdV3bCshBFwSnsB3K8zgEaEGnbueUS3XpC5GrZprknLnP7kE4kRDPM8VDdKMeovfr8DHa7VFhylxhFvCUvUY8/AXG/1owYVt0GgEEVrBJRgwJHS5AMh6mO681SYLu+s+nZ8vhfb3+hvW1kFLdFl5TYlofkg6R52ZO4OHFF+bDnF+PmM5l0qqBhzmQ4aSbBU8dsjH/HqXkYAgk2ruaaZ9KkQ9iZNbUngUQ+u7TT+JBLzE+aD1rQs3Nkx0PdfyYxOHzgFLvYSLpqmjXpwRhPxoHzrkzDAKkw+AIw/fGR7a3sxvuYsjeKkJg+By0nQwxtur4i4+25dS0/tqPfrztQm/DvNUcdf/hIzyDle2G3TtQBjvb9r/+Ynv7+Sfaaoi+NswuwtDXUEuzdBO4wXxU78VekXBteHiJ65yia8DD3gbLfshDjYitQXk+2+Sl7PtsRw8eXlHj8Xd9/ktYn8v1xHeBG1HJ6iIkD7GP/W+PfL9xfeLXfr99m+F3o0LxwOXRJNVj+WMBKqx8l9kKiTt8Wr0JvZjE2QU+ZD1QZ1yXC3ed14oMVi/4mKKmtigroE+hOj2Jesd28y03t49+5MPRDxTJk1FeIaL5VRhitQigDzWHq2oVMjPK01Xrtp7LB/1ddPVeRsvPpkTJmPL8RLKM1peQf11/zSZmGLO54M4NYvyGjcthcazGuEag6xRC2TG0O3GSarVQz1CRTpgWQQNPtH3vHEASYAz7cezQME2GgAQSl+0TswfIA0ZvBcRvgm57TDrVKKir22d+N8dcgvWxuD5/gZM8zWs8ZMijMD4heaw2nwlh0uRoH1ninPzeaZFarlnun31sEWzxcOgK8OaYhub+nqrDdm673qKTooiO//HGjx47Si42FlqbxOaVgEGhSPF7J/HYzzz7KkDI+bZy3TaewTxCTSlnpeTr5FC9hwjcCQbsXdxwa1txy4fbmYHlTOVEUmL6UJt/fG9rJ95upxm8eOvure0v/9gPQ8DeEAUrDyIf+yio5VJC25NMYNn3ve+04UvTlFXYe8TUzpmWHbSIULYjVAaN9rCNRIBAB9chYdnnmOELrmUOdtHs6q/rCbhXoPXaQ4Z+44jeuib2Al4uffjM3N8dwlhcx0vtR/6vr32/cf353/h8++a//Ok2DBSvmEWcXNlU/aDggYblaSmsrtAHm3MeN7AQLxHj0kNZi4qBVWwbh6VueQqWAg3F2i7jKn5eAA+/3tXj/Jrh3gMP3MfnA1UEDJDS/aIuUJpQX7wOd66MWzmCABwx2iLM2sbx+GNP0lv0tvluTsS0G6Q/TQbJ+YwbvW7XNhjasEJoBhyFdrOakHENwqiLAD5qDarwWOiH9+E92/gpFecUUmPHkXRGy2K/hXg6pFG+PYf7f3sfM8+49kJAqxXEQqUncho6ea3wDgijoklBKqBs9Cwhi8V20Sw9WGZKpzbI4WDfmM/AySOCNyHuVqjsugrRn2NN5WuqUiuiZd6WJ2h+afeBhxbPSN7eAB5c3X0Na3QRXE0S/I6MU9ogbkR+WwOznyoEAb52CM/y/It7iHUAdhaMstYaEh4Bo688u4SK3Eun5lMM3/VgW7z7gXbiHNS344fbhSNEE289x4D2ibaCdn+oBW3H9m3tz//Ij2Yu2zjopXnPKDSqNayX+dbel5+JHuKFM2OE8ecDrCynbLKO+qTjrnq2SRgoEgXSfV1EXw9Ur8UWkj4CElX2APf5hHwrsNHXrdzHFsA5LORzGh76WQyYQhcr4irswEPkh/4PUqxskS4m+0u/8Uj705//qTYkQ4PQSBPpjao3sCKecE1WQPFCTpxcA+frEqfCBHOcrCe5WS9z1QzffMC+uRzBoIh504pp9Vy+nhaoN9IrpY5VXxfF+ehHPwK370Z+ScGUovnEcEM7qtldaiHoXaOkS17ybtetgbswX//6txhSdzhtNDO48PSlJVsxhMBbse+2bYGSQ/4l/5BIjXuDJ7d+FR22IE0VK5TwjEimYqXmFCrfUsuy3f/gocPIASD9Bgikjt+mrdsJbyCsKubDR4aa40U9FpYSci6BU6fHCALsYUBEo8Gq1Cvl6BzvqYHY8q7XdJPpiQ23AvtH16+eSU9Fi3SBm9l1TehXQ/vylS6U8YBM7aYrwkuEVrlY0EOepdQuPbLE2AjSiJamhd58cib5izWlWdbaBs+DR7kvwR1+dwFiOcUAsbO7kxGPHMbcNjOPJs+d97W5G24G3GDg3sSxdmbPM23o+BttwzCeD68oMc61vO3WW5CM+1A0KPVgHmIbpL9BEj4JWjlN+nJqkuL2PrQR6S8bBl3byOjfdXRISBPLBq7EKfVMIfpThKZ66hrEVwi0z7UGiLtv6ty0L+1KC4r7rfathXi9mOBIZPgiPFulID9qfNEsgAaNxz6T3rj+8m8+0r7+c/+sDVHnshLfd3rHU4VmXJ5ICtIyYs+NVMq3QhNS7HMK+PTpJ77dJsaP546qzuV9sTHUh/Diko4VINDrtMcIuzDQX4nxdvldAAzeT1f8Qz/08YwMKmaETq7yL84kaXBFmHVzmqiy4VLfceE0OF5YxvnXvvbN9g4KScLjpzPxvYy0aEAWuUERgeWvx3sto91h3iUSbZSJtmBs6xx4bsKbGlIoyRmHZEF3mrrTOFJiR9HQd95wTm2ubRTEbdPWreFQ2piYvNO+IK5TDZJhcrrIKXsY2UqT8oEHDEZkgV0emxs74Y1eq+hVtrKYQ2ZD+E0WtjRKauBERtN26+hucYOLStYonjog+vqk/0oIbTuGTAT+dDKlnkq1Kb2o7JxieKj0W/nrGQi52BneriX3UmL7FBxJFZRVw82gQd63BmCUupaedwrjGth+bzu/5vo2CZI4fQzvg9daee5I2zCC7+MADW9UQ6RGeOMtN2aKzAq4pV6TobCzs1etGOXv40hyv4NI6wuB6EeNNjggNsJBXbNqHflchwwGSHNvGN6hfiU8nx4tWpCsW3Jx0TNRjSuhteEhhuMI3Rz0V8K3aPR3TCPzcuudVQP7/kjp4X98VZ1L4/rGv8S4po6wy9kInRUnjInaEv046C1cf92utmnDxlCTopFhOMex9dorL7UnHn801JzwsuK13Oxlae8OMa/0D2lvbu7Kt8pIzDGEvutkFnywWfFHiMMdW5PQ0lNC8RWxsWjCG6rq3MpYEsIKQORUQQNPqeUvfZUWCrqsbVZMD01RpSpmriHg5prq6G3bso774zoocC5ZtIAhbsthbKMeJSMh83qrD2sM3t1xNNdPMhjOmcEZcgtC56kmwraaMMXOZzetYdYgoe5CEmoHRggTO8z79KycOCH8RMb8aRKtfLV5lGvvdBjkBGY8FGzZ76WZy1AiWZCO6isyzbUfEiLEw2swadbMcPJyYBF1zf2r5luIroY05SxlPKMe3kJ3QsvuOnIA8sxFL63DCfT4PpMgel6zhXBjzpClbZL1mrpuBY+86bnkcORc51btIvhjegqo34V9z7XNC0+1tUPQiQg5U4xl/8i5VCL93vsfaO//0AcxsNUhEk+w5uuIJobgQ00c398Ov/0qhzvhPqpljo9dQri9Ze0mam4AJoTDYcy4v7w/DsTkXhoZB6MHskBROYLq2q78s6QBemZGP3Ch9kr1ivn3y8PLQ5EqI3QvP/jjv5e/X/Zcf/E3vtgeRc56hJzrInSSMNcdncrGWIUm3+4dO9rua3clHi/Fm46jxcMTlT1PPPvUk09QS3o+b6w0QDQkZAkZgnUHQN9GnTDOzdQXZS1IZ4JjxbJSqPqeHG/mtttvbe99+L3VOOdNunHCaZRx3+WCbpxsuTLSqhfRkIl3+eIXv4qOw754BNkEnk6eQv3QvmpZ8LUuQZ5djK7EcmB6irkgVAO811L17uXkES+q9CuFSC2IMYYgyBYagM3u5zDInh27TmQZQI1q9Zo1yLvRRUwuk+gvQQAnv/A8YYbTPczXDLnkWp4LWqgcgCirQ/GUQ7AtRWUoSxd1f6VNQq2O+N9TNolU93Arha1N5WEiKz9SArx2KdTa71RiOpkLJtzMa9tfJqIZEnUYwOaXxUOzKK3BDPC+i5Snow0lxWgUd8VQh/AUMvp70Z0MT+D9zfIC/PB5eu6Sdmbpjja1cAMpKeJGU0fb7KEX285lF9qKgX5U1IJEAAsp0Etwdqj4gw8/zMiie2gFWhF5uLETDISgBqdE2yklzsf3MemTlqITh9syh35AVdtIY6bisPI1zyUyqdw0CCcGJoo5g/FG7i9IcAETfQ+Yeye0pi6SyuJ2HxkNZUienyke4rtBjvv//lUtJ3/lU3/cvvHzPw0sSpFu0AFzJUCzccP6IDcWVYMjxKiKR1hnpy0cMplpJaDo/I1vfINayF7CH71XGViKewly/aNcbXS5k2pVMmiIlBNDcCI/U3WvnLg8fAGLu++9p91NUdGf9eUyfT1y1BWG2FmcsqbeK4atwtLFdhBNv2984zGEM2G5y8zP+2hcVUiskKkg2UuQlufhwRZxMm7bvLJtYzr9sHkd31umchQFZ4Fu2+Wtn7gm1qAWsLl65Mh7HmU2lSfsSnJSlaYCsBiicJ3FWNECyMPYnLaenDxp+7pdwlCnHGbnxEj5iRoW/9ZjJd+MZ1fvA8N32J9lDZkevJY1RfmNIQpjSJKHq+BdxjXL16RpRRBHz9TJwPm7mWtlSG+7S3K2riNcXT9DPDaa0YttQJFdMNZzOomRBGtnjCBZ2Iec1xJxFj3iPQxNreudwXPNDKxr420JeTLej1zpwsm9bfsKDq8FNLIq7so67tt7AOrZ6mhAWs5w1tm9D9yPqu9tAS0cOjgGGLJuLSq+qyhgz6LnePgtRju90c4xsGOJJHC6CTYivLMM9ol7R4mFulYxL7vlka+jbOIzVK++aljFKKmherVHe6N5d3hYil2lV/huL9f/7H1/76pBDH/h019pj//iz7eN1Bp271yX5H4pzHTDDuOVGp1ShcegZnn7ijXt7+xHvryDxt/X/+QbbZKkNJavcQlWaEjdz1cl2ykidRRoLN/nauUfanRJNDvtPdnKhFsf/8QPRfU3hvAu47I+4cMP15EQ5bwDuJ0PTOglm/81tBsOkxdpXB4P/Xyn5G8prmpYPcBh1ynEVML2bZtWtV3bN8aw1gJBL+XQUWZu9jRKRHTSZo6x7R8Wp7kfGe1rVnMobdnI+lEo5TXd9L5eiVaqaqtxGTbZlaTwJUm8OvB8SuZNazwG58AFC7EOrvC/jMBhUxb6hzG7aUzINRbrQoSmFq5t+3cwnswjvzebA0Tjqxb4c7paFj8bhteIpHX3LPSG1phcE+tg0qn8U/J0hIqSpxo1cGpToxPcOYdOiYeuXc/VqOnzdU0Nk6qlxWro2TnDUKCWMEyvWmoWXDwNK+V4u2YD2hvkXJZBrMe9tecgB8diBHCY/QYYNA2IMIDnf+C++9t9992LxjzUKWqUB1HvXb4MNWWcwQwzBE5TRjp2cC/ztC+0ZeR+jq3atHlz8vaKttyBlQ5Ii/O5jVFmEL11PQtBNezjfsy9rvJI7/ZevbxA4ggWoR8A4c/8gHH9t59/tJ36ky+1XSP0FC1mowrH94BD0qa4mSxc/yCi554zrupO8Wz82IsvvNQeR9glU9g75Z5KAyp0ScjW1c58OjktkqBbXVNQxJNERv0V40q9gQ28glaJj3zkIwxe2xA1Kq3cl5LsKnXoAoYlB2+K2tIUw90c8HbkxFg7ABv8GLUKKUnp8k1+U+FTcsMk+xqs9+2nYi9q411Eimy07d6+BTnmLW375rWEJHb4kmPBxD5FG4milRa0LVAuhdnuNarXEai/wyRdnNI1rNAjGug5SalbnXYWMnUgrtkpjSc4rafoUjbXiuahOSQnf7oFzGc5SCQbn7Y4yubTM2lc0QRMruQJ3J+FPi/BHWpMrrv/9dFehyYK02v08uvkeFg01fg0LJ9FggHZD6yRYEiMy9AfQxx0hhnPReRXpDHCOCxsjWaqWqkvoOe6AGt+6txQmzmHjJuqy+em8VbT7dZdy4l+UO9Frtwc/fgYgzbQ4hjCKMyPVcWyw8CGygcpzdxx663p8zvNYMRjIIc0gfCeJ2FsMFwRqbaJw/vbCJtiFO++lrBcBFGNx/gGL6gPm9lfJ6lLKnpjF/sCwSCuOaNsQ0bomnHfhQj2hIceDOtzWB1Jb4w/v+e2ygAAA6dJREFUYFz/4LHn2qIXnmwrTx8HumTotRu9K/bW8pRh9HBuYsJsSL/kwtf3VSg9wwn66LceBeR4NQzt7lAsAzS36vKDLL6nWpfDufH8u17NOldADR9kNmVBqJJ8d5D/fexjH8u4Vjev925rt6zxaRSLJkAvT7E5RYB80GNIQu9hXtSE8LE1N+5Fw6oJIx1iGN/QHSIxs066y9yB6xoBidpEL9OdN+9qd96+C/aGs8RsaagSg3mPQEadPG6sICxlsPlSFTdCV/LkNH8ybAOoOD4GiRZGx0HnGY/VEEEBjUS/EmNVxUp+qoeqg+g0YY0HxWmnZEaP3g0fGaHKkwIoBQ+MgaqLHiM1n41AS92twyJSPE0SvyBdvdKvRC0NBXsiq886nfxBS7u1YjM6z0woU3DJwrgwvrWwPvxPV3MMm/dYSB51BiBi2vtnfWm6HBk+1+6/c2u7eOZo6ot62z1vHeDa8c6Eg3OdDedBw6Hheqht/773vrfdevP1lDuW4H0mKdwf5t5PAThBr6Ohcwxh20NvvU5TLFJ5vIYTL22fGSIfzj7NulT9ysKycgYqZUWWzsNeAMh6XgrsOvfK368Ah/2OrrSmtwvriHqwH8i5/u6fPtFW0Fq9AuNSKSmDx4IOFDmzpvXVSZ8NY97QfYjWJQ/zQRpucBpLA/raV7/KhjlURTm/7wVWGbrbaN127gyo5xhWFlnvX0L3XV52mUoFIvPgQ+2+++8NjO1RNINXGsc72ZIhibb79azjCU5ixXZkptvpoX/08hX1fLfnejeimd0ZFDO7VAQgKr7Llwy0a3fQbbt7bduxaVlmTJUsG6c8Gy2OPTllAtTOyEpPT+MQqOj/PgsHb4Iu5L1vIz/2xjvt0BEGLhDOaSRONjFnCvrG2gt3993VxSesPXIxSJV9bGW4ldj6iHxPrdNN4Vgcx+DkQQZdrWJ/V8boOnPD+tcLJTfs1ZK6+3GT+euuRwrVWaFsxgV8uhlD52INZDz4k57kCrpekKRMUV0Vq1mY8eMTJaeN+ixiNa09dM8ujIL8i1DPNp29GNcsPW6DKHINDZOn4bUscQTZ5DBJeeZjH87QeYvHU1OofE0c5b0hNGCg88nlXnz2MVpe6EGzq52Q3jnOqxhQaJtKRaoeECLS9t1x6JKbpvfPbwVhNG/VwGqdygGXZ0vQFUurg/SKNyv9y/f+o6v6uS5byp/95c9W4M9W4L/IClyG4v+LvNqfvcifrcCfrcDlFfj/AUT8aIEHZW8J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2" name="AutoShape 18" descr="data:image/png;base64,iVBORw0KGgoAAAANSUhEUgAAAM4AAADxCAYAAACDM4i8AAAgAElEQVR4Xuy913dl53nmuasAFApA5cQcFWjZJpVMW7ZHlm3Zs5Znpt3dk9ZctOdiLvoPmr6btfpyUo9bDrJst5NyoEjKEhWoxMwKrFwoFDJQ8/ye533P2UCRsnvmVqdYBOqcffb+whueN34H7uo1/Pz18xX4+Qr8Z63AgZ8zzn/Wev384p+vgFdgwjg/evEvhwMHDvjNg6WDWhcdOHBQ794ddvUGCuoAf3zp7nBreXlYXV0dTp8+PSwtHdHnu/rrK4bZuUO6mX7OzAwzMweH9Y3VYWtzS5/4dvqP/+lfur++5We3AuTn3d29ynCGh+qtPdfqujsrd4Ybt28P586eG06dPjUcPHhw2N7aHdbW1oa5Q4eGQ/q7s7sz7O5sDxsb6xrLjP6tu+jf3JL5bW/vDivLt4fFxYXh8MJCxqGxec76o1tqmIz87rCjOXKPxcOLw8zB2WFzY3NYX1/TfOeGgzPDsLW94dl49L7Hrp4xM8wemPWzbq+sas3Wh3PnTg+zs7O+kvtxza7G6UezjqywxnjlyhXdY2c4fUrXz8z6c0aysbExrKys6Du7fGE4fvy45zt+HTiQz3b0/cmYBg0yu6DtyU/mf1fXZNSan8YJPRwYNHFukctYLO2L3vDvooX6/nTvsmehGb+b8fr7/C/39S6anpinicGvGa0H+765uaExbXsvWVdIYVtrsSZaW9D+HJqf1x5vaf10P+0Le3B3Z1fXz/r9O7puTt87cuSI6GB12NzaHo4ePTosHD7s+/JsZgFdMJaeBz97TRj3QY+XqfK/YfjFT/xXNfWi1B9/66/2MM6YgPummSgzhIoGM8TW9tZw/fq1YX1t3YM8JQZissu3bvsBRzTYTU2E6+fnRcA7OwzFm91MyPV8Hj7JCppg34VxmpCzDZnkQTHl8p214datW8OxY8eGUyIwPt3SYjHc2bmZYU4bAvPC6Osba8O8CGxWVH7XhAoBzJhxWKTFo0d87xBA/+T3MNHsvBhAxLerjdoVwUFcvL+lDdm5uzUcmhMz6Hsm6JCFCengMOfnMKbr169rA7eG++67z+NCHA13I6AiHHbElDO67obWb0NMc9LrzTNNdrUXTQQQyUF9rgmFAkcvRmBB4eXVk3Rf7jEl+rvFOHw3+zKjPckawDisT1YcQejbMLf3ZBwEa4TMHkvA3KfPdO9m0tBBxgIdcH0YRgwK4ernjOYGo9zW3m1I8M4fmjMd3Vm5rXEeGI4sLXl9EVBzM3MWQgc1x9t3VoYd3YtnHhbD8J4Fn767qbVnzedEGwdn8iyvTdETDIUcmUHgzbJnfG93ePo3/pvQRUO1H77wOb9hQhwRTTNLtj/E6v+XRGGwEN+dO3ckdddFpLNmoq0tMYgWwhMXkc4fmhfHH9EgkbrZVRZNa19Py3u9mWzzrhmntByLqAUJ6YY4Ms5oLET9qqT+zRs3h0VJJBho5mAkVUsUpPHc7Jwk0B1Lr+PHj0mCrQ3bm5u+Xy9eCL0335/4EbMi8MMLhzWf2eHG9ZuWbhDQyvKKNmahJNiWfp/33MM4Lc3CGNoqM8qMJOXldy5baxw9ekybf0z3hyBg9kjh9fVolGMnjnrj50VAEAKCaCJ4JozdKiFSfCrsRBQWSi3VIdzxmmdFzSBeAxGMmSLMjsJiYQ7qd6+L9pN7M45o4LzCIK1tirn83ujVagutZe1274v7HBKtoPlvaC+3tDdr+nvk2JHhkPZuVSgCWju6eMREf+3aFQtAtK0ZQwQF421o7dAwrBP7BD2w1ytCJrNivO0SJAfENKaxFiz6F/uMoNkRDc/NSsCKcbgP9HgP47z8/Gc9CxYLeTRWwWaOiSRDyrPImrz/HyFktSdOhhDWNTkgCAS0CTQTwc9pMQLfYJzpwsI4zZyRglGNvLclIuI+/DXHa/BIwoVFpMdBPWvTC8Q4YJBdfW9bk71544a134kTJ7XBu5amGp3vzXeRWMuSXjAiBLkpRgdqMRskGJTFGCfSUoNEAKAxYZwVSbKLFy/pu4vDyZMnDBFu3bytTV0dTpw8ORzWdZ6DBqVRT4TNXQao1eU9BAmfLt9atmZcWjhiLQiBR7gfsHZkjIsaM8ICiYfWYfX5HTrkHhZ1EyIOAff4mfNdCJ398/PDOFO4VRoKpjYmgUBC1NaSRfvT9eDe0QxTjbJXu4z38L2Yw3wMQ46YD8JkCEBrPvee6I11wTbo6qT2k3/DOPMiaNZlfX11uCUG42VhKcHMAm5IiM9LSyGsNzelYcpEsJAw82e+20B403YEtMfEvL1IGb0FhWHggXsZ5wfP/XktPtsgm0QX+Ya1QGDsEHxwryXYSMLwEdoK+4aBtdYywXOdBzHd4Ik91UTAgI0nI/n4Dhu4uLQoTHtYDCCm1AIi6SCw+QUw7rZsBWkMIJPGatCk78O4ly9fNl6+79wDktSHfa/dA8HwwDZewEw0hW5qbRl8C2GPoAYcWUptTpIH5r1x66ZtG4TAkmDC4uLisL66YVvkhBhpFsIqgXrgYBacV2wRzVJSjnkAB7bQHprbIWkbCIf7s47Yh2wqm38ICbm9Ody+vernHtZ7EL6328sFzCniLSUQ4cNHqBc9z8/OtWGCMMxUIJpCLLH7PQvRIp7A2amGuQeG+V5TjbNH8FgU5LOpCTD93R+MXghgHoXAZJQmcK9XbEsmxpqxjtApgovPgasTBtDzYJ5FYJzoamtL89I9sY+4//rmepjEtiXPCI3GOg+dj+fT879H48A4JhCkLtKHAVnOxRmQxYy0yU2julC5bBqTzOaJaHRpE4AJxvs1hXfjReJu4HZeQCuwLONYlzYBtiyIQSBQrjHuLGw9Ay7V17a0gKjUndH9uQapxN8tOQlOnDhhaQTzQ4BoAuwi5mXbQIvmzbIswFHRjFNSXffDQEXjrGkzYLgTxwQNdA+0DFBhR0y8xX01jg0xs+8taLG5JUeArmEuGbMMX33/yuUr0lI3h1WNcVvScFYMYWa6u601ODQcA77pL4yNoLBeOTAnGLo0nDh+Qho8OB8hdRcJGj0VIz4qq/4dZLDfXmwibiZp++Kusdn0hX4z2Rv+xQazYQ3MnsDEMEET114GGzNb7hu6mdo/YyZjTnzGvvDMGa2h6RBBYeGqmWodD5T9G4LX56IPmAp6bBi7KYgHogBx7O4cHA4JAdmpoHVeWb1tuI7mt80FU0owQgutmcfrEO14cPjlX/+v/fbExjHj1HI3VAMzouY9yVqwXBMJh80Ar+zsYoBl8cIE0Rq9uAysoPKeTfFmFjTJ4oVgwZRW0fKAMVHgWRuNW1ubIlwWBEksTVLSZlvf9eZ7ICJ0bTLw5M6ddat5YBv7vLmFpIFJo6p5FpoEQ3wXwt1BWEQwWGqjhcQgS4tL2jgMfmkHMfL84UOGEnjuVu7cHpZv3JJ0O2LC1qCEpVeG69euDe9cvjC8/vrr9o4dP37UEm5N0PDO6p08Twy3IyjBT2vt8hIxDQgBe4h9QKjMzS34GQ888MBw7r5zdrwcPyEGRjK3kW1HS4xdrylzqL3ZSwiW5V5/X4t9ACS/h3GmTJk9DmMBXTxeS9sY+O3tbK9UC9mmjdaCDdP6/fG4mAeEjWbgen4H6sdenL54rveonHcQvsV2MTN2NwLOHjn7MWaGJQmi29qXjc01e04NX22Dhr4Qbod0vTWUmC4OCzRSa+m7wzO/+S88iCnjfKNtHHlUSuKGcbipTfUJwYXe71oCz88jsbmTCF3SGKKYn1+w4b0tbXBH9gAbBz9N1XRrscLzWcFAFS0UxAzR3JGkhjlhoPn5wLWbN294LPNinHNn7xPmF6TRhDftYpwurBeSe+q9jZI8MBb3aukB88AU82IEtMOGmGDH0GwKZdiZdRvwx42fWdwQgKS9pNOuJOTly5cMERkP0PHShfPDm2+8Keh2WVuAltsS0YfZYDzWxTYKmyVtM2xjnMZrsytoN4HEJoKS8HrcFpJT6wjzYeAek0H89DNPD/c/cL/XJxsNxo+Xr5ROQ/UwUjHRGHrhag3y1nz0/D0E2vClCbIYJ7Bz4lKIA6Khu8mhVd9U42T/61n7oFs/k2vQFLywdexk6Y3Fize5ML814yBA22bKUBWmkDZnXe1RUygAGgTSg2Jm7PnEpS96KDiOtgN270p4EuLgBV0whtaK9zDOy9+IVw3VZ+foBPpgXEKAGRiG9ezsvCELEuqArEcgiG0FvTY3cPMNw1FJxgMiSoh/DQMew7Rw8hg7BgdkQmDVORGn3bMiMNyJvI7IwFu9A+TZ8E4huZEKwDkwLLAFuGMIEJLxWIPPDwzLkjILFZ/BK4NdASFbomue4GRc0RDDEq5oq+5w4a7mvqJnL99aEWOcGZbkdIAhI+Hyc2d3y8xwTRrm1Vd+OlwTw8CxQMxD0iBoNO7ZEtRubBvgwefsKJpuQ+Pa3BEjiQQDnbSeIqJNadldMde2cLolPePWfTUBjWdJjPOgYkL3DfcrjnXy1Bl7LmMBGXtPXuxptmEKq4wfRnBgP+Ps93pO6NZrMCJkr9WU6SJLA+tNxqXZeu/z0H2vGGx+2fbT2mLjOVzB/bVmhSlYIb9nBi36ieYrA1/fYe1wvtiwl+2KTYSwIWRySJ5R6PO29p2YEXOxcwIHba294287ex1l78I4f1EDgXHqZRUuj5Z96tpcEcea4MkRMQUBJvD5mTPB2wx4fX1TXqaTJmLgEVLIRilmv33oe19TjIzXQoSke6AqWaeo4rvDzeWbhll45XA1o3ox7nE1vn3+vGMcZ+87q6tn7CxofGuaKQ0EszTsW0CiiAh5ll3lZp4y3DU842R0GpsBbNBm4Hy4I8N8Tgt9ingK21cwAcZbub08fP/73x/eeOMNa6Ijcmg0c4CZ0VSzpd0OCjK0y7Q13100s9YT79GW1gE4ynoAU4AbzGtnc1v/BlrOSQgsaj1kV2n8QEXGCoHdf98Dw0ef+ejw5Ps+YHcrBGWhVwa/Yx21KBONwx7b27b3VeLHQmJCoKNL7P3z3+mbY8Yxv0zsYYjSinyCOn4W47SCYY0h4kBWzdf2admdOFkmTpeCkDBO2z6lqbOeQiN6Ph5R9p1gsJ1JuhcaBQFnL5rGR4DezyxP7v61eRfGiY1jgmOCE+MLT8X0dVtEAiFC4EAQpOPiUiLtG+sKTtn2kB9e0AFji6AgtsFeg7FVecmj0joM+JCCi9gbEFogDcEqwTdJCKLZSKIbcjcb2mhxeAbXHDtyNIbxNMTteSQrYHu4eu2qMe2DDz5k6UN0mXugLa11MPQFs6ADiNCRFAc8i6i08Dzf2kOSD/fm2urKsCwD//zbbzmgibbG9sKJ0V46NooxtrfG2qpxue4OU2xJSzOeTTIbJCXxCsLoCCo0EkSKG/rw/KIYJ65uxreljUcbAS/tjpbsefSRx4ZP/97vy/YhEK21kbMhjBMUwZpNXdWlDcQ4EyFWkI1/W4hAqIYy/mBCCP8U4/hqUEutX2Jy031n93hNNBCUZNkZTTQWqggewgtkepAFsG1vb2cgvAczIhiZg9ARwgyPrOG4BPqNWwSVFagWFDwuJw8LijazA4gsE9FTXOOBm7bjaur32jhf/7PAswpwTdS50zOivqzq7d1IPAEv1W0FlNho1CIxjENyoxJb2RFToX3mREhO52hPSi29nzX6vReRFAo8VokJrXuC7cfHYDxKCoXuf+3qFcOmORH55XfeGY7IeJ+XRLE7vO7csQ02HwbmXri35+VUwBu3JgiG35iAKYuIQMBeWlhYTIqKJNhBJBuLZ7gAlJxR3Gd1uHrlqv5eVjzoljUv8wa2bu5sRNsAs4CSwtcwOwyBVLPm0RwhvE1tIu9bqmk9GN+KsPWGtDobbBuiPJbMHW3DusSVLaYDJqKZkKA4NfTcxaWjw8c/9ivD+z/4lOIepxysTbZFlmVC/n7klHGaI7x6uvec5nNE98K+M5QxsSYw284i8/8ejTP6hz+CIXPn92Kcfq7vOdJ80U75FBsFqL0lesAOlf7wtaah0SOdXtQPDEF5eDivYIxkFEj4gm4qjtNePGciSOsvau8Rfnll8AdGTPrh/c6BH37zsyMuL4dAGXNtROdnQS6NCCLzomjDIDoglPGhiPK20iFwFGCEndAG2i1Yrsbg3xDLBCRguIoQyEXCzrG/XRPG+8S926vy6KOPWo3isZoRRCSOsqYYCoyaRcvfuMDzlhWR7g2Tw1enT5/1pqC5CH6SZ0ek+gAeLX0O428IAmIneLa62SFFqQ/reRtimncU/Lx29aoFxrZsEuaPzWTJhj1i2LphRkEL3RGD2umheSHR0HirshGtlfijQa2LaZCmfI8INxoQJkMy46kDqvKZ4zf+C2N3VgCeqLhxyT44duykJPTR4emnnxl+6ZefsV3jnKxajLYuLFhGUG2Pw0DjgnF4xvaO7CwxELETFqPtJDsjmvKzTPe83pNxnDu3l9H2apFoEgQH2gb3NIJ0QwFPP0drhka2e7oFAFqsaMrCwgIMGo3tkleEFqlP9iQaoYUKbV7oD4iDd5N3yRh5RrxrH/mNfV61Hz3/l37A3le8X7ycrkI8pVQ3eLGNNrgVIwtGijmYySA9WfAF2UTgcrury/+ffKWpcRkpBncLgggGNa5dvn1TWuWQkvMW7EpkHqdOncqE9Azcimg0Isi4d4Fm3t4WV9ICjMkwT5/flIYwcxdnwdBLkjL4+Flk7huIiFxLStCumHIXfK33bt28LifAdUk/NIviAFpk/q5IUKC1MPAd0ynbBAGCNgZ+AhWOHzsqRlqTplIuH4QhZkIjrel+CIhNwV3sATw/jqLq+UhAHCHLSu05ImcA2m1LxGycXtDG+X+1vnMK+OKBe//7Pzj81m/9th0oCLD4RvNKbm2poJL0zTjsOO5YNO9hMS3uf7RgQiYEkosEx4KPNd9HPWOtMYZkuaySOyffYSwTMZoxmnFiy0wTjQPxvIfSsvz1yxoqiayGoiVgjF9hcOx0aNfuhUDwCLZRhkhpSD6bOFd8x6JqXfvR3/zDPE6D85N/+uJfm8NCcFNNgMsZrIxbuQ01Bjk2qtg87IhNSUSwuqdfA+JO29gS0hKO54jJkgmcje5Xp4BwvaPB+g4ECWSyZtNNkewbsgdwGSLBgTlI1gMmPkkLa7RsYBxFQM94vyyZ9Hx7+XA7a8GBIzAOREKuExvdc2EMpiugkaLMy8LFt/R3+fYtXc+zYriS0rEDFNPcWWDmioBZl+a8JY/OHdlBzAXBc1oMD3NcvXKNWdppwBaipfBS8pf3DwtKsi0QbMMLUoTQ+EfEeMyHjHTsoDlBscNkRAPdwO0KBYDVESbHpemffN8Hh0cee2w4LY8gTDqhzYLk0EXx3pSENW/QAhkKxIpw62IvYNci1HYrbjfOVQsrvPtrzDRTr9oENI5oYMo4fV0L55BUNAd7bKaC8PMPudHz3f7eNPcs/jeEO8ILe5MnY3d7zOXhBEoSmmCNG6L5czNktA98cA/jvPKtvzGUygDDOPwECjF4XK28MP4xqA0XHM1P3AGORtKaeOu7sZOCdZtxYDgINE6DMI49VPoJIZEbhYRms9gYXNHOYrDaTPo7mwjzILU7TeWQ4knYH85cKMlqd6ndiyUK9D3GG28VGQ8zE0OczIJjMIHjLAqEVTb1yo1rw63rVwUNryp37KbTf5DbRNQhajImYESIdnn5jt3ZGOzrKh1gjjAu1EoiJ0mL5LhRfrEom2x9Da2hLAkxJvdgoECCWhQzHGPn3rjmT5854+ehhUknYQ5LstmOkrNFtoL362jiQeyPVnXpyPHh8SfeNzz6xONmHmdmWLL2sxqONP2yE2hn2V4wqmDSlrQdMNP7RkZHGfamkRFIeRfn3B5iHhM29uDkZSwNA78741gryH4JTZpCJ+iEBTRWKZd1Z7gEkCSsAL0gsJ0JD/OJQQZ5N9umh47jLIA2o4UnsFX/nJFDxqUqusczn9iXOfDyc5/zA8IEUWGtxiAE7gaHYygilZ152htE7o+gBovY+UKttcDI/J7MZuYniSoYAnNsEcPQx6yhkyjFlIcFM5gg93vnkgKLkhBHjyZtPAYkz9B1gm6M5aa8WoYzC3ibGu/GxunkvSRuBgrGQRTihLhWSHkRwyMMqOUxTMG+ke2ypfKDK5fOyw1+Xdp0TZBOsA7vjglaSaZ6PguON+727TuySeJpxPMGnAL6IRxgkvPnLwyvvPq6038gxo2NGPh451gLJxbKxtqWqxwNaKYkG1prsaxyiSXZYIzvmko41gRLeZEtjGMDUWEITM2TQgLONNAYuO+cElHPKDB7v7INHnn0keGM4jzzfEdhhvEeT8k4jOO1069ofduuQGCtE3YA3skY5iHmfu1nnIntMUYW/fs4jlMOnb1wzhK3OWUSX0mML8zeZkOEcwEwx3JSbtIWmGEsTMOeh5UtFJgXa4wWTbZ3bFxeVgjcAVQhZxW0Duz+8H6o9vLXP+ubMCAkfyfTgdUTV8iikebOi03EA8HisKDOZNXIuEcKxZKNHCsm3jqkAVCFQR2XhLdxq09x1rLRSHPUqYlI1+N/X5VzAAbpTSbAGgP4uO9FJgH2D5DFAavaxSnj1ELV+06hQaoD6exyzN7AgBD92XPnNE+5g5XLtHLrutzN16xFT2u+BM1cMqGFdtxFc76t9VjTmLjnrgKUwIkT0i5kCbDJMNcrr7ym+y8Pp6QxKH9YUxEbmd2sJUyLEMLbh1MA24T557ubHheMdr/GdVmeRLQTnkfIhEK6A9ag8t5JA2/oJ9nh3j8RBUw9K6fC8ZPaK93/1MnTw8MPPqx0nfttv7DWk5ScXrcKHdgG0l/DWbISICYRFx7EJGFqjGN1AzkWXGpGenfGyX5M4jidtVBfmt4yaCXaJj+TfhRt0Pacmc1MFMZIbCf2i+2jkpYRLKI0rQsOHdNZpTTBFOxlnoHToJJiAQt6OFo+azE3fOBjv++RTmycHz//VzZuweI8GgM56SHxbJFWwg2wBTpTGXczSXJEZ7fFXK7Mc91NitfuiBB4JXETRhA+rsCT3beoTBgH6U05guAH0NAJfjbukuw3SzaxYxyKvWghZpQ+AcGhCRmztetoE1tyjW0oMxTMYs0ZiIUmIGWIMoFbN+VW1jwhMNsQKzdli7wz7IiJFhdJNFVMSppoWQywqvw3noFwsG2ijAZsryOLR6UZDluSMW7skFdfe9WG/QMKTsI0Gwpk3tSzLl6gLOGwpNmxwADNJRsfTYDHzqUP+uyxxx8XVLwuuHZb1wMnJR1ZB1yrWrdOfcLNiveN9eGaNY0dm+c4SaGUREjAnDt7v7MMCCqTROosAyvkOA6MECDWgitoHKomeR5jAlKa4bSPaPKxxmnG2c8w99g4PKI0RGel9jUlZpv3Jj/N4KYdjP0wUspboGKPvJwJKWKjnCTFePoEWkaD2otGAnO+Bj06i4Rgp/6d9JppJrmFvVHBpiEwwunxpz+1l3F+8uJ/mriT+QTGuSEPEisIN8KJZ8+ejQfJWcdU4pG1e3e4+s4Vf35CCYeO3muWbJQNOL3PA51+Iy+b0yYKSrBHHWhigNcFiXge9oDVaXk9UqHHQiiFRYSxKql/QzbXaUlQCJqKTja7N6xXO9IoHMPSNvQkNmOvisaE94p7O6BJMR75cXOUJihJ88bVYVUB3x15sLYVn8EBgJbA2YW2Q5tEnVMzND8sHcYeDGwghsN8kM7HjyvbQJuCELpy9ZqY4IbhJjl9jJ254w4fZ1eQUY1mI0WEzUfzHD953DVKrpCE0CmLgLCdsIiHD0+nhAqaQUyL0yFVuSc9XyopT5044/U9JmY6ffqMHQi44YGwo9jxxJ4kK2RJnjW7xglG4zVs+5S9bGyjMf5/snH2wbQAxSk7TuxgMw7M0a6fwP4p41Smh8YGw8wIldh5wAVlByVhJC5u8iER1swHIWcBjWaB9itswr+BzezhoUMknR64Nzv6tW//nTEjKTUYUlx0TUZxe7fidUJrgL+BAUnZPiTDaU2Sms+Q/itytd4QJgeKoT2s/uBoiSygF5uK6ifHikWfxGhqUniKYEomSHo9BJeUHSVjygbCm7W2IbjgNIrU6jPBlDF0tLfsIRYattmDsSWpxTg7eg+PF6LUm8/4NS+Y587qsuZ0a7iJU0A2xV1J7y1l1BKPYX3QfAgIvsNcyNI2/Ns96OIqGMpBYBfiyeDU2J3vJmcGhM13YFTsODaREgLm4Exg/SFew2bxHlAJTXhYWg80AFSKc+LAsKDnAlFxZaPl2XSEWuN/BM6iNBQpUmhHShdOinEIDcyj7Y4cG87d/8BwVAJP3FPZEhboFlrb8jzi1STvcJ556H0HYCubA/f8njjOWP2UoLLYmjiBohV4TZ0Dhgst60qaW9ZZK7HG7bjOd/N3KiTHMRp9Egnp2FgCtglFWEj7p+x0ZcgjlOyQ0QuBlF4OrbVSvWvUo/dSv5XCyV/5nf+uxlgzefm5z5o4zTySdhDlpPrSjz/gmm9cw2cUQITAGTwRe1JW4FKn/Gux7ZUyhIr3DQPf6n9i1MWw414Yt4aH+tyFS2aAMNt1SVmICEmK25dJw1TAENL8twgiCvM7i9vuwi6gi28+5cKtdSZLLmltBS6JHBewkwnB8gQZxUxvv/WaSqOvSMpf85zRQrcF3dC8aEgXzOmZ2AlAzgXZGovSNrzuCE5xTxir9JwbRbB+Lq/WcIh5AbH4PkE4xrkkYsaDePPaTce/2Cw+Pzhb9iHjpSEFYxW8dJVkYXNcxqwd38NVTmwLe9HeRGlktL3ho5wXR4/inND15Yo/pLHfpyRRNJtdr7CutTf5WpQYC/4RuAXGIDjxSFYCJnGTrosxg5SNE6I25ZfuqJIPvYXNXGZIMctexhkzWbNTWK0ZMHZpvwK7GG+22g+sSleeA8LBDuQzXNasE7SLgOFLZHZgbiTHkaRlBZ4rTIBmhTZtjiiGxlpyB6cAACAASURBVDXP/u5/v5dxXvi7/8NBMjaXBcLeYJIY4QwKZsAwdoo+uVx6CGpsUdcDFRgYWBDCADdjyOEWhTlmaIjgevAYX9wb2IZGgVg7VkFZMzPH1UpAMikoKsPWd1ClSXeKuj4kqLMomLUlQw+CSUhLf+I2m2D0zu4NTAt2h8FYUBfGGTeX5tK4r1w8P7z+2k9kt12XMX5ZWkcMpFqb2yu3HPCE4OaUMwZkZVxE9SmkM8PbJdrbHOatsK6fuyGPF3M39tZf56JpbVlzAptbsn9ww9NwAuKGAWjaYalbMCnP0VrrPjzvmJjGDCtohjv3sJwSwFcn5RJfA8JpLY9Lq+HMWVygf4Fy3rSeaB5xlQLUS8N90jzYd+LUMrwlAL1/wBTN2U6blC0zByDgIQTiWJvvYxy0SgU2iqIDzTuLOcQfxtmDClg1O26mHDLVNl6OPS+7jgvgmYF8z2isVC7zu4Qu8SeYiXnZMxhk4jQo1pj76Kf7bsBAeN30F8cOtA3E/cgn/+Vexnn5a3823HJwTxJdiwVhoOIXtaGtOSBkmIVsAAx+osl4goBkME8XvtkNWJMDjiC1EDOtidgILsCdysI7RqOFaucB2mZW1wBpsJGQ3qmjIdbDhOKqdRqIxupYB0SYXIy9q2rwjrqldig1KxADnii8K52qYkbQQn7nH18crqr47JoYhuRNampo8ICLHM8fCzkvxsHW4j72gImoMNAdh6oqTwgcwYEWdsqNrj2mmh6ERRpuAMtSysvL7nytG8yChJsTDGOu29rsTc39toQDXj/ub41MSQHanmswfqlH0fxhGnK2DKlYCxEv+3NKjhy7olUM54Ypmgu2J9CRsMAJfXafiuNmmBdogKAuMRun8micksxoLewC9oc9JKt8TMMR9O0wGEGosmPaxkxfg6o7CobaB+fePZQ6hmcTjVO/kE/WO49QZ18mvQQAexY46XLDdUB1C/XKX0ucIpqLC0yDeCbJ2FDGCnuMFv/4p/7bvYzz5nf+1pFuynktebQktlH0m+M4I6jFTfg3GL6bGHSlnJ+MSqQcQd9d1aaTf2asSZsfLbhLB3AtljxiZ1huFnNZxjjej8PaVG8OMEzfjSpNzwCkFvgUA5h/n1TRnG2hKSrzRjjTQQtIMBNisTbFgyUCBLsn+h4Dn+g/8ZpXfvzjYU2w7PyFt4dLSh69qk40ED+LSG4cWsbp+SZUJbu66A5bhDy97ldWRGHtS1AtBikSDcFD8Z09jfo3njOkOPEhbI5ZaVKuiy2RGA/BTxiXGBAwLdWXYR57J3GF63qPyRpKz6NeB0JAK4roz6pl1kPKDMchgZYmw8FVlmYGEZCcGw8+KHvnmJqPaFURCu4fR6qQ5kA+H/vRmo+1Y2zQx5Rky1zZrxJas0xsk9YE5dCB6Mu+aM2yN6bTbBJ3f1cKm0/Nq5qrmC8pRYw+mM2MZg2T/g52GqBl8JyxXpPx5P7eV+0p64egJXsC2H1U2p8X+/3sb++zcX76/Ocs8ce9p2IidHFQVOT+uppoo0il4ExNzGoO8xUCy2Ts8vToPCV7cvInTNEeEGdDkxmsT+YEOwzRtMk2lvG7677bcv1ipKOVaOWTaBCDTa1LjyOLUXaYvocjoh0KaEvHPIAblrCqQ1ce249e/t5wQRWceBTJFrhy+Z3YeyJQE6PXJLKN/bLhqTfdG4BSimIsxuCOK/qUuJC7rOhNjHgIn4RT4CraGMi0JFc2JQO8kIRm7vLuENF27prXClgpzUTsyq24WCs+iEBxiE9ahjIMmMYaknQfefYeeeQRp9CwdmuyhaI9FyTYhCKkWc4qUEqMBwFnJOD9jkDAOeTGjtKWbr8E8tBfp0q5GjYoY79nM4ObviYMUa7siX6qNXVh3wTijr5n4tnLFHsQWzPfnthSIBcpQtYuhmQZZzmwJw9oqA2SQbCTKUOIAWSBtrUDSvvxsU/+q+y9JmIqeOFv//fqqIKhNE2kK81lYmlVy8bH1ti7KPk8+NEYsbpOclkPuL/iQGQthaEOm4I3Te/hJXIEvCBZ2wTJaIDZolpsQZSthXuXNUmNUDGwrnHDPs0H4xf4YSmqC69fpX5GHhVyvzQR4NHVdy4Ozz///HDx0gW7na9cuSS39/VEmDHGEQzl4HBzEjEScAX/v9P+8UxZgsTeixEd9zsasdtcuaZJsSDuaVtBDMdrg94DVZrtvCmN08/Wc0iBYc5oGOAeGtTdWsQ4CJSUNVhv+w92JfBzRtoNCHrq1InhiScet81KousdMQ/rh62IbbWu5FJiFWfvvy+QUuth/a5JI8zQdhAQ80pxIpI8cSyqfJwZ4rhJ4E60wV7bxftSn0Un5Jp+tYeumyyGCfN5id+6tBwYk28mo8QlJexRaRLfG5rU+NrpxFcYf5daAPMRDsyL/TkhOlnDeSDBBs0SB7MAY9/13V/dr3H+8Yv/QXGIXMQL49Xtnlgg8OhkkDw4HqsY5Hv97ryXJggE6IBZZYCVZ82L4O9GfsB9RP6PSOo6Ko1tAP6kQ2YZmxBeWk/le7ZzsH3EFEnZTc3GrKoibfewMDZs04CBf7uxHQ0TsUOwt8p/f+yIqikpuBOWffvNt1TJ+ZJhGs02LgmmYcMh7Q21gEKocceh4p6NIJzkRxim2shk/RxPoNFE7LfU0sezg1SbJdalG9CuNzEFzUcb2VKvtVm35rJxjwcIxiSZltQfSoI1HrIauHfnP6NJCfB6cXTdfWKIp576oKsgr6uc4oaYJ8SS5hQ4LpjTKcV2qCRdRDNqHt5nDdLJtNiH1oSUUUgyy+nAnjmzw46REGrK76eMs8fIr0Vz/KtoAXpKI8y8vK/QFdocGvAU4swxbfoZociJMU/yphYGu8xZeqaX0JrXz8jEm2Xuxf5JBkTyHtPhJhqqcyCTXRCUYZrSve5hnBf/4f+y14VocJIX6sVzKoDkyXCTAkcmEN4bXd+QrIm8P3U7piL+vrUnj7SXtGTwxsx6D4LCSYErmpc70GjRsonAptgazAgYA3Him8dIxoBz8ilMAxNqE66pOpP2uB2fglgoTbhPJde7GO/WAIqzKKL/7W+/MLz55hv2HL2l6D73JjYDTt6t7qTWAkhYpBDenyKAUoRejYM0g9AGEdOJ9k0RVRwIFVfQdUAmJ3vqXtas2H6UWmM7QYfaj8SqpNXoseY0mUhWu5jRKDCni9sEScpLSCnCYUlLOxR030eVIf2+J5+gTaVLIC6rnqjTpxgT681eAdceefSx4YjsRocaDf9kGMsTZy8d+6D3YHw0H2sAtJ7A1yJOWHisTSbk5C1Pi91GHEEwoS1evc+Jr5VWEjN2Ws2UOOMhBS3MK4AM49yUnR73fwLo2ZxoYSDJngJ+HqixIHQDq8O02DaGxPZ+RmD26x4b57tf/YyhARK5S22b0/jSZGHMsJEN3I5nh5MZWjTCuGm1dZUF0VhnZRhWFlp4N0fXRpChjMQm6MciJUCVCD/X4XuPd+qYiag1EYxOwwyuNzykRkPP6wxstA73QbOwKcbo2uxjLsfV90RIFG2tKOv485//B2mc89Y0l4VzA40klSO+Jm7SWTO9F8Zzs1Fp5Vd1MaxFuVkZfwrdonm8EsAqbQxl4bh97Z2rjbbGkUBwxjeQsLxBXHNYDGQHS3kmWSt6IeDASTeibAj34NcdhcuBkSR4nlPmB1qEFKObEiTLgiP5Ht2FcC4MDoi+7wPvV9vdE2nLRM2L5nFYQhX3JVrcTA48dDl7UAkavDVFNHDWJU6MGN3TfmqghnzWWiFdiUIXWdbS4q1d9OacyurRqG7MMkEfGoNgqRtEOot5ZlhWwJiMDLbEGtn0V3E9w8ykch0R2uA50A3jcLY8xXLSWm4TNdrjjtHewzjf//qfOqDGxW5qIHlAFu4Ep/LwwletcZoLcQOQ9t0aiMu8aLBTMZkZZcQ8vldpMhuZGvk5JTKyWUhCE33FTYACaAz3IqBzjJiDEup0YQxDulpUBIHCx0jH60OF5yml0qc9UDbK92WT9Gx6Rq+tr6g/gmJCuuaqkii/9KUvqgnI247W31BbW2Ig7rvm7+s5NM1wUC1wJN1TpvHzqPQiJrLHzVjxpgGvrHX4ixfOzo40aAd/NewgnkU2tD8rIuqEVPpHE/uiOI0YGiUKCJlo3DBhY/xow4MuoWZtgYir66qoFXGwPnjzsCc7oAmTHFca0y/84oeGc2o55QConQG7YqRT9jSRD4dmZx7xeiYehWbj+8EjIc5+dQP10IClRjFRtTttRikh3N80qivGNGUDAcvd7z13dn2qkvkYrYFtZobXn/RviDZ0NyaNNXHDuKrTkL08tvoJ85PaxLxAQP7eGHzp3/dkDrz0lc/Ew0WiIA03JMngvun8I2EN21rY2nVH4Zm/OVmo8S9jxun3TSCwVX9fE4XrGTDBOIiWSUNsQCZco0w26lepJoIgLFBKXDPhxHKweYJJL1686MnjRuU7ybAuF20xNd1pdpS46ewF3Z9M66985UvD24rfABOpOHUJgyS/4RCwROOxE6PgBsxsAVEaKYwTO7C71Fjyd1S64gNAAPdHQ6MgeCorGUY9pthZpxHZI+lgYOZOzdExMcuSbA5yzdBkwKxbCtiSbMo6xBUfImJNcQjwlzVe01ErhoeaB2lB69I4bj9VGpOKTxjnMcE6Ykls9ioNzOWmduwK+xYBS8iBJvHVq9vtgMlJDMDbwzhjgdlMlPDCiCphp9Y4fr9iKnUnkAZJtm7rxZohBF3WEu1R/goLCmtsCU/gLrl9IBWfUAGqGQWMybJgHjh3SEgmQ8QeS9FDN8GsqPuEpO9hnB98NQ0JbUzhJTEz8CqIVbDEtssEpWSmfsiIcfINenhN4VkvXktc48ZaOPA7UjP9ztKJhHjOetk8BO9cw6J8MW+4CAQpR9YvkIHrbayKSNBMxEbwApF5bKIuOIhmi6cpTGAPHNFkr7pKHlaWh288943htVdfs/tyQ1h3bib1KHiUECTrYmo0MzCKeXe2N1OxJ63yzWCEhibWvpQCIDSxbwrfO81dTwb2oRsQVqTduL0t5dsunU68LKhh1xLztIKVBD/jHqZb6W0FSBX/0v0hFpgGrQv0xVt5qBp93NKaUtpN8qfravSMTZ3lE41T7bKkVYBqH3zqKcOzuxIMOFXmdD9OVLDJU0weA5+6n7LjIGpGCfRzfzhTVGmZCe2Zxt6LaaZXTREK807IQ/eydqm9k7afU/zJtOZYDUyd7qfxhArqArO1dhyXMn84yZwIDENmx9dwMtG1SIFd700UQdN/t8cKI6t0+rf2uaN/8DU1JDSjhxnGjNCuaEOrEeOMJznWOLFxRCj3mDVKaNRmkqfl1BMvQkqYqb50ig3wQdyPUQ0RpTYlEO2oGhFCzE5J11goIEOLwAzc58KFC7aBOl0/SZMpxuIedhAUPnc6kOyiuzBPSTO0zw++/4PhO999yRtBoiAp+pyRgtMBiU38B6lJp1KwsyUh/QnK0+geXrYD6rAomAsnBYKB8ZTBCRd5o/V+py2RytTJnjCh+6kVwbjlsLA8mgZ7DHuIZ2PI0m+BuA1rhT2zoLw5usK47J3kUz0TIUQglbFu2r0aZ8tuJd6iSdg2mPbhxx4V4/yCnzWrMdEjgcwFNBxddEJUIqSC7ggEp+UY0ibAzP5Nm13k3nu8a/uYp1OjTHtROLZrnXV/8pjtMsozeLmU3loVFz8lKJSZ0/0HukhtlwUItrHuAyPwHdz6Th0j1KEBJcsCNJJ6M+ZANklnZlhzM5RSAPz8yP44zsvfULOO2vxY+FPo1YZaxzBYhU7TD5eBqqOenRzopMspW/WDISBHnwvydF9ol0rLrgG6IBE6NccNPnRtwxanQRjWraqe5byfxSFSMAYBxZw1c9S/A9OaoQJZpI5xnQKzrG3IepC9o/gI1Z3ukqM5XFLV6fPffN6epwW+R3q6JHjXDNFpBW1zUsVh2FrQECUA7jKqTcJXJPJx3KUd9i7XtkRMtoGdBIWv3frIxC5YBAFoLZgHWsG2BPDMAdDDzhEks6CldcNH7C8kK+Mk6yPZBJGD2B14GFfJ7ibaD5O3LoB5qzGJHT04h8SAjz7x+PD4E0+617KdAhIeJLviyDh77v46vkUeULShoJpzFgWxybcLQxMgjW0x7ZO2V8yGbPZCtf32hNEPEX9y7ywsR2k6bk5nK8i2jtOOxDgHNFYYBEHLIvgUN3If8b5K+LBXCBNoz6dAkEYmrQvt2fPtHLZoF0NkM2iew+tjn/rX/jntHf31aJypGp3mGnmCLEIByRI0lp6Tz2wUYmIwgLiK/YAahH+2YVwxmJb+SD6kOek+nU4P1GIzLJklIXEYEH0PFMlzuzk3DEJDQAxe3odpKLLrFwzDixQifndcB3hCxxYqXIX7k64i2COGef65b6oF1EVff0Ru2GTPikFch0TBXppYdIKqc+mAkBxDopgMBMBGuGOkFj8Bt2okUozTpyX0T3u2Kj8MiW3ZhSMAxwWZ06Q/ad4p+BNeF6PRf458PmCJ7UY8dcTL9MKgt2FP7qGeCUTj4C0IySIRojRhplOOmwdi8EtLPfG+J4eHH3nU2mWJcgXSpzQgiA6oRkzHhjmCVs6SXlvGCbG6VSRalrSWUezFdlTRRPbmHkhS74bWHNyWAHI9TKGGtgvNMEAsRffRNnFMEHtMoNleTN1+VYeIIYzZ72T0ox0lhAjmyu5hz0hjcgYJ8UeGZNItpo4ZX68Dw8d/e1+u2ve/pha4xTjv1p7UruNKv+nbjiVXcnxy3qfhSD+qGGfiAQOn6nMitLzQDh1c6t5jpIRwLzxd7uulSTtrWAvAM8mepvkh+D2qd93ekMC+Ods3vNoANZ6vYFe8REnBIPaxTXccQba+FgPxpW9/e3jlJz/VfTgpTRWpIhw8Si4HkHRdWpLXS+8nxUZzJUmRXgEkbxKA07Nc8FWBYK9Xm4omqHi+uM4Jlc4zS3Q7JeeKTUjDkGQLgzjrgGROjZmmHMAX7Du0K27T2FqB0fZTaZHsmKBKljZV+h6Z7m646N5oxTAY122vFpQ6rK6sH1BbKXoUzFOOLUFwWPaUM7XFKJ3igwfLPQc0ZhwaaBuIsSU1SbQdn5lA/aY//5x6Ive8bXZqxkn2+Ngr5+fWV90FlSNeYBprBpCBPH2UQGiNKDkBWrNXqRVLfwk0OOuJbcjapKdFa8BxF89imuYcPeZXPrWvrOD7X03vaGuQfQ2xJ/71EePk2tIo2jg8UzCBsazjDplwsysTsTErAjGz6KcjtmXnsOCBTyGg8fEePa7OkULjPKiNtXtZBMrJZUAJ7KfOKTIR1b2s8oFH2A0Qt3+CiSFyQTSMcESphosD4tWfvDJ896Xv6H4qAiP6rs8IDsO8MO2CpPIRLTb5Ytg/PizKX0/Q0s9GkpsIEofKwtDdUxpDPQfwZPVf43N9ByZ0RoFLFyI5LcHLtnSLI/2b9CHGw3Ejfcht6oT4m9Jfd/uEgUtIYOOgMRBCvCadcLy5UGei5ke0hk8++X7bM4fEvBsSCFRTAtnIlIcprdn15zBlKGhjPYf1CDROFkROrUjD9LGNkGYb8Tq+18ttgi10cETFPkreHk0DlYEh17u9q3hDOTSseqslK7/bbulEO7XzcuGkrsspBLTCJck2AWiSXXEQ5MiXdksHSnc4xWOf2GdyR//W/+BhT6Da9+RVm0R693QgmSrU/d4QC9HixjNqRJFjDNWPi+g9cAgvUxm3fNe1OLqGlrUsKK5iFpfB8RlMMLZPxqp9Eq/BGNdipNAr5axoHL7XqSoMyzDE0fSksLPwkcKpMzdhEXvgYCw2qs54uasy6Qtvnx+++c1vWHuelPaCKdhw3L5ukSsBQAUrbnECb6J6WzZO2bCVy3zSR87RarIByu4zMWOMluZzqQbpOLY9QrxslL11NWaYHEM/tpCgoxgLw5Znp1lfcgTNOE4nKY2ieaNxYB53CJX0BWrGXZ7MdpOvHRaxC0i5efjhRw3HLLlFmDDyISXctnubqlPHcRir6Jt4H44LXtZy2DxyTnCPBHytQ6a2Q2lH1mm/w8CCxmZB8lfCOEBzAuXx3jnRV/dFsFBbxHd2q26bgyN5Phn5rDUIJDC2vJmVXMppD9EyVZPVY2IV4VCWpb43Hfvd4eOfvIdx/mKKOMuh7oAodFA5Y2NjLgl08liJiFIVuOkmEEzIG4fHh5hHaamOKncCXw6lSrm1A5K9iDVY17WP3jdxRDZ6MRp6ddUoNo5T/yuzt4mutQ736sRL5mXChVjJY9J8vTgWxVvD+bfeGp4T4zBWXOG4i5M5kFayh0VIQM0F1aE72m/pOY078DsxDq8bu2NeAL6GuFoATVzZCBlLwz4Yt/tDxwXrjIGSmu5L52TGaVTeA3O6fZD5xFWDluW+9HlzOXei4uyJBQkaWdebydF22gtaSZ3VSdjkDzoSL3cvDEMPic6AwDnC50mbieAiAzlMkEwBYJttC62hmbvoxWMswWC5y5/6PF6sEt+VOuT3LEwqO6P238JR++h11vqwBVgLxKXc5w7ni77rOBmGP2NlzSpnja1JL4vYYZPeBiN43YePWQMVPPyV33o3qMa82QPSIfSHtBb+7WPInSw5TTlh4G4MrgvAjHiheBHRZyIEMYFbYPWW9DlaMJm2PhGgvST+ZmBfG/5j7eZJ6293wLmqPCtcy9SwYIPANNwbu2faWzkOAJ7dGieahhMAyhVrA5TESladASTqfeHtt4cXlCW9qjLqUzrT0/VDGhsM414D+t6Zk4Iy9rgl+XSvRwgXaGmcvnUnLLJibQBWgVfPnfXd8FElkYJBUAmU9jUwX0twGCSExsYWwSFFCwUYyupe63gONXfc/Gh8nBaJ9uckA+dp6fsQ+wMPPqJ1VJYAthOMQ63RLCdPwFwkqKYy0v0mCFiLqRK5n54+0PAsx2FmDh6liS+T79a9/qTGy/vMx7l9uJRxsIg5+mDjSWzRmj2hgvSAjgeMdCAcALanda9GGWY+hOqIvux21nhI/Um747w62BzhV/VV5ouIpF/51L56nB/gVWNaQCpv+gHDFJiGgGKfeJWL8pCGG10zQxup7iHAJp3UWTLEXkiF4R4Yp3Cxqy0rnaTGO5HC7VXj/YZxqQNP6QE5Vm9JI7RHLvUWaZBoP7w1Sbw67QhoxjFOrsBrQ7hp15Tgarb6rTdeF+N80x6ZM0oGPabSA7w0EAlNQmhOclpNL+ZghtaEMZG88GDuiUuzRGxnS8eDVRKQnatXOnhWMRaMaGYAReWasb3m6/bZCGg+w8RKpu3v4UND65Aqj8t/1QmZ1YXVGkffqcxggsyPPv6kYkBqpOLyd6R5jnn0+HXvaRWshCKpP9gZMJWVQkuE8kkZlCTr2dq3GIl3ozRz/VjoWBCUjZj4G+es5kxVC1X9AXrSJOYQwU/dwz0eyp5dVcwJKOnKWkPWjKWDmp34ifMCLcnyJscvr9bwdmcX5G2HB58/u9+r9uNv/CfjXgaHGiZWQv8vbuADRg0IswD82klzmVCqNG9wRgyOAqde4P5V+1R5rJAYdruW5Iw8aC/GhHbKMRF7ByOa4iniGyvCqxzBTu4ZDEebKpjVpw8gTZB47WIue6bd1V0M1oTHYvTGOE29DNHWcHiK3n7rzeFFGEd5XUdly5yVLXacfmaS0us+GoSq0+NinErlL0wMARCEg6YjoNhmJHH0QgJyMMe0oCoMBvFUjnkWtyS1eamweOwWNsHE0DudhZx0cnE4oPC7e3VrUJ3YSVLnquyRydh0HwFrqvHckOOkhMQjjz5h28ZpLdhvjL1gocMJuHpFmClFj6ucU/qcEVU04iHxV2OnFmj6/TBMqdIwjf9O63ZYKZeWO3+RAGhlittbSzAXZ0n6BVBrxJosqzWxHRY4CRijvoOXb7LuZd/4+ELe1b85pWJzS4JczVD6ZcFXmoWMDK5jblMYd0CMsy+O8+Nv/E3BDmUhSzIBvSilPnNGREMHlDKynRbvRUp0fPpQUhe6ajF9yrgQjQXUWZCbE2llY5zlGm382L6xeiX3jFQautjorxcYqCQmIq6BfYREgXHsIdN3HMGvZNF2LfNeGCcpG+n0qT9ATqdxxPsVr1VcxKA2YjgvPP+cAoZyOOgN1gAvHufpUH5AKfZxaTi6xsQwzWR82BVZA9zL78VFHG9P2SWWugne8Tz+8xHxCCWrGP8ykt7TlJW2Ma3ERuuX/sgxdtEULksHhiChq883Uvm6vEx0Hp3CEmkjjdWpKWIEbNSz9yu5E7euYGm3L3bxYB1zgSA1jNJf3PH0ribgiqcqDpAaL1RI+opXKAK3yyFy8kBBuBqMf4wmNY0BdQdPEmN18BPde/SH+I09g6Ineydlu9G9CO8fAho7x+NGWBdES3l/GBXGoVceQiZ7FC9wan4IDIdpkyMZ+uOqZz+1L+Xm9Rc/bxct2A8O5maBVJVe7XmF0/c0zPb7EIgeLSIkLQLvDQOhRgJtFamp2ITtmtgcPZhmGhgAJgm2plNnmNCNISoPze5qfdcYW/eizoZrWPC2o1pztMbJXsAk6eNsWW6JnQCb4x+Vk+ij+TTWqyqXfu65rwnaAFE5mh0X7RPOkcNGwPaj6M/JrWWnkOph5qzsCwf+vC65vy9rD1jFMGKjxJ3tcZr4Q0n7TwKI52ysZnxZGFA3b+9aiq/4d+ws3x4XsdbzmpJYOQgL50CERtqn0/0TJnjwgYeH42peGFhGzGzKwCnhSDZ3Sthz/PlCJVMuckpClW24fbKJrf/WvDz/oBOI07bPWADU/Nyhp2pgmnBhOtdh6fmQz7aqZQNc4ujgRSN8XPvMFcREDweSPclm71IX98AWHbGWdAQy07nAMCfnsW5A7a7WxfVtW8faFI2zLwD62ov/UC1Xp5tg4x2ptd/nXr71TD/jN+MYmiTZEe8PC8uHlh5OjCSOk2BjavMLlujfSEQ0l8gyuQAAIABJREFUTHtj2kWdoGAVeen61iLJL0qwsJmkHQGMawLNPLaxxomnsGM7LW2gILvMtXC31e3nS1/6gltDAQuoTn3yiSc8WRgCJ4E70WCnGUMz90iu2FNx9eZkaewt3N0RHuwM7GKtyDeRhvruLpZzMc7EYC7pOFbQDSxS5JWitqSFFBzkZx4To99tshOcpfIT5klrrKQB8f05yhM0xwflGFiilNywKDA0DFDu3LJ33BmmytpJWyHr2KfamahTHZoG5mG8EG1BUuCjbxrh2czT/JOOR3sZx04OhCgaR4zAM3DScFd3EnKje7pwoonUb1tICa1L9gil4WaUmkcniCI0ukcEZdJ425wRIvMijWB0tInRwVSbg8Hv6av2nX/4jOMvbD62Tr8iwRuHik4qsy9rUWrYqCRwJJsWZsufvPiJRILLDasqEOfPsE/stozHpl3WwDGXFeizbuNjo74gWDPK2J5pmMZ9+/dolqhgxP80oFtewhqgXar6nT7OX/vql4c3X38NIGaiePihh+2cYBP7lICUNSQ3rZuYwNDJVEgAsoWOlwiC0BiQmNgd1iBmDhhgCgmaWJvYev1YbXuGDEHwhBX0QBrbOrdS888Y9Nw8u4BBzUkHV9XJhzEhhUk3gXwpJSCmRvxmjmwNvFRlh01czGaeHAWPTeSeY3jcZO/MK4ZDQBZhgnCEwKa2cOJb0zlF+/rYjglDJQ5VIrjqwhh6qSw90sWNFjTSGDYb4L1pSzHGY8eW+2bL7pFDamlRB5pJKBBb6p7TRh+TcMRODnuu8vpuKZUYn+gRBbEvFHMv43zhTwyJTHAlDVqCNv6eQIVyBgV9xJDtQiwbeiUWIdwuIGNHIfjTZxQXkcQizduf6/dmBLQN0f8wROwOe/QK2vV4nAVQQcy2vfb/jCckUm0P46CSTcUV9yh44CpaMxbEvjV8+8VvOXuABcdBce7MWWdEd0smsD3jvau2t3F2sPlpFkJXGyLU9uCVxowmkqTUlQTpJhIFOYltQOQe9VCaqWitrit7COFDvwPZVpRmBzZHolOn0+XZQLV+uZqXQjeN66oY54pc+bYNNABy78w48qLdJ9vmiSfeb5vIwAfPH9aox1WubkrYMb7LwwaMJ3uBxoSsBYFZArXATT7L3k+LDcdeN46Fj60TYWsSqj2PTRXTnvFhM1IK3ponCEY0IDuHpFsErIv+QEjEdJyZkIRi4jxpqdzQzrJkwjwwOmGTbmFmhtE88aK6ub3jY6EVNuMexnnpSzo8FwHoEU+Bp83oUbzBa2rGibTu0lm4BY7lm1PnXhYETYIqtR0igqI5O+ocHNqBSUtybBnqv3U91+JF68jvJB2n4FCX6rbXbKpdSpKbNwpNjzSOgVJBNT5uZmGT3CxEuWvHluaHN157w7U5eGuQWmdUGclR7YzH3iSOB6TrJZvt8mIOiCJWgsOC0ws4nS4HbcWIBa6hChKw66NM3FugUuBTET+N00ya6iEoWDunvgsiOvs5xriPgy+bjwxqE24RPLOndMK1RSIePJPnL120axptQZgAmLkoeHJOjPP4k0+aOK13IXjuNGHkIIqcJB0m5WBeIPmcvVaUPaB9sEPQQBQHEueK5muo1AxNR5wWEnmvNXGcR2E6CI2wAkyQLAmjCyMWHZPCmUR6vk+kNvRliKxLTovgvc6GD92W5jMNwTwJfk56QFTJPa7uBfXqdkY7zqqKBXKPZ393n43z3a/+eVQkqqyILmkKpHCU/q9ZW0IU1GgcmzJdTbgMRF+aCw0bSMFgkWm3xPv8GymAB89dXyQd8JKhgQii8j6JmwQ9O/9szCTGuc5YSDVmv1rLeCsmkiJQzf4so6N4BAOVYtdwovF3X/r2cPn8+eH9jz/q5n3U5byqw6AY/9kz58w4jBMcTNug4OVphu5t163QLjWN47eVCdAZENk4XPJp4+R+zEhrSrNdNxN7AHjitBmXsQNLwngQCoZse3r65DYCeJ0K45QcMQ9eR+fRee/QchDattZ3eXj9zTeHW/KYErQmDYfnUB36iGpwzqkTDhDNh/9NGAd3f9JV7B00dYpxYFpaG0+gYzI6EH6k31Bj5AAxnim0AY4Bk0SId8I4frf2KuzjZxSJhbD1bNY96f3R3FTrUiYOHOuYYOggdnDsMtotp7F9jvDAa6n3y5uaLqUJNOOEgNb4B/3uYrYIznJg8Wjc9zLOV/40OQuwDkjCIFKTje/ZfzMwiK906wi7QsT8c0EQJmfrNIYNSTNAqhZhTo7pALAwIRYEOIZ24R4sAicdUDvCRjCZSXqIje14URhL18o307RHrTciP/l/vtceNewcH21nzEyvMp0moEYd3/jaV4eLCn4uivk/+pGPumPM93/wQz1n13U/HC5F3IJjOyADbASKoljoOxSUKVM373HcOqXf6avGmplsDHOwh2CcarpBQw4RcWdHGGLuZPN5xR7EkFfOmZg7R8EnxmBnRgkd1pG4GRASWwyt5IYfaHARMjYXrujX3nhjuCY7x52EwPJCABw49dgTjxvvb9EVlPhUOSpAfQ3NAE8gC5i287gyLTSQUAUaqDKP8TrSzdWMDqwsZ0HbO/ZemIymsLLJyvDfcCACLoyDly9OnhUdE0kwF4YfB9JbgOL55BQ7tp5Gj6yH07HKIeWzgCx4u+whNTekNUFz0CJ0AVPieBg7oX710/syB176yp8RvTOntsaJpZnJTc6mNB3GdjBjobgJ7GkwuAt5OB6JqbSPNCEuRO3IKR1oRIaBKx+ldRjUeUl5pGU3SEDzdNVmnBUhdHuDyjFgt2+5f/cySsOz1kJhdnNQaUmMVyLH/NtnpQghcR7O1778heHy228NB52jdkpR9MeHCzr754a8NDS8wIA+rmwKFtQZwMqOuHVLJ7dpE29pM9eAamKkOAdiwDpJUc+wcwNbhN/ZJCCNe0QDK9J7oFsLx7UdounyADOiYGTObmlDmh7H6aONjYGBfkSMs0SpdJ1GQPwMe4h70cP6DQV3aQ0FMoBxOKrj0YcfHj74wac8zjXx6441RBo/QgLOSjDh72WceEWR1jAOTMM8ki5zWN6sOFEk+CB4r3WERkv+ZpppilBoLakuqSrlvkm5ifAFXvoQL6d2JVga+Jg+3DAqdiZCFe/YHTV+BMFwL66xlQGNwzwugMPqRMgHEQAxnSRK2AEb1ugEwesBDPcwzne+/KfDAVScPSqxU6bG3F4jz6ldMRA8d8p0yRZmcxksg2bx7OotbxElunAy9SUpJwiMQ9u03cCAXWaQVfKAHaD0JNM3DOiyK8xrA7EDJBJV9h2ZN6adUzLAetn4AobmD6kzfGzCmCHpc3345le+PJx/5ZVhSdqAfDo65NyS5rsmR8ZR1ds/9NAjlsps04qYhsyK69dps3RH3iodz6H3lnX9qk5YQEsYcmlHnGYkb+Ki1P8x1fIsqs0RKfkYpe4AasYJUUWzl4GrOdLXmVa9aDa30sVmMZ4P0bYn8rDuybHzx2Ac6me0zvRcWBTROK6ifWBv3pJguPTOJa+My4m1D0//8i8NT33gKTH/neGm5rCDhnCjQmk0A7QOUQR9OBPctjB0EY3g+JvWDaGAsyC2FkVvsj/0072bYTBDpgqGVlZCnGflcfITyA7IPjIPNAO0SBY2jEOw1mUquL3ZVtPZNGG4U63QujSWJNRxRoghfb+jzbobadzfRTP6rAU2zp1YTaFzX6/v/drv7tc4X/rTGM1wmI3A4gozaAy1PUE4pDccDGFIQvEvDHa6RzJZDH9wdTJjMSXSaYZcMx/1LunkcmktOpkJdkPbfZsygElqfMEyaxp6BDQTlUSfSK0KaCZIG4Y+II/XHsYB5mk5pHyjNUGjDhTy++bw0+9/b/jJd14aFgVVPviUul6KCN9Rb7XzPnZwafjABz7onDiKp5DeBGCvX785XNEJa+/oCPbbPhcUeDao97A2DKWm+yPAZ+foYb0wnJCAOX5U8QLFDJaUEu+50+eZdrqlufHUkboDwWzpJ5oNOEjPgFWV+VKCkPggaw/RilBF7LS5OipGpEsO4yTplZPXgM+sL5qQPL8LchC4Zkf3OXHi6PDRZ55xc/kZZXsvicC2yZbGAcH+hkWzj+UFi/ud5uWButbapOmQtaA3OD4eGtjV+Dl60WlGeh7zs+btgKKRTAuAaavALi930w+HIpINcU3tu5jvMZ3x00KZr5sRDL3NRZMEUoQS5QbEadAek9ovi4QEYKFzlzCUjO1DAXCmdL+HyNygrF/7nX3OgVdf+FtvkKPKhp8VLbUaywTbxrHaLfXdzQITfR2sTVhEjNnGnOXM9EZBcOBGpAXwC+zanrNxAVYzEfeMXZNob1JnYjBb4RQwTl0FWic2hb05ScfNC4MTo7AYJ1IGSUp2MJJ1Z7ikDp6v/+DlYV4fPfLoo45JXJGD4nW1xqXW/5d/6el0HBVU8MG9yrC4AsPclpaREYnEjn2yO/z4J29ormIierrr7/GjOotT9SlrqjpcEBPdJ212UhqB3gVz6r4CdLI3EW0CXIJxdJ/NDTC9NJoawCN01jjbkzIBzuSRF8gp/E5qPDSc1P2XqNvRv08qq5teaidllx3T70BoDN23BNXOX7xgoca6PvLgg8MBEeebr78xPP2xjw+nHnhEdo40HnEi9r4IzGxaQVYzjovzWNQwsFNxYAiN2UfEkCiq62Fad5LRenOpK2ZhHtvOEcq8Otug0QbvE8OLvRH4R7853NJoZEsnC/MwDsglzEtmvtKicOJwyoDRkX5YUN61g6QPiwpZUJqQsUB/6WgkuCabEq3Dq3PV+P0exrn08tednp+CquRXRRpE89T89midxDEUD5B2gXGSqRxPGZAm5bblJDCMak+WjhABS7pFkQqdbOiGq2EQJu8DeHXPG5wG7cYVU+8Z5O/Ok9yvtEozTgc6zdjjhqdmHGIUci/qT65jZmRHyNjGw3dDAUIxyc7KussJ2JjXBW1u6GCpI2pE/qEP/aKPfHB7XlWKrvhEbKLWh2140/mTdrY4Cs5feEdJrzeHDRH6Xc3Hp2xrra4pneeYiOqRhx8U4xx13IpKSzQw6xdNExcsGmdjnZOeV4c3VepA8HJWmmqFPmrLKtEQ2oRW5w4dULb28eGsxrygfx+yVD6iFJoHh9Ni0FOKQbFXHH77hoTDeXUDIjUFYj0ljXfprbcdvPzIr/7qsHji9LDJPpJQiRPCQmiaBRCRGsax3I7RUKk4YnztGV4+er/ZJSxtlERQBb4RChj75LUlKzT/aW+S7pKuNGgZH6kJIRsCwsRRCTiXECjYy/MicDr8cB3ChZhO09gpiiT1zE1B3W595eReCWtKUCZnJRX9sTYwVJ+IwXqlinda2MbYP7HfOfCj5/7G6nxVXO7zcJACdkfHlz7WOvjreQjxC+AZcYF4HlQNSC8yfX6/4gKbcsduyKDNjCOcuI+LiyASMQntbGEaYiid+o3zoGs+LuvkZ/oAxBGAP19BWq204yS4E+vYOsYYiFeOC8bfGBpBgDeIwJgZB71TXjUIA1e16nJoFXX17QvDHbnMj6lRBTbAq6/pqHU5B06IoJ7+5WcErVLVuKvruxEFtszy8qq0z/VqY0QzQ9k7chhQRJYDt3LOEIY2p6OdENMcJt6hNqycu9MeKaDZhuBenAHpG0CO3FtvnR8u6YS4Bdlea3rvmmwqjuZgzRdlNz360IPDYbKcNZcj+jfQ5IyI55y60uDowOaAsF557XUxz5veEuy4s6r4fOVHP3FS5zMf/9hwWI0HNynwsiMg6ajNOA2POJWhYx9AHbYAQUUQ1om2IjCejdTnO3GP58h3Xu5mRKS/pXE9g9iYm2ioChfNgEsdryp7jXZMNyQ6FSX3DPjcDBXnh8501SuHfMXh4v7j+qwLJiewTu/5IGT9MRNWqYshpfbFjgdoDjoZmcr3aJwX/+4zNvBRqe6EX0TejOMJi9jj1otbdZ3y1CZWEeUdCFwDSfVgTrTCgGzXIovbDS460o8KTl6XyLlaDTFpDLzLOg0ND51PA5PbFgyDJwgjOfcnyFUGTUkGwznbOeSA9VaxvjSWEONwWln8PPF4IQH1+4zjOWrgIKa5efGyDWK6zrwlSX8FRhKxPyNbgODtjuyhuLjReJSIU+9CQ5GcuUOL2VtipLW1nPVjiac1c7xKBEp728MwC5srTUMKCz3k0NAIGwJ7dJbcktbBEYJwuiFHxBVq6DWuVQhIz9pAC1ubHR/uO63iQDQNUI1OrIJruISRvBzb4dJvjeuHP/zR8NqbcrlL6z2pgOcpeQt/8uOf2D39uGw4bZDWqBMx276NJyzoQfMoxsE/4Nxeh0fieaPseUVNTXB8UD1rhuH90lpoEP62e5i9TtNzsuFZqxyLYgcORYYIXGhIa9iZ8BxLgkABtnG+j0+fcHuveOSAX4Hwsm8YCw3rBfPQVK6VYrzWkjOyRa/7pzt8li0GrScDBmpGGBfH68c9jPODr/2VP3WKfnsZinlSlpu4CQE2FmJN0rRbNfnsG918WRWTfegR93L+0MQ2ClTL4VXxgHT9P4vgBuu6Bx1TmDKekD4dLtIiZc5uuF0Jegli9qSmKrUNOZcv9MuMExtn50C6p7A5zThOlkB6SmOuSHNsYO+JSS+cv6AeCZfdoPvDH/mwjXl31nTfORiHOnsYml4C+PzRLLLl9P01wTY2mVvH3Zx0lfSjhokkeZHGchkjbfmdWA3QcFnfd4NzHASkluBYkYcIL98anShr7sRIyFCen1ezQtk5pzW+o6T6u1RAdSk+2S5NNGgE+T05QGgqf0JhgYceekgl4Cd9xiWlBSdUVrCl2MtO2R8moNIKcQ5lMWdJ+TEaQZom1hdtRC6d4JqrTVd17xNyTqhxY33egcz2XLnPBK5f7XWXrlhAl03tRo/aIxiLV4KZ0QZtAnCPto+6W1DGHShI/VSYUyc3kEHhNl5CRWImCi2xo2wf4XGr3D/SdHDnWzhCEyOVcw/jvPz1v04ulYyiEYN5wIZpRNd9nuUdR85hw84s8Jkzdk/lfE0W2MeY6+Gbipd0i1UWlxgNahgVbBzp+hXZFyIKtAtjsHQsiYKBl+Mdcmhs9zQg1QdJ3538WwMwXrdYipV2L+PQHN6ShCkgQcldszM7mRNigm3BgRuyV3BZX5EhfUn1OcQCnvnwMzmd2bGDzN/bg3aTlLYxL+ZBY9NxFO2Tl0bjOqZgeKfS6Hl4iIhQ4/lCCkOESM5bOuEYO4n7wXicXQPMgxlxdbMHqdmKXZAzUbnXIUNJKlWxIS2RK/jIXJHo3/3eS8PVK1eMCo7quQ8+8FCMYpqACD6GcZDaidE50dGEnOpL/qMOKdkE+qedYdOVJsUIRs3RioKNWjczG8SL613M7Pa0lKOzfro3BXbQCHEya4xCDYwZjyNEjuAAwqLJ+nvQj0/iroBwx/j8QEIUGusGVce4rp1VTa0XRXIUsClzQ+sDcoJ5jZa0Djk2hLJwYjgI2BbO0JLc0fuPa3/t21+QnUFyolrvjCRObzyJg2YqCBsCaP2l+6UGJDlX6RtMrCVZAF111ykuLAqYFW8JE4G7wd5dlptm16bG5L7ZqUCCXupw7FAAh0L4nmgObmqsO2Wc6XbGU0NWtBWv7+W36v3MsYgCT52ecVFB2V1t1h05J2Acnv2hD/2CifyuTy9OUJO/tH4lZoAzohuVuIKRtULjEhsrbScTxozkOZjgYy92HAcbZ1XEAAMm+MlmxxFC0HZNjotl2Vy0e7KHVOvvE9looCEmXFC8iPZVxIycvW0jPHlyq0IJ3/3Ot1ygyDovKKr+sLyHCxjyZHXgDRWD0yh/P+NMj7BMXCqZAJV/Bw0ktGjGd+Kk9jVGOMSZlJlmHP+7Ggx2NB/G8eFgwHut0Yq8j9g6ZAfw4rAnGJl+cghGjPk+zcFCBzdPeV6zwuDI2NzcGweFe5P7mJQca2ltiqZ0rmCdwUQvAtwfui7rtleN/Nrv7GvW8c6PvmltQLNz+7uBAhOBHa+ayw30IJ+h40h+JDfqDwYh7wqp1u2hkPldLWgGcIwmfnMmjppsCGAXNyW/SF0HJ6OOE9hMqkXbRWZUq+uOomep+GvvHMY+krI0jiWlnmsvkHOTpg6EPhgqBWSCkBCE4NEVeZ7Wle3AwVPLgk7M9z51f1minzUYuaSlJagIxfU5ykNzyrz5MPYT7lk3lMeOo6OKLvBJZ1A95g1uaLSR2z1xDAm93XK6t20/riOBlodyb9k8tEkCrhFBR0gRrUeyuyMlzhdpH5M+mk0YFKcyJQgwzqs/+bGTPTmBDqn60GOPD0fVxP2gvHXbuh77Ziw4px61MEYi/1nrvTAuxBLIlqg/Gpt9ynk/07SXhmw+JgTXtL23ud/Ejta60FAQ5guUUiqWYOWCgrwIcOiH0yTStTXN97k2WRWRg+w/QgczgPsiiOKKTpN/e/kQPMAy4oD647l5A6NRo2fKG6z3P/Hpfe2h0DhuKeojH5LqwVfClVmQ4Mo0SQe2QRzEfYj/OH1d30jL1jSu48mTsgIrBarFMhCkRhejcR8InkxeExcGnI3+wDhPyYZ4jPGOAXQVZ8eLKqHC969ihyxi7mSGhT+yuV7ZyYt/ct95NlLEuCLiunpZEXbSzPVZGqIL+zqgm3VxO9YSGHxO5Jw5W+B4Tkwq80kNSQKXsSMLJgqKIHCCqRO/gSm6ApYSXoiqnS3JC0MatoRMurxP3fY6ca4QbWHTMy7OG+iAvnU7codfHq5fvmrGAdOfUkn4EfXE29a8sG2IaHV8pAm5g98mJzNNwfcyeixE7DyYZpt0Syi0CxqBz5OaE+nOfOzJ0u+MkdgLtMI5pMR+6AWAUHGKjSBaThcgA1vHrpBNQJxF64TgcFa2z1GNk8nLXwHitr2wVxFIvD8nweL1J7+uiu5Yb9OWnpsy8YoBlsZpN/evf/p/zPz1hvnrhb//jBvtOcprCR/OnbgMdZWNeW3ICXmYkoSYTaZnF4NF0yAR4kVrAp1Kpr6fO9vTUoqTl7UwdvvpeU7DL3vDSsIaJ4FNE0VHeEcEzz0z1r3PKbFRjAHxRQI7Ki1iNHPpPhNHggjC0h8jGBewxnXj2hWdcL2eiLzP0xTRS8rDTLRKghjYNAgf6GE7hpZFjNbz1/3Lk2N8rU11ljN5crW2wBrOBOrjKCgJtk2DrSTihkCInJhhKGmQZoikbhshG5wGjEBkOQ60H9hZ22ZUg1O7lxGMVy9fGZaV6YD/Z1H241HZFXK/KegpxsFAjtWmv3Y9WQv6jzVClrNDE2N3ch8FWAseBgPCkUm9j2GshWxjqGmhmMTFf5TOr+qsInkcj52UHWlkkJQbvK1kaSDMj6gcmnsjhBgQ9ja2MYznuKJDCxb5/tOM43GVp80xP7SLPbqhPTR1hHoC48nNxNVu9pi8PvG7+zTOC3/7x/YiOZcIP7ZTLKJCPQOITA9B7R1VkiOSxIFPbZAT6CA8HycXV2YYoAHUVGNBbAmIAesU61CZMukNpOOwsb0xbhTnvJIM3AFLp9Wwp4FkLf3CxBWwzdOnM+0S3ZJ8KZpLIC4ncuVaoCabiXF7l5a0tFNSxvSWTmxbEKSBpCBMvsMtyfECMpJz52PjiR24s2Z6NCQhUlIYrxjQCyeJGSe/81ycILihieU45sHebeF5lEuaDGCO5fAYyxtHIizSGEkJkaPRsbEMNdBWnLxAMFq4nsxnw8PYIYQywfsXFA/CI3rsyHGVSctNfUxJmNrzbSCd7sWYHfOyz7adA722IYf9UI31a29XSIWL/KYrU12CUOk2XcnLWuOg4DhJXgkz5OQ9Gr3T1N4IQX9o/s4LkyBlFiVoNV+jBAfiI+xtDxtMTOFke3Yjf8nsyFmz8/Jmoqlw5NC8g6+MYRnPxD4NUYZO7mGc5/7q/zRH4xaleZszTlvENBnqyW4/S6o4xqYgGptNRqkZC0zQDyrG8VdjeBh+gJ/ny0viw3yE7ZGWOeioukEWk9r6LRhXcjMMWcwc/F15St7sVkXNPKxgJjwxBDVQTiQjxuMiLGcnKx6kr7q2B3cVMFJS7Nb1q/IgxY27qbliOfi4CF3MER/uQYzA4D0cIaR8lKvWHVO0h6lSpJiMA50CwYLpk35yQvh8URvoYz7YOPEJjHNLxjC2CM1P6LPMnNkbGoQ7AF1xMqQ58MXrSx6bYlxbYhz3jC5Bg42zpTFj4ywrKRVCXpQXTWpu2FW6z67mv8mzEZYjxjHvjOyZ/VpnCpkrxUlj7D7MXnUz3t6Dg9MOOM4FejfEGZTGMLzPUfLQGOlCaDE3adQatIMBmAtNJJcxDORiwEmeXyGl7HpTbjg+GNoMyX0cnMbbB2TU3nbXWZNsaerYe1M6uodxvvX3f5zoqi9rTTN9rlWe/ukMAcCDBsLDO00hmzSV9OOzdJInxHfTL4tNtnsZ5oTA9D08RnhkJjXeVFWCQ4sB20kw1SdlMBvXM+rCpDXk9sRNZ1C/AUnwvuDessty194o4hgTt7kWdlUbuC3tevLY4nBFts5V2QYQHMd+UPHoOhMIgLUAt0PIYsLkS+XEN/dRVq5Z9+qCcbYEw4AUYXqyh8UMkrpLYgi7ud24QyeIKTBHfhq9uFHEFH7N4HIWLHTNjbxnEB7VijCsNbTT6Ykd6TloVs2NffGxijQT0ZoeUjd/9vGO8uvQMHflUNgR42yRLaBPECiGayU4U4Yd+d0a3jzh8U8Jk6pL+y/0XmJipXXKQdQ2DpqpmcfpMwhirR2Z3OxBIvYpe+baW8qQIM4DJCMNC0K2PQKtWfikkWM6zVby7p5NL1tz8l4ELCgAFzTaykLLNrTBmT+3uWJbGF6YCt97vGrfUwUoA3BPsFJzeRZR2/J7mmFJX9G72gx7wkiJRzLwyBHjtO2QASViC9wi72oN74cmCdMx8ZxWpuMIgXx2QZc3DWMNBRAREM7n/94vb2W9Z/y2d7kTQ0gUAAAgAElEQVTKhT1+0yq7VDo3jTsbJpDUBfNKaiVfTuPhDBp5q5YkkW/rfM2LyufaluTj1Gen2VPMVZi5jWgfiEtNiu7j8l7FYMpU9L3B6jACkX4i2dZwDubKfUzBHtAEW0QEReZ4YhQK/EljrSF1xTjYUzQ8QUKz4bh9YeiUWFScwo6BwNEtsi1wEhiV6vs6mhGnAGUK7vIJzofx3Ec5AjEYv/LTfGZ8XPsj+b2Hcfra2DWxkrxVBfdtn1UuWgz81A/5dD39O+105dwoWyitb6Vp6M2nBXBlKQFzutmADpB5RWvpIkrmPe2NsQfHjBIx2zby1HbJ+MrtZPp15p0Fejmi0Ggms9jC/bqHcV768mdCjMCkEezJ+GJYFwhU3U7hSdYGSQvX+3uxa5o4HdvRXzw4Pl6iDHNSZnysXh2gZE2oAWIUWhrgsSNIaV5hlWon2sNhBs4GT197GYdlqannEk9Nf8oz16d70cAOmEXPZqRzOqCQvoGRSXCU48GVeybsPS8mQ5qvKP0FvuxD69iYLvY6qIRL3OoukkJY1BEUaCg8ZGRWozWoYVpZueUzW9gYb57XEaZLxi6OliNyxKzpWJDlKneGgBDtJj45ChyM9LoHCbhUGzjDfpT0RmDBfJwaNyuXOX3UZiBEXcNfMqEnjMJS1V6zFz5WvRwEvdbMN2UG6bLDw1qDlr4qjZP96ezmhnbME9vGzgzdy/AX75aey/MozcAxwr4cV+4cjEdJCbllXMv6QRRoK2wibCUO2XJDTNs5zTCBbe0Ri4YMHfMrR7pgIvR5qrA8ybXRZkXLYxLTN+/JHPj2F//YN7VUHrPYiDQxGuFKOlryYgNmfSJz9dll+0rFQfAYz07ao6yY74BBapOBZ+7t5axn6EX/w55GEmCgj/3x/s4UpE01TmsfRpNGIdM+I0gOCCgSxLAQatLvSOhsaBpMGNagQfVejv7D1kIlpQKS6lBsHLyJa2L4KxcvOfXHcRp/x1X6vl+1gE7shoI73Mm6LI0dYShghRpnaMOvKmnT0XHSb8DZVGoilDRBIASxGVJReqx44OL1zHzsBURjQnA824wPRPNgzITtPcRWunZDHYO0V0uqkVlQ/prb4/I9YFbt+RR+xRYx43jtWt+HINoB0nbPJN4zResTjcP1466Y/BunAQjDjiWcUXoPGJ8E4EA2IGkLyOSwEQIIvG5mcON/7QN5cdwPTd2e2fHBVjxz7GHj/pgHBNR91LzGTU4fzoLU4eBYsb4accC7MM63Pv/HkTRt3O+5vGQ7FEutiO0cXWqffL7jXl09oVIGG5KU7onmTaX3l31T/sMk0lGy8oHK0OsFGT8+m7bXhurNg5AKgYZBRvMMK2SshlOwDtIanG2jNOk50TRKIsSFa6ZNIiC2DEJhlSg2+VTC2OvKx7ukrAL+7dVuRoNHrXWxKdI1FM2R3mowToKkMxjyYugLFy4Or732avKmJG2TqybvltzRHGTLNGAMkjQxlMmVc5qRpXSYzZkLeKwMHWNbJDs8hWXuHQ1aAMrgcJBz4IAIY1GpNbM4dLzX8dhNbMta+JSVwDhZu4ZGzVjpJtPJm9Pd2uO9bc9sNitpWTxR7+NcsUMFTat5NqRindC0Xa05brMM07DGYYD8dBhDQiyhgTAcPzsO1oQ/hWsZc7i/4okwn75HqlCanKixIbSA9i5I2DO8Nzv685/JYHrhEFgjzRNt42eVmp4uZlsfsY9YmUT9OXYPg5XFMRYNOHVGMCkjO2BYvcgd6xPCxg6Gvby738gbQQq7pytAy/jMKZlJehwr49fpGMH9zv5GI1ZlIdieMmjc49TGOJcMA5UkTG0CAV4yi4kxcNDuO+fflodqxdL9LukwlDcAy7CPvNgwD9kCuNQVQOVEM22ITxDjTB0JG2DHpXcuKpa1nIAojgE0tuuLIgzQQA8//IibzLujDuUMPKtiUg4mVpDZ0thwFEZIGo831FKajp6CzNzUEp6K0zTQYO7EpNzOF/It1eIUGrRaFWaOkypbuOEG91mbCEGEadOLNV7souIZv2HBzPswDh41u9QD9xMkTd+FhviTxh7hO//PwsmGYwx3Z5PghNHaONhKag/7jVfR1wWueW4miR4TixWUY32KBsKc0BgZm/dyAvumlHgP47zw+f9Yk9wL6noxbIZ7UysLtla0a7ELTXozOoUCRwAnnHF6NO+hFl23IYOb1k+klXT5ahuzP5txSpXVPHps9qwg4R3zwMDlR5IwIdacZZ/YiRs40EFHm0VAkrR0FurKpXc0LnoAULEoiYPLujpWkopEiQFudxjhHZUa3FRAzgdUka0tJ0CCm6TKJOgIHEtHUs7IXLTXqM/3gWHRhjAqY3HLVY5JpO5EWplTxlgzAqNHOZpdY+Xe5PRxLXEa2w3WONGKTBn8T1YB93cyJDE14icQJadV40WLCkmsTlQTAziewYk2YQ2tnZti2/Ubt3E3TWFdDaewrUZ5YqbDkGPLrzAN/4aRSzskvQaPZMbccM4QkUxlXesMe/3xEe2TV9CHsxXEsMnOL8HasNLwfvQqsi62cSzHkJc10R97VEny1fozRxgwx9ikD0e//tmME8NDEVxuVB4nd2txighwpAhFn0GMNnDB9PpJNJdAIYb4JHilrVqVnQB3c36kg35t9JfNMJ7v9HcWZj/jWEBMoIQnri90mg8ba28NS1N2kk+vpoMJB8P6JLHclx4JZGITYIz2C/bC6L6urjDEfHyqsuZ7XdH3y4JaPiAXzxlqXTYEXiC3cXIBWnpbY3/AvCd0hMaS4FZc2YFBjMnHs1d2Lrl7MA6QgQg5xxbmCJUUVfnIRvVto6cY9wcmu4+ZiI4umkkLQgvIC4V2k4CiAeIs6UCEGtAqEKSdNo5Q1hynpcsNaWMTejG9BZ0vONl3B1h36mBa5blZSMQOHUO7PbRbnjq3knLMC8YRvLJdEwhlpweHEuu95DISb5PtVzZv95RoxjHD2BaNLdZNOAr7hFkhyEJQXEN9DoyO3ccSuG8dSblGIW1fKTxAkNylDZ6W7/HPYJxS3boebJ2SYcUICFLqLq5v0O9Mzv4rHspCsDFMgrFyxIQeTG0GG00KiFvviEizePHV76o+ZoIR3p1rivhjK/XLgmYkV6ZOgDBTp91HknKlvFqux4gW9GG6dhvjHCCeILew4iqt9aADjvq4deumjy4kbkI7pTtKOnz7jbfSQhYmqaRM/9Q8cSMjGLxWejaa6uy5s47ZzBaBNKFkLnjfJFyIw7graFXJTvqbJUi8Lm8kjH9N8Z1VjYv5uxmhGAcnzJIqIh1XQ/PQDJ0iL3qrKV1ojnNZgTZel+SNBT7p58gWsZEflkrqSjFOOwG8lvoPadwZzWjSJOCGiNuRk3UMQU/2TL923p3Tccix8z3jqOnamq7ZQcOiUZ01bQE71SPttGi7KsIxV8Qpkn3v72QOWlsnCcurpr1zuldpKy6nMLJ7D7AWfho5eDWBexoSviAb555Jml0jeaw6+99wtpPmKGmFQ3Jbd7XRT+cXOcBETb6yAxzdpt6E8lYdmQ18UxqLDVAiycAmpLe9We/FOSGon8U4Hh6bXhthErCUq70pZ4Tzv7Ryfa4O2BqVb/hDbAkJhxSiNkbSnU3Aw+USAVy9Ut8XlT19Wd415kkWML2Z7QwpxmkGsmtdL4J3Dyih8ihayztU0lmfsTY4AXAObMoQua01oqlJ8qXioib5FbjJ+1fkjaOEGM8f0hinA1Ka5Fo8bz6KA4+VhBuMsyRv4Ly0HW4SvGiskh01RUjIoolXDIpCghfUKoPRwU23dbKEjxOCdUHj+SiXMqInDFTezEmypEkp8M9wHU1ZbZ6SMpV4TnqnMbcIa+y8tPpFI0VztPhvvmhbyivK+OxKTnqWZzsiKkMvPaN72FVvHO9RnA6xMfs19tLy3rP720O98Hn1VdtHtGPjrNUhX+4uk83hXkRsjDL2wddUUFKw5oOkLMUSE9jQeSPudSzGsVon/UOSOBg/6d/v9TJuHmmcLNAeJFuMU3jaUKQymcHWOBC8OJwrKVjEg8q7ls6lZKFQgUoPLxJX1T1F0Ki78Fuy6TrIeUU1La++8uqwptR2kj4JwCFIiFkRg0Bg8F67ToED3G+OozKcDIrkz0yBXLidWTegGrUieOTmtEaH52PrOJXeXV+ua12TPh8juxhHGgUU0IxDycCMAqWzstuOw5TSPpsOFbTUZU9gHggtxBw5E6YOMZYrWmPt3hpFYTXwQEXWpZuV87VonYCIJtqGVg2peB+NODkhQwQNk7STh3t0b4vOgxtrkE5bsoOAHEJgMc4SawlOYwh07D4WGXDqouB8L30RfDtEJm4Er1F9Y0Je+fSepusvfkEtcPe9psaiaTwLhPsWIxzBpMGSses0CDxIcHPdA/sGiEZhFdKbbjUMJl3+c24OL8bljpIQpAKHP+v1TzIOEk2TnnpzkHDx5iCtgFk+wkHPcjN1d35UcK3chXFDKwCnYCFE6ug29UWkyFQuFCM+qO8TBH77zbfdIQaN4yPXYRYzDrGBgmnSAmgriOCm0kewjVzER5cZMD2ZCBArEI4ofsFe8lvZ0Lk5DufCnky5ObAlx1IkCOkSaWCZgqHEIFzPT1FdNTxcVI+ERRV/kZbj9BuK6/BiGUGgzcI4gWD8DUyzqCtt3YdVuUyh9phUn/SM45SAQM3sJ4RZAGnEONxxzDT2wtl5k+K1bjBPhrwL4ejrVo6EaMMpbbQWmWgS9qMClk0/EanTqH93EoWG3EK4LnRNlzNIUq7RmSP3FnNGUH38t/c1JHzxC0C1dyPcJGinXj7+drw7t5TLZZhgr5U2BZhVWBBGwJYxnqRy1D7xlFQHl0bNWwLwe6n1Vh7vZVyW4t3HW4Vhved14EZJicSZUiBGPIdsY4KxnYNEa6Y2aCn/cSAMaWXvXJpruP2TiJAXwgF5Noe20DNIwvzpD3+sTOrUi1jjaN6bbjqR1kbU9uPGttTUPdYpy9b3sFXQsmgo2466N41SnPCOhIe4ifsoRQa8T4AP54U7EclGpKGHKxppRkipgUsbqtzA7mdBHRV+ndTx63ftuTJG8rhscGvP2E+YxpEfNEXD8ono4X2O7NAzgFFiDtt1NTc3ICmNk6TWirXBONyP+yK4SBydiPAwm2uxRBPYR51Iam2lL7mi1Rn35XUz44w0IHSm+yaxE5JEiFTmSkFG9itzCjGk/gmjuNegLyAfMoxjCrIzpoPwcSrx4v6kRj3zm3/of0/qccI4975aPXJDGAUJDfHdEZygZpuHASu4PfAFSeITf+vhGLQdb3CeCoRRQc+ST+EX1oUFN5SaxojG7un9+DOj3cs4PQMzbXlrWGBsD1zI7REEYhga2IsRd+rGhuwKFrCCe9wLTxnEkZMJYsMtSHoToaaDyvfU+VO7ogI4pe3AAHjTgGiaEATPidWcChbUnYAvBH9HfQWohwfe+i/PJ45AkA8bRc9ckLGPZ83dUbEJNVYgCM4Hut50y+B59RpwaYO0QOYkxhAMekAxoAXZN/R2w5a0nWqtPO2VxtwdJOV9S/XkIlrY6Gef4UqSJWtAHzO35QKe6zs4J+IlDIRozeMt9VuVpVH3i4s5FZh3xPwgEHLuUhGb5FkYIX3WpgmhCfJOBXsyrPPM9rQVCQVk+uFZ87Z9WvBOhHg5QuqCjL/ob6Lt9EzXJOknmv+pZ3/f100Y51tfJADaQKvJb/RTT2dRHN/Q75QLs7lIDSQjN76ug4soTmPSwBsacOAIcHdPfO64eJkOOLM8JDYbyoprhrE7YrQKhgeTjZ2OcYx5rZZHDQjHkWSmRY7ZLUl68pK6WpK2s3zm2iJlBNCb2B1VSEHBjU6ioaADHioW12UPGit9n998400f3ffVL33ZGuYRNf/DvW2iAg65ulBeOiVzkvbP+ALDYl+hMYjjUFSXGBbYLExsIsfFjA0A45BPB0GVNsRpwT0oeGP93ELXQWbBZr6rDT57n/qpnT3nxoLoUYjOLmg7WKIJGppZGui92LS8j/Ec8U/1JUY8GdzOGEYzAnmBi/ocGoht0URMzGeaJmwHh/duGqR27ZM8hggzn6ige9izBVN5nowPeF3JtDRyR8ujCcswzPiLPr1s0QxBNP3KevcbiXZU0BSoC8PrHdtFdnpMM6Kz/tHiztDXdxFUT//6H+xlnH/80p8UcY4e6wdVRB7Apm/jcm13RTecmDmgtHSCRWB9eX7QMu44ovdoKA6O5cHJsq55MBjkgfcnKtE2jB+v/2kzcVfy6mMP92qcurYY0Bujm7WnqF2uNh7tKt1Soqaa3Ln7jhheC+q+BDaK48nhp4+mx4tTnj5SXA6icdCS4Hj9XJKm/da3vuWmez946XvD6z991Y08iOU45d2Mk/JgV7viUdRzcnQ65+lsiFFzorZd4mIEGM5OI4hF300JulraqmjQsZPaFgflKM/wIcUkw+Z6iLHLG2CY+9TalpgNfQRY6TgjynppQmaxR+sX4oaBYlTzbzyF/CSAm0IxbEVpX2kxHBbNOMDZPlHNe10OBrsZeB5SG3Ri+1jaeJb6G4YYzWbitWTnqmIap9jEvjFqKSKfNA6pNUkfBLammKf5pkwAz53MCQdp4yBAiI+D9U2XjXgcLuigMHRfnWR/df/huWicdkmOWTleoXQLoaPkSXl/UPnEYoAMcC0p6m7tBGblfPlyO9MULy1MwwCtcZo1O2eNpUqrn3Swabdne+OS9LnXVRgGgceyWH5Vr2jeT5wEGwfXOdnBdThvJRZ2o48EcOnan9T3NAbP+TCOUZmY09XHsFE/j0gQfPGLXxyeeOyx4R0Z+3/1ub8cPvFrn0jLVcEvoFrweVKNbGuZMLAncFAoZtN2Ec4E1ekkeBsD2smxdewJUCjBUuYH40nSaz4btI2y1y7jizdtZrghCPjoY08M73vqA8MKVY0cZOX18IX6PR49CxSrnmiHzhwwZILoC6527QuxKK+01yHwaFXhBpBHTgZPQHzCXL4o5DhhHDOvHCBinnlpYcaVZFhQC8WApZ20Ds7+KEayEHTb3dwrTD2Fh7yPhuzgZ4OV0Ezowx2T9EHqFBPg7hQgkxFCY0JH9R1KQbRX2MYINvbz03/4P/uqac8B2ThpsJCbjKjRk99SD16kHBKbj7s/gHPS6FYJjNH3vb8iDzqugLfxXnWwDQnVuUOTIGMZekh6n+tpIy5wzuMojVRb4LHUyPeNkwfv/SylzK7QcPo5UfzDPqMyROhWVtTDOK294Jm1YrqjYLNkcac2F4u3oWTJz372L9SE/UMWJP/uf/13wyd/85PutgLjYPB7s9hwM2IYkgxw1/042ZWnJLDZrlqK2PrEaitdQxUIJL3G7PL3pnP8elzgvo+uw968X3Dx29/9/vDgww8PH3v2Wbu2V1THn4g4a2lq9NhcvYpxrRG5txz2BLCuWoCNCROBMrEZgK7U7+gP/ZrtQtc9urYKAWQ3PPvI2pvjgbmp86cEwBDP3UC90XYqMJa2K5xcWpDMGpV1YLVKAEV7TufC2GzbF22UORW7qV5mjCKPjjX1Z4ncEOMK6mHM7dzqZzIC5vXJP9jXrOP5L/zHUpOm/Nr4SHU2juxhjNjuNhK1HzzLg6wVnBIPQaIGKzNY/3YNCYvnQBc3r9ZOlYA3dgZMZvpP/PIz7TGeUJK7mQ+3MiXKLCqEzShSyCZvCVF1p3TE/oBpHGy1DoBoi+Z0T2DedXX6/JM/+YwOAj49/Be/8ZvD//Mf/m91hTwx3K9OmIg0DoDqIyIg2MA2CBP4meDfrLxlHc9hkY3d9cw+69TnswANLTui8UhapIMnhJYOQWEIBNRJee+wbf7xO991H+iHHn1s+Bf/8l+7dwF91AjQVnTFewaEzhHn3o3JegG5rTUK3sEkwLCcHkGhXPILIe51/e6OM5SDIyScUFvHqet5CBnPx+k46Z2NxnFv5/JauvEGQqGYoW3ZSXekQg+sEWvnqD8MGQnvPfJPvl8oZHLg7YiG2m52nKiEEB/7OwUt6ScXcyE6CxsyJ9sl6RPU9ck/2NdXDcaZcGcxThOn60jYsEqzsKx0smBiOU52rFIDmMataispr+FfBzYTUxF2diPtqZ89MZR/Ltu893VeQG0ihnJDPK7m/sSPDN0kNad94bSQZGdLItLhkXk68k7OEs4G22YpVGPDKSy7dPGd4e/+5m+Hbz7/wvBHf/RHagA4N3zuc38xPKZzNGmiYa1RATh2hff6EKTu8OKcKFgC92cFJSPtorEtFYmNsdGk4WgOMA68lGBrJSkCAXXdRz78seGObMu//pu/H46oqIsam//l3/5btbl92P0LSF2hY+YdOUGc+S0YbS3rB04lc6+VtUJBTWdZ4MSQNiLb3SUTVd4ANEcrdtyqbQOgHAIiTF6NWLQ37vGsR6KZfKhWwXhL6PJejWuD2nNmjQPtcH1BtrE2CX0188SbFhkdNdMYqoP2/V1760qcA5YRZnzF3mOlYgX55Fbsxyd+71/lfrqR2aQZx89qPF8Eh3p3ARUGPwGj4lSwdu20P8ui83k1Kyw1zfuddsMEIehWhZlSODWtef7/vWAc8DaYv8+3TzPvXWscgJvxrh0GVGnKoUH9DDlLpRHdYRPjlevYZ60Hni2OLmH+X/ny11RPc2F4+eUfDb+ooz+effbjw7//9/+b0/+Py/2cBiIcEyhIpUxmbJ8jildYSJZ9YO+WEy6zdREisYW6JVPbG6wI2HxT41vHlS2IRB9lnxghAj196uzwSxrHn/35Z+XKJit61gdi/U//5t8M/+Xv/X5OcxOjwThUPQKzc7pdTsXGbhnbih29d4a11hMtbEMZoAms0ns+KlB2I7aYYy4l9Q0nKXH+f0l7C3jNr+rcf4+7nZnJuMfdhUA8xAga3Gnp7b//9ra3vUC9BVIoxaEEKYXSoCFBQiABYkiACMSITkYykoy7632+z7P3+545E27v59M3HM6Zc175/fbey571rLUgcTpmpJ9bSK88Wm5sp1x4YHZcTAubBacXsldPe8CCKMOwGxAevrOY3bjE7luNe6qsxE1sMU5sU8ddy3kLD9OFgPSqQ/hsDFJ6whMMT/ujYolOPe9Fvo+O4Nxti5OAris4LQFUE2XWeDVDjCYEITGvqSEamHjAhG6Fnj+kfmgLQHtbgt4uV3vtf0d08NMbmkVVJ/T+JjhsEr69Sxmqucb9oCNMYisWB/eITSCI1nuVwKW4JFBauPZbbvlRWbRwUZn/1IJy5JFHltNPP63c9YufOZ6bM3uW3cFNIoaC4gFKsJ5usqFEqPszVKFNJ6HcrXWMhMnFXRaeRlOKq0hHoY0KUjfrO6ic2ysRsOtvZyu+QuN/47pvlvEa6zFS5cbLV64sl19xeXnZS1/uuMhN7BXnIThcAyxwNpsp4CQ1W+BtN4ZErATfPSD0LO4Ll4W1o5+ZgQViW/rpcfAM3+eaYyErYmW0K4F8FJNc4/o84mWsPHvS2uQ2oOIAK9HOTiC4mmerKFw9KHH+aQYfLyjObcMmSHA2gTxQcJp7x5BfBofxGiZNpLFihair8m8e0ynnXnGg4PzqTkqnI6C9BYeP36/O2vZ6iWWqCxHc2+pTz6+WgikA1V9sB7MJAR9seoYPSRd9+e8Ijl2bFpBVAXW+whaDRFrqcBBI094NV8p10t9bd8n0WZPwcFBYPG0U2maoCs5GKelHjNPo7bTAxef/5Cc+VX7xi1/m4GLB9FlXXHGZ6f7M8jn+uGPLRmn8jUpSPvbYY2WzXCVqaOjnTKbcPZ3tltW+CNU1NtEFoa0x0SAaoIPq6D2hLFG7A6kJS4AFg0EwedK08qIXXVk++alPOeYZLPj6qGOP8wCp5539vPKiK1/SKQdBgZi1sHWTP4cm52j9zWKBrN+wzikF1+FYMEK49aGHMWFtboclvyMhbKZA8xfsaUVp6r/o96o07TrrXqrH4kNYaTq4Yu6CagAiZ8OvdMyXRK2/GzyAyc1XtVB+/ygdC7CtVhROKEM8IYLTHr2ojh2qD0fIPeiA+p1CUSpA64tVbeUSLQ4/7fwrDxScX97+zfzCn4WQNMvChVWSjA98MPC4EVXQqnvWoOu+QuObMrIUWLpZnIa4dO6Km6wL3lsgurfd/akFcfFZszIts9wtykrQREzF5OKG/vE897e2axYOGPmVuKAJcHtUP8OCu42SFnWKECs4Z/z9llt+KNfsC856M0Drnvvu86buEyiAkDE+Y9rkQ8pVr3h5+fWvf1Meeugh1yDtlbuCFmegk0ufldgLxlLvQaha2iwFjUMQSCgjIN5AhKrWBaGpFy5YVE4++bRyySWXSnA+7TZbO6XFzzn/gvKrX/2yvPjFLy6XXfGieGJ16Zh0xvQ4WN9sIPcJwZR0Ao3NSeZ6Ah7oml5nkmRHQUXxWLBqmsLUmqpAIzAsYr2nqq35fesd7RGKeC4178f7tOkFA91+tuZ9IrU5jwgD1+G8CmFDReDqec0e1wC5CpWvugqOz3UVnt7E03YmSXTbnXTnVCYCppSdz+ttKBCksy5+2YGC8yv1VYtPWEW4ImRo6/gRzVI04YEoV/1GMspKMDaWdHtuF1yIye4tUE2CmxuXfW1gQXWlKurmG+9lXZrfW8+CP7eLhuS3BLM8L4OMBpsqAjOAWIUIu/UWQKhMqdFtAwgwcJZsPQG4Gz/oudBNxmtyGbETSuSZpc+UD3/4IxZYygEWLV7kBuA0LiRm2KRcyhBNgT503pxy7nnnar7OyvLIww9r+OsqbxC5Gbhz6XkcHz+Qb5A1TgtLTgDuWJD759AwKFevZQQ6SNlife6ll11RTjr51HL9N7+luGa1y6Nfp9jmZz/7qa/54hdeWk466UQLnfurKf4gL7FDgoKQ82HUCWEJWS/aV3Efznvpy73u7LrWi6pC3lfptX97Xy1AOTPJ04SpDLiCmxgXGrStgkgIKF4AA4QbTXAuiHUAACAASURBVKoKgs+QBSdAik+C3bdqnauv2xmNiAdQXbYo0lyH5RBr5uvzYc49+RoD84Om0u+BM8G+tJqgEJhTin3GBX24ak1wfEF8EBvnTGuSj52xfbY0ZOlrnsWxArFPmsT1FY52uPmOpXEDOuDYukBNgJrgtOfHktS4owpNzHiDC5sOjcB1H8CLWRy7GFp0TwXTIpnEWYEPQ9H6HXQgtAskxuQnMordZd/6/FE6VMxLGSr6C4K1R2PY9cbly9d+pTz8yMMefvtb5U4IuBEwrJAHc2kjPAdIr3/e8850Qu/X993rxhsr1NyQBDL7Rj8DHulJFmUUTllr3s7f0jfarGFatsoq4IptkrC+8Y1vkYAcUm6/805PimZS9mGHH1p++9tHLcyvF+rHXB8Y0y7Z1n0jONs9v5SJBxk96B7WUipMikuHUly0PZ5eQaKz5e06q27IOmvfd8/znFhRx3NNsTn2zoHvVGhWgWxKG3er0wSGZ1tI2lckoCs4sSp8mSIUExOBqBBtU94OkXqdEo90h+VRHTuzoquVQol1JikAfdcUAM85va/g/PLW6qrpA+n5RbUjQSE+LS/AlKMt07c4k9ZaziENKhqq1gCF+J0R7i5xk5+T1U/M0wLNaKzejRWy8M26+F8dLZHFiyHsLTTxyWkUmGnYceJau1gDAAiwvhsO1X2ivaldwR2jNS7ltIAFbDCDmrAOXkio+gIMaGnLBvzoRz/U1481+mOyuav8PEHjMqZNn2b3h7VavGihNycMiv4mdR5zzDHlod/+1gJF0nf5M8vkuo0MO0EQHtfnxu0djRrEB+HnYJMLYdz6KpVvM/bi7//+PeXee+8vt4nJ8AJZtylyE39x111lgipO73/gwTJ33qHlqle+UqPmD7OF84ApFIO5eXJf6ZuMVdMB4R5BBUkSp2FGNDbrDiqGK7dF/d0QorA62vp3hSd7zv70Ogc8zb/nd3mNh1H4XnsrwPo7ABxbnMYSOPA5LVHqt3WSOGctQERr/dUVk2Yxm2y1swu3kH3CiptNYHQtlaitY44/o9F0dPEHxzgSnHbACXqpy/ZwpMpoZiMRJH4HysQKtNJjAvAmJE1QslYHCk6zLi2j2yxP65CSODBaikcmpgWO7ArO7072tE3Dv+Wws/AO9nQvzJDh300I3D2SIB3rpC/g3e3U0dSRHGkVRL8CEpaMHFRhGPkK3T/Ju1/d/aty/fXXG1CYesgUjQh81IeQJuq4PbhJRx15RHni8UfLE08+IXftWbtxuCKbBSfjBnBPuENTphzi5oIgetGggChxR7jeQYKYEXJ8cgCHVWtWqyfbunLWmc8rr3rN68vXv36DrOS2MnHyJPVOW+85pa9+zWvKxz/xr7KmI8vvv/33y4wZMwxO4ErQfWirWl7hqhE/uTcZXrpOFi2wIKaamey4Ij3R2kEiVqR5CRbZ7ZMqjJ+5Q5aJzqMpvpyJ/DmPcBR7n5H2t2ZdmuvVOHO9z1VyRRHqGJeKQtoaNZZD92K6cHbk1ygwXzpnWNyOEra1a0yPCKArQN2WOKyP5xQcmyujC8r6UqWoC6IbiIM7GL56MQvnY+znBpFq7ldvQXkuwWnL1pAKDg+v4T3MoNYBxX0Il6iXiW8CWA1re5++n+fPrKaXQ8Y1gpBxkEGhEpC3zqMgR+ZserMpXkMpmDEGDC2tE2Ki6vp1nR7wikaTFWMm6Gc/+5nyrCa1vfTFLyuPP/a4c4gs7vJly4V+bS0nnHCiIei7fvYTo2/DJRi4WORSiB9AyDiwuGhjxojIybh2XA7HOmT09VmwgiX0Lo0WFI7LtF4MdGaEQtf/kz/+n/rd7nLttV8rM+bMLiPHjnYu6aKLLiozxRy49itfLb++/9dC3a4oZ5zxvDJBTAc4a3sEYnD4EXSuleRoc71pyjJECsMZc3iGxB2VbIkANRc7hy5dd/iiereRcXkvzzWqAFOLb43Y1s1r9TptLw9IeiIANRnqsSum1/R6cPhtXQIbx+ocaHH6vsBKoLp0tqB4FS3GMUwOw7wXMMGxIByxxIYoy/4e5Kr94sfX+bC644fMcmju6Q/GkJ8QHRNg8UNb6DYAtwlBb83Q94C3fzefuLlprbKREehcKT5+Rjl0K8L7Bv+9BbPr4WE9wkzm+eQuYGbjTlG0RsyDIJlSontxkMp3uVruWGM+VUWSGrVDb447R80IlsyzXHRgvvzla8vChQvlKv1DWfHMivK1r3ytrFTscpgmN1NwRk+Ce++5270GJkwYV+bNnu2/L122NOPNhZ5xr2wJ1pB8ExLs4BhOVkUhqbFxDzJdz8pVK60xR2lEx6GHHlYuufSK8s0bvlvuu/c3qu7cL4tzSDnvvPMEGFzm5ORvH3mk/NvnP18uvvji8pKXvFRAxlg19kgxIvQR4iziMATZGX1Z29Ytk/IL570sOOH8tdiiMb+D/LFPsZzr1q13nijrnNmc8Ri6hqj97Fwav6/A0+8SnObJNbStc6Z8PdVFq7m53q7agXKWBh1Y21b+EBpQwDDOsgd7NQHliDfPpzLu+RsW54zz+4ADvQUnQACaCVpH5Uv5jiWBQSSDSuhi0DRYkDZQ6iCIud5BX7etCVh7PrRtd8mh5LdNJ9MG5OZi/12dV+OlXIQuqprS3j4CmjKggNwoUU6IZ3BL3Jib5J7NQ6YC7KWrCbQQT6ILOudcvqPJIG7DJTS0X8KtI5inWcanlDfBkv35n/+5Bk8NF3ft2+XWW2+zZQKNg/G7SbkXtPUhsgITJvQ4tlougVond4rbIul4iKahDZJiAiLmILKB3RoXMu3JcfB314MoR3P00ceVE088uSxYuLh88MMf0zr0LyecfJJhcMojgKdHy11b/PTi8unPfbacKZfuogsvUuw12q6YGcp0H5LwWHCIdeDoMUlCC8p1UbXqOiAmo1VyZehS0cq+1pqX41ADLmDF1qiVlodnKW8FMyFuds5L8+IcBVXBaZn5Djet/i0WpwJBWBPvdQ66f++/5x1T8Fb3TCnruHAVUdNT3EHOhXF8cnJPjcXtuEvHAYvjPnQVPHLEzXlwPjxngd8dhKr1FRy7aTV52JnQhrB4KSI87lZJYRsHTJqRg9xbcHr/3Bahe/Aj1c3qtOCuNQJpwEF85+cSnC44kDxxNoeYgEbqPeN7ynhBy7wvnWHClwrzAbXQ3DS+BxaNhWuarXGuGixJCybumZLnpUK0Pv7xj5ejFei/+Y1vslv785/9zEgWMcPDv33YGzBIQT3o1YwZ0zOtWvey0YdrrTU8LvGUKZP0HAmNXYl02aFhSFpb5dDiTW4REjZt6rRyysmnl3POOU+xziZZky+UX/zqnnLk0ceUiy95oXI3v7Jwve71r0+nIa3HNZ++xsnTP3j728u8uXNEzxmbbjK6cfJaBPyOdUDZYDn4IDKsifZSasznOp9AwW2P+LkbQMf/T+PAoslpa/WeciXpTwCtB05bzQs2wTHzGWuBZmffLAxVw+pbo+vwx1YJ2rqwtsaVeU2Up+lc+nx7CxVYcBdODr71rk6t3c12Bd2zZ0pQbTJDwaLnCmlfcg7wMZJbc4yt/TjjvD4J0Lt+9HUn3FKnkg/wdDKPNg9CYgJk1SHkN3ZpNAcZ5hZIJuzKCvS1PB3t0V2fXj9B8Ex00ilGatqG5agmmfsOLd/bWz+rIm/6HQ0ORwkVGidUi7iCyQAIjEmoZvYmcetZBMRRHqcStnE6UQYW9oKRvdcXh6wzq1KLytQCQJEPfujD5Rgd2FcJsQLjv1Nw8F1iE5x66inlNw88YO27UbHILvHEelRugEabNW+O+xLcf//9tkqz5s4sPULUlrqaNC4Zmwf5sp9HFSYPNUrEUve2k/Cdcdrz5A4eUW677Y7yvZu+r2aDQ8soJVRnz5pd7pbgIHhvfNMbPdFs/MQJ5TOf/oxjqbe95S3uPz1p8oSMUNe94qJt3pQYx1OeFYPFk8gALdNsBkVoAhS0eqX0GmC9+6l3gbeiIqUghyueXW6GODqaCuCWAuAzUfp4FWxqkpRhOqdHc7Mg9dBW69YUCNfl59VrDEEWhniYIqmxyb9deOau6RGuJpjN8+H5vJY9NkOgpi4YNuX3t5VJWgDF6KniEsrjzuxTOv3TW74sCW0HN+h2eo0ZA7GmdlxjqxMuWsYqpKw58+kbTNyV7CYd/3fB6SIyMbHVRD+nkHV/2bLFuDcgRqN1gAABQMSwXNDC3bZIl+MEF9oEMKOaahC0CFVrMoGQ1upDkBrdk8cu1iQlMcE2JTcfFhPgc5/7XHn5S18mcECUFkGad955R/lXafeTTj5ZUPPI8vTSJep+P1bM6WHlmWefKSuFhE2fOUPCdnRZtnSptfjhRx5Wnl403wnSXdvVa07P9ehwB+XpKGlFoJIBVhQLsXMHWjz7QzHcIar03CqXi8nMTy9a7JP5elmcCXIPp+hvuJB33H57uezSS2Spnq/fT5DVGW9FhXWCMEpdzXZNZGBeTcpGMts0aGSlANXD6QI9lzLQE4Fe2LXVLvGay7dFMBVcvlyx3H7614mGxRmyIsXDcGAHOkn9FvVRCF+aw9vbsCeTvgwIjLt6VsaJLV61KGk6HyvX8kQoeMdq+u6/c/Drcenr8bCv3L8/R+9r1IzPBSDSd+6fnt/uu229EM7gQSTPn/zgq7EUODLs0l6kO8iDR7xhdhEk3oSFqKia/UAEp0pwc736nvn/UnDy4dVsRxPxCFTYVxDzt7iIA9VedoIh2DbvHgWQFkq6XuBlz9VkJCBID/T8FLDF0oS6H9ixct8ku60SlMpHNo/PgmhJk3R6o733ve9VRv6k8uY3vckzQ2/83vfKl770JR/YeYfO86J7IKzgTnoHDFKbrOXPLHcftGF6v7FCwGgOMmPm1PL4o48qHtpsgYf3htCgDGAwEKtwSDcrf7Jo0SLlhpaUGdNnmQI0Q8gZmvWee39td4sELJSeCy+8sMyRWzZZgnPrrbeWr33tK+V//vEfKy460es5UcLDe+KiuJe24iLGn0MLIsjn0QUAWmVsChOz5imTcEIWtJFWThxqHS4GZuGCPvrbh2SdN0jIaqKcuMMeNYeHPuKKscTkoDsPjIJYpex3CJYRHuIsz0ftdQYMYumrlUS7araePxgZnotqrmLArMRELTeUz+DcdFHA1GG18MBNWfR8l6xDpUIq3KCkXzn7hS/PudQF+VT+RDNAg3iEYoOZ67hs/NvcpMQBGRkXFyraAWIcDRi6F/dcrlpfYWr/Tq4oj4bD/78IDogPbsxk+f7DhHwB94KOERY1VMSCo5vmgNnfhpxYtZoDRIiKxqTz2QZDsNI+IOqCqY2jLIDrgdHLwVqiA/z+9/+zYN4Xld/7vd/z2MFbbrlZbIIve8MoqQb1mjpjZnly/lPWjCB8oGpHHXl4Wbr0ablniwwazJg5vSxYtNCshAZGsBrU1EyZrAYg+swNOoDPCPrmPUarp/TD6nMwXGTON77pzeX7P/i+2QxA1vSxWycO2pXiqJ31/LPLJLEU7n/gN+WLX/hCufTSS03/oTvmIUqOctBcUq735Is4cKtiE/pFtNgzZe/pZcChipaPJU78Q1/qNjg47hUjFoHeFy9cIEqQ7kvnKawIG3MfyIFy77CeNF5Mww+lIWQ9eT1CAlcQwTRvjHhKbiMpCu8pAgUdSsIOwxtlYaYGZxe3DVpSvU4Sl4mnDlS+7XduvoI7qNe61W5FNNtZTJyLwiCfJ+a0igLP7MtV+8n3v1IVflrzcLqcb/EFdUsFgphAJ49Wgk/F8zjAsI5bjXpfYOB3CU1uODduYUFz1e/+nT3lXhYnpX/WWiz4BCUaD5k8RTeYoUItVgk9HglJEz0sS2Z8UvUfKNpBjq1ps26Y4yQh3dcMd8T1JjLZ+iWuDBv2pOpwPv2Za3RAryyvfd3rlFtZJ3fozvIDlVPbvXX8sNOH/8KLXliWL3+mXHfddeXss84yH2uNYOWpgo6XL12mntITSo++1qhZ4UAdOjhlW4VyHSKhWbt6rZCxpx0NYHHgxc2aOVuaXBw6Pe8EIWvLlDd6XMlX1o7rhSJz6umnu6SAnm4rNb/0k5/8hOOat73tbRobMl0I34TO6BMEk1iHhOZWgAJZwZaQ7gpLejyHUZ5g/ADBIS4jBaBrcLGfDvR6DR5++KEHjMyawlNJNq3kwwPKQPKqe2Yro30hDjUTmi2uZyJjN6L8iD3MLtff2U8Xw5l5HQU4lJL9ivaxq+xj81rsJVUPyfGSfnbM7PRFB4PqnMVmmQAHiBMxEM+7pE8FKK7afrlmXAA3319IBK5GBKAbA9DCttHsm1tGfDNGm8QoDEOazaet0pK45Xc/DhAcPS1Z4TwOEhy/eXoJs1kT1dFl4qQpNvMcGueInIBLBSVulBeo0sbtooXYbSGxja0WyqPKMftVq6L93BWnCo5hWyBcESz/+QPvM5L1ope8xAzmn//05+UzYijjMs6ePtNT65arkcfr3/BGBcsryoO/ub8cLtrLOMUsvxIlZqNg2+F6/6nTppZRE8aWrbrW6arl2SYkc6VQt1GaDnanaDTkRkAJx4ztEZ1mSjnqsKNUA3SUNSUCScJz4fwFSsY+Y+LnelmNmXqfl738ZYqPmOa2r/zLBz9Q5syeU94igID7n6QSb9jhUSZYHTXFt9umntWQVXXYG4JmgMBKpFkcamKwDGlHRbl2oN64dIApo0YN1zptlQv6iBvEm39m3WRfzFbHaCHuWXXRGsUmecT0mcN6tERo9iD701gM7Df0H+4FGhhBPGhghoZF2Tbha79zbF6VKc1TWoGl46gcis7Zw9MI0JCZrKzXOS96Xc5lc9XulMUBIcvIOPmwEBrNQUPfG8D1myL1qSDMvxsK1UiTKYVtfm09+v+F4HQ4ajY4BwIDBwsOwhStwnMnSTNPVPEW1wTsyjU11oFds5royvCnxDhOc9qKJhscTy1WrG1qkKXBKj6Tj+02tf1tbcj43/bjH5dvfPMb5Q/+8A/KRS+8SDSXdeUXP/1Fue7r3xAgMEqdPaVldc+nn3p6mTNnrgXn1JNOFqt6aVmxTEOpdMDvv/tuDehVsE/3T8UBY+VWHX3yiR6bPlpKaMWKFeWXv7y7rJdQTlKz9gm6xxly/Y4+8hgxn3/mhN6ZZ55h9gKHHheMPte/vOceTVwbWd4u+HmsWt+OHjPKLAfqgl772tcaQp8qPl2bMMAhZcwke03uhcHG0I84B6HaBCToEnPJieAOpWWsnlTHhqRsBKVL/AZ9aPGCBXZLWfsUD4baaZcK9NIQfKgtOegHKkwCTxwMWznnajIB0MqRfWv5Nx1s8k4BcWrHnvqeFoMa53QlKZ/nbKW+c81+cDjqg/0m6c0537o17Ais4HlXvuFAwbn9e/9RLyjlpJ0gn4u0BWkTzbooVGNM2xBXE5g2udXtyk/2Xdujd7DfG1fvwB8HvLbzss4P9r/3p4P9AGmhmTPn6ICMUzUigqPEInC6G+YFYm7Qvev36TWA62dhqfX8tjqQ5CqpsFo7BJPM+XB107S512toIghFZZ3ckI987CPlsssvU0b+yrJKdP6f3/nzctP3bjTEeqiE5XR1mQEEWL9mvZOWX/zcv5VjDj+yHKa+BDd89es6rJvtJmyUC7aN0mR91rhJE8v4KZPLHLEPfn7Xz8uCxU9LYKaoseAEdZ/ZVw7X64F75ytughozWu7xVIEE23TQGfc+Tq7cz35xV9mkIP8d73yHG4jAmPisIOmFOsQka4eJXDpBQgpax5rTgGWHfHfnuZi0QKND974Os9yzdgxNR3m0ZCMxLZWflceS39egm24/dDmCwMqYe2p/MpC4S/JMF5teSc66w6bX1NSE46IKFmBR9jGtOF61X9tmnzpfY7QtsVhLntrz4G81hq1BvK0e74vlcYcgxYepBMjbuwIXIdV3FBsAj7t/6r/zr3z9gYJz241fTFDYSXFGI7dx6TJwtjymWFf4tnWfrClRv2GDiFtw/18KTmchukLSfe1zCI5New76YKFVMxSIQ0GhC/9axRq7pTWTiwKGbrGLJV+ar3Lx8HWJe2rxmj/Pz63dLvUTG5AcDuRKGovvc8tbEpyPPfm4YpxPCeK9tLzpLW9y0H//fb8R7ear1nqnCJIGol67enU57ZRTy/LFS8o9P7+rjJf7NWXc+PKM8jaS/TJtjlw6uWb33ne/z98wJirLckyQhXnsyflC4oaX404+RZZki1E2BIPWuYsEJtBZk40+/oQTypq1Opi6l+PFjxukwPy6G64vr3jlK8qhhx/mntNfufba8piQu1e+4irljuaImjO5jNGEbw4QPeB2SqMyN4iEt5skQj9yXiODuVqsE0Z7IOpofxCnetARnLpdWF3ySKsUX22R60jJ9la70S2W5Yktu99byQIg2MR05MN7Uy0OWtAti+PxaU+S1PSPWBBdM4n4JGgr3xAhqamUxo9rbihv4sFeUhTmIlZ4m5jMtC+9jrwO+U3WmomE517xygMF51YJjk2a/6syXU1XSgbisqUXWYSqr+D0RsJ+l+AcKAoNojzwt79TcGyiWSTMdfoWT5s2Q+7UaEO36yQ4lAU7HyBXAXepCbP9Yy005D60nyv+aFZh3dWSqQ2FieAgBENlcdKWVXNrdADoGPMbESev++bXyllnnVneJlSNZOdTC54qnxIbGZcJbtjD9z/gHMUE5UweVBXoVsUqI/sLMXLHmv1lwgxViR42twwfN0pWaU25/eYflpFiYBMcDxNStEsH4oJLLimDhaLRmRNiJw1CVujrGcHalASArM1QPDVSVmWehIShUSNlZX6h6s/Dxcw+83lnOEkJJI0bebk4bBe+8OLSI7LneAEEllZZ6u3kcRh7Qn8GHSLyG2GVt9mcXVTNSJsrNXHZWJf0o8DlMslFP1PfRHnC6tWrhESpDEECuUZ5rE5sTECORu4otq4QsR9pTAh2UwsUO2UGBytSA3a8lRPXvTwf9q92N20thlu800Aovxuuu85zp8mhlX+kwMwYN6RBNPBU+pdzLu8zreC2736xt7cUIfILEJRUAfIOnWRoL8Fp9rMvUa+KX33tc5mW0MJ72ZpIsw1E19/s/N1STy0HEGMmuk2eNFX++mgfImr7qZ13vbw3J3Rzw6m4kLp5YiHcEzTJLpcH17yBFzH8uwSgsTjDhmqgVI3bmE6Ar4t/f/X732uqPrEECBquEHA05cpDdLjWrl5jK7Vck9seEQVnh65NtquMFPMZazfz8HnKCVxYHl883xMMHrjrV2X3ZjWyl0bfTs8DxSanveD55YjjTyjrFBP96Me3+ToAYAAjiLUmi7y6SwefPMoYUYxecMF55Rm5jd9S0hPE74orr3DPblgNX/z3L5S3vfWt5WQxG4ar9OEQlSDYbdbrt+nzERiQLyB9Er24OLE0WJi4LV2QAICAGCUDb33M2uE2spZm8+sEDGzZJLRQMRE0nNVak7j3aVbY325yDoDZ7Fp/qiyBtGHjd6Hx5gkceIb4l125KoO2JLUIz/QlX1N+x7Wb/d5JPbTaHfY/J6zFTkZxExzl+RYa/v4cgnPHjd0YhzdKjqO1nk2c0+KT1jMsFxGd7ZuvPmsOf9/sv2+zt5TUhFgfwem8XXIrBzyqIFsPScNRCzNhgvx1uWojNWR2i4JcUJzGsbPPW4N8wA4+P7XlCsolOKAlLVjlp94kRnxqAs6hyg8BeJCR3iw3aZtQp9tu/3H5zve+W8459wVKgL5Zn7nW5MZ7VeE5b948Hf7BZa6QrY9/5GPKY/QzYLBUuR85A2XsoKFl0zodJiUKR04aX4484djykCg4qxcskVDpgCoU2LRHTGNZlKNV8nzuC19Ybvrhj8Q6UPccZeyXShD5LIR2sUiek6dMK2NEMVqsTD1tby+47JJy9T9dXS66+CIVsF3lAPfee+8p13zqGhFKJ5bXvO615Ti5d5OmTg59hY6lSuySn8KlgewKRN2BpCnqIr9RUTNcoJYcptF7hAcuGO5VlA5/pxyb2GbzpvVavzQsR3CoPrXgYOdhUPqsJP9nuFj/brNNW37mQE+mN4BwsOC0IrcozTQAQbLSaD8Qdoub/NkGKMLyboLSCiBjK3zwjQDyOOeyPq5aV3DiSoCENMoN570TcNkChZL93xacA81NV0YsX2Ek8OhtfWwR7IvytwEqXR4vt2Cc2dkIxVodKjSVkTrHkhn0C6wcWhAUeEqG06eafI4z0c7fBFa1xdFhgZYxTL3YeF00/RaPplj27LLy+c9/zof3j/7/PzL6tkpxziflqs2dN7ecre6e37n+BnX8XFNGy+1aKzdlk8iPEwViDNyppu3axKkCCR5Z+GQ56sRjyiixq3/6vR+WHrpgkqyVgGyWoB590gnlypdfVe5SM5AHVTWK2zBUwkzfrxWakj1GcDMsg22677EqGXj5q15VVq1fW35wyw/K7Dmzy+uVYyLWePDBB8qH/uWD5fwLLjABFC7cpKlTfLAUFTs/BXMAV601EAx3LIFy6/8d/l46h9qCV8FhPxrcm/hBCkKw/Np1qzVDaI0Q2lgMaEErRS/aI44j7m/K8jNJwX0CKtKVYrKugDjiiXk5wHvpbXHiftXnYGUqkNHKIVIyoxgIFnR973auOvJRFXPaDAcMIAEa8Y4H9pyCE1p93KHUY0sPm14aLlo7xP+vgmOJ7gjHc1ic3yU41gRdV61zg9Zm0L+ZHhBtMFqHcbQOEEky2Mhof4Lp5AdYgMRtCI6DfT0PNAUNyzAnxzw1K+1oB+1pVw3WwDChVYzYCIMWF4l4Bi7WNdd8SoF3T3nHu94hSHySh+m+453vUteZk8spp5xcviq3bbTcR4JPLCDtooarRGCMPn+nBBBO3aTpk8uESYeURzVjZ+OyZ8tI+Gm6rT06nLsJwHXN5158SblQycw7fvbzsnrdxrJcXUQ3qAoU+g9rMV7xz+x5h5WxE8dr4LKNNQAAIABJREFU0rT6BojIuUw5nYfUHOQP/78/dLyxREnUD3zgA+WIww8vL33Zy5wvorSaWqV91eLsqAOOXQZv7Zu9a5o7TTSgtmRyQKj2AAQZMZI2UkFcyX9QPr5J1mb1qme1N2FTw+og1gEwcNISJSEyaPCAer74GdcQN7IKrxn5DmaiSBtK2/wXC1YSRfWa89yG9LlC1JScxOYBgxK15zPgXwaQwPMIr1GmH3ePAs5kXvy8cy/rE+P85HtfstvSaCief4Lh5AbQPE3a0Qp0zK+a+gBXjedUd6y3efUdRR34w9ujoyU6v/HRjfMH9Fifmu4ydKZJTOIKUT0PQIC6e+IbknEj3f1FpcU6pM7lmI+mewJK1OKB148RhAuowCZ6NIlHZmTGvbWKi6JSF0QOZ7RyIlwnVozs+mZpzfvuvqdc941vuCPOP/zjP5S5c+aZuPkvH/ygrc+pp57q5OZP1WmGllFbJWzbFeOMgGoidGmGmA4nq4EG9UK/vvfe8qQO+TgVjvWvkPlelC/9mnXN02TBTjjtjELB9i6hOht0DQ8+9LByV5OkzTeVY+V27dM1k0tiec9UL7Vvfec71qp/+r/+zJaYROHVV19tKPtNb3mzGrKfaoRuqNzF/WKI7JLQcG8kPsl7mXZUD62nw9X4JvFCyh1SeclaAUmH1gKkjYJBKOjZhqu1RoIDw8NdfPQfZRlr3O1HiXLtUabfpcWwhaV6NxwJN2ckb1MFkvtzFWpV4q2rkufCWlbq630Og/DyH8Jgywl1CmtjbykC0+KZbvuo9D/PzFbuMQ0kUSh8yPlXHNR0/XpL6CZpM6TNgZLb34U52jn61gRk31PeHCUQaW9GomtlWilq9iHPre9VzWqscG6Uz6FxRmu368SZDhEVmNDTCTDjt0bTIThw1HgNXWiIJbZrnssyWQQnP90/gM7zcst0KHG/xso6jRGL2hzvar7x6/F9DcZXNcYBYSbMKGlwknXpCKOSYwkO8dI/v/99ZcmSpeXDH/qIyZNLJTifELXl/PMusFYF+cJd2SGU7371mN4tyHeWkpiL5z9ReoS8zVKNzgYJ+HwlJgehpfHxUQw6yE4w6p7Esy2DdQ17pDh26Z6PP+X0MklJ0J/I+mxQvNVfsdRrxUx4YuFT7npDBShj6G+77bYyUXU+f/mXfyXYeawL1t77j+924P+uv/pLxzeQR9vcH+BoF9+xBuQzgICw2OwWgEkNrpv7Y68IjW6aTO0oJGHz/NPKNp6geAqhhV7EOR+o0nCkAoGhEHCNELfOpD6Or5n4CdQ9xUD/Q2FCFTLKRz82do1YS++FAsUUdPpYcxa1T1a6tmARGlseCxFCn2K1ljJpYICBMO6jGgXzNWtuj3NrIjCKVdJ1/uWviSw05sBPVFZAQza3te08csibSctZj+C0ju8HxB9dY1JdtC7L2R92gOBU88slegMSa7ibZjXjSekn90JXFhbTJb11+BP+PfNHyWAz8g+XDUWybDl1/4pzQNGAnmvlJ4LDRvT0qLM/hXfcC1MYDDsmbiPR6QlwOiyUPY8eIwulDjW4Lxws3LWbxEn72le/Ius1tlz93qvlmp1qF/EjH/2oAuIN5bzzzyt3q5nHSjXomDdHNBrx0BZqVujcqdPL0qeekpCIoawDvUL5nJ06sLoLgQjUOvGlQ0bPA9xRbf523EoOrsCPKbPnlsvU0rafLOenP//vqvo8pVwu1+vGm29WWyghgIp/Vqx4Rl1ufmGh/5t3/71YB1NN4f/A+97vXM7FL7ykXKVYaIZiLGkSW/KdsjY0AbH2r2vuPfdeJ87puG01Poi3kCraFu/CKjEfUO8Ja4H4c4PoQ7j7gzns/KcXbBRpFUVDsZsL0IzQ6rONcOJKNYQojQyjiOOteOKdJAEPA3Y214cn0pL+ccVaPjHdPe1GVg+EE8V78mUBsnaId2NLUxP9KSNIuwAPEEDxyzKcc0kfi3PzDZ+rrU67LXmaXxfBSfwTQap5HG64WiN+3yssqdqjdRxpkhjzGCGK4LTum81k+u2cf6GCkvESu510ZMEJdN3qqfrWEDtjr5hgNix/p+WSOFzr5LL5WjnwVXB4HbUydNJsA5H8eSR1672YYYDgSOsjpKPkqjE/B0vE4tPp52G1Xfr0v37K3LD36UCeKmoNpc0f/9jHyo1qfH6WqDBz585WE8IHFcCPLGfJdfvlnT8rG9XSacb4iWXBY4/YLduhWIeohg7N/XSIBoD+YPWUb2IaHeuzT19MHu0v7T1h1uwyQjmYc5V4HaPYaIcUyq8f/m2Ze8SRZfGSxWIUzJfSWOre0v3lHv252AMkiNGe733Pu0X1f0Rgxp+Us84+W0icanz0HB57VLfEmEc0eytRTnybHW9Imb0DJyfz++wmmj9nIq4xU/nUdFHWYqL6vSGQKFpzzaobzMSE5cuXuUQDsCFC0SEQ5iBVpNqhVAsTWBt3L2I0JUyEYp6aBUvrhIJtj9ZbwPm75tGwz5QdcH5w3XAFKyjB6wCIPG2Du/EIFXanf8oPHDPtLy94YR9U7fvXfbqa3yS3GvTMG7bZMbY9vQSlY+rq1T6X4PhgN4mrS902IzMYO3/MZtg0ho1NgN6G1gbJSQkrrxk2TO1o7X9yT+kEM0wHHcFYpYz9Cje28Gn3gQi8Gv4RNJRhYvDi8+Yzs2l8dro6hopB040xsjiMNo9bndwQwTwCs0aoGZWgZ5xxll04unt+61s3uIfZWWec5jzFSOUkmFJ9ovoEbFOG/7Hf/Lr8UMI1ENdC98lsS4s/KA6HBI2puMyNzNH4Ehviub0itg5RwD1K8dF6uY0z1HSwv9yyE08/ozwgdvTPxUyAfk+y0QO9BH783bv/sRx7/HF2bT/8wQ+XH6r04bVC1S6+7PIyc87ssk8ABFp2twQHxjWl06QxURKeBF6FxprZv8vZyJlAs+d0NyUYh4Kkdki4jCuE1U2XV1xfNx2BQa9rXCFrvFIcPix8yqMzSgYh4yOa5bAOrTELn2ViJu/PQdf6pRYnCrpv7q/Bzpm0lwpR8y/bfSEWFYFrPQqI63HLgOSHqFCPM2YhtUxgcfoIzs3Xf9Y5j84bYNosJLmZZik6Iu01qq5c/d5bcCIc6W3WBOcAV63SKJoLwHcDE3av0FwsdhflapbJGW1pghFyXZzNhXYhd42bxL8fpUw7Cckl0sCNP+c6HR02rgX+GUH/CFknunfmkRyOE9kUwdHxUz/TJwCXg8M9CBhWG4Cb8R9f+GK58dvfde+0v/mbvy2nSnBApT704Q+VH958i6cSgMgNkOBceuH5ZZwg6SdkGYZp1+8TQXOn3D0XD5Nk1NqhDky7R4ChC+kADVDQ7ckLdlu4Ns2aof5FgMRGCfZT4oEdJz7cX/z1X5f3/NP7Va+zwoROxooM0POonf9bARcnnnKShfBTYm5/6d+/UM5+wdnl9//wf5QjjzvOtTRUwRKXbNmo0mkslT4uYzQSZ0RYksfLAY7LhIVpgHEOaHefORcGFMSUoLo0je+DZplRrXJskqzLRXiFQsS6UvPiXA7ve4AuTa7NgmpQIlbOxAPWzJYh1rk9egNTTXgQELuUUQdBC6uwZYmTtiCmJcmN8sV7AfhIR9jkr8699NX+mE6Mc8u3/i2zQvQE8hfA0dA68Ftbl/pexqa3/HQE6L8SnAhThC2BZpaeTHNrwoAFcUm2L7ZuVpW81NXs0aEcaevi0ucqOCQqqc0YKRYB0Ces3DBaFSfoPiAv5rMEJAAzy+IM1X22TfemxUN0YRjzMXH9etwgnURqMt3kilYrF/H3EpjF4qB9/GMfLyedcpqF9eqr31t+orocCJhAsEO10FsV+/zvP/3T8uDd95abvnl9mSJr1x9rk4YHEi4OGQITBRVKk36ni2FaAQLLxARQkv3UpSiW28EeTewpI1RScJ5oNNM08/PLX/tqeWr+k6jjMlmlChsEpLxdcPSZZ5zho37NNZ8p1/7HteWdf/XOcv5FF5Yhuv8RQhgDyYuHB/IH2RTRqJQTv9DCgjT1UZ00T6yBRVOIrKXZxAYatE+iQtH5FOZJ3Dhqoxi4m4kSMBbWKQbiAfLmeUHIq/lnTRj1XbfvzkQ5OrFGXq+gYk2pdgTGApavPOp3fmfGQxRAR/DtGaYuh33Gam7V2VmnRLWBJX0WhFlc9/Muf+2BgvNDCQ4+nxtG6Hvr0shg1/Rc7lZpNqnpaxr/a8GpXnHTUFVLtHmPVRdEM/SqCs1iqQJPlHeg5HFjevQbwbOYXeIBxToIA8HxSLEIoMyvEfVkvSBazC7JPXhS7jwjd4Y8A/kNgAJrq9bFBeHBdYEMqo2iwnCcLI4b8zGSUGvKe33vO98rX/7Sf1pL/u3f/Z2Y0Kcbzn3Pe99TfnTLLR5pOIxyYgn5NMUkb3jVq8sNX/5qeVpdcIYTs6i+v3/1x5OeCIqljJI3kDNCnINlHaLrS1sstI1skxTEdv29Z/oUUXJeUJaJn4fl6a/7uk/VnlukJJYoflgtBsU7//JdHrXIgcNKflrsgeefc0656tWvcpwDVYd+bDCvWds0YW8HDWpTCJSxMH0eniyB5m2/B1qmSfxOQ87cD2goydVdsjhWxLIy1PxwaCGZwh6n/gcGcvdzazdTLBb3jo8MuujZrUE3+ZyGBvTO8cVIxlImH9fIorFU9mrqd9+lrz030ASNnFsmY1OUuVcI4Gp3AJooRjlo7HmX9UHV7lRZAQeJElp6bbWR4Q5QhXi4Ha6N5MEuWlu63oLTvUAuusl2BKdtDdi93QHHFlkw+GeY1TbGvaVzWt6ISlMwqF26qYwLkb9Lt0tKANCicovG6LBTW/KMCskoPktmHNY0/KvMxjERkarVWojFBrnBnp6zE3RI7w1JE3YxgsYh5pDvUj7nVo0L/PxnPmfhuvp97ysnyO3BzfnQB/+l3K1ON2hDCKbHa0ra+Sphnv/wY+WO799cBmnTB+i69usLcIBHnBNZGR3E3YxUxGmrSVtgb+Ir3muAx1/rZymG3brW1YqppirHc/q555blorZsFxo0gLa+Yjr85Oc/cW3Su9711yqZvsRW5HoNnfrnq//Jc0Hf+ntvCymUeFJ/40roF8dapYtM4lonv6vQZN+7By173nXXcK0phXZnT7mtCAUeAGyB1u0zve222+2h+TwMbxSOuXHkTXy6g6pl3Encd5c4KB7zZG3Tn2ozwXrwYnVQMNU6WnhSdtAEO++d02dlUK1RR/nzfOd4AmszO7U1XmdtcKMHKkVw/hV9BOeXag+FVaHiMOXDSKxcicqQ5ZLc7KLmbzr6h3VmRXU1LmFzSt+hQi9JboTzXoIjp7khR82ktm4mzvizePjEWsA9msXIJhPY43du3xFXzuQ7PlWCAPES9wsIGdSMC1q8eLHdBg61qwr1FaKiMuyyToAEuG5QUDxIFmQGV0nvbYRJmmC8UDDyRVA1CGRxpxY8+VR55zveIab0JjcmpE3UagW7n1SvtTtuu70cIkb0qSeeVMYo3lqt0uZhOijPPrWobFBGv2zfXAYQLPuAVkWka93TX5+pe97D5nKS7TbLXdP9OcbSsuK+qdag7NG1bqERiJ57wlnPKz3qnvO4Yjpg6rPPP6csVXumb3/nu+XP/uzPypUaOoXg33jDt8q7/+Hd5dLLryivVkHbUccc7bXc68BfjSUlNCCGSSrWAWEdNZe9bFn2zmHTc+PZABOrY46sFu/hQcVMsJPgkJDGArnhIflBCRuu+VjFj/QLcEWt3MTQuyI47bQ7Gc71aPOdeJXw4NI11yu9EPJv3HivZ4vDqrvXoet0DuyBPzRemtPfBiYy3QIRw93kvdmq1vnz/Cv7uGp3ff9aN+6m/twQnRckWjEzZkC4gjg1hmkmnHUfXXbRgU21Wwf5yHteQ3IKwTGFXI/W05kDnmbvBH0Q9UTNkHVx/2Ydckp9cdFilMkKA7OQ2Orfca3cJ1q/IykIZOyhv7QCEjpiGLJWdgI1e3wHNSe1nt6ZI6wO/dh0/wAALi0gOORvcr8+++lPly/+x5dURDaldrs50XHPB0Vr+dkdd5bjjzm2nKDitUceeLgMJjyQ4K5Q66bB5APkqvSnwM7wa9aC/98t07pLt+I8euuBoH8P1NOwOoNSKaE3E3eK3IeEfYvWaqx6CBwluJuhJHsUO8w+4ohytppyfEV5pikqinvj69/oyRM333RTefff/6PYDj1q1P4akT3fEN6b2cQ0y1DzDGlW6FR2y+0uJxWYx0HOmrVzq6QlsQmB01PjtEcMDAZkQCgQqMZrxNowBYJ4AeHCujLJjgSnkTFEC8G1ByKFAYxN7GP/q8Y0NTb23ym0cyst9iZJeQua/cgW48QV6xta+K5qojegQRR/Y4YHNY6Zaq89SHBuvf7fOomeFnThouVQt2xrLqT7IUlotcdzCY4PuK2XjX0sEmug/2jCl0YL3ebtTSjbe/YTzQSqDK4VhWgQHfOReV+mc+3nUEPKlMUZA9SMtpOQ0WsZq8ALOvM4qzsI85lYCCSO+Tc08rNL6XUCaWJywV5Xl5IBNxrEvUtrkkj80Ac/pBmg88tHP/LRcsaZp0setpRPfOIT5UZp+tde9UrlbNaUlUKNBmszt6jpxi66W0oTD2CkRqe+KeiUSzW0Prv1AftozdsJuqVhnduRsLOB/J44jPyDrhkq63adkImzZ9ttm6cRitPnzC1LZNmeVKKVaXFvffNbBVYMLL8Q2+Bdf/GOcvoZZ5a3/48/VHPEuSqaEzji+Ck91gwG6b6TkKyl5fXsPdeha8LP9SI4IGg75XaZrqXXp3tOhKY18+A7/dhwrYfpC/eKOipYB9buiGrqWYJ8VV6cgSQJTmvk3jl0lg+lJ6RYW+tkQJfWB7B5Q/XE+N4OaOJutzSoYZQ1vRAYzb7NoINzOVXoWIrzX9yn58CPvvnZumARhLS9rSwCvbD1sDJ8XGOBJt0HC45rRS0oQUdiwXpbHLfuqUm+LhQdpKRRYXgFxE0W2vUUQmjoieZo0YkxBFLALvGJ/o5PTQyEoHHY3S9MFpTqxtVKPuJr82jDY3EZ6JuWTilAjwlG8bGxfDv1hetHPgfBwb2ixuNBder8oHhp83U4/0FN16Hwo6m/rmKxRx58UHHN88ujv76/zFNt/0NC0+YLih5EAz6934BajxKoP32snXLT+tgOWXBYrsR8uGkmIHKQWUFkG/AGAZIl2S3LsxuLK6XRT8rg5a9+TTlF8Phf/+1fl9NOPa386Z/8qQ/oQ0ra/m+VTtPl9Eo1YL9cra0maLyI+VjaB2hHBO5tnHpnhN8BgtOFnK2FbTXDOs4EOxXEeWAVLXW32UXDvac3WuaeBuo2AKVr5rpo+rFW7bWYTZp+1PFC+NhGuO1AyjT/p5Wtz1SmXKRepp4zXsN6VWChMd2Nxmp/iFN5/QGPPoKD6JLkdfNK2keR2aqgEZ95we8SnCxILAkwYnuEfBcIuUlg00ot+O9aHODD5pZVaLAiaJ3yWb2hezbr4lqnEcwuC9FKd/kcAvRBA+jMyY2kKRw+uYmGDTkxVRzuGuyBkZ2yZ14PkxgXggx2g6QzVEpNOPR5bWATfDdAhriOsji1EhJBxOogOFhLWAS3q6Lyo4pnlqhb5x/90R+Vq666yhnsH996W7npxu+UWUpSXnrOueXuO39Sbrvx+2UYBEYlGenxJjKaN3yPRz/q6MlFY/xgWh7wf3x+CrDcoMLIUFq14n8Q++HJ7SMJKAWxVevSX4I/RAK+Re7OORdcVF561SvKP777PW7u8Vfiq42W4DMN7i/+/H9Z275e/a5f+vJXiOg5LkG1BLEBQM0VN6pq8KWXR1H3Pvm2uFTNW0A5oahwzQAENqqAjecgNFj25upHMSEUctlAOHUPDKtarbwJ7+v+Bp4Kl6rT3rwyx9FVsDx+UkKJwLaWXLYmVXjSzAV3MWXeNgbmm6VXOA/OB8lit0F2ub32HQRZzyNhynnB4vCZzXW88CV9eg78+PrPdYWko/Uz6z1uHgtYM8cWWsCCdKPPzXVxcf56kOA0VMPAA9a4spyrGW8CySchIC15ySJS8gyykTHaobTDFCBg5DCZQmHBkYvGSHRQMwkGN00/ADQhi0BvZCxpK4t2+ydpPeIcAIBBcu8QRpxRN62Q+0IDwJ6xmijg+UBJzMIyvv5b3yqfuuaa8oY3vF7jBN9Yhsvt+amSm+9R0vH31d1ziO7h86rPGU3PAhE3Byo3hHb1gup6B4tRMAQ3caRcFjXaGCP0jpLp4cNHGRns3ZgPAaLjJfsAlwrUb8d23Yv+vZs4yH+DPb2/PP+889XYfZMavz/mJPFZ6uVGLDFfOZ6bbvqeGn4cVk4SfE3rqIx45DDWdkq4XGja2nOgM8IecfaBZ+PiMiLjbu5I/Ih11v44cSjLvkIkWwSUZiIwOdJhNS+NtUh3pMGUN+vaeT2pg3TQZHmCfNo9JgbTC42uVSTS5FDKG/QcABtzLMEU9L6Nm2ahwKV1qUbcPsPb+h2oMcwAC6F/Rwuo8NG6hOaYAat/YnsIsPp+kODc/LVrLI0N4eKDGvUlAVs0T8wm31ubHuMR/vf/zeJE1HIlef2BSaq4aN0R4W6KbkFJB83tYvB6cTCeulmsS7RKKv36U+oMgMBhhEXgdrCD3NXfzSIkPAhOy2C7hauEj+cOrq4EVseNOYwS0SOOoVRw20TBJ0mLVtItPCuY+5/e9173PaPK8o//5I/tTj740IPlYx/9SHm5XKF++qyHVDIwjrEais3GDIMwKrdPrZOG60AP1+/pOENzDdrj8m/4cy7wAjjRPfKda2Hpu759NH3aduk/LBP8PV8fzp/zqob1CRUgKLLuEFl50PQDrdosibNHNSZxoM9ea6GNnuq6nWTWf56xqUcoKkki2i0iNgOxlBtNL2viFawOCgmU00KDlaxWyo6n9yxJT+JRrnGdCv2Is5IuqO5a5Zn5LNbXN83v+AeEFOXJAlkf1VohnYckXNMDGr4j92zKj56DQsTquBSdNlicH72f2QlWEt1Rkux3I/hiXQ8SnO9d+4laPhr2aGvQ5gNN8FpJeBGsaJ6MUeA0V86Sl/Y5HrzGByCCkA1oJQe9fM6qiXiOewNQ2qzX7GDcnpqSt4IzakA8R6fmVyikAuMn4Ce2QZMDtWJFcB9WqyoUwUtD7SwOQgUsPQQ3R4k6kDYEiVr3CE6y3LCuiXPszqDxdG0rVX353Ru/rRqYteWYY48VyfM0w9m4KCtWrlCDjh6zBvYKNoclQD1J8kVyPTyJQIeHmEmHai8KvCoSNpsRheTSKARzJ5sEc1E4aA63tcoBj8tTrQDfcKWh6jjn5EJmu38cVMAOWOOjRe7M/sZL2LeXkosE80azjJQFTTJzHAXmWD1/67T04rpxafz+EqROXX722T5KRxDjnqY8WYdb9KGMCclcHZ6P4BBj0Vsb98peq89Lyra5RrfpchxYPRLd76iKoLYz1T1XxVZltxpounE6qQbuEUVipR13OJcabd5cPZjp/N0dQX0Wg/RiEQ8SnFtv+LcsXvNfEYrYCL8YVmkLyrgrm3MdbnzU3r2fm9j0Egdr6d4PAwxVcFqTBv7eZpsYDqa02VZHC4CbRa8vBdgIkwWIw4/VkHuFkFDN6KnPinGwOpQNDFVJ8m7lF2gTi7VJTMXokgzUddNwvY4qP+pfTDcXC8EdLmVtoBvB0CbPY0pGJRdy/9baaWln9CjXxABakCK68et3gmU93cFoHQRFYhTgc/ohU1RF7ij+PtoSy+iYTMk3OtpccMH5HveRPs9YQDXUqIc36GPybC13hsvBoUwlShK6REgwijdv3mhXksK38RJKDoVjVKaFM8qlWZlKjXEqEd/fVP+4K3gEtN3yAxm2RMV7gHaZHErcG3t0PuCJldvEbwQMFwxXG4uD8HAr9MfeLOSRTAif4ykTFK3hbuGaaU2bQm/W0sRdfRi/j4sfvl9r7cU+gBTu8SgaLErQPcAeBMhKoVb/2q5Wryr7lVKEQNKwpRMDPafgNETL61IDpsiN3qQmlCzZ+rK/qTdGOplq0D6gj4xUuestRnWhK52iwX+evYPphJZOTYcPBhvGgCuo6rI4ihMCncrPN3ET35aaDVkXEDUtyGjVuTDuA+4aMDMuBt0uQXhaZ1J21X230PrWKmHPxqHNgWlASH6Fq5LDzd2D7BGYtvLu1HEAalDTLmHWV2vmzu9dBqHDS3vaZ1asEjN5rpOvobdHiXhjKSXWvd6lpoJUl54untkGkS/pMU1WlENFw3RcoCcef1zXrE6mKi9YsHBBmT1b/dLU8gmm86MPP1qmqQ5n+vQZFg5OF8E6azxKbO+OQvQaSxCIVzhApoOl51wj3MaXyP+Zqe64NkoaUwRbxHFu9SSyiLGEFgAXE8YdZG2JYUhDkHhGaFr8wmxUkDVzGWBQwBw3OBACJ2imPQKaB5oCVoVd55AcH4qQz8gUgypkFR3bqR4HYZkw65NecYGuOdcNmWuuMOe40XUa+MX3rEcpF7ykDxwNONDblbKv6wlmmVLWcG4OnTq2WgN7wdBqurEuElYXtZedae5ZE6pOwzhry2DzHFb7ynXT2ufSYA7t5H3CCtJeSZuxU24QwSi0dXxqxkYQI0zR5IKpaqIB8xkgAfRxq56D5uHGneg0Db12VTG/0nzbxHGcMxKvxA0gbB3X1L6D3Rau19MMHIeklocvMs3uiwbYoGveSPd/fS5TB9iwx554XM3VN5YjVD8D5cRHruO66qDp9SB1yyXoEyUgs2fPVbC9pixauKhMkYDQCBDBwXG+XVWeWBQ4Xyv0/AsuuFAT6HokUE+U2350azls7lwPzeUAbpK1YaYPs3tAE9vhdpLek67RqNlrHm6kj1AxbZm8BvlQDo6kxJZK/8Ft2yPlRcnEcITAXWTiQsYMRbmkj3fcNn7PNQ8brLEnHNzMVvH/sNprRIiFktMdS9iJFidWAAAgAElEQVRFZG3VdC1D9Nq0arYT270XezEVKKr5n6bMXS4d0+j7IMYxddZxUkAPt3SujxbHm6WuZzZonvs4v6/g3PGdL3Skig1188GqAflMWwa7CcHReTQ6d4Onmx97YLIsF9S0qjP3Rlnio/em8cDQJcFpiBQ4Um4TnTRp12oGAZvgawNnj1aCdEnr220qmea6R+i5rgTVm1vQvLbdHmuYYKjyaS4BipQy8FxffGvP4JRFchd7GrGj6glCbYV1P9IcjiF4j7rxIJ20nIJRy5SACbIYTzz5pO+VgbqrVLsDBWj06LSlnTRpUtumqjjkRuBuSGsyc+bRRx93Q/UNGzKzZop6qFH0Rdul36imZ6P6RE9Ugw7gWGK35511huLAneVnP71TKNowV1i+6MoXGQ5eoGaJj6p4jmnUaFtn9Vl8/HgH+TVvRxyie8SiOu5SbmudLN5Gze7BZeMxYsRgK6HN+vx+2oP+CrwHC+Gaqsb3MDYsIBYI3KAwEPhi5/hM6D8cfnfJaQJmN3Cf+rCtVYsvJYpt0tgTtjR75ZSH9sLAgit/Y+XyVBLjJG7DtG/tennPxhQBDGr5Qax6Gr6n7qpVIPfS9VboGW5VgRrD1aWc++I+lJs71cmTQ9IKuXhTtNBuRtFRMGTLEhlvWrLBdNRzULfCRZD4as/zcztWqfv6+MrRNonLUotOXIMJT38uhE0NOCqkycLhCm2jmaBcNcPdLisICXB3o60j3BS4+f3xVVP66xme+gcHnbO/bZu0pQclAWm3xFuadHgeSgva9QPCtU7lz8QlY8SxYnIzWjEPDkbcNxKmC1RqAAUEt4GajlNPPtWC/2u1yKV1FTmhuXPneTJapwIWgdQ643qy6TQ9XyL37GhRd55e9LQ3EPeMOA6g4n51EmVw1By5Z0C/1PCfpNjlPvVPW7ZsSTlFDd5/8P3vl/POO69M1XAp2kPRIOP5z3+B19WuY3UPESLcULN8OMCoTLS51n6lCu8efXKhFI1KztW+l5hw565tcn2X26KMFHVmggAMZpgOluY+UgrCCUQLRCxYAu4wAliyYSCZEhzHLW39OAf623rFOet0nbilASKyxlmndA0NzBzXOuND8CG9tT5DVqs1b8NnkBdCuXRdsIbm5oy1+LBuZq5I12zEVj8TkmQ8CN/FHHhpH1cNcABNz4vaZOZmZqGZNDeuKxS1JNVQY4LAaohyGKv4pmdWDnDzneNyhfrQ3jd+pDrHS1tyR3bNtVD8u58WABfIo/xMu+GP9X3rx+6B6cCCO54g7tqvIbfLTcOZKuqJWbIcCL3XSuUaHpNGP1aIGJMBXEZts12zzhIQ74U06RahcQ+rpxkFcqA08L+mqjm6n891+rABnvQTqqbZOQySqp8PknWq+gLAAF4ka3PkUce4qSHrw1Q0NsbyZ/dvr3187htBhTp0iKwSvdyYXMYegATCcmByGvkP/HquCfdGklfu0Xj4ww+dK9LpUeUHGjhFOyh6vz2qcRsonjlz5jg+cLPyergaDzEWyFwAx5HQZ377+EJZHE0yEOlnvKwbIxOBmSkS3LZtk3onaGSIWvj2CGKHEX3MkUe7i2lg7TZbqcY8rBU1VvpOKoEzQasud9t0flKdhOSurVixzO6tWdL8Vi9PyTVPyoSKJjjkgVqzRGwaJQdRymmwYZCAXnW6HoNLBhwyiiRucoSkr9BE4CjyU1VAzWkFRNhXLnrZGyPMeqFfCeXGLheLx0Z26rfJ18jnhSTpBFXFyo2iVEhPy51ZihAoY0Zb4ZIz/VWKO6Ow7daGDWs6g00xij9zHSOIaPpw09CAhkdN0RGAYBmIGTaNwu+XINQwL9ZFN3/vPfdZg5+gNrJcmzlVWsAHH3zYPvrZaGDcMTZT2tzCQAML/Xuwuu0DOCxavLQ8+eQT0t7nlyeeeNKW5EjKlu2qhU3NdfGabTpYS5c/W2YoNlmt2ATGwrzD5nkWKQLBjBuo9ylhCCeKkSCD0P4ObgN3k+QYLBZ0Ai4bxPQy4/nAsnxubaqCsKNlqd/fJFRujJKpI4YNKs+KrT3ctUtjHAe2qQNxn2Ll7Q04E88BY91wVSF87irzFyzQwVFjRFnm9WptxZlYKQtK61wQv73qNrp9i8bR79tVjj3qCMV1w8thhx7u+M5VrK1q2Boon4VFxatwg0PdlPNu9LozyTazNlesVL8INTLMeUhZQM5JpiM0QIVzgjWhZXAmplWwwCBNZc+jenkPvqo7GhG1Tazn0ohIhKFauPoH1Sr1QtUqwnbxcwlOJYKGMdpHEoN2hTkLx6zNXQzXCW3VULCY51RwNnqOlVAXCHCwmBoK1/s4ngE7zwRgHsQfu+yCRZDpqIifvd3jBLtjKGgJNVxakAcxBvA070V2fYmaBKJpelQaMFk0GK5zgRpaMKyWsmg6/W9SZ05QtyOOONydMZ+RG7Jk2dJyihjHQ1VpukjN/BYu1HQAoVEkJ6czep2pzY7RanDPfeiw04Zp6XJNWxPVZb0Sr1geGAG7VBbB5hBwUziGZvU90FtMbqdnzRAssw4E2WyyPsFIFHIkyzcYJYXDQ86lUujd31ru0lAnTjkg+js1P5SDGClTdlyf17L+rZmG80GOOxKjITBYEkZzoDDoPAogQbPE9RvX2l2H0o9iGqBuNYy9B5BhhMmooVp/CUuPlMLUqTM8OzYuuPYfN429AxnT9dN0hVwXB7dl7NvwrpES+OHq87Zh4zp3B2qFkwYFqENSGTYC4vi4nk3HH3gYFjJLmP+UYbotV1gT9Z6ezlPiVTXU1q6lIffulwmq8BotdM0lT3P2F/YVnNu+/e/2Qz2yPbjkQcIT2oPiCwkQguPDzpvjqtA+1SWyge6auTOyIevRLtYC2bkWbVy1OFaEFfuMRuA60uGFBeHw0Utsh/xV/s4Bi/ZSO1eNAuQqOJAjBEkDTxKMrxT026Nm5ORGjjj8KOcymIZMvgchO1aWaIMKvhYuWqRxHKd4E+7WwCcCzOPVt3mAcjKgXKsVtB4p94f4hutHc7bZkXFxAE6E3smtY07PALkiu7RGhs0BIASj42dDVdujk7QFRArCp66a2GuIQBAPpnVSMAnS+N7kaXCrdHgMF2MxIVCqtsWQvW2v0TZiDCB24o5R1CWNFLKn98I+2yWp+0LjDMyfE9fwBTncoGXEDIKHh+n12+WG0V9v/HgNySqaebp0oeKolWo1NUGKS4pGidSRo8YJLZytmGV02S/ez/geUELye0EpyTvRYch5JB/uAUZB16gylftwDEEfB1sOlRkIWBgl4SFhuWbtKp+n9HYD2eL1qaPyUNyIZs6BY7VeCfWqrKtBsfWOoFWSrBO1URyxPjWnh9uIJTTRVCMhhYiuV1zLnqT2K59xySvelNc1V+2Wb37GWsHazlDkgYLTLFA7OCwKptP5Dy4LrJ5kWi8N1y6euSKBJHuXX8f1InNOfLCfH6InOtKvIwEWo8O4UzeibpNyebCK+KluBkHeRweoR5AskDUwI5oT9sAiWRuy0UdpghnTyGbNnOkht8QOQ6TZqJA8UcVmm+TGPCC2M4HtkiVLvFkjFczPkruF+8TQWhKXM9VmCYEhtrKVrElYBGcXgiFBASLHYd8gFw3hoOCOSlU0uzu/yLXYr43x+mJJ1N9msA7EsEHy+Tn4Q+Dgxf1lvfD93e+Av4H4ubQgWtWMZAkRHUb3gii5O4s+X9YIFH2E7nGs6o2G0fm/vgcE0/2yHkiw3Z/OAQzCaURRrx0iq9IPMuo+cc9WLtNazpdA7FT+abripQfNK5s1a16ZNHGWDu6IMn3qXFdHAt6g7DCXu7RXBOvJ82QUCIqOUmTWLlzDxKn8HOYHXEGsmXJOEGH5otqTc6tr5mATH7Wkec5AgJ1Yn7jadsu9PwE7YmkCRHE1bVgy/7K7r4WOgo/CZ+3Za9xqVwLU+AZhv+yVbz1QcH7wjbSH8sc0B7Ce/O7vsuDG+SG9oTk69QoE5+kCGQsULhCapsMzsrXJAXC3ThJQvJ/jIHIuBPVCz8gA2/qo3ZF+AG2B9k6DPj5/kMiSxvS1YDtEY8fFgnoBs4C3gjf2tLpsQl05SuXLS1XQBl+J6zpOZc5rxKfCZZinNk4ADg888JBJkz0CCuh8Sawy99DDfN00vcCaDJeVwp3idHF9uGUtsww0Dhcsg4g0JoPafTYPwEKbDosBK9YPN8d8vFqkB3XI7QjxxdUPQdZlCNalgSbNVahWOW4Iw5xySNxA3HQcPAUJqYSIe6YIj+lqdKfJuBKmt8kVUuwzTJ/h9o/maNmfcxMSHyz2jrlCuoYh6kQzeDDdaEhMrqJ3oZuBrFu/2q878qij9P5DZGmmKx4brc9vljfnh4MH+2I/QE49TyhAGjdCpwLcaKyADCjm33gWmZzAAcdV5V5cVq2b3yOyLM/FOlkcTcKI1TJ7vLpqyfnE9fKaVRDAIUUNExoo5YpgvT5sEcWidocTdnAqW37HE9t0EC5/ze8dKDg3X/dZ/6LBxO2Ftib2h5t54+0o9FKyT6Q+DxQy6oFQJMnVqA/xR+sBwlXAvLJZ3jp6hcUVw/KgqbZuUYvZLTR34CDgSWghpU35GqZOlR7UqldDRydwRwvjdnikOrR/8fPR75j++U8t8GYcITYwcdNtt9/qhujHCuJlPPpKtWBlCC1gwq9+ea/inJXlsssulZuwTpu125Wf7AzQdyYzw0ZmI0iJMR06QWbatZL7IP5DcJMbaMyC+NBJmCb3QC81cdd0EAehLeUeuSJaf+PuXBXrQ8AySdCsLkXx0cHcqfvbvY/yBoLhVEWmlzPJXPx2/V3qGbcwPC3G1zPvBqskAqU+Z+LYkWomMsFxoSsnodDIClFc5y47qQoKdDyUzqfkXQaUxYsWlHt+eZc+N4z4409SabiapowafogENj1I7WI6iMal137TLcgxWc4FMSuoHucltVBpaE8SErBjo5q0Uw2a+DFZfeN8On/2LmrODVc7k9ciOCGN4pJJYAkjtJYADm3CRgQq0ttsQqwQFCm5Z/pOCsDuL5Ye5VxTEq0IE+uJwbi4r6t283VhDuTN04TBEK7/XU1ek1YkEQmV4Bj4IalYeVv42a2HFc5AJlkle9x6YyUoJXcgrQIdXkKyZu0maaPNLoOGWs/Go8U3bFijxdimiQATjfixabgk+M1TBQ1PULbcNSsKSluQB0p0vyaiTVFp89FCfPhckpFAs5TsLlebWPhrJ6jnc9wxdTKRBZk+bboCYdA55XnckWWHJx+giUzR8GbhmzOkNcVWxCB0ECS/oWOrQ5GYYdAAlREA7hGoE4cIusWNHC5BkTLXwSUm0QKrNnqfns/YxQGmvtUeYahT1oc+b3J1d0nbyvvRgQQqFxVfzQmCEUSrcjY5nnv0el6TGag6rI4VgsZtUiJzp3IuWBQ6jE7sGVPGjxVLW5aFvtU64RZ8+0YAAfo+QPczerQ0vF6/dMkCuaMa6y4rP2feoWXC+ClyyUBBucOcSp8UC3HaR0E9anEv6OgIJXCpmXKSsrpBCBbu39OCuRF2E1AxDtntuJVYQSnCDOKtPSKqdY7bmcDZLZ5ACslNVSQsCGI9y05yBzAI8ICwM72CfGWa88c9rrGUrtnP13vhSVzyyrf4jToxzg++caDFae01vB62OM4F149PHOR8CoKDS2LKfbrINCDAnUoMNbO51fL4vch7EN9I0mEEr9+qGhKxlx0CDfSwUhjRaJFnn12ixR4iNGuKx4qD1XMtc2fPUXA62bkARsvrGPraiLswvfcoGTh16nSxl49yeyIgVq6ZBXlWE52XSnCOPe54WzzIlmjIHWJg75AU48qRe8ElGKk6Gxi7Fk5dD5bRmlNaukN4tJsDbR3fXQH/UNFQ9H2Q/PVB/ZR/kdAgX2jBIXDk9GzLmyTFboTtrzbfLmssulcc18LxAVxBrDKJXfVW073u0JwdABMpdbu3CNX2nWh0BehSIrvMbBakj6vCAVRC03QlaXa6jm7aqKYsYkZPnji2TJ/UU0YOpxccxE/6R+OWwOyWdXEV8J4yRVZqj9woEC+6IU2S0tq1E4ucHsuADh2CcI0XPLTW/9PJqFSqUTTp0OttlX2a05DF/epWr/REvQ26NlxPekEgRLhJxDp4FgYH9J4+Vx0rbvNvBe7p2NVts0ZxjJWHAS0XyqVvOPEx6+FxI7Vwj9+bUFotTmsUwr1huS99VZ8YB4vTILqMmDv4YbStwnPRIpaqmHn+qxYpoxsa2zlQJP5I04xxBrToErxVMs1bFES7EEv/hrKyWCgXwe0k9Sfbp3zBiBGD5MKJ96ULp2E6scmUSdOsVTCztIsaILjSoIE+iyTcHaqVYYz74RoZaEQLbWLfVyxk5TzWi0oya9ahijuG6PN3eMbmBmlkNhDWrnsSyB3sL8tB8M0i73MxE+xq3ovKVbQTm0UehJmhovzIkgzEkuyT5iR1qOe6b4CrVutUZK9OzLlr/r3p0YreZFv+Gg/WRK+BGFjaegKQtjPafIys0e59tMuSsKg9GZZol762aU237NCYwl2yVHhj/cRRU8zIOvnQWJnISsqa75O1BESYpKRszzgaOtL7Tdw+ZtfQdkpfNJ7HndygUopJUlgkjnftAhRBs2NhEBxGhHBYK3hioUtQTnqBWxoui0MyGRidnB97CMMekAnAaYfWeq2mej+rvgnPrlhuRggHnhZfjoVoyq9VomVWxoJEAJ3t13vkPQEd4hH4qy4nZ9R/l/BZ8dfqUZbc/66pEAMWHv0eFzDWScpJsddBrtqPrv98gngCsWpfurLaFSKX7TrBlUArUXzL4UR4UneRw9BlGuD3S3voJbtBhqT9NkmrP6tOjoNEPAQxAWpepQYbHFLAANzFQXIVhg4b4NEZY8XzOvboY9OBn1yh/hvAKD35/LYIHD6SVrq02+64o8wRMjZz1vRQ1OsCeJNZGLGnuY4Nm7fpiwZ6lbMkwSCfQToFgdmzW3/bI3SFmnU2RLswRMIxRP4/iztCiVMfKvx7GnrLwqi5gJZElobgHP+7fsH9gsqSA18hVAf+0Yl84106KlK/S7FYcx94LnFI4gjeCGuzV/e/l0BJFobve3QvWCSs52ZJzVZZIxn1sn4L7q+Kx5SfgjmOgAykolTuG81MaLQxTADC9BlT5caN0/tJGAQ/99vLYF0m9LDVGdJFHRPaXe9gK+zqWLM3KrDjsxG6Sn6XQz5K8cl4pQjoyR3wKKe7lT9Ltj0DlLKNVbJAD2t2kCcb6DmwzllzOIwDdX4ybIq1jBIC0ke4Gp2ot9DwM1YF5ZvYSfsIslfPRRs6xRsayEHZ6/0b/J0819By0jmXZa8aHP3jG/49IAAOvi1HAjpn6HmT6A6b3XQQqdLsTYyg1BCpY3l6J1Gbu8bG7tbm9ZPmWK1AfKNg21HaJMoG6BSzReRBwADq0LF8mzevN6KyTbHGYYcdWU4+6QzdEBoDQUGLVzeqKWldD5rj6WXLNB9zqjRcFjJaj02U9lCswuFap0bj21xCq34D+L466Hv3CdHZT8cVErGCtweq2YQO2DC5XrRZ4sYH6uchQ9P9xIRJ71uAz/1yy3gd1w75cRCFZQTOwNGKjaQK7KrGoPCZFpVsBtdQ1xmGiatba+DrEmKYvPb5OZSgP3LNvBF29OpriX0ovqJDp2Ic/X0nA6m2lbJ89SaNOqQJunrQMakbAQKR8tlNefpGJSCx7pMnTyhzFBOOFqlzgKwn1hb2yF6x0FEgsKE5qGEX19Jr3C+u3wc5SjW0fSM9VrYQU2fNnG4XG+0BsXfp0kWm7NASd5c+a9yEHnfOhONHbo4k9FNqjLJJwo2ChV1thBO83nFK8nopja4E4VYyzcpY4cUKZtZOyJtcZfrnaTJF7YvQAAITgR0PRalxprCOByVAsThGFPggPsTJTh0gvXtHW1ujBK6L+cqBcfRTtUpQiJjO5vrVY+EDA5xKfNNfgkNCE95YGAv7xMJV3bn87j37NcgV704aAkGiqSDZ6jNOf36ZPfNw/R1Bjm+dqseqsX39qWcHZDBFB9QFPxmEh2vSNexQMLVVScQdOlwwEjjAABAIzIB+AgIUe8iQSDhEk9HBIZAnoKacwtg0n1GVSRQKBy+uFYE+6wFFkI3Ef0+nFFwEUKxWqhA/Pa+MO8NteO1wZFs9fGUlgPBZ+Mhy+zKS43BDc/3sgLhaJ94LqtJuWQzCUHThLq3VLlmmjVuVS1m3WXkmCvtIPhKoYzVx4SJCIF8kIXfv2lpmqBPO4XNmq6p1rMA3DRBW/gtSJ9ak3WOjtVgfZCtsfQED7H3Yp49AzVLzRGYDrRRt52mhm49pFAr0J9gY9GQYKJdXcl5GyCJNVQ9sxsozfY7ZofdoFupGKTt6RICGeu9xz+R6wbo2Q6IqELPr7RpHkEy8re6YXXbu03A35dowMIZ5PdkIU21YCbsAzRuIXFzwoj7s6Nu/+yW7NI4bmvmqIw/CDg1rIK5YGhs0G9Tt88ymxva2eCfLyCMaB4uDmwaXDFyeURlUWqK9nnjiUccH642kwQpAwAaUQ+eKTTxhUhk3lnZGukFpTLL1TXgjpElgca9u4kCjh5oNBmHi2jdvBeoWXKu9BHmKp4k4EwSrxLbfDo3lkDsxTHUuYxREKmYZIAuSedURGh/aeo+9fSofePvb0f5OxmktByvXkXwFvnfyLiG3Voi0mmmXNrB6liV9bu30AuZqZQTShFqwQ4CgAVAQ2JJPS4N6lzHzHvSiBlquELlZ7iQSARhk9XYLQFgvE7RlqyDgLXJf9sn14TBSvarrpMccYMm2rWomKAsEE+Hoow4XiDBJykwMdeqbpND2KcuP/UzNfh0cZWoLngoM9qCvllyepz3fLaGb/+hvy3Ilm3fKw9iv95g+bVo5RPD/aPdgEDhEMh3lRK5OB5puqlNVlLdKoM1vxDMk0TzI7bxysPl8z7qh8K22KoaV4eFTuhdY5XEr49YB/OBRtYFZdBNFcNy5G2FvglMtaHMJUGYXHSw4X0wAzS1Wl8alt0lYpP+XcfR0erFedFAYNM1Z6CpMDg69gVX9VMFBaPCH7RP7dzlknv6sQ7BWWm6Q3KAFC54UsiVC4dRJ1jjUotA/YMAACIRsKu+boNrOow9SBIf4hYCfPmkgSVzTDmmVTRwCanYw6XLV4oKjjqVx5JYNHbRbdJX9ov0Tt4CqQBchZglUHGg9V51Om7EWBwYk+MWV8g7ZVApisA4qFY8e+muPN6als0G8Z4XAfQ7IgmOpyEM0DeqPI6+RhFzQq8QPwTtrroi37vjQxKHkUIRCmmdYk3sSXiyLYyENG92wVQDNemXJ8U4BDmCC+BCmrmUPIIMOOAnaqRrUO2valDJOLtRu9QfYqeToPgXMntCsNQrzTTtCSQHnBa+ELws7iKPyQU8+Vm79wU3KAW6Tm6jJCop3jj7ySCVSx3nKA/HbLkqtDUTpdVqUXdqngbKKcw87SsO09quvnRLWSoVQ8m7lXWNpU2a87lo/iLLe6zCqWTfQVsrwO+XYXlaFDrigfEZt7O7JCOys40//6P3Cc7noyj5lBWYONO3n7GO2xGUBuAl1s22ErckqCuEYqL55C3L8SYmLYr4jLGh5Qw/V3+UAgYihgSEPRhiherCLBPEV5sY90iWNHi1IVDKrnCSOkPM6TWJtdfR+wMt7PdB1qKkwm1W/z8gG0BkIjK7BkdtlLpQQu/5yDUeoT+3EHlFURsLYhYIRgSEJmEbe1aWKpFYFUdEW/mZfO2xta2yCV4AARbr0MEh9SOpULHq8jX4wTMt1g5hwK2x2nVxm02PrlSdT7xOKe7R3mmekNMPLwLU6JoogeToVx9Dcwu1mFWS9cGZROoG590pYtgsZW7de4ww3KVnKtUjYB6jtL4K/X9Z9r37HnvMYo6buMzUtu0cde+iBvXenwBPmcwIqwWq3wERokturZ0j/GibvYf4jD5Vvff2rsmTrJYgTyiki2lIKQVKbyybvtBt3nXOge6QnhFwHJ6KpthkvNJVNf/KphfY63HOB36Dk6Q9hq56hu+4XgWDo+lAcrA9CA4Dg67IOy+G1NXQNGmMsawI6F+89wmiA/h3UdP0HX/u0tYLPPOaq2oTMe+eX1Q/X7z1zEbeIA6+bYNOiODlwfouu4LB9CJ3exe6RtXX+nR5p2kCshE6pj5XLcxMnuY5C2oAAcqSQt5EjxihRBTOBvAYfgmvDNSepRa5jh5x6KGNbduwX8zksBIJqIObB8p/760DJ29f1blPgvquMHaHamDFqZDgcoiQZ8xoncV/VtbKF8BLoMFdQxNOvddOpgk19CzmCEBolPMDjvB4sKgtYbQObEbfLVay1kw9rioYfps3hrxw89EUEK80YM3qFC4i/3R4kGlEGbuLHxyHLFh6WBsCHwF5NKyDiso8ttqKEhL2jOlK8hc2bd5VnVm4qm7fvUeuqHpVZC7RRTminGQBeZud5BmgNpwg8mKYZPcO1X3vlVnONxKQkSh1LGLYP0OQ0gb4Pwx1/+IHyzS9fWzbKRT/h6CPLmaedopGH4w3ZoyQQnF1C8bZpFAoxWo9KxWG879Z7blayao3qg6bOmKW9GlIWCQBqa8+apg4sgmN+H64bF+1EbJKblDKwQC6Uq8Ljw6aDS5vlVvqAaxzWf+qIUFqs/4tf+3YvewdVu/lrn40LgJbigywMNcA3/Fwr8hAQC1OoCd4bx0SpxLSi5PfVxkVJx8qgzIj8/G9rx7ThwRyjtd3elAU0wpUvXDjaqlK0BJICWmRwAKHj0/36JDFxGLcqt7B+k4YC6YucPYvIjkOLHyLLomyRNOUW5Wl2q1ZlYBk3cmAZI2iZw9BpZmdlgDBWgIGjXA9qBbR8OLAuJMp6C44XAC1t1476/awj10jCmJwSm4CrsUNQcQACDthesSA020f5I+j4tkjVBXUNTY3hWvm6C8Cqwkqsl2Z8WEia9TVEqJZYRpEAACAASURBVPU+w2R7kLAOucvVvZ+4tjrwAwFU5CYJPNi2c6AqPzcLotcov2E9ijl65B4xbCszMQ1KuNJSSdEJ48rMQ8YLAEHS4aVB3Qkr2jNxamckC7ReMVR7+PhD95dv/Od/lPVqsXXOmWeWk9ScfoRyOpQFsJ975G3sFPy/bsNa1+rMnD3LcctOna3N4hOu0Ij6LaI/HaUJEZvFRl+hhpP0vguywj7hbeisYF3q52b+UY0VvY8RCqPZGFg9jxmuwNBYo5B5OZOxljzYA4CEy1/1tgMF5/tfoXd0cgQpO64bjhWqJbD+cFuK5DMcfFZKRbNQ7cDHY6gCqNfYVavxDRns4OQeFetDur+2SsI9cu7HNRy8Lm2onID0YdL7+LlhJRgkUAwB62CTgv/NjI3QgSTLzmFIMKOaF1mmIQMVywzcpSSluGg9Gscuiz1IB2co1H1qPiq8zXuyAU5OGn+JBbTDRqzBkuh9QXIci1TI2IOfLOzKDwla3SoNuUn8u93kV0ybQXOFurFNhwB3EzbBuNHKiWjdx6uacsyo4QqYaycZPo99bt4X++DmGln/rtUJCuQxhCgdgAQECEHCZaE5YXWDERw0Z5js+hogBFOMBzOKuU+xnffuHyrLs1Fj71XlOVK9DoaPNe2nPwG51ga0FddP2EmZqWrYiULcIKfKb8NmyEvEpdR9m9AKZK+90LUN1to9IcG57j+/VLap686FZ51djj6MosBavev9FTVIcPgGVcNOF2xN4Rz7DhK6UW73GiWu12/bXHqIt2bPKcvVHJI1NXeNXJpjOHq3BWV0MpQ4B6CpWpAov+THePj8wRxhIp2eTxfYLHnkIJSfvN8LLu8zdfr7X7mm+qcJtJvg9GYF1Pex+bNjBTyNWaZdD0ayBmKNB9Seb4nFNeHAWfDQ0sltcHg4HUmW8r1eqAMzUKQUbvEZ+Pm8Zh+j1tkMuE56h22yMutUtky23IOSAA8QHMcICiKl+4YLLRs5fK/yEoI6h8oVGSyfVUKDazMY2NJZdXzjCssi1AilI9QsbmtVlN7VQJ24aIl/0lieZGTikaeXrSxrN6i0QAH4vn5DO0lKOGcBWNSjwNWfavk0Vk0RxUSYPHFcGT9mpPhfikfsG3kXmobLmnulDVXYdfJ6sb64RNaiWHOfBu+Su/EQJNs7iKVxrzMd/j17VBdUxA4YGGIk74W722+AXCNx4pat2FxWrtcaDVOZ90AhXqryHCjmOYjbdsomlDgepYTp1EkThIqNU0Gb1kTC2I8+FcrHOC6SxDiPpc8UJa488pv7yk3XX1dmiHt4sniEY4TYEYeRJ+Frh/rR0ZWH8zBL1oZxkijcbSJhblKeab0+cxvFevI+5syd6w6oTy5Y7L54LjdweiGIZpvoBuASQCBeQM42jOvsHQoQOg+1WSgVKDleQyx5VZYIFH+76KVvaPuRt7rpq9dUxMZMQ1Y+AtTQm+o28LtWNhwOkRJDBGHwnHo9x5JaDxw7AqfKh5D8iomMuFf1kPo9U3/vNIk1Kpdcb1K/3M3iosGoBMWtwJ/VQrCYy1evU2wj2FiJMQSRnA0iKQ9MB2aHGLz9pdWp5ZCwDJaFEeQ9UAd1sEAAc52xXuQDTNuhbRHJtRBRQxciyUagaXMYEMCJPy+r/sO3zvUaY9Rr5i9cpmrQtWXwKBXZDR5rC7id/JGCXPP5tB70Ohs9fEgZqSRrP7knc2eon8Eh44RWbXUzw8C6tamh/2WVXPenaUOvdDazWhn+2WUjBC625rWQeYH1hZVSDwfIqRx2LBnxIglckDUJz979w8vKNWrouEpTH3ZL+IaqHfDESQIwhpnXt0lVrjt3bJXLO1Jtq3o0UGtsGSXhgaKzVzAzfDcOgUvqtVZM2n7ovl+V++76STnp6CPKFLmm++X2UZy3XRAxIM5akT0pJZgzd7aoPbI2rKn+b6esMEDPGhgOOnP0kiCmnKtybZTmmnUbLUwgghl0WxOhDgESg7Yp59k2nT88IJfn7xZhdYJre2hR5ecaRInw5FvszyUvf1PWujEHbpTFCVWmojVoW+BmaOdAoNUlY83ZAPt8dWYkWVcC8E7uBmUIFm7/MRe4XX4pJcWDlC94ZtW6QK24Nk5kAltyOQnY/CPa04LIDaRvGZqctJtzEVrMVfJ3V0pL0PlmED2gpXUM/ujQjZBwjBquns3DBTGPJeimzoQaFQmYfHqFPNlMC2ksDWgYEDY5JltCYiQWGAtTEZqsOfEPp5MjiADpPsD8HSMSbA8uC5euVN3+UgFUOkxjRL3frQYYsMn1Nzr3wIhY8cxyHTZl8Psz/mNHmTNtkrR3j6Da1KCQV0Mbt3VxKGThCbLWrJEzBlynSxxivaMx+XcS1QZyuNf6X+pvgGFVIlz3GKHpB12IAU4mhQ5R0nSYEqaqAn12Y9kk0GDQMDGqJ05VPEC1ZqpZKaaDqkOSdPL4sWWseIZYHhfOQRbVpQzmHCjuefLh+8uKxU8pNpqgKQ7sVUYg4prR5ov8HR2A5syebeGneJGDTUKXdMJ65ZA4a1OmTCrb6WxKBe2IsYprt5iNsp+Epxm0tTybe3bMEwHiEfZ1EF0eCCrWbkgdo2nPCcXZzFNNAaQC9M0HCs53rv1UqBEVQoyUoeCSwGpUcWszYqFKzWmlprFpyU+4/qQmk6Bn8Ht+M0GkS1CubVB27YcDiZLRBfUgDxMINYgb0umTUrUOxWKEpBq7J1Lj8pWry/JVmuSlhRmsHM8QwaeOibQ5g/eLtjGqf5k0YZDqTzDZckdkYeCR8bGcL7QLFoYRIgP7pR0taBgwbWKvFOE5rsPC8DtDhhVW8wLhGiUeahre0LsEcMHTz6qx4BrFXXslOOp/pluDdEnvZlo8QWRcsXxZmSZNPUQCPUgu5VShVFMnjTc65ZwZguPagawD+2FA36BNpTlxRSizqlF9Sr0ZcTGByVnKJFeNgTovZcTLe83BZn9RdFgIHUaHjrwRIAdZrkHO9yx7dr2SkNtkecaqL9wsUWJ6rAzWy3JuwnqKST5NaNt05WZGCfqH6NrfbIwge9sU8C976omya8v6MhpQhf4RAn4o31ir5Cbu4jSxBegABMJILLheiGoaTkZ4tog7N1nM7Cl63jZZqmdWKvc3fIwHbZlSSmthW9eKdKIcTQKuLbBq/U7r1Ya/kPGNjYhbEVSLRx6JiWJ5Diqd/vZ/fpKPrVYjKFqEJ+6B+Uf+H7vXbfRmayRhaB+OL0sNihnW3mjeM4gayMggHfLhOkhpPq5gU1Lu3I7ilGS6q9auvrgBBiwOsZQWQMz58uTC5YIin5U3oe7/2jz829yYYhdpzZ5R+8r0ycOKSk3kV9Pnjc2zdU6Zrd0r+bYKdocO0TQBxSCGaG3dsDAIURKR8f3j/zdHZ79cmlhG0MNqcaqmd7mEvp5W047N23aLUiSune4TiByW8sQpEhS5M+vWqJ5d7zB6uA7YHkHjursJqo+ZIpRqQC8Lj+CkuX2UWKfst7kQ1S2z62tfzBrM/1ng7J4FHYpriQcQ2cI9I9+Do5kJCPTDVnAPo7ulBPQ8RAv+xBYJz8q16huwXjTsAWOlCGfLFVXbLAkFLtZGWYwxQlxmqTfBFFFmhspyDcYl1gduXC1Fsnh+2bphtd5QAkVCVgAJU6fhqdFPYIboOHQq5Tphf29W4nWNSMCb1GWHJCwxYX/l+445/ig3W9kiN32F+I4wSYbqOqgO3E/+DHcNi6M1YQykiwONtumcoQ8McrX1SHzogceV+9balkVUIjg+A3r9xX1jnG996eN1Yas24+A6xonAROPlELeO9WGRpq7BTanhWMg0t1wIaBgj4Uig9QdK1uUOEit5pBKZgwX7DZDb1k8ZYR9asucuT02teVqyVuHVlcNkJmu8REH3YwuW6L0Gqb/yIQ5Y3ddaGzREAjJ1grTexCEKWiVmim/I1ZD1bkEyFAzw/UED9flYGFkvhgU6R1NhbiMorSw5jmMnngmUnvjDh7OibmlxhYKI4KxSeQS+93oBBOJIW4i2iKY8+9DJ2thd5dmla8u0qVPk4ys5uU3+ud5zogLsyRIc5n5aWbHeWB4jm4GsARWyB5bkXJ0Ryrq5MTlWWJ2EaxWc3EcVHFt11gXDWZkIMA3cVJ0hwzgFMM0VW+q9UBV7tFbbdgmuXq0Jd+v4vebfjJ1URmsk/T4dKuqcoOJMmTimzJTLdogsEATZ7eIgLnjk/vLsovkuY6BcgcnbxDyO5XR/M2bNFDdtut0o4Hr4iTRZWbt2g/N4BO6gkvMOn1sOP1pInPZondphEdvsVBnFaOWCBijfs99sAfJp2Q9KDfAWBlaPoUOLqgnHNocH9oDX04BApUOxDYGz/H4I40HgwPVf+IiX21oo79CJPTpBv92o+nskGlSJCwgpyQgYJhksio2GzbpRdS6UpQ5T9xkC+8GaDTOmR5Ocxc4dqEM/mLapcm0cCJNEqxaOn3chRPzeic2i4rMV5amnl9lVY6AtzQpdFaoNHjZEeZCx/cvMKaPKKNFlZOhdQAbcm0XEt9XAKQkuDdmHy0cve8WLcmk0m8fhQ2unejB5nByuvo8kX+sD0qbjnKj23VhX/fsZ9VXbpGAWpG+bAmkgUxKyhx05Qx+zszyzZLUL8RCYrepPxrpNnzpZgqNuMfh1WF5khZwLgZup8E15ZX8S6eCHOc1X/fZYGufDOiqzd8K0e/HRoggOe8r7h+S4X7mUflI4A2G1kudBieLS6Pm7pN23qVR6zYa9ZfUG4ja5RoJvRym4BkzZQvsnoWpTe0aVmcrzjJAWWDb/8fLEb+4pm1YuL/1EHMXioDBAvUaLvjNZ7XMPEa0KVgfNCOnbsFFWZusWoWg6Px46pTUBRTv0sHlKzFJ2sEdu3Ea36N2neGyU2lOB+CE4TlXIsyD3Z0Kn0dIk2zu8PxS+k6DMD5XXU70q+zudLc9ZZ2NTqvA7BIfnuD9VdQNaHJMXpwbEyhDXwReUbPUAkp80ZqBmhUScngVcuU4tXzdB3Vd+ZSCtT4ePLANkaUaLtDdqtDSrLM5wmdiBOsiYUV88H893Wamder/dJA6FSC18erl6BSx18nOwEl7mQFG7LyEZPmS/4NAhjmnIzRDjiDnjikYXPhHw60GHlBFq5TpsMOPXoXiIi6UzSsXpXuakVwjXwlJds6rYD5Sd6r75SRIcC51XKEVm2xXDPSvW9w5pTpJ0MATgVa1ctVYbP8OafOFT6iMtZdIjcICumDCPZ6pn22T59zS4cGxjpkUdKdjiv2b5MUIW1uqLWXCqk0acSVRpycEUdd2SA27EL+f/kFCrLq+pi9IEGhDzUAruM4Fq01vBXAZe3yqBkVGV8OwrS1WusEfu8iFT1Oxea7tFDU6GwC5QXmrPpjXlmQWPlTVLntLPatQhJbFbbtdQoTPjZWGna2o2vbYBX3DFYMNTaUnX0K1yxehkSkJy3rxDRfY91J1wNot3SFHZNsYnSvENlhIdrrUEVdtD5ab5fsrHAJ/rfLpBu5VnBAeaDmuVtECadCA8aSifBH0LW9p62W1/LotzgyxO2kNl+lYrdbXLBKkTraQXmk1QtZ8FB7QGaoz8VX4eoSIkNM46+aZr1UNrvfoPb5HmIIczVPX+I7VI4/9Pe+8daPlZn3f+pt/pfUaj0VSNNBr13kESYJAJ2SSOS9ZsNm4QL2YX4thgO9gGx/Z6WTsxJBi30GIDNsYYG0xRbyDUQb1Mn9H0Xu6dnufzPN/3nHtn5Kz3f87o6p57yq+877c+3zZfdTIi4DGKDFtSCEOndVKgIEZ9pJYE0+6wCHrDtl3d2o1bHEScoM+ysacE345V/IGYzIK5kwUnyl8RCDBRJQGqAnDzjjTfTsYvjTuY5wmUCprijAKCfpKgTB1zOpBhq8qWOEPPhCiD6caPaIzDbye86hXk9sFB+TaaNE1yKQAIHV02bX7VbXzPWSxTTYR4UJLysDKFSSUC2kbQLFMLqnlKaiX3K2M37Nh4vd36KfZy0mR8vSF8LxvaIyopjQDLD3NzlAr0vcYt+aWYnGyxzsn3aGwox55gqTPHgalByDDdQNycJKpYz/GBbtf+k93LG/Z0r+4d6iZIGMI8TGo4xlgVNVDf+6pqbXZv6Y7t39EdlX9zRJnvVMUuknal6yjTorkCd2yVFqFRCtnKjP0gu2KyzD1mmS6XtsFPIRVnvyp43RqYHnva59kqO5goePoEdEvip5iQ5ir4TXMlpFkbNwkxglqAj1476Xw+1rIGZOEDETushQoYk7Vppt8Zptrff/bjST130VG0Cw9njuqkTnwjau509WwqWbeON+tvRj7MVOLfTDVioFpyv2xSeiHvFVqySY78LtmizNgEkp4l1Uzq+knd9AxFgGEm9xwjY1eMQ808jHZQJtT6bbuFoMUBRGpjVhw7ul8ws6BmIWdzZ2rhBDePl0mBg+1mGJI2HlzkNHNmocgkFMN4/CExCjv0CVjaBLFlOQyp6qXEWu706K3FbUKILCh2TmI4jXE4HhDqFtWP7JXZMl8NQ7DZ165TOTg2v8yMSUpc5NusI2XeB2AiSeElYpy5s8Q41OdrL5JYS64U6Fo6sORfMYpN63gySXPKpTpDGgbgNTN5M6+jGfuPaPjW3dKKh9SX0joOYAoVI3BqM07+js06jsj6dQPyO9W0cftgt2nnYLfjgASZSj8WLVomYEA+z7rV0jYvdKeG1IRlcI8YaHu3d9t6CbpZ3XkKbh5RBgAlCuTrRUBnpijMMyhBTCHiBauUOS3/hS6ogAW7JJAPoZWkjWC2iTL1z1msQKloTxmIoimtrfY9VZ4MkVJvOaUxtVIYmC/BdrIMyi3xToZFeoIoK9mzJlpB2xmFbF/65O/7o0ZXdFIOdESJgWwuI825cAf3cFChNMdxDkmyq95d5centLG0HZpOMqaCeiwr1XQMVd0uE4WiNeZUUrJ8nA0VAe+Xqj2l70+XfTxG2oiUfylenYeaETVN37rLjHNMxImdGkZWzGDskAqslM0sqHnONGW7KguAlJUJHuoE4Cp3n2lrTJKWxpkwgWItpbU4c5njRB23fluG1wuS9ElgBggKhmouQc8kQtxH25ABEVMtkRb/1ucO6b42CWpm7ugEbRqlwCz8cdn1h5WKz2wc8rDw/9BChwQiAC9jqs1UyyWbaXq45RXr6L7dp11jbXL2txzYHkeAllVuYVjUPkxacw1/4M/w/cTK3MrLiF4c9qT6Sji6whdvE2ZOW153MpLmppfBAQVHt4tpNipBdNc+oYPzFspsntftpG/A2lfoTtgNyGc6MbhXf7/QTRFUfbaqPIeUWsPsoiPuTJoWyxA8ca55alm8QubZjFliGtHWfmnkPfTDU33Qvt17bKpRQjBDRXF0L5opE5cE3xPylzHZwgAxy2bMmG5G4fhcfBJzs40ROA3oqb+HWRQ2h4c9zmCcL/zJf7JJxoIMaKArEuCwJALEQ4OFQV2oS6bNXcCjBBQZEqQG3/I/QFMIKM4WDLlMdf7OOcNnQl5p3ampQBLvldMnn7xbcM5ij5HYpGS/SZqgNlb+z2jZx3oiKaZONIrTbNy6oxsUYQIiGEXUMSWwFfsYo0CbAl+qoZk2iU6YSdgjdYYJ1a7HkHlEUJMEwYkaXMvUaFINnZMFoVi6hjjS4b5JH1CnHIfVjUve4h55XrJJv0HjYFk+q+/g6+kvfBu07KACg7R8naL8s0svvVgaeJeSEreordXZ1uQ7iUFI4xyT44uGWSxtTC0+Nt8gwT5Brds0U3Sr1oh2VTOlmfEJmK2Tjvu2QhABXGGUoB/xSZq2SZ1MCL75r2F8W4J6iTZdPEEo6L9qg9yb+xnP1uYanXkwSMODrKUTmroDEnQ79qnMeZMi+ypTYFI3e39cBH+S8S2KoY1XoHe7yqR3vLpRfqgK6A7J5FL8Z4j5rPoMBD1r5uxuoWhjsbQIeYAQO40M8UNB1w6o99pmZUXjUzOBjnjO4nOXqaH9DOUHyi9TeAN/OntGfzRpeGkdSgLQZt49g0BZu4BrzfQO4+SV7H9jnJbJcoap9pd//Lv+0kRpi+hvc4glEIOEQDraQVkz5DbNwpEWmzXDhZmXpI7PkK25QLlL2K5g6A2TB2Haoy4yh3TDo1WvP0Y3Ryd8UKdZmuEySXNjunFKMJTG2b5nsFuzYZMCpboM/B8Xdp3USIlJqkJUP7DZ6s81lmlgSoYnAxapoetJw45E/Un6Q/LAMAPSPKMU5MQBzbqEsArqSPzCKCLvEfwETIh07tu7iVUl4p5VHyXQgpy4xH7SOpVjgtZsUlYAbXa3qESYPmTXXHOlyxpYR7qrHEKAaCMxKWkdS7/rhaqEnMzEbP08eP+D3Vf+7qtGJnGWcZDJ0FioQrKlS5eKES/1b/wjCDx1OP17qz8QW5BvGMcWQ94Jo8U/8rhI62CyNSKKW/fVEEIEJfEdzLV4clglKfQCTRvCtNZ+7dh3XMCImEVtrJYtPU+msxqpCyQ6Ln+OkNWuLRu71c8/o0pQzDQNzJW/AoPhF1F4NkMMwPAtwga4DrQQJqrP3CXagzFqfbeE0Ux1bz1P3Y5WXrCyO2vRQkH/gq6VAjReaC1+JQITLY4vS1n4JJnJDAvrMQVrkGYRXo0IkkIf+dOSoZnkfYY6I47zuY//jtTedGuRVpuNBqJU4IiYwrMfOZgYKUElHUyLuU9aY5uk6xGpXLTPBLHwVBU7TZbWsqmjz4N+7JPZQu80csyU95gearq5yZKi82QTj1faRCd0ZLdKetcpx+uwctlPqR5+FH2yVBU6d97YbqnMs7kzlaw5QY6oFsX5V04hLNjRgS6qLSN1AAXwzVxcVgFNMz/ooGH3Mkcq+zsIFH0BwjhG+OJx5z87AZiskUqjYRpa0tL7QMd3xSNOpz6zYfMGoWjbHLxj3Mc8JTXSPcclu1pjWvbSdpfG7DZPpNXRRIzLwO/5/Of+ovvGN+6w9oRw8JM4K+M4QJZ++Ed/pLv22msDW6eI4R9gnDQdIXycR/ucb6WUTHreOdruI2UkinVZOAs1FOmMn1PxHkQUGcM0kgeUPCItrRbf3ZYdqg49jiBYJpqY0u0VoR8X4U9R8uCuLZu6Z7/7hMw29ZEAmhbQw7QDQBKyJZjtmqHJGTlITI92UphkNH7fKkE0SabvimXnapjW5d18CZJBCaM1auixQ6bv9DkLXL8D45FKgy9OqcB0ZWx4dDtFd9xGFEqPcQyMhX1ixhniNwe1D/n3GabaX/2335OZMNWSFwl3RFrGHUogFBHWEZL29B7S0JqEDdNmDsp32SvolRuiPJMYDhm/zhzGAdN3PK2MdAnyjvT8uHZgtJII8W2mz1FTQSFrp8bLuRPRvrpD04eVE8X7o+XQjxdENmvmlG7x2RO6BbPV7nZATKM4yDi3oo2EdPNYtI3RMlL9aV0EkJBYjDOZjeNX9rCDuy29JzGTkFSOIaMvC0YSIChSMQ62cMH6kdZkI5G+Uj3jrKh1HrKHN8kc2SwkjU2bKCFi4VONNZDtUxXPwsHl0ECn1MXTeZT2rvsU+PurL3yxe+rJ7wqRVEdRER3f4TN0zpmvPK13vPOd7mTKPkXm962E4Tsty163gdscjTOCcWyeBhQJMaXMw7nX5i/uDXCiCMr2DSUJZHgQ6CaDBJRNrOtyaapzx3b7Do9SUxBQ4cmiAyWL4jNrjafq+g+r8vOxb39LGQS79JqEASY/dKLP0Pea1Jo0ikkDEjQQg4+n0o9AEDZpaJTSL5MpN3eOEDNpkc0SUK9ocNcJ7fOsOWc7u9kDpSpsQg5fhitPCWhQnJPEVjRNYxJumXtkLYZD+M0GPiXG+TdhsJbkefeXP2kCwqZEQrLJbSIvSXYABfSVokpuFBKBmhEcVnH1XtnqmzXCb6+mAzCmAXud1XY2qtNW6FyixQEmhOOBCc9aJBjxLJtnR4V8HRTUvF1OsqJYCpbOcGR/nFJTZs+cqETI6d2i+VrEiSpoG0eMBsg1DezISqDlkmFGNr6ymzNNugWuEvVthXeOR0H11iCgiJHCNsF0LBgRP4dXiVskVzJapz2sWfRV5vU4w8EMBONw3jGGU2lpRAIk0xQYG0GbHAKyg4pr0WwCxveIeNnfNARkYC5FWU89/lT3mU9/yselQWNGSdIkccCzcG574xu729/yloQJLADcgSH303uEScApIXa8r9xA/zPpJVY5anzdFZQJC/DPIsMIPeheC/Jm7Ti3oWrMN+DrKuUG2zx6fLyCkzLxj2IKKiyAuSTTeUBdbA4pmPmCBvnukfY4Tjk32SJy6mk46JlBlGDrH8wJ41BKzsyi81ec263SQC+K/eaJYWgvRY7bVpmBG9Rd9IRobc48zUAijUtE70pPa4yYpBQcurG7Cw8R3DAG8Z2kVZkZzDAVJO0BBMOWVE/PYJy/+e8fsWZBbIBiGIUpRwnLHe1Big2NAockKSGvKaTMUKEpO/xo2aBUB5IucVCvcSVD+nuL5tQwM2ahSl4PSJsRwFy6YpV2Ww7bGIEB0i4bNaTooBZtztwFIhANvxVTTJ86XkDAlG7O9AGBDspeHX0w7WS5QWUPJGsWaLxSZMhHcg1NSg48uMrpOKV0m9VhCdvKJ6rmoqe7qbPn7gpmbsLG0tcQlFcSJsSMJUhnxtFmkcrDU7aeDcFM2ySTzUE92edAvWdJWDBVIXlxyacCEJgk8xaggAnOjCH82le+6o6Z46Wt6HftUfHA12K0N7zpjfaH2AtiZ5wRP6+fKpB0m+SkISCiXfsaJ75YmCbZHq2GKrM2IapIDIRB8nkTD2pTDexoY7bhP3lKRcpNSAqVXHByK1kGtOul74Izj3WJezXVbauc+xNimv1CyQZlwmOKkmnvzpoEb3Wc3QJSmDC37Nyl3SUXX6RmlMoIkf89WaAPtTPHQC63bO3WyZc8JOG9aNkydcJZ7E5G1pBcazEE9wbwgBailg01nAAAIABJREFUhwFhCiYjmFmcEZDMi5GM0zfR+vrmNRjnz/7wt2zu9Etyi+AwSVCnFY09gM2un8m6iNly0Cbq9QmcHJPOZQlU0ar1qhiJxd0nJtqoG8REY1DTPqnjSYJcV158mSsLMdE27tZn5CvNksSYMmW6NxwzYPmimd18pdFMEYA0MFbj+JSL5pp2d+MHEU8+nWv8vTFpQGF126BXo0XFHJCOzS0IHU8FNZ33+G46UuJsYwaGeEBVeG6zrZC3xjQMpNq4aYPTP8hQABadrxiVmaeYlSDnPo0p2ScT5YBQpCk4rzoe5gTAALGlmZKibvMq+5442v333WOYdo6g2ImO/Ux2AJRhWAgUyoYZpou9ns1PnWo/42E44xTDWBsN1zgVWqBLp+tmkrg62rVSCQ7bzyOOxP3od4KpnLENxo0AIrZnM5h39L0j6glxUD6qtklrSS9vQgO0rlWJsmJ7azUVb7yI+hhFa9p3EES0DaNXGJNIWyf87flnzRO6poAqYyW1XvMFYVOavU30xITqvUwp1wXNlAaaQUa1aJJULDI1OKYFJppF123NTk8HzF19jhJtr10xmGuswj5lpo30bfxhPc7QOH/+8d+uA1OXosp8xh7AunCjiA3ViTYhqktGK8Vfk3UhU3RBk0DQjO6wwlGNOL4HhSbt081tl9O2T5J5v6QLGa1Lz7+wu+qmW6ReJ3a7JJle2ryzG1DG9FQhaxx3jIJuSxfOUVGXalfG01RDWQndPvtUJwTdDurajhyNQ+6mDIrRjEf7ca+2q4L28Ei60LCkSPNRzDSThjc8zAGRuJtCBTXtx2C2lOOYwj71YtYmP/nkkw7wThAsDEHvkUkF9HnNNdc57wopitRveXKHxEBMh8aOZ17OjGkzRRzK7CZLnA3WcRkURcLsGsU+WE+mBEwlvqULBVVDg/H8bGkbTwi3mTY8J437jORsdqWzh3pM08y52JwkdJ4U45wkNw3UDIElHzEl4xwomqavdXgV5omv53AeZpsTQ8mIT8oRlsRooWkn6Caq3tVoV7r+sD6HRA/fe/IJmfqKvcmspccZg3oPaKQkjMN0bFKRVq4UWiZfboLWh0bsM6WVFyr+tVPw/PNC5ShzniBAYY4AFSZiU+d0HAbW9U2S/5gmKBkUxf55LpEuBQ3OngHUtAHCvlUtGgBSsygSPD6Tec5gnC9+4neNdXu8gRgGBnFtOv4AwU8i147tHO52yaehAIxS2IFKpmOj0YxoG9aOdIlD+uwB8o30/KCIHaYBMrzk2hu6W29/W7dXHWte3LRLPo6iu0LVJmshDmqI0YI5E7tLzlss9a45mqf2Sjmod/MJNcAj3iEphvY6IXOKABhQ4wRVJhLXMDmwofW71VBAScMj6E3yBpuPpDQhZvv1NgFQoiM4zmG+ZrYCIX9PNvoO2dbna/bOLGkFxrRv2LBZGbz7fe/XaH6o1xEb2ueGyBTfkT90WM48BDNRgWDGlmM0NYED4HJIaJNHLmqE4kRt7jnnLOie0UQ5sofxE1jjOXPn2hxxiYEh8AiH9hMTpfk4OX9P29hsS16aQQExDVkJjgXpg+MUMPZ6EeAs5oBdevC0GSm+jw1AAqZoHTeppOCQjBdpCBE/ftwpwW2psgzgTdfOZ595zrEbCgeB4gFJYBqK4tBgBE/JFiDDghwyZubs3rXD41EIfhIfm6tg+2xlnYwnz5EMEZ2TY4E+YtoOMHtHQp9MaU9oEMNifadFGNXA8S3Rbn7o2JQfxKgPI/2jGOfuv/7jHEA37jFuInoGz7qDp1Nx4N6xCkDt69a+tNqZArT7YY8c7DSRpWlhyzQ9QicXwAaGUOm4TDVT2U23SGO9r3/j7d3LW3Z161TfMUqFUd0pmS2IrKHt3XWXqWx2lpCtE5oXKYYBrRuFTY250OImoGfEaehMQvKomw+CApY0NVjWJlsjdbi1Zq54j7NElvY8ic8RhCUzPdNlJvl5EAb3t1VmwisayT5T8Ch+1GylyOwXsrhLJsdkwaaYb1dq6NIClf16MX3ebATHoQTc/aYt3WDSXG9oW/UuO7Za29AidhI2vbTOah2TeAVWAE3LKRuGSFxgWIzDvUUQNOefc/e1UWQEn0HbJgk0E+PoL5c8uNZC1kOa/IlikN5a8DemWwZ/tcZ9AREKmYQWRCdjZQ6NE9ADs4/V3ngStK4Vh/4JgR/kmgUgYcQHKTaaJAe9aX0YN4kQxWeEwAl2bhTcfEgCBXBlusCiWbOU46hjMyrGpd6Y1ZRc4M/gw1TvATrEsvbQMxp6nOp5MpsnY99BPRG6vvcCRYYzTbo79TXPmeDAp3/PnT5I3MQepZwV6UAQigNZorPxurmXnntBA1TV00pMQkyCkYLsi7WSmSfNFwbFOOA6kxXQAnoeL3ueAOjsRcu75Zdd1a3doR7EU+Z1B8VN+3ZL2iif6cpVM7uLV2hYVHdY+3xADCpPE4eRjAA6rYD6uNQZlaugma4L6NnIHSn45YfYLgcGdZTYpVrDiAp6haIjWUO4/E7lYEw9JGvQJQSB092lMZgXekwEjD9Dz4XpikNhznD+QcHtjz/xeHeR+oUtVd5Z4kWRR0Gp6mGFEI7K29FomBM75TxPEWOQY0U3GUw8kDZSTI5oTyhFsEZ3uKBf+Odz+GANWudsACcxwWLCsb/p70AuW0PVzDho1SotjiAJo7uxh/52mpX/zsAqYPjhD2t3L2m0O37SWPIESbPS/sBAmP0M/v32tx6W43/A2oBgcxtdnykYnDolJuwvYAjyFNpyWyq2hz7eNsGqWxJNOuyDRsu63bA+iPahVgutEmbINca8T2NKax9cDbqAupwkMHSYpeX4xTLhcQbjfOXPPyKmoPNJskjd1Z2ezphDzAphYx3XOeWREBuUtLhbiYw4tAfk/JJCclztVp3CzQJKIk1QtedMRjoo/YKsZnoDYLZNP2txt+D8i7qDClZ2k+a4jRKMOH/a6O6Wa87ppk8gMAbDKP5g0Z/6cBxXTIkEOKVqtbAeEuRS5zJOIIBCg9yV0ZtY2DyfaRLeKiiSxB5OSVkjSkDnhSrxLvYyfg15ZQ8+9KCh+JtuukkJhwrsuSvKgPyR6TIn9nTPqC/yhRetkom1MEFF6M08kvOlZNkXUtccdmqFUvtksvAeRIMU5noJjvJ8spC3Kcp9Y41B6ehO6c6ejkVEODSfro2tSNJuiJ5bZMJaWnCFQA3NO9BYU55tlkI8JptC1KK9cxhABX76gqUxkI2xqPGgVe5omt5zkzUZAYsFTfngAw/ZrGUfU6JObVei+snKoL+z+pxJgKN1Gqo7fI+5CRDA1E0la6PtbUuPAXXlYQ3kTjeB1N1cxjnL6ewJE3ogFZ8reDr0wAVxPSUM9PuMzIH7/vZTSjpU4wupNHDtwI1pXI0TicZpi0fyJp1JUJt7du7u7rzjzm6HglCci9MxkInBQ9OmznDA1BIfiUxFqIhwytyF3cKVF6mOQ/aqELHRIEzStlddJoaaLtv3qJp52I6GyJI7xgycCcpjc7ImFZw0JacC1SdNzCXmDrsbjdJjkmKPvpBs0r4WpJlo5fOku2iSN2FcTwVwO6cjHucOm16gfsePPPydbpc6Ut54883OH1un1KPdyqVaoXjDPKE8hlZLzVgWmhqbT9JkWPaHjcL3gRmwx0GGsndp50Rwmm6k+JAJ6lczDzRs+SN9xgkJOvo/rNw6TQt1TTou6KkjNaChDJkiFYiOnNZQieGwoBQR9lVlltea3U3rId4Qls26YUKp9c1zayoR7CShXfR3g2gfvO8hVW7uMWPRE7y1XgqzI6gccfX9JxgbxC8oWb+c3ak1Or/B5GLYiKjS4BairHtK/fHhzUjOJuE4OWbg6Vb1m2lsEwU2JYMhNOJgvu7yTf/87aGmFgD90qf+U9IdnAhHB0oit8zjFOHrBcwI1gXOBNEgMXKipCLxmu+IgDauWy9GwSHkIjJ0yc6WVZ6i6dpf2pvSUG7q/HPU9f2fqQR6ffeSnOAJmmFzxeWrNE5CyZ7Hlfh4QsiT9y1+gG5ZTCNnWuUBIFKWEgqm9dqUml19O9nj6Pt6DeKP+9w6BdhE8/FLMpa2sQUDFIs0NTHWhG0CkHod5/WZZ552FHyxki13CCTZL8Twiquu9GTs7UpMxTxYdt7SbpaKtLC5ex1Nff5wUfFS7woD5cZYhHmIlIM24byi9THTcGpJvm0mRE8ihkWs3eLDcfvRPA0FZD2aJjKxcO/IG3M1SFSAgqNkN9BM0IJC+qNMr74AYt1Ix8na2DrDpPU5213VTjhPMWYPphP0QNta9u+xRx7TbKRd+jLmnHqaMTEcIIodIm1H6CH3lx7PxsLNnNFkwywI01f8V94dQ2wGYaXnAwIW2IuYmwn+ToRJJTCIF3EcIGozDvmOzPopTcTQLYaYuS4MQYUwiZjp3vxDpzHOF/70w+EwOqto0bD3qGPgwHHa6L2ViGuZs9FAYjDGzj379DNO0sMm5SIxb/ixtFbZMLEO4OldCmrNO2dp9/af/OnuqM7xwppXFBwd3Z2/coman2uQU3dIVi8daeBy8sbiz4xXhsFYBUpbDzdKY4N0mdzzq0wJLtDvxW5I7VDxU4gpb7VYjW177s0SNP0HXHLg4bMxTdhIfL6XXnxRwbuj7ne8sGDnQ+qDtl5jKxzvknmxYuX5QntUDq4FtzTMKaNxTnu4Cz73ytXoOkCgGGm+bv06O9AABExs4O+56po5h/olj45P/7CotJQBtHErzXcJE5XUNWFz4/nbK+dlAzAodE7a6ZjMbbIc8HHTaDLO9jQ57O5gRCpF9Whwk4thvkB4J0IrRZFkHKRVMJbLOMetJiuV6Cnl8W3X+UG84nxjciMM0UqDpBnp/HTUZKp0LA9UUO2p95pzhwZ8RjOA7obyBF03pQmZ2wOwk77bPFzl6ZAJU7WxhtJUkp4EJIG6nZmuh6TTKUIGOXhjHr7/ln95WkPCv/zj/8cH5mQgGqgyNzwnLZyTls0RWoXAMg/FmyCGe/mVl7t1a9Y6OAmHopUyMjyBJrB18PNDtE7VBf3Tf/4vVNB2lio8xZQKbDJrc7wQn4lqzkcjQZAZUjH4TVETyNlUNQL3GAf9wNj9B+ZE31TowccsajGKtREoVC1ygJKKkFvjEMSNWWJH006xmEZdQW0w6i20wJrVr3QHZGYclACYqzgMvsghjazgXolKE+1ftGSpUEQc7jBoCCoqn3GOLTXG11aMQ74W+/nCCy+o3l4zShVVn6U6EoiAc3xXEDjm8nlC185dsUKbTiKjyj8sTVNvE+e4Of3laHPmRtCV2OoqbMKRtt0x3ZKvh3bbp9LmTQrqbtmiNBYJxam6hlkSEvPphQBzkwBb2QU9rdZjlmGCgXtFARD4Zm21gKCgExU6eObpZ9XWaYtRsULUfe3OMRMxc7iD1jphBjdUBADA8mnmYKGgTSq5QaSZSVpCpidahQnXPVCrtA/Hit8bE601H2znaO+hIfGxADa4HtBl9vLNP3Qa4/zFH/2Odxm1BeQJwQMdsnGeRFyPFs9wrg8cXRsPFo+9/5w0zwZBh2gpFgu7cq7iDjNVZ0G3z90yaQ7pvX8ixjmLtBGCcKrVIAiH4Gd0+Cj1HQbX36vPOsdIRLJAE6SnKquABh0kDsaw0cOOyz/AOLxtxolUGmGDhwzKkE7gK2YISFQWCr+7TVADgWHi9QZJ/q2K2axZ/bKCk2pSIUk8VdA0I8j5zpKlS7vpYihg52RTIyijDo3kwcC1+Wm5Ram6BrPKTN64aWP35BNPCI5VQE8fnSwTls1j/bZrBurqNWu6yzVifrF6KuMHYWqQBBmfoyGKIxknaJc9BTOVfSbjBWi49rpABjnt1L1gPTzy6MOKS6030V1y6WWqjznHOWNTFWgcUJOTZkKz/MlRi9boGZyNfwyyIFibRiCEMNA9J1R2o8AgGCfOt8x4jUjEimgEyyEYZ3mMdrfWCpSgK/EXBuKfY+38jjWAC2FUWPRDE5m98te5ZYAVvmdzHXiwrs2BbxiH+CNARoEB9pnsz8RMmKTvTpbQdr2VmPI1Gcf1JvY8Q2RpD2W3r/daT7Lbdo1lbgfMUPZoMc7TGvzzpFUjSBPpJE4Zke1D61J8ASr1/vVP/oSivvPdVI6VdTcXSWkmoO3fs1OZxRuV4LjDziAVk8uWLXeqxFlnLfTw1zYuxCthTVHXyAJZ+zSmyn30GK0JAEjYWotK0PhIZFpDVEFoWLegVTE+iG8d6TbJJxtNk299hUI0JsZNE3LIhkLIzK5EI8Y/iEZpQLSvy4xTPM8TTEGdlKTQp773XZsol6iDP1WLrAnmCtqb9dyhJNpp5LVJswFbE7Unuu64RPbZjGFTzdxhdg3xWu3kx61frXUwE3ktrYz3SYtukMl59z13WUAskGB73etfr7qXFWIiKmmJrSj/yZkVCYSmMrQ9kvOVI7Notoerr1mSfQkdPKms79WvrHGPvYaq4Y8wMHdA7gFlBpj8+FwwDpqvmW6YT21EYhuyBViF+Zp7Vf0wFbf6x/3AMARTMRUBVpwNw9Xb7aiORmirCkv05kFBF1rHiRJcWGDU93BXZzQk/Lw0DpmqDiIlSy4EUyZak5Ipq81SWeNwOHMzcy9Hu8jo+eef9WYT1cfB5YEEpnE29SfnX3Rx9+YffKty1hSfMJJTSZdKC2CE+O7dVD1ulvn3khds5syZ3aWXXCppvlxmw9w02K55lTa3yA12TQymEAyY7iXDFGWkiOMyRVy5A6MyIGhW0YwgsZIIsQUjrFbAmDLSwjTdG1J6yCgdf8eO7c4Wn6PGE2hmItZ0W7EAarEGM3Y/QNhqeUxcYirKpPfJpwDyJ4iKyUWHfiLmvhcJGcxl7PsJYpi9FGxJ+xCA5ToRlHQGpRVSrlyP0mRmVNvS/cBv6FnrpIh0S+QlUZOYEFpsu4TB42qMzh6uvOD87uqrr1K5wznKm5uT+/AMUwQVa8PxY43EC2kQB+ZfLJKMdGSMSsCC8WK+R7/zePestA65ZXwHIuaSyTQnFYbBxOMdnFSNjvsPaF4rjeh1fjL0gyImtw+NASrIPpLXlxBKeg1AO+RWzlDzwikFQAB6tIfRNTRls54M6ydG5H5rBHIxE424RdO99Ud+KpTTULXPfey3HLRM1RwYPM4nhET9ReIhHhVohKMkl07K+Gv+NOwIni6/6BUl8VFzT8UeN4tzibk1V5nBCzTLcbYSIRcvXSb7WYOLIA6X4tJJkeQ8ujdu7r7zyMPdGgEHmAiktVx/3Q3q9LjYanPqVFWLtkCV62daAwY2gJ4JQYXSzbeZRjGTstlIZQgo+W7u7WlTo/wQCKHB+DQOEXETw5kohsUof5XsXm2ahYoWe7qSD8ezyfocQpYycxJRQIswtfhOHOkQSARPisXIxCA1yUikpDo+y8MPPtht4Ry6D04BEVx17TXdcoEOZJu/8MLzZlQes1SgRTLkAKaKNdppjBOg2Pft1YA40Ba2Q2O6wUBIZ8q0cYSppSK4i5kzS0ILYp1MaouFgB3QaJOcrNaUXxGkVjTQkI7j9mFuWM93krP2rQe/rb7aa9x8JRW7aTV2lFIVBIQ0BgoAU440pMQUM1wr9wgDCaGD3korY9YR23Meoq4LM5PPAOjwmakSaFxuUoeCPrpGy9Z66KDB3W5iSNxHx/f1l48FYPS//KufGck4n/3Yb3rjm73ICrBxBDZjw4YAYzPHCUOqk1ZDbQQ9zGAq+g4QWd+uuM52mRNsxHRnui5Q4wVJLTHYoLTOfCXnzVbnewiABUbSkCJPA5DNail07313m3EgqEukba688kr33wImnKyyAw+jcgAPv4ygaBahDKxIfd0pi072QzKfi4D0PaP/aBo/KxND7x8R0ZOoOHkaqp/eedJeMs1AHMe7GYhQH6FdJyUJyfQYlDkxWWbVOEGn+HmHhRw63gK4oPWjT4CRHEPEubqAF2Oc8Mk05anMHtGDco1nn3qi+8ZXvuLjIxJmSlriQ12oNXjLP31bNyTC2KkiMKRwiuSYGE0gsNgjJ4kVwDlbIMlniLbxb5sTwK3yTZUHtltgBISJdifNhTAExV9uboK5aSABEmcERlka1vLQQ+NLSyMLIRx7tGGcb64vaTGs93333q8R7ZsdFAdpsx0g4ub8WCaW+Mwd8usxvdt1c+0wEW4C4MhRaSnufKpaTSHEvQqYYSBjBMj1OawfdtxjD03LdT9miObf1LoATZP7Vr6Ox0M67kNr01Hdv/jxfzuScb7ymY+aaLhAzymRamyNvYcPmsq64zcocU+biy06EfXJa7pJ6kJAiDKnJXGQUcLXU1qsm9YmAPHO1hTpeUKgOM4YAk7arNSzHJOZtql74slHZS48Z+K4THMizxLjpUpS/QnUM/q4y3fjlNJwkA0eq9JTpAOLYy3B3EjdCx16Wrp02wDnY1lqWs+40cdOVbI+8d2nujnz53WXXnm5mX7fLnXpVzkjfgVdQKdOntYdVIXmCUl+MiUASaYpb2pAUf0D0hz7lDHNNVP2C6eASLkpXgkdlyV7DZVBrs/jjGNSMKp8pjTL+hdf6Lav2aCeCpqOpvp6fJwTutZdkqg//OMaFU6NhRizCbEUGwYV65nTQNMFGGBy9rMiwjwmX0wSLcE+dZrZsGGttfpMgRowO8SEg+1JzfQjcDC8jiNUrddOqjR0WhAX4fk3xBbELo53Zg0ZdBdD3X/fgxqQvM6QMY67GZ3WUDbnRXf4y1ozw9HlDmTFkpBrdRQp4P1lYh+MnikD2VYnZxXYgPUxpOyUTJlu1xr/y36Oc9uqcFEXE/My99H6sAVIGNX98L9+90jG+es//X9jViEhtHBIToqLIMAMTi0zpwjACXMgHdT228mONooi4De2IzKT2TgMGkI9Aimqhl4LNUM1OYuVz4UJB5qS4BMtlGTPKi6ybfvWbu3aNVpcNTGUyTNDQANGxxzFNKaqQtRdJR1RdpzYG+J5PYz84Hi6pmNinP6Ea9YbLRNGaSYLm+Yt1Xuvbt7cPfzoI93Fl13aLV621BDzHvWDOyTGAejAh5khZImakU1CnTArGUmx6sILDaUOydY+hGlgxsXUke9h8wHKCChgiNZuD5B3NDrVjzyfL828XbD+K4891U0lnUTXOiSNfFBM+vza1d3b3/mObpJ6kh0pH85one39oEs8wqAwTjr3oHEyzjECD0awHW/N0LnrDgFWRqYjhJzQSzyKmEbzYZtPa0GThvQBXGLuJivFfxU9wzi8Fl/HlbllrvGtB+5/yKba5EkKUcic6gkBM3sEAA4/Dj0aMFOh6auQPWyPGKFoTdoMqzpYtEiGhT3TxkFcFbShzPpAzVmnCPpoaUy8ZA8wDpO7yFhIWySY8mV2gkL+yP/+f41knL/8o9/2CZBGHI5ZlZ7MPExa+5Q21eIYes6IqSExeR49y4ANtXkXv6gXLINxJCDPFry8UmkraBsPULPZGROQnsV0h6H4CyweZpwuk4U+ZTDHHKWdM9NTbf29IZhF1OW/9NJLcth3dOctX6EkzCVemDSdYDESS+BC48vwqtS9XiPNiKAcEDyBvpUXXWiCRPJRJzKkWeYEy6YoFjVJv1e//KJeV584aTiIm7ZOM8gU0MZnOG1tSqWlRdsFpRkOPNjTcdqIRW43QTD8TvmHL3/n0W6y2JnmHetVNnxA+7B+x7buX/7UT3SjGJWOVuBGdC4f0U9hnggTI6JGj+KPJhjckMPcOw4797tZx8eHmibp34YqATwkEFhiyfyZHabzaWMcr2tLDC2fM2uNJI85Z/TKphpaTHutW73n7vsU0N1gtJXYTi/PrBjUGpI9lUBhP/jBV3HCatFZfiUuR2UtoABmG22iEOh8391BtVaYbKYvm5UNICra5JwWPnRtUrkHYwyLeb03+PqslzQw1/UjP/GeovPS75//+G8WuqFMYJkOXKEnh6E9bP5kc3g0XN0lB1p8ti+KjR2sleO26i7zNSQht4pUO9VdrPZGKzRNawinrzB519bjsMpcO6z+wBwXJMldXHTRSJa9Cj7OnqmkUUXU6ZfPpqBZXpSJ88wzz5hJr7jsCjWzO8+XEvSncqp4xiqY9/W6aAsHkFLve++9161VV668oDtPI/bInsWvoSCP6k6ye/kNDLxt6xb5XRdbnb8qUwt0bblq4gEDcs8xW8mY8MaWkHPwrhxTNjA9DrgWuqFqg8UgW597tlv9xJPdHGmrpWpI8b0XnlFf5nHdc4qNveGHf6ibu3SZzUA8gPbg8E64McOwyAiqir3BOL7hEIxT5223qyEkgVahhHTM3Cmk7gVlRSxV8PYctVsyr9mcS5vjPNCSMV9M7DBUi38MC0j3GacyIpDcFWshDe3ue+7t1m3Y6LICzKTmP+UMpMLQQ0KVpPRzkKYhVuW2zEZK+6iuQR6EI/4dKUOiRceBQOt0y2iZxjgQfg8NtrbN2nuH9HdrwjhZQgSz3xquNA4f5fwc40d/8t9lJRqq9tmP/UY0A+kJ+uHiIZ4UOwXh5JHCrNRkEOTkpJhYEEsDI62+tbDgZSMfVoJOmLxEjLNy1Sr1WaZBQ6ZLY0u3JngwUJKXQUnShYVjkpFMC6VZMlmOqb8xtLhDkwG+/fDDLqcl5kMcZPE5S3zR9DluGiZ5VWFgv+Y1U+dNQZZPiFipAxknRh0nKPhs9Xqzf6a7IiDsBEwR7HPPPusONeedf66PA+MQaZ8hP2fp0qWOrdiI0Xtowl59EGhfadVcgCnTpMI9YiSMV8xi9WOPddsEw1+g9kfTtIlPPSNNKAG2VjX4V//AD3RLVMtkFC7BmTCDjwABJTsi6xWiynpWUwrvW3IOETgECTE/CLA+8MCDltqXyp/E/G5o0ziZbOPKH7TgK8ZhZ5xCVDyVUelFI5jDZb0YeASOxgfVfRyTMLlP2dHrpXGgGIQvTAIcn4pMLI4gulgXCFPXzOh9fGcsxKI+AAAgAElEQVRojtdCcSnbSI5eCSuDWZTBKB6kH+4Ft4KYUHs0U90WEetnyygEjtZBAJLSRMYK4Rl8G5dW657+13f8wkjG+ZMPvz8vRBzbEeeHtYnJg7Ass6uYxiYDqRTEEJA+5ax7UYtxgojEpDGqIcahofrKC1Z1q1ZdrCwCBbm0mCwSxXH9u9Om2xLUa8DhvvAxqrzcYQ1xzjlnO/MDBn722ee7h7/9sBP7Vq260GW301VU5m7/BTVb4/kfxwy5Ye5yzDXqRnPfffd1F8pXWa5gH9WdXDf29Sz5YqCG2L/4Nq9u3OQEzwViLBhki0ZX7FDeFfrcDQVF7MccK4hwsWZBOtfGxjPIZnnzoT2tG9W0p6Rln3vwge6IEK5rlCGAj/mSRmSM1zGXXnlJN06gxWAlzJJo2jQInFCsYvVmY9s3GmQNTb1NDVOmKbthqky9mM4nxTj73LuAvdm4caP9R0zi+KMQPPUqoGItL5DDB4n0Hvc0UUzO3n2VJsr1hXHCPBKastPvEaq2SdOiiQfRdQZNTv+ElH+kIK8RM8ILkADzi7ggAUwCmY1xEM6sbVA8AtgppkRjYF7TvtnWCj3WyoxladzCt8zPXvqW90Qar+pzbPKKVm1Kc096/+0/+76RjPOJ3/uVoCh8wsySWTUpljoljqeuX5PFnPyXupuACalp8FyZ2EYmTkyyBol6SBOoRUxXw9HLJFGvvPIa26FoINfyVP1MjpJ6dlmqxvJZKBhvt0w1gqNLlqiJg7KFudgnhYQ9/9zzSg1ZaOKfq0TIeOFFmREHPV8gm6L3dV7QFMopnlXGAzDTPHW+R6oRlFy6ZLkmuy2wJiVBlSpEwAeqDwELKHOGkdl0XuP7MxVXAeywr1NCI0waDdy64XMN9lNZbt0fTcoPyQR85qGHukl67ToFHje/ukmZCuu7KfI5ll17ZXdUAT4NTAnDVPWn9wugwcyS4J4PGwlh5gHyRzAw1ey2W28zRH5AKB33mAz4SSpdZ/Bw4hw5Qpjbc0ONRhXDQyE2c7SGPT8dky4ARA+2jkIM2N/AAa01SZ133nlv96oYmQ+QDQKah5nseCFMUIzD+4QTyOggpmQTTnQGcJDOQhVXRCgbjIigROsekbbwqHoK4XT9aCt3cbI/Wete95Qsggx/5uGguH7jG81UaQw98Tz0TK/9+L/9xdxnM9U+//GYal742nSeczJbFrpgnC+itJnrCWqWOoUmkeDojNeJ2dCcYifTSXIRT/EUAsUraGhx621vtCRi0pab9flcw6VzEYNtRVL7hTKJqNesWaP6F2UKK/BIFu96ERebD6TaIEzXUYRussn6fzyO0IUlv95DThrNU7yGTcLEWLt2ne1kTJ0lCtjCXGTz0pyD+8NsM0sz15IJ0dootA25XgQ+mVBgM6p+UjPStDBvJYerOcVjdc+TtY47pPleePyxbq60ws03Xi/z8XE3Npwt2P78m67tBkmVt/ShwV/tvte79qmkLyQOo/q+3YEGk3KLSpYfN6x/xRWXi4lodDioeUECPKR1WIPWR6/PAAUQmAFq7YpxjG4htSsG1ubHcM64D/iVBqZ9v0GnCNKO6u745t1qGbYjAkb7OlmmL0IHhqgiBe7AdOUhzcD1Mp+nSmMSaA/UTgNEdqGlU4HgxZLwiBS0fiFVnkJt5s/2h/LDaDb7YGDQT+9Rxb/0ATQbZjqmIkwL/f7Yz/x8vt4Y53N/8MEewwQ+DWPieLlRObRLWg084/fiHPbrsUvCcvLmEOnkrqzD0dYxj0hN8xYTymbLrr5F0o/uNEflxKUCsTVABwJPVNuNAA0bYvKlTmjNmtVG26iyXL9hneDEMSZcV0OySXyT5/bU0Xy5tij1SMz4OCnsAiCg0wqoHNKJDjTMonxZvQVWyFkeUrkv3Xrs/1XZBY3oD4hpuCa608wU05KouVWN9i6+9BJvdEOzHNcySSTjOrzLRLCYVMKaBAyc7F567PFui7KvF6uR+A3XX9899K0H7EPNU1LnBddf3R3W5rnZLQ4+Xra1TDYbU9fr5U3NGfL/Am7E/Jh+mKEtkdUJpMo6wFzCnIvGyjGtZfSTgKEJxceOQZKgoEe/WPQQhccMZ/mbZqrPIc3FNGn8p4IRmeV33XWPGYcAKPERhBtJsjSIAemLwOknXgIIcFhqklpGc4R7rhfT2CUP+Fa5yrqPFtvivQpH2HT3TfjBfXOD9GozjZRPyHtHFPthUgRZCIQi2NP/7V2/5O/1Nc4fSOPYgW0mRmxzzItg53VRSLvaF9Ol2Tjf6T3quWu4q9bFY0Lw8/XxI2KU6cqWfv3rb3ODC493oKaczzANTHGf46ymfpzuUE49EonzbJX0ZIHB7HfKH6BdErVDLhtgQVHZQIqcz5aHPYxombqPFvEGr6el70svveiCvFkyG84/b6VN0+2K6s+Rn3OYjixMO8BWFuPsV6LqvAXztPlb7DMwjgPZB1NtUxSeOBCDjloqh1m5mN9STT8NBcNjwOAcUlD1e6ouPaLu/Reoew5N1R944H6n3y9WGcFyNeUbktQyAACzOPDZzKoIGuvVIvAYzCjqaJxQSvZ0n5rB79QkBEykWZrf2Sp+3VhwmLkSSBlzg/gPv7PDEB6MQj2NBw3jXxRK1cy4cFsCrRnolKI1hozdcefdHorLaEtPkfBv+jrHBEN7Oa4CY5b1k+NgridvLLSVC+I7WEOsR4YdR5i0/hMJeta1F6M35onASGtnvhtzjltGsMK87Z4BMMZ3/+bdvzKScT7XUDUW3mfpR6LbKbNyMcdsT0KcPclWMq5UYF9iiKC0yUbYLJI0fUw3OUY91d7y5tvtjxyFCIgc0+QDpoF5XJk4ykVdVEQitSnoQqUytGq78qrQANPUi23BWQIKvIAQUNn5LHiBGrmXmKHWNiaCPrPDEMDcO8QoxDNeev7lNPyWP7NIptocWq5WL2JMiiDayYlLS9X0aECiHFSS6mwhezQmychwbOcwr/0SfzNmGw88lgER1R6d+7mnnzK6dtXlV5jpvvy3f2sGvPm2W7vJ8nNIBfIowdJcEXSp4Iw/6XqBYs0CCIadi/3jeiAwhALzg6i3YS08vtCDpLLbCJSyyKMB0EKYNuGHSkOR/0Df7gYeeF1jovI7qTmFsAEiqTPRnt37uzvvvl/MyzgQpS15DIvmwDZNbPib8uVqVVaM02Q0hw5T0eQjAW3OT9YL8DV7mXhZtFH2POBBz7dtMl7H8lArrRv3Nk7ZGy3Wh1/VFwaJbcLQP/2eXx3JOH/2sQ8V5twWvr+5kdJ1keb8mE9ICB6ZzsXnwb71Prk+FRhjk5DSMA4gAMdyayP1Grj99h+0zX1cqQS0GiLgelSdXTA7WBCyB772ta85Y5fs3wsvuqi77rrrdCUnu+eUjjNFkefly8+19It0CZM2H824fzMxvIDl2EJgJYEspbg7pBv2rj6/TWYE+U00XlwuEIO0jmPKyXM7KicgZiI2DTMQSBNlttlkk9bEfBnQ380kNHoTPiX5z4aT28/yCRHWWHHCJMWI1kjj3fnNr3sq2+1vud1Jsn/6J3/aLTv33O5fvf3HrNHooE+wzyaeDpceEEUkaJyqjclelKlmmx0iip8BYcDkZESQHzhRNT842f3mHsXQEBrmTfvtncuDoCcMyGAtd6lxSk3eNaPANDZSgEWDdvlexTg7NeLx7nsfUnWrfEMsGtEEwhAG8hlwBXR3TGxoTft5pRE+z2GcILnNj8z92uzyuuD/CPHtCfGYnqbssqhGrBH2iBvJB/r29RCrQvBi8vOArnXfP/OeX8t9Nh/nv//XD7YXOHUEV+8RggsQEJWJw8ZFJIExXN6q6kjX4HTEBQwN6r2jYgbKp63+YDRJ2Te9+c2Kui+Rms1nqJp0x1BsOp2Ero73y1x5+SVpADmyU+TIvu1tb+sWqgYFf4TIOvlOab0bhk/7ojBPmmVk0THfemkY1jZl1mHumLlKUlpTxZG0DySiIEuAw2PrhnG87IopbVfwc6fbtE4m+xaLjJ+epAsxwdMGBLg2/U1n/xbrOikpOVNpPA8Iov3SF78ov++W7q1K5lwngOITn/hEd54Cq2964xs04n6qtc8xC4hsZuzx9G42Ytruqcc08QMsgS39nQdu1LAVwg0okEwNS3y+YZoQ5oDYMHNosev1gGIgbpiK90XchGJbCTOM5pQe+KXM+0bcNbNoy6vbu7vuuU/MC72EsZzWX2EDmA4znNzAdFaK896SMR1PceLocIgcOkyQPp2With9uU3rBPyA+NlH/Cn+zn3k5rAyOBf1N/QdSOZBCkEsdPW5d7z3189kHMOnPVU/nHGatC6Z4z4C6XzDAamx4bvpcSZ7X2ofvN0NGHRi0neOge7UYkM0NEu/5dY3OFLPuHQYBjMLzse/4dZ5ja6W2zSRDOjYMQmhb5PVtf+w6tIZQETg0QEwLVaG+paDB2FBsNoYpEcgTmNblvhsrpnMJo7UcBGFIXZLSElRO8bqi/A8KTYHlC1wiQcUuZha10pu23Pqsrlk6WKhhPOVf6dqTJtxEFcfxWlCqAEq9m9EEGkIeKJ7RQ0ev/7Vbxjl+rEf+9FulVJ+HhNQ8KUvfcm9DRZpxCHMwwzRY9LIZkzOY7Sxmp5bbmiNy0SNBsi9RlVApMkDJ6mU6WYTCCyqN0Ibe2iZDA2UzxJBE+3cg4h9qDAOAtCsCBEDWkge+gxug9UYJ+sAujZWGnvzpm3dHXfdp9NwA5wxZp3h+Tomw7eIv7APCZDGV2rAQA+t5JwlxFzNqutw4ZsFaR5m4lIC0BfoIUVvZBkkLy+uSfPzmC7hBiICA5pWt9thsKLr3vHvPvj/j3F6FwIsxpXoBybBroRAce7IdLV2cT1KPoOZRm9leqCxcKY5XQSIxfXX3+iSgSECoKUqDUiUr+Jgl17H3qadEe2LiEVQLLdeEplGfeeL8dyutVIxHKnH9IBsLIWDaKH+mznhycn655QhOvW7b1sJB30nHS0tZzw39M477pBfdqS7/Qdvd1QZ5qUD5lYxznfVoHCekClKponAB/3ub2izs22WcO9pHBsECcEiAXLvvQ/YLLzq6mu6hcrhwwldowrMJx5/QrDzKLXaXdFdJqQOuB4TJCNKAjXbDCuBg89l4aB7cCpMObbJKUzsCgQRonEXHQaB6VzNAY51HQjF5pXXrP4u4vb99RjHesLndFqWeSB1Ny6vtvZJNgCEP0GAy8YN2+Tj3OesCnrluVtORHoYROf1xGiPPsmQYR5pdUVzQSasEc8Jw3m5297SrKNcCICitt/+fnEP2sXwtDUU1kmYx2UDOg4ZBmi59EhIw0Mzlv3V0a/BOB+NCmomT/95u/S8QrDOXfKR0rXiICYwBnfpWE/lSXGxLm/lwqjtNnzJDQsgEOFcqwbll6pdLF3tKTdAUjhuhJy0P4DZhN1amoS0nHL+SQLdIyRqyeKljlk05z+M0yALnlZEuxbXmgZnGJ9LvhbmZEZLJMDqTje6LxCdEzInXpGZuFFxorOUKXCFaoKQ+kdhHBE9kwh2qBQBu5hG4aPV3Lghd87Udh1Q+qB5LVhd4G8YS3+nMMsvpsuLfB0g+wgmzb6kXVeNMOT6+kVYEaFodktMKjjNzDFZ2yj62tBCtSDkEKlbfeminHZPpaNRABjAMranYawPahJC2+tI+MRwokkiYAggRjORl1ajQtxsEJg6WfP0UHvlFUqz7zfDMASsVEZgbAhUxIkpyZVMVRaDTTBdK0FcwBoYglQaNCWEzFL10sBUdg/kjZVBTVgPKGJVinHaZ2PqwZDJ6cOvAehBoBj4AT02fff9K3zcd7z3g+GDno9zBuM01Klsf30YbuXiSYN3Q0AyBgzv6TO+wX48wYRRtiaLEMaJCESND2r+59XXXqfS3OsUOIRhUrsTCVBmjJ0D/qbhe595IERmYzIqcL6qSrG/kcIxTk570MywpKcXz0yF84h0oREfPbYkMW3TVwp5qWaaO2xSig1Y/lkqj56j2aZIH7riJ3kvMQQzn669OZhsmJmmkC6kNMHilhtlA8f5WM12T0QdR9kmqvPN8mPEDIECL7X7s/Qt38V+Decn2VZrpLy/1viwtxIGBegXF63DdTp0qWsglYVm5hFq3h3nZmWiXsQApm7qU6JRLMmLcfwUJjBYgGQO47DHmGcpaQhzQZzPC7F84KFvRxupK6sJXfdoxM7HT6oSa+iht1WW4RZP1FbR1F/PqV+yz+k+0FWf5CrizPyE+bB8OG/TNlFsfXo2QMNZQfHonCR6BsFtuZdt/dp3ADB+9t//xmszTiR3tqgf3MwJgQmpN2EXxwmRYYFi0iTni9y1lC1HEsI4qe1gjicmQT7Loh7R0NyVSlh83S23ilBkhpF2Y1gaH4UpCXajdVs1dcw+gbfOkOx+5qysXatBTYw+Tw8zv10EZknm5/lXFoylOeRpCea4QYjG4w6rLghi8H3BZ5zR30kkiAK6xKREpP5IQfK+XybRQejlb9W5uK44l0GX7ArrN3IlhV7JbMDwSXvZ2oOCly1IwkIlGazCvLZ2/r3epIRw7gqy2rLp5V9zkzZbOb+BnFrLMGjOHvLWR8VJjNdIYiOmK6XPlXpT2hhaaIyCOGQNw08ERpOClfGSCZLaPBLhffe7T3ffefRxvQ7BV+m0ySLXmssK82Qim0x8A1BlVaC5Cf5WvMVzhqjp4XuGsuPPGs315Iyk5bT+GHWRdbz4QjCfc+U4P0Rm8MZvjTD3WLufe99v5/XhGicbVoiENWc0RBCbIE8udXbQKwvXkDQ2nIKoo3Ku6KpP7YXrx1GBWtQ4zXmkMlStlAT13vT6W/RZ+UYqNWA90ASBlFGhGcPn6LUJIeqcBR1S7thzzz7tOZhjpf3CdMnktsGBiYjkd+wk2qo9YGw3qIOwXF+emvheVBr/oZieA9rvQuIBeiAY8ONaersXJwCEhQ3nwfQr4ZP0+4KfTUYQsFfVJqK7SBLrQW2KSnvCwWgf0hUh0pA6Ymi5D9+P7xGzK2Yt95OWSdBQmNCaxYtn3Cyaz5tR/RlsJZQG5WOkKqnMwVWgCBRpH8PNpR1dskzr2mFNyik7yPS7IGRhtBSBZaZqnpPM+bR6qj30rUf0N4ON8VVaWUGkFFUlFrCsOQSv48UPgyG81C2E6f2F5hDKBKxH0Y2zhFL8LLkONIOBsHLLEVDFFS23D98c7UQfvwaqlIg3M/Yfo7p3v///Hsk4n1Ucx4HHni1YnmUxDpuDT8Din05omGHENFwurEtzYqAvPJIVSdxjmmJNHP9FS8/tbrzxdR7dnvERhP8KHGCEuu1PJEEbYZHNp8Ye9GPtujXO6GVxM14kP26ESDDVqj3B1PRJS2oGkhl17LJZS8pIR9dsmKar6KwCYyHCZBk76Ogj8BkkbZzGZqvbcPVBch7HWsqnQpuOJbsYgm6NLSyuEdUyNzA5YB5Sk7gXBziD/EX9UbdTZpzPU84txG8GH7bFIFY2dbmdMvu4x4KAbaQ4QFyzbXy9+rBlJwRUdVjlGIegtG4UdInoiavROglHPYmg0VesB8FJAsZmOE/wxk+gvF3tbx97sntUGsfaZgTjtIVL9hvLAi1iFiMoGUPokAiMY1ouJExMT5nFgFqGkT1izVhcgjbC2Qel4/Otg2fT/rZovJ7wqdYPwKKpmiYEEaK2QCIWz2Ccz//Bh9zbGYnvljm9A6QM1ZF999xN549eUw8dDnvyGBOEOQGSwZIL0gq2biIqxuVPnhPTmaeI/403vU43rSQ/oEXb4SxYfJwTgl41hk3nYzcjjZ3AZ+KtAKRr26vHM+kTOJIELKUZzTj4GpB6NQe0o4r0VKzJ9jRp6NZKZazwOTSI+yTg+wTtCePEr4iZVg51Q2kKKHGE3Tdp3C6aobIUOM8YGAbpH/jNfnaQ2Uqn4aulJe3qRwWZt5ywWcLBa6q/nb2uz2MmB1wJITh+5Q1h49uo9TLHeN9+QfydyOFIYv/zMaJJnW1s54NPlDXCPeof4wXpdNnT1P50fMU0Epkk04lOmBA8DDTaZdPPP6+cQAEh1Er1NQ6ny1pxKtOg1iTAgpiRDA1fX4AGnoOwwSjE2eiWRMY6/k1qgcg+oBaHAWcMrOJe2/jKUl22JKpPNver/ywETFNefJ+noX4swhmm2qf+8y978xLg7DtQ1jAiaBAeKLcfwY19zsYykZozJbcpZk6DKL0j3hU2Ok8x1Y7pMyRG3nDTzQpiqt2T4wFkAORzXDeoEYyDZEBbwGxpYRXzzSYXyaGYKJhWTnxMeTQ+UgADTA8IJRKRBWkqulansoJDP+mx5dvxCy2B0gxW5kPaQMVMjW0fEyz+YYNo616tmxrhlR2POcQ3RGA4plCCvSgCyUYNs1CMis+C5Qf/kUG38SGjzRz/4tp65hqfQ6PV99qT1lsNKoAvymyJPR+ovvl1icWY3iN3vXH1w736ssQMlZYC2kTWsgUS7+MHMSnPtfzqwsMMUE2ZQIjdc9f93do1G8U4oLDo5xJATmUKugm72NRjLzheMVEWI3vDDwLcQ7r0WRpdokEZD0nmCuEL3oMxMOdaCX2+X1KcNTa4A/JZmq4Objno/WQdgrTC5GeAA5/5yAeKGOrii3pSm84MejVD12JE1cff4T+awrH4+BncDakpOKjYpZhDrXy63XToQOabjkEcBo0zQ0OnPJxJ54RseoFKo1ND6nyisRc1C+aY4z1RscSH3Bhcz2F2kBEImXNCUI53WHDG44BiLM1kbrh1kIO1DcnD6Yy9n/SfNOnLMfqEQ/yBzILMZkE66fjQfhGTGQenuhBE4NwE+/qSMszMtbJm3HD2yEFR6i7a5pa13KB2zGWqUMkr84hJCwyZpvRKNhQdjdIguPa9LEIxMPdiAKFS8kvCJ96Sa7HGRQDZjMyO9RkHOJ1GfYKx8VNYANA6E3vqXqw4ECheh5pIoPSo42pze/dd96qfxC639IoYKa1oVBOmtI6Lr9QAiHbMRkRA5Fg2ZaLTjw5hTGyMQzITFGaLZaQMaAVFKYFvfrm3yr5nfGEXaFoylclp9U4wmfe1TvA2jKM1etcv/maWqYEDn/9DZUc78BPnLLY/aQoMMWJYrYJSzhHSZpvIrcucqh5/QYErmXKu+5Y0YXaO97Cpd/+VDcDMweGlpeoNN96k1PaFrtOxtipigTjQLgcPq3P+YQ1b0vcS3MI5Ly2DXWotokXC/nVquz0aE4adXp0nQ4WoQMzCNIQIH4pgWzN3MgenHG0TW+iI/0EfjX4QJmy8LXHvu0ww+3WB5iOhorU93twuRoCXZE+gWVlbeXCcz9ojZDRBErqX+8V5LcByLQzWRYCwzfbXauOH1BttiDwtv1CRJDbd2pvzJ+hqJI7nRiCbBik0JRyS5htWy2H2bkyi7d7uEtSk1QzoOtk/D45iorQWyP4Yme4GVnLNLgrTsRgsRYzvPiV47tmtma423eqgTcqzP8VO9NoLalfr6H1uoEsC4qR2kZUyKBpE01BoeeiwMiLkD7GOzuDmO7oWetjZi4vJ4evzjthEQ3N7Wbyu3FOELO9lpRoE/+73n4aqfea//KpNFo94sxEZ9kZ72OTVBbQy6ZYjiclCLKRJV18KXy1vqtgkBxrBONSixIm8/sabu7OVrwYc7aYLOgYVpoOqdcEEPKJsY5iIB+jIEVo+sQBAjyT6lSSIiUgyKYuj67AVFPg1mrnscz2jiSIMD2JlEynevBEZLxPj/kpwxLysRdQzCIEsX7Qv+XYW4BWITNEWNnE2xmaGCdERDTMwXQy5PMALUpVa8JXrzJgUHFwAhD6lwjtoPsAZz+z0ZsYs5I7RvKBH7pFgxumjgtGcSQY1wxihbITNvYdxkbYxrzG50nweAaRol4kPwehebJQ7677HSXA4k1g/5HWRFZARGvFBLRDKV3IPAL1PcPGBex7Ub0xoze8sLcke9kxfGMeCqhjZzMMSBjAwUAS0zet8T687UKxzwEjEn/Cv3AjE65icSRcp2hwN8tgoonUFsp+rY6TRYcIb5Mz1wbL4Oj93OuN8/MP/3lqG9qOmhjLHIr+iDTxKgV0UdIx2IoOYm6cZnFMuytFsHVCG25IjGYcuKYmyX3f9Tephttz+y0lRFFF5qiqPHhNKpx823vZmM2Ug3jID4IjY5fq/j4da1cLLsW/EC94PykbD9F7yp/Pe0hfOc3aQXgRoOZrVg46E8MZ0apqCNYiS1bWTIo+pldHmrTdzehHH92mE0BA71mcSzrIIDgZw2UKZmTlwNFGrP8qK54RBiRLH8kb7miIKHFfCvCRzwCasvuUYD3sEY6Y5B1oq0XCOGeJumQhJjIWYdC+FCyA8jB2OJlM95nH8D+4RlIshXxP8vYAosUZssbS10uePkfqiY1LCsGvHbk9j605p3YS2uRaGuywBF4FduWm8ZiaKj2oNruOCqPLbaTGljRKzicmefnZTXMLOWqIBsZacLFrHsLA0UYe2E24g9pbJbWZa6MmIZmI9Tev83C+dpnH+8Hd/sVKqVVCElLL0ak5rSVBWBclUtjUSDrOHABQ355HddSHDmaalO4R5uCayp0GqRjl7YMny5d58EhjxZw4PCSU5pbQLw9iRQLacRLCJD5FQyEKWjWwEz96ckEEhfKdElJg1mDMQj2M2Wafmm7UWp5n3GVPKmbDY/g62xs4eZ7Ms9nrcVog32pKAntulekNC0NaEBhiQxjEjI3QYxahIt5iNeyUbwZA5gAZmGyuCJDdqmRypAlbNOC29nxvxwC3kFxnnjvNIiCkTgzw+xpknnqX1dCkyn6M4DPM4U/aQzA0AMf6Ev0LqTa1tTHSuTVrslDpraj2t9S1ME+xmuhrIGL2g01MAYoskt0gsARLYMN1j1qxZp2lsTwqNm6LPqGReGSMWTObI3GMFBOLDWNvUNGxIT+vF1D+un1548R05YQLnrKP7VuhFeiikB3RKTkAdQ9A4hWkAACAASURBVANlSnGh3p/sqju/OnMlpjX3Qok8+xkrJoz7rtMZ5wuf/J0iqgQyPe4t6xA7uRalOSEuVdV7RO05eUvn/0cxjrpBntQFQe6XXnZ5t1xJjEhfGObgkAqcRPy2L3sR3JgfQJpssqPgzoaNqZRLQ2roGDLtjsrmb9LCCI2ur5UU+Fpt9yeoGeg76rvQUDOqJxMDt4o4ouFK20Ig0U21cfyO492IG1cnaS8QUUwg/C8SRjFxfM0uoGJd2fhIXb6PJktXSYrEEgczROv9pued6oSURX1APdF2qScaA6AO6+8tr25VT4Td3ZDMIYs7XRPScwCTEiZ2AVuSJMcyDYBOnWhZmEYMTTbyNHVNncwPA5nkJ5B/OHRsnxiI1siFvpneIhC4dt8X1+pAZtawlxdmfy7TKkiPefaZ57pHHnmimzYZbZChUgBPyRwMYjuCcYzSJemWIjNaBiOoKS+xGWUt2adR9oVarfiWvK76GmU584fnPJX53PtSaSAUTFJ6Ijx7GfP6IPmDFri+31NnMs6nP/arPSZJjpVuBBCgEBOIwJcZnM7/OYtAJyc9oxFv76Je40lf80hiatOOSILQJuq8VeeZ4PdrGtiRE9okncJSmwnJaARrOCR5NshTpiHkYedw+YIkLH7RsROaoOAdjPSLqVOQNYxiHyQSxIFPmxoBEKzHmv1cpkCLiQR5akfsf58LbnCus5fxPMwQXGCCq/gvmegQhjCDOLEzM0e52GQBkF0uASAiIT5GvQ+TBPYJbiU/j793amAxPRJimlDzVHEonc8N2EtDEdGHAYGGx8nHGANsTPwGYVIZC9QCYAIinQfUu2E0/bf1nMzpiZMVdDTfKTdM5i/wMi248CECBSPEYpVAXEy0hnS57+T/YdZJ2Em7ECilvfBTTz2t+iPKtVPLk/w8i/iiKwoL+/EUM5OOQ24affcOK5fMkwqczdzXID0BZAGY6W74O+HkCPaetonpUWeMbRoaK8sqYruvQbV/zsTRd951uo/ziY9+INBbnQAZD9ME0ImD7QZx1qqJOmMKADtP0MhoS1FLOhguFN0I2xrLF1L/qyTAQZkrqy5c1S0+d5nQs/1qG3VYB8esyMYazYFxfG/kIYn7iTbrPRNwaRvUszMHHAikgpTu9DjRQYxSAhtTwo4nOWm2x8uv8TpW/KVdJwtrUyGET/JgSzHnxgw520TJXbr5YIENHI0GJXTiZ8iUEymBV90cMZJ66KDa3arunpEglBG7q+bunW6uSGMQZuLgQ1IHZPsd2McnjqaDQEm0bfl//Uz1MHQLUlsgAAnT49v3nKRLvufYi6HlEDb+Wdu8ZDtUybtMIST/OGB8teSiJzbtmmhNi387Qa/hGxOwPiFrAeFhpnEKDMyTob8PPfgtM86MGbOVdaC6JhdARpqnQjMZeb12YAASBUqUKksnHPwfrIBhjGPm4BUJH+4d5saXxNxPDCZgQ3u0vzmGTefKGI9rUH6XvuPit6IBTLl3/fJvhbYbHP1poWottTuzSBJQhOix9dhsfAaaFPJI9i9lr6n9bkl4Vodl1qVVVI9jwjcsD9ClbpLYw7Jz1bts+RKZBAIayE8jNw3kxBoAiQG2HwZmiG4mY7VIfpx3Bw2NDIldHBAEDWn+UQJkrq/wENc297HiD4a0MdliDmbSQqLWNnGQjJgzIDnltyDJnYflLIBIyrY5BlhAZWwenDADACPvVVLqFjXhY9wjHTR37dyjoi4mFTAmHdQwGhETGdMdojPTGzmKn2DNZvNieMylzl9aL83Uk2fmzpisn5+nt53NwnofnwZm9mweZtXwD4bR+ZObUfEeaqJsBeDbMASXCdgTXZvklrHSUjvU3WfBwgXqASEmmsiahYEzHjI+4aOPPtF973vP6PmAGG9arBnfY2Iy8WmMAiWeZQIueMpWAomfMHuE1Qg/mhVEMOq3uzG5jW7B2bzK9Rj0tSbIGiD89LeLLh3PCx0E0EzYwmttGB86E6r2gdPAgb/44/9Ym53RGEdVaAb8y4Vas2F/VxynaRbL6bqJvh/UUu4jvFrNf4/rvSk4qknJP3vRou6CSy7sjkuqHZUtbYdUTOlUl0qnIVJtWa3NB3bE2U0TwyyU2+Wa8KP1Ap9WPAWI0akdw1L5gVQdS2GxI218nZhU5YuMQSA4ZT1dWJiNk84uiRnFgUwaEj2KafCHhtirRiLxOw6rQ81WD446qGZ7dM08JOcdUCBmQyt3aPGKMve0nmYFazwUcNBHb6bvMIgPkqQfNoiUjBbsS8teIm4jILQN2tO+TVJj3L6LexPjxKcCUUyGNetDrph7Seg1NCe+Dww3oF5oNKFnGtydd32zu/+hB7pbbhFCukTjW+ZMU9NDVeeqnma6qnT5PLG7Rx57QiXhm7Qmh9yilnif/RITKNcP8MCmBOEy0kUql96go6i5TLdO3IjnjfYMZhTSSH0RH0OAIgSTPhYBPJJxYIz4VAg558UB1mA16G+sKwsbrswWD9ellJsPnJ7k+Ye/XgTJRWvhBOP5i1ZxSYr0OLcyw5rKs6M8jHkMWxYR2nJ33CCbSikCmzUkeJikxCEx5jlLFneXXX15d1hxCCBoqitBiSxpmmRA41SAioyD9GSGjmAALOjY+BYmBCNxKu0jRWK0bvmuGanFTJAxX4ozmfvDj3LFKUEwLfgxGolI+jFfBV8Dk2o/v8UgGRi8Q6+pKlVFdckOP2oG8ppU8K2ZdkZbTf+JjZUKzlLapORXNbhHwvJ5UEwzTrO7Y3JkfRLjaMe3X2FhWZBqbVJfMid9qo1y8Z5Q7iE/yK/rQAhHzDRcdoQTqVEnm6mGCcSkMxWk0eth5vTZ6pv9avfR//oRZ8/ccuvrxEhaV5lrtMya5t5356iJ+zn+zhMe074nycK6OSeCNgTRjBq4nKVrJROu5Cxtx32ARKLRsYIcz6u9a/4zzO2k37J80mQ+x7QJVuvj7fG66/jE1/SXfSjRoeODelBibmROawO6ymfe+b4PZf2bqfapjyhXDUnKYolpUJ3uJFIbbWiUzXP0FhUbDspFxXQIV5bJo4s5Sbd+30CIArufkx/S8CCuGvB6vjrjX371FQIHFOw8LuiT5fAdIZX5nhYCpqHQC2KzvVptfKKXk2KiA7ZWSWggCN+d8LHv5aAaQnU2r/wkMnwbGKCvwhjEefjBlMJn2r1jj51wmGL71l32O0gWdEKrGATBYv1W/pvhZ+JCMKB9qjBxGQcxJVmIStq0xqo1a4QdiCDJl30EKJzBmvirVkM4z6XtbQ0kEbLlCob4kiAZYeIF9XFcd1SmEX4CJo17oxHL0lpD8GAV2P0qgCVkZw2OjwNgQ6fUqWrJRboUCO/nPvcX3eMaAsa80Guvu1rHkQ+iN8ZDC+Uvcw7Kwdk/IgPRJJpEwSQ/nz/rlbiWrBz3q04cJcInJmuSVuOzcg/82VrcOqDtaw2NtJhNqlhLq3P/tlzyt818zLtaH5ezsHakilnjJe3GoQfCDjrvT77nA1nJno/zn3/NBxsUKkUmMXNCfCXYd8NEY9IeLNdGqEoTAbZ+bZR5u1AK9ruZEqRIDJFtIJWKnzNdDfGuvf5aTR076WlctkUnYBcneOdEQm7XNICtiqmiH9+0bg4/jHQVtGPbYDQOXR8da4k0TXO7MLcH+Q4edv7SLjXmo/0U0mXDurXd17/29e68c8/tlixaKqY50B1V19EhoVycC1AhUqvQFwuSpgmg6ZiLBlR4Uto5kf4IFDvDvo7inCJpr6cNhyLyHsGHnZwpEOO7QIvA1xYu5SwbgSoi4bCODdlUbSBvmCgxrIKjGZmOJeMscMXkHMshHoagYq2T72Ui1XseT68s5NEi+rvuvKf7+je+aWj78isu6y666AJpBElp0c8A50EA6FhtLhBCzDlwlR+IYPYIdl9zHHFaIbemg+xx1q20BceEwQtRYy+ZYoC/BeKYyXFZv9a9xgYTwszauGmf/Mbk9y6wPwhQzDMJd+BujuXNsuscDuDnp997GuP82X9RWYF8m0HBwnRy8XSqSpnwxrFv+tsXEvI4A6kIJ4Y47ah5k3IjaelDPXnV/GiTj+nCpivH6GoxzmjBjYPFOCfHYo4lXZ7BT5Yu5SDbBqXgKMvj/6MlI+CSGoPzzq0y5frQgcNO9TBCJTOL2g1SVEjTyPCsgAq0g6Wb55f/5uvqWDOz+2dq0TRBdvgh2eM47JZGoI5mmkpZ8dmazudC2nWFQPvwe0MVXahrYs4xGtdYtNRPey2sRPJry0xojGNMDZSu0lLsv1VpuoGNksyxAHItFmT2keOQJ0AZv49Rk4yd54z0H6BYLqFsPEs0QsxmYG26Cs1RY/qn5OR/8hOfdnNz+jBcc81V3bkrlsla0QxUHcpQA/6RjZEIFzvkek7bYQATVoXx7BkrkvLn3thEltXrc5rgJvwhEw9ycBa4/gZBY49dxQnN+VzRHDaPeQ2LgN0qweFzWRZFwjlVqDBn2vECgrBQJ6VyAW8c39Hn3vkLvx7Kaxrnv2laAakJwMsEm5pV4M2FIJwKjwpk1RM9bvGettW9Gy0fp5E2F4tKtrahXwFFSbpzLoTx5tfdeEM3VuclnwgZIy/HDinMO+DodG7aKeC6CYieANigWtPiaJ5Q1i3+Bczhm3Sy5nEnp7o1Kmn4ZR4ENWFB01wCYgRBxG5+WC1w71KzPITiD7zpNrWhvaw7LK0zJO2U46a/sp31BuzHrqxHX4uYccosa+uQKtho7KxrhEweZzKOL9BKvzK0iwGaEGq9xdocSyexFuM0K6Ed3sxkzRGH2VeC70mvCBiH1COI2to9QIlb3JpxcnkgaMw7Xa0OQ3/+2c9327ZodIi0D9L8Cmmciy9ZpTVSkFLHHoOGJqIVUyHmk47Dfk4WfH1II00we9EW1O0MF4KYhLm++EL9OA+ahEJGoPXmHpB9gNBM4JJL7U1Y4Kjcc61wLiOIY2Mc1g6azy1GC2GyG0EEaTQYleYmWBQ//fO/NpJxfv9D/6ft12S65kxWlIaCk6/DhsMw4Pac2N1IGgXwfk9CRFq2h+1JLSTjBiEbFsrZtPruOKnqG26+WXbztAwN0iecWkg1Khg6hG4mGJRDvs8OOWbVMTEEow0PHRpKvKlMSkg38ZsKCkIEWBzsn1U/WxLCTVf7qGI0yle++rXuuZfWuLTh7IXzu3/y1rcKOZooVGyvmFPs7HyopMiEJ8p0Ksle1Wm5c6iE7IphfFXLY1+yJQ+2NbJmGcGEfa2VGh2IIBBqizO0VJeMWsEsTZJp5IFFbVFNBYHrvUhg1E+yIRx/NYKZpMgQHqYcwdMJ7qtMsBbCfOb5Z7uvfP0bahesAV/yc0iI5Hou0hS7K664VN9jLIviPvYPZO5xCTCNNbOSPWUKYV4NybI5LJSRYCb0YL/OHJDgJffkuFjto3fNvgu+d4ra2DNPmnAxX79HtsER/xTAVOvBunC97ZrROLRfJmhs8w8No2uArqC3iQoaTxSogZkc8Xay+6n3nsY4f/Th94VpkJTmvvaIimqmUWzRQIWZV5IYzms9nDBZjxbnSRAxMRT31lIM4Oprrnbz7/2KeRyhi444fq+aj+/es9Ntfo5Kk1jdsxHVVMHj9AxJp5d1u+4QZEXhe0xtQyHMAiM6MwIpxWaFXsEX/uqv/6Z7ee0GmReqQZKWuvSSi7rb3nCLaumGukHBzSeqPVFjtmY6cYtZg5EaZ5js6K8D5xyupHrrk/T74evVfx6QoWUD22Y3EJEfIz/28TC/ilkww/h7GLPwvYYwOSbFXlvUNlM4TjW+B/EyGuJPkUbh8cILL3bf+va3uqefe05AjqwGMRUZ0aTloBOWLDmnu+mGa/U6AkPIF1SEeWNzKozIuamFCtFjOai3GyXYEtixZ9JzAilPln7WNJndPKUKNDB6src90hEASz4V6VY8Ql/5yVLEPEN7wYyYeSSc4vcirChJYK+tkBEaMBHWkegO04/cwpZ8Cl391OmdPD+nepzW2bBffRbMFMYZ8XC3lCA3wyXq6cwznHFyU1GIIZAQMBnRs+epkE3vUTNh5MUFWzLHGIducyVTgI2S8c9NIFLOzY1zw71OKEgHSw4aNJQf4Q3oM457thkPjpRHno9Xtu9dd9/bPfjwozJdlICoz7B5r3/dDd3FF6wUSKDBvWhEzDWXWuR4TWj4d+qh/+cPegH4lmKG9ZiDJyP+zh+RSUHNfA8GBEg/ChoVNCwSM1oE5qnYSDFKY7isXf+nzzRBjGyoOS1/UjdtxjRd51gxzEtimIfVZOMZzyIazYhL9gHLQ9oClPKoBMvZZ8/v3nDrTbJadF0gYxzcfSAyccLXxv5XKboreoWkouI4Dn5sOy70F4YP/TXXvF17GqvL96hSAXxam7MhsvLlTDn+iRVCEDeoIOlOME3MsCQX15eDthLD0zq4sFGlH7kWG+jdz/z8B3Oa5uN85mO/FhtRF4TpE52Tizm9itPtYV+DPE4nG2xcn6T+H5lSRGMqoRw5XWPIWwPfn6SgWuuySDNCw4c2HSJJkWAnFHC0CamFwFZm0dnAmE+oVS9VXwvYGc8yxi9LA4z4IEk2HTtuQAG6p7q7NJ/yCNC3Pj+Eulbju9ffdH13oUZvgL8er64prt/waXI+l+aaIV5b++ZNrq8xDgtx5iL6JYT28OOYFvLPVwwwUClARqBYpWKcZq41dC3Fe+kXB01lR2Ly+AcTBb+HtBty0eieqe9sVJfS+0mRUTsnArijRklSkyPm7paphWpZI0NDhzSAd273uptv6ObMmmIQZTQADhaFAQi0ZRMC0Qo2ybXnrqHSj9ExaYIWc4vVU/llmFz6vnuqAVAZIQ0AxSKmeUeW0/YSpGLzMMI6wdx0NSJdiLIIg1eaoO1uru6XUVSKuVulJgZxyKCp88Ab7/yFD4WaG+N84qP/wafO6XiDs5fUO21/I/HPZJ1/kHF8UXE8rQ1K47iXAM62mMIThnW6SZOmZCHYZPKHRKAOTJa2ITMYG9Tws14HQnQ1YJkCTUI75WaY+RQJH6QrjIM05DmEDKo0oXtR/s1Xv3Fnt1cp+iAErldX4HPywJjulpuv6y6UHY9LSrYAla5uquF0jL458ZqMU0ybZQzjvBbT8G7T7iOOA+M0WJ5tKdOsjbhwdLwYp2VoGIUsAneEnD1rUp/F1XNAFw+HEtOw7mQBbNfkubvuvrt7+JFHlQ2hIb0SKBAze9Z8DIjMZQhIZh17UKUgs2ZO7a6/5go10T/LxHtSRE63nokgYOOLqkoY2MzWvdoqIN1FphK5chPFOO4CiqAULWT2ZrQO2h9AiFhP3IMwRaHNIygUcmuxIcAsVxywsmg/OvBIyPpeSHA14wRDtGlrbVpaG//P1kXCAVzOz/7i6Yzz+788Qo2becwcDZ9pf7drbIqwf83/EOO0YzWNE7MjlZONcShhps4FhwxR7swL/lXiZNL6M6IC1GMMyF+ZStwwzOPMYKZ+uc6FrvU1spy7sHDq59Sl4Tl4DXa+iEcLtnr1xu6rX7+z26PhRwqhGmTANDsuCH1A+VdXXH6RZtdcqhT8CYaoDRa0iQwGDUrW8L3hGuM0xjlNDo3weUwmr6G1kqEdLdGERgsEt1LwBAljrvHD364X8npX/hpolN+LaQRQMU1DvgACvv3Qt9QQ/Y5us1KGWPsxyik7RV8B1geiCrbrv504SqBSfx89clClAuM0Re4qzU1daC1sZ13rO0mzb+CF1vW/55tBoI67pQk8xxlPCn/L6Mjm6jpjPXjwMsV3xFfq0UId7XePMssl4HsGhjgCWeu6Ll1W2v7iL5XmGV7l6RE14TxzAD+9UnBdz7ve9xs+TV/jiHGaem+EnaBb357wwpUt8VoWSQKU0UQOSg5zlhNQSo/kMFJBiNY6pzQ8VcOjJPU9o54bBpEyESUBD7MIaYG2ABrGDo2fkgd2Ln21sP2Bqykv6HWzsT8Vn8TXZq0XP8j5apRAa4XXb9zS/f0dd3c79qg5CAxl8ICsa5IOU4m6YsXi7uqrrurOUoN1/ODjgtfbeEObutZiyX2zOeET9s/dYJdmGtTbPWbJJg+34fowTRxjgABQp/gN7af97T2yrRKpS7aGfVFMXojCQdwANAiaaRqku1kZ2XfLv3tcM0IZjowTjhWAuaqomM9psTmMcZI4a5dF64hWHiVw4BrNE1oUraBbIKfPkX3xndOQ9Br+DOtBSMLfxz8xiJA5Rb1MadbA+0saThA1DhBgJ+szPE7YIwSutOd4x2xr7caaiW7bhxQyo4hhDGJJrnCu7I8cD3oH/U3NEMTyrvf/x7zTTLVPfuRX+hqnzDDUW2OUMGGYIq12sjnOjsrLUXGQPQvum67Rclo5HLlTCibZwa/jJONUeWDEZLRhkxV4CgAAsen7rsRElcasIksZ88J+io6RwUpBYTgkUgQCYpPiDAYG5yZ8OYVaxVxL48MEh5HCY7rV6zZ0f//Ne7pdCprK6o1f5L0LtMrieXy4NM4yoUiXrLqgO1sMRLCMmn9vqgOladnU/KkGBFjp1TUMZ5zGPNaxZVI2QhjuX5oRqOkR47ReZqczTnPCbWljyji9JATigGdJVDTAth3bpV22dt9+5PFu8+ZNYhg5zjAN12lzKEyYfMV833Go0jruKsp5VFo9aYIYR3NKz1uxxMnBrnMqBMz+CUO39HH2B21txnEVb/r4NcZkqkiYUtcNfZhxmoAMvNwvF+kH2IOchaEc/mgpGvifZaq1NW3II/VACHOmuQGIhHGS0tXbHx8yDSmhg3f90mswTjtp0zghujzaa/6j+Cap4JGIDkhBhJgputLWdsfwJg6oXmMmTkO/2jxP7nXI3RaPOZ0jrMeGkIOWVG7H6x0TaenysXeDng3TiGbINFN303BiARU89OKZCuPjcN4wDuxATts4QdFrZard1e06qFw0mSj2xYpxYlTHn3HvAl3b1CkDGq67pLvkwgs0Kl6TpsUwx+WrnbKpWI1DrIFgmNLe3sT+ownH7HmYtZd2gxDqSU8IVPckwqc4jdSY4cwTUCBCjK8kjhN4GUJwMqUIgOyQDRs3di+8+FL3yprV3S6VOxxVsIVZnDAV+2Q9SRKlg95tXlAO7K23xtJ74RszzkT5Ma+76bpuxfJFFhxoqb5G8AJ47ZI4nL56iSch/8Oc3AMtpNxSivIP1tsAVeU81glbYDnatU+fLY7IK80v8X6zHgRT7etlTbiP0apEZn+xYDzancAqNUT4fU0bQDE6gLPndf3/x/tPM9XQON46bqaYoXUAOf31xo0wDmgWJ8JZdscbxwRC/o2xuL1mHrCAaBfPzPRFKTUG6Fm+zHTFDPxN7w7EWaieNUQILotKFsLIAUK50ZCkkz29SNxwS8aMErO2YSNEFJnDQ/1JatNXr9vY/d3f3yGNMyjGEUoH2RDBc2q9Oa93jgTroommi+HJ01p1/rnddNKVIAySRg1dx6kMiFC+DzQ4nHva7hf6Z4kf6u8xjt1r0ClKumEcmRYIJDfIAFmjJspaotA+awhAA+DVCSoU1FTtF1/RJO2Xu3Xr1nX7lBHhrqxyyJ3cq9tpaU1hnFSGsqYezFXEZs1Q9OF99R4e6aZqstttt96s8fbzvU7WhP5sEbf9RRp/pAAvU7KTxc4xXB6t+2FuUl7nPvl+UFDvbQkFngb+99X0tODwmuAwjleyDI1oq2jgaDgXFsI4oHs63sAA/ljLmu9tSgkzJPhxMc5pfdWGM07vK8Ns7R7+326KmxdyAgME2j3ZH/1hSRL7u9dpRJLYga8a5cE5YCaY84gIDMIlANtPkITKy56F2FkkLaybguOQVueSfqAsV51LjnbIksbca4vdzLTGOKZ/EQaSZsPGrd2Xv/KNbpt8nJPUxJM8UloqYwOjNdL72erV5yT4hqM7a8bUbrE0zyUXX6hxiwss5ai/iYaKuZnMg96F+n77Pk3zZwAsYByuLa+FcRK3gXHG0zuM7GIkpH0X/LQIDe6JkAEaZ5/y89asW6vA5fPd6jVrHdgjC8CImleI8udq9m4a57WWFBqzzK/aPLM47D2PnCIoPajJcTO6N7/p1m6+anHChfqk3u/5zegOd90JnDwik1vvea4nZpyQuFRdFlKqmTfNV81SjJQ4ZvbSXiOEkQVt//p7NI1VTvjClbkqOOQOyiWgULIJiwiI0JFpxiaLTLX3n1YB2nycRtDm12GMY9zb2HjKgkFVXBcPAevCgR0zbiE3ZqbgguTXOGGz7H6/Vw6s/ZeSQkShU54Qh7ARZQjd++mM6mOK4SDNCVy5CMvJqP3F7Nm5sovDOMnOfW3GCWOCqkF8W7bt7r74t1/rtu5Sio0IijZQVjQm4tYqCA2izddoEk+1tjREw8V5RElOmzK+O1dVreedd243a9YMDflVny8gXYJtRuLQpFlf68m6/hYgbiaRoWtWhP0rEwPwhfseUP81N96jY6r+JsbCvrAWe/bslyn2sno0P99t3LS526NiOuqYgqTRDw7zK/qCMgZ+92Bwr1rfBBrJNFxHzBj7Pd4bCU9lACwRDH37m2/rpk+VBivQxoRcdOP8M9bQ9TVVXVkClutp7WyTTMsVYHkgLdFMcRlCyGGBZl847wzGKRI4XZOXS9n4xkKCeBVCx/GkWvtYItTxDAMffIvRWi3h+d2/dFohW2Mcm1pFcr7AMru4UpjB9dnSEOSVYaaBZOX1mqcY/RnmUVo60jSSJqXWrWmCUyZ0DO6YLGTs9qhQLjSMM9yHCQvg9EWq8l4rOBrG38WUnD3gxP+McdJlBsbBBBqnmpuh7otf/mq3fssOARKkFnH9Tfqnf7Vtfl9i0j4SsSZPKlnZ/A3zwE+TJ49RJeR0Db+a2y1SWfFUBd/mql+2HXAjhbkP+4NFDkHA2iMxn/SgY2W0M86KVo82ZTpMVa4YeYNMe6BMe5tGsD8rzbJOIMfateu7A5oY531w6UDzloY1uwAAAzdJREFUI6rHsxMpOVO0asXdfY4+47Sr6mucPiqY6wzjHOxWrVzR/cAbbxVB8mLTqpnel957NZawhGDriZBaGem95uPYtA3jxMxIvprvfhjjJFxRGo0dgHmsD0c+hjOONabOYwTNCG1TDllx+9MtL9NmYdBXTpQ9Otm951c+nJ1qqNqnFABtmbW9FI3yd1pXRbefxfGV1IShHGUeJgIyQqOvqQjacVIIjvmdTuEf9sC+5RhOI4HbnXuWJuunM04shpKSEBuLa/SkSaMyKdrHyjaOJCkGsTQB8YskyXt5YOocHjrZfeHLf9etXr9ZSaZElfEZQJK4nJhqvgIEH4vc0zi8nvdaQ0PWBylf+ZnSDLSBHejOkQm3WBWRSxcvVjumKYZkM84jmrWVLDQNb5PHAcjEYjwOnkRFCS3iSK9u3SJkbJuueb1GvG9xDVF6khF7yVxOuvrYvncMKEFLEC0zgfcISdvYFYqJNqkb6kn3trQ9yWjG0Z6pycqVl1/S3fq6G+U3JLqfmwm6yGM8HFUmPcRLwLNpUQKdLq5D8Ngk+kcwTlFeK0Rr9DBSV45koqCMtMZKo5Y+7cSycNgBxim15UBuHbAhpO/9D797JuPY1CoJGFQsi4dZ1syq9n5jGmxoFgXHvkeFbAkSRHY22cyHJPmMauCE2uzID44+pgZmBkRIy6NWQgAy1TRCu31rpNrg5hcMNye9seYwtEil3lhgnG6ulQSJBed7JKiIlvmypj8/+ewLWrDxAixiyvj7pR28qdyD16nO1cw131tDgGIo8miWZPNxp4iJZs2e1c1WXf5UlRdPV2b42fKNiNxTW9JMiDaR4LBiRUeG0PSZmHBUqUD0Ndi0YVO3URO5B5VP1R7EeDyoymoYcIElC+O4X4Jn0hTjGIwI49iXaotRwjD71O6hRIxVX+7M6JToZIz8kDeqbPriVedL2QhVDISpT6DHYoEELECQAC9TjYuFkfdYM6pP3SfCyqUYx9cRjR5BksPx6A1yKAFaimwkp5zxF6ADva7DtD3GIeGz6B34uxGyX3M/uUDd0NwZjPP/ccbvv/39Ffj+CgxbgZ6p9v1V+f4KfH8F/vEr8D8AUvB8P0b1iyY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4" name="AutoShape 20" descr="data:image/png;base64,iVBORw0KGgoAAAANSUhEUgAAAbEAAAD2CAYAAABY+rnRAAAgAElEQVR4Xuy9B5ek53UeeCvn0Ll7ejJmMBgAQ5ACKYsERcqipLPc1VlbcVfnWOIey16fs97/s+esLJkKFCWZa9ESSQUzCBRBEIEkCIAUwgCTe6Zz7spV+zz3vu8Xqqt6ekCQNn1QQE13V/i+N97nhufeNzHAQ957vDcC743AeyPw3gi8NwI/gSOQeA/EfgJn7b0mvzcC743AeyPw3gjoCAQg9u3vvRwfkgTeTCTxxC/uob8n+XdCaL8N+gP87Pt39fXhB68Rfn8gSekH1+T1aAj6n6OMQr4WNRX5WW2B+24P7yYSaEN/T775zS/Ll7/8Jbl965asb2xJ46CF6+PTgxSancL38HOQ1p+C13tdkWazKb1eXzqdtvT61rYBfpp9yrZb+6PjcHjtoA3JgaQT6F8qJalkUlLplNTrVanWinLixIxMTNYlnUprW/qDvLT7WdnrZGV9Lykru33Za6XkoNOXVqcj0uliYlr4uS/J9pZUUnty5UJRnriclqn6qpSy25JL9STZHcjBwUAa+2nZ3EzJqzd25Huv78tGoyz9fhojg3ax7WgPGoXf8EoCI4Ynf4/NrU4oF4TNZwLznMtmJZ3mdXoYm44k8MQH9Jp9jFGn25FcOiPlQlpmp/LyU+9bkF/6xBX5wAdOSq3SlXyuJZlUA2Pexe2z0jpoy87uvqQyWcmVy9LupWR7tyvr6w259tay7G7sSzaTklwGbUg2pJ/Yx2f2pNVvyW67Kxv7GKudqtzdmJPljUW5u1KXrd06xrIm/XRJ8pM1mV5YkPrMvOxjchvdrpQmapLN5aSLMd3a2ZHNjU052N9nDySJcbE1jeHJoL/5lNTqBZkoF6ReyMgE+lXPYpwPViTTWJWpQlK6jQ0p5gYyM1GRSjEvG2vr8vWn/0G++53vysEe1lsiK7/xW5+S3/ndfydJrIFyKS8zU2hDBmsCeyHF+x3eJjbmuiEPry57xa1zNte1O6nzyZ7Y+/bUWdZf+XrSr193WV7f759xdxr7ul1Wulgr23v7mDus0URO78JupcY2Pr7WQpnh+2UypYsG637FXfr9rsoWW6PYs8NyaEwjuVYFT51WzCvlTxJrWf9D+3KZtBQxbxnMjc0D1oEbc/6ZVPkyZoIi9+QYq7zC/11cg79SfnBf6D7iNXBfP53afv3D+qr/U/bpX/ycXauH1/rot42DPaIy9IHnzH+Bl+eaoDzlPdDOrso5jHGf8hGSeWBj59eRLlWMIWUAZZofFj8+iYGuQL1Wr9fTnzp72vRo+8PfeR/FFZ2P6GfsXqM2B9uoOAC8CbqDvydrBRsfb4l999VXR4xPfDL9FrGbowP6gns1mKD4ZeITwE5i0XChuKdeQRdDHKyiV+HARx82RlwUGEAONIRyv7snL77wdfnbv/sruX79mmxv70oTQtPWVEInSbd0Io1/CWZoSS8JEGtLt9vDsyNdTIROglucNqA26Pd7cKOkuJEBVBlslEIRgrBekSkIsEk8MxDOnGgKIEnmpJcoSFOKstPOy72tgWxCrrZ6aekByHrNDgCqIenejiTa65Lrb8l8tSGPnU3LlcsAxWliEgQmwHdnryd311vy5vUdef3mvtxZ68tuK6P95sMLvDTAhsCqG0uFTVQBcUtHQcze4/BmADZZAhkEvIIbUd8Bo24CjhcWfibZk0K2KxcvVOU3f+Nj8viVk1Kq9KVU7EPQZyQDxaF10JG333xbtjbXZWFxWk6cnZNcKSt9SJBuLyG72y25deOOrK+u4O8DbLC2dCDI2p2etLoA+FZPNnZ6srxZxHhNy+rWnCytVAGKdWl2y3LQBcBgXjPFskzOn5D6/IJ0MNctbLQ+hGAP12m3O9JoQ2lBm6lscJ4yWQhI6BbJNDZvsoMN25daOSeL05MyXy/KwkRWptNtSQPEGqu3pL2/CoDOSBVAR6XlxrUb8tWvfQUg/BaAkkIsK78OEPs//s9/r+M3USlJHYpMiusDC+SolaQCbSyIYe8kOam4RgTE/A7suzkdXqfDd/Qgdr/1PPJ97BkKKCw72T9oYj72MZbYS8mMgUZM3Yxe4XCnvABToe8ePQVejoIJV0hVfSfBCYo8/HdHKpZOQTMA4/q38bIHlegB5jwl+TyADGtAPxcDMX7s/iAWKgxQhnEB7u1WC4owkDiZ5HWhNFMgcD+hIQoC1hsFEt1HBJBA8eBLBASnemLd+kfYfrvc0Y9xbUcb1egw0OFPAibHOYl7USYOsC8GUDg5IGmMTRoyi/dO4XeT1/7OisA6lh7QeE2VCZClHciJHibT5scMFT54LV27NCJ+FCD20qvfHzk2vL1vu2EWBoATohMdHTBOmF8q4aXiC81ALGpNecsnDlSR6+o6cItZpz7+sPUGXah7IC9951n54hf/Uq6+/Zbs7uxKCwDVJ8qp2sPt7ECMVhlBDJZMs9nCwHf1SYss9tCFdBxLzCYorZOUUsFfr9ekWi1JCQIxm4Mg7RuAZTIZLI4sFNiSdNNV2R9UYI2lYGWkYIXlpdfG3m3RCtuRVGdTsr0tqeV35fREXy6fysjFM7h2+QDjAAECobmy2ZTXb20BxJpya7kn282ENDsU3PawTWwCmwBLdccrI1zAoeZoGiEfKmzZHxXyGclDE8tg0Q4wRroB3CYwKxpCIdlF3xuycCIjv/IvPypPfvAivtfB6308E7J6Z0O+//LrsrS0JOVySt6P9x9+7IxMzBeA531scGwgWGU33r4lV994HVbxgYJtH23tdNGfZhJCsyubex1Z3S7J3a06fk7J0r2ybG6VZfcgJwcN9rmI69UkV5+S+uKidFJZ2Qf4taFpDjD+Kq1gkSaz2JiYhzwUjXIFVivWTxcqBcQQbtuWMoCXIHZmvi6ztYTUBnuS21+R9vodGbR3ZKKWlUopJ+2Dhrz03e/K17/+tGxvbumeaHfT8mv/+6fkX//b/1vyhbLMwmIrFqk4OaF6hHy8H4hBZXZzakJFRTu3ogpKVUviy1f/GrqhfXTUO0M7a8SfDsS6EFAHDYDY7gEEIwWdWUpHgVjc+qJSaa1Q4HLKsNoAuqHd6qWQV3kPwaceINdu991xIJakt4DWl237CIhxuHBtKmhY0wVY6AQ0ilUdSpPNx3p4gd6FzDiAckQFqQMvCq2TNNaW7TUOtrU9BDFvDVEWQiY4ZTyYO5V1+E4ExKJzaPc9CmRHq0m07ihjPYApiLl9zP7bGAzQblpe6APGJ0k54AcxOioOhBXE/EDgJy2lHvYZx6QL2Up5qnLdye+UeoNoFPyIQOy7QyBmXYoPl59fs/jjKBvCzBC0RawYIj1BTDFFFRSbDHMZhqsnas5rG/yidW2yDWGt09+oQUB7f/V7L8pffeE/y9Wrb8gOQQwuKAUxp1mphgQtQDdcP6mD3G5De8LnuACHLT5unuOAmLcqCWJ0GWZzBLGq5Ao5LAQsnF4DTehLLleAQCtKHq60XKkuvUwNbq+SrO6lZaeRweTDMmnj8y18Hm7EdH9bTk1n5NKZvJyuN6Wagysrsy3ZxC5635TtrYa8cW1H/ulaV5bXRPYg+1voLgXDQDexAVgSi4dAYRqd3wBmnnNxcyjV1cXP4ZnPw90H8FLNCas6iwWdJ6jA5drGWPWgaXlXD125Kbg206m21GoDufLoKTl1egLXbkoXYNzYa8qNq6uydGcfmqnIFKzIJ3/6hDz1cx+Qs4/MSTrXw7jkYKn15OXvvio3blxXtx6tP45jMlmQ/YbIyvq2rG4cyE6zBvdrTdZ2JuTG7YzcuZ3AOMDl2c5JqjovudqCpDC2MydPQzloyF4b/QOY6QNzAfUbFin6BoBO4vcM7mEmNDZwFjYbLLES3IUTAJ4Tk3mZrsJtkT6QItyIyYNNKWW6aonh67K+vCzf+uY35fuvvqxCrA+LstVJya/82m/Lp37330OBqcnCFNZBLhQ6vNU4GXR8EDM3KB3kRzkJbJeMl8rejXYsqa0b1eyGDvbNLgB8G+PbV1c9LDEqS0dYYnEQC/e0rlV3XVoGulcdWOsao5x4EBBTNzF2rQ60CdkQ7DDHEYuVMpVuxawqeFhzDAVQyRsesqE5o7XEPdCn/IDcaDTgTYDQViuDrmndR2nak/offzcXmlMfVemgFUOvlI1+xLOmC8QDq5ePfo68dTN+zg6DWODyowHirDG1yNTyQrtt+WPtmwJOgLdxG5LLBCo3ODY3IYix73ZN9toGjC78FuSrlzEqf2hAqGUddyfqGOiCPAzQx3Ynfuf7cUtMtWxt8OGbRa1tauU60Aom1oCoNmNuPK5N/UQwkdFJCN137tVIP4JJC2SvczVwedCawmV79J8DxF5/7WX5q7/+vLzxxmuwxHak2YKLEOZ9n5tATXpMjvOPE8762EHtFlxWBDJYGVy9MU0sAmLWB24wG2YdGfwTukY9EADEAAD0uyeh0STgahM8adUUS2VYIjUp1CYlV52WbqIs67tpubcJu4ouQOjWKYBuBlZlorUm05W2fPDxOTk/hzFuvCWJ7h0A2L5koMHtw+V4/faO/OBNuOGWBe422KP0wHB9sI/YSLoQ6T5UjYtalbWRwGSbx9wLjJkxVkMALgB4y3CVFehugcXIDUkrLouffYxTY/8A42XWq7m1GAeExQUgywDIMkmYkgNYNdjUDKHRqOziJa8RpYEZZ8+l5OOfeEwefeKcVCeKGJeSXH3zunzxr78uFQDExUsLuCecg2nEMPJlxGBycm9tV27f25K1rYys7VVkbbsqV6/15PZtaH0duGtLJ2TqxEPS7JfgoizKzMIpjdu0sEDyhbwk6M7FBurgyZ/QYWDpEeAwXLQ48+gjYl6ZFECqmJDZMmJ96ZbMV0ROlgdS7EJ56O4D4HqI9RHQW3L75g157rnn8POmtGH1d1rQypsD+ZVf/x35VwCxcrUuc5MVKAShKwY24Vh1X+MEI1xZGtZVR5uLVzKcoyBGz4IuTDfAh0XbUYbFUfr8SCGp+20ANy9ADJrFNhSUAUCM/lhVmMb5KhWohlripLZaB05wBTEPBTGuTdXbzSo5JBNCIIy2Vdej8z5orNztV9u0dIFx4zqZpYLYPENU9OhezGVzKsyjN6Qop3Xh3YCUFxTOCszcV9iRBr5ET2uXCWxrmYUjwjVgY0HwoBci9PSEQBYFMRd786JRP/RgM8d200Kii88AwftpFN7oSNS+q4uVAEZAUvHAzzO+GL1n2J4o0EatYusdv24gT9lqbmO6oykzMF46LvF+jANo316/PtTowfNQTOzbwzEx11kz+wME8UMZWTccCOs0BSW1DQJq0Dz3S4DpuocNwQE9poIEC9zupQDhFp91zG0AbhIGHzmwDCriST9vFz64LkgQb7/9hvzt335BXvn+y7KzvQ23GoQtXG7EpwQEtFojtMUoyBnIxMC2AQYkd2hQks0BiKglyGbh2oG1yFY4QI5ahlyEFgy2NvIe6oaDtq9WMwEsD1ADgFXKE2qBVaYWJV2eki2SOtYR69lNgNShepnkca1cf1dSzVvyyKLIBx+p4PerQIMbUi12JA9XGF1Wy5t9eekHm/L62z1YG7aH+hwr7h1qg7Bk2K5AO1LApZboiCd0q0FbpZWVxaal/5tEjjLaWYB1UimDKIFFrdoZLSIMTmN/T/YRazw4OFD/P4UF75fEWknDdZgEGaWPWF6v19L5T+P+9NC2aQ3pRjKgrdfRrw+elw88+bgsnJwHKWVLvvLlZ+Tpp+/IGcT9/vknzsvMbBqfhcuUIi5dkPXtLtyH+7LXLMitFZHXrh3IzaWB7O4WJV04JRcufwSW1IwCe7OLWF6+hPYNpABiRQ2kGqAwrNS8HEDgdNEuNdAxN+CbSAr9K6G/dPvlERubnyzCAi7KRLopM5mG1GRXyokDKSAOmWYfsd44Frdu3JRvw514+9YdOdg+AJGoC2VkIP/yN35bfvvf/F9Sm5iUmUlYYlBzQ43b9NRRD/NAHH43ADEvFDHWpikbbYPAF1IIxlz83XiZIIbrdCEQd+BKVBBTgUTNKU7eOHy7EMTUENG+UHP3cTDdcPY1BzL6q/bNOj5a6MVf1y3APcnPY/4Javo9b0HoEJtMIYCpW40Lk3IFMkBJDHhGH5RdHQLAcKdUTDiL2FpoWBYJQSipyj08ePFP9fFonDQCYv6Duq2i6yCqXIevHyt0xzGmnEOsSjGX1pfriRJeMNZ0+RfzBG9PoLF7eCA6vCZtJJSkMTwm7ptGTnGgqTIaLnslf3CMGEONkwZt9MK5jo1/ALr2qneLHgaxV16JfI8zYbGPUY0cXkwexLxGSP6fLZMQtVWY+js4cGBANG5Hh5s4fg+/uH0wFMInADG6NyhYwHBDLOxLf/NX8tL3viO7eztw7TQxeVykttRoaaSALMaNMe2wCVOh3WjpQvYgptYjAYBxlGBhATS9EHGall7H5HhgmVHoqz+cr2EME7AmSrWK1KZnYBFMYb9XJFuek26yDHJCFy5AkhZSAkVeW1UA8OX6m5I4eF0emtyRJ84gJpNakXxqGwBjGt3qdkKu3u3Iq7DC7m5ggVAbhJXJeA9JLlQPVCnkNLJ9fOK9LEgM3rpSfzcXL14rwlLJYxGXECMqFRHHy0OA12p4HTEDxsMAwi0APUkX66trYOExFkJBapsigd8z6rIUwUfhPqOCQCsY8SigVgtuBbXMMMYtECs6UC7OnZ6T9125jLb35bWrb8n3v38bbDeRUjUhn/jFM3LlyjT6AGDA5/ebffmnN9YQ6wQEFaqyis+9dn0bbEOAVXFRzjz003LmwgflzlJLrl7fwnyiIdgwkgBRA32oTE3Cb5SVHr7bz1ekD22bjSWIZcBAzJcKYJFWpF7Jy1QtJ2cX6nJ6qiCTqX0pt1ck21yWfG8b8NfAGoEGDq1oF0oSQezq1esAsXuyurKJ9jQQH0nIr/5vvyO/9a//nVTrEzI/XZecuo506kyojtz47gNjQczINvopBTFe678NiHUwtpuYrP0GxgJszGHixdjuuTeiVpkKJJWJ7FwcxBSoHxjEbF0biPn17+QQ16sTnsbKs9e5lk3CG+ksLpNsb1NBHCV42XJaMn5O6a2JkmksluekYYRdR6XDyD7OO6TfMxlA2euBO1gVI0xqU27u9zCySAf70BRaAxYDe2wLtKGQy6hLNRB1bqFZqGb8HUx5H/XwFp+ZLp64RzYz3a70OJlbMf5tG7nDVzRLzMaQD2VwYs4OgdgLr4YgZi4K85+GU+A2EH84dpT1j//4WIvdyIOE+lzdR3zcy7ukbWHEtRtvduvExToYgpgtdAIOJxv31UWOYYHwX1q6LZ/5zB/Jcy88K40WBCAEbxsClOjP4aGGlU4h6OqXGRpB11gb5I4O2GtUxtRF6DQpNb11geI/kg/YXrxP60vdks5u9k3l9whidNfRfCfdl0JycnZW5k8/JB0QD/bgNmxJSZq9AqyvLO6bBoAlpNPuqV+6CEsg3VmR5N4P5AJA7KfOJUAyaEupAItxvymrmwDrOz15/c5AljZgoDFlAIJEdTe49UAtwO90jQJMsFayBQBVoQAABYkB8ThaW8YSgvtQ4wGwwDguJHBAuJeLANxyBYCJ2B2AjW5Fgvn29qasIQZESvlBA7EQ1bxpddszj+/TjaobIp3A2DdU+8OahZJB9ifGDtosAazVPIDlhvYBsTe2QXvfwRxg7LtKNR3I5StT8gu/9D6ZhjV0gM9eA0h845tX5fWr2AToHTANFhldqFkplk/K+Ud+BlbPednZp9uxB9o9GFJ7e7gxgoQMnsNdmcwUpJcrI242IYlSTRIAN3qBUnAj5uH6LYDMMQESzsJ0BbGwnJwEK3EWKQL13ppkG0uSRYyyCBJKlq5BjEcba2tnex+WYEPu3V2X62BWvvnWdbm7uiP/66//tvz6v/pduBMBYjMTqph4ELNYyFGP8F0vIkxYjQMxJ7DHXPIoIXQ/8Xf4fVjWmM8m4qLbmLd9uOITNGWVbXZI9jvBM3wV20MqFrxQDaTMuwViNt4GYgQfenBs3ElK42s+pmNkBEcNJ4hFLCffct3mep3RM6dEkqCbo0DM9TcCYma50vXJeFzIONV78HqBxu/6MgbEjppDL3MJYiTjcNy9O5H3IWM6j9QPemIIqP7h+/mughh3IuUBZQFk1iiuwdGWWAhiYy2x518J88R8vkfICuTAWhdVwDPOEtMVDLZCr6BHX12q+j1vXqpfmoPJTuk1w9nxrJVDG0IXIK02Z91pLgP/NDZgBtpMDhJ7e2tD/uAP/l/52j/8V2iJBxCA1Prpk3ULAQEZWhZ0c7EfftqokZGC3QKYMbZBgKQV6okezPchMNn9uTkMwHR8PA2YI4Dr0j3AjUAQo3FUhSvr5LmzUqwvqEvsoFsEa25SQawJWngT7LkWYin0V6dwrVIKDKfGLVkorsiHznXkwkIDeVg7yE+CwAQV/9bdA7jSerK0DUFOcE4V0A5EyWD5DEART8ESS2MHECQqJcbhQCYBINFNWCoUAVoAcceSVNcixi6NTUT6fTYDawwxKAJYCaBXwE/2Z3drWzbXV/XnHuJM7S4sVyXpAAghKTK4J6nqHFtqpe0W3bOWM9fHWLbheuz0SJwxycJ0hjas5FYbigZAjcIQ4UukGOC7sHIKpZT8/C++Xx5/3yNIl7gu333pdcS/1qCYQOmABU72ZaPFscuizxXJV08AMM7A4j0r/cwMcspSso929hp70tsB0lPTJrkjU5LE5Jxka7DyMC4JmI1pAFcN+WXVahHuWuSFVZJSBbOymtyXan9Hqt11KbbXZDLfkdMnphAPgwWHGGwfm5ECkFbmzhZy8zb35C2wK19/6448+eFfkE/+i9+SAuKfM1NwH+dcDJIL7gHYFPQ22N7BflK3mO1Bs8T4N13j9CwE2zMQRD/ML+OBz3K5DrBHtmCJtfBHgovcgZgJ5qigH3al2Z4JyAG0hHRPeVV5DIj5WLsKeDcGEVCJ3jMALXzOG0E+JEFli4QnE6AuLqbU8IgMcsI82guNhbsQyKhxHR7/WG5sBBzi42pCkB6SIJeNlrWPMw/ZWLFY/TEmV8eZlHf9SQvMXJ26fpgaQwusmIMCyzXEYY3KYfugi0yOvZs3Vg5/wCwx//D9NuYirUIzdbQtkfVydEwsBDHtzyhLbBSIxRrhzV1Vb8z6VuPXBy2dUy0ag1HICbSuMInO02uV/R59aIf8wo8MamSbqG1EsgTvjk2egWXF+FMeILa3vy1/8Z8+K5///Ofgs98OQQwCkoKAcTHmS2W4UBif0aTiBKwIxEQg4PvQFDbXt2AVgehBdxQXAO9DEOMT36NbQX3JeENZehEQU7cdhYouTLjGKkU5feEcLLF5Wd5qIp8L5kNmVqQwB4GdgzAGmw0xOZJLLECclCKo6pnuLXn0REc+dL4jk4W7yBtblYMdaP7rIrfvtuUtxILgiZQOFyAsjC6u0wGw9BNduAeT6EsKAhlxrQrcZJWqUokL6F+BOV90qZKJRYYeQVfHDv5wWFGk/pcRS6IFpjRh9Jna08b6mmxtrIPYQbcg/NqYfMZF2P8sLTq6MCGcdQPitRZctBQMTCdIMVcLQEVtN4P7K/2WbkXEzroD5m11ZBPxlR0wUw4Ado1OQ12rNTADp2bAQlzfgLUDYEcuUhLXa4ORsb9PMk4KQIj2DQogaQCcMgCY+lmZOvmY1OfOa/7SxsqSrLzxAxnswv9IQEgXJVGbgzU2BeusjHmAGxUs0jnE5RYAUCdmq7C2cPPWsqTbSCpvb8hkclemkfA8X8tIvQqiC/OQAOB9stMUxEivZnsSAPiWrG00ZO7Uo3L5/R+BK7Msc1MTSJGgtazb5X8IENvY2oO7Hi5lKoJQIk0O2GY+Foi5PaOKrX5tCMQ8gYXriZ6WdwhiXjCbS4+hCANNXQsBuSNu4gTxrAj4mIjysbXRCkNUlMUE86HruKupWUSFxAtzi60rk1jzCSOmmMq6IVk54s+oX8snIFNB0DgUx9iBFZV2ks5KkBFpdb06I8FdM+ABOKV93J3H62PmolLSmLsvr2EJ1vTMQPbSRaPrJbz6uwBiLwVXC2DEIZBpT/Z2YGo6V6ObXtMm1Ex3uQjDA+JYQKYpeaQfWkAOEIcHjVonXYB6L7r03IyqJUAiBS0sTPwAQvELX/pr+ZM/+UNU7FiFMIQ7EQLGklAxeri+gRg2HgkHsLwGGFEK9snJSQWyna0duEoAZAA402bQRi4qB2LK7FP2EkEQ1gWEuu8PNROf0Mdk58WTi3Li/DkwEJvy5q1VEDDgakMMJ1WahwAoQAhDCMIE6cEaU60MY5QDmWGyuC+PnxE5U1tCxY6r8IqtwYuckd21hNy+05IlpCTt4vNdJiHDwoBhowzNLFhzFSzMKjSsqSrdh4gHVSpSgjsthzFiP2m5Gp0eoOUotVm4EZkPlskyNkZWolFgueFp/jfBSNxHjLEPwNGFifljDJHxMFp8bEAPFERNlKS2RTYSOpQFKGbQPl6HoFipVnWuGK/c3t1CWgGEIVhuW3juwP24CzflHi1OABrCLWpvM8bOgHMuhxwwXK/FeBQqRXRAoGgDvLukY4KNOEiARgjlYOrM++XilaekUp9HAvKb8vZ3npM+LEiwOfC5PIJ2iI8Va/hZxM+C5GiFgQZfq+fl5AJdiVAAMjuoztGUk5WE1MEGzYE0lEs0oSyBpQhAIhWbeX9trKkW3NGNBly9IK+0YVHv7Q/Akrwk5x/9INZJARVWKjIJtifdNSpMf8ItMfaT6Q7qptf4kncl/vcDYqEvjjEuTyAwQa2Wn7qt4yDhpJt6dwI5FwhYdbsEHphh3fuwvAo/Ec1vOxqGvCeH8ozq7IODGL0jniGuycfco5TJgZLAXW3UeBK5ipAVFlqxsTnEdfghQWy4vxp/xFBCJCtrfPS4HR7d4ZjYWEvsWWz2CCb6OdXuK9R4q8R9yPyrzvmbsH0AACAASURBVL3mwM2GIzQlVb9STY0Poz+YiW+vBewa/YWT6D465HuOg5i/lC02o4Z7xp3IP/zDV+T3fv//kXurdyFkjHnYBlDQcqSVlIVQZa4YLYoehTIZM5jsKuJAM9PT2tfNjQ3NMyMFP+ihE0IUqCRHcMK1ygdyp1QDolal7s2k0nQnEQs5gVylHOj0b99eleVtCPpUFSC2gEDVFEAHsTEEgjqY0QF+KsMPYjsFZuJEvikn6gdSGrwpnd1rIBukZBrCdgkVOW4vNVGRg7EwA7EBLJ0ugRh9m5wqI4cpj2RolE6CFVhkfIrgRGsLbSJYaWyQwE8LljlttJYAWgSZjCZ/MskRS1srDjD46phU2CBd5kJRF8CotLVMFxQEgE/rgInXTCwPk6GpYRIM08w7ceBIQGWeXAOW2tb2BvK+1mV9c1uWYW3tYJ6aAKgDXOeArmDSmMmoUlM4Ywn2mAPqFG3k0hEwqAR0IJC6GEugEhZDTVL1c3LxAz8vJ04/ITfBGnwbJJ8+3My6cwZ0KVbxUVhhDsQSSHZOo8QU/1yczciVs0U5N9UGK3EPP/NShou2sb2GeOCS9ruGChzTU1NSwPdYtofB6gP4OUl02AGxY3O/B/fx++XSEx/FWsD3oUjMgaGYx/iOArFhVrrfaxx4vx0sMhvZnUod9+5EY9vaDnIuMttd+q8HGfs7vIoppaPFsV7FaHbhV6jQYJ1t7hxA0SC13ti0oevM79+IAHdsXr2ccyP6OJjGw51mHFoZvn2+7bxmSHdXRTYCLFHrLyYyVFFm3yNBD+eOHXaVRv+2XK4xIDYk5I+jiwQK+/1QT2fKyAu+QgYtJAVdN3b8hPdgRZZCbApJpLLiDjb/mhPmptJbIbqf8cwgFkaPy48TxNiqLtpEstdoEOPYhy5o388oiBlJxKy6Q8SObzz3j7GxCXKihgDFPmRbRoHHrSqbMNLeSQhxmej8hE+wdYil1lrgl/bXid065ppg/IYT4f3bHjC8NqVVMGApsZkUooyH/QnIHXfX70IIQhBSOJJFBbWegpsgJhB+JpDdIodriIJ9fmEeRIGy7MP9tLqypgmsts9s4NhuzZkiOYL5Rkrtt5qLCmJ4jdZOBQJucm4S1sAk6iMmZA1Eg5ZUQOeegvZaAbjmIHwJpNCWSD/HzxRLIcGS7CMOk+6vSaEPRmLvLtyLW3LpoWmZmqjKG1fvIFcKxAgf49P0FOhsMM3LsLbm56dAyoA1BSAqw2IoaJ4XNTtWJ8hrDUFrI+KICMjTXaguP4IZwC5F9yQtNS3FRKoxAZDfRYoAvk+t1pQXEjQwtnATNvdBud+DZg4fYAuA1mXsSyufYKxAXacbU8GTViCTpmnpYfxoyW3vQfBv78FFugQrDMAFZWMf1jNTIwhgJObQOtvH6w3MJQFMhRpcih30uQvriszMFoKrrByhIJWfl4mH/pmcffhnYe0N5Pprr0sfljWyrpFnh9UD60gRKwPQA6CmYB1mQMOv1NPy0GJGPno5K4/N7kq1s4zyjdvoN5WeBEhDK7Kysq5ANAnq/OzcHKp9VBT86W7egXvtxu27cvXmMtiSH5IPPfXLKJOJMceYMlesihicT3QOorGB9HZCm3di7GIo/kIQi7relaige8tErlob6o62WJlaGx4gnMI4DGK24w4LDL6qxddsSdt9HJjtwGLe3NnDGjXan81HKHgOsc0isiMAMcafcXFlJru95WsIxqWAv3forvQgpl8lgy/iwhyOrURLTUXBe9gC8+3SeHbEslQMHyn7TB4wvna/B78/jsFnensYOqFXwz+0LUwHcl6rcC5HoGGkHb4Ch15nqHnGDeeYOZYy1iUTvTWex3berzPv0vs9hiIIYhpTNjnhrRlVVI9oiU961u5hHU1UsYd5BQyQdteDmE4cr3t4HCLdMMCyRGYbWPN9GuuHvm7/jl2Pm8xpi9jJ2nRdIK4DwWKhdha6G414EGU+mfZmeR3WHGXZ4WZkQh4c7Mjf/N0X5Qtf+C9Ihl1TYUhLjPURKQWyiKtAXIMiDQHo4mE6eUwGxtY6feYM4jAzcCluyRIEEll40c3HNhMQKJQ53pr7AOHqy1XRVUd35QQSoWqgVqcQX9pG8utehySCWWzcCtxkaYAjv0saOkaAuSnoMxxUaBesms4WqolswK24ARBbk5lqC4V1z2kc79XX3pJ79/YAgKw0AFB2/vQCKmxMTkzI7AxcovidY5IDQzCLoHsaPnYK2iLjXiBuEMitoCddi8bYpEXG3DZucK04glgRyzLx8zkCEa7JuJoRNVSl0NXRA2B1CTpwATZRVLeBKg6+LJXOC75PpYAgOWCCsc68ae8kRrS0AkhbwayBeBgL9G7DqiObsYXnHkDx3vKKrCGPbAcsRWpxutIAWMpkRB8GePbRrg4JJCDK9JKTsMYekvlzT2GAZuXujbsAMdSgbJKtSKsZ/SS45wuSrSInDuOWBYhNTOXksfM5eepiWy5Po9ivrMsA+XC0+rKg5a8jpnn79rIqPhy7SrkqdZB2SH7JgQQzwDjeubuC3L2rUGAelw9/7FdlgHglla8JKBYsPwUPju2ViPAyZ49tZgdJRCCHHPZ5z05UxVI/6WNJtvu4DzWeotaCbYxQ8PmdOGpHHwFiBAonY3g9ur23AWANsnidoFEVMAJi1trwEQWBQyAWSFkDhFHGihmD7wDECO6RMT4KxHxrTRqFluW7AWK8dtR6UkXf3fAoENPvaVuGgDQKqj7UEx1w7xobnghbEbq/2QaNeVsZVbduDGx/HA+uQub2KuGOvIN3E8Seef4bej0fiONeOFSGaWgCwoXi+f3cRqpnORstNM091muSMQfPJfmZBWMTZpuP/1g8RkkSAeXVsbPwvmaeu03A65FNyXjY9s6mfPFL/0X+BgnPWyB50BLzIJaA9phh8V9WGMDvpHvrxNHkhhuL17tw8SGZnZ9T+vD1t66pUNbK1JqkZz5jCnu6C9l+tUhc9Qp+nyCWR2mpGuomMsG2l87JFqvToz5isjCvtRHJsOtCMLLuoaqy+D9LaxILrItKHZ3eLtqIKvWDLSkMUCwXZZo+cOUsQLcpr/7gbVldRmwKQ6TFS6lVoR11WH5TIBBMwKrIsawSuPoEOK15SDYmgJVJzQQouhbVHeo2Oi1lD2YKeLDC8hDwrDSfQT8JYnQ5qssWfbdKIEyUZnV7rki6VME0BMiwfJdqqVqrkWWrGD+EK1BLfZk7UBOeYWW1UFqL4EdFoAPLvQFFY4eggblgm/agQKzhJIKbd5ZAW78HcNtD3AmWL+aC9SV5HdYa4G5MA0SSsO46YGk2B6iFmD8h1dknJVM5g8otiF1hPvs7WyimjNqIkMzUi6oo7rt45gSq3JcAmB2pgbTxyLmCPL64KWfLN2U220Al+xo2G5KjYeHtgw3JfLCVVYAb7l2rTcjMDNyKoOoPtB4jlKN0XpZQWaSTmJELj/4c8tFofaGiI1w3s7WSVrQ3XQ9j4a0QhQQr1ROA2JA0URBziqW9FeZv2k6w2nxaAszJK43hENi8J2SkWjrCdcOrUxnlT8oAyBnuoT2UmGKcmCw3xsLsERK7RgnAKEvvKBCLCveYBaHI4sMR5EAaCChOH2WJHQFitOCij6jotuRd69u7BWLDFmIcxIK/VPmPw4jF8oYVgRAFAzt51NAPryB8zZQlXq9AJVXdq6aO+Di+ddybJce47Dv4SBTEKAe8xcR2/dCW2DdffCY+ud7aH9FQJVZEBticil7jo77tk/W0Po5FyrzlRJuD5nKQqT6kbXAcuXkUUM1NoqCm12RwlW4js/j4MKIC29OTtbV78pdgJn71a/8VcSNSwQFi8N9rXTvIV8aNqMVrGRtafPyPQpEllNCmhx++6EBsW96+ChADoUHzGljyQ3cX2231xVjFgg+6JRkf4s4iWBQLEFbQ8Eu1KvKZMrIFMkc3j+Tm1DSEARh1pNOTmaMxGhvcrLodcB+0uZ/YQztRcDYBIJMVObOQlyceO43jQ7blB69dk5VluMUIPHqcDIkGGbirppCPNAMrDD5ukmDQvRyEO+MwBmJWrcRqOwJctJabLV66wvgeiR0MKGvfCNL6XbzGMjyuphyDwQQyWml8UqwosUPZeowvWrIoAd4rIBSEFsO1bcQuk2xD8G81aXVBI0M/CF5Uffi+JtOCYHMdR+oswbpZWV+BW5GED1gCzOmDP5VTQj2AfI003IJFuPYGII0coFpHJzMtpdknAGIPo4mIc8JCO1hdljZiY6kuqm+gCsfJhaw88fgpWK8FKBZ7anUvYqwvzh9IPXlL6hnEtuYfwrjUoQwhzRkgtra2Ja+88gPkym2Akl9FdZEz+D4S2DGODa4BgFYiX4cFBsr/3GMAMQgLjA2cpyhlBWsZbkXGCC0ORpFljDmWH9K1OMaq4RbwwGIrBt9xsUmqjARhTgMVEOYakn3GfaNHAnll8bgghntBjdBPk0XaBHt2D7lwLeaEUQGNS4mYkD3sTgwBSFuNvtLVbGpuJCY2zgrQuFB4DfYxjJAd4U48BGJho7XUWAQuojBurrXjglh0IMZbMeO6ZpZY+D2N3zl54N1s3Od+TC0W5BHG1o49otcY1w4HYM6dqCXxdBw0qukUIDcSlAv+0rG5fnf+CEGM9WpJnrMeaKkrZaPG10z0rjF3Ir44UeUxQBS9zu9AEFNfPC6qcStuHGd9DDff/PPU8vwwRkGMcGOWmOpOBDunddq3LCYWsJp0wcUHX++t3yEVPtRW7J52L2u20brVjYJdvbJyFxT7P5Wv/+PXIFRgHdCdqJYSWgTyBK0x5t4QyLQlqmnyGBdWYU/J5cuPAMRmQDrYljdfv4pYDwgLzhKLumcYSyJBgQKCZas6AEtzn7FmYgmaDo7pwPuMfR0kWCViQfZ6ZQht5EhB8tIKhIRwZiesKnYRVUdYOksGKJSb3IN1ti2FxLo8fnFCLl9cQIxuSV574wbIA6CbQyzywdhjvVyUM4snwUbEmVWMcfFcM4wJYzFMYs46Sr1akVwkWk3EtB6NjRGsSP4gCYP140jEoKWm6QiMi1lcjQKRIKf5ZIhrsVQTa+bRzUnLRl1CeNqxDdwaBmYEKFpNZENqxXLSbFnJA+5D1h/s8rgVzAGPb/DuygbmbB0Wz9vXb8oqAGMdJJDt3R2NmzFO1oQ5Sxcx85SaVGYAFiX0PwWXZ6MHayxVBn/jIngelyVbOY9E72npQyHZunsDlVDuyixOBXjk5ED+2RVUqj+B+GRnFwSTXRBjSqjWAbckyDTQTOTcqStIoj4FoU4mKVIFoIC8ivJsL337JWUnnj2HclcXHlLLexeW6Bqo5wMUda4CwGonnnCWGEGsq5X+a5irEtyQnCdvfXDtasK4W9cjA9ujQMyWP9YYEo/B9mTKA3MBi4j1wZPsXEVUJrxEcl+IbeYRlhi+y93bwQbcQwxsHxYYK95Y8Zow18hfJmZphC+acIlYUWysymGXuwTV0e1h7sPI/o/KAsa6A+WYI0Ob3ovt44JYXHoRxKJtjgpswxVry9GWWFzQj4+dDUvOYIAsDBTrthWJ4MNiyibd4yA27nr2ulXuH+UiduxD5nbiM0WQjSy52UDMn/FlF7E83h/Vw1dooWFAZdYbN2qJqdwYD2I6L96NqiBmcjAAsWcBYryBFRI2TWyYyeM7ph/RAeMoGzCFiy0OYnoTvaRNkOoQasU5V6O7Tugt1ou7+3Ocw5lm+8lGtPuaNeZBjNXiN7fW5M/+7E/UEiOI0RJj3IXuR5IoWMzC8k5ojXFDhSBG99yjjzwqU3NTcCduyxuvvelAzAKQ4byaS1GBCsKIVh6p9uwOLbEcCBB8ZlH5YpCFOyo9IY3EhOx3C2gLz7VytH0NavqKF7BC2hAWHcRtegAygFhStqUCqvf7H5sXKPAgFlyX5ZVdfIYHayIOBKlC0FmABXZyfl7qAE+6JVN6OCfkOtqWI/i4emgMWhOogRQ6dnQLGtPSQMxXDaCFyaTnAMRY4cSBmNZa5PtwoWkleDIcNXkal6RloAvMrFWmIfCnEjzVOjPLzdIWeAgpj8+B9UaVB33RoyLwiQZp9oiLbcKVeBuuROaJbe0g2RqU/F0AURNuyAMQdQ5Aw98Hy3EfllmD6xbAmwaYDTJFnA5QlU52QQa1i1Kdf1yK1UWcDIB6f/duSRolpKbSq3Jxek+eulKRC4toPMacFjcTnk+fRN4ZcsT2kJdXKeK4mOnzcBVOoG2g8UMJund3FTUen5abN6/J3OyUPHL5ksyfQDV+jOHK2g7yAdu45xVZvPQRliRRMMnCyk7B3U2lgXUpa/WSKgoG9SGIeYLGsAAxpc7Hkr2gAdBg3XGsGEfU9YD5LIO0UoY7OAcyjrrasS90H3PLeImhK8/2mX/4/cfXG3Db7qA6zD5ATM+F0tqIQ4xi98VRAjzY656FzM86WiuboEmvCmKMbZuy6yV6zLXoZYyTHA8CYnaduHLMy0QJIToEEYH9zkFseMZG/x2MlcpXcwMH46+uPZWOxir0c+ZB1c+dbbGRj3FlsbSffGLcWdWHIMa1aF4AQ9OwbeEhoXaTMTc7XpcPfUoT93FNghjjrOGSdDJ9DIh5Q0flB0cJa2dy2BL71gtmifmHLXIb1IgE17cNxMzUtTENLSvTuFi/id8NTVQ/SARJO8jSBsdqlXlvt13LQIz3xe+uSf5EUnVXORDT79MSowtNQWxdPvtnfyxf+erfK6mDybhk0bH8EUEMckStMTvZGV/WeJi5C+l6u3zpEgL8COmvr6Oq+ltawYMxm6BSvzY5BDEKaRJESHDQGJOLL6URCyvVZ3C2VR3VOWrSAtngoI/TnJGcy6MrwjOTOBhoF+sJwqU1aDsQQ5la1MkAu3BfFufoktqCUN1S+mwKFd2VSAINvATG29mTp2QONfpKsI4YH6M4IFuTAJfVuJktDlZ2SLOKvxb+tYPu1NIipZ55KWpRGfOSIGZWmKs3qdYc/3bMJpcYncLn6Ir0sRddLdwYvn6kantGvrGDEy3bT/VCupaU1WkblsnSDPTugSCyA3YoFYmle8sgsixDoO6BFbeN1+lOhGsLVhjr9rEiyw5PGMYBjdANFKAHGPterorntCRBt5849ThqJ57TE7B3kLRdQArDVGpdThY35IMPpeUSGImlQhdVUZJQTETm51DKCuWmaIF02lWcyP0wiB8nAMZIqE7hyJhmT7794gvy/PPPANBT8tBD52QOcdQayDwtMFGv39lCKtpFOfPYx6HEGCORxZE5LxwO1rYsohRZCYQXKgRUynxcgr9DxjgLPaK8EcQU7uyhp2oDwJqojHKAuC1dsdp3vM75phuYgoqEHJYVs/1pCqDFyFhvk8LSPBuclC4TtqH08VrM02uyDpjp6U5B9YAXV9OjBW6jRpTulAhIRsvfMZ9JPSBkMutldXRc75yiacLB1o9tO1076i7VaztgthsFlq3JHYqQcPzC2L2OXswSG5bRgecoIqOChkV+iYIfr+kfh0DdNcMDjJOo1gkNi/Db5u4LRlhFro3zA1l5wcWtNfZdNx78jeW1sMCY5KyyCrfQ+ecYB+NlNWTDR3iNUePwoK85GoDKMJ7lqAxXbSNr09IaC+ct1goXrzQQsxzVqcqQO5EgNvwwPTG+aPkZs/59DEyHK+I6YKvsO/6bsQU1BGLWhbgm5niMBpDuIqq5eGqxmyAWHtVFByHB2AyJHX/62T+UL3/5b3VDWuFLxl94YB01f2xJ0oM5aOYvNRDDe2T1PXzpEQT4qxCc97TcEespag1EJg0G/TaGIt2J7JdWsPDxOt1MzMEgiE2DLg76t4CdV17AESmwyghAsKIGjMs5n7QeNAnrotuGNdBCZQme6AwQSwHEeNBkNtXASCMvB5qrlnjSmCCr+He0QvqFMzjOhGeUAYRzJG1QEKpFRuCy5UFBkyapha8RYPz5SY74MYDpZgWCmUsGdxTSEPRMJLoOyWZ0LFFanhp30Sr9+IxaYXZWklYpUXelsy9iQsSq+7N6R3DMg64hrC9HNKVQ4lg3mPgMyj7B7C4A7MbNW2qBbQHYSGNvgPzBos3cAASxXYDYFip+NKio4GJw7KK4MiyyFOanOIPk58tIPn4YbsY8XLFNxBq7MpVt47TmbVksHsjJWhfjmJRHLk4jV7ADFwUPxYTygjlpoKxVFdZcFhZZs41UgTyO0UHMc+nuHfnqV/8OStOGzM5Oo8YjDuGcQMUQEEFWN1Hpvnpe5s59ECAG4FPGJ8+x0prDeFCImtXEc9TsyUR0jA+pKq6ahQGISlLdg16JI5uTRAsqZ5pUjnXc05hxCDJeKaAykweIMbVC3d1UXOj7xTVZ/ofj5ZNiaQEztsvcNxQRw0eYUxhI4EA0mLiJiLio+2pkArF91ruJjOBBspQVE7AjcdSpqp/TXjsmM0FMdROSHmiV4Y8UPSkkcunQuFhiIA9svPzDy51hEAu0et0bh4WmG/lIL+/363gQC5RbjpPbj5HRc+QZRghpAZmwO1TJKHL74LiaEU3ynrGg/8cEMZ3TYNziUU+nMtxvAI79PpmJ6lXAT/IVLE3DMIBhpqhnOXpROyvA1ojV5MU+PhaIcQNFrDN/0QcBscDl6C0vB2JBA3VRxkGMri/TUkIA1UodEUBVi8wJUCW+QcNoIi7xJ5/5Q/kiKPZdlGGiRacnruKpyc0AMT1qxZvraonZhqqC4UdiB909S3fvyg2QCmiFUVWyc3jMguCDVgxdhp6h6A/p9IV1GVcq13D68BaFK6yV0gxiMzOI2UxAcGQArJZPpxocY2NwJfZRrLbHgrU4swp8RtDu9wFiLQg/1iFkLhpcUugzrascXQKoznEGbiy6E3MAFQUxsghJnacbiQ2lhaMgD+GFMSaw0RWqyc0OmNTdSC+j1j4kqQPUc3eOmNZVZJxNrTArV5XRUlfmpmT1DSOJmOuQPm0Cn2r7Tjh4K1aPrGHpKBdItTUUank217AwMFf7cI/toYDvXSgTt+/ckQ1S73dgoQGw9gBkB7TGYL3ySJgDWGFbsEYOWPeSuWu4MCpIYqGT1p+T/MS8LJ69gMMDZtVSYl8mS5gfnOCc3MdBl/vrcmquIB9/6oIszvdRb3IPcUYoDjwTDdGsFN2SqZOysZVE/t8cEp3nNMn7Wy8+Jz/AYZiselCfqINuPwuW6DTie2ArFk8iJnZFiR7sIkGM3eY6Naec5QQZ8YKkGoAYUyKoAKmnwRiguvrxTxtuVypjtF7UFcfic7qfuCPI9qV1r/acvmbgQ+2AZdV47hsZhU7jdj+7vD5BRPM63d7SNc5LIybK6sjDZoq+F8KlzuADgxjdx6wgb0eCsH7qg4MYe8c0A8fpdNilHoGoi9RbGbE4katUb0P7IwUxDjX3nrrXR1oYzhJTYGfM3gH8aGNE18wPBWIqc1CaDmuWYQBTSEzxDhWTHy2IMU2GzdC4uC+eoG5jU67GAThd2l6pejAQcxOtoxd5jAaxiLshMgkWsPOmrQVEYw1VEAutOsVk3WDxmYyCmIo+D2LOrUl3FGneVjvx/4NAY44XKycTxMydSFYgE14da8SIHU44TKHsFCn2jCfdun0bOT9LlpCnG52LJwQxTRhkbIi0aicIdMFSdDDvC4K8ALbcLmrpdSBIk7kaaODQ4quom4gzrfZBELATp2kJwhUJ1+egDwADuWOAuFgCvxO8CGIJWA50s1FwUhjlYRmVIe1mYYUtzk6iViKrcVgeFyvU021onha6sAzA1BXImJjGyMySVMB1QJbU14zQQa2d9SjNlchcMXMrGmhZlX5aafq6Mh3x5H8ab8P9eG3nrtS5N/S399zxC0FMMwJi5hxnIWRYY4yLIXdsA/GweyvLYCduoNr9ttbrI9X7ACDXgCtNizzD9cVThpX0gdeYO84nyQikAWTgI6zjOOk6wH4SFVnqIGEUmBMHYkkCbskc/JClTB/szr48fAHW+IWCzEx0YdVCgciCvJOZR/WQCVD9WwB3VGFZOKO5b9duvC3feObruuamcN3p6XnE1KbxnRqIPCelOPOIJGDV2tH0hgc838zkqlYdDN09ThinMAZkqgasNOdqVXKMjo+pUV6384F85uAZiPHhfuqCNS+B5W56N4x9qqcWXmBrxSwYI7M7ZvDQ3h8+SiZm5RxpiVm7PNVeSyI5lqKCsANMs8Sczk3w1R6ZC1AtMTduFkGlkkbtwKXf4BVNNdDhtg05DGxKZnCA8qMGMfbX9o2dtxbRwd2oOkWEb1EWaCoPenYEiB2+RmSChr53yJ1IQwBrgsXSC2AyexWSazIEsdBw4JXtkkc1aGiB3OfPcSBGNjNdiT8UiD0HH/+Rj4gmcUiL5gIbqWmYmRqlk/oK9tF7xUBMT2G2Xa9D58bP7qm2ZzCk6k5U4cgnLDFQ1D//+b+U//yXn4MgRIyJpZJYGgog1tfcLFaeNE3AkrVZSocA0pNTp04hqH9aLbibcGGt4uwsPcSNW81CN8FG43c1XwwC31cUoUgwOj7sAEitHGJUTWjMabDFUiAbAMkgRJGXVJmEQEY+GEsm6aGdTMRu4zus2AFX0T6qSwwa+JugBaGOxlKwW+3HgVQQtJ+rlxXEagUADzZttVjWo1Y0BqY718gC/hRnBSV153FT+Ur7LC3lXI/qVmQcjGWqaBUYW5Fu0SBuRtDDd5nlrwCnYMVr8FQAcxNqqSpaFwpw9pqqeVQW/FyqwOaDPvDwTCF1geEN9rXJKh37VsNyfW0NhIl1Z40BtOBu5NwSwEg8YAmkPQDZNtyPfK3NAsO4H6t50G1BPkkFJbjqEwXM8YRcefS8piUcIHeshTJR02AuljF2PSSWn1pMyBNXJmS6zsopUCpQ1aSAo16Y93UNJb+2tnpyArT7KqrgNwGCL7/8XXU7E8Rm5xaQ+Izk5/IsrL5zeJ6H5Q0Q49rUUh3Uyi2n0Sc39Zvi8AAAIABJREFUx/cbLRxHndf1HHHaKeCoZuKEswmaQEArLTkUNKZY0eVm4KXOcC8oHQL2nKtunIBSl15cnrk+xF+0mg/2MPr6qAf6rG5828MWD6Uuab4Vlzyj76oL3Lqqio9Ct2MUagzH9dvHoaIgZnLAxsHXWg3kQzA+P14Q4z5REFOddcSA+lHhmLgTkMeN4pjBHfty3L1oFpee5gX5VOAJDty/NszhLA5NejAXD3rzMZ9XYrZW22FNW5apM2v4xwJiUZAaBjE7MG40Wo8CseH+RUGMkV4FGHUVhlqnLgL3RScXdUP7pGmCWAtuuS+hAPDnPvcXoGRvqpuQbpgeVHOWd2LweuDYgcbcIksGAIJBPHfuPIL6cDnBVXX92jWw4/h9lscxa4J73y8uqwtIJqIJeRXSsJRItWfAnYBBS42fp2Wj3wW1fg6CbhFgyaoH2zxUENbGAKQQAmEZJI09MPC2UKoehHNj/KFdpJ+38XlljuLveRBPTsMCKyCBtoD2l3D9CdDLWc6Ji1FZgrRBCFAkcVBw8j+CGBcLJIHlDlHjNyah5oPRNUjXobPI2D8rDJxVqr4WQSZhBK7EwNLSgsKMt9EVYPUW1bpzpBBzHRq40VDgeOhpuk6D7uNF/YwppAp4dJnxjLfGwS5AYwO5WauoscgDJ/eU2LGP+BgtMboS9wFgGi+DhbYDd+M+4zqcMyzQLiwxglkSJx4UcVZYvZpCMd6B/BQSxy89NI/YWFtWUZWllKrI+VNkIcLFiMLLs7DIqoiJ9XpNOF7Q78IsaPwTsoLDR+/c2UdQfA6sxXn0M6uKzrW33sJRNyWQOxYlV8SJATVcewLuyxJZjUxutnFWmayxSqoZZlXFAcSBmBsHL1ZMkXPfV++DIpk+dNjUnUD3u8KDvaFr1WLIZq+EFhAXo3ooHDB6q85fMNjFBJIHBjF380MCjCAWygeuZRZrYHzEwMq5TvGrHgvi7+vGzdPi/0cBsTBdJwyZqIzxltih8QtfGMcYt2USl8HDMTKdHZUjqLxGDw6AzJSCeJwzuBsVLq9QHNGmB3mLlpiWnaJc1oM6DVyVuXxkTOwY7sT7WWI/EhBzwisGYs5doK4njraCWrA3Y+Nl8R6n5SJYzjOqvvyVv5O/+PPPoor9mp1bhUB4H+47WmMEMSY9c/trjEa1I+TwQOheuHABVRiqAJIduQkQ47lZSsH3m92LHl0ElhRsOVWMHTCBF8F2d4SLUtcp+CngIfQHKESMhDKZgvV06eHzsArKyoDcQf4TiRMpx9xbQgxoCxZFl/3G96m5NQF+LVbix32ZpHj2xIJMsQ4fiB1lxLGmcAJzndXhXaFlPWYBbfbJzRY79MKTwGgA57VWOyjUTgJgwlcIYmQqgvFIEFPg4tNATJOtSRBwrlzGmVTpoEji77weq3u42I4mRhOg1Jb1u8IspSCO45QFjqVWiIebjmzTFboTkStGS4skDrXEkPTM5OQ9uBG3d/cBcihLBZDj2V5aXNSFGpnrpMevIxGvhor05QJchmfK8rGfuSSPnJ2WDVDub795Q2bA7jx/flrmZpKIebEOJZ1VsOBZZzOPOFdqBrHNqly7voNEZ5w0kAbzEW7iPZBNOI8slDw9dwLrZ1py1TkpgNGYqTwEdyKSn52qG4x3AGLxrc/36VQzlT0EOP89Y495dmGoqwdCbSiGTOjSw4/YAPyvVo/6xc0SIoh5yPEuPguwu71Gy/gYIOZzm/RahrgjZFocxEge0UNS1fo292lon0cqV7i2e0JXGNrncrLGHbbE2BCL9ej7bq2Hbs8fryWmZd2GLLFhEFNHL+dGGZuh5TxiII986VggpulCWMMAMZ7crortCBCzJWjxz1Ez+qBt0/WBi1rRbMsV1YpQBDFd80x2PorYQWPBAMPHxKaHayd6EPMDYUsksop1gYcqYNw0dkLR94xt8puBYouCNNASMGXOs2B+biPxmv1gD42l6AI0qyyewGeftcs5zVR/heCDJfTVr/w9csU+Aw1+Ra0iFgDuodoAk531DBvsf6Pla3Uyohg08JJaYqwptoHqELdB6miwPpTrr2qyekO38dQSI4hZlXg+eIZWG08GrTVx1VkljCNlcNBlFry5Ry7OySMPL6D6MirYw122D8GbBMmjjxOe19Z35ea9NdngkR6wjLoAcRa5baDdFMy0CmdQGf8UrMUcOoHUYRzxUUYsZxruMWj8WkAU4+GsGz1uxRURVaahEwgWEyDQmSuPm0xp2cxbomvQuRQ1f4zWJt2LLCHFawA0vRvRDgm1ebeEZ/ubFpkBnrkamW9mm5juQze/6iayoHbEvg5+Z3yAscxt1LC8d++OuhN3YHHt8UgY5oq5+BdfYz0/BTkUEmYqBY8IacNnwbnuYMw0hoOmlas4qy2N2NdUUj7xs5fkqQ9dRExsQ176xgvSxbEAD5+ryKULU7Co0ohtYaPjs10UC07kp1Bj8QyS108J8q/lO9++DiCjq7eoeS6sYM++Ts3OIVl6XjLlKSlOX5ZM7SGtnWgYZuko1E3UkNKNGywvW/P8nFqo/I3U81B0qFvYf0+tW7c7FZDUH2P7J2ZWBQ438yBw6av7Tk22cGc7UDOXo7uuKhQhoNms+Ucc2aLsvsOgF36WpB99UBPnUxN63Xpg7518oNIRcaSqzImxm9lTtxd13NzvgSvRXSpwJ/rrBuPJtR/eITLMrjFhv49fTzDsZyDmXN9UoSPZScfUBLlNuLnPgxghWXsOxGyCoqMQjr6VAhwNK8E4+T5HZk2LEThFUV2KWEdMw2A1e89idhMUrgOnsI9bCfF1cf+/GBJhgQIep2RUe8orW4t6D+6TMX1TJUfHhGueZQL7cn8QGzFOMTDRZN3woYstMoMBiOlrbmXpKieImUapkwjZq371CPDxqgYc3PRku/klqavWuqyXdNfmBobbiNbQ01/7Cmj2f4wKF8t6TEYLLqcuQYyFSynUKOS1kogVTeV/9YmanETVCwro1eV7snTntgpDm3TrI38EKc+4rVpbEPB047HtByxRBdC00igKFe4zrJzRkpOzOfm5n30UoANrpoejQVCQtteAVrKLkkWNtCwt78t11EVch6XYRCymiXYSvBoQlNRcOImnT85i4lB1HdZjgdXR4VqcQX4ST2Y2jHIgpmWfCNZ28KUSOoK1z8VsG9kEK8GHDDqzxqzAsSN5aCkqElhY1R5WmnOfKtuK1qNquUYfz+CeyoAjcGpxYYwxq4M45iKtFQM9cyEqqYCBZo2I0CoLB9pOQuijcsomkrwBYis4FBRgsa81/FBsGFYaFZYdkDx4wjCPc9lEjIufaWIOFMBgwRLE1HWJ5VWqkMHJmGJPPvzkgnzi44/K+cWKXH/5VXnj21dlfiIpH7g8LYsnUPtyEq1C2akeqtAnYInla6fBLj2DyhgF+cY3vi83b2xi7pGLhlQJWn8FJLbPAMTK1Toq4qPkFQoApxXEEDynkhaMtY2VB7EYvVvHwhJedX5cHM1JPH3dFyKI7jvLm1GpeEiKqCvRYVNs/eqCNktLz2bS9c11a1dSz98YIXroJpEX4hXbba+He9mEslVsYTqF+r0DoRXIDsa/vJzn+sTv4XtmNUTlzCEQUxHBcbbx8J8dTbf3RJuwE9FrDxfvParv4XtDES0qio6dGLOUnCzk9+xsPlpjvorJ+PEPC3CPaE3glYqvBU3AICC5MVELGK+R4JHHMUReSbIrcvytiDsfTKEZB5rHG48QuDnnDd2XZKa6+YnMNdU4yvtRD/Mk6MIMQGymBvYvW4cO6WWef+GbMU0uyij0Fw3qijFvI66QmcZEoa83ibzp4iK8htVcxJOWkL5uGzpaSDjaAe+esDwnE7q6GZ1WEW4SVoZgcdi2fOeFF+Q//sF/kDu3b+qiIHGi02StPaA3/Uy6d3xpJKPLT8GamV+YU2vn7s3bKHW04jw67oSmiAbFrpmsplCHSY4q5nQFHMDd1SP12QkF0ob1mBgwCSs42v7DT56Rn/kgqtHLsqQ6K5JkVXUk4Hb3M3CLpeXWSlOu4rkJ4cGaiwfoPGNhrF1HFn4unwLxAAw4AEke1y0jr20BhALG0pQQ4KxWjX9hHZglZnR7rpckUwuc9qc6UGSTmxZLa4pxPmNdqqXprDGtysHfcU9fAZ8AZSAGFqQKDXMvanwULVIKL4COYpmxNj2KxY2Jfo9i2QiNtnXUzWEbmYPPMd1FzHBtZQWu4Q0tgcT8MLoQW0zyxZOU+w24Enk8yCbOf+PfrK3Y4Hy7E6Tpf+dSKxRZnBk/QaC5cC4vv/Dxh+V/+vmfklK/Kc/8/ddkExXqn3i4JmcXUUx5hpXuIWiR55UsoDYi4mKD7Jweg/Pyy7dk+R5rXFJ5QdwT8zU5NSPTM3OIf+KYGYBY7cQHkGh9XhOvCQYq3NFPhiJHgZjuFq+PYQy4jY0MEO6jqNsutsmpMClhYASIOSqwApmKp/B6Ksgc0cBKAYWgowkAQ+zg4wis+4IY7kHykyllBjBe8x4FYrynZyPqELk1a6IjClLOLRms6f+OQMwNXLQOYmhJOoXXanoFVpn1brwwHxPBCjbTIbci97sCV/hg7h2rHGUBZDkoWyY/DNy0UHDwUZMND/rwy8eqjxhIM5Ge3DqGEcxRGW+T9Wv0vczzF7fEDoHYc1qxI74XDvtY7QZBxeUIVkVBLLpZbLG573GQ1EQwwHM2VUSzMuHmH4H7iRqZc49RGvjEz+BzaEcPJibPsnrpu9+R//B7vyd3b99SocGk0CYEIH/SErPNae4X/kaBPX/ihB50SC3/9u0bsgvt3u0y/ZztbwfAyk7Ad5kcDEAp4nRg0t+ZpNuntUctBhcmbZg34PEbE+WB/PxTl+SJR1HFo3dH0t0VySB+l+LJls28bO4l5e27Dbm62pYNAFgDx7Q00FaCGAsG8/Z1nCc2hXykCuNgOMCzDvCqV3G8h7oqCMZ0C5iVqUnN/M2Nm42Ttd+DRghiphywT4zNWQFgPq3aPX/SnUjGYZZHOJC04dyEBkaaqWQsTdxfhSF+MrZG4Apyx3zczMco1GIzco1rnWpYZCypVkphx6oUAK0tWFms4qEUeowJq95vkrmII1ruLN3FT8SqAGKboOEzb4zHulBfYZkonrxNgMzkQYTJYs5Qw3Aahzt//KmT8m8/9b/IpZOT8q2vfFlefPoFeeR0CcnjE0h4B+DyBOdyHdpDXdrJumxA0bi9zKNhmnjuas4ZD73kcTMLJxZB3Z9U92mhgvPMTiPRuXwGk08QM1e6Kj46/ia4de27OJdJDB8jslwyjrOTyUfKD9VNA+pn/KN68KQKEefZiFpGwyDG95zyqeeJvQMQ83varzcfIDAA5TWxH1WQ+dPQQwV2HIjpOHlZERmQqBJmsRuTKXxo3Df6t67vEDRDufZjsMRGzB7nXe1np0So0m9GhgGZSh0vByNCluOoczQGVIYssWg/YyBGpVPbBUY0LqX7nHucRQ90vCMgFjMyjlyKwZsqLh0KaqaHS6oniBkr1ZLbQ4KT+ypfHwOYoaLG9WzJ4bPDlpiv2DEMXLoodHGEiyQITLqx960PLKUhjS/QEtWCCScguhDZaXbeB2+jA6Ft0HfMglIgC4bMnCE0VUnNfv755/RQzBWQJFjJvQ+huIuSRWS8qdnuEN1fJw8gOnnypFYlX0c+0tLSLa0GYYKF7gwr52MLzaQBrQ0KYLITWUORg6ruRD2KxPQLJnFysbEgbynbk/ddmpAPPgFSRq2JKnw4ZgVWY5KTiqM+NvYS8uq1PXlrFcIZ9zuAu4WuRGCyFl6lVTODWFgBADYBy28BRIQqzqgqsOah5oGZRUlrKOkCpby9jqWzeP1hgM5WDlwLPndLR9iXnYpYYhoTy5KoATCDJaZV8clbJ5Cpb0d5RQqYnAlSaP25amwbFyUPwyToa16Zd61p+StS8aMbkrEwK0mkljPGXCn3rM7BhGbEwlgLswXW6QbiZRsAt6UlJEQvLYP4gQK8sNh2CXZqvTKOiALEjgmVALmjmGNhZBTirQzklz5xQf7Npz4pF06U5QcvPCuvPP+CnMLJ2IuIO7KcVBaVOdKVCcTFijgTDnURd/o4KiYBa68HV/UOXMCohYiYVwmMxBlYYXkoM7Q8yxMnpL74IQThTqPPFi81S5f5j3Slh/0l8Jtw1UWDJ+th2kbw5byOJTbGgJgHRi8YTRczoRj9aTvIeVA45hRl7xDEIip8UEiWd9TDjtx82qkQzp3t1kO0n4EB6lxuxwMxKglOTo0CMc6DE/LRs8aGY2Kj3ImjZOKx5sUmdeRH1c0dHSz3KVXgYkAVv4bN2xgQi4C1X3d2WWdhmX6pf5tr2mae/SObmmQPIy6H9RPjnrLj9VpTJhyIUdx6hdQO7fQkHgOxkAnBptCTM7pv0WPBSOygwjVbGzoUc2TZqcA8j4OYagxswBgQi05bLBCpvn7nRrRR1lFR8LNbqBD23YgmvtHGGDAfRj/Lgaevlg9aP8Z0oaB75pln5HP/6S9kGcnKrCXIa+3tUkNHRQwKNnUnmolME58nIi8uLirBYXV1VdZ4ZIfGw3htqy+mmqR2yjaiLiOsfoJLCaQQtnsfVlyHh2+6fvlkUjL7comOTJcG8ujFkjz5xKws1JBwiDykASvst5MoGtuX7729J9dWB4JUJIAYcylwWZbEQxtLSJyuwQpj3OkkXJ/TIHSU4MpkUDajZAyzurSskzaTriLb1KGG6zeDzY73j9s4OPceQDBuhTmrDFYYK3qw8C9BTJmIQyDGceaWoKuA4KRkEF2QdBtabpkmRms81FthjukY0bA12RPIzTJhPCKHIMYK7S0wPzmHrBdItyLLUDEOto4jW+7hxOUtWGLLqyDGgJbfgjuRsaomfmqiOzV/aJkl+P8z6bbMz2bkN3/tw/Irv/zTsjgBhWNvTZauvi4NxNYKTCvIl7XSSgvqxgEqrOw0cJJ0ugJBnFL37sEeTkjAWtPyYqWKnr+m6QlIjq5NnZHKzBOSrJxCpQ9XFs1bYlw/ERCLzY8qAjyBwFDNezaOJTYUxA5vflVYVCiyuoXDSWeWjQUx7ij9sJNCx2qAX/am1PiHr4auIOYSrskYNq36+CDm12sUTA5bYj85IKY5n3jEWdk2amGM04/ijxDEtBF2fSqwOSipOT1Sw/IVdZYokx/QnWhnzqkYUpnL/UevivmUsE6DEJO5OYNH4GZ06ymy9qKRxrEg9tyL8ZiYDbIHLxP8Uf+GuhQVxMJV6y2x6Pq3NrrPREAsujc8iGnSG6/p+jUMYqw+z4FgCrLR73kV8yuzqRysf/zGN+TPP/tZdSdSIFBQkM22A2vMTh0296AnGEygUscJuBNJj78HUscuShxp0V/nFtOwggoDmxVjE9n9yDoqwTLipNDtRRAzRQmCUSNVTA4GCwiJywWgygceL8snPoaDNyttSeP4jy4ICsS9pY2OfO/qntwEiG3i7wbPyqKyipljNY4qyBu0WMplFPxFsdl6AednMY+LdfFIMNF4E9vnElR1bszf7K0A2zXhhgjiCxEr21tQSqsHSNq5aainyPgWi//Snaj1Eh3zUP3oRg1XEMMNPYip1aVqLkHM4oMGYixNZcI9rI4f+v91jtB2auta85K5d5o7BgsMbsIWzyFDkvg2ylKtgrW4vLqBJ6j465saO2NcjMe0sAyVkjs0oXKgydvVKmJc0pDTpyrym7/6MfnYh8/LGbARs90NufFPr0oH4DRRn8Wp4AP58j++ggNN86i7eAGnP89LHq8noaky6A2fp6ZMUJfksTRWZgvzXKjIxOxZfPYy6mWe0jQJG3ebBy1rHQHsGHGAI6XH6IREkNgeifwRVRJtWp0GGP2C+93AyhQvizo6rYw/3HqOWmJeYbP1PuKCR7xkbunwAx7EOKdtxqeDpH1+zOZcxyUC7Are/r6R9RoHfC+b3E91J8ZBzNxi1ofQzWhK3XEtMd+VaPsebETiAOS/G3IGDs/bfysQs70PeQIQMweLWYqa1+jIX8N9D45sUcXewI9DTle+nvmrAMb9ZxDkQw0hiIWynu/ruIwhFEUx5QgQe9ZdRHdFzIUYjVQpsKiv3Q51tBpvTgtU1HabxPXY12zzCzZ2dlBg3pslpgJXgVE/rf9zGejfzk3WRc6VsluI9rwz3VWuzBEH/Fvfek7+6A8/LXdu3nDWCYtN9mVzc0NdihRoCkK4JHOZZmdmUW1hTouqLi0taSKtnTjqARomro8rOMYO50TjTrAw6I7kxFHg+ngOX6A2S4WT1fXz6R6qQCTlkz//MNyKVRzKuC3JzhZq/cJ6w4GL9zYH8u03tuXGMiwxFIpoMBGUBwGgDaUCq3FQUA6Qx4SyR4jdlZG/VYT5z0TnrNYvtPibqT4skurN9FDFMK3PpIMG9Z2VFlpktKCszhvZiIyFaZ4YXYik32shWfOdG4XeaiZqTpoXPAQxXc6W8EymoloVrjiwAZlV8/AV/62mollr1gVnPWiSt+X5sXYgLTGNbyqYtQBWu3IXDNTbcCeurG2iTNgyQGxTE6A7PHQTO6nNtAoOJLqdByhPTlXRwANYTn25/PAsjrmZlaeeXJTTcygavHtPy1EVcPbb976/Kl979qrsoYo9izeX585IaXpWXYYFMrpADkmjLWkljVAI80BKnJiLs8IK9XnJ1h5VWj5z5vQRjQEH69uLBJsTTo9e5xgg5r8Z/owgR/RNHUt7L4Qyg7QgVuY8C1HLzFtiRt/nt6N68BGAGb13BAMVxJij6WNAutfDmE+Q7uL3On8q2MdR1NaqDSDjXlFrzJOzLSXHGuKLBkfXuNPZXEtdLM2PUCD33PfdhfRyvG4UoSN9Hedu9ArE4fkaGiiOcNQiiX0hDoR28sNolxv3mVeYPKD4S/lZC8Ym6Isnc1iggeOqlTw0rs0QgD1H9VElSkSx13WG5ureY71ZVZhCeat/B96hw2s2CmLDYB5NOdFTUjAO88Mxsede/FYExOycLhXjMWAxbdtAzB3q6FxGtmoMxCKkKunHqML4SFB+xhYZH1bVw0DLo7suRsVD67if4y7qC1K4sSID9yePDdGEXYIKfr5AduLv/77cunHNkRvMXbYDC4uxsejg0NJYRPLwxOSEHv3B6vUUmnrUiVsoCpZOk/BWGAWAAieEdA4Cnu3mcSyM5/jPWGVx9pG1FPs4UiUjv/yLj8jl8zg0M72pOUpdnGzcB4it7CTlO69vyTWCGEmLUPQpe+k+5EGHJG/QClvA+VUVVKwvwJVXAhOuVi4h7sckZc+iNMYZj/MwSyxcKH4RRrVAHXK3qn2CtB7RoiBmrkXG/TI83ZlltpC8q8Vq2XcyDkm/JYiprHHCksILf2vsCzlnA6X7h0BmhYRDN5tqeiTtOOvMNoIpQk0ABY9eYf4dgYtAppYYfu7BtbixtSnLLEmFHLF791YAcB1Net4HuYM1FknU4WcpjFm1Y2aGtHicGNA6QOKzyKnZlHz0pxflFz56Dm7aFMaWhYNrcueeyOZBSVqJSbm12ZM727DokmV1BVZAqKkiv6YMxY1AxgK7ehBpHnUt4VpMFScVxHK1sy7FwNa1xXWiSpr21D1t+DCkuo5NEMc3+fFzlkIJaEAVzktUNtJrwfcOxcjwHU/sMBBjG48HYtFPBe5L9JH7ostKOQ6TdF8E0jR60GUIbsP953dCMKInZjyI6WqMAFDUilMGXhAIOxrEYtc5AsSin4uOcbjXYqg08o8oiMW/Fwexo6yV+4FYPGUgVCLUpefcvVyTqlRSFYVcYbFvejHC+VJU0HWrngWCVKDkQ3knKxjYYNVBRz+OBP1A7pr3wD/6Lv5u8sFAbKE6RLEfBrHQDaVkaJNMvIAyayyXQIFWF0vcEntHIKZxGW5yp5nSwnK9MLeiVX4nWDBoz4Ko3DRW88+K0rKZL774bfl9x05M03XghpxxlE0QN+ibZR+4aEoAhNOnT4EmX8Bhh2C5ofpCXyvWm96ihpcqE5ZFr3Pt+q1CB20k8YE5PVreymn9aoXRLUYrVeu+9WR2KiE/9cSMXETFiDPzeRx4iZqNOH6lh5qOazs9efXNLXlruQumIoW3gRir0xdBMMjDApoDpa5ew8GXPHgTvaoD3Go8kwrCn9Yux0M3OsYmqW5TKgRm3ntlxAONLQRPyw8VCVb9oBZGq4tkDlpj7J+V1+KRIThskf11rgef+2Vj7EoH6VIhiuFuPk9MLS287yxmft9rd2qVqTVtydfqWnbaHV2KDbiCWaeQhz+yMDBjYi2A1QFcsfsAuA3EsZbXt7SMF12Z1Pi3UIKKc8nPM462h/PICiVYYtMAIlSnH4AZWgbJo5LrIVcsI//zJ87JT79/HuPJ6S6g4G8eeWJTKB11UvZTddnsVGElt+XGnXXEV9uItealClJHBX30JwowBYJkkEEaigWOb8nXzjwwiNGgpuIyKh72kwRiOn9U7DS+aTERMkWj6y8KYtF3vIV2SNBFGBiWFE4wMhFnrloTrcPfV+kUaP98/52BmLX9sFiOWnnDIvvdAjE78SLyeIeW2NEg5mx1dVPZfqb3h8ExKuvBwytkNDgCi95kpj1dKod6VkbD2I8MxL71/LORhg4d/e3jQRSTyqiKskqizka3SNyVFANC+9UWXMS5GYvLmFkQWHG6MCNQrAemAUqs5IjntVDouZp9/Dza9fxzz8nvwxK7iyM8SHPw/m8mIu+A0cbj7XkoHxcYzw47iVqGtDKWbt9BmaNNt1AZb3OLVrUMlxBqfFH3tFwsMnpoubT0uAwEL9WI4GSqs9N0WABZCWWP5qcLoNsn5Mojp6D5AxhkD67GgR7w+NrbqMN3F7lPTR69QRAkkw7urTQEZqWEFIAJMCH5HcReYP3VSbPHk4xEUqkV1FktRCsh8FgHuhW9RmrgEPTJAY3lhthCC6vc+8MyWVqLcTerEalHtJD0QHdtGPfCAAAgAElEQVSiO17Cnx/G3DS13FUBcfxHXhYLWZ2LSurA61q/0WovhuQOAzEtZRWJjfBaCmI414vnDmmZKcTBOH9NWGMs9suKHRYXW0c1DZSeApDxzLEdzSnjETYuqIzr5EpJHHiK+CXKSSUgVKtgICZRH3EGp2b/i0+eQXzsJCyxNly3RVRJERyj08RhmDg+h6dCI761n5yXu2uw9L9zE/dsgQCCUwSmJmW6kpFqAVYYDGKuI1T9Bc3+HI7iITvRLNWjLTGOPidKh2ssiEU3flQ0RLVVXWpRWXeUJeYUnUOWGMZdT+PWNeytsOhdRgtzfsJlO9l+YVKzWnu2f6DBxFr3w4GYByOv8P4wIOYtBs5BaN35YYwL3PFCeZzVEUef8K/Dsa/4e5G/AmtZX3Nzc/i6PPAydCcaoMdbdRSI6Sc5b07x1TCRKglDAIpXtCIRl3UwtybzNOSjijveixSoiNtU3pJzPYg00XtgrCkmS/yKZsFqv7jHWmJREKOpHp1EBR7V9CMg5m7uMDs+phELyjDLCVHr6qGH15Rs0O0T/DcGYuwYJLM+VVAanUCVfndiMGXgs89+Uz796U+D2AEQo4aPa6obGQFGLRqLpGTGVjjsExMTsrCA86JwkbuwxLbhciRY6pbwIOYmKtiMzoQ2u9FyLHIgPLQRI2xC4LLqvC02X2aJwQ6w4qClT9SnEHfJyhSO1Z4oo3SRrMjpRVSIgG/3n954GzEekBJI6gCAJcE0pNXFE5trAKsyrC5lBkIwTVaqOLuqJhVck6Khi83HeIOy8OC6oZWsGKKLyulD6p41RcFPAt9TmjfHGr+nte6hVejPwBKzslq0xPLKwCMbT0HIAY4yTXFdPXDTuQ094OuaxucMxMyvzr8tN8yAjO5Iu56roBIFMWweO8IcR64ArGiR0T2oycwY533MJUkcrNixAYYiCR7rSHzmkzljdCMqkcBZBYUyrNdJ5G2B8kkLvQ6XIOqiyPsenpJP/uLDOBkARI3+mswh6b2EChzLsNpXcO1tWMqNNGonps+CdHNOXn6zi8R02GtlnOWG+OS52SKovrCYMwBKACPnqAJmYrVyMnC3jgcxvxVMgNKdmCGScf0PCaBx5Z2iAW/9XlTxOwLErAKCFxbxnwZi/rW4EFPZMmIXK4g55UiVB1dayFzxXAXxyg8/HIi9W5YYrYnjgdg4qyqmiB+SbONfODaIqc48rKqMuK6r9O+9GYdATLd+KH2jMcloDpndi+NL+YXPR4WwW5c+NhnkAQaJyCa/TeYYoNpqOQyEur6GuhHtpwFaBMSoBLvrvQMQ84w3Vevddb2bylDViOzWqmhDLH5mgtMTC9SGcoLV+4GPA2J6eQUxh+tkKnKgMYBhDGGAskD/KH/8x38sK0iCpXXheSaMFfHQRNXmIRC5g2dmZ1FZfk7dTsuIh1Ew9gAgej23VeMDa1KCG9MvBwp45oq1wKLbh4uLORH2HYvUc/PylOFUHu7AiVNwDVbUnZXoryMusy2PXZ5A7cOu3MCRHqzS3uGJu1BpKdgLcHfW4DYs4B48qJL3pRU2N4FzsQBipIOzH3pcC103LKulIOZ8/Zh1f+y4Wba0htxidnNgMSmzWPlU16xzJ7KWJC0xHvNCVyITmL0FpRuC14CGZCBm4KbamYKXrUGKL+aJWdUpjok7z8wBGd2JsGEU2Pwm8xYAD4Aka9QrH8wTYxoFSTgENtLsdxH72obltQrQuXMXJA+AGYsCM59MD5I01Qu0eRzJUmeaAA8WhVVWycup+Zr8849cRpyyLPsbb8j2+jU5d/6knD5zRgkt2yg0/Nq1W/L9W7tyba0qN3dPy3rnojRTp2FtLSLpPC8nagl5aKEks8iLruRB4mHcDGSQn3wQ8xLD4mKhxTYCxJy8gaNe0yP0AFofM3di7N0AMb/ntKLEuxIT++FBzIT2cdErVNCVRBH5WlSgx0CLYxsV9+Pw7IcFMd8Yvb6T9ap9hY2MyhLd2Q5crb2hpa0KfsT965Xq4VHyMsK//u6BmMqm0Ez3xp++FAEx7wJREPM+WgdivjEEMTtTyrDML/+4sDISgL4XrAZvroZeVX6dIMb7Gq4TxBi3sg1GIUgh//TTT8uf/+lnkZCK0k6RwLVS5SHs6ZraBsGDtzp5chFWUE22UPmBMTESRqg42tEyDpr9pOKOWmKX93TWGVvN2ol0QZFBx7iNkUKMqGLna7G2UhkB/xOIyVyAsC+CWACXZmdVj/24jFJHa8tvys4m22uV+FllgtZQFflhFeSx8TywLuJAJJ3M1aflBICXIJYliGM0KDB4f1ouPPTTEsatkoePryhYqbAxUoofa42BEUAU8KxSBCvV00VKC5MUfyN3oDqFo8ib5RQHMTtPzJE4lIWoaKmVGoxib2tBk7NpUbLeI/9mZQ/mtw1LAm2sVbtuIva1A+uKVrSPi6klhtjXHkgczBW7iXqXPAWAJahYtYOkEJ4cS+cz9QnmHRcqYJOWmPaQQAmvGRQBviKPXzoh3YNbcuv6y7K6tCKXLk7Jo49fROkpKB2TNdnYb8rrdxry9Eu78uJbSIiXx6SVQ7HoCgo5l3IyV+zKwwtZOQviziTqMuZxxwreq8ENqQnhXC9u3ehc0F0zSuYFllhIqNKPOaEVEwrDwi9yweNaYuby4/W9iHRBenUnBipcsNtiIBYz/yxWTIW0BW8Eg/qqTKlgc5U5OL9QOqPli6KWWKhvj5IFTm5E1weTcb0y5pTiMCbmgEI/b/LjUEwsZpF4GUPBzaUyPJgx6T5q5tzaPQ6S2WSa7GdMOow1HRLgI+/ELTEGxYZAbFjWem+Av2zMEnNjOHxLf6fA2owAUxTE7HuREAxH/gFBTP18ka4NW2IkCN7XEnvuhW+51eJAzAGSWU3eJeUXiK6P0FyMLGo/yNoIy5RzO9FaaPlMzlLkJdz1Y5Afed0vMbszA8Z+05m2rzEoB2L8+c1nn5HPfuYzKOJ7VxeknsNFkoN9XTVFavbMd5qFJUbLaQMkABIBNDHPxJ6zxthWaqJeIzErLTrYBE8egDnAzz0IW2MoKnrbAGkhXJ7qfFqqU+cgILKoqg9XV3tdFuZZD7Eot659D+edbaMeYhqWBwgKsOoqlTKIHFVYDWmAHgAS1gX7c2phUc4gr62KJGvegbE3LXRM9xlPiQaI0b3KslO+3qSBC9tuFrQCiP5N0LLcLU6TnkHGAy/VjchDP/MWD4P1Z8WBkSdFqy0AMZs/3Mm5B52lpXEvS2T2mqpqcTzKRa0ycydyzCyfzLuafBxGdTQdPq4nuhSpeOzBUqUVRsYiY2PqOtwCqxQxMQLY+uY68sd4wjPHA08oJYx/qgGIxPBsCeQLWEsZnOR88eJpeepnnsSY93F+3Muyfu8mThbo4Ey5jLz/A2fl3LnTqJIyhy9W5NqdrrxyIyMv3qzJ9Z0F2eqDbo9q9bOTeTk9mZALs2k5gSr5NSRS58FWnKjN4OBMfBfxsUBouD0yTivVuVB3IufmsHCLgvwhF+IYU0BHcfjDEUmlSdDqtrE95J+a4+hjwfR+RBe8BbqDqyiAaR6YHRek+9H890b1UUvfjuWJ7vGwP7Ym/RV1nXLqFfz1l3AMg9+tXFQITqYYeLlp65z3C13l4VXCeD8vbIn+1jTzKoWg5d1g5oU/CqQiwjAyvod/tdxalYT6FVP0hh/qXRpznfFV7O2ImRjW61510nvogiEBxm50dP/sM3FyUZQX4ddEOA7Dnx3VHY9Z5lo18lz8EV4vGDN+wHET5oYrdpCd6B8q6AIQ8yMe6ehR8+kWoI0M7ufQgw0NEJ3goua0H/TDi8A+y/ftZkH2P68Z6alCDq/t4ikvv/w9+fR//LTcunkToGSLIcXit970de7HAnJ+SF1nHIz0+l0ISG6+nrosbUF7zdl2mYGDLnMXvFR3Gd7L8PRmCPwDgBPZj47N4cAPQjo7ISVQrosTJ5E/AaACU3LQ24FFlYO1NZCbb78CAkcbtRGz0mls4Q74vV5DjhjAESC7B0ujhdOLC3DpPQRX1ykkPLPkFPvNZELSzjUPR6trUsqQ2Yn4jFqCdrYYwSmlLhiCWOgyZdxNS0Kp95MFi3misy8ETEKHyxPD2Vq+PqN335q2ZYJC3YGcA+8u1FiXzZ8RNmgBkrLLyvgAPZI9FBStvqK5I0yY+mCyuSOZgwdiB9zAjIntw9qlK3EH574to7r93WWcN4ZE5zUenInKLLuwtJsYB1qltMS6EK6aRM/+A8RSOWrAXYx7FpY4TmHGMTm7u2ClQnEAzoHiLsgbzMv7n7gkTz75IYDaJXn6mavy9LdR1aONuNjgLEgeOP4GJ3SfOlFFvcWynEMF/EqigWcT3EbEWlkWDMnRA5zm7cVRkDri4pXDm1rXqebo2Hx5aeQBJCpkho9wHyeA7gdiAXBRhDjQ4muEH1pTaq35FGm3f7QCvwMxf32tyECrWWfZPB5chwpb6lIPLf9QxkTAQvebPY4HYvycq0Pp5AMh752AWNAeJ+wZgrBeBLQsF0J5d0AsKscsh/b+IBabe50H23PxhwexUDra3gtlaPTzh1icR4K0n5toW8eBmH3WnyLA34fXa6zdEQXq8Mng45QDI9gdKjs1CsQObTTfUV57GDSD1RBHdQ9i0WupxhCBVlUGuZAPaV33AzGr3mEb3YTlTYDXH/3hH8krL72sVHzVx1Q7dH59/KRVwQMwCQAbSIKmO5HxFnVT4sNe2zEQ8/IkXBDUlJWmr/46Fs6Eqw0Aw+K0bANjMXT/aRI4isSmUES2Po0j6ws41r6Dc8IAOgkk3U5PMZ7WlXs33wQooTTVVBbxsk24CZtwFyIOBZdiE3GfJqyLJKLmVRA6Lpw5LbMgpBCAeZp0m2w9gKJWpsD9KVCYJkDBwRObGXMiYYNnB5FgYfRkI1pwgdPSM8uI7j38je8QyHLuQEySO0heYR1AWmAGjCaUbEmzxIy5Rvxhm0mWqXIJk/wUr88pYlyMVp5WxadFpgAKENNW+ZpquuxjWhnnif2kBc3K9rTI1nDo6RJKiy3dW8ZZbCB1AOiZAL2HsWgi2ZLWKRPQ9cgPAjkP8yyg3Vn+zZgKXLYkEzojkO2jJWQWqaCKS0U+9KGPyEPn/3/23vPJsuy68jvpvTeV5au6qg3QFo0GQLgBDSY480EhhRShkEL696gvYlDB4ZAgAMIStuGB9uV9mkrvvdZv7XPevS8rs7rZMMPQ6FW/zsxnrjlmr23X/pRq93rT27d30q3ZzrS4P54OuydSr5Jtzk4NpE9cGkwXZYX1HW6mXjHid0kJGjKInfq3gRjKhcaR2py6pVs8G94zeRP9qUGssKjEbNcEi/cwZAC0EJXioPeKZVbfNwFizQLj97PEPgzELEzytYZcqcR+syXWkEt8Rs8/KYjVx7ImIK3w14erJm9Df/j/QewEEPtRbT6jRqvJhVGzpE60dVnkRTPKPx0X8+IP3LPwq01Qw9f+NBAjFla+05jQ0Jjs/staIpYSbqbvfOc76Z//6WtK1phzfMnJBgIvMwboiXtsRFyEuMfW1lbEhP7A7qqIhRW3SrlqYn5Yelx7dk8glCX99rEw5DLqFt0QDRFPTZ1RosiUC6sfKcngttq6SI5KaIulY+hs6uyfUOxKPagowDVzBBqLinfXFhR72pUbSsCTVmSVbchdKItFonxVAppeLD1KcZ8cGVWrkLMuuKXYHKuPHmq424KiScIfIOMnBdmu+yLTEI7HHp1PVpWFJACHK4/4EIXisHAgRRHk0U+MJ/E+AMdxspzU4fYu2Z3oEcrWknvEFctZLzaK17MlFlMkV56OSyJMuCyD1uoQawxhqB0ajRtzOgbKB//Q8jVmgPWmgGx5ZUksHXNuXjqTOz/jWlwWiK3rc5uw/3scVLsn957XoLItW1XL1doJmupvV2hTmIkrTP3HzFOp4vku0uXps9QrN/GYFInJNDB0VQXMV9PKfr8Y7QfT4PgpUVedVYNNkUePtKXR9t3UA4AdqIZMxxwYGk2DI2rtc5wl5ijhkw9byIBY1py91mofbOKve5pRUBeGjPhT3IkfZomxhnCwl8/FoSviAf9pQlczmFr1YEE4Qbdm2ZX4aXVpT7r0ynuORWfZU/fe+Mw1JdfMQNkVGC8Hb5DlS80l2fhekUNYwsdYHXGNdZcZCnBE30PfDmA89lHLojv6ftO5ar3S/JUTvtfkvs0HLDLzaSDmez+aWe7xaFI9YhaP5CF8HHdiXZBHBns1Pv9NLDH6idUXUgio6qLqC6pM+PEzWr4X340eYs1Gs+cvg1LD3f5UEIsKlMbDgxUg1thkZbI1OYuyrH71q1+nb33zW+nateuybqDIYpAjeEjG3bASOvqlTcOT+GjmoTLbHpmbz2IzTLJYvL58WVg5s46MSFLDD2WZ8Ozo7kvnLl5Nn/zkq0oIeEn8fENOW5+Xiwswfeed6wLWfcViRtLw2DlprO12/e2LxV7RHp1LVtm+yGTl1urp3Fba/LYSBvbUckXn3lEmntxmKiVTJmNvOjU6ns6pJKBP9WJk7e2Q0k/xNzyDAJruc0+doQ/M3B5EugYseBZduKyMR30XC88tVqCYsrUWdFM8SCipgxighiuyE5epMxBzsgoftms2J7poeAEgxhPFwT95H3BrxMZwvWIVysqUq7RPNE29SlyhnQllCIghJwYAYoUFwAqMXtMxsXChDltcElfi3Gx6oFrAOf18rFqx6Zk5va64Gb3GaNci8jYSXuKfHgKnNsUc21TkjHfAK0drk1kwq4jHQO/TR00Fy+2qAzs8HFSsckgL4JT6hJ1JnaMTaUAtcU5NjaUXrpxPFyf602CbLDCl6neqn1374a5jkQPExGSJHQdiZrQ5ZuPEVouEhdIbjlca7vSP4O45eljW7x8cxAAtKxflUbNxfG+hZTpL0VlSEcNuivPlJIRyhKaED9ZLHcQa9tQRENOHChWR8R5FM49X3SVZxrBE0l25+BQQq96Dyb2mbT8NxJ6i1Tefq5r7OPLxoPjxQCzHFv9kIJaFY5G7R5SlPy6IhTEyORwx50ZTzJ+pHUW1qI4f3LqV1dSV9thNWQOxYxaO+Qit1Ul0MQC2dKrzNsXExHjR9KiBGFW9jWxIFp35/FrF0rCefvLjn6a///u/F4/ifRf/GoiRZ0pNx50IOzx9smCEuC035CO5p7BiYu1KqNuszzEyg5g7Z+kc+l2MDe2ywCZkeb38yqvp+U++kk6rOzRxm/Pnzqex0bF07YPr6Wv/+LX0y1+9LXelAv6TZ0XF1G2G+h0JeZp4Hvq5KWjbkqtuKw317qbTI+2pXzGyw52N1CKh3Y07UFbLmIiAL8gS65FFhStxT3EcSfcAMbnPdpTQQNdcQJj7gKqJxJXQIiPe0kMjT4AMK4j0eSiliE9l66rUhgXwQTEV7sYu6sSgkdKYAJZIJjIHcfUFIwP9z0QL5c7KYSW6bk3ndmdpuBcFEFiDTtmXldcrmqbBIfVIGxBDv46Py9KUNVY2svAzBFE+wHmoP1LR+tqSOw7cvS9LTDExknLmZh8rzf6xYmIC/syZaDZ83bcZtRXwapEl1i4go0u1gRKrVGDaIkC3Jagx2D9Q4s0hlu6AhlYgtj+mc8p92yEXoTIWL16ZkJvxhXRmpDuNqDasp2UjdR1uC8BwpqHJq05saNKJHQeKIx6NiZ0EYqEtYSXgds3dCGwZZOv/3wWIMZAng1gFbeGSt5ckqv8ZmcYWDhab+l63DRUCiW12Aog1FevWQMxWWE1Rjk7FTXmGFeQ66eNJ+VYU82YQq0mdp4LYMQKwCPcj5ypnPpkr8YRj5axEl8ic0DAz2Egq4A2r9I9liTVf5xFv8R85JoZIAMTQ9Gsg9vNaYkcDY2tz3QRgLMmcSHHy9MU7AdBFQ6s+HUHjeHgAnrDE6kcOjb48gmE7ND4auNVNvRJbASRJw/7Bv/4w/cPf/0OaVt0YG8qkvTDDi62jTwXErRLWuBHnHz92PI1ED8lLm9sGR1Lmfa807YKBgZ9KO1eK+8TU2XT58jN6Xk4japHSrSJZUsGvXLmaLl+6ZKqm+yq6/sEPfpy+860fqo5MPHuy3PZUixYdbskoFFjtKuYlq0zO0DSkmrFz42J9UKJAy544/mDBF3hQ2zQqF+gFcT1CQ2VGEBXuItwrAY/2G7kdDrY7Y1HvYyGJ+Z3mZO26FywyAAxQoQYtOjgHKW8BL8h+HbvKFlqPQAaXIsejTCFiTrRIISZH01ElmMiV647KxKQEaJwXgPQx6SCruGGP0vYp3MYC4+9eSHNlEXfq924yLuFQ1HVYy/Z/rB00EKwz7lXZpSJOhrH+9p07yiy8JUvscU7QWRLllJJgaKxJMo9S6VsEXjAe7TAGtEHrwdrSLwIwLDH3JdU1C//lHoboeERnHJL13CPXpcBsd0hP8VEJ3Dp62tKnP3tVDPh/lc6oLqxzb1EGniwwLHUYMAxEbYqJTQnIFBPTOgnZQ9lDCPF64Wdx8+SdojkF9CNJyXEcskadGFHFwz5svzXvmjjjSQ/Hr2oZiiX2RdNC3Kzeo2aeyXFibq/RD6pAVgVOR4ta43vh2q5bhC6V8dxm4AK5sibvnJYCYsw9iST5BuoiB2wIS8z2ZmTmWRUpQjvHwQwi+Tz8dgKI5cmpAVwtLmXZ5C+fOJYfdYbKEQJqapZeuYCTzuCFFNbnvwXEvAIykNUjaX8Yd2J1sUdBrFE7zFXXhu3oHRfvWMlPbFq//nD+8tGh13icOmqJPQFiRyat+LWZx1KTcdJ4N7kh84e83OrmeW0K/V4TiMWEeZobsbgQavFi+SVgMNaWTbmw7vQXc45mv6CY0j/+16+lb3z9685CxH1Glh+UU71qo0JiwZYshxXFxohlLStBYG05mOx9vU4MIOKfWdkFTH1DY3IpnVZ2mzIFz6uh5vCgGS0QYFgLL7zwiXRKFlOvLA6+t7S4mn70gzfTd7//IyUizOnyO8zEX9LiD+Q2TLLGWvY31PRyX3RGirNJw2/Va6O9nSpwlotPOxjqqXOnxZIuYHDciFiRLDlbi7pMgHFHllgRRtE/jfcEbgIxLBM+SwYe6fdm45ArL7IRcxJIsZhkoQByuBJNZwWoa1x3cgYmmX+bgJnACoDE8qPObpukFht/xHcAsCAQbReIdQgYe3AjCsD6ZYX1qG9XV3ev3YkAS49eJxZFrBKQYT5DoGfnrq4fQQ9oAly3bt1O169f9+/rpN/LlbipzEUsUHgdAcuBUTHR67yLev3BwmxakXW7TbdRKQUwTGyQlHCgMoZ98SW2DciNSMsVlV4IyLZ2+tRep0suRV2P6Sg202uvXUz/5//61XTxVIsAbEFuxN3YDzlsy9IcGDyVhkbPOF5qPjnb70WE1DXlWM4hZhH0uXuC42KhKDrr8xggOlmcVrvyCYFxZMOa3NprB2spW0/+KYCvxbSamD0aV1y2YQ3Ejuzvsn8NZAbLvH2LTMigEK6nuCNwyTqtBW/ImvIoVkZ8rSBL7PjQeZrddSGzqvGLmFkc+8lHXNyJ750w4FYwShq7j/Bho57HIMd+mz9fFB2PRL7EfF1l7HwDtTE3eJdHWPJxH5W4jFhZjosd+W5jbE8CaORoGZcTZHSejSNDWofM6q2jo1PHhKDqq33WC6YKVzR9V+sTb4jPrYP4vQ8DMQ9rVoVK368nF0IZwONn/DhfbznGh4PYcYOizZFP5YJru/vYj7wIbUq4yR48mEl/8zf/V/rxj37kSBeutBHFxHrEhtEid9omrOiqw9qQUMaK2NmGeDY4+0ybo4knIaFVcaGhkbF0/sLFNDY2YZdhn5jkW8n6y9RJtC957rnn0qhqjDpMnCvNX+H+jfXt9NZb76d//Po30vWbJHzQL4uCXAEAVtLuprR5LDG1GBgVZ2Kb3ItyMY4owWOABpgSuhMGMR1X1oVrcTSR0WQw3IkbMiewiJwdaQaPWASAHq5E5/9poTBKcDDaTZgTN6gHI9GD6+V3kjrsTtTfTrumHxSNJgUUAPweyRNk/8mSxBI8dBxMAOOJLE0vdTyBmGmn1KeoQ65Ex+RwJYoyq1/sJd2dotOSNdhOi3SBTbcUDADNcSsAzEI8Una9DeVa3thcS7Pq/XZHlhgxz0VZZVsqcI7ShYgDYulNaQ4GBWK9ch1DEvyvv3gz3Xh4N61T1E4IEOJmrKWWHo2IslUPR2W9nZK1piSc3im5jNXZWebbznaQKnfIUn7p2cn0P/8Pn08XVKje0zIvNyJ0VdQ20ZU2lK5+xcOGRlXsbBCLgvS4i+ZHc8aeVa9G1m6rEk8KiNnAO8EtddIe/LDXnUBTA7EqySOcD3v1xAx68GW3Sa0JRdYl6yB2/FkBMHIXuY/SWd3CJ99TPfOyEsIF1I4DsXgtvt8MYk1XcCyIhaX25CMU5+Pfe/poWh42wKH4l57+nQD1o5+tgKuKIcb9FUvHnY9rJmmzQRFp9jE2FaAXEIvXmwGwXOVJ951TGmJcngJiT97txwGxErmMozWS/lirOnfTaGk/nh05wmL/i1/8tOk67LF7YtNlUz0HX0+appMG5OOAWHWOKiuqfvyotQh3pUGL9PdD5fVp49m1Zrdla3r3nffT3/7t/52uX3vfpL10dO4lJibQMaGs6Iu2SbiwRh0UKrSPiDTtPSeCjE1MiGvxrIqkTwXZK8K9uEWzAGO0z52/kE5fPO8WJjEbynjrAOy60/vXbqV//Kdv6Ho+MP0VLBx70FDJompThhvM6qeG1Wyzg7qlnTSkRIShHlqHt5nJ/uzURGirtrBw3VGbFryQq6K92tyUhUT3Y/c3C4GO+7RPKfbwMHbhMvSmC95EGmoCVLj7yFAkfgVTR68sIkDMLVf0DxAj8QXQ3XXmX6Tzw0l5KAAFPLAjdlr4jgA/ou0CISxZuRWpP6PRZneQCpO239c5oGsaEO2WEilgBaFfmV9bWfsAACAASURBVJ6monK+u7YoNWVcq3VyFjOsK+uKhU3bErt757aL1XFlHoj+n2xLWFj8lIXcIdDsl9W9ICaPr//r99LvbryfNjTW+qDdfXtyIR60KE55MKQ45YR+P5faekQK3TeVDtp7Nb/h2uvRPIyJf/Hqmf70n7/6qXRuTK7hfVGbSfEoIMYmZz38/iCWhRClASTTEN/5I4CYDbC6xZXjkEdBDHRukBjU3fqWlx8OYogmskR51Pth/T4gVglmBDyAr1WK16YmlKpMvpBb5Ur/4CBWN3uaRe2JSHasLGxip68BWt3CZPz/xCDWAMba3Bc37slQ/e8UxALJtRjI5nqK1fyHBrFibTVS6bUcY2MHyS6XwsYjoL8ui2dtdcsNEUnYQJh3dYm7UNlv129cS2+/9VsXckbLEQQ3QX3ccgACsSTslAheY8lg4WBtQAF1ampKrjBRSJFiT2oAxdEAid1cwQZCIe6AkhWuPP9C6htUcgCxKQn9XrnOBuSGbJHQvH3nQfr2t74nsuKfGMgO5JJrVbPPTtUvDfQcipwWlvU9AZ+cWp0iru2XhaKeZOPqe3YGEAM4DSCK5cgVSeyPZp6rm9smv12FtUK/Y1kyOiRkDIgiaQTiYLlQRwcFULgKtRkYB4OYQAavKb93Zz7IoJuKTs4AFu5DQBfQxCrbFZBBlSUUk7KgDEJN1A6ggFViKzGSV/Z4H+uP1HWorORSJFbWL1fi6OB4GuwbUsai3IjEzeSCxZoFxJgfLDTzNWp8sWkQhgDprFLrb926qe4D99OyCp2xxBBiNK4k3sm9ra2vOi42qMLxDY3xT3/3W9V73ZQLURMtt/BhBrDDwz7N44jciqcFahdUFH0+tXaNq4eYEk30j3HpVdNLQOyKQOyv//xltXDRte3dT21yATvEk13c+xoDg9jYv90Sq6LE4RozeJsoOZ71x1P338mSpfGOY1452alhhWWFzKFg3KDFBega+tjwTc0JPyKIsQadfp9BzPX4WZYYBmsusY9qidVBjOOXmNjRWw/o+uggdtLQfWQLzTH6D398OIgV1paICTcgTQNUn4N6AgvW1x/DEvt4IFYfAzskY/0cGZr6OITXq1JD/iiWWFl4HwZiJ8XMjk7cyUWb+E+q27WbpnbzuG5MWEsCgG4aC2p+YdXg8PDRnIS3XFweMExvsgyjBUiXtHwmhBgRmXwIeoCH4xvMnHmFBUHNUqQJ21WmzUwBbNAuhVbs68l+5qhtCi0TWiRM/gtXnlW24mnFffDbysKRwCQ+tqnkDhp6LsyvpJ+++aZS8N9RvdOdtC8QapcLSZyyssJUM6aWLYPKphvta0/DSijoEsvE2OhAOq0EEt8DbkSByLpIajeUiTm/MK++ZCqMJiam+qTF5RW52RZloSg+pLEkrX5AFt1QL8S3Y2lKVqVbqwi0eDrlXgIfC5M6LhI5TDlFgofvu81jRrwJ0NzegmAXt6LieaqPQgkg43JJ97e2oVotWYRbZpyn9Q0gpjIDHWtQcarhkSG3lxkUcI0OjqQRPYdVIMz7gBjuxlbqyAR47QLUICcm9RqpK4tQYzz3WCn2yk58PKekDrkTN0UCbBYQgTKxueVlZTDqM4DAsFqmHApAr92/q+eDtAKzSUevloUGu7VPS21Y16gsxBZ1NGi/IELMU0oIGUx7ZGOqKIJnu6ziAdWYXZrsTn/5pU+k114YEU/ijEBM7kRbALFC97XW+ganVNxeYmLN7sSmdXwk3b6+P4pAsgDxMm62xv40IJYJAnL/26OiORTI4zXu5s9iQefxqTXjPN4Sy3Gh7GGpK/9VTKzyCMV5ckLHMdhRzmHQy+83UyKVL4U78eM8mim1PiKIZQnVdL4mS6xcbVxT468c3yqvlXIC/91EivyHcyf+KUEsQgbZzstBVCtZH8Wd+GRMLA5WfzgdnoypD7HEjgUxioizNleOe7Tss9J2PgzEcIeJ+UKa/rIC+g8eSaA9VIffRQhiFbS3KwtXVFhrWxK4OwIsXGNo/N3S9J0I4XoipaaTjui05nBZOjvOQcZIigiNlKvN1EoIVC+mWg8sa65q26H41paslLMXn0kXL11SqrWSBSiMVqyNZo33xem4rVquwYERA8ODBw/Vjfqn6X1ZiPubq7KQJEMFYsO9LWliWKA11peG5crqliAdH+1NEyKldbNsCQMKgNflWtsUiC0syhqhkLtfdU3tPSLEfZju3bvvlP8DWXnCJ1l6IsHVQj8zNpSuPnPZNW3h2oOhg2zEaIRJQgTP6CMWBMD0E9uVsgBjBuC4JouTmNj2tpJg5A4F3JZ1HbOrG2LTEHMGPcBkFcPKbyEsacR5+uXWPHvujDpqqwmlXLq4OMcGhxXvm1CMUgXGstJg7+8QgHXJqmoj6cMCKBedS9OluHtRPImzSq9fUU3gorgT6U5AtiFuz1U1wVzUeOBy5Hujk1MGsXfUKeDO7EJa3SUzUb3FVA8GN6Ictpr/idTSdVap+Oof1j6smJkSOshuVAZoaiF5QyAm7/AlNTT98htX06dfEmtH23zqkAsYsRtMKLivVVguEBsaPx0xMVv1VUysrrjVOUoaotQLkKvOtE1eZ+g/Fcu/9aeneUI+giRG6YisweZnhNaV9EK8rJhMfyAQY38zP2EBVhfZbIkdB2JZkGe8jKSPSFYoj2xvHbnz/L38+SJ3jotPfrh7rIrRlJNU8qqyNI5Ebp4yE8dN4BGBe9y3czH8fzcg5tDJRwSxN38edWINfaXJz1uNZlk8TVlDzVDX5B7wngDA+KWxcsNycU8w79mYvGaTPU8ydT6OhVQTjOsGdoqHakl/8zasDRLgypUmFuZWKjl/Un96AKApom6MTEMzRihBAysEEmA379Nnou+UNq7rquLqsMRKxlhcX9SIRcFvtg7s6uHagjoJy4OmjBNi73juuedldahoVv9WlfV45/4jdyLu6OwVY4iEoFLysXzIrvvNr3+ZfqnGpDsbKxJQqj2S5n/h1Jiew2lUltiA3IljQ10CMRphCjCVYYdbDctvS7EwYmIHur6u/lEV9fYY2D8g6WF5wZaLxFLq0D3SificYmvnRCIMUPUp9gW4Eyfsyu6+AYHbsKityCIkm5C6ug7Fj7C+FtQ4dEZUT+7tJXfttrL9drbkysSdqftek2Iw/XjZ7VDWxPe4B7jjtiTTTuNEzy0A7NLFc+n0+JiKuOX+6+1XDdyIr6eHaxIjSaeADEAr7V/sXGGxwPSv+55ffJweq1PBmizOJRWWr8kidXdtqLiU9r+oBqiPHqruT9rtyMTZtC6r8Tcf3EnTK0rYOVD/t0NlI8oKO2gRkLUMKnances5IyBTXKxN7kVZzUpa1FoOiqqOtv3U37GfTo+2pb/4/Avps69Mpr62RY2pxtb6Xgj/Q4FY/7BY7McFnIoPWnDaUvMv+WdZ76Et+5n/V6U+5/eyBRHx+NoeOCrgGJpsSdhS91jFcZvEpf+Qq9eehkipDCCLvZLpr7NLPRTP6Ngbx6s/bImRAl/bm8dL7VBkCmD6tDUUq1tJzanflBtExl1Juy9yogKxksX4hM6dZc4R+aJjnQRiTyZaHH83R1/9OJbYRzvyk5+KFPu4J0sdlPUyL7bELHAjsaOI0Lr1dkxix/HyN9ZJSLa8Xi3nyhoMGfnRHtX3vAZqX2rOTqzei88UnIgvNJ3tuMSOn/48GDuO1g/kLZbfy9k7uqamwsMMRDm5PSrd88Irt+oeXAUcuCBfUSY6ze65ZjO/3Li2Fe/nsePHpuIf12/eTbfvT4tqSFaW2Blw0RGTcQdZ+nEBZbLESH5YETHsijgIyeRTJCPqo4i9SNs3mzopxU4D5g5C7QzQ5T+lpftmLKl0HYBX7p2V63kMYga2bhPULiwsK2txKF2WtUNzyU0JeTId1wUCuBS7uiSsFSNrdQo7rB+ys8TM/v5776Z7d66n6fs30tLje+mUYleX1KjqzKhccLICcCuemRhyK5G9PQGE4k0knhjMFFvbUgPHQ8V6uhS3W5PleYekh6UFxek25XoUgbBMuH657M4KxKCdwsoaVI1WiYl1y+ICuEblfhtV5uWgYnpk+fE5rFCOQz3do4fTssh0T9BAba+JnFg92hRzIrGjVfHHmfllFY+LygvCXnNIygpDeVBSR7+sq2cuX0yjilPh2hwfHjUbyQjAqbgjNWO9fWpvI3cjbkViciglAHeQUsttKZCaV2HznOJiy7LElgRYG7K+iF0ClMz9kiwx6v52BWJDcu09XttPb92YSTNryrA86JVdC1CpLY6SOg6VndjSNihaqgm5GfvTHhYUJRVmKIGSS65QAVm/ipvHBw7SX37hhfSFT4s5pT2yE700Xesk4FOXAtLrh8Z1LCcIxZ6JzVra5GRLogCU91OJe2VLhE97yQX4NZPpHRUdUY/FunWTRyNXrOHI1M1uwdrXIu3dA+r5Cfd52BF2jjqrUu+T1MF7GfyeOHPe+08XZs0gFqeN68si2V+v156GYOXgyI3Kki2A4VY/IZW8NcMSa35U8iQDcAbbk9yJT0s848hH328W/nXhXq7jowr5p49e07s1hT/uOyDGa8zB2aqQvCmzMH+mqUVKaE75XzPY+15dU9esOtVbuPy+IOYdUTfJ89+xU5oB7IkROg7EfvKzH9rCKI+YoHyTDU0rBqiavLKM8mIyVmrBsaGwvnw1oe2Fa4LX2ReROIGWHKMUC6A0XYujIhRiIRc+ubKQpqcfp9+Jzmle9VxbAi95udxI0jWxrFftOFhAILdl0ihgnhfXHokegBoCo0+afg8av4QkBba29LKQ9FnLRtNPUsS57n2YQ6zVREzO18jl+28qaYlFraaHD2es0WLNQLFEerwJdumdRQyK2iyBTXsX9EYwV0C9pGuQFbEt9+Cj+9fT7Wtvpa2lx6lPsbBT8mONdrcqRqZY28SwQJBi6S1nBh6QZCHhDaBg+ZA+jgBmtOGDXFJsiHKBFsWl+hVfGpCVplCb0vrVNkQgQYzKQEqdlt6Dimtc8bLJCbFOCMQGnMEpi1X3uip36GPRPM2K4mmVvl0CzpXVJV8zJQPdGs9hCe8luRTfu3YjzStGN6/PUXNEtuPgoJpHnppIn//cZyKrUeBLS5k+nReLkA7WJM50C9x6+pV8Amkxc4hwZpxzsgH9xRZEADwtS2sJ9nqB2LpAjJScLn2+S2OMpXjr7m2tD7lnVbf1cHE/vXNnMc1t4BhUvKulXyDWpSdxMVlMsr5EkGgl4FDA5V5gnFvz2iproF1uxX65eScG9tNXPvdc+tJnxGHZvSwQY2zZKuwdsX2oKHp4VO7EsckAtiMghtMaweMYX3YNRSZntd/KbvI2sOJUVMEntrIXPXvLIKZHcH0ENNiDUbQ/r+lscfl6K05EHOWRch/1leECjf3AsaKM7HiBzOsfxRIrtxdMPXGsAN5y38eBmD9lS7hYTw1W/IYr8WQQq1Mf1Ufu4ySeFdlz3HFOvv+nzdtxc/nhrzUBp4auUUT/e4KYlYAaQNZBrLoqxrqRYuK1/dEe1RzXLbE6iBXgCsPhQwDMy+KYFHtArLAz1C86NJ1Ky6gv2lhQsdF8mb4nLJdCE4U7Qn+zVtlo2b51kE7/23MihXeUzxGcceVc3r2+FBYjVDL8ZKveVd3Xe3INPV7CAhANkrRFGsm63Up2k1A31gFZrSwOGkZSS/RYqdg0VnTTSWnZ1Hj1S+OHBik6DANwbMqI6oVBCfgEjcCBNPLKrRkxitBUuG4BlITinFxb70uAU/RL8e7pzHWIwEJYdEloF7YKGD6w7MjAczo4hcWyrg5U5Ly3IQCafZRWZu6nA7UK6VLsZVC9sM6r7qlbLrkD/X1IOiXNMCky1nNDlt6akinopRWFz0qwkCsRnsZ2mD9gpqeWTskYB/oulFMAGeMONyIMJgMwkQjAptTuhTR1QIwsQbI/aTa5oASSRdVcLYmncFEAuSz34rr4HXE1Dsm6grmEMNhdcVHOyHW6Ru2aXL+4E7nH559/Vm1OXlaiiZhTOC/kwig1Oj6JM3FNpNvDpg/LPeIrlCM+BCcjgEVaPSC2Infiiq5jTbG6Nk1YL25RXJ8CyAey1FZkpe8o7nX9kaz36S3Fw2RptQ7ZlUh6/T7KBwkeAi/5E60AwI3pIlmtiVZ9pkWKhGibnXAzNXSY/urLL6XPyJ041L0qEFPijE0mQKxDY40lpvo0gZibohrEAkxYzYCMG/pgMeZWOUXXrRTHZtEQ2+AEECFlxslHsfYbrp/YVvm64nhV/IujheOQ14Lmi98LATMKZNmbkeT0+z1CCSnnKyWtHx3EUKHyXrP1Wlz4IXxOssT+fYDYSSP38cb0//MgVtbpiSs+j+ex7sRf/LBJowqXRNbqik2Jpma3YIBL46cNkgi8O4IlzdWg5RblEGkCCOVJsm2k79qFZ/ThWFXafFxmTUPT7+0SLGQYcs576sD73vU7aXZB1oCSJCQjQ0gU90i2xPz5bF1SpDsrvj0497ZkmVDnhItrZEzcfQIzXIwmgTWIZfdPPh+uQg5Dv5tw8YS2aoFB0N3uReIfXYp5raTfvvW2XIdbBqvxcdFR4bb0Lm4RgexIOiXWjREx0lPUuyJLhZ9nYf6QpbK1Jfecinn35YLcI/NwfiZtzj9IBxsLSiTYVZV6rwS1YokCpn0JaiyxfZ5kXEIDRdGzgIwU+CDhjbgeClR0d6bQGesWpSBS4bkfYoTUU9FG5JSKhGHjHx2Vq0/ARmomccNt1WHBegKrCdbtghSDZbntNnAnKq0fq5OYFpmFG7q2GY3FkurvGGviahfURua5Z6/IXTmchqQ8DMkaJrGk3RmkDGxYKOa+I6nClkpYM9wDTxhCVsWuQlaiY2Ky9uhEsCp38aHe6wMEZfFuahzmANntlvRY1td799bTw1WVK+8Ppf12xSkFWPuk0AvEWvQ7fVlIyshZFJHAJFAlbtrRIXBUPKyvcy+9+OxE+uqXXxaryp44ExcEnOFuPnQVMG7pDjHY404MELMllq0VLK523SeAXoiRP9yKaehyJ0jDyhKLZpTxMfMP2nwNrwePksgRf4W2G3WUxr9wp2erK5hGYh+W1z7KtR5/kb8viMWebMSBGPGnWGKeD9LNPTNPPv50ltgJU5bH/+R3Twa4kD2V7C3eq8iaDk9XQy5bCefvOJPHr5YMU5SmUAtq3yvyL7sTq+v8E1hiXosf0xJ785cVi3254QJi9lUjg0mAKBlLbJRSu4Iflr/1/0iQkLCH4FaWgOmHsKD2JXhFk4CvHQ83GXP7csXAwh5R24gzFa20DmJo6iQWMNjU4cw9XkrvXr/t2MvOHoKDO+cCI9UZrT40t+wWwQrSdbtDsDR3gIxsPlYD2YO4zYgFdUF3ZKCK7EMLtPzTIY9ipTVcPzHxkbEJCKoxpgDkrbffUaNGxUvkNuyT5TWg4+MSheliWMAwJf7DcxfOGyCoY9sV0PA+BceMxdYGAlksHqoBW5tTNuPSjCyxddWOiS9MINYnAX+osd1XduK+LB1ajrhmjTF3fVa0IdnT2FLfVVg9vMBRCAAKgFnjBDWV+SRVFNytBAuuD5A9rZo4wIzuziQB4BKk3g1uSLoEkA3IWAJg+xRXE3ej9siNL3UfArJtHXtdwAcQ9IlmalJW2qDYM7plZY1oTIb0WhARR5JNY6OxiQxcEaGJBASy2gTSGhesLpJhHqsp5rquY1PXsArnpcajB8YRHW+d5A9ZbPObbenu3F66M3+YFmSFbaidykGrnoqD7eu+ATLoyegLZ3JnJ+jQokb1c1iLPaqx629Pz5wbS89enkzPXhpJ508JrNOCip0XM9M5lmQoXfuKiw2OnA5LLPNOBqFtMKR0aJ0629ICpb7eK8qgo8Kt5hE8Ru4Fx6HjVq79Crfih4GYvSGOd+EhKS7DMJfCQgqAi2hTCJY/PYgxprgTC4iFVPDefhqIZQ8J9/DfHsSOu4LiUD0JrJ5upQUwZUMij0Ojc3v9vRqIhez67xjEQiNG24zN0uRStJAPEAtvod6nwHWPwtiN6FRr9nOAS5t8Xy4XmMJpISLBDGWS/fraVVWw1uKsoYLi+utwplebjqsaK7myPsggRlwtfPhOfzKIRRA6T3L+tfj12eirEnz3lX6+oHgKYIUlNi7hjTWGEEYemS4KV5YXSwS5QwOKth123YBxeWzaJQjbxciBQHhP7PU3b9913KxHwNCvIuMDxaSwlk5NTSoudEqviXJJALclMFrfEFjJmkB4jMtKIQ29VZ9vl2WxsTCddlZmU5+IZgfV1HFqWLE8nfdA40vjzQMzfgBikZnnMoY8T24mqfch6S0xk1YpEpH6ANiHRebeYUpv7xDl07AKqk8rc3FK3JBTAjKYNXZIxwbI9HND17os9yEZn1hiXPeeYmPbSmihCJpRahdItQiUWmUV8cTiJSZGETVP6vXgrhxWDAwSYBI4ALGibYfVHuNlgmNKHGxVxv2sCuRJ859Tij0W2LYyMykzIM7XQfG2FApasiwomWZuoz1dfyircK07rabhtHnQr2SPHltge6xp3IZyJbYAZtlyx1ql+Lsfyq/+DnVwHkqfeflqev7KVOrt2lbkay21qzN3+6HicFagsrJkEGtzLzFiYg0QY8RzaUqnPuvGi1kRqmfE1ULSNWWuYVwdA2C8VMWfvS/z3BeNvVhR/mTNLRgRasA3XOS4i4sLPRSIUFp59SM5vo79ULUH7djJYFjia2EDVscPt3y2/2yB10CsIZyDncNXW0wMJADKZBkhlDT/fhyA5KG3pDry+JAbreYq35d/1K/jmAM21X7l90vG9Ykje/RC6vcRRkGcOlypzFUQRcejjHpQT0XyjB0dekb8tSglhWA6ZHfZf427eCIWW2w2ThJJHx/tEfPFIxKIQtE6epdFWatbYl7TvqkjGokOcXb4CO3U0yyxhnDhtD5zCDXjVwle87I5m8TkQMba5rJekEtNGn6r3DuA2J7YMLZ3u2UliHDVDQsV19GxzHgRS7x2Z3HjvIolJtFksCILcVmC6/qtBy5wJqbkgkvy6fMxIsvQiVU5KSAyrwyw3pdKeZcbjxqtRREEEx+ia/LAQLjCiIG5o7HAt5X4CN+EkcKLR9dCS2AOo+MDAo5vOFuK4mtp/srMe//aNfMwurminpyWRJKLssCog1pR0sUmXISyLFr0XZIVSJOfnJA7T3GvXSVLtMqakBGgrETIZhWTUUxuUiDWjeS0OzFAjFq3sLZw30ZbFJhEbI0RM3OBaXaTqhia0QwXGEXcqkGDJ5H6OT1HxsYDxOROJDZmxcHCJlzJxE+wyjZUJ/Zo+mGafvQgrcuq3ZR1xJwCBKaOEpDRIYBiZUCSe+4RX2IX7Vic5DGgrETFI6HCcpo/WYg1hUH3YUUHnkO6VWO5615wC29sqzGmrMBp9RMDRKkBpLfansC6DVDSNaxpbFZl5M+stqabc/vp0VpPWhaI7Sidflfp9fJCW3FyLAuaLFuDwWLSqfhhhwrPh3tb06svXUmfe/3ZNDko6ql2HT9tyIUo5cxZiZAvI+xZg2X5ivZqTO5EcWzafcs6YX3oPLCUEIivugd7RXoPxec8zHltVRLCVtZToKRuIZW0aha6iZ8990G+67Xvew4qNu8d1+CEyzCSO7IF7M9nMdO4FNZMzFE8eL/Ev2vX633MefK91Ky52IOV+PK9IVTz4YpgLHIlWtfE+vPxCBsgjBs1muFubvLhFCul/KyDWV3wNgar3M4JKGb5GWPU9CgghqV45C3fji3dY97gvE8r9MtzndVmw1D9gTu6jGF4gqokoQgDMRq5O3p2MZc1guIdVhvjWQEw9xfDVf08Vn0qE8QtlPmtHYcjPC2GWhKInhyVXEqV1125lkaCIO7hnKvghCWt6zPDSsbiijUYHuafqU7ssFbxnW9HP2LBehAYH2tnkQ1VIXe4H1oQNhIkm+vzcvHMCsD2pHETU6GFR5usji5ZBUpv3g0aI8GX4zYmqxX4WdMpll4WaJzb/cYyMKHprkiA3r6j9PrlDYNGBNXlqiSA7tUTy94b37cXcTlPLccHOnUfuKJmVHxM0Szaf79ADIsk+l1FZpwD/A7MhyDABYQwQuI0XIl5NonxYRHOqrfVB9eV3KFsSNMmYWXoWANypU0o84/vYUHgelT7qTQl9x20TUtKh99YW3Tq+ZDAf0kxn06xYVyYErCJ7HK0rzOND8J/qNNDhyUAKyAGPZatWoQ/VpnpriImVlQmFgFJLXD9kVRgENO1dAI0imf1yr05Ll5IklHIUByVIEbAWMggOMri19xgla3IIrunNP4lZX6uKomDe/L4mC5KdFWwbkAmDIDJ6sQ1ieuQBJJ+ZR/yt5lBRD/lZIoi7LzOcIkGOIdFJtDGMpXVRyuWFcXm7j+4pySPVcUF5ZJVdiaf5xr3dW/rcn2u73akR8st6e6SwGxnMC3uD6ZtZSXuAWJ63/vbVCwiOjabfxR8wy3ZpmalQ6qH/uqXX09f+NTl1HO4otfmdHwKnzPdVk6OIDMWgcWYtGitj4zJnaikGIOyF03E+SBiZmUWwPD6sQCItdQERnm/WSjU3IRHN39xSx519VlpYT3yXV1X9hAGmOkOzDmasy1CSIZrMbwtEctuoFDjpHwmGHDiK3ymSuIqQi/at2R3fj6KwR6mncCcxsOaeROwxB9RexdWZuzmeL0kXXGgevjB8fD8KLGz+t+1NxuQUEp+ynsNMoajg+x7iTHiEUk01YfqPbzqX60yPI8csFgx9fh77YCNOLAzOX3XES2x4hWWFQQKeIRMW6c53pUyvKsyGj7Y6bZJUcsK4EHuACsPSiFPFL2YiMad+xxVdnhdISlgVcAtvhNiNVZOKGL175TrfmIgywwd88aR7xgH4tjFGosptvT2a1fPnorRKSAGY8eBCwuriymasT9YB7FiZnpA82xyQnpMrS+qsPeBGxic4QAAIABJREFUNONpxYJ20inVObUp803Z34pTiDF+e0ADLjYEuRURIu6rRcNDNG0JbAMZg0PGYVko1i5iMuHlWxUrx6OHjxWbUQEzKGA/DCAWTOKxIXP+lUELoSNBUl97vC/LgVjKQ1lkC48VpNdE4+bjCUuFJ5XNktevJwtNmvohXI1o2taEQhMHxFhE8wtLYle/KTehNHesNqs/YgshZV1PinKx3HiPtiJDQ7JI1HJlT0J6XSA2rgSPC3LlLc4KqGcfirmjL108PaY2LXLDKUYjGj+D2AFNL3MrFKyx6N0EgNF3Swub7EXdpymLWG5o3AogWhHMgGEmDTIEZRHRJHRcrs6zZ884IWVAvb68ebi/fJ8hbBkHWEhEMyXgXVDa/aK6Ky8pU3FHCS2MPe5Y6t/aoZISSAFkcCLiTnQRNZafiplhsyeeaBUDy0DnszKgxbHHmqC5ZgYxWr5Qb7ekQudZFVzT4Zk4pztJ6z1vA23ubZ1/RU1I17Y7lNTRke4JyOYFYMuywjYOpUTtdeqJRUnZhMZG14rbl8JulAAV39naujA5kP7zX7yRXrw4lPoOlxTPknfB7VJiIRH7JeN2X2MKkBGL3Fa2LDWCeCB4hOPWsjivo1Cs/Bpjmd3RlQzLYuuI0KzL+SYJkD/3RLxKXwA4EWJWMA2m/JoBy8klVUlNXZ65NrKx+WpnY/3k7zeQIO4k/sz9aKxM5ua01vZ5zwIv11c2bibeq+F1Q/54y1vOZNdTvv5Chnzoa28elZPGqFmmVfjju6l/qQZMzWPMlOdxCzna+F58JVuKTV+K2OKJ82alPMauCREbo1ms4vy2PrZLjNmthnbksTllZRBWnunpR1Lqb6Wf/+xN16k+K95WlOXTUo4vX7ykllFn3fpoXV6LdSmasXaPXtmT1+F4qRP0Qomw3pPjuCGnaxZ+7d7DTHjyYVBCHtWSS8qnSpiqoShkb5JBKwN3hERYM/Z9pz//szf89Y8NYhbbNRCzdklm3Moj0QDdULD/QRoY3hAzw5iz1rb3WtOy4hMra4pJSCveI8Cu+Ay0RCQgkASysy9tWkIYpp+I6YcAwNnIJjQc6TsbWweaONUHqU7MWYFYFYBYdpF4sxYQ06tYOWxKCNWL5uq1COmvrBky7h6ISHZGQDYgATukDspwHkbL+mAStzVmdzLME7xOCjZCKIpUPbS6F7bqmpIc3ntfbBmyTtwbCxDQdwYUB8LaI3OPa9zXdW1saVGpZqdd7VX6ZP2dGh9OU+NDKkgeT31yyZGlqAii4mDU3+2pQaY0emKQ0rpI/nBMjMJnJ3cwPrJoc6flYB+p+cEZS11jqVMqiol7i9HnSy7VcaXWnz93TiA2YSD3FmV953uGMQB7ok3KA+O6qU2zLtfoohItcJGS+YlG63GGIR86K9hRTCZMR2kx5EM35VIDgI0+bFhhsYlsQZO5ylw7OUh1bxnE0DZJp79z82aaV1KH54YaPjIn5QHYhcVEx1mRe3FtS5b2rurF9nvT9FpberTdk5ZU4LwuENsRiJFoxHkPmLvMfA/J8+rKotbumly2O+lTL1xI/+k/vJqmVBvWowaY7QI2ix7WOr8BYHglnEwDiEnISHHpVMF3nwq2XXiN4Nf90HaH+2tTUk6H4qdR0hFgWDZ1iQV4YxbhH3/YAjkqtJ8QE0fkEkamMz0tgIxkjWP4+lEcmgRKEWR4Lo6RQhlYuN7G23ZdZXeor5U//T/viWLBxKnDempw8RkMqOmszlWXrVag8lvx9exSsjQ9vs9afDwAu3ZU/+pjM3flbe+N6oMn2w++8abxL8DYcL8eM1xH+2PVr8fSLMcvj/lq4yXbXbnwHEV1TTWYG1IU8ZYgT+7cvuOi/uvXr6VvffvbTrh6/dOvO+5+7vQZlbQ8ly5fvuxO9suqp1zVHmUAQtnPo+t7CxdkI+dB50V5LEljDGhDec9ruoBY030hpy1/n7yrKp/i+DuOPoh5Bu3Vqg4SXoswFpAOfPA/funzMa9Nllg2b8sp6iZ0szuRxZQ9tdaQ8uYgzXtjLj2efk/upfclwGbFzjCYzsiKkDmmGFBnml/qlTYxrE2tVGcleNDpfgfhQ62TQIymi3RtQKkzA4eHmj5LIeDI/tpUBeuj6SW5s0T5Qy2Ye0JRsEzmo1M7PADhfw2mkBZSGHH3ZDeKe1/R1FFPXtqQ4Lt+84az7GBBJ72cBATqq8wkzjRTtAyDAwNKfy5LibDGQhmTm5Tzaoxv37mX7ty9H5qLg/pKEtBCIiNxUwJ3TW6AVbnFDtRUEZyD8gk2iwtnJ9PZU8oQFF3VoNwCLQKlVuq9RB/VoU08IautHbehgAsgOxAgOh6G1mQ+vOwKYqHmReo0eu/BED5ZvPh3Xsal2CtwpcvymMDzrBp6Tk5OOpbFA0BhXK0FY0HqfugKwLkAsS1S7KkV01gSi/OcocF5heX7x11nfsbgYgTIaIfTJiXEyofnTZsmL96IveWYjkEMnkassPk0oy7dO4ohMj/wMbJmFmSdbdAUU9bQojgb17VGoJfaax9SQkdfurvanu6vKZ4qANs7kIXYJktQLWBa5D5EieonsUX3trq8qFncURbiqfTlz3xCVtiIMhGXU/eeasJUK8aDWBruOEOY15ho0PAqyApDU8ZlOiA3ehfNSyEslsW8o0xTlAvWUnBRdsecoFxla8pbNgvVJvfM00Ase0WyTdMkHcx0AZD6wJVAaATQM9g8sd9zolbTwbxWkPpxrBAw+rtmMbZqv2JZxvEDdMNyZ42hCBaXdOzrAnLG13yyOpBbASj4wfojo7YEDjOmHOdGPXrdRy2dhmzMIFa5JUNmHPeIZKgsj7Il7ZHw/JfxKKpYHKEuhI8ek/uysZvXexMoshtiMeiJ+zZAgRABiVWQNkRHjd509949dTe/nW6rOwMghhL52uufcmbxGYHYM2INeubKFZW09AeIyRoziOXwSMwl11G7N5tMdPWg+/yu7zsUesY/5tSAX7PWY9TyLDYpENWdF0vsOHqvMobFpo1ykdqa5ehgApKIZad19tUvfSHO2gxioQGWx3E+emvZiB0+5sUXyGuNyjcmgbZ8N808+rUG+1YaG9lLF86rLkicfwetPdJUFZsAyNZwq/XK/QILPW4YCR2sMdrawzLuHkb5JHkzuD8YoXVA7JFqgFY2TFTaKS5C2mpwd0WTLxqSTVEOY9+RnrpwBC1Ww5IsJdxVFPT29vSLxmgu3bx108JzdGRYrPESYLjEAK8YOdd0Bas6rERktoVv2aCpWBMdm9F9l5WKfvvuPddTYbp3kvmnGjGOZ35FLaYNuRJpFtiuhpHdEsgjArnnr15KZ5Xc0SefIUnnuBi3FfeZvX9H3IkD6flL5+TWwncl8AXEVLhMHVYx+33fmqOsV3lTltq+Mp/VvKLl4fpT4bfGYEBEvMTCziixY1y8hgCO7wsQyxuJwcSKwMIk5rapmrYdgTG0WRF7yQpE1qqwdGBEIVYUNVfxJKGDbthtZhepdarme0yXQZn4HveGRqi1oRiim4i6VxoJH2Rj7psX84ESTNBQg7txwTVq3X1jqXNwLG2q2PnhRle6u3yQ5jYpju+WwjCija1M0AFRT2kc96VAAcQ7AuSJ8YH011/9cnpJ2Yjd+2upY29FY74pS1iu0ix8Sh87j680ZUo/WF4rYjVxTzMJDXrAGXw1NvxEMJAsxLohm7UIz2IN1MVnnTncr2c3zpMClj0XZSENrSR/yODB+B8RzA3rCCUsW3jh7gxQam7W2XxG4uZljo+YO5EuhIDLLtIGuwNrhl1hy7QeiwkL02BmcZIBIZ+yXE/IF5RFesuV68EzUhxyIVQradFsCYQMqOTaUQ0fxSK0/I8HYpE8k89xBOCONUkseQOFyz03W3ZstgwqWZab15ISE8kOukdgafUoIQp3Ii2J7t67nb6phrsoTK/KEqNEBmX08qXL6cozV8TM02eWmzUlj5VehPX1VuJOXBrKMJ4dLD9AzNnhbolUy48oV58PkvPTA1RqY11fPWFpVdmJR1aW/yxKxLFWKvIlxLANiL/6KCBWv6C6JVZArGhQsS7D3deiLLpWxQ82l2+rludtZd3dlltsXYJxWGwOE7LOJpTZ1i/NuVvuQAUmd6TfbrUoS0+5jLTzoFOwJsnFo7riCAiHqnaoRQzB7/LqjpgxVvVT9Umqk+pQWw3YMpy1EkORx6dYIPouiSQcV8fclDBcXBSnoKiJ2Cgjch8OKY7BxN2UNUbWHSc+JatkTMKc7seO2eBSQyAD4vqdyeVzthhYYNRtwU6hCYcseFr1aPfU+mNHx+3VIhpT5h/rgIVG/y9YLui1xfiR0j05KcJftW8ZkGtxckz1VEqM2JeAfagEhscP7qZXPvFCunxWae8S3q1i7GgRkB2IQZ4U+9iY2R2gxcIWMPjYZYEMDOKeok2WBcS8UqvVJ6FLZuKEEjvwp48KwAGqIEguzOMoLFiV0DFJ+dB9WEADxgIXg4/u1QsQTQo3quOH+jzUVqTbayyd0g8vIuNEzWDZzPo+iT7hNg52DmevIiR0XPghN6WJYj2XDExbg9JMZ8WUsrCyZJqrD27dSo9UDH3uwqU0IPaMA9FJbXePpzXVhz1a0dpZlBWnJqUXzp1PV688I8tbcTJlPD6SW2ZN7sRnLp9PL7+g1yHz2FOLl0MBkyzmNpU5cD3FMg2wZSRhtYhasWWdH7HspqtqfdOiuN6BADKEWbhkQmEtxf3F5cZHYr3X911ovlrHzn49RsU1iAbwu3aKrVI0Zc6C8G9Iq1gBQXkFqARJFQLVgNGUrBXXcbRdkvn5yp7Muy2SOBq2lxXFkthR7oWYdCnwbqy9DJxPCPBqcbofXLEcI26a7arsZQl85tjV8AQwVmBZQKvuWYpThFwpLk4O1Wj+me+tofjl4xV9oBwzkm4YkOyBKNfOsWqAVnu5+jWHSxyW8Zzl73jPxjgjTzwPWEZ0cJdSyxsTk6etBN69Jw5ZuRQJh3zta1+zR+u1116TFXY6nT97Tq7ES3YnUkYE2w6cp2GFxaKo1ka4apnIaLYLeYLkC7LGHKLxPBGgakvzqAUapwrlOuJrrNlj1jL3adkVdb3FYnNZU3bN+0jZY/iXXzziTvypshPDD581AANS/N648KzqMNwlrBrAFRPgQCYUPQKyDm38jdVbYlZ4W9mKNyQo12TijqQpDWx7+6gy2brS9Oy+wAhNtVuuRFEFHUi7V+wsrInYcI6LEefxghOIyT5ZWlXzx2XVVq3D3qDUdLkCoX3CSgJMdiVQYYJw8oTmhSQDtIsdEiE0hlAxQUFFnVWvhOkIDOri7CMIvqhEhWvXPrDZ3aFJI8EBge6JFDA1Ou3qs8Q58EGvCZCADBJUENIcq1sJC1taUA8eQZarY8ntNTk54evjenEJcH6Evq06bdZhtV4ZlkA9PaaC2jOTpmbCZfVYCR7rAt0XrlxKU2rF0omLUUkwLRKwgBiWmCfXizNUNxanrRnPT2xqstWsaQMaFgKR1IEV2CcX6gigrZYoY2Njuudhg40bYNoqqrkddL3Rxob0fixnwFQA7jS9WKxeRgTfcxKMyY4FYgYwyJdJvyfDitIJLGhbfLhMqAuLjNXIYI36NOrESOuHIWRH4B/sMHGP2/rcnArf70xPp4eypuFtXJXGOSoFZEKlAr3qVzZ58dk0cv5qWhc1/fvX7igoPpw++5k3rLGSvr+ntbFF0FvzA61Xu4R1q44LCJFKjwtXBR6RrenVGPWEIWKIy0WtIm1g9uRbxDXcr2SdnPLjjWthFDvK/0qftLoQPx7ESgnHkxvfqmMGIScYhc8mC0Tv+CboC/deZkVxXA7VNjddLII4Cyt/01pk7G8banHkJrdbrC/mPN7zWowFUIFELuswkDVA1YduelRvcV/NFpSPmz/P54IQOn8D6y8r0+YxZb1nZCuqbXFfVieMa7b8yscpIHZUWDcUgxwbq4NYuCky2Hh6swzNXoXmO8xKRjmf92F1DSH77HKK9eJ9F5Y2St2ulHwep9ReiGa/t+9GTOye3Ir/8i//4l5/r776qtf1hfPnpZA9I5fiJVPszWfavSb3Z47LlXURlmEGEu976niPB5wYgwAFkr/K55pAzGsxxiewLK/NhpeNF4s3y0d6QkkKA6pk8pZrOUx//oXPeSwa7sSf/OLHClxX2Upm3fB8PHkDTtpj4L2Ra8vOk8HCgCtPAr1FfabWH0gIv6VYw3sSYKtiq4Cbb0KyTUJ+p0dNLEV4+wiOvwG5eQYllGgJz3FDu/XesCXA9RBzahPx76bojCR0NJ+rcinOyn20o8KfHvpPyb23JIGPu4lss154+DIbBIF3titW0JJiHwgRGNSHxaBOnzG0UbLcyPR58OC+Qa9HbkBcaybplUsMMCKxYwXuQAlUePzQkEwCLMSEL3EYVgplu5FiviR3IgwhpIfDR4hVtinr8UDXAvP6jtwD3bo+vjOgrMTBgZ509fKFNKA0e12NxxJGimWxtl84LVefwKUL7egwQIzYmIW8F0doOcX3V2qA3B8NDadsnLyr0MQBMciQByErlksRvkTmB/AmdkMmFDFL9qgTR3Td0QVbWZB6oq3to7HBIILrIQtAZ0RqvBwPJN0X0CKFnWLnDGburp1ZMoiBwQzijCgKnak3tJsmzsv5KGhelZsW84dYjzMwUQrkjr4rKrK3lBE6I17Hh4/UKkZj1qNu1lMqLocf8+pzV9OVT76cxs6cF9DgFmxT1tYFJ+csKLMSK900ZQhsNi5u87xJHWklUAvQold5Y5CZGLIG67SAGK1xNrUwWXcUS9uAsvKgH8QssxsJBakIDoOaj1txH9bdiXwOBSpv8WaZCCiVDEfLiLBiQ16E2cL1xyOEJWBnxpZsUfv1rPz4+973ofi4hsyCjc+Q2p2TnDJMxXEBDFZfrL+w6rISyrtZk6+EYSSOcC1FIXhSUAaIBSiGwhVn4B7y2OmdNmSFleecvm+ZitckSjaamPENqjUEzXH9hlC3/Ky9f0T+FaHt+a+BEGulAWrHy/umOWsAZt63VZlCzF/jPGXa8ijgEcHFx2NSIEam7507dxR71/Peg/T9737XLYgAsTMiKzgvELuieNiVKyoRkeIYIEZ2InH7igC6cXFM2xFQa15seRXla2yycK0cP/moA2b93cIW41VpV3G4lv13BvX655ut6VgTX/n8Z/2RE0CsOE38kaJY+He3ic/anE+YT1pObuXN9SMsegmGA1xNM6olektZgEr26FoVd16HNIVRC/rd3Z50//6mGDTI1BuSUILdQlRHWqjK2YsJBSScqMB2VP+tJQGX0uvXNxRH2yb4z+KOhU0gHVLah/fveb2SpAFTvRkniBUpFhEtRDYczIc1AqDCpRbN+aBWUisRNVCk7QjCH0aJYbkcYVinKJeMxjnVgq1owZDSHhx1ZMpFbIlz0uCReg3ONac6qjUdE2BAXcTkZwHC+wd5brdcic9efUaxuT5ZqEvp0qWzio8N6KMIP2XeyY02Pzej3mLj6ZzapHTJOqCOCXcifIGNDVTSvx23LPssBBn/K+06GIsg/Y3YFKS/AwIvUuJ7lTU4LktsQokdKAEwZGxRj0aihp5YZgAbT6wxmFkOSG93zCdcEgg64l9OnZegZFwoIG+nU3N2KQJkxMOspEgQOSFGP7H6gAZihVi2sdgVx5LVCnkziTeIV8CX+4D4+NHMYnpL2aC3H8jqVXbg9JxcxerL1ielYHRMsT6B2UsvPp9eeuXldEpxAmrENnT9/bpvXCQrsuYBZoDCPeO4phLIl0CMvKVIrW908a5ZBLztuJg+gosVdzUp9oPOUDQKWzgCumisbFYyQkvMJzTR2JhFxj4BYhn06lquNz4KSganIjAKiHn3AloGFt+U14VBgISoRnwqlCDHURFiALS5IMPqLHuba8J6Nmg6vFwsGLJvPZG+B7NHFBBjX2g9+Oi5TUgAYlxbpc0fFYEVgAW0xPd9PVy/pREvhSUQWcKVaxYaMfaalfh8LT5fdodmXSLAN7u5jo5tGb/YTHiE4kp8/cXbAPBlQPN41W6jySLxKDY/HEP2d+Hf9F3UPhDn4e0wFlAcY//xmFCKPXvoLgAmSwwQ+55AjI4OdRC7ehUQe8b7fJ6YGByjeDgAsWOuqcx1KXy36zmvs6xpxbrI8a1yiEohe/KgdarC6l3mvqx6Xs0Jck+5psZ85L1yDIj9yEWw5eG09CL/GleKBRaIWxyPUW+ADzO0aD+yVslrbdIe2pQftrN5XxbSO4obPZCS9FjmcFs6PTmkbL1Rxc260907uyL2pXOwGD0O4bYj47DHafheurphrDDl8Slovy7Ne0FWjgSobn5EPalGlE3INc1QWyVLbF/CxFmFuj46Ws3R/VfxFGeWofVL+GP9nDutACkClfvwxgyuwTnFVO7J34y7kJMTRIUcF1cYTSaXxB9IcS/WB8kF3HS7wIjPAWJ99MOShYNAWZAVRVYdDBVYZ6S546LslLtwU9bYhmiUXvzkJ2wRLS3Pa4GOqUhcLBbZnUgG4CNZhudlVVzlemUVdMiF1yoAMfckG8CC4TjXBEs1B61xy/ozJBjIjSiQ4lqhxYI1g3R42OzHBJS4PqnnQihvSSgX3z/uQ2KJ3LszSSUESIxAeTChlcbRRcM6FgXE8ZTg071w/Ei513loSwNAWHEoiSMBYggKl8JjgWloATg34ZQ7kYxSNj9uSa6JOX33/Rvp7feuKaX+QC7cg3Rf/c7W1pcFYICzFJDBnvTZ119Nr7/2kuJ+I25Rs6H76tV9t4lyakdZhaTj0FQ16g0BMxIiEIARu8risxF/CgslKwr6hWuFW3IdV7EAF7fwiJ4dLgEIy9Vj6DGKDE8nv1shzHGybLHFfGZPSOzc7M7GO5EdklmRPCo8wiIv6yArnAa5LDF8uBIMCKUvazkW1NyUZyBLuLCG4mFy5uw2AhiKHCharoGMz+W6xNCwffkm6bZqQLxMH3M+qgWMzpXfa5woVnRQR9ndxx0xRs5N8xyVsze+Y4DSp8xDUGJiWYBZEY7zR0STX0NxiEsosePK9KmHUviMyQEyYIWFXrk6I/SRH7Vfi8LTfF+1v0KvcLjE0+OxKQMf+yDmMwYR9/q2vDg8JhW7BsTqltj3vpdB7JVX01llJp4XO9CVZ55JV6QgG8TkEUKeeS1mS6xcDYpmUVDKKDhhJfjIqjCKv8B1hlJrlh5jQCglRTGpu8gLiNW9evX3nRLo+4xjH/d40hJLT1piP1ZTTFJks0qQAQmtDC0zHz5valeoN7QPe/cjpuHVGJ8tSB1cfhI+aw8VPNdz95EA5IGE5YKy/5LMXoTlqHy9/XID7aZbd5R6viYBlXArqufTofo7adOZOFjxDLUnTNPza+nanUfq7iuGCGn7Z+Ui6pHmS+ASWqIFAZByI9InlAiBNv9Q7sa7SndfFdO6hWLmGKQm7JQaRJL1595juGHMln7oHlwskDkV8iLEcb/A0I7QR7PclO8ZyioX2+LuZANpIRBshb4KtxyAx3jC87coIENwd8nliaAeGRlKU7J21tfFCK/0cKwf6rP6lC0HuKE5w+S+I6C6K1YMGNtfkGvgk0o66Nc1dilZoM1uvswtiEulSFWG3G65HEhFi8wAF0FdWOUVu9N1kvKPq7RbxZBcPy7GcSV4AGK4E7GAolbLB7U7Y0l1dbS2gSqLGB/NORHUaOBsBCxfvkuRM+7DDv0OeLcBYu6npp+yiBGEKBpF42Sw3BbEogZAkwKiTUTDzZlpkf260FMuSwpp9T1Shqdnpq2FzszOi51ecVWopuQehLeTNdHX1+Zu2F/64ufSG6+/rHOLUUVWLWz//UNyzfbKhY2ixBMSYClKZoFhVSNscxCmLtgjTkf6cWjSkcWljFetL0CMeOjIsNZKv2KAsPHbGog94VopnKi2HMI1HS1ZLBoa+6euxXMJZdOXfVUERl0whBuGjMSaMOGIjb2Zlc+G0GHsw/L1O675Ku1YgpWnAJTvISspFjW1WFthHCk0gUHOm9FLN46nJEi6UQgi1R6PR0MRDlQ5IrsiA9r7QBOBp8VkAv5WZnexIpG/x+f4vIpBXQrjlyMhqShg0cuMgQ5yhArEQkmOR5Z1WTkv4xtJXAxVBeqNsa+5Tus3UQnmY+VyTYZGckjI2igDKvNi/PUCIA6t5CYp0G3aO6TQEya5a3fiXSV4yBIrIPbqa46HXbxwIV26rOxEuRPhhYWZCEuMjEOHIBpu57CerXhiNdfWT4RxAPF6DDeGyYYF7oe8xqoRjFBTw/uQB7fu2i2fjaUY3TSOljfU3YqVm7NaK1/Rno61mHcLIOaej3kRFz9tgFPlnrKbBc0oayVl2hsV3Fl7qJubB2rguLk2q/DNYx12SfGhOY2AmNk7RbE0JFLbKbmv1M59Z1+uxYdb6dZtSGYhnhVjROrXBkfrJo1ZnItqdYEl9t7NB3L7bcpt1y+r7pQSNWaVxXffFE6kYM9JuJ1Shs6WQGz68aK7DDPeBEq5NoQICRj9cnGNIMwl8HB6RGyAhbNvJg9SWN3mQzdMajnMEwh+FtqG3FtYUqZ8yhYEC4H3h9VbC0uGiVxWKj8xLQt4WT/b1CXpnGQQERPb2lxVEe9ieva5Z9Pzzz1n7R0CXITBut575+235M9eSC/q/ddeuJqGtKl7dQxIgnHZuibLLUFCiTgUG4Xdfxm4ItxRgseYm4fmhsTyA2ihfsK1S7yPjUFX5xE9nRBjYC9as2r6lDRDjI944DYtXwSmFCFjcSKQsfBII8cViXUHiJkGh5ou192Rnq8kD9L0SZkuyQjeCCVGEm4ZyJ1J2ngoK/q3v3vXHbMRgmc0x8sar1//+ldWNiD93YG1Q+eHMWNenwOoOzq1MSXvzp8dT1/9q6+o8POyrpkY6qwFxoDKKHr7RzRqJASRYOImNXYN2luE5YFcdpxFAAAgAElEQVQoJA4IhRexQK0nslDXsAoV+4rsSCxidR/YlqsHJYA2NiNyY9LUkyJ1BECBKFuetGOJgudIFApXOM03A8jQzithmQ2khiSsb25ebKQu2yUaTVyzbhzafD5WuB9zJiKbv7gTvZ8lyHDdhliwUmblzJ+rxTtsOgQol0eQz+o7TbE5DLt8L8gQwMMglsGyUYtWucyyrI5zGp7CCrP1picx0nC9UoQfIFlomIg9YiQCYrDCAX6cFUsiyjQCnqDNqkCQQ2QXcYViMQL5nssYIdyRGce6CH2blRerjMuHuhORoUYD6g3Zr/wdQB2mWexbA1m2eth/NNQlxb4OYvdq7kSyEy9cvBggdumSa8XoyjAtlhtAjGzfo5ZYyRxlD9fnsT4Wvksny2X1o2TZ5BvmWuuubNaPXeh5bO1W9meqeFwoAmEI+WfWSSrFNuaiKOHxfnzoCRD7ESCGuxVh7B0cCFxZWMH2EC6AWMkRhCdzJr7HLEBrFAK00m4OlZ68s60anC3YEFYElrKg1Iupg/bu7YuyXPbTxfOnrRljgc2KsPX6rc30eJFi2zEtyF4dT5mLoqraUvYiiR0PphdsiZGEwITcuRv1XVhfIwKQFU3WouJNH6gQcFqtW3aDdkLhtdjUbLweeP0kzLs1wcSgaKiokq3QEDXYTPhtuRQfPXroRBHcMKTYA1QEShHIJGxg/cEYwfk5Lv3DBuSqGpGQ5Fhr9N5S1hwCpoM4k8YGq6cfQFTsDOF1+/YtaU/n0htvvCFwEf2RNAqORQ3Ue+++Z9A4d2ZKbOqilOlRYTRxMZIN0DYzkFmjxj3EHBAnZAPY3x+rLASlrsiUV9R+ZIsJ9x6sGtAv6b6GNA+90DDRlZqSAtxfDugnuyNmZ2bdMRorjYabAWIU8kaiCE+OB0B2kIlIcS+/6zxRY8ZPKJFIfAjXXVnEuVWj6KAEmNQEbh+kn/3m7fRf/ukbGgPx0Mul+wkB+cyju+n9996W246WLrJuYbjHUtSQLKpZqo+vpA29os8/k/7yK19SrWK/rl+uRFmQ1PeNKBOzq0/dnA1gYYXxxDVoAmUzumjtCrQgGXbxJ81H5cLcJhvTSS5YohGXxaHaLgaSKcXdxkTiPCxLzDEx3V1EcYrNE+4pCsYZV66VzyCEjwMxvlrDjIZVxvHK5rZgYH+GqG64dopAbcx9dvnkFRF7OMd3zO6RATVcYezhyq1Z80g2rIgmizC7CuNqA3gaj/BKRSwsQ3o4PjO46NwNF61e41qsKJPAg4XiscvuRJSN/CKeFZrfwkvZ3q6aR/XcY8ytkOppALMiHsIynJR2fPtibC9kxbVmjlUusiywC5lzdUNx4cg65OJxgNWw1IpkLrNocAr5GCAWGzSShqqZ5mthoQDCJFVF8TFuxKlTpy2L8BZFdmIVE3vttU+5d9+F8xeUnahiZ4EY1z9L/z0p3RzHc2vL1LpA7MHyk/Xo+S+rpLprknSibjbIo5vcgkdAjHssmdMcoSisoVSUMctrNec0FDnV5InIynh5r1zNV774Z/61YYn96Kc/8EoJxodYXrGMs8nYOFCYuo1sIWcOVtaagYxYBjeAD8GrlDiTguei86Eep0WWWTpYlrBb1OKbl6m7rKy8fWcujuBjVHHqjIy1a9c3NOhyKR6ohmtXhdF73WJiOFBix5LIX2ft+x5U+vS+4iCbmyuK5SiVGg1FGv+2hNoDCdt3lG5999FjJ4CwZHd3dK2sfFuXskgkzPoFLKPqOjygn920YEFj1Hv4e3FX3VQ1PK1HrJUxDpptA5mEPMkRJDVsQXvkGilZRBKeQ7LySFUHKLDkZmdkhXK+7mDBQKPhu30SwL0CLTLvhihmfuEFv2atUoJuV0L0oWI8EH0SuXn52Uvpwohom8QeQe1SKwBm5gjMTEAs0uFJYrF5zuJnHjI4uyFj+K7iegAysUcQtypFyFhmZtbAQoNdAyCCvUPHX5UFsqjEGRj3iZdBOop2yJpwEa8tLUAsUuk5RodAHbLfNsBL5+mSoLdGJ2Hk2BONKS1cSRDQaQTqtEnZ1etzi9vp69/+cfq7//pNlSbsKjlmRO5BWbi7ilVqTfWqB5vYuQQ2uhY2kYaBRA3mCY2xu7stvfHpV9LLSuxQWFyW7ZrnD8Lj4bFTImfuCytfm2hXgLmjscKqw9rCdbOrAkaAKzgc2fgxzGTlWsAQM2CPMNQGsd506oxAbEQuZbVxcT1xjqsVsWBxipVnS4yi53D/Bf1UZb00CczaH2F5x+YvLpqGm9ECO7vqMmBVABYxuFInFEXyAcKcuQNWFYqxtUZs02dXo2t36iiar79cUhFkrNkqDgSIhXVi9ZElqGexV3AnWsh5MOiUAIhFuQXKIjRtuJPXtW9XFXuFf5V+e8wLSTis8XXVia6v7ciTooxaJfD0y3vfqU4P7Vo/nSJqJnMxdgfzFdR0ThbzPuZamPWY0Da7zZpjYlZmLdmddhBzUxsHtpfJtu1WbgagELiWsCG8PZ7Vl6NgvIB8eLoczakDHtak48IViOEJICnszOmz/uzNW7fsMbpx41b69ne+bY8BiR1kJl4UkFHoDH8ia++x3Oz04qOkpFxvWPVRhxWTFffbKDrGQmce83qz0pVdwkfXZ1Go4l4DJOvu7/J5u7eLKzOvj7pbvD4GIcLYZ6UjAx6x4OD88y99MS65uBN/+MPvexKLjzNiAKGRFp9yuBEzuPngLKac/l78zdyB1oKbMTqRgAHQ55yCrQmXUD4UiB3uyw3UuiIBtCqBtyTB90gp5lvpzDl1WhZzRFIL+enZw3T3/r7iIa0i/NWxWtVpeHDSdVm0UhlTPKuzQ9RM0p69cJVYwULYpDBWC2t6XizrAo9HcidOyyVFpTvUQLs78AsyyLSdT3L9SGtWIkYPRb8StK4xw2rTgiEJ4LZiUnPKVIwMvTzXuGUEgNBFkRTCbRcmeZYDPIgjpK3L0lokzV7FuMiEDrE4kFiO+W6NRj+HZE1A0jksIKVFSbRWCGsJjXFP1iPxpzt3b6kh40h69fKZNNAqjUy1Yq5dchwv6Kb4SbsaQMyA6wUQm8eC06+hVIQvu2QotkmAkXmJFQXARHsXRSA1HhMqMYhCbV5XvZYAFQsRV94O7NlkJ+rcEe8KJgp+YtXBVEJHAPMnOsVeFppiZeGCyt0A7KJmTDKIKY60p4W6K+v7xoPl9A///JP0vR//UoXxB5onZVP2HLjLcr80706VcgBiWKSbAI611dj0CJBJ9Wd79ZWX0qRYOLZF/cSc0W6nXzHL3j61ZtE51gVexLRICtlRUG1b64MMUpQY0Mlr3nMf44i1ElaG5j18QBa+dGto03ocVS+xUVHg9w+QAUgUhtT9nEGX56EAUKSLxzoITTjWVxF4dvPZRLOa7veKq5jf61RAvjYEB/Emu2CyTCKJJCRq7Okc1K+38OE6IuFGxNeBsoE+xTNTl96cJ7sQva6yALQg9PXHTZRyhAaINd7hVmjwo2vxMtV86/xBHSfXsJSKTSmb63renVlKs7KsidnS4w7uwOkZ0Y7JdTv/WPHkhRVxjY6kF58/l559ZjKNDWgNS8ETGZkZb9wrTefYUdLOrp4bVE9guWnfdgpZO7UXWuUSb28kuFT2RzhJSwJIfr1gmZUFi2tO4jurC2LPYXHvN4CJ1/Je1PthwfEaBOV5DcX0N5RMPmAr38+wxACx0wIx5vLWzZsiZ5hO777zXvq2aKdQFl966aV07vxZgdglg9gluRX5LP3/VuWdim7vFZCUU/qabU1XlmXMc2B3IyGpYXHXv5l/z98NCzPWatPxyxquATrvl4x3ny8rX42MaO1Dkulgc2JGHLuTrPnqV/5DDFUBse//67fjxnhmAGPjhnURJre1fabG15fdhgXkqMGy+sYgRMV18Vd7MtkMkP1iylKwpwlpb92QANJi66AY+JHAYEZFeeuypkTCOzKqRT2k+IaKU99bTzduUtTcp88pLRoWO9w80tAAG4+XtAsohEhtb1ERIMJpScXQCxRGSzO/I21lXgkWm+LVI4sMDZrMPnpHnZkcd10PabM9ErR9ZOqRkaZ72JaGPzs7kx48VN8sWR+WY9yfU3WDx8uZVtY6w3ZF4+zSIJOsgbU2L9fbwpLop/Q62ndotSRCRGIDrhA6Hl+6eF6caLQXEBuGJm3I2XPwS8r6VHrsW+/8Jp2WS+w//tnraVwuRaVd6FiRGRixsWCw37P0CEHi4K3xKjYcNXfR3iQKGiktwPIiBR4iXGvBeo9kFnjYGIMpxRzxsUPPxU2sC1CxLldlnZLYwjmLJVaKwQ2OsmxJ2ydjk7gYmr4zIGX5eRwohiZBwIZh5sXTmOxrTnYFqOtq3/PrD6bT3/3Dj9JbHzywdj7UJzdg337qbVMNn+oQxYSoFHq5QbvFWE+TTo0bGZEIHzpYTymb89lnn3HdYqvaGNDTjVq+HmnvJAUhKJfEAIOVJ/0mXIhaH97IIWGbhFNJWiC+6ZnPsRYWwiElA3IRDgyOWikaHKI/WdR++en4VwiJslG9CYuQyz+L0IhVEiDW2Nw1wVAArggAH1MXdBxLeIk9cEyXpHgdoN1Gdpndm7luLM4VQsvrObsbfa0ZoKprDkDjC5FQUsWGspMsC5pcUM33uQfzZErx8/Kk+4RKVyAy0J69cV+K55wAavMgPVpUJrA6ErS0KQ40ecZrc1p7eX11XeEJ7WMpHYO9benqpdH0F196MT1/eSx1Q7YgRhu8FMigXV3/tI7zaEEhCjWZ29EcTWrPnxb4Dcu6Yx11iFIMy8x7JEvdALGYjfr9GnhsSYWWEMz6x6WIh9w0HyhHyfueH7a8kJUWKFX3kLoTz2fOYFOB2I6Tpk5PnTWo3ZYlNq2EjXffeV8g9i17P1785IvprJTiS4CYksHqIEY4gI4hDWaSDCZlTToels9r4CqiI6/TYpla5tbALg/ZU3+UGH3cfDO44XoqNabRHSTHoiWrsL7NVKJzWrnPlthX//wreW1lle+73/9WBp5ycREQLSzGfAxTFub1yLJiIkNL8A05BsMx8WVnAYqWkzdmiFCsgnArmFXevZnkKmglhjEnoTMroT0jwS/+ugnccRP64IhqslrS+x8sp1//8oH6Vy3peyQkkFGoOIYEfPTOkjalgNaA4jnDE2dSa/dQmlW/sXtyJa5IQ0ew72jHLCmusqINYBeJLqRP1EBjiqGRhQapbCdxIfe9ijoTN4AUNyCZPbDdw5QebPGAcrgPjRKhjEVKqh5MCHRWCP4lWXN0Q/aizas5qH/CLCZjjtHBsmTRYcWQ/cf3W8Visi3rZ0mxnOu3r4kUuC199QufSVfPCHjlOmnV5ksAGZau0u7NzF8sG4QalybLLJifI8ZBtwEvWp2VeBVAFn4vFnBkbcW4EiRvd4fnKSWhYFmxiDcEbsTEKDMgHkhxMkqBLT0WGQkeuCeJi8lVSrYe1le7wAseReisYFcxm0cWfCUegyA90LVs6TNzurXv/OT99Pdf+3maXtjy+Qe6d9NY734a6tpTk1CBmO5d+RO6D0BMpQya295eWumIlV+fv6DCcVLt6TbeKVcuSk6/i9EH5K5S8cf6nixluaU2w03l6cn+eo+R13QATaUl8jdWMlmN/oI1ftyJB0pC6pXVMETRuzrPdshadNeDbAnVlPJsLYXW2xRbyqKgtMvwuUlbt1snpIoTRSxNIyOxCFpbPbWThGFUrLKIvfGdorDyPfeeipf9KPu3dG8IK4H/hWw46vrxtevQMYdW6eI4huDYD6WYumGl6TMQGgBiO7LA6PG2oLrPd29Mp5+/JetiTgkILWrhpG4DaztYU5AWyO3NvWg/rKvGck8WNJYUlvm5yU65l15In3vtUurv0j4WYxDv4Ya/o4SG67Lob07vuDXPxr64LRWvvqQ4/AUB2fnRnjTSqwa2bSjFin17b0TRdt7WeUYQCVU2rZNZuFtnpDQndsQ2z/FSy4gYu/IolnKe0MbrJ/0S7X7wJO0YqLBKsaSpZ52RJfaBusn/y7e+Zdnx4osvyp14TiBGZuIREFNMjNrWBmhlOVCurA7GRUbEXMZay86IyLa1PKnuqX5v9fVcPhGfzQlmjQPFtxprqnY4xxsxhnIGpOsAmZG8WL/yxSMEwN/67jdDOFtLC7eUiVez/9kHVAymBErDxRJxgQCuMI3RrBuplGQgWe0I/SKsbjYiznPeY8EgckWu6o65avneLjDrmJcLSuwecgENKObV2qY2GksH6Qfffzf97MfXUlfbablrxB0GZyIWkwYTi2lTT5v4nRKaA+OyyETqu7Qqd+Ky4mnUVpwx2fCMCpWhniKBok+W0qHcR2sCmQ1ZF+6tRTpt1i5NXqt/ZLXBFgG3Iy41wN09vCQcS0NPtxDJNC1sAKw6kiRgvCDRhMJdNAou0V1+s+arEJotsiGB6Wn18gIIVqUxGRC1ibFYIEeeUyr+oVLuX7x8Ln3+tU+kM4oDtIqYtkUlDHsiAoaEly7Vu05/DhdSm1wzdMUOYRZchBFTCeESGYlwPYaGzDcBrohrUUc2pN5FE864xJJgnnEnLijRhIzJbXgTSfPPWUiAd9xbxMewxNh0diG2yzIjeUYxy1aBFEKaz4R2FdmKxIj25XLdlsC6I+357/75p+nbP/xAsRPV6cm6OdyYSaO9e+mFS8poHVRJQ6uyELWOVgTys8oAxULnfLg/qcUbFsMJbW4GxSpPZiip/oBpl5SgNq0r+tytyjpfU5E0iSqx5mPde8PkcSobrXKPANiMB16HyJrblbJwKIuhW2TSgwrQjAxRRF8C4QUoSgo1g10hR7G2ClCG4MgPg0TlrrIClEGslEwY6Jh3PmsQi2/H3yWrLs8x7xuU43Nlv/JygHKJiRB/CHdSQzu30AuQCnkSgoXCfKfd579580AaVBgrGWx9aOSEQIk0d1lEu0qqmZf1NbO4k67fl6L67v10457WlTwpXb1DAhzthW3KGDS2EuSsZLwkmypnONC+7dL893dtq+uDYkGfmEwvPSf+z+G9NN53kMb6Ox0rf0fxovcfbKV7S33p8XpfWpGFjxwi9nzlzOn0qecvpufOjUsx2tTxxX2JTIKKy3RcoQAUWV2ErT0WxRIpymmZrzz6TsiwB6t2AH8muxHzQa3CMuZFwNeBgTFmLHOIhhg5Hg5asRCztSUmELtOTEzuROYSEIvMxGNAjJiYPWpeHLHn8zL0srACHO/lWW7cVZAlVIBTz0Cv3XqTQmbxn99spNB7vALQipYYFnxxY8Y3yprzOrPC0HysL4g2zp8r7sRvfvubefNWLc2LT7IIKHy3tsjsJ4+Bj4upTXQelDw+DH9eARKfDJavjwWgBWKNAGcCAVbYPTDp1QqjdUGTMadA7abiSrKUZJV1KbbyeGYz/eaXqt26r/Pv4doiKB+ZStFcEwoi8SluSZDL0dQtt063QPDm3el0/9Gc/MPPi8VhSK7BGQtg2mWMKP42r6wdLC2GqY/GiLp46KGgQaKWBwJgbphCWxg48M2SrbhPPy86UrtWK7QuWyQkLXhUlFggawThT0Zc0DXFGJZU9FhA4d7BIoJFvl+1aEwc54POqEWbfVbXu769buAfUmvnz778XHrjZd1Pp1yJe7IsBW47W0qc0f1vK4ZGbAe1qQPLQGAPWGnA9RKgW2lQTi6gPsyzkq0oXTP9voY0VoNyu+HqxGJj6lgT6xnEHitOuJkZ2k3Sq/uzJab7RSMkewqLqxRRE3frFKgRI6O/mGNBjWQQEQPLvQe47StesaWEi19ef5T+5v/5bvrgjhJ/RmQNTgynx/ffTr0tKg4Xw/zUsOJ4igvuqScbdDpcA+wqPQKQMZUI0E6nWx2kRxUXoy4O9hASN+aWNF4SV11dYkURsLqtTFbE3DZFz1KcXLTA8KHnQHUWAJGujlIWxQ2QUe/JYujTmMHYMapC616ZiSTTBG1UCLAGPGXAKZZTBSY18ZEBxxps/hfZjDEXhXG+OL58aYBT3vEhmGrHs9UQ4OUffP4JV1j5fKUWH9tfLN9RHKP4VcMN6esj+cUWTWXRAh54JNj1cpdIiWhNH9ydSb9851668XAz3X4or4eSeQ5oZzMyoXY6YkHJ6xmmHGlM8ixIYig+Cil0l/q+DfbupPH+zXRqWIk/A7tS7nbTy89NqPOvWGjaFTsTRd0vrsuTMdOd7i9Kjmwpy1kKR5vW27mJyfTq1fPp08pgvTSpNdiqzGkpha0kTUnps2jNrDFxn1nAfgQQM2CHJLby2BDm2ZXWaJHkc4QcCKs5j3tGFwMc3oFc4kFM6LQ6TeDuxxJ78OBBeu+9D9L3v/99eyteevEld6K4dOk4d2IFYnUXc7m3wK9KYapNsddU5e4s99X0iaf+ESAWCnbcI/ebla0MUj5AXqMV+GWFshw9f+fPxNbv6y4g9vV/+YatCKdf2mzM2gP7wUkbDG4GsWyhFU2kjLm/ogmPzpuRxRibLzZuY1J9//n41uwMg6ZRSnvKwttf1oXNKU61LEtGQDZ6kMZHFVdR0Hl95SC9/zuxw98mO47Gmt0S4ABZFFzDhE9r+tVNAE2gNKJWHJLnN+48kHAZkSXQ46aVxLcQzD3qKQWI0ZYFywy2Z4MYMQNbmiGouJc9uc6Iw0VxK5yF+Gmj5gJ3XSlULG4ILB771Z0QIV+8YxDhJ7eVongXwp6x2IHIV+NPMTW9vCgM3lJa94E2G3RpJIdsUeAsYdEl4DwlLf8/fP71dOmMaKgUyG6hXmtH1fgwy0tDJekCQayzGMQoJYCQ4lDacayBStsId5esMt0n4EpG4fCQWpXoWui8TAyJbEMWN0IJK3ZeheX44uGOhLUEUOc+is+a+zL1lMAT9yFxqjZZKZ0S7t2KkXVJWQCwIkMv15ZJUSEut6drnVcpxY9+ezt958fvSqjtSvlQXd2pofTw1m9Ty+acAKxbXa5l3ShJCCsUsmQsryltXpoFjirLdVTWGFRXXYp7oCQQ9yLW8nBWdWSKwfSpRow2PgG4jq7GPFtBiXiRY6f2TIQFVZ5FvFtxoshZ64m458FhpzrrvqRrEHiOqOWLKK/IwvTm9ZBzltCEm46n90osq+6uiw/m+SoiIAe/6+6Z2PxZSBRw8jlKIXVIgDL1AWJFID8ZzymacfkOXdGbHnVrwW/UmD9Cdc6p8cUFZAmoB1mCJGBRVE5/wa30q3fvpZ/+9n66p4zkuVV1AliTAql77FKGL10QzKOprOY99gOxdxjOBGysxr5OWVwDkg+96hrXMqfOA0vqubeePnl1IL10lYQkkSa096Sfvr2YvvNzeQ/2ptJqy2Ra2aGUQt3WlYhzWjV9b7x4NX3x9av6rnrrtbKfUBilVONNMj6H+K7cyyGIjTOFrNxTUA1UI8Mvj3z2R+VhDNdcUTAqeRgy3I/scisAhzxBue7Umj6tWkT2IYkd98Rg//Y776Yf/uCHJvoFxAC5S5cumgDYMTEdjhDFmsjIXahQ1lvRZLw2QxJX6yIupMllaEDOa6lYonldFQA8slIafwZ2hwcgPHictIBYWZuhADUstfz7cXvi828cAbFvfCu7Exs0Itl8Q3CxibN/0skZLCpcaVmjLx6XaoOEaezEBy47uxMMejE7vpnws8a9kP5ML6c10TOtLc+o0eKsBMxiuvpMd5qcUrxIi4vUashyVxf30rX359P9O4DKsLQyuZnk5ybhjsqpzT2l5srlt7ZBqxNthoFRRd5alba/IEaQ+65TGh2fND0QnXihM8JMH6RRo1xWgI4tO0x4nqTQMgYIaxIndGxicAeyAgxi1D1kXjiKCgEE7tVV8WS46QZJJsHVBTDiTnEdU05vR2DAesEx2RX9zlAM4T88NK76qHWx9qvWDftB5+mUlih7JT136Uz6wmdeSZPS+IMMOIh4dyChxTLRHAFinbLG2t3SQtfjZJJw94UgC7ej6aJ04Qj0XkiRBWIUg0OMjCuQeATfkRLsuql5UXuRFbUk1v8t0WYxfl6i2RLDquT+aMHSjgtRY44bjw1ohhAdl2xFMiJxP0Ku3E3qPVaYrvGDBypmvjadZlbEjykg7xCzfKsyWpfmbisQL8WmW3V+MpB79PqALK8BuTuHlN2JJTuozMNhJQZRYL2n9boplyd8hjNzIgeeWUkr67rWNlyl4870goEG28C1RdniqnouBdizTM0irjGlHQxZXriIIVU1EbTWEXG1ydMX01/81V+bNmwEEBOTfYBYTut2FkuOE2WXTSU0YpMffYRhUwnHoxp0+ZaFbD5mKXd2cngtdT+O3Qx2vNIcRyvWWnzaezifvrLqmlEt6KuyL5IzFBCzBUr6PJ8P1h0UCJmnivUepBu3FAP73cP07i2t8Y3etLylZBu5D7ccPOe6QBDtDcpzoI2jkF/7m/vslEdiVNmIU0OHaVBhiO7d++nM0JbiWypX6VtLz17uUVxIc6w99Nsb6+lvv34jPVybTO3Dr8ka65IVGNYtZRoX1Lj3U598Jr189Wy6clZZxYqPUc/aJksP6rwiuapSg7p1G6PUkGfcv5X0PJP5o8iIiDPFZ12mFMsrZiUDYDkHHIeBkn7THjASvnCXw9gB2cLNGzfEPfsw/fp3v0tvvvmma1NfeP55WWLKThSIXc4ghjyDGH1T8f3Y93HNjVCer5WFFm49v1suLN9GHcyKAVOsq7Kmarpx/lb1o4BY9cqRNWQ8qANn8/v1A3Ldn3/j03GdxRL73g++7xcKGSZxK/uuHe8gkyk2sDVVTSotAUpcrKp3qE4TRavZh6rfzd6XAavsiMK1yEDsCBAWxKTwQGnki3MP5fOe08cWREvVppTRSWnhyigabdckSbOWdr+93ppuyUVw94asjjVATBqXFveuLLJtXfuOtKNNWSSrcsltSgj2qPXGjFLt3373mtvHT545p4QLFUQvk3Ia9VKDYtHohvJJV75j0z0yiPZdIOiH2wgAACAASURBVA2QRVIL2X2+f9qh6L5I14UiigUQ8iLQz0FJygqceBKxNI5b1retFRf+hjUGB6EzOnV/gBiMH+fOXZSgXEn3FZxGvmKJtWlTkxY8JAH5xivPp9deuiqNVOeGEJiia1hAsJB0Tu6GGAKBdaxLQBngwrIKFoKgcCKm0SYQw0LkvCMCASi0aOLZp/hRB243WUzYnDsS5gvU6onN5PH8tHzzaoopC9VxmZyoUWrO2l0flouf5aKEiooMQcCMWBzZlwFiAJ2gWYO/rvF98FiWjfrMtQto4KAkrrW1vij5v61Afkq97QJzu2gO7e51axcld9C3jWxILD+01hUxtSxT+K6SjHnRla0KwLDMD8XLOSjLnHvUYEZslmJ1TR8pG84qg50jp/bOCawei6kEyq0VWcUrxFDlSo0sTlmDGlh6uV594dX0P/5P/4uOTe2hQKxfFqc5IsOdaHvPIIbiUFlDZqVAuNjVEgIkNH0ApWycJ+TCk8JGHw0W+WLpcT4+drxAsJxqqP5xfJ+yJsAqwc2lhGXVbIiV64N+LVycAWJy+/EkBm7Li5HVWpdqhSK8Lm/Bz375VvrNO7Npblmgsj+sFHg1zhW4rOg9ykpaZGUrk0N1gIqBaT6oaRxUgTq1mO2ywno79tNYz06a6FtInWrC+8yUlLTdWQHe/TQu9+Jzz06lc5evpBlxsv6X71xPb92SS7nthbR8OK62PJIbhAucBERndRFFP3chfe6VZxUjGxWQqY9ci2L1Jdkje40acsyz6BGLX5DBWaN/wlBFGkLonR+RHViPt5V4UKXGuJg4Hx53rq1+WfwolhOihaM1Ef0PAbFf/erX6Re/+IVJxq9eveqGmBeVUfyMuBMvyBIjjEEPxW3qdMMl0LSY/CfthBwIqZSR41ZcXFPE6QLMyvoqa7Yc/qii07xumiw8n6j6/JPvHbkSXcQXPnMExN782ZsBYIAUgW13nsCakOVBfAgQo+kjm1XAhlbK1VeTVUNQFrBBK7sTGTOeZQIbg+RZjzoO+QiWlV328P5dCRsV964qNqYu0a0tInId2k0vKmh7/rxYyVULPaD6m165Anc32tPtD8SAf0dNJtdgz1A7erkWqQnZd12IGCYEZEsqiiRr7LFqSu6I6bxdIEZ8ZFXuCYAO5CHN3C3qsS4RXgCQLt+EwVRk6joN5h4bmiPSuiNiW1hvsHQQDyLBBN+9tSjuDQuW+rRswRFPw90HsJW05jYJc2v7CE7Oi5jQ9RHfGVD3YQ41p5qYKFmQNeYGjeqZJuF7dmIgvfLilfTcMxe0oXWdAjGdQEbZhi0y6oZcgK9r2HS8J1gnADKuGZACPABh5CyxM8hCe7C+KFgmw1CJMsSN0KYhzt2UxTgv1wQMALhBKRgvvbHMGKKHrUzTWUXhNM9ObT5owiiexkoCMJ3QYXdiMFfsEnvU+trW/LUIPEdOnXfDTq4NpYH4qdIB5FLi/iToNIcAYBf0Wab5kvKi2NSKQAshiYW04po22v1AGSVXsevoiNdJeGEVahzQ+A8oWNf9IBxgWcFl+ljlFZQTmDRYx3GBt6xO2PMRKqT/2sI2iB2mV1//fPrf/vf/Q0koIlKWC7xPVqLFvumODF2OTaLsOFewoREXdbw5y82vZkvs6MZuWEeOgYUULUK1clVygCpe1RCi+XQloafanWjnDdHsj9dB7Dj55rMCzP4gIMbvOBip2FLrI437guaD2C6eBaxilJ/h4T5RzN1JP/v1Lb2vZB7xp64pXvVYLsbFZc2DBLbDC9njQVIQZN/jw2MGsZ2dFSUziSzh4HF6dmo//b+UvfeTpel13/d0jtM5Tc6zO7MZwGKxi0iRVKBKKrls0SJl/2D7T/EPKpdkl11lqcqWSlSyXGIsgiBBisWEsAA2YvPOhtnZyal7uns6R38+57zvvbd7BhDdQG9Pd9++973P+zwnfM/3fM+hoaVydBI3uTVbZm99xP64S5tLf3nq2afLgYOny/vX1oEtZ8u7n7SV2XVqSl3HSkf/ZOnnmsz0fZ2h/vby1OmDwItHy+PHyOj7JP6nNqjnuc5wG2sSviiNbzq3dFSNrCpab/IjFPSrj0S3mo/Lx+cOaRrKmkQjQmDLImUSAm/r1ZPT//+dmFJtZmKhfdt4kTpgqfdQs17VCKKqa96bmdUOuPne3cs1TJiPbb7fXJP9Tmzv7xuL01i/vY62WsXGw1768j4n9vrrr2WPjFlW1AMy9d3jxOLn1opSvbi+WfE2qkjEO9OQooqLEX9NGmrl5vxp3nAjNr4q+rpJZLaOmoLZ2CwCvivAZztbFFm36a/amIXi3YN8EBOHx1WUXwdetDETHcLlrnLj6kq58tkCsFZ3OLLtHZwZ7CY/NwjtlykC2/mvhuINmIm2OOu8VoEzjL3byb7svbBu1FlT9q0Pks2lKkNGmsk+zLpgN5nPAZye7EazGg2+h19IMCaiWlvksYGkRk0lYdkNsrFFGEJKF4XRkRwQGVH2aNlTshUQn6NMspfK6Ai/VEHkwl4MaaQ9oatjq8yMs6FHGaQ5NVLOHDtMlsJ1WEQz4MDgtjl7zIivCkQc2KgKvcwmX9sMRtmeoFOHLlrV1cTvggpvphZwkIK8OELhylgbVk5Hq6MjA+rG+fme7Ss0oAoWYqh2ACFW0KJkjp6YeJyK+SlBZaO6tTghIpZEQWAM1I6ZmfU4yCXOIss8xencOYRTB+Y+lPDTAxuwnYxOJYbFxWWClYXQNrT2dmAYWJGszHu4gvGcR2/zHmzVBebQ6ewcPeMctyUyLAOoe/dwWjgsJ1avYUQfcK/MtAxczMpq8VTHuShOXNOA3SFC1889/7Xy3/7arxN80NcEe3SAmljmX5UTCztF1huwX0sBPb5vGrymwfAxGQXWhjEhqQAK4wzWvVn1kc8JvZWZCjiuNdhsNRW1Aat/lkY0GePNa6lJHa117D0GJ7LLGnIze0yYmupNoCA3mML+7sVL7HkmR4zgxDCks3euoiRBm0hPW7l86Wq5gYzc8poOr6dcvb6EOADTEpT6IlhRgMxu4H5IOrJlMyBgDA9Ep7XlO4hh3yknJrfKCbKwp89OlpOHhsrqfQakXv0k5gaeu3CiPPmV58smNdAfvnmt/NGfXiuXb4+XlY5zpW/8XJk+eprp3zCAeb5OmNIz2JZnz06Vb71wthwZI0AKFrXrmL1usc6V2nHCjFkzfVSy27qOrWtW91buhej234/qL+L2J0lGFEAIfJq2l2Ymdr28+dOWTOz0/kzseGRiOrE14cQKAahrermT6vv9c5xYiwWvYc79gVUieU3SUGvPYjNrq9xRXYfauyUrv1IFBS3ONh/WzBK/+sI+duKbP30j5tWoCRcNzpXRjQxMSKymlauG4IJGppKOLv+X2Uo6KPtmqiuL7nBvfrYO5g1vpo3eGFmA9u9vA6etYziWFh6EUVlnnMb2Omya9XlYhIxumenhEECphYk0MrxDHcTx9mzm5Z1y5+ZquXmNSHmVDG2zl2yRz22cGROj7d1fxmDdoCZ2BQmnRYgdZjfBibReocI62UT08vg+w5nXjrc2FGYqMu+A4jDafeojklWYycT7CquSmaWwR5A/cCJBk/f96hBjbRjXQUTvZnQm16aQJAc+dfS4FvX+qA912j7AkbIvTT3AUFqPVF/6r8MnITtQFzo8SUM0uP3i/dvl/JkT5QIiwQNkT23WNoHl2iSf6NQMJqr7v0mbwRpONJiFEWHy/+hvywjNZdCxmmWakSk95TLt2oQs4cX7ye9Drko4NBh6Ohgz9JQ8Ek7UkWVzc9bHOsi+elmzgBKthTlvjBezPGczcgzu5DWEBeOHUvpxphtV0JSEIRykr2nrA5/StB3R08G1yCS1MZxnw3kcIMOy9gazlffQQSZujrgACeMe6im378yVzz+7iurD3bgn91C2/+TjiwgxowlJBidj0zl2c7BCbeoWmt2qxt54ESkzlZF05MdmHlzH0198qfwaTqx/oAsofJQgh7XTCKm7GfsknVJAr1X9Kr13/Znnps7Q0htVe6h6PX+ffWeSQbLRNv7G7139yMziRR86b4+wFy0/armGRwTBCSNmEFePI8k/9vUrpmS8Rf8DCAdxY5XPty5eK9//ybsIRy+yF6g7D0Bamr/OgNf2cvo4Tml9tlxHFWdungBwa4A6GfA5QuA2oq+x5tvA52DljM4hqCFoXKdfRrRDdnDZeECNdJ45ezvlsVMHyt//W18p508dLmuMNLpzE93T29fKIBnfhS9fKJ3jg+W9y/fLH3z3avnRT3eAGI+UoeknyqnHnisg19TjHlBOoP7ev1uePDFavvGls+XUQa4XUWFlqYIM0QrvWnKpnVjFOPz569v8rUFg2sqmLfyZfxvrHSqpgQqoS3qQPjHJRJcgdlyD2PHTN98sr1Vw4lngxEMNOPE0cOLxQIN0Ys4mrHv3cs+kW24GTU2R49ZMrDUbb0WfG9cvklT5gwZpo3re2pH9PCe2fx0eVaLyelPXN53kQ07sJ6/+KCLnNQxrZhzUqYTAyFiis98x9cJiFXuxIU/lhUeWEicsDaLLHSmIMIq/zx6SjFSa6bYXnjqe1TBEx9KrWQcEtAQNegNjv0W9hX+gNk9T4+AWhXz08gZXiMjWgRaAASlpBPUUtpFO7BY03dVVCvpg61tb/UF53oQxtk5EeIfm3A8+5bDcJ7sL4wC1WiNoFhFG3s+kS5tlOPLDzESppGATOmIEdp1Zh/CXEVFMJ27gy80IxKbEoGorsxX9d9ajVNVI6RhhKTekWmYSR8y4QgWC5zMLkTWnEbbRWd3HLfX9xNRYV5XmunBco0MIgdJLtzjP0NG52+XJx8+Vp9BeHCda7dAJkz200UfGhYRCijfJ+lsnxl540SzD7CKzbZsKk4jj2IZ+MighVtmSY8hO9TDgcZvXXqbedn8RkgnXFcxCq26sXUhuhQOrGYpZ13Mdu6gZhuQUa9dJ5tRJ1Bv1QNiKCcV4bdZbcdBmhzgx36qyZQZMIVDEGguvypZsg5Shr1oiUncWWC+UdpuXba52ZHsf41X6yM5cP18jBkByHbt+2qzKwVWB/jqiqe++8zZ75jr6lNdjWsBtJI1WWBfvqXqMK/TrWfdqGO8wPcnFi8pWOCX2DPdP2aQnnnmh/KN/9GtkgZ04MQap4sTqQbKhgl4FCVl3qgyIzxUkqKrgX8H6GVNU6jfsmxzbkkSNGD4aKhu1E8vgIx1lZQ79+nNsZBqO1gc8wnPts6wpPee1ZtATmoh+p1GuWk0cS7jLuWK+dbkPfPsKLNO/fPl9UBD6QKHVTwKzdm7cLKPdC+WZx8bL1BCkA4IIIfO797bLW+/eJNCgZYEn2nDKt5kY9EidmMGT7SOWNnyv3ZyDHvpLpyB3nIeN+A9+5Zvl+MGxcvPq55yJe2V8in5CgonOIfYXZYhbC23lh68slO/82U3IJDBUx86W42efLZvsqTWChV5gxfGBtnL+2Ej5xvPoDoYTsxcxq0WxpPuWqR5pUi9VI2P+OR6tXvu6hrb/b1v/NB4ThLDKiRGUOQFDJ/YpxA4p9n89J0ZNjACtdmKZWTf3Yb7mXjg7HF3rFok/SXsW/ACRKR14tSb1Q+u+x2yYr9mvexGB1vf+aCeW1+dH4xIiOMuffI3sOq+v+uvf+r3/FIXAqMkICXJd6zG5V7oxTk34JCCp7IWqh2AG5FhHFHUhkg2ezbR5ilIW6WEnlmKh/H1EsT4utRU3MTDLwD5rSxAVyBY6ITH00g/V12MGsoRDgQ4/sAoMhHrDOIe5U+gOKAJ/d/0qtYy7irbixPiMbKyQlQEtqr135eYd9BhvRa1Ep2CtTJ2+qE9hBWKuWPRO1WMynLMjRZzvAzZMfcBODElXiNhmjul7jZi8dmjRhmAd0bYFldCh5Ac8mz+Xnq+TU8ljlhOrE7FuFGPVhRZxNoMUsHVmS4icrtmxX1Grw4mRjY2jNDCI5NIshncUCvpzTz9BvQAFejKVPh2hhWQma+/CXAypL4yM2U+XxjAMpQoAXJsjVSKDyZ0oxDgI7OeolgFZfzQM9+LEzJgXIYyo1mEtKPqU+J96jBHc8H0Kf2QknkSXav2ED21y5qv6hfHrkBPJWqP7JJTIubYenFgXEbHnKcY3+KSsSUCtPHQJlQ3JAta0+qkZ9gITdeJwHXBpC0U3n709yD5B5tGpSeWP/qRIMX0uMwq1MYFHUfi4dv3z8vqrr5X//Cd/XN7/4L24XxJVtlTnD8mbHGiZc+gq9CGKWspBpWPBunJXOsuTz75Q/ptf/dWAmycnBhnHYqaaSiY+tmZ/NXtx8ozkvqiynCpL87xaQ01CFevD/pCIEntTlqkZfNUzlqzEbILOk13dh1Zr6CtVtO19P/7rfxv1LjNDxwBZq5HyLgUeggvs4pXVBTIo/g36sbbTX64CC7558Va5fAv5qAcSpNiXqGkMtN0qEz1z5StPTZXHjzPTDQKH2fErr37C2J2bNPdzZllPiT4dQM1j6JC28/4le9irqWE1m+/l7Pd2reLE2ikxkIGjqenU81WCD1GdJ56+UE6cPlxWd+bL+IkZGp37yo9eu1e+98pdmqoJpgYPQ/o6yJONlG5YrUOIcKNeV55+bLr84kuPl+PTBEU40Z7cjnsN6v61rY3tQ9lVs7k4y2Jpkv1vowG4fu6wg3sjj3AS1c9kxAqh2wemIIKZmE7sTTIxiR3OATxz5mz8PokdZ4LYIbHMifeblDoefv6IlqrPfTXZnxEEyVBO7U3PRjK0tX8hsKAGq4OGKxZ0rQ0aSUtNrf8v7LjM2pov/qiM9SEn9r/+b/9LCEc6ITmUn1k3nZZCqNY6cqZSshQ1ePWLxMELiDAPSGRe/NtGx7hR4cz2ZmL139aK1z5C1pvRhvR1+7HW8Eir1Dd2MSa2ovZ2OY0YQgPKHu00u3YqHty7DIuu0Esmwy5sdHmwQPf/zSXgOlQ2yMjWN4SRaIoGn9eRLdE9eZOa281b9/ge3F7j6KJXCt46sahFWaOJcRk56ylgf2nxIXIrs89I2B9n0TW2QMVAq4OFyGg1fhJF7DELBW7hWAWIrR3BNuJQ2uexQI+Rh9Li944ZGQd4anKGPo9zRFtXyX6AAXS2mqk2amJQgKeZjK1Mji0C5x+7gJL3KPRvqchrqJq0Mwl6IlQjdoJ+T4kd6DKf2Ynbbrh8b7XMUt6vStne8Sk2PQPL9UNO6ICGbBkgiQw44GoDW/fbdSRLNTY9R9CnAfXsdZDthmAnDixqW0KAIS0Fo497WasHOCOpF0iwN+6F87ZynezTWyP4WPP1zGKJeNZhofbj4McmpqPXq4vMq01JIhx+J9esKLROrB9iSH8ohagOkTXFLGVEvhj3zP8Kg87RuP1Xf/UX5dt/8O3yyScfQ0fOA5+1zewdU+y47vGLzLlqHdAcxbXxfp947oXyX//DXw+yi5qOQ0M0d8ew0ZTYqmsptROrgPg43JJ/soE52yC0ciH1xuu3AzP3uEf5dIHde34kJFlBwPui6Id6a6r7+yj7sf+xKaVUm9uEC2vSRgSldfaMw1+TOEOddfkBw1Ln75RFWhpWgPFl/9180Fku3dksdziPSytkVmus/OYig11vlpmBezQZD9PTNc7f3i/vf/hJeeP1Tzmf2Jw2ekCtfbFu/dQVD6OsIaFBUog1NYOCHvZMD05sZLADRAICEf1dd29f4VoY+6QjpZbZa7M5Um07ZFOnLpwp7Qzg/eFrn5a3L0Jy2Jhi7xxhT44RoDn7DiIRMlTTB4fLt148TyZ2Cq1Spjk4edmbodP2vNRBeyMjc6GcDrDX4if86Bom+pQGMf8TXzwjrX9Tt3e0PDgfXgl48TSLsKkNLA9SE7sPQ1jFDnVdX3vtFRzZW0xzRgj5LBR7RrWEij31MWcsBlmJtpsgpYVNzg3UkFhrODF/mA6tNaHfs2cMWoPglpqpQQaspOz8O0sHnsOor0dQX9W74/UqJK7lFarVaIE00w61OrKANiMya17JQ07sn/yT/xnh3UkGMz4WxXgDc6ciW8AWeqqdV9TCoJxHRhYZm5+1SLBLnimjHDv/kSlrQg/1vQyPXG2EFBzOGxsZnk5MZXRgxA0WXoemaK0jFrqd2ooB71BqaTeZiz09KxgzayBGuxZ70cK7D52ag7PEYM11+k62d/s4chhz2oKFFh/wmBs4siX18jTpGlmcR/RmORpDZ2HNpTJ4mRqzeUN5IYkYzqoyGxNK860ZFaeeXk2VzuzS7CHS7mrumM3S9oSp8pEoN02IZDa3qNWtcT1WDyO/ae9hQOb58gvf+mXkZL7POJhrkZ1ldoMeCRHnwUOjsI/VTiTqH2dQJHDpIoZkh9fSUR07NFXOnzsBo3NIUjNlhcxq21Tvj8NTkTiiEJu7w/9Kckn6P5R1dQgd7igESFYhpuJZkyihTJMGbEfYlPeVigM+S6qoB8rA16DS8ynMJOQm83OV63Ccvc3X1szUOew2A43mceBP2gWUtIr1cMZXZQqkZ/cPocYxqQMj0+pFQ5OvXTitLrKuDsg+0XOG85I63YdjM5IPpbP6fMY9qt6v967KYJbpd3vzzdfL7/7u75SXf/gygcVcBB46sh579uhDk7lpvUzdSA2qzsfGdw/1Kuflyee+XH7t1//HyOiFusOJWQ8M2K/pxOqjWFPpA9EwohXSZZ8JLeu46plNdVQbzSqsX4Ci7sewhU1D0VDWyEhij+1p/SYMRJURxH2vnGE+JkTL8u/jKVwvd6XOS2kuz7uICVMMOKdr1AwXifKXIMTcX6RvkH2w0YHD6Rgr81vDoVl4FybxMp8boAqdG3OElbfK6ckVGIBdKNDYtPtheefdixhmUAfGLqGMGbXPQVomRpkycQQ5tml6AFVeMWDwfXdbV+UN92IbJIh0oLCxuAApjAxllUDuAYHwLLWx25DFVghInF7QhZbpbdiPN2e5Z9Ds27pm2DfTvLMh9hlOEdt35tTB8jd/4bny4hePl6kRApEck5AOx3UK8YMshSQLRhtndp9ZdePexsP3cgDqXzeAKf+icmQR9/u8DcfWzEa0l9sEcIussRJw6pmqSq9ix61bN8uPfvxyefutt8up06fKmdNkYjOHyskTJ+L7KVRJrMErTJAJRxN1Sd9cw3z1yJgqKI/6U7WHWpxtLeSbAgD596Gh66lyOQz8q1pta3AUjqhaHt9PjRr47/1B1EOZWATdEUo0HNlDTux//z/+WXjr02dJP/HgGmQvKwYEOpoiaMTSxr2b1AuEXKrIMSNI4aQ8GHkBZlZp4IPoUf3ba/D3QlN1jJKOLuEtndiOTkz4DeO4zfgM9Qk7+F0XxV2vqp3v7aYvYOFl9z76fGvAij1AYNYLtoHflsv9e2ziRTTWVmD2racj20V/Tw0+YYp5RPPuUXdbdfGjZqITk6FXsQIDVsxoJYyFCxgTY3WWQo1mNLl/64JvzhvLGknUCV0qv1Z6fAYCa1LfTekjctHV53j7+fkFSATzMa9rk5BeWOz5L71YXnzx6+X3v/2H5fKVG1ymUk1cK/BGXy8qBdTDnCy9To1gG205DW6/vV1kTZ06B9ZiAvHb8+fO0GNHA7WyXigRmJG1xeBM76d1y8pwWWeRGi8BQyYhsEWoa6Bk0unoCrqLO6kZZMapODIEEdZ6B/jXbHAjdBQ9JJV6iU6Ma9AQuhbO+1ohq1qiYL9iDQ4jZUAQxlFoE9ksRYwdkXHA2mPMXhOeoNdKZXoCDdXwh83AaMa236+7F3IN8mIDyIf1oJUpQabLpmozM+5fl+SRIMvk5k9R3X1OzPvFtdlPt0Wk+trrr5R//a9/g6zg1aDV+7vDFNLPnTkdmnUahIsXL5Kxybjj/QuD85h1Pi88+3z5x//d/xRTDPB31G0xxlEXyH1UZ2INQ1e9dpwL90tAsinHFROhDY4iAk3WYBUzhRNTDLf1I0b4aHiCIp8ZWqux3PPgfd/sd2KZiTUjX2tgbTIQlflSp9NMh6x/zSGjrMc92i2cM2eQ0w6ZZrN7rCwyB/DOam+5Ordb7nMOV8nEdtmrnVsMwmVixenJ1XJ4aAUZufdZy4+og3GmueYdzmhb5wGC6oPlqGrssG5nqG2NgxL1w74NRXeFBzhP7ay59oCNE/VmHazQmXWzOQz+TaB2NTX9vEWNTILXJntkhRr6BpDlbhvEqJ4Z9ggODcFhGa7W7L720oXywhdOlMNTTI4fRUYMZypCIySdZIisb0byZFa6v1DWWN+KBFMZ73RYGVTth8jCF1a2c//vdByKkS+QienEzMTUL62d2Msv/6C8/fY75RyT4U+eOJWyU8dP4NBOIwAwEfZlBVvRWuCKK2m8ZnUmakfM15q2Em+lduBeewRAKZUXlqNlD1c/aAQ/DY9TrUerE8sdmjbyUR+NNaice+3o6qV+yIn9P//x30TzqgfgsXOPh2xJTFoNXcI0tBbvbQPSIQXMUTf/RpGvqpVVDitmXOnUNGo6sAoLbcCQEclUCxIQZGZubdEYnJG9LD+Nmp8d1nNUvRe+CtYd8BiObJfhmhvb9ynmb+HIUG4YwrXw2GXqaUsPiMwWFfe1tmA0hYxNO0M2KS5bFl5ilMMSCvfbrIo1loC6pGoL5+GoQjRKBQqzr/BPGWmkWnfe5NjOIbXlhzT5vKnCqUKk2duVxsl9YNSumPCmY04kVMSm5fX5tz0gN2/ewpGhwg0k9tWvfqM8fuGZ8tu/8/sUvOdjHIXaUXDwyJL4JALViZEYVxkIDo51bHdOEoVwG6LxPXTwn6EhmmGb/HnXNtEYvTdtjqPRiQZRJ8KngBe7bfykdeDAIFAc8E1MZYYRFiQOGo67cWJRHzRrclF0zNSVljFkKxo1IBx7rbJxm3tEG4B7QRHkZViRc0tIP8FCW+A8rVmv1PgDD60BJzmM49hh+gGR0hqxvwrMzNqVGZaOqQP5oCFr0zGZuAAAIABJREFUfkx37oS0Yb2wB7jzALTtIXqH+rhes7AOivQppZUtA96kzPrixOWZrBl92vzqVNSEBZXP//Iv/6L8q3/1f5ePP7oYfWHWCWdQSfgyk7d7cfIff0zj7LvvRy+Ztb1g2XKnzz9jJvY/RH2vh2bcMRhxUWeNPWQWtfe4NsR5wzhWrqdyeAEr1uxDz0sc9swCbLzwI56zMnwxCiVtZDi/zLSx7y2+7lEQY22IWgGk9GHh9cPMePAJkyC7kCGzf3dxYrbErOLEzFjv0ghuY7kEl9I3UrZ6JsuDMlquQaS4TQ/Y0noHj6M2S+Y23LNRxntmy7ERSgJbt8qVj98AiVC8OYPEA8wMnD54HDjsFPDY4XIYhOgA9Pps5ZDcpBNL0pljMXTcMUUj2n+q2j3/XoKBO/9gPmbf3eb6PidjuXrjZlkgS1sjkNpiUrxN76WLPrHeKQKi4bB/Q33tqH1MMJ8MMeHRvnLq2CGcxiGmH4yBSNgy4TX46fpo2rR1lVPaG1dUGW7+robDkmGXfmHvh/YybWaGNHFnMutzf/GeGk6MYEqlmMtOrsdRv/wymRgkpceAEk+cOEmwZU3sGE7tsXD+80CPZmI+bzIsm6+QB6K6HmvFVYKRIXzrG6r+XSEuOZescaQaGV0Eij60ctj5Svm39bOlg6ogzXjxfS/VePf1te3N1tyWDzmx7/7xt4OZdfXKVbD8YQqiT4d0j0YkYDGp1W6cqItl0289KLAu7NU3Mx9r4V/adT6ukZ1VN6QBI0YG5r6sHFkoXei8MtLaVaPQYYY6rYCZ5JsrFmx9TEYUihzrc1zPPMaOPpThLjIUInI2uhnKCkbzPnWyOaK8jU2jctTLuxnNgYL5FtDiCobVfrFQ6BAmwADuYjB1ZrIXXfas4aueHRcacELAONWGcIJsMLRivROkSU5m/iRnnjVuH4cPBiWeVdzehtlqz8RaKUx8B3WIHdb9pa9+EyN4qPz+73+XnhmjVA4dmFy7+ocYlF1HsLAO9kjFQEauqy+aiLWr1HAosvtaU1PMWvr6ixSp0VlESqdsORU5g4yoacrIDNUOsgecmHJTQ6jv288lI7CTjCh7ujAiSP3Y29Ul/BpBDmuH0X8g2YNManHxPp9zODIION1oPXZKmyagQCZjnomE86ud5acXUWiYdxzLRPTprQPjdSApdYLxMudOH2P/6YTtQ5NuDxxHrcJer15qX0McyG4Yiu1kWjq3QbKw0bFpDMwIToyaWAx1TAcWjsN114F5V2onFra55XAGLuRhFAbNQ3OHid7/8l/+X+W3fvs3Y6q3rFmf79lnniazPRsG5KOLnxD4XY02iaDY816eePqF8qu/9t8H3Gwf39g4EKTiwzopg5uqJtB0JnUhPSn34XbC4VUU/Po6K2vhe8sp3mnkUkk/I+P4G3di9VrpyJL+X3+0OrHWGkPTgaUxCcDJ+xvWzsiVYIS9tCWb1YZ6GbZQ0m9fv0pNBuUWHNkKZ7Ojm1pWz1hZZoTS3CZjiLaGyhIZz4NlsghYwRtLaBsOrJep/nlqYkwIv/thuc6IoTV6yDxeQ8zQO3MGMsZJ0AP0AYchLDnWRog7arlAw53RXF8TWTxsaeBrWKtuf/BnG1znMkHSHJnIDbLFSwTqn12+HlOOdZq7wPZQF0tHH0HQwBDCBb1lArmwEcoT47B/+7vbyqkTJ8rJE6cZ2HsCghO2g72vE6u1UtPJ62ya69xY7z0/ytpQ3q9HfAQDcR/86HZsdWK8D/URRQSEtCMTY6/+8Ic/LO8gPaXT0okdRnZKRO3c2XOgAaOcSZyYkzEiyK2sV8PX1A7C8+zr5TXktTbfSWBL1v6ibtv6u70eqH53dStWPF9k8tVGjKA/92l8VPXX/NZSigFCBnSPXNQqnPvaiy/kueVi4zL/7M+/G3DUNZzYLSSOjhw9SX3sfEiceFH2B8WoliB2WBOrWCl1w2cQFjLMdNikskym9bIazTgaaXJQdBP3rbHfaI5rZGw+A5TtYM1xaDgw9jq1wzhS7JWwOCCEHllsqsvzWmtrsuVo5FujkRmVjwNDaKoBCTjoUuhhBTHgWWSM5skA1teFAqFj94ziowaIUoEWeD+h3sFZdQTElmNColcLGAt4MeZjSbXHMAW9mT2QI7q90cA6Vb9I3KrAwFn7Kppy7fx773+qWvj2ZHMRDZKNrZqVuT42l/MYSRPKJAmhPffFF4hwF5gT9P0gDUSmV/WKddAnZlDaD2uwm6xklTqflPhR2FXR4oRhXV9mXXAQvTieLz33ZDlHRDkAW9FpAUqyqIOZAYgMUd6bvV1Br7eXR6o6fTkqd8gqVMjXDIwnN7Nw/RtODMO2hPN68OAuo9JtYbgBDLmLc1HhEcYaUjckxkTAXeUz6iPvfEJRfWuCtzMefV1ba4soI5DFnDoElON4maVwACp1TExQs6C3SMFYa2ADDgoF5mwn0NCJjY5Noa15GOMzlIyoaBrPICM3eP7nZzuxrGVkL2MqaXh2JHJ8/3t/Vf7Fv/jn0O9vhHiq2nOHDs2U5559BjYo0xCu3izvvfdeGMkt9wKvfeGpL5V/+Kv/OA0cRIPJiVS0r5XdG6arOr+Zz+fhrXOneuhf7Yzq99GAU8LYBcaShz4i3wydKvOQVPzw2rIym9FySyzcuJT9/wjnVUfr4dQVJSWwFC523JEEF4fF3r7OwNr3aE6+wj3mBkuoOTBTdshq5reHyi2knhZR4SgMslUpRSO6xh4ZYFLFKFqHk71zZfvBlXLt8ifBgB4bHoCUcK6cPfM4zbwHYxZfDwFaryiAdWgWSA1Q2ashKl21t9TZbJQp2E+bXG/A2jpjfhaOjKxsDqTj1j16RYHmP7oINf0GijPRL2pfYl9oek4C0U9Pwyrt3cWRWc/sDFTiyOGjOIVzZRwFma4+6mfA+vW6ag9qUlerd5K96f/qYKGuXaZtzt/UH1kvynToUVCijw79QzKqgBNxYgs4tIQTb5Uf/PAHsReVnDoNI/Ho0WPBSnSe2AhtMvNAvcKJsWPCW+Rrx7kIh5UnJsetNLPAKuaqHllzILIVxwSn3qM/q6aVMym1MfSqGpzVCEjICFXOk+dJubq8rgjFgofgNVWnwz1ZrU2N+n3rm1+rzni1Yn/xl38SkfkS8jCfkaJKQT979vFymkWxTmLPWPTs6LzC+GX6rhHSaTWbnzWglROzIRFnFhlVTQKJN1/XzaqsxagynKGMPe+wghP26MCm4eCoXRajEXBi7byWtag+IvM+6kbCCRt09W9tIUED62l5ZRZnNssmR0IGYdwDGEKp1+sM0Jubo1Y2C54PtNjVhdHrGeFU9IfWohnZCqy3B6inL6scr0kJqr2GkchejJhLE15TmikcU9wEW5CtYbD44eRyU9TtA3qmiLCdhWSdIyLIZHFqKCUTCF/lKJPMeA0YHPo5xYF5/4NPy1tvvR+9Y4JI1sSkOUitF14ROvQ6dbiqGfSSNamDqJPqZSDjQC+P43pVj5hCmWJYI2DfjTUEs964r2w0jZ4Zlgw4nJZN3AYw6cSsSUlOqIZdCjv6nlwCgoolmijv3btBFn8RWOgSf9fGISNQ6LU1gJod7215o7d8dpMeoIsPyr1VIN22GYzNQNRWejs2y5GJgTJDy4BtAZ0dq7QK4KBgW46MTvD2mCyAg+gDOjRablcomOvs598zjGnXiZkxRk2zykIaxzTOQJ2FxQluZGR5PIT48oCYbSTzLh9/49r18h/+/b9l4KD1GgSnr15hP/UDt5+DSDNBX+JNlBLeCictfOy9Of/UF6DY/3rUbHYgIE2hpDLIOiYTtOkucnhkHcFWeRC/99gGiSOu04DJYp6fCV1Xliffk+eofj/xNjOIDNdVGYt4W/FULS9encHMHh6dPthknplr7lXRj92oUVNvom9zDYd09+5NnMF75XPWRUh7twt5sF6EadvGkXUaZABlb1lYt5ZJw7kDUXkbywuULFZvBDvxCL2eSP6Wzy6+HZnusaOHyoULF8px9EJnpmYafZhBZwpxaoInAyiRASK4gLiDQVwZ4JgcDxNYNrBBmsQp3p82ShEHFUAMVueQn/vkk8vlnfc/KnfukpFhZK23OoZpDJmqwyh+TEDomGESQhBlsA/DwNXTB8lwjjL+aGwGVJ8MLjIGb1rTHeX+829qeLha+yqzyNWu7rx6ktXyJ9yYS956T+Ll41ZXToyzJktzimnr9nleAQm4dfMGCvYvo2T/HhksyQeMxONkY0doeD5z6jTsbZ2YsCooTOU4GgFRdQFR7qheuxE8PZRdNp1YZmq1E2vszOYGr/6VfqFmsNdOK5ctSi1hD1udYQVixt5/+Hkz27buuVV+6W98K/d7nYn91ff+LFiIZi5CWp9B3TRlfvqZZ6iPHQ7VaZlTSfnFSMeI+2poZnWhOYUz9QK3rGVVxddsjKsapf1bb6KGPoggmbUE+SEaJvOmmaU4qHIHOFGtvE6gM/s/zMowp6T5RknUr3isWcf2tnRtajF08C+vImGzco9rWSGKAhpgRIfU+FXqX8uMol9csC9Kw69ckdkY9Hso+E58XWJg3sqWw/oo8kcfWb2zWGjqUWZm1o/iXURa7WRcaffUi1S14OFRC9Mpawtxcs5N68VBSLroigbhNFbWr9QeVJTTuovRrKK10UvBTdyip+by5ZvABbwXrkUBqV2UO1SyH8fId3OwVWiXvj7Ke+zma/QN8fNuvs5MjEBImI5+tm0kdUjNEEulrgTlWFEgZSdsaWgorGg8ow8OEge1r1DrwADL8tNJRuTLc4ff1ICy7quLs+XuzauoBnwETf0K0BlSWNOMcAES3IFJyp2hZ8jBh73l9fchRFyBMt9xiDVHE1J9RDLD0YGOcmiCWhzZl2p7U8wNe/qJx2P2mENMZSd2EOWbGXaRdZKKhQbjJNH64cOoLtArZkvE3q7MsC3VhwGIdc6ms3B9Y+/5NeTFvJ85qTsGPPJY1Tp+6zd/s7yNoxqll2PNTISgzHE99mx9dPHjgHC8h4EY8z4vPP2FoNhvUndsb18jskcRvQfHqxOzvqrBq+DnVHavjJ1BRMRFydpKl6NBrJpFva2NyD2uPM1hWL6mg6r8TvXrKliMh1ROqTaSGsZWnHG/+UlPGNB11HA8oyIr1sJAR6yFqXLyAX1118lUnTSwDk19tR0R350xoMQBoGNaWoCP1alUIODAAXoykZBbX7gMInAXJ4b6DiK7Ny9/xD7YLKeEvwiajx08QtA1EaxVWbGygJ1e4fee+S5+FoQgIf6KkBXGjWuM2n3AiJYzDCQISLFrOjHZyCuQkGIkD/2iH358idrmxyAfEh6g7NPbN3ygg2wGljY1seNQ082O7iPA3QOBaHwGyv2x82Vo/AjXBTpAj6l1/bRnyfhL2bbq7kVgU8G7D5l370mKPe//qBGq2g3WTkw7ugBs77kcn0A7kT646zevxfr/iJrYO+++E9nXWfrETp7SiR0pp0+eCsEC/y6cWNzWer/U11klFrWpi/1Sd7+6b3Qy7pdc44Qbq3hwX3D00HsJ2DsJIHveqvaj5Ye5TjUlP5/lUWvjz6Nnk7X41jf2ZWLf+8GfB2NNPTr1/W5dv1Euf/45xnG8PPsc8Ambqp54G0wZ5ZmsXQlHRZblk8t4q3q9qnlbshhj7LuPDeWPJDsk26bGkp0arZyRpI3s/l8mI1TNIkaP2BelE4u6mA7NMRxKD+kO8gZsS9kmW9OwrpORPVi6FyNC1pjsyt7HkRHFY8CVclqFmaiO23ZMeO2J4u52ez8GF5kcdBeXbbTEwOo0tjkodWVrF0OYffsZRRgoaPAzFZaKl13sG6zDpiMjpIXy170YrmEYfoPUmHQydAokszGeWammrP/ZM7ZEVrahrI7tDdz72XtAILcZoUARW0hRMeJuIsAD/bhyRWvZIIPALgMUvrvEF6vym+rpJ4hsDxGx6XLXVyDAsJ4AW0AlRJ1kcVFP8Z4JffF6OuSoOdinhaHQKcasLcV7Yf5J+/b6Iz6SUTmHg732abl741OCg5vUL8jAYHP19tjXhBHh/qwB186tdZYPrm4yWoUAaXWmlN4jUYvYwKl27D5gEm8Xwwmpb6FIPsSMsKfOXyhf/MJzoXX4OfWLDRvBMRp9sN4k3SjgPE0GdvT4UWqg0Oujd8qspLUg3uLEItrLGl7D4FcRc+RdYaNbnBjP5T210fiP/uiPyr/7t/+OzGAah3kI50zrK0ZcgeAPP/iwXIT4EVGpWTjv1UzsH/xX/5D7t8I6rsEOpQ4J0y4ZrbZm1NFnDQOG98sEMRCW/CahWq9bY53F+KararJDHkWKa825oi+5CvFb4cgIIPeRTGoDFAYlaqS+pk3NrI8z1gxgZSVLvKI+dh8n/+7775aPP/kUTUrYipydtfbRsrI7Wh4wVWIBJ7aMnpNlbIMmyUhtMIp31m6XfiZUHOgANt5cID17wNmgpeT0yfI4TmyaNRshe4i9p0qOotTBlk0nFrPfJLSYBNmK4A4X2dB5UeiSxaegeN1Er93ZsAWCc+U5WkeQ+CaB4ceoXXz8ySfoNFLDtZ7HwewnCHv88Sngd6jqwu/YDLU2F8HDewdmysETT5TJQ2cgO8EXYA9v25CtQa4sbh1E1ONvcss92pH9l5xYq+UPV8A5WECOzzaPsbGJUNu5fvM6El3Xy49/9KMgdhw9cpQy0Dn6S0/y7yPxdXBwKGtiEK/8iHPM2dyTm4eXqgKj+JpBT7Bja6hRW1FzF/b89cOeuF6P/JobrXrWxtc9ji0e13RirU3RDzuzRBC++uKX43kbmVirE/MB9ll8wk02DX0MOaNzj5+PjCOzqnRWwn8BRYVYsIhgOjPhRYkd9nvlsMdsmM5srFInCMenQrxsmCp7CWYjPyMrmZ+jbsKi92BUu6n/6MQ6pdbzXGYBUpgDkonF1whZfJbOLTFE6SmGSOLEFtAUXFy8CyRWuPE0yJKx2A+2bg0MooEHbIeMR1hxB2e2sdtLvUaHZl3M0SDpyAQndjX6VetBdNJEZpI1jawtyTaUDaYDxDmyGO0cfIc3DgOBdHvNmlOdWxgr3q8U9LjNmeUaXanArkDvJg59jbEU15xEjaitoz40PN3qFpL5ObfMxEsFdxuSjVBNP9qJKGdodD6B0R2gfiTkSggdqgodXKCCu7vqAHIdfWRZSmhJa5cdmHUHHu/zxGvwItYf6MfKXIAgxUgc+vLs7avIBX1Ogneb51lnJPow0baGj4yZi9uCTYg2Q7l4c7288gHMywf043SfLgfGTsXBmL31KbWVOYzFWDl9ZBhH316m6An60nPPlcceexxGJjPF3noPp+EgQKj09KwNUJ8Yh148QxZmhNmt7qVQK5Y2G6ebB6rOxNKIZDdYHs4aqtC01jULs1yzjuzfM+P0wL733vvln/3Tf1oufvBBzCuzHqGDk1pvQ7R1huzhShmtE9SR/+7f+/v8vSSRFRrSUUknE8uMSgjWGmlLbaC+Jq8jt3KD1JE4YEIqQVCp+cktauithq52QnuckRlXTVlseUDCpz8DBoolstDj2oiOJIu1SeBK5RKVXq4CJb7841dwCJfJxlDpaBvGiQ0TDNqYTF/YhpmYUPkKXyHIoJzRDgmrF1Zx59ZCaUeJfphzNT0+jgM7Wc6cOAGUxzpTkxUiViHH3rAOa7IYX3vDIhOrMmkjycgZWJ8I/CrtUydtRNkijG7S04UNney9DPtXdOMSQfrnV66gFHIvlHN20WjswtY8dm6k/NK3nmYyxGEys37OIxOUrzIKCTr++MFzZebY4zRF04bUCYklgmDdQUU3Nw8La12TeDJDy0R4j9sIo10be/dbzdYTxWndxwH0aVc4uzoxM9Lx8cm9TuzHODEo9jquh53YgRiGqVaqH42a6/4N88jvM0Py6muZqFRrajq8hBb3vrc9MPX+/fqI16lH08T59N1HYFA5v/h36x9lVPbSV/YJAP/pn/1xM3+Lm1+QFxI7/iQi9aeefBo8GFhRIE0iRrxYvhlprY2aV2wYojYysU3gl3V6SmzujRqBzq6CG6O+5pjxbTiG6gIG6yWfV73BmH2DE5Iq3keEFONHICQIJ6o2oSKF8ExE0kabFbMnakQ0PdowazOmCgJ3715nI85qfknDgdjo/jeiW13GGDs4c9PnUq+PPjKaoteoi21aAyP6EyPcZoPxkDAGOrEoaFbGcMdMzWZcR7/wdxs4xG2M2ZbMRi6lk7UYg9t+QOkqjRjvW3q0X3UIu9avWMqa1mpEuCRlnb4rNRPXoQLfpX/sOtR7s0ePrAmXFO4Y4Mhzhlo8mZ7MwV76aManR6lJTcDqQj+n0Q+WUVQbmVwb1y9cOwvteAUoRVWLw9PQiakhDsLG6gTW25IJGicvZcV2zJzITDTakjjWgCfatsikdlDVRvZneopp0KNCkUTu3LMdAoVV1vLa/bby6sXFcvn+YNnoOcuA0jNkjlO0UKyUhbuflrH+7fL4qUnqYcC+6A1OAyU+fv48kMh5ot+VcGLSimUkHjx0JKBtSRzpTKqJyQHLEExR02o9/A2bX0MVNcbfKBq7f4SDs8E9ZJSqNooIK1hfh17+i3/+f0YDtPU71yPEjfkb11MUs5Mb4veScY6dOld++e/+XdZQGviDCCYGidoj6DGzqbKqyKzCa1WfQQ6o6iItBqF1Dlkc73hTeyPfR9a14rER2zaMY/Pv8uw2GbMPW5V4hXiY6IYQQPUnceZznSWC3bl9t/z4Jz8pr6MW8cBhlm3UOcswJ41AEFX67Q3PuIo1CCuDkGyTeVN15lywd9g/3TiOSfbuEaaZnzp6pJzACEtOkpUo0UJVlICwK5hO1qnQfdTBqvsqVBtOoyp3CB+G4/R+VyWLQIt4U5u8l0XqebcheHwOU/EKTuwOTMV7EB8sgbSjxXh4urP84rfOl+eeOhuyYQ7SvXbrPtcyWYYnzzCf7Kly5PgF9uQIy2LvZn1fqqzLbysnlvdmv/PK9Q4CTXUr85ancU6D3nQUUV+3RFM5MTPScZy+ge51EDPhxB/XTow1lBxz8mSViQErDhL4Sa8XDvej7nt9+K7XP6n2Jt+mIn3TseQ1V6WgFkf2c53Yvv36qNfdn23td2KZmdXrlk71ISf2nT/6/dzw1Xq7kEY1t6Fv3rx5M6blPsbE0KGRA/HGArsPeq9MlSqrqPFS41tgPWV71qFay1TUqalaEYZCMw5OHnUnnNhmNZU5/K5SUE5lxnApY9OFF+9XcgpzoxNTccJR6TamaoAUiY2Xr8reGTQI48m+o84Ec2x+/h6O7AZF3FuRrc1ANT+II+uG+bQhTo5zsBvWuovabqs2S+J0lVrq7Oda0fHbxtkoRZqsGZUlYjewiR0USQN1+wGKyYNMlLaCR1ZH1iVxQtGrcaY49is9xJ90sF5efwqn5rUmi8pcTG+csIGyTos4s4UHMhhpESAzvQ+l1qZzHagwq8Vws1nFdbuBY3q53imc0fGTR2IYoxlYkG+UDsOZRbXFZmkc7H0yu9u37iDRdQt24GY5eYTsZhK9QViFkkAMPNSpc1CmG1SYeTWyxPsxeNMG084dBvT1bHHoYUVSCG+HTNNGBiIEtM79vcOMt9c/Wi4fXCM36zsDf/pYGRo9HALEmytzZRjo5syhA2XiABAn2erIYA/PMxQK3A4D7QE+vA2UukTk3IdDHiP6VNQ357BlrSj2Io5ZWDWnC+818Lntsw7lztPxpIiu0HAmI9ELF1Jiwn31cxvT+Z5Xy//7H/8DBI9/T6vG/bhP9WMiEzaIEH5V45Go/MjJs+WX/86vYPCAlDcWqO+Nl+HB8aiJmbUbZHn/ggUZlxbfRRBes10bBsHfpYXMOlr8TUb2rR81K3i/cYjML071zy685zW0rFltsKp1c9eHMHZ051a14Fhn6084MbIYNftefeP1MsfcvjVUL7ZwZJ3Umjt2UMxZIpDlDC4x0HQNW1AoDUSmbg8h53mAKODQKIxAaOBHyLCPwwIcIxsfGxkOdmpIhlXRSOjhcH3Zt5n/TjmvzLLrsTgG1fW8Lm1fGsQ8ZxLUnGJxF7aphJSrECPuzs2X+zCC14FIacNnT++UC2cPYCSfAB4fI4AENkeBfwuYdGSS8Swnn0YU4lls4gTPKbmqujeP8lU/K9utb/8e693qxFquOxxwMi/N/oUTHX5ZOzHZs49yYkeEEysn9oBMTOk7P+Ls7N8s1fdN5mLTcbU+NBL4aj33/jz3UO3k6t/Vj93v5B718q3BWF13ix1fZdP189eZ4UNO7A++87uN/ZwXmsUzvfet27fDgNr5fQZFD4cdppp9Nh1GvUsMWhplSA5hyGDGtatkQP+Pja8hJaXx4xFKPDHAJ5TZnfm1CclCYdcQ07EvjX+rHuJcJ5XY+4nue4DdpF908pzWlNpwEOvqtkV07I3JmkOe9KxF6bDUKFQlYw5HduPGVYr1dyJiG58Ygg11JIzXIp23wpo2GDuraJ0psutccwfOq4d+EabskV1x8KLgL4yYOHE4Y7KNrXbgExo7V3ZGIIYISSKb4xBJXmcQgsQYDiVYd5wiodBwYBHh6Fi83oQ8UsYmb6/EkRXqY/eh0TpZwPEpZmfzrIlqBNKcHVnjuim4KcQgE/MwdbDDxw4G5BJ1y1A3sK/PYaaUH+ibW1nZpCiPTNCDlYAvd4DrxsjCRnBEk4ioHkUF3HrVAVTDvaQ1rsPMT+jSxvNhWheWF+6WzWVUwpm0PTasEeeA2IwupAlz6y5N5u8zrPQdRFbvrVMHGzodU5qNrDeg/g8AWZ47Nl5OTDPPi5rlAcbK2NBq1HiASHxwUGhyJAglTpXucnBlJbslM0nH3FysukHzZzmxcAMRmfuGwgkqChyZUeoUClU5G826qUQWs604kOyx73znD8q/+be/EdCZZ0LHHj1ZEgvYD9K+dYwSVQ4dP1N++W//HdZfmv7Xk1MBAAAgAElEQVQCLMYxDPJUEEuy96upLZk3OuGamBnmCWj1N2oHVhF6OKKfAcvkGJ2HzVIY+QoKeqTNaomk69835l/53uN/Zu8GAWFC4hrSwCRT7R6ak++8/Xb50Ss/YUoEqhAyewlMB6j/zoyOly2CMNXk74OELDJaybplQL/YCqdpD8GePcoaTRIkz0zQ6A4ZYXzoAFk9ToxMrM39VB2KdGL6tFzvrNdk/TAyscrAZo0qW1a87Ky9Z+KpE3sQdPuFqCVdoaXoxh0zMc4VsmzbBGYqA02hyfr8l04zjPdMiC7P0Wt68w77q3uKLOwpSixPx/TzNksKBkXVeuU65kF2zzWo94+4AQnpVue9IoYEPhMXns9RE1Z8VCj7sMZOLp9Egku75lTn2om98867UOtbMjH+bUbmmVKOTsa3H/X15o559L7ZnxlVVxmPb82K9ta+0sFlFlpLzyUkuN+5PWo/7nVi+Vx+tH5tBHXc+6++uE/F/tt/8FsRkKX+V83JN4rfCG2/e8xdUivuFNI7x46fiHlKUsSDDRRMRJl1CKYGwwtsGU+j1mE05YZUjRCjdRineGn8TZudBaUkFCyf6BRXVEoMPW+YGmiOYukBHuwjwu/ROfIInZjsyGAcUZtwyq7K3rJ2Ys6UN8oNEFg+0Bivb1bhYbqpIyMK68LJTk6OBSwVZBOcWB91H2GhTWV1hBZwXt2DZIFkG7vtZiXpI4N+HKtrrwgQZDvNnTixxU2YWYWMrI1P3ptrMY4DG6PfRJUNSfLWNqJWEyeuusGxXetPo16f3Noe1y2JwPljwH7rZEwW1W3iFnK8p4ix0jv2tKnojQE2+jpy4jDXTIXL91WdB2nG9+YgiTB8cI1a4LpQJZGZ69yOgz2CSoafh6G6b9N3t/SAQaQzU9QL7kAlv8oonN7yGPPKurkHK0Kz9HaNkkENM+ettwuHT4StgdrGga2Qjb5/ea68c5leotVpNPSoHwweQY4I5w6EROWknDk6QQTeU6YZQDgCBDrkJy0AwYZUOosWgwOMWFHE10ZniQbuC4MnVcwlw0TSHVY+jUhksr7huD0uYsI1MR+OddJZpI5j1lc6Qh+yqaahPJROTAqzclsy6sy23nr7rfIbv/GvQilcdCLqHzoj/mc9MfQz4/o6CCDMxP42QQU7f/0+agmjZLYHw3C4edql8MclB4sjDLJ1r6ALBZTp9VfmRdjavRaPaYlw9luAgOEfnW01qfzVH/E80Y/k04axz9etDVPW7fJagz/m5cR11n9fOYjKid0HIXj/g/cjE7gBLKdQsxnCEBD6KbQ7h9g3q6GYcad8RhCw6mgia80so7XBUZqLD0LiGNeJofF3FKWJUWqd9japY9gGdOhl1ISizCzTcSUkWx3FuP8pqBvvK7xWLGo42xj5xGf0jWoLIDndgl15jTaJz6/x9Tb6iiiQ7FLHbMfejEFSOv/4Eej+B2HBHiUf1ZE5bmekzBw+Q1MxdTEyyJxOUAcitUPIvRevHlBntXYtCW/9s6aBrh8TRriyw3mParai8O19skad+xTw6xL2UQd2AxWSH/0Iij19YirXq2Kv8zp27Gg5ceJEPH4BYod/n9lrBcW2sIKaTqv1IvdutGbtK9/Qo5xM/fO6ntX6DK3Ob/8WbmZs8fYf6fTq169f9+tffTHXmB/EVf/Bd36n8qJV8ZsdUFPjzQjmIHjcYlS7Ef8Xvvg8sBC4NxvcOkk4LrMionfp4jvKGqkkIWRAdN4Gru68qHAo1XDNvOh0WkGsCAUIiqT25bO4Qd9X7t9ipDR7sHMNaFxd1MBkS6FujiFecVIxh0fjp9qERfYgvrp5g4iiA4WZZHZHRLKMFM0Gjipo8uG53YSICOPELCYHlVjVd+Cu3gFo3zixgvKEAqNRK9EAxCuQQbZj9HFiS2UEJzaEcvdQWe8YAVrMTGwKwsUEhroTwy2UGPT0qoaXO8E9Xm2KPHPxGrkJcAz82+GZ87DhVLB2I3rJOqHbt+6GknUwJoU1MMjHYCfZ8GidTFbfFhcrbV/48A7SVQ+Uu3JOEywRMyyJNwNAps88ycY/PFNo1cJJ3cUAMxkZ4V8d3RpQSxcXPo2Q8DKzy+7cuFwO0k8zPUlzK45e9XANu0DnMurln1xfiYbmOyuDZaX9SNnsPETiPUqdTKeywuuM8Ak0w3idMV57FFmrcfaT415c/0H6v/oPQE2nDtateoqhUIyzsefQ2pfrk/1cGfUZbSvdla0aYbRCZSKNtL/3HyncTD0Lko0KEH4GjbuK6vUXZmWq9w/iyJTf6gKiNej57d/+rfInf/In0ZtjldA6j8ZdQxzBiFkqQc0RGmJ/4Zf+JtE7MPnaAtntYJmCDh2tD+HEwns0jS/XV+sjZkahk3OXeyz3Uo73H/z6+4D6XCWN+v4H+ZSVPW+Yp7ASGUCFrU9/ms8RWUX1b3dm9YvaiTWguSobk+ByCQLYj37yMiSJ62T6EKpQiplGNefxM0fK5BDMX9bq6o275Z0PLpZZSEvbQI7bBI0yNodxYlM4sWnYdsEARaVjHCjRUUAx/cBgozK8NX09YPm6Dy6MgUdYZZKmE8uyhW0LKmtYDRdOBOLFHqzgZFfZ17P3Z+mzulmuXGdUzPWbZRa0prShDoTN6qPXcXyMpmeymJExssPpY5CbyKg7h8vUIR3FKTJsxKcdH+SdCqea96Hh7yP2MDyJnCxvRG7FqiWj6Qhi7f15ZJC1E6zaQKp74P5XL3GAc6ETW6R52zl4lntefvnHtDt8kNqJJ0+EM5Nuf4yvzgaMYa/YyGCcxp71tZpZbhOyy9f+68B/+bjmhquVPpp7pPn+8nEP7c7GHzf/JoOQOnNL9+T3SYLJ68p1/MbXvpp7tnZif/qn36l6AFqeILKZjH5ltjgyxEL38VPHkdd5Bsx6OIbT2ZNh5JMqFMs4H2AuIu4tMHBnWSFzHo7MpkmdiY7PzEw1fDOwbWpi7fRqxXTjkHpKHFRGlCxHJ7iqlagIcE4RNqEj7grjpOyRgxqRWOK5Q20CSqnwYijIuylkVqnxhwE3IwslEa4nlfm5HicwSxYBulIFREaWB6+DGk93LxkUc8w6oAczQ4KDwnMFJKITI2vrwFCDlc9vDJYlVApW2yaojzEfia0tkWMGiGyMA9HZZg0gZzNHJlltzAAUYzPlh07L/yaGn/8O2j4RrC0HkhyixsXPnDh8i0xpWcIH1+704kOQH06gOScktoYTm1twkvE8MISFXZw5jcUy/VZZiwf0+sjIOnpsorz0/DOIsQ6VrWXkg+bJtBRcxoArY9Ud985mc+4p2cUuBfoDOPZe9RuBBYVu11m/ZVoWrs5ulZ9+QMY7DwO0c5LpvhOwFMdwYBgzrrkHp3f+LPU3FFWGEDEeY8rvBK87DqTUi9Popw42QlTeZZM1MKKbV6ja6DkhxCo6DSahfUC2Zyjca3auM8u1i8Z5PhI6qRtiK91BRY6BJ3ViHvAemYUSZero3r4kx9CQpfeQSet/PsAA/+Zv/VZ59713AmIPuMSQS8dcDe90Pxw7db68+LVv8rxk4psPwkhLs88aXhqz6C+M01dF6/FdnVlIp286pXxYa+T7cMYVv41gKE50I0Ku/7bO0gJWi7OVNa26ObxZoGu+Vr0f62y36cQqlMY6RZyTJGG9x7p8dvkzgqV7IARMU6au9PT5Y7AOIUohR3aVvqwPPvoMQgVQPSypDWqmnQaOrL/MxIMY5UNMJjiII5sYRULMuWn2K6o8bz2RNYms2XtaEZribVc9BJGBsU5BQsqoJpyFjnKD+7MRDbdZF1tns6gDu4wD/uzzq+USCh6f4cTuzN6OTKyDM2JQorxVTw8z/fomy8TBYwzYPMnEDFo7UDM6jTzaMBB8n2zJcJjpyFo/4n7Hz6rEoAUOjlimenB9f1Mn4Wc7Mfe/AZU2TjgxndiNcGI//OGPy4cffhDN4mZfR4+iMMJYFp1Zn06MIDjgRF439TZj8RrOohbzTWX63KtNp1G/qypzjytvyYKrN9LqxH5e1rVnkapv0olVgVXjjFf3suUMNK6Ex//iL3wzvm04sR98/8+qCDax7vhlSDIkBuqbdhjipUufBMT1BNI7588/EQXrTYr80lsjyxLrtvkYfb4N5aCIRreoMdkkGkT1qrdsHcezymfUd4ii4XdF5NQezL8KCuR1Y76YY8j5e2GbuOGRyQjj+FgVMZzUuxoG3g1j+mwE76Z164r+JCU4pZ6ioTgcXDa3hoYh2Y6Ye9R+PLEREVsXQ1GCqdI6tB1Ye7IJG9AEh1BCx3004mZXoRTvjpX19nEcBZRqHLJK7NOQOgY7MW+oN+jErIu5rWONfS9x89KIpQHKtY8IpNmtGz/T4dq0qG6fw0Od+iyDbx5nZg9MF20CJyAWjKN24Prcnb1frt+ax5Ex1obfm922dwJxAttEfQ1nNTjYWZ5/4any5NnjpQ2MfQ3dw3U2vHBs6CCzDj1mwdQJetqAAjthlgGt9rA2vTh1jYiMr+XNDtagq7z9MXvkBlOjyUq3iFq3mAslFCOrU6bbKLOfHoONOIziyDAObApB32kmR0uXd/jmCN9rwNqcreYkORtVKbivcG2xMgYw0dYBjBrLxnqK80YgYF00gyD3ib1FChqbffm9kazTcA3IjMiNSH3MgM6M15RlGCNQKiacyhB9BCED9IYJ/7355tvlj777h+UjGmQVOzZoC7Np64jsMWpBM0dOlq9/4xd4PzJDaTDoh2xDEd4aW531G3i1RroNnD9vfLq0FoNYKxfUI9v3R8kNqK9GFqogqB5GqFGKjLTSF0x1hlotP9tU0uDWKEzz+nzuvT1qtdUJTCKZh6Aa98lqrNcY8X/2yQfl2qc03qJ8cYq658Y6GouMPnr/48+pQ8G8dQAF12RLwgHg2ynu/yH25EFqYjM4szF6/wwwvK8KL+vE3LtZR5ad6zDQSu1CfU2zrXBeKVS+ruRd6KYypYISiHXzLQk5MdyW+jFsSPvLlHu7icTeR59ewYndKLfnqJcjmNCGE7NcQurF/rGRfhRW7TicgEM4r/PlwvnHcRAHyRaZLI9jVRK41X3VAUoz+Kh/27Kubt46iKkKoQ0nFh5G27A3E/tZTkxH9gMUO1SW0Ymd1ImZiVFasEZmmUF2oqONwr5UwVRN6U9nVbuHOD0NG9QaQDV1HWvn3ISha5uVAWSFcOXxfOijAWM//Jt47fpvWh/X/Hedze4+rNjx6ms/jOgl1q6iM6r0Xflcntxodws659Xy6aVLUQP46le/Dnzi2BaxZg1LYtFCibswjzbXXbgFHBnUWmCrHUgeEj2iSToyI50KkRnORXJBNCdGrcgDl0ZXweENakG7ZBXBkvICY/65lHVp8bLDMnKwdrQJ2zAYS9KmY66NmyUzHdl89ofZEBkwYwxdlCSgMzXb42BjlB1oaJ0IwjBf1yn4k40Bfe2SdeyQRsVsKt+zIx12cWDrB8oCc5PWyMg2qI1tI7OjLNI4BnAGOKUPg9/J4TCCDFJHHYKFA/MHWbuJ4Kiuk0XC6e+tv6Tx9sONvEiviCNCDAJUIVjm/dwFLlxfbyuHjyAzQ8F5FrFVe2HsM9ug2L7CY42afV8jIwwBxDksk4kdPMQY9q8/TzQ8QAZGvYxIb5MNb/3S+swmBmiHYGR0kOee6qJ2hUPrZlwKkIvdcDqwJSS9bGz95OZOefvSUplbZUQMvUJODNhBUHkbByMtuwend+rwRDk6Se0RpygccwhleNXhh4CQRpCZsggdE67Ze0JvZuzrBhlSvVmIcDK5UlH3k5nZhcHrJbtU/FeHJQ9UKErSjhl5VwziFKIWft6gNjjH572YGmBx3Ag/6mAqQlSz1LxHEjgcQWND+yCQl0HdJfb+q6++Si3lelngeZaApoXUAv5mXyqA++UXXwKKOsB+WuH56NnDMAtbxkfliR92Yhm4aKhrzL9Rv6gytdafN8+/mVu1RdxP/H1dF8rZd+7lDEZbaxjBhKxgpehDqrKdkE9rMTz74qj8XfWA0NxUJ9XarXVKh9ICPV98/+3y0ds/QS2GetcU/YXQ6efM1j78lJFCCEQjBqxj7QI9OEDwcBAHdog1mkJYYZp/D5MBmxlLRoqeKWyAqIPybL68deuQRHMGnUGIGTMBh2Oj1mHyLtI8LelpDtRoib3skiup1h96oELESMnxePVAF6gtX6ah/lNYijdgL28QkJuVODZoR3KWbTcgKx29oyjDjJcnn3qufO2rL0BAGUP2jvCM2jq5etil1nu6J4sJEljT8Idr+jlOLO9tOrFW56CuqhqenhH7xMyuhBMldzj/znYo21NOnjwJGnMchOUYTN+DISHneKqYzyfZjfeW9cQUj/ajkZWHDWo6iryWdFY5ebw1W6qudJ+nqiHAxvsIO5aZcfXUze1b/cun2C8zVQd3uQaVY6xsoc/zkGLHG2+9EoayJl+G56sXMxOGCtZajSboSwhPHj52orzwlRcp7jPCwIytWoBddrMKGs4BU2l9YwNnRlPjdmgcEsE69p3fhw4bRsRhehtkSNtVP1nMo9IpVrDj8jyObtmKS30g7cGy8ZHNGJOAiYaAvbxiGzDDSUmgsP6BIasL1TrENZzYOuykDaJo+0K2gj2Zyvg5jhLdQo0j597fIfSGE8MAU5pp4+suTixU2diEGzRHP9jGgW1SE9smC8OBbdDsucOoF43pCJDSzAjRpnPQhFR9fjOxuqAaN7XeFLneMqvy5lU/DzZY5cEqAyeZY4X3sIwjW3CiLo7s3twKjotBoWRjMvrWyNJUvDAuUH9wjSDhHsV16wtmHzG7jfU+DTT8hS+cD6e0MCfjEDo0mZ4kGAce2s/VQ+Z19vgAI9vHcMyOJclaZ2SxPP8ig0c/u71d3vx4qVxf6IuMdI1mV9qwYxp1NruuQaPuK88+fhKnHjoHOFBVMA4T4U7ixMZgJQ6F6Ks1KZcggiPJQHxs2ZvEMujEZASazUQWgBG1x7Cbpu4D1NEGoeAP9FEXxfmEokscjsomuL58bkB40egKzxrFGhRoZEKln88wjjam+3dRysJQUbdzDIy6ksLq7737brmEUoUTyIXQbVNYQiDAbo0LTz0dwr9KaqnQMUPDs/BuvKeKdfbwKfaWJwJRD8LMYazZSlAbM7/uzcQyio5HGAz5vwgm88ym6HTTKzWYdLahRI3Sv9tbU6v71Sr7Fc9Zf9QQWb0nbXERmTGQ4miF5uq7b71VPnjntTJ2gJqw/X+Dlgw2yodkCpcu4fxh+nl+JWKNcr8PkYGNw2QcR9pLcocQo1e0zj1ajQBXEpITnWk3Yd8rKm5GldMWhmIa/SiQpPfbLPsOWd8sRLRFpqVLt3ftB2C8CqsFi9T74P7ANji9wizxI2zaTZjLSr+toeixYmM00eoGzfrbqJB09jolgSnUF54o3/rWS4EmDACH98KaZrc2W2aq+5Oxaa67LTk5qbu5jtGAXt2WmhFaZ2K51n8dJ4YyP6SOcGLITikV+PjjjzfqYUKKR+nt7QU6Nwiwvu2ZCcZpY1/srbs291bdw5bXXEs9NWG/vPiHUIEqIG9mU7Fzw4btd26tvq/VYeWaVYzPjPGrYL9CqTwn/O/rL+2rib3x9mtVvJdLGOKMzTWPi805OLDcGDD3QWiOLZcnn3i6PPHEUxHBJj00/jgiNLOp6N8hK9uG7GEWtk5kH/OmMOo71WyiB0ARS8BYO/wsxYQVp5VGjjPC+C4zvHJh9kEY7pDiAcbDbAVVv0cWmZOBgXykSPsmhM7WgdsM4sKRVc2sHoQVsIx1ISUaqTdxqjvU7IQ4O6VdBzssI3wbirckqOCaHEDZh5pEO7DiDptWxfLodtkZLIvbw2VhG7rr7hSf1H66iMCdZ8U69AE/HhpBmJeeoc6oC1ZwQkCK3tSs72XOlf8NCSjfREW5jt+EswsaSn4Ntp3Cx2RlwIlzizAVcWC3kcdZhnnoVOg+xpbISFQv7dARlDuIVu/DHgv9M8VQCRx0oI89dhZoZBryBlOhuQ/q4Qm7HuDAr0CJXoFKf3iyt3zp6Zly6iBsxC5GrODUQp3EzIYC/fxaf3ntwwWyMOoMu4xC3x1ER8+jLUlHZ2lrxGY5f/JwuXD6CHHBA/qnYEKesG8M54VzmMLQG2EOUBOL8S9mTwJWOC/rF46kt1UgoeR8D0uQdJaEQK2VYShGmfgsiWIcpziAcexwRA1XEfYjTkYm+g3Hxr9Vb7gDYekuVPF1ggEDJethHvxOmHHRPJ+uIXrVhjGY3psPYOT96Xf/GP3ED3FkMNqiXQRx5cHR8oUvvYDjgshCbbgTKPkgmaaGNFhs+5xYI0CpgsYs7qdjMlJuFTWuj2NcUmUA652TzqUqgMcV+5+UYwpKullZ9MdV0T3nOESs95z63HbBkEwTVad41fd7v/gaOgkN/zztGnPqkvL5KeK6b739ankwe5UAaL2cPjERWp93Ub3/nOB3YZ5gCyRFgsI4934C+HACJybsOmEvoFmYgXCUElIUPAI8ex6FhLE7ohB+HICOP4PGoWNbVK5xKsS169ej/3GVe+v9djr0GP16YRusgwulYiu62Gdm1wsEM5evfF7uR9a2W67QP3kHJu8qrOk1EIUdarsd3YzUYW8eJvD65te+zMDM0zhplHMI5rqsdRsw1ISJKujPe+gZr9tyqnvgramcWBjv2tnFOW+ufU6saDoAMzH7RUUNxpEBdMrzzZswK4FCdWKXcWLCiTKUJXUcQun+KAxFnbflA8smWcbIQDmzw1o1JFOcVidWMU0ygdH5aXuqa2wNZtI3JwyeWzPS9ZbN0nSEaczq99x0MOFf/KvYcpm11rW7RmZYqaLkmjBPDMQjdikPiGd64503KpgmXzsORzNzzANSXabU9htgyZ98eokX6ipf/NKXo5AovV183VqVDbuuV9addE5EVNRWQnHeDE1IkVrZJptOY7m8NBtkEGdSrQMbKPwblXo28Ro3YJlergV61YwoNpkOvMMkYxdDbDvnXPVSaB2hUZIRKxi0FRyZckUpc5UwiwMphQ01gL6uTszs0NfpUjNQI6O2HXtHdqKwaBeN1oNEkoMHlF4SQnTuGLJcGK2VHeRcdqC6FmjkOxNlg4itjVllNhMr+tvN+z7MUL1hnFgHGWmogTfvW7WBfB/5Y2sMVRUv90/+Ku5GpPI6OQkvESR4IxEA5j3eh/H1OdJUt27Ps7a4d7IR1SNWiFxt9u6BoDHDhj5I4XydSFnV6zUyLg3bydOncNLtzIW6QvQ6G9h5L1GqTqYPmngHkBgCIOXccWCfobUy2I5cUFuKO68KSTLY8spsV/nRuwt87UfBfJIIdiAUTIIhFsxVJgqg9fj804+VQzC+VDA5DHV5EIfQIzMRKGkGarWzzKS2W7uIyJtAI7Q3JQ6FjJC0ddsLCGhUIOAemgmYXVlDG0SWSjmqacgBZk1CTbWAbhhBs1r+l9O5hSvNtu2h22DelTJSOG0MZB01egwt7nu8ovDN/uijd+4AMKhZ2ms//kn59u/+Ho30d+KsqEDT0z9SnsOJHZ6ZDBhNuraZ2ABZg88bMl6tx7sFuomDGzc9jYl72zO3B2ZxD0VtiKuqgnXfUxqljLDTElRppIFcfOvz1BsqIcPaiNX0xXie2HDCRpUBjh1YbdoIiXM/Rg2KBwlvqw4/e3+5XGdKxKeXNaqzZEN30F/9FOHpeWbE0Vs1PVzm712F9HGVNV6kztVJ/ycoBfVr54VJrXfcyQHWycb8QFPIuHy5gEOr9+D7W2dfO0tLspMEnSnraYgXmMWvUj/ViV27eiN6TSXh2BYR2S03TUfXh1MbgjziWB8za2tmNxiYeQf0wQHAV4DhL9+5D1GJCRdlEmbtdMiuqU/qpO4vPXOu/I2vP0MGCTsXhY9u9qCBQrQBBGkiD3Sst7unsqOhClPdf51YKrgkEzXuRYttyC1SZeBVjcmgVRJND1Mcxsg8nXPnGJYbN27R4vDjmDZ+7uxZFOxPBJwoyiGkaIIRMnayEysHFve3svNZ0sj7mgF03vJWklkQ6SLLyoDOjwzF8+9qGxZ76JFOLB1PfjRJI3kafM3Wulx1RhpwqkfCv8/zmy9JJvbVfZnYT99+fa/zjMe1ripwW30D+PEqRkZI8QqSLBMMJXzhKy+UCQ6rDcsWjNLQZmRhPSSU5o2qQ8YmZ5EJVW0BNepIdoBerJmtruCoFmYpypIpsLk0gCpmrzlEkhvhXByp8ls4Mmtj60xnVp5Jhlovc37GYIIdGCL970I1w6nUQBE5xFOKtrUvIhIcpX1m6rltbWJoZOJRC4jJuNa8gLs2OQwdOCzOCJuXAwcJobOXxVcTkHUwSlvdpbm5cmIruzR2gp0XZpTF9GXeay/v9ZBNxGgZdvD+gwTgzeAe5UA9TFa1WSquVxJRvK2SVoK4on203pJ6dZHW24IQtGp769rDiX340afRAxZq7xxUWXr2lqXcF0JAGPXjx47jqFCdUEyYqE4a+RFEdFegRX/6yYfRdxI2kGs0ERpgxtf0aFd54vRoOT3TXoY6iQJx2d00fofhX0PLbb2/vPnZNj1hSDRtTODUDnBtkGqCeANZRr1L7vXh6ZHy7NNngVcHMPBjwEBAfsBJDrk8TFvAJI5sACfkQZcodIcG+1ngTTerGbbTlP24AxtzgWjU9xXQiAoYwMlOfh6gQVoHNukYe2dR2WcUU5VVc3BbZpjgITMLUfUlo788xMLN9iZK/pAotEUgFHXa2MPcGfe/ZBBaAUapedn/9L2/+PPIylIZBa1LZJYOoTZyELmpLnrnJLNMkmEMQ1wJg1wfwuo4p8ELjxEOrOYepjJMQonBVqzPdWiE1lAz+1FIsGkbKgNS1xeqZmDfI08RlZnIasI1Ng1CxYJNO5btHV5SjoFpRuepU6qjSwWJrDGu0YOEhNniSrnFdIi3PriCKPDnQLSgHfRd7SkT5jYAACAASURBVFA+mJnoho0KrI+C/dbq/bLuFG+ea8BJFGw0R9UoN3Xk8LHIglWmWEFwV3JGiGNjQB/g+CT3+C66CbJ6Q/QZwJrHO2HgyJHD6KKOhRNThunGdTRT+ZsFshWlmWTwHaB14whG3TEmU+iKDlcQpKr80ceGlqJZ4twywtP318oijOMtJi609c3AUGTa+bCN8LvlyXNHy9/+G18CmYC5yKQCz7prly0ctgxV45e0J/V9DgQpvwt4vSKk1VBizCesH8/ah0RcKJHYOpIyWknsIogkYPO9ml05+/EG78867QcffljOMD/sxMmT5QSOzFEsh1lXkSp5B5YhWhK/eteknU8IIP7dcGSNACYD5roBu+komuzB9CsNl9Z47j3/qNCG/FkqPu0N6ZqPzqwvg6aHa3RhIIET92VibwInxlNXwZZRaq3n50VHD03F2vJSNQYWTS9dYijb9TshOvkktHshl4SRzH68GW72nO1jzKy6dMgh6cwke0jBh/RQ6JR3dMoODdNmSZIO1sjQVtmID2i8XWUirHUzo3NxcUkaKt6vrULtXiXrQrdwC6p+G/Bh7wBFWCb+DrBpdXSmwvaFKSjstONNxIE1LrhA1oL+LaLldhZFJ5bRRwhaRUO0TqwP/TT12trITGAkxGTXNZqcrf0s7cyUxV3hxBHo5DTzBoTFZsZ5DrK5DwInjlJE7sSgt2kIMSYq9seWiUgjVSZ0ajHMrzKsXkawh3mgzdoxk6eKyGz53gp2ibWGtsiKP/roE7IvshrgGKE+2WJLQI2qW+QBs5akKngPI9fHQ75GSMII1vv48ccXgYSgz8cm1nDxekTRSBmWX/zKyXIO0Q2Ga1DfcxgnZAuMy/zyVvmMLOzHH5VyZXG4LJKNrqNYIulGQ+f07fZofN8tF86dKM/Si3YISauRIRQxqBd2Mx9sAqjtEFn8xPhUTJJ208wBV39+5XIwAI1sB4FGhePs67l75xb7g7EyFbvQg67MVRcEgRHel2PZR1W2l6DBzTND8+S6DvMU+83wHN0idGlfmZCMmZ5afSqUeGNkLu4oYK2zl0GrQ3OiebAQhWvbmCit00Qbkkbw1195FYPpmAtqLNDHDZ4meJ8O9lQxZgLCinXjxPkr2KWOfiX7aDYCPlFSqYq+I7PKrKoVuqmZX2FzQnezcnCVgYyCvQc/Mq8UnM424Nr01AXCzABSqisNRSrI5OmOM18Ro+KptQdhO8yus3XFdZKmfh+UZBbJqdsLW+W9j++UN96/HMNchQLbONc2ww92rpKBI8FGu0k7js22jS6e3xaOAWC9gzBqD07OhBqFJQOdmOxCyVoLEHDuofP5+dXLYZOmaMI/wn12CrSzsgZRqpkBTpxiL5lV3QRpWKju9SpBq1Oc79DM3EOAN05AEZ8gE/3sA9//Ivv+BvCjGZwOeX51p1y6x9wxGMedwyfLgfGT7CNsGtBoX892+cpz58s3kaQ6Sp9kD9MaFDLwoIYJD6ObWYv3O8oUIfOU6+46x+xAUSYTkFoYmscaWIWwse0Bcd/SxAeTmp/JrpXMYZBqUOrw3HBiOO3XXnsNaPtiDMGUVm82dlxI8dChgObNxAw6Hu3EvLRgNFT7oN5zrUlMcwflftG2O/BS297yscdRNX/uejT0LsPCVGhCFZhXS9f8gyAi5betyVR9FrzWl0ic/GjCiW+9muliHQpWxYOcoCrLywWu0+Fqq3MBqtzbKa78zDPPPhvsmG6ipPoCwomFOCssJtls/C8U1IUU+fSrtbJdMrFdalASADQgGg4FgFc5JKsrpPZo9kkAsZlaKMzIYosMbAtH5tTYVZh5qxsdODTlqNg8ZGJjo5PccOAJHKUMyTVqMTvU5HQoGphu2IadNmNDvDAuDQMQ7x8DjAPDNuLIZCtWUAwObRd4aZua1zrKHKtADUu7B1HrmMChHcCJ0cTJRgzkifrKMI7giDpwwGc2azt00XEzwRCK+oyQUEb5Zk7WmBQertllUf/hRqrcsSkRRicWBM64WjZRB71eG8C69OeQYR2lP2yajGadoYXXUUcQHtP4moUk06uUCeC2gxz4O3fuxtBJD4MZ2KeXP0U/jrEYlSxSNwatkz6/o6Bi33j+UDk6iqYcYzSGiG46+Vzjye4v7ZbXPl4rr18dLHc3cYY6cqj2mVE48VrRZgwYahwvfulpRqzQIGpvDRmto176h0fLJNdyGIbrGOSTLpys0ebdOzcZSPl5sNHs81F+Sod87cY17uNytHDo7HJIZzWug6zS+WKTQKb9OEcbvztx2J3ByOmInpq//N4Py7vvEq2eOlu+SMP+Fov7xhs/oc5wp3yBlpELFx6L+oGTmFU7CkdBViCDdo36isowQukyU3uAYAdxevYcvo96+OeXPyfSha1KQCVzdIbM073jXh5jjSUg5HTiZkTu6Q/TEMYsm2Uz984gsT6MWS9o1kbqQ22gEHFQJIh5cOt+tHR+VSYllJbPmEYzw5rKYGjYEqrxb2pnllJYBIU6ysqQJNzI39pOwP2PXkOCzPs4jFlGsdxa2C4fX1koH3xmFq2wAOc5kA4g7UJvIaNpDo7QF4jOWK8SZQQ5A6y1Tmx0iFYLYMEY7Ir9cORQiFSTdXvvNN43b92IdZhGY/EQ93oYsoYN6ToLocQJMivPjrD4ulm0kTifQpMLsHWFKVMsG3mzgJsHomfVjP8qDszXcoTS7PJ2uXhrqdxcwokNnShj06diKOwO7+Pw9IHyjS8/FaLVk6jV9NhLqr5kDbWZoRpgVU4sJhxEvb3uBc2mfElRDVflY4Ui63tTM1Qj8XUf5FfbmBQ8kGV5AAeuAMItnK+Z5+s4MQl3p06dCijRYcaWeGT+uj4SmWI0lBl5feurHZAvkU6s9SOl0OpriE2amy0vKN5ntmvkR92a1XyOzLYkajkuSWfaStiopQ3V1N1wvI8Eu9ij7sOKg9G4xtZ6XVxV+dpL+xQ73mg4sUwruyAHdIO9hvpFwAhpUBtvNA5JvGT0Z30M82gJp/PEk0+gSQjtvoIicsKxs7GIZiVzYPrRNcKeS6EXHjMjk/Ku80onFn1bFuvjZguHgWuv4dDIzryJ1kP8XEVcdAMK+ToQzioR8MpGd7m3AFOKxG4DaEdIK5QSJG+Q5XXRIzWIHmJ/9w69QcTNNN52KmUVRiDHmmQqLRyA8+Kx7Tg4tfG8odt83WUzbzHKfE2txDb6rcoU74h6mPJTHFWd0CY0X3L9MoYjPAZ13IZe+6wiGzUK42CFLeA5s0mzorDyCP++lsIL0d4IAqQx48RCpzK1JYVtdeDXb8yWjz78OIgFjssZptDdAflExt11aOAPqPGozrFpfYHnmqbucOjgEQzCLTJM+7d2g6gjLXldZROxeq6tD6M2SO3r/ImB8oULg2W45zbfM/eJ1zVb2MTA3VloK9+nFvbevdFyf+cIpA4kvLj4dvvRWMtu7m8nAcvU+Ej5xa9/GbyeInOsO584NiPhaSLFQ9ZCaJyPxlQgpLnZu+Xe7WvBIJWUI+vvOjU/65nuFyd9a5TDicWYGGorNEhP8lz9QIod7Nv7MNMUdp6YOUSD6iRB1nz5j//pd8pPf/ouKgzDaICeBXY5LjZANvUZDdaMfEc8eRjH9CTObAoHb+IdjLFo9ZBk4CRzJ2+zd1kf6ymegVmyw48//IgoHpmtO8LhcxAAICjwXiUxKaGk/FQ063K/Q3vTk6ONtYYShytPa9qNDGTiyetodJ+B8cf2Tda5Ux2hNpqq656vsFA6n/SYzcGDmellZphnvkZhJHZkhqDh1bn5xX2YTNldNuA6zFfp9JEp8fU+hI7bD3ZhqS6Xz2/h2O7bCkKwqV4imVcn41e6GL8yBRniuNOu2QOolAIfqrMI+Ym62CQUe9XZh3Fo3dR0NYpLnHGzZV/PVguDP3sKJWv0sZlcU6Fch81KXlLU27Eqa8wM9HxJ1XeNNmGk6qedRWbN3Mzd0UqSxe7eu4Nyx5Vg8/KLcn9tp3xMJnbjAdT0TVpFEDPuYQbfMMo75x87Wr78xJly8uAQ+ooQy2j4V6S8MZWgMvoBB4aNzHFGCZ1lgNIKj+XKZxCS8/3yOhMRya/1p0bejL+fc2v9Xyd2E3bidRzw62+8UT7FiZmJnSQLU7XnIOdBZQ9tYCr9ZB0ua3V7P5JQkputEUTX+6LhSHNvVkl/PF/d7xpbxGi5/uBBOq9eSgYmQgmlVrBk9Tr18/gnOkTtvnVu/x3AeyRS+bG3tBU/oSa2n9gBxT4jQrvUmU2lGG6DudJ4f/mMzbMV33jxzsC6C63VQvxZ9BVHqU1FH5aZhpkEs4O2Nud5pyhZh1iwhyFrZ6HeER32KjCkGkXOB3Nl7ClTBYRCvvCitG+MyTqR8SKZxqo1MTbdMlnYLE99Z4FCM3OM1nBibkpFh83w2oE1BsGzxw8Q2aPUrlK1tPIOBYV5oW5gwqBu+6Iacr5alNchtKNSvsvvdiBs6MA26R1ZbQOTbp9AK5GRCAj/bpOFbTmShfu4SQTZTp1pmOeeHqDpmfqSIyfMwOxXsabSxQHcZXOZjXnrzQp0c/glXzlb4WJsSsKPZmPZXxfmO7MwvPUHFy+VK59dAfYbjxEMKlD4Xnwnd6kfWfRVb82mT7fRzBRTc6cPUs/8LDaWhmAedfYVZZ2w2CRSwYnqI7AY6Vwrzzw2Wp44RTNw5y2gRCLqCOdZMdbg6p3d8mfv0NzMnDA6zqJOaLoHqT40LkFeqIltlXMnj5a/9YtfA8enoRgNzG5qhL2wSYfIvmYYrTI5fShUViQEmdlYy1iGrbpBBiTseRVFhQfUqaRQRxN2wGhmhPZwyVAFSqRGMDZNPxaZt/f+By+/Ut54+73y2IVnylde+loYrT/8w/8Ma+69YLbZV/SFLz5XfumXv4khZa2oiVz69EMgrPnySygBnMPBcZkxaiVbL1K7USmvNfuWyAw1TNbqVgkAPoOtO8d+vHxZbU6mFuPEhmjoto3jAMZV1XGv1fWJTLU6waFAvycAlhilhFLTHvivVnJHyFQF01HHk/WrPJb5vEn6yHA7Sx2VqayeMyDLyPqqqJcLiFyvOte1E8tsLQ2TEKJ9WFGfUR/RyevUqRWQlqW8SK/g/Ho75A5mjN1+wJ5apySAXBq9WmsIPretz+HIHoSs2YkZ9CTJyDuc2sfZ6NOROZ2c7Mj64QgZ+oGBkYDAtQ8at7pHSSDedZRwY89j5BChw8i9IKOzsVfnKgvZYEHVD/sEQzMTRMkl2JTdS4BoZi27VRLKZ2TS1pr7QG9uA41+vkjLCQ37s4tMfKDe53y4KUTDn3j8eHnuwuly7gjjgxjkKqITo5WqgD5vZpXBeN/iMw1/jHCq7vuehKCGjb0LQofhxCqWss8VwazTqsnyOROKKw8SrM4hWizF3nqfNTHHyrRmYpKcJmFl6shT/DfJLa5Vk4VYO4j6ujOwbip4pBPNt5SZevyr8T4y2Kodbv4OHVquURnAOkPdu5vr71o3foR1Ueu2jCATs0HUbPnjRArSIT6Uif30HfrEWMweUmwd2L6TtffbfU7M1wi6N7CC0FQvVuEo40B6iV6shFnr2mT44c7WLNYa2nqDOWW3kPCbCyGl2kOXheWYDaUzIzNbQwppk/rM5joRFoVb088tejmEeDaZt6Vm3dpmT7l6bxPDSqF5hayMP18CklTyRvKIdOeBrk0EZztRlYeoQTbWBfXfwSm4nlDq0PgH5u/MJw9HqPJ7QnjDRIY2MavQ4eC/Jai3S8xNWoVmj9IaR12Zq9Txs3WgE1bgMFDSKJu8n9cpMDHFwTU+1oO6UA3oJaLs5GbvkFFIz5YwssnBVNAoDQeRu5lXuLeUWNrYFHbE2OPEZucWy1soV9+/O8cATPTcTuvESN1xvGF0HGlDXeEDJhCbwRq9zUwfoTbQU96nCOxmHYGlZSS9pBPzlSRK8PNuYNsZZn195elpok5aDDpmywCKHQ4w2XWUCiLHl27slD8nE7u2fggnhjKDjEQMhNkt4Evp4Vq7OHxfef6p8vUXv4hBkS5N4zf9C0pMjVC/m6DIPk19o59mZWXHvOY1XtvxHTeIjq9AHlIuS568WYPG3IzZPSJEY3/gIPDhGLT6frLebsg9d2nH+L1vf7e8+d5FMs/jZKhPlaeeegbIeaN8/3vfp/73Uaznl194vvzqr/79cvgg1GzO+OsocrzPpOJvff2lcpb+OfqUo+3CupaRviLEBoe3MNI/evm16El8wqwNOv1V6M33IR19dukz6i83qNlQd8FQ68Qk0DgBwv48jVEqT+Q9jiJ/wDxNAxfU6haJoox+M6qvYcdkI2bAVYfGFT8lzWjlxGrkKOtdfMRrp2mtA/KIS+o/jn9XLMeK4h3GqyYVKULA+ZNc5d6KIa449CUynSXg1PvUqG8ytuQGSjFLZKZzTE1eWrhX2hE9cHTPENnpUaBWHVmnY1kIWh3IOoCtGKPdYsQRLAQiQziyYKrigMwkVOnw7ESGGobUs5BsYxnI1v8GyFCEF2NkEOr5keHg7DIjyGkI/jCRCRu01yAnLSPddpcp9tei1j1A1n6bv70yR02Oc/6AJv55an6ypicpED95/nR56rFT5ewRmrMZXQTHJFCBCEpigfcGDCFu0Fjo+h7X9Z7aIdRU+vz7zHAqAx9vVTFwoWw+eb+2JvSTiQp/qjhyh89XXnklamOnTjJHjFrYWZCGILBMTcS9jUxMa6tYQG1/K+eQxI6qblpBiDVMWGeB4Y5j6eu6WYtnaXke16EPLkK0XDXW4+HH5k9anVhYvNjfBizLBEhqxtYf6Twru1jBGF/9ylfSTvLLeKY3336FF7bnyibVR3y0vF6Nw+ejmilyShktRHo/Mo6o5wxzlIDUhBB3GUthkddsS6iRvMeYik1p4d1DayrNc0XU4VBGWYxuUuHD22RiOkGIGfaYqWAPxGRdbBs4cRtjv0VN6jYq09fvISUzv10WgPRW2KzLbNK1VUghqE4QM5dJ6PIzwz2ME6GugRSU8kkqsJtxeZgi8o4Db/0p6x87pMO7SEltQqFfaxsPkd8l6fXbNBWrxO82jmJiDJNnYu1m1I4O0m/WTw2uLM2hSei6eFNSAR02dukE1+4h+vRrm6wsNteGslam/PaWIGMUxBSJJvyNmPg6rMxVDu0qm/wOg/3ee/cDZjatlQsMkTx5/CQOyk0vPZnggchtGbjkQ6Au6cjWGxxrrsTSu+++HxnPMGQI5atWOCBbvK41O/++A6d7lBEr3/wCo13GGM3eNsuUtByls6VS/e5Q+emny+WVT2AS7h4qD/h+U0IHRlkHRgxdunneMZz1L3zzxfLE2WNR+7SBXEinh7rEEKwyMygPm9C1MI8R2DLGcR4SxzXIHTamq2JPKBzGwPqUDa39Zl9AkE791bD1k8kdhOU4QK+Ys59+/zt/Wt6Dsdk3PEZtjKGfQJa/8it/J1o3PvrkIw7/FSC+4fICjmyKfWoz+Ctv0sD8+WVgxqM4tilgIkaFEBRMAQXqpMTpT5w6g+zUjfJ7v/fHMcLnySceL8/BurT2swCMaPvCrRuf48TIKiD1iAT0Exhaq1RlInQTOUtRwK9TqOq4NaLjDNsbjq5GSOqm54T3q9/Hfq0Od+Ri1Yn0PFV2oh7zEr+pI+iWuT/xfM1ftRiXdJy1sQlx5dAzBe3AcdmHFXUxG+RZvxWIVSRfZC7UZK8DCd9bLHMEWMvssx3k5zq49wOgGkfo2Th7bAoojqAmWmmYwMfGHZf2DqxoFG+fX0TzCjVzj3uUBFNsN7TQGOej8DeBjq/vtAZhZRmg/WC47o9FSw32FcomZb/bvhHTEHg/BkoylVepHT+gLHETSv3tu/MBQ3dA1rnCjLRrszxvx2ggDjbHm71PTIyVxx8Drjs6U47xHiZoF+lnkKskqNoONm1iRc2oY4xIHur13G9fm05N5+E5D4kwHpZBiDZOuM3aEe3XBG29BEYSleyHuwtp5VWc2E0YvToxRX9lKcpgtP9Sh2+js1ZNia4mpJz2O5nSeU3ZF5n7a7+LqRP6CGpqKLG6vvod9XFdJkIPO6imE2q+++YrZG7VhB8k4zmNWgZyvab7z8uLL+wjdrz17pscMseo76v67V9v32g1vqIuxNUPsRnVIqwRmsZ6DOx7kohL4oQSPCnPmcW+xDwdu6KRDhpAEA8yleGwaIRhDm5sQMldv8n396Ku5YDNTXUDZSpi0Kw/KSC8i5L87IMuuu53yo35rTLHaVrBIapcsYZayBbOsA0n2A8ldgLl9EkwvkHkpP4/3t7zOc/0SvO7kTNIMIGZYGYzdLOj2OogtUbSjGZqwrrWs66t8ie7/Ce5ylu1Za/XnrJrdkfSSDPKLY3UCq3uZjPnDAJEIpFBZPj3O/fzvO8LsDUztR+MLjRJ4A3Pez/3fa4TrnOdZiKDBmWhMNDEASaNAmQyzZjrVUiYjbzECIaFButf9GestPHa1MUAsCVJFpF2zVEkLWHUk2BhcSh7QcSVZzRdjj1JK3P0xvCxlbQKkBYmiSIaiY5aYQm2AWYreOPR/hZDN2WqseHsuYtNnJURZlCGmCUyWWCdhiHTXLt2k2tvYgrta8yu2haMQKdf20IwQ878McKmNvSqaOAGtmagobiD2kQ/vTQ2cKouEow8DvoS67ECk7MRo3xkZ1t6+xRSQJ0Uk+vGrfjxIXlsU2caW+xIv748mm6NNFGy3x2gbkzrPW60ZUGVd2qRh/ftSt/44F1UyolY8WYXjUj5fSvX0Ekdy7lhm1CwlyLvvbKAb0Onzc0hwURk51DMBYyk5Ig7d24H+L7y8svUrbaHEbNRdX/fQcgZb7DXWoP6/9ml65FOXCTFa7HeQvi/+au/pC4HjRtMnJubjMjpHgKwrVzDEp/r+r1HaECSquZmNmJs1YY80bc7vffW2fTRz3+R7sAAff31t6l9Laef/vx3RBlEFnjEp4/tTidP7IGeTWqHfrupZ8NpPzUTQUwWray4XaR2BLFMc8/AU2FaBRCV5qrwzsOglA5iDRnkBfuXHae8ATOjzUShz41kW4Bd8ZpBKsnOVgU/a57nhZX0+tJw5DRRjsxCCs4pAtyTUj1DR3KWcziD1zxH5E2CJPrGZnCsZknLjZMtGCXSmRwZjLFKslW3QVU/c/wgUlMQgXDybPFw4ooTnVWvl7jQQrTRwp4wPd5GuNPCeYrBpSFoQC2L9zQKfI4zqySdvzMSc2K7v1NBZMGZhyxCO4a12bPGc6XB60ioezlHdkZ25ZNhZp3NLKCp2EHzPnPw0IcdGCXr0L499Wzrpa9sMxEMAgLO8WJIZi+R5C5qptsgbXXQ/2jmpvqV3Yh8H9Z/ZTNeGurqc8rg0nvl2mrjssB0HlfjX6xH5rFXSzHlQcr/BNmVYWrFo4CXg0mHqXMHK1FiRwFi28kACA+Ctra3TCVWmt79aXQw54gx78mN8FUDO8XGifJXRGZV4o8RbzvXVpuqrF0Bf25kLW684MDVPLCEO6/Z1GKOTvNe9isDbl360ptv5X+Xkdg1lAe8iPVfVWQsf+5FOCDTF+/lYFZPQ8Zew11z0nrTa4DXvoO7YhxF0OrySlXSGY7PkI4c3CnSic70igS3AKJILwKqS/SWrC4NRirS1IxU6VB1x9A6+VkhYdXD65u2E3V1pscjRGLjSCwBYrMcKmVlFqTy04tWxxiQxuUp+rcY7EjGtAvEaSXXLWVcbUOpsjEROoDMIIjrIo8OHQTA6qL+JZkDg0f6cImRI1EjM82iweGjqbLfKCGCg7Kd9EgzRntpbCjVA2BOpG4uVEGWOUAO51vEs2zCkHcQiXTi5ZlWlN2Yo46cvvJLKSrFSq3xPWXjTvOZFTR9io7a9Wu3+FyN9GABYtSY6kPtH4IGxvPBvXtBHZZ2vgd1ez1UjZAHQTbpQ2pN9RzO3h1MuQbAGqjVjUM3fk7k2Mran9rXmV7a10KfG8rZ9VOhK6ka/Xxjd3qISv1vrjxNgzC4EJQKDcnFIAKwBpIvaJVw/tvrNDh/+Y2zyEHRqMyecWaTY1U28bm7iJLM7zdT/DW6n6SvzWK1aR41/JqdO8WtuH0bmTMiIVOPNnArEPzGG29ErcM6gCOCvvT228x/Og0IUoshGqgno3AfOZ4H/cPsISJCoj6nLB87sg8AVOU/pTu85g9/+rPU0EZEx8Tpu0+QoYLFNs8ebWctnGHXt6sn/cXX3yaSnkkf/eIjrm8aandvunodrb0BpuyyR44d2pb+7E/e4SjM0Df2IxRmRtJhtPV29ZAqxqFoAlgtsMeYINOGHgP3TEETK5lsZUSUZadyijGfKp2k7Ktu/Irnlj/+AhALsxnbqHy9bABqMyhVo5NBTCPhuSy/cqMw5zQALPcsmcYTwOKbessM92UWh3LBmqGtCU5gJeW9whmchGTzDMbpBASK0QCzSWTM9qQ3Xj0F6NSFUoxtNUZRXQBJOzXEmCsHiKn7187gzBZnwDmahW/ryLM28pP5sTl9QRKH1xVTLMgXsH/GuU8qWMtalMjTKgkEMLS2HQ4Dn2EJJ2uGPalQ9gwkoEa4AMPPnqbPSSmPT0On5z7vxTnavacPZws6PgvSRi13C5Ji2yErbWUKuXqb3oCKQ1I4CHF/C8CKqKXqNRRrX7lp8aiKCLgnyEjMiD0eab+YNfM87d1ozM9jvekpdngYxQ4jsfOAmD2UKnX0AWSHYSkqx7UdcWVfSKk/722pAFOJs2q2VAaxvFfKr/W1s/y7nFLMpr/kLvi4PMRWoetKwL/udcSGUVol9uzZG+v1IlkjP7wWdWZn89SO/NgylZkf8QKIqR22UYBx/cupXiCAjafvfe/vkSs6nt4ECTfSKg1N59nMk1Dvn46PpvbuJtTuj0cdJp8LabvZG/Q25SKmTD21gYxSChV960erjNSeG4TE8SD+LrhZd/JTOrtsjkFvighLpmho2QEwQ2WilAAAIABJREFU9BCJ2XHP5FaKYvOMBll0nhaHKmj99qMRja1RI7NHrBlPu5NDFPUx0onxTU9T6KuxYIqARoy2DKXe1CEMxAWSao6hV2FdSmwe90Ku2SjMVBo3ZxvDHbcAYi2AZzObpwkP1KrZDGsiw9IIckGvVrksGFmb6FlpIcqgGEmg46EoBIztSdM741tK80xMpIWVGWrsernjdOnfhgTxnFz9aUAMJhIQuwhLdAhhUMVCZXJJtW3jgA7htQ3DpJONJUAu4Dab0t2Gt7kdgNiEZyzgj40QnQD2J3ob055NpHrqJgEU1p/TtNIIoFMXvD64mD67RdpvmVQcrQbPAXrbuevsuaOO2RhaiZ3p3XNn03GGdKpYMs91KfFjO8FW0pr2TpkaaSaNbRpxOAav4jF62CzeOyUAJ+TqtetReG92WCb9XaYGTZk4W2mQ9J2yVK+//gZ9MYco0j9Ll67eYj+1pF00z3ZDeBlGRmjrlu2oODxKZ04dTm+fe4XXu4502hVKsbAku3cwfboh3WLf3B0YS3V4k5shGDxnf23raklvnj7EgEd6AXHOrl69wp40nbbGej4j2mTA54Ht6b/7qw/4PE3p+9/+L+nh3evRCLt/h+oTOEhcyzZqLUaDkofy7l8fXYUR1Osu7EcYkwiwcoH/D2VIcm2sIHEU0V1JHAmPVgKHABTglHmIYV4LI1I1vqXxKgr5YVizSQkJOi8o+psy6cqaUqT1UcSwN0undVqFDJxMo+YVxywFMYnY3DoudU7bZIxUnww+wNlbwAidxQE4GMSYOZwX64WOxfE+dwI+1rEiGhPEAKCQItPR43UDNEPnM9PMn5Bx0FBv5Txpk3SGPEsHDx6CyLSDbAProFC488lwEG0TkTBlC48p90nqYHNkOO48uk/D9lVMEWeTXtOdu/fD9HsJJwiquhqtqHZ0o9jSQ/Zgkw31nGEZvhtBLFv5ig2Pv1TrOi+CRAYLa4/5cVkuzPuXSUzaI8+IQCAJSq1Qa2KC2Bgg9jnsRKXT7A0zGjOtqKqHY4AyOzODWAwNLnOHcRnlhvO9tK0ZLCpfLzhPBfgEiOW5j16vxBkZxn/oy30oo/z7//A9gLYvfRndw3inMqSLJ2ZwqoIYtht75PP+VSCmV1r9+uIIzJ6w737329F78MHX/iiKhC+gKQsRs67whIbxkAeGH6RXXzvLWID9Oe0WyY/iEHm4dNji7Bba5HotEj2M3FZoTJ57DCO/n39C1ZV+GioW9j2w+QAEUwcx2bmFESik+sZIKQ49W0ojE3x4eseWSVku2KhqZBcjYqSqW1ejNkOM1UrNjrQ2Rtp6GIQGKbkYT4FjgUNremTetKc/IyrzT5u5nXvWwsGIHi8AqZGb2QYO601uJcXUQSqxBQPWovwUh70eT3OIUeizGMZl2wo4UB3UWroBjw7SgIYG9WW6JLQeeR/ocXqN0d9vOpHel+d4uC7PnJqJ1MTuIv117849ZJ1IccA6XIb4MgU7bgXDYgOoo010ryyw34VBNwUTMViOAgWfZRlvWRkvyRWHThyl54eemfs3Ui8MzrdPboddCQ16dRpDiNakh6GO3hqGfl4bWExXHqDagVLJHDPDoC8QiXlnCINY31aisFNH9jOn7AzrwbpxvzRWs6xDE1Gf16UGnEVqh3RKibdPzbYLpcWy2ot7IsrmAbpGQcN4zdv4nO6lEUBPBZVGUk3bAYkdW2Ansoaff36VyK2fw3IwvQq4zUhCoGdJ+vmXIZj0IoF04eJvAO7NjKF5i73Tle4/mUy/unAnfXqT/dbG+A2AVU9/G03QvTLpSD21oObSRYRWx347CH25gXWcZpxNHSSkY0cPsf5b0s9//ON08+qn6UBvG49BP5HUUAPrvJVr8zNnuavc+PlC2qU4dsE+DENTQ1n+A9Yh7E5EwNX05Po0Vlbgcw8UmMQ/cs9S+f7ZAFcNWu2Z9lyWBjhPeM4G1j0fMm6kfGykNQ08Q3pPAFPmKUAsaO2FYWZPOMliFqbi0JNHaYTvA2h6vk5a2HThHPdcDUptqL1cAn4rhjomlsNelHQVgGpUAUNX50ba/RSG/OH9h6HJKAhaF1O2zExHPQ7KXuqku3ASBVzPtO0YrQCjRYyo8fFZpp2QDBgMAAaD2Kwn7Kt6ySCkNRWmPnTkGDXOQ2QOaA3guz3Sno7o6cyM00oarkzTFsa4wIIApej9KtoVNoBbCWD5Flej5FjvQirNSMwI09p2THrAXghiIwzGHeXaLzB1fIQoxwjMSExyh4zYbURifk5JMBpbI6VaElFJrS9TdPkSqvuuksKrRJVV58uPY/pT691m+peMyhdlC8qt6+d8AvnkRz/5EbVF5u6hfZiBLDfcVz9/9V/a/Gl0XQXLMutXOmDn3tpQE/vnQMyNNMGYju9+9zsYgN70DSbXGk292NxWvQ7TfkYCF9Bk3ETu+Bxq93pXTnP2EIV3WC5MPoKRUopyJusSPTDS8hcHyF8LYhNBVFiDPABXKQrmszRBzxBuenMbGF63Wk/zMTJI41P1aWiM1BTR2JxSQGx6KbVR0FX13HDdyc3crEaIFEpOhWIHFxDtpoCV3oupSEeNcB4zkPC4SEdw/dKUWwRfI0YOiEy2HlINNva2AlBNEZnBajPZqfdKjWcI0sAUKQAzhptJH26habMN76WRw1Cv6C0Hp1mlbSWWPBiOxXCdXamCFr1s2pX1sQ/mCR5oP+m0B7dhxj2dzM2SAGQX17AbVQOL2XPUk2QtjSDsawpYVXUPh8YmQJEWhWUYnltoNO3p3U4EDQAi/bWnuz69crCboZ4o+NMNV08tURAjyQKVuiNde7ycHjxtTNNMtH5ezxgahoOuaAxxFFRiaeV93jhzLL2FzlyHTb944ta55jlMDlOVIizgeGSnIQKodSmF20OqJucAE3etfVgbOc6G30Pv4RSe9xXSp5NEodLcF5T7QRdS2Skb7HcQ3b2EcswIkdfFCxcj+t9Fn5jpSgH77CtnkSSjcP/oNsaoIb3zZaI3VL6beI9B2Gjf+fDj9PFVCBxtpnbbSdvSqIzR2spgzHlShDOszdauduZk7SBd2JPOvnQQVh0K/vfup8eM8+jZ3JNu3riW7t86D4C1w2DDgLDXrG1WQcx7ZG0i6+yVYFKNwkowyqBSBZiac77hr7VzxiK9uPGh1jzCrpZglZ2DXJvOqZ/MdMw2yL1fIZHEuQwCfo4MCmMsc1cv2fSWbS9GRRK7zMJ4D3VEV4nACivFv0n5AWSy/J5SJx6icd2ehSNESn0Mb/R1Z536zM8Ery4iHu+fn6XZ82SPJmfKs7jAeY4+VJ4zDZFsgDEqNjhrDF3XoNU7ngcnSTKTslRSzJ3obCTnuZBtKoCZtjaCuUCE/QQQW8AuLHl/ANJ2znMz08234zSdPPEKER0qIZthwZI1kRVrjUygzCWS0ikoQ+hqRFGSIHREsyuRAblitst94M/iHvg/X9NoLAOthCuzFPYpWhNzcofpxFFIKSPYgfPnP48SwVH6w/qIwmI6BCBmOlEAMOXrzTAFXwGxiuOyEVW/yHmKSKNIFZZAmwMWAdqMimORXgx/1m9GI8EBpkD88Ef/GOfaiCwGF1d6zMo1KJ/HPcbxN30dy1NEkQa671BCiP1b1sQyiG28hHyg1Cv80Y9+EI2IX/+jb6wDsFjvmi83eo5SMUh4rBcufMboiofpZQyIQzTbOxhRoedYK8VdPD+DWEZcAaVuxfEB/Xw/ZMM+yyuILl/dGsk5bubM3DO8qNFIadRLgad3a43v50sdaZKu+2czS2mYiGwa2i82O9hKprLykE+ZS4CY1N2gUYe/H6xAi7gx8VnvjU8j6DkKJETnBTwPs54eKTOBcBPpjy1s+C48QOtixk7RO2JPkEDp3wHQIdJZz/H6thOB7dhJBGZjsjlkQLMZz64Zxl2DtSkOSAPRhU3Rgll45jEEMFPxdUo0FNYeR4dH05PHGoVhAGg8KL8q0EuxnyayUTR5yuhPCSBer8nxJGya5xBEnhNmThGhCCINpm2IOjqINLrp8u1tX057N8EybbC2BdGDps41Do6jKQYn6tK1/qU0NNdNr1wPE5y7Ib2g1xgePmlbWF+KH58+0ZfeIxLrAu1XqcfNkLrxeHRj7BXntZ6oHp7p3nqjXBZYOv3Vy1dp4EbLis/cQZ79zOlXUSA4Fimizy9cRu4KEJO0I7y7TlyXBfvdSFcdP9oHiYTok/vTQ9pFQ2ij8wQG8tTJlyMavHrtPIMr3yAFeZp0EJEo13GH2tlvL99JD6CGP53D62VK1HKdyvO0Q7BPjKz37ULBHiM3DwuxA/3IL73+EnOldqarl65Qf3xM9LAVRmV/Gh+5no7v7wDEkAATxNgBW7f2YkyNxHDgdNKi6bSAG/Z9RVG+OFBlHSuDzB+uH5S/L/8M0KtmiCpnMY5k8VrBkvPvRoPFNXgequ9TjG8p006V9y8iMSMYo3l1DZ0LqIi3ZAqyAzpNEq8im2ItTXJUpJykwjvPDwYz2qgDyHU9Gx2PSMtISSk0a1s6bo5j2YSUVIuNyawVf8S3IGZ2ZIEIz55BU1hr2Jhp68QRyTklwxYO5t7ZEA3YWOt1nU3hu/8EyaZQkLDbWnX5hqip/vK3vw12XyircIhMPW6i5qUgwGYcmZOnXon0tGONWrFhkVoEbJ2SwRuE7cz3Mxv4INTUYkPUxQpeQLjsVSALAk/hQJQmOD83k8tK1SP1ahUtCMAAhK2Jj44+DYbihfMXQlfxIJGYKvaSO1Qw0WYrsKBWqq8dgtZlrrp424gaKna8yoqtmvWyBlaNwmKv6OCHLi2kK8Yg1YdtWY8Hxa5b90O5F4MD/emnP/tJOnbsRHr9tdfzXqzZ57F+xbPMHpn2jV1rIFHgywdf+epGEAMoymdVipAqMzekH/7wHwGiR+l//p/+l3ij3FGdv74QxFyceI060l230vnPP41C5JtvfomenVORhhQ4Qm+ghq8vjXxFuiqLE4lHVMBLEEMXJPdwEQnUoZKuyO7MLJI003hPCvrGtXewkNti/s9z6ljT83U0PyOHg7r2JNV+U5lOkw1PSNJGIHuZIin7M3xvwAKjb63FiDIP/OT50t9DzFgCBxFPq2oDMHI4TN1OjZUOysEO3cBIglmUzbTWqG2R/lDNbhObsI2amZ381hMkK1h36MJr3EoKsAvmU6MRmXRYNobfps+k8RtR2rpmc7ijKmZg6slSmqA2MMg9esaBnETxYpwCtdcegGraU7JIFB/LmobeWWaT2hAtk6sOQOiAEr+DadQHtmJculZSFwDW7Mh26NB1pmlIJz6B1HH1wVIaXaRPrhHj0wCpA/JC7k0yMiVyQ7JqP+m1r7z9GqDCTCZAbFaar02pMNC8FNNRCzoK3IgVpMIaABw1Ei9euIDzcynSxD0YjZchrRw8dAwWInO8ALcGUn3PWYcpp3ED/DCSIlLYA3nizEtH0ptnTzGnCmke9pxOydATUi5PJwD53H9m8/w3v/U+TtUhnBeJICj78/tRG3SJHh4OjachHlvfSo6fe2DfmpPF9zGG4xASWeP05Qw/ukN0RbMr+0hyAUkwHCpmaV34nDB5MJ09TBpKzS5ZZjgfW6jJbaXQ7uPLg54L/oXOXihkWBPOhzDXyLJFCKNTGoeK4cnnzyXPnrXyRtHdWDmb4VAW6b/8OiJB/jMz0DLpo3aQpo8zog+DrFGJy8mvGc6fxKuiTSDk0yJVRfMzqUD3sUCySDRW1s48CzpyocUZdd0ZFGKeEr0qHj4Q0ZuRlxMWZnHK1AU889IxmIu9xVpZr86ZEg2xe8KoJPrH+G53wCW/9xqeQ86YK0ge7URQkjAkgcTEBfVYuT4/jiCmxqr9NJ6xQSKwD3/5EbJmw9EW1I0TRNksmq/NPO0kY7Jv30EmLeyNlGK96Uil+IIIZ51tI229gDKX2HvAm9bOdCtuasW+l1GwZyIMdax5TkG6xgKFB8aBrjqvsjebiACfkVpXO1H1nYucF8+y6URFf5WeMhJTVi6AxpKG9dHK0NPi/lccFS+0KpBdbqJKX5iwG9JYWWEmhMgda8Nr+/dNpF1LwejKBsybLn+m4iuU+yVOQdy5dPFC+gHB0b/76/8hpk+U7xWkk1iLvPedbejg2UpNl1/4nt/8+jfyUlYiMQrn1dMVv4oHeOFDjCn4IW92DEWI9959Py68Qq2sicTKi62kHni+6gWXSCkaqu/Gk3mb8HEHYp8+TRALpWI9F6OhADYrm0QwoaTh2JXHeOsPMPgw/HzMKgZrDZFhSBb2TExNoQhA+staVz0F9HrqNav0dywggTS3BJAt4LEwUHMUI79A2kwmoyAWh9SufyWl4nB61UU9jkuIicJFDtooTdZkkBZ4mtGOI1r04pUmajDXzvNt7M3d+4JFlkaSUh+sqELnr7kOhpVkE4y6UZlK6KZJs3GpQ5x0SzrIYLvNFKNt9nR4X9QMMSyCmCNu6lU34R54fbYzzGIYnrKh+x/cT/2k4ka4X7IQPVz2v9laEyogAp9K1lxrpvLSb0aKwnEOToKeizluK6kXcdsTe3vSfoCssx5GJyBWL4jhnc4rAzzTmi7fQ/D1ORFYE/WwRhibyJR5Huo1Vja0870Hpfcvv3YmHSQicYT9FBGzwsXhvcZBwGNnQ1tYv3PnURiGo0eOhh6f6cApwEFWWC/AbkQmi2xw5Cmj4jcjuMzuIAXZhlfsB1RVP2Y9fZlZT0RY0vsXed3PP/409T8cZHxKDxFZrqu+8vJL6U++9VW8VWqROB1SxKc4JIsU85vocZlnXQaI3gTHdgB9ih6/AYgDEmF6YFSuAP4TeMCmpDsB/bMvw7Ijer5281H6xU9/kKae3E4v79+UDkP4iDQ5/X4axK0U2ZttnA9gyYagPLhhvipAFmef/5XSRTkarxqCmoRhcf4aMWo6S9Y7/VE2iAUPumicjWR5EXmZ8ShTM1EWCMArTABvHlqpOl/rQCxr/sVIIaNJz2uQPJyKgMOHQ2YktISx9XExSZwX9YxFW0mAGJR2WHQ3bz2glvuIKGo6yB+NvKclgmbOy+svn460cKu6mLyR3zoDEfWx558rJmDaEIPYxvobeencef3hR0ossc0Eh8rI3uZn7ZVz6gQAswBxKLBttpbcJQv1m0/Op2dci6WPXdTq5FdtYc8c2HcgVDBsUdkKAcp+RFAshKUFwjr/Hk55marNdykvW5XwUUkXF6AR9yjHxmEJyyeVUkvht0TWKEsyuY/87KZrTXPaF+eZH8auCmSfUxNTNcn+MEHsYF9fCB1bwvHM+xrZ2cmBY773Zdq4jPSzsHMJHl5Tldae7XRcV7F3QzvRrBkvaHO6Ded58+X9G3uwBEmfHYsCJY77pZP9jz/4x3ASTCkaka//ykDm17SRGGc0S7SV65aY7PyVvGzVdOKDYgeX61k9KG6SoeEnNHj+XTp9+nR6HyBT1r9SAK650Hh2GclZe6EPZIDQ8ebtO0QNswgEn0xvUZCzd8Pl8qLyn6XXl38ikMFBwnA84sbd54NPR/Np4IkpxUQBl7rFMpt0dnqM3h0aomUHMs+rrp5aRL2GrgPvv4U6DvN0eN4E8jFPkQYKDTZjPetgOj7hAWf5HkkbTXqi/iwiMLw+AQivuEHyB/cp6koYa4Fz2f4LAK+e9Wjw/aNRWSkcc9BZCaTVg+aQRWteqlJQa3lCXniCG6mX2MwhcKKwFHzna3WQw9935BDtCQdR9iDqVFTYSM46A8ysMBAB4PQ6QdiYJM1mPnyMAu8gaZo5PNpV57lFalNQVe3D13BdBUzTqxode09WQ7FjhJrCJGConFA7n/UwpISDOztTTxvkF1JnDUhQCaYcIdJ5ghjTpInE5hkY+JxIbAUQUzldGn49LNB6QGQ3Y1deO3UMsdQ9gBePJwoyFRSbvdjtEljGKFB/9umFiMgU8N3FkMNWJ3LrtfHZZ0kfPqCnbYKU0SSediOSRCG2zH1qbWXECc9Tgmj79k3p5VPH0xF6u/bt2Q6lezR9+MOf0S83Fwr3mzbRfI/hOkQz89mzpwEVFPUhbawCsAsQYlZdf5RDVENYVZ3Dc8W3tbpRao7DzJgaI2K7cvkGjgIyStzL/dTUvvWnX6Npuy1dutSf/uHbf5umBm+mk3u3pKMHewMM1qjLdqmfCIi1SFDQuBUntpZEEdEUj8/+eK4B5frU+jROrWfrC2nsSo1TMwWlNx9RkMa+Yh1yCiuyAobz1avgZ9Xz7rWVs6/CGEX/WEFv9noEprAmXp3nINPuBTL74jSauV5e9IUKFpyHuWhCZvr30Bi1wwfordJTB3As87w1vt2bQZI51JfeevUszewodjjtQuEDmZESrXTcFPIu/h01QJ1RlSi4H4qVN4bDZ59ptheWGzzzHXj/oa/olG3OpbWzWa7pAgLOV27eCnairL+de3aRjkTLcXsPOqO9RDc2Dm/lHm9HvoxZfaTOowzA+3GowynbaAKzcc0LX5ECi/XKhn3949fXoMq0mvbII2u6znuqg+DntxanoK7q/KNkXoaCnXghyDVqJsreLUHMnlDvnQ5AWQtzi5UpxRJYCjTI0ZiRdo3TlE36i3Wy2AJmzdhj9nuKEy9+FahW7LWS4f73f//taP35GgTBcLdqa2KBRNmxco+ZTrQmFutSyKz5q6++935x2cUpunP/QTy1/KotD+uNmX8eQkX67779X6Epn07vAGR51pKbPD+rvNwMYgITvQ00GRvqq/J9k2ZRPQh7fE4wgVSjHhmugoWWC8ilByk7ETHI1REOwEPea5hNnOddJWoVdRAK6pA+qoNGv4RC/eT0AFHFBCCjVA1Uc/rGVojG5lekxcsqlLFEpgcjKiCE+kUIyhYzukJsWJDgs2ocSRlkOjSw5qyxiBuzGn/MR1N9X/UQQMy6h0oV0uw9cItOiOVwKF4chBGQr4emw03URJo4ZKZbhqGGP7p/L6YTN/t+bMo2DpeeosyoZg6bCu+7SAtsxvjZN2N7gtJJ0WgKIAhcaguaL1bHbgJAk60lMzRU/o26Aq697rB2MePLuqB9ZwKYkj2yvKwZTRd6eAuwPjuaVqCId6W9O5CHajOixMjzWotMbJ58juLHQ9ooltGPbJCdKIiRTvTASpRR2JX2hV5A7Dj9QKepU9UTsg7zWWdpibCZO08aJr3rYcSj/Pi3n1BTkQacQmX/3Lk3oobk/bl97yEakbdJ10GDNpqkeXiJ9yPnGlJCNoS3QWbZQuS3CRJGH5HfV947R+tEI8M+h1jzVqK0/VGPvYHc1q1b11n3CZ7TkD746jl0DpHmYV3Cu8cgSTrpph7SSLp4DYdlBTA1gpyBWi/z8de/O0+UqDgxr4vB++rX3uMeN6WPP/4s/ebDH6XF8YF0fN9WwJTWCQwlmcjoV+qlDiqJKLtt+b/apuccJb1Ay1hnF2o922wgy8cXoKcnXdTb4qi4zjWnujziaqjXfpVN0OXPyuuKMSDFY7037medtMzEzg5nnCHJB4JZZBWy9c0nxjMFwUq1CYDK/i1B7Nath+na9fvUbGm5iLFKftvjuELkvjO9evqltJNerAbuy1rM/stpTOtqpiTL9FKQNMiIuP6Sd4KLWVxXKMOYbsRqLxn1s9c1d2ZGHN8jkI0ifn356nV6BpE3M8sBGG4n6tqHc3KQnsJOInGnTTvzrmfzjqi917P/dEpt/F+zPBH7uTCANYtaqU2W0Rd/lpPbKyor8cQivnBdcwhegIalm1yT9yECsWe/E9tg5B2OK4xEpacuIJmWQexwMDL7UO8xEitBrCwBWVrQKddY1+6lgIG44CxAXBr0XPuqXl+0W5S/jjOcd5dCvzoH5VeOwtZtsTjv1u2/A4DthHCV+RXW+GvesHhKOG9eDb/T2a9oORYOlQ/7ynvv5cssI7Hb9+6tD/1qtn4JUg5XU2zy2/TCvP7am9S43lxXH6t8gOIvphPmmd9lDcyi4x2o4I+JQNTre5uBZnsJ1RXlFLxylc06lYviByASgzhRxyThlVUmEc/d570oBNs7RV1sjebjBhqPmwA0FSbmZoeoL8GsYyM2NW/DeOyEYoAU0irjMjC8q3hN0bhMLS2A15sRKYlcrwpx3lg0/lfUX2OujxGNs6WMXIxiBCX9Y6n6MO38XVb4IL2Hhzg7Se8a6TD+EaBmn5BKGx0UjA/h0ZlKbUXe5hl53muXLgaQ1ZGOETgFeGsCLXhPTW0AtNEZUZxGdQfF7x29e6KmNAuAzfBtBDaF2oEpyWn+Pk0LhEMdpSs7UDAm73KdMVrcNIIeVkzVzqM0lokQVPsP5pYadPxcttkMhfcFZrh1NkPu6O1ArJXroPHXLbFEOnR6oTXdeExktUADOCA2X9cTP/c9Gklfqom3qa0+7SEy6tuxFV1HJuOSinwKi20mGrUzNVc5nx4GqlqsvnD+cnqKcsIK62kLx05rExJNqBPeR1XDdJHN0I/xOpdChNl7SfqY+9oMUIRuXjeeNmzFfVLnXz+D0aEADvi0M2yzixlzNuH++te/g534AOJAK8ZqE2D5KrWOTTEo1SGsui2SAoya2hBvrqOP0Kb3aLEAnmcYmHiNVNiDR0PUgIgKAaXXERJ2WvBlCCmf/PJnaeDW5XRkHwxGIkIVPRYYzyJlfCdefSvXFzWl0rAZ1RSCrFUDVjUwkUIJUMju3UbDkL3TbGQi0RI1Np0JDHumKmWjUxiVeBn3+QYDE5DqddQYqPCHJXFUHptrU4JY9j6zsk2ubefUqPc1G++czNRo299kFCYjdhwi0ZPh8XT7wWCA2FPmji2xl9ccjMt3K+u5D1WM44cPoHqyNbXT1hD71/R4pPyJxkxb8i27tYuzoZiz0a3EEqPBEjzcc9oa9RRj75J+dnL5qilv7LhRmPWkKdKNj0nBD1A71anbSibk9KmX0n4i9lacI6PoA4BCVxfpZ4CrkWislfvagMN4fT8CAAAgAElEQVSsXTGdGJ9445pWgD7/rnobq7F0rvNU711+THkfIyaOeyCQGIWpJ+j+9DkyMv22PUAQMw1/9KiRmDWxPvQ6HTRLX6smzci1uPkCWUPUxqruTQliEXEVe6Q2SiuvKX8kwTbnC2Iv8W/JGs5vLLMA1QxDTvOaVVFh5Tvf+bvItnzjG7melSOwDNzrosJiPXXGp7Gp5euFL158jq+8925e9xLEbqInpxdaphhqUxa15A3zmcOweBwR39fXFx9gw70roimiHhUriFY8iIL5UzyHGzQSyqrZx5ThN7/0Nt4pk1Mjl29NzAOZFzZaoR0kWUf0VYf24BJ1niVACt0MBXDXiLAaSRm2oGkogSLRDD01jcQSQNLcBCuJWs1ag41+XSROYM5hZNVpXKE+4Xt8Ua42csV6QbkIlVOMgFjO7ysVlXPA1sfCOzSlCkhlptYiTEEmytIsKeXeESQhv8Rr5vEPTgQGEChg7mD4n82Szke7joDvnevX0xw6fDEU0ToWa+yYknY2q4xFG3+lkHeT0uimp8ybvcj7PVcpwYm3HEzHtTt+xd4mJ2DHaPdQ6wZ8zYkHgcUEex5x43DHZSTrl1Tz5nWyQGgmfSxSBJ+3N4MpvB0IGO9C6LSrXQUR6haAx/R8U7o3vJyG5+mlgg26CIgtsr66o42otLQRxe3a1sUsMuaFASybmHvTSM1omvd2rIre+DzsyEY0GC2Wt0LUGHoylgYp9M8TVXZCr3721CI7fS4U+GVl9aI4YrP3ZcSMR2lMXWAPLHMv9UgtXu+jDrBVQozTuIn6NgNSpnJNey2Qvh2llmZ/2r796CIyCPQwe3fPHsdUwNCcHWP4Kn1wrJ0nTu+1h9pIF69h+jGqBHjcDXjh9iAh18lzUB+gbnb79o0woi8xR08D+ssf/yD96sf/mHajrefomW5Ydou0epSDG9sxiqGfWICTBndjz1j2YquufRiMcFYL61KckDgn0aqilSjQRwNYPC4krgLKylNdBccXQCynOIrv0kgFLIZzUgFdHcyIxKwjB0zl2naRjpf8ETPHvFr+yCM2ENs1isAAj0/NQ6SYSNfvDqYbt2nIH0fBhchqhbLDGoSbDpise9BdPaTAbg/9hKxtK3apnLDtWuhM6+z5ZwsRUYAY+1i2rtGegyhjICX3zlR+kFe43lATwulbhsyjvFqI55Jyth9shY1yC+dkZHgq0tKvvvoaE7ppv+B+t7MfbfHo6iK7Q19lC8QsmY8NTHHPIGbvVbH+NX9kpnb8L/sgYXBL0Kp9YI5Ecq2pSN2661x30DZ6pHgRMybOBXMMjestscP2AJv5JUIpvn6MWuK+fUzJjkGz6KTSPuJbl8LJvofXGjXPmovOwJDBs9xncc8LZC4H8mZAzA6LIVvhWwUgburm/FlMjNep3at5/1ibdIisY5B8/3B4YquUIPYikkwBYNqz8ss9VaYev/r+hkjs8rWLeB14/8Vp+EMg5ovFXCTePWZ+FV+1bx+LhtGfZwZYRu38WxsjnzD7xrk3zvE5duokzaiv41n0ZAX4EALOj/X/NiNbhWmg0XYtPeMGPiacZmR9FKVNE+CFNaBcjneEqcJTpxeKqc0NUeSmIbAR3UaJHnUWY7mZq0RkMQ7hxUbTClHFd+aEB5jlnRUeoAvnHKkgf8jKAqgCmePwCm5IXZFuvXeTVBVRVh0RUDOxYDNGpgkmoocpUh54bYbeCsLuxZgu4A2e/93H6frVa1EQD9/LGhyHsx3vvQvWj82NLZI8/DkeTwPpEzfggpRlIr5ZNq/5cT2dEAnFaEefjpjFRlsShEuDEzWGTJFepr7mCBhrGhHS61VHrYx+FOShlpHLqltAbxLJqM5OUzY4DwwbnV9uTg+fQrGfYQgkUlyCmI3gGmYjth40vfpQuNiNMWgLBRQ2K0BMN18onj9mfMQzaktNzG7q6ztKXWpLgLASYrNElLNEXONPhziMu2Pd2gCVvXjCU5BYPiN6HZqgPorSeQdan0b5MrUO9R1i2OVBIv6nvNaYOzD09t44+ypRWAdKG5fDwL3/lfeol+0ldctYe1iTCp6OPR2J95QerrNij9JWnIx27ptgH03XgFijM/YAwmbSjNTzQylmnHH2o/TgbVZGi/63X/z0J+nv/ub/DHHYl07QIMtrLRIBdHEP1U/Us3djlecl0n0Vz7cw/uGJ+8PsTOXUkwc+p8Lzo7L+6PpILB/G7DXH36JHLWCsiNYqYBSSZrWntgpgZYowv3ZxHq1PxuM9D6alC4CLd8xefgwyjPctDLV7y0yEEQR7Sjbs5MwKuoQzqGI8StfvEAXhDCwrh4YUVT2jWjpxgA6gTdhLjbGrDWeEc9ANyMQQHt+XS+giutiGQyeIaTKiPYH3DaacdeDoqcyfXwAwi7JG9GXGwTT8svU5nKVHGNQRnKUt27ekvft3U/McQ4PwWtzHV9DhVABA8WGjrp2c1U4isWUc4RYi+05IH004X9bFpJ78IRDLV+HyV7yMwq7ke5U3Q94AGfDK+14ywB0BlEsdUUZgrTKIYREZsaSM0xCR2OefX4jfq6S0H0dtNyOOttDKY0N2eU9KMofXWo3+qwCbo7EXa1+VKy1LL2H3CmAsHCavxzE4rl3eJcVnKvahr6GTbhBUlZHKj8z7OO+bYrWyo8790jEvo/xYo+JseKkfcJbjWWUkduHSZ6Fi30Sqy1eo7XGoZSjlD7S+CFxibnkksteDEdTQV8JEn4dBxVDdQsT1AR329RiZUxBFXnnltWhqdaRKUMGLNw8f2E1Jo21dAx7bgiCF3p9q6vE46bV4x6R5DJGXGXkiS+05hn2JA9NIA25Tk3peRC/Q7uli5buQXdkY+8edtqmw8CSLwxiLFKoDURHLXmfUz4zCTEGalsy1IA3/M9KtNy9fpBbzCNVugCw8R4FL+rjevMwmFQjoZcGwtWOkFep99PAhvRMMseTvHkKLpE2sTxubcCepxB7GVMQMEg+Moyn43RKfdRDWnPJL884L8waoXYeDYMOmjdneyCCFFOxLD3X2mosm7qhnSEQxXZPrDpJGHHfjSJk1ouk61McbnZukxD/7Y5F1fIw+5cAkB4uU7SLNznDdA3ybGSQaKt8QK7ZQT3Bydrwn66mGv0D0CE3DUZiCRsa9pEjbAaQnA4OAL0LFpA+nyJs7mqOZ70nmih0mRXIEZuw8IHSD9OsjPOh2Dste2K5dCBhnBQynNwOASFu5F7YxmmUXUdw5FDkO9u3nc6k7B4ySYlIqqJlrtY7Wwr2YICKeolduOvqIiJpY8x57hPDw3cNzRI+Taukx5mWrYs3OCZM0wN50WKIOgYe6Hmfqwx/9MP3Nf/rfgzTyEiM7TGkuOT4DMNuNUXRytMa+tl4S6Tn3Uen1Fgc1/zvHU5GZiLR1mXzKeyHSVMXxrz3kpeGRLh/zw3z9mvcINKhY3pzSiSghPPGqh13NjJRgG+gVj6mau2wBAuTipfLrOBvQ9LA9ZCpGPIcdPD23Rkp4Jn16hRr5A6jTTGI35Z6QOXPeWBf9iAd6qQd3sfdhAFvXdLxQEH28z7y5Ir86Be2K+nL/3F/BxjXujN4vSVsSOmjGdpwH6+bRCaWaUO0hI8A+7AfEhgGxrduJ/I7tD+LW5Qs3eF5DOnL8ldSDoynrVGdyOynuFlou1uqIAFs6icR6ADMAAodehZ9MHc9Gtvyq3uO8OuVXBfD9ady86kpmRZRsi6qRsddOJAOAKVggKc49pArP6OhYsIsVANaBNRKzT2w3oGuTt7XY7FQUZJ2C1VnWUqNFjQvP3ICcrq1cf42NjGsuosQyS1CJGiufOTc9OzWgmp4sQTI7VrVmd122ofKu+S/apGhy5jNVUq6xNtVI8f13N4LY5c/iuMjOitEX1XsRLyorpPpVem3r37nE0SX6aqzFbPySEmv2eJD88zWUDZ6OP4uBhqYVjx2nfwwDqZp9KUSZfUU/uZ34RimkAhACXllW2T5rrTmDyjHq9hjFOA9WaQZK9DhhqIXetlZC6vad1F4BsVVADAmpzA558asyc6mMwsqHIEzsAZeym0P+zL7yVbLnl2tBzXp7pCvuwXS6ceVCesbn5EKjNUBjKfOpEcJIM8YxWFIKmnq6YiPBnsR4X7t6NYQ814ikjLg68Lq2b9tBkZYhi+rJ2cjMwYmwndcdYRMruzNFPawNj9XDHj0zgJDkjfJGhphxaFNmdpq1ilKTMUA56NA6DZnJZASHRcdDhlwDcUaNwAbqE2uqhK+0pCdTq3xTsCdVuyDBBqaoAK1ayZGDu9PB/TsZY0IvDSCmh2xDsVJBkxiPxwDWECA2R/3BEfGtFMr17FUesBHYsRwHDlCPIOLp73+Id3kiHQLI6snNjsFUGkAV3WhWDTYVNTTS/dRaL5OaVYlBmvEhRqYcO3wIkNwG/bedlJDGB4PjYbXGUjD3JHHbrKvslX1eOkedpHI7oFK3E8FNA3C//Kdf0p92GzbVvvTVD74abLgLlz/F0+1Gh/H1YNG5913un/7gx+n/+I//G1p73dGHth2xWBXTJezsRqpK8eIcYRVGv9jjWWLIf1SjMNmKocJitBYHMrP9goAU0UauxVQOa2Fk4ieFYQlF+0qKPjPlcp6K7yCZlAaz+lJBBop0Z8mKzAa44qRGVJ/NbKm0kKMNSURZYUZjKIgJJPbmzVsXgw07S8vL/ccT6XcX7qb7g7a95M+Gsh5pQyZMdMAyhUgkiLUDYs5za+K+S3ry3rIFhe4AMsezZF1Io61s3EzNmikSxALAuFbBKbIIOlO6orZVsA8HnzwmnUiDM2nLg0e24fT0BLloeGgGSbgDoaSj6kcXzNZ2AKuBbE4TykBt7XxDEmoFSOuNBiWUeB3hKxSkl3I5CweldObzP03cFyS22AeFcXdPcq9yuqwwwHlTxONjECn1bzUltXtP6beT3CFPoRbEbB5XscO6rlmcAKninkoyq6jF6McUe9H3K0Gs3DsbnaosTJ33Tkn+qNTKwi7m3xuNadtKhytv0WqaOy9NubcyiIYNLLayAKYoQVYZ8RbWgFGRUfC130W2Kl6pEokBYrrLerQt0kipV+SXLcLCfxHE8mYyFWW4/kVfnhm/9cruI8F0m7TiLCmwHtg/r73xJQqpRyISjHljNuZVwkGvQaafg+5kM5E6m4FSD/HDAmUcICKBNuSCpNjaPyb5QSPQRDTW3MLPG/FIoOZnkeEShPOxLFOeGcTCX11/+WH4/VmRw41NmP/uZ7Y3yr4o04hjT/pRdMiCpiMY1md4SWp/GbVZiHbCsHl8N5c6bw4QtTDvwZMBqrzXzVu3YtCd4bRMojYMtl6VSujONGqI1wEM8RK9doWA79Mf5oiS5tjgKGvobdqAioHW4w5JGF6rPB8eE/XYcmTGCtpHIohpINWD5EfBCHIsBPWKekDMxmBUqhiA2JCeoUs5PAkJZLWVCAuhW1Jt9nq0YVj2k0o8cViA0bjbjwYT1PQyYDZNYX+AHH4/39MQWoykJbqoVt5NNK5QcciAYWyWiKjtD9kHQ3MfoCapx76emO5LmkdAMD2hlI7Aa2+f/97MePvtFLUFsA6jLQRkbXxtYk+HkY0DxweJ/QjrEOmyARq+H6N8YnSotFAfzdWbAClraX/zf/9NCC1387qvvvYabNGu9LtPPkonaaz+93/9VyH4LCHAtf3pD3+c/uN/+F9JL3ah8nAUpiWkF+rCXmuAmM3Zsbd1jIrjHAc4RzjZvGWAy+cgE+SLFtMqaGjsykgsADA2Y+X3hZ2AXFRNGwYjNAyGqQNeP7JwWtEaB5V/5mesPyOVA+HTS5tS/BkMRq89jFj2vCPt7iBHFVm4j05gmF1gvt9SU7pxdzT95rPb6QlToJfCQXRK9zzDateY9QdgUd/e3KoSjp9dajj1ZIyiDF4/T1Y8ycNRI5IQMouNHTYmALjIFwkMIJ8/i3R5KGBkgseToYE0+uwJrRc4Pkd7IEPsJPLqxjGErTvv3KQ2ojDr0PS1MrXcvdHa3kMNFtUOUtmObpFhHexEXj7MSv7wla+NtaHyFzlNWxORx7+y5SlTZmGbsnWLOr41JUFMpX5txVMisT8EYu41dRONxLwk74+NznnIaNnMzs+8/SVQRsYkk0jCEkZEnUsp4eiKXLGHqnsqPq7rWgCNj/U9tG+SPXJZpsCQDbY2F1vL989/GlGb8s2TqPNXWSvMezq8gPjrO0gZ5h8Vq3wBEPP34fWZzuLAxxA5881+mJows/AdYnGLVY8QfQmWoOmYWtJE9XbGywSIqVThzbjBhN2HzIKSebaTwv3rb76d9uzvCz2yvFAqTedrUhPQqcABZFDtlxmymUhmLQMeUfiEpdhMj5gDEGP2URRD3RISDtTOc0E9tWrXedLW1wTKMPcLM8JBiYkkS/GafipvqIeCaIQ6zMjje2kcYofK5y0ywygAm+ufxFsapebyjD8XYLM1YeTbSNtmIOvkAAFkTnkmZaL3YjpEFQMp89Pkg4fQPXwGEcb04w4M8y42p1R9040a/iaAzLWXqagIqkNJvaV6a4LUtCQNSRt+7iABZNAP4r3YVWzAaEoNZlLewEumG2VFKWDrfDFkpFRMmHrOBG9SQHOQKkLSC0CbZzzLStQoARS83q2k0E7ar9K7NepSRoQLgMxz0oHWxIaRG4q+L2p33msBtpODebjvcEgOPQX4x+hLnCWqxWqlk6dPxWePfhk2kIe4NZTNBU6VG0xjYuQkARRraRqoi/VVqLVN0VfqKNbgvPeRMAuHJfLAUSy/fete+vFP/gn1kjGcql6cqrcYuUHqkNe7AfFmYmw8JkjbU9cMMA6PDqTXaKr+429+BXUQWItEckvInP3ml79M//lv/hN1uDYYbkfoI+O6ATHBdS+1OCOyHGFVswFGFuWojjiOxXc4co7kCWOXwabsZ4zPYKQUvXSZ6hzOWAloAU4e8Pw+8RqeI/+eGUxFu0qxl2sPas3jC1ZHvqbivJdGqeLqRc0475u49DBoub5qzXaRHrw57j2CGjTKN6RLNwbS7y/eR6zbPeZ1LyHEvciMrnoa7cEOZgh21M0HmchITHvRgnNq9KWTbQ9kvp5s00IvkX3if8amwVovAMEUrM5wjmWK3c9zVWEZYizM4PAjnMlVon1YtPvJdnQy0mmhPj0ahUwAoLUyU6ytcwdvRxqYa20lCtuMmHMLkZgsYjUWjYi1H5niEjcmX19cx3qHOLvJ1cWvVfLws8aVFzX4PF25gDH2jA6/5BXZiTpk1sPGIKYMUIa4gDiAjpzpRAHMb2tiXRCLpOmXpDFnQbpXSlJHDh5z9J8zNBnESqAoQUwSRtkeULZjVOqrAXZ5zSsZAN7DGpkOuOczm86A6Mp+rP23+zqUX3BaIz1fs24liFUdggywXz63QQC4AmLFZo9NwMLJ/qq3O52LikPAwark5YNCniWZcv2ryK2XiLDxYLiZBLHCr1TR+JoGAraakHP02Ml07p33Qjla6rQfV687nEdrUKFGgGI9KapQS2eY5TLDG/MQOUc1EPJDPLDp1ufG0ItgJfqORRMpG7EgHddcXXWjlY7U+q23zrnKGy28EkcczKW7N66ku9cvhWagava+ufJS1l1aoX8L7EZLI45NYOPZ3ClgKeKpUduKx9SD1I31kiDNhEEyKoKezE0dIP32hL4yN7VNl7t378x1NmpsGnSjNY2g6Qb7xp7QAKlQaCu0cz0+QcTRLdLoVffOTkkc91wr07PVU4vD7przvoBzgBiplwbWt8l7zPcM3vSkwsr8OTLOaJjnuBI4CaHY4YgLXqAHkd0D5OR38JlMq+k1CqiK/ApiNpw/6B/AiCnImselW9vau3MPEdT21H/vPkzF+1CbOwESRtZDspiTbMIm30v/zi7qE4KetS3nS2UdPWpoAGZrW2aTOQ9Mb9C6SbOTgYmETHfKFZLgQWYr5INaWvFUAbbPPvs8/d13lFcbBSiZsYboq+9/lplXpxgl1MHzBduHRNcXLl1in62lr3z1PdQddrBiALNRN6LFt65fSz/76Y/QbWzjeX1498zcU4qLs2QTt7Wcsqac6wYZoEoiVRiD/L/Ys6Y3I6UoE6zGBckwkWtifv5wULyHpa2IexmJwco+D8J9eTYD/KouzYajmq8rdkNN6r3AsTx1wu2fwSQUYArXSBMQKUZ+bgvKAt+q3D93yjqpQ/g86dNLD9KF6zgxRDsSuupwTtubF9K+XoSrt/B+syM4TvQqskVb2Ns2lTerL2pdLJiKSsIp4l0SklgpsiF+NhVRQpdSSamwV5lYZIOEHz2kj/mLdbgxhpcODj3AqVxMx491c69s64BGT1bn8VNqeLTxNDPiqaGZmVyAWCPs1FYcmQ6ISK1oBQpiTp6IqfRlhTBunZ8/g0PG/Zp1jGtytbOFyTY1/yzvg9ymELJOhS3JFw6IQeCaAsTUcpQkNkYpQRB7hF7n5cuXgwkqiEnsMKWo+LEkkFKtw8gomtijfpffXwaz50r7XbmO8HTyVeftWAWn7GT5a/dFtlOZn5AdmI0BjPZMpRRtQOiGhocRi1I4PGZqstqL431yo3W5RnmdXgSx/D5fPrdhKKbEjtiQ5aKWH6FA0JLNEi8aXofGr2QlVYvS5Y3ZeChy3rOK8G6wBdhgDjt89HgAltJczBF6nRllJ0+eIQcNWcDOew5aHlKZjbr09nrln4pCt83HNh7HAcb4SHddkZYaYCyUaAAKte7i7YtlfOHcVozLBgQLNYPCy12XS1HrES/74V0aaK+cT4uQEARbNQ31+Nswnh3WsMJDscbE+YRAEH1d9nOR97U5tJFajSDmoEg1xRT3NGJrdgMoqcNjnED7CEM5Sr3McS/d9McokrqJorMRmZtTj9Swf4YIcJwamWlV616m3ha5V85gmlFiyX4am7X0T4OtyVpFG1jeuMt8LipqOfJxUxEFN7rG/Pu5n8G0EBJMY8/m0sgUAqxIWzxHFcXBpnqT1sL20Rvm0ECZZPbpqCpus/kEh3CYwzeCAsbYJGvhD9lQAlIn9bE9eJDdANoiPWVbaXZ12zxEqd9+HpU0Xjp5gmiUtA8GxTSiEWmzkZbpVUbXSLe2UbmLCNepwBJEXEObW2UyLsOPH6Yf7cr1W8GofPnlN+i/28lQwYvp//nbvyOtyLQEHB/TMDuIJN9954301uuvBEtN0tEQupS/++ST6Hfbh7KEI3XqATRFghc0KNcv0yv2i7SLxuuTx5nttH8X9zOnW7Y7GJPoUCNQFsWjpUIR6hrXKtu4/JNwvsKgZFAKL7r4fZg87VsYpeyamTipflV3etxjiRGFgXJLx6yqwjPeGDGU15ANVeFEF1yDIDcJku5pU4h67/FKuaZazgR0b89HKhGKPWlDI5z+obn0ycVH6dbDiTS9mNPbDEvirMyl/Tub04Ed9H3ODOEZPWMSBM3PfKpmonxH3jdHmUMijWNJdGDZo5y1NfZyyL3FmVfmitd0iCZ1MAWvm1h/CUZZnLsAOT676vvPxof4+SQtGg3sve7IjDSx/4ao+Q6MMeC28xD/Jp2IzJ2lDhmJTp7ogJ0oGY2bH07GakiE5ZUv063rUomWMYpoJUCkuIe10YyCCb5GpO74fVbY8QVzRdTsla1NRmI6RUZiZmn6UfG3HqydkJ2o+G8GMc4A50+Qcp+1ke0JRZiQPvMCsBcKnevUkWWp9o/l/RSRVQFipV0vyR35w2bGaP4SA8pApwrQrkGkfmOflxqTGdhzWj+39ZR1wAyY68HwBRCN41GHiv2GSOzzS59W0ok57fCCJa9s99pflRTcdUenvJvFm+U7W9zgysvqwaFBh7F9+Ggg9VOTsHnUWsabXzqXDlMfsy8HFngI7wb66+14o0GD8thHuK0FZpNGX4peFhtmVRaiJJGi5bN2c1VPZXnVZRWsCIs3Ej9K8IsbX3zFpnWzsQlmJtIAM7huXka/DCO3xKHVYKj9psxQpGitNRIJaFD9NoK170O20SQ1M5UIrClp5GQxGpW1Ou6Bv5fRmRvtyRMiGPr0TCFu6pL0QbpD9ftouKzeMw+Ah9SNIsBpdEwRylocp2anjNI0MmBGYrGlrDUUzzcSW4KoYktBeJV4vI3SlK1x8E/6qElREpFNM7cN0dwx8kRTS85co9WBx7czl6YPhpTNxK0YaEV9bdiWZj8Nc3IIKrNzwYZRa5Bi7furZNKGp7iFKHw/sjmOtJFN+Azq/ThU4nY84C7qTFuZzizZxXSwjlDUDDEmRk2yDSVw9GxBSJmidoeTBRxZL4ABNh4OC/cXLt9M3/vBTwD71XQO5Zkvsd+MXL/z3e+lTz69xPvigBDp7d23K33rWx+k15xATClrYGQatfPfRyp0lb0JDQQpLWaOEWEdZoL5Jtixg5d+n87/+Ptp71Yo9oBYH4olkU3hzRVkNW1cerLlwV43jFZnrDg/sW8qrkXOSASIFYAVzMFwarMBiZpXMFhrjUBpWLLhiHscmYrQ0ijuuC9SAl4Gy/hnWN3aGnE+AKHGbqYgo7E/CSDzg5XpqVDEUX/UgZmqzKw00VTckO71z6RPLjM+aJB6LWo7Rhsqcna2zMNKbETqjHTrPGNVFmi5IDVv034n8946iZAEMrUKTU3P4gAa4UneWKWJukkD6V7nwlWh98w0Qoxqo67WyXczDfjK1pmabAohW1OzpjsRb16bgEU6R9agnplvEjm62M/t6crdCUg+x1Jv36vUoI3GTI3neWeSqEKDMVRCsDcR8ZVrWGM9i8ilwK/YBzkS2nifjHAyIOReMr9Kg5P/PU0dTxCTPevXGPMEn6I48hBm85UrVwMITqKEdACR6l60V1XktxYruGUQs82nIKHEyxdyewUhKMu8Vd8zommbpH1okWLMn6PwaiS7qaBT9LHFDnP9Bcqar2qEl8E4Pqd7NfZxrplVU5rFE4vILja4wFa+XvYE4sfvvn2uWIWQSu0AACAASURBVK/CXRDE/MreTBXEwhuo+arN5cf1lKDu69aAV/mUEL70dYucffWlcg3Gy7M/487d+3gVzA/DmBxh7Mabb72JIdoeEkUxTDM2Q3lwiF68Rvu5rH9Zm6LJ1k58m3pNUayFMkeuJxgdlAY6b7MsuxLXX3xXrusLAKuEhliJcg19fwM005s0Za8uTKaHt6+la6iYP7hzl+ZN6NdBPshD6BqJEM3ptwFMShH5pQE26tKbkYbsofQz+hamG00ZSvOOxk6JGXwODYjU0ynqcJJKfM1Qj3ZDBV2eb4eARmjuiJOGYDVKbBBEbJxeZt1mZ5dDi3AEIVvVrxcwFvHR434CzbYMRL1Mcoeiw9LI8dj45wLRjC0Ms7A8RqGejwAMk6QVWYnY1G0tDemA84xoPm4hrWPTcZs1KQ6RazhGn9fAkxEK+4xIgRFopOvn66RY7qGTbKHaiTVERU0debGLepLqDPbcOQSzuaibmqYwpWqDchvK5V0A+yYmSkus2L4DZiKAN0frg1RswW6KKdifIh31vR98mEbRVNyFaszpV15GePhwRKl37zwANJlRR9Qq++0U5IxDR/pQaUDgl2bY63dpgwD8xtFwXATIFnQ0iKA3kfvaRVpq9valdOvn30/7t7XTJ3YQnca9lRrETsfvcB/CkAnARb9lFLSLFFzl3BTeaABXkTYsN18JZKXRyF5wBrAgMJTQ5B4tvgPs4lwXr1KcPY1+OKLB8ig96DIJWfXacmYsV2iC62ZdSsNmir9IS3rOYo/y8wX2n7XYeSJ4Jaee01vIsqZr9ybSZ1cH08AzorQVHB/36NpziBxQ67c3MYcNBiBzBFdhxI6RFl+hKb6H/qw2CBUKWTpO6TlOojXjGYy6UYSCzHUhgedopczctVbcSbP6ps3IRvWg5oKAdSttIjFg06hA2j11NGRa+AjjRGzjpArnsTkoueygtt65K12+ZbS4LZ145RvM/zuE40ijuwSouCemiF0ygaBY04rzm92FSu3Q3xueFZFs1ClrbGUse4Bqdb1rQ4hIi/IrszeSt9oglHifrX87U/DevXuA2OVogXn5zJmY5K7klGlHSw6Sodxr2dnNbNdw24sexPJSdHiz+kv+qo0oa+tkVRuuzSkb3bMofIkxNf501bQWgF7uxdp97INKckhodbrHCoP0ReQY99l7X8ROjNDvvxHEAvYKwKp+SBaiBDEXrhZReVCw4fi5TLp+aiR6FNNQX2WoGRaffpkhhvRjmMaJz+//TG9hvKPVM9/9OISrNNlK6c3tyHlsSa6KCWL56Ia3Gk5A1VPIqdH8nW9cPuhBcqnif37/eK8iaiudLjcz79uAF75G5PPwzp308a9/m+7CMLQmIGAZxhuNmB5sBdg6I0est+iBUo0j9+b5DjKIZOh4SFcADR/nRpSdFXl+PoCTqR0/s0TBXJmtVckKnuEwjvax8Q8215LznihgSyveTJ9ZN5ta1QpbGeqhxK8SOZkWNBo2XfcMZqTqGNY8HHdhFBzED66n3sZ2frbogFGCp2WAUsHUScgZU/x7dFrlC3Uks3L/DupWuxjMKRBHiwHgI6OyDvBRfkjV/CcA6DPQT2CUwNCFYn1HpBKz4ohr46oIYttIxVmkbiD1aiO43rDEDtdVuS4L1soMOYJDuaoWHid426d0h3tyBEHlQwcPoRAxC13+XvrZr5CfYqCg8l6bnBd18qX05huvxvMl68iMXCESHIWQ46iacaLNCQB7dpHUKWSWccfcsKareMXDRIud7Q1pXxdp2Jv0CP7+h+kgmpOnTx5Ohw/DqrRmxb7qZaRHD8V2d1uZYok95/4taevFn2VqNwNPjrKye2H6ruq9VkDK1+Gs2caSDUkGsLKIn89hdgSjYboAtwximZJeNvl7SDJrLad24n2tfRhnFWnEFe7PIilV0+nOkfI+s/z5JAFM86y7OpkzUOxnnV0HAIzRV3jpNqnce5NpdAZCDfVpU5J1q4BYy1I6tKs9HdxFirxFges5FDRuIZZNoziTthvQv5zl7/O85iJ73kivVANRtX6ZiMz+xpLm7XK14EztQLrqUF9v6lX9AxmxLqaMtztZgs8hiFmaWINIsjA3QI1rhvuTiPbJgnTvZNr3arp463k6eurr6fhJJI7oEcuUA7NI1uRdHFP4ZC3iHBYolS1IBacqYBDr73JWjEfYnOy25l7KfOeq0bj/LkFMRQ7PaiYpyWSG+MW5vc3E9kvUaZ0FeBK5LPvEtgNiW2A0K44QI5kALx29KnCUtc6cgo3r2Gifa5Co3Af5Ctd/ZVDM/WUhnFBGlH5UU4bxuqaZc6o5orCCXFLLdKwFsRztZ/LSF7/nWnp/I4j9N0di5aoXF+Y/a5HznwOxyKl7pSyiXtUdIpiglmMcLUqeff3NdJT+MWnjEREUi2At7jnMvVnSYfYkdG9WuV5vlgU0OjLqswTF5grCCdemoYs5ZlVHI9YmAFDfslirDGLZ8ylvbtzgIu0WrNCC2ptn/UgTVrUdph2HaJG89QiKFOc/+ZSeL7ro2XjWt7pJE3bhQRmV2DMWjDmijlY2mWxFlTzywZOckL11a2bjAIvFV/P7qj00UX9R1mplUa05ooFI2eTDk4NI0xWUFACCLvqXZAvOobxhJGh9rA1iQU/PbqIZao4qz7O5bR+wJUEJmwEYlmMcFI2E6xJAptfNZ9OBUGvRJbXeFp42CDSHR/10BvIK6hWOihDI1Jvbs1eVA7w/3jdAG8BpNC+HE6EE0VOktlSGdwBwE0Buz1hQyvl3K0zCTgCty3qaa8TBNcVXZ7qMtTBlJIhJJinV3vUyOzuZxEsEJjPLnw8OPE4PcI7eeeft6CsbGnqaHvWPpjtMYr5+5yEAakTUzHiWM+mV0ye4H0ylA5Da0H70fvyOER0ff3IhtXX3Us+ZYG1Ye5iwrfTutQJKc1zPmCM8iP52AWLPyWgM/f67qW97YzpDJCaI6YB4gNWy20aaR6DZKPsTx6jGO88OWhk9Se7wXGVDUVsjKOeR5WPo5iyaVguvrFQuz6+dPVwNRx61kvMTjvkpwooiU6SjWIJYPjDZNTQF5D8EGXq+mGM3xf6cx5myf1FJLYdXNgCC6hJKJJohml7gcC1TU5qca0znb46mqw+nSUHTBkKdTCJQI+nETS3L6eVjO9OJgzSpo3ayBkhIVui/P0jU55vq7EHasn4qYYn11GZIdnBqg71oKp0XSxRXrDPSgsizqd7TNJ6fPMZ4EiKzBpxOU4oC2coKKfcFWnYmH/HaozjN87RQsHhISj0cWUv/9Hvkz/a/yxDVf0uDMySeWDNLGraHGNXIliR1GsSEglXnktXY3o1Esmzj8wPKM5sHZnpv8/2pZS3WgpjCBg7qlAksiNlTegfxCNmJW6ghHzumdmImSDn+J0hVoWAviHUWTFYrjVXCzrpILK4iX1/lEbVGc539rH7ITGypEkCKDxP7KWpeRYhWOmsZTEswz6/zrwexnFr/F0HMR8UCV/K0+aNtTCcWn1dXOkddZcRULsU/E4nl+MfTYii9EhpgdxnZMgl7zd8oEPzOu18J0dzMUMHjwThPUNAcBSiUKbJ/qo+mVo2zjzEtYy7eIX1SUi1q1lGX2kJq0vlcOY6qujyrglg+yZHXjs1lvUUwK6LHit+kcCj/yOO0ZUhl2Sf/NBprxNg3WJTlgPdDWPnon36OFhu0ewkcGPx2jHiXMkrmpqWgAs4dXFMnjbWtpLoaOdHWw9oFtyCErKAzCX3f5mdWxOe2NGYl+jp6tozGLOwuYYibobJGdoeDazQhmcODFmmPOHQ0E9NX0kUP1I5dhzkIDGx0lIR9dlFb4ZE8d5jmzxtELk58VlcxgxhL4gy58DgdZpnVECzaI8JAWgjm1DxGBbbhJAbdorvg3EsktgkHIxJc7g8bVO1xAchM+c5A158AyBZ5n1aa7G1Y1zA0O2UaVQQj0CjM2wsmu6mQttLmypiVlef0a42HIrOSOvZC+tjDPKhupyhz32/fuhmanW+dO0e9Yxv1V2anjaqxV5ceQacfGhoNFuNJBjHOMptuM5JZJ0/28Vnn031aFi5duQZ4MbNuuYU/xzHMGP9WmKSImDYymWCJdbZpu4Mocudmes4+/ygN/Pa/pIOUUF46ujcdPdwXBBOZnr2AmBO9JScEmaOwHhv/DBNS5OlzXawAsT+gplCxO0XE5B7OWnnrHcpI0RiBcK8jelXZIrzkIr1VyQWFRSkijcKkFSmtqJtoE6yNUt8codfqCe0QC0T8AkNn9OPhFJGV8Bx6vzt6qNtu3k20Xpd+8rtb6cKdcdoraEFxECpv3QLLeM/29vS1d15JZ08ehOG7mB7cv4dTRVsKkwM8T83NHTgtbaigZybz+MRTUuKq26Q0yRlY5f5LILJGtuzj2UuLRIljyJdt6elI54iy//SbX0PCCu3Xwf6IGnchTr28TLq6gdEu8zCHh65xPSPsHSbF4wyNTbelX33yDILHpvSld/46vXTmtWjhMHoLoetg+PJCTq4IEJPll2EpnIvC9oVZqRl1U+vkx22OyLrMB5U1ySpARA2N1zASc/SSBCd3hWffXjHTic4T27ath363QyE5tWOHIMYQVqcocIAVflDpIxP0auqkUVYtQKTcP/HP/J75q+IeVx4bP60BtCw8XQBzzS9yGSiDW0W/MVvZdU6br5d/r9qKqxGppbDLX/TlT19odv7s4ifxWDd42dX/h0Cstg5WvkF4fP8SiBUPLmGklLjJLCkN42IaQLH84YP7MSixiZ6vs0hSnTp1Jjaoj3+CVMwo1HwliiJVyGHs6zsY6TKN5xzpSPUIl3i+YX5MRsa4bbMeofpzKCCU3mWmk6tmESnIWEivJHQOivoC62itifAjZhTxSNVIpIOaz88RoiABgLGBW9gsTearMZxXLl5Emf0JQPaYg0MthQhHL7xd8OLzyBzqZGM5i6czGp8FMD1ayAjOIMOtlYE1QdRpo6Nakg3M6qpzXhffkxjdGMfe3BWMOmtgerA2JTubqQMw68ATrScaU6FgiTC1owua95Y99Do5W4sIwc9eqELYkyUdX4r+3QePIG5Qp+MzLfKdBw0SeTqY0zKZs51UE+e9FlmfZaJBNRunEeeVMOL6NNPLsnkzDZcUmGP6bUhpEcUAWL43jHsiMqn8rDXRkLqEKnGE/FmkWbOqeqS5I5cvevF5jMSsa3BA3fjWExXf7etzgOEB+rxMm9J3RxpX7TXnLVlfbcQIXr50i+8bRMKb0vETpzGEC2EItvOch/dvprOvnUpffue1dPPqRaYP30FXbzs6eTvS+St306WrgDu94ys00K9Sv1vE8ZjRnvO69pbt7W1LE5/+LI389m/Tvq0r6Thz1E4cOxw0Z1l0EjtkjXltlRlTxRkt03ulIXAidXHUM+kmHieBqZoKLGtrlUMeBXP/VXG7qr8KsMogFnXiqJ1lA1ZKSwUJqARWDUjxWP8s/pmvO7wlzwTpVdLe46ioOJXBv1uLNbWkcyeJYBeprf2Hj6WWTbvTzf7J9N0PL6bP7zyj1sR+VcAZMGhvXElnju9Nf/71t1NPR0O6hmybmYSj0MV37mAWHXtvAhLQndt3ITOMx7QFuQPNpAu7ifTriWJ6NkHIYJ0fEWHPTKKQQpr4Bjqmd25fZ48s0u5wIv2P//6vIRztDgUVW3W2ET23tMhsxBFklNPgowswIgeJ5DlfNF1PLnSnX386mX7+2zFsx5n0tT/+i3QACTPHZgVJROKY/ZcypHFkYzgo354Nv0squ+atNsreCGJR+vBBpnlLG1lju2NvFCAmcBlRCSxKTjkdxDLM+fOfUwfbTG33UPSSmk7cTCQmezdq4yWImfHxvwCyDdmmeM+ylcP3LEGpLLaUe6v654v1qpogoTi7ZcxQ0aeNzRTovQ6fakEspyfdZzVgvu7RNDtvTCf+/wFicQ1SuqXNBzLnRsSgzwewNMQsrPt4FgPo6y2yebthpZ0+/QrDNE9gkDES43kQnEZddp+vd+gwYxIQ5ZxwlhYhtvqMjbx+kCEcfgcgbGPuU4vkBt7FVNgcaT9TiYrLOsHXiKyksgbxIyIys2hEW7yPXp3pHOW3spJI7v4PDyrOe57uvEJ0MYO3OIkI7SLG1dEnEzAW++/fZcLwo7h+G/r0aHuo9zmrqA3tQL0rIwI1+0LJQ4+PKKnUOXQkwRKR1zJyW6t4jxTgokfNCGcVNYFFmqutCZhmXKM+JwnOqcMeUplYK+TsGogg6hpR/W9BbRoVk3rmcQVTLWqEkTyMLgM7/p7gBT+g72lwlHQRz7UhXQHXJTZVjP9heWQvLjhTDU/UwvoqQDJPD9kM7RKyCp2bFmojsvJIgdjjY19NMyDVSDuEwOv86wbSmq2kDj2cTcpykUrUg5TZqXNkOiSLGwPSNpJzMKOAj5E0BaGm3HbSdKcRlN5EPSyG9qrwYDTL40dpTrqDoondQiOMAfnpT35B2nOFwZhvpRPHXyKlORIsr47OJqbMvgHVuidduvBJ2gGwnTn7cqjBXL3Zn376y9+RghyAmciIFxTNG7q3M14Gx4l0VxPX3twMTfnBZ2n+wvcZCLqUjgJiLx0/ErRtCQjWKGxCNQIXlMMURE0qn86yhuXfBbGyFyfXZ7OBKdljZZagPNfZIOX7ko1GBqna1KM/ysSM9Z5wTHWomM/8ilFRjpfIGYmyRhH5mfBirL2STiYC05EyEnMUiNGCPT++k+NpFG7eue8QtdOG9PGVR+kffnUl3XwiM9GIhohQEENe6r03T6e/+Oa7afjRnfQRLQpOUz4CiDkuaAg27gTN5CukBSJrwf7pIFXewPO2bkbOC7moNprfjczHR5kt+Ax91pv30m9++xH3fph7jcoF0f9f/Nmfp/fffydaP5px2JqoozcQBa6tjUDrx8l8do9GkSf0+I2jUPc8PX3eglZnffrZb4fTw/7mdOqVd9OXUU7f6+RnmlCauP6IxnQcqV9bDzIaM8VfDg2OOnzc27IOn+uLJahpoz15OsFl2nEjMKwDMWq0pta91zpf46QXVYa/xGBPU9qHDjKdoaiJ2SaSQYzPydmzfBGiyQFg5btVASr6/6r52ELkeX00X+63jY5Sec3ryX35tUupu+rv1qcdy+eWIJaVk4osXU3aM7CvuAAf8YJiRwliuQ+lPBF+gHwhHiTPRkw8/oII718TieVPJFZUET4fvPKCc1HaBj6HFz57qj7iGoZpcwzSPHz0cHwKG3qN1OLQY8i2QTO3hmJ0Ng84TUEYmMVDcX6WN3FzL2K0pLYMqx2wluduITZKj9Veiv1a/NWIJHOuuKS/mpqQYCGQxcYrSrDZQzV2K25GLBe+He9/D429J/2PQ0NQI9wsM5HnqtqgvqHpxfukSvyMRi+y8XpItyjwK3gJYv7dDdjMWIpwWFgie24WaaZeYDzKEkCmJyncOOJsiUbvJZiYTppeXVSwd5YaHPqM7Rp7P57pKwgJFNfn11C76JBwgXwVIFbwX/K9NdL0XrCWUmcGoPA+HiEFiexOG9OUZfXdxdM1MjNKdDjokiKv9t+g6FGH8VohrWhqT4FV1862AHUi1SK0h8+6mKnPSAcCDi0AeKeEDkDAxu82wCwisVDgUN0kD9qbY21DtZsIV8KAdTqbN2PNYEHuZfzEVupgzUF+AcQiBanqvA3fDajD3En9zIvCdDEF92K6ffN+qLvs2YNGnm0PAN4HH7wXKvxXLv8edY1t6ZUzJ5htthMQX06XIYP8/KNPUV9/SPsBRqSdKc2be9MClG/XnhchtTqZWoaupsXz/5D29qziXO0GJI8GeLkO9gFarzACr6UhVw53UK9zTTYTrMr+xhJicr0zf1UL8pWfVOjRnrMSxIpD54/COEgMKY1BpvB778v3Ddq9+zneIQNjDs5yWihgsGBSmulwVp71ICPNEASLEUU5FdQGEWcbDexNyMGZSvynz24BYtS5JnB+VhX0dc8tIDfVkP7i6++kr779MlmWR+nXv/x59EO6Z9ogdbRz/puIelv5t/A6jqPqBPVjR/ej07kXZ9DUu8NqSS2Oz6UrF26nX/3qY4hGU5lQRP10ZHA4bWcys3MMO9ub055d2xBk3kra29FBzDxcGoLS3w+1/yE15wcQm6dTXcvmNLW4PX3vw/vpsytI3LX2pXe/9g16WV8lYiQ1biqU92yOPlUzCjh7El5Yg8Wox2f1oqgl1pjf7EqUXzICvc/ZpuSVXh+hlDV6KfZPHR1TDPq0PhYg1v+IKQ3XgtB0oK8vmuq3MtjT/abST8ja2SzusN1QBTI9/aIRLzUvKwFSsU++iB34IohlG74exEoALN4rNlrxuYNBXrIZaz9v6YWtX4NyXWIHxlZEO/HcBu3EWhDLmzfctqp/xt9tPN7osVUOkIfPQ+itKFahdpkq6ZI4f/mUVBcn59/9sTlb9fIeMAm6/9FgrmthsPbt35veoLmtEyPvJlYN3SJ/F8yybov4PG8S738FA9fOTXJzOR/KA6XqQzORwCBN1c+Gh2L4oSkRJ6D2MidoFSabr1UXjYv51NpF/hyg1Mt35HrZwxFbzbCf6w1mVxEaazgXad6+hYDvzWvXadg1onCe1QqHhHy0kkgcJhU4zOePI348QL/RGCBhh34zdG0HO26jv8kep23UW7pJkVgPkt3m2yzDSpyZJTKaQ4tRIolcKSMj1ARmiICmp58xQoSUZLPtC0jzQlAwSuqM/hAADJrzaiP1nE4UP4jIZApGJqPsb+EgzquwAEjNkuZ7jue7eee+tPfIKYBva/r959fTt//+R0hhjXBQbY4kuuMkN/J+DRxkyS020sQ4F7xR03yyqcw+yTBspj4igKl0YN2rq4vPuW1neNehvqEkDtfZCBPNmk0Tr+3PrRPKRlzEUCp6aholhFB5Pfthemg83QT9Xi3JRmnTbNxQClCHEbKIdZkJUpzXkJZ6TlTpfLFH7K1FWgVkaBqZd3HgHe3w8P6t9Olnv0p/+edfp47ySqTNFJP+7SeXGANzIw0+BZzpb5rDCD9H0qy5ewspMxwh7tPC6kSaufabNPHrb6d9PXXpAISCl04cRTJrewC74CX9WTksU221X3H4i3R8nnqdo6P8X9UYBOgUTlMt8SiAqQbEcp0lkCt7oH8AxHLKKJ9Ux9JkQ5Qthb/zkvLrliCWZbvCV7ZgHzPrrA+TUtPJc74eZ84opZs1bSPbsFzfmUamiWg+vpF+8JtraYTWrEWFuCOim00Hdnamf/fnX0tnT/Qlp4qf//R3RBYXiZh6cVBwoDjjy6oGkbbtR73GsUX7yayce/NsOvMSo3xQiFnibKjLefv2o/ThTz6K4aWqV7Qyy86MxjP2zNUr12MgYyMf6vXXX6am8jpRl4zlYfrIxlL98ydpfor2mPk7PAcqOw7SauN+gJfX/HQiPZvpSQcOn0YE+n1k1Q6mDkZUtBGFtfKtKID8qhieC3gpdu26uLYR1W4AMfdVxMRhQ7JNLHEl7sY6jMlr75SFsbGREDewdqyKvefrEdJ9l69cCWdpP43OvTjtpq6dsyeI+VLRdhDfuZZc9hpmcCi/CyelFsVMQ1fwpBaF8kWWgFuVOysv/gtAqHihDETFfipfsubhVUdt3RGJNYjItehre/dL78QDKtqJglj2xgqvzHCzYOrVHoANL1v5ZyUSK36S6fp5dfJNyV5mfteNIOYnMFWS39sU2jT9QffvP6KfiI2FAbA36KWXT6fDxynAk76YFFx4Voe9EEQt1sOGASgJGTs5OL0U9lv9DObupYfbu4JRXYA0Mg8ImhPrO0jRncfBp4vaUIw/wbBHozBgaNpP42NjcVl6jRtXLHzFqfAj8foQB6PIfOXCBQz946iytWCMmlUOICoLYVsinXYOlhtxmV6yaVKPowDZFIQIwVvDpBKFJAU3o8QVp7O6+azBzcxOAK6o+ZO+kXFhqA6pPQgSMzRN796J9wpdWdV/KuIA5hi5ciK7zh4AgoZjI7CWbWxkG0cdEJo76l1/+0kmMNgPMBQPEcNdQZz32MtvkVrZArusLW3ZxbyumUXmwd1P96hbKtTZTQpjcnyYSdAoLAisMU7e2oBpFQchMu8MZ8Dak4SONgBrByNJ9uzdTz2DPjJYYKE8ble/h8s0m8ofRsVclvXFYIMaUspAJa1p4d6NLBDI1GpVPkqgw2mQHGNk772ULGPqMkgzGMABKPUyIjdv2hr9Yquw49aIDochCt29dz9ICZsY4jky0p+++cHb6a03juLwwHCEMXsVhY+7AN8kkeY0pJBn/IkiYuphqOeuvQdD73Jucjj1f/rzdO+Xf5t2d66mg6QTT508RqtBbwCw93A/IBbadxZWarzhOBs6dn6ugn6cz2JhFDzzYfaK1F/YvxpyCL+vCmbHxL0wMjH3y9f1vxciMQ1ACWKms4o+zOLcllWznO7PP4zzWRivsDtxzRjwMN6q52QCUIeCzs6y4p7Ps4+GJuvTh7+/m372yR2YidRZ1UwEBJvpEXupb2v677/1fjq2fwdnlb3CPh6jd3QZ1tAcad9x9s80wNhC5mQQ8tcg+7OHM38aB+Gts6cw1sy4o8714OHj9OGHv039D56QVjtC+u+VIF0ZEW3hnP/in35FK89g1M/37d3JrDmi5C4cy9mH6diBrtTbgfM2eQsB7+vcH6fIs8+a9qTzd5bS9z8aSQ9GnRANyYPm+G/+EYSzbhxPrr+VDIjCDQoJWAuW9KQijvV2mbiuY/S1msUyWg1iTAYHKeRBreH30Yi8cU8UEONzphkz5NxA0+S+6ji2RhDrJxIznbgF53f/fhudBTHFf3EOORfeOp1YI7Fwiq2LFdkwb2Gm+BcoEvss77tMYIuC3h8y+/HzSmtWAdXhN/mptP0bnlq2WWUdxipW51RhcQ0bnlQljBT7mOdZn/9XgVgGoHwVtU1wtZ+ofIPyEOZCcTVieJD8bwAAIABJREFUq6YuSnDMYJZZOSX8vojaRidjpAXvPmSEOVHLHBtDxtlphhwKPHMY9AZrC9zQ5yE0KujwGG7cVtIPrWwIAgSEPOjuZ5zGGhFCJ8SJHZAoGmTaUaOw+DoxDVWf50qT0lAqV5OjAsJwFlrafjk3LF9lkc9Zd8l5lZr0oLnnpiuvXj6PpuKNSK8EgAFk9njJ4LLh1fpek+rXIaxTDhklHcj7+TnGGcvyHM9L793UgD0e2XuXTEK0xLiZRQf88TmCRRhGYZl0GL1pgJhU8XGK7UaSOxnG2L1pO2QRPjvz1dbqYXIS7cRXsck0Ak+p4z0mWh3Ea32Gke/q2ZnOfeVbKNY3pst3HqejsLPOvf8BPXl1ITh8n9TiyAhsv+GBNHDvZppBFHeNOXJ0ese1GAW6TDJGJya4VgB3F+B1iGb2dkaZC8BWFaLnz0MctG/BK9c3sl33JubeJvOEjqAo9QTLXqtQZyjYio7ckPlnCskxP21EYm1O4qVlY5ki/ATOURvvPUff1737/enzS9fSA7TnbOOwptFAjWYLqg1//q2vp7ffOByTuR/BaLwDU3EcT78e9YjnKDeA5SSwAEoAUYP8GOmf+YmR9PjKx+nWR99JO9qXMaR70pnTx0lb7cLIS8muj0jMgnuuTRRnS4evIFqUZI0AssK0bEzRlPUw1y4cz8JbLCtbleS8+7EAsfIMZyCMw5eNSNwgIM9aCIY1eqB8XyOFIn0Yuz4ezDWZsbDoKJjx4r6X99fP57w3X9uG/ja1QbmPy0S6c4DYE4R/f/HZvfSrC/eJxAAxaa9EMG04W1863Zf+8gOmWKByItHDkT+TpI4HHw+zx56kK7TeLHF/d7B2M9RZZS+38e9XkCA7e5ppA0wRmAD4Pv79ZxA5+ql/sbcwMLthNzdxEEzFH8f5vQrT9Je/+nXIjHWprdnOFOkdDLzc1pBOH96e9tKgvrKAozJynnM6RIaAa+nYm24OtKb/+iGamfcFknbm++1Of/y199MbCDxvRri4ndq0qXhXThAze2RTtnV216oktOeePNOxBZ0+RHWzXcyi69iDolaa1z6sqTFvsPWcSq1qvU3LPt5BspZWQnZKEAO4DhQgZj+ibUrWX73Xno9Ir8OmjfNTlnQK5yYb+QIkCrtcsgnjIEZE9qKdLvdrZj2aefKFCnJI4WiVeFGpz7p3NoBYLaZsJCyV5Z0MgDpj9sWupHfe+oJ04sZIrPaF/9Df14HYOnQrbGQRiVXSiUVEth7EKh+z+gpcsBHYIFT6B3ga46QZ3BjbKYyfoCu9DWHZFtQZljCow6SYZkkvKUdkHriTlNWKZAxSSGTeAReEeNlMisF2mJaQRWRBHu/ZaCJYWRjNkqKuwrweS7keeWhhYfArjJ1aNyMDc1aayJNmnyNFdZWUyMXPP2Po5UQwBZUss0/MvqEWDS+Py6NEcqjv8D8jMHu6tCQykeybs3C+ZcuW0FdswTg710ySxxybWqCzk1/FDcVPO1H+bmvFSEShncNO6kqqreNFWmHkqei/RqPzGsYlMzFzc7WMxIePH0XD87yNm/z+yPEz6fW3v87csJX06bU7rPmO9BoCzdv39cBKRNOwfypdunglJlorvbWN+oMjaZ7034adKTHHqQaytPRATS9tSYcFMBwJI5cl0nlaQZvRSwkpIyjTnDkSMyopUhY5XxbH2sboslmyHEVvOjgMgYdUMLSvTvku2J/tRAS+t1p3U6R8h4l8HTd04dL19N3v/zCamTezvpuI4GWenj17Jv3bf/On6aUjsLsAiGfPptNlUliqjHTBVNy8YxdrSIRBavI+5Jd+hJ015J2kl0Zufp4++eH/m7a0yZbcBbP2OPW13bk+wmpbExPE7AUs62KV7RWgVrhKBUu44pRmm1a4yeV2zJFYGEdNaOldF9FbuX/jLpeIVQBTqOXEIFT+jHS5o3g0sDlBFLO3isbrLNyatf/sw4yUL169PYYye+0/tAFZZ0pjptyatWBz1dYMZ9agS8w2ENGMpk9usc/GSMlKyqKetrl5Nb3/ytH0J+++nPZ0214hiQgVGNb0ysUbtJjMMsl7hpQ/BhhHbgS5Mi9rCySog6zr7p1bcQz20Dg/nH7/8Xmez70mwjeu7IVq7oy+OYgdb7/1Fi08Q+n7//DDYOpJuFlGZWfXDiM6MgNbYTBD7GlpRFt05AL24x4sRWxG1+70ZKIr/ddf96d//ITpClPOW2xPr506lr75/ptp3+bGtInrVZkmSEism/VbG/pl20uaMQrLJy1L1WUqRxEgFNmuCluwcGZKQMkZIJ1psjAxwX0011RZZ0XFIxLDCbuK7JRC4oKYGp1mcLSFRmJ+md0pa2LxXpVIrIzD8r6Le1+k+taxKE3lbQSx4t9BXokznp2iMqKqMHArIVmVQyAQVQKcwrxGgnUDTuZ9uz6c8yEGIP+6SKyAlIyM+TaUXmDxq4o3udFbrPy+OHv/MojF8uWbHYuTF3casdqHgNggRtaIybTFLm7UqygYd6Bu/hRwG8bY+9geDJGDDB2et4Rqu/WxZgDMCElwqbcfSW9eIMILKr3Oikfsu3K4M+uwMCZRFyjqYOV6FDc66hXB7vOig4MUhtTPITtSluRdaL4XL3wWFHtTY4r3GiWa9fLxSk/pHbVCYBDApAlLcnCUiF9Oeh5lCKQGT8UKPXip/s5Sc07T8+c5DWndTiPUEpGIaTfy9IIaaZeOmO3Dc1H5X5OK73iPMEp+LuYUUSO6ef8OgypHQ59tlQPSBy36zXPvEeluSb/69ArpIFoeOremtq0YjkMH0xwg9/nVWzH1WCdhlYjvGKytN4k8pkYH08XPfp3u3LpCDQsDT1rRaPLE8ZOwCHdyGOcQD6Z+Sboo0meFNxoRlTl7PEbXxdSqacYckhWGgD8ENqOyALPCKfLXgpceZ11BwbdXrlkRYHUXu3tYCz30BoYh8jmRu3o0MJpu3n4Q/UxOTmgH8J3yrIrXPkao7KHwv4nUr3OxHrEHnTmmOkoHkZyGbEHDzfW38bruu230Ft34/c/T9/6v/5C6aN7t69tJzxmTdjG2wTLlsUpP6ZD4eD9v/uI+FFmbLLeT00tlHaUcElvJz5RpfpelqENHcFXUxCLScj0KEla2A9mrF6zWFM2lLmya3TRYfUg/VaMwH2ZGQOB1OKtee8yjc06dJCVeUBBrsvlcFfeQhrOFwvl2ZiN4geiXQpWDfTIJiA3NMwxzbCVdHphO1+zVIy22xr7tpW/rg1ePp6+/dTTtJPJpAsRWyDQ8YWL5nev3AEimBwhKvPY4RvweDF/vu8Lam3FQtmMD9h/YTc/fQJB1qC6TboaZ7JQDjP0UzpWTD869+SYZmZn04x/9JFKVx6hpOdLJ9PerZw6nI/u3pR30CLY10T4z/YARSldJNTKcc8vuNLHUlb53vj/955/dIKLchHPWlPZAZ/8zosc3ju5JW4jJHYgbmRLl2shALCAyOkujt0Nr3a470PzUsbJGbsuL96RK+DBW044UvVGFfcl7I7O41Th1DIs1YaMrQakKYo8QVrgWZ0zdxB3bUYYBxIzE1Hd0L8n2jSG8OomWEQr7lkl18YbrIq0yagpHJvbOF3+V6cHMhShIgO69AiuKXZd3efEikdWL6C7/ILIF/BkWP6NokYXJ574aKBXX4PYyEjv3r6iJlZddG97VpkDiAsIYVuHzhdRHHNF8iPIHKQySn2EdspdAmW9c4DqP9SD9f8y993PeV5bmd0nknEEQJBLBHETlVuyW1EnqsD07YW3XVvkHV9l/iu1yrV21Hq93y94tj7dnenq21TOzPTs9ao3UlEgFihRzBgNIAiAikTMIwJ/nnHvf9wuQ0vSUXVuGGg3wxRu+4d7znPCc5zwEpHqZ8DsKs1BejpiER55/DjmY/ejfkT/nuxYjJPkgCYGKCaZO/nW8oRIArVSeOYtAgFYqL1+bzNxK9y48yx8h1Hpi8nlgk9+xBrzMTbSXO+jabCZ5o/yUV2rnyvuKbi/wFO287+6dcPbUyTCIxyRlAY1ncT1ELTDdcLGHGAZIfacGzT912peTciwW440IS1GLTZJOBAwiMUlS6VtkD6U7lTKRcoAJnKrnSkwkgDCNa7fcPCnELRgVc7QMB9BRxEgNk7a9Q3F4HMCcBRhb27vC9975IYModzOSBTUOpOtnVgA7ivHjKJHfhNhxn+jket+wCfiWQJGXv1dLTaqtAfoyjLP5qVFWGo3MiwgNT40wZqUldHV1W8rB1LehvYsyrdvsY2BUE1D6RWrXPnZDUZa+3T9wh8HqY45Y5o0mQpBFJIoYYr5fQG4MRelXquGWWlwV0ZgASOzKu/cHAaYR0tRr0PsRFqahXkb4Ws/1cO3aZdJTUO5hsW2XVwuZSI6R9QuSljbFCxlujqeFkTO11CIWYGIWEP1eOnks/O27P6UeFEIXIHYA4oHYYimNp8GmArFKpYctdRpV4mOa2hTh475Ir3EH0PdFXGG2q7IjNdwqak36c+0S2QZNr5ABVS2GCEEOHg6hphKYmLZaXbTneI2nMV39xhiHtFWIfahPrkQdR3TXJQMyrq+GksIm3aL7RfajiG/T9dD24RpLB1V1w1GIMCMrxWForjhceTAXegZoLIZ9+AhKfiss2ree3R9eO9oeWio0OFZOJG0q6HouztFQXFwbVqlnPiTT0nOnl4GqQ9R8Wq19ZCtOhEoE25rrcWTpy7x8nbFFlB5wyhbZN+ph7O7uQm3jNaSn2pjv9yh8cfIUDfA3TddznazB0IN7tOcUhJeh+D99BBJOLVmSR9NWGytYGwvb6hsZtFMVPrg+En762xvh9kg55CCcTtbAK0/tCu+88mzYKXGB9TnrXWPLWq/lOLJqY2jB3mHquurDRw8fhKRCOt9q0LonLu3lTlhs6bHkrDP2cmvAnGp/TP2iys4YiLEexUxMkZhm3jUCYu2AWCNqMrWQnVQTk7CC7y138JSpMM3OCEtuxVxsYnPkpX9nQSxv5TO2UK+Pclt5EHM+RK5FJKFXellcpwblsr9mXKV567XCXDBjnlhevSRhRzLFr3zjH5lOzILXY8XHjIF3RM6A2j8SxOyttAm1bTzfRdqGJmgIHvfoh1ANSwSEasgKu8hz15BiUxFb7DXdbDU7q/FVnny5xnvgrdlYc6XuFEZjtC2FIs9D6hqWPskXtI2NlcB2473a8K/kqRiIc5NWeSECBB4i812oNIItUm4Chm+QSdaX6Kq/eeM6Rn3SogxJKkllXbpzMh4CHTXGVpMmVcOzVC+UkhHjyYU23V9R86IATGlFvY83qHtqyb81X0nCwDogL86KhajiLlfKzsOUSvjXHOm1fnry+hASnaPeoDrjc1BXX/vWW+TYm0nXQiHXvDCupxTs+9C/+5zG38+voKhAgZ4rbULM5Zz/0O2bYWFkkOGQMC6XZ8K2horQ1gL9nenGHdsx3tQy59BX1Dj1WbzidZpdzVDrmumai/1qIOZz7Iq5bwLyBF7OINW56SY5ACSDbcbaSCAOZjYo0XrKeA9dV1PBr7NUZjG0/jHUaD/59Ev6x/qgyG+ll62FHrZSJo73hinIM5UQPDQKpkUNyuhASidQ60qizrovWl/qb6hhAKh27CTGBWmWcJ0I9L1f/Ry9vxA6u5BRQu6oFaBzcNliSgpqCRGI5RTpI5MwGZa0nbxnR85dhsCR2+LJEcn/zSMxNyB2680P9D1k3q56+dTXBSCs0neoNJecJxvPYl5wYgj7sWq9SSNRqXqBivZYDbWWAq7nsohSfNIq/X5qgK+qawxVRACaxVbIvVG2Q4Qoje4ZIXM4yJSD0eWycHt8JfSikiKm8Aq17t1c4++9eCg8241UGNFrwVatdaU3tXdwuoro/0R7sZ9sxDU0AoeIbHbsaMcpRQEFgsY6GYcmlCokc3WSdOINRJpFelQ6T72XT9Pn9+JLz4ZtpNrkUN6iB7XnBqlx1oOi0lHECNSysqutkWjtMFPJYe/C7F1ffgCIDrA/cYTKG8OZwaXw7onecIG62OJKGddwkdfUhx+8/kLYD4iW8hquioGYasFSghmiMVtEFKUBu2BXd+/qNMfI04kCMTkOyijEOy6bbk607oVuiTIV0VZxP1QnF5lDTpmASTUxp9j3kVHoYb81Wo9YPQzMehxhtbaIBOKpetXbXCQgTXfOjVuRc5az2Up5xrp/itdilOarKx5bxhqmcSzJ7rsD5evWYrJNIGaKHPaefo6+RJOiRza4Uf3LAx+PXWNGIQLdm998yx/jg+0tjJ0YPQMzCLkT8aP9KhCzv9nzs6FK/gyzxA5Pu0XPUAemE7Ds2+OgFzPzOYbjNLWf2zDiHgxJ4obtg3HS2JJteLnWsMyXpeXULCul+Dj1N5du0uWMxyjw0nGZl2ERcObz40Wz84rf6Ww2sHisCK5z9yhNIGYN09GLih1nBjCFGHmRSUY59uvXryIOfCMMPrhvNa1S6kj1pEREj1X0oRqZNOjUH1VCH1OJpmvHSytmnjymR/KmSbno4G1RWhe+pyT8bJTWjMMUKZT7dXZ1k3S2C9QkZgEwDdYbIbUzi6FYJbpooN7zypvfRvCUmW7k1NdkpPgWgA0q+nowES7dpV5xHw3CCSj/St1g/Kvw9O6hpD031EdqkTQNoq4VpIYaq0vCC0f3h6NEJDVEQfrMB6R+ZBi9n8gXrQUScS2pPinFDm02Rda++byPT9bZ1qatowhc+l0emwpY+p/ONdZxCrgOJgzMxq+uYmND+hF1egtqIqcYu/L3H54IY6hBFJdpKjiSYBIZ5vlVgFNbWyuNuGaVqJ+4GoycAg3kLMf5KIT1oRqlBnAqfUtXfLj65afhF3/2b3EVGC0C227f3i7eZ6fpdmrjanK1UopmiCzqibUm87a18Z2M4WkYR3dzrGwjp3UaF4QBdjQS5nwlppvmUsXnqjNd+1oOm5RmMParjB+ZwyBqhEkl5+FRoVLQOgZ37BLJRuO/1e+ntoYlnBwRBmoYVbIVQFMLxujUMvR5CFX0g+3o3hOqcHykxqLVWMBrFfWOsXgGaFoepMVjkGkHvRA2+nrvhmUM8j7SbL/3+rPh6XYcjC0wbnHONJPP72eJkWiuQcA5zdDSZWmIal8oRcZxNhPR1hMlb+c9JFF1/JOTMBQfGIFB6c5uGqbVW6ohso1kCESyekg0c/tWH14maWbWgkYgqXH50dIE2YJqxsEwiLVM88emOO8RdhiiwE3t4frwo/CfTvaGywOkSJfpH8MJq0Jf87uvvBCOIjBcycT5stV5XicKBg34AOYwkdg1VEZEvFB7zRGIKLs7dhrRS8cvBR5br3GD27Tx6FDIJJoTH9eE1sYkmRIjdmjmIOtabTrj1MVUE7tz57bpJYp0onFWtdgTrUtFbWaDtI+MfOHTM2RntHZs+KapF0Rnx9L0CXgi0GjlRWB13InkH4FR7BlM9nKz3fQ0dt6SWsggM2kArfPLf7aRNhJ485ysILGNjEpgGoeG/vjtHzk25UAMhQKdiE7YRFaj55gM+OZaWB6mvhrE8h5lfHYGIHLyNqr/6kTintsIhZ6n13MfcQLD1MXuMiBRuWHTGGTzCcjUU2VzuKSvZ8Ob/CKlHGsCgdQG4L3VqYCdXyj6bDuM+IIc6KXnWqon5X09IkiRmN8Kr4e5goyfkEUDin/0nqQ/xunzuAmQXb50PvTfh6YObbaYPrXtpLNMqYP0iE0i1mBMNlqJQFnMIjaBxacSXzU6r5qdlVXDy7IR9vrOn5cZAd3H6PFYjYXFKxAU+3EcI6bG4WmiQrHKUIML6+jTde45EF4mCmuB2VVMqmgeT7yfGsIEoHN/eDIMz8HQCqXhwex6uEdj6fAkmnkYmxIMz0Pkbx7eu0XrD0QW+g0qSok8GIPxwlMHwkHqaOWkmyQtNiIFhilFaxj+hKraGE7VsjSd+lt0XuY1KqqyeoM7S14L85ESFonZxovMRimTmzqVUo2KiNmwAkPWha0XorEqPPgS6o6jgLJA7E5vPwofFRhcGsOpIarpupYIfztRk1TaZzEe0gtc0WRsvgWIqi/odis13I5hqqsndcM5n//so/C//Yv/AfLQDMofEFm6OxCg7bTptkpzbyOduJ26oIrzfvxOmoi2K9fWld0HZtDMe3VWW85hjPfYSdzpUgqxNFkh+s0Sb5bmJem1R6Tii1S7IX5egMAjAV+BfC09dpJBsyWqSb8Yex2TIi9d+zmisHv0bY6NPGSN1oTm1qZQw56TEPLDGVoQxmfDAmu1jZpncyfah5qUwOGUKMuBxZrgsO9T/+x/VBjGmADwgKGkg9DhF0gpHtjWaCB2qIUxO6uIG5ACtLqRDC5gNEEK8MuLV8Lps+epa9ay11uMwFUhgQLWbROz41oRMtAUjDu9AzYmSCSpIQhRqgNpztxe9AR3d7XZ3p3GebvN84YfEllWEFXKEUD9ZnKsH4flUXjjG4dCe5POew5CCKIIy2hrUpMbXqwK758h4hmmH3C9Qf4KecP58NSezvD8vo7QgFpL2QpajkRhorRK2WaUdo4bKMVcuHAeQJwK3dTyX6ZRuolUpmrmhaqB0VyfCxB0j/lOE52t98ocCotrADF3JpSl0WOqKyq92M+wXPXVNrFeW5hIrki/lqyHShIiN9nIJ2Pwah9gS2JNTDZKpC6fB+ZmT/vKWl1yQBYBJ9ozz0C5nfFoirppcr42uNHu0D8WhbFULWkK+NkaV6RpbPaNXxYY2Md4BkrsV5tQYP8W8K6G3//BT/y4s5FY2iCWhtJe0M/49Y8FMUdg/3qM1RI3ouFz2r36fdOJ2PEIGmItaIGVM01oLs/BBkdq9pSNNHG2WvIQ3HDHuElGLgcoiYTswJu9ITnA0oXLnLMFV/HGCUBMK9GOW5RYmQ/3bhxu/cbZl7BRj8jo8k+jkSvFQn58Aiq7gOwm9ZdRFDymSAlomco4NuBB1WFUbNGZfqCYknj7Es7lp/pM5GSv2kBOT1daXU4+fQRvHa95+Sz0NbxlHZ8YZKovLhJNPHw4YqytuUUIIdJb1HHhjxaUI7P0/Evh6RdfDbWkJAro8RnC07tAvn2KIvU6vWUPF9lMqNaPLFBXGmNAVJkmKCPyS91kcgCP8PKFMAOxo5zZTY300eyBZn6IeVxtpOTKAWQtQGtYHhF70an4dt/M83S6ts5M11Zj6XUN1PZg1G6N0BD9PsdO9IyBzt/msimNKskpG1HvfWVaOpZO5jFbM5BcKki1CMi2krK8ihLHqS8vUEMRI5MIHuAWQAlklO5VU/kKUZZ6/FL6WY5ezMHZeJ2GJvXyYRzQ07t06kT49//nvyKFPItBqUU+qc0iAvWGSSpNBXdJTyn60epWDS83V8xXVkwDZjZDrBn4tk5fZnHykZsBokdiSvJKzzN5u+rbW6CuOsc6K8XAiqyyTj/WQ1JdEpSVCLXAVdGlHAjVsoxVyvsp3bjMvX8w+ACni/QazuKOdgSW6xtQtGB45CLTrmEQzsD4qyHNt0WKK6Tw9ZlrEDc05LSkaXu4S7/XvWUML2tH8+SGiK5W+ewX93WF7z53ILTBqC1aBwQgWmivCDwlXz08MQvF/g61y0cmBC7haGlxaiCskuOaOi4yk4z4wINR7qOkn1hjGHjVmKspTh5mPEnbjhbz+idprVDT+5nLN8k+aL2tE9HBdNzZwOfPhn0d9WH3DtZ0KbVAaroLS/SrcTxjS1XhxFVSmsMMVl2WqDXXCoemE3bkNw4RbcOsLBWIqS+NFXz7fn+4h0qIgPgBPaP67hLBhCnhTUSQDCFnCQnEkkKKMjkYZ5tCEKNyjs2i8ggo0iSVGLhHV/QqwtQcJxrro8yi6eeqt24jk5KYzHLGtOa1Rosk5aZ6mPYE5yMbqnus7zSaJ00Z94kfcgJTWtmZqum40ggcpdfNHsXnWWrUojS3OV7OyOOAmcXopEajaffE2ufj88x8xgAkgZgekuCF7Y4YjanJ/ifv/Dg95hZeo1isE1rm0Da/Q4oXHd0Yf9XX5nSiPTMeVAKwXFSWeRNP9cWNKyuWCS3zT/OcsaVK7MkxdRTzyDZ5NEZK+uuG5s4Ii46T8u68SJhwJn1G8iT0vMjViefux5cDMRmIaBz0XKWIZFD1u7cM2P/Ft420Z4GYeRqKct3oioAxBYgMwHi7wxiFe7dvh4fk/B9h1BV11dM+INUOm0EWQ/+kWmHRn66CFzI8ULe8uoOpvhThe21PC9HTVRLrnSLqmsSTm8MrtNEREjA2MFRFGjHixtbwInnmrn1PYejxtFn800RtcyzWNQE2BfYR5oadgTV2C2X3AajPEyiFbJV8FJ82Q33h7nVkl6YnQhWpxNammnAIT/UgoqSNEFYq6dkSSE3DAHwwcN+m84q5KMcg3TttLh2RkyeiRqJSH0Wct7UlCJAU3UYSgtXB5Dk649Jnrjnr04DPNpML3hpDC3Aq13h5SEDlRBULEBcuXb4Rrl67iYEkjUvNbIum9fL5GiOjWXBSA5Hiikg20tycIxMgh0CMUhXONbtsiSGOizDhbl35MvzmP77LRIN5QKw6dBEB7Gbgpmj1eq3qFJIGEojlokrrDfJ1Yytdhivuobx6hy3i/LawRecLwEQJ7H674yQQE+vQPGVLJ1LHwXkZoUlYKbWWJtKqHPMksmK3bvTYmm3vaLN0lFixMuzSqjRxaWUSeGPVxIagvVdx/eq3UQOCKLOVfqw5pMx6++kvZC3M8tw1mss7dnVjqIk2+Ow6wK6ooTn0zi2HPgge4zgKmss2ADAVch3fevZweGH39tC0ZRGyxBz5AMgc0S4s0mh+9uqNcIz5fKpXHjn8lN07pTRF469VM69AgPOTknsfdbZFwmkJH1RzfK20MzSjVK/7V4YBlx0cn10JN+4MhI8+PxMeTi7EYbXr1G6rLY3Yhpr+C4dZr7WSXoMcwoDOWdKv48sl4ezdyXCtmJqOAAAgAElEQVT8yihpdaJTMhFq33lmX3d44/kDoaNGIEa6GaLVCmv84tXr4STyZnXNqI5QLpgjmm+mdre3q51me2pVNtKF+0S634y/7p767izCibPJcoDgfVFKYY5BirL2DF6jKEx1sfs4j2LPbsPxbNLnxXYc1QQto6GsjlKsRuhIaTn/DEViWjFWR85FbJE0pedyL3yklSIhB1f92/UypTsp++vBiDmUAt6cYfL9Z6FIjNYM8ORkWlbI7WlatRtqgXrUSC2xh1L7O0aAZuM4tj/8yR/4nkmRmEAsGWun7fqXR2OOyL6v8mCWUmabQSwBoH1YNOrZx9J2dAOcf+/MMKDcZhVweQ9C8lAd3W3zRjpyisCyPQY+ViV+6Rj4liHLUeKjAbBjSTfBjjf/spSuyl2X+GQPhf1GGKU+XpKYacy/QTo/e4p/iDkIPG7eDAAhLccbVy6HHqKdh6TZ1NC4CrupFiBrZUHK81U6TNRYE7010obqWzGqFG7afXIyg8DLRncoEtEV4oQ0u0tK41OkkOah0K+y+MwLE8tR6QulEDBI7bsPh+dffYum0t1EZTQH87lGWOGtNPNLHun4DEb/xr1wB9AdZ7rxFCA2NY2unAwE3ub9nqsmHVRLXe/A7vZwEH27LmoSdRjtaqbz6r4IxAYAMaVWbfikaiC6PGraNodEG0HRFWbCGHy61qIJ+0w4AZQMq51rArGUBtE9iT075k3aa32dKSKTUn45UZFSUwKxYgr8k9R0vjh9jvTiNPWeRp5bTJp1FkNdTmNskylPCAjGpbtJCk5z7MQyq6dmaOoJfN7yokSfh8KNC6fCx7/5m1C0Bog1CcQYx7KbplgiP/X0KUXX1b3Lenhsf1k60VOjaX/pd9Pv539K96V9ktuU9syUXuSvKTUTH7c7lWpsMioc6wIAeqfnNqzRKeutaqTmp3TcHWo2EtgViUWiu/Li9flSkZfotFaZrrVYimqsVfqtGqNsrETUVpaZE3Z/eCrcIuoYJFVXzHXdu/9gOLh/P9Oaqd2QHp+iLnaT6KuPAHGWtO0swy3vQq4owon57nNHwjMdkF1oGi6mrqRcQ5EUQgBmpeRuoRxz6y6sXoztvE10lpyaqPCsL4hdO1oaAbICGtJZTzhpdQCF9qfVQCUGLek3rov2zTKpzN4RHI37o+HStbu07aDKIeClvrxre2040F4fOppJP3a0QK+XXJUa2udpbF8ItEqGC/cnwi9+exlNUSTupvkMjuGZvbvC99F87G5gYgQ1MaVDV/msURqy71D7KzHdUFg+kNNEY6qDMGTT3tXaADVGfWNJAirlvcyNixGH1X85nxXbw6w97qNGqmivj5PRmOKx+/R39pFSbN2+g/uI3BSpROmJlrN+xUh08khcY2YHrWrugCQQsayR2ygjThkjWG0fvhc9CnPSTzouj+JiDdXDp3xGZYMFjK+Jj3l91/djei+rIsbPMmPM/zzBHmtxZjepTeuaRAOt1Po//+f/te+ZBGLnUZjw0C4nc+ub7P8liOUgLwN+m87RENy+YnNl+nuitTt5wt8pC4YJxOxxO3L/sjxq6n/Q33LRkd8ceTxfFVnmUoy6ONEjTI95O5+jnAPfJuZNZmbQxnN0I5zwUQZQUZtSNVsArFGahcVa7GWO1xBpmwkp3ZPq0yDNDmpTPlac1KJSbBbZKRpNxs2PJUXPypWLaCEDbvUN6jCalj02Dp0cIyq6r8lVGSgp9cGx4KVVMyjz0JGXaVt4IcwqXShZJvUCYcBrZSigNEvl4grq4PO4tOt8xgBeISULo+6L8Xb13NnQf+tGWOZzWiikH6GhdDfpxO1NFOABizpU3zlQcvsT1CwYT8PASo3vkDTQmnqXUsogenWKunxMiOpcYqA62cNATPfHamFyTDwKM/kqTS0w9XtXX/EWCN0rtTGoPoaGJdGExvKUEnVVUCMrpPG5l1TZdZhtBZxXaalkzJTqkaxVKeoRjMIRQw8HQMxWvY8kqkQq0LFJt0+z27ZgxHqvXQh//Rd/Qk1smmiEqKR9R9jdvY+oDLFgOQ8YjR2klSQLpGMUXOeK7nZOqnG6ooKBl8G5Px6daDMstgbj5k+el42viJMV0prXtlGvnZTl7xL9DBGtVOFgtFLTEjN2HkC+fv0GaanR0NnZZROwRc22tK48cIDOFT0cLE3aijW2yjGqJrZKFD42TyQ0NBZGWVutnbu4ntDQWXOH9+wDxLsCfk+4Ql31PtT3R0RIurRDjFwqBxxeBgSOtjWEOsaxFBKNCSQ1rFJ02hkYgDcAsEe0eWzBGJ+/dJm6+Jhdi1rW08svIArO+irBuVGvpBykUu6LgQJvIeNorSisLY1NWYZYcg1gudU7RF8ZI3rGEP7lXpYitN29szEc6W4OuwGzRmj/JaTDZW3XtjCZAScLkZFw6uaD8PO/P0eNGJBfYm/w94O0UXz/lafCwe1MCKe29ojMwjgR5iAZjxVaT1bNbgF4RLhVODw1AMs4e3EdUJMQ8VZFYrrXsicxKolWzIFFxyDAUKsN8lvSZdTEctdOhJBFeeUu7TF9AwOQOjQ5nFYjUriKVsvUpmOsbV9H7uzHjFDKbkWgyEVBjh322al0YsfjPpV/yf4kOxtBJRfQZIKA9PTce+s1ceSMP+Yg5S0Ero7kRBG2rEV9Ho3ppxxauxaJiMLj/81/+9/54eRB7Ey6drlN4sebp277v3NQkY7RTyp/hhuB5mvAK39NfLt+NYhJpULA4/lW9xpidBM3tI9T94N4HMTSJ0WwjN55/gTyv30tiOUKkF6wNvCwlFU8+SeAmKc6OW65s/EYDXDjQrC+IMlmsQlHYC/2AGY3b96wcTNig1VQ99MsrFopUou0wk2UCVe0kRQVzLgkarpFLNoclO81aZrFLyLMNBGemqOVPvC0LdED/VwCiSL6pLoPPRv2HvhGKK3dEU6cvRI+IjJZQS6otBI9tu6u8AyCqWJRvv/3H9JT1mdNy3sYj7MdIVbNALvTcyv8+q/+MoyS2kALJLRR/FdDaTv1n0Y8w1pqUdVVDdanolrYGE3QQ4CYNCYVoUgWTA3otrjtckbP0RhbMUUo1mKMSGXsLI2qSM3qYh6JGlBBgtHjprpiIKa1IyanU4w1KVppRTUpV9I7VkXqVHPNLpBWHBmbxJNtsiGMc3i/EpqenabIzzFKKFhqK2InahR8LU6GKN7L1Jfqqas0IER75exn4d/9q/+FaHSERtxStBJbw+5d+6CF7zQHQmncRlJcup+ui6kaHGoukZCkRWLi0gJn26C263LpGHPX4naxBZh7TqwDW3rHm2YtWxBTqapRDdPa0Af5ZpaIpRqDuk1pOSLTYdorem5et4i/i2isCYDTGrIiusg3kYmrIzL9PSKJJaW3iKgW15CVQsZjGUemkPtcQ/ZArRrSAu1u72R+Vwdak2vhCp8xyPXcwjUvkAo7a76C751cs3amLVcQyotwkiJsGd0Z+tnuDiDYTW+jRJxHGQu0JIeH4yrl+LpscgEG3Vx7LoSCFjOM2iaKMiQKgPap1hYgvIxo88AYDFsk1B7OkhKD+ahRQZoOsYupBV2tTOdGEZ9WMRvMKcIB+RIbK7vA+vr00r3wiw/OMfFZSvU4lvy1G/LO918+HI7ArqwlspqbmQj3cUSHqfetk6Jfw/lUzVHC3lqbEi+4c6eHKB4mJE3wpRLQ1vo0/5gaE8ds985q+toP2hech7QpNTWdv9VwDdV87ik9sjmodoxLaJvz16y1ahr7qxhGq4hNcmqOSLo2DggeWXktS3UtNQ7ry3QvU/TFc61PkM9+ZCr9Methtt7tnf6eJotbalx/c+SNGJC3x2aX5XbFz9LeNOFojbrie5nz0PuZ5irnJedJr7ZBo3xLZGCzluOf/uzncf1HCD1/yUEsIWrO7H9FJGYzwSKcRFz2N7T/zxv2r6ulpc/w5+RdAC9Qpy9FVfK7/TLYZ8SI0X7X+k12LweYKtLbqvCjyb2ZeyNmFA18PETOfn0tiGVVwmNfnssfpbMWMzIejIFX9CQssvCr5ACWJ8z41XLvSN7yQzw4AdltojL10mikjBZ/LamvOsnIRGqsrr/SDnZVDMQkMCzWnkdl+hIbbgFDIDFjLRZfpCkFoJHxbBqOv7GlPRx56VuhYec+oq/68PGXV8Ovjn1MvYPzKaL2wfsdRnni9Ve+gfrIufD5p19YVPTOj39AI6mU3kM4e/ps+OC995D6QlwZRl8j7L4DpJQaqIkoHVfFtxQzFNHJy5/hvCRXNQjoTeBRPsLAmQySeYEKnXSfdN3iT3M8Yt7eyBDOoFKawVNyTmRRFKNWBdH0xWjUT7/Pzlq0VgOBHWBUpmMCwGobt7HZqfcx+ufi5R6LAMRUFNnlEfIUUtwvxJPWBlcPkGqaEgqupF62BLipttdQX2EgduHkx+HP/+RfkyoeJWVXYpOm9+zeZ5qJMh4yRPWkemqpyZnnzNBQkUjKiI4sM621LyPG/RURyLeY1lVy3swT8lxq9ObytYLUa+Pera0Ct1rWIzaP196PaMAQQ2UfkSqs4F5UYeiWod0PDjJihzWi6F/ApuGsooWbsowFeCIgMB2C6E2yRlLu6GfY6BTz8zTjuK6lNXTuPxSKuMc2M87GfpCSw9RrcsAoacAZOSl6XOLMsEjFaNXPcjWmw3Kzpmvd/4yzSobZz1+15Mj6tWvD2Xk0rv9LO91FEuRgLgMIYllKBECC0Vr3qwg+9yv12U+mo4CaJMNZJcys1PaezlZkrOpDM3PKmnBQihlnFJg1trrFQWwJ1ZFPL94P/+H9M6F3mPfm38UcR0dzTfj2N/aGo7uZOsEcv0n6JO/jmM2RWpU0mQb71rPGmiClTBNJXURtfpxMSxN9ri30T5YXK93pzeZWHwak1YRuI23EdIyKKgUogVRT4yrHgZDuqlqIrK6k6ESEM+7zQ9K948xd28r1lW5oqdKORLDT6JYOc6+kjyppMDljAi/9FFNZX8pwWIlD2QJ9Nu+n9aD2CmWFIjZZlOuOgqcitSfMskU/wuwZG031Z7fP7uzb73wrkhR4qd6v/lfV2gRUJtagiJN7JVul4aJa4o9IY2s+m6xdzrbGd+unF8/ed0M6MYaW/pHxgzORWA6QHjP+EYDSayKI2Sb6HSOxXBSVe488ijsgJSBTvjxPyTRv3BZ+fiFH95XXuJHPYI/vaS0a8+Aj+ESjr+d+HYh5xdK/nIMSPWa7gfI+siCWaSCM72/eitmgjSDmaOcbTYtCRfVRFt1N+snu3LhhpI9FjE4lbKMmuvLLIBm4DUuelYgRLqBrRt88UG6+eTh4NZIAiqla1Z10tCreP4IdpZrFPoR9D77wrVBcQ1NvcU24/3Ax/Prjz8MNVC3mUWtXKqYWlteeThTb6UE5z8RqTQx4863Xw7feQOUe0PrsxPFwF7alOtHmSBeqXaADsV+bXi1KNBuqCnKDBiXqS57WBCzJYYznAH0083juFo1ZDkHqJ2Kn6FDjDpDhsmhLQJZnpCrNKi28LIgp9WCMRslPKaWYvMfIBLNGdDatpxVRz6hDYBnCQAFgdfXG7fDJZ6fDIIr3lVWN1DPqpbFk60WtD2Wkg4oxPJIP0+wyGRsxTrdQCykknXTp9Inwt3/5Z9SQxojUUK1Himvvnr2oi3dYamSB0dCNGLCGOOW5ls8WZdpATO0SaouIjpWDU3J6fM3knMzMmjXgj5YiPz3Xmz5Sg7yeownJw8YyvEfEMGU5DTlFxap7Ku2M8s2axofwXiIOSPy4UsoyXE9FY1JcLwLsd+xos/vYN4QANIbzEeu+sbUtHHrqWWbPNYWtXBt5DLbXzODhoPEcCTA7EKnWpxGlqoXKcdGJypBz6huYVdEhM8fGIwidp2o6ljJMUUPOaY6OK5+3qAg53ptH0gLlW+o0fUNToR/txqUiJMbIhY9TU1pcmOV42DPzU2Hfzu3h1eehwVdxP4is1shWYFfpiSsMX1wdCH9JOvHmIFqlq0o50l4BeeeNF3eFp/cym2wBx+wBOq+s/wJaDrZsFYiRSamnj6wG5Q/e6OylS/Z3sQRHhzUkd9RaTdTi6MAFiGk6Nr9zU2wWoRyJFhiwLzz/dNi5nUb5MumtehbCe6504bawVzU1wmtyck61T6SmfwVyzGefnbJ5fLq8qjvrWhpZA8fCnD+xe/nPpMZiK4c5XRyLoja3i57ByaWzI5hlIg5bo9nAxZ2pfKTg0ZTbzZQqzKUilZp0SmKu9iVZPHuNmJybvsYgE9nn/UMgpoN2j9dJEf4VF4u/Rfz2x8yYR2tvJ5MiInmSXwFobmTyht0nn6aT9OY4j+70nMdBLHkCfmwehidIs6MzO5hyr/4MP6dYV9K5xVOzBSGQTCkK/6efde45vquMFRZzy/5096LtqghMcu+Td1McUDNklnQJ42fofXWTZXzUn9R/tzfcpddE01ulSi8Go1QjqjSTy2o+7ulYlGULhtdiiOSdOatI2ngW0tg50pZiny/YExW4hijkhde/HbZ3H8U7pbZVUEmbblm4hFzOh5/SPEpPTSU0+u0QHDQXrYE0hSKZq7AQn332KGMpnoGYciEc+/v3MEroWsJws0iFvH2DDfckZYfhlx5kpakIkP6JqVWxJEeIxtT4Khki5f3TrVsViMXrqCWmhIAuf5KW8qjM1etdEFj/jiod1mPntHwDMxk89drwnroGqhGpmbqI6EoEhUrSL1LykKKHGmo/O3XWgGwJqS31j5UxtFMN9QKuLvq+Gqjx6T0kISYvUhGLRHSLuXKnjr8X/sNP/w9aiOgvKsNTp/61l9qQhFn14aMQIFbxsAXquxmYKUHkeq5TJcV/NWWnyH5jjdf/lW1VSWvRrlFanzlDk9ZrTM9qHQo8ODdR6gdYS+PoZCrVpmOvJypUnfbhKOoS9CJpLSlSXkY4VylT0eSLADLVREWwkBB1J+SUWfrO+mCkSmtTivF7Dz0FsaLZJqWbITVwjXV2QGwdZ0PaldoXplZhyvmiVzuIqV6SM3eujOAnYnvQ96+xjG05O0HKjKpuqoXt9kz1nyCRpjQvUZSlozTjTk6d5NNoyh+AGTxFywGR2RyPrStq09R0ejb3UcN8/vB+dBRpc6Eutrq6QBqSIZ4899zN0fCrjy+Fq/cewmpl/bCO2yCCvIHu49N7GpnDNBymaC9RM7NAqwCg1FghTade1loidXn26hWIGPdMlWeSlPqFs6fDOKUDU/CwHj7OUWLRfKak3JT23U56t6ON2XSov+ze1c4MNAGk9rcGkUKEkbIPV0O9VKqDq01Cwgsipqrd4AJ9du+9/1tLx65rH5ix082JgJRsjxk123T+M9pNq1dFFnjuhsR7sjlzl/+7Q52lD+P75G/mhlubj9QEYj4wLPM2nj3LchzSH9Wq4es/l06E2PGESExPMhZesiLxhN3omwvgUYl+i8Xo7AbMYtxXg1i+7pa9KO55aXHH90/1gIQqdr3zAOgegGVe0x3wj9e1iZGOGYJcOjHWHTIpQfski/T8Q/PGIm4UHrO+CvuOILYhkovHmnEpLaSO55CNCh2UNwKaH54zg6wnQtOo8XYHSQHdRlrmLp35Yvdpc5oxtjqRip7RG1fzoS0c95xMc5HPMAULFrArE8kr5gevbWKy8baOg2GSHP8IPWDrpdWhc+8Bi5oGqFmNQsOuYLquPPZ7SGfdpR1AtHN5aHtQQ+hEfPXjY++HYx/8XdhJs+U+GktVM6pHu62WtJlG41RHJflyAKwccFMfilJCSxT2J8clQURtjGbVeWjc8prl9XufX0r3yumIe0vXTABm5AeNbHHKvf2ux62/zEe5JHkd1yjUvYrGT5GYAFDaipyLtBM1XLWSqKwUsHpI+uWjE5+Fm3fodyMakziwDIXSO00w+xRZzkKnn6bWqFStapS1PNYGG/HS6Y/oE/uX1MSGuW5Q1/Hs91gk1m5p4UHOU0y6UQCjiwbwF158iVTtYastik2XokbdsyyJyUyCMiCKZnRvfXX6+sk4QL76/MsmWnl+1qMWXieCyiAkANXBRKgphWq/jeheDpGksyYBuUXSi2ojWEGiSv6G+vukHyq1FWkSVkFZ37VnN+xOCDEAotL9e/btD3s5jwruO8gfWaY6ukiy4Aaq6pW2rlKlVgYw1gGmWN9mRJL7mT+PHEjbirAFbE/03euu8wbA4z2XTIQXjcgciBF5CB+2VtDDNRzuc4+VLhflo57aYG1VaRjpZ9wOTtULhw6GfVDhtxaQOia6FtV+npTo9b6Z8HcnroYzNx4A5kT77PEW6p6vPtcVntrVFArnJsjhT9swW/Ujan7fMlp0V5kAofl8Taia3EHibYb0cysRlSa/n/r0k3C/97a5ldBlDMRE9hKINXGdD3Nd91GTplOdyH+dGmMLxyrNVde0FEgoxav1vJIZ/yJbq6kfAu6LV26E9wExSXZZhCzH19ke7nRnQcxCgPSAO+UpAk4Oflp9hoP+YHbZZdZfzARs+HN8dfax5KvI5sXaXW4NWwSTL53klj2/jNFyYEvmdwIxMxjRFd50QLKeifaoNzSJoGSYI2CkaMxfuimVpoMQEGWAIFl8Dzd989nBxrRQPnUS3zFGVb6gfVPkdoudpHuEOb2u5G3YcWZA2o7Onvw1IOZ1h68CsdwdjDsvtxwyUWjalKlR185NzkDa4VpcMVViUp1WZF2BjTRqo8jlScsQKqWnBloZ/ZQSUApI4Gb9cFFOxlKNYutZ1VyfRa0Hxlcl4qa7Dh4lvbIUPrt0l4ZVxHGJxnZ0doS333ydRmXU1wHFuyhaXDh/mc14w1JfRw4dsobde/eY87TMlAFUOjRSfu+uztBNv5G0BV2eiAKzUomkoERg0FgU1aFEczdiCo2tInU8IJ04cPc+kQC9cvKa5YmZN+a1LDPecg7F0bAbphShy2qlGUwGZlb/chkuV8RPih8uIuy1QkVrzgC0vysa43gqBLbQ68v5iQuNWvqD8OFxRtzPoHAvzUX0FnWNK1Cq18TuqVnEV4lWpJiuVHcDEUsbzc23r5wMP/uT/53p28Mw0ug/Apy6u3YZiKn5dBgjdh9n4AZp4m2QY771zTeIZr9hPU11qE+kxtZkoPPryctg2hspIkuRvgAmu95tH5iBUvNsdK45TEsh4XxoxP0D1pBGESl7KZJBLenfZdJRIhTNAmBrgIBqI0vUcVapVyoVqYkSS3j7UszYwX1u7+pAqR1mJuDc0dUddnZ0kp6mCZiY3CTYdLW1Z/lsE8jesAf0ePS6XUInfsdjzwCTO37uKa9ZecNPV0Bor7L3jQ/q35znEqxEiSMIxLQN1AJSAEFkhUzD9PxquIvUmKj2JbAca3TdkeS6cu407M3+8N1XXwrPMGplSyFpYpGfgLo5FEduDS+E909cD6eu3CO9yLrhxOortoQXj+wMB9sZQklNrKJoFbUX1jipapu4jijAteu9kEnu4NShLEJ/pQ63dUezqY1YXZjITLwe255igmpWIhHndpzANuqmJXL4WG8FRIw7IQVVw2oUCUZkLTkimqCtOrA0ZXVJJQmmq7UkYgZsj7uMC/rtsROh5xb7VU3Ojgt+7RSBROKOsf9kQZOT5KbQskI5m5sDLD2WQCy3Sjf8YjYsE3CkP254LAJYsn95e++WU/VNs+opUrJj9r+NwazV19eCWMpt5qId2xAJNvPHmz2oBGI2BiJ+eMoUfh2IuXG1QzIfKyF8/gJ6ii8VvjOfbmlG64uyiMeyvnZjsl9+LMq1xhsVT8OaSSPLzX43gMq8Mj4vbTEvMNrltSP1Y3KATZ6J/R5BOXttNpNcXAPQF1SiUOdudFxlyqr5HCJOSQwlGIZiGz4gSrqF4G7vnV5ScaPGnrPaDK9Tw7TRtHmRkT1EiuA/q7fof1IBUV9Y94Gw5+mXwpnrzEo6gdLGKhNySYoVM0X72689H9753isUkwtDz/Wb9KHQ00W5pBFDL1kbzWPr7e0Jt6DUX79+GRr6GKPi9/F3RtITiUmYWePRyzTNGcNWA3hJ861UbDyx04S2OBurbEIZzgdQrvv51mgXnaeLivritdEVnL/1+eke617rjCRLpShMAGYyVb4GHMRctVsFZo/E3KD6QE2/57oe0uAsYNOrPqboswICTSUaixp0efYy4PyZWk+o+TS43FEZyhw6njlSbRNExCsw71SDq+H1rXWV4dblz8Of/skfQ+xA465kNbQ0N6LYsTtIwV89f8PMx1NN6hpppe0MK/3+998Ozz//QhwnjzHFknmqLO2zxEzM74+0PG0va6k5YmUWrcjltih9MGM08HqKUlDzpM0eGKEGGrhqraSs1AKgGXdSupCephEMRBjQ0FVAbBl6/AxR3DxpU63VNgDs4JHD3GdFqZANqCmW0VsoB8D2oSJfrrE1+CvO4Lzcw4+73C2oO4ObTIrvNQemaA1yRkwglr6sFp55ru3KGBnMU6PUIF3rb+K/YoB+K46bIrFlSBnXUfc4j1oLG8EGxyomq2DdS8i6A0Hfju0wNEvkRKt9AkAkoro9shw++ORa+PxSL5qhpKw5ozpA7Jk9LeEQSh9V6IU2VBehPyqRZAhMTEOfZ+rD9PQSA1XRDKU94DIsXqVrNZqlHRURo9ljs7Qd7MxiPUxKMQXcqyIJEjBotoS9UoxD2UD0W039dPXRHLT6++bgSWBaYghiIj/inqnOrZqYAEvR7zy1v1Nfng+fnfySVhuiRbvgbg8fKd0bwUj3VfGw1VENyLSuFKS4kr5b55z5S7/Z40/AKn+PXNbA75rdn+z9zizbnI3WU5LdtVKI7HY+xfiVIHbu0pfxU/J7IQtitqAiiGR2y+O/ytjE5+aWWDLo9uzHIzG7ONq42sAy2Rx48rZy47xjPm4zEPhrMzT3yJp0eZIofhv/bptY4bFd2FxQnDNuEpvVDbUj3IiB9hpRWJNHmD1xO3YDQL9JFgVtIkPnfB8AACAASURBVIukc9z4Or8W7lH7Esmenx6XB2lflhPVlGlYRaQRZhhjobTQTZS971E3E6tRPVfytBON3oQ/LQLzpmzrR1HDLyDT1b0/vPDad0L1jt3h9LW+8HfHL4R+CB1LUKZLMOzfeGZv+NH3X2UWVg1Uf3rGKGzPoLpwDRr6xfMXAJ4RjH2pkUguXjgTFgDW3URi7Tt3kH5Tak4zvCRJJZ07hpUCYhUYekkSWdOyWFkQmETfneNchjDu9+8wboeNLsNqOWp9c95WyDcQiiBGnUGoZKxEsRANtDR2JkrlKNJSXQxwUtRkSgUCci6ymodtFcZo1dY076FBqOVEJIrIqiBbFHHMc5Tozp69CuAohVpjQwdXILHoRhdCrlnCwC9KOJnosRwDqHH1189/En7+039DYR7ZI0BMOnndu1T72m11sGFqYgKxHnqzqkitfufb3w2vvPyyRbaKXk1kxdaSFoSnm3P7yBZJ3gIkg51AyleQr1Hj7yh15DlU+4vJi2HYVFcdpx4zOjYEc42JCuyTRj67gfNWPXOUcSdSFzGWmlJUSknLwJGDtgnVXK8d7W1hJ9FlFU35YsNpBhwhAJ/jIUXKrsh50rXWmCKHMP+Z5pe5as9Gm7ARmGJaPVrJbEkiB2Lputj+w37wdhOk7KRSIwdDEU4hS2krf1ilOXselZFzt+8DRggM0A+pz2+hSfr5o4dDAe0Ss6ODobOVhvBG0rvS6of0sYSay72Hj8J7n1wOn164A4iJVYhkFdOhD3fWhi6eW8o4lp1MbWilDloAoWN5DQBBp3tpSYNDC2146umz52zvdqLkcmDvHvYa0yGoxy0Q8SplrxplKU7BPG0QA8z4o9OMdYV8Vgm9iajW1ABgFWhWzUwzPgmqfiWC1R2d7bau53kPq/sq9c011hrQ7EC60sMd+u1+8/4x2mP6o231elhM2jsIyVE2G+lGx+ySfhol3533FClttsNfFXE9EcSiSfM3NDi1NZ7DN/PJogFWliHWTNPLciAGScpNY3zkHIYofXlqb6MVT9HYk0Ak9zoZb/5zBp5dBv8QLVRbxBs3Ye4D4y9e93A6sSfMdTJeF0spRvPEMy/044neph6PICZPVl5nIomk47cmTnc9PC1jnqIbNRM/tv9yH5+93BHE/IJnvywS1Hukc+Wnk1H8K5sO3fi6TAox94c8kKXjsEjNV5PVyAQqAiyNNOljSOAwKYkp5GdmiQzm6TczRqJ6K6S+bnPGYo2Qc9T5N5LG+skf/DM0Er9pdbBffXAqfH7uNgCGqGogDYKhPrCvLfz+P3mTVFiLRX7DNLP2kdefhsK7yGYRU28b4q2KCO9Qq7t68bwxqrqok7WRVrJhnPoWoQNAqKZGoJ8lmkFFCq+QzSosEogJlKVcMsAG64VQsqBZcFbcVp2ATcmFFRlE18DL+YqsvD9M2oM+DFMgFkWCWWs2ekcTtFX3wlDoxRbJxbpqSo+b06L2BD2X2kIpRqEC8ooUzkX6mAW4T5++FEYfzsAOrbaenCWo0BpT84i8zEM822lYfdLBq2fAY//N8+HDX/8Cg8lUbUCsESWMjg6BWHcEMe4ZOn+SSRLQfvutN8Mbb7xJjQThVmpTuUgs1ks3r5eNeyYOb825rey96PSYIrqunr2PAN8aObxNQFqKRGNqcB4bJSWNwS8FhBWNVXP+s7C+xqmNWXRvbDVpWXJ98PZFja6j56kOQC+Fom9i4URfW8xRSBGyp7O1kbSbbAJBPA6zB+asydnTmtaTNiZPo9XwvZP+M0cvAaH/JdWX83bFJvPZ3htB1k0klBLIFEqeFLCWCgXiZBqm0XD84srN8PmFa1DuJ1jLrElO4+mD+9BPXEBpJITDu0nvMiTTGJR4kovASd8kSvbHzocT52/R/Axwcx7bwO5DHaRjST1WkUpsY+RKMylkzVcbYWbe2CipWSJ52C7Wg3jnXq8p5z/99NGwZ2+3iReoYVmCxRpyuUrKUMeyrowLTdG1rKkdddSYYSTWU79UFFZKKn4KtZv7928jiFwHW7TD0r1z7H0TBKeGucL5Kp2orIuArId05kfHP6c2N+DcKWMA+90Q69TDMdkjj7pkJwzXon3UP2wtRIboxnX4uK1zuxfvXyZMc0p+PoBwE5xUQ3yPm93PZdKird2QHvPPG4WcY2eQBzERO/SIUldugc2cZ1DRjIYtzoyF9idueH46JUdyfw8ZkM1fG9E7AZ4ICA4kFkZG9M8CYu4D40V+0gW1/G5u0FseGOxTbIPrVurkYl5dF1fpj03klHQtLH2fuxm58MivkkVicSvFm/67gFj2uD0ai9c9Rhy5q6zNK2841hAWWawCFql79Pf1k04cZvYRzbikT1Rjmpuf9d4LpYIAFtHz1UioryUitZ2dXeEnf/hf0NNTG7ZWNoee/ulw4QrkijEUKeht0XVr39kc3nz1GVJgxdTE7lqfyQ7qNl28VornSj3NQBW+wvgV1Vc+Pf4x5JOBsGc/KUpkhzRVQCDmg/lILwrMiERK+d0IF4AgFoJN6w2V6mEaVL2IKOUh6vprGl/PsatJ2aMo31DuZogpK8MQleyt9uViwclZSpNsLbUqiS69h7FR3fPPilsrgBMAiuRRpN4pRWQQPaQPqHpZH31FJ09fxqNWcyaRMJu5DEBeQTFd6ZmH9P0UwBarq2A8xoOb4bNjf0NtQ5MWlqFXA2Ltu1Gz7zYRYLEw+0ib9kLQUa/Pt775zfDN1143AV5pF3qbhJy+x/dL1oH0fagaSPRjLWh1HUF9GfVaBkqREVGAeq2USpe3LgMlZp2URkZHBxjvMWQ9PxrG2sooD6WTxiH0SDFdBB49X85lHaSNbYyRaYDAo9YFfXnmgetuBR2vV5kSuu6SbpqlFdO190ja7mHO0Y0mbbNNiY5i1mW0Pa23lOMRa2R+ENHyGS1C9d4QBqgXT2lga7kmQ9BXxQdKOV5p1gmGnJ26dDt8STqxf2TKomlcISKxg6GFTmdpOB7Z2waAiLwh5RbNCiyB0bgSfvnB6fDRmZuweJUGJIIr3hIObK8MhUtTpP4WmeVFCww1VBad0fcLaLCurECmC93QYdL+koiqhvn48ssvhp3M/tI6XubzNS9xmJrwPHT/SdbTNISn5toKKPzUY0lTVpHSbATA6mH6lrAnRgZhmAJyraQk62nOn0ekeZbXmsg1a3Oa+qUa9aU1ucaaunrjZjjx2Umbb6aGaEXoSjWr0VmMRi8/eAkorT/jisZ+RYGbOcRqcM6yBzcZ36xNz9VuN6UCI17mnPt0L/MJw8ybbui52PhhTwYxMxT5KMP8Iy0cM97em6HHsqkyw4S4UC0WTUiqlJ02ljZkNEAJ7HzhbYxW7GV6ub2X+QD2NPO+IsHDDJC5b/kIxt9/Y2Tkr3MqbxYc0iVIg+e8VyF6H+ZhuE6ciewmINH5W6jrxsI/3r0WHYeRPMwwOoj53/26JX/jqyOxvKFKqSE/dvdcs/s6pRy1p6RIPg+9exjvrR+Ch5qFLZWoJsHlRWOXKRrT6BDrisfzU75cjYaKeppbd4a9R54iP387VNSjb/j8G6G6AWUFGle3FpaFQVJ6ksKqRMR3ZLDf2GgHDx40NfAaal5SDVcvyyCNs1cuEqWMDpNSvAjY3Uf140Do2r3HGi3LATKNSNd4GTXVirWo2pOU+QssEhPd19eWSAVqwpXat5QlljStQCNBZJiTk2T3Wo2x1ubq60DrRer2RAoJxAQAAjGxIIstQvOeGkun2nvk089uYF2LUvUxRYliUJZhaDQ4UUZglYnW52mCvnZN9Qyer74xDLcaoSU2OwzorsIea6h0EDv2m1+iYj8BSC2jmVgD8Ksm1mWTx5W+G8DxUC1TIsA/+uEPmf58gHReg0VCqX/xsYxHMtTmZLrhFsC7cxW3v3qutEq1t1ha1nklNqOxApWCmiX9fMfWdjc1rXKM9DQKE4NDPn24lgi0hTqdjmF+dsEclynV/WS4+MgG6l87UcnQefhXXP8RdNO1NDdD6TtlX8wpjD2MRhDzNJzt9VgisJLeE/awO67aS/l9kkBMuzK3n3NGR+lTJrlBQ+xFVeb8pevcq9Jw6NDhUAelXcQI6YjeI/q6cIN7MEpf15T0S6eJmovDs0f2h2cOdIQKoqq6cmjyZEeLiMKMsg5ojc1vCT//zefhwy9vhCX0NYuwMUonHmylFjjLHkQ7U3XfKggchUTxcrK2UUtVBL/E/rvR0wNQDYcDzBV7gV60So5J56eezVEU6Sdob1giAjPy1v27SIOhZ0ltbsvcWChBXHgn92cbmper1GOHYFJqKOu27duMOSvmqPa5BKZF7BhjIKd0JhvIuuh6nD1/KZwilTnFvlqT3VPGS06Hzo0boPqy2nbU1ylnq5JviQZrPamuPoJTcBOxcrVmfBWIJTvnvn7MdOk3y6TlbpfdLdv1MSj4/w7EEAD2qCLzYYZJeWOcq0lk6j16tozE5i8HEF+DuTEn5h2m5W/WOvOyfF3IADP3Fz/lFNVtBDGPnr4KxOxSZkLZ/KL340jKFnqOmv4EQ9LsykkaRW84G4U5RuWPO8GtNfDZZk4RpTbfxpu14XXyJjPedhbE/D7E6FE/M1dJqUFFVgt4XUMYe4GYlKwXMDrSiFujoL2k6b14ZgI163bXEE2j22qYJhEZi7KWxT3IxhkcWwgvfusH4annXmfxS2aqNoxo+OX1a2EZsBxj0zXConr19ZcxfO1sSM04Y9kRDfYTTdxCXWRKo9jx3Cfo29BU2XIxEKUqYGxEoi/ra0M9XjPg2GTyFIsBNlHc3esTA2rVptYqNarochzlA6l4eCOsX4OUlnYQ8y+r+3IdJcPjPWMuLaW6jVKKJWxoHy2hXLU/d7PmZQK5LaRp7LUcb7mU64kiK9RDBgV/huL4xSs94fbte9TCNO5D0ZzSr0Q3RGeiP+9oYHLx5ZPIb/0UsYcJjABq6ih7dHXtgU6PuC6RjNTgVcsUiEkB/yc/+UnYB41aiuwtGCQD4njvs/fdzzYl17QniXWs307GIqbjrHFY+hLeW2k6EHLmFLeAapPcnwvnLlpK+Kmjh4isW3h8kehs0iIujWIReUXXTdRsm+iM0VPtT9GZVNG3ISslb983d+bLHD+3H3bH4n5QLcwmEpgj4dfeJpG7afB7aMD7+Nnm7INF3bk7vvFz7V9eqrB0qUZcUgy6Sfbgg48+4d6shteIdLuo1W4ldT0iRZy7AzBy58MQwtXjkC5mEHtWFNpNu8hexIi7d3DPodeXMGVamWjB5RqOCz3S4d0PvgwfnLoGCYqBqKzfRmSjjkDqaIAEMjZw19pdquubEdAWgYmhvQ2ADMev9PFl1DqUgv3mN19Do7LLnGEbj8R+FmFG4KJMyrUrV3EIb6GzWEq/GvUwkpkt5YVhB1qdNSJwzE2Hcep2ckIk+CvVkTmiTokda2aeBgjPEnHLsavh71MA3DWa+CeJzCpgMupbMl5S0FGmQXVSZcpUs1UGRaUAZUxcAcg2J7Xhs+EXv/gLarlXvxbEUvtHsmfJ+Y/VoXi3NmCaRdVmg59wZzd2v298wuORGCC22fvzD86DWG7zbwKx5OFuPoYNc8Q2vSb3WXHtelrCPy0ty2TME7Lb4wYg+QXvr0mbIX8ZfITMRhCzd5Yh055RBBW9RLuAVrjU5vL6UWI8phRGvnciGlOBUNzHTg4T+SB//OluPR4jxoMwT3rTxo1RSf46RsJIjOz0fEVT6g+Zn5+2/irVxGZQu1gSq09NztI6s4hMBA/Vw7zrfoHXiL5uU2eJ1IpY7DXUdW72Dodt7fvDwWdeMkLDKh7nOKMyHkAFXlGaBTBYgR21m5EqB/bvNhBTfwx0tfDg7i2isT5SmZAz2ERiFq5yDW0KK4tf9QilHiv4rFo8SKk/iOwhT0/gVoIRT7O0ZJ6tNkZP3ADndY/3niZVJ2JBcoJsgKFR6+MaiBGHgZiASv1n/C0J6srrNxDj28ktsS6mjRmvvd0Bva8MrIwlf9LEZrUBiKlobEWArJBjf4ixO3XmQrh0tQe1BeR9YJ+pgC8Vi2rGtlQAWn3XvwyffPBXsMwmAc8Fa2rtJBLr7Ow0VqeEcUcgTvT29toa+953vws78XlTONlGJCaq9JNAzAvwvpoETkY1516trxZY6kivqSDdVAgJQSLFWuSqKGofWOOrGoDROryFevz1a9dtkOdBaORVKFMEGHhrODdpfL2ted7CNPYABCM18bki5GhUix9EvhKVPGvP3Gx0VAWm5hikaxzvgdXNczv3K3YJz/UANEXe/tHZZ5tHr+fZezmISWHj5q3e8NtPP8OgL4UX6cXb1dUFMWIr4toToZf2iXsDsDCh2muMkKIkAcF+xIh3tzWRsgMMChkNAxvElDSMLFIURqdXwt+cuBTeO3klTKBiXApI1NIQfWgXuou0Vyw8HNJiYkQNRTXkpsqJwGr5noDxefnKFaZITJLNIAp74VmiWYksrwI2jLBhTayLLMS11d6+h75lP20YazRab6GFpQPK/gEcHAYZmfOoyenrKO9XMdJFDsUUtSHtuxLS4bqHqtsWcGyamSeQWmdobTEtIrWkgUuoTReyZlXDlNqNR2Ku0OLRfdpbfkXlrEia6vy5c+FPf/pT1D8uWWljIzMh3helay14yRNDUsSl90qVz7Rekp37WhDLG8PHfhvd3CemUSxmXjOGdTOIec7bDa+n+WIdh4fcC9tolBMK58Aj+97x+QkA7D15opbhJpyy00/I/jiIeYrTF7copX4BE+PJXxf/Hg8v8jp8E8UrGs+K57qopb1HLk+cdxRz558BMX9yvMYxLZIMzmNAZQe6MXLNA7rdcj+XeG0jFcFrC/ynY5Pwp5Tg1XwsfcV5NoEm94pZZoxMUyiQaKjrkQn45lFXeBRVoucAsWJ53YjfDo9OM2qiMLR0oBwBQ24UKrDqBNMA2TL0cUVVTVCOW1uY5ksTp3q7JI1TRTRWJtaW0hMMlJzjdQPMqxozaRtP78mLE+tP3p3ksrazEVVX0dTZKmt8FmW93DaenzMFdLxS72O6R2N3r9XK3Gt3fUnPBmQ8c9tzrIGklcg9U33LvX9nKCoSU0+YNqqPq/Hcv/5njoc2crwtThJxRqPaAVTXk5qHmni3Qn4YGHwY3vvwOEDQSwoXggQWU4CiElEJKuxLD++Gm5c+YxlN8h4LKJdUIgK8C3JHB+e/HVKMhJ6HAem75gG//TYU+2efNaBvaWkx1XG70xmQTUY7X+fyWtcqqbNZ+thuMuRRJyM1h9oarqcqPzImOk/tU66JVCMWUNy4BgB/evxTALUG3cuXADNFf+ongoVn9bgYZBkrzPdRal/xY4osMkujJ4czrlcBkwDQHo+gK9Cy/r0Yjdk9dF3I1EjwpExKbktx7AbYtgri3sj9FjMdBnYZEMMPvU0kdowakBrXn3rqaaOht5DalVEeeICkGzPFRhB2RkDR9ARnZ+ZDG43prTSsS7h5O6NVqso8YlRkqihvaHIpfPBFT/i7k6TQWe8FnEPZ+jzRW2M4RE/lo9lxdxq1xshqlJOO3sp1HKAGKiUUzZR7+ugRjmWb7VPpcC7BhtRF1/5UiUCOghI0aoOgvwFhZIaASi6NnrBFyBzzTEQXtb+qnNEvOJR63TQMS81bk/O1aColUPFxmGpwSpc4Nw0w3UGLRykOmVT1V005xR0EmUddui1WxE/wEu9rNNwrZHXOfHkm/NnP/pRe0SuAWExbR5OXfshmidmYsl8b+hl50j8IYln4eLJfs+ETfwcQ25jGckOd2VxptdsVeDKI6SV5dYFMxsC8MX+vhNT29jIqStDY5smeUTT66YonvNDx5LdC9ACUSsmDgT81Gsl4PKa0kQyFH4B797qpcWJyYjX6aUePMHMJzbOQwxsfs02U1oE95kbSCvR23Jm78juAWPoo2+yZmoAel7c2SuFXI+OVUlRDqlJvSonKoxarT6odNnpcYEZ0Jk9TWnK6H4rM5Ikpyihk7Ihox8vovM3w/B4aI4cnqKvh4atRUrWUEo05R3hUAFpI2qwUqm81TKmD0lKEYr2OqO3UJDPCqGnNzboxlCe4ygZKTds2ARnNQI0gkbFuJM0hlpvqMAI61aR0mZRWlCKJSCv3bveSXhyMvXsuX2RRirsfbtL0bxkN+0zqbIq48DAtZRUBTYAkNqUiNa07nzCl19oKNWBTtGL1FtOkA/xiM7QixjKAqJL+uDLqY4+4H5ev3oTogX7kyLRNHJ6nlijpoopiRHaHb4drZ0/gLYvsQQ8WgrI7W9tDZ2eX1ZPUPjDC/K5ejOwSBkg1sRfoE1M6tA3iTDHeeF5YIO6PuJ6S/JrSg5p6PDO3SsTRF05+cc4cgZe/8TzRRCf3Ryteah3qmKR4T01vhn6BXloYTn56KlwnrbWLSOztt98K+6gBFRWLko9avda0rVc5qJ5V8BR5ND+Ga77I8+mhyDbTHjJ/0T17cyYje8MYjNrz0YlQFtT2re6RGVF3NO12mPRUpH7rGCw6xkMQm87iLd9xWeKUHrLWJjGFxCfko+8AHMc/P23s0p1tqG/w+buhomtyuggUPYDYnT5aCZQaZq8s0gcnTc2tRD+HD3SG1146jMQaJCStD9aDGIYPIXYcP3sLmv25MEgKfysMkgoa2g/s2h72d24Pj1DskMMokFAatYoorBInUJGLhtvKmWug5UJ7wYf0SqRAI4ZY+zxnBVCTcoqdsiIzzktVqSVmAd6/djlMUp9+BJO0hOtZimMg0BMbeR3ijjICkpqTyK8iuhYIOhUQk5a5MM0728L2tk40LUkdci1NUF3X00hBHjQkm2ibKho1v318PoB98uTJ8POf/3noQR9VjnFyYJK7YhYvZbTi7vQUYax/5u9wfu9GI2e13WTwbF/LEGQe+IpfHwOxpGKfj7B+B3ZUNCI6KlvaG4DHP3kziPk6d9pt+nKRUn8PU3Q2EEuPpJ8JLvzy+eflQcQ3VvTU4s2x4ZU54PVNkPAkRWE2dyneLAex6N1FD8UPzD/bC9D+BNvg2mTxM+21ubNIt8SN7qZMajp6u1321k8savvV8X6h3Ba336UJN8ZYcqUdJBSsqbEiRtiSURRpOmdxpHgEMhf7lPcnfbVVEwpd4feyCpqS62Gk0QdFYAGIDYe7Q5OAmK6XZhGhQg5oiuTmqS5oy3h89aWFYR/K3/tRbtgKmUR1OckwSYXajJgEV61jP+qn6ehEc2YzSwV9J6ruOxlFoQitilx/qsVoY4mUMsH5DVE7uoOav1Huo/pIPu7222JrITL6jNkXQUz1ogITBnbmoiIci8YEeAkM7eJ7WtnTVhEQDfz0zTnTD1ZKSlQjWzR7rJh6nqYHX+7pJbV4GRULSf8IOEOoKl0Pgz3nwhfHfo1KPCBGLaMCEGtBbqijo9P0E1WfFHHlNuoJ6un74Q9+FJ4hEhPAiq1WFedhuWG2NvdYLoopGoGEojD6+QYB0V//+lg4c/EaDklVeIUpA6+//BwKHJyzBp7KYcFgTaMa0YuE1icnTobL1MTk5Dz/9CF61F6jVtfKNdNUOa+leepOkQdGlrVkAxRtDzlpyfaNNQ77Y+nLJ0v4l+6/J645Zhlk69/TdXcGnLeyRDsQgcn2sr6pQ63CmvR/iOMoYWTVHo0OYnvFTF78MANBXSeOySvpADyPDQ6Ph8uwD+cBJ3PcWFP7kf9qhpIuRmnPHaS/JgAB1uskUY5S7aVKr63Mh327d4YXnjuAiglrBk9VMmYkU8P03Fo4z0DYc1eg2JP5kA2rofl41w6lIGG22qRmpaVx+EBZrTvT3KQOJnk4J3/xfiJSqIlfEakBmcrU6kMVE1RN5sR9cqRYvwUc19jAYOglAppFMLuIvSuKvVpTHlJDVtSlGXjq01MhxCJe1qyiwFLWaiWSaTtYe3WQTQjzbACugMwtmMaxRHMUTVbW7roG95YwTc37xPET4Ze/fJda3W2zI8naeZrbAUxfqSk5ZeFS2jm/Up6AE5l1ZLbO6P2bHvSVlX0bIunHZKe8T+zrQCwLGdbQGw3A5lRiPoUXi3Vx8WcDkERqcPSO5t88PS1F/7YtkwBEC1TpkWTUDY0S4MUTNlfe38t1JL1J099HLK0IYvG+2fnmbl66aErDbLhWtjH0NHtPS+v5I5bmsk3kz89DV/7fTwYxB/BkHDaCWFpVviCedCt1zaZFSadBWJRtDcdTSlEDAJ2kAoBpZIgWA9/qGRPTT4giAJPe2pzSEBqzQJ1knlST+mC2oriwVlIVHjKteQEQW6UXRtGYRHHtnmoDQBwRO762tCDsRsftcHcn1GK05TieBd5zWSQANcjalGb1gfkEWEVxOmsdkwBCoreSXWojOmkDCDXMT0oeZrwxsnN4mWMwonopiAvMHmGE/LrHKMAMXlyvZgC9N8wGZMpgWNOhajE+EVt0dhFJrO4T0+JJUNruRcwM6ABcl1ERGcYE4Cumdqcm6HJaEkoxDiKtSEvv1JlLFOt7cCqkKoLnXbYl9PdcCCfe/2sYZBMcKyAGJXpbs0Csg2isw4rkgzAwdV4i4nzrjTfDc8+/aCPnd9Ikq9phclxc0NvTer6BtTbV68TYjHVYpEPT4efv/m04D+FEhfhXX38pvP2d1wAxzpkRIlrvCzTc3scpOUkK7NPjpxAgHkRQti5865Xnw5tvvAKtHzYbxtP1RuWkSehMBldFMbT8UIy2Ph6+REO31SkjvMGeKNmXVxnX566SaraivBlpI9zzHeXCBIK5+rHe32vRa0SzS8tQ3qn3it1aVlbFa6jfkCUwhqU+nQ/O7k+j2wvElDWwKNC/pyBs9NPbOIU00RTyYKrvdrV3MganinWKSgyyU4UIW8+wriRiLBJDC5kCjREqhNSxrakKFq720CLakRq7UsY6Jn1L1L2k0S6qR3JrtMyKACCpzRdZzVbApHXH3+WSx4Z9PU/fkF9UnwAAIABJREFUBcpmGDjobHTuupDsTcYiEUdx/tS3cDhLULqplNQZ+/ABjcp3qGMuMnmgTHJtgLwmb0+Q/VDkp31ThFB1MddMs/CkiToDKauEdHhbxy7aJjRY18WIV1in+FzRQMlBiTAUDU2KdC1DYcE0EmsCsY+Ph7/85S8dxDLDO/VqSxsmG7ipHmbamLmPy7cRJfuX+2PmF0uFPykSo40l+2XpYFuPEUI318Q2M7g2sucSmspz9WK5bQDbdPkTMqctGgj/NEOzx75y7y1PxTyUBBvJoMsbjbTQ+AbWD6NBhxmg85xCHsRSgTHbaLkZaNLB5KPIfK4/f04xf8wDeU24WKOJmzoFZOnm2OfwoANV3nO0vzv8+f+sQJe9JF6k1pk/iVmZnilwkKqCNqjIEJNquqXLX6QNo9cTPaXWBJE9UqOiAEUgtkAKcIai8hTR0wj9YRMUuVfRTaxsbA2rGgjJvloRkEEIMCIBx2iN4poBhXpANc2X3ei/Hd4NiPH+apjVfCBR+ZXWtPEXEcQsChRbTRFPvBRKN4p6vBPW2C6YWorMpGChoZkSTVLK1Bqg6UG7DTV5AVZfnpqdQMfTLnb5FPFGCrdUSUwlgtVRIIV7NTPjqSoayzEV7SV5xyXpKtq6j2u2AIOh+pho9zZEEwArIyVUpF43ZlGpD+nL0+eZMDBs17qMtFx/z8Xw27/9JbbwIet4iZpfWWgGxNo5P0VjSiMN00+nqQRzOB4vvfRKePmV14zSvINrUUfdJpeqsYuVakG2u8yAW7pqvSIMDc+Fv/5PH4azF6/TqB7CazBI3/nu68wx06gOJIgwNpP0RF24cjd8fPzLcOPqnbBCkX4nskhvvPp8eOuNl5EGU8My6eXYH6roW+xLOQ1YS9LIanly1RRLB8ZURaLHp/WY7duyhtko6isHzRu4BVSxvmYEKjcFSRtTCdK5+XGiiz5AZorjIu3c3MU1rOImS48xvkIgZkaYq6Q1JRBT0g8P02FBzh+GlzrRLYx/DynpErFuuf+tTa3cC0g6gJJmnC1gzafIYDycowbM3mkhva35ZksLDA2thNwD2ixwTGQMYSpK4owWEQgbStNtkVI/j7ujqFRsdLzF/rXsi6IdpezMQJhGpYEY/yyw407er3YXrSSAvogcC0vTNuVAvZWVVdRhUQqZm5xHc3OA+jN9Z1ynoUHIXEyA0H6UILMc+2Kmkzcy062F8UeIVZEyfWiR2M6dnThGzZZil4PClubb2atGEZKN2miA4i3lb+aDQBRhsvlxIrG/evddShh3IjvRjZa120egymJEqocl4emshfuHfv/qxNRGZBtl/9hKSCB25sIX9oDYX254ncSRIjMLD81S+8Gn5+QjHcePZHjNQKQ8mllkeXn2Qt+MuocxTeHvpye4woZFOSnOtY/kkdTboAjQeNWKUjSTKGXp46XRceol8uhTf5l9zkaGUy7Cy6KPvUXMEae30yOKbuxWG+r4MfKrhHb9K1VpvI6QnA83hhZ/2PumRvF8yJ4McLqtQv30XvnQPP11808dl8BskQhohsLxOEZfm1HTY6fx2kQAsdDfojExFV19Qa9ZIjpbpK9khghqDDWKyblHYXZxzab0rpC+WRFtm14YpSq2Am6ewtJN0+RYxnPwfWh3R2itr2aExSzeM/PA9DlRJUQSRfZZ+rdNiPXUhV13I1Z42qWZES8dRCgiPWxH7LSamoUsk0WLRIqjeMm9SGuNDY+aiocVlc0z8qWUBTFvFJahlHKHkwFMV1HRGZ8lZp2zGJ2p6GtAP3V/0u958lIBBs0BkNQOdbsSY1TSMkCdowjPthAK9QSMxdt37tpgSaXwLp76JPzqP/zfYXl+jHek2ZbXNTS2WCpRIFbM+42ODAFi/Tgg0+Glb7wSXoUCXg1xpBH2mPrKlF5yePXo1Z1DHaJvYqWEpKwy+nA5/PbjM+Hz0xdhlM6FZ587apHYzm1Ei0VKT9HnB7Hh488uhOMnzhDRjpkBbUeJ/53vvR5eY4xOeYWs67Jdx0d8yPjEAqSIfog1Dyxt3NJUAxGh3iZXq0VC9cRE+Mp6X2aUc1tQx8m6UzQmM6f0fiQmWQuBRWWCHq0BPRd2JNdqcpp67PBNGHsTpP22UyNkyGZBI+9QxnupjiTEIh0u8pLWEC+1lNsWySw5aAhYFL3qvpxjBMnlazdNLWY7Qyl3d3RxHojlErGMcV2uk2K9Brt3Tek5UrsdKG20Ntfi8E3zvgs4JVqKXBvu7SxRzyrN7Wreb9vRbtMO/JTl4GoGm7IVPg7J9rplAuR467A88jRwS7VGS0s5gGwFBIs0z4xBnEswgdf4XZF1GU5eQOdx/RFEDNNUpGVmcRoCFbJXM+PmlMlBFDO4nNaYZtLWJbyGhD8OgdKMkKqYzFBSTF1OdovjsbjLzEz6/DzTcCN4eBZIzso4PWcfHfvIQGyAHrZsn5iRjXIgFlPe0Qbb1bGSwgYvPbNOnvz47wpiY0Sb9hn/EIjlF+aTQSwLBtmamAFUqjXYJjTU+goQU10i+lHy4pTGYEEa7OBVaQErjafNK5aQXzNRr5W3z0dEdqwJxLhH6dolwEymwU48pSnjk3IqyZ743xAwen7XE5368lqbs630TIscbXH6eWZvjUFSIprEa+Kb282UrkkuINBzzUXSmTtdNWsocnc/Hn/SatQbKGVo/SZ4J+PkyjXqQ3Ul6bR5OlEjWuQ1eqpvyWYREc3Blptiw08Res3AQprEU59ZVO1Mi15K8BUwn9CQAwRE2da03hrIHNsQtj26fy9UZJhdyBetaPor76s626pmmeHpWtcCEZmG/tkUWNVN5BzZvdRGKiLyoIFWCu4UvKUI0oIhKYIFqI2hOsYMoNwHHV36kIss2jRmxi9d9CKTgVA6x9iHLoHk90hMRUVjqolJ48/V7ZN2ooNYumPJedNl1yJItHNNgiYiIyxRf00Z9acyVBhKGFuzDnCOMKdpEFCS9NSlLz8Pv/jpv2P45aiDGASYephibYBYFyBWDuV5FGJBH71wkhl66aWXwxtvvEXNrYYeu0bTnBTJxUHapzGkIbBpppKlzaD3jyODdOpMT/jk5NnQPzgCZf5geOc79ES1IV4r5jzXYgQv/tgnZ8OJT8+E0UEMH++3t2tH+KPfezsc3AvhoUh9g4oe1jH8cww87YG4css0LBu4z+3Ue7o6Wxi5g1IHDeAivDgJwDZbbkmmdhPfgt6vJqavgHed36UUI8dJqUVNOSihCVnvtdXYUarPzuJ4PUCq6RaCtRPUoxpRjTlCE/JOS51aOpF0koz8vLQ8WYuKrisgJhXBMCQ04lvkI218gdhM+Oz0lwZmmopeTWptD0LMddRf8T7CXVimxwH/qxBsFEeJbNLe2hyeOohQcxnHOzdqFPta6ktlpDnV7DtBRCIt0L3ojipydnsmu8Y6UYaD88SNs/M34lpycuWAWy1WeaME4tpf2gTSR9VAGCJnVF5WVqSas269lEVEVwZi6JZ62KcJ7dOAFvJUPE9KNLoDS9RoSygDlFXU8W9qYxC1oNLyLYaP6tjsJ+7ZxjJJcsAddKOLnjExbnt0r8eI6o59eCz89bu/tEns2dapBGLZACdrA/9/B2IbDKqMb1rKEQhSZGUOk3kiXAdLIck98t83Gm2/Zq5Ubn6UEQ80O0F06kJjx6nqqUVA+K45RRgmsY+UOFBorddYg6s2e4rwtI71vgYIaaOZi2aGzQ1g3IYZELOocwOoOBA6d8ZOxt4vgZgNCrXrYMGDAar9F/HJz817vcwmJoC0GkPWcNoR2XdiCeU/N7OuMr8mvcb0kF5tozaoSUnzbhwDOQkdV30xEzQ1z2gGWQIyohyNl1faTtOfZ0jVTc8CgDAc5/heYFMs0Ny7oLQSTsRaUD8Xm4mITJFZNYZAckp7uruQWiohEuO9lb4U8KgGpuMQM9HG2gOaAlGbcRYjnghiKpZXYWAUgYmlWM23RpLUNmjwJkaLdbAE+0o1sXu3b5k+pGSfbHy7zFisqzgzVGQhdwgEuF7XcqORWIoFWHYb2ZJAzO5fvPI5Bmi6efqD1paWH/dQ0RvNpAIyYyyirSjV9mJqF1p5Gq8yAjvz5pWL4d2f/V8OYhjnYqKZOsgrbaR51KskEeRx+oY0SkeNt88+80J4550fWmO4CC+VRGI6Rh3YMiQDrb5igFjHIGMpIDMQw1hhn8NFFNWPf3Im3OrtCwdR/vjh229S+9FARi1IABbywrFPzzHk81yYGJ0MZbzPi88dDv/0R98OzQ0VGEzVY5yGcb9vjMjuFAA7Ygr/29HG3AWA7UFHsIUaUTlATjxuAJ9LJ8bLlWfq6s4kEJNkmKLzRdirKEhwL+XMVBIZ1XHfy+kjNJV7IkHVwqZm+iBdaFzILNF+Y9jRchjQJz22Rq+T1gxtAKNjD2DmjgHSpURV2wAoZqFtLec9ADIjn+ueUxPCObvXT8M8j4oVWI5Rr5IEFWlwlnbouTccPj17OfRK7BgQWWTPNNVVhW+99ExoqScTwVBT/o/1TYpdUSr7RIuhSOuflotCoiC3DIo4SceKQKWpzJoGTY3Y9ne0JZ6VkuOkKeT0Fkoo2VoHvL5bqBoT0dgqILaEMocGaZdxbYqJoNZIJz5C61HTBNZX6RHjexUwUxVbTo7Wts5ZclsFdh3KUReh/kUKVm+0Tl07Od85WyFTmFvvHj05iG2OjCRjxiDXEYHYb8NfUxOTVmqKxGTXkon1TJ2/VxbksjWxzZbsqyK03zUSeyydePbiKTejubAgpVU2GnszzP5Et/B2u2IVR+FyBDcDBF0UgZiMfAxvPJ2kl/trZYxFSJCo7dSkGmyhaPMEaXmpWLuGF7GAl7HEtwqVmk1VzHsU4ZUVaRKqvZ08Bi0m5XhdP86yFJaijJ9jP3xApH+uH7NTc/U0RYPxr4Z9foP85elYY7owqhH4Kfn7ef44Xo8siNlbeSjvjplHnfmvvFalXaWUThR4xup5/tkOdHb8ep/kSGjx2E1RflqRrAZO6poumuqCRrVIGmqaNKMAbolrrIKwZoVZfYx05BRMnwUet9dJFQQAEz15kTlK1MSd/UWacZ2NWEmjZiP1A42TaIKIIOOmsMtqYRzHqsZHqElW5A4Bjon5+r2w2pqvDP4JzZ86k/rH1PwpgGjahoYgxlPyN0rXSg9yHAZmH5GYlPN17BrVYtdR9zeqTed0L239ei+YUe9ZPw5iisSgrysyi4M0jXQTiT9JvcXvS7zGcRK0q4DEXjQp4wvIJE2FMdOcMaV+1DDbh8rCiQ/fD7/483+PqoLmRqGiTqpKfXFKJ3bv6japKYnrKhJ7gKL9YaYh//7v/zPSQRh2JkaXka7SWtHYkxnSqdKbrCV1W0JbwxaK//L05QJJyHZucSt9X33hxOdnkTS6HTrbO8IP3/lO2N0NVb+UxnjuyfDYdPjtCRqw+VYvXw1My++8+VL43lsvUddUtMq1ZF0ucs/PnEf38fMLXGMJFzMqpK0Fyj4sUtKJmo1WoNSaUuOWComLPJI+/Fakfk5RsFM6kRQ19ZvJqVHWF5E0TxSoNNLDVEEka8w/jmGeGuLIw5sA2T3urDQndwKch6hLtfBOpLN5zuLiFG0NyJKNDeP8oBbf2kW/YSPHROQhMjoG27xhPl1DMadnafpnDZqKBtqFBbInEFWmacq/cO1OuDUwAlV+CiX7GUtdt7bUh5ee3hdaG2leBxPnJnFEEHsugH0rSaYGpqCrVSOVFQQisl1raBuuA3hriAfbvHTWf1643G2qtxlIAg0ljELARtGREV7kGGj/ahoCe5O+MQVQyniIrKHpEcuk+TUaZ8uqmtLVVyaSE6AqToClCEX0EWlGzffUVBnGSSOMRWESHtZ6SibJnGzLiOR7LTfwHTIIYsxr/icn+NgHH4Z3/+IXiI4PuKPuGJ3fLnqqSfc5HqSvfwjEnljWyb5HjhiiD9xYExtDpch2a57YcSr/wdEQZCzthl+9tutGM//lNQYzDPGnXZxM9JUupUUl8mL4szrWJaHUB118Ag065d1L+VZtboknLpPvvrleHwa2CsAYtgiLq47aRj1zneQllRPuS8y0BGNhP+WdsIClWq30jhcvtUjsZGMhUzeAG0nYrvx5jvGYu/IysJEjacDkdROvBfhxGzMuc/q59xb4ZK8W5+paZQ5iOY8nrgCff5ZBPX73RKpwKeaY459T0K/P1Th5/3Kqv72H8vIGZK64oN+liachh0oxTkyOm3bfQySiZtm0EgcW4CjdOIvRXGBzrxCFLfLvFai9BmIwsSSrxMMcD6RxLqnSnBqOqQnHO4ge2lt32L8VgZn54tqvitih5wrE+N4aFR6UadcMI1NBIKdYise5jbpYDdGdFDwqSVnVA5BKrSntJA94ksiln/UxxAZa1pgWPN6UopWHbhGxbSq5FJ7izTljqvGq54tIUt8ifdjATH7GAM4cKbufuSvq19WYdYr25EjrM+IkaYGYIicNVBT4VCBLVUqacAVH7Fd/+fPwb//1H9sQQxE7RJ3WuWkopkSAq6inaV7XANHl0NAogLMv/OEf/JdEn/WhBhAr4e/T9P31UGd7CINuG7WhfRBf6qsAY7xvXVS1ISgPMbdcEHpuDgBiX9r04JZt28OPf/h22Luvk1Qnk5hxWG7f6Q8fE6mdPXeN+7xGbag+/Oh73wyvvHgEbUCtE+osnOqt+0MGhsODpPJqSH/S+LsbqnnnjnqAVCN9YubD9lKsq5hTmFLjciR1H7RPtDblqtCbKDX2adYbkc0C9RzVGaWn2VDdjMJIvdUrlW6cnhsOg6NXcaAGTFezqX43BJUD7OtmS8Wtrs3SuDxIHXDQ1Nrr65tQcN9JxNLAZ5Haw2iLSed3jggeGzADJV77uJToqYzITQaf3ILNGbt0/XYY4vouAWzzqG8oA1RXw1w12Jq1TORuqCqksRh2I2n5LaS1mxggu6O1jVS3yhtaZ9KjFHkGh3Blmus4zecDQOxZEx63iDXSUXL2VLVaOVKsQ4vGWJNystS2peZnAGyFb9P+lA0EfNcgnzzi+GzN8/7rkD8sTWtpSy16j8KUSoVebCBWUAjxBEBbBzS9VhhTl/HqyC4kG6OHUkLRl3+GAagsEp8xQ+32g9+8H37+5z8LI4iN2/2PDnvW1OWHYGYMY4admH2u3SfLjGVtnz+W/ma/5F6v9NtmEGM/6OwSiJ2F2LEx1bbxzTccrIHY5q8IYjyc0mz2ATHySpR8f5UfvAznlauX0d2DJg6AlWBYKqS5h7erGUWzeBcMiQhX1prDnVVqBQIpvBdNOlUneyW9SuXUHMqhe9eT1qrTmAhATcy56jIeJ/0jVpWqOco7q39K0KSpqfKitrAxBZYuAmwIlSlaC33sDAx47JjtAgulPHpyhk80mHrMqKebvvQ2+gylt8wa6n0sH2qvtQWVvZEJkPSExGPOgVhyHowv6AZbgJZAzyHMs3Z2g8ylMSCboVYm5XsxGceg5I9Rl1FktoiRUb1MWosiiEjsVUKiAjFFZaKPLwjUFFnxjnM090qXTZGfrtl2pKuOHnmaJk4kq3iCuo1sZpUkrhR5yTtTKjHS9L2orP/D/EH+UO+ZGkCrqQWVAmLFSOc0AGDNKCxUq1GUz1Xk0o8g6hCpjGWcnnVo/imCklyP0e4NvFKeP0/O8LvBljU1e9aVxIKVnpNElYDLHK6UVvQLnZwvnXFSm5BxsiuNsVC6TxRoZQaKATFNq5Zh1lp872//KvzL/+m/D/MzY9xXGmgBMclsGQuze7dNUB5jrfch1zU8PBa6OrvDHxiINYZaKN4VqDrc7BuAjHEaEJsD4HfSxPwCqhDN7ASMJIZTi1QqFvPoN95CQunjE6fDhUs3qPc0hB/88B1ThSghytL9vXjhSvjwt59QUxwyhlpH2/bwT3747XD0wC6iO20JJoYToX0Gy/L02Stc8xoAbGfYgfDs/n3tObq+Gm89Ze/JdV+m7iS6x+7r2lwI+6fWoQSn0fGbG2dtSUyYY4CYUUsqtrEOx6e03lJsj5iqPDbej2bndcoFQya63NJ8FMkmRqNsreMTSDeuirmIpibRkZyl+voWorUdGPt6Pou2BOpA7owKZHG8AJ5ZyEqKwMuomxVb24XvNz1tHP3IKdpLJMGkjIBqxSvLM9xfKPZMcy6nVrgM43aY+7QFh6wZ0o3uofoGbUVxjrp2y4DKyso4a2iWtCY2xtiyAhgne1igb9dDn+FyYbpKKovQfWzrqYiLq2u3StS3wrVQu4bWl/ebaU6mam6asSfGKBGY9pWg2ogjasdWLx1RWKGmj0MMIhJT1GefaSDm5iCVOdwMJcDfDGIZoHA/zkY8vQ+I/cXP/twG2CbWc9bSpZJRdgKz/f0/J4idufiFFx43IGMWyPKw5ZGYf21Wk9ArsiCWDLTlT3PI64ChNNZVOtHvUk+YZcPpsir/r5B9K4trltzu4HJJuLplW3hQJNZabJa0jaOaiMJpSpm8FzgWKnltOTWIGgCslompEs9sJBVTg4RBNY+rx6IUI2ZcO2nMqTkxbjxnRcowO/vNjjt6nV4+lSmM4bKKrEoRxlSULRL1pGnF5a+MG3p7Xizs2g53NpC/o1/fdJXNoNofojH9quRwKvhHAFVqQEY8qRjYudiq1f/xabG5WarW06QNVVuStNMY3+o3EyV/WSPoiXLUSK1v1c+k8qExDRo9sqKcP++3QNpMGolKR66QcmwixXLo0FFLP7kUkmj5gBnP1+WzxmddF0Vp1sTo52fpZg5YYKQZVgIxRWJFGAmRPLYBYvU0aopPPU0bwUCf15zmUF1fZ6OnNK4vV71f3JS5yDle2/h3GUuxFy0KMxkq141LDMUc/uXWtVlpYyf6e3u62RqoOUelJotLSHkqCiPVpLlp1Qi2fvzhr8Mf/8//Y5idGvFIjJcKxMS+3C0Qg32pOqVAbAjljs72XeEP/+i/gihQizwQYA6A3wLEjhE93XvArCtSbs88fSS8eHRP2A4dvoT3FPVdRKcVjFTv/WEiqDMoiJznXhWE11//Zvj2t99AGaXOFOgvX7gcjh07jqjyqGnl7duzK/zkx98L3Z3NJlqsO9JzezB8/OkXpPOUUtsWdm5v4riaQ1srfXEI29Jd5NMd4gJzhlta61wXMUb5u5pUkxthoKaoUdEKNa45SBsDQzdxmGZpEIZJR7qwmjFAW4lIFqXKPnqPBv4b3O5xGKrNoXXbs5Ax9vG5UpSZp542yPVC6oseMkUpArA6gLAYEFtbg3wkMkMEMUX+ArH5eSlgQMSxfjM5JAIOjlP7UUk8rpdEsadJJ85CgFonVVdezhoRUYOpBDL/yzhscv6qId40ECkXQ1m0phPLdGhen/q6pnhPJKNIVaotQ2zFNdXHjEnrzq/i2DWmHkiWSd9ignpPnqYtKIJlZ8TMiPaE1qgyHy4c4DUzisteNpGjKMdY42AAr3Uiui1kqgoKAK+A40fKUl19djciCzKZFVvVctoiounxjZHYPwLEorNi9i86zHn7FzfSf04QO3vptNdjHitwx4PJGWdFFp4TNfMRU4fxX/bDpwhr87t3pqcmMMvnQP3SKTUgY9pzo8dGEChdpF6eIlI1C8V1oX+xPNwsbAgjpYx/iAVRc6G1lCwFhCySxmMgrSMUVN86pVt0/fCmytZMX6wSS9JM3aJJgEYqsoEIrhaDI0HQcrwn9YPYeCTVdWyGlUBK56hFyOKPQJe7ErloyQ2oB2i2LdJTfPHE562TQjHw0k+7qYrEtOt9MyXQiryP3JVWUsKMgZ5htTL/3ZiZ/tEsWMDL8hFibqroj6HF2Phi1ev92HRuAqMxoppp0iiT/HwIJX8SQydKviSQ1iBnKGqzSEy1MX73ZmWp4PN6k67iJxtfoKfx53VKs7R3WeOypG9UEzPMEtCrx8xYiZ5+cF01HY5LSKXot9wEdNVETC8XKeNqakjNmnSM1JMi5WWObRgZqmF6q2YhCDxCfFiGJP+VB5oNLR659alrIcFTTyPaZGmidCfxOFiZlbYV6XfD/sUaVm1We0KgYatN11cgpiI9aaotAJn6caQ4Ukk24PPjH4R/87/+izAHiG0hEpO1k2ZeM2nX3Ux3bmxsNFB+wPloqOn27W3h9/7pH5FyrLNBnPWA3QSU6ZPnroZT53pQ21iBvbk9PPvU3vDc/i7GvYhqLlUHriXGSxMHTp29GN57/2OYeEuhq6s7vPnW6+EoQxdVP7xy6VL46KMTsMpGbcrx0acOht/78XeZQAwpRcxSnnPqzFXo6Fch7VURgdGAvhMl9zZqVuVKyQPErCNvgXZik9ZvMorGkFUGIkZp8lzS9dM93qJaD6nAmVnG7ABi89QKpd5fV9VM+m477MNKA7HRibt897BHlv4f1t4EWtezuu97zjyfc+d5vrrS1QwCmcHY2ICxjZnMaOMa23FK4rLqpnbarjZrpU5wDNjJWl1ZWXbaNJ5Sx8aUUSCEwGAzWRMSSAJNV9Kd5/HM8+nvt/fzfue7VyJt3Bz4dM495/ve93mfYf/38N97w37dBojdDsjt416qnFabP0Zy9/N4BwAarN8NgNiaNdtQeAUxhbbuRMfHmTV/CsE/N4ulj0WjFRaM4LC8m1y1rNQ/S4HgKzAZpyeodQkZZpT6oLMQlSYgj2yjYr+1PmVDuk+sQG+8ynPoUfZeS8sUGZinXijfgbzw7qwgUzL1AxgxtcSjoJKpu9VPMV+LzEueg8y9CxCLmoSRGBK5dUu6jTlDS+bAhQxSbqhh65aEfQjRqruHepCQODoEcWKDK7IZCcFk1ZVQvXLN6rcUG42ynCKq2s95nNpddt6KcbVbYulOlOWcZ/qqeFrbiWx+/MEkDbdMgsiLuiYbgPnPcSc+8hhV7EPorgb8rh5TRS1v2mTjV3EbwsD/VYEQ1lgELSvYVWGR5I4UsOlGy1wr87kuYR1ANjp/AAAgAElEQVQcIWfDnlLniIFcsR7fUl85vzRWTvZuKJfNdQjKqBpGvQIXSGIGrqmg3xsbM29EAWeehKsAQPH2QT43xOdZbmjh9AqijcEaW8rT4mAdlbxHwnqjKC6/MwO/ly6t+vutRqEDIa00ZySTNle/RJLc2O1VCxpgipHGSqZPt9UbLaYiy/FE3kzEZVa3neSMrAhdhWoVEnEfPxv/S/98lucxlO7zJgU6QLh2THWAgZ/WJcTymiIR1IKkF2QuGiuzKzRU9jkYXSZJL1C1QFp8WGeRqIz2CHjN4SIUuEyitTKHQkCXhiWZtu/cXdZx6Ltl64Vgy7MTrMTIL8vNGmDGNcISC1DD3UvsS8aalQes+ybNfD0V3TfgquyzJhz3vUhswhyV8QvniRHoWlHL1y2dMcWcw3oPfxP/EIdisoLgIYhFx2etsKCxJyj5hiAIOab4Vx5uLWitt4ac1Kx9FCLmfzJm6aKJW5HEVAguQxRlve/rXyl/+Af/G/OZFHvXNEEMYMASs/HlJK00rAl5jATWtes3lre+9WdpNrktWr+swwJd6Roqz1JlXWr8E0/TRBHW5k3X7y533no9JY42ZKV6xwcoXaZw7UOPPFbu/uJfk7ROpQto2VbFf+MbfyLidI9+97vlq1/5KvHEs/x7oLz6lS8jbgYzcS0xTOIvz9ID7r5vfw8wvIJCsoU0gJ28tpTtGyTW0CkYF2Yk6EqSafZVjTE7VwFr+pGjl1kqgKkIG09xL7pfzFskBniGck3Evro5kCPDa4lpwy4c2YDSNMP9iVFdfCqqpKynt92mDbeg2OyOdZvDetOKu3DxVOivI4D9eqyw4RGqsiMbVkj87kBwZ3pKxuzMc1xatDqLdTDZH4DLMq+WKmi8nQLXJufrSl9i3+NtJm+uG5c7RKhTp7FEt7NemwNQdAVGXdW4Rp4nY2ILC1S9ISF6mULAJi2vUDbLnLe0bxJQQ5cMpT7LmVnjMNyNWof+XaCraUUBYHqteD+zGexgK9TbPsn8Rz0DpqasCFxhcVlxBUaiLsUAL6wzGYkhZxuPT8qV9q+GW5ZM15ba9gIQE1xlNn/53i+WP/+zP48GvFeD2NVxqqsxIzH3B339FwexB78DOzE0gtBBX+RrdbCxmFGupBlkCqlQVv1SIAQ4KQyyBFC7xaaQixYc5lMAFE3S8KIbCjfAWWI2p2ntffjsRDkx2VmOwcKatAmhwUt0QofIlgx3kFbIBAU0F0Pb0gdMBGwJfzCB3E4srWXyKbrYMBED4W/WLTNIbUxMC2uIDTKKa2iY8YzhyhqOeFpH2Qn9eBQ/ZT/a1QhCzwKe2RRUzcl7eVh92Ao0jaZUNdXcxClgYwNHnyjfnT77qHSiEKiuv8Air5nTlya+BI2m7FBNHM2YhF16GU9YzpXYEJsxAT03rGuSeTqNMiENWKquFe91CY7jQrHixxUAzVwx+01ZKWMJbVf/vAmgVtrWEgvfvLR5QUgqvVYZuWCRNI0wWAPbbNPW7bhcOPQRiE9oCcaSbib3QyV3VLRpaWCSLWx9Yn05qcu6Fdch9Ddt3BT5MivEzgwun8J6uUD81HJNkZMTCdS5L5v9FfTemseXe7IqCFFHkfXXJe1aSghhzlxX/xflgtp2vQrEovurgliSeth9Jt1W92gk4JLv1AnwDlBeyt5h377vG+WP/92/QZMn/lNBTHei4LVv/75ofDk7N4VVcgqa/bFo1/Hmt7yt7Nmzj0acsPYQnF3EcCZm6cb79Inyjfu/g/C+AslhmFqVW8vtN+NWJEfPWKLW4SSV6R957Pvli1/+Gq5FY049UO1vLm95889EtZGvwCq7n+KtKiRbYH6+8Q2vxeX4cpS1EgLp/vseIq52BoUPwhRW9S6svuvICdtMb7QBWstArworQeCOvdymjLSs3lhjs62sFIMnJVq2UE2f+o5uyuUVmZYSWZ4GdI8xruWo1rJ2eDPlxzYDJqRRnKNh5IWn0VFlc+4smzfcCsFkjycExiJ5daeexpV4KYB58ya6Lo9tQfkZ5VxDDunAGrG7dLw7q1EESxYQE0hNMDc2Wc2nUH5M05FYpLcgrAq8D50ynmFhLvKz7kU9QiNWokc2hLEpaQOlOKKvcdh0s9NFHdak1PouLDDp78bwdCCmJ6d6ImLe3DpZ9UYJ5vmP7EsU5eAYMtaI0fNe7+KMLhrXkqTBPtPyMk6WOWBaX+bPmQhueoGxfWO2gpjXcTOvunxfAGJVzuS9XhzEGgAyV/NeQMyY2Hlc4P85INbExNrDVNdaXv/FLLE//ubjVSt9IXQmnqdZHHaULqMQsqGOrApNbSEWrTsKhIZ4D/sgflKw8dEFtXEWKDP3M1Cc7efDWR1175YMwBIXm0V4TUr1hj7VAYutw0ZtuJu8js0dpT1bJ23Of/sZ3XP4ne2422GDRBeIDemkL0VehhaLz4AmS5BUN0knYKAc7EZAD+K66QVEJdESF5e4GkU9e6OYLIyhEIpNqRsfq32ukjvYCNQmoTl88QrNqKBeezsFeqXlYM21qOpY3YuBPXVKo3yPV7X2oK4L/qsvfU7f+oKArRVX2ZIBkLkhV0cS4d+6me2zlcIorDaTkKOShgdPIeT8OxIvlFpkuo3qM1YL2mWKw+j61kvH/LGeUaKJj4dnLj6WkBvA4lpoHboorpXPFgfN6+WYcw8ku9G2EtLhjUHJMPN+c1iFtlYXWLxWxmby5aRlJfqqWVZroDpWA+Ri9QVTLa7w6KpRGz9MWkg8ej3cXQB+F/GQDjwC7mUM89z/Ukwdu8Ds/mMzLjCXgnQ/1vxD3/p6+dN///vQs08zdgWjLm1KApHwvHvPniAHaOmeoCL50aPHEZoD5Sd/8k3lpltuiyK+GwGRLlxs2v8YWeXBR58qf/21+3EBXwLIBsudd9xeXnLr7VgrEBqcK+bm+08+U+750t+Upw8djjNw3f7ry+tf9zqs7Avly1+6l3p3z+Na7y+vePkd5ad+8g24C2H0QRR4lkoo37rv28SblmCEbgxa9+hQT7mequwHdm2EqIJbjHPinndynL/Kf811a1w95llRKurKldO8zkUPua0QUgZ71zCvWgjkH86cwRp8Cnbhc6wtc2LqAJbUOlzGs3MT5diJJyjEezKIN6Oj24jL3U7sbGfUCLx46QyfO46yNMHnjC+atEwH6g6T8CEyRGkqz0IuktvS+obz1OJyX1eecXjhwqoS4NiT1gxRKVFxd+cLrt0wNkO6KTOQP1GL0xhanEVBrJ7/2NICFEoflqTPaOkoKfdJ7qgH2fG4Z4U1vlu9RstT5boDZqPWehfXCAqGHwkQU1YSiQSMlsiRK8S6FnEXLmpprfRHWSldhumZQplROVcRxJTs1fLkmdMzlNyBVGivluurllhVfOMANO+pimH95zgu/HvvIXXkL/+STu9Ywz6dcrxVjSPf+GJgdK0l1jASr37vC625F7XSKkM8pQZKGLmtcWwbduJH7qOhW/tzNgJGUdZIK37Oyu3p221YSZncptVQzeKwSurG540h0/inhnZktPvXGHfSlhuqg4xEVLiypAWVmBbashRpK1N3Yil1ElhdqpUyQsgGC0hBVhcBMEqNOr+nH7/ZmHWy/WsIv3xfFPJEUx0hpjBEH61eLYZwdzmGtHYCoMwb8r3xv3z+1ThVSu5o5+ETO+HhdkqNK97HRlvhtchB1YKMPkkKVy4Wca1m5NVVthhjUFCm0NQCMjallZPyQ4HaLGl+j9y2+quY1/h3A2stmA2BFI7j6nYL11rE3WKwdW7qJoi5bPLcUm/L/+S3AEZBQcuawSUppqoLHmgPMkO1btuCbp0GcNOUrV+tm+bcCawB5qH3JsgJIPy86PewwtPtYi24Ja5rDGEZINW1HAvVIG69g0pLA/RxrgUBbhuVUWIPpVLVhyzsBbyGySEageHWG0ufc9iAukN3DTKhurokEeb3ff3LgNi/LbPjZ4PpJoj1Q8kPENu9C6r9blepHKMI8GHahbi3f+qn3lRe+jKsIyrYbyIm1kGsbQkhtYjG/dzRs+XuL32NlitHgkyznZy6m0lq3menaCqTj1BW6BD1AT9z1+dp73Kc8XVR+WRnuf3226Mw9BNPwv4lR9BUlNe99kfLD7/6Tggzw7j1xqnO8Sjs4GcAL3KgNpK8DX188/rBcsNeyi9toBIGsShBrFmmpkKMVkaIZZ7fOV0ClI+ffJa8t2d4NIseD9CdYBPM1X1YfDIQ7ZdFWsHJ72NV2v0Y+4FzbiPQtZB3JqlVePTEM+S9kZaAgjIysoU44M0A3M4gIl28cIbY7TnSPSgFNWhllxuwxAAxXGkdHaN8l8nnZjQZPEvETeNtOHvmEpa7RKBVQa6s6iYeGida8AIs+pE7a4hpriXZeYSuA1r3oVjqkrQKSOzXrMpfPaoJEO7K8Ew4RyYeZzfDKK7B30wl8cxGJ4+6zyRRabF2EidcXr7MPr/Cz5BCAD+tMh9EkJrHolpYxuW7QhilrIEFSexwkbqWC8pC26noJci8S59FBXItBKkRPBcD1nkMOZ3epsxfbaRCnsv2rzgT7v0azmj+FgnsvNX4+T333FM+ScUO3eA/CMSuaoJcL3J1JZdVsLuaQHgNiDlfHsk24daqxViVaS9/AaJayKAGxH7vfruStn1VKyMe8CqLIyctbpF3CrdXEhkyWz8M4UpDV7sP0Ip5rJqBsZD4fAqnlKP8pPVEcH+Z5NkMpOdXuAcUL2hRncQddF5r2fmppLW3SfIAFr/UmNoM5bY1bGyTmIAQXBx9hNbI+GIZ4nsPmz4rJOT9WxT4cCEKqpXUHdPgRq4DjecQvPy9FH7FmxpWAuoy1kq6p3g+tfgop8Uf9HMHcjRziMVhlQCfWxDjTVnwgpHzQ9JYk6XUAF8+sYclD1rz1YxtNZessU1SOauPkHOZ8Juzd9U+z90cguJFvhLQQwFtMdiacQlcTa+uLD7KDqkgdvU9rkbj1YoQCTBxUNUww72aNem06gT/BQ7zAsywJZ5dBWdRZUHQvQokE7RynlKp8L9a8EtagnH7TL/oI7m0Dy1vmDJXQ2jOhlYzLaJNGFSQjvJVsR9Ql6D+/y0xsT/7wz8gxwhLrHDIEG4NiO2kCPBe3IZaG6eoCfnc80cijeHNb34rcaw7cRF2YKmZi6S3QUHWXc6jWH3/0HHymg6XJwCySeKW0vn37t1HasNLo+HmcSrTf1YQO3I8xtFFHpK9rPrwZuh2nYGoYCfg6/bvJXn5uvhu3caHHnkYa20cMNxAjKqP2HB3ufng9rJn21rIUBKaZnnZXiTnqsV4DYtDF7Nn3dqd4zAcHycN4gnuPc/4BnB5bqf81Y3kdlI9hPHMzF7GHfxUuYAl1kWFjn7SEex6vY544cQ0pcXOMBckDLvSg4PEWLcdBMR2RGrI6bOnYAjKAOyCALOtbN56PXlwkH4Q8p3Q6yPnivUXxJpK9jaKfJIE8CfJB5ujar2uQUVGxJkjNi3SEPtGPg1JNMEK3rFjG8rB7piL9CCp5Oi2TeWlnT6eCnzmUYWFFkqr5PpO8vco58Y95zmvcx5cvTfenO03jXUPxxcLkO7qPdN8n2R/jZc+mJHwNOOcCWDTWFxzi1hfcAKWVtagwIwAYn0Qq4IbGdc0Ppf+CO9qb7NektlHyHMbpGktdS55vs4oabXqm8kT//8NxILMw7gtlvCFL3yhfOoTn/w7gVi7VZXGQSOjG2GyCmIN3rQDWLvVVtXs+OClqWuSnf/lNSDWujFvfiHCtoGYRz8qSCut0gxfIY6SMkIgaPzo/Kg2G0CWwiBJGSkBQws2ARUQ67ABY4BUFai+N7RmNg1/68AaW6xsMu/ZGUjQvHkVxJoeR7FkVwFNWkx+BdCh4XbBUhqmodaQABagszpdaQ0G4qd1VYGsDn313vFTdbuahxYAnVacoLVoPx+eMVqagGXh4gwhL3jp1swFplUy8+GBTGruEi5PWbYRB6xWQwNA7Ruymct0QlYXWU5vCKBGc2zfyI2mFFu7DVXaASY2VLgBr3nUmL+268f6NmuWEyxgRW4M3wPQFAzVgFy9Rxs41KVKplm9OJ8ykN7DxboCxNIK80evvYgfRtBfQpBppS2iKJiXF1pzRd7EnNXDm0c5wavxuEQGD3HAXqzxIQqoDjHp3eyvIJe+AMRyMoLwUEGsAxB78BtfLX/2x/8WFuUJ5maW6y/gXOgP958AZeyrD5bbGcodPUt351lIBa9//RtoWf9DQbXei7U2SHxtGW16gQD9DEJrinyw7wFkXyYZ+RjtRfzbMPlcO6hYcfONt0Jfn6Jc1NejY7F1IlUOTZcZxPUuS27ZcaBY9kFaMp1hI6C1BFnmLCSZXmLHG2FMDtILbcemgfKSW3aRwE4SN0DTbawGEGymLveIAidBLANF/jyDZflsOfTUI4DOKcB4mfYfO8r+3TdzLxKviY9N4248S8PQc+ef5TNzJLJ3YIWRloDlM05i+AXyv+ZNjOf6g4MSYfZgFW3ietMwOc+S2gE4Dm8sW7ZdVwZHdzAmCA0r0uq1nFjr7ogguSJco5s8sEmahT5M/hwV/unQ0M9zWjNTQk9mY5g6QIiAtetlL6lAWE3lACB/803cgwTvELgBYupR2U6oESSxP2UBqwCpcLrX2f/jMHfPUK9yGmV4Uf9l9Leraj/7yHhblI1iTTohzhDRB3BgXHZM8BLgqJADx3oaN+Lc0hBK7AjTTFFfLLEFXYm1UW3GsiSSxImKlySRPvb9RpSDTbQNgiqQfADlWd36edJWz0FY13FGWdur++tElUfDKGeplHP33XeXT3/yUxTkJiYWVuoL3YkvwImq4LeDUEPuukrRbgnnHEuKuHaFsU3uhNGR4788dY078f8XiEXMQimVSa1ZiiUFvvdrJq1xOaVip2So7q1w8+S/2W0BUlpdzVdYMaEVcS079EK+WML14ZZK5bh9hVYFaVTqCGGVX42ATQZVYH4wg7TCOpmQAQgK/fgCFFrSXps29pkMq2afuWTpJlwdX+qpzeSmO201FohmxcGZpQrBAqSFBWN+VQhHsiLvzOdgw/CAWTLL7Pws1aRP37hHVgtM6zdUiHqA2pY3n9FJbsA2xlWdXSGI63N78Or4GxALp1gD9G1T6jUD8AO4r2Wuau3mKxQUxxtjTNaoX/Gs8by6/Jxxnz9FQaNI5DtXb56/bxAz1zDXJKnesR/i4AmsXrtapsEeswo/0UzjZtXKDcCrc94+X6FgsN7BvmbAPVhdvdSR7CM2OkSPteiQ4C3CEG0EWJs25LjcF4JYKCG0ZvnmX5f/64/+ABCjILDV2RH0PexZGYo7tlMBAwtqlJ/PwH57ngRuS3396I+8NgoBW3Fm57YtZYQSXD7HMu5ES33NkD7y6DPHy1cfeJSaf6fQ8G09AmGB4sxWVDdf75lnj+ByI9YS+fYUBID4McBZMuF4OVyCWJgogJKoZiJZXYdAd/Rx2wChZHhoiY7G28ptN24nt5IivYBeV9DDFZAupCuSSqphg6CTh6eDfUoB4VksreNHnoBx+SSVYU4GE3LXtv3Ui7y5jCFQF8inOnsOGv3Zw4ydwsj4aNdAhOnBzJ2gFYppHbq0XLJuSCZr1m6lFNlGLMY5qPUkE8PA277jAFU69vJ4Y+wxCA0I9ZVlY0LqgIwnhLl7dIB0g5ny+Xu+XO7FFTuph4VcMQHb1IperEA7E9gnbBBXb781MYmHeRL3Ux3lx177SlyLKgDu+4xRpY/JU5jrbyw9ul+717WeGMQUcuQsgcyLxBjn2OSLljsznUMwY+9ap3Qe16slppxQ/AdYYijPPZS16h0vQ+TDKaQWIMTMQJVf4Bl9Tov6WitziTqKy/xNAkfkY1reymeOecuqkVaPXIf83EBprwHzIvmb9S5TaasA8SIgFl0G2gVAPXPKDBWuu+66q3z+rs9FnDUMlQCxzP1svl4QE/M90cy2sWlWSWjBAXBWw90KGLeuo3BYla3t5zV/XpUTVyCn+dVyJ74YiDVY+MKAXQ7A32fgPgPv0NeCMZb1+zImlF/VruHhK3UghH5jpbk9EmF4P9piJ4nKSwFi+fkQWjxYCEELsQIIq0CXcaN8mFylVRfa6gPXq8e43azdLJj+4hU0vA6ssD7M/16EWa+aN/Oe3sS0BhKMsy5GRK6qhZmzkF85Wt+Xz5VBZjQvPjDDeKfITZvXvaNw8nlirXwgXWP5nHFf78fm7LAQss33IgVHURH6T/wvn6/G0NqAxz80yduN5pWWYEPMqmBTgTjmtioBARLtwNy2j1q3uBbEPDzMd6gTrrcbUnDJtKH4SuDSlZpWWRRwrvN2FSuqzqPfrga3/EPcJ/ZPZtal6zRdu8nsMh0i4yFqwEvsk2Vp9Fb65rWIJbxg2QnXqQ4uAIo57oAA0IkU6sI9McB+oIg5Lh6v7ftrQsULQCzH1Q5iKh8PfvMr5T/+8R+UiUvEu6RaC7yw20YBpm20jNcNaFX7c5Seep4K6uZJvvrVP1xe97rXh8DZTNUOy1SlqzTZjzOw7J48eq7c//gzUbj2woSlwayMIuPSdhzLUSJsxvJJ1pCShGSgX3KMc46FaMfgYGTGLjVOQn4lILeZ5OoxSriNDi8xjgPl4HUUIeYg9LEHTd6PPeH5luTQeFoErigWYBcJNH17h+E6nbxyklzPp8rhY0/AMp6B6TtC09P9uAaprEG4+zIu1rPUPrQgcA9MGYtfdLHp52E0hkJpuMAjxHOPAmB9fWuIidHB+MIsgLYNBYBaiv00fey0IoUAJltZEW1uVuZdyffrLENYd4vlU3d9qXycpqHjVxijxXG10HM3Rs3GPsqQDXA2wbBIVLby/w/90EvKO3/2zXTjpsivDUHdX3oSLAsFeePFQMzEY12I522HRHXhaTb7HJvYOL5NWWUcLmDhTwLWM7P0xePQ2anBOs92ae5n7EO9WKcqBoxuEZDSCRh5ZRJPKgM35CxghhNUTne4FkPkcH3nze0tw8DuOusiXQiih3vc9a6SajWY0JyrxIzq4EiZHKZQyl3DNdYs/buAWOAD3owoo2VDWh/Ys1vPX3yP8ScgLgDy0XCzuurbREIbdK3+1vJs9TznFX/v/lPtn0mkrUKtBWLxu/hYaKj+PnQBAUYlzSrpAFm6aKrw970p1/PwhJjJw5SAawwnATFEE/EwXYrL7qwKDR7u0JNC5pufw+fZBB26BxRYwRiL6akg1ixVEzeqC1W3oGa3VcXUNJcQXJ0A2CDCrJe36z6KxYux+ZxpYSkwkwyhNpF/a/U881+NpGfYxmnSlUUIl3M2STmRaQ6LaQCNgPb9aYklWy7TG/KJA+a0aomXWL4pQmE+fwWWcKnFKH3uupFjXdLdKJssQDWAMtcqrJiwluo98mN5Tw+bv2+LQ16zGXLV21y8dffk/Zz3oJ3n/ghZ5wbmFZaYoiMsMRURoyhpfbZALOau7oc28GwfQ8Qtub4xqwDelkDOmGO/HW7tYcZ7vMdi1EnS1ePPkN37ADGEeq5T7pMAGNIEeigI2U9ibJetQhDeuplidsPibqAdIRmjzq8sqpqFqqO+ovRmNMoHv/FX5c//5PepigKIkZTsrdT6zYOzWv9e2oGYe2Tpr8OHj2LBzJVX/fAPAyCvxrVVYPWtD8KDe9xEduOns4DYGYDr6ePnypOHz5TnT12hHxZlwmCo2jJnQRYvitg0z7EgIHMmejk/toHpx/py2XosYOzzuO4oSOZGGfe1vYo1FNeOLZdXvmp/ufH6jVH8Nqyw2FIWYZbpx7yoyPHLzKNMASdwC2SdnRbunoJIcYTcs0dpyki1c65hJZNtWJdbKOo8M4dL8eyxYGcKEKa6mFah5ybKwClAVS5l2EE26egcoqqPzZb7SLfYDaHjIH9fw8tq7WZvanfIWqWqxtTl6KHXS+3ANWPbEfA95a4vfK184lNfpl6o17aWYJUDsUmNF/ELk/EtrIulqJvzR3/0zvKBv//+sh9ySzcWZnf1CGmFkR3ZrD7PnpaY67vEWC5jFZwlTWWKsznNdaOBbDQ3i2ACbmNbyNDjj/qRKu2mkWgZawkOIRv6PLPRL89bIET8v3PEHuogB63gfvTLXmH2VwP2AEp51C6EFTuyP5uKRz9nZB1FHoYsHhASRnmgPA6JlrKmyvYqOFsglkzMPBsJYstRL1Er7HNhiZ2PvwVZJdiJNb7omWg01zpL0c1ddy0WsD9b9UdQa8UWq4Kt8hKl4PSeWMoLRbLCQeu8pexrj5QhV6+Nif3uAydfZBAKwnyoELoVxNK9pHbSJORqFurvtRKzDMVwIle3W2Uy6nbxoSJvKScyvqqG60M60VpgAWTWTzSXrIJBagsp6NToJUNEWw3JElo3ldedVmpdJF1yjjnG25JbwaDrtqItTKFOSrQr/PrBjOSZKSQrOSMEVYXyEGjmiMWjx/WCmh3BsgSEnGQ2MOOaxyE9z/6a4/sc0qkhG7T8z85nFdwxn272Bsz8txoJILYsJVcXbYCdd6jkhprGUNF2FbjcfHX8XiZcm4KUArsyla6Kg/meADKDz21g3No+7oF8ukwMzq9cr4Ce/IW7rmFiaZWp2PArtdGooVhBzLVarMSMplJAxEarazWrvLTdvPWjzxWzEIcy1yqdR1pgPbZ0RxuuHITYH40jIArmqgDFPKcgq8sV66W7sB8LxnlbNBZZ560bQDOuoNbeE5T/3NfxqDYPVWETWCs4aJHoTvwPf/RvoMSf4E1p/WiJKcw3kyO2ex/VTTZtJSePqh0k9puc/MpXvToqeZgEvItWNJs3rY/WLyKOe8KEV62xixh2p6/Ml6ePni/foVvzmYszCPBuwMy8JyAEZewKsaAhrrmZnLAxYk4DCDNJFLZWUdO1K8Ac9SenIHYs8+9+3HmWslo70lle9aoboPBTaR/At56mQmeSPnOnz1wgb2qK/Mkh2G9YbzRCXbdMptIAACAASURBVIsr0BhgBwBkCTfqX3APuiDMXSaG9QyFhx8lr+syIAvbl/O8Y+dmgMkKPXQupmyYwmqZv/VpCRmnct2dXl7ZxFTxi0sNLbC3a03Zuu16SCC72U/02AqhnT2yJqlveI7k5PMXLTA8i4KwJ967SCmqe+79Vvnkp7+CQiFzkIrwyiz3bt2vKix2PTcG3WF+F+zHV7/6peUffOAXaTNEXztArMtO0rx/KaxN5YlnJMEr3Ob8gFOwnCPH8gI5eybo2CglGmRGTBG3rPR7ivdiP6Ob2kpFi0PlnVgc8cIBKuyjdlCIRSZybk0BdLCb+YG92LFobtblAEN7hS2U9VBD1lMgfZRnMk/MJGeEjUQ5LmD22NqRgTICQApzq8SOPFjtxRoaueVea7w2zfGL4AGy5zSMxLs/9/ny+c/fhVUMiMXzVU+cqFvBq8GJnB49ENYZJUmJfWbRhEZKto50PY9hiXHTBDzXFdcryl2GJlZlgf/O1civqWur2F8LYiFsq3BJrTUPfwToa6mjdkvNRbF00QJ+4S58aAa8A2tC6OYEhd1xDde/0QSCucgQOavx6uBhRPDkPKQ1EYc65VC8hCp7QymwpOWn4PK9FWU4KKEHNcKL5wgKuJJ1fKp0cOj7GBsNEjJHQ4EWhIz0M+dv0uZxACE0XbxYcPE3fbzx53iFOQOAwS7Cpp9V+4+8Nx1uGVdrX4hsbljnVWEfz5dXikx/LQteNpqcs61JHMLUANONl+viV4CrY4x59PAoXLPKQva8rW5ULc14Vr8yftciZ2httm2aBkxW0wwa6Z8g1qhLoR/5p2i/osWilpZuXqfaPKpwJQYZQ1KL8aq0yfOV4ByA4mZe3bdtP/kOXVgcDunMFcQ0uOARAGILpR93Wrp7GzdfBeg4yN4kNbnWI/KDHhkfRUt02dYausmcIy4yhIWyDmEwSiUN86yyc3SeC3OIpiao8o8StMS952YmcOXNlvu+9dflz/7kfw8QCyHWAjGC7ZSe2rl7N33DNkdJqNOnzxD7WVdecgf0egDC2n67ySPbvG1zJP3mts15dN0XEOxTOJ0OnRgv937t2+X54xc5GwT+sUy6sVxO05zTosKWddoGYEZnAGLHWoJK3wUS2AWxJYGM2N/S3DTPOo2wXKRh5NbyijsPlptpvaJldY7Yxxm6HVjWShCb4VzbWHIT9PkDu3HtbdtILVIVDs57iHGtKWPhU1hEp6jS/xTW2HORqDwNhX5ouItnHcUdKHsSCjwsy/Er1IYE4IchskjaVURFkW+IMBYHWCb2twJDb83IVuKJNwHGm3kHpZVwsS2x184jUE+fPkHV/0nAHG8K45N+v279flif/eWeL99XPvXpr1KBw+am1GDUqlRRiX2QVqQxv3RHu47TFFu+o3zgA+8uN+wnmZrkZUFM5qFqZPiDwmOSsq3JN5vEi3OWgsLjhLoEsYVgjvBZ5qKvk1hX9yTxKTs2S6+XgQicWbrNijcW7rV0FJX4F6lQFA0wGV9/F21z+Gz/EizXRax6CiBrDS7iSp2jlux02VFml7fwm2F+P8TRsyGomxMQ4wCthTAzgiWmXJOr21I26wlIwKoktXrKrvXEeA4twH2Gjguf/zyW2OcAMfZFWMzxvyoHAijyVKXY5MrGGfHPus+jj+E1VlocxxjXqoLcKJ29uEG9nhZZvisNqPDotMm8mReA2IOn643qQdeFx6ezUnJ1LTIwY1IraE8KoxCNdXCC2DzVHhahJndORAOq6sZqBzEtnBfXtNMt5YaRaaYXgwmWyedjalprdXnvECLVrPTBanX0ZTVltM5oKBhtNpROsiRDumdXY9lmaM++emCgddt8U2BSN2lM27AM6zibCc5RxDWbxOQADDGrupW0KDXlFc4zpAFMjBL/QniEsA7wSdEci1/RoQGwSN72uWKrJfTXlQutwfygWYAg6hJGHM3RVDCq+NH0Twt3m7XbYj4zqmfOiHNgTk+vlfzjb264bD4awBHg8eIg5pDa8zr8OTTJWIdGlXGqTRA1G9C94/xnA1P7kwlmMRcR50EIhUJU3cThckl1wan5QSAWqgBvMKaQrr5MEFWx6GNNB7FaBWHfI4EhYiz131FxQtx1WA2g6VISwSyDFfE09x/MRA6/RIy11Nccg0nYG8H5etJjH1TFI0OB1m0t09SfnKL+3hfv/Vz5D1DsL184yd8U7DbrhERAjGITwLIT9qFg5sE+c/ps7Iv91x2gc/LeaD2zcyd1A6F6KwRSFavH3FhiUK97ynOnp8oXv/5wefYoOVDda0vPMMnLVEQ/euI0pcQuhwI5Rt7TOhqX9ngd48jW4oucSqwPQGyeVjyLuLjwGZSbDuwqP0IzyB1b1yD4TOeYL4cOP0fFkEOw/KZhCFoYmg5mrN1mhOOt1+8pB+kOvW4Ub4kEkAAx42S2yLHOJnMxfRpL88lyhPjYeROVsdBGxgbJgyPWBcjaiPXcGUpzsSBDsOnsUiyQKR90vdoU0i4HMhA3kW+2betBLJZN0PBRDok7XUSYnjxzEncjtQvdd+yB4eE1ZdeeWwDLfYBuLwng95dPfaaCWCcgwX5UvwdzwlISgFuWvdYRIHbbLfvL3/uVt9M49HqARBAz4gaAVVp+tpvJzeDaCYhXUGTO0xV7grEtArChhLOP+rGehjrPlRFegx0QIqDTW2Q48iCNZUraovLGAhVHZlbWArD0AYOo4tkelLW4fK700ZqmZ+UkRQSuBIzOkdiNvVmmlnfSFmk71tg6CCBjwVzMbCOqoaA8j6EYDLJvLT6gu72JA8fuVwYr70IZr7KvyskAogbU/JlzcQaPwRc+n5bYRRKf0wN3DUOx4kA42bWosAKtvmS7J70VppnEtQOpFCir94m5tMCBVZXSdkARG8Aazeh33E8SSfy8aosde+5oXhNBFGf6Iw9ZYj/11Oa/kZpc4xidOsEFL0uwZKG5tNTq4NOPikbDge4mqDpFjT7LSGVydGOJpVZw9Zd/z0kObUFg0vpq0x2CtRRCiT8Y8G5NuJKRlYs4CFc1RhZdoCubEInmpIQPNkAMoc33Xqtz2CzPe/AoTSPPNPeSQNBoKu0LqnDU+mmq1+tTT8q9N5fIwXwhMKYA05lhmEQRA0vnV/M8rQoTcae0bN30WR8jhXm9S1g2irD5qFWIT5nnjIBvjHFV2If45xETnGwvk8JZi8RNFSw7/paNGSSuGF9yr0gzzp9b7rm25WksscTAZiZyzWO5Ew1yz7gUChM3W2xyN170ASY+wfgr6SLILOZxWUFdF6PPGyCWSlHMQOyZa3eJwFVb6SgkBFyfj/cZx+wDFAatsqEVxYd7LCcVLS4ymTzTW+to0yuYzNRwJynQ8nPDI31RAX4N7UD6mOSmL24qH3UefPZAmLx+unFEtIXymc98vPzrf/kRcmtwJ2aAIyw4D7Gdm3fSV2yr9RF5/8mTp8kXOxcg9uOv/fGIDxk/2rxtU5AQAgArCDv9iwDYNNbJ8+eg1H/zMWj3JABTtaJ7cCNnczDqH9qpwLEOQK83B6uxHp0ok2Pj6EIyWCB+NEuzyl4E9Y++8o7yY6/5IdyQzskMFtLl8gTVPA7TuNNeW4KGjEYr8ezYOFbuuPFAuZ4SWCNDxsisrSgY1FqAURAA0Ju/SGHv5yGvfBfq/1NB6lhGudq2Y0sZo0uBVsgZWIfjgJk5XP2Mtx/lQWtUxUF2ozGlwYE19Pjaj4tV2vtGmI8z5Tl6rUVzxhpz8dwMkRe3dcvOsmHzXiy5LSRQ92CJtYMYVS8CstmP7t/Y/55ZK8N7BnAp0pTy+n3byvvf/9by2tfcRsUSBCt/TxDLfZ8glgQFz7Z5YBexUi2+PGMiMgu1yJz2dE0BXhfLSDlahgGhwQJgk+CczSy5H5am/nuc4ADRGJaVLkLcg9Y+5L8DJEIPLp6GMUvKAgDYI/2ePTHfsQYLjNSDle1lemlr/Dy7vI5ngn6PJtzN/I+iRI+SOG/z4CB7tEAsASwlfwi+NDRqfLmqd3Vz59uUXvbzu/+bf1seeOiBaNZqtaTwKGnV2nG67ah6eV3Rl3FXz1A42VjX2972tvLSl7405i/yKmtYIkC0ipCHH364/M3X/ibiqP7SIgJ2fjD9w3uZOB6elMDAlEX/7vf/j3yUBsT+xUONJZYjikEyonk2/pIAxiHsMEblFGuZhXVWpUJ9vw9geZ4eEGWRoNvExUsp2wPE9MQyqc5j+0OHcEmJGIJEEOMNGS/Kd6blUu+nVVUfMjQKAafRAmqsJdx8gkuT99CsXVAo04KRLBLC3YUKC2t1VJHhXjWFdBwkYAQohKkQn0pLzKdSKAJg7OGyQLB2FmmwiNtEqyPiP9VV1jx2e7PLSFXk85HMzRskQgSIxXz42AkIaqVqw/APQvCHxlOH3FhScRgFqQAxBbeWijRbhWFm7wdwMQ9B8gg3ips8rbWYhxcFsasRJUkbFcTqn6Jbc6RXYHnxR8I0sYYZeLd5oHOaie9hgYZVL1knQSA6R4ebJsk/17B9Y/1THdB6dh9X281nQTmRTTesglKtaNl5dlWOOGae11b8ssV+5MB0Y3V0mSfIM41S1mnr9s0RbHdqnbOYp6rcrID2AWauTaMyxvNbaNb5Wyl300/sIx/6LWrMcZ5qgMODq4tMENuxawdARX1EkPUUIHb02Mmygd+/4XWv58CuL9u2b8Fio0VJjek18G4OT/Zn6IFAsFy+9QhdpL/9LHRuwvk2lxwYhSEn1Z24DB4RS5zZm2+QxFfvP48r0YomAmWvk4sFMzNxMRK0X/myW8urX/VSYmST5RKJxTYftX7pHGAn3d26ljaqHSOPatemtfFaQ0JwuNvsvwW7Tks37GrdsZA8lpesx3mC53sMxuL3KU58hF501IDcvK5spN2L5ZLOUVHj1KlzsbJaXv0y6hDAI5JRmOM+xj9KgeAtm/YS69rFM41SrHqqfPc738WNSN8x3IeDWJyjY4xp5x5Am7hbD6SYsrZMMC9XgRgWjFbSgiATx0pLwrhUut67AbEuAHw3Jbl+4X1vLq/70ZeWkUEVJZ4lLKcmDuRhlwGZSTQz7J2z49O4TXEp4wq0Is0S8zLUN1PW9pwpw4vPlsHlYzj96C9nblgjW6J+qyeEpHYsMPiXvLA+I7iB1buCq3XxLEbBJeTUBGdYLwaVXDoFu62A2NYyubQFy3wjMgEQI69M+Y+dQSHzbBYc5FxntzEQVBBjjVK4NY16k229KpRbebdV7s7htnvukBVZTrC3sFhj3tILE22WQv6G8zHm9ASthA7DvNUK27VzV/mN//43yn+koeYsMUvnMdogVezwLOmu/5HXvKb8yZ/+adRHFcD8vT0Kb7rpJsJKnupaM6XNEvsn//h/ikG3QOy3HzCJbVVYOcgF6a+Ypiuagvg304yu7sWmLXl9+FgbBWdo+RxqtKjpS6AxeRO+1fhM/L3qwwGogludu+yBlYIpY2/VxRQTXEEs3mxchf/WmJu9lQLIBMkanxK0o6V8JALml5eIVtm+N1huqZX61bAOm2VMF1TzuQqIPrmCU3djC8Qy+dZWK4u+cGkuEPieI0VgATve2mZROqo6hmLjBDjnPKfj0lhXY4lplWX8I94ZBIlcFRmg+tGn7etVNZnQSuqzaU35ToW8GlislIeT8fXysqSNFovCN0HMa2uJ/b+DmIe4ml113A07afXX4UK0wj2IPCddNkAsSTgmsS5GjCznIkCEuVqBNZGVVxLA0rypc9wsRrN+PpvjDktSoZJrKhu2h9Pbz++IDqGxZjyzB4XL4r5hsfnyQNdyZY4pFCdBDOHex2EzhrCFRpD9VMYNtmGslMDvTVwzD272gvIrVLI0x7if7jqBeL7c84XPlN/90D9HQK+CmHuzD0vDIsDbqdqhu9A6d6dOnKIQ8FlKKQ2W226/rezbs4d2LXux1LaF69ypyTtkLFkqd7gUqVTxvecvlLv+ip5jZ+g8QCffbsoxdRBDniWOMDll49Bkho3Q78zvdjNWg9ZFY6wEkVfmYPQVrI99AOceKtcvzo2jdZ8B3yai+skQuUY7d+yClEHbEypajOAGHMLK6ItqHiobgpe5TukxiNJF5vzYgqZMwsg7R4wOl+Lhx0iGfrpcGj9DfcjBsp4CxuY+CmITEwh2rJIu6O4C7zBANsb5UREzX85WKhb73QJho6dvLdc6Xh564CFAY5IcuR3Uo9yLC/E6+ott4jMQPnA/LmOtTE53ZUyscSfal0ylUs+SZ1JFTJe4UISy0gOIdUO62LRhqLzv599c3vyTr2Yszn/GsMIDpJAOd58glhHaafbO6Uv06JuE1MLGmg9ht0Qx8dmyvvs4hKGny8DKkTLaeSHcrkF6iytZM9HCv0IWlTgEMNY2orqmLVD5vxdSRzcuzigfJYBRYmuhcxNxUUCMmNgkMbHplfWA2FhY6a5BP/J6rVaY8i+U2VX/Tp6tFNTpQUpPUgNqLfnXFI8QqPj8DAbJSfrf2TrIHpCR/hH7sv4nxJn/0jKbL08+8WQkSNvBwvZDv/z+Xyr/9H/9p+XHf+zHykNYXBKaorefKQ+c6UH2/wc+8AEUwLux3J+Pv7k+ei9uPHhjuPajbJ2Wnx61ilO/9T//kyr/qj/wQw+eaVmaaQUxzQR8ly3BwgFM66ABFj+blNgAHV/VGgprgMVUc1jBnXjl7CVqjbLZ89iHeA6rKx7bBa1f1aLyIGhirLLVFHR1ygIE/GBjhfC+qACdftjUXt2gKv260RIEEjDjxhHECDdSWC35FYJC4GqA2J8r/OV78n7hpqsWQNhCFYQFk6gaQTxhDiEosUOWpZaYdO8EsRTqMYpqQqXFme7TdKulJWah4rhr1ppK4OOAzwBiU7gVk93XAGGuQVpQyeCLQsXxXIIVAIbA6DOPymcWuBhIlsLSaqvsvmq9NteJ+1edJisVxDTEV/imdQ8q3xuw0mLU3YkVPs9G0/UZBAheZtc0fcaSnMLcaf7Jkg7r3oMbq1j3RTNTdW8F6KwyLLuwvCLREkq8XXf7mTN36CCCt5dXxP5wUcVB9nMBYMamch08BOF6VahDxoAqACtwC4m/unOMY6kE6SpMIonzEOtkbb7Y566+cdcwwRPE1B550nvu/nT53d/57UgQda9pjUVxYA7keiplbAMQdCcOw1b0oFuhfoyGizIXt1H89+DBG8qePbuDjBEgloeLHwRRBSdKEk976MSVcvdXHinfO3y+zBHs7yUu1otGOwHVewqXogWe7QmXZ0OmY7J5dTMOkp7SZ0GC2QnmDwIB7UeGaAbZCUPPprICyQgJ0Ju34P7cuYPxjYRbqkcFKKwJyxy5P1yDOToMQB2Hgt8BC3FsdCgSmDu7cGsSExq/fLgcOvRIOU4S9Lnz0OsZ/RBVQ1Razp0HRBG+vbApO23wyPONINCGZFOyPxqlVGtw966DxBJ3lmeefr5855FHI/Vk/74D5Va6iu/ec4D1ZhWxhDpIDl4GsCamOssX/wp34me/Ci3chGwJMKhyPEPWKdVz4PIpqNkHWGEdtFWxRc3P/dzPlLf9zI/gLvUMQcYI67KGTwxCAGThM2C8U1jyJ7EOLwLG80G+YncjN0d6pwCxYzBmnwLEniujXQliYeWEhQ5omoSuF7qWGl/CTRntlFQOYDN2Q7pxkCGpWOPFgsXVgQUmgJVdZRxLbIJyVAKg+WQDyJ1R+ycyf+mcT2VDC7mepDjUPnNTBkuprE6eMjJ/iNSDelL8No0L8QiNi09A8JjDmgpPSmO1VACLU8Hv7Af5vce/F13FBbH9+4kx/vLfK//sn/1Wede73s1a7S5/9Ed/hFU2w3Wnw6oTxH71V381KPxHDh/J9keOnz17I3VCt+BWTFnpU1T6Jj//D7/+G/G+liX2v3ybwCNvi7gGD2NR1RXaEvShjhhkjupcqZTGfEQjtyp0YpIqiDWRndjkKDCTF9DIxqnBxigyoTYFrF8OrAEZ/50TU4W8wr9qCUEACO0hdAmvzP9Vxf13Mpqavk/pnkoBHveqIOb3dNEpvIyd1DhIyAd+zwbsrmNswDmer+av5F0TBPKaFWgCcJkvKHKLshHRVhdwvQStXmJH/F1AqovgYlSQCvlUnzdALDZwMvZCWzKHRY98WF7ohJg3E1DBFU0Gpp3ziDEFwK4CQE9oyelmVYxHJr+uNv7t32TzRUsaj49WC/exyG2QJPJ4xmcbEEsFJZ/DrwAxbp9lYLPYj8HyqNJtZoBgJojx8wKHVihIdyn7iPUJEMblYlwsq4C4N7LEjcpP49JMi1zhnfc1vmpMkyAb7WIIvlrXkL+pG9vdGxkKG8zO3cbELCcUBh8vYxCrIJZgr0WHsCBnaR17XBCTCp7sWefNm1bXS6xTVjFv9nnTHTddiwKOQDxHjbm7yu9++HeiiacApkXUzTP30/hTosXWHVvjUI5g2VgXcBr21nZKNG0HwMboG+b3LVtsM6IgEj2rJmFMK+YO654nPHFhrnzj28+Ubzz4FKWOEPqQGrpILp4ifmXj0kXb5HBtOwJ0YPX19GB9YalZisrsqk6YiT3kR0n9HqB7sySHtSP95eCBPQievbSIIY8JYSijcXp6KuyFIdx8A/xORW4aoDyDZn4WS/Ls2fPh6u7jGXft2k7Lme0ADtZAD883dZwu1hQhPvs8mvwh2q2chEmJxUUVjyko6dNQ+DtsLWLKCC7gEdyDNuu08WkWTFDP6YWduK+s37C1HHr6MIB4imcZxHrcjwX7MnLQdrHeFcSiieYQIFbKl77yULnr89+kY7RRLXZFU8y38WR4fmKO7eSMxSOIrRso73n3T5W3v/W1kCPYmbhLPWsZx1HaqLgIYhYHxsLFnXiK/LCLWGLu9Yzfw+TsHsedeJRi0k/wepb42BnOGO40crvSsSGIYeVZHCIAMePnqTCaaG4LHFx3nh3L1FGtf6FjEwQQYmFlDwC2vVxZ2FAmFwBnaPZ9WLNr6B6wBiuMJUolTUDV4qzyM40D96vakbItvVGRKqQMVBaG7MwDl65z+JSz01Hr0+bF84BPOn1UWrO4RbNF/d00e/q7j3w32Kf+7boDWmK/Uv75h/5ZEJze9a530pj19vLEE0+Ei9Hd3Ye8fM+730MH8q+wR4gDtiVF30Yh6z2kpWQ7L8bWpFIx5ne9/V0xzhaI/Y+PQOGUueTgeANEG4oFGDAFxHBtUCAgbthYXGr3qy2uV+NSIaprhrmm8zy+4olzE1kRoQJLC+crICqAw0is+GSCp5pjAFZYJrpSmmRIpzgZf75f0LaCc2TV8281LS8TICbYVHBdXaDUwg3oR6kk3S71e6/CHcEb1pafjY3rfWMYcc34jP9OHTc9i4IY302oXeLwz+OumeegLkiCUZ0O110Ko1bMq05Ck/sVYBabo06CwpRNssQBkpouvGDQIrC0bHho6cHCSSWxZApDalSqHAlEqV2ZiGsuVW8AWcbBLGrbbcxH6yV88PydwQgicQ2FczWIUjtMd7A/pSWW7SUM6+o6lHyiqb9g8i17w3+vYJXZlXaesXkQo86hVmdMpofLyi7phnRv9LDuvcay6pOE9hXu2wSxOD0k9GrhB6DxtyirIzgz6iEtMja5VQpYiviua7VHggYP3LgpWiCGFt2P62cXlPYNNLVsUhaSZJRzGYsdy9KwompMrM7vi4PYh3GVnUI2JmlEcLbNybr1kBS41+YtAhYBeqpaiMm7YCbeePBgUOJlMY7hRjN2lWWdGsUuQUyX4gIliSYXesrjz54pX/zrB8vRk1d4YFyKA1C1sVpszYGRigvRIrRaIbjnBDI0ffe77MRucqLgjzHnVOrrWSh7dm0rd9xOdXzo8/3EpRbI5TqDS/QIpbHsreWqr8HK2kEem2v/3Ue+U448d4S8oUtJJuGsDyIrdmJp3kLzzluowbhtM8CxeL5cPP8c1TyOwmw7BluRSvdswDHiWLMkUV+kAPEU1UacKl2oI7gwFfATly01ZfyEucPVuIYKHhIXzp/Ds8O+2rRhG10B9pWDN95GLIyu4tHV2DkTxAZxqZby1a9/l8LIXyddQBCzdJMV6QUhlsVvglicTc64IEarFx6xvPc9P03VjtfhotRLYImuxpeS7vHckNaoxDuC8nsapucFLDFp7hLMdLOOdAFi3UeY46dQFp4kJvY8YAaxY0kGnl4tyDBaf8aUlHGurc79KOmlSiurD2WN8S5gQc53wkLs2IH7cDfgtZPXZtiQEGSor2jVlhFinxvYNyNS20N2VLtFxdLzyXVCGbZdUrSFUl5IdfFJDAMJnBlLz2LhYdIEkBnbukI6xBRuZoEpiiiHp6WhzssL4MXvJqhact+3/ja6xYsl+/fuK+973y+Uj/zuR4KRe+ONB8sHf+2D5fHHHy//5x/++6jkYbx1kNY8UyhLU1h9oVjEGeyku8NLyt79+8L1GDIuZKF/7yg//RNvinG2QOwfP3KBm0qFduhSRTkPSIIhLbEAsbQTXgzEouBsAxYtEHOnsBRUGhg/O46Wk8KziTWlfAg0iOsGADVSuAViyTJMbTxQJf2x4ZNNEFNoSVzIa6W1kJZSNaEbUOOfwcKrwBZxlbqJpcabO9bDdzX9KG8UbiInLEEs8NTt2wr0+yzVBRbCFmGN1FyigvdUlM2SPmu1ejX0BMW0LNIiqfp1xofqs4Srqh3EuLddlEPoNyCmARIKBII85iXnSPdpACzvNP4Vwi8W2AlOENPi6iOPS3eiXv0eXYyCR1AGsLp1A0esMTdzjDmsvRxj1InTUg8QUytNduEsP2fcyy6+MKhYyDnbyQhijNVsvXlxl/WNmF+sVwKU+T4ejFgP55/3Wxki6lY69EaLTCTJ+KrrJYhJtWd8ukZ1lVISljI+kfZZgQxAY68IYr2AWNN8NaUYIgNBvY7+Wft3bcUVUy3Z6mGIycsZjP827tvQT0NAZLz1hSD22fLR+Zx5jQAAIABJREFU3wHEzuJODHpxWsw9gMh6SkptsXoFltY6GHrhfuXvW+jqfNNNUsPX4GaEzICVFpUiagzThci5SCve2MkC1Owzl+apbn+8PPrkYZrI4s7SP9sHTdskYdZB1+Kk1Q/Yh7o89YyswArsIG7RjetwgNjVutHuct3eTeVVUOx379wYgu0srVuOHj1ajh4/FlXztTJtjmojTkEm3UtHASaqUBD0n6FaiKWv+nFTbthol+9NVP7YTt8zgGxjH6kHx8uVi88T/zpVLlKaatF8KTaAFRcuE0+anCARWL8zXyaGm2s4A/3f86fV1s99u6kheYmctfk5YiX0W9u5Y2+54Yabqch/UxQGpphqWDlaW6b7Ts90lK9/6/vlEyQ7nz0HsQg4UWRHk1nXLY5lpYnbvmkJ1APEBnvnyzve/obyc+95I7R+OydbrDf3hmufzGkPBgDHHM/ytzMwN8/SMmYRC00PlgzhAaJWa7pOlOHOZ7nz45A7ngDMzsf+VbnvjLqUnozwcYQ8WxbcUsry7BoUJJwTkphnrec7YSJ27QG4dpXLM7gUF7HKlikMTGWSIRSfDeydUYAsAj+6sXnOKVx7565MoPBQloz7ziJs7JCga1uX7QjW/hjzO4SiIIj1RNpBnv0WU13CGsreNEA9Q4m0IG+FrE8BYTpHVC7xN+xnLTGbsJ6l8r3v1X34vp97X/no7300lP4Bxip93ko1cyhT73nPeyhifROWvDmVneVuquV/45tfj7XvQ/F72Z13UDNzezZRrnI+zhz3/+mfeHOe0Iad+I8eNplOd2IVTrqZYNipXdk6IthnrYeTqNE4E+tBbh35JAzkm9kXk6D4OTQ5JrIhUOQje/cqauNwVi0ntPRMhs3SPrJyMqjeaCxRodyKBlxfbVt3Tbr+8joRR9CUbkFF/s5uDekEdNNmXKxTGnuAjCw33AYWgfVv9XotNk+MtxqZVTtvgqP+Pja3Fyc5VhCbk30no0mafVCwtTxyy6pNt4RjTkQKqaphNDeSUO9Gjg7DuKy0xCawaC3+mlqUwi1JBeHOUuilvrlqvMR+c5PWGBBgI4j1csNe42d8ws1rNbY+3hMEHD4S8BxyxQ1jvlUe/tDC3CPVEjP3ZsZ1Zs60xAQxWNlB7tAK8+8UIogaklphWvh2J8yEyewAbdUES+5oJfiL3Cf1ODuHLc1HhcXyTq5nukrSqkzCB7ULSNy1DWNaYFGdnPv22NOLoI7AEHvPvRmHdr7s3LCm7IRt1+seC4KQhyKVk3CpN3u19b2xxKpi4t65xp340Q9/mIrtlHGzIat0ZObCCurrovs1eWBbNwXzyjVTKdi+YwfV068HIKgeH5bYWFDNw/LPoFi+akqCMRQTn5c6cJvNdEY9xYcff47kZxiF4U6zeGwvAIYXhIR+1yO6knuEXH9efVg7W9f3l9vJi7rjNijsG4exVBdJbD5Rvvvoo+U4OWczuGy7ezz/vZHsPG0xAxOmAcElE3U5K3O4BOe5jwKrx5gY8bN1a4fLDmoPvvLlB8qNB7Zwxi6Vi+eeJ05yEur7WcYzhTiYx50KIYKiA9ZldC+Mj18JTVzSi/OiupTJz6wo8a7Jy1MklS9gEW6gZcoBrL07YBMSD+uhluKypA5AzLgXzz5LpY9v3f9k+fgnvlxOnMVKYnfMc0DtTh4uMPeUaR4a+tzf+JQuxT6SjF//+lcQx3lb2btnDdMOiOdKhCJTHZB5au0uwTUvMKZTWCDWS9Rr4tnoIdF5rPs8QHYM5+YTEI8e5dzRKod7QEzM6jnh6kjQiJ+qphLnTi8FZ2UeQsdc17oy27kDQgcANruzTMxt5V4buDeV+XEjrseCNy9MF3p8VnDFCjl1gRY5x05T6QXKO89tn24rnfTKXGVeN5AHuXMdXQ1QvNdjfUPGZIxJlMsiz8oXQIw1t2zWHK9sBcXwwh1ZZW5NBRI7jIk99uhj5dAzhyImtg9L7L3vfW/50G9/KEAq+iKaq8pn7Xj+m7/5m2Uv79FKs1D2XZ/7XPnLj38sFPM1uNdfdufLQ7nLVjqNS0ZXaSlveuM1IPbBb5M4qSBVOKn9ankScNA3HtpRxAQahK5Crh7s9kzvaEUfE5ErEyB2HtNSt53/0/fdCISWqybBJ6ySkKCrIJbAlWMKsoej17QMQoAAVoEphE8e99hg1R+cQjj/FrlU8Vc2bVhcGduLckZaaZbM4mAO8D3e5zXdZHWcLWFS9bImYbDpLBy1+gCxWRiKMzb2FGit2CG0xOSlFdLExFblY8LtVa0MnG+1Ma2x+Ew3eSj2KlIoAjwSGNxIVsoWeJwXgUqnhH75evFMgHRzZ4xtCcHqcwtifboTg72YpYcGBO82EGuuEXMT1+BS3obRLoVGJgsRlwp/tzRWgBj/DhAT1HjzHAfK1AMBIVyJMgQsahqCQehRkwM8rGIuCUxFQuGVi5j7oh3E+EtY9BImwt2GSJdazNUGGKiVu3tVwNTk+Gy/sTFM8D7un+zEXFjJCUOg+XU7NmONwUi0RFRowNUCZ070RjTuxNW1apS2HwRinyUmRp6Y7kQo6rqEgnnLfl27bi01ADdjeeG+pPCumqZbaTe5Y/sPHCCmlInVAly6yBUWCaxhzYdV6phUYaxkTj3AriGaAy6Wx586iUX2PGxFiszialxRe2d+x4mRTaH9KHx1GxHmBuhXys6NQ+UVlJg6eN026ifiauzCWsG99eC3HywPPPxImSSXo5uSSJ24J63QdpmKFFNo2T5PuHZUyhA8y/zRbsVatrp6hqnoMYZQ3LxhtPzwnTeX22/ehwJBZXeq15v0PE6rlmkSn+e51zSxlnmA0vqnXbg8r2A16FKyKr8xFb0gw7Arei3dxjPOTBFHArzXjK4PUsftt76c++xmCo2pheoSe0sH+ex8b7nvwWfKX3z83nLiDNdE4M8DcpGzSAqCdSm7AN3oBmHZOWK03TarJOL0ijtvKv/13//ZctNBAJh/x/Q36m/IQWfTPWSNRPJC8aefIQh3CQEuUOql6FwExIgJru89j3PzORTEx1GiDzNPZ4IJGYpmlMWrXGQXO3QVvmuV6l4kVrgAgM11bizTHTthI+4sl+a2o5xsZmZwORPjtH3MGOQ7lbWIqsf568UynCvPnDxXnj5zsVzi+SawUGeVP5K8mOtBrj+Cy2I9ZLQ1xDp3ryceiwdAy8xcs3Rl60XAGiT1Ym4aosYsVY4UZIFiNdbv5qwGS1PE9xQxy4cf/nb0TjOd5Nf+4T8on/jkJ4PZ2OSbKj/OnTtXPvjBD5YD5Elq6eta/PSnP1P+4mN/EYC1Z++ecuCGA5EmIikpyFaeT5VTzsebf+qteZobS+zXHiGnK85KY9CyTBxyQSx4+hGNXAWx9uTXa0FM0zQbONIbh8kcx2UgoKVd5UNXKGnAwbBRCEdPLa9wwyWrT+vGpNgWucMqHh6i2jY8yAlVwoRGI8YJGBGgN0kxte/QQgWtfOgQ6JGczT2ysKwgxsaScg2IVRkaH0oSi1816N9miYVFEQCLYGcgy2g38+RozEaqvEm9ujcSpIIPGBZIO70lB/8DQQz/g8QJwcFCsJNRH9CNaK6bbsScy5jbMLNTw8tOxBXCjRU4D2jgCwRmfVbEdlhiQb+vINYv5TzciauuUq8d85PBgOqkTUtMq2xOS4y/zQWIAZLVEjOhdIH5nfW7LuFwA2uRGe+UiamlXYuouiZSZ3FJdZiw7Bo2M+52CTJZHhp/ryUZlTYiopzdpHWjDLMB+luWGCKN+/TziqRl42fGAWpQX9XCwrfX79zCIdY1ZKv4VIECJ7xybNWWypUL5VCqO6Nxt15lid0NiH3EZGeSe9lLUSPQFee5164BxMgJk4m4cRNlm2oVA7s9X3/D9cHSssLGKJaYYJYHtlHCMhZbPTexp4R6c4fmEeCXplfKCWLPDz52qDz53BlAQtcWINeLfYorbhpX0OzkOLGw+bIBAsfrXnNrecXtu3GfYY3b/BKq/Kkzx8pX/+ar5bnjp8Nd2W3CMedsnDSZy3S5DpcigCJZJuJIgrPWf7jGMrWhn72/nvYuO0kjuPOO28v+Pds4Y7OwFE8RYztCvthh3JwXiLNMRqzFl2e5E3r8HK5PBd954mzW6BseGWGuqCnJul3BqhgdHsPluTuYkBshedxy88uo4biZtbJMEfQeWYNaYtxxeq4XMH62/PnH7iknTk8yR7pYIcUgk3Rd2VWhC2UzQQxL3b2jv5WE5Ntu2QPl+x1YqTsimTvVturDaVy7npHwsJi+TF1LAPYULkU9JaFCUql/lB5n6/ooO1WOsz+f4j6HudQx5vsy5w4VA3diMBbdb3m8Wsq2a7vQRZWR7m1YYdsAMBqEQuaYmIdWv7iO91PHEtfuMEpzP0wt49tuDuXERVwjTx0/W77HOp5hPBPMz3RXP1U+DEXoXpfk08vzIgfIE5TgtBbX4i7Kgu1cO8b+GCzDeOHMJ3R8S+T3LdHzrQMwkxCXxQ54RfzPcIZesSQxWSfRQhffe+x7EHqwPHmwV77iFfRouzlJK2FlMme8795774WNe7Bcjxcics84z9/4xtfLo489FlbajeSIraUPn8peJu0ngDlXxkrf+ZZ31jmrQa5/+GhaYqKqskEo0xLQvWE2feNYaWJiIeqaiW9Ot1ePWBObwQAyYDDOwdLlEPDlR+IhMvjVctboiuOPyVpL66Ip1+QKpwBU8KVGawtzgU6T08Vbdc7lIQ8PjPZPxBRykPm7+j0On0BWXVfVLaVrsRuLoBvNMgRaLFK13gL48nPtHYPD1RbCxZQEnplEwyWEkzljy2yMJUAswMup9Xv41LOCR4ynfk8Q812NRRq/sVoaB1DLBp820zrDS014EPAyFug8+t9G6KeTzuBHQ07wCUJNCxfqokF942NuZtapj00frMUgbkuu0FoWZ1aJIjI3O+11FrOazxogxnU8hvSPDBBb8PrmifH5BV0LgpwHpwExg8uuo593oQLQDQg3ioVjbIA47xcWeFhiOV/RO6kGoNPDrEabuXHDoJ9145zxhqmohdbPewzra7Vnwea0vkeQfVpia+lPJxMsGz7W2Jj3jn35dwSxc4KY1qUMswSxNWM2e6SxI9XsN2+GDYmbzNp0kiUO3nRjHNxe9swwwkmtdDWQnfG3lqSrSJbGvV4SAIAnnCTweOj4+fLtR58BiC7jdpKcNVyGxiAFIDSuXDjHQuGU2rK2vPG1Lyk37F4TFniveV3EyB7+zgPlvgfuK+NUuI+cJe4zxVkYh9gxRXK0rr1RJm0AIOtENnRaVgtBbN7ZKK7QXlymjtucrS1bd5W9+6hjiCtI5WoOAXjhwil6qD2JVXcKMJmO4sCzWEXGRRWEVqWRdn3FYrqUlRpjvtbD6FQgLaFg3krccNu2nZBBKGE1vDbiYYP9sDK1wqKKhjUiURyZj2kqdtxPMvjHPn5POUY6glbrvBR245BRy5N9NJANaq1PKuEpG5xQeurWveVXfumt5aXE9Pq6tR5qmosSK1yKcQji7CrPhCH6bpYzuEZPU1FEF7rr1Y+LYARrjOgl5+w55uEE5+YIBKrTlKSibx2kkV7mP4hYXCcKDoQcEBh7iSNvgBy2BxDbTUwLd+LKFjwx6wFjrDBAaWwUEOMZrFvpmfeYWGP1+MXJ8l26Wh+5NFEmugfKFZ57knM+zdzYNdrYnWAfIRhd+bwG+PCYLm/imroWLbm2BiAbQdEb6+f8LFCibB4liJSUbBAbAi1kcLK5jRUjD9hnxkwvXbhYvv/9J0hOvxxtaKyjGKSMKofTIrKkXpZmC7nH52WCGjPbBzV/G252fzYW2xhKzb3EiHe//R0pExpL7L85RAtzL8oDmZ5kLSvD9tIircCtS1HBmJZa6iXt1lhcLS8Y2pmoPEml7umLBEyVBqHRpj2SPzeI1sQ+ZK5pqagiKXSr1RK/q24UtymHJKyFCP5HxCzdQFWPbtiJQexwHFWvdpoaIHOMvUGz12qRXtqQPnguhE6nE6t45UM+Z+pg6cJqEpAbZmbT1sBIotVNFqVpI4QWOdgCmZaHIig1exlCCdg5WbrpGg2vAbEsghzvCU6A1g6pCigE07rwtKBs7SGA5yViVlcrjigQEjJjzC2gEyzYsFqZLHAPm92KFIKYUZReOxAHW1EQc31ruap6D6czVk9rtwbEpdRL4vAAz0ns4JoLkjq0xriWACYApzs0V6oh5DS1E/OikjoyWBvkm3CHVrdzfLZZAQdj7CoHIqEjymUxCVZC7yVPQNehVtcge0QitOA1wLoNCdw+W90IAqHuxP3b10Gx7+edglhCWLylWau69u3f/pOWGBT73/uoltiZBDBdij41h05a/QYSnk1mltxhp2W9FZbXsTKB7sY+4gKDuIiaQHZTTSFBrFlWN1FomnGW3FdzCCdLD02xeU5CpHqKli2HeJ2j9uE8vxNcFnEHrQOE7rjlQHnZzbvJDzPJF2FKxY0FEp2/A4g9+eRjuB+tjo8Gz/cJ3HrTAJi071F6tKzlNUZdUFupLM5PsQcXy3o0+HVYmd097CSsnf7B9dHAcmQNTEdywIzDOPhJujs//cwT5NAd4XdWfqAHGlR6WZq6JGeJLU1CFBHUrO6QCbGANAC2dfM2ivO+Gjr9VuIuCrphrm3+GvVSawV3T4ExMeADV2VXuf8hQOwv74G9eZlpHoj0hEgDMQXBudSqRMlcNrVG5m5tUnnTjTvLL//iW8qdL6WeJQ0r3RupfTdeqjhZ1atjTUoUOC1WvCQniP9P4L5VgsglGADIoKRwvszDPcvhOYzsOV6G+HmIclJ9nc6hqQ7GdlHQPS9ce8Zq9Z20lOm+Aag7gMseEFtaw3d4/1jJQ7jYRq3riawIRd7yWUiHWfbbsXNny3MnjsurLDM83xVKlY0jRC4TmL7Cy5SMadxG5nQq632SqOTCnPgS0IZQkkcY+2g/pcKokbmdRqljKDt95BUmKU6FM/dkY/xoZCywjroN57CoL1L15dChQ1jhslsb9TBdseFwqwpitHTxlEg8ozrMzt07STXZEedAA0rXejUlWsdQ8Hz32382r9uA2H97hACrPl4OR8Q2GMySgMaFLQkjIkonaFgrCpz2ZOfm6uGqY2Zm0KgmQGHrJDlJTT5TVj6oJ7JuDCciekBJ2EBbEMSywrsCRausBd9RJDLox41pqXRN6RPfhN60JJgWk2LbrJWmCpVj7+PZsm13gli4qMI6gz2B26TJM4sK8DEO36fbRJeD70stzO/ePOqIaY2Jv+SKdUDZXoABpHXZgFgIcwGqFeNxzA48j4dzL/ha/UMtONhkttjgEE9Zyd63AmC6d4fDkloVratT1E4GSEsvITOtj6haApB1WQyZdeoDIMyr6gsQk7LegJh6bbXGcnorqUMMTFaXh3ceNNI6nK0gNr9kQ8Cs2jFXAdg+tmnRZC+xyKvjgqFiVBDL+FauRSvFIYbtnTP+GVZ2i+ru4ZWIItVeFhugTr6TOUbNQSTUj8YriOFqtFZmjfdF7h+/G0AQ74GAsAHB3IUgN1AfcahY81Q4WtbP6lTnGXC8fnPNriF2JIjBTvT8CGQRLwLESPJdRy24TcTEZFwFiDGOrVhlB0nq1NUYbh7OmqATojLcF/6kArk6nNbR8dyoAcsgVMtGUC8gDK9MLZbnj12giO+xcvwktHTOwiAW5/49W8ptB3eXXZtHor4fPYTxPlCM99RhSgt9F4FD5R6r0bOPTZOYUiCZU8akDg0g6BTK1hSEBNLJnrGppOy4bmjwC7jzFpbJVaIA7+atB7AC1yLIB3CaGPvDEqDa/FNPP0ntw2eQMVO49ag2ohVhOS8UrHnia5PE3WxzY1B/HMtmwVZJNAbdtX1PefnLfghSDEw159ucL87eSpCcpNanoNMyXaFqxzQH8YGHnia+ci8gxvMTmVo2x05LLFJXNN44Q8y3+0s3WaaczJbrr9tcfvkX3gIx5XqeD0uJ30l59ytTYuI0hTLohXR32tl5AvLLlemFcgkwHudvC8ixHvZlLx2bu62biBuxg4r03bgUB7HKRskdG+jGtdgBmUWlLGLPghirQvsZ2YiznbdQoeV6XPZbOFMAm0on8ngUIgehrEpyUpnT2wWJhwT2S+PU1IRAsgLKSKqaNG4331HO4WY8fHG+nKaayfgiDE7a+JiKkZ6h3G+q3P3sfV2JAvAAKRhjlBHbt36w7F4Dc5bYoVarenImRSdXIpnVKgisIxddgBlr7cQrGDInjh7Her6Y7VhCZqXMbErH5c/wL3imbRQCsDzbAIRCcyslC3W63mGj5nkL3Y33v/Ntb4/ftUDs1wGxEC5xMDVibISnz1rXGggNNXMAH3kmp6aVkyBW3YL1gKl1TsPUGb/MgslIRKj5v0z6lWlWJWLePQfmfuA6CWJpicV7vX7U21v9UkMVxHyIdD2uWh2+r2EnhlB3k+VjxjNkaSb/Zc5UG4ipBamRBDhp2qc7LgkSau9JlAhBa6zPZ68g5oTl+kkESBCz/cqyhBiyJZfV9GJudJdqjTFDtd5VXZYaD3TwaelGCSs3ic0AONDSpKWx253YqgjmVQwg0XU/RHX2OqUhVBNZndV41qtBLMdvDMBofY8sNdYmm59DQuazJg431meAWIBMHttWfohJjvzKf6N8cmDQnD20xhsaEBPgeJN/jx7AAVxpUUess7pc6iZEqxPEckYyPaK1dHVE8YewMvMIGBNU/FhejLXF6u0esIUFzyKjjb/3GRPjPfaKGzKFogEBCwkzEJNPt64fKNs3r+FauscyZtYoaBm/rO7E1ARyXivwviiI3U2y80c+XC7gTtQjsWSx3WjJgmZLjGctpI1NsBO3bd8WSZ5eYxuWmZbYBmJJAxxcXfhaIM1h9U2RDrI6K4lrdR4isVwigPT7UBT8jvY9uQxN/lJ5+tAxrKk5AGALychU0ge47d7cuTKBu4y43eylcvroU+X44e+VmckzgArkH1MO7IhtLlB4ZEwg56oINb93IiB1z2rJdJusbNYZ9fs6eoj5bb2pDI/R0sUWI1gNxrxcKft9naFKiblnhw8/XU7R5XlSKj3X60XhMyfVlXVeRoZHIXqMM75+ynEdICEc7XzLTuaHRK441nGi6z5CHgRn3g2irIEhjCUmiH3sY19KEON3zokpRFpjsYSsSTeafzdEB11q2a9umvy2ofKLVO34yR+/k+olfgrZCHvReXCeo6USsu0ylsYSID9GLNOCxSdPnoE9iDI0OFou6olSIcRlrD4SlhKMxS5aq3QsnYTocRL392leED/IKXN0veZqMa4l3cPdlJfq2sdoboJOT1X+RcgcKAlW+x+E/TyCQmLYPTu5e8IgpZC4vjBLD7cFK+ZPcKXZ2HuzlsNirsaxwo5dWSlHL8OoJGY4tYDSEdYYa4O1boPVHhuqhkxR/nntmbC+tmONHdy2AXejEUg9JrJd0/3XUO4b3AjjR8ua9Z4D2GeZo8vU0dXFOEm8zNhnk8iusuaeH8PtrCdCNnwfioVV8GX0RuH3sHqaHZ8EJz0Q77022fnXj1JvrYJYiHmFqQ0ZeYmgihUTNmUReb0oKusNdA3y3kiSVpAx8CmosvYVk/lmAVodX9mGI0FmNcyQwiprcaHruAG9ZpAV1IRzwzQC2cNsNrcxIW+76s5cPd7eI+R4yPLUlpuvphJEFvysyX0BxNUS0zKLPCr/lmgfESW/awVUEEsgS6zQ9dEEORcRnnOc13nr6HldfMvdFCmNOeI5FqVIO8fGhWJZBOrK+vTftoB3Lnl/FNG1dBD/Ns/DMk7hXjE5kMWVTh5g433CgstnTpJJk5h7NYgF40hrkuvJwgxLjCcMSwxNcyCo9qyWLgrXtxq5KT7dE6FshWURqRiMyVjdNN9nbaIoiAWxI/s2zRv05mCYbJkuxVUQcyM0K5vr5V5IwAiCSl23jEvlHk4Lyb+rvLiPE3BlHSJLyYHhOXQpGqT3mdQo+VQ/1xtEVQ5WY6xFxtV6iQOtG+oouzmcxnkyRyaB2/tkCbl6eBpGRf13MCrdmddaYoLYRz8MpRz3kUQXQGzRlkC8e4i4kczDzYDYFoDLA+th3kFpp1tuIU/MvmUI1cGwxIzXNHvc+Yi7tR3mZlfn2fMvkaYSBJjMRVzEIptC+z591rJQS9HHbM0YQX2IAJ20BOlckc6Ou3P+Shm/eKKcpgfYudNPc5EElo7YAACYJaCiAj6xDcpJyWQMOjf07k5iMzac7KQsUundVIbX7IWYsg8LbANrNJYavjlqAqzywTg51fMPPfd0ee7IMxA9yB27fI5iwyRdY5kaJ7Rw8RDJr1Lhb7rhFliCt4X10Ye7spNnithyuLfjdIbyE3LNfRFyI/PE7nvoGdyJWGInEsQkfEg2Cg9AKCicJ2RaD69MszGWP8kcdZd3vOXHyzvf/rqyiZBc9xLs6shtM8lLuUdsDfl2hkK3M8TnRnEB22vtMj+PkzPXAwHlMs97yRgUArrbtiKRvA4Qkm5QFs+x92zPwqvzLG67i2WYCh99rIfjMHVivntrmencQyzrOsBmFyBDSgau0yHyGgdhdQ2YMhJSU+A1TkVNQyzqxVm7kZxirWjJAwQuQjCZV5li3DOcy8v0Z7s0T7WYpQGuyXxwPpdQPO0SPo/bsRt3rEbHEnLbFBmryszCGt1I/O069u0YyBll6/R+mAuqezYo0E6NhzUJGvF71npeDKElSzRZBbym8NAJbmKFb89kZ7tcJ2gZO7MxZjcEJw+hdkgW0k5rrRWJ4uef/9n35H0bd+J/d0xLLNmdKbCMa+kRwc9K8NVSNv49tWip7WrAbqIEPAft4OwWG8w/QSCsBXOC2HhaV4KYG6hRbhW49Wg6yeF6c8PHdQU9Y1+hm+S7eH9YYu0gVsfbOtJV2IVQdKJyduPPDYi5UazY0RAY/FvcUcKADKzIpcqNnlaJIKYy0J8lAAAgAElEQVRwy0ToMEPU5uIg6SJMFqX0cQv/zpm3FRYIb6PcT7gsQIYAccae9RTzrs5Hy26SXh7aDV1L2QCTggN/nYkMf5l2CGWTFVncYedCTakF2vmMScj5ASCmvasrsOVOxP3GRrXGg6mgAxziyLtjzntk8gVQO+/+P9c93Ij8LlyKugx5j+M0JiaILaDt6U5MEIO0zDwYF/MZ04WYeyhIGbnV6kZ0f1VLTIFU/x4dmevCpcNIcOUNpjPw8vnNqVLm9wNivZRdMU4wwHoJYL4GGKtpE/F5tWjX1K7NCJVBNOTt60cpNzQWaxxrHZanb27TgFraYKMVVgXsWhD7wmeJiWGJnTnL+cEthzsxiwYzDoSZIKbbcNPWzWUUJpjrZUzstttui0KnfaDxEILPg+y2FaiTDVYBPmcrhF39Ma4RimT9RUQY/FW4GO0MrasIwYAgFZBWZGJaLUKGnFo8FsLC/GVcPsfpHfUUtRDphSaQ4UbrslK9lpdFf7HQejtnsAA4HxJPwk0oo3J9GRzZXobXHaRM3U5Gt477+2xDfK8kpljnGvznXF6m99oFOjJfvEKR4HMnsNAsLovAJAm2HyAbxWpdBzPtjtvvpIr9jniySILnetGOKKyutOhjRjybyiLPI0zEafLn7pdiD4gda7PEsrWlk+NeQGirmPPKWpmGEnCxYp2+5pW3ll9475vom8aakDtmrUM3bVQRcZ9yVi9ieV05gUsQAW3KinlzCl0LMS8N0bySOOEVUhRwJnL29cgsIEeperEAQYL57afIbz9ANtxDPtnAWc7gReSLVTqGcQ8LYrARF4mFUZ1jiX5j3ZTaGoNZOmIsL9ihyVHtwF3ZQbHgpbmLxAuP8vvjjPECd7V/GeWfeNhMrPecDhFvs5CwNC4t5PQULURJLrs3uKb4ZXDJLvC6Mg3zkhJnvSgBa+BGmLaSsWhrrmYuX/b48qCmMh3RbX/nnCgnJH2pzDE/plT4PfasyqRyVbcr+8l4sPJNGW+d08QG05NSBiUbOeNnfr37rdcQOxoQa9JkYxDKa8BrBiSd48YektD6+GHR+nURG8mj09AnI5bUaLQeNrliuhOUNol5cThTg81zGFokr4hECWJRADLJAGG6R8X8NAuutcTybFRUVFh6m3jmJDDEBq83ajyZAWJt1pbvCRALFh6GtzlkQfpI4kB0SPbn0PbSH+ygQzTpXtV9yB99WaljQUuSawmhkjIiaVtNrDYVjfSBENgeOC2ndKBp9VrlQW1xGmtplmuEo4ANpibbp6nPASc0UUaZkygvExqlU5NzsApiDUw2/EcPaQUxW49YdzCqlAhiVJZDMGXBInXnBLGobpLyN9ehcXeGppWKiyA2w3UEMQugLqjVya6KQyOIWYYqqA0cnMZqSDSLDd8GYrHedUOEdeaqu1cqryMzy2qn6rBoeZOaoaV2EM4DAwA9cS6ZiYMCMZ/X0dWLwOk39y8EVwJAJPxiWQzzkOtw/W7dtD4OkdI/NPoYXB7QnNgGvPJ7w1Jrt8TUtL9QQewiILbMWhoTS7Fp/URKT+Ey3LhhIy1JNpV1VLdw2ayleMvNN8PEW58leIwFyMIVUOvZyEHUoTjG+DG9CLm907XfAEUzd+n9SDd9VjDPRNbIUZLcFLvUMeJ6QsBOjEuFf5aQAHlu81gwsAqLxWhVDqDjGzOK8nGOD1cfteYhfNjH6yBFiPeyVjToXKae34rlo+h+wQNmpzH3qvvUBc2qL+7uOaqmTFJN/8LF80HwuHwJljTvN91gs+kIG3G79kJm4Cu2gT3q4nkaL02CfBTqDGzyJvD+wJ37H3gGiv0XcSdeZA5sc5IFdjNhX1BEISYFocdkahPhY16I081dIHa4ofzK+99RXnPn9SgVVsep68h8BrvX/UzFkbPPHCmLuMpMU/EV3TS4Zi/VWfpgnU5SXeTCLOeZbTRNeGaGZ3Rf4KoiXCCp41IZ6btI+5SznG+BB/euJ5Jq9fMrlpai9coCbMQ+vAW4KUc4/KYDyDR2DbvCOrTSPSzA6VOkURxiEo4yPgoOr1zJeB7rnrJa6woCEGAVnRzqvnF32ieSSu/8Dqu616rxMFqLRBJec7SKmUXdwaqXTWs0RG+U9ViVclpi6bHTMhML0lPj4Q1FTPkW1lEqMQFKfFkHMbqNIA/1PBjrbxKaW6zHGGNyMaLAgu7LSLheKT/3jmsssV+vllhLmwug5IMBYvg1za1wGCbM6eqqg1YbzyHl4Q6NKA6HB1BhDcIHJT5NhlVOQ+zo1sGMosMh8NtArFpiLRBTwAIGmQjaCJo8GI0wrzyJVRDzOXyvo6uCMSIdJvZqeTUA59/VJGQnWv2b5zLm4gRHbMif+byf8SMZ4+MJNQFkIOoqFMQiNhEmZ2wU6wqGW9Bj7BwgcJeimnYewrDE+Fmhv4Bi4PxZp1L3YVg8CgHTCXj1cegaEBtRG456kgmGq3UsG01FcGzciVUAa1rLThTEKkPRKh2CWABZAFgFMa0Sn7dq/OH65N+uUZSeEqT5hTGv+QpikMZ4DpwbAWLcRtcigUDnIN2oFZQcWEtra/aOyd35HC32X2x7QSyRznUTmJJso+LADaO2XgWxfstO8Rzcp88kZ64nWaWH9RTIbA+kpqubcRiXjISOtSTnjiLE+tBuw4tdt6Q/mhflwWyCybHHY4Ol0hF7oM0Sk8V29+c/W/7VR3+nXKbszrJnxviANUm5sLEerS1bsmyCnbh+43r1WJpwbig3A2JaZOaH+b6obxf7Lp+9/Svvufq3jHu2dYJ2oUK5SddZyyUbAt4HTA9FtVv4IZPqOyLhmfJCk2cjNjYJFX5u6hKxcZjLtiSxgn1EV5hHuwYDLgNDm3BTwkQc28X+38iyan0Rt6JdjCtlcm3sGeOQYTllHDeEnGcmSBapmUexa+WJigPvcS5URazEEfDkdayKESNI5dJ5aEIZQUZzX2EhzsFoeIDiyB/7v79IB2gSdbHOdK82DVsjXYfxqfn3oDREBwxVLSyXxbnzWOY95Vd/+V3lDT/2MmjsxjRJGA9jQ/mWtToxUMs0jT0vHz9elm0aquKLPBjBAhtAQemiGsw0LtApY04AyBXec4WcuyXOhIxLmasFqv1Qz2XucR4Qu8QeFCy1hqhYv0THZ6rUL6IQDI1spMI/YIbnIMrKhRLunEoa0qoeL/MzJ8vUlacYpOQRrbrxiMVZni39SZxuE75DcXZfO+9R/ZQ5c88opwGxnnW8HSp/x1qU8PWAP6SSuUFb0KFj1yi79xaQTIbmZ4tN2wZoDhm2IJkpYty6XisJT6WhVhaS5JSuwyycHcW5rVDjWlZrK80KV5150rEX4CdIslcFM16/9L73p1xosROPoSEIWm1nRu3ewcg2mXaDCDIKZwWzWreHNLTzpLynv9G+VWz0cNsEDEcAVaETZ6gaTTHA1j+Sjef4ozST6BzxMa/ndVbThQNUWhXJc7BhYcWhTZBssNFFar5W6fX18DrJYW2lthuf81nIo+rC8oy4WRwU6wnmgQkOj/uB99pqRRdpV3S7Npicv1NQR8X/CDC7yDYkhErMK0v22mPMDq2VoaeA5/ox0lAcvEuCWx4458SyUsZ4bOuGwMX6GNGdGG7WJCM4rrifAqZSqCL+GFdzfnRJIqosJQSoeuBsWzLAPbTABhHY9uSKegdcL3zezEcUAq6CXbnjOB1T1DwUeH1JieaagtccL8Es8sOieoDFgPXz5+Z3zd3ewnpYjUjYllVa3QvmGGZmXbViGzejz1YVoabpqcKnF21DI2rAWAFuL9Jbouaesb0B9m0fcz/I4erl+UZJbN4wNlQ2jpHQOeRchhIeIwq52oYWoaDFc6JpSssOFzKjNr4b65cCWreULnD7133urk+Wf/UvPlQm6IZr4rb+/AULuXIudJmYCxYtWSB2bCBnTGFtbMykzz379oQ2qrvc94YHQCGQWy7+22i2rcoiMXalq2cm59j35pqrdDLmeig83+4j/x4EqDgzvjHdQsZ8lrG66JLFc5OMPAc5gHyuBaj001RsmKSJpvHx4BszvrVYjiMjm7EQ6OWF9r4IsWOZOAvEcq6dfbfCzguWc91E3p2ljV3p+Jx5z6nrGt4aY6i59loPs1Ow3IgzRbydvTtPorP+EfeQ6xV7knk2SdoqH5axmpiU0NBdjp+6Ur73xJGoPjI/h+Wkomz+qsIw7ow7kRhMvxUhPMsRK8X9RlfqtaMd5b+C3PHmN/0IFTEcF9Xs2VcxVoYXQCa5YYZ7UxVjyoK3JLdr1a1jXXtgoi7Y1YKPSr+XNTrDYKd5lhk+M8eYLOW1CItQluhg3yT7mGRiCRrBvqRq/dIw5wfriKosoyPrqHc4mAnSEoUiuVwgwqqL7tSTgCNteaaOEhuDPLIIIPK7yCFTxsEe7bQnmedScynWmh5zrG8H1UWW8SI4K4JdJ2W8OrvHUBLX8LsN7JVNXBuLDGtsAXp+yOSWO9fzkGugEm6uaFMD1rOZOJAx3dZ+U875u7rm4cqtbnMXNNeVd4SCw/nzmsb1qucvwWwFBukv5qlYBTHM2AAxF7dxUWmlJyVVokHQo0OZB9g41ArnJDY0AOYhsiahE+cmTbeLPybNvp6ulNct4RUiJFDd/ZHAJ1iFGyTemIUp46G1ECz6q+YUh7ytjFVMVh7SRMx0J+aD5vcAPN8TpI+IziTZIU8NG5hkYDQKY9oKguyjlKAabUtcEsawaNdgJKCH2Q7F0QeMMUnuSBp5Q60XxBboagtTRwsFbXARS2zOa4RrR7245sRpiXAwIrHbg67AzC0QQtYagKHBMN1j3Md/O0rjkzIVw3Xk/MM0Cq01nrjm0TmXNQG9W1qwYMVriPfbT2sQQdundSZQqwW3gVgEa0OBCX09X+6HzDYIq8tkZ0EsXlw/c8QqiEV+W4rXcAU51XFkUgFqeselkROSN2KPrknqDPmTf2o2vk+WVb0yHtYHig9glQ3gVhw06C2IcQfjFYO4rEZZ4/Xk1exEQx6D2UVhiYynuadau+TqH5z/PFS5N2XqSkwIEOdDmffnPtQad80Wymc/8bHyr6HYT8PEyuoGknIswWVjQ7R0Yj3GxcwT2wzVXrehisl11x8gwXMv3YyzzJu/D16veyK0G/4PoCV4pwUScxVT03BQE+5c+3BFVmst580ZrGcjQKvuDpWvIOXgBVAJiu4IxMyIhS3VZGa7BSyh5NiSY44AZ3pLyMFj3F09WF5yW62GgYWxwt5Lbw21HgiIGk/35dzJShOI5maI9Lo/w+rWksf7IViHxyYj4H7p7bGg7NnTF6L/1CSNMKdw4S1gxUiwVV6FN8NzxRmbQ/mcIsPblkUdlKfqYGwduPOWqatorlzUTdQCYk2avnBugsEBS1vB/PM00Z5mZfEKvcQWy3ve+Ybyjre+HjcvlhEgtkSg27hWyBNeXWyCXl4dZPtLZFMZ0BLr5lqWtUrPjB6G7OAQcf/YR76gvVudBDeqzMd+6NHdxOI6tJzYT13ExZYWPaFa5oAYZJF+m4fKniZJPGVb81K1xH8KjX9l8TKKhH3asMJQSLK3oCCmEWFNyqSDaNEsAthLxOeWSGJexLXpekeLJzeL7NhOiEeAWEeQdKjfOMM8Qr/2GlFmu1pZkcZUwacpYtB+kkKG+1W1Ds+TclgwCoyoBJGU9aleeG6CHKLS5PmLs5iXcOzu5ff//C/kWjQg9o9O4L9XU1d4hNmfh1fodqqMVznAYBlxwWlIHMkycUPUQCubV9FtEm2TxxXh5jhE1RJL3S+PUND18+AlyqaG6MbyoIbXySUIEEsBFh+LOZahKKBlu83G+FwFMS9b4xnxoDmPDYhFuZyUDWGah4mqTxc2Tz8+sixtlI0ArW6RrgurQ6Sbzj7g3cQ4OjEBBLGmwoiFbqPdQwjstIM8jJP4whXw2EGwF82cz8yTKiejyG+IGAWA9wp/Va5BDL26DzMBlDrDzIy+cZPRe2y14ZqFuwNItLpGBTHnP9sycN1wqZkPk8FZuyAPst6D/JsjExXuo5IHwwgQE0xagjzdPO6BAF7ukQBcQYx/WEMxcsT4HMpmlMAxGTqaZMYGzoPsV0KYll1anqGRh97TCOFKpa9aeRAZQjonK9Yv3fjhXmY++lkwK9EPIDgsAtxn8iZzMUCMc4jXDtyGO6GaraPUUJMk7ozramnqRca6tn01Sd0Zt/QAWbJIxhVaJ/+O5HwL8bKPUef+n/bOLEbTvDrvb3Xte3d190z3TM8MszANSkyMcEJkW3EUJ8YIGHaH2EksBSwhwE6cuyRSbJMYsxmk2Irku0i5SBxkAoYBbLBsRcqNhREEW5GS2CbM9Fa9VFXX9tXWnef3POf/fl9XN4QLX/hivp5vqupb3uW/nOcszzlHFsBG9/x/+VT3H3/917r9NVliEDt0/SiBDn1r7qhsAWEBcgexMJp3Uvj0afVdIsmTWnjkQnKPLumDAGKkdMsIixYIjzs9e8dDy3Jhnr2JogChwfJ+VmOssuR+AsYCFF0fa3NTnaDjVWGdaP1Ig2MdkSPGK3yPuom7ErpbSgqkZ1yz+WyRQuEWOOhwdvcRPwdoBqKb7wtY9ukqrTcBMRKNKTkU5nNSeNC2cTu52n65nOyFQAnALS2NCCHG9w6wxCB4EGdnDKjuwxiUjKEDMkWLKZk1LlfemAAAogeJ+IcAGAS1Ukosm1g7snBmFMeyRwbCl8gdJ8bWuufe8IPdT/3EG7vz52SZTMpFJv/hEMQQTngrpER5v7F448ny9XjPsm5KKKPkWrGN7EONxIuxpjSCrU1ZvAYlSwT3VRtXPPGuFhmxRyq4zIu9R/srZKtQR+suPAH3OrMVzeDjnuQYAjmBGq8jv7gaFC/T1LCQbRzgupWLWMDXAWTk7IlKfyRAPZTSd6Rj4VG6I4bp+MSKZMwpWZBKoxD9+o7ialRG6c19K0gsUOSPo59ZkF47/r/HvMlgDw3/LB+Z29TfRD55odZabm7DrMtaxZ47L3BZyv/An+1B7OevoGHG1A4SsjNwpyQniLhMUDZCZ4/yIiRCSrMibhOtiisAxOKzt5+maZEl2JubyBOJMPJ30GIDKqY1I5A96RmcVrG8xb14FeFtVppP0zZ0NM0WH/pOIMbIGsR8Zi4ZKjSJqbCTpLnT+0w3DYg5F0k/A7dYmWxznQc6sDT7cbkP4kbE3ET7KtuHzV0LF5opltiuzrOvzXegz9Hfx3VBuGf8/OV+ReTYAo30sGDJEFUMDMtDn53VQqWT8TTsR1X9Rm93gjdKSFlw0bgQZqUgwLzU4p3WfE1poKd1J8TBFH5XBQERO3TvLtmk75nYoe86BmiFJpYrx3Rekq7Z1omuDfcEpA55SJTPRnoAyc+UnaL3FU+o9/kOuXJWLXyNjGgVAfZ4WS55ycSOzQaIK9gwV9ZT3GoTmpxxmaW4E2c0SdRInJMAnhOAUUNxWtc1LybeIyqQ+oqHVrolfRaiRwg+nATLnmepQF5vQyRz3IBt1hSJ2lwDWlvIXbWpccT5tq3zoKTsiHH337/0xe6z//43uv1bShqWVo8F00DQAklVO06dOmVyBy5F51lJe3/mmadcGJhipwgxb3i2YCmTrcK+tVjHl1luuEyxAsMctdeQe7DyE7AYKOkUEtahAUMxL0haWEfk8OjnnjwPLv2ElW2LGwAD6ETaEViTA0gcZ/XadVlB+o78Y7ik2JxY9riR/ETQWLFhfURmWICVImZr2jcVAddKDAFU1sY9I1iZif867cZ6CwotuWiUjEqchb/Hyanw/irlD2+JmICTArBJsfjITUO5YDUTB8LatFYP/wOA9H1GUyXHa0qMQidNm9Qla0wU+B967TPdz7z773fPPn1OxxNBQuxM0iU81s590yVoHFxX1CEV7jH33deTbcKcdV9KR9ZTxgoPxa4IH7RNoTUJSek+LgaDroXcuUUVQXbKC3sBS8wekfAsA5nszWZdR+lxQr+3DXVsU7+TiyNFQSaqQZOKKazgca1TijwAYEfaL0f6+xAwQ/Y4z0/Wtlrd7G7LgyQQYzwDKomtsSlzP5FXPm3tWa/hesGY0j8IMdlF53toLsO83QZx9LvN2+BNaAXnHW9+c41VHRkQY2h94d44MNnQhDLggJirSBjFIWFIaGnxb4n3jzvJ+SmWtgid7Kg2qcGvuLiSDxTsshupQAypHSGZz/Ky+4uxtNi4fJcFWzKGqYLgQV083HzeCF5EPnAGYsQSy5CXAEMwEw9ro63f8eceSjvF17wgl0l6VvH50OwRqrYyEcZ6467ciFMqLTUpIKNavVswCMxcpR4w42+sLZ469r5cKDLeBWICL70GiLGEvPER5o4pho/WxsVBb9s6bJCksKIYAKyL2lDUCZwVQ2xagWx3Rfa30VJCRjjUMzwOTTobWNoVic0w96bl7iEGNqNroeo77sRZKpTrbFS6cK4YIMbYO0hbSkaBWIthEtkynb5ciFTKNojpuwAatRVdUUKvGfR0/1SEyUSby+qRbVU82hrvY2I1Z1ZcsBLKBeiYnTQYQAwwm8GdCIAJyKapLakPUtD4pHKiLp4/3b1sWZqsxgEqdAAiIOYlU3En6w2RsVmjJSSaNZyII9bMZHdDFRD+dGNbzDOVStI8DSQsqGDxjT/4Svf8r/1Gd3jjsg6AUELoRUPHEjOIKfB/+sxp1Uy8YCo9gvvxxx9ztQJiYWxu3NeOE7D/DDAV3+U49gpgkVK9JnRkrj33koXOriU9htycfbm6cOFhCe3JJUhtO1xvhAMcEjDxJN+xIMJi07H2SOhVw8oXr97obt5IM0q3UEXpQtgK4NCgAUgTKpABOg75YK0jQ0g6Ce6zJxMWiBLhfxaUmd1mTdGqJ24mPoilDWuNXcjRY4VFtiAEA3q4v6bkOpycksBXnMttQSBQaJ0Td4Vgc9dP1mFAjPvmOOQm0fmaKiAWx86hW+u+/6+e6977Mz/ZveqvPK7PyWoZx6IUkGn9koyebt6k05ADFhmUEWhKdUC4oNtj2kCc9WeYsfImKNFcbcpVSumtO1QNKnLcSTW6nFO+aUo9lTNfByTGmnXJZMf2Y38xRj2Rzcs8cbOCxgC1DRHkfKp84KLMK43sEReeVBkknsfvQAzL7U0pLSLMNM9JsymZCsswg1iuibUHMHlEjEmFKxkBX6vXOWEhsMKvZuf5/14j9arvM5Ye5wo58G733I+/wZ/vLbF/LhAzmcALi4uB7g2I6fY90NJsvEMCPCwEXAG4FXdxryA724VwhVBWvXBZa9GcPdimWjZhUeQPI2+0idEqHS3ZNOCXyQmIRfuCTTavdURyq+WSfc8FYF5IQ+QvnOuBFMEMoltTdB4DTDLclne6BfnU038rjES3+kaAstVYM2APBBNZYVhjuBYNWhKm+MINYoh9wErXdUhAGvaOrpNYGMMTEGOBGJoCYp60IYi5p4+D3twLAMrvuM7GupNi081jbWCpljZuwNX1O1nYYAtLMK5aLyq5Sse1cGcNYjxJdg5oLepcM17MqXaRPDHqE6ZRaAMxQ4mFZLFUNbCAGJaX42EaU5rv8TfNO7HEHAfwuoLAwuuxvI23I+7EUQDpc7VqDfmMZrg1F2BADCuGlhq2wABjLDKNEUA9p3F4Wq6gx04vyP1KG5IkPEfQRGw7rgoxg41YADYKYo4R1KP1kyIecF0y7euXV1W5XHEiAcm+Djyj6/jjP/j97rc/+e+67uZljRC0dVxQiX0CYpTToUo9jMQLKnA6Lyo565qWFQAZiZ+sYLtM9bqTDqzcZR8mFsavuLgR6FW9Jjugv9ZRxh7r7xB6tyrZ78h1SEV7Yjj7Ali79tDWuX9c6t5eMEpVO1G9yK7d3FBljXVVWkB444Wg3JPWKuxUK0e090n8wvuaveR7Htl7VmBZ34QqEEJNYJUsaIxe3c84CdTEs9jLRn6IXCmwEH2bcSnCCxarC4KTdC0gkgU2ru/icgdI9+UmsPvbisAQxLhOk6BQEnXddsnLisO6s7Uj5aM7utVdfHale++739X99dc8qy1OKe4ULWbMGPspgA/FU/fmyjklOzl+3zYEYZGRuWd9GcQN+pETtsiofCM5saN2NCgG0wLXU+oVhlKWrhumjMWS5HgoADm096ct11IQyhRCcHr9xMsRWDCwGlQ4K0CObPMXvVYb49wgia4CcUbW+KaUNlPlUSI8Dw0aA0o8kxOZIst48SKZozgEcJHTkc1hLmZ8opQEtGwA1bDl8jlG5LpLVbEv9IHnXness3OzxJL1H80dv0EDMSOyXV4BMRfShHmlC93WBhkIyFwyimnpF3CBmM/PRYbdVdNtJIubIQ0LEZywvGxm6rop4wQ7DM3H1Ntyo0TviNYzJ6ShvFDTzGIM1g3XQEQbDPJnr+Ny06Lmms1W0rHZoQCXPjurCejdiQAZWpBLsCTJL5tAh6H2mnzVJ8QSIA+M4MxdqtfrPHa76VjUENwnqC0tcACoAHY6JpXdG4hZv8JdW5PYxjhaFOZ6iBjUN5zRhptTiZ4FnctsxZpfl+Ay2MfatAvOygcXGqVDkkxuU5UN0u9K+5GlwjElfPX+gsZkHktMn3dMjGWq99LlmpUUS8yElbK6eflA4wKImdih71BFW0qbgayBGO5EQAymposYcT2eU4Y8lmg5gkv7tr5dI13r14BDnlKafuJKpgQPOWK0ZZjBlQjbUrExymdBo1/S/Hz/40ospuYfAKb7squ7hIrvybtlWJtxKHq51xAzSk5482W41RpESsCfyEL5P9fXVGRVNQux/sR2/B+//3vdZz72ie6EKlGcUBsPXFhozcYgzfEU7iExFHEnPqo8ooUFql2cMIg98cTjmtuAWijftsGz3jhvrXPG3U0u27ZqgqtERnNBmtFnS0lPWWG7Eo4w+CgDtCeixEDWGC5Ga9A6lq0pAEdra1ffuXZjvbui57raKQ1kXmN8Hem+idnU2WIAACAASURBVIE5NGMQS7zKWx5BpnMeYvGU8Gr70i3vwaQmjnJbuS8XAiBeAyBRWkluenkXIIgA/ACb5Y0EewQ440M4QUR3jT3fGa/uz4kjcm2peGM3pQUzFg77veQ6hAsrd/oEcVW5E3H30qNvQiB25+BW9/iFBbkT39n9yA+/WsxX7l0VMZQkTk1AHCSu7UcbGYHYhAVyUo8AAqoKuX1Icx0xIt6gJYK475JTiW4FyCDNbclSBihpQbIo9zI1StgldubXXqSEW9IR2nHaKo3XyH/1wp/jB+ECE9lbJsYAjF7nEZu2wplTGpXqd9YvVvwAj5sAFoUYxcJHakDjo2UPxyXNQjCk5x8A5o1VqwIF2YpIwimWz6x5jmufeFsZWVN2oRtbMnaJBwNir8+ZG7Hj56/GPEU4p76YI/NG4mjIATADmRYtCx/qMJ/dlbtsW31CDt3skFhKBrE9Alo1SACZBUmIA1NOdJNAhtVTyW8ZEhZN/Na4NXYU0MUNZ2vLB0YDQhjjsErr+Zj4IaV4w9hdFBM34iAAbK0FH3kFs1lbBi0J4EmsD4K7CB19i4Q+9+pBAAJiCJC6QIfNZYVNiuABS/FImvgdNqTGCACzy1XX7xqC+m5AzE0TCsR0TRUUxhILJV4Wk77fdBiOw+KlttqyrI0lkmGp5K/PQpMPXCdVIBOaRV06TcWTGHwA2pJHgK1oHLE/ze+c7nlaJ8aKSQJ1CgubqcV3mHWAPOKghF3mk02AI4o8sH0dex+Q0r1C7pAuK2sTwjCWWKyv0PPZqFjuMDWx5hB8wxQLKzZ2p7UYQ92XQYwIx74Ts7HAWC/kiE3x09R6uUQ1QbhHIU+dU3X6H1BdxLMGBTZdIGpUsFi4Sgi1NTq6btHW28PtY7yOA2MD/f2nKjP0zWs3uw2KdonCPC9l5htfVkzsVz/eTdxU7UQlyCLQLdR9KMUyBVoLgJiaYgJcFAXmwe+PPSZih8oXmbyDhWGlMXuFR+8+4goYn7xq/ZCJN+nIn4tiZkFuEFPsS8AFkCVOtiPLat0V5BFSSR1AOcFXq6goDSqleb9wZbVbXROhQxn7MOrs+kU5sZat8bCwyx61TGB9VLwiu6cgv9iU8eOUGDWRKWvIBC/ASNbQCZExxillJRCzHVoMOLwSBggzPRHJWiPQxvXZMeKKppATGUaZ0zjYnYXilNhRxiRKKydGKeXa0V0RyuNSRgGxCa2jCbwfB2tKtJ7r3qOY2I/93deaPajaNLqGHYMYIQI6Ts86lhbFm/PisuXh9Unx2t4S49UClwKyjBGCHEkdoLGnAstZ18YxLRORPSYz1Wft9gvIpJ5DXjdzGyOgBL+xhN89v41KFZkO2GCtugkyKSBao4lpsR9LYSXMQvEFlAfex8I2HmQOR62nxldoINbHB+PjzKN+Tc3b3u/tNW6W+TEL3SNWAJe1PlRsOf59ltg/uxKfO1Pup/3HBWIWZUjYIYgxaNBy6ZY0BLG0XDCD5gEPIz2XbGuMYq1yr1BqBCCoduz3fg1tIwJuTxtyC9eHTWjALIQPWqe4eKduir4zrXmaQczZ7LhJ+EbcM7bKEf5oYSY82NtqNyeMRIOWngn+p8wULrUoUankEZHncJZpwSdkCYzBUhS1li7GttIAIv0ksZDRgI040MY5ENBTCoifboeX3ix2J9p7QhSsQIxZjxmuOJ2E8xmVrZ6FyMAG1qsZbW6rkR+GIJZ34g7lwXgDYrgkTVHVwqQUk5jEdidClFamj0HMrExkizc7Pwss2RSMJ9fEYvemo5tz2IfE+IiX0KbdRG2NzYD7BexwS3BfDcRgqeHqrGM1726LkRqG2SyEPQxsWTO0y4DA4SodOv40LlVATJ/D5TMt1hYgRvz6GcXC/tqSeiOxWdGKMyT3PIxrjkX2e6x/30zZevRrl88xpzrPDQnVr1261b0g0/NggtYY0903vvR89+mP/ko3rmrw1BpEGWSfIBiI78youC9xsYdUx9CWmECM/UCfsSeeUHsU1U/0hi6h5bnzddTFlEWT15tQMxzE2eH51rrRonM1cQnEA8rGwRD037LIpFXv7Kieoqxyt15C4FPNwSAmNUHfXVVjymtqK7KxLVahYsSHgBw2AcoIcb7mTgQoqoKChSD724iN16OUBgS8FcqwfNvdxLJlkem4Ai+SpycU16ISCPGpKBdR4qB/O4mWteZwB94bwE7ufNyAkJvYi4yBzUrc5yGpWKpZ6OPZCYhZHcGSxEjWWONRMVGIGpHs2IMNtZiZUl+xd3RvfMPfkpxCcIiGrrwqWtPsajxpiUSdSyp/WKxDdHFD3bi5G4iNrqN+PfXrDdDNNTUlyeAkeQcT0gK+lDqrAJ7zeAjytayLqK0Bw8wNuY2tzBMFd4sNCivVMcyymPQtLHa+2NYdCpJL+yEvDWztfGVRISNqM2Wuay0WOLfX4o5k3Wd31UfjLvRizbVbj+nX+BA7hkpjG7Ws73R2GOve/Lo35tzNEvunl9OcrLfECsSMvGWFgaDENULsiBVGyLCBGPW30HKxsNrDuod31vA1bo5cr3kJforZZvEVKWH0cwwKmoI1Ujobiw4s05a8G2ti+j9xHer9UXOORMPEDKLlHVD8UuwrJtSsSvvHLYXLLM9VujKCvuDCloAUmohdi9UBi58W6mT0h6FoSLN2HxMYcscdWq/gUnT2rImvPY3+QAtvDxBz4iM17UTLVmCe8WT14k40KDLZdtmxPCFapEoJXYhPAmC1IHCLYY1ZWzX45RF3oqHNf8f4iBuCzRnrDfepXJNyA88phjyjz5AvtoxVi1aqb6RBXx3D38+x43LIwovQClMKsMayQhA6H07H2NO92vLsQSxFjtzPidhJaYTWDK01s0w4Z5GAPJcFpl74WMpiWBLHB8Sw4DXW1Ekkd25CIDZJPzHdNGGbZ1XY9/sWVIcPwVXuubYuR/HsRIKv9z2OgxirjkcDsV3N09eubnZ/os7ld8WKW1b5qq9/4fPdp37lQ93E5qq8A3R2xupEo8XdrnijhCXW17lz5x0To2cS9/iQqnjw9yk1guQ+R4VDzpk1Z3HV/Dh6DZCMxRbXf7svQBOwAcjsToSJKIsMyjsgdnggK8wkBdiF5IlhRaOkqNq54l9X5SZdv72rFh4QJBqA4Uok3pEuDx4HCVuEoGNiDsrwZE02x+FwWIdyq9zH7QViuoDY9LKEvyxR1fULnSrhiVRKl+uTJqM6h+uL6DrGVc8Pa4xEQeJoqQhRcgYFtcgFJjpxJAR3WS7ZdFiTeJ90NlnRuKVJVSMv7oSSvRdVxuwdb3td9653vU7KBYxh+qrB5ow1hgVGd+4JrFdcqswx3n8sKAg7XA87uk2KSR4BmlEB3fZo9laBrfcYykXm1+71mnfLRH+OXDrSFujFpvQHdQ+B4Xgopt0ubmO5/1BacL23WJdNKWQtsVS75CEGpW8bP13Wr16L2y5uy3vX4P17ZZR01yxLf6qBZcnk4TLuB6XWdkakPZpX8PiZRpwj3Vtf/5zfHiY7X1JugcbJVgSD7MWJYOHg1uNTqQCFhMWLOYqrDxAjKRF3ItRLo/S9p24QxmSZeODNrGrMCGUDWJmWrShh3U782QETJhi2IvE3yCTkfaAJnZYrb4HJ0EJK9fvh4CBA9rV5oa8OyI7n2gW0Rv6KzbHxXKWea9OtYq3gTmxNGpMQXZYZAMeTfcp5mlmse0DzPyIeJiCzfx9gszBH40HbUeYGoE8SpEEMAU9Tg9I0GVvjWeJjqFnTYhNqH6kkjSqbS3JjYcTN5+w5L7Bxa+Zoc9HEYjE2EMt110S7wscEQs+vSOArGXVWT/VG7BakqS3Spl7nBiCr72u+2+6/jptySw3IJARl8VIpG8cuR+fnPveuz+0RtOdsJnXwe9iJztsxEEajJHE6FOq4QxqRJypUwIwnpbbc+JJ4JOWmBGIuSlpVXKxNSxuZVGDv4sMr3dMLqviv45Iv048Fx2uSheMO906BaNZQAzFrlNE1/LBtLEtsT/P49dXt7pvrqpagvllLSrv46vOf6T79kY9001s3JSi0O6Cf6/tYPJwGECMO9nBZYjTKZIRJfn5M1eyXy73Yk6I81nwzY86j1Y6LIjF0JWdSuMBY8AYXAEzn3oOJKIUOVuKeaPdHDcRw/0HCoTyY5mBXAvGmGmmu3tpUMq4aHIocQa6fC/lihaHlsz88hok9AaQtxwwhQvyiVWEJ1TwSIDmcie60wldmF2JJiZQxqS7NJwRgqXpZzke7e1kjtLSBAk5ZIywzLAe5AMkFk9Cl8WbyRjNIeFbs/mJhMX+leVmcsY4BCO4dIiBbmbxP6vdJJpkvK6sL9/Sb3/S3ZY29VQnqYiGrFqEyIA3+KAOkLiB3YDc6Lqh1PU4ulwDBBZJzphLNWKZDZSlyNtfq9U6MrtaX11iBWNx9YfqhkHBeUiM2N7dVZ1Ixy8tX1Cl7zYno/L2pnLMAPMnoKqumItNnVRfUJbzM9KQItGQucteVYQAtvGGaA4NYftqjFedVf51cEykF7boz0Lno5j7Mtdc6tFzKfvF/HKvuMdsvCopfq7G4byuOjInPM/KB+0DsAwIxLjqDq4UGfZZN4LPHjYhgdpKrNQFtTr036k5MvYcI9/YYTiIARidZMeI0oHNi9akqS7msYORZcvXfcyjTg5BajLgTIHpAVNiRhsE10rJhWQdBiPnrtlJGzl1aDc39dkWF3tzWArDXVBPoRc2kWO8vFiLHISGYMi5xXzUQs4VjEIswNFBwfVhimnClDXV3uSGBmKvUO0cFcgNuDfzMotEC+uSUaSwpQ7NvjTMJjq3mYjL70UDFFhQTal6Le1FkgFkWG9eGW0b3btq/wbfu15ZTG8JjIEahYN0P40/zvdBOBIjaFDNSPhZlNi3onuekZQIGE1oEBjHmvMBx9J4TZs6KZBX4H4La7kJAjKok7pUsyzO1E3E3mhjAnaG0Y+EjROwaggGV2KVBzLMYoA6IDTfKuAAMECMOhgvahCA0aVxwlTt4QrT6CflDX3n2VPcUpaV0LEpsDQF9OG7HXT1WBmpMj4PY6AakEgM5Yt+8vtP9sVhbh3JrwRb9w8/91+4zH/9YN7V9S9ctgoBzpgIobOZJafwkNJ9WIeBHLzzWLZ9csfA9f/6R7nHFxBbVGDDFTzW/fRykxBuWbgHGPe6xJhhKs+A6rXzavRUQs+tfIIZSt0/SseJhByL6eI/TdUD5X5CzbgvgrsuyXMMKk5t0ICsMMscd0cjtcrQbHkZbolt4Elox6FR7YP5IhM3e8DaxDIH5izyJteGqNgAjFgEhBfUJm5xQUrEcxi0rs3dJmg4rd6Ko7+RpGUi1XgxiSlJuIAZgYkVZDkDYgjlpwDXaW7g6Hu+J5D2sVd4iVQP3n6pjAGIohzoXvdb+3o++pnvPP3mnXL+ndZQNfY/cPxQCkV00VtwvRJTmogA8CGuwFi10m0QygI3IJyu5JYNY41wy8pSKJrQuYb5gNAucNjZErtlQjUYVR+b3LTFMN29vdZcvXelefOFFvX5LFr2sUvegg/VHZRh1ZhB56LxyD8+pYwIhm1btJWSZPCexgF01BoZmOh0Y3ChYzkXVoo9rsORLe80DGfnTaP1RtvKBgFMWZ7+X2qDUJxwFZBhG0avWczTX9kfJgJHPveXH35RzN3ciIMbs9iAGB8BghbQBUEAc3AkIoFho8qwaxAbSSHZUMC+psgG7kevP2SVBKLpL88V5WRZU68Y11rotuzwVbpS65gZirf3JHQlZGDkABmuaiXJVBmo+INxtbns0C8wYufh9LTj1nW0B2fptrLiAl0+GpwkQM5jxGpYYDewKxHxHcaeZqWdrjfMwLAAY/nziYjovlhjkjmaJ6UNpW4JWiJtNgk8HQtgHxPCl43gDxGLFcBWpOk4FjVRZX1bG/oyOnarVzHhyxYYMvmyOWDBtlfBaCW42NmID6w7yiv8OiE0LxJaU87Qo15P64Tpvg9qLdlVW7pojooB4AfdwZDhDiscCxWl+GVcp+WAkc7uyhb57iGVm0GMzQGjRNSBk8P/rdcg7Dht5BAClWPQIysxLxpyzTLlBY2ommhTqz+sqER6aB3pfiXbZXVQB1lcKNOjuDPj9RYMY5XC/fnVDIKZKBxKmVAr5w899tvusQGx6+4bmSpZY0bhbMicliYiDnVQTwAsCsVMCM1w752hYeeEJ9bJatFsrs1j7qCwxK5O6F7NpY4Yl/68JjRLSXtqAJlYgIOYSQ5SJE4gRB5M341A/DxVjSqIyFtZkt6W6ftfVSv46VpjIHDu4EgVeR1SOp8YlPy30E99qfjJzdsvaYZrIX7NLsUDM10I5K/LRkDH24jjCbHYhqSqTAoIJ1QhEfcpOLMvTbkoOD+CSgKvrtuJDegFtVIYghjJA52+PHWNTRJBoW1xZKUpeV0kNoLKIixK7j1UsKNdK1Xkmxm53f/NvXOze996f7F7+zAV9O+1pyLsipxQWIZcHEcVSRGNgQMDFaTCPEpbdmVy5eJ0KwJCnmr9tldPiWBtyBwJSt27dlBVMW5pdgdVGd331Wre6quK+6ozN8ZxbqGNtb6qK/vXrSkS/KsbroptLuqWJxnNxURaYanRSbPqc+oDhtWqhFn5yn1hhFErASrMVSt3O+t2Nh8l79Tpj/HUfBgcuYQSkytJungPmzm83oGO/R2T50btWrdjg4WhW/ANc+g8AsbaHOdab7wOxF3EnBsR8Mpe+rqCeDpZIylCL5m9o47vaCDvS4KBWNxBLkHGIvj2aklArDXlRGfIAkJdrj6waJGJu/QANLTGADLTjnC60ihDnpy7RdGtbTSXjRsG7rC2LWTQdXeO6ioNuK1htS8A+ohLYes/HwFqEvVfXkT5FzU0XEOPhKiFo/9B80XIEZLgUD2m3wsSafYWWihXGJqIQrpJi9cKAeJiOCpg5c14bj67NVgCa1avNPqdNu+IurtKWfH/kcUW4mczR2yhcUbaMMa4f03KDWkGg3JRiiEIUaOq4TLAqJ6SALEnjXtZmUiu+1BJkY3pxFkWY29F37d/vgazWs211XT9gZSsSgM4T6wvdm3mDxEJunEtx4ZLAd0Xgvd43k4xjM1TNIjOQZqwNaABpATly3sJGP02LJjcItw7KhKvb3+mePr3cfZ+40fO4jHVTVgA8RvdaYv1w1Xt9R4C2F7zZ2v41mvt+d3Q/f6ReVf9zS1aNzg3p5mtfeL77wsd/VcSOyzpfaN2koiR4noD/jFyKJDs/KsvrlCwxNGj+furJp7ozumY3ULRXIcIj+zHw7hzOsrJ4p9HO+UzyvIq8YEsk7TF8fr0DgKHlkzd2oN/R9mOlkQ6ipiByI16+dqO7JeG4p/ppWGdUXXFSgyqxG8jsVsx6a4KqlZRr9VIdrXZyMkqcjq+4jJBT+yWrAUUGENOm0f4pAINWj2eihHxzSQWs406kmsS+9gTuRGksjofRmZlE5+ZObJmnZktCQKmSci2Qi5psMNFPYuUQMVh3CHXXT6zuAS7E293uXvHsw90H3vcPux949St132paqYrxHYQdzSdluA7lZnAtSaqKlBU2oTAB04WiDabyWZ62erXOKVZ8S12hb6hI9Nrahn5f665cvdqtqaULQJ2E4ZAp9gbbKkt1WyXNVA9RB6Pr90l1jKd55daW3L7XV7urVy6riLEIQ1J2sQLpdLEkS+z0qRW1/jmtnMQVrbm0OWnrint1t4SqJk/9Tpoet++bpyAlsSn7JuNpzpo1y+Qbq7xMh4ZD1kY2S/uV9driuN5H/g7KLApESCVlQnitt8cQ8IavDZ11dxUTO1ax4/0vSlMqOlrvjzdsedo90SlLFfP7UMJ2oM1wk5pqusEDLSSLWFw7JgWGJOIK2iVsYdtMKyn0JC3Y8c+WRVCyYmhB+ay5W0QbqoAxFUeFjkd+kwUX5xoFLd/hUCS5oSNCsbGT9C4xtVtKUB3I+oBtZa0ffx8DbSEpTUfa2TB+UjEwH4oePjk+50/JIIGYWQUaH57EvDBjsAwMYmGKwYQiFkTsSDpekoCNoRo7hCIFZAvt3QxU5zgp7fO8Ss5AI0/VksTv8ggFtz2GtHGPViFZFh4K8YRo6djJ1Hqzxgg4U39N93pShQ5PC8wgdzj+p4MyMgHGiktiYBvE8i/rMPEuFnaqdQNemSdDG7EMAE6foWv3vqxPl9diThCysPba8TyuEYy0c3ElhBpnW2W+rgApLiOXIGU8uCYh2l1pp7gwccvKlHZn4guqVv+qZTWi1HBMsQnL7DfbccRlOLpZhpZsRrZtGmOInvZO6Ffm+Yq8D1+9ut5dwhLVGqDc1Td/90vdFz/88e7O6re1VskRg8AChZkAfXJh8EKcEcX+gkHstGMUy0snu4sXXy7NWaCGeVmPB4FYGtYmd7IxA/l4T5n22CaO0ijvWGOUmAJQEO5mLbImzZ6Uk0xW15Xr6901WWGks+htW2H0hDti3qjWoSK/d93klvkJ2zPCCVcuT/rexSOSXFLcYzqnSAdj1PUjH4kxtBWGsgGpiyaIqrIBpd5uVI6HcKvBR4HwfZAjBlFFrjxMdp0TEBtX3IfjOOHZ+yZKGOAMSCeelv3gnxwW5RMPgEktcXECXgh1fqZ3oAbg7mb3+KNz3c+97x93P/yDr9Z+wVsVECOckq7FcYlDHHORcABVP3F33t7YEADt6OemgGpdoHWju379Znflinq2Xb3WXdVzR0Q1rh+QZQyxolZkpc8LrEgDGAjEtlWTc29PXbhFwV2SFT8v1yGDfFsuxWsCv1V1EceCorg0RBPuA3fiKR2HEmfLSumYFojF5Y6FleLNKFO4ESFy8B1AzCXssNKQOcypQxZRniz5GEee/OsRpcmkyAQWhkNSnsey2i1JkHd6XcLV6xpvTO8SK++D530IgKMKpievXmCeHwBi9Mzh/A1V8Tln8iOQYomlWgdOHYGYFsAamdym2icGwuKCnu28Ey7Gdd1ygdhqgNgpgdg81QbcQoCbrBvoBXRAsKm/R7X4ubYpCSmK1obNmNhB/3gAiMUySQ4Eg055pJsCsdvbuDZgU0LoSD0yG/q6v2lrejmqLTEr39w/IJaNAAFihjbaVKxG6GhiAK9YYsjgchvYEiOAHKHDpqHjMcVxSRQ+IlnYbDrigtwP1nAEw0n1Fnp4UW3ZAcsC2KHZPtRuuJ5RizbB0sADYIDVCvXc5Aa0ZCxZCS+IHrj1llW5d0VuReonsp/SR6zZ0xxb54ps8uKjGSUAgosGgoprImoIVJHG7sP6pD5sFlAPYnRCIr3A1U1KU7N7TNd16LUW0Mdt4fI4uHn4DWXFAEvsIL/j8gSIuW8INfRigQ0JmN5lXQlAzihP7DUrC915XRMM6QZix+Ne94PYcEm1cTXpBgFsOrrWkTTYP9vY674uwX9DsdB9rQGq6H/985/vvvLRT3ZjArFxgSkgRpV2wKR1XEBgkOx84cKjEjKAmGLEipNdvPis6imetyXG8I4G0PN3QLUBl0FsBMi4NscZe80/1H6SrV2Al2rysohMNqHKDoQOvU/j0s2d/e6SqsVvbOlzsi5caV0LGQvNhB39vAuIae3a8oL+Wda665hCBChila0tE0C01om/qa5k6tJkUzlvs2KYATHlh7lKR/aM/VfZfMUoTFqILUfH+ML0PEG7GllizhHDI1JKIDKF+z2SYmYQ87MGkL1b8oaxc6UeXRduQHcVNiEDhZFc0W3Fle5274Zm//q/I2DhGFTg17G1nzgkDMCBxg4gw8K6qm7P167fUGsW5dn93293l1682t24fqvbkJt2TcSLbTFDbQ1rDhhH92UTmMyrkj6FoHFprqjU1AIgpuEY7OFq3FB8bFsJ1ycCcGLB4gq9LffjpcuXVBJs1e7C5aVlNYadsSW2LJYrT1r/LOt4bu3TiBy2ugq43Luu7h2GN8/6rNteEbMsIyTVOOJOZp6GINaU/tL0LCda4jNTzbwGzKLWxsXI/4b0iYAk69tyxk/+GAr44/v0PmLH+y8JgmxAjIAYKGnUjfXV4mX41+1H13tUZ7hNNQAJCdhoFpM2E7nJQl5jAgtAglNSYZn4AYFFWQcBsWiefdHMupnYnaFxc3csckBsFmAp//I9SM1nGvpktMu9lrgBh4NkcGtDILZF6xmBBr51tC5tEoOiPmStveSYQa4Jj7LEeA9BM2lGJBISTVCgjUJF00t8yXYP6mpaVQNXNig/PG0qADGmEwGup7/jyUYIgxgnlNy83z20NG8iTCt/VZfl++yp1nqxJ3h4nKmTGBALI4miwZAb2JxRLqiLSFInpJklxadPaSLVkNy5Mrb4PAZoVYB8a6QSQY4m5dJWCKpyLynk587NEDmac5cRwFQDuIiXObWAWJk+42osJbIomsx3vWbq3E5bLRAD0ABclwTCnw/tGFBAENgLoFuWANjXBjxgHBGYArJZAeOrVpa7Z5S/NWtFJBR031ntCCuObVDbumt/c4+1wLyWUcNwU+n1HW38/31zR/R6Bd3FStwvuv9XFRP7ysc/2U2pduKEXBLHQYz1DoidcU8xgZjcPQhPXnv66ae7J598wprxPQwwrjlOEe/HuCZjFZqB2Cwus/EYxyQGu+gtFgkxMVsdqZVoFxoApmPuaV3uKDEM78Tq6oZ+jwVG8V9y/mAco6ig8gBiuPGwwlpdQ5KRbb244gaXV1X7SS2w25IgmmCQOfPlhznpsACtRUhuNoBhxTUhWCDG3neOHYDBPaU0XOs3BohRrd51D6sgry9Cc0R6gZmJleR7L4jlPL5WuxO13tnPuBMBMeQgPRHVqmRqcrt744/9UPePfurtInecUvmlW8oRk+I+2DTR4tKlS90VESw25dqDGfjiC5e6Fy9dU4mmLYGbqntoQKm83zd7JFaGvIsZa/CdkPVD4ee49KDty5ISmWtacgVLbFd93Q6wxPS1s4rzLi6p54TG0MbqxgAAIABJREFUgfjZ5cuXu5tqwDqjNYglBvuVJ81XlwDD+QUxXhftKoVPAEC5EahBDMDDhYgVKqusKPYeh2Ivpp1PWde1BD073j+BJHyO9m6gZhbuuMWShXrJcK3VPiGabzmZuwVBLKzTxaJAjO9x9JYLGd14dKd291Ps33cZEIuQSDIZGzgEAK43LkW0KILAdPO0q1pCSZqabtJNEPVke7nsCRfBhuMvANBMKZnj+u6czNY5m+3EZvjo/ZZY5EgWmmt8SSA5CU93Pu3vAbb+/4gQauIz3255M+5gaosy5IOb6wRR1fgP2DIyw1bByorPmJJMo8NlbdyTQw5ZFNC0AJFmijAGkLX43FZNwX27FBuImdSB2y4L2UQPtyshh8zT1AOYLTArAow/9QB3u4fUvHGW/DdGgxsooZsYVcaNx7AyAG5RNq8dNhq3BGgRQ674Dyj787hM5GLUZljaGxO5Q8nnEvy4a23xeDEViGnuAD0vNYarWby8ZsptSoS5k7XuvwcxJC9VPIiP6VL3YS3qWrDacDtCAknwP64Hzmj/OUIud+wNxO/EPonpuY0MVqSue8zUMtIW9D2tpz1txqQwAGK6Nwnv82LBXlxZ6h7RXU2bPcclDV23VlJG1lDvIfECGoKY71135pwvvX5V9PP/det296KE5bYEAPeNQf5HX/xC98WPf1QgdsWtcrCCkqSLcsG2CoitqKfYo489qpjFmQgQgfCTL3vSIIagGVrcEfwGDXKf2FPlFkOgN6urgVkssVgY7syABVPuTKww1zV0nCxkG5qZrkuhMyNxXakoEJDcWoVrdzMPCRc6IlOtQ+uQNhy1p11Nw7HpKoard5w/inwgqVaWEK7AKB/kWOb6bW1rXinUO0nFC8XCsirbIyCW+04ydqvKD0vZUVbAAACQQgyRAjdZW3eprp9aibbqGHqr/jluEnWjMHncuD7dRyM1YCWyN8bcGPRW98qXP9L96I+8Vm10JtTb7JJYzre7Vc0v8agNrCuFVAAwmIXoFyg6VpI4JxZrBKiVytQNjJxhB+OxcWNOAMUxOdiN47LMFMuV8gUQ7+0LxMRSpNbPmdMnBVBLdmduiFr/4gsvdGuKr83JAiMmBoCRUI8FhutxUa1/5mXluyYn9yWLza5DPwFN5kDnB0CZD+Sa2wOhWDAJGa/MdUyEoYofT0DDDX+8tyr4CzckmIBLlzln7wF0GffGO/B3LFdKZvECcqhkQ+tw0iyxeAtPdG97w7GY2Puu4Az8biCWilwGLpcfYZEjiPS6goww0AAytFQz4XQiO7VcbDLlhWD00JIb9wM+WUJJafrXLLGRdcx9FdqTde/WAvoseUEmc1iRSePAUcHTI7kHNNko94GYNuy6OsAaBnB10vwPa0PnQ0uip9YoNCLQHQcy/V7CURPqpEAmpCZGL9qSGtMiAcywOCyUAXsshgIx5L4rkKAtRo9xcvQdqhZ40loRYxWxFYidUUyHGAqPbL0m3h2J6MGWZppcpQsVUwWb1QNIwDbE8wMIaPwAsYA0QKUYpYTYonyAC7o+OSkcnE4FENYClimWWCwzVnBKMdXTBjJCCesswMR9N2ESBUhbT6/t6xr2NG5YYaQgoOwQJ2vn8Naw0Kxgb/kZ0hUcAk96vLnuozbApMaUuWBDQIqB6Yl1BIhBlEFFwMtIFtbjCoQ/Q+Fdk3QqllhAxjW2ZHePcb8JsxabO7EFtCHnrIlJ9mfXN7oXpbWtCXy2bQGiLNxV2anf7Z6HnXhdwXb97V5JtGMpAOKYrP0VETkeeeQREToekgCRS0zHoQDwy558mYVMqrbzSPwgblZ+tkTXuNr4m1JSZiwSC4NIQrUGgxhCNW44nlDqLbRRoHAV6pddWWHXVFqK3LBtdT/GKqMbN3ljoTQRx4TYQbIvVhi5JHhZYB96E2p+qqq8rtYxQFeFSBJukuxZb2HHIuUYC74zBXhzr0WrjwAcgo1LRjmfC6FHikDyxAxiCGS7vqpvGHExXZPHyu57SB1xZyekUMctj06NbCkE0VqJZ6FMkLvm3FTVSTzYvSHvz0AlxaSEDdYNJrE26dkVUGxjf4T1yr3aBRf5ZYvET2sw/mkhXPukgRjFhAOitBaStaTFOycgI4XkSEUbDmX93RXp45TW8vLJRafabIh2D4hhETYQm5EVNyurDrYioAbBAxADsJAcBijFx1hj0/os57R15kr+odk7z4317GuMO9DxNBr4FTYDSK2djj0+tUbbejV+o+DaniF/L3lnlpd1DBaiY7aeG8YmnhLmDAKU43eAp48d0pL3qEFsrHvnc2/P3xpUv/P+q+5ulcF/oCVGJCJlWpzzwgXY2sI1BKkjLiPX3YIo4SlGODOBCfS5y60WFw/7Z/G52o9ezDpfnN+ui8tRDEIl8vnOtBZDeojRAZUCnPd+px3CIIY2N0LsgOZ946bK6QjEsE/czK5ALBaoNBHdm1tpG2BxLXiMdeMUz1XsyCweNl+WsYvb2sLQpx1UioblKWFVo61Qb86Txp3A3MO1iQmNS1HnsqYjIAPEcOnq23PjB93KopicWlhI8pReyhjl51B7bSDmdGJ35EVQZCFGoYkLFktmEnOK+oO6l2ld35JAbB66vYuBxr5r8ScEAPfP9+ILr2AtY9S/BjAFxOwKxfLm3vUrFumengPdAoLetj3AhsJjt0qAgvWBS8LcNVa+8+w4eRYsK4xYqyuVUKUFIEObY0zJTdM5btNsFBDDNYndBwlIAn1JU/KkcsYekbY6K0CZpl6lfRmA6HcGMQucqEE1d+RNHXQvrIoRppzDNVkAm5qbLQ3wQOeFGPWN3/ty97mPfrSbNIihS2AtkdtUBAPdCxTpU2KOnVeCM+WnZhUPwR39iGJkuBQJuA9da00A6xoMUhn/BmAu8muXGwMaC8RPKnVUsi/aPPllJOniYkT5dMNSjc3m7l53+camft4ViCkHUxuE+BfeAuJhrWo9hI5YFbg6I6jjZcqe4cH6Np2feBTXpWtIcQNPsPeQ2Wi4slXeakqMOogEBsaK1WZHRagBWK3mIWMIMDpPDoXHIIbgJVcMSntidbZ2cDlKKUMxdT3JHsS48BGmnM8R3jVnxKWIheLcT9aV9vv+7s3uUE+6H3dqlmmlx65Q3Ze9gnqllAfmwLoep4kEy07y7TBOFZvLBva+pyI87mPLEyplSHjP6ndqyk7Jf0guJOGBA8XG8LAsitSxrBADILatWNkVxcTIEwO8SKLH4iK+imuRv3EnBsRQjFKhw7E3E0CwvOJCdXpBX62DQshF1rESmXQJulZbLnoiS92wrI+CZbKWxjwKX42DleIo/cX7y317AFgzWd9YYWnimkfLV4snphSFnNnfDYi9LX81EPvANUDMcmf46JkjnA8Qi/WFpufZAsQAL50oyYsJ2EPtjfsuwtyTaDArH34FW12epQKyrj5RoFGX6ZtMGwtNottFUFJIPuPSDCBXpP12baYa2aZNu2SLF1DbGKJFS3u+siq/tnJiijZgVyJgZ0aeFiZ0djQR702sEg3uhG58TvOwqIlfkCZDINVCXDd8WyVeEAbuFabJSrIziYd6SIO1a87xIyYZenHGC/DjJkOAKcCh4KeZXum8vEiek6qb8Fr7rDURHxyhkh0D0SGPlMZyknaBGK5YW2IwKsEFbsvuNmonygrTc04CjiaSLJkiqXo9+KljYYm56kGBGG7YnvTAq/og1lh0qSIBYSFJMOxokgAx58+Z5INlbt28hLVvrY6Xhcya6lmyzIFXIKASi5j7mZHmO+uu8BpLnWtD5wEwXfFExA6vQCrz63laY/j0iooBawMvhoHve3U+3Mii5+rdbsfXEOBmLUOAYD1R+WJN8Y8dgcBAc4x1iU5OZ27IAP/t85/t/sOHP9zdUVPMGV2PYzgAh+NWcangqiFm0UBsTkV/AdWHlSt28eLFERCrGW3uQ0glFuxlbVgpSkNKl1jy+7gvAyB4PmAjNk8EAGZA0/f3BeS4EtfU6PLaGlYYeZSwFJkXUcSxwLxOARmsMIQpVhhzGO2ceUYX8OxYWwZQAezEZIlL4apnG0UzByz0twZ8SuAzPTPHgdhtXhdRpzPHATGUZWJzjJ+AkbzCEpIGGoOYLDGNp70ORevHjWh3FUKRsRsFMeK5JeWs3lpRKcWMGpwCASwARN8dYoiA2OCW9FxR3A8pO8XnUQyxBhMOyTW2yhNZy3UrlpE8AHvkl2W3JXyUZCd7616o+uFq/NovVNqYBtjKtcheHexuaf+KhCUQW5iXhaY9MVANxytyb1KxY2Z20oA1C4ipvQ8gRjNNCCMz8kIk3gdYJhcMUJshdQcvgNmJYSQ6EbrcxE5FsEcEIRv3HtfXkvGzDgLkloU2cmJteyatLOfumzKad/Jobl1/osYFhcB473XRPjMypjmyv/C2N74lY9tA7GdXA2KjVO2cKqftrS79TpDYaMW7OpgBrC6MKd534U1ECJNU/nyDXASCC1SiURncGLTk+1DElQXWkJqxQFNy3UEKgOJWFBAsafHPEhTGKoOMYM29FostPi7MuyYC2YI+fuo1Nfm7uqoGf65BZUdSFrp+w01IFWsCqJjWjONdLaA5Le4V5bGcksZH/zJyjtyk0tagNFoRW6hwcEOlrTb1JQrf3sU9yMY80uL0RiHIP7TEmhBn4LBiDGIce+JAIEmgn0WN6wmfubQkFAZybqxKAFqxcJlMA7A3RqMYA2KsgGhRibmj/VbOFVitscSaWZSkntd8zUjoUc3DQr2OyxjaPavx4fjZfFmkdr36qMNlGQbfMN4EsAzkHtnRQffwRHlAfbMem5Hl5XU+JFFUhKxZ5tDtLQx8Mf7J6pqRtk0sb0K+bFrcrKu+5D75YiTE+/AIJ6tZ6pV2IACb6s7LRXMW9hbBdH3C/cW8EXM5NtBKCMm75jgvVhSdzFu1jJSUxcEZQW5hDiBK0H7ut/5T94mPfKjbW1ewXdeTFiLplMyTz6EJ0xiTUlNnzz4kzblA7OFz3bNiKCKEWkDbd2EXIOsZ4VzWmF2JWD6Ji7kGoEEqoMk5B0WpR0mzW65o+RCySGOgOsf65l53a1f5nrLCtsVSpQOBUuI1xGp+WTExQIaqHpCgojiVK9HjlTWQY1OgGytImgUKG3usXG4NxBCKMN6mFMui/Un6/9VatvS3uPd+CWElTEOuP+MYJce1/3B7qVzVCQlm09QtCYnBQ6AS27rGKiunyEjMbySrV67pTyjV/K2XzVAkXs+lUHtyd10dAK7LElvX37LGsCyRVxyPe3eeEyIkFojltWVR7RfLPdYYdxU5E2UwHgkWH+CLC4/7CIMQursUZTxVGDCSNWZ4ihG5LLbyrBQybGQS1q8oR4xqHrNSducBMckOgIv6nIuyxOblWpxRXBgXohO5y+rDlUgrGRKkeZ2QheWMqfU2Mfsx8r34vlBmcl+AnQljlPyy8cHncQ2OKg3lRq1xrmH3Zy1X2qarrZ0dWCBfBs1obDgT32au697yhrf6pR7Efk4glhfuscX6gzqujOvQGlJcY5E80b4DPMG2A+qpsYi9MEJe8KRZ3kVCQHBAu6UYLA+3mGdgcMOxOIi1+ViQSJQkrAW9K58wi+gkfXYoU4PpHbpAwKgJYJ8Lt2YJ4awtM6WuKpZB+SkTEprdWcLaVFMJW7x3U3Y1cZ/73WlpMo/Oi+2DBilfeBIok/NirY0Yl+75svJBVgVkO/ounbBJDB27Q5NDJjZt6rFkbRdJE3ZMEXo/bTck7MeoCaiA1SktQKpjAz6Mh5WSsiZpeYISEaUO1CduBUljCGIU+U137STNtsoJTnKmxqDJGxLsEg64Emd17dMSOLAy8Yg2684EC86jcyPss9MLxLyJCdzagZO5vw/EZK3cA2IIGYRg2G0tsOsvjzyG1N220JtVxkQ20NRYaW0sKoYzJ5YMVtNtAf5uASc5a6aLlAKBHwFix6x+LmjdrMzNd2c0xmcVe1jWubnvZsw2u31X393DqtE5qATPbfqo3Iaz7hLtyRM350H3xc/8Zvexf/vBbmfjunqDxb3FGrYbz1UjsvGXTy535wRaD6sQMBo07zykEkG4E4llxNLJhk48jbUYEGutVhIrivVFCocJG7TxwApjv6hmqIvm2jOSnDUUKde3FCiti6W7pgo2W2LabCrnbVcMVZrfAmKySeJWFBvR7egdc+Vp8R2Xtt3bXGOs1DsuKJxYXFxsmatYPIxqapzS8gT3mavd1PjFVc0jOVwBsQB2SnbdC2JYCwjVCVl00vicJ2YwZG9xLboGiCStWSdX0aK13xHEdASEPaxj363GdX93Q720bsqdt6YtvKlXSd9IfNn5UwXSsRBRbgmVNOWujU/WjNdJhVY84SimeKMAYBKj3RsPIMEiwzKC4p7iBGOyCk9IoZ6XFTYrqwu25x3Jw1Xlia2v3xQgTXTzWjdzAqUlrSdKm80vKJVJ65x42QSWloARj86MGJ24rMkLI0naPwVqrX5i3waIy0V5tfzip+S/+6VRwJ2moMmTbY+Q8CLPh4+S/QbCzHFFDOsjZdj085+XW9yrudWDLmD+UN68+Q3H3In/PxDD2uLiYWYZnnw9BVz6rYEY1+Lirg7E8XoJuHI59DesXzCAdqXhkjSIVYPmweK01YeLst+kCupqcHgymKRrLEhbXZBpDS2cOJXR3S6dWqoWwLhvAm64QNfV/+mGGGXuTGurZSgT+R3th/JO+LshkCAEcemdU3D03Ix8y/rMhBKQHSiHJVXahAueampuqRPuCwKyDcbAMR0y9mFzOds5DE0tYpQB6MvGBK4T7UcLVoqYFh619eRO8ILjfNkINeBmADZWmgOngFyBGOWqOCpuQr5jkLEsZGy0QctlG/KGLDHdAyA2J0XCIKYL8hFw10U/KUsshYe973pLrES3wTOz2kCszTFW0Y587btSUPZduZiLjyBkLQ3TAto32nGaQGvuBDs5s5ZsiflsLtQ8K+G9IBBjrne0fnZ0nm2BGa5dHm4JX2QUlBKTc/QS9RaXJQAfUa3LcwZkrj8bLT7/gHSdyvl0ttKiktjdxqi0KyXmyLg//+nf7D7xy7/U7W6sutMzQg3PhF2KVqpwyZwQUC3anXj2oXNmkvFBEqCfeuop/b3smERi0y2J2cHoeDjK+mJNtxwouxJVvRw3Ik/IHuQj4U6MSxE3TbwjPLfFHATEiIVtYoUNAGxim4AYJAAVdKPMFPfpwqDcS9x+cSdx5wX3viYAVvlPJnSk2rw9BVbaIgsM4Bpz9hmWR5Mfduixzq0Iay+U2zHU+rioHgRioehTxT6VP0ZB7C6kEgN8rRcDbpTanqxj8VxCtNbvJPFu8t5gU+I9kQU02FaBXRE8DGIqJcYI2lXP/WUXGzi5Vq+RcrG195L4y6MYlMXo5RU7N7F8rMjS6FM/bQ2lPRXkNwhKtE4aU5L1wmzCC7QjuiulYXX1qhKpr3fTsxNiT2KJHQMxgdksBBHT92keSn4r8bCQauxWtOcnMocwCrliVLiPNTa8x2z9MDl5r/EGfGuAXA9g7NOy0htO9ChkaeR9kJ1WwDfc8rW/Aaxm4Y0YVv3+lyX2xmMg9rPXYCfy75glxgL1QlTcAVdB6R4xH5sbcXgFyDQUTscQbFE1bSyWmG+0Pg7wDQRgW6qi0TSxrPt27NyoNwvAwLm1KBG4mLJzoqCekVZCbTwLXQv0BBKb6xL35J7cAhvrG67yTAHgMWmY41Vmyi4xLzxZgpjYimNgvqdDkLR8CaJHJFRWlJQ5YwooIFZdYgvEGAcqb+9KQP+5gPImSaXOW8FKYuMzgFhQsJpCbU5rchg/lLyJS3VqRu1WVgjCJu/MhT+aWdAvgmz4lvQJINq94TG1yWbRGhBisYUCy4JAewQU+fwkVok2+Yw2FLGwWQmfKYqlsjg14YxbytTEGmudVQ1iFsYFXgifNp/M1Mjywa26KQ2QosfQ6hN8Khdcs+T7JTv8ZbQZZYAkIGadnh5xfmBpAxy4FQXcEGegs+tiiE/tEZ/UOfc1iBBKSNhtLpJ2vcwwTkHqbyalIL3jZnSKs9JWT0u7VVNonz0xRuYjG9R5UygJtX4QT0SSPv+p/9x94kMfNIgJv70mXRkDV5/HKgHzOWnIDz/8sJ7nnKQKMJw8fap78sknnQjdLDHOFfZbqrGnmHDIG0m8rmMDaJXETGNGQIyYlEFN6zEtjeKoYw1u2wWuEmwCMGWbqFq9YnvgJMQi4mBiIkKrPxKAUR8ltf8CPHaeGuzZl4mCsif2abJJMrWVqCxYex5Ki8dymta4QuqwgmX5GFvGClKBGGs0ll0lbzveFDdpAyWUXcfTqVNooXuvJQaIEatqVToiVTSHzF9p/ZY1XFtz76EEm14OsQG1VFdGQ1ERKHa3r2sOcCdS9jlhhDQtwlXR3LUQo7DE4sb3evXp6h5bPNgWOW9HzmGRWpEFZArEEpsCn7HGGEhyWQViUnBnpKRRP5Qu7TcEYrgTZ7RQlwCsERCbwxKDXg+IFfPQ7kSUdVlgzIWp9q7ekZJTZki6Cn/chAZYdmB52ixjLRfiQnVeYq0K31KR6LCY4m5tgqscy8glhyIiKNIlZWi11+buFTg7l+sYowxPzvS2597hj48QOwJio7lHXoTWhkKyw7qiCK/Z/GE91DmHJqQnjbnHl+3r5L1snhZTaZDHayRVbumz+/oZg5+5ZXXFpZjvRMvxYtdPGleyGBnfkwKdBUl6uwJpMe4NliAxrQuob7Yp4sWO/P/uIOzkZiwctPLS/gxiJBmKeqoFQgUPN4eU9KYKw3kV01xWGgFsM1cmH9XwuDtPMPlyk923VP/sms5F/pwXqGNAjAlB77QggU1n0osF411p5WLNuYq0rMxluUbQ4GEK1Xc9UQXutkjQTiWgLMg8F5TOylw00odrH9oXmJqBXpB63zUY9daiqfUaVy9I/S6tfZpac2xkHct5+l7AuCr5TmIOAbEAWVNGRtmhPb9E39zTxtwgERiacLQMvVooNwJ+beG2n6PHaGWNGoi10kVeV7oGXKdT1IOUAMe9CLCxhojH7eny9zR/A93HLm1vCnTaeozLQsKBp64HJh3W6IKE96OylM4IAGdhX3lo46L1lgbEfKyimrB+9F2aGHzx05/qPvZvfqHbXrsqVmmC4W4d0q8ZhIByAOVJoLvzQ2fPuTQQ10xy6rPPPquCref9veTgEAvNvabWHGuoVa+A1CF3u1zY0M+9V7TGADATO8wQTEfeuORSoGBfv2/tHqjazoF+dp0MMgGYmJ2Euu1VEKUe8NJrd2AjmvmHQoQHI3sTzcUKqe9d+0prZ69AzKIZIWfw4ievJLYLoYPE5MiPeHWaPPB+IUZuna+uGfA1O5k4V0saDpPQ+WkCMRd+tmV3rzvRRy9LLLmHUb7yrFsZATHfDPuOmBMePu5PVuWB8sIGKuhsEFNTTCs1dJFmjxvMcdeSRA6vIHU8AYvC6OxX6+G434mJNaFdnhQY1rhHdR8TVYR4TMjFkLu1ULn/cdcuyfvEuqKOyoFo9zdVcmprC2KHSlIdA7FZQExxsVlZb4512cKLW3FGsbI5xc6c+GxiR+pGNso9r4UWj2cK/0zJFhM8MBLKC6D7CQGEdcM2Yq6i8A3xoQF5lLCWj5uJR7i0+OFQEnjs6u0o/KVwMF9+HnXveOtPROYNKfYyk9nUI5ZY6v6lVD5+dJNbWZzfA4i5skFt/mirwwtp0g85SBmoHU0wsQcmOlpZNBQvSrQYXBWc3TsinZddiFfCd+ZQWfVyYxDTmJBrwQsL812fw025JxefdXfHpyyKvJhN/fXCzuSYIaSJRMvBSnEsChDT4R6RQFuUEJyFOagGHBYKBJjb7vO40X5kqvuWLL6rAk5KWllgG4gYQC06XTdEgeh4uTe0fyn8ip+QO6SMezFHKOsEVZ9abKGf14nsxkGY6D6oXkAA33IkdPeMWawGtzO35RiKszcC4K35hGlIJ2f6iFnaSJNc0ljZEmvjgcXgmFpZIhHfTEDFGocgltdrfoOlfgBim9qUf2EghgJVJci4DjRoW2ICsXEJ5nHc0lZwkq/m3DQJA65jW+6mBmKjMVxKnznOYaDWsXQfZ6cFMNJol7FWC8TshHsAiLUxZ45p9/Klz3yq++gH/7ViYqpnZxKQ4qOQHh4AYqeV8EzZqbNnzlhQEAt7xStfqbYs5z1/bXlFkUv8q4+BoSTCPkSZ0c89xb/cdoTXtS725S6Eeu/agKbg4wFQigCf1Xt0bAbAmiV2IMurBzEqdCg7/UggpkBNgVj2Y7MeWMVZlyBOgJP6flxn3E3ZHhE4WBuxnGyFsa4MOMwnwNzEXVz8vBv3ZNyBWGVoxu42X4qnhT4KmJtiwt5tlhjnRMlLInwPYrma7wpi7EaUx3GBmMlmWhSwW49kie0IxO6o2/OYqnhwe+S5pUoIezKtorBGOccklozrXyZmHFZmKbOWTeUSRhZYueRedDwArKqG4M5jqxNfIwHaCTs6x5yuDTf1CUBzsKWSU1dEtV83iC0KxIilLxat3pYYtHuBGADWXIUkV5MUPTenSh5YYpobXIn+DBT8yhlr5cTM1O4tMZT7xAKb+9CWOevVyxShEqU5zyitzTNmy8uyOwskihBzMyI4vDJG5F4buxyojnfUvf0t74zkaSD2nks71oKsZJXAappfBFSClb3W5ItrJw4Y8C76HqQkkp9LYasFXZaYb77BFPlS8sdLEu9ZwIfymngwN0l/qiziQyN/NrMtsRqwSZnYJL5mQLwMTQeOVkrWPmwiO9iKhBAQI9G3gZjpuRpUWGNzck9O0qLcqoTIALrN86KrrohNNa/BntxX+wX8/ia3DEeAGN6G9s2fC8RuCakANZMYCqy8odjvvjNDi8cSoXxCiDytc597+JRYRTTfg42VKv2+HwsMgvLNytT33a0XK0KLz/7+WMOpLRjKSnPJUcp9AAALW0lEQVSfEODmOO7nJm2O2Jg8l8q3Y3Ow0KDaQ/SoSih51awp55k1EPUiAht7Skxe8FjZ+WLg9A+9tIs7kXJQMLNQYrwRmr8xczj68FJmjEbXs7+DWNMdEtR9AIjNyp2Ie5j8INYH34DYYUtMAiClropQYmUqgJvfIOgUm5M8HH3sgtx7pzV/c1Q0GRF+Xi91bfEatCoR3IVJ6d1XPvfp7sO/9K+6bbET6XnGFw4cy4pAtWNU620WUonchlTuAMwQFAuy+J955pnuUSVBmyE28mA9O9dL857fI6ipBuISS3r6b9yIrA2/xxM3dgABbgpNL7fFRrwtEBsIqHbkTtzcCdHjwPstzFFADyuM/CszEjOr9Tt7uYQPoKlj7+3umERiweuk2ChUobCnSrxjWMyD98TwkC2UEEXCQsnrynF1XIJot4hN3JQWjBwC97BGE1dcHTuWWBRvxoKO3T3QluTyHNa5m/9oqCSiCWvflTvfBBOUmD1ZYlu3dH/r+q6q2wNujj+n4HE6MOPupd8fikt5lBwk5j4R+W3dRw7aK+Q1EUBsdRQdt4JdFny0698sQH6n9qw0o1kRhqjheKjSV7fXrqtayE15oeRdUS+6WVn4S1K6IQsBYnN6jcofsVxToJi4H8SOGbG8DWJYYq4WkvnBHRqWZpKebVU2EGvLoFlPyN16rTEX21LpgaymukFVT+IpmX2vFCjAKyUo7yGDWBujgkFlp547xk786RepzoyfurkKWUxhLA61r9HTZZG2xW1g1eSQTz/AZWZUG3FOOg7ElZQ2lUvT5hnrttzKhcK4cdMw70yuBZommiVwWKWjbEVJeFsMIZyxqISYbBTPuo5nTVvfJz/ITk9vTjZBhtFbkcVYgj8bNSzABU087nXvNQklfpyWVv6oBNsSltn2poKstGLolQIvNDzl39q43b2gJGpcV+PmeMNwjNvVlGmuqzZpbCRdrvKZ7og6OyW320mVmCIjf9qkktx/pW+GVVakFfb0thoxUmR0Ui6BeeizKAdoj2wtbfZWYQOGFTUGbbXoMwvylyGY3VQS4YKFhgWiG6LXGN/HjenrBcQoRmuGaXa+BQ0gxs82+1V5g1iWYyX+kKpBSHnYlAVEWSg+bTp1sV/dMeH4owTMKIg1pcpizZYYx+dwZYlpMACxSQvdBOpxY5Mvliohtaa5WsavhGtOretFGbFUQ0k67E5KgXlMRIuzcjtTo7P4IYmJjYI5AtNzGsHJWsIS+/Jvf7r70C/8C83PTQsc1vy+K7BHIydHCk12VgKEXk+QOVbUUwytd2FhqXvZE0/YnYgwqyH3QEfwhXIel2LcawEr4iU6h+Y5tRGJT2H5p2ai86v0uT1VaCaZeUNpJusqgK2wmHpUKWlWA3VAUWorn7gRE/Nw2xVL0/bQixXUB4UMZLonGIkDVWPHleIiwAXAppXjHiS+4+ruZckxD2VRZRYCWlZA/ANVGGU2brfWczALEKvO0t1Pu8PJb6p9ZkXa9Rrx1jD+OX5bq/crTkM0dTkyKO1mCqNuaO9I6ev2txQXE4gJzPBaUMYte7qUSmcSOOBiJZKxY67cf2t07Op3z6Utssi55l6lGLAra5Djowu1F4TbhFGsl6DVE+6gjdWYYnOHg9uqkq+cV1liE+raQKNhmmMuiIhmir2eS6qzSJiEezLrUteMQmEiB6WuoPO7gn9ALJ2fCc2kGDAkJEDNi9AyvfSTmresx4ZkDaZKNhToeK4bSeMecKpdeM++0ikq7tybOnWcKNzNGBKx403H8sR++gWVNbGramgCficKdE59HMRiMdB2gvJTJfL6xRPtC7FdFpXlUJh6ATHywUicjvaWCg5Mchhlrqqh77iQrX6f16DbWnISZBhRRxJmd8amxQaj1XrM1rHKBQurq4EY7kSBWA2eN4ID1yQ7kr1OjTHdjwTaCS1a8olOi9J/Vqb8KeXenMCdaICN4ETTJkfs22qOuEVxXy03cq4MqzQIRIBbmMbKSGJgFgO19eSMcSFh8j9OLqlfkDRysyM1XhTftRVmcE+/roFSBG6rdNZAwojjE/ilKC7uW5YbLjDH9HCRGpTiV5+hS7R87FMQV/QeRA9qUXKucd0TlUrSPSruDaqQwE5wceImCIJP/YMSXdNWVpq1FSIJN7+rc2xqQ2AVxZXHykeD5t6HB2kA2TTikViwx6t5BqzRHgcxrQ9AjDie87cAew3CQKdJCaq2ViNAU4UlwsVXUBsGIUSy8mnVtrogF8wZCXUXmm5IAkCPbDZXZBm5L0eSNAe/89lPdR/6xX8ZEJPGG3ZdgZjp8Tqrxpy+UGdkieFKpBgwcYp5JT0/pvYsdHmeluU/Oi7NdZNYRFyGSaKG2AEbUMqhiR0QOYiRCcjYF2YyhgSyJ/LGlnLBbt3eVxzsSFaYFI0BdRJVNot1Szd3aQDOb7R7iNXULIja9YxfszQcY06RX85htp6BpeIkZhtDUkp82LGN8mAMVaDhWuK+OJsJGW1vGtyGYJBO6iEXuEOGpzUzmvUFCQYLSpdiltEokAzP1X5r7/q7HAsF1qCIiwxBJgVBrMSBwOKIqhm4+bBM/AW+rYVGnIu5xWozsDfy0Yimd+zUqWCEd8hSwvsNCwz5A9mL/NrsExQDii9IndBr0zLJJvXzzsF2t7ejFi2DDV3irr4vT4q+Py9PzrysL+KrlJxaVsIzhYRhPs7J+jIdBZAygFG0QcxE9yDTe+VyTHNMYmLMXeRIU6SybyJHA2D9TvIdOp3HL8awiN9r6F4c3dttSJpF3G+1esOzajwqz4llAWsoXom3H6/Y8SAQG6qCD5j8qMPD0xkh6ZclbbDf7EjtgjMHjGM52T/qe0/rekCM2Fh0mSGIZU3CQBONXiVg5GjrVmTqX5DGeooEPujwaMESygSytwQku/Ljb0rbXFPzyw21PcDPj2vTLh0PegKuJ5Tv1QgPDDekEDQRV/mQe4/FepemcPod4Q777aQm9HGZ2XOaYIQlsQ7cNTflQryhcgebWpSHapkOPXlSPuuoUhTSZFGy1gGzEqGAjGc9bTJwlTD/S/NTci+tuBWDc7/QrGGmaUFR8YL2GVuqkL0nd9Ah2gL7jBge7gwzpgRidoNlQU3pNUUhXINtWvcyqy9MaxMAXlDted0gSEwJy8Pxs5TAArxw1WDZ9FT9Y/sSIsSs0DN9zlhlCOks4oHOsWUQI20iQBZTlIXZL91SLmJtZCf0/2tOUr/sVVOHuMcSY4J1OMljFxoGxHBhujlpCZswyZpLs9Yt8tEmvw6r+yf+cVY3dEEumRWBGIWmh2DbnJA5pO/Fmzvg7CQLranf+exvdR/75V8U7fmGtVoLNcdnyrLgu/oafZ/o93RODEWADO0Y6+yxxx53x2fcPSUrSvBnvPpagrgWG5A5HhO3GzlabnGvuNeeaycmTwx6/7bo9OubssJUvHh9W13GZTzt0/xST+eAun0KA1zzxZgdkzqMHEPGbbnFi6uExN1HDNcat0k8EX6J4cYdlNSSxMC+E7h4Zqy4Zj30a4Jv1BpLRRsCjjlPezSaiDV/K7BDRan/0Hf7hcN5z3PNiQe7kZBA7ECAAVMxcTjy5hCmyLzcS6xSPB6pqpJrjfB+4MOKAAURYBtHOEPqgBmJQuv6n/0So1ABiie3DNBrPunSTXV7VbmnzBzuRmJli4tqiLkwLa+OaiZSdkpyEncheahU87CrsHLESHieUrI478MHwPJKRfukQGQe23YsBQQZVmgzOrxNMbQVagU+6xXPgyHPUxUwbLEyf99jnDGykVHKP3+no0oBaNuyfMefu9O943jtxO9pkl/60Esj8NIIvDQCL43ASyPwl2gEemLHX6JreulSXhqBl0bgpRF4aQReGoHvaQT+H8Lx0ckkGcQs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6" name="AutoShape 22" descr="data:image/png;base64,iVBORw0KGgoAAAANSUhEUgAAAbEAAAD2CAYAAABY+rnRAAAgAElEQVR4Xuy9B5ek53UeeCvn0Ll7ejJmMBgAQ5ACKYsERcqipLPc1VlbcVfnWOIey16fs97/s+esLJkKFCWZa9ESSQUzCBRBEIEkCIAUwgCTe6Zz7spV+zz3vu8Xqqt6ekCQNn1QQE13V/i+N97nhufeNzHAQ957vDcC743AeyPw3gi8NwI/gSOQeA/EfgJn7b0mvzcC743AeyPw3gjoCAQg9u3vvRwfkgTeTCTxxC/uob8n+XdCaL8N+gP87Pt39fXhB68Rfn8gSekH1+T1aAj6n6OMQr4WNRX5WW2B+24P7yYSaEN/T775zS/Ll7/8Jbl965asb2xJ46CF6+PTgxSancL38HOQ1p+C13tdkWazKb1eXzqdtvT61rYBfpp9yrZb+6PjcHjtoA3JgaQT6F8qJalkUlLplNTrVanWinLixIxMTNYlnUprW/qDvLT7WdnrZGV9Lykru33Za6XkoNOXVqcj0uliYlr4uS/J9pZUUnty5UJRnriclqn6qpSy25JL9STZHcjBwUAa+2nZ3EzJqzd25Huv78tGoyz9fhojg3ax7WgPGoXf8EoCI4Ynf4/NrU4oF4TNZwLznMtmJZ3mdXoYm44k8MQH9Jp9jFGn25FcOiPlQlpmp/LyU+9bkF/6xBX5wAdOSq3SlXyuJZlUA2Pexe2z0jpoy87uvqQyWcmVy9LupWR7tyvr6w259tay7G7sSzaTklwGbUg2pJ/Yx2f2pNVvyW67Kxv7GKudqtzdmJPljUW5u1KXrd06xrIm/XRJ8pM1mV5YkPrMvOxjchvdrpQmapLN5aSLMd3a2ZHNjU052N9nDySJcbE1jeHJoL/5lNTqBZkoF6ReyMgE+lXPYpwPViTTWJWpQlK6jQ0p5gYyM1GRSjEvG2vr8vWn/0G++53vysEe1lsiK7/xW5+S3/ndfydJrIFyKS8zU2hDBmsCeyHF+x3eJjbmuiEPry57xa1zNte1O6nzyZ7Y+/bUWdZf+XrSr193WV7f759xdxr7ul1Wulgr23v7mDus0URO78JupcY2Pr7WQpnh+2UypYsG637FXfr9rsoWW6PYs8NyaEwjuVYFT51WzCvlTxJrWf9D+3KZtBQxbxnMjc0D1oEbc/6ZVPkyZoIi9+QYq7zC/11cg79SfnBf6D7iNXBfP53afv3D+qr/U/bpX/ycXauH1/rot42DPaIy9IHnzH+Bl+eaoDzlPdDOrso5jHGf8hGSeWBj59eRLlWMIWUAZZofFj8+iYGuQL1Wr9fTnzp72vRo+8PfeR/FFZ2P6GfsXqM2B9uoOAC8CbqDvydrBRsfb4l999VXR4xPfDL9FrGbowP6gns1mKD4ZeITwE5i0XChuKdeQRdDHKyiV+HARx82RlwUGEAONIRyv7snL77wdfnbv/sruX79mmxv70oTQtPWVEInSbd0Io1/CWZoSS8JEGtLt9vDsyNdTIROglucNqA26Pd7cKOkuJEBVBlslEIRgrBekSkIsEk8MxDOnGgKIEnmpJcoSFOKstPOy72tgWxCrrZ6aekByHrNDgCqIenejiTa65Lrb8l8tSGPnU3LlcsAxWliEgQmwHdnryd311vy5vUdef3mvtxZ68tuK6P95sMLvDTAhsCqG0uFTVQBcUtHQcze4/BmADZZAhkEvIIbUd8Bo24CjhcWfibZk0K2KxcvVOU3f+Nj8viVk1Kq9KVU7EPQZyQDxaF10JG333xbtjbXZWFxWk6cnZNcKSt9SJBuLyG72y25deOOrK+u4O8DbLC2dCDI2p2etLoA+FZPNnZ6srxZxHhNy+rWnCytVAGKdWl2y3LQBcBgXjPFskzOn5D6/IJ0MNctbLQ+hGAP12m3O9JoQ2lBm6lscJ4yWQhI6BbJNDZvsoMN25daOSeL05MyXy/KwkRWptNtSQPEGqu3pL2/CoDOSBVAR6XlxrUb8tWvfQUg/BaAkkIsK78OEPs//s9/r+M3USlJHYpMiusDC+SolaQCbSyIYe8kOam4RgTE/A7suzkdXqfDd/Qgdr/1PPJ97BkKKCw72T9oYj72MZbYS8mMgUZM3Yxe4XCnvABToe8ePQVejoIJV0hVfSfBCYo8/HdHKpZOQTMA4/q38bIHlegB5jwl+TyADGtAPxcDMX7s/iAWKgxQhnEB7u1WC4owkDiZ5HWhNFMgcD+hIQoC1hsFEt1HBJBA8eBLBASnemLd+kfYfrvc0Y9xbUcb1egw0OFPAibHOYl7USYOsC8GUDg5IGmMTRoyi/dO4XeT1/7OisA6lh7QeE2VCZClHciJHibT5scMFT54LV27NCJ+FCD20qvfHzk2vL1vu2EWBoATohMdHTBOmF8q4aXiC81ALGpNecsnDlSR6+o6cItZpz7+sPUGXah7IC9951n54hf/Uq6+/Zbs7uxKCwDVJ8qp2sPt7ECMVhlBDJZMs9nCwHf1SYss9tCFdBxLzCYorZOUUsFfr9ekWi1JCQIxm4Mg7RuAZTIZLI4sFNiSdNNV2R9UYI2lYGWkYIXlpdfG3m3RCtuRVGdTsr0tqeV35fREXy6fysjFM7h2+QDjAAECobmy2ZTXb20BxJpya7kn282ENDsU3PawTWwCmwBLdccrI1zAoeZoGiEfKmzZHxXyGclDE8tg0Q4wRroB3CYwKxpCIdlF3xuycCIjv/IvPypPfvAivtfB6308E7J6Z0O+//LrsrS0JOVySt6P9x9+7IxMzBeA531scGwgWGU33r4lV994HVbxgYJtH23tdNGfZhJCsyubex1Z3S7J3a06fk7J0r2ybG6VZfcgJwcN9rmI69UkV5+S+uKidFJZ2Qf4taFpDjD+Kq1gkSaz2JiYhzwUjXIFVivWTxcqBcQQbtuWMoCXIHZmvi6ztYTUBnuS21+R9vodGbR3ZKKWlUopJ+2Dhrz03e/K17/+tGxvbumeaHfT8mv/+6fkX//b/1vyhbLMwmIrFqk4OaF6hHy8H4hBZXZzakJFRTu3ogpKVUviy1f/GrqhfXTUO0M7a8SfDsS6EFAHDYDY7gEEIwWdWUpHgVjc+qJSaa1Q4HLKsNoAuqHd6qWQV3kPwaceINdu991xIJakt4DWl237CIhxuHBtKmhY0wVY6AQ0ilUdSpPNx3p4gd6FzDiAckQFqQMvCq2TNNaW7TUOtrU9BDFvDVEWQiY4ZTyYO5V1+E4ExKJzaPc9CmRHq0m07ihjPYApiLl9zP7bGAzQblpe6APGJ0k54AcxOioOhBXE/EDgJy2lHvYZx6QL2Up5qnLdye+UeoNoFPyIQOy7QyBmXYoPl59fs/jjKBvCzBC0RawYIj1BTDFFFRSbDHMZhqsnas5rG/yidW2yDWGt09+oQUB7f/V7L8pffeE/y9Wrb8gOQQwuKAUxp1mphgQtQDdcP6mD3G5De8LnuACHLT5unuOAmLcqCWJ0GWZzBLGq5Ao5LAQsnF4DTehLLleAQCtKHq60XKkuvUwNbq+SrO6lZaeRweTDMmnj8y18Hm7EdH9bTk1n5NKZvJyuN6Wagysrsy3ZxC5635TtrYa8cW1H/ulaV5bXRPYg+1voLgXDQDexAVgSi4dAYRqd3wBmnnNxcyjV1cXP4ZnPw90H8FLNCas6iwWdJ6jA5drGWPWgaXlXD125Kbg206m21GoDufLoKTl1egLXbkoXYNzYa8qNq6uydGcfmqnIFKzIJ3/6hDz1cx+Qs4/MSTrXw7jkYKn15OXvvio3blxXtx6tP45jMlmQ/YbIyvq2rG4cyE6zBvdrTdZ2JuTG7YzcuZ3AOMDl2c5JqjovudqCpDC2MydPQzloyF4b/QOY6QNzAfUbFin6BoBO4vcM7mEmNDZwFjYbLLES3IUTAJ4Tk3mZrsJtkT6QItyIyYNNKWW6aonh67K+vCzf+uY35fuvvqxCrA+LstVJya/82m/Lp37330OBqcnCFNZBLhQ6vNU4GXR8EDM3KB3kRzkJbJeMl8rejXYsqa0b1eyGDvbNLgB8G+PbV1c9LDEqS0dYYnEQC/e0rlV3XVoGulcdWOsao5x4EBBTNzF2rQ60CdkQ7DDHEYuVMpVuxawqeFhzDAVQyRsesqE5o7XEPdCn/IDcaDTgTYDQViuDrmndR2nak/offzcXmlMfVemgFUOvlI1+xLOmC8QDq5ePfo68dTN+zg6DWODyowHirDG1yNTyQrtt+WPtmwJOgLdxG5LLBCo3ODY3IYix73ZN9toGjC78FuSrlzEqf2hAqGUddyfqGOiCPAzQx3Ynfuf7cUtMtWxt8OGbRa1tauU60Aom1oCoNmNuPK5N/UQwkdFJCN137tVIP4JJC2SvczVwedCawmV79J8DxF5/7WX5q7/+vLzxxmuwxHak2YKLEOZ9n5tATXpMjvOPE8762EHtFlxWBDJYGVy9MU0sAmLWB24wG2YdGfwTukY9EADEAAD0uyeh0STgahM8adUUS2VYIjUp1CYlV52WbqIs67tpubcJu4ouQOjWKYBuBlZlorUm05W2fPDxOTk/hzFuvCWJ7h0A2L5koMHtw+V4/faO/OBNuOGWBe422KP0wHB9sI/YSLoQ6T5UjYtalbWRwGSbx9wLjJkxVkMALgB4y3CVFehugcXIDUkrLouffYxTY/8A42XWq7m1GAeExQUgywDIMkmYkgNYNdjUDKHRqOziJa8RpYEZZ8+l5OOfeEwefeKcVCeKGJeSXH3zunzxr78uFQDExUsLuCecg2nEMPJlxGBycm9tV27f25K1rYys7VVkbbsqV6/15PZtaH0duGtLJ2TqxEPS7JfgoizKzMIpjdu0sEDyhbwk6M7FBurgyZ/QYWDpEeAwXLQ48+gjYl6ZFECqmJDZMmJ96ZbMV0ROlgdS7EJ56O4D4HqI9RHQW3L75g157rnn8POmtGH1d1rQypsD+ZVf/x35VwCxcrUuc5MVKAShKwY24Vh1X+MEI1xZGtZVR5uLVzKcoyBGz4IuTDfAh0XbUYbFUfr8SCGp+20ANy9ADJrFNhSUAUCM/lhVmMb5KhWohlripLZaB05wBTEPBTGuTdXbzSo5JBNCIIy2Vdej8z5orNztV9u0dIFx4zqZpYLYPENU9OhezGVzKsyjN6Qop3Xh3YCUFxTOCszcV9iRBr5ET2uXCWxrmYUjwjVgY0HwoBci9PSEQBYFMRd786JRP/RgM8d200Kii88AwftpFN7oSNS+q4uVAEZAUvHAzzO+GL1n2J4o0EatYusdv24gT9lqbmO6oykzMF46LvF+jANo316/PtTowfNQTOzbwzEx11kz+wME8UMZWTccCOs0BSW1DQJq0Dz3S4DpuocNwQE9poIEC9zupQDhFp91zG0AbhIGHzmwDCriST9vFz64LkgQb7/9hvzt335BXvn+y7KzvQ23GoQtXG7EpwQEtFojtMUoyBnIxMC2AQYkd2hQks0BiKglyGbh2oG1yFY4QI5ahlyEFgy2NvIe6oaDtq9WMwEsD1ADgFXKE2qBVaYWJV2eki2SOtYR69lNgNShepnkca1cf1dSzVvyyKLIBx+p4PerQIMbUi12JA9XGF1Wy5t9eekHm/L62z1YG7aH+hwr7h1qg7Bk2K5AO1LApZboiCd0q0FbpZWVxaal/5tEjjLaWYB1UimDKIFFrdoZLSIMTmN/T/YRazw4OFD/P4UF75fEWknDdZgEGaWPWF6v19L5T+P+9NC2aQ3pRjKgrdfRrw+elw88+bgsnJwHKWVLvvLlZ+Tpp+/IGcT9/vknzsvMbBqfhcuUIi5dkPXtLtyH+7LXLMitFZHXrh3IzaWB7O4WJV04JRcufwSW1IwCe7OLWF6+hPYNpABiRQ2kGqAwrNS8HEDgdNEuNdAxN+CbSAr9K6G/dPvlERubnyzCAi7KRLopM5mG1GRXyokDKSAOmWYfsd44Frdu3JRvw514+9YdOdg+AJGoC2VkIP/yN35bfvvf/F9Sm5iUmUlYYlBzQ43b9NRRD/NAHH43ADEvFDHWpikbbYPAF1IIxlz83XiZIIbrdCEQd+BKVBBTgUTNKU7eOHy7EMTUENG+UHP3cTDdcPY1BzL6q/bNOj5a6MVf1y3APcnPY/4Javo9b0HoEJtMIYCpW40Lk3IFMkBJDHhGH5RdHQLAcKdUTDiL2FpoWBYJQSipyj08ePFP9fFonDQCYv6Duq2i6yCqXIevHyt0xzGmnEOsSjGX1pfriRJeMNZ0+RfzBG9PoLF7eCA6vCZtJJSkMTwm7ptGTnGgqTIaLnslf3CMGEONkwZt9MK5jo1/ALr2qneLHgaxV16JfI8zYbGPUY0cXkwexLxGSP6fLZMQtVWY+js4cGBANG5Hh5s4fg+/uH0wFMInADG6NyhYwHBDLOxLf/NX8tL3viO7eztw7TQxeVykttRoaaSALMaNMe2wCVOh3WjpQvYgptYjAYBxlGBhATS9EHGall7H5HhgmVHoqz+cr2EME7AmSrWK1KZnYBFMYb9XJFuek26yDHJCFy5AkhZSAkVeW1UA8OX6m5I4eF0emtyRJ84gJpNakXxqGwBjGt3qdkKu3u3Iq7DC7m5ggVAbhJXJeA9JLlQPVCnkNLJ9fOK9LEgM3rpSfzcXL14rwlLJYxGXECMqFRHHy0OA12p4HTEDxsMAwi0APUkX66trYOExFkJBapsigd8z6rIUwUfhPqOCQCsY8SigVgtuBbXMMMYtECs6UC7OnZ6T9125jLb35bWrb8n3v38bbDeRUjUhn/jFM3LlyjT6AGDA5/ebffmnN9YQ6wQEFaqyis+9dn0bbEOAVXFRzjz003LmwgflzlJLrl7fwnyiIdgwkgBRA32oTE3Cb5SVHr7bz1ekD22bjSWIZcBAzJcKYJFWpF7Jy1QtJ2cX6nJ6qiCTqX0pt1ck21yWfG8b8NfAGoEGDq1oF0oSQezq1esAsXuyurKJ9jQQH0nIr/5vvyO/9a//nVTrEzI/XZecuo506kyojtz47gNjQczINvopBTFe678NiHUwtpuYrP0GxgJszGHixdjuuTeiVpkKJJWJ7FwcxBSoHxjEbF0biPn17+QQ16sTnsbKs9e5lk3CG+ksLpNsb1NBHCV42XJaMn5O6a2JkmksluekYYRdR6XDyD7OO6TfMxlA2euBO1gVI0xqU27u9zCySAf70BRaAxYDe2wLtKGQy6hLNRB1bqFZqGb8HUx5H/XwFp+ZLp64RzYz3a70OJlbMf5tG7nDVzRLzMaQD2VwYs4OgdgLr4YgZi4K85+GU+A2EH84dpT1j//4WIvdyIOE+lzdR3zcy7ukbWHEtRtvduvExToYgpgtdAIOJxv31UWOYYHwX1q6LZ/5zB/Jcy88K40WBCAEbxsClOjP4aGGlU4h6OqXGRpB11gb5I4O2GtUxtRF6DQpNb11geI/kg/YXrxP60vdks5u9k3l9whidNfRfCfdl0JycnZW5k8/JB0QD/bgNmxJSZq9AqyvLO6bBoAlpNPuqV+6CEsg3VmR5N4P5AJA7KfOJUAyaEupAItxvymrmwDrOz15/c5AljZgoDFlAIJEdTe49UAtwO90jQJMsFayBQBVoQAABYkB8ThaW8YSgvtQ4wGwwDguJHBAuJeLANxyBYCJ2B2AjW5Fgvn29qasIQZESvlBA7EQ1bxpddszj+/TjaobIp3A2DdU+8OahZJB9ifGDtosAazVPIDlhvYBsTe2QXvfwRxg7LtKNR3I5StT8gu/9D6ZhjV0gM9eA0h845tX5fWr2AToHTANFhldqFkplk/K+Ud+BlbPednZp9uxB9o9GFJ7e7gxgoQMnsNdmcwUpJcrI242IYlSTRIAN3qBUnAj5uH6LYDMMQESzsJ0BbGwnJwEK3EWKQL13ppkG0uSRYyyCBJKlq5BjEcba2tnex+WYEPu3V2X62BWvvnWdbm7uiP/66//tvz6v/pduBMBYjMTqph4ELNYyFGP8F0vIkxYjQMxJ7DHXPIoIXQ/8Xf4fVjWmM8m4qLbmLd9uOITNGWVbXZI9jvBM3wV20MqFrxQDaTMuwViNt4GYgQfenBs3ElK42s+pmNkBEcNJ4hFLCffct3mep3RM6dEkqCbo0DM9TcCYma50vXJeFzIONV78HqBxu/6MgbEjppDL3MJYiTjcNy9O5H3IWM6j9QPemIIqP7h+/mughh3IuUBZQFk1iiuwdGWWAhiYy2x518J88R8vkfICuTAWhdVwDPOEtMVDLZCr6BHX12q+j1vXqpfmoPJTuk1w9nxrJVDG0IXIK02Z91pLgP/NDZgBtpMDhJ7e2tD/uAP/l/52j/8V2iJBxCA1Prpk3ULAQEZWhZ0c7EfftqokZGC3QKYMbZBgKQV6okezPchMNn9uTkMwHR8PA2YI4Dr0j3AjUAQo3FUhSvr5LmzUqwvqEvsoFsEa25SQawJWngT7LkWYin0V6dwrVIKDKfGLVkorsiHznXkwkIDeVg7yE+CwAQV/9bdA7jSerK0DUFOcE4V0A5EyWD5DEART8ESS2MHECQqJcbhQCYBINFNWCoUAVoAcceSVNcixi6NTUT6fTYDawwxKAJYCaBXwE/2Z3drWzbXV/XnHuJM7S4sVyXpAAghKTK4J6nqHFtqpe0W3bOWM9fHWLbheuz0SJwxycJ0hjas5FYbigZAjcIQ4UukGOC7sHIKpZT8/C++Xx5/3yNIl7gu333pdcS/1qCYQOmABU72ZaPFscuizxXJV08AMM7A4j0r/cwMcspSso929hp70tsB0lPTJrkjU5LE5Jxka7DyMC4JmI1pAFcN+WXVahHuWuSFVZJSBbOymtyXan9Hqt11KbbXZDLfkdMnphAPgwWHGGwfm5ECkFbmzhZy8zb35C2wK19/6448+eFfkE/+i9+SAuKfM1NwH+dcDJIL7gHYFPQ22N7BflK3mO1Bs8T4N13j9CwE2zMQRD/ML+OBz3K5DrBHtmCJtfBHgovcgZgJ5qigH3al2Z4JyAG0hHRPeVV5DIj5WLsKeDcGEVCJ3jMALXzOG0E+JEFli4QnE6AuLqbU8IgMcsI82guNhbsQyKhxHR7/WG5sBBzi42pCkB6SIJeNlrWPMw/ZWLFY/TEmV8eZlHf9SQvMXJ26fpgaQwusmIMCyzXEYY3KYfugi0yOvZs3Vg5/wCwx//D9NuYirUIzdbQtkfVydEwsBDHtzyhLbBSIxRrhzV1Vb8z6VuPXBy2dUy0ag1HICbSuMInO02uV/R59aIf8wo8MamSbqG1EsgTvjk2egWXF+FMeILa3vy1/8Z8+K5///Ofgs98OQQwCkoKAcTHmS2W4UBif0aTiBKwIxEQg4PvQFDbXt2AVgehBdxQXAO9DEOMT36NbQX3JeENZehEQU7cdhYouTLjGKkU5feEcLLF5Wd5qIp8L5kNmVqQwB4GdgzAGmw0xOZJLLECclCKo6pnuLXn0REc+dL4jk4W7yBtblYMdaP7rIrfvtuUtxILgiZQOFyAsjC6u0wGw9BNduAeT6EsKAhlxrQrcZJWqUokL6F+BOV90qZKJRYYeQVfHDv5wWFGk/pcRS6IFpjRh9Jna08b6mmxtrIPYQbcg/NqYfMZF2P8sLTq6MCGcdQPitRZctBQMTCdIMVcLQEVtN4P7K/2WbkXEzroD5m11ZBPxlR0wUw4Ado1OQ12rNTADp2bAQlzfgLUDYEcuUhLXa4ORsb9PMk4KQIj2DQogaQCcMgCY+lmZOvmY1OfOa/7SxsqSrLzxAxnswv9IQEgXJVGbgzU2BeusjHmAGxUs0jnE5RYAUCdmq7C2cPPWsqTbSCpvb8hkclemkfA8X8tIvQqiC/OQAOB9stMUxEivZnsSAPiWrG00ZO7Uo3L5/R+BK7Msc1MTSJGgtazb5X8IENvY2oO7Hi5lKoJQIk0O2GY+Foi5PaOKrX5tCMQ8gYXriZ6WdwhiXjCbS4+hCANNXQsBuSNu4gTxrAj4mIjysbXRCkNUlMUE86HruKupWUSFxAtzi60rk1jzCSOmmMq6IVk54s+oX8snIFNB0DgUx9iBFZV2ks5KkBFpdb06I8FdM+ABOKV93J3H62PmolLSmLsvr2EJ1vTMQPbSRaPrJbz6uwBiLwVXC2DEIZBpT/Z2YGo6V6ObXtMm1Ex3uQjDA+JYQKYpeaQfWkAOEIcHjVonXYB6L7r03IyqJUAiBS0sTPwAQvELX/pr+ZM/+UNU7FiFMIQ7EQLGklAxeri+gRg2HgkHsLwGGFEK9snJSQWyna0duEoAZAA402bQRi4qB2LK7FP2EkEQ1gWEuu8PNROf0Mdk58WTi3Li/DkwEJvy5q1VEDDgakMMJ1WahwAoQAhDCMIE6cEaU60MY5QDmWGyuC+PnxE5U1tCxY6r8IqtwYuckd21hNy+05IlpCTt4vNdJiHDwoBhowzNLFhzFSzMKjSsqSrdh4gHVSpSgjsthzFiP2m5Gp0eoOUotVm4EZkPlskyNkZWolFgueFp/jfBSNxHjLEPwNGFifljDJHxMFp8bEAPFERNlKS2RTYSOpQFKGbQPl6HoFipVnWuGK/c3t1CWgGEIVhuW3juwP24CzflHi1OABrCLWpvM8bOgHMuhxwwXK/FeBQqRXRAoGgDvLukY4KNOEiARgjlYOrM++XilaekUp9HAvKb8vZ3npM+LEiwOfC5PIJ2iI8Va/hZxM+C5GiFgQZfq+fl5AJdiVAAMjuoztGUk5WE1MEGzYE0lEs0oSyBpQhAIhWbeX9trKkW3NGNBly9IK+0YVHv7Q/Akrwk5x/9INZJARVWKjIJtifdNSpMf8ItMfaT6Q7qptf4kncl/vcDYqEvjjEuTyAwQa2Wn7qt4yDhpJt6dwI5FwhYdbsEHphh3fuwvAo/Ec1vOxqGvCeH8ozq7IODGL0jniGuycfco5TJgZLAXW3UeBK5ipAVFlqxsTnEdfghQWy4vxp/xFBCJCtrfPS4HR7d4ZjYWEvsWWz2CCb6OdXuK9R4q8R9yPyrzvmbsH0AACAASURBVL3mwM2GIzQlVb9STY0Poz+YiW+vBewa/YWT6D465HuOg5i/lC02o4Z7xp3IP/zDV+T3fv//kXurdyFkjHnYBlDQcqSVlIVQZa4YLYoehTIZM5jsKuJAM9PT2tfNjQ3NMyMFP+ihE0IUqCRHcMK1ygdyp1QDolal7s2k0nQnEQs5gVylHOj0b99eleVtCPpUFSC2gEDVFEAHsTEEgjqY0QF+KsMPYjsFZuJEvikn6gdSGrwpnd1rIBukZBrCdgkVOW4vNVGRg7EwA7EBLJ0ugRh9m5wqI4cpj2RolE6CFVhkfIrgRGsLbSJYaWyQwE8LljlttJYAWgSZjCZ/MskRS1srDjD46phU2CBd5kJRF8CotLVMFxQEgE/rgInXTCwPk6GpYRIM08w7ceBIQGWeXAOW2tb2BvK+1mV9c1uWYW3tYJ6aAKgDXOeArmDSmMmoUlM4Ywn2mAPqFG3k0hEwqAR0IJC6GEugEhZDTVL1c3LxAz8vJ04/ITfBGnwbJJ8+3My6cwZ0KVbxUVhhDsQSSHZOo8QU/1yczciVs0U5N9UGK3EPP/NShou2sb2GeOCS9ruGChzTU1NSwPdYtofB6gP4OUl02AGxY3O/B/fx++XSEx/FWsD3oUjMgaGYx/iOArFhVrrfaxx4vx0sMhvZnUod9+5EY9vaDnIuMttd+q8HGfs7vIoppaPFsV7FaHbhV6jQYJ1t7hxA0SC13ti0oevM79+IAHdsXr2ccyP6OJjGw51mHFoZvn2+7bxmSHdXRTYCLFHrLyYyVFFm3yNBD+eOHXaVRv+2XK4xIDYk5I+jiwQK+/1QT2fKyAu+QgYtJAVdN3b8hPdgRZZCbApJpLLiDjb/mhPmptJbIbqf8cwgFkaPy48TxNiqLtpEstdoEOPYhy5o388oiBlJxKy6Q8SObzz3j7GxCXKihgDFPmRbRoHHrSqbMNLeSQhxmej8hE+wdYil1lrgl/bXid065ppg/IYT4f3bHjC8NqVVMGApsZkUooyH/QnIHXfX70IIQhBSOJJFBbWegpsgJhB+JpDdIodriIJ9fmEeRIGy7MP9tLqypgmsts9s4NhuzZkiOYL5Rkrtt5qLCmJ4jdZOBQJucm4S1sAk6iMmZA1Eg5ZUQOeegvZaAbjmIHwJpNCWSD/HzxRLIcGS7CMOk+6vSaEPRmLvLtyLW3LpoWmZmqjKG1fvIFcKxAgf49P0FOhsMM3LsLbm56dAyoA1BSAqw2IoaJ4XNTtWJ8hrDUFrI+KICMjTXaguP4IZwC5F9yQtNS3FRKoxAZDfRYoAvk+t1pQXEjQwtnATNvdBud+DZg4fYAuA1mXsSyufYKxAXacbU8GTViCTpmnpYfxoyW3vQfBv78FFugQrDMAFZWMf1jNTIwhgJObQOtvH6w3MJQFMhRpcih30uQvriszMFoKrrByhIJWfl4mH/pmcffhnYe0N5Pprr0sfljWyrpFnh9UD60gRKwPQA6CmYB1mQMOv1NPy0GJGPno5K4/N7kq1s4zyjdvoN5WeBEhDK7Kysq5ANAnq/OzcHKp9VBT86W7egXvtxu27cvXmMtiSH5IPPfXLKJOJMceYMlesihicT3QOorGB9HZCm3di7GIo/kIQi7relaige8tErlob6o62WJlaGx4gnMI4DGK24w4LDL6qxddsSdt9HJjtwGLe3NnDGjXan81HKHgOsc0isiMAMcafcXFlJru95WsIxqWAv3forvQgpl8lgy/iwhyOrURLTUXBe9gC8+3SeHbEslQMHyn7TB4wvna/B78/jsFnensYOqFXwz+0LUwHcl6rcC5HoGGkHb4Ch15nqHnGDeeYOZYy1iUTvTWex3berzPv0vs9hiIIYhpTNjnhrRlVVI9oiU961u5hHU1UsYd5BQyQdteDmE4cr3t4HCLdMMCyRGYbWPN9GuuHvm7/jl2Pm8xpi9jJ2nRdIK4DwWKhdha6G414EGU+mfZmeR3WHGXZ4WZkQh4c7Mjf/N0X5Qtf+C9Ihl1TYUhLjPURKQWyiKtAXIMiDQHo4mE6eUwGxtY6feYM4jAzcCluyRIEEll40c3HNhMQKJQ53pr7AOHqy1XRVUd35QQSoWqgVqcQX9pG8utehySCWWzcCtxkaYAjv0saOkaAuSnoMxxUaBesms4WqolswK24ARBbk5lqC4V1z2kc79XX3pJ79/YAgKw0AFB2/vQCKmxMTkzI7AxcovidY5IDQzCLoHsaPnYK2iLjXiBuEMitoCddi8bYpEXG3DZucK04glgRyzLx8zkCEa7JuJoRNVSl0NXRA2B1CTpwATZRVLeBKg6+LJXOC75PpYAgOWCCsc68ae8kRrS0AkhbwayBeBgL9G7DqiObsYXnHkDx3vKKrCGPbAcsRWpxutIAWMpkRB8GePbRrg4JJCDK9JKTsMYekvlzT2GAZuXujbsAMdSgbJKtSKsZ/SS45wuSrSInDuOWBYhNTOXksfM5eepiWy5Po9ivrMsA+XC0+rKg5a8jpnn79rIqPhy7SrkqdZB2SH7JgQQzwDjeubuC3L2rUGAelw9/7FdlgHglla8JKBYsPwUPju2ViPAyZ49tZgdJRCCHHPZ5z05UxVI/6WNJtvu4DzWeotaCbYxQ8PmdOGpHHwFiBAonY3g9ur23AWANsnidoFEVMAJi1trwEQWBQyAWSFkDhFHGihmD7wDECO6RMT4KxHxrTRqFluW7AWK8dtR6UkXf3fAoENPvaVuGgDQKqj7UEx1w7xobnghbEbq/2QaNeVsZVbduDGx/HA+uQub2KuGOvIN3E8Seef4bej0fiONeOFSGaWgCwoXi+f3cRqpnORstNM091muSMQfPJfmZBWMTZpuP/1g8RkkSAeXVsbPwvmaeu03A65FNyXjY9s6mfPFL/0X+BgnPWyB50BLzIJaA9phh8V9WGMDvpHvrxNHkhhuL17tw8SGZnZ9T+vD1t66pUNbK1JqkZz5jCnu6C9l+tUhc9Qp+nyCWR2mpGuomMsG2l87JFqvToz5isjCvtRHJsOtCMLLuoaqy+D9LaxILrItKHZ3eLtqIKvWDLSkMUCwXZZo+cOUsQLcpr/7gbVldRmwKQ6TFS6lVoR11WH5TIBBMwKrIsawSuPoEOK15SDYmgJVJzQQouhbVHeo2Oi1lD2YKeLDC8hDwrDSfQT8JYnQ5qssWfbdKIEyUZnV7rki6VME0BMiwfJdqqVqrkWWrGD+EK1BLfZk7UBOeYWW1UFqL4EdFoAPLvQFFY4eggblgm/agQKzhJIKbd5ZAW78HcNtD3AmWL+aC9SV5HdYa4G5MA0SSsO46YGk2B6iFmD8h1dknJVM5g8otiF1hPvs7WyimjNqIkMzUi6oo7rt45gSq3JcAmB2pgbTxyLmCPL64KWfLN2U220Al+xo2G5KjYeHtgw3JfLCVVYAb7l2rTcjMDNyKoOoPtB4jlKN0XpZQWaSTmJELj/4c8tFofaGiI1w3s7WSVrQ3XQ9j4a0QhQQr1ROA2JA0URBziqW9FeZv2k6w2nxaAszJK43hENi8J2SkWjrCdcOrUxnlT8oAyBnuoT2UmGKcmCw3xsLsERK7RgnAKEvvKBCLCveYBaHI4sMR5EAaCChOH2WJHQFitOCij6jotuRd69u7BWLDFmIcxIK/VPmPw4jF8oYVgRAFAzt51NAPryB8zZQlXq9AJVXdq6aO+Di+ddybJce47Dv4SBTEKAe8xcR2/dCW2DdffCY+ud7aH9FQJVZEBticil7jo77tk/W0Po5FyrzlRJuD5nKQqT6kbXAcuXkUUM1NoqCm12RwlW4js/j4MKIC29OTtbV78pdgJn71a/8VcSNSwQFi8N9rXTvIV8aNqMVrGRtafPyPQpEllNCmhx++6EBsW96+ChADoUHzGljyQ3cX2231xVjFgg+6JRkf4s4iWBQLEFbQ8Eu1KvKZMrIFMkc3j+Tm1DSEARh1pNOTmaMxGhvcrLodcB+0uZ/YQztRcDYBIJMVObOQlyceO43jQ7blB69dk5VluMUIPHqcDIkGGbirppCPNAMrDD5ukmDQvRyEO+MwBmJWrcRqOwJctJabLV66wvgeiR0MKGvfCNL6XbzGMjyuphyDwQQyWml8UqwosUPZeowvWrIoAd4rIBSEFsO1bcQuk2xD8G81aXVBI0M/CF5Uffi+JtOCYHMdR+oswbpZWV+BW5GED1gCzOmDP5VTQj2AfI003IJFuPYGII0coFpHJzMtpdknAGIPo4mIc8JCO1hdljZiY6kuqm+gCsfJhaw88fgpWK8FKBZ7anUvYqwvzh9IPXlL6hnEtuYfwrjUoQwhzRkgtra2Ja+88gPkym2Akl9FdZEz+D4S2DGODa4BgFYiX4cFBsr/3GMAMQgLjA2cpyhlBWsZbkXGCC0ORpFljDmWH9K1OMaq4RbwwGIrBt9xsUmqjARhTgMVEOYakn3GfaNHAnll8bgghntBjdBPk0XaBHt2D7lwLeaEUQGNS4mYkD3sTgwBSFuNvtLVbGpuJCY2zgrQuFB4DfYxjJAd4U48BGJho7XUWAQuojBurrXjglh0IMZbMeO6ZpZY+D2N3zl54N1s3Od+TC0W5BHG1o49otcY1w4HYM6dqCXxdBw0qukUIDcSlAv+0rG5fnf+CEGM9WpJnrMeaKkrZaPG10z0rjF3Ir44UeUxQBS9zu9AEFNfPC6qcStuHGd9DDff/PPU8vwwRkGMcGOWmOpOBDunddq3LCYWsJp0wcUHX++t3yEVPtRW7J52L2u20brVjYJdvbJyFxT7P5Wv/+PXIFRgHdCdqJYSWgTyBK0x5t4QyLQlqmnyGBdWYU/J5cuPAMRmQDrYljdfv4pYDwgLzhKLumcYSyJBgQKCZas6AEtzn7FmYgmaDo7pwPuMfR0kWCViQfZ6ZQht5EhB8tIKhIRwZiesKnYRVUdYOksGKJSb3IN1ti2FxLo8fnFCLl9cQIxuSV574wbIA6CbQyzywdhjvVyUM4snwUbEmVWMcfFcM4wJYzFMYs46Sr1akVwkWk3EtB6NjRGsSP4gCYP140jEoKWm6QiMi1lcjQKRIKf5ZIhrsVQTa+bRzUnLRl1CeNqxDdwaBmYEKFpNZENqxXLSbFnJA+5D1h/s8rgVzAGPb/DuygbmbB0Wz9vXb8oqAGMdJJDt3R2NmzFO1oQ5Sxcx85SaVGYAFiX0PwWXZ6MHayxVBn/jIngelyVbOY9E72npQyHZunsDlVDuyixOBXjk5ED+2RVUqj+B+GRnFwSTXRBjSqjWAbckyDTQTOTcqStIoj4FoU4mKVIFoIC8ivJsL337JWUnnj2HclcXHlLLexeW6Bqo5wMUda4CwGonnnCWGEGsq5X+a5irEtyQnCdvfXDtasK4W9cjA9ujQMyWP9YYEo/B9mTKA3MBi4j1wZPsXEVUJrxEcl+IbeYRlhi+y93bwQbcQwxsHxYYK95Y8Zow18hfJmZphC+acIlYUWysymGXuwTV0e1h7sPI/o/KAsa6A+WYI0Ob3ovt44JYXHoRxKJtjgpswxVry9GWWFzQj4+dDUvOYIAsDBTrthWJ4MNiyibd4yA27nr2ulXuH+UiduxD5nbiM0WQjSy52UDMn/FlF7E83h/Vw1dooWFAZdYbN2qJqdwYD2I6L96NqiBmcjAAsWcBYryBFRI2TWyYyeM7ph/RAeMoGzCFiy0OYnoTvaRNkOoQasU5V6O7Tugt1ou7+3Ocw5lm+8lGtPuaNeZBjNXiN7fW5M/+7E/UEiOI0RJj3IXuR5IoWMzC8k5ojXFDhSBG99yjjzwqU3NTcCduyxuvvelAzAKQ4byaS1GBCsKIVh6p9uwOLbEcCBB8ZlH5YpCFOyo9IY3EhOx3C2gLz7VytH0NavqKF7BC2hAWHcRtegAygFhStqUCqvf7H5sXKPAgFlyX5ZVdfIYHayIOBKlC0FmABXZyfl7qAE+6JVN6OCfkOtqWI/i4emgMWhOogRQ6dnQLGtPSQMxXDaCFyaTnAMRY4cSBmNZa5PtwoWkleDIcNXkal6RloAvMrFWmIfCnEjzVOjPLzdIWeAgpj8+B9UaVB33RoyLwiQZp9oiLbcKVeBuuROaJbe0g2RqU/F0AURNuyAMQdQ5Aw98Hy3EfllmD6xbAmwaYDTJFnA5QlU52QQa1i1Kdf1yK1UWcDIB6f/duSRolpKbSq3Jxek+eulKRC4toPMacFjcTnk+fRN4ZcsT2kJdXKeK4mOnzcBVOoG2g8UMJund3FTUen5abN6/J3OyUPHL5ksyfQDV+jOHK2g7yAdu45xVZvPQRliRRMMnCyk7B3U2lgXUpa/WSKgoG9SGIeYLGsAAxpc7Hkr2gAdBg3XGsGEfU9YD5LIO0UoY7OAcyjrrasS90H3PLeImhK8/2mX/4/cfXG3Db7qA6zD5ATM+F0tqIQ4xi98VRAjzY656FzM86WiuboEmvCmKMbZuy6yV6zLXoZYyTHA8CYnaduHLMy0QJIToEEYH9zkFseMZG/x2MlcpXcwMH46+uPZWOxir0c+ZB1c+dbbGRj3FlsbSffGLcWdWHIMa1aF4AQ9OwbeEhoXaTMTc7XpcPfUoT93FNghjjrOGSdDJ9DIh5Q0flB0cJa2dy2BL71gtmifmHLXIb1IgE17cNxMzUtTENLSvTuFi/id8NTVQ/SARJO8jSBsdqlXlvt13LQIz3xe+uSf5EUnVXORDT79MSowtNQWxdPvtnfyxf+erfK6mDybhk0bH8EUEMckStMTvZGV/WeJi5C+l6u3zpEgL8COmvr6Oq+ltawYMxm6BSvzY5BDEKaRJESHDQGJOLL6URCyvVZ3C2VR3VOWrSAtngoI/TnJGcy6MrwjOTOBhoF+sJwqU1aDsQQ5la1MkAu3BfFufoktqCUN1S+mwKFd2VSAINvATG29mTp2QONfpKsI4YH6M4IFuTAJfVuJktDlZ2SLOKvxb+tYPu1NIipZ55KWpRGfOSIGZWmKs3qdYc/3bMJpcYncLn6Ir0sRddLdwYvn6kantGvrGDEy3bT/VCupaU1WkblsnSDPTugSCyA3YoFYmle8sgsixDoO6BFbeN1+lOhGsLVhjr9rEiyw5PGMYBjdANFKAHGPterorntCRBt5849ThqJ57TE7B3kLRdQArDVGpdThY35IMPpeUSGImlQhdVUZJQTETm51DKCuWmaIF02lWcyP0wiB8nAMZIqE7hyJhmT7794gvy/PPPANBT8tBD52QOcdQayDwtMFGv39lCKtpFOfPYx6HEGCORxZE5LxwO1rYsohRZCYQXKgRUynxcgr9DxjgLPaK8EcQU7uyhp2oDwJqojHKAuC1dsdp3vM75phuYgoqEHJYVs/1pCqDFyFhvk8LSPBuclC4TtqH08VrM02uyDpjp6U5B9YAXV9OjBW6jRpTulAhIRsvfMZ9JPSBkMutldXRc75yiacLB1o9tO1076i7VaztgthsFlq3JHYqQcPzC2L2OXswSG5bRgecoIqOChkV+iYIfr+kfh0DdNcMDjJOo1gkNi/Db5u4LRlhFro3zA1l5wcWtNfZdNx78jeW1sMCY5KyyCrfQ+ecYB+NlNWTDR3iNUePwoK85GoDKMJ7lqAxXbSNr09IaC+ct1goXrzQQsxzVqcqQO5EgNvwwPTG+aPkZs/59DEyHK+I6YKvsO/6bsQU1BGLWhbgm5niMBpDuIqq5eGqxmyAWHtVFByHB2AyJHX/62T+UL3/5b3VDWuFLxl94YB01f2xJ0oM5aOYvNRDDe2T1PXzpEQT4qxCc97TcEespag1EJg0G/TaGIt2J7JdWsPDxOt1MzMEgiE2DLg76t4CdV17AESmwyghAsKIGjMs5n7QeNAnrotuGNdBCZQme6AwQSwHEeNBkNtXASCMvB5qrlnjSmCCr+He0QvqFMzjOhGeUAYRzJG1QEKpFRuCy5UFBkyapha8RYPz5SY74MYDpZgWCmUsGdxTSEPRMJLoOyWZ0LFFanhp30Sr9+IxaYXZWklYpUXelsy9iQsSq+7N6R3DMg64hrC9HNKVQ4lg3mPgMyj7B7C4A7MbNW2qBbQHYSGNvgPzBos3cAASxXYDYFip+NKio4GJw7KK4MiyyFOanOIPk58tIPn4YbsY8XLFNxBq7MpVt47TmbVksHsjJWhfjmJRHLk4jV7ADFwUPxYTygjlpoKxVFdZcFhZZs41UgTyO0UHMc+nuHfnqV/8OStOGzM5Oo8YjDuGcQMUQEEFWN1Hpvnpe5s59ECAG4FPGJ8+x0prDeFCImtXEc9TsyUR0jA+pKq6ahQGISlLdg16JI5uTRAsqZ5pUjnXc05hxCDJeKaAykweIMbVC3d1UXOj7xTVZ/ofj5ZNiaQEztsvcNxQRw0eYUxhI4EA0mLiJiLio+2pkArF91ruJjOBBspQVE7AjcdSpqp/TXjsmM0FMdROSHmiV4Y8UPSkkcunQuFhiIA9svPzDy51hEAu0et0bh4WmG/lIL+/363gQC5RbjpPbj5HRc+QZRghpAZmwO1TJKHL74LiaEU3ynrGg/8cEMZ3TYNziUU+nMtxvAI79PpmJ6lXAT/IVLE3DMIBhpqhnOXpROyvA1ojV5MU+PhaIcQNFrDN/0QcBscDl6C0vB2JBA3VRxkGMri/TUkIA1UodEUBVi8wJUCW+QcNoIi7xJ5/5Q/kiKPZdlGGiRacnruKpyc0AMT1qxZvraonZhqqC4UdiB909S3fvyg2QCmiFUVWyc3jMguCDVgxdhp6h6A/p9IV1GVcq13D68BaFK6yV0gxiMzOI2UxAcGQArJZPpxocY2NwJfZRrLbHgrU4swp8RtDu9wFiLQg/1iFkLhpcUugzrascXQKoznEGbiy6E3MAFQUxsghJnacbiQ2lhaMgD+GFMSaw0RWqyc0OmNTdSC+j1j4kqQPUc3eOmNZVZJxNrTArV5XRUlfmpmT1DSOJmOuQPm0Cn2r7Tjh4K1aPrGHpKBdItTUUank217AwMFf7cI/toYDvXSgTt+/ckQ1S73dgoQGw9gBkB7TGYL3ySJgDWGFbsEYOWPeSuWu4MCpIYqGT1p+T/MS8LJ69gMMDZtVSYl8mS5gfnOCc3MdBl/vrcmquIB9/6oIszvdRb3IPcUYoDjwTDdGsFN2SqZOysZVE/t8cEp3nNMn7Wy8+Jz/AYZiselCfqINuPwuW6DTie2ArFk8iJnZFiR7sIkGM3eY6Naec5QQZ8YKkGoAYUyKoAKmnwRiguvrxTxtuVypjtF7UFcfic7qfuCPI9qV1r/acvmbgQ+2AZdV47hsZhU7jdj+7vD5BRPM63d7SNc5LIybK6sjDZoq+F8KlzuADgxjdx6wgb0eCsH7qg4MYe8c0A8fpdNilHoGoi9RbGbE4katUb0P7IwUxDjX3nrrXR1oYzhJTYGfM3gH8aGNE18wPBWIqc1CaDmuWYQBTSEzxDhWTHy2IMU2GzdC4uC+eoG5jU67GAThd2l6pejAQcxOtoxd5jAaxiLshMgkWsPOmrQVEYw1VEAutOsVk3WDxmYyCmIo+D2LOrUl3FGneVjvx/4NAY44XKycTxMydSFYgE14da8SIHU44TKHsFCn2jCfdun0bOT9LlpCnG52LJwQxTRhkbIi0aicIdMFSdDDvC4K8ALbcLmrpdSBIk7kaaODQ4quom4gzrfZBELATp2kJwhUJ1+egDwADuWOAuFgCvxO8CGIJWA50s1FwUhjlYRmVIe1mYYUtzk6iViKrcVgeFyvU021onha6sAzA1BXImJjGyMySVMB1QJbU14zQQa2d9SjNlchcMXMrGmhZlX5aafq6Mh3x5H8ab8P9eG3nrtS5N/S399zxC0FMMwJi5hxnIWRYY4yLIXdsA/GweyvLYCduoNr9ttbrI9X7ACDXgCtNizzD9cVThpX0gdeYO84nyQikAWTgI6zjOOk6wH4SFVnqIGEUmBMHYkkCbskc/JClTB/szr48fAHW+IWCzEx0YdVCgciCvJOZR/WQCVD9WwB3VGFZOKO5b9duvC3feObruuamcN3p6XnE1KbxnRqIPCelOPOIJGDV2tH0hgc838zkqlYdDN09ThinMAZkqgasNOdqVXKMjo+pUV6384F85uAZiPHhfuqCNS+B5W56N4x9qqcWXmBrxSwYI7M7ZvDQ3h8+SiZm5RxpiVm7PNVeSyI5lqKCsANMs8Sczk3w1R6ZC1AtMTduFkGlkkbtwKXf4BVNNdDhtg05DGxKZnCA8qMGMfbX9o2dtxbRwd2oOkWEb1EWaCoPenYEiB2+RmSChr53yJ1IQwBrgsXSC2AyexWSazIEsdBw4JXtkkc1aGiB3OfPcSBGNjNdiT8UiD0HH/+Rj4gmcUiL5gIbqWmYmRqlk/oK9tF7xUBMT2G2Xa9D58bP7qm2ZzCk6k5U4cgnLDFQ1D//+b+U//yXn4MgRIyJpZJYGgog1tfcLFaeNE3AkrVZSocA0pNTp04hqH9aLbibcGGt4uwsPcSNW81CN8FG43c1XwwC31cUoUgwOj7sAEitHGJUTWjMabDFUiAbAMkgRJGXVJmEQEY+GEsm6aGdTMRu4zus2AFX0T6qSwwa+JugBaGOxlKwW+3HgVQQtJ+rlxXEagUADzZttVjWo1Y0BqY718gC/hRnBSV153FT+Ur7LC3lXI/qVmQcjGWqaBUYW5Fu0SBuRtDDd5nlrwCnYMVr8FQAcxNqqSpaFwpw9pqqeVQW/FyqwOaDPvDwTCF1geEN9rXJKh37VsNyfW0NhIl1Z40BtOBu5NwSwEg8YAmkPQDZNtyPfK3NAsO4H6t50G1BPkkFJbjqEwXM8YRcefS8piUcIHeshTJR02AuljF2PSSWn1pMyBNXJmS6zsopUCpQ1aSAo16Y93UNJb+2tnpyArT7KqrgNwGCL7/8XXU7E8Rm5xaQ+Izk5/IsrL5zeJ6H5Q0Q49rUUh3Uyi2n0Sc39Zvi8AAAIABJREFUx/cbLRxHndf1HHHaKeCoZuKEswmaQEArLTkUNKZY0eVm4KXOcC8oHQL2nKtunIBSl15cnrk+xF+0mg/2MPr6qAf6rG5828MWD6Uuab4Vlzyj76oL3Lqqio9Ct2MUagzH9dvHoaIgZnLAxsHXWg3kQzA+P14Q4z5REFOddcSA+lHhmLgTkMeN4pjBHfty3L1oFpee5gX5VOAJDty/NszhLA5NejAXD3rzMZ9XYrZW22FNW5apM2v4xwJiUZAaBjE7MG40Wo8CseH+RUGMkV4FGHUVhlqnLgL3RScXdUP7pGmCWAtuuS+hAPDnPvcXoGRvqpuQbpgeVHOWd2LweuDYgcbcIksGAIJBPHfuPIL6cDnBVXX92jWw4/h9lscxa4J73y8uqwtIJqIJeRXSsJRItWfAnYBBS42fp2Wj3wW1fg6CbhFgyaoH2zxUENbGAKQQAmEZJI09MPC2UKoehHNj/KFdpJ+38XlljuLveRBPTsMCKyCBtoD2l3D9CdDLWc6Ji1FZgrRBCFAkcVBw8j+CGBcLJIHlDlHjNyah5oPRNUjXobPI2D8rDJxVqr4WQSZhBK7EwNLSgsKMt9EVYPUW1bpzpBBzHRq40VDgeOhpuk6D7uNF/YwppAp4dJnxjLfGwS5AYwO5WauoscgDJ/eU2LGP+BgtMboS9wFgGi+DhbYDd+M+4zqcMyzQLiwxglkSJx4UcVZYvZpCMd6B/BQSxy89NI/YWFtWUZWllKrI+VNkIcLFiMLLs7DIqoiJ9XpNOF7Q78IsaPwTsoLDR+/c2UdQfA6sxXn0M6uKzrW33sJRNyWQOxYlV8SJATVcewLuyxJZjUxutnFWmayxSqoZZlXFAcSBmBsHL1ZMkXPfV++DIpk+dNjUnUD3u8KDvaFr1WLIZq+EFhAXo3ooHDB6q85fMNjFBJIHBjF380MCjCAWygeuZRZrYHzEwMq5TvGrHgvi7+vGzdPi/0cBsTBdJwyZqIzxltih8QtfGMcYt2USl8HDMTKdHZUjqLxGDw6AzJSCeJwzuBsVLq9QHNGmB3mLlpiWnaJc1oM6DVyVuXxkTOwY7sT7WWI/EhBzwisGYs5doK4njraCWrA3Y+Nl8R6n5SJYzjOqvvyVv5O/+PPPoor9mp1bhUB4H+47WmMEMSY9c/trjEa1I+TwQOheuHABVRiqAJIduQkQ47lZSsH3m92LHl0ElhRsOVWMHTCBF8F2d4SLUtcp+CngIfQHKESMhDKZgvV06eHzsArKyoDcQf4TiRMpx9xbQgxoCxZFl/3G96m5NQF+LVbix32ZpHj2xIJMsQ4fiB1lxLGmcAJzndXhXaFlPWYBbfbJzRY79MKTwGgA57VWOyjUTgJgwlcIYmQqgvFIEFPg4tNATJOtSRBwrlzGmVTpoEji77weq3u42I4mRhOg1Jb1u8IspSCO45QFjqVWiIebjmzTFboTkStGS4skDrXEkPTM5OQ9uBG3d/cBcihLBZDj2V5aXNSFGpnrpMevIxGvhor05QJchmfK8rGfuSSPnJ2WDVDub795Q2bA7jx/flrmZpKIebEOJZ1VsOBZZzOPOFdqBrHNqly7voNEZ5w0kAbzEW7iPZBNOI8slDw9dwLrZ1py1TkpgNGYqTwEdyKSn52qG4x3AGLxrc/36VQzlT0EOP89Y495dmGoqwdCbSiGTOjSw4/YAPyvVo/6xc0SIoh5yPEuPguwu71Gy/gYIOZzm/RahrgjZFocxEge0UNS1fo292lon0cqV7i2e0JXGNrncrLGHbbE2BCL9ej7bq2Hbs8fryWmZd2GLLFhEFNHL+dGGZuh5TxiII986VggpulCWMMAMZ7crortCBCzJWjxz1Ez+qBt0/WBi1rRbMsV1YpQBDFd80x2PorYQWPBAMPHxKaHayd6EPMDYUsksop1gYcqYNw0dkLR94xt8puBYouCNNASMGXOs2B+biPxmv1gD42l6AI0qyyewGeftcs5zVR/heCDJfTVr/w9csU+Aw1+Ra0iFgDuodoAk531DBvsf6Pla3Uyohg08JJaYqwptoHqELdB6miwPpTrr2qyekO38dQSI4hZlXg+eIZWG08GrTVx1VkljCNlcNBlFry5Ry7OySMPL6D6MirYw122D8GbBMmjjxOe19Z35ea9NdngkR6wjLoAcRa5baDdFMy0CmdQGf8UrMUcOoHUYRzxUUYsZxruMWj8WkAU4+GsGz1uxRURVaahEwgWEyDQmSuPm0xp2cxbomvQuRQ1f4zWJt2LLCHFawA0vRvRDgm1ebeEZ/ubFpkBnrkamW9mm5juQze/6iayoHbEvg5+Z3yAscxt1LC8d++OuhN3YHHt8UgY5oq5+BdfYz0/BTkUEmYqBY8IacNnwbnuYMw0hoOmlas4qy2N2NdUUj7xs5fkqQ9dRExsQ176xgvSxbEAD5+ryKULU7Co0ohtYaPjs10UC07kp1Bj8QyS108J8q/lO9++DiCjq7eoeS6sYM++Ts3OIVl6XjLlKSlOX5ZM7SGtnWgYZuko1E3UkNKNGywvW/P8nFqo/I3U81B0qFvYf0+tW7c7FZDUH2P7J2ZWBQ438yBw6av7Tk22cGc7UDOXo7uuKhQhoNms+Ucc2aLsvsOgF36WpB99UBPnUxN63Xpg7518oNIRcaSqzImxm9lTtxd13NzvgSvRXSpwJ/rrBuPJtR/eITLMrjFhv49fTzDsZyDmXN9UoSPZScfUBLlNuLnPgxghWXsOxGyCoqMQjr6VAhwNK8E4+T5HZk2LEThFUV2KWEdMw2A1e89idhMUrgOnsI9bCfF1cf+/GBJhgQIep2RUe8orW4t6D+6TMX1TJUfHhGueZQL7cn8QGzFOMTDRZN3woYstMoMBiOlrbmXpKieImUapkwjZq371CPDxqgYc3PRku/klqavWuqyXdNfmBobbiNbQ01/7Cmj2f4wKF8t6TEYLLqcuQYyFSynUKOS1kogVTeV/9YmanETVCwro1eV7snTntgpDm3TrI38EKc+4rVpbEPB047HtByxRBdC00igKFe4zrJzRkpOzOfm5n30UoANrpoejQVCQtteAVrKLkkWNtCwt78t11EVch6XYRCymiXYSvBoQlNRcOImnT85i4lB1HdZjgdXR4VqcQX4ST2Y2jHIgpmWfCNZ28KUSOoK1z8VsG9kEK8GHDDqzxqzAsSN5aCkqElhY1R5WmnOfKtuK1qNquUYfz+CeyoAjcGpxYYwxq4M45iKtFQM9cyEqqYCBZo2I0CoLB9pOQuijcsomkrwBYis4FBRgsa81/FBsGFYaFZYdkDx4wjCPc9lEjIufaWIOFMBgwRLE1HWJ5VWqkMHJmGJPPvzkgnzi44/K+cWKXH/5VXnj21dlfiIpH7g8LYsnUPtyEq1C2akeqtAnYInla6fBLj2DyhgF+cY3vi83b2xi7pGLhlQJWn8FJLbPAMTK1Toq4qPkFQoApxXEEDynkhaMtY2VB7EYvVvHwhJedX5cHM1JPH3dFyKI7jvLm1GpeEiKqCvRYVNs/eqCNktLz2bS9c11a1dSz98YIXroJpEX4hXbba+He9mEslVsYTqF+r0DoRXIDsa/vJzn+sTv4XtmNUTlzCEQUxHBcbbx8J8dTbf3RJuwE9FrDxfvParv4XtDES0qio6dGLOUnCzk9+xsPlpjvorJ+PEPC3CPaE3glYqvBU3AICC5MVELGK+R4JHHMUReSbIrcvytiDsfTKEZB5rHG48QuDnnDd2XZKa6+YnMNdU4yvtRD/Mk6MIMQGymBvYvW4cO6WWef+GbMU0uyij0Fw3qijFvI66QmcZEoa83ibzp4iK8htVcxJOWkL5uGzpaSDjaAe+esDwnE7q6GZ1WEW4SVoZgcdi2fOeFF+Q//sF/kDu3b+qiIHGi02StPaA3/Uy6d3xpJKPLT8GamV+YU2vn7s3bKHW04jw67oSmiAbFrpmsplCHSY4q5nQFHMDd1SP12QkF0ob1mBgwCSs42v7DT56Rn/kgqtHLsqQ6K5JkVXUk4Hb3M3CLpeXWSlOu4rkJ4cGaiwfoPGNhrF1HFn4unwLxAAw4AEke1y0jr20BhALG0pQQ4KxWjX9hHZglZnR7rpckUwuc9qc6UGSTmxZLa4pxPmNdqqXprDGtysHfcU9fAZ8AZSAGFqQKDXMvanwULVIKL4COYpmxNj2KxY2Jfo9i2QiNtnXUzWEbmYPPMd1FzHBtZQWu4Q0tgcT8MLoQW0zyxZOU+w24Enk8yCbOf+PfrK3Y4Hy7E6Tpf+dSKxRZnBk/QaC5cC4vv/Dxh+V/+vmfklK/Kc/8/ddkExXqn3i4JmcXUUx5hpXuIWiR55UsoDYi4mKD7Jweg/Pyy7dk+R5rXFJ5QdwT8zU5NSPTM3OIf+KYGYBY7cQHkGh9XhOvCQYq3NFPhiJHgZjuFq+PYQy4jY0MEO6jqNsutsmpMClhYASIOSqwApmKp/B6Ksgc0cBKAYWgowkAQ+zg4wis+4IY7kHykyllBjBe8x4FYrynZyPqELk1a6IjClLOLRms6f+OQMwNXLQOYmhJOoXXanoFVpn1brwwHxPBCjbTIbci97sCV/hg7h2rHGUBZDkoWyY/DNy0UHDwUZMND/rwy8eqjxhIM5Ge3DqGEcxRGW+T9Wv0vczzF7fEDoHYc1qxI74XDvtY7QZBxeUIVkVBLLpZbLG573GQ1EQwwHM2VUSzMuHmH4H7iRqZc49RGvjEz+BzaEcPJibPsnrpu9+R//B7vyd3b99SocGk0CYEIH/SErPNae4X/kaBPX/ihB50SC3/9u0bsgvt3u0y/ZztbwfAyk7Ad5kcDEAp4nRg0t+ZpNuntUctBhcmbZg34PEbE+WB/PxTl+SJR1HFo3dH0t0VySB+l+LJls28bO4l5e27Dbm62pYNAFgDx7Q00FaCGAsG8/Z1nCc2hXykCuNgOMCzDvCqV3G8h7oqCMZ0C5iVqUnN/M2Nm42Ttd+DRghiphywT4zNWQFgPq3aPX/SnUjGYZZHOJC04dyEBkaaqWQsTdxfhSF+MrZG4Apyx3zczMco1GIzco1rnWpYZCypVkphx6oUAK0tWFms4qEUeowJq95vkrmII1ruLN3FT8SqAGKboOEzb4zHulBfYZkonrxNgMzkQYTJYs5Qw3Aahzt//KmT8m8/9b/IpZOT8q2vfFlefPoFeeR0CcnjE0h4B+DyBOdyHdpDXdrJumxA0bi9zKNhmnjuas4ZD73kcTMLJxZB3Z9U92mhgvPMTiPRuXwGk08QM1e6Kj46/ia4de27OJdJDB8jslwyjrOTyUfKD9VNA+pn/KN68KQKEefZiFpGwyDG95zyqeeJvQMQ83varzcfIDAA5TWxH1WQ+dPQQwV2HIjpOHlZERmQqBJmsRuTKXxo3Df6t67vEDRDufZjsMRGzB7nXe1np0So0m9GhgGZSh0vByNCluOoczQGVIYssWg/YyBGpVPbBUY0LqX7nHucRQ90vCMgFjMyjlyKwZsqLh0KaqaHS6oniBkr1ZLbQ4KT+ypfHwOYoaLG9WzJ4bPDlpiv2DEMXLoodHGEiyQITLqx960PLKUhjS/QEtWCCScguhDZaXbeB2+jA6Ft0HfMglIgC4bMnCE0VUnNfv755/RQzBWQJFjJvQ+huIuSRWS8qdnuEN1fJw8gOnnypFYlX0c+0tLSLa0GYYKF7gwr52MLzaQBrQ0KYLITWUORg6ruRD2KxPQLJnFysbEgbynbk/ddmpAPPgFSRq2JKnw4ZgVWY5KTiqM+NvYS8uq1PXlrFcIZ9zuAu4WuRGCyFl6lVTODWFgBADYBy28BRIQqzqgqsOah5oGZRUlrKOkCpby9jqWzeP1hgM5WDlwLPndLR9iXnYpYYhoTy5KoATCDJaZV8clbJ5Cpb0d5RQqYnAlSaP25amwbFyUPwyToa16Zd61p+StS8aMbkrEwK0mkljPGXCn3rM7BhGbEwlgLswXW6QbiZRsAt6UlJEQvLYP4gQK8sNh2CXZqvTKOiALEjgmVALmjmGNhZBTirQzklz5xQf7Npz4pF06U5QcvPCuvPP+CnMLJ2IuIO7KcVBaVOdKVCcTFijgTDnURd/o4KiYBa68HV/UOXMCohYiYVwmMxBlYYXkoM7Q8yxMnpL74IQThTqPPFi81S5f5j3Slh/0l8Jtw1UWDJ+th2kbw5byOJTbGgJgHRi8YTRczoRj9aTvIeVA45hRl7xDEIip8UEiWd9TDjtx82qkQzp3t1kO0n4EB6lxuxwMxKglOTo0CMc6DE/LRs8aGY2Kj3ImjZOKx5sUmdeRH1c0dHSz3KVXgYkAVv4bN2xgQi4C1X3d2WWdhmX6pf5tr2mae/SObmmQPIy6H9RPjnrLj9VpTJhyIUdx6hdQO7fQkHgOxkAnBptCTM7pv0WPBSOygwjVbGzoUc2TZqcA8j4OYagxswBgQi05bLBCpvn7nRrRR1lFR8LNbqBD23YgmvtHGGDAfRj/Lgaevlg9aP8Z0oaB75pln5HP/6S9kGcnKrCXIa+3tUkNHRQwKNnUnmolME58nIi8uLirBYXV1VdZ4ZIfGw3htqy+mmqR2yjaiLiOsfoJLCaQQtnsfVlyHh2+6fvlkUjL7comOTJcG8ujFkjz5xKws1JBwiDykASvst5MoGtuX7729J9dWB4JUJIAYcylwWZbEQxtLSJyuwQpj3OkkXJ/TIHSU4MpkUDajZAyzurSskzaTriLb1KGG6zeDzY73j9s4OPceQDBuhTmrDFYYK3qw8C9BTJmIQyDGceaWoKuA4KRkEF2QdBtabpkmRms81FthjukY0bA12RPIzTJhPCKHIMYK7S0wPzmHrBdItyLLUDEOto4jW+7hxOUtWGLLqyDGgJbfgjuRsaomfmqiOzV/aJkl+P8z6bbMz2bkN3/tw/Irv/zTsjgBhWNvTZauvi4NxNYKTCvIl7XSSgvqxgEqrOw0cJJ0ugJBnFL37sEeTkjAWtPyYqWKnr+m6QlIjq5NnZHKzBOSrJxCpQ9XFs1bYlw/ERCLzY8qAjyBwFDNezaOJTYUxA5vflVYVCiyuoXDSWeWjQUx7ij9sJNCx2qAX/am1PiHr4auIOYSrskYNq36+CDm12sUTA5bYj85IKY5n3jEWdk2amGM04/ijxDEtBF2fSqwOSipOT1Sw/IVdZYokx/QnWhnzqkYUpnL/UevivmUsE6DEJO5OYNH4GZ06ymy9qKRxrEg9tyL8ZiYDbIHLxP8Uf+GuhQVxMJV6y2x6Pq3NrrPREAsujc8iGnSG6/p+jUMYqw+z4FgCrLR73kV8yuzqRysf/zGN+TPP/tZdSdSIFBQkM22A2vMTh0296AnGEygUscJuBNJj78HUscuShxp0V/nFtOwggoDmxVjE9n9yDoqwTLipNDtRRAzRQmCUSNVTA4GCwiJywWgygceL8snPoaDNyttSeP4jy4ICsS9pY2OfO/qntwEiG3i7wbPyqKyipljNY4qyBu0WMplFPxFsdl6AednMY+LdfFIMNF4E9vnElR1bszf7K0A2zXhhgjiCxEr21tQSqsHSNq5aainyPgWi//Snaj1Eh3zUP3oRg1XEMMNPYip1aVqLkHM4oMGYixNZcI9rI4f+v91jtB2auta85K5d5o7BgsMbsIWzyFDkvg2ylKtgrW4vLqBJ6j465saO2NcjMe0sAyVkjs0oXKgydvVKmJc0pDTpyrym7/6MfnYh8/LGbARs90NufFPr0oH4DRRn8Wp4AP58j++ggNN86i7eAGnP89LHq8noaky6A2fp6ZMUJfksTRWZgvzXKjIxOxZfPYy6mWe0jQJG3ebBy1rHQHsGHGAI6XH6IREkNgeifwRVRJtWp0GGP2C+93AyhQvizo6rYw/3HqOWmJeYbP1PuKCR7xkbunwAx7EOKdtxqeDpH1+zOZcxyUC7Are/r6R9RoHfC+b3E91J8ZBzNxi1ofQzWhK3XEtMd+VaPsebETiAOS/G3IGDs/bfysQs70PeQIQMweLWYqa1+jIX8N9D45sUcXewI9DTle+nvmrAMb9ZxDkQw0hiIWynu/ruIwhFEUx5QgQe9ZdRHdFzIUYjVQpsKiv3Q51tBpvTgtU1HabxPXY12zzCzZ2dlBg3pslpgJXgVE/rf9zGejfzk3WRc6VsluI9rwz3VWuzBEH/Fvfek7+6A8/LXdu3nDWCYtN9mVzc0NdihRoCkK4JHOZZmdmUW1hTouqLi0taSKtnTjqARomro8rOMYO50TjTrAw6I7kxFHg+ngOX6A2S4WT1fXz6R6qQCTlkz//MNyKVRzKuC3JzhZq/cJ6w4GL9zYH8u03tuXGMiwxFIpoMBGUBwGgDaUCq3FQUA6Qx4SyR4jdlZG/VYT5z0TnrNYvtPibqT4skurN9FDFMK3PpIMG9Z2VFlpktKCszhvZiIyFaZ4YXYik32shWfOdG4XeaiZqTpoXPAQxXc6W8EymoloVrjiwAZlV8/AV/62mollr1gVnPWiSt+X5sXYgLTGNbyqYtQBWu3IXDNTbcCeurG2iTNgyQGxTE6A7PHQTO6nNtAoOJLqdByhPTlXRwANYTn25/PAsjrmZlaeeXJTTcygavHtPy1EVcPbb976/Kl979qrsoYo9izeX585IaXpWXYYFMrpADkmjLWkljVAI80BKnJiLs8IK9XnJ1h5VWj5z5vQRjQEH69uLBJsTTo9e5xgg5r8Z/owgR/RNHUt7L4Qyg7QgVuY8C1HLzFtiRt/nt6N68BGAGb13BAMVxJij6WNAutfDmE+Q7uL3On8q2MdR1NaqDSDjXlFrzJOzLSXHGuKLBkfXuNPZXEtdLM2PUCD33PfdhfRyvG4UoSN9Hedu9ArE4fkaGiiOcNQiiX0hDoR28sNolxv3mVeYPKD4S/lZC8Ym6Isnc1iggeOqlTw0rs0QgD1H9VElSkSx13WG5ureY71ZVZhCeat/B96hw2s2CmLDYB5NOdFTUjAO88Mxsede/FYExOycLhXjMWAxbdtAzB3q6FxGtmoMxCKkKunHqML4SFB+xhYZH1bVw0DLo7suRsVD67if4y7qC1K4sSID9yePDdGEXYIKfr5AduLv/77cunHNkRvMXbYDC4uxsejg0NJYRPLwxOSEHv3B6vUUmnrUiVsoCpZOk/BWGAWAAieEdA4Cnu3mcSyM5/jPWGVx9pG1FPs4UiUjv/yLj8jl8zg0M72pOUpdnGzcB4it7CTlO69vyTWCGEmLUPQpe+k+5EGHJG/QClvA+VUVVKwvwJVXAhOuVi4h7sckZc+iNMYZj/MwSyxcKH4RRrVAHXK3qn2CtB7RoiBmrkXG/TI83ZlltpC8q8Vq2XcyDkm/JYiprHHCksILf2vsCzlnA6X7h0BmhYRDN5tqeiTtOOvMNoIpQk0ABY9eYf4dgYtAppYYfu7BtbixtSnLLEmFHLF791YAcB1Net4HuYM1FknU4WcpjFm1Y2aGtHicGNA6QOKzyKnZlHz0pxflFz56Dm7aFMaWhYNrcueeyOZBSVqJSbm12ZM727DokmV1BVZAqKkiv6YMxY1AxgK7ehBpHnUt4VpMFScVxHK1sy7FwNa1xXWiSpr21D1t+DCkuo5NEMc3+fFzlkIJaEAVzktUNtJrwfcOxcjwHU/sMBBjG48HYtFPBe5L9JH7ostKOQ6TdF8E0jR60GUIbsP953dCMKInZjyI6WqMAFDUilMGXhAIOxrEYtc5AsSin4uOcbjXYqg08o8oiMW/Fwexo6yV+4FYPGUgVCLUpefcvVyTqlRSFYVcYbFvejHC+VJU0HWrngWCVKDkQ3knKxjYYNVBRz+OBP1A7pr3wD/6Lv5u8sFAbKE6RLEfBrHQDaVkaJNMvIAyayyXQIFWF0vcEntHIKZxGW5yp5nSwnK9MLeiVX4nWDBoz4Ko3DRW88+K0rKZL774bfl9x05M03XghpxxlE0QN+ibZR+4aEoAhNOnT4EmX8Bhh2C5ofpCXyvWm96ihpcqE5ZFr3Pt+q1CB20k8YE5PVreymn9aoXRLUYrVeu+9WR2KiE/9cSMXETFiDPzeRx4iZqNOH6lh5qOazs9efXNLXlruQumIoW3gRir0xdBMMjDApoDpa5ew8GXPHgTvaoD3Go8kwrCn9Yux0M3OsYmqW5TKgRm3ntlxAONLQRPyw8VCVb9oBZGq4tkDlpj7J+V1+KRIThskf11rgef+2Vj7EoH6VIhiuFuPk9MLS287yxmft9rd2qVqTVtydfqWnbaHV2KDbiCWaeQhz+yMDBjYi2A1QFcsfsAuA3EsZbXt7SMF12Z1Pi3UIKKc8nPM462h/PICiVYYtMAIlSnH4AZWgbJo5LrIVcsI//zJ87JT79/HuPJ6S6g4G8eeWJTKB11UvZTddnsVGElt+XGnXXEV9uItealClJHBX30JwowBYJkkEEaigWOb8nXzjwwiNGgpuIyKh72kwRiOn9U7DS+aTERMkWj6y8KYtF3vIV2SNBFGBiWFE4wMhFnrloTrcPfV+kUaP98/52BmLX9sFiOWnnDIvvdAjE78SLyeIeW2NEg5mx1dVPZfqb3h8ExKuvBwytkNDgCi95kpj1dKod6VkbD2I8MxL71/LORhg4d/e3jQRSTyqiKskqizka3SNyVFANC+9UWXMS5GYvLmFkQWHG6MCNQrAemAUqs5IjntVDouZp9/Dza9fxzz8nvwxK7iyM8SHPw/m8mIu+A0cbj7XkoHxcYzw47iVqGtDKWbt9BmaNNt1AZb3OLVrUMlxBqfFH3tFwsMnpoubT0uAwEL9WI4GSqs9N0WABZCWWP5qcLoNsn5Mojp6D5AxhkD67GgR7w+NrbqMN3F7lPTR69QRAkkw7urTQEZqWEFIAJMCH5HcReYP3VSbPHk4xEUqkV1FktRCsh8FgHuhW9RmrgEPTJAY3lhthCC6vc+8MyWVqLcTerEalHtJD0QHdtGPfCAAAgAElEQVSiO17Cnx/G3DS13FUBcfxHXhYLWZ2LSurA61q/0WovhuQOAzEtZRWJjfBaCmI414vnDmmZKcTBOH9NWGMs9suKHRYXW0c1DZSeApDxzLEdzSnjETYuqIzr5EpJHHiK+CXKSSUgVKtgICZRH3EGp2b/i0+eQXzsJCyxNly3RVRJERyj08RhmDg+h6dCI761n5yXu2uw9L9zE/dsgQCCUwSmJmW6kpFqAVYYDGKuI1T9Bc3+HI7iITvRLNWjLTGOPidKh2ssiEU3flQ0RLVVXWpRWXeUJeYUnUOWGMZdT+PWNeytsOhdRgtzfsJlO9l+YVKzWnu2f6DBxFr3w4GYByOv8P4wIOYtBs5BaN35YYwL3PFCeZzVEUef8K/Dsa/4e5G/AmtZX3Nzc/i6PPAydCcaoMdbdRSI6Sc5b07x1TCRKglDAIpXtCIRl3UwtybzNOSjijveixSoiNtU3pJzPYg00XtgrCkmS/yKZsFqv7jHWmJREKOpHp1EBR7V9CMg5m7uMDs+phELyjDLCVHr6qGH15Rs0O0T/DcGYuwYJLM+VVAanUCVfndiMGXgs89+Uz796U+D2AEQo4aPa6obGQFGLRqLpGTGVjjsExMTsrCA86JwkbuwxLbhciRY6pbwIOYmKtiMzoQ2u9FyLHIgPLQRI2xC4LLqvC02X2aJwQ6w4qClT9SnEHfJyhSO1Z4oo3SRrMjpRVSIgG/3n954GzEekBJI6gCAJcE0pNXFE5trAKsyrC5lBkIwTVaqOLuqJhVck6Khi83HeIOy8OC6oZWsGKKLyulD6p41RcFPAt9TmjfHGr+nte6hVejPwBKzslq0xPLKwCMbT0HIAY4yTXFdPXDTuQ094OuaxucMxMyvzr8tN8yAjO5Iu56roBIFMWweO8IcR64ArGiR0T2oycwY533MJUkcrNixAYYiCR7rSHzmkzljdCMqkcBZBYUyrNdJ5G2B8kkLvQ6XIOqiyPsenpJP/uLDOBkARI3+mswh6b2EChzLsNpXcO1tWMqNNGonps+CdHNOXn6zi8R02GtlnOWG+OS52SKovrCYMwBKACPnqAJmYrVyMnC3jgcxvxVMgNKdmCGScf0PCaBx5Z2iAW/9XlTxOwLErAKCFxbxnwZi/rW4EFPZMmIXK4g55UiVB1dayFzxXAXxyg8/HIi9W5YYrYnjgdg4qyqmiB+SbONfODaIqc48rKqMuK6r9O+9GYdATLd+KH2jMcloDpndi+NL+YXPR4WwW5c+NhnkAQaJyCa/TeYYoNpqOQyEur6GuhHtpwFaBMSoBLvrvQMQ84w3Vevddb2bylDViOzWqmhDLH5mgtMTC9SGcoLV+4GPA2J6eQUxh+tkKnKgMYBhDGGAskD/KH/8x38sK0iCpXXheSaMFfHQRNXmIRC5g2dmZ1FZfk7dTsuIh1Ew9gAgej23VeMDa1KCG9MvBwp45oq1wKLbh4uLORH2HYvUc/PylOFUHu7AiVNwDVbUnZXoryMusy2PXZ5A7cOu3MCRHqzS3uGJu1BpKdgLcHfW4DYs4B48qJL3pRU2N4FzsQBipIOzH3pcC103LKulIOZ8/Zh1f+y4Wba0htxidnNgMSmzWPlU16xzJ7KWJC0xHvNCVyITmL0FpRuC14CGZCBm4KbamYKXrUGKL+aJWdUpjok7z8wBGd2JsGEU2Pwm8xYAD4Aka9QrH8wTYxoFSTgENtLsdxH72obltQrQuXMXJA+AGYsCM59MD5I01Qu0eRzJUmeaAA8WhVVWycup+Zr8849cRpyyLPsbb8j2+jU5d/6knD5zRgkt2yg0/Nq1W/L9W7tyba0qN3dPy3rnojRTp2FtLSLpPC8nagl5aKEks8iLruRB4mHcDGSQn3wQ8xLD4mKhxTYCxJy8gaNe0yP0AFofM3di7N0AMb/ntKLEuxIT++FBzIT2cdErVNCVRBH5WlSgx0CLYxsV9+Pw7IcFMd8Yvb6T9ap9hY2MyhLd2Q5crb2hpa0KfsT965Xq4VHyMsK//u6BmMqm0Ez3xp++FAEx7wJREPM+WgdivjEEMTtTyrDML/+4sDISgL4XrAZvroZeVX6dIMb7Gq4TxBi3sg1GIUgh//TTT8uf/+lnkZCK0k6RwLVS5SHs6ZraBsGDtzp5chFWUE22UPmBMTESRqg42tEyDpr9pOKOWmKX93TWGVvN2ol0QZFBx7iNkUKMqGLna7G2UhkB/xOIyVyAsC+CWACXZmdVj/24jFJHa8tvys4m22uV+FllgtZQFflhFeSx8TywLuJAJJ3M1aflBICXIJYliGM0KDB4f1ouPPTTEsatkoePryhYqbAxUoofa42BEUAU8KxSBCvV00VKC5MUfyN3oDqFo8ib5RQHMTtPzJE4lIWoaKmVGoxib2tBk7NpUbLeI/9mZQ/mtw1LAm2sVbtuIva1A+uKVrSPi6klhtjXHkgczBW7iXqXPAWAJahYtYOkEJ4cS+cz9QnmHRcqYJOWmPaQQAmvGRQBviKPXzoh3YNbcuv6y7K6tCKXLk7Jo49fROkpKB2TNdnYb8rrdxry9Eu78uJbSIiXx6SVQ7HoCgo5l3IyV+zKwwtZOQviziTqMuZxxwreq8ENqQnhXC9u3ehc0F0zSuYFllhIqNKPOaEVEwrDwi9yweNaYuby4/W9iHRBenUnBipcsNtiIBYz/yxWTIW0BW8Eg/qqTKlgc5U5OL9QOqPli6KWWKhvj5IFTm5E1weTcb0y5pTiMCbmgEI/b/LjUEwsZpF4GUPBzaUyPJgx6T5q5tzaPQ6S2WSa7GdMOow1HRLgI+/ELTEGxYZAbFjWem+Av2zMEnNjOHxLf6fA2owAUxTE7HuREAxH/gFBTP18ka4NW2IkCN7XEnvuhW+51eJAzAGSWU3eJeUXiK6P0FyMLGo/yNoIy5RzO9FaaPlMzlLkJdz1Y5Afed0vMbszA8Z+05m2rzEoB2L8+c1nn5HPfuYzKOJ7VxeknsNFkoN9XTVFavbMd5qFJUbLaQMkABIBNDHPxJ6zxthWaqJeIzErLTrYBE8egDnAzz0IW2MoKnrbAGkhXJ7qfFqqU+cgILKoqg9XV3tdFuZZD7Eot659D+edbaMeYhqWBwgKsOoqlTKIHFVYDWmAHgAS1gX7c2phUc4gr62KJGvegbE3LXRM9xlPiQaI0b3KslO+3qSBC9tuFrQCiP5N0LLcLU6TnkHGAy/VjchDP/MWD4P1Z8WBkSdFqy0AMZs/3Mm5B52lpXEvS2T2mqpqcTzKRa0ycydyzCyfzLuafBxGdTQdPq4nuhSpeOzBUqUVRsYiY2PqOtwCqxQxMQLY+uY68sd4wjPHA08oJYx/qgGIxPBsCeQLWEsZnOR88eJpeepnnsSY93F+3Muyfu8mThbo4Ey5jLz/A2fl3LnTqJIyhy9W5NqdrrxyIyMv3qzJ9Z0F2eqDbo9q9bOTeTk9mZALs2k5gSr5NSRS58FWnKjN4OBMfBfxsUBouD0yTivVuVB3IufmsHCLgvwhF+IYU0BHcfjDEUmlSdDqtrE95J+a4+hjwfR+RBe8BbqDqyiAaR6YHRek+9H890b1UUvfjuWJ7vGwP7Ym/RV1nXLqFfz1l3AMg9+tXFQITqYYeLlp65z3C13l4VXCeD8vbIn+1jTzKoWg5d1g5oU/CqQiwjAyvod/tdxalYT6FVP0hh/qXRpznfFV7O2ImRjW61510nvogiEBxm50dP/sM3FyUZQX4ddEOA7Dnx3VHY9Z5lo18lz8EV4vGDN+wHET5oYrdpCd6B8q6AIQ8yMe6ehR8+kWoI0M7ufQgw0NEJ3goua0H/TDi8A+y/ftZkH2P68Z6alCDq/t4ikvv/w9+fR//LTcunkToGSLIcXit970de7HAnJ+SF1nHIz0+l0ISG6+nrosbUF7zdl2mYGDLnMXvFR3Gd7L8PRmCPwDgBPZj47N4cAPQjo7ISVQrosTJ5E/AaACU3LQ24FFlYO1NZCbb78CAkcbtRGz0mls4Q74vV5DjhjAESC7B0ujhdOLC3DpPQRX1ykkPLPkFPvNZELSzjUPR6trUsqQ2Yn4jFqCdrYYwSmlLhiCWOgyZdxNS0Kp95MFi3misy8ETEKHyxPD2Vq+PqN335q2ZYJC3YGcA+8u1FiXzZ8RNmgBkrLLyvgAPZI9FBStvqK5I0yY+mCyuSOZgwdiB9zAjIntw9qlK3EH574to7r93WWcN4ZE5zUenInKLLuwtJsYB1qltMS6EK6aRM/+A8RSOWrAXYx7FpY4TmHGMTm7u2ClQnEAzoHiLsgbzMv7n7gkTz75IYDaJXn6mavy9LdR1aONuNjgLEgeOP4GJ3SfOlFFvcWynEMF/EqigWcT3EbEWlkWDMnRA5zm7cVRkDri4pXDm1rXqebo2Hx5aeQBJCpkho9wHyeA7gdiAXBRhDjQ4muEH1pTaq35FGm3f7QCvwMxf32tyECrWWfZPB5chwpb6lIPLf9QxkTAQvebPY4HYvycq0Pp5AMh752AWNAeJ+wZgrBeBLQsF0J5d0AsKscsh/b+IBabe50H23PxhwexUDra3gtlaPTzh1icR4K0n5toW8eBmH3WnyLA34fXa6zdEQXq8Mng45QDI9gdKjs1CsQObTTfUV57GDSD1RBHdQ9i0WupxhCBVlUGuZAPaV33AzGr3mEb3YTlTYDXH/3hH8krL72sVHzVx1Q7dH59/KRVwQMwCQAbSIKmO5HxFnVT4sNe2zEQ8/IkXBDUlJWmr/46Fs6Eqw0Aw+K0bANjMXT/aRI4isSmUES2Po0j6ws41r6Dc8IAOgkk3U5PMZ7WlXs33wQooTTVVBbxsk24CZtwFyIOBZdiE3GfJqyLJKLmVRA6Lpw5LbMgpBCAeZp0m2w9gKJWpsD9KVCYJkDBwRObGXMiYYNnB5FgYfRkI1pwgdPSM8uI7j38je8QyHLuQEySO0heYR1AWmAGjCaUbEmzxIy5Rvxhm0mWqXIJk/wUr88pYlyMVp5WxadFpgAKENNW+ZpquuxjWhnnif2kBc3K9rTI1nDo6RJKiy3dW8ZZbCB1AOiZAL2HsWgi2ZLWKRPQ9cgPAjkP8yyg3Vn+zZgKXLYkEzojkO2jJWQWqaCKS0U+9KGPyEPn/3/23vPJsuy68jvpvTeV5au6qg3QFo0GQLgBDSY480EhhRShkEL696gvYlDB4ZAgAMIStuGB9uV9mkrvvdZv7XPevS8rs7rZMMPQ6FW/zsxnrjlmr23X/pRq93rT27d30q3ZzrS4P54OuydSr5Jtzk4NpE9cGkwXZYX1HW6mXjHid0kJGjKInfq3gRjKhcaR2py6pVs8G94zeRP9qUGssKjEbNcEi/cwZAC0EJXioPeKZVbfNwFizQLj97PEPgzELEzytYZcqcR+syXWkEt8Rs8/KYjVx7ImIK3w14erJm9Df/j/QewEEPtRbT6jRqvJhVGzpE60dVnkRTPKPx0X8+IP3LPwq01Qw9f+NBAjFla+05jQ0Jjs/staIpYSbqbvfOc76Z//6WtK1phzfMnJBgIvMwboiXtsRFyEuMfW1lbEhP7A7qqIhRW3SrlqYn5Yelx7dk8glCX99rEw5DLqFt0QDRFPTZ1RosiUC6sfKcngttq6SI5KaIulY+hs6uyfUOxKPagowDVzBBqLinfXFhR72pUbSsCTVmSVbchdKItFonxVAppeLD1KcZ8cGVWrkLMuuKXYHKuPHmq424KiScIfIOMnBdmu+yLTEI7HHp1PVpWFJACHK4/4EIXisHAgRRHk0U+MJ/E+AMdxspzU4fYu2Z3oEcrWknvEFctZLzaK17MlFlMkV56OSyJMuCyD1uoQawxhqB0ajRtzOgbKB//Q8jVmgPWmgGx5ZUksHXNuXjqTOz/jWlwWiK3rc5uw/3scVLsn957XoLItW1XL1doJmupvV2hTmIkrTP3HzFOp4vku0uXps9QrN/GYFInJNDB0VQXMV9PKfr8Y7QfT4PgpUVedVYNNkUePtKXR9t3UA4AdqIZMxxwYGk2DI2rtc5wl5ijhkw9byIBY1py91mofbOKve5pRUBeGjPhT3IkfZomxhnCwl8/FoSviAf9pQlczmFr1YEE4Qbdm2ZX4aXVpT7r0ynuORWfZU/fe+Mw1JdfMQNkVGC8Hb5DlS80l2fhekUNYwsdYHXGNdZcZCnBE30PfDmA89lHLojv6ftO5ar3S/JUTvtfkvs0HLDLzaSDmez+aWe7xaFI9YhaP5CF8HHdiXZBHBns1Pv9NLDH6idUXUgio6qLqC6pM+PEzWr4X340eYs1Gs+cvg1LD3f5UEIsKlMbDgxUg1thkZbI1OYuyrH71q1+nb33zW+nateuybqDIYpAjeEjG3bASOvqlTcOT+GjmoTLbHpmbz2IzTLJYvL58WVg5s46MSFLDD2WZ8Ozo7kvnLl5Nn/zkq0oIeEn8fENOW5+Xiwswfeed6wLWfcViRtLw2DlprO12/e2LxV7RHp1LVtm+yGTl1urp3Fba/LYSBvbUckXn3lEmntxmKiVTJmNvOjU6ns6pJKBP9WJk7e2Q0k/xNzyDAJruc0+doQ/M3B5EugYseBZduKyMR30XC88tVqCYsrUWdFM8SCipgxighiuyE5epMxBzsgoftms2J7poeAEgxhPFwT95H3BrxMZwvWIVysqUq7RPNE29SlyhnQllCIghJwYAYoUFwAqMXtMxsXChDltcElfi3Gx6oFrAOf18rFqx6Zk5va64Gb3GaNci8jYSXuKfHgKnNsUc21TkjHfAK0drk1kwq4jHQO/TR00Fy+2qAzs8HFSsckgL4JT6hJ1JnaMTaUAtcU5NjaUXrpxPFyf602CbLDCl6neqn1374a5jkQPExGSJHQdiZrQ5ZuPEVouEhdIbjlca7vSP4O45eljW7x8cxAAtKxflUbNxfG+hZTpL0VlSEcNuivPlJIRyhKaED9ZLHcQa9tQRENOHChWR8R5FM49X3SVZxrBE0l25+BQQq96Dyb2mbT8NxJ6i1Tefq5r7OPLxoPjxQCzHFv9kIJaFY5G7R5SlPy6IhTEyORwx50ZTzJ+pHUW1qI4f3LqV1dSV9thNWQOxYxaO+Qit1Ul0MQC2dKrzNsXExHjR9KiBGFW9jWxIFp35/FrF0rCefvLjn6a///u/F4/ifRf/GoiRZ0pNx50IOzx9smCEuC035CO5p7BiYu1KqNuszzEyg5g7Z+kc+l2MDe2ywCZkeb38yqvp+U++kk6rOzRxm/Pnzqex0bF07YPr6Wv/+LX0y1+9LXelAv6TZ0XF1G2G+h0JeZp4Hvq5KWjbkqtuKw317qbTI+2pXzGyw52N1CKh3Y07UFbLmIiAL8gS65FFhStxT3EcSfcAMbnPdpTQQNdcQJj7gKqJxJXQIiPe0kMjT4AMK4j0eSiliE9l66rUhgXwQTEV7sYu6sSgkdKYAJZIJjIHcfUFIwP9z0QL5c7KYSW6bk3ndmdpuBcFEFiDTtmXldcrmqbBIfVIGxBDv46Py9KUNVY2svAzBFE+wHmoP1LR+tqSOw7cvS9LTDExknLmZh8rzf6xYmIC/syZaDZ83bcZtRXwapEl1i4go0u1gRKrVGDaIkC3Jagx2D9Q4s0hlu6AhlYgtj+mc8p92yEXoTIWL16ZkJvxhXRmpDuNqDasp2UjdR1uC8BwpqHJq05saNKJHQeKIx6NiZ0EYqEtYSXgds3dCGwZZOv/3wWIMZAng1gFbeGSt5ckqv8ZmcYWDhab+l63DRUCiW12Aog1FevWQMxWWE1Rjk7FTXmGFeQ66eNJ+VYU82YQq0mdp4LYMQKwCPcj5ypnPpkr8YRj5axEl8ic0DAz2Egq4A2r9I9liTVf5xFv8R85JoZIAMTQ9Gsg9vNaYkcDY2tz3QRgLMmcSHHy9MU7AdBFQ6s+HUHjeHgAnrDE6kcOjb48gmE7ND4auNVNvRJbASRJw/7Bv/4w/cPf/0OaVt0YG8qkvTDDi62jTwXErRLWuBHnHz92PI1ED8lLm9sGR1Lmfa807YKBgZ9KO1eK+8TU2XT58jN6Xk4japHSrSJZUsGvXLmaLl+6ZKqm+yq6/sEPfpy+860fqo5MPHuy3PZUixYdbskoFFjtKuYlq0zO0DSkmrFz42J9UKJAy544/mDBF3hQ2zQqF+gFcT1CQ2VGEBXuItwrAY/2G7kdDrY7Y1HvYyGJ+Z3mZO26FywyAAxQoQYtOjgHKW8BL8h+HbvKFlqPQAaXIsejTCFiTrRIISZH01ElmMiV647KxKQEaJwXgPQx6SCruGGP0vYp3MYC4+9eSHNlEXfq924yLuFQ1HVYy/Z/rB00EKwz7lXZpSJOhrH+9p07yiy8JUvscU7QWRLllJJgaKxJMo9S6VsEXjAe7TAGtEHrwdrSLwIwLDH3JdU1C//lHoboeERnHJL13CPXpcBsd0hP8VEJ3Dp62tKnP3tVDPh/lc6oLqxzb1EGniwwLHUYMAxEbYqJTQnIFBPTOgnZQ9lDCPF64Wdx8+SdojkF9CNJyXEcskadGFHFwz5svzXvmjjjSQ/Hr2oZiiX2RdNC3Kzeo2aeyXFibq/RD6pAVgVOR4ta43vh2q5bhC6V8dxm4AK5sibvnJYCYsw9iST5BuoiB2wIS8z2ZmTmWRUpQjvHwQwi+Tz8dgKI5cmpAVwtLmXZ5C+fOJYfdYbKEQJqapZeuYCTzuCFFNbnvwXEvAIykNUjaX8Yd2J1sUdBrFE7zFXXhu3oHRfvWMlPbFq//nD+8tGh13icOmqJPQFiRyat+LWZx1KTcdJ4N7kh84e83OrmeW0K/V4TiMWEeZobsbgQavFi+SVgMNaWTbmw7vQXc45mv6CY0j/+16+lb3z9685CxH1Glh+UU71qo0JiwZYshxXFxohlLStBYG05mOx9vU4MIOKfWdkFTH1DY3IpnVZ2mzIFz6uh5vCgGS0QYFgLL7zwiXRKFlOvLA6+t7S4mn70gzfTd7//IyUizOnyO8zEX9LiD+Q2TLLGWvY31PRyX3RGirNJw2/Va6O9nSpwlotPOxjqqXOnxZIuYHDciFiRLDlbi7pMgHFHllgRRtE/jfcEbgIxLBM+SwYe6fdm45ArL7IRcxJIsZhkoQByuBJNZwWoa1x3cgYmmX+bgJnACoDE8qPObpukFht/xHcAsCAQbReIdQgYe3AjCsD6ZYX1qG9XV3ev3YkAS49eJxZFrBKQYT5DoGfnrq4fQQ9oAly3bt1O169f9+/rpN/LlbipzEUsUHgdAcuBUTHR67yLev3BwmxakXW7TbdRKQUwTGyQlHCgMoZ98SW2DciNSMsVlV4IyLZ2+tRep0suRV2P6Sg202uvXUz/5//61XTxVIsAbEFuxN3YDzlsy9IcGDyVhkbPOF5qPjnb70WE1DXlWM4hZhH0uXuC42KhKDrr8xggOlmcVrvyCYFxZMOa3NprB2spW0/+KYCvxbSamD0aV1y2YQ3Ejuzvsn8NZAbLvH2LTMigEK6nuCNwyTqtBW/ImvIoVkZ8rSBL7PjQeZrddSGzqvGLmFkc+8lHXNyJ750w4FYwShq7j/Bho57HIMd+mz9fFB2PRL7EfF1l7HwDtTE3eJdHWPJxH5W4jFhZjosd+W5jbE8CaORoGZcTZHSejSNDWofM6q2jo1PHhKDqq33WC6YKVzR9V+sTb4jPrYP4vQ8DMQ9rVoVK368nF0IZwONn/DhfbznGh4PYcYOizZFP5YJru/vYj7wIbUq4yR48mEl/8zf/V/rxj37kSBeutBHFxHrEhtEid9omrOiqw9qQUMaK2NmGeDY4+0ybo4knIaFVcaGhkbF0/sLFNDY2YZdhn5jkW8n6y9RJtC957rnn0qhqjDpMnCvNX+H+jfXt9NZb76d//Po30vWbJHzQL4uCXAEAVtLuprR5LDG1GBgVZ2Kb3ItyMY4owWOABpgSuhMGMR1X1oVrcTSR0WQw3IkbMiewiJwdaQaPWASAHq5E5/9poTBKcDDaTZgTN6gHI9GD6+V3kjrsTtTfTrumHxSNJgUUAPweyRNk/8mSxBI8dBxMAOOJLE0vdTyBmGmn1KeoQ65Ex+RwJYoyq1/sJd2dotOSNdhOi3SBTbcUDADNcSsAzEI8Una9DeVa3thcS7Pq/XZHlhgxz0VZZVsqcI7ShYgDYulNaQ4GBWK9ch1DEvyvv3gz3Xh4N61T1E4IEOJmrKWWHo2IslUPR2W9nZK1piSc3im5jNXZWebbznaQKnfIUn7p2cn0P/8Pn08XVKje0zIvNyJ0VdQ20ZU2lK5+xcOGRlXsbBCLgvS4i+ZHc8aeVa9G1m6rEk8KiNnAO8EtddIe/LDXnUBTA7EqySOcD3v1xAx68GW3Sa0JRdYl6yB2/FkBMHIXuY/SWd3CJ99TPfOyEsIF1I4DsXgtvt8MYk1XcCyIhaX25CMU5+Pfe/poWh42wKH4l57+nQD1o5+tgKuKIcb9FUvHnY9rJmmzQRFp9jE2FaAXEIvXmwGwXOVJ951TGmJcngJiT97txwGxErmMozWS/lirOnfTaGk/nh05wmL/i1/8tOk67LF7YtNlUz0HX0+appMG5OOAWHWOKiuqfvyotQh3pUGL9PdD5fVp49m1Zrdla3r3nffT3/7t/52uX3vfpL10dO4lJibQMaGs6Iu2SbiwRh0UKrSPiDTtPSeCjE1MiGvxrIqkTwXZK8K9uEWzAGO0z52/kE5fPO8WJjEbynjrAOy60/vXbqV//Kdv6Ho+MP0VLBx70FDJompThhvM6qeG1Wyzg7qlnTSkRIShHlqHt5nJ/uzURGirtrBw3VGbFryQq6K92tyUhUT3Y/c3C4GO+7RPKfbwMHbhMvSmC95EGmoCVLj7yFAkfgVTR68sIkDMLVf0DxAj8QXQ3XXmX6Tzw0l5KAAFPLAjdlr4jgA/ou0CISxZuRWpP6PRZneQCpO239c5oGsaEO2WEilgBaFfmV9bWfsAACAASURBVJ6monK+u7YoNWVcq3VyFjOsK+uKhU3bErt757aL1XFlHoj+n2xLWFj8lIXcIdDsl9W9ICaPr//r99LvbryfNjTW+qDdfXtyIR60KE55MKQ45YR+P5faekQK3TeVDtp7Nb/h2uvRPIyJf/Hqmf70n7/6qXRuTK7hfVGbSfEoIMYmZz38/iCWhRClASTTEN/5I4CYDbC6xZXjkEdBDHRukBjU3fqWlx8OYogmskR51Pth/T4gVglmBDyAr1WK16YmlKpMvpBb5Ur/4CBWN3uaRe2JSHasLGxip68BWt3CZPz/xCDWAMba3Bc37slQ/e8UxALJtRjI5nqK1fyHBrFibTVS6bUcY2MHyS6XwsYjoL8ui2dtdcsNEUnYQJh3dYm7UNlv129cS2+/9VsXckbLEQQ3QX3ccgACsSTslAheY8lg4WBtQAF1ampKrjBRSJFiT2oAxdEAid1cwQZCIe6AkhWuPP9C6htUcgCxKQn9XrnOBuSGbJHQvH3nQfr2t74nsuKfGMgO5JJrVbPPTtUvDfQcipwWlvU9AZ+cWp0iru2XhaKeZOPqe3YGEAM4DSCK5cgVSeyPZp6rm9smv12FtUK/Y1kyOiRkDIgiaQTiYLlQRwcFULgKtRkYB4OYQAavKb93Zz7IoJuKTs4AFu5DQBfQxCrbFZBBlSUUk7KgDEJN1A6ggFViKzGSV/Z4H+uP1HWorORSJFbWL1fi6OB4GuwbUsai3IjEzeSCxZoFxJgfLDTzNWp8sWkQhgDprFLrb926qe4D99OyCp2xxBBiNK4k3sm9ra2vOi42qMLxDY3xT3/3W9V73ZQLURMtt/BhBrDDwz7N44jciqcFahdUFH0+tXaNq4eYEk30j3HpVdNLQOyKQOyv//xltXDRte3dT21yATvEk13c+xoDg9jYv90Sq6LE4RozeJsoOZ71x1P338mSpfGOY1452alhhWWFzKFg3KDFBega+tjwTc0JPyKIsQadfp9BzPX4WZYYBmsusY9qidVBjOOXmNjRWw/o+uggdtLQfWQLzTH6D398OIgV1paICTcgTQNUn4N6AgvW1x/DEvt4IFYfAzskY/0cGZr6OITXq1JD/iiWWFl4HwZiJ8XMjk7cyUWb+E+q27WbpnbzuG5MWEsCgG4aC2p+YdXg8PDRnIS3XFweMExvsgyjBUiXtHwmhBgRmXwIeoCH4xvMnHmFBUHNUqQJ21WmzUwBbNAuhVbs68l+5qhtCi0TWiRM/gtXnlW24mnFffDbysKRwCQ+tqnkDhp6LsyvpJ+++aZS8N9RvdOdtC8QapcLSZyyssJUM6aWLYPKphvta0/DSijoEsvE2OhAOq0EEt8DbkSByLpIajeUiTm/MK++ZCqMJiam+qTF5RW52RZloSg+pLEkrX5AFt1QL8S3Y2lKVqVbqwi0eDrlXgIfC5M6LhI5TDlFgofvu81jRrwJ0NzegmAXt6LieaqPQgkg43JJ97e2oVotWYRbZpyn9Q0gpjIDHWtQcarhkSG3lxkUcI0OjqQRPYdVIMz7gBjuxlbqyAR47QLUICcm9RqpK4tQYzz3WCn2yk58PKekDrkTN0UCbBYQgTKxueVlZTDqM4DAsFqmHApAr92/q+eDtAKzSUevloUGu7VPS21Y16gsxBZ1NGi/IELMU0oIGUx7ZGOqKIJnu6ziAdWYXZrsTn/5pU+k114YEU/ijEBM7kRbALFC97XW+ganVNxeYmLN7sSmdXwk3b6+P4pAsgDxMm62xv40IJYJAnL/26OiORTI4zXu5s9iQefxqTXjPN4Sy3Gh7GGpK/9VTKzyCMV5ckLHMdhRzmHQy+83UyKVL4U78eM8mim1PiKIZQnVdL4mS6xcbVxT468c3yqvlXIC/91EivyHcyf+KUEsQgbZzstBVCtZH8Wd+GRMLA5WfzgdnoypD7HEjgUxioizNleOe7Tss9J2PgzEcIeJ+UKa/rIC+g8eSaA9VIffRQhiFbS3KwtXVFhrWxK4OwIsXGNo/N3S9J0I4XoipaaTjui05nBZOjvOQcZIigiNlKvN1EoIVC+mWg8sa65q26H41paslLMXn0kXL11SqrWSBSiMVqyNZo33xem4rVquwYERA8ODBw/Vjfqn6X1ZiPubq7KQJEMFYsO9LWliWKA11peG5crqliAdH+1NEyKldbNsCQMKgNflWtsUiC0syhqhkLtfdU3tPSLEfZju3bvvlP8DWXnCJ1l6IsHVQj8zNpSuPnPZNW3h2oOhg2zEaIRJQgTP6CMWBMD0E9uVsgBjBuC4JouTmNj2tpJg5A4F3JZ1HbOrG2LTEHMGPcBkFcPKbyEsacR5+uXWPHvujDpqqwmlXLq4OMcGhxXvm1CMUgXGstJg7+8QgHXJqmoj6cMCKBedS9OluHtRPImzSq9fUU3gorgT6U5AtiFuz1U1wVzUeOBy5Hujk1MGsXfUKeDO7EJa3SUzUb3FVA8GN6Ictpr/idTSdVap+Oof1j6smJkSOshuVAZoaiF5QyAm7/AlNTT98htX06dfEmtH23zqkAsYsRtMKLivVVguEBsaPx0xMVv1VUysrrjVOUoaotQLkKvOtE1eZ+g/Fcu/9aeneUI+giRG6YisweZnhNaV9EK8rJhMfyAQY38zP2EBVhfZbIkdB2JZkGe8jKSPSFYoj2xvHbnz/L38+SJ3jotPfrh7rIrRlJNU8qqyNI5Ebp4yE8dN4BGBe9y3czH8fzcg5tDJRwSxN38edWINfaXJz1uNZlk8TVlDzVDX5B7wngDA+KWxcsNycU8w79mYvGaTPU8ydT6OhVQTjOsGdoqHakl/8zasDRLgypUmFuZWKjl/Un96AKApom6MTEMzRihBAysEEmA379Nnou+UNq7rquLqsMRKxlhcX9SIRcFvtg7s6uHagjoJy4OmjBNi73juuedldahoVv9WlfV45/4jdyLu6OwVY4iEoFLysXzIrvvNr3+ZfqnGpDsbKxJQqj2S5n/h1Jiew2lUltiA3IljQ10CMRphCjCVYYdbDctvS7EwYmIHur6u/lEV9fYY2D8g6WF5wZaLxFLq0D3SificYmvnRCIMUPUp9gW4Eyfsyu6+AYHbsKityCIkm5C6ug7Fj7C+FtQ4dEZUT+7tJXfttrL9drbkysSdqftek2Iw/XjZ7VDWxPe4B7jjtiTTTuNEzy0A7NLFc+n0+JiKuOX+6+1XDdyIr6eHaxIjSaeADEAr7V/sXGGxwPSv+55ffJweq1PBmizOJRWWr8kidXdtqLiU9r+oBqiPHqruT9rtyMTZtC6r8Tcf3EnTK0rYOVD/t0NlI8oKO2gRkLUMKnances5IyBTXKxN7kVZzUpa1FoOiqqOtv3U37GfTo+2pb/4/Avps69Mpr62RY2pxtb6Xgj/Q4FY/7BY7McFnIoPWnDaUvMv+WdZ76Et+5n/V6U+5/eyBRHx+NoeOCrgGJpsSdhS91jFcZvEpf+Qq9eehkipDCCLvZLpr7NLPRTP6Ngbx6s/bImRAl/bm8dL7VBkCmD6tDUUq1tJzanflBtExl1Juy9yogKxksX4hM6dZc4R+aJjnQRiTyZaHH83R1/9OJbYRzvyk5+KFPu4J0sdlPUyL7bELHAjsaOI0Lr1dkxix/HyN9ZJSLa8Xi3nyhoMGfnRHtX3vAZqX2rOTqzei88UnIgvNJ3tuMSOn/48GDuO1g/kLZbfy9k7uqamwsMMRDm5PSrd88Irt+oeXAUcuCBfUSY6ze65ZjO/3Li2Fe/nsePHpuIf12/eTbfvT4tqSFaW2Blw0RGTcQdZ+nEBZbLESH5YETHsijgIyeRTJCPqo4i9SNs3mzopxU4D5g5C7QzQ5T+lpftmLKl0HYBX7p2V63kMYga2bhPULiwsK2txKF2WtUNzyU0JeTId1wUCuBS7uiSsFSNrdQo7rB+ys8TM/v5776Z7d66n6fs30tLje+mUYleX1KjqzKhccLICcCuemRhyK5G9PQGE4k0knhjMFFvbUgPHQ8V6uhS3W5PleYekh6UFxek25XoUgbBMuH657M4KxKCdwsoaVI1WiYl1y+ICuEblfhtV5uWgYnpk+fE5rFCOQz3do4fTssh0T9BAba+JnFg92hRzIrGjVfHHmfllFY+LygvCXnNIygpDeVBSR7+sq2cuX0yjilPh2hwfHjUbyQjAqbgjNWO9fWpvI3cjbkViciglAHeQUsttKZCaV2HznOJiy7LElgRYG7K+iF0ClMz9kiwx6v52BWJDcu09XttPb92YSTNryrA86JVdC1CpLY6SOg6VndjSNihaqgm5GfvTHhYUJRVmKIGSS65QAVm/ipvHBw7SX37hhfSFT4s5pT2yE700Xesk4FOXAtLrh8Z1LCcIxZ6JzVra5GRLogCU91OJe2VLhE97yQX4NZPpHRUdUY/FunWTRyNXrOHI1M1uwdrXIu3dA+r5Cfd52BF2jjqrUu+T1MF7GfyeOHPe+08XZs0gFqeN68si2V+v156GYOXgyI3Kki2A4VY/IZW8NcMSa35U8iQDcAbbk9yJT0s848hH328W/nXhXq7jowr5p49e07s1hT/uOyDGa8zB2aqQvCmzMH+mqUVKaE75XzPY+15dU9esOtVbuPy+IOYdUTfJ89+xU5oB7IkROg7EfvKzH9rCKI+YoHyTDU0rBqiavLKM8mIyVmrBsaGwvnw1oe2Fa4LX2ReROIGWHKMUC6A0XYujIhRiIRc+ubKQpqcfp9+Jzmle9VxbAi95udxI0jWxrFftOFhAILdl0ihgnhfXHokegBoCo0+afg8av4QkBba29LKQ9FnLRtNPUsS57n2YQ6zVREzO18jl+28qaYlFraaHD2es0WLNQLFEerwJdumdRQyK2iyBTXsX9EYwV0C9pGuQFbEt9+Cj+9fT7Wtvpa2lx6lPsbBT8mONdrcqRqZY28SwQJBi6S1nBh6QZCHhDaBg+ZA+jgBmtOGDXFJsiHKBFsWl+hVfGpCVplCb0vrVNkQgQYzKQEqdlt6Dimtc8bLJCbFOCMQGnMEpi1X3uip36GPRPM2K4mmVvl0CzpXVJV8zJQPdGs9hCe8luRTfu3YjzStGN6/PUXNEtuPgoJpHnppIn//cZyKrUeBLS5k+nReLkA7WJM50C9x6+pV8Amkxc4hwZpxzsgH9xRZEADwtS2sJ9nqB2LpAjJScLn2+S2OMpXjr7m2tD7lnVbf1cHE/vXNnMc1t4BhUvKulXyDWpSdxMVlMsr5EkGgl4FDA5V5gnFvz2iproF1uxX65eScG9tNXPvdc+tJnxGHZvSwQY2zZKuwdsX2oKHp4VO7EsckAtiMghtMaweMYX3YNRSZntd/KbvI2sOJUVMEntrIXPXvLIKZHcH0ENNiDUbQ/r+lscfl6K05EHOWRch/1leECjf3AsaKM7HiBzOsfxRIrtxdMPXGsAN5y38eBmD9lS7hYTw1W/IYr8WQQq1Mf1Ufu4ySeFdlz3HFOvv+nzdtxc/nhrzUBp4auUUT/e4KYlYAaQNZBrLoqxrqRYuK1/dEe1RzXLbE6iBXgCsPhQwDMy+KYFHtArLAz1C86NJ1Ky6gv2lhQsdF8mb4nLJdCE4U7Qn+zVtlo2b51kE7/23MihXeUzxGcceVc3r2+FBYjVDL8ZKveVd3Xe3INPV7CAhANkrRFGsm63Up2k1A31gFZrSwOGkZSS/RYqdg0VnTTSWnZ1Hj1S+OHBik6DANwbMqI6oVBCfgEjcCBNPLKrRkxitBUuG4BlITinFxb70uAU/RL8e7pzHWIwEJYdEloF7YKGD6w7MjAczo4hcWyrg5U5Ly3IQCafZRWZu6nA7UK6VLsZVC9sM6r7qlbLrkD/X1IOiXNMCky1nNDlt6akinopRWFz0qwkCsRnsZ2mD9gpqeWTskYB/oulFMAGeMONyIMJgMwkQjAptTuhTR1QIwsQbI/aTa5oASSRdVcLYmncFEAuSz34rr4HXE1Dsm6grmEMNhdcVHOyHW6Ru2aXL+4E7nH559/Vm1OXlaiiZhTOC/kwig1Oj6JM3FNpNvDpg/LPeIrlCM+BCcjgEVaPSC2Infiiq5jTbG6Nk1YL25RXJ8CyAey1FZkpe8o7nX9kaz36S3Fw2RptQ7ZlUh6/T7KBwkeAi/5E60AwI3pIlmtiVZ9pkWKhGibnXAzNXSY/urLL6XPyJ041L0qEFPijE0mQKxDY40lpvo0gZibohrEAkxYzYCMG/pgMeZWOUXXrRTHZtEQ2+AEECFlxslHsfYbrp/YVvm64nhV/IujheOQ14Lmi98LATMKZNmbkeT0+z1CCSnnKyWtHx3EUKHyXrP1Wlz4IXxOssT+fYDYSSP38cb0//MgVtbpiSs+j+ex7sRf/LBJowqXRNbqik2Jpma3YIBL46cNkgi8O4IlzdWg5RblEGkCCOVJsm2k79qFZ/ThWFXafFxmTUPT7+0SLGQYcs576sD73vU7aXZB1oCSJCQjQ0gU90i2xPz5bF1SpDsrvj0497ZkmVDnhItrZEzcfQIzXIwmgTWIZfdPPh+uQg5Dv5tw8YS2aoFB0N3uReIfXYp5raTfvvW2XIdbBqvxcdFR4bb0Lm4RgexIOiXWjREx0lPUuyJLhZ9nYf6QpbK1Jfecinn35YLcI/NwfiZtzj9IBxsLSiTYVZV6rwS1YokCpn0JaiyxfZ5kXEIDRdGzgIwU+CDhjbgeClR0d6bQGesWpSBS4bkfYoTUU9FG5JSKhGHjHx2Vq0/ARmomccNt1WHBegKrCdbtghSDZbntNnAnKq0fq5OYFpmFG7q2GY3FkurvGGviahfURua5Z6/IXTmchqQ8DMkaJrGk3RmkDGxYKOa+I6nClkpYM9wDTxhCVsWuQlaiY2Ky9uhEsCp38aHe6wMEZfFuahzmANntlvRY1td799bTw1WVK+8Ppf12xSkFWPuk0AvEWvQ7fVlIyshZFJHAJFAlbtrRIXBUPKyvcy+9+OxE+uqXXxaryp44ExcEnOFuPnQVMG7pDjHY404MELMllq0VLK523SeAXoiRP9yKaehyJ0jDyhKLZpTxMfMP2nwNrwePksgRf4W2G3WUxr9wp2erK5hGYh+W1z7KtR5/kb8viMWebMSBGPGnWGKeD9LNPTNPPv50ltgJU5bH/+R3Twa4kD2V7C3eq8iaDk9XQy5bCefvOJPHr5YMU5SmUAtq3yvyL7sTq+v8E1hiXosf0xJ785cVi3254QJi9lUjg0mAKBlLbJRSu4Iflr/1/0iQkLCH4FaWgOmHsKD2JXhFk4CvHQ83GXP7csXAwh5R24gzFa20DmJo6iQWMNjU4cw9XkrvXr/t2MvOHoKDO+cCI9UZrT40t+wWwQrSdbtDsDR3gIxsPlYD2YO4zYgFdUF3ZKCK7EMLtPzTIY9ipTVcPzHxkbEJCKoxpgDkrbffUaNGxUvkNuyT5TWg4+MSheliWMAwJf7DcxfOGyCoY9sV0PA+BceMxdYGAlksHqoBW5tTNuPSjCyxddWOiS9MINYnAX+osd1XduK+LB1ajrhmjTF3fVa0IdnT2FLfVVg9vMBRCAAKgFnjBDWV+SRVFNytBAuuD5A9rZo4wIzuziQB4BKk3g1uSLoEkA3IWAJg+xRXE3ej9siNL3UfArJtHXtdwAcQ9IlmalJW2qDYM7plZY1oTIb0WhARR5JNY6OxiQxcEaGJBASy2gTSGhesLpJhHqsp5rquY1PXsArnpcajB8YRHW+d5A9ZbPObbenu3F66M3+YFmSFbaidykGrnoqD7eu+ATLoyegLZ3JnJ+jQokb1c1iLPaqx629Pz5wbS89enkzPXhpJ508JrNOCip0XM9M5lmQoXfuKiw2OnA5LLPNOBqFtMKR0aJ0629ICpb7eK8qgo8Kt5hE8Ru4Fx6HjVq79Crfih4GYvSGOd+EhKS7DMJfCQgqAi2hTCJY/PYgxprgTC4iFVPDefhqIZQ8J9/DfHsSOu4LiUD0JrJ5upQUwZUMij0Ojc3v9vRqIhez67xjEQiNG24zN0uRStJAPEAtvod6nwHWPwtiN6FRr9nOAS5t8Xy4XmMJpISLBDGWS/fraVVWw1uKsoYLi+utwplebjqsaK7myPsggRlwtfPhOfzKIRRA6T3L+tfj12eirEnz3lX6+oHgKYIUlNi7hjTWGEEYemS4KV5YXSwS5QwOKth123YBxeWzaJQjbxciBQHhP7PU3b9913KxHwNCvIuMDxaSwlk5NTSoudEqviXJJALclMFrfEFjJmkB4jMtKIQ29VZ9vl2WxsTCddlZmU5+IZgfV1HFqWLE8nfdA40vjzQMzfgBikZnnMoY8T24mqfch6S0xk1YpEpH6ANiHRebeYUpv7xDl07AKqk8rc3FK3JBTAjKYNXZIxwbI9HND17os9yEZn1hiXPeeYmPbSmihCJpRahdItQiUWmUV8cTiJSZGETVP6vXgrhxWDAwSYBI4ALGibYfVHuNlgmNKHGxVxv2sCuRJ859Tij0W2LYyMykzIM7XQfG2FApasiwomWZuoz1dfyircK07rabhtHnQr2SPHltge6xp3IZyJbYAZtlyx1ql+Lsfyq/+DnVwHkqfeflqev7KVOrt2lbkay21qzN3+6HicFagsrJkEGtzLzFiYg0QY8RzaUqnPuvGi1kRqmfE1ULSNWWuYVwdA2C8VMWfvS/z3BeNvVhR/mTNLRgRasA3XOS4i4sLPRSIUFp59SM5vo79ULUH7djJYFjia2EDVscPt3y2/2yB10CsIZyDncNXW0wMJADKZBkhlDT/fhyA5KG3pDry+JAbreYq35d/1K/jmAM21X7l90vG9Ykje/RC6vcRRkGcOlypzFUQRcejjHpQT0XyjB0dekb8tSglhWA6ZHfZf427eCIWW2w2ThJJHx/tEfPFIxKIQtE6epdFWatbYl7TvqkjGokOcXb4CO3U0yyxhnDhtD5zCDXjVwle87I5m8TkQMba5rJekEtNGn6r3DuA2J7YMLZ3u2UliHDVDQsV19GxzHgRS7x2Z3HjvIolJtFksCILcVmC6/qtBy5wJqbkgkvy6fMxIsvQiVU5KSAyrwyw3pdKeZcbjxqtRREEEx+ia/LAQLjCiIG5o7HAt5X4CN+EkcKLR9dCS2AOo+MDAo5vOFuK4mtp/srMe//aNfMwurminpyWRJKLssCog1pR0sUmXISyLFr0XZIVSJOfnJA7T3GvXSVLtMqakBGgrETIZhWTUUxuUiDWjeS0OzFAjFq3sLZw30ZbFJhEbI0RM3OBaXaTqhia0QwXGEXcqkGDJ5H6OT1HxsYDxOROJDZmxcHCJlzJxE+wyjZUJ/Zo+mGafvQgrcuq3ZR1xJwCBKaOEpDRIYBiZUCSe+4RX2IX7Vic5DGgrETFI6HCcpo/WYg1hUH3YUUHnkO6VWO5615wC29sqzGmrMBp9RMDRKkBpLfansC6DVDSNaxpbFZl5M+stqabc/vp0VpPWhaI7Sidflfp9fJCW3FyLAuaLFuDwWLSqfhhhwrPh3tb06svXUmfe/3ZNDko6ql2HT9tyIUo5cxZiZAvI+xZg2X5ivZqTO5EcWzafcs6YX3oPLCUEIivugd7RXoPxec8zHltVRLCVtZToKRuIZW0aha6iZ8990G+67Xvew4qNu8d1+CEyzCSO7IF7M9nMdO4FNZMzFE8eL/Ev2vX633MefK91Ky52IOV+PK9IVTz4YpgLHIlWtfE+vPxCBsgjBs1muFubvLhFCul/KyDWV3wNgar3M4JKGb5GWPU9CgghqV45C3fji3dY97gvE8r9MtzndVmw1D9gTu6jGF4gqokoQgDMRq5O3p2MZc1guIdVhvjWQEw9xfDVf08Vn0qE8QtlPmtHYcjPC2GWhKInhyVXEqV1125lkaCIO7hnKvghCWt6zPDSsbiijUYHuafqU7ssFbxnW9HP2LBehAYH2tnkQ1VIXe4H1oQNhIkm+vzcvHMCsD2pHETU6GFR5usji5ZBUpv3g0aI8GX4zYmqxX4WdMpll4WaJzb/cYyMKHprkiA3r6j9PrlDYNGBNXlqiSA7tUTy94b37cXcTlPLccHOnUfuKJmVHxM0Szaf79ADIsk+l1FZpwD/A7MhyDABYQwQuI0XIl5NonxYRHOqrfVB9eV3KFsSNMmYWXoWANypU0o84/vYUHgelT7qTQl9x20TUtKh99YW3Tq+ZDAf0kxn06xYVyYErCJ7HK0rzOND8J/qNNDhyUAKyAGPZatWoQ/VpnpriImVlQmFgFJLXD9kVRgENO1dAI0imf1yr05Ll5IklHIUByVIEbAWMggOMri19xgla3IIrunNP4lZX6uKomDe/L4mC5KdFWwbkAmDIDJ6sQ1ieuQBJJ+ZR/yt5lBRD/lZIoi7LzOcIkGOIdFJtDGMpXVRyuWFcXm7j+4pySPVcUF5ZJVdiaf5xr3dW/rcn2u73akR8st6e6SwGxnMC3uD6ZtZSXuAWJ63/vbVCwiOjabfxR8wy3ZpmalQ6qH/uqXX09f+NTl1HO4otfmdHwKnzPdVk6OIDMWgcWYtGitj4zJnaikGIOyF03E+SBiZmUWwPD6sQCItdQERnm/WSjU3IRHN39xSx519VlpYT3yXV1X9hAGmOkOzDmasy1CSIZrMbwtEctuoFDjpHwmGHDiK3ymSuIqQi/at2R3fj6KwR6mncCcxsOaeROwxB9RexdWZuzmeL0kXXGgevjB8fD8KLGz+t+1NxuQUEp+ynsNMoajg+x7iTHiEUk01YfqPbzqX60yPI8csFgx9fh77YCNOLAzOX3XES2x4hWWFQQKeIRMW6c53pUyvKsyGj7Y6bZJUcsK4EHuACsPSiFPFL2YiMad+xxVdnhdISlgVcAtvhNiNVZOKGL175TrfmIgywwd88aR7xgH4tjFGosptvT2a1fPnorRKSAGY8eBCwuriymasT9YB7FiZnpA82xyQnpMrS+qsPeBGxic4QAAIABJREFUNONpxYJ20inVObUp803Z34pTiDF+e0ADLjYEuRURIu6rRcNDNG0JbAMZg0PGYVko1i5iMuHlWxUrx6OHjxWbUQEzKGA/DCAWTOKxIXP+lUELoSNBUl97vC/LgVjKQ1lkC48VpNdE4+bjCUuFJ5XNktevJwtNmvohXI1o2taEQhMHxFhE8wtLYle/KTehNHesNqs/YgshZV1PinKx3HiPtiJDQ7JI1HJlT0J6XSA2rgSPC3LlLc4KqGcfirmjL108PaY2LXLDKUYjGj+D2AFNL3MrFKyx6N0EgNF3Swub7EXdpymLWG5o3AogWhHMgGEmDTIEZRHRJHRcrs6zZ884IWVAvb68ebi/fJ8hbBkHWEhEMyXgXVDa/aK6Ky8pU3FHCS2MPe5Y6t/aoZISSAFkcCLiTnQRNZafiplhsyeeaBUDy0DnszKgxbHHmqC5ZgYxWr5Qb7ekQudZFVzT4Zk4pztJ6z1vA23ubZ1/RU1I17Y7lNTRke4JyOYFYMuywjYOpUTtdeqJRUnZhMZG14rbl8JulAAV39naujA5kP7zX7yRXrw4lPoOlxTPknfB7VJiIRH7JeN2X2MKkBGL3Fa2LDWCeCB4hOPWsjivo1Cs/Bpjmd3RlQzLYuuI0KzL+SYJkD/3RLxKXwA4EWJWMA2m/JoBy8klVUlNXZ65NrKx+WpnY/3k7zeQIO4k/sz9aKxM5ua01vZ5zwIv11c2bibeq+F1Q/54y1vOZNdTvv5Chnzoa28elZPGqFmmVfjju6l/qQZMzWPMlOdxCzna+F58JVuKTV+K2OKJ82alPMauCREbo1ms4vy2PrZLjNmthnbksTllZRBWnunpR1Lqb6Wf/+xN16k+K95WlOXTUo4vX7ykllFn3fpoXV6LdSmasXaPXtmT1+F4qRP0Qomw3pPjuCGnaxZ+7d7DTHjyYVBCHtWSS8qnSpiqoShkb5JBKwN3hERYM/Z9pz//szf89Y8NYhbbNRCzdklm3Moj0QDdULD/QRoY3hAzw5iz1rb3WtOy4hMra4pJSCveI8Cu+Ay0RCQgkASysy9tWkIYpp+I6YcAwNnIJjQc6TsbWweaONUHqU7MWYFYFYBYdpF4sxYQ06tYOWxKCNWL5uq1COmvrBky7h6ISHZGQDYgATukDspwHkbL+mAStzVmdzLME7xOCjZCKIpUPbS6F7bqmpIc3ntfbBmyTtwbCxDQdwYUB8LaI3OPa9zXdW1saVGpZqdd7VX6ZP2dGh9OU+NDKkgeT31yyZGlqAii4mDU3+2pQaY0emKQ0rpI/nBMjMJnJ3cwPrJoc6flYB+p+cEZS11jqVMqiol7i9HnSy7VcaXWnz93TiA2YSD3FmV953uGMQB7ok3KA+O6qU2zLtfoohItcJGS+YlG63GGIR86K9hRTCZMR2kx5EM35VIDgI0+bFhhsYlsQZO5ylw7OUh1bxnE0DZJp79z82aaV1KH54YaPjIn5QHYhcVEx1mRe3FtS5b2rurF9nvT9FpberTdk5ZU4LwuENsRiJFoxHkPmLvMfA/J8+rKotbumly2O+lTL1xI/+k/vJqmVBvWowaY7QI2ix7WOr8BYHglnEwDiEnISHHpVMF3nwq2XXiN4Nf90HaH+2tTUk6H4qdR0hFgWDZ1iQV4YxbhH3/YAjkqtJ8QE0fkEkamMz0tgIxkjWP4+lEcmgRKEWR4Lo6RQhlYuN7G23ZdZXeor5U//T/viWLBxKnDempw8RkMqOmszlWXrVag8lvx9exSsjQ9vs9afDwAu3ZU/+pjM3flbe+N6oMn2w++8abxL8DYcL8eM1xH+2PVr8fSLMcvj/lq4yXbXbnwHEV1TTWYG1IU8ZYgT+7cvuOi/uvXr6VvffvbTrh6/dOvO+5+7vQZlbQ8ly5fvuxO9suqp1zVHmUAQtnPo+t7CxdkI+dB50V5LEljDGhDec9ruoBY030hpy1/n7yrKp/i+DuOPoh5Bu3Vqg4SXoswFpAOfPA/funzMa9Nllg2b8sp6iZ0szuRxZQ9tdaQ8uYgzXtjLj2efk/upfclwGbFzjCYzsiKkDmmGFBnml/qlTYxrE2tVGcleNDpfgfhQ62TQIymi3RtQKkzA4eHmj5LIeDI/tpUBeuj6SW5s0T5Qy2Ye0JRsEzmo1M7PADhfw2mkBZSGHH3ZDeKe1/R1FFPXtqQ4Lt+84az7GBBJ72cBATqq8wkzjRTtAyDAwNKfy5LibDGQhmTm5Tzaoxv37mX7ty9H5qLg/pKEtBCIiNxUwJ3TW6AVbnFDtRUEZyD8gk2iwtnJ9PZU8oQFF3VoNwCLQKlVuq9RB/VoU08IautHbehgAsgOxAgOh6G1mQ+vOwKYqHmReo0eu/BED5ZvPh3Xsal2CtwpcvymMDzrBp6Tk5OOpbFA0BhXK0FY0HqfugKwLkAsS1S7KkV01gSi/OcocF5heX7x11nfsbgYgTIaIfTJiXEyofnTZsmL96IveWYjkEMnkassPk0oy7dO4ohMj/wMbJmFmSdbdAUU9bQojgb17VGoJfaax9SQkdfurvanu6vKZ4qANs7kIXYJktQLWBa5D5EieonsUX3trq8qFncURbiqfTlz3xCVtiIMhGXU/eeasJUK8aDWBruOEOY15ho0PAqyApDU8ZlOiA3ehfNSyEslsW8o0xTlAvWUnBRdsecoFxla8pbNgvVJvfM00Ase0WyTdMkHcx0AZD6wJVAaATQM9g8sd9zolbTwbxWkPpxrBAw+rtmMbZqv2JZxvEDdMNyZ42hCBaXdOzrAnLG13yyOpBbASj4wfojo7YEDjOmHOdGPXrdRy2dhmzMIFa5JUNmHPeIZKgsj7Il7ZHw/JfxKKpYHKEuhI8ek/uysZvXexMoshtiMeiJ+zZAgRABiVWQNkRHjd509949dTe/nW6rOwMghhL52uufcmbxGYHYM2INeubKFZW09AeIyRoziOXwSMwl11G7N5tMdPWg+/yu7zsUesY/5tSAX7PWY9TyLDYpENWdF0vsOHqvMobFpo1ykdqa5ehgApKIZad19tUvfSHO2gxioQGWx3E+emvZiB0+5sUXyGuNyjcmgbZ8N808+rUG+1YaG9lLF86rLkicfwetPdJUFZsAyNZwq/XK/QILPW4YCR2sMdrawzLuHkb5JHkzuD8YoXVA7JFqgFY2TFTaKS5C2mpwd0WTLxqSTVEOY9+RnrpwBC1Ww5IsJdxVFPT29vSLxmgu3bx108JzdGRYrPESYLjEAK8YOdd0Bas6rERktoVv2aCpWBMdm9F9l5WKfvvuPddTYbp3kvmnGjGOZ35FLaYNuRJpFtiuhpHdEsgjArnnr15KZ5Xc0SefIUnnuBi3FfeZvX9H3IkD6flL5+TWwncl8AXEVLhMHVYx+33fmqOsV3lTltq+Mp/VvKLl4fpT4bfGYEBEvMTCziixY1y8hgCO7wsQyxuJwcSKwMIk5rapmrYdgTG0WRF7yQpE1qqwdGBEIVYUNVfxJKGDbthtZhepdarme0yXQZn4HveGRqi1oRiim4i6VxoJH2Rj7psX84ESTNBQg7txwTVq3X1jqXNwLG2q2PnhRle6u3yQ5jYpju+WwjCija1M0AFRT2kc96VAAcQ7AuSJ8YH011/9cnpJ2Yjd+2upY29FY74pS1iu0ix8Sh87j680ZUo/WF4rYjVxTzMJDXrAGXw1NvxEMJAsxLohm7UIz2IN1MVnnTncr2c3zpMClj0XZSENrSR/yODB+B8RzA3rCCUsW3jh7gxQam7W2XxG4uZljo+YO5EuhIDLLtIGuwNrhl1hy7QeiwkL02BmcZIBIZ+yXE/IF5RFesuV68EzUhxyIVQradFsCYQMqOTaUQ0fxSK0/I8HYpE8k89xBOCONUkseQOFyz03W3ZstgwqWZab15ISE8kOukdgafUoIQp3Ii2J7t67nb6phrsoTK/KEqNEBmX08qXL6cozV8TM02eWmzUlj5VehPX1VuJOXBrKMJ4dLD9AzNnhbolUy48oV58PkvPTA1RqY11fPWFpVdmJR1aW/yxKxLFWKvIlxLANiL/6KCBWv6C6JVZArGhQsS7D3deiLLpWxQ82l2+rludtZd3dlltsXYJxWGwOE7LOJpTZ1i/NuVvuQAUmd6TfbrUoS0+5jLTzoFOwJsnFo7riCAiHqnaoRQzB7/LqjpgxVvVT9Umqk+pQWw3YMpy1EkORx6dYIPouiSQcV8fclDBcXBSnoKiJ2Cgjch8OKY7BxN2UNUbWHSc+JatkTMKc7seO2eBSQyAD4vqdyeVzthhYYNRtwU6hCYcseFr1aPfU+mNHx+3VIhpT5h/rgIVG/y9YLui1xfiR0j05KcJftW8ZkGtxckz1VEqM2JeAfagEhscP7qZXPvFCunxWae8S3q1i7GgRkB2IQZ4U+9iY2R2gxcIWMPjYZYEMDOKeok2WBcS8UqvVJ6FLZuKEEjvwp48KwAGqIEguzOMoLFiV0DFJ+dB9WEADxgIXg4/u1QsQTQo3quOH+jzUVqTbayyd0g8vIuNEzWDZzPo+iT7hNg52DmevIiR0XPghN6WJYj2XDExbg9JMZ8WUsrCyZJqrD27dSo9UDH3uwqU0IPaMA9FJbXePpzXVhz1a0dpZlBWnJqUXzp1PV688I8tbcTJlPD6SW2ZN7sRnLp9PL7+g1yHz2FOLl0MBkyzmNpU5cD3FMg2wZSRhtYhasWWdH7HspqtqfdOiuN6BADKEWbhkQmEtxf3F5cZHYr3X911ovlrHzn49RsU1iAbwu3aKrVI0Zc6C8G9Iq1gBQXkFqARJFQLVgNGUrBXXcbRdkvn5yp7Muy2SOBq2lxXFkthR7oWYdCnwbqy9DJxPCPBqcbofXLEcI26a7arsZQl85tjV8AQwVmBZQKvuWYpThFwpLk4O1Wj+me+tofjl4xV9oBwzkm4YkOyBKNfOsWqAVnu5+jWHSxyW8Zzl73jPxjgjTzwPWEZ0cJdSyxsTk6etBN69Jw5ZuRQJh3zta1+zR+u1116TFXY6nT97Tq7ES3YnUkYE2w6cp2GFxaKo1ka4apnIaLYLeYLkC7LGHKLxPBGgakvzqAUapwrlOuJrrNlj1jL3adkVdb3FYnNZU3bN+0jZY/iXXzziTvypshPDD581AANS/N648KzqMNwlrBrAFRPgQCYUPQKyDm38jdVbYlZ4W9mKNyQo12TijqQpDWx7+6gy2brS9Oy+wAhNtVuuRFEFHUi7V+wsrInYcI6LEefxghOIyT5ZWlXzx2XVVq3D3qDUdLkCoX3CSgJMdiVQYYJw8oTmhSQDtIsdEiE0hlAxQUFFnVWvhOkIDOri7CMIvqhEhWvXPrDZ3aFJI8EBge6JFDA1Ou3qs8Q58EGvCZCADBJUENIcq1sJC1taUA8eQZarY8ntNTk54evjenEJcH6Evq06bdZhtV4ZlkA9PaaC2jOTpmbCZfVYCR7rAt0XrlxKU2rF0omLUUkwLRKwgBiWmCfXizNUNxanrRnPT2xqstWsaQMaFgKR1IEV2CcX6gigrZYoY2Njuudhg40bYNoqqrkddL3Rxob0fixnwFQA7jS9WKxeRgTfcxKMyY4FYgYwyJdJvyfDitIJLGhbfLhMqAuLjNXIYI36NOrESOuHIWRH4B/sMHGP2/rcnArf70xPp4eypuFtXJXGOSoFZEKlAr3qVzZ58dk0cv5qWhc1/fvX7igoPpw++5k3rLGSvr+ntbFF0FvzA61Xu4R1q44LCJFKjwtXBR6RrenVGPWEIWKIy0WtIm1g9uRbxDXcr2SdnPLjjWthFDvK/0qftLoQPx7ESgnHkxvfqmMGIScYhc8mC0Tv+CboC/deZkVxXA7VNjddLII4Cyt/01pk7G8banHkJrdbrC/mPN7zWowFUIFELuswkDVA1YduelRvcV/NFpSPmz/P54IQOn8D6y8r0+YxZb1nZCuqbXFfVieMa7b8yscpIHZUWDcUgxwbq4NYuCky2Hh6swzNXoXmO8xKRjmf92F1DSH77HKK9eJ9F5Y2St2ulHwep9ReiGa/t+9GTOye3Ir/8i//4l5/r776qtf1hfPnpZA9I5fiJVPszWfavSb3Z47LlXURlmEGEu976niPB5wYgwAFkr/K55pAzGsxxiewLK/NhpeNF4s3y0d6QkkKA6pk8pZrOUx//oXPeSwa7sSf/OLHClxX2Upm3fB8PHkDTtpj4L2Ra8vOk8HCgCtPAr1FfabWH0gIv6VYw3sSYKtiq4Cbb0KyTUJ+p0dNLEV4+wiOvwG5eQYllGgJz3FDu/XesCXA9RBzahPx76bojCR0NJ+rcinOyn20o8KfHvpPyb23JIGPu4lss154+DIbBIF3titW0JJiHwgRGNSHxaBOnzG0UbLcyPR58OC+Qa9HbkBcaybplUsMMCKxYwXuQAlUePzQkEwCLMSEL3EYVgplu5FiviR3IgwhpIfDR4hVtinr8UDXAvP6jtwD3bo+vjOgrMTBgZ509fKFNKA0e12NxxJGimWxtl84LVefwKUL7egwQIzYmIW8F0doOcX3V2qA3B8NDadsnLyr0MQBMciQByErlksRvkTmB/AmdkMmFDFL9qgTR3Td0QVbWZB6oq3to7HBIILrIQtAZ0RqvBwPJN0X0CKFnWLnDGburp1ZMoiBwQzijCgKnak3tJsmzsv5KGhelZsW84dYjzMwUQrkjr4rKrK3lBE6I17Hh4/UKkZj1qNu1lMqLocf8+pzV9OVT76cxs6cF9DgFmxT1tYFJ+csKLMSK900ZQhsNi5u87xJHWklUAvQold5Y5CZGLIG67SAGK1xNrUwWXcUS9uAsvKgH8QssxsJBakIDoOaj1txH9bdiXwOBSpv8WaZCCiVDEfLiLBiQ16E2cL1xyOEJWBnxpZsUfv1rPz4+973ofi4hsyCjc+Q2p2TnDJMxXEBDFZfrL+w6rISyrtZk6+EYSSOcC1FIXhSUAaIBSiGwhVn4B7y2OmdNmSFleecvm+ZitckSjaamPENqjUEzXH9hlC3/Ky9f0T+FaHt+a+BEGulAWrHy/umOWsAZt63VZlCzF/jPGXa8ijgEcHFx2NSIEam7507dxR71/Peg/T9737XLYgAsTMiKzgvELuieNiVKyoRkeIYIEZ2InH7igC6cXFM2xFQa15seRXla2yycK0cP/moA2b93cIW41VpV3G4lv13BvX655ut6VgTX/n8Z/2RE0CsOE38kaJY+He3ic/anE+YT1pObuXN9SMsegmGA1xNM6olektZgEr26FoVd16HNIVRC/rd3Z50//6mGDTI1BuSUILdQlRHWqjK2YsJBSScqMB2VP+tJQGX0uvXNxRH2yb4z+KOhU0gHVLah/fveb2SpAFTvRkniBUpFhEtRDYczIc1AqDCpRbN+aBWUisRNVCk7QjCH0aJYbkcYVinKJeMxjnVgq1owZDSHhx1ZMpFbIlz0uCReg3ONac6qjUdE2BAXcTkZwHC+wd5brdcic9efUaxuT5ZqEvp0qWzio8N6KMIP2XeyY02Pzej3mLj6ZzapHTJOqCOCXcifIGNDVTSvx23LPssBBn/K+06GIsg/Y3YFKS/AwIvUuJ7lTU4LktsQokdKAEwZGxRj0aihp5YZgAbT6wxmFkOSG93zCdcEgg64l9OnZegZFwoIG+nU3N2KQJkxMOspEgQOSFGP7H6gAZihVi2sdgVx5LVCnkziTeIV8CX+4D4+NHMYnpL2aC3H8jqVXbg9JxcxerL1ielYHRMsT6B2UsvPp9eeuXldEpxAmrENnT9/bpvXCQrsuYBZoDCPeO4phLIl0CMvKVIrW908a5ZBLztuJg+gosVdzUp9oPOUDQKWzgCumisbFYyQkvMJzTR2JhFxj4BYhn06lquNz4KSganIjAKiHn3AloGFt+U14VBgISoRnwqlCDHURFiALS5IMPqLHuba8J6Nmg6vFwsGLJvPZG+B7NHFBBjX2g9+Oi5TUgAYlxbpc0fFYEVgAW0xPd9PVy/pREvhSUQWcKVaxYaMfaalfh8LT5fdodmXSLAN7u5jo5tGb/YTHiE4kp8/cXbAPBlQPN41W6jySLxKDY/HEP2d+Hf9F3UPhDn4e0wFlAcY//xmFCKPXvoLgAmSwwQ+55AjI4OdRC7ehUQe8b7fJ6YGByjeDgAsWOuqcx1KXy36zmvs6xpxbrI8a1yiEohe/KgdarC6l3mvqx6Xs0Jck+5psZ85L1yDIj9yEWw5eG09CL/GleKBRaIWxyPUW+ADzO0aD+yVslrbdIe2pQftrN5XxbSO4obPZCS9FjmcFs6PTmkbL1Rxc260907uyL2pXOwGD0O4bYj47DHafheurphrDDl8Slovy7Ne0FWjgSobn5EPalGlE3INc1QWyVLbF/CxFmFuj46Ws3R/VfxFGeWofVL+GP9nDutACkClfvwxgyuwTnFVO7J34y7kJMTRIUcF1cYTSaXxB9IcS/WB8kF3HS7wIjPAWJ99MOShYNAWZAVRVYdDBVYZ6S546LslLtwU9bYhmiUXvzkJ2wRLS3Pa4GOqUhcLBbZnUgG4CNZhudlVVzlemUVdMiF1yoAMfckG8CC4TjXBEs1B61xy/ozJBjIjSiQ4lqhxYI1g3R42OzHBJS4PqnnQihvSSgX3z/uQ2KJ3LszSSUESIxAeTChlcbRRcM6FgXE8ZTg071w/Ei513loSwNAWHEoiSMBYggKl8JjgWloATg34ZQ7kYxSNj9uSa6JOX33/Rvp7feuKaX+QC7cg3Rf/c7W1pcFYICzFJDBnvTZ119Nr7/2kuJ+I25Rs6H76tV9t4lyakdZhaTj0FQ16g0BMxIiEIARu8risxF/CgslKwr6hWuFW3IdV7EAF7fwiJ4dLgEIy9Vj6DGKDE8nv1shzHGybLHFfGZPSOzc7M7GO5EdklmRPCo8wiIv6yArnAa5LDF8uBIMCKUvazkW1NyUZyBLuLCG4mFy5uw2AhiKHCharoGMz+W6xNCwffkm6bZqQLxMH3M+qgWMzpXfa5woVnRQR9ndxx0xRs5N8xyVsze+Y4DSp8xDUGJiWYBZEY7zR0STX0NxiEsosePK9KmHUviMyQEyYIWFXrk6I/SRH7Vfi8LTfF+1v0KvcLjE0+OxKQMf+yDmMwYR9/q2vDg8JhW7BsTqltj3vpdB7JVX01llJp4XO9CVZ55JV6QgG8TkEUKeeS1mS6xcDYpmUVDKKDhhJfjIqjCKv8B1hlJrlh5jQCglRTGpu8gLiNW9evX3nRLo+4xjH/d40hJLT1piP1ZTTFJks0qQAQmtDC0zHz5valeoN7QPe/cjpuHVGJ8tSB1cfhI+aw8VPNdz95EA5IGE5YKy/5LMXoTlqHy9/XID7aZbd5R6viYBlXArqufTofo7adOZOFjxDLUnTNPza+nanUfq7iuGCGn7Z+Ui6pHmS+ASWqIFAZByI9InlAiBNv9Q7sa7SndfFdO6hWLmGKQm7JQaRJL1595juGHMln7oHlwskDkV8iLEcb/A0I7QR7PclO8ZyioX2+LuZANpIRBshb4KtxyAx3jC87coIENwd8nliaAeGRlKU7J21tfFCK/0cKwf6rP6lC0HuKE5w+S+I6C6K1YMGNtfkGvgk0o66Nc1dilZoM1uvswtiEulSFWG3G65HEhFi8wAF0FdWOUVu9N1kvKPq7RbxZBcPy7GcSV4AGK4E7GAolbLB7U7Y0l1dbS2gSqLGB/NORHUaOBsBCxfvkuRM+7DDv0OeLcBYu6npp+yiBGEKBpF42Sw3BbEogZAkwKiTUTDzZlpkf260FMuSwpp9T1Shqdnpq2FzszOi51ecVWopuQehLeTNdHX1+Zu2F/64ufSG6+/rHOLUUVWLWz//UNyzfbKhY2ixBMSYClKZoFhVSNscxCmLtgjTkf6cWjSkcWljFetL0CMeOjIsNZKv2KAsPHbGog94VopnKi2HMI1HS1ZLBoa+6euxXMJZdOXfVUERl0whBuGjMSaMOGIjb2Zlc+G0GHsw/L1O675Ku1YgpWnAJTvISspFjW1WFthHCk0gUHOm9FLN46nJEi6UQgi1R6PR0MRDlQ5IrsiA9r7QBOBp8VkAv5WZnexIpG/x+f4vIpBXQrjlyMhqShg0cuMgQ5yhArEQkmOR5Z1WTkv4xtJXAxVBeqNsa+5Tus3UQnmY+VyTYZGckjI2igDKvNi/PUCIA6t5CYp0G3aO6TQEya5a3fiXSV4yBIrIPbqa46HXbxwIV26rOxEuRPhhYWZCEuMjEOHIBpu57CerXhiNdfWT4RxAPF6DDeGyYYF7oe8xqoRjFBTw/uQB7fu2i2fjaUY3TSOljfU3YqVm7NaK1/Rno61mHcLIOaej3kRFz9tgFPlnrKbBc0oayVl2hsV3Fl7qJubB2rguLk2q/DNYx12SfGhOY2AmNk7RbE0JFLbKbmv1M59Z1+uxYdb6dZtSGYhnhVjROrXBkfrJo1ZnItqdYEl9t7NB3L7bcpt1y+r7pQSNWaVxXffFE6kYM9JuJ1Shs6WQGz68aK7DDPeBEq5NoQICRj9cnGNIMwl8HB6RGyAhbNvJg9SWN3mQzdMajnMEwh+FtqG3FtYUqZ8yhYEC4H3h9VbC0uGiVxWKj8xLQt4WT/b1CXpnGQQERPb2lxVEe9ieva5Z9Pzzz1n7R0CXITBut575+235M9eSC/q/ddeuJqGtKl7dQxIgnHZuibLLUFCiTgUG4Xdfxm4ItxRgseYm4fmhsTyA2ihfsK1S7yPjUFX5xE9nRBjYC9as2r6lDRDjI944DYtXwSmFCFjcSKQsfBII8cViXUHiJkGh5ou192Rnq8kD9L0SZkuyQjeCCVGEm4ZyJ1J2ngoK/q3v3vXHbMRgmc0x8sar1//+ldWNiD93YG1Q+eHMWNenwOoOzq1MSXvzp8dT1/9q6+o8POyrpkY6qwFxoDKKHr7RzRqJASRYOImNXYN2luE5YFcdpxFAAAgAElEQVQoJA4IhRexQK0nslDXsAoV+4rsSCxidR/YlqsHJYA2NiNyY9LUkyJ1BECBKFuetGOJgudIFApXOM03A8jQzithmQ2khiSsb25ebKQu2yUaTVyzbhzafD5WuB9zJiKbv7gTvZ8lyHDdhliwUmblzJ+rxTtsOgQol0eQz+o7TbE5DLt8L8gQwMMglsGyUYtWucyyrI5zGp7CCrP1picx0nC9UoQfIFlomIg9YiQCYrDCAX6cFUsiyjQCnqDNqkCQQ2QXcYViMQL5nssYIdyRGce6CH2blRerjMuHuhORoUYD6g3Zr/wdQB2mWexbA1m2eth/NNQlxb4OYvdq7kSyEy9cvBggdumSa8XoyjAtlhtAjGzfo5ZYyRxlD9fnsT4Wvksny2X1o2TZ5BvmWuuubNaPXeh5bO1W9meqeFwoAmEI+WfWSSrFNuaiKOHxfnzoCRD7ESCGuxVh7B0cCFxZWMH2EC6AWMkRhCdzJr7HLEBrFAK00m4OlZ68s60anC3YEFYElrKg1Iupg/bu7YuyXPbTxfOnrRljgc2KsPX6rc30eJFi2zEtyF4dT5mLoqraUvYiiR0PphdsiZGEwITcuRv1XVhfIwKQFU3WouJNH6gQcFqtW3aDdkLhtdjUbLweeP0kzLs1wcSgaKiokq3QEDXYTPhtuRQfPXroRBHcMKTYA1QEShHIJGxg/cEYwfk5Lv3DBuSqGpGQ5Fhr9N5S1hwCpoM4k8YGq6cfQFTsDOF1+/YtaU/n0htvvCFwEf2RNAqORQ3Ue+++Z9A4d2ZKbOqilOlRYTRxMZIN0DYzkFmjxj3EHBAnZAPY3x+rLASlrsiUV9R+ZIsJ9x6sGtAv6b6GNA+90DDRlZqSAtxfDugnuyNmZ2bdMRorjYabAWIU8kaiCE+OB0B2kIlIcS+/6zxRY8ZPKJFIfAjXXVnEuVWj6KAEmNQEbh+kn/3m7fRf/ukbGgPx0Mul+wkB+cyju+n9996W246WLrJuYbjHUtSQLKpZqo+vpA29os8/k/7yK19SrWK/rl+uRFmQ1PeNKBOzq0/dnA1gYYXxxDVoAmUzumjtCrQgGXbxJ81H5cLcJhvTSS5YohGXxaHaLgaSKcXdxkTiPCxLzDEx3V1EcYrNE+4pCsYZV66VzyCEjwMxvlrDjIZVxvHK5rZgYH+GqG64dopAbcx9dvnkFRF7OMd3zO6RATVcYezhyq1Z80g2rIgmizC7CuNqA3gaj/BKRSwsQ3o4PjO46NwNF61e41qsKJPAg4XiscvuRJSN/CKeFZrfwkvZ3q6aR/XcY8ytkOppALMiHsIynJR2fPtibC9kxbVmjlUusiywC5lzdUNx4cg65OJxgNWw1IpkLrNocAr5GCAWGzSShqqZ5mthoQDCJFVF8TFuxKlTpy2L8BZFdmIVE3vttU+5d9+F8xeUnahiZ4EY1z9L/z0p3RzHc2vL1LpA7MHyk/Xo+S+rpLprknSibjbIo5vcgkdAjHssmdMcoSisoVSUMctrNec0FDnV5InIynh5r1zNV774Z/61YYn96Kc/8EoJxodYXrGMs8nYOFCYuo1sIWcOVtaagYxYBjeAD8GrlDiTguei86Eep0WWWTpYlrBb1OKbl6m7rKy8fWcujuBjVHHqjIy1a9c3NOhyKR6ohmtXhdF73WJiOFBix5LIX2ft+x5U+vS+4iCbmyuK5SiVGg1FGv+2hNoDCdt3lG5999FjJ4CwZHd3dK2sfFuXskgkzPoFLKPqOjygn920YEFj1Hv4e3FX3VQ1PK1HrJUxDpptA5mEPMkRJDVsQXvkGilZRBKeQ7LySFUHKLDkZmdkhXK+7mDBQKPhu30SwL0CLTLvhihmfuEFv2atUoJuV0L0oWI8EH0SuXn52Uvpwohom8QeQe1SKwBm5gjMTEAs0uFJYrF5zuJnHjI4uyFj+K7iegAysUcQtypFyFhmZtbAQoNdAyCCvUPHX5UFsqjEGRj3iZdBOop2yJpwEa8tLUAsUuk5RodAHbLfNsBL5+mSoLdGJ2Hk2BONKS1cSRDQaQTqtEnZ1etzi9vp69/+cfq7//pNlSbsKjlmRO5BWbi7ilVqTfWqB5vYuQQ2uhY2kYaBRA3mCY2xu7stvfHpV9LLSuxQWFyW7ZrnD8Lj4bFTImfuCytfm2hXgLmjscKqw9rCdbOrAkaAKzgc2fgxzGTlWsAQM2CPMNQGsd506oxAbEQuZbVxcT1xjqsVsWBxipVnS4yi53D/Bf1UZb00CczaH2F5x+YvLpqGm9ECO7vqMmBVABYxuFInFEXyAcKcuQNWFYqxtUZs02dXo2t36iiar79cUhFkrNkqDgSIhXVi9ZElqGexV3AnWsh5MOiUAIhFuQXKIjRtuJPXtW9XFXuFf5V+e8wLSTis8XXVia6v7ciTooxaJfD0y3vfqU4P7Vo/nSJqJnMxdgfzFdR0ThbzPuZamPWY0Da7zZpjYlZmLdmddhBzUxsHtpfJtu1WbgagELiWsCG8PZ7Vl6NgvIB8eLoczakDHtak48IViOEJICnszOmz/uzNW7fsMbpx41b69ne+bY8BiR1kJl4UkFHoDH8ia++x3Oz04qOkpFxvWPVRhxWTFffbKDrGQmce83qz0pVdwkfXZ1Go4l4DJOvu7/J5u7eLKzOvj7pbvD4GIcLYZ6UjAx6x4OD88y99MS65uBN/+MPvexKLjzNiAKGRFp9yuBEzuPngLKac/l78zdyB1oKbMTqRgAHQ55yCrQmXUD4UiB3uyw3UuiIBtCqBtyTB90gp5lvpzDl1WhZzRFIL+enZw3T3/r7iIa0i/NWxWtVpeHDSdVm0UhlTPKuzQ9RM0p69cJVYwULYpDBWC2t6XizrAo9HcidOyyVFpTvUQLs78AsyyLSdT3L9SGtWIkYPRb8StK4xw2rTgiEJ4LZiUnPKVIwMvTzXuGUEgNBFkRTCbRcmeZYDPIgjpK3L0lokzV7FuMiEDrE4kFiO+W6NRj+HZE1A0jksIKVFSbRWCGsJjXFP1iPxpzt3b6kh40h69fKZNNAqjUy1Yq5dchwv6Kb4SbsaQMyA6wUQm8eC06+hVIQvu2QotkmAkXmJFQXARHsXRSA1HhMqMYhCbV5XvZYAFQsRV94O7NlkJ+rcEe8KJgp+YtXBVEJHAPMnOsVeFppiZeGCyt0A7KJmTDKIKY60p4W6K+v7xoPl9A///JP0vR//UoXxB5onZVP2HLjLcr80706VcgBiWKSbAI611dj0CJBJ9Wd79ZWX0qRYOLZF/cSc0W6nXzHL3j61ZtE51gVexLRICtlRUG1b64MMUpQY0Mlr3nMf44i1ElaG5j18QBa+dGto03ocVS+xUVHg9w+QAUgUhtT9nEGX56EAUKSLxzoITTjWVxF4dvPZRLOa7veKq5jf61RAvjYEB/Emu2CyTCKJJCRq7Okc1K+38OE6IuFGxNeBsoE+xTNTl96cJ7sQva6yALQg9PXHTZRyhAaINd7hVmjwo2vxMtV86/xBHSfXsJSKTSmb63renVlKs7KsidnS4w7uwOkZ0Y7JdTv/WPHkhRVxjY6kF58/l559ZjKNDWgNS8ETGZkZb9wrTefYUdLOrp4bVE9guWnfdgpZO7UXWuUSb28kuFT2RzhJSwJIfr1gmZUFi2tO4jurC2LPYXHvN4CJ1/Je1PthwfEaBOV5DcX0N5RMPmAr38+wxACx0wIx5vLWzZsiZ5hO777zXvq2aKdQFl966aV07vxZgdglg9gluRX5LP3/VuWdim7vFZCUU/qabU1XlmXMc2B3IyGpYXHXv5l/z98NCzPWatPxyxquATrvl4x3ny8rX42MaO1Dkulgc2JGHLuTrPnqV/5DDFUBse//67fjxnhmAGPjhnURJre1fabG15fdhgXkqMGy+sYgRMV18Vd7MtkMkP1iylKwpwlpb92QANJi66AY+JHAYEZFeeuypkTCOzKqRT2k+IaKU99bTzduUtTcp88pLRoWO9w80tAAG4+XtAsohEhtb1ERIMJpScXQCxRGSzO/I21lXgkWm+LVI4sMDZrMPnpHnZkcd10PabM9ErR9ZOqRkaZ72JaGPzs7kx48VN8sWR+WY9yfU3WDx8uZVtY6w3ZF4+zSIJOsgbU2L9fbwpLop/Q62ndotSRCRGIDrhA6Hl+6eF6caLQXEBuGJm3I2XPwS8r6VHrsW+/8Jp2WS+w//tnraVwuRaVd6FiRGRixsWCw37P0CEHi4K3xKjYcNXfR3iQKGiktwPIiBR4iXGvBeo9kFnjYGIMpxRzxsUPPxU2sC1CxLldlnZLYwjmLJVaKwQ2OsmxJ2ydjk7gYmr4zIGX5eRwohiZBwIZh5sXTmOxrTnYFqOtq3/PrD6bT3/3Dj9JbHzywdj7UJzdg337qbVMNn+oQxYSoFHq5QbvFWE+TTo0bGZEIHzpYTymb89lnn3HdYqvaGNDTjVq+HmnvJAUhKJfEAIOVJ/0mXIhaH97IIWGbhFNJWiC+6ZnPsRYWwiElA3IRDgyOWikaHKI/WdR++en4VwiJslG9CYuQyz+L0IhVEiDW2Nw1wVAArggAH1MXdBxLeIk9cEyXpHgdoN1Gdpndm7luLM4VQsvrObsbfa0ZoKprDkDjC5FQUsWGspMsC5pcUM33uQfzZErx8/Kk+4RKVyAy0J69cV+K55wAavMgPVpUJrA6ErS0KQ40ecZrc1p7eX11XeEJ7WMpHYO9benqpdH0F196MT1/eSx1Q7YgRhu8FMigXV3/tI7zaEEhCjWZ29EcTWrPnxb4Dcu6Yx11iFIMy8x7JEvdALGYjfr9GnhsSYWWEMz6x6WIh9w0HyhHyfueH7a8kJUWKFX3kLoTz2fOYFOB2I6Tpk5PnTWo3ZYlNq2EjXffeV8g9i17P1785IvprJTiS4CYksHqIEY4gI4hDWaSDCZlTToels9r4CqiI6/TYpla5tbALg/ZU3+UGH3cfDO44XoqNabRHSTHoiWrsL7NVKJzWrnPlthX//wreW1lle+73/9WBp5ycREQLSzGfAxTFub1yLJiIkNL8A05BsMx8WVnAYqWkzdmiFCsgnArmFXevZnkKmglhjEnoTMroT0jwS/+ugnccRP64IhqslrS+x8sp1//8oH6Vy3peyQkkFGoOIYEfPTOkjalgNaA4jnDE2dSa/dQmlW/sXtyJa5IQ0ew72jHLCmusqINYBeJLqRP1EBjiqGRhQapbCdxIfe9ijoTN4AUNyCZPbDdw5QebPGAcrgPjRKhjEVKqh5MCHRWCP4lWXN0Q/aizas5qH/CLCZjjtHBsmTRYcWQ/cf3W8Visi3rZ0mxnOu3r4kUuC199QufSVfPCHjlOmnV5ksAGZau0u7NzF8sG4QalybLLJifI8ZBtwEvWp2VeBVAFn4vFnBkbcW4EiRvd4fnKSWhYFmxiDcEbsTEKDMgHkhxMkqBLT0WGQkeuCeJi8lVSrYe1le7wAseReisYFcxm0cWfCUegyA90LVs6TNzurXv/OT99Pdf+3maXtjy+Qe6d9NY734a6tpTk1CBmO5d+RO6D0BMpQya295eWumIlV+fv6DCcVLt6TbeKVcuSk6/i9EH5K5S8cf6nixluaU2w03l6cn+eo+R13QATaUl8jdWMlmN/oI1ftyJB0pC6pXVMETRuzrPdshadNeDbAnVlPJsLYXW2xRbyqKgtMvwuUlbt1snpIoTRSxNIyOxCFpbPbWThGFUrLKIvfGdorDyPfeeipf9KPu3dG8IK4H/hWw46vrxtevQMYdW6eI4huDYD6WYumGl6TMQGgBiO7LA6PG2oLrPd29Mp5+/JetiTgkILWrhpG4DaztYU5AWyO3NvWg/rKvGck8WNJYUlvm5yU65l15In3vtUurv0j4WYxDv4Ya/o4SG67Lob07vuDXPxr64LRWvvqQ4/AUB2fnRnjTSqwa2bSjFin17b0TRdt7WeUYQCVU2rZNZuFtnpDQndsQ2z/FSy4gYu/IolnKe0MbrJ/0S7X7wJO0YqLBKsaSpZ52RJfaBusn/y7e+Zdnx4osvyp14TiBGZuIREFNMjNrWBmhlOVCurA7GRUbEXMZay86IyLa1PKnuqX5v9fVcPhGfzQlmjQPFtxprqnY4xxsxhnIGpOsAmZG8WL/yxSMEwN/67jdDOFtLC7eUiVez/9kHVAymBErDxRJxgQCuMI3RrBuplGQgWe0I/SKsbjYiznPeY8EgckWu6o65avneLjDrmJcLSuwecgENKObV2qY2GksH6Qfffzf97MfXUlfbablrxB0GZyIWkwYTi2lTT5v4nRKaA+OyyETqu7Qqd+Ky4mnUVpwx2fCMCpWhniKBok+W0qHcR2sCmQ1ZF+6tRTpt1i5NXqt/ZLXBFgG3Iy41wN09vCQcS0NPtxDJNC1sAKw6kiRgvCDRhMJdNAou0V1+s+arEJotsiGB6Wn18gIIVqUxGRC1ibFYIEeeUyr+oVLuX7x8Ln3+tU+kM4oDtIqYtkUlDHsiAoaEly7Vu05/DhdSm1wzdMUOYRZchBFTCeESGYlwPYaGzDcBrohrUUc2pN5FE864xJJgnnEnLijRhIzJbXgTSfPPWUiAd9xbxMewxNh0diG2yzIjeUYxy1aBFEKaz4R2FdmKxIj25XLdlsC6I+357/75p+nbP/xAsRPV6cm6OdyYSaO9e+mFS8poHVRJQ6uyELWOVgTys8oAxULnfLg/qcUbFsMJbW4GxSpPZiip/oBpl5SgNq0r+tytyjpfU5E0iSqx5mPde8PkcSobrXKPANiMB16HyJrblbJwKIuhW2TSgwrQjAxRRF8C4QUoSgo1g10hR7G2ClCG4MgPg0TlrrIClEGslEwY6Jh3PmsQi2/H3yWrLs8x7xuU43Nlv/JygHKJiRB/CHdSQzu30AuQCnkSgoXCfKfd579580AaVBgrGWx9aOSEQIk0d1lEu0qqmZf1NbO4k67fl6L67v10457WlTwpXb1DAhzthW3KGDS2EuSsZLwkmypnONC+7dL893dtq+uDYkGfmEwvPSf+z+G9NN53kMb6Ox0rf0fxovcfbKV7S33p8XpfWpGFjxwi9nzlzOn0qecvpufOjUsx2tTxxX2JTIKKy3RcoQAUWV2ErT0WxRIpymmZrzz6TsiwB6t2AH8muxHzQa3CMuZFwNeBgTFmLHOIhhg5Hg5asRCztSUmELtOTEzuROYSEIvMxGNAjJiYPWpeHLHn8zL0srACHO/lWW7cVZAlVIBTz0Cv3XqTQmbxn99spNB7vALQipYYFnxxY8Y3yprzOrPC0HysL4g2zp8r7sRvfvubefNWLc2LT7IIKHy3tsjsJ4+Bj4upTXQelDw+DH9eARKfDJavjwWgBWKNAGcCAVbYPTDp1QqjdUGTMadA7abiSrKUZJV1KbbyeGYz/eaXqt26r/Pv4doiKB+ZStFcEwoi8SluSZDL0dQtt063QPDm3el0/9Gc/MPPi8VhSK7BGQtg2mWMKP42r6wdLC2GqY/GiLp46KGgQaKWBwJgbphCWxg48M2SrbhPPy86UrtWK7QuWyQkLXhUlFggawThT0Zc0DXFGJZU9FhA4d7BIoJFvl+1aEwc54POqEWbfVbXu769buAfUmvnz778XHrjZd1Pp1yJe7IsBW47W0qc0f1vK4ZGbAe1qQPLQGAPWGnA9RKgW2lQTi6gPsyzkq0oXTP9voY0VoNyu+HqxGJj6lgT6xnEHitOuJkZ2k3Sq/uzJab7RSMkewqLqxRRE3frFKgRI6O/mGNBjWQQEQPLvQe47StesaWEi19ef5T+5v/5bvrgjhJ/RmQNTgynx/ffTr0tKg4Xw/zUsOJ4igvuqScbdDpcA+wqPQKQMZUI0E6nWx2kRxUXoy4O9hASN+aWNF4SV11dYkURsLqtTFbE3DZFz1KcXLTA8KHnQHUWAJGujlIWxQ2QUe/JYujTmMHYMapC616ZiSTTBG1UCLAGPGXAKZZTBSY18ZEBxxps/hfZjDEXhXG+OL58aYBT3vEhmGrHs9UQ4OUffP4JV1j5fKUWH9tfLN9RHKP4VcMN6esj+cUWTWXRAh54JNj1cpdIiWhNH9ydSb9851668XAz3X4or4eSeQ5oZzMyoXY6YkHJ6xmmHGlM8ixIYig+Cil0l/q+DfbupPH+zXRqWIk/A7tS7nbTy89NqPOvWGjaFTsTRd0vrsuTMdOd7i9Kjmwpy1kKR5vW27mJyfTq1fPp08pgvTSpNdiqzGkpha0kTUnps2jNrDFxn1nAfgQQM2CHJLby2BDm2ZXWaJHkc4QcCKs5j3tGFwMc3oFc4kFM6LQ6TeDuxxJ78OBBeu+9D9L3v/99eyteevEld6K4dOk4d2IFYnUXc7m3wK9KYapNsddU5e4s99X0iaf+ESAWCnbcI/ebla0MUj5AXqMV+GWFshw9f+fPxNbv6y4g9vV/+YatCKdf2mzM2gP7wUkbDG4GsWyhFU2kjLm/ogmPzpuRxRibLzZuY1J9//n41uwMg6ZRSnvKwttf1oXNKU61LEtGQDZ6kMZHFVdR0Hl95SC9/zuxw98mO47Gmt0S4ABZFFzDhE9r+tVNAE2gNKJWHJLnN+48kHAZkSXQ46aVxLcQzD3qKQWI0ZYFywy2Z4MYMQNbmiGouJc9uc6Iw0VxK5yF+Gmj5gJ3XSlULG4ILB771Z0QIV+8YxDhJ7eVongXwp6x2IHIV+NPMTW9vCgM3lJa94E2G3RpJIdsUeAsYdEl4DwlLf8/fP71dOmMaKgUyG6hXmtH1fgwy0tDJekCQayzGMQoJYCQ4lDacayBStsId5esMt0n4EpG4fCQWpXoWui8TAyJbEMWN0IJK3ZeheX44uGOhLUEUOc+is+a+zL1lMAT9yFxqjZZKZ0S7t2KkXVJWQCwIkMv15ZJUSEut6drnVcpxY9+ezt958fvSqjtSvlQXd2pofTw1m9Ty+acAKxbXa5l3ShJCCsUsmQsryltXpoFjirLdVTWGFRXXYp7oCQQ9yLW8nBWdWSKwfSpRow2PgG4jq7GPFtBiXiRY6f2TIQFVZ5FvFtxoshZ64m458FhpzrrvqRrEHiOqOWLKK/IwvTm9ZBzltCEm46n90osq+6uiw/m+SoiIAe/6+6Z2PxZSBRw8jlKIXVIgDL1AWJFID8ZzymacfkOXdGbHnVrwW/UmD9Cdc6p8cUFZAmoB1mCJGBRVE5/wa30q3fvpZ/+9n66p4zkuVV1AliTAql77FKGL10QzKOprOY99gOxdxjOBGysxr5OWVwDkg+96hrXMqfOA0vqubeePnl1IL10lYQkkSa096Sfvr2YvvNzeQ/2ptJqy2Ra2aGUQt3WlYhzWjV9b7x4NX3x9av6rnrrtbKfUBilVONNMj6H+K7cyyGIjTOFrNxTUA1UI8Mvj3z2R+VhDNdcUTAqeRgy3I/scisAhzxBue7Umj6tWkT2IYkd98Rg//Y776Yf/uCHJvoFxAC5S5cumgDYMTEdjhDFmsjIXahQ1lvRZLw2QxJX6yIupMllaEDOa6lYonldFQA8slIafwZ2hwcgPHictIBYWZuhADUstfz7cXvi828cAbFvfCu7Exs0Itl8Q3CxibN/0skZLCpcaVmjLx6XaoOEaezEBy47uxMMejE7vpnws8a9kP5ML6c10TOtLc+o0eKsBMxiuvpMd5qcUrxIi4vUashyVxf30rX359P9O4DKsLQyuZnk5ybhjsqpzT2l5srlt7ZBqxNthoFRRd5alba/IEaQ+65TGh2fND0QnXihM8JMH6RRo1xWgI4tO0x4nqTQMgYIaxIndGxicAeyAgxi1D1kXjiKCgEE7tVV8WS46QZJJsHVBTDiTnEdU05vR2DAesEx2RX9zlAM4T88NK76qHWx9qvWDftB5+mUlih7JT136Uz6wmdeSZPS+IMMOIh4dyChxTLRHAFinbLG2t3SQtfjZJJw94UgC7ej6aJ04Qj0XkiRBWIUg0OMjCuQeATfkRLsuql5UXuRFbUk1v8t0WYxfl6i2RLDquT+aMHSjgtRY44bjw1ohhAdl2xFMiJxP0Ku3E3qPVaYrvGDBypmvjadZlbEjykg7xCzfKsyWpfmbisQL8WmW3V+MpB79PqALK8BuTuHlN2JJTuozMNhJQZRYL2n9boplyd8hjNzIgeeWUkr67rWNlyl4870goEG28C1RdniqnouBdizTM0irjGlHQxZXriIIVU1EbTWEXG1ydMX01/81V+bNmwEEBOTfYBYTut2FkuOE2WXTSU0YpMffYRhUwnHoxp0+ZaFbD5mKXd2cngtdT+O3Qx2vNIcRyvWWnzaezifvrLqmlEt6KuyL5IzFBCzBUr6PJ8P1h0UCJmnivUepBu3FAP73cP07i2t8Y3etLylZBu5D7ccPOe6QBDtDcpzoI2jkF/7m/vslEdiVNmIU0OHaVBhiO7d++nM0JbiWypX6VtLz17uUVxIc6w99Nsb6+lvv34jPVybTO3Dr8ka65IVGNYtZRoX1Lj3U598Jr189Wy6clZZxYqPUc/aJksP6rwiuapSg7p1G6PUkGfcv5X0PJP5o8iIiDPFZ12mFMsrZiUDYDkHHIeBkn7THjASvnCXw9gB2cLNGzfEPfsw/fp3v0tvvvmma1NfeP55WWLKThSIXc4ghjyDGH1T8f3Y93HNjVCer5WFFm49v1suLN9GHcyKAVOsq7Kmarpx/lb1o4BY9cqRNWQ8qANn8/v1A3Ldn3/j03GdxRL73g++7xcKGSZxK/uuHe8gkyk2sDVVTSotAUpcrKp3qE4TRavZh6rfzd6XAavsiMK1yEDsCBAWxKTwQGnki3MP5fOe08cWREvVppTRSWnhyigabdckSbOWdr+93ppuyUVw94asjjVATBqXFveuLLJtXfuOtKNNWSSrcsltSgj2qPXGjFLt3373mtvHT545p4QLFUQvk3Ia9VKDYtHohvJJV75j0z0yiPZdIOiH2wgAACAASURBVA2QRVIL2X2+f9qh6L5I14UiigUQ8iLQz0FJygqceBKxNI5b1retFRf+hjUGB6EzOnV/gBiMH+fOXZSgXEn3FZxGvmKJtWlTkxY8JAH5xivPp9deuiqNVOeGEJiia1hAsJB0Tu6GGAKBdaxLQBngwrIKFoKgcCKm0SYQw0LkvCMCASi0aOLZp/hRB243WUzYnDsS5gvU6onN5PH8tHzzaoopC9VxmZyoUWrO2l0flouf5aKEiooMQcCMWBzZlwFiAJ2gWYO/rvF98FiWjfrMtQto4KAkrrW1vij5v61Afkq97QJzu2gO7e51axcld9C3jWxILD+01hUxtSxT+K6SjHnRla0KwLDMD8XLOSjLnHvUYEZslmJ1TR8pG84qg50jp/bOCawei6kEyq0VWcUrxFDlSo0sTlmDGlh6uV594dX0P/5P/4uOTe2hQKxfFqc5IsOdaHvPIIbiUFlDZqVAuNjVEgIkNH0ApWycJ+TCk8JGHw0W+WLpcT4+drxAsJxqqP5xfJ+yJsAqwc2lhGXVbIiV64N+LVycAWJy+/EkBm7Li5HVWpdqhSK8Lm/Bz375VvrNO7Npblmgsj+sFHg1zhW4rOg9ykpaZGUrk0N1gIqBaT6oaRxUgTq1mO2ywno79tNYz06a6FtInWrC+8yUlLTdWQHe/TQu9+Jzz06lc5evpBlxsv6X71xPb92SS7nthbR8OK62PJIbhAucBERndRFFP3chfe6VZxUjGxWQqY9ci2L1Jdkje40acsyz6BGLX5DBWaN/wlBFGkLonR+RHViPt5V4UKXGuJg4Hx53rq1+WfwolhOihaM1Ef0PAbFf/erX6Re/+IVJxq9eveqGmBeVUfyMuBMvyBIjjEEPxW3qdMMl0LSY/CfthBwIqZSR41ZcXFPE6QLMyvoqa7Yc/qii07xumiw8n6j6/JPvHbkSXcQXPnMExN782ZsBYIAUgW13nsCakOVBfAgQo+kjm1XAhlbK1VeTVUNQFrBBK7sTGTOeZQIbg+RZjzoO+QiWlV328P5dCRsV964qNqYu0a0tInId2k0vKmh7/rxYyVULPaD6m165Anc32tPtD8SAf0dNJtdgz1A7erkWqQnZd12IGCYEZEsqiiRr7LFqSu6I6bxdIEZ8ZFXuCYAO5CHN3C3qsS4RXgCQLt+EwVRk6joN5h4bmiPSuiNiW1hvsHQQDyLBBN+9tSjuDQuW+rRswRFPw90HsJW05jYJc2v7CE7Oi5jQ9RHfGVD3YQ41p5qYKFmQNeYGjeqZJuF7dmIgvfLilfTcMxe0oXWdAjGdQEbZhi0y6oZcgK9r2HS8J1gnADKuGZACPABh5CyxM8hCe7C+KFgmw1CJMsSN0KYhzt2UxTgv1wQMALhBKRgvvbHMGKKHrUzTWUXhNM9ObT5owiiexkoCMJ3QYXdiMFfsEnvU+trW/LUIPEdOnXfDTq4NpYH4qdIB5FLi/iToNIcAYBf0Wab5kvKi2NSKQAshiYW04po22v1AGSVXsevoiNdJeGEVahzQ+A8oWNf9IBxgWcFl+ljlFZQTmDRYx3GBt6xO2PMRKqT/2sI2iB2mV1//fPrf/vf/Q0koIlKWC7xPVqLFvumODF2OTaLsOFewoREXdbw5y82vZkvs6MZuWEeOgYUULUK1clVygCpe1RCi+XQloafanWjnDdHsj9dB7Dj55rMCzP4gIMbvOBip2FLrI437guaD2C6eBaxilJ/h4T5RzN1JP/v1Lb2vZB7xp64pXvVYLsbFZc2DBLbDC9njQVIQZN/jw2MGsZ2dFSUziSzh4HF6dmo//b+UvfeTpel13/d0jtM5Tc6zO7MZwGKxi0iRVKBKKrls0SJl/2D7T/EPKpdkl11lqcqWSlSyXGIsgiBBisWEsAA2YvPOhtnZyal7uns6R38+57zvvbd7BhDdQG9Pd9++973P+zwnfM/3fM+hoaVydBI3uTVbZm99xP64S5tLf3nq2afLgYOny/vX1oEtZ8u7n7SV2XVqSl3HSkf/ZOnnmsz0fZ2h/vby1OmDwItHy+PHyOj7JP6nNqjnuc5wG2sSviiNbzq3dFSNrCpab/IjFPSrj0S3mo/Lx+cOaRrKmkQjQmDLImUSAm/r1ZPT//+dmFJtZmKhfdt4kTpgqfdQs17VCKKqa96bmdUOuPne3cs1TJiPbb7fXJP9Tmzv7xuL01i/vY62WsXGw1768j4n9vrrr2WPjFlW1AMy9d3jxOLn1opSvbi+WfE2qkjEO9OQooqLEX9NGmrl5vxp3nAjNr4q+rpJZLaOmoLZ2CwCvivAZztbFFm36a/amIXi3YN8EBOHx1WUXwdetDETHcLlrnLj6kq58tkCsFZ3OLLtHZwZ7CY/NwjtlykC2/mvhuINmIm2OOu8VoEzjL3byb7svbBu1FlT9q0Pks2lKkNGmsk+zLpgN5nPAZye7EazGg2+h19IMCaiWlvksYGkRk0lYdkNsrFFGEJKF4XRkRwQGVH2aNlTshUQn6NMspfK6Ai/VEHkwl4MaaQ9oatjq8yMs6FHGaQ5NVLOHDtMlsJ1WEQz4MDgtjl7zIivCkQc2KgKvcwmX9sMRtmeoFOHLlrV1cTvggpvphZwkIK8OELhylgbVk5Hq6MjA+rG+fme7Ss0oAoWYqh2ACFW0KJkjp6YeJyK+SlBZaO6tTghIpZEQWAM1I6ZmfU4yCXOIss8xencOYRTB+Y+lPDTAxuwnYxOJYbFxWWClYXQNrT2dmAYWJGszHu4gvGcR2/zHmzVBebQ6ewcPeMctyUyLAOoe/dwWjgsJ1avYUQfcK/MtAxczMpq8VTHuShOXNOA3SFC1889/7Xy3/7arxN80NcEe3SAmljmX5UTCztF1huwX0sBPb5vGrymwfAxGQXWhjEhqQAK4wzWvVn1kc8JvZWZCjiuNdhsNRW1Aat/lkY0GePNa6lJHa117D0GJ7LLGnIze0yYmupNoCA3mML+7sVL7HkmR4zgxDCks3euoiRBm0hPW7l86Wq5gYzc8poOr6dcvb6EOADTEpT6IlhRgMxu4H5IOrJlMyBgDA9Ep7XlO4hh3yknJrfKCbKwp89OlpOHhsrqfQakXv0k5gaeu3CiPPmV58smNdAfvnmt/NGfXiuXb4+XlY5zpW/8XJk+eprp3zCAeb5OmNIz2JZnz06Vb71wthwZI0AKFrXrmL1usc6V2nHCjFkzfVSy27qOrWtW91buhej234/qL+L2J0lGFEAIfJq2l2Ymdr28+dOWTOz0/kzseGRiOrE14cQKAahrermT6vv9c5xYiwWvYc79gVUieU3SUGvPYjNrq9xRXYfauyUrv1IFBS3ONh/WzBK/+sI+duKbP30j5tWoCRcNzpXRjQxMSKymlauG4IJGppKOLv+X2Uo6KPtmqiuL7nBvfrYO5g1vpo3eGFmA9u9vA6etYziWFh6EUVlnnMb2Omya9XlYhIxumenhEECphYk0MrxDHcTx9mzm5Z1y5+ZquXmNSHmVDG2zl2yRz22cGROj7d1fxmDdoCZ2BQmnRYgdZjfBibReocI62UT08vg+w5nXjrc2FGYqMu+A4jDafeojklWYycT7CquSmaWwR5A/cCJBk/f96hBjbRjXQUTvZnQm16aQJAc+dfS4FvX+qA912j7AkbIvTT3AUFqPVF/6r8MnITtQFzo8SUM0uP3i/dvl/JkT5QIiwQNkT23WNoHl2iSf6NQMJqr7v0mbwRpONJiFEWHy/+hvywjNZdCxmmWakSk95TLt2oQs4cX7ye9Drko4NBh6Ohgz9JQ8Ek7UkWVzc9bHOsi+elmzgBKthTlvjBezPGczcgzu5DWEBeOHUvpxphtV0JSEIRykr2nrA5/StB3R08G1yCS1MZxnw3kcIMOy9gazlffQQSZujrgACeMe6im378yVzz+7iurD3bgn91C2/+TjiwgxowlJBidj0zl2c7BCbeoWmt2qxt54ESkzlZF05MdmHlzH0198qfwaTqx/oAsofJQgh7XTCKm7GfsknVJAr1X9Kr13/Znnps7Q0htVe6h6PX+ffWeSQbLRNv7G7139yMziRR86b4+wFy0/armGRwTBCSNmEFePI8k/9vUrpmS8Rf8DCAdxY5XPty5eK9//ybsIRy+yF6g7D0Bamr/OgNf2cvo4Tml9tlxHFWdungBwa4A6GfA5QuA2oq+x5tvA52DljM4hqCFoXKdfRrRDdnDZeECNdJ45ezvlsVMHyt//W18p508dLmuMNLpzE93T29fKIBnfhS9fKJ3jg+W9y/fLH3z3avnRT3eAGI+UoeknyqnHnisg19TjHlBOoP7ev1uePDFavvGls+XUQa4XUWFlqYIM0QrvWnKpnVjFOPz569v8rUFg2sqmLfyZfxvrHSqpgQqoS3qQPjHJRJcgdlyD2PHTN98sr1Vw4lngxEMNOPE0cOLxQIN0Ys4mrHv3cs+kW24GTU2R49ZMrDUbb0WfG9cvklT5gwZpo3re2pH9PCe2fx0eVaLyelPXN53kQ07sJ6/+KCLnNQxrZhzUqYTAyFiis98x9cJiFXuxIU/lhUeWEicsDaLLHSmIMIq/zx6SjFSa6bYXnjqe1TBEx9KrWQcEtAQNegNjv0W9hX+gNk9T4+AWhXz08gZXiMjWgRaAASlpBPUUtpFO7BY03dVVCvpg61tb/UF53oQxtk5EeIfm3A8+5bDcJ7sL4wC1WiNoFhFG3s+kS5tlOPLDzESppGATOmIEdp1Zh/CXEVFMJ27gy80IxKbEoGorsxX9d9ajVNVI6RhhKTekWmYSR8y4QgWC5zMLkTWnEbbRWd3HLfX9xNRYV5XmunBco0MIgdJLtzjP0NG52+XJx8+Vp9BeHCda7dAJkz200UfGhYRCijfJ+lsnxl540SzD7CKzbZsKk4jj2IZ+MighVtmSY8hO9TDgcZvXXqbedn8RkgnXFcxCq26sXUhuhQOrGYpZ13Mdu6gZhuQUa9dJ5tRJ1Bv1QNiKCcV4bdZbcdBmhzgx36qyZQZMIVDEGguvypZsg5Shr1oiUncWWC+UdpuXba52ZHsf41X6yM5cP18jBkByHbt+2qzKwVWB/jqiqe++8zZ75jr6lNdjWsBtJI1WWBfvqXqMK/TrWfdqGO8wPcnFi8pWOCX2DPdP2aQnnnmh/KN/9GtkgZ04MQap4sTqQbKhgl4FCVl3qgyIzxUkqKrgX8H6GVNU6jfsmxzbkkSNGD4aKhu1E8vgIx1lZQ79+nNsZBqO1gc8wnPts6wpPee1ZtATmoh+p1GuWk0cS7jLuWK+dbkPfPsKLNO/fPl9UBD6QKHVTwKzdm7cLKPdC+WZx8bL1BCkA4IIIfO797bLW+/eJNCgZYEn2nDKt5kY9EidmMGT7SOWNnyv3ZyDHvpLpyB3nIeN+A9+5Zvl+MGxcvPq55yJe2V8in5CgonOIfYXZYhbC23lh68slO/82U3IJDBUx86W42efLZvsqTWChV5gxfGBtnL+2Ej5xvPoDoYTsxcxq0WxpPuWqR5pUi9VI2P+OR6tXvu6hrb/b1v/NB4ThLDKiRGUOQFDJ/YpxA4p9n89J0ZNjACtdmKZWTf3Yb7mXjg7HF3rFok/SXsW/ACRKR14tSb1Q+u+x2yYr9mvexGB1vf+aCeW1+dH4xIiOMuffI3sOq+v+uvf+r3/FIXAqMkICXJd6zG5V7oxTk34JCCp7IWqh2AG5FhHFHUhkg2ezbR5ilIW6WEnlmKh/H1EsT4utRU3MTDLwD5rSxAVyBY6ITH00g/V12MGsoRDgQ4/sAoMhHrDOIe5U+gOKAJ/d/0qtYy7irbixPiMbKyQlQEtqr135eYd9BhvRa1Ep2CtTJ2+qE9hBWKuWPRO1WMynLMjRZzvAzZMfcBODElXiNhmjul7jZi8dmjRhmAd0bYFldCh5Ac8mz+Xnq+TU8ljlhOrE7FuFGPVhRZxNoMUsHVmS4icrtmxX1Grw4mRjY2jNDCI5NIshncUCvpzTz9BvQAFejKVPh2hhWQma+/CXAypL4yM2U+XxjAMpQoAXJsjVSKDyZ0oxDgI7OeolgFZfzQM9+LEzJgXIYyo1mEtKPqU+J96jBHc8H0Kf2QknkSXav2ED21y5qv6hfHrkBPJWqP7JJTIubYenFgXEbHnKcY3+KSsSUCtPHQJlQ3JAta0+qkZ9gITdeJwHXBpC0U3n709yD5B5tGpSeWP/qRIMX0uMwq1MYFHUfi4dv3z8vqrr5X//Cd/XN7/4L24XxJVtlTnD8mbHGiZc+gq9CGKWspBpWPBunJXOsuTz75Q/ptf/dWAmycnBhnHYqaaSiY+tmZ/NXtx8ozkvqiynCpL87xaQ01CFevD/pCIEntTlqkZfNUzlqzEbILOk13dh1Zr6CtVtO19P/7rfxv1LjNDxwBZq5HyLgUeggvs4pXVBTIo/g36sbbTX64CC7558Va5fAv5qAcSpNiXqGkMtN0qEz1z5StPTZXHjzPTDQKH2fErr37C2J2bNPdzZllPiT4dQM1j6JC28/4le9irqWE1m+/l7Pd2reLE2ikxkIGjqenU81WCD1GdJ56+UE6cPlxWd+bL+IkZGp37yo9eu1e+98pdmqoJpgYPQ/o6yJONlG5YrUOIcKNeV55+bLr84kuPl+PTBEU40Z7cjnsN6v61rY3tQ9lVs7k4y2Jpkv1vowG4fu6wg3sjj3AS1c9kxAqh2wemIIKZmE7sTTIxiR3OATxz5mz8PokdZ4LYIbHMifeblDoefv6IlqrPfTXZnxEEyVBO7U3PRjK0tX8hsKAGq4OGKxZ0rQ0aSUtNrf8v7LjM2pov/qiM9SEn9r/+b/9LCEc6ITmUn1k3nZZCqNY6cqZSshQ1ePWLxMELiDAPSGRe/NtGx7hR4cz2ZmL139aK1z5C1pvRhvR1+7HW8Eir1Dd2MSa2ovZ2OY0YQgPKHu00u3YqHty7DIuu0Esmwy5sdHmwQPf/zSXgOlQ2yMjWN4SRaIoGn9eRLdE9eZOa281b9/ge3F7j6KJXCt46sahFWaOJcRk56ylgf2nxIXIrs89I2B9n0TW2QMVAq4OFyGg1fhJF7DELBW7hWAWIrR3BNuJQ2uexQI+Rh9Li944ZGQd4anKGPo9zRFtXyX6AAXS2mqk2amJQgKeZjK1Mji0C5x+7gJL3KPRvqchrqJq0Mwl6IlQjdoJ+T4kd6DKf2Ynbbrh8b7XMUt6vStne8Sk2PQPL9UNO6ICGbBkgiQw44GoDW/fbdSRLNTY9R9CnAfXsdZDthmAnDixqW0KAIS0Fo497WasHOCOpF0iwN+6F87ZynezTWyP4WPP1zGKJeNZhofbj4McmpqPXq4vMq01JIhx+J9esKLROrB9iSH8ohagOkTXFLGVEvhj3zP8Kg87RuP1Xf/UX5dt/8O3yyScfQ0fOA5+1zewdU+y47vGLzLlqHdAcxbXxfp947oXyX//DXw+yi5qOQ0M0d8ew0ZTYqmsptROrgPg43JJ/soE52yC0ciH1xuu3AzP3uEf5dIHde34kJFlBwPui6Id6a6r7+yj7sf+xKaVUm9uEC2vSRgSldfaMw1+TOEOddfkBw1Ln75RFWhpWgPFl/9180Fku3dksdziPSytkVmus/OYig11vlpmBezQZD9PTNc7f3i/vf/hJeeP1Tzmf2Jw2ekCtfbFu/dQVD6OsIaFBUog1NYOCHvZMD05sZLADRAICEf1dd29f4VoY+6QjpZbZa7M5Um07ZFOnLpwp7Qzg/eFrn5a3L0Jy2Jhi7xxhT44RoDn7DiIRMlTTB4fLt148TyZ2Cq1Spjk4edmbodP2vNRBeyMjc6GcDrDX4if86Bom+pQGMf8TXzwjrX9Tt3e0PDgfXgl48TSLsKkNLA9SE7sPQ1jFDnVdX3vtFRzZW0xzRgj5LBR7RrWEij31MWcsBlmJtpsgpYVNzg3UkFhrODF/mA6tNaHfs2cMWoPglpqpQQaspOz8O0sHnsOor0dQX9W74/UqJK7lFarVaIE00w61OrKANiMya17JQ07sn/yT/xnh3UkGMz4WxXgDc6ciW8AWeqqdV9TCoJxHRhYZm5+1SLBLnimjHDv/kSlrQg/1vQyPXG2EFBzOGxsZnk5MZXRgxA0WXoemaK0jFrqd2ooB71BqaTeZiz09KxgzayBGuxZ70cK7D52ag7PEYM11+k62d/s4chhz2oKFFh/wmBs4siX18jTpGlmcR/RmORpDZ2HNpTJ4mRqzeUN5IYkYzqoyGxNK860ZFaeeXk2VzuzS7CHS7mrumM3S9oSp8pEoN02IZDa3qNWtcT1WDyO/ae9hQOb58gvf+mXkZL7POJhrkZ1ldoMeCRHnwUOjsI/VTiTqH2dQJHDpIoZkh9fSUR07NFXOnzsBo3NIUjNlhcxq21Tvj8NTkTiiEJu7w/9Kckn6P5R1dQgd7igESFYhpuJZkyihTJMGbEfYlPeVigM+S6qoB8rA16DS8ynMJOQm83OV63Ccvc3X1szUOew2A43mceBP2gWUtIr1cMZXZQqkZ/cPocYxqQMj0+pFQ5OvXTitLrKuDsg+0XOG85I63YdjM5IPpbP6fMY9qt6v967KYJbpd3vzzdfL7/7u75SXf/gygcVcBB46sh579uhDk7lpvUzdSA2qzsfGdw/1Kuflyee+XH7t1//HyOiFusOJWQ8M2K/pxOqjWFPpA9EwohXSZZ8JLeu46plNdVQbzSqsX4Ci7sewhU1D0VDWyEhij+1p/SYMRJURxH2vnGE+JkTL8u/jKVwvd6XOS2kuz7uICVMMOKdr1AwXifKXIMTcX6RvkH2w0YHD6Rgr81vDoVl4FybxMp8boAqdG3OElbfK6ckVGIBdKNDYtPtheefdixhmUAfGLqGMGbXPQVomRpkycQQ5tml6AFVeMWDwfXdbV+UN92IbJIh0oLCxuAApjAxllUDuAYHwLLWx25DFVghInF7QhZbpbdiPN2e5Z9Ds27pm2DfTvLMh9hlOEdt35tTB8jd/4bny4hePl6kRApEck5AOx3UK8YMshSQLRhtndp9ZdePexsP3cgDqXzeAKf+icmQR9/u8DcfWzEa0l9sEcIussRJw6pmqSq9ix61bN8uPfvxyefutt8up06fKmdNkYjOHyskTJ+L7KVRJrMErTJAJRxN1Sd9cw3z1yJgqKI/6U7WHWpxtLeSbAgD596Gh66lyOQz8q1pta3AUjqhaHt9PjRr47/1B1EOZWATdEUo0HNlDTux//z/+WXjr02dJP/HgGmQvKwYEOpoiaMTSxr2b1AuEXKrIMSNI4aQ8GHkBZlZp4IPoUf3ba/D3QlN1jJKOLuEtndiOTkz4DeO4zfgM9Qk7+F0XxV2vqp3v7aYvYOFl9z76fGvAij1AYNYLtoHflsv9e2ziRTTWVmD2racj20V/Tw0+YYp5RPPuUXdbdfGjZqITk6FXsQIDVsxoJYyFCxgTY3WWQo1mNLl/64JvzhvLGknUCV0qv1Z6fAYCa1LfTekjctHV53j7+fkFSATzMa9rk5BeWOz5L71YXnzx6+X3v/2H5fKVG1ymUk1cK/BGXy8qBdTDnCy9To1gG205DW6/vV1kTZ06B9ZiAvHb8+fO0GNHA7WyXigRmJG1xeBM76d1y8pwWWeRGi8BQyYhsEWoa6Bk0unoCrqLO6kZZMapODIEEdZ6B/jXbHAjdBQ9JJV6iU6Ma9AQuhbO+1ohq1qiYL9iDQ4jZUAQxlFoE9ksRYwdkXHA2mPMXhOeoNdKZXoCDdXwh83AaMa236+7F3IN8mIDyIf1oJUpQabLpmozM+5fl+SRIMvk5k9R3X1OzPvFtdlPt0Wk+trrr5R//a9/g6zg1aDV+7vDFNLPnTkdmnUahIsXL5Kxybjj/QuD85h1Pi88+3z5x//d/xRTDPB31G0xxlEXyH1UZ2INQ1e9dpwL90tAsinHFROhDY4iAk3WYBUzhRNTDLf1I0b4aHiCIp8ZWqux3PPgfd/sd2KZiTUjX2tgbTIQlflSp9NMh6x/zSGjrMc92i2cM2eQ0w6ZZrN7rCwyB/DOam+5Ordb7nMOV8nEdtmrnVsMwmVixenJ1XJ4aAUZufdZy4+og3GmueYdzmhb5wGC6oPlqGrssG5nqG2NgxL1w74NRXeFBzhP7ay59oCNE/VmHazQmXWzOQz+TaB2NTX9vEWNTILXJntkhRr6BpDlbhvEqJ4Z9ggODcFhGa7W7L720oXywhdOlMNTTI4fRUYMZypCIySdZIisb0byZFa6v1DWWN+KBFMZ73RYGVTth8jCF1a2c//vdByKkS+QienEzMTUL62d2Msv/6C8/fY75RyT4U+eOJWyU8dP4NBOIwAwEfZlBVvRWuCKK2m8ZnUmakfM15q2Em+lduBeewRAKZUXlqNlD1c/aAQ/DY9TrUerE8sdmjbyUR+NNaice+3o6qV+yIn9P//x30TzqgfgsXOPh2xJTFoNXcI0tBbvbQPSIQXMUTf/RpGvqpVVDitmXOnUNGo6sAoLbcCQEclUCxIQZGZubdEYnJG9LD+Nmp8d1nNUvRe+CtYd8BiObJfhmhvb9ynmb+HIUG4YwrXw2GXqaUsPiMwWFfe1tmA0hYxNO0M2KS5bFl5ilMMSCvfbrIo1loC6pGoL5+GoQjRKBQqzr/BPGWmkWnfe5NjOIbXlhzT5vKnCqUKk2duVxsl9YNSumPCmY04kVMSm5fX5tz0gN2/ewpGhwg0k9tWvfqM8fuGZ8tu/8/sUvOdjHIXaUXDwyJL4JALViZEYVxkIDo51bHdOEoVwG6LxPXTwn6EhmmGb/HnXNtEYvTdtjqPRiQZRJ8KngBe7bfykdeDAIFAc8E1MZYYRFiQOGo67cWJRHzRrclF0zNSVljFkKxo1IBx7rbJxm3tEG4B7QRHkZViRc0tIP8FCW+A8rVmv1PgDD60BJzmM49hh+gGR0hqxvwrMzNqVGZaOqQP5oCFr0zGZuAAAIABJREFUfkx37oS0Yb2wB7jzALTtIXqH+rhes7AOivQppZUtA96kzPrixOWZrBl92vzqVNSEBZXP//Iv/6L8q3/1f5ePP7oYfWHWCWdQSfgyk7d7cfIff0zj7LvvRy+Ztb1g2XKnzz9jJvY/RH2vh2bcMRhxUWeNPWQWtfe4NsR5wzhWrqdyeAEr1uxDz0sc9swCbLzwI56zMnwxCiVtZDi/zLSx7y2+7lEQY22IWgGk9GHh9cPMePAJkyC7kCGzf3dxYrbErOLEzFjv0ghuY7kEl9I3UrZ6JsuDMlquQaS4TQ/Y0noHj6M2S+Y23LNRxntmy7ERSgJbt8qVj98AiVC8OYPEA8wMnD54HDjsFPDY4XIYhOgA9Pps5ZDcpBNL0pljMXTcMUUj2n+q2j3/XoKBO/9gPmbf3eb6PidjuXrjZlkgS1sjkNpiUrxN76WLPrHeKQKi4bB/Q33tqH1MMJ8MMeHRvnLq2CGcxiGmH4yBSNgy4TX46fpo2rR1lVPaG1dUGW7+robDkmGXfmHvh/YybWaGNHFnMutzf/GeGk6MYEqlmMtOrsdRv/wymRgkpceAEk+cOEmwZU3sGE7tsXD+80CPZmI+bzIsm6+QB6K6HmvFVYKRIXzrG6r+XSEuOZescaQaGV0Eij60ctj5Svm39bOlg6ogzXjxfS/VePf1te3N1tyWDzmx7/7xt4OZdfXKVbD8YQqiT4d0j0YkYDGp1W6cqItl0289KLAu7NU3Mx9r4V/adT6ukZ1VN6QBI0YG5r6sHFkoXei8MtLaVaPQYYY6rYCZ5JsrFmx9TEYUihzrc1zPPMaOPpThLjIUInI2uhnKCkbzPnWyOaK8jU2jctTLuxnNgYL5FtDiCobVfrFQ6BAmwADuYjB1ZrIXXfas4aueHRcacELAONWGcIJsMLRivROkSU5m/iRnnjVuH4cPBiWeVdzehtlqz8RaKUx8B3WIHdb9pa9+EyN4qPz+73+XnhmjVA4dmFy7+ocYlF1HsLAO9kjFQEauqy+aiLWr1HAosvtaU1PMWvr6ixSp0VlESqdsORU5g4yoacrIDNUOsgecmHJTQ6jv288lI7CTjCh7ujAiSP3Y29Ul/BpBDmuH0X8g2YNManHxPp9zODIION1oPXZKmyagQCZjnomE86ud5acXUWiYdxzLRPTprQPjdSApdYLxMudOH2P/6YTtQ5NuDxxHrcJer15qX0McyG4Yiu1kWjq3QbKw0bFpDMwIToyaWAx1TAcWjsN114F5V2onFra55XAGLuRhFAbNQ3OHid7/8l/+X+W3fvs3Y6q3rFmf79lnniazPRsG5KOLnxD4XY02iaDY816eePqF8qu/9t8H3Gwf39g4EKTiwzopg5uqJtB0JnUhPSn34XbC4VUU/Po6K2vhe8sp3mnkUkk/I+P4G3di9VrpyJL+X3+0OrHWGkPTgaUxCcDJ+xvWzsiVYIS9tCWb1YZ6GbZQ0m9fv0pNBuUWHNkKZ7Ojm1pWz1hZZoTS3CZjiLaGyhIZz4NlsghYwRtLaBsOrJep/nlqYkwIv/thuc6IoTV6yDxeQ8zQO3MGMsZJ0AP0AYchLDnWRog7arlAw53RXF8TWTxsaeBrWKtuf/BnG1znMkHSHJnIDbLFSwTqn12+HlOOdZq7wPZQF0tHH0HQwBDCBb1lArmwEcoT47B/+7vbyqkTJ8rJE6cZ2HsCghO2g72vE6u1UtPJ62ya69xY7z0/ytpQ3q9HfAQDcR/86HZsdWK8D/URRQSEtCMTY6/+8Ic/LO8gPaXT0okdRnZKRO3c2XOgAaOcSZyYkzEiyK2sV8PX1A7C8+zr5TXktTbfSWBL1v6ibtv6u70eqH53dStWPF9k8tVGjKA/92l8VPXX/NZSigFCBnSPXNQqnPvaiy/kueVi4zL/7M+/G3DUNZzYLSSOjhw9SX3sfEiceFH2B8WoliB2WBOrWCl1w2cQFjLMdNikskym9bIazTgaaXJQdBP3rbHfaI5rZGw+A5TtYM1xaDgw9jq1wzhS7JWwOCCEHllsqsvzWmtrsuVo5FujkRmVjwNDaKoBCTjoUuhhBTHgWWSM5skA1teFAqFj94ziowaIUoEWeD+h3sFZdQTElmNColcLGAt4MeZjSbXHMAW9mT2QI7q90cA6Vb9I3KrAwFn7Kppy7fx773+qWvj2ZHMRDZKNrZqVuT42l/MYSRPKJAmhPffFF4hwF5gT9P0gDUSmV/WKddAnZlDaD2uwm6xklTqflPhR2FXR4oRhXV9mXXAQvTieLz33ZDlHRDkAW9FpAUqyqIOZAYgMUd6bvV1Br7eXR6o6fTkqd8gqVMjXDIwnN7Nw/RtODMO2hPN68OAuo9JtYbgBDLmLc1HhEcYaUjckxkTAXeUz6iPvfEJRfWuCtzMefV1ba4soI5DFnDoElON4maVwACp1TExQs6C3SMFYa2ADDgoF5mwn0NCJjY5Noa15GOMzlIyoaBrPICM3eP7nZzuxrGVkL2MqaXh2JHJ8/3t/Vf7Fv/jn0O9vhHiq2nOHDs2U5559BjYo0xCu3izvvfdeGMkt9wKvfeGpL5V/+Kv/OA0cRIPJiVS0r5XdG6arOr+Zz+fhrXOneuhf7Yzq99GAU8LYBcaShz4i3wydKvOQVPzw2rIym9FySyzcuJT9/wjnVUfr4dQVJSWwFC523JEEF4fF3r7OwNr3aE6+wj3mBkuoOTBTdshq5reHyi2knhZR4SgMslUpRSO6xh4ZYFLFKFqHk71zZfvBlXLt8ifBgB4bHoCUcK6cPfM4zbwHYxZfDwFaryiAdWgWSA1Q2ashKl21t9TZbJQp2E+bXG/A2jpjfhaOjKxsDqTj1j16RYHmP7oINf0GijPRL2pfYl9oek4C0U9Pwyrt3cWRWc/sDFTiyOGjOIVzZRwFma4+6mfA+vW6ag9qUlerd5K96f/qYKGuXaZtzt/UH1kvynToUVCijw79QzKqgBNxYgs4tIQTb5Uf/PAHsReVnDoNI/Ho0WPBSnSe2AhtMvNAvcKJsWPCW+Rrx7kIh5UnJsetNLPAKuaqHllzILIVxwSn3qM/q6aVMym1MfSqGpzVCEjICFXOk+dJubq8rgjFgofgNVWnwz1ZrU2N+n3rm1+rzni1Yn/xl38SkfkS8jCfkaJKQT979vFymkWxTmLPWPTs6LzC+GX6rhHSaTWbnzWglROzIRFnFhlVTQKJN1/XzaqsxagynKGMPe+wghP26MCm4eCoXRajEXBi7byWtag+IvM+6kbCCRt09W9tIUED62l5ZRZnNssmR0IGYdwDGEKp1+sM0Jubo1Y2C54PtNjVhdHrGeFU9IfWohnZCqy3B6inL6scr0kJqr2GkchejJhLE15TmikcU9wEW5CtYbD44eRyU9TtA3qmiLCdhWSdIyLIZHFqKCUTCF/lKJPMeA0YHPo5xYF5/4NPy1tvvR+9Y4JI1sSkOUitF14ROvQ6dbiqGfSSNamDqJPqZSDjQC+P43pVj5hCmWJYI2DfjTUEs964r2w0jZ4Zlgw4nJZN3AYw6cSsSUlOqIZdCjv6nlwCgoolmijv3btBFn8RWOgSf9fGISNQ6LU1gJod7215o7d8dpMeoIsPyr1VIN22GYzNQNRWejs2y5GJgTJDy4BtAZ0dq7QK4KBgW46MTvD2mCyAg+gDOjRablcomOvs598zjGnXiZkxRk2zykIaxzTOQJ2FxQluZGR5PIT48oCYbSTzLh9/49r18h/+/b9l4KD1GgSnr15hP/UDt5+DSDNBX+JNlBLeCictfOy9Of/UF6DY/3rUbHYgIE2hpDLIOiYTtOkucnhkHcFWeRC/99gGiSOu04DJYp6fCV1Xliffk+eofj/xNjOIDNdVGYt4W/FULS9encHMHh6dPthknplr7lXRj92oUVNvom9zDYd09+5NnMF75XPWRUh7twt5sF6EadvGkXUaZABlb1lYt5ZJw7kDUXkbywuULFZvBDvxCL2eSP6Wzy6+HZnusaOHyoULF8px9EJnpmYafZhBZwpxaoInAyiRASK4gLiDQVwZ4JgcDxNYNrBBmsQp3p82ShEHFUAMVueQn/vkk8vlnfc/KnfukpFhZK23OoZpDJmqwyh+TEDomGESQhBlsA/DwNXTB8lwjjL+aGwGVJ8MLjIGb1rTHeX+829qeLha+yqzyNWu7rx6ktXyJ9yYS956T+Ll41ZXToyzJktzimnr9nleAQm4dfMGCvYvo2T/HhksyQeMxONkY0doeD5z6jTsbZ2YsCooTOU4GgFRdQFR7qheuxE8PZRdNp1YZmq1E2vszOYGr/6VfqFmsNdOK5ctSi1hD1udYQVixt5/+Hkz27buuVV+6W98K/d7nYn91ff+LFiIZi5CWp9B3TRlfvqZZ6iPHQ7VaZlTSfnFSMeI+2poZnWhOYUz9QK3rGVVxddsjKsapf1bb6KGPoggmbUE+SEaJvOmmaU4qHIHOFGtvE6gM/s/zMowp6T5RknUr3isWcf2tnRtajF08C+vImGzco9rWSGKAhpgRIfU+FXqX8uMol9csC9Kw69ckdkY9Hso+E58XWJg3sqWw/oo8kcfWb2zWGjqUWZm1o/iXURa7WRcaffUi1S14OFRC9Mpawtxcs5N68VBSLroigbhNFbWr9QeVJTTuovRrKK10UvBTdyip+by5ZvABbwXrkUBqV2UO1SyH8fId3OwVWiXvj7Ke+zma/QN8fNuvs5MjEBImI5+tm0kdUjNEEulrgTlWFEgZSdsaWgorGg8ow8OEge1r1DrwADL8tNJRuTLc4ff1ICy7quLs+XuzauoBnwETf0K0BlSWNOMcAES3IFJyp2hZ8jBh73l9fchRFyBMt9xiDVHE1J9RDLD0YGOcmiCWhzZl2p7U8wNe/qJx2P2mENMZSd2EOWbGXaRdZKKhQbjJNH64cOoLtArZkvE3q7MsC3VhwGIdc6ms3B9Y+/5NeTFvJ85qTsGPPJY1Tp+6zd/s7yNoxqll2PNTISgzHE99mx9dPHjgHC8h4EY8z4vPP2FoNhvUndsb18jskcRvQfHqxOzvqrBq+DnVHavjJ1BRMRFydpKl6NBrJpFva2NyD2uPM1hWL6mg6r8TvXrKliMh1ROqTaSGsZWnHG/+UlPGNB11HA8oyIr1sJAR6yFqXLyAX1118lUnTSwDk19tR0R350xoMQBoGNaWoCP1alUIODAAXoykZBbX7gMInAXJ4b6DiK7Ny9/xD7YLKeEvwiajx08QtA1EaxVWbGygJ1e4fee+S5+FoQgIf6KkBXGjWuM2n3AiJYzDCQISLFrOjHZyCuQkGIkD/2iH358idrmxyAfEh6g7NPbN3ygg2wGljY1seNQ082O7iPA3QOBaHwGyv2x82Vo/AjXBTpAj6l1/bRnyfhL2bbq7kVgU8G7D5l370mKPe//qBGq2g3WTkw7ugBs77kcn0A7kT646zevxfr/iJrYO+++E9nXWfrETp7SiR0pp0+eCsEC/y6cWNzWer/U11klFrWpi/1Sd7+6b3Qy7pdc44Qbq3hwX3D00HsJ2DsJIHveqvaj5Ye5TjUlP5/lUWvjz6Nnk7X41jf2ZWLf+8GfB2NNPTr1/W5dv1Euf/45xnG8PPsc8Ambqp54G0wZ5ZmsXQlHRZblk8t4q3q9qnlbshhj7LuPDeWPJDsk26bGkp0arZyRpI3s/l8mI1TNIkaP2BelE4u6mA7NMRxKD+kO8gZsS9kmW9OwrpORPVi6FyNC1pjsyt7HkRHFY8CVclqFmaiO23ZMeO2J4u52ez8GF5kcdBeXbbTEwOo0tjkodWVrF0OYffsZRRgoaPAzFZaKl13sG6zDpiMjpIXy170YrmEYfoPUmHQydAokszGeWammrP/ZM7ZEVrahrI7tDdz72XtAILcZoUARW0hRMeJuIsAD/bhyRWvZIIPALgMUvrvEF6vym+rpJ4hsDxGx6XLXVyDAsJ4AW0AlRJ1kcVFP8Z4JffF6OuSoOdinhaHQKcasLcV7Yf5J+/b6Iz6SUTmHg732abl741OCg5vUL8jAYHP19tjXhBHh/qwB186tdZYPrm4yWoUAaXWmlN4jUYvYwKl27D5gEm8Xwwmpb6FIPsSMsKfOXyhf/MJzoXX4OfWLDRvBMRp9sN4k3SjgPE0GdvT4UWqg0Oujd8qspLUg3uLEItrLGl7D4FcRc+RdYaNbnBjP5T210fiP/uiPyr/7t/+OzGAah3kI50zrK0ZcgeAPP/iwXIT4EVGpWTjv1UzsH/xX/5D7t8I6rsEOpQ4J0y4ZrbZm1NFnDQOG98sEMRCW/CahWq9bY53F+KararJDHkWKa825oi+5CvFb4cgIIPeRTGoDFAYlaqS+pk3NrI8z1gxgZSVLvKI+dh8n/+7775aPP/kUTUrYipydtfbRsrI7Wh4wVWIBJ7aMnpNlbIMmyUhtMIp31m6XfiZUHOgANt5cID17wNmgpeT0yfI4TmyaNRshe4i9p0qOotTBlk0nFrPfJLSYBNmK4A4X2dB5UeiSxaegeN1Er93ZsAWCc+U5WkeQ+CaB4ceoXXz8ySfoNFLDtZ7HwewnCHv88Sngd6jqwu/YDLU2F8HDewdmysETT5TJQ2cgO8EXYA9v25CtQa4sbh1E1ONvcss92pH9l5xYq+UPV8A5WECOzzaPsbGJUNu5fvM6El3Xy49/9KMgdhw9cpQy0Dn6S0/y7yPxdXBwKGtiEK/8iHPM2dyTm4eXqgKj+JpBT7Bja6hRW1FzF/b89cOeuF6P/JobrXrWxtc9ji0e13RirU3RDzuzRBC++uKX43kbmVirE/MB9ll8wk02DX0MOaNzj5+PjCOzqnRWwn8BRYVYsIhgOjPhRYkd9nvlsMdsmM5srFInCMenQrxsmCp7CWYjPyMrmZ+jbsKi92BUu6n/6MQ6pdbzXGYBUpgDkonF1whZfJbOLTFE6SmGSOLEFtAUXFy8CyRWuPE0yJKx2A+2bg0MooEHbIeMR1hxB2e2sdtLvUaHZl3M0SDpyAQndjX6VetBdNJEZpI1jawtyTaUDaYDxDmyGO0cfIc3DgOBdHvNmlOdWxgr3q8U9LjNmeUaXanArkDvJg59jbEU15xEjaitoz40PN3qFpL5ObfMxEsFdxuSjVBNP9qJKGdodD6B0R2gfiTkSggdqgodXKCCu7vqAHIdfWRZSmhJa5cdmHUHHu/zxGvwItYf6MfKXIAgxUgc+vLs7avIBX1Ogneb51lnJPow0baGj4yZi9uCTYg2Q7l4c7288gHMywf043SfLgfGTsXBmL31KbWVOYzFWDl9ZBhH316m6An60nPPlcceexxGJjPF3noPp+EgQKj09KwNUJ8Yh148QxZmhNmt7qVQK5Y2G6ebB6rOxNKIZDdYHs4aqtC01jULs1yzjuzfM+P0wL733vvln/3Tf1oufvBBzCuzHqGDk1pvQ7R1huzhShmtE9SR/+7f+/v8vSSRFRrSUUknE8uMSgjWGmlLbaC+Jq8jt3KD1JE4YEIqQVCp+cktauithq52QnuckRlXTVlseUDCpz8DBoolstDj2oiOJIu1SeBK5RKVXq4CJb7841dwCJfJxlDpaBvGiQ0TDNqYTF/YhpmYUPkKXyHIoJzRDgmrF1Zx59ZCaUeJfphzNT0+jgM7Wc6cOAGUxzpTkxUiViHH3rAOa7IYX3vDIhOrMmkjycgZWJ8I/CrtUydtRNkijG7S04UNney9DPtXdOMSQfrnV66gFHIvlHN20WjswtY8dm6k/NK3nmYyxGEys37OIxOUrzIKCTr++MFzZebY4zRF04bUCYklgmDdQUU3Nw8La12TeDJDy0R4j9sIo10be/dbzdYTxWndxwH0aVc4uzoxM9Lx8cm9TuzHODEo9jquh53YgRiGqVaqH42a6/4N88jvM0Py6muZqFRrajq8hBb3vrc9MPX+/fqI16lH08T59N1HYFA5v/h36x9lVPbSV/YJAP/pn/1xM3+Lm1+QFxI7/iQi9aeefBo8GFhRIE0iRrxYvhlprY2aV2wYojYysU3gl3V6SmzujRqBzq6CG6O+5pjxbTiG6gIG6yWfV73BmH2DE5Iq3keEFONHICQIJ6o2oSKF8ExE0kabFbMnakQ0PdowazOmCgJ3715nI85qfknDgdjo/jeiW13GGDs4c9PnUq+PPjKaoteoi21aAyP6EyPcZoPxkDAGOrEoaFbGcMdMzWZcR7/wdxs4xG2M2ZbMRi6lk7UYg9t+QOkqjRjvW3q0X3UIu9avWMqa1mpEuCRlnb4rNRPXoQLfpX/sOtR7s0ePrAmXFO4Y4Mhzhlo8mZ7MwV76aManR6lJTcDqQj+n0Q+WUVQbmVwb1y9cOwvteAUoRVWLw9PQiakhDsLG6gTW25IJGicvZcV2zJzITDTakjjWgCfatsikdlDVRvZneopp0KNCkUTu3LMdAoVV1vLa/bby6sXFcvn+YNnoOcuA0jNkjlO0UKyUhbuflrH+7fL4qUnqYcC+6A1OAyU+fv48kMh5ot+VcGLSimUkHjx0JKBtSRzpTKqJyQHLEExR02o9/A2bX0MVNcbfKBq7f4SDs8E9ZJSqNooIK1hfh17+i3/+f0YDtPU71yPEjfkb11MUs5Mb4veScY6dOld++e/+XdZQGviDCCYGidoj6DGzqbKqyKzCa1WfQQ6o6iItBqF1Dlkc73hTeyPfR9a14rER2zaMY/Pv8uw2GbMPW5V4hXiY6IYQQPUnceZznSWC3bl9t/z4Jz8pr6MW8cBhlm3UOcswJ41AEFX67Q3PuIo1CCuDkGyTeVN15lywd9g/3TiOSfbuEaaZnzp6pJzACEtOkpUo0UJVlICwK5hO1qnQfdTBqvsqVBtOoyp3CB+G4/R+VyWLQIt4U5u8l0XqebcheHwOU/EKTuwOTMV7EB8sgbSjxXh4urP84rfOl+eeOhuyYQ7SvXbrPtcyWYYnzzCf7Kly5PgF9uQIy2LvZn1fqqzLbysnlvdmv/PK9Q4CTXUr85ancU6D3nQUUV+3RFM5MTPScZy+ge51EDPhxB/XTow1lBxz8mSViQErDhL4Sa8XDvej7nt9+K7XP6n2Jt+mIn3TseQ1V6WgFkf2c53Yvv36qNfdn23td2KZmdXrlk71ISf2nT/6/dzw1Xq7kEY1t6Fv3rx5M6blPsbE0KGRA/HGArsPeq9MlSqrqPFS41tgPWV71qFay1TUqalaEYZCMw5OHnUnnNhmNZU5/K5SUE5lxnApY9OFF+9XcgpzoxNTccJR6TamaoAUiY2Xr8reGTQI48m+o84Ec2x+/h6O7AZF3FuRrc1ANT+II+uG+bQhTo5zsBvWuovabqs2S+J0lVrq7Oda0fHbxtkoRZqsGZUlYjewiR0USQN1+wGKyYNMlLaCR1ZH1iVxQtGrcaY49is9xJ90sF5efwqn5rUmi8pcTG+csIGyTos4s4UHMhhpESAzvQ+l1qZzHagwq8Vws1nFdbuBY3q53imc0fGTR2IYoxlYkG+UDsOZRbXFZmkc7H0yu9u37iDRdQt24GY5eYTsZhK9QViFkkAMPNSpc1CmG1SYeTWyxPsxeNMG084dBvT1bHHoYUVSCG+HTNNGBiIEtM79vcOMt9c/Wi4fXCM36zsDf/pYGRo9HALEmytzZRjo5syhA2XiABAn2erIYA/PMxQK3A4D7QE+vA2UukTk3IdDHiP6VNQ357BlrSj2Io5ZWDWnC+818Lntsw7lztPxpIiu0HAmI9ELF1Jiwn31cxvT+Z5Xy//7H/8DBI9/T6vG/bhP9WMiEzaIEH5V45Go/MjJs+WX/86vYPCAlDcWqO+Nl+HB8aiJmbUbZHn/ggUZlxbfRRBes10bBsHfpYXMOlr8TUb2rR81K3i/cYjML071zy685zW0rFltsKp1c9eHMHZ051a14Fhn6084MbIYNftefeP1MsfcvjVUL7ZwZJ3Umjt2UMxZIpDlDC4x0HQNW1AoDUSmbg8h53mAKODQKIxAaOBHyLCPwwIcIxsfGxkOdmpIhlXRSOjhcH3Zt5n/TjmvzLLrsTgG1fW8Lm1fGsQ8ZxLUnGJxF7aphJSrECPuzs2X+zCC14FIacNnT++UC2cPYCSfAB4fI4AENkeBfwuYdGSS8Swnn0YU4lls4gTPKbmqujeP8lU/K9utb/8e693qxFquOxxwMi/N/oUTHX5ZOzHZs49yYkeEEysn9oBMTOk7P+Ls7N8s1fdN5mLTcbU+NBL4aj33/jz3UO3k6t/Vj93v5B718q3BWF13ix1fZdP189eZ4UNO7A++87uN/ZwXmsUzvfet27fDgNr5fQZFD4cdppp9Nh1GvUsMWhplSA5hyGDGtatkQP+Pja8hJaXx4xFKPDHAJ5TZnfm1CclCYdcQ07EvjX+rHuJcJ5XY+4nue4DdpF908pzWlNpwEOvqtkV07I3JmkOe9KxF6bDUKFQlYw5HduPGVYr1dyJiG58Ygg11JIzXIp23wpo2GDuraJ0psutccwfOq4d+EabskV1x8KLgL4yYOHE4Y7KNrXbgExo7V3ZGIIYISSKb4xBJXmcQgsQYDiVYd5wiodBwYBHh6Fi83oQ8UsYmb6/EkRXqY/eh0TpZwPEpZmfzrIlqBNKcHVnjuim4KcQgE/MwdbDDxw4G5BJ1y1A3sK/PYaaUH+ibW1nZpCiPTNCDlYAvd4DrxsjCRnBEk4ioHkUF3HrVAVTDvaQ1rsPMT+jSxvNhWheWF+6WzWVUwpm0PTasEeeA2IwupAlz6y5N5u8zrPQdRFbvrVMHGzodU5qNrDeg/g8AWZ47Nl5OTDPPi5rlAcbK2NBq1HiASHxwUGhyJAglTpXucnBlJbslM0nH3FysukHzZzmxcAMRmfuGwgkqChyZUeoUClU5G826qUQWs604kOyx73znD8q/+be/EdCZZ0LHHj1ZEgvYD9K+dYwSVQ4dP1N++W//HdZfmv7Xk1MBAAAgAElEQVQCLMYxDPJUEEuy96upLZk3OuGamBnmCWj1N2oHVhF6OKKfAcvkGJ2HzVIY+QoKeqTNaomk69835l/53uN/Zu8GAWFC4hrSwCRT7R6ak++8/Xb50Ss/YUoEqhAyewlMB6j/zoyOly2CMNXk74OELDJaybplQL/YCqdpD8GePcoaTRIkz0zQ6A4ZYXzoAFk9ToxMrM39VB2KdGL6tFzvrNdk/TAyscrAZo0qW1a87Ky9Z+KpE3sQdPuFqCVdoaXoxh0zMc4VsmzbBGYqA02hyfr8l04zjPdMiC7P0Wt68w77q3uKLOwpSixPx/TzNksKBkXVeuU65kF2zzWo94+4AQnpVue9IoYEPhMXns9RE1Z8VCj7sMZOLp9Egku75lTn2om98867UOtbMjH+bUbmmVKOTsa3H/X15o559L7ZnxlVVxmPb82K9ta+0sFlFlpLzyUkuN+5PWo/7nVi+Vx+tH5tBHXc+6++uE/F/tt/8FsRkKX+V83JN4rfCG2/e8xdUivuFNI7x46fiHlKUsSDDRRMRJl1CKYGwwtsGU+j1mE05YZUjRCjdRineGn8TZudBaUkFCyf6BRXVEoMPW+YGmiOYukBHuwjwu/ROfIInZjsyGAcUZtwyq7K3rJ2Ys6UN8oNEFg+0Bivb1bhYbqpIyMK68LJTk6OBSwVZBOcWB91H2GhTWV1hBZwXt2DZIFkG7vtZiXpI4N+HKtrrwgQZDvNnTixxU2YWYWMrI1P3ptrMY4DG6PfRJUNSfLWNqJWEyeuusGxXetPo16f3Noe1y2JwPljwH7rZEwW1W3iFnK8p4ix0jv2tKnojQE2+jpy4jDXTIXL91WdB2nG9+YgiTB8cI1a4LpQJZGZ69yOgz2CSoafh6G6b9N3t/SAQaQzU9QL7kAlv8oonN7yGPPKurkHK0Kz9HaNkkENM+ettwuHT4StgdrGga2Qjb5/ea68c5leotVpNPSoHwweQY4I5w6EROWknDk6QQTeU6YZQDgCBDrkJy0AwYZUOosWgwOMWFHE10ZniQbuC4MnVcwlw0TSHVY+jUhksr7huD0uYsI1MR+OddJZpI5j1lc6Qh+yqaahPJROTAqzclsy6sy23nr7rfIbv/GvQilcdCLqHzoj/mc9MfQz4/o6CCDMxP42QQU7f/0+agmjZLYHw3C4edql8MclB4sjDLJ1r6ALBZTp9VfmRdjavRaPaYlw9luAgOEfnW01qfzVH/E80Y/k04axz9etDVPW7fJagz/m5cR11n9fOYjKid0HIXj/g/cjE7gBLKdQsxnCEBD6KbQ7h9g3q6GYcad8RhCw6mgia80so7XBUZqLD0LiGNeJofF3FKWJUWqd9japY9gGdOhl1ISizCzTcSUkWx3FuP8pqBvvK7xWLGo42xj5xGf0jWoLIDndgl15jTaJz6/x9Tb6iiiQ7FLHbMfejEFSOv/4Eej+B2HBHiUf1ZE5bmekzBw+Q1MxdTEyyJxOUAcitUPIvRevHlBntXYtCW/9s6aBrh8TRriyw3mParai8O19skad+xTw6xL2UQd2AxWSH/0Iij19YirXq2Kv8zp27Gg5ceJEPH4BYod/n9lrBcW2sIKaTqv1IvdutGbtK9/Qo5xM/fO6ntX6DK3Ob/8WbmZs8fYf6fTq169f9+tffTHXmB/EVf/Bd36n8qJV8ZsdUFPjzQjmIHjcYlS7Ef8Xvvg8sBC4NxvcOkk4LrMionfp4jvKGqkkIWRAdN4Gru68qHAo1XDNvOh0WkGsCAUIiqT25bO4Qd9X7t9ipDR7sHMNaFxd1MBkS6FujiFecVIxh0fjp9qERfYgvrp5g4iiA4WZZHZHRLKMFM0Gjipo8uG53YSICOPELCYHlVjVd+Cu3gFo3zixgvKEAqNRK9EAxCuQQbZj9HFiS2UEJzaEcvdQWe8YAVrMTGwKwsUEhroTwy2UGPT0qoaXO8E9Xm2KPHPxGrkJcAz82+GZ87DhVLB2I3rJOqHbt+6GknUwJoU1MMjHYCfZ8GidTFbfFhcrbV/48A7SVQ+Uu3JOEywRMyyJNwNAps88ycY/PFNo1cJJ3cUAMxkZ4V8d3RpQSxcXPo2Q8DKzy+7cuFwO0k8zPUlzK45e9XANu0DnMurln1xfiYbmOyuDZaX9SNnsPETiPUqdTKeywuuM8Ak0w3idMV57FFmrcfaT415c/0H6v/oPQE2nDtateoqhUIyzsefQ2pfrk/1cGfUZbSvdla0aYbRCZSKNtL/3HyncTD0Lko0KEH4GjbuK6vUXZmWq9w/iyJTf6gKiNej57d/+rfInf/In0ZtjldA6j8ZdQxzBiFkqQc0RGmJ/4Zf+JtE7MPnaAtntYJmCDh2tD+HEwns0jS/XV+sjZkahk3OXeyz3Uo73H/z6+4D6XCWN+v4H+ZSVPW+Yp7ASGUCFrU9/ms8RWUX1b3dm9YvaiTWguSobk+ByCQLYj37yMiSJ62T6EKpQiplGNefxM0fK5BDMX9bq6o275Z0PLpZZSEvbQI7bBI0yNodxYlM4sWnYdsEARaVjHCjRUUAx/cBgozK8NX09YPm6Dy6MgUdYZZKmE8uyhW0LKmtYDRdOBOLFHqzgZFfZ17P3Z+mzulmuXGdUzPWbZRa0prShDoTN6qPXcXyMpmeymJExssPpY5CbyKg7h8vUIR3FKTJsxKcdH+SdCqea96Hh7yP2MDyJnCxvRG7FqiWj6Qhi7f15ZJC1E6zaQKp74P5XL3GAc6ETW6R52zl4lntefvnHtDt8kNqJJ0+EM5Nuf4yvzgaMYa/YyGCcxp71tZpZbhOyy9f+68B/+bjmhquVPpp7pPn+8nEP7c7GHzf/JoOQOnNL9+T3SYLJ68p1/MbXvpp7tnZif/qn36l6AFqeILKZjH5ltjgyxEL38VPHkdd5Bsx6OIbT2ZNh5JMqFMs4H2AuIu4tMHBnWSFzHo7MpkmdiY7PzEw1fDOwbWpi7fRqxXTjkHpKHFRGlCxHJ7iqlagIcE4RNqEj7grjpOyRgxqRWOK5Q20CSqnwYijIuylkVqnxhwE3IwslEa4nlfm5HicwSxYBulIFREaWB6+DGk93LxkUc8w6oAczQ4KDwnMFJKITI2vrwFCDlc9vDJYlVApW2yaojzEfia0tkWMGiGyMA9HZZg0gZzNHJlltzAAUYzPlh07L/yaGn/8O2j4RrC0HkhyixsXPnDh8i0xpWcIH1+704kOQH06gOScktoYTm1twkvE8MISFXZw5jcUy/VZZiwf0+sjIOnpsorz0/DOIsQ6VrWXkg+bJtBRcxoArY9Ud985mc+4p2cUuBfoDOPZe9RuBBYVu11m/ZVoWrs5ulZ9+QMY7DwO0c5LpvhOwFMdwYBgzrrkHp3f+LPU3FFWGEDEeY8rvBK87DqTUi9Popw42QlTeZZM1MKKbV6ja6DkhxCo6DSahfUC2Zyjca3auM8u1i8Z5PhI6qRtiK91BRY6BJ3ViHvAemYUSZero3r4kx9CQpfeQSet/PsAA/+Zv/VZ59713AmIPuMSQS8dcDe90Pxw7db68+LVv8rxk4psPwkhLs88aXhqz6C+M01dF6/FdnVlIp286pXxYa+T7cMYVv41gKE50I0Ku/7bO0gJWi7OVNa26ObxZoGu+Vr0f62y36cQqlMY6RZyTJGG9x7p8dvkzgqV7IARMU6au9PT5Y7AOIUohR3aVvqwPPvoMQgVQPSypDWqmnQaOrL/MxIMY5UNMJjiII5sYRULMuWn2K6o8bz2RNYms2XtaEZribVc9BJGBsU5BQsqoJpyFjnKD+7MRDbdZF1tns6gDu4wD/uzzq+USCh6f4cTuzN6OTKyDM2JQorxVTw8z/fomy8TBYwzYPMnEDFo7UDM6jTzaMBB8n2zJcJjpyFo/4n7Hz6rEoAUOjlimenB9f1Mn4Wc7Mfe/AZU2TjgxndiNcGI//OGPy4cffhDN4mZfR4+iMMJYFp1Zn06MIDjgRF439TZj8RrOohbzTWX63KtNp1G/qypzjytvyYKrN9LqxH5e1rVnkapv0olVgVXjjFf3suUMNK6Ex//iL3wzvm04sR98/8+qCDax7vhlSDIkBuqbdhjipUufBMT1BNI7588/EQXrTYr80lsjyxLrtvkYfb4N5aCIRreoMdkkGkT1qrdsHcezymfUd4ii4XdF5NQezL8KCuR1Y76YY8j5e2GbuOGRyQjj+FgVMZzUuxoG3g1j+mwE76Z164r+JCU4pZ6ioTgcXDa3hoYh2Y6Ye9R+PLEREVsXQ1GCqdI6tB1Ye7IJG9AEh1BCx3004mZXoRTvjpX19nEcBZRqHLJK7NOQOgY7MW+oN+jErIu5rWONfS9x89KIpQHKtY8IpNmtGz/T4dq0qG6fw0Od+iyDbx5nZg9MF20CJyAWjKN24Prcnb1frt+ax5Ex1obfm922dwJxAttEfQ1nNTjYWZ5/4any5NnjpQ2MfQ3dw3U2vHBs6CCzDj1mwdQJetqAAjthlgGt9rA2vTh1jYiMr+XNDtagq7z9MXvkBlOjyUq3iFq3mAslFCOrU6bbKLOfHoONOIziyDAObApB32kmR0uXd/jmCN9rwNqcreYkORtVKbivcG2xMgYw0dYBjBrLxnqK80YgYF00gyD3ib1FChqbffm9kazTcA3IjMiNSH3MgM6M15RlGCNQKiacyhB9BCED9IYJ/7355tvlj777h+UjGmQVOzZoC7Np64jsMWpBM0dOlq9/4xd4PzJDaTDoh2xDEd4aW531G3i1RroNnD9vfLq0FoNYKxfUI9v3R8kNqK9GFqogqB5GqFGKjLTSF0x1hlotP9tU0uDWKEzz+nzuvT1qtdUJTCKZh6Aa98lqrNcY8X/2yQfl2qc03qJ8cYq658Y6GouMPnr/48+pQ8G8dQAF12RLwgHg2ynu/yH25EFqYjM4szF6/wwwvK8KL+vE3LtZR5ad6zDQSu1CfU2zrXBeKVS+ruRd6KYypYISiHXzLQk5MdyW+jFsSPvLlHu7icTeR59ewYndKLfnqJcjmNCGE7NcQurF/rGRfhRW7TicgEM4r/PlwvnHcRAHyRaZLI9jVRK41X3VAUoz+Kh/27Kubt46iKkKoQ0nFh5G27A3E/tZTkxH9gMUO1SW0Ymd1ImZiVFasEZmmUF2oqONwr5UwVRN6U9nVbuHOD0NG9QaQDV1HWvn3ISha5uVAWSFcOXxfOijAWM//Jt47fpvWh/X/Hedze4+rNjx6ms/jOgl1q6iM6r0Xflcntxodws659Xy6aVLUQP46le/Dnzi2BaxZg1LYtFCibswjzbXXbgFHBnUWmCrHUgeEj2iSToyI50KkRnORXJBNCdGrcgDl0ZXweENakG7ZBXBkvICY/65lHVp8bLDMnKwdrQJ2zAYS9KmY66NmyUzHdl89ofZEBkwYwxdlCSgMzXb42BjlB1oaJ0IwjBf1yn4k40Bfe2SdeyQRsVsKt+zIx12cWDrB8oCc5PWyMg2qI1tI7OjLNI4BnAGOKUPg9/J4TCCDFJHHYKFA/MHWbuJ4Kiuk0XC6e+tv6Tx9sONvEiviCNCDAJUIVjm/dwFLlxfbyuHjyAzQ8F5FrFVe2HsM9ug2L7CY42afV8jIwwBxDksk4kdPMQY9q8/TzQ8QAZGvYxIb5MNb/3S+swmBmiHYGR0kOee6qJ2hUPrZlwKkIvdcDqwJSS9bGz95OZOefvSUplbZUQMvUJODNhBUHkbByMtuwend+rwRDk6Se0RpygccwhleNXhh4CQRpCZsggdE67Ze0JvZuzrBhlSvVmIcDK5UlH3k5nZhcHrJbtU/FeHJQ9UKErSjhl5VwziFKIWft6gNjjH572YGmBx3Ag/6mAqQlSz1LxHEjgcQWND+yCQl0HdJfb+q6++Si3lelngeZaApoXUAv5mXyqA++UXXwKKOsB+WuH56NnDMAtbxkfliR92Yhm4aKhrzL9Rv6gytdafN8+/mVu1RdxP/H1dF8rZd+7lDEZbaxjBhKxgpehDqrKdkE9rMTz74qj8XfWA0NxUJ9XarXVKh9ICPV98/+3y0ds/QS2GetcU/YXQ6efM1j78lJFCCEQjBqxj7QI9OEDwcBAHdog1mkJYYZp/D5MBmxlLRoqeKWyAqIPybL68deuQRHMGnUGIGTMBh2Oj1mHyLtI8LelpDtRoib3skiup1h96oELESMnxePVAF6gtX6ah/lNYijdgL28QkJuVODZoR3KWbTcgKx29oyjDjJcnn3qufO2rL0BAGUP2jvCM2jq5etil1nu6J4sJEljT8Idr+jlOLO9tOrFW56CuqhqenhH7xMyuhBMldzj/znYo21NOnjwJGnMchOUYTN+DISHneKqYzyfZjfeW9cQUj/ajkZWHDWo6iryWdFY5ebw1W6qudJ+nqiHAxvsIO5aZcfXUze1b/cun2C8zVQd3uQaVY6xsoc/zkGLHG2+9EoayJl+G56sXMxOGCtZajSboSwhPHj52orzwlRcp7jPCwIytWoBddrMKGs4BU2l9YwNnRlPjdmgcEsE69p3fhw4bRsRhehtkSNtVP1nMo9IpVrDj8jyObtmKS30g7cGy8ZHNGJOAiYaAvbxiGzDDSUmgsP6BIasL1TrENZzYOuykDaJo+0K2gj2Zyvg5jhLdQo0j597fIfSGE8MAU5pp4+suTixU2diEGzRHP9jGgW1SE9smC8OBbdDsucOoF43pCJDSzAjRpnPQhFR9fjOxuqAaN7XeFLneMqvy5lU/DzZY5cEqAyeZY4X3sIwjW3CiLo7s3twKjotBoWRjMvrWyNJUvDAuUH9wjSDhHsV16wtmHzG7jfU+DTT8hS+cD6e0MCfjEDo0mZ4kGAce2s/VQ+Z19vgAI9vHcMyOJclaZ2SxPP8ig0c/u71d3vx4qVxf6IuMdI1mV9qwYxp1NruuQaPuK88+fhKnHjoHOFBVMA4T4U7ixMZgJQ6F6Ks1KZcggiPJQHxs2ZvEMujEZASazUQWgBG1x7Cbpu4D1NEGoeAP9FEXxfmEokscjsomuL58bkB40egKzxrFGhRoZEKln88wjjam+3dRysJQUbdzDIy6ksLq7737brmEUoUTyIXQbVNYQiDAbo0LTz0dwr9KaqnQMUPDs/BuvKeKdfbwKfaWJwJRD8LMYazZSlAbM7/uzcQyio5HGAz5vwgm88ym6HTTKzWYdLahRI3Sv9tbU6v71Sr7Fc9Zf9QQWb0nbXERmTGQ4miF5uq7b71VPnjntTJ2gJqw/X+Dlgw2yodkCpcu4fxh+nl+JWKNcr8PkYGNw2QcR9pLcocQo1e0zj1ajQBXEpITnWk3Yd8rKm5GldMWhmIa/SiQpPfbLPsOWd8sRLRFpqVLt3ftB2C8CqsFi9T74P7ANji9wizxI2zaTZjLSr+toeixYmM00eoGzfrbqJB09jolgSnUF54o3/rWS4EmDACH98KaZrc2W2aq+5Oxaa67LTk5qbu5jtGAXt2WmhFaZ2K51n8dJ4YyP6SOcGLITikV+PjjjzfqYUKKR+nt7QU6Nwiwvu2ZCcZpY1/srbs291bdw5bXXEs9NWG/vPiHUIEqIG9mU7Fzw4btd26tvq/VYeWaVYzPjPGrYL9CqTwn/O/rL+2rib3x9mtVvJdLGOKMzTWPi805OLDcGDD3QWiOLZcnn3i6PPHEUxHBJj00/jgiNLOp6N8hK9uG7GEWtk5kH/OmMOo71WyiB0ARS8BYO/wsxYQVp5VGjjPC+C4zvHJh9kEY7pDiAcbDbAVVv0cWmZOBgXykSPsmhM7WgdsM4sKRVc2sHoQVsIx1ISUaqTdxqjvU7IQ4O6VdBzssI3wbirckqOCaHEDZh5pEO7DiDptWxfLodtkZLIvbw2VhG7rr7hSf1H66iMCdZ8U69AE/HhpBmJeeoc6oC1ZwQkCK3tSs72XOlf8NCSjfREW5jt+EswsaSn4Ntp3Cx2RlwIlzizAVcWC3kcdZhnnoVOg+xpbISFQv7dARlDuIVu/DHgv9M8VQCRx0oI89dhZoZBryBlOhuQ/q4Qm7HuDAr0CJXoFKf3iyt3zp6Zly6iBsxC5GrODUQp3EzIYC/fxaf3ntwwWyMOoMu4xC3x1ER8+jLUlHZ2lrxGY5f/JwuXD6CHHBA/qnYEKesG8M54VzmMLQG2EOUBOL8S9mTwJWOC/rF46kt1UgoeR8D0uQdJaEQK2VYShGmfgsiWIcpziAcexwRA1XEfYjTkYm+g3Hxr9Vb7gDYekuVPF1ggEDJethHvxOmHHRPJ+uIXrVhjGY3psPYOT96Xf/GP3ED3FkMNqiXQRx5cHR8oUvvYDjgshCbbgTKPkgmaaGNFhs+5xYI0CpgsYs7qdjMlJuFTWuj2NcUmUA652TzqUqgMcV+5+UYwpKullZ9MdV0T3nOESs95z63HbBkEwTVad41fd7v/gaOgkN/zztGnPqkvL5KeK6b739ankwe5UAaL2cPjERWp93Ub3/nOB3YZ5gCyRFgsI4934C+HACJybsOmEvoFmYgXCUElIUPAI8ex6FhLE7ohB+HICOP4PGoWNbVK5xKsS169ej/3GVe+v9djr0GP16YRusgwulYiu62Gdm1wsEM5evfF7uR9a2W67QP3kHJu8qrOk1EIUdarsd3YzUYW8eJvD65te+zMDM0zhplHMI5rqsdRsw1ISJKujPe+gZr9tyqnvgramcWBjv2tnFOW+ufU6saDoAMzH7RUUNxpEBdMrzzZswK4FCdWKXcWLCiTKUJXUcQun+KAxFnbflA8smWcbIQDmzw1o1JFOcVidWMU0ygdH5aXuqa2wNZtI3JwyeWzPS9ZbN0nSEaczq99x0MOFf/KvYcpm11rW7RmZYqaLkmjBPDMQjdikPiGd64503KpgmXzsORzNzzANSXabU9htgyZ98eokX6ipf/NKXo5AovV183VqVDbuuV9addE5EVNRWQnHeDE1IkVrZJptOY7m8NBtkEGdSrQMbKPwblXo28Ro3YJlergV61YwoNpkOvMMkYxdDbDvnXPVSaB2hUZIRKxi0FRyZckUpc5UwiwMphQ01gL6uTszs0NfpUjNQI6O2HXtHdqKwaBeN1oNEkoMHlF4SQnTuGLJcGK2VHeRcdqC6FmjkOxNlg4itjVllNhMr+tvN+z7MUL1hnFgHGWmogTfvW7WBfB/5Y2sMVRUv90/+Ku5GpPI6OQkvESR4IxEA5j3eh/H1OdJUt27Ps7a4d7IR1SNWiFxt9u6BoDHDhj5I4XydSFnV6zUyLg3bydOncNLtzIW6QvQ6G9h5L1GqTqYPmngHkBgCIOXccWCfobUy2I5cUFuKO68KSTLY8spsV/nRuwt87UfBfJIIdiAUTIIhFsxVJgqg9fj804+VQzC+VDA5DHV5EIfQIzMRKGkGarWzzKS2W7uIyJtAI7Q3JQ6FjJC0ddsLCGhUIOAemgmYXVlDG0SWSjmqacgBZk1CTbWAbhhBs1r+l9O5hSvNtu2h22DelTJSOG0MZB01egwt7nu8ovDN/uijd+4AMKhZ2ms//kn59u/+Ho30d+KsqEDT0z9SnsOJHZ6ZDBhNuraZ2ABZg88bMl6tx7sFuomDGzc9jYl72zO3B2ZxD0VtiKuqgnXfUxqljLDTElRppIFcfOvz1BsqIcPaiNX0xXie2HDCRpUBjh1YbdoIiXM/Rg2KBwlvqw4/e3+5XGdKxKeXNaqzZEN30F/9FOHpeWbE0Vs1PVzm712F9HGVNV6kztVJ/ycoBfVr54VJrXfcyQHWycb8QFPIuHy5gEOr9+D7W2dfO0tLspMEnSnraYgXmMWvUj/ViV27eiN6TSXh2BYR2S03TUfXh1MbgjziWB8za2tmNxiYeQf0wQHAV4DhL9+5D1GJCRdlEmbtdMiuqU/qpO4vPXOu/I2vP0MGCTsXhY9u9qCBQrQBBGkiD3Sst7unsqOhClPdf51YKrgkEzXuRYttyC1SZeBVjcmgVRJND1Mcxsg8nXPnGJYbN27R4vDjmDZ+7uxZFOxPBJwoyiGkaIIRMnayEysHFve3svNZ0sj7mgF03vJWklkQ6SLLyoDOjwzF8+9qGxZ76JFOLB1PfjRJI3kafM3Wulx1RhpwqkfCv8/zmy9JJvbVfZnYT99+fa/zjMe1ripwW30D+PEqRkZI8QqSLBMMJXzhKy+UCQ6rDcsWjNLQZmRhPSSU5o2qQ8YmZ5EJVW0BNepIdoBerJmtruCoFmYpypIpsLk0gCpmrzlEkhvhXByp8ls4Mmtj60xnVp5Jhlovc37GYIIdGCL970I1w6nUQBE5xFOKtrUvIhIcpX1m6rltbWJoZOJRC4jJuNa8gLs2OQwdOCzOCJuXAwcJobOXxVcTkHUwSlvdpbm5cmIruzR2gp0XZpTF9GXeay/v9ZBNxGgZdvD+gwTgzeAe5UA9TFa1WSquVxJRvK2SVoK4on203pJ6dZHW24IQtGp769rDiX340afRAxZq7xxUWXr2lqXcF0JAGPXjx47jqFCdUEyYqE4a+RFEdFegRX/6yYfRdxI2kGs0ERpgxtf0aFd54vRoOT3TXoY6iQJx2d00fofhX0PLbb2/vPnZNj1hSDRtTODUDnBtkGqCeANZRr1L7vXh6ZHy7NNngVcHMPBjwEBAfsBJDrk8TFvAJI5sACfkQZcodIcG+1ngTTerGbbTlP24AxtzgWjU9xXQiAoYwMlOfh6gQVoHNukYe2dR2WcUU5VVc3BbZpjgITMLUfUlo788xMLN9iZK/pAotEUgFHXa2MPcGfe/ZBBaAUapedn/9L2/+PPIylIZBa1LZJYOoTZyELmpLnrnJLNMkmEMQ1wJg1wfwuo4p8ELjxEOrOYepjJMQonBVqzPdWiE1lAz+1FIsGkbKgNS1xeqZmDfI08RlZnIasI1Ng1CxYJNO5btHV5SjoFpRuepU6qjSwWJrDGu0YOEhNniSrnFdIi3PriCKPDnQLSgHfRd7SkT5jYAACAASURBVFA+mJnoho0KrI+C/dbq/bLuFG+ea8BJFGw0R9UoN3Xk8LHIglWmWEFwV3JGiGNjQB/g+CT3+C66CbJ6Q/QZwJrHO2HgyJHD6KKOhRNThunGdTRT+ZsFshWlmWTwHaB14whG3TEmU+iKDlcQpKr80ceGlqJZ4twywtP318oijOMtJi609c3AUGTa+bCN8LvlyXNHy9/+G18CmYC5yKQCz7prly0ctgxV45e0J/V9DgQpvwt4vSKk1VBizCesH8/ah0RcKJHYOpIyWknsIogkYPO9ml05+/EG78867QcffljOMD/sxMmT5QSOzFEsh1lXkSp5B5YhWhK/eteknU8IIP7dcGSNACYD5roBu+komuzB9CsNl9Z47j3/qNCG/FkqPu0N6ZqPzqwvg6aHa3RhIIET92VibwInxlNXwZZRaq3n50VHD03F2vJSNQYWTS9dYijb9TshOvkktHshl4SRzH68GW72nO1jzKy6dMgh6cwke0jBh/RQ6JR3dMoODdNmSZIO1sjQVtmID2i8XWUirHUzo3NxcUkaKt6vrULtXiXrQrdwC6p+G/Bh7wBFWCb+DrBpdXSmwvaFKSjstONNxIE1LrhA1oL+LaLldhZFJ5bRRwhaRUO0TqwP/TT12trITGAkxGTXNZqcrf0s7cyUxV3hxBHo5DTzBoTFZsZ5DrK5DwInjlJE7sSgt2kIMSYq9seWiUgjVSZ0ajHMrzKsXkawh3mgzdoxk6eKyGz53gp2ibWGtsiKP/roE7IvshrgGKE+2WJLQI2qW+QBs5akKngPI9fHQ75GSMII1vv48ccXgYSgz8cm1nDxekTRSBmWX/zKyXIO0Q2Ga1DfcxgnZAuMy/zyVvmMLOzHH5VyZXG4LJKNrqNYIulGQ+f07fZofN8tF86dKM/Si3YISauRIRQxqBd2Mx9sAqjtEFn8xPhUTJJ208wBV39+5XIwAI1sB4FGhePs67l75xb7g7EyFbvQg67MVRcEgRHel2PZR1W2l6DBzTND8+S6DvMU+83wHN0idGlfmZCMmZ5afSqUeGNkLu4oYK2zl0GrQ3OiebAQhWvbmCit00Qbkkbw1195FYPpmAtqLNDHDZ4meJ8O9lQxZgLCinXjxPkr2KWOfiX7aDYCPlFSqYq+I7PKrKoVuqmZX2FzQnezcnCVgYyCvQc/Mq8UnM424Nr01AXCzABSqisNRSrI5OmOM18Ro+KptQdhO8yus3XFdZKmfh+UZBbJqdsLW+W9j++UN96/HMNchQLbONc2ww92rpKBI8FGu0k7js22jS6e3xaOAWC9gzBqD07OhBqFJQOdmOxCyVoLEHDuofP5+dXLYZOmaMI/wn12CrSzsgZRqpkBTpxiL5lV3QRpWKju9SpBq1Oc79DM3EOAN05AEZ8gE/3sA9//Ivv+BvCjGZwOeX51p1y6x9wxGMedwyfLgfGT7CNsGtBoX892+cpz58s3kaQ6Sp9kD9MaFDLwoIYJD6ObWYv3O8oUIfOU6+46x+xAUSYTkFoYmscaWIWwse0Bcd/SxAeTmp/JrpXMYZBqUOrw3HBiOO3XXnsNaPtiDMGUVm82dlxI8dChgObNxAw6Hu3EvLRgNFT7oN5zrUlMcwflftG2O/BS297yscdRNX/uejT0LsPCVGhCFZhXS9f8gyAi5betyVR9FrzWl0ic/GjCiW+9muliHQpWxYOcoCrLywWu0+Fqq3MBqtzbKa78zDPPPhvsmG6ipPoCwomFOCssJtls/C8U1IUU+fSrtbJdMrFdalASADQgGg4FgFc5JKsrpPZo9kkAsZlaKMzIYosMbAtH5tTYVZh5qxsdODTlqNg8ZGJjo5PccOAJHKUMyTVqMTvU5HQoGphu2IadNmNDvDAuDQMQ7x8DjAPDNuLIZCtWUAwObRd4aZua1zrKHKtADUu7B1HrmMChHcCJ0cTJRgzkifrKMI7giDpwwGc2azt00XEzwRCK+oyQUEb5Zk7WmBQertllUf/hRqrcsSkRRicWBM64WjZRB71eG8C69OeQYR2lP2yajGadoYXXUUcQHtP4moUk06uUCeC2gxz4O3fuxtBJD4MZ2KeXP0U/jrEYlSxSNwatkz6/o6Bi33j+UDk6iqYcYzSGiG46+Vzjye4v7ZbXPl4rr18dLHc3cYY6cqj2mVE48VrRZgwYahwvfulpRqzQIGpvDRmto176h0fLJNdyGIbrGOSTLpys0ebdOzcZSPl5sNHs81F+Sod87cY17uNytHDo7HJIZzWug6zS+WKTQKb9OEcbvztx2J3ByOmInpq//N4Py7vvEq2eOlu+SMP+Fov7xhs/oc5wp3yBlpELFx6L+oGTmFU7CkdBViCDdo36isowQukyU3uAYAdxevYcvo96+OeXPyfSha1KQCVzdIbM073jXh5jjSUg5HTiZkTu6Q/TEMYsm2Uz984gsT6MWS9o1kbqQ22gEHFQJIh5cOt+tHR+VSYllJbPmEYzw5rKYGjYEqrxb2pnllJYBIU6ysqQJNzI39pOwP2PXkOCzPs4jFlGsdxa2C4fX1koH3xmFq2wAOc5kA4g7UJvIaNpDo7QF4jOWK8SZQQ5A6y1Tmx0iFYLYMEY7Ir9cORQiFSTdXvvNN43b92IdZhGY/EQ93oYsoYN6ToLocQJMivPjrD4ulm0kTifQpMLsHWFKVMsG3mzgJsHomfVjP8qDszXcoTS7PJ2uXhrqdxcwokNnShj06diKOwO7+Pw9IHyjS8/FaLVk6jV9NhLqr5kDbWZoRpgVU4sJhxEvb3uBc2mfElRDVflY4Ui63tTM1Qj8XUf5FfbmBQ8kGV5AAeuAMItnK+Z5+s4MQl3p06dCijRYcaWeGT+uj4SmWI0lBl5feurHZAvkU6s9SOl0OpriE2amy0vKN5ntmvkR92a1XyOzLYkajkuSWfaStiopQ3V1N1wvI8Eu9ij7sOKg9G4xtZ6XVxV+dpL+xQ73mg4sUwruyAHdIO9hvpFwAhpUBtvNA5JvGT0Z30M82gJp/PEk0+gSQjtvoIicsKxs7GIZiVzYPrRNcKeS6EXHjMjk/Ku80onFn1bFuvjZguHgWuv4dDIzryJ1kP8XEVcdAMK+ToQzioR8MpGd7m3AFOKxG4DaEdIK5QSJG+Q5XXRIzWIHmJ/9w69QcTNNN52KmUVRiDHmmQqLRyA8+Kx7Tg4tfG8odt83WUzbzHKfE2txDb6rcoU74h6mPJTHFWd0CY0X3L9MoYjPAZ13IZe+6wiGzUK42CFLeA5s0mzorDyCP++lsIL0d4IAqQx48RCpzK1JYVtdeDXb8yWjz78OIgFjssZptDdAflExt11aOAPqPGozrFpfYHnmqbucOjgEQzCLTJM+7d2g6gjLXldZROxeq6tD6M2SO3r/ImB8oULg2W45zbfM/eJ1zVb2MTA3VloK9+nFvbevdFyf+cIpA4kvLj4dvvRWMtu7m8nAcvU+Ej5xa9/GbyeInOsO584NiPhaSLFQ9ZCaJyPxlQgpLnZu+Xe7WvBIJWUI+vvOjU/65nuFyd9a5TDicWYGGorNEhP8lz9QIod7Nv7MNMUdp6YOUSD6iRB1nz5j//pd8pPf/ouKgzDaICeBXY5LjZANvUZDdaMfEc8eRjH9CTObAoHb+IdjLFo9ZBk4CRzJ2+zd1kf6ymegVmyw48//IgoHpmtO8LhcxAAICjwXiUxKaGk/FQ063K/Q3vTk6ONtYYShytPa9qNDGTiyetodJ+B8cf2Tda5Ux2hNpqq656vsFA6n/SYzcGDmellZphnvkZhJHZkhqDh1bn5xX2YTNldNuA6zFfp9JEp8fU+hI7bD3ZhqS6Xz2/h2O7bCkKwqV4imVcn41e6GL8yBRniuNOu2QOolAIfqrMI+Ym62CQUe9XZh3Fo3dR0NYpLnHGzZV/PVguDP3sKJWv0sZlcU6Fch81KXlLU27Eqa8wM9HxJ1XeNNmGk6qedRWbN3Mzd0UqSxe7eu4Nyx5Vg8/KLcn9tp3xMJnbjAdT0TVpFEDPuYQbfMMo75x87Wr78xJly8uAQ+ooQy2j4V6S8MZWgMvoBB4aNzHFGCZ1lgNIKj+XKZxCS8/3yOhMRya/1p0bejL+fc2v9Xyd2E3bidRzw62+8UT7FiZmJnSQLU7XnIOdBZQ9tYCr9ZB0ua3V7P5JQkputEUTX+6LhSHNvVkl/PF/d7xpbxGi5/uBBOq9eSgYmQgmlVrBk9Tr18/gnOkTtvnVu/x3AeyRS+bG3tBU/oSa2n9gBxT4jQrvUmU2lGG6DudJ4f/mMzbMV33jxzsC6C63VQvxZ9BVHqU1FH5aZhpkEs4O2Nud5pyhZh1iwhyFrZ6HeER32KjCkGkXOB3Nl7ClTBYRCvvCitG+MyTqR8SKZxqo1MTbdMlnYLE99Z4FCM3OM1nBibkpFh83w2oE1BsGzxw8Q2aPUrlK1tPIOBYV5oW5gwqBu+6Iacr5alNchtKNSvsvvdiBs6MA26R1ZbQOTbp9AK5GRCAj/bpOFbTmShfu4SQTZTp1pmOeeHqDpmfqSIyfMwOxXsabSxQHcZXOZjXnrzQp0c/glXzlb4WJsSsKPZmPZXxfmO7MwvPUHFy+VK59dAfYbjxEMKlD4Xnwnd6kfWfRVb82mT7fRzBRTc6cPUs/8LDaWhmAedfYVZZ2w2CRSwYnqI7AY6Vwrzzw2Wp44RTNw5y2gRCLqCOdZMdbg6p3d8mfv0NzMnDA6zqJOaLoHqT40LkFeqIltlXMnj5a/9YtfA8enoRgNzG5qhL2wSYfIvmYYrTI5fShUViQEmdlYy1iGrbpBBiTseRVFhQfUqaRQRxN2wGhmhPZwyVAFSqRGMDZNPxaZt/f+By+/Ut54+73y2IVnylde+loYrT/8w/8Ma+69YLbZV/SFLz5XfumXv4khZa2oiVz69EMgrPnySygBnMPBcZkxaiVbL1K7USmvNfuWyAw1TNbqVgkAPoOtO8d+vHxZbU6mFuPEhmjoto3jAMZV1XGv1fWJTLU6waFAvycAlhilhFLTHvivVnJHyFQF01HHk/WrPJb5vEn6yHA7Sx2VqayeMyDLyPqqqJcLiFyvOte1E8tsLQ2TEKJ9WFGfUR/RyevUqRWQlqW8SK/g/Ho75A5mjN1+wJ5apySAXBq9WmsIPretz+HIHoSs2YkZ9CTJyDuc2sfZ6NOROZ2c7Mj64QgZ+oGBkYDAtQ8at7pHSSDedZRwY89j5BChw8i9IKOzsVfnKgvZYEHVD/sEQzMTRMkl2JTdS4BoZi27VRLKZ2TS1pr7QG9uA41+vkjLCQ37s4tMfKDe53y4KUTDn3j8eHnuwuly7gjjgxjkKqITo5WqgD5vZpXBeN/iMw1/jHCq7vuehKCGjb0LQofhxCqWss8VwazTqsnyOROKKw8SrM4hWizF3nqfNTHHyrRmYpKcJmFl6shT/DfJLa5Vk4VYO4j6ujOwbip4pBPNt5SZevyr8T4y2Kodbv4OHVquURnAOkPdu5vr71o3foR1Ueu2jCATs0HUbPnjRArSIT6Uif30HfrEWMweUmwd2L6TtffbfU7M1wi6N7CC0FQvVuEo40B6iV6shFnr2mT44c7WLNYa2nqDOWW3kPCbCyGl2kOXheWYDaUzIzNbQwppk/rM5joRFoVb088tejmEeDaZt6Vm3dpmT7l6bxPDSqF5hayMP18CklTyRvKIdOeBrk0EZztRlYeoQTbWBfXfwSm4nlDq0PgH5u/MJw9HqPJ7QnjDRIY2MavQ4eC/Jai3S8xNWoVmj9IaR12Zq9Txs3WgE1bgMFDSKJu8n9cpMDHFwTU+1oO6UA3oJaLs5GbvkFFIz5YwssnBVNAoDQeRu5lXuLeUWNrYFHbE2OPEZucWy1soV9+/O8cATPTcTuvESN1xvGF0HGlDXeEDJhCbwRq9zUwfoTbQU96nCOxmHYGlZSS9pBPzlSRK8PNuYNsZZn195elpok5aDDpmywCKHQ4w2XWUCiLHl27slD8nE7u2fggnhjKDjEQMhNkt4Evp4Vq7OHxfef6p8vUXv4hBkS5N4zf9C0pMjVC/m6DIPk19o59mZWXHvOY1XtvxHTeIjq9AHlIuS568WYPG3IzZPSJEY3/gIPDhGLT6frLebsg9d2nH+L1vf7e8+d5FMs/jZKhPlaeeegbIeaN8/3vfp/73Uaznl194vvzqr/79cvgg1GzO+OsocrzPpOJvff2lcpb+OfqUo+3CupaRviLEBoe3MNI/evm16El8wqwNOv1V6M33IR19dukz6i83qNlQd8FQ68Qk0DgBwv48jVEqT+Q9jiJ/wDxNAxfU6haJoox+M6qvYcdkI2bAVYfGFT8lzWjlxGrkKOtdfMRrp2mtA/KIS+o/jn9XLMeK4h3GqyYVKULA+ZNc5d6KIa449CUynSXg1PvUqG8ytuQGSjFLZKZzTE1eWrhX2hE9cHTPENnpUaBWHVmnY1kIWh3IOoCtGKPdYsQRLAQiQziyYKrigMwkVOnw7ESGGobUs5BsYxnI1v8GyFCEF2NkEOr5keHg7DIjyGkI/jCRCRu01yAnLSPddpcp9tei1j1A1n6bv70yR02Oc/6AJv55an6ypicpED95/nR56rFT5ewRmrMZXQTHJFCBCEpigfcGDCFu0Fjo+h7X9Z7aIdRU+vz7zHAqAx9vVTFwoWw+eb+2JvSTiQp/qjhyh89XXnklamOnTjJHjFrYWZCGILBMTcS9jUxMa6tYQG1/K+eQxI6qblpBiDVMWGeB4Y5j6eu6WYtnaXke16EPLkK0XDXW4+HH5k9anVhYvNjfBizLBEhqxtYf6Twru1jBGF/9ylfSTvLLeKY3336FF7bnyibVR3y0vF6Nw+ejmilyShktRHo/Mo6o5wxzlIDUhBB3GUthkddsS6iRvMeYik1p4d1DayrNc0XU4VBGWYxuUuHD22RiOkGIGfaYqWAPxGRdbBs4cRtjv0VN6jYq09fvISUzv10WgPRW2KzLbNK1VUghqE4QM5dJ6PIzwz2ME6GugRSU8kkqsJtxeZgi8o4Db/0p6x87pMO7SEltQqFfaxsPkd8l6fXbNBWrxO82jmJiDJNnYu1m1I4O0m/WTw2uLM2hSei6eFNSAR02dukE1+4h+vRrm6wsNteGslam/PaWIGMUxBSJJvyNmPg6rMxVDu0qm/wOg/3ee/cDZjatlQsMkTx5/CQOyk0vPZnggchtGbjkQ6Au6cjWGxxrrsTSu+++HxnPMGQI5atWOCBbvK41O/++A6d7lBEr3/wCo13GGM3eNsuUtByls6VS/e5Q+emny+WVT2AS7h4qD/h+U0IHRlkHRgxdunneMZz1L3zzxfLE2WNR+7SBXEinh7rEEKwyMygPm9C1MI8R2DLGcR4SxzXIHTamq2JPKBzGwPqUDa39Zl9AkE791bD1k8kdhOU4QK+Ys59+/zt/Wt6Dsdk3PEZtjKGfQJa/8it/J1o3PvrkIw7/FSC+4fICjmyKfWoz+Ctv0sD8+WVgxqM4tilgIkaFEBRMAQXqpMTpT5w6g+zUjfJ7v/fHMcLnySceL8/BurT2swCMaPvCrRuf48TIKiD1iAT0Exhaq1RlInQTOUtRwK9TqOq4NaLjDNsbjq5GSOqm54T3q9/Hfq0Od+Ri1Yn0PFV2oh7zEr+pI+iWuT/xfM1ftRiXdJy1sQlx5dAzBe3AcdmHFXUxG+RZvxWIVSRfZC7UZK8DCd9bLHMEWMvssx3k5zq49wOgGkfo2Th7bAoojqAmWmmYwMfGHZf2DqxoFG+fX0TzCjVzj3uUBFNsN7TQGOej8DeBjq/vtAZhZRmg/WC47o9FSw32FcomZb/bvhHTEHg/BkoylVepHT+gLHETSv3tu/MBQ3dA1rnCjLRrszxvx2ggDjbHm71PTIyVxx8Drjs6U47xHiZoF+lnkKskqNoONm1iRc2oY4xIHur13G9fm05N5+E5D4kwHpZBiDZOuM3aEe3XBG29BEYSleyHuwtp5VWc2E0YvToxRX9lKcpgtP9Sh2+js1ZNia4mpJz2O5nSeU3ZF5n7a7+LqRP6CGpqKLG6vvod9XFdJkIPO6imE2q+++YrZG7VhB8k4zmNWgZyvab7z8uLL+wjdrz17pscMseo76v67V9v32g1vqIuxNUPsRnVIqwRmsZ6DOx7kohL4oQSPCnPmcW+xDwdu6KRDhpAEA8yleGwaIRhDm5sQMldv8n396Ku5YDNTXUDZSpi0Kw/KSC8i5L87IMuuu53yo35rTLHaVrBIapcsYZayBbOsA0n2A8ldgLl9EkwvkHkpP4/3t7zOc/0SvO7kTNIMIGZYGYzdLOj2OogtUbSjGZqwrrWs66t8ie7/Ce5ylu1Za/XnrJrdkfSSDPKLY3UCq3uZjPnDAJEIpFBZPj3O/fzvO8LsDUztR+MLjRJ4A3Pez/3fa4TrnOdZiKDBmWhMNDEASaNAmQyzZjrVUiYjbzECIaFButf9GestPHa1MUAsCVJFpF2zVEkLWHUk2BhcSh7QcSVZzRdjj1JK3P0xvCxlbQKkBYmiSIaiY5aYQm2AWYreOPR/hZDN2WqseHsuYtNnJURZlCGmCUyWWCdhiHTXLt2k2tvYgrta8yu2haMQKdf20IwQ878McKmNvSqaOAGtmagobiD2kQ/vTQ2cKouEow8DvoS67ECk7MRo3xkZ1t6+xRSQJ0Uk+vGrfjxIXlsU2caW+xIv748mm6NNFGy3x2gbkzrPW60ZUGVd2qRh/ftSt/44F1UyolY8WYXjUj5fSvX0Ekdy7lhm1CwlyLvvbKAb0Onzc0hwURk51DMBYyk5Ig7d24H+L7y8svUrbaHEbNRdX/fQcgZb7DXWoP6/9ml65FOXCTFa7HeQvi/+au/pC4HjRtMnJubjMjpHgKwrVzDEp/r+r1HaECSquZmNmJs1YY80bc7vffW2fTRz3+R7sAAff31t6l9Laef/vx3RBlEFnjEp4/tTidP7IGeTWqHfrupZ8NpPzUTQUwWray4XaR2BLFMc8/AU2FaBRCV5qrwzsOglA5iDRnkBfuXHae8ATOjzUShz41kW4Bd8ZpBKsnOVgU/a57nhZX0+tJw5DRRjsxCCs4pAtyTUj1DR3KWcziD1zxH5E2CJPrGZnCsZknLjZMtGCXSmRwZjLFKslW3QVU/c/wgUlMQgXDybPFw4ooTnVWvl7jQQrTRwp4wPd5GuNPCeYrBpSFoQC2L9zQKfI4zqySdvzMSc2K7v1NBZMGZhyxCO4a12bPGc6XB60ioezlHdkZ25ZNhZp3NLKCp2EHzPnPw0IcdGCXr0L499Wzrpa9sMxEMAgLO8WJIZi+R5C5qptsgbXXQ/2jmpvqV3Yh8H9Z/ZTNeGurqc8rg0nvl2mrjssB0HlfjX6xH5rFXSzHlQcr/BNmVYWrFo4CXg0mHqXMHK1FiRwFi28kACA+Ctra3TCVWmt79aXQw54gx78mN8FUDO8XGifJXRGZV4o8RbzvXVpuqrF0Bf25kLW684MDVPLCEO6/Z1GKOTvNe9isDbl360ptv5X+Xkdg1lAe8iPVfVWQsf+5FOCDTF+/lYFZPQ8Zew11z0nrTa4DXvoO7YhxF0OrySlXSGY7PkI4c3CnSic70igS3AKJILwKqS/SWrC4NRirS1IxU6VB1x9A6+VkhYdXD65u2E3V1pscjRGLjSCwBYrMcKmVlFqTy04tWxxiQxuUp+rcY7EjGtAvEaSXXLWVcbUOpsjEROoDMIIjrIo8OHQTA6qL+JZkDg0f6cImRI1EjM82iweGjqbLfKCGCg7Kd9EgzRntpbCjVA2BOpG4uVEGWOUAO51vEs2zCkHcQiXTi5ZlWlN2Yo46cvvJLKSrFSq3xPWXjTvOZFTR9io7a9Wu3+FyN9GABYtSY6kPtH4IGxvPBvXtBHZZ2vgd1ez1UjZAHQTbpQ2pN9RzO3h1MuQbAGqjVjUM3fk7k2Mran9rXmV7a10KfG8rZ9VOhK6ka/Xxjd3qISv1vrjxNgzC4EJQKDcnFIAKwBpIvaJVw/tvrNDh/+Y2zyEHRqMyecWaTY1U28bm7iJLM7zdT/DW6n6SvzWK1aR41/JqdO8WtuH0bmTMiIVOPNnArEPzGG29ErcM6gCOCvvT228x/Og0IUoshGqgno3AfOZ4H/cPsISJCoj6nLB87sg8AVOU/pTu85g9/+rPU0EZEx8Tpu0+QoYLFNs8ebWctnGHXt6sn/cXX3yaSnkkf/eIjrm8aandvunodrb0BpuyyR44d2pb+7E/e4SjM0Df2IxRmRtJhtPV29ZAqxqFoAlgtsMeYINOGHgP3TEETK5lsZUSUZadyijGfKp2k7Ktu/Irnlj/+AhALsxnbqHy9bABqMyhVo5NBTCPhuSy/cqMw5zQALPcsmcYTwOKbessM92UWh3LBmqGtCU5gJeW9whmchGTzDMbpBASK0QCzSWTM9qQ3Xj0F6NSFUoxtNUZRXQBJOzXEmCsHiKn7187gzBZnwDmahW/ryLM28pP5sTl9QRKH1xVTLMgXsH/GuU8qWMtalMjTKgkEMLS2HQ4Dn2EJJ2uGPalQ9gwkoEa4AMPPnqbPSSmPT0On5z7vxTnavacPZws6PgvSRi13C5Ji2yErbWUKuXqb3oCKQ1I4CHF/C8CKqKXqNRRrX7lp8aiKCLgnyEjMiD0eab+YNfM87d1ozM9jvekpdngYxQ4jsfOAmD2UKnX0AWSHYSkqx7UdcWVfSKk/722pAFOJs2q2VAaxvFfKr/W1s/y7nFLMpr/kLvi4PMRWoetKwL/udcSGUVol9uzZG+v1IlkjP7wWdWZn89SO/NgylZkf8QKIqR22UYBx/cupXiCAjafvfe/vkSs6nt4ECTfSKg1N59nMk1Dvn46PpvbuJtTuj0cdJp8LabvZG/Q25SKmTD21gYxSChV960erjNSeG4TE8SD+LrhZd/JTOrtsjkFvighLpmho2QEwQ2WilAAAIABJREFU9BCJ2XHP5FaKYvOMBll0nhaHKmj99qMRja1RI7NHrBlPu5NDFPUx0onxTU9T6KuxYIqARoy2DKXe1CEMxAWSao6hV2FdSmwe90Ku2SjMVBo3ZxvDHbcAYi2AZzObpwkP1KrZDGsiw9IIckGvVrksGFmb6FlpIcqgGEmg46EoBIztSdM741tK80xMpIWVGWrsernjdOnfhgTxnFz9aUAMJhIQuwhLdAhhUMVCZXJJtW3jgA7htQ3DpJONJUAu4Dab0t2Gt7kdgNiEZyzgj40QnQD2J3ob055NpHrqJgEU1p/TtNIIoFMXvD64mD67RdpvmVQcrQbPAXrbuevsuaOO2RhaiZ3p3XNn03GGdKpYMs91KfFjO8FW0pr2TpkaaSaNbRpxOAav4jF62CzeOyUAJ+TqtetReG92WCb9XaYGTZk4W2mQ9J2yVK+//gZ9MYco0j9Ll67eYj+1pF00z3ZDeBlGRmjrlu2oODxKZ04dTm+fe4XXu4502hVKsbAku3cwfboh3WLf3B0YS3V4k5shGDxnf23raklvnj7EgEd6AXHOrl69wp40nbbGej4j2mTA54Ht6b/7qw/4PE3p+9/+L+nh3evRCLt/h+oTOEhcyzZqLUaDkofy7l8fXYUR1Osu7EcYkwiwcoH/D2VIcm2sIHEU0V1JHAmPVgKHABTglHmIYV4LI1I1vqXxKgr5YVizSQkJOi8o+psy6cqaUqT1UcSwN0undVqFDJxMo+YVxywFMYnY3DoudU7bZIxUnww+wNlbwAidxQE4GMSYOZwX64WOxfE+dwI+1rEiGhPEAKCQItPR43UDNEPnM9PMn5Bx0FBv5Txpk3SGPEsHDx6CyLSDbAProFC488lwEG0TkTBlC48p90nqYHNkOO48uk/D9lVMEWeTXtOdu/fD9HsJJwiquhqtqHZ0o9jSQ/Zgkw31nGEZvhtBLFv5ig2Pv1TrOi+CRAYLa4/5cVkuzPuXSUzaI8+IQCAJSq1Qa2KC2Bgg9jnsRKXT7A0zGjOtqKqHY4AyOzODWAwNLnOHcRnlhvO9tK0ZLCpfLzhPBfgEiOW5j16vxBkZxn/oy30oo/z7//A9gLYvfRndw3inMqSLJ2ZwqoIYtht75PP+VSCmV1r9+uIIzJ6w737329F78MHX/iiKhC+gKQsRs67whIbxkAeGH6RXXzvLWID9Oe0WyY/iEHm4dNji7Bba5HotEj2M3FZoTJ57DCO/n39C1ZV+GioW9j2w+QAEUwcx2bmFESik+sZIKQ49W0ojE3x4eseWSVku2KhqZBcjYqSqW1ejNkOM1UrNjrQ2Rtp6GIQGKbkYT4FjgUNremTetKc/IyrzT5u5nXvWwsGIHi8AqZGb2QYO601uJcXUQSqxBQPWovwUh70eT3OIUeizGMZl2wo4UB3UWroBjw7SgIYG9WW6JLQeeR/ocXqN0d9vOpHel+d4uC7PnJqJ1MTuIv117849ZJ1IccA6XIb4MgU7bgXDYgOoo010ryyw34VBNwUTMViOAgWfZRlvWRkvyRWHThyl54eemfs3Ui8MzrdPboddCQ16dRpDiNakh6GO3hqGfl4bWExXHqDagVLJHDPDoC8QiXlnCINY31aisFNH9jOn7AzrwbpxvzRWs6xDE1Gf16UGnEVqh3RKibdPzbYLpcWy2ot7IsrmAbpGQcN4zdv4nO6lEUBPBZVGUk3bAYkdW2Ansoaff36VyK2fw3IwvQq4zUhCoGdJ+vmXIZj0IoF04eJvAO7NjKF5i73Tle4/mUy/unAnfXqT/dbG+A2AVU9/G03QvTLpSD21oObSRYRWx347CH25gXWcZpxNHSSkY0cPsf5b0s9//ON08+qn6UBvG49BP5HUUAPrvJVr8zNnuavc+PlC2qU4dsE+DENTQ1n+A9Yh7E5EwNX05Po0Vlbgcw8UmMQ/cs9S+f7ZAFcNWu2Z9lyWBjhPeM4G1j0fMm6kfGykNQ08Q3pPAFPmKUAsaO2FYWZPOMliFqbi0JNHaYTvA2h6vk5a2HThHPdcDUptqL1cAn4rhjomlsNelHQVgGpUAUNX50ba/RSG/OH9h6HJKAhaF1O2zExHPQ7KXuqku3ASBVzPtO0YrQCjRYyo8fFZpp2QDBgMAAaD2Kwn7Kt6ySCkNRWmPnTkGDXOQ2QOaA3guz3Sno7o6cyM00oarkzTFsa4wIIApej9KtoVNoBbCWD5Flej5FjvQirNSMwI09p2THrAXghiIwzGHeXaLzB1fIQoxwjMSExyh4zYbURifk5JMBpbI6VaElFJrS9TdPkSqvuuksKrRJVV58uPY/pT691m+peMyhdlC8qt6+d8AvnkRz/5EbVF5u6hfZiBLDfcVz9/9V/a/Gl0XQXLMutXOmDn3tpQE/vnQMyNNMGYju9+9zsYgN70DSbXGk292NxWvQ7TfkYCF9Bk3ETu+Bxq93pXTnP2EIV3WC5MPoKRUopyJusSPTDS8hcHyF8LYhNBVFiDPABXKQrmszRBzxBuenMbGF63Wk/zMTJI41P1aWiM1BTR2JxSQGx6KbVR0FX13HDdyc3crEaIFEpOhWIHFxDtpoCV3oupSEeNcB4zkPC4SEdw/dKUWwRfI0YOiEy2HlINNva2AlBNEZnBajPZqfdKjWcI0sAUKQAzhptJH26habMN76WRw1Cv6C0Hp1mlbSWWPBiOxXCdXamCFr1s2pX1sQ/mCR5oP+m0B7dhxj2dzM2SAGQX17AbVQOL2XPUk2QtjSDsawpYVXUPh8YmQJEWhWUYnltoNO3p3U4EDQAi/bWnuz69crCboZ4o+NMNV08tURAjyQKVuiNde7ycHjxtTNNMtH5ezxgahoOuaAxxFFRiaeV93jhzLL2FzlyHTb944ta55jlMDlOVIizgeGSnIQKodSmF20OqJucAE3etfVgbOc6G30Pv4RSe9xXSp5NEodLcF5T7QRdS2Skb7HcQ3b2EcswIkdfFCxcj+t9Fn5jpSgH77CtnkSSjcP/oNsaoIb3zZaI3VL6beI9B2Gjf+fDj9PFVCBxtpnbbSdvSqIzR2spgzHlShDOszdauduZk7SBd2JPOvnQQVh0K/vfup8eM8+jZ3JNu3riW7t86D4C1w2DDgLDXrG1WQcx7ZG0i6+yVYFKNwkowyqBSBZiac77hr7VzxiK9uPGh1jzCrpZglZ2DXJvOqZ/MdMw2yL1fIZHEuQwCfo4MCmMsc1cv2fSWbS9GRRK7zMJ4D3VEV4nACivFv0n5AWSy/J5SJx6icd2ehSNESn0Mb/R1Z536zM8Ery4iHu+fn6XZ82SPJmfKs7jAeY4+VJ4zDZFsgDEqNjhrDF3XoNU7ngcnSTKTslRSzJ3obCTnuZBtKoCZtjaCuUCE/QQQW8AuLHl/ANJ2znMz08234zSdPPEKER0qIZthwZI1kRVrjUygzCWS0ikoQ+hqRFGSIHREsyuRAblitst94M/iHvg/X9NoLAOthCuzFPYpWhNzcofpxFFIKSPYgfPnP48SwVH6w/qIwmI6BCBmOlEAMOXrzTAFXwGxiuOyEVW/yHmKSKNIFZZAmwMWAdqMimORXgx/1m9GI8EBpkD88Ef/GOfaiCwGF1d6zMo1KJ/HPcbxN30dy1NEkQa671BCiP1b1sQyiG28hHyg1Cv80Y9+EI2IX/+jb6wDsFjvmi83eo5SMUh4rBcufMboiofpZQyIQzTbOxhRoedYK8VdPD+DWEZcAaVuxfEB/Xw/ZMM+yyuILl/dGsk5bubM3DO8qNFIadRLgad3a43v50sdaZKu+2czS2mYiGwa2i82O9hKprLykE+ZS4CY1N2gUYe/H6xAi7gx8VnvjU8j6DkKJETnBTwPs54eKTOBcBPpjy1s+C48QOtixk7RO2JPkEDp3wHQIdJZz/H6thOB7dhJBGZjsjlkQLMZz64Zxl2DtSkOSAPRhU3Rgll45jEEMFPxdUo0FNYeR4dH05PHGoVhAGg8KL8q0EuxnyayUTR5yuhPCSBer8nxJGya5xBEnhNmThGhCCINpm2IOjqINLrp8u1tX057N8EybbC2BdGDps41Do6jKQYn6tK1/qU0NNdNr1wPE5y7Ib2g1xgePmlbWF+KH58+0ZfeIxLrAu1XqcfNkLrxeHRj7BXntZ6oHp7p3nqjXBZYOv3Vy1dp4EbLis/cQZ79zOlXUSA4Fimizy9cRu4KEJO0I7y7TlyXBfvdSFcdP9oHiYTok/vTQ9pFQ2ij8wQG8tTJlyMavHrtPIMr3yAFeZp0EJEo13GH2tlvL99JD6CGP53D62VK1HKdyvO0Q7BPjKz37ULBHiM3DwuxA/3IL73+EnOldqarl65Qf3xM9LAVRmV/Gh+5no7v7wDEkAATxNgBW7f2YkyNxHDgdNKi6bSAG/Z9RVG+OFBlHSuDzB+uH5S/L/8M0KtmiCpnMY5k8VrBkvPvRoPFNXgequ9TjG8p006V9y8iMSMYo3l1DZ0LqIi3ZAqyAzpNEq8im2ItTXJUpJykwjvPDwYz2qgDyHU9Gx2PSMtISSk0a1s6bo5j2YSUVIuNyawVf8S3IGZ2ZIEIz55BU1hr2Jhp68QRyTklwxYO5t7ZEA3YWOt1nU3hu/8EyaZQkLDbWnX5hqip/vK3vw12XyircIhMPW6i5qUgwGYcmZOnXon0tGONWrFhkVoEbJ2SwRuE7cz3Mxv4INTUYkPUxQpeQLjsVSALAk/hQJQmOD83k8tK1SP1ahUtCMAAhK2Jj44+DYbihfMXQlfxIJGYKvaSO1Qw0WYrsKBWqq8dgtZlrrp424gaKna8yoqtmvWyBlaNwmKv6OCHLi2kK8Yg1YdtWY8Hxa5b90O5F4MD/emnP/tJOnbsRHr9tdfzXqzZ57F+xbPMHpn2jV1rIFHgywdf+epGEAMoymdVipAqMzekH/7wHwGiR+l//p/+l3ij3FGdv74QxFyceI060l230vnPP41C5JtvfomenVORhhQ4Qm+ghq8vjXxFuiqLE4lHVMBLEEMXJPdwEQnUoZKuyO7MLJI003hPCvrGtXewkNti/s9z6ljT83U0PyOHg7r2JNV+U5lOkw1PSNJGIHuZIin7M3xvwAKjb63FiDIP/OT50t9DzFgCBxFPq2oDMHI4TN1OjZUOysEO3cBIglmUzbTWqG2R/lDNbhObsI2amZ381hMkK1h36MJr3EoKsAvmU6MRmXRYNobfps+k8RtR2rpmc7ijKmZg6slSmqA2MMg9esaBnETxYpwCtdcegGraU7JIFB/LmobeWWaT2hAtk6sOQOiAEr+DadQHtmJculZSFwDW7Mh26NB1pmlIJz6B1HH1wVIaXaRPrhHj0wCpA/JC7k0yMiVyQ7JqP+m1r7z9GqDCTCZAbFaar02pMNC8FNNRCzoK3IgVpMIaABw1Ei9euIDzcynSxD0YjZchrRw8dAwWInO8ALcGUn3PWYcpp3ED/DCSIlLYA3nizEtH0ptnTzGnCmke9pxOydATUi5PJwD53H9m8/w3v/U+TtUhnBeJICj78/tRG3SJHh4OjachHlvfSo6fe2DfmpPF9zGG4xASWeP05Qw/ukN0RbMr+0hyAUkwHCpmaV34nDB5MJ09TBpKzS5ZZjgfW6jJbaXQ7uPLg54L/oXOXihkWBPOhzDXyLJFCKNTGoeK4cnnzyXPnrXyRtHdWDmb4VAW6b/8OiJB/jMz0DLpo3aQpo8zog+DrFGJy8mvGc6fxKuiTSDk0yJVRfMzqUD3sUCySDRW1s48CzpyocUZdd0ZFGKeEr0qHj4Q0ZuRlxMWZnHK1AU889IxmIu9xVpZr86ZEg2xe8KoJPrH+G53wCW/9xqeQ86YK0ge7URQkjAkgcTEBfVYuT4/jiCmxqr9NJ6xQSKwD3/5EbJmw9EW1I0TRNksmq/NPO0kY7Jv30EmLeyNlGK96Uil+IIIZ51tI229gDKX2HvAm9bOdCtuasW+l1GwZyIMdax5TkG6xgKFB8aBrjqvsjebiACfkVpXO1H1nYucF8+y6URFf5WeMhJTVi6AxpKG9dHK0NPi/lccFS+0KpBdbqJKX5iwG9JYWWEmhMgda8Nr+/dNpF1LwejKBsybLn+m4iuU+yVOQdy5dPFC+gHB0b/76/8hpk+U7xWkk1iLvPedbejg2UpNl1/4nt/8+jfyUlYiMQrn1dMVv4oHeOFDjCn4IW92DEWI9959Py68Qq2sicTKi62kHni+6gWXSCkaqu/Gk3mb8HEHYp8+TRALpWI9F6OhADYrm0QwoaTh2JXHeOsPMPgw/HzMKgZrDZFhSBb2TExNoQhA+staVz0F9HrqNav0dywggTS3BJAt4LEwUHMUI79A2kwmoyAWh9SufyWl4nB61UU9jkuIicJFDtooTdZkkBZ4mtGOI1r04pUmajDXzvNt7M3d+4JFlkaSUh+sqELnr7kOhpVkE4y6UZlK6KZJs3GpQ5x0SzrIYLvNFKNt9nR4X9QMMSyCmCNu6lU34R54fbYzzGIYnrKh+x/cT/2k4ka4X7IQPVz2v9laEyogAp9K1lxrpvLSb0aKwnEOToKeizluK6kXcdsTe3vSfoCssx5GJyBWL4jhnc4rAzzTmi7fQ/D1ORFYE/WwRhibyJR5Huo1Vja0870Hpfcvv3YmHSQicYT9FBGzwsXhvcZBwGNnQ1tYv3PnURiGo0eOhh6f6cApwEFWWC/AbkQmi2xw5Cmj4jcjuMzuIAXZhlfsB1RVP2Y9fZlZT0RY0vsXed3PP/409T8cZHxKDxFZrqu+8vJL6U++9VW8VWqROB1SxKc4JIsU85vocZlnXQaI3gTHdgB9ih6/AYgDEmF6YFSuAP4TeMCmpDsB/bMvw7Ijer5281H6xU9/kKae3E4v79+UDkP4iDQ5/X4axK0U2ZttnA9gyYagPLhhvipAFmef/5XSRTkarxqCmoRhcf4aMWo6S9Y7/VE2iAUPumicjWR5EXmZ8ShTM1EWCMArTABvHlqpOl/rQCxr/sVIIaNJz2uQPJyKgMOHQ2YktISx9XExSZwX9YxFW0mAGJR2WHQ3bz2glvuIKGo6yB+NvKclgmbOy+svn460cKu6mLyR3zoDEfWx558rJmDaEIPYxvobeencef3hR0ossc0Eh8rI3uZn7ZVz6gQAswBxKLBttpbcJQv1m0/Op2dci6WPXdTq5FdtYc8c2HcgVDBsUdkKAcp+RFAshKUFwjr/Hk55marNdykvW5XwUUkXF6AR9yjHxmEJyyeVUkvht0TWKEsyuY/87KZrTXPaF+eZH8auCmSfUxNTNcn+MEHsYF9fCB1bwvHM+xrZ2cmBY773Zdq4jPSzsHMJHl5Tldae7XRcV7F3QzvRrBkvaHO6Ded58+X9G3uwBEmfHYsCJY77pZP9jz/4x3ASTCkaka//ykDm17SRGGc0S7SV65aY7PyVvGzVdOKDYgeX61k9KG6SoeEnNHj+XTp9+nR6HyBT1r9SAK650Hh2GclZe6EPZIDQ8ebtO0QNswgEn0xvUZCzd8Pl8qLyn6XXl38ikMFBwnA84sbd54NPR/Np4IkpxUQBl7rFMpt0dnqM3h0aomUHMs+rrp5aRL2GrgPvv4U6DvN0eN4E8jFPkQYKDTZjPetgOj7hAWf5HkkbTXqi/iwiMLw+AQivuEHyB/cp6koYa4Fz2f4LAK+e9Wjw/aNRWSkcc9BZCaTVg+aQRWteqlJQa3lCXniCG6mX2MwhcKKwFHzna3WQw9935BDtCQdR9iDqVFTYSM46A8ysMBAB4PQ6QdiYJM1mPnyMAu8gaZo5PNpV57lFalNQVe3D13BdBUzTqxode09WQ7FjhJrCJGConFA7n/UwpISDOztTTxvkF1JnDUhQCaYcIdJ5ghjTpInE5hkY+JxIbAUQUzldGn49LNB6QGQ3Y1deO3UMsdQ9gBePJwoyFRSbvdjtEljGKFB/9umFiMgU8N3FkMNWJ3LrtfHZZ0kfPqCnbYKU0SSediOSRCG2zH1qbWXECc9Tgmj79k3p5VPH0xF6u/bt2Q6lezR9+MOf0S83Fwr3mzbRfI/hOkQz89mzpwEVFPUhbawCsAsQYlZdf5RDVENYVZ3Dc8W3tbpRao7DzJgaI2K7cvkGjgIyStzL/dTUvvWnX6Npuy1dutSf/uHbf5umBm+mk3u3pKMHewMM1qjLdqmfCIi1SFDQuBUntpZEEdEUj8/+eK4B5frU+jROrWfrC2nsSo1TMwWlNx9RkMa+Yh1yCiuyAobz1avgZ9Xz7rWVs6/CGEX/WEFv9noEprAmXp3nINPuBTL74jSauV5e9IUKFpyHuWhCZvr30Bi1wwfordJTB3As87w1vt2bQZI51JfeevUszewodjjtQuEDmZESrXTcFPIu/h01QJ1RlSi4H4qVN4bDZ59ptheWGzzzHXj/oa/olG3OpbWzWa7pAgLOV27eCnairL+de3aRjkTLcXsPOqO9RDc2Dm/lHm9HvoxZfaTOowzA+3GowynbaAKzcc0LX5ECi/XKhn3949fXoMq0mvbII2u6znuqg+DntxanoK7q/KNkXoaCnXghyDVqJsreLUHMnlDvnQ5AWQtzi5UpxRJYCjTI0ZiRdo3TlE36i3Wy2AJmzdhj9nuKEy9+FahW7LWS4f73f//taP35GgTBcLdqa2KBRNmxco+ZTrQmFutSyKz5q6++935x2cUpunP/QTy1/KotD+uNmX8eQkX67779X6Epn07vAGR51pKbPD+rvNwMYgITvQ00GRvqq/J9k2ZRPQh7fE4wgVSjHhmugoWWC8ilByk7ETHI1REOwEPea5hNnOddJWoVdRAK6pA+qoNGv4RC/eT0AFHFBCCjVA1Uc/rGVojG5lekxcsqlLFEpgcjKiCE+kUIyhYzukJsWJDgs2ocSRlkOjSw5qyxiBuzGn/MR1N9X/UQQMy6h0oV0uw9cItOiOVwKF4chBGQr4emw03URJo4ZKZbhqGGP7p/L6YTN/t+bMo2DpeeosyoZg6bCu+7SAtsxvjZN2N7gtJJ0WgKIAhcaguaL1bHbgJAk60lMzRU/o26Aq697rB2MePLuqB9ZwKYkj2yvKwZTRd6eAuwPjuaVqCId6W9O5CHajOixMjzWotMbJ58juLHQ9ooltGPbJCdKIiRTvTASpRR2JX2hV5A7Dj9QKepU9UTsg7zWWdpibCZO08aJr3rYcSj/Pi3n1BTkQacQmX/3Lk3oobk/bl97yEakbdJ10GDNpqkeXiJ9yPnGlJCNoS3QWbZQuS3CRJGH5HfV947R+tEI8M+h1jzVqK0/VGPvYHc1q1b11n3CZ7TkD746jl0DpHmYV3Cu8cgSTrpph7SSLp4DYdlBTA1gpyBWi/z8de/O0+UqDgxr4vB++rX3uMeN6WPP/4s/ebDH6XF8YF0fN9WwJTWCQwlmcjoV+qlDiqJKLtt+b/apuccJb1Ay1hnF2o922wgy8cXoKcnXdTb4qi4zjWnujziaqjXfpVN0OXPyuuKMSDFY7037medtMzEzg5nnCHJB4JZZBWy9c0nxjMFwUq1CYDK/i1B7Nath+na9fvUbGm5iLFKftvjuELkvjO9evqltJNerAbuy1rM/stpTOtqpiTL9FKQNMiIuP6Sd4KLWVxXKMOYbsRqLxn1s9c1d2ZGHN8jkI0ifn356nV6BpE3M8sBGG4n6tqHc3KQnsJOInGnTTvzrmfzjqi917P/dEpt/F+zPBH7uTCANYtaqU2W0Rd/lpPbKyor8cQivnBdcwhegIalm1yT9yECsWe/E9tg5B2OK4xEpacuIJmWQexwMDL7UO8xEitBrCwBWVrQKddY1+6lgIG44CxAXBr0XPuqXl+0W5S/jjOcd5dCvzoH5VeOwtZtsTjv1u2/A4DthHCV+RXW+GvesHhKOG9eDb/T2a9oORYOlQ/7ynvv5cssI7Hb9+6tD/1qtn4JUg5XU2zy2/TCvP7am9S43lxXH6t8gOIvphPmmd9lDcyi4x2o4I+JQNTre5uBZnsJ1RXlFLxylc06lYviByASgzhRxyThlVUmEc/d570oBNs7RV1sjebjBhqPmwA0FSbmZoeoL8GsYyM2NW/DeOyEYoAU0irjMjC8q3hN0bhMLS2A15sRKYlcrwpx3lg0/lfUX2OujxGNs6WMXIxiBCX9Y6n6MO38XVb4IL2Hhzg7Se8a6TD+EaBmn5BKGx0UjA/h0ZlKbUXe5hl53muXLgaQ1ZGOETgFeGsCLXhPTW0AtNEZUZxGdQfF7x29e6KmNAuAzfBtBDaF2oEpyWn+Pk0LhEMdpSs7UDAm73KdMVrcNIIeVkzVzqM0lokQVPsP5pYadPxcttkMhfcFZrh1NkPu6O1ArJXroPHXLbFEOnR6oTXdeExktUADOCA2X9cTP/c9Gklfqom3qa0+7SEy6tuxFV1HJuOSinwKi20mGrUzNVc5nx4GqlqsvnD+cnqKcsIK62kLx05rExJNqBPeR1XDdJHN0I/xOpdChNl7SfqY+9oMUIRuXjeeNmzFfVLnXz+D0aEADvi0M2yzixlzNuH++te/g534AOJAK8ZqE2D5KrWOTTEo1SGsui2SAoya2hBvrqOP0Kb3aLEAnmcYmHiNVNiDR0PUgIgKAaXXERJ2WvBlCCmf/PJnaeDW5XRkHwxGIkIVPRYYzyJlfCdefSvXFzWl0rAZ1RSCrFUDVjUwkUIJUMju3UbDkL3TbGQi0RI1Np0JDHumKmWjUxiVeBn3+QYDE5DqddQYqPCHJXFUHptrU4JY9j6zsk2ubefUqPc1G++czNRo299kFCYjdhwi0ZPh8XT7wWCA2FPmji2xl9ccjMt3K+u5D1WM44cPoHqyNbXT1hD71/R4pPyJxkxb8i27tYuzoZiz0a3EEqPBEjzcc9oa9RRj75J+dnL5qilv7LhRmPWkKdKNj0nBD1A71anbSibk9KmX0n4i9lacI6PoA4BCVxfpZ4CrkWislfvagMN4fT8CAAAgAElEQVSsXTGdGJ9445pWgD7/rnobq7F0rvNU711+THkfIyaOeyCQGIWpJ+j+9DkyMv22PUAQMw1/9KiRmDWxPvQ6HTRLX6smzci1uPkCWUPUxqruTQliEXEVe6Q2SiuvKX8kwTbnC2Iv8W/JGs5vLLMA1QxDTvOaVVFh5Tvf+bvItnzjG7melSOwDNzrosJiPXXGp7Gp5euFL158jq+8925e9xLEbqInpxdaphhqUxa15A3zmcOweBwR39fXFx9gw70roimiHhUriFY8iIL5UzyHGzQSyqrZx5ThN7/0Nt4pk1Mjl29NzAOZFzZaoR0kWUf0VYf24BJ1niVACt0MBXDXiLAaSRm2oGkogSLRDD01jcQSQNLcBCuJWs1ag41+XSROYM5hZNVpXKE+4Xt8Ua42csV6QbkIlVOMgFjO7ysVlXPA1sfCOzSlCkhlptYiTEEmytIsKeXeESQhv8Rr5vEPTgQGEChg7mD4n82Szke7joDvnevX0xw6fDEU0ToWa+yYknY2q4xFG3+lkHeT0uimp8ybvcj7PVcpwYm3HEzHtTt+xd4mJ2DHaPdQ6wZ8zYkHgcUEex5x43DHZSTrl1Tz5nWyQGgmfSxSBJ+3N4MpvB0IGO9C6LSrXQUR6haAx/R8U7o3vJyG5+mlgg26CIgtsr66o42otLQRxe3a1sUsMuaFASybmHvTSM1omvd2rIre+DzsyEY0GC2Wt0LUGHoylgYp9M8TVXZCr3721CI7fS4U+GVl9aI4YrP3ZcSMR2lMXWAPLHMv9UgtXu+jDrBVQozTuIn6NgNSpnJNey2Qvh2llmZ/2r796CIyCPQwe3fPHsdUwNCcHWP4Kn1wrJ0nTu+1h9pIF69h+jGqBHjcDXjh9iAh18lzUB+gbnb79o0woi8xR08D+ssf/yD96sf/mHajrefomW5Ydou0epSDG9sxiqGfWICTBndjz1j2YquufRiMcFYL61KckDgn0aqilSjQRwNYPC4krgLKylNdBccXQCynOIrv0kgFLIZzUgFdHcyIxKwjB0zl2naRjpf8ETPHvFr+yCM2ENs1isAAj0/NQ6SYSNfvDqYbt2nIH0fBhchqhbLDGoSbDpise9BdPaTAbg/9hKxtK3apnLDtWuhM6+z5ZwsRUYAY+1i2rtGegyhjICX3zlR+kFe43lATwulbhsyjvFqI55Jyth9shY1yC+dkZHgq0tKvvvoaE7ppv+B+t7MfbfHo6iK7Q19lC8QsmY8NTHHPIGbvVbH+NX9kpnb8L/sgYXBL0Kp9YI5Ecq2pSN2661x30DZ6pHgRMybOBXMMjestscP2AJv5JUIpvn6MWuK+fUzJjkGz6KTSPuJbl8LJvofXGjXPmovOwJDBs9xncc8LZC4H8mZAzA6LIVvhWwUgburm/FlMjNep3at5/1ibdIisY5B8/3B4YquUIPYikkwBYNqz8ss9VaYev/r+hkjs8rWLeB14/8Vp+EMg5ovFXCTePWZ+FV+1bx+LhtGfZwZYRu38WxsjnzD7xrk3zvE5duokzaiv41n0ZAX4EALOj/X/NiNbhWmg0XYtPeMGPiacZmR9FKVNE+CFNaBcjneEqcJTpxeKqc0NUeSmIbAR3UaJHnUWY7mZq0RkMQ7hxUbTClHFd+aEB5jlnRUeoAvnHKkgf8jKAqgCmePwCm5IXZFuvXeTVBVRVh0RUDOxYDNGpgkmoocpUh54bYbeCsLuxZgu4A2e/93H6frVa1EQD9/LGhyHsx3vvQvWj82NLZI8/DkeTwPpEzfggpRlIr5ZNq/5cT2dEAnFaEefjpjFRlsShEuDEzWGTJFepr7mCBhrGhHS61VHrYx+FOShlpHLqltAbxLJqM5OUzY4DwwbnV9uTg+fQrGfYQgkUlyCmI3gGmYjth40vfpQuNiNMWgLBRQ2K0BMN18onj9mfMQzaktNzG7q6ztKXWpLgLASYrNElLNEXONPhziMu2Pd2gCVvXjCU5BYPiN6HZqgPorSeQdan0b5MrUO9R1i2OVBIv6nvNaYOzD09t44+ypRWAdKG5fDwL3/lfeol+0ldctYe1iTCp6OPR2J95QerrNij9JWnIx27ptgH03XgFijM/YAwmbSjNTzQylmnHH2o/TgbVZGi/63X/z0J+nv/ub/DHHYl07QIMtrLRIBdHEP1U/Us3djlecl0n0Vz7cw/uGJ+8PsTOXUkwc+p8Lzo7L+6PpILB/G7DXH36JHLWCsiNYqYBSSZrWntgpgZYowv3ZxHq1PxuM9D6alC4CLd8xefgwyjPctDLV7y0yEEQR7Sjbs5MwKuoQzqGI8StfvEAXhDCwrh4YUVT2jWjpxgA6gTdhLjbGrDWeEc9ANyMQQHt+XS+giutiGQyeIaTKiPYH3DaacdeDoqcyfXwAwi7JG9GXGwTT8svU5nKVHGNQRnKUt27ekvft3U/McQ4PwWtzHV9DhVABA8WGjrp2c1U4isWUc4RYi+05IH004X9bFpJ78IRDLV+HyV7yMwq7ke5U3Q94AGfDK+14ywB0BlEsdUUZgrTKIYREZsaSM0xCR2OefX4jfq6S0H0dtNyOOttDKY0N2eU9KMofXWo3+qwCbo7EXa1+VKy1LL2H3CmAsHCavxzE4rl3eJcVnKvahr6GTbhBUlZHKj8z7OO+bYrWyo8790jEvo/xYo+JseKkfcJbjWWUkduHSZ6Fi30Sqy1eo7XGoZSjlD7S+CFxibnkksteDEdTQV8JEn4dBxVDdQsT1AR329RiZUxBFXnnltWhqdaRKUMGLNw8f2E1Jo21dAx7bgiCF3p9q6vE46bV4x6R5DJGXGXkiS+05hn2JA9NIA25Tk3peRC/Q7uli5buQXdkY+8edtqmw8CSLwxiLFKoDURHLXmfUz4zCTEGalsy1IA3/M9KtNy9fpBbzCNVugCw8R4FL+rjevMwmFQjoZcGwtWOkFep99PAhvRMMseTvHkKLpE2sTxubcCepxB7GVMQMEg+Moyn43RKfdRDWnPJL884L8waoXYeDYMOmjdneyCCFFOxLD3X2mosm7qhnSEQxXZPrDpJGHHfjSJk1ouk61McbnZukxD/7Y5F1fIw+5cAkB4uU7SLNznDdA3ybGSQaKt8QK7ZQT3Bydrwn66mGv0D0CE3DUZiCRsa9pEjbAaQnA4OAL0LFpA+nyJs7mqOZ70nmih0mRXIEZuw8IHSD9OsjPOh2Dste2K5dCBhnBQynNwOASFu5F7YxmmUXUdw5FDkO9u3nc6k7B4ySYlIqqJlrtY7Wwr2YICKeolduOvqIiJpY8x57hPDw3cNzRI+Taukx5mWrYs3OCZM0wN50WKIOgYe6Hmfqwx/9MP3Nf/rfgzTyEiM7TGkuOT4DMNuNUXRytMa+tl4S6Tn3Uen1Fgc1/zvHU5GZiLR1mXzKeyHSVMXxrz3kpeGRLh/zw3z9mvcINKhY3pzSiSghPPGqh13NjJRgG+gVj6mau2wBAuTipfLrOBvQ9LA9ZCpGPIcdPD23Rkp4Jn16hRr5A6jTTGI35Z6QOXPeWBf9iAd6qQd3sfdhAFvXdLxQEH28z7y5Ir86Be2K+nL/3F/BxjXujN4vSVsSOmjGdpwH6+bRCaWaUO0hI8A+7AfEhgGxrduJ/I7tD+LW5Qs3eF5DOnL8ldSDoynrVGdyOynuFlou1uqIAFs6icR6ADMAAodehZ9MHc9Gtvyq3uO8OuVXBfD9ady86kpmRZRsi6qRsddOJAOAKVggKc49pArP6OhYsIsVANaBNRKzT2w3oGuTt7XY7FQUZJ2C1VnWUqNFjQvP3ICcrq1cf42NjGsuosQyS1CJGiufOTc9OzWgmp4sQTI7VrVmd122ofKu+S/apGhy5jNVUq6xNtVI8f13N4LY5c/iuMjOitEX1XsRLyorpPpVem3r37nE0SX6aqzFbPySEmv2eJD88zWUDZ6OP4uBhqYVjx2nfwwDqZp9KUSZfUU/uZ34RimkAhACXllW2T5rrTmDyjHq9hjFOA9WaQZK9DhhqIXetlZC6vad1F4BsVVADAmpzA558asyc6mMwsqHIEzsAZeym0P+zL7yVbLnl2tBzXp7pCvuwXS6ceVCesbn5EKjNUBjKfOpEcJIM8YxWFIKmnq6YiPBnsR4X7t6NYQ814ikjLg68Lq2b9tBkZYhi+rJ2cjMwYmwndcdYRMruzNFPawNj9XDHj0zgJDkjfJGhphxaFNmdpq1ilKTMUA56NA6DZnJZASHRcdDhlwDcUaNwAbqE2uqhK+0pCdTq3xTsCdVuyDBBqaoAK1ayZGDu9PB/TsZY0IvDSCmh2xDsVJBkxiPxwDWECA2R/3BEfGtFMr17FUesBHYsRwHDlCPIOLp73+Id3kiHQLI6snNjsFUGkAV3WhWDTYVNTTS/dRaL5OaVYlBmvEhRqYcO3wIkNwG/bedlJDGB4PjYbXGUjD3JHHbrKvslX1eOkedpHI7oFK3E8FNA3C//Kdf0p92GzbVvvTVD74abLgLlz/F0+1Gh/H1YNG5913un/7gx+n/+I//G1p73dGHth2xWBXTJezsRqpK8eIcYRVGv9jjWWLIf1SjMNmKocJitBYHMrP9goAU0UauxVQOa2Fk4ieFYQlF+0qKPjPlcp6K7yCZlAaz+lJBBop0Z8mKzAa44qRGVJ/NbKm0kKMNSURZYUZjKIgJJPbmzVsXgw07S8vL/ccT6XcX7qb7g7a95M+Gsh5pQyZMdMAyhUgkiLUDYs5za+K+S3ry3rIFhe4AMsezZF1Io61s3EzNmikSxALAuFbBKbIIOlO6orZVsA8HnzwmnUiDM2nLg0e24fT0BLloeGgGSbgDoaSj6kcXzNZ2AKuBbE4TykBt7XxDEmoFSOuNBiWUeB3hKxSkl3I5CweldObzP03cFyS22AeFcXdPcq9yuqwwwHlTxONjECn1bzUltXtP6beT3CFPoRbEbB5XscO6rlmcAKninkoyq6jF6McUe9H3K0Gs3DsbnaosTJ33Tkn+qNTKwi7m3xuNadtKhytv0WqaOy9NubcyiIYNLLayAKYoQVYZ8RbWgFGRUfC130W2Kl6pEokBYrrLerQt0kipV+SXLcLCfxHE8mYyFWW4/kVfnhm/9cruI8F0m7TiLCmwHtg/r73xJQqpRyISjHljNuZVwkGvQaafg+5kM5E6m4FSD/HDAmUcICKBNuSCpNjaPyb5QSPQRDTW3MLPG/FIoOZnkeEShPOxLFOeGcTCX11/+WH4/VmRw41NmP/uZ7Y3yr4o04hjT/pRdMiCpiMY1md4SWp/GbVZiHbCsHl8N5c6bw4QtTDvwZMBqrzXzVu3YtCd4bRMojYMtl6VSujONGqI1wEM8RK9doWA79Mf5oiS5tjgKGvobdqAioHW4w5JGF6rPB8eE/XYcmTGCtpHIohpINWD5EfBCHIsBPWKekDMxmBUqhiA2JCeoUs5PAkJZLWVCAuhW1Jt9nq0YVj2k0o8cViA0bjbjwYT1PQyYDZNYX+AHH4/39MQWoykJbqoVt5NNK5QcciAYWyWiKjtD9kHQ3MfoCapx76emO5LmkdAMD2hlI7Aa2+f/97MePvtFLUFsA6jLQRkbXxtYk+HkY0DxweJ/QjrEOmyARq+H6N8YnSotFAfzdWbAClraX/zf/9NCC1387qvvvYabNGu9LtPPkonaaz+93/9VyH4LCHAtf3pD3+c/uN/+F9JL3ah8nAUpiWkF+rCXmuAmM3Zsbd1jIrjHAc4RzjZvGWAy+cgE+SLFtMqaGjsykgsADA2Y+X3hZ2AXFRNGwYjNAyGqQNeP7JwWtEaB5V/5mesPyOVA+HTS5tS/BkMRq89jFj2vCPt7iBHFVm4j05gmF1gvt9SU7pxdzT95rPb6QlToJfCQXRK9zzDateY9QdgUd/e3KoSjp9dajj1ZIyiDF4/T1Y8ycNRI5IQMouNHTYmALjIFwkMIJ8/i3R5KGBkgseToYE0+uwJrRc4Pkd7IEPsJPLqxjGErTvv3KQ2ojDr0PS1MrXcvdHa3kMNFtUOUtmObpFhHexEXj7MSv7wla+NtaHyFzlNWxORx7+y5SlTZmGbsnWLOr41JUFMpX5txVMisT8EYu41dRONxLwk74+NznnIaNnMzs+8/SVQRsYkk0jCEkZEnUsp4eiKXLGHqnsqPq7rWgCNj/U9tG+SPXJZpsCQDbY2F1vL989/GlGb8s2TqPNXWSvMezq8gPjrO0gZ5h8Vq3wBEPP34fWZzuLAxxA5881+mJows/AdYnGLVY8QfQmWoOmYWtJE9XbGywSIqVThzbjBhN2HzIKSebaTwv3rb76d9uzvCz2yvFAqTedrUhPQqcABZFDtlxmymUhmLQMeUfiEpdhMj5gDEGP2URRD3RISDtTOc0E9tWrXedLW1wTKMPcLM8JBiYkkS/GafipvqIeCaIQ6zMjje2kcYofK5y0ywygAm+ufxFsapebyjD8XYLM1YeTbSNtmIOvkAAFkTnkmZaL3YjpEFQMp89Pkg4fQPXwGEcb04w4M8y42p1R9040a/iaAzLWXqagIqkNJvaV6a4LUtCQNSRt+7iABZNAP4r3YVWzAaEoNZlLewEumG2VFKWDrfDFkpFRMmHrOBG9SQHOQKkLSC0CbZzzLStQoARS83q2k0E7ar9K7NepSRoQLgMxz0oHWxIaRG4q+L2p33msBtpODebjvcEgOPQX4x+hLnCWqxWqlk6dPxWePfhk2kIe4NZTNBU6VG0xjYuQkARRraRqoi/VVqLVN0VfqKNbgvPeRMAuHJfLAUSy/fete+vFP/gn1kjGcql6cqrcYuUHqkNe7AfFmYmw8JkjbU9cMMA6PDqTXaKr+429+BXUQWItEckvInP3ml79M//lv/hN1uDYYbkfoI+O6ATHBdS+1OCOyHGFVswFGFuWojjiOxXc4co7kCWOXwabsZ4zPYKQUvXSZ6hzOWAloAU4e8Pw+8RqeI/+eGUxFu0qxl2sPas3jC1ZHvqbivJdGqeLqRc0475u49DBoub5qzXaRHrw57j2CGjTKN6RLNwbS7y/eR6zbPeZ1LyHEvciMrnoa7cEOZgh21M0HmchITHvRgnNq9KWTbQ9kvp5s00IvkX3if8amwVovAMEUrM5wjmWK3c9zVWEZYizM4PAjnMlVon1YtPvJdnQy0mmhPj0ahUwAoLUyU6ytcwdvRxqYa20lCtuMmHMLkZgsYjUWjYi1H5niEjcmX19cx3qHOLvJ1cWvVfLws8aVFzX4PF25gDH2jA6/5BXZiTpk1sPGIKYMUIa4gDiAjpzpRAHMb2tiXRCLpOmXpDFnQbpXSlJHDh5z9J8zNBnESqAoQUwSRtkeULZjVOqrAXZ5zSsZAN7DGpkOuOczm86A6Mp+rP23+zqUX3BaIz1fs24liFUdggywXz63QQC4AmLFZo9NwMLJ/qq3O52LikPAwark5YNCniWZcv2ryK2XiLDxYLiZBLHCr1TR+JoGAraakHP02Ml07p33Qjla6rQfV687nEdrUKFGgGI9KapQS2eY5TLDG/MQOUc1EPJDPLDp1ufG0ItgJfqORRMpG7EgHddcXXWjlY7U+q23zrnKGy28EkcczKW7N66ku9cvhWagava+ufJS1l1aoX8L7EZLI45NYOPZ3ClgKeKpUduKx9SD1I31kiDNhEEyKoKezE0dIP32hL4yN7VNl7t378x1NmpsGnSjNY2g6Qb7xp7QAKlQaCu0cz0+QcTRLdLoVffOTkkc91wr07PVU4vD7przvoBzgBiplwbWt8l7zPcM3vSkwsr8OTLOaJjnuBI4CaHY4YgLXqAHkd0D5OR38JlMq+k1CqiK/ApiNpw/6B/AiCnImselW9vau3MPEdT21H/vPkzF+1CbOwESRtZDspiTbMIm30v/zi7qE4KetS3nS2UdPWpoAGZrW2aTOQ9Mb9C6SbOTgYmETHfKFZLgQWYr5INaWvFUAbbPPvs8/d13lFcbBSiZsYboq+9/lplXpxgl1MHzBduHRNcXLl1in62lr3z1PdQddrBiALNRN6LFt65fSz/76Y/QbWzjeX1498zcU4qLs2QTt7Wcsqac6wYZoEoiVRiD/L/Ys6Y3I6UoE6zGBckwkWtifv5wULyHpa2IexmJwco+D8J9eTYD/KouzYajmq8rdkNN6r3AsTx1wu2fwSQUYArXSBMQKUZ+bgvKAt+q3D93yjqpQ/g86dNLD9KF6zgxRDsSuupwTtubF9K+XoSrt/B+syM4TvQqskVb2Ns2lTerL2pdLJiKSsIp4l0SklgpsiF+NhVRQpdSSamwV5lYZIOEHz2kj/mLdbgxhpcODj3AqVxMx491c69s64BGT1bn8VNqeLTxNDPiqaGZmVyAWCPs1FYcmQ6ISK1oBQpiTp6IqfRlhTBunZ8/g0PG/Zp1jGtytbOFyTY1/yzvg9ymELJOhS3JFw6IQeCaAsTUcpQkNkYpQRB7hF7n5cuXgwkqiEnsMKWo+LEkkFKtw8gomtijfpffXwaz50r7XbmO8HTyVeftWAWn7GT5a/dFtlOZn5AdmI0BjPZMpRRtQOiGhocRi1I4PGZqstqL431yo3W5RnmdXgSx/D5fPrdhKKbEjtiQ5aKWH6FA0JLNEi8aXofGr2QlVYvS5Y3ZeChy3rOK8G6wBdhgDjt89HgAltJczBF6nRllJ0+eIQcNWcDOew5aHlKZjbr09nrln4pCt83HNh7HAcb4SHddkZYaYCyUaAAKte7i7YtlfOHcVozLBgQLNYPCy12XS1HrES/74V0aaK+cT4uQEARbNQ31+Nswnh3WsMJDscbE+YRAEH1d9nOR97U5tJFajSDmoEg1xRT3NGJrdgMoqcNjnED7CEM5Sr3McS/d9McokrqJorMRmZtTj9Swf4YIcJwamWlV616m3ha5V85gmlFiyX4am7X0T4OtyVpFG1jeuMt8LipqOfJxUxEFN7rG/Pu5n8G0EBJMY8/m0sgUAqxIWzxHFcXBpnqT1sL20Rvm0ECZZPbpqCpus/kEh3CYwzeCAsbYJGvhD9lQAlIn9bE9eJDdANoiPWVbaXZ12zxEqd9+HpU0Xjp5gmiUtA8GxTSiEWmzkZbpVUbXSLe2UbmLCNepwBJEXEObW2UyLsOPH6Yf7cr1W8GofPnlN+i/28lQwYvp//nbvyOtyLQEHB/TMDuIJN9954301uuvBEtN0tEQupS/++ST6Hfbh7KEI3XqATRFghc0KNcv0yv2i7SLxuuTx5nttH8X9zOnW7Y7GJPoUCNQFsWjpUIR6hrXKtu4/JNwvsKgZFAKL7r4fZg87VsYpeyamTipflV3etxjiRGFgXJLx6yqwjPeGDGU15ANVeFEF1yDIDcJku5pU4h67/FKuaZazgR0b89HKhGKPWlDI5z+obn0ycVH6dbDiTS9mNPbDEvirMyl/Tub04Ed9H3ODOEZPWMSBM3PfKpmonxH3jdHmUMijWNJdGDZo5y1NfZyyL3FmVfmitd0iCZ1MAWvm1h/CUZZnLsAOT676vvPxof4+SQtGg3sve7IjDSx/4ao+Q6MMeC28xD/Jp2IzJ2lDhmJTp7ogJ0oGY2bH07GakiE5ZUv063rUomWMYpoJUCkuIe10YyCCb5GpO74fVbY8QVzRdTsla1NRmI6RUZiZmn6UfG3HqydkJ2o+G8GMc4A50+Qcp+1ke0JRZiQPvMCsBcKnevUkWWp9o/l/RSRVQFipV0vyR35w2bGaP4SA8pApwrQrkGkfmOflxqTGdhzWj+39ZR1wAyY68HwBRCN41GHiv2GSOzzS59W0ok57fCCJa9s99pflRTcdUenvJvFm+U7W9zgysvqwaFBh7F9+Ggg9VOTsHnUWsabXzqXDlMfsy8HFngI7wb66+14o0GD8thHuK0FZpNGX4peFhtmVRaiJJGi5bN2c1VPZXnVZRWsCIs3Ej9K8IsbX3zFpnWzsQlmJtIAM7huXka/DCO3xKHVYKj9psxQpGitNRIJaFD9NoK170O20SQ1M5UIrClp5GQxGpW1Ou6Bv5fRmRvtyRMiGPr0TCFu6pL0QbpD9ftouKzeMw+Ah9SNIsBpdEwRylocp2anjNI0MmBGYrGlrDUUzzcSW4KoYktBeJV4vI3SlK1x8E/6qElREpFNM7cN0dwx8kRTS85co9WBx7czl6YPhpTNxK0YaEV9bdiWZj8Nc3IIKrNzwYZRa5Bi7furZNKGp7iFKHw/sjmOtJFN+Azq/ThU4nY84C7qTFuZzizZxXSwjlDUDDEmRk2yDSVw9GxBSJmidoeTBRxZL4ABNh4OC/cXLt9M3/vBTwD71XQO5Zkvsd+MXL/z3e+lTz69xPvigBDp7d23K33rWx+k15xATClrYGQatfPfRyp0lb0JDQQpLWaOEWEdZoL5Jtixg5d+n87/+Ptp71Yo9oBYH4olkU3hzRVkNW1cerLlwV43jFZnrDg/sW8qrkXOSASIFYAVzMFwarMBiZpXMFhrjUBpWLLhiHscmYrQ0ijuuC9SAl4Gy/hnWN3aGnE+AKHGbqYgo7E/CSDzg5XpqVDEUX/UgZmqzKw00VTckO71z6RPLjM+aJB6LWo7Rhsqcna2zMNKbETqjHTrPGNVFmi5IDVv034n8946iZAEMrUKTU3P4gAa4UneWKWJukkD6V7nwlWh98w0Qoxqo67WyXczDfjK1pmabAohW1OzpjsRb16bgEU6R9agnplvEjm62M/t6crdCUg+x1Jv36vUoI3GTI3neWeSqEKDMVRCsDcR8ZVrWGM9i8ilwK/YBzkS2nifjHAyIOReMr9Kg5P/PU0dTxCTPevXGPMEn6I48hBm85UrVwMITqKEdACR6l60V1XktxYruGUQs82nIKHEyxdyewUhKMu8Vd8zommbpH1okWLMn6PwaiS7qaBT9LHFDnP9Bcqar2qEl8E4Pqd7NfZxrplVU5rFE4vILja4wFa+XvYE4sfvvn2uWIWQSu0AACAASURBVK/CXRDE/MreTBXEwhuo+arN5cf1lKDu69aAV/mUEL70dYucffWlcg3Gy7M/487d+3gVzA/DmBxh7Mabb72JIdoeEkUxTDM2Q3lwiF68Rvu5rH9Zm6LJ1k58m3pNUayFMkeuJxgdlAY6b7MsuxLXX3xXrusLAKuEhliJcg19fwM005s0Za8uTKaHt6+la6iYP7hzl+ZN6NdBPshD6BqJEM3ptwFMShH5pQE26tKbkYbsofQz+hamG00ZSvOOxk6JGXwODYjU0ynqcJJKfM1Qj3ZDBV2eb4eARmjuiJOGYDVKbBBEbJxeZt1mZ5dDi3AEIVvVrxcwFvHR434CzbYMRL1Mcoeiw9LI8dj45wLRjC0Ms7A8RqGejwAMk6QVWYnY1G0tDemA84xoPm4hrWPTcZs1KQ6RazhGn9fAkxEK+4xIgRFopOvn66RY7qGTbKHaiTVERU0debGLepLqDPbcOQSzuaibmqYwpWqDchvK5V0A+yYmSkus2L4DZiKAN0frg1RswW6KKdifIh31vR98mEbRVNyFaszpV15GePhwRKl37zwANJlRR9Qq++0U5IxDR/pQaUDgl2bY63dpgwD8xtFwXATIFnQ0iKA3kfvaRVpq9valdOvn30/7t7XTJ3YQnca9lRrETsfvcB/CkAnARb9lFLSLFFzl3BTeaABXkTYsN18JZKXRyF5wBrAgMJTQ5B4tvgPs4lwXr1KcPY1+OKLB8ig96DIJWfXacmYsV2iC62ZdSsNmir9IS3rOYo/y8wX2n7XYeSJ4Jaee01vIsqZr9ybSZ1cH08AzorQVHB/36NpziBxQ67c3MYcNBiBzBFdhxI6RFl+hKb6H/qw2CBUKWTpO6TlOojXjGYy6UYSCzHUhgedopczctVbcSbP6ps3IRvWg5oKAdSttIjFg06hA2j11NGRa+AjjRGzjpArnsTkoueygtt65K12+ZbS4LZ145RvM/zuE40ijuwSouCemiF0ygaBY04rzm92FSu3Q3xueFZFs1ClrbGUse4Bqdb1rQ4hIi/IrszeSt9oglHifrX87U/DevXuA2OVogXn5zJmY5K7klGlHSw6Sodxr2dnNbNdw24sexPJSdHiz+kv+qo0oa+tkVRuuzSkb3bMofIkxNf501bQWgF7uxdp97INKckhodbrHCoP0ReQY99l7X8ROjNDvvxHEAvYKwKp+SBaiBDEXrhZReVCw4fi5TLp+aiR6FNNQX2WoGRaffpkhhvRjmMaJz+//TG9hvKPVM9/9OISrNNlK6c3tyHlsSa6KCWL56Ia3Gk5A1VPIqdH8nW9cPuhBcqnif37/eK8iaiudLjcz79uAF75G5PPwzp308a9/m+7CMLQmIGAZxhuNmB5sBdg6I0est+iBUo0j9+b5DjKIZOh4SFcADR/nRpSdFXl+PoCTqR0/s0TBXJmtVckKnuEwjvax8Q8215LznihgSyveTJ9ZN5ta1QpbGeqhxK8SOZkWNBo2XfcMZqTqGNY8HHdhFBzED66n3sZ2frbogFGCp2WAUsHUScgZU/x7dFrlC3Uks3L/DupWuxjMKRBHiwHgI6OyDvBRfkjV/CcA6DPQT2CUwNCFYn1HpBKz4ohr46oIYttIxVmkbiD1aiO43rDEDtdVuS4L1soMOYJDuaoWHid426d0h3tyBEHlQwcPoRAxC13+XvrZr5CfYqCg8l6bnBd18qX05huvxvMl68iMXCESHIWQ46iacaLNCQB7dpHUKWSWccfcsKareMXDRIud7Q1pXxdp2Jv0CP7+h+kgmpOnTx5Ohw/DqrRmxb7qZaRHD8V2d1uZYok95/4taevFn2VqNwNPjrKye2H6ruq9VkDK1+Gs2caSDUkGsLKIn89hdgSjYboAtwximZJeNvl7SDJrLad24n2tfRhnFWnEFe7PIilV0+nOkfI+s/z5JAFM86y7OpkzUOxnnV0HAIzRV3jpNqnce5NpdAZCDfVpU5J1q4BYy1I6tKs9HdxFirxFges5FDRuIZZNoziTthvQv5zl7/O85iJ73kivVANRtX6ZiMz+xpLm7XK14EztQLrqUF9v6lX9AxmxLqaMtztZgs8hiFmaWINIsjA3QI1rhvuTiPbJgnTvZNr3arp463k6eurr6fhJJI7oEcuUA7NI1uRdHFP4ZC3iHBYolS1IBacqYBDr73JWjEfYnOy25l7KfOeq0bj/LkFMRQ7PaiYpyWSG+MW5vc3E9kvUaZ0FeBK5LPvEtgNiW2A0K44QI5kALx29KnCUtc6cgo3r2Gifa5Co3Af5Ctd/ZVDM/WUhnFBGlH5UU4bxuqaZc6o5orCCXFLLdKwFsRztZ/LSF7/nWnp/I4j9N0di5aoXF+Y/a5HznwOxyKl7pSyiXtUdIpiglmMcLUqeff3NdJT+MWnjEREUi2At7jnMvVnSYfYkdG9WuV5vlgU0OjLqswTF5grCCdemoYs5ZlVHI9YmAFDfslirDGLZ8ylvbtzgIu0WrNCC2ptn/UgTVrUdph2HaJG89QiKFOc/+ZSeL7ro2XjWt7pJE3bhQRmV2DMWjDmijlY2mWxFlTzywZOckL11a2bjAIvFV/P7qj00UX9R1mplUa05ooFI2eTDk4NI0xWUFACCLvqXZAvOobxhJGh9rA1iQU/PbqIZao4qz7O5bR+wJUEJmwEYlmMcFI2E6xJAptfNZ9OBUGvRJbXeFp42CDSHR/10BvIK6hWOihDI1Jvbs1eVA7w/3jdAG8BpNC+HE6EE0VOktlSGdwBwE0Buz1hQyvl3K0zCTgCty3qaa8TBNcVXZ7qMtTBlJIhJJinV3vUyOzuZxEsEJjPLnw8OPE4PcI7eeeft6CsbGnqaHvWPpjtMYr5+5yEAakTUzHiWM+mV0ye4H0ylA5Da0H70fvyOER0ff3IhtXX3Us+ZYG1Ye5iwrfTutQJKc1zPmCM8iP52AWLPyWgM/f67qW97YzpDJCaI6YB4gNWy20aaR6DZKPsTx6jGO88OWhk9Se7wXGVDUVsjKOeR5WPo5iyaVguvrFQuz6+dPVwNRx61kvMTjvkpwooiU6SjWIJYPjDZNTQF5D8EGXq+mGM3xf6cx5myf1FJLYdXNgCC6hJKJJohml7gcC1TU5qca0znb46mqw+nSUHTBkKdTCJQI+nETS3L6eVjO9OJgzSpo3ayBkhIVui/P0jU55vq7EHasn4qYYn11GZIdnBqg71oKp0XSxRXrDPSgsizqd7TNJ6fPMZ4EiKzBpxOU4oC2coKKfcFWnYmH/HaozjN87RQsHhISj0cWUv/9Hvkz/a/yxDVf0uDMySeWDNLGraHGNXIliR1GsSEglXnktXY3o1Esmzj8wPKM5sHZnpv8/2pZS3WgpjCBg7qlAksiNlTegfxCNmJW6ghHzumdmImSDn+J0hVoWAviHUWTFYrjVXCzrpILK4iX1/lEbVGc539rH7ITGypEkCKDxP7KWpeRYhWOmsZTEswz6/zrwexnFr/F0HMR8UCV/K0+aNtTCcWn1dXOkddZcRULsU/E4nl+MfTYii9EhpgdxnZMgl7zd8oEPzOu18J0dzMUMHjwThPUNAcBSiUKbJ/qo+mVo2zjzEtYy7eIX1SUi1q1lGX2kJq0vlcOY6qujyrglg+yZHXjs1lvUUwK6LHit+kcCj/yOO0ZUhl2Sf/NBprxNg3WJTlgPdDWPnon36OFhu0ewkcGPx2jHiXMkrmpqWgAs4dXFMnjbWtpLoaOdHWw9oFtyCErKAzCX3f5mdWxOe2NGYl+jp6tozGLOwuYYibobJGdoeDazQhmcODFmmPOHQ0E9NX0kUP1I5dhzkIDGx0lIR9dlFb4ZE8d5jmzxtELk58VlcxgxhL4gy58DgdZpnVECzaI8JAWgjm1DxGBbbhJAbdorvg3EsktgkHIxJc7g8bVO1xAchM+c5A158AyBZ5n1aa7G1Y1zA0O2UaVQQj0CjM2wsmu6mQttLmypiVlef0a42HIrOSOvZC+tjDPKhupyhz32/fuhmanW+dO0e9Yxv1V2anjaqxV5ceQacfGhoNFuNJBjHOMptuM5JZJ0/28Vnn031aFi5duQZ4MbNuuYU/xzHMGP9WmKSImDYymWCJdbZpu4Mocudmes4+/ygN/Pa/pIOUUF46ujcdPdwXBBOZnr2AmBO9JScEmaOwHhv/DBNS5OlzXawAsT+gplCxO0XE5B7OWnnrHcpI0RiBcK8jelXZIrzkIr1VyQWFRSkijcKkFSmtqJtoE6yNUt8codfqCe0QC0T8AkNn9OPhFJGV8Bx6vzt6qNtu3k20Xpd+8rtb6cKdcdoraEFxECpv3QLLeM/29vS1d15JZ08ehOG7mB7cv4dTRVsKkwM8T83NHTgtbaigZybz+MRTUuKq26Q0yRlY5f5LILJGtuzj2UuLRIljyJdt6elI54iy//SbX0PCCu3Xwf6IGnchTr28TLq6gdEu8zCHh65xPSPsHSbF4wyNTbelX33yDILHpvSld/46vXTmtWjhMHoLoetg+PJCTq4IEJPll2EpnIvC9oVZqRl1U+vkx22OyLrMB5U1ySpARA2N1zASc/SSBCd3hWffXjHTic4T27ath363QyE5tWOHIMYQVqcocIAVflDpIxP0auqkUVYtQKTcP/HP/J75q+IeVx4bP60BtCw8XQBzzS9yGSiDW0W/MVvZdU6br5d/r9qKqxGppbDLX/TlT19odv7s4ifxWDd42dX/h0Cstg5WvkF4fP8SiBUPLmGklLjJLCkN42IaQLH84YP7MSixiZ6vs0hSnTp1Jjaoj3+CVMwo1HwliiJVyGHs6zsY6TKN5xzpSPUIl3i+YX5MRsa4bbMeofpzKCCU3mWmk6tmESnIWEivJHQOivoC62itifAjZhTxSNVIpIOaz88RoiABgLGBW9gsTearMZxXLl5Emf0JQPaYg0MthQhHL7xd8OLzyBzqZGM5i6czGp8FMD1ayAjOIMOtlYE1QdRpo6Nakg3M6qpzXhffkxjdGMfe3BWMOmtgerA2JTubqQMw68ATrScaU6FgiTC1owua95Y99Do5W4sIwc9eqELYkyUdX4r+3QePIG5Qp+MzLfKdBw0SeTqY0zKZs51UE+e9FlmfZaJBNRunEeeVMOL6NNPLsnkzDZcUmGP6bUhpEcUAWL43jHsiMqn8rDXRkLqEKnGE/FmkWbOqeqS5I5cvevF5jMSsa3BA3fjWExXf7etzgOEB+rxMm9J3RxpX7TXnLVlfbcQIXr50i+8bRMKb0vETpzGEC2EItvOch/dvprOvnUpffue1dPPqRaYP30FXbzs6eTvS+St306WrgDu94ys00K9Sv1vE8ZjRnvO69pbt7W1LE5/+LI389m/Tvq0r6Thz1E4cOxw0Z1l0EjtkjXltlRlTxRkt03ulIXAidXHUM+kmHieBqZoKLGtrlUMeBXP/VXG7qr8KsMogFnXiqJ1lA1ZKSwUJqARWDUjxWP8s/pmvO7wlzwTpVdLe46ioOJXBv1uLNbWkcyeJYBeprf2Hj6WWTbvTzf7J9N0PL6bP7zyj1sR+VcAZMGhvXElnju9Nf/71t1NPR0O6hmybmYSj0MV37mAWHXtvAhLQndt3ITOMx7QFuQPNpAu7ifTriWJ6NkHIYJ0fEWHPTKKQQpr4Bjqmd25fZ48s0u5wIv2P//6vIRztDgUVW3W2ET23tMhsxBFklNPgowswIgeJ5DlfNF1PLnSnX386mX7+2zFsx5n0tT/+i3QACTPHZgVJROKY/ZcypHFkYzgo354Nv0squ+atNsreCGJR+vBBpnlLG1lju2NvFCAmcBlRCSxKTjkdxDLM+fOfUwfbTG33UPSSmk7cTCQmezdq4yWImfHxvwCyDdmmeM+ylcP3LEGpLLaUe6v654v1qpogoTi7ZcxQ0aeNzRTovQ6fakEspyfdZzVgvu7RNDtvTCf+/wFicQ1SuqXNBzLnRsSgzwewNMQsrPt4FgPo6y2yebthpZ0+/QrDNE9gkDES43kQnEZddp+vd+gwYxIQ5ZxwlhYhtvqMjbx+kCEcfgcgbGPuU4vkBt7FVNgcaT9TiYrLOsHXiKyksgbxIyIys2hEW7yPXp3pHOW3spJI7v4PDyrOe57uvEJ0MYO3OIkI7SLG1dEnEzAW++/fZcLwo7h+G/r0aHuo9zmrqA3tQL0rIwI1+0LJQ4+PKKnUOXQkwRKR1zJyW6t4jxTgokfNCGcVNYFFmqutCZhmXKM+JwnOqcMeUplYK+TsGogg6hpR/W9BbRoVk3rmcQVTLWqEkTyMLgM7/p7gBT+g72lwlHQRz7UhXQHXJTZVjP9heWQvLjhTDU/UwvoqQDJPD9kM7RKyCp2bFmojsvJIgdjjY19NMyDVSDuEwOv86wbSmq2kDj2cTcpykUrUg5TZqXNkOiSLGwPSNpJzMKOAj5E0BaGm3HbSdKcRlN5EPSyG9qrwYDTL40dpTrqDoondQiOMAfnpT35B2nOFwZhvpRPHXyKlORIsr47OJqbMvgHVuidduvBJ2gGwnTn7cqjBXL3Zn376y9+RghyAmciIFxTNG7q3M14Gx4l0VxPX3twMTfnBZ2n+wvcZCLqUjgJiLx0/ErRtCQjWKGxCNQIXlMMURE0qn86yhuXfBbGyFyfXZ7OBKdljZZagPNfZIOX7ko1GBqna1KM/ysSM9Z5wTHWomM/8ilFRjpfIGYmyRhH5mfBirL2STiYC05EyEnMUiNGCPT++k+NpFG7eue8QtdOG9PGVR+kffnUl3XwiM9GIhohQEENe6r03T6e/+Oa7afjRnfQRLQpOUz4CiDkuaAg27gTN5CukBSJrwf7pIFXewPO2bkbOC7moNprfjczHR5kt+Ax91pv30m9++xH3fph7jcoF0f9f/Nmfp/fffydaP5px2JqoozcQBa6tjUDrx8l8do9GkSf0+I2jUPc8PX3eglZnffrZb4fTw/7mdOqVd9OXUU7f6+RnmlCauP6IxnQcqV9bDzIaM8VfDg2OOnzc27IOn+uLJahpoz15OsFl2nEjMKwDMWq0pta91zpf46QXVYa/xGBPU9qHDjKdoaiJ2SaSQYzPydmzfBGiyQFg5btVASr6/6r52ELkeX00X+63jY5Sec3ryX35tUupu+rv1qcdy+eWIJaVk4osXU3aM7CvuAAf8YJiRwliuQ+lPBF+gHwhHiTPRkw8/oII718TieVPJFZUET4fvPKCc1HaBj6HFz57qj7iGoZpcwzSPHz0cHwKG3qN1OLQY8i2QTO3hmJ0Ng84TUEYmMVDcX6WN3FzL2K0pLYMqx2wluduITZKj9Veiv1a/NWIJHOuuKS/mpqQYCGQxcYrSrDZQzV2K25GLBe+He9/D429J/2PQ0NQI9wsM5HnqtqgvqHpxfukSvyMRi+y8XpItyjwK3gJYv7dDdjMWIpwWFgie24WaaZeYDzKEkCmJyncOOJsiUbvJZiYTppeXVSwd5YaHPqM7Rp7P57pKwgJFNfn11C76JBwgXwVIFbwX/K9NdL0XrCWUmcGoPA+HiEFiexOG9OUZfXdxdM1MjNKdDjokiKv9t+g6FGH8VohrWhqT4FV1862AHUi1SK0h8+6mKnPSAcCDi0AeKeEDkDAxu82wCwisVDgUN0kD9qbY21DtZsIV8KAdTqbN2PNYEHuZfzEVupgzUF+AcQiBanqvA3fDajD3En9zIvCdDEF92K6ffN+qLvs2YNGnm0PAN4HH7wXKvxXLv8edY1t6ZUzJ5htthMQX06XIYP8/KNPUV9/SPsBRqSdKc2be9MClG/XnhchtTqZWoaupsXz/5D29qziXO0GJI8GeLkO9gFarzACr6UhVw53UK9zTTYTrMr+xhJicr0zf1UL8pWfVOjRnrMSxIpD54/COEgMKY1BpvB778v3Ddq9+zneIQNjDs5yWihgsGBSmulwVp71ICPNEASLEUU5FdQGEWcbDexNyMGZSvynz24BYtS5JnB+VhX0dc8tIDfVkP7i6++kr779MlmWR+nXv/x59EO6Z9ogdbRz/puIelv5t/A6jqPqBPVjR/ej07kXZ9DUu8NqSS2Oz6UrF26nX/3qY4hGU5lQRP10ZHA4bWcys3MMO9ub055d2xBk3kra29FBzDxcGoLS3w+1/yE15wcQm6dTXcvmNLW4PX3vw/vpsytI3LX2pXe/9g16WV8lYiQ1biqU92yOPlUzCjh7El5Yg8Wox2f1oqgl1pjf7EqUXzICvc/ZpuSVXh+hlDV6KfZPHR1TDPq0PhYg1v+IKQ3XgtB0oK8vmuq3MtjT/abST8ja2SzusN1QBTI9/aIRLzUvKwFSsU++iB34IohlG74exEoALN4rNlrxuYNBXrIZaz9v6YWtX4NyXWIHxlZEO/HcBu3EWhDLmzfctqp/xt9tPN7osVUOkIfPQ+itKFahdpkq6ZI4f/mUVBcn59/9sTlb9fIeMAm6/9FgrmthsPbt35veoLmtEyPvJlYN3SJ/F8yybov4PG8S738FA9fOTXJzOR/KA6XqQzORwCBN1c+Gh2L4oSkRJ6D2MidoFSabr1UXjYv51NpF/hyg1Mt35HrZwxFbzbCf6w1mVxEaazgXad6+hYDvzWvXadg1onCe1QqHhHy0kkgcJhU4zOePI348QL/RGCBhh34zdG0HO26jv8kep23UW7pJkVgPkt3m2yzDSpyZJTKaQ4tRIolcKSMj1ARmiICmp58xQoSUZLPtC0jzQlAwSuqM/hAADJrzaiP1nE4UP4jIZApGJqPsb+EgzquwAEjNkuZ7jue7eee+tPfIKYBva/r959fTt//+R0hhjXBQbY4kuuMkN/J+DRxkyS020sQ4F7xR03yyqcw+yTBspj4igKl0YN2rq4vPuW1neNehvqEkDtfZCBPNmk0Tr+3PrRPKRlzEUCp6aholhFB5Pfthemg83QT9Xi3JRmnTbNxQClCHEbKIdZkJUpzXkJZ6TlTpfLFH7K1FWgVkaBqZd3HgHe3w8P6t9Olnv0p/+edfp47ySqTNFJP+7SeXGANzIw0+BZzpb5rDCD9H0qy5ewspMxwh7tPC6kSaufabNPHrb6d9PXXpAISCl04cRTJrewC74CX9WTksU221X3H4i3R8nnqdo6P8X9UYBOgUTlMt8SiAqQbEcp0lkCt7oH8AxHLKKJ9Ux9JkQ5Qthb/zkvLrliCWZbvCV7ZgHzPrrA+TUtPJc74eZ84opZs1bSPbsFzfmUamiWg+vpF+8JtraYTWrEWFuCOim00Hdnamf/fnX0tnT/Qlp4qf//R3RBYXiZh6cVBwoDjjy6oGkbbtR73GsUX7yayce/NsOvMSo3xQiFnibKjLefv2o/ThTz6K4aWqV7Qyy86MxjP2zNUr12MgYyMf6vXXX6am8jpRl4zlYfrIxlL98ydpfor2mPk7PAcqOw7SauN+gJfX/HQiPZvpSQcOn0YE+n1k1Q6mDkZUtBGFtfKtKID8qhieC3gpdu26uLYR1W4AMfdVxMRhQ7JNLHEl7sY6jMlr75SFsbGREDewdqyKvefrEdJ9l69cCWdpP43OvTjtpq6dsyeI+VLRdhDfuZZc9hpmcCi/CyelFsVMQ1fwpBaF8kWWgFuVOysv/gtAqHihDETFfipfsubhVUdt3RGJNYjItehre/dL78QDKtqJglj2xgqvzHCzYOrVHoANL1v5ZyUSK36S6fp5dfJNyV5mfteNIOYnMFWS39sU2jT9QffvP6KfiI2FAbA36KWXT6fDxynAk76YFFx4Voe9EEQt1sOGASgJGTs5OL0U9lv9DObupYfbu4JRXYA0Mg8ImhPrO0jRncfBp4vaUIw/wbBHozBgaNpP42NjcVl6jRtXLHzFqfAj8foQB6PIfOXCBQz946iytWCMmlUOICoLYVsinXYOlhtxmV6yaVKPowDZFIQIwVvDpBKFJAU3o8QVp7O6+azBzcxOAK6o+ZO+kXFhqA6pPQgSMzRN796J9wpdWdV/KuIA5hi5ciK7zh4AgoZjI7CWbWxkG0cdEJo76l1/+0kmMNgPMBQPEcNdQZz32MtvkVrZArusLW3ZxbyumUXmwd1P96hbKtTZTQpjcnyYSdAoLAisMU7e2oBpFQchMu8MZ8Dak4SONgBrByNJ9uzdTz2DPjJYYKE8ble/h8s0m8ofRsVclvXFYIMaUspAJa1p4d6NLBDI1GpVPkqgw2mQHGNk772ULGPqMkgzGMABKPUyIjdv2hr9Yquw49aIDochCt29dz9ICZsY4jky0p+++cHb6a03juLwwHCEMXsVhY+7AN8kkeY0pJBn/IkiYuphqOeuvQdD73Jucjj1f/rzdO+Xf5t2d66mg6QTT508RqtBbwCw93A/IBbadxZWarzhOBs6dn6ugn6cz2JhFDzzYfaK1F/YvxpyCL+vCmbHxL0wMjH3y9f1vxciMQ1ACWKms4o+zOLcllWznO7PP4zzWRivsDtxzRjwMN6q52QCUIeCzs6y4p7Ps4+GJuvTh7+/m372yR2YidRZ1UwEBJvpEXupb2v677/1fjq2fwdnlb3CPh6jd3QZ1tAcad9x9s80wNhC5mQQ8tcg+7OHM38aB+Gts6cw1sy4o8714OHj9OGHv039D56QVjtC+u+VIF0ZEW3hnP/in35FK89g1M/37d3JrDmi5C4cy9mH6diBrtTbgfM2eQsB7+vcH6fIs8+a9qTzd5bS9z8aSQ9GnRANyYPm+G/+EYSzbhxPrr+VDIjCDQoJWAuW9KQijvV2mbiuY/S1msUyWg1iTAYHKeRBreH30Yi8cU8UEONzphkz5NxA0+S+6ji2RhDrJxIznbgF53f/fhudBTHFf3EOORfeOp1YI7Fwiq2LFdkwb2Gm+BcoEvss77tMYIuC3h8y+/HzSmtWAdXhN/mptP0bnlq2WWUdxipW51RhcQ0bnlQljBT7mOdZn/9XgVgGoHwVtU1wtZ+ofIPyEOZCcTVieJD8bwAAIABJREFUq6YuSnDMYJZZOSX8vojaRidjpAXvPmSEOVHLHBtDxtlphhwKPHMY9AZrC9zQ5yE0KujwGG7cVtIPrWwIAgSEPOjuZ5zGGhFCJ8SJHZAoGmTaUaOw+DoxDVWf50qT0lAqV5OjAsJwFlrafjk3LF9lkc9Zd8l5lZr0oLnnpiuvXj6PpuKNSK8EgAFk9njJ4LLh1fpek+rXIaxTDhklHcj7+TnGGcvyHM9L793UgD0e2XuXTEK0xLiZRQf88TmCRRhGYZl0GL1pgJhU8XGK7UaSOxnG2L1pO2QRPjvz1dbqYXIS7cRXsck0Ak+p4z0mWh3Ea32Gke/q2ZnOfeVbKNY3pst3HqejsLPOvf8BPXl1ITh8n9TiyAhsv+GBNHDvZppBFHeNOXJ0ese1GAW6TDJGJya4VgB3F+B1iGb2dkaZC8BWFaLnz0MctG/BK9c3sl33JubeJvOEjqAo9QTLXqtQZyjYio7ckPlnCskxP21EYm1O4qVlY5ki/ATOURvvPUff1737/enzS9fSA7TnbOOwptFAjWYLqg1//q2vp7ffOByTuR/BaLwDU3EcT78e9YjnKDeA5SSwAEoAUYP8GOmf+YmR9PjKx+nWR99JO9qXMaR70pnTx0lb7cLIS8muj0jMgnuuTRRnS4evIFqUZI0AssK0bEzRlPUw1y4cz8JbLCtbleS8+7EAsfIMZyCMw5eNSNwgIM9aCIY1eqB8XyOFIn0Yuz4ezDWZsbDoKJjx4r6X99fP57w3X9uG/ja1QbmPy0S6c4DYE4R/f/HZvfSrC/eJxAAxaa9EMG04W1863Zf+8gOmWKByItHDkT+TpI4HHw+zx56kK7TeLHF/d7B2M9RZZS+38e9XkCA7e5ppA0wRmAD4Pv79ZxA5+ql/sbcwMLthNzdxEEzFH8f5vQrT9Je/+nXIjHWprdnOFOkdDLzc1pBOH96e9tKgvrKAozJynnM6RIaAa+nYm24OtKb/+iGamfcFknbm++1Of/y199MbCDxvRri4ndq0qXhXThAze2RTtnV216oktOeePNOxBZ0+RHWzXcyi69iDolaa1z6sqTFvsPWcSq1qvU3LPt5BspZWQnZKEAO4DhQgZj+ibUrWX73Xno9Ir8OmjfNTlnQK5yYb+QIkCrtcsgnjIEZE9qKdLvdrZj2aefKFCnJI4WiVeFGpz7p3NoBYLaZsJCyV5Z0MgDpj9sWupHfe+oJ04sZIrPaF/9Df14HYOnQrbGQRiVXSiUVEth7EKh+z+gpcsBHYIFT6B3ga46QZ3BjbKYyfoCu9DWHZFtQZljCow6SYZkkvKUdkHriTlNWKZAxSSGTeAReEeNlMisF2mJaQRWRBHu/ZaCJYWRjNkqKuwrweS7keeWhhYfArjJ1aNyMDc1aayJNmnyNFdZWUyMXPP2Po5UQwBZUss0/MvqEWDS+Py6NEcqjv8D8jMHu6tCQykeybs3C+ZcuW0FdswTg710ySxxybWqCzk1/FDcVPO1H+bmvFSEShncNO6kqqreNFWmHkqei/RqPzGsYlMzFzc7WMxIePH0XD87yNm/z+yPEz6fW3v87csJX06bU7rPmO9BoCzdv39cBKRNOwfypdunglJlorvbWN+oMjaZ7034adKTHHqQaytPRATS9tSYcFMBwJI5cl0nlaQZvRSwkpIyjTnDkSMyopUhY5XxbH2sboslmyHEVvOjgMgYdUMLSvTvku2J/tRAS+t1p3U6R8h4l8HTd04dL19N3v/zCamTezvpuI4GWenj17Jv3bf/On6aUjsLsAiGfPptNlUliqjHTBVNy8YxdrSIRBavI+5Jd+hJ015J2kl0Zufp4++eH/m7a0yZbcBbP2OPW13bk+wmpbExPE7AUs62KV7RWgVrhKBUu44pRmm1a4yeV2zJFYGEdNaOldF9FbuX/jLpeIVQBTqOXEIFT+jHS5o3g0sDlBFLO3isbrLNyatf/sw4yUL169PYYye+0/tAFZZ0pjptyatWBz1dYMZ9agS8w2ENGMpk9usc/GSMlKyqKetrl5Nb3/ytH0J+++nPZ0214hiQgVGNb0ysUbtJjMMsl7hpQ/BhhHbgS5Mi9rCySog6zr7p1bcQz20Dg/nH7/8Xmez70mwjeu7IVq7oy+OYgdb7/1Fi08Q+n7//DDYOpJuFlGZWfXDiM6MgNbYTBD7GlpRFt05AL24x4sRWxG1+70ZKIr/ddf96d//ITpClPOW2xPr506lr75/ptp3+bGtInrVZkmSEism/VbG/pl20uaMQrLJy1L1WUqRxEgFNmuCluwcGZKQMkZIJ1psjAxwX0011RZZ0XFIxLDCbuK7JRC4oKYGp1mcLSFRmJ+md0pa2LxXpVIrIzD8r6Le1+k+taxKE3lbQSx4t9BXokznp2iMqKqMHArIVmVQyAQVQKcwrxGgnUDTuZ9uz6c8yEGIP+6SKyAlIyM+TaUXmDxq4o3udFbrPy+OHv/MojF8uWbHYuTF3casdqHgNggRtaIybTFLm7UqygYd6Bu/hRwG8bY+9geDJGDDB2et4Rqu/WxZgDMCElwqbcfSW9eIMILKr3Oikfsu3K4M+uwMCZRFyjqYOV6FDc66hXB7vOig4MUhtTPITtSluRdaL4XL3wWFHtTY4r3GiWa9fLxSk/pHbVCYBDApAlLcnCUiF9Oeh5lCKQGT8UKPXip/s5Sc07T8+c5DWndTiPUEpGIaTfy9IIaaZeOmO3Dc1H5X5OK73iPMEp+LuYUUSO6ef8OgypHQ59tlQPSBy36zXPvEeluSb/69ArpIFoeOremtq0YjkMH0xwg9/nVWzH1WCdhlYjvGKytN4k8pkYH08XPfp3u3LpCDQsDT1rRaPLE8ZOwCHdyGOcQD6Z+Sboo0meFNxoRlTl7PEbXxdSqacYckhWGgD8ENqOyALPCKfLXgpceZ11BwbdXrlkRYHUXu3tYCz30BoYh8jmRu3o0MJpu3n4Q/UxOTmgH8J3yrIrXPkao7KHwv4nUr3OxHrEHnTmmOkoHkZyGbEHDzfW38bruu230Ft34/c/T9/6v/5C6aN7t69tJzxmTdjG2wTLlsUpP6ZD4eD9v/uI+FFmbLLeT00tlHaUcElvJz5RpfpelqENHcFXUxCLScj0KEla2A9mrF6zWFM2lLmya3TRYfUg/VaMwH2ZGQOB1OKtee8yjc06dJCVeUBBrsvlcFfeQhrOFwvl2ZiN4geiXQpWDfTIJiA3NMwxzbCVdHphO1+zVIy22xr7tpW/rg1ePp6+/dTTtJPJpAsRWyDQ8YWL5nev3AEimBwhKvPY4RvweDF/vu8Lam3FQtmMD9h/YTc/fQJB1qC6TboaZ7JQDjP0UzpWTD869+SYZmZn04x/9JFKVx6hpOdLJ9PerZw6nI/u3pR30CLY10T4z/YARSldJNTKcc8vuNLHUlb53vj/955/dIKLchHPWlPZAZ/8zosc3ju5JW4jJHYgbmRLl2shALCAyOkujt0Nr3a470PzUsbJGbsuL96RK+DBW044UvVGFfcl7I7O41Th1DIs1YaMrQakKYo8QVrgWZ0zdxB3bUYYBxIzE1Hd0L8n2jSG8OomWEQr7lkl18YbrIq0yagpHJvbOF3+V6cHMhShIgO69AiuKXZd3efEikdWL6C7/ILIF/BkWP6NokYXJ574aKBXX4PYyEjv3r6iJlZddG97VpkDiAsIYVuHzhdRHHNF8iPIHKQySn2EdspdAmW9c4DqP9SD9f8y993PeV5bmd0nknEEQJBLBHETlVuyW1EnqsD07YW3XVvkHV9l/iu1yrV21Hq93y94tj7dnenq21TOzPTs9ao3UlEgFihRzBgNIAiAikTMIwJ/nnHvf9wuQ0vSUXVuGGg3wxRu+4d7znPCc5zwEpHqZ8DsKs1BejpiER55/DjmY/ejfkT/nuxYjJPkgCYGKCaZO/nW8oRIArVSeOYtAgFYqL1+bzNxK9y48yx8h1Hpi8nlgk9+xBrzMTbSXO+jabCZ5o/yUV2rnyvuKbi/wFO287+6dcPbUyTCIxyRlAY1ncT1ELTDdcLGHGAZIfacGzT912peTciwW440IS1GLTZJOBAwiMUlS6VtkD6U7lTKRcoAJnKrnSkwkgDCNa7fcPCnELRgVc7QMB9BRxEgNk7a9Q3F4HMCcBRhb27vC9975IYModzOSBTUOpOtnVgA7ivHjKJHfhNhxn+jket+wCfiWQJGXv1dLTaqtAfoyjLP5qVFWGo3MiwgNT40wZqUldHV1W8rB1LehvYsyrdvsY2BUE1D6RWrXPnZDUZa+3T9wh8HqY45Y5o0mQpBFJIoYYr5fQG4MRelXquGWWlwV0ZgASOzKu/cHAaYR0tRr0PsRFqahXkb4Ws/1cO3aZdJTUO5hsW2XVwuZSI6R9QuSljbFCxlujqeFkTO11CIWYGIWEP1eOnks/O27P6UeFEIXIHYA4oHYYimNp8GmArFKpYctdRpV4mOa2hTh475Ir3EH0PdFXGG2q7IjNdwqak36c+0S2QZNr5ABVS2GCEEOHg6hphKYmLZaXbTneI2nMV39xhiHtFWIfahPrkQdR3TXJQMyrq+GksIm3aL7RfajiG/T9dD24RpLB1V1w1GIMCMrxWForjhceTAXegZoLIZ9+AhKfiss2ree3R9eO9oeWio0OFZOJG0q6HouztFQXFwbVqlnPiTT0nOnl4GqQ9R8Wq19ZCtOhEoE25rrcWTpy7x8nbFFlB5wyhbZN+ph7O7uQm3jNaSn2pjv9yh8cfIUDfA3TddznazB0IN7tOcUhJeh+D99BBJOLVmSR9NWGytYGwvb6hsZtFMVPrg+En762xvh9kg55CCcTtbAK0/tCu+88mzYKXGB9TnrXWPLWq/lOLJqY2jB3mHquurDRw8fhKRCOt9q0LonLu3lTlhs6bHkrDP2cmvAnGp/TP2iys4YiLEexUxMkZhm3jUCYu2AWCNqMrWQnVQTk7CC7y138JSpMM3OCEtuxVxsYnPkpX9nQSxv5TO2UK+Pclt5EHM+RK5FJKFXellcpwblsr9mXKV567XCXDBjnlhevSRhRzLFr3zjH5lOzILXY8XHjIF3RM6A2j8SxOyttAm1bTzfRdqGJmgIHvfoh1ANSwSEasgKu8hz15BiUxFb7DXdbDU7q/FVnny5xnvgrdlYc6XuFEZjtC2FIs9D6hqWPskXtI2NlcB2473a8K/kqRiIc5NWeSECBB4i812oNIItUm4Chm+QSdaX6Kq/eeM6Rn3SogxJKkllXbpzMh4CHTXGVpMmVcOzVC+UkhHjyYU23V9R86IATGlFvY83qHtqyb81X0nCwDogL86KhajiLlfKzsOUSvjXHOm1fnry+hASnaPeoDrjc1BXX/vWW+TYm0nXQiHXvDCupxTs+9C/+5zG38+voKhAgZ4rbULM5Zz/0O2bYWFkkOGQMC6XZ8K2horQ1gL9nenGHdsx3tQy59BX1Dj1WbzidZpdzVDrmumai/1qIOZz7Iq5bwLyBF7OINW56SY5ACSDbcbaSCAOZjYo0XrKeA9dV1PBr7NUZjG0/jHUaD/59Ev6x/qgyG+ll62FHrZSJo73hinIM5UQPDQKpkUNyuhASidQ60qizrovWl/qb6hhAKh27CTGBWmWcJ0I9L1f/Ry9vxA6u5BRQu6oFaBzcNliSgpqCRGI5RTpI5MwGZa0nbxnR85dhsCR2+LJEcn/zSMxNyB2680P9D1k3q56+dTXBSCs0neoNJecJxvPYl5wYgj7sWq9SSNRqXqBivZYDbWWAq7nsohSfNIq/X5qgK+qawxVRACaxVbIvVG2Q4Qoje4ZIXM4yJSD0eWycHt8JfSikiKm8Aq17t1c4++9eCg8241UGNFrwVatdaU3tXdwuoro/0R7sZ9sxDU0AoeIbHbsaMcpRQEFgsY6GYcmlCokc3WSdOINRJpFelQ6T72XT9Pn9+JLz4ZtpNrkUN6iB7XnBqlx1oOi0lHECNSysqutkWjtMFPJYe/C7F1ffgCIDrA/cYTKG8OZwaXw7onecIG62OJKGddwkdfUhx+8/kLYD4iW8hquioGYasFSghmiMVtEFKUBu2BXd+/qNMfI04kCMTkOyijEOy6bbk607oVuiTIV0VZxP1QnF5lDTpmASTUxp9j3kVHoYb81Wo9YPQzMehxhtbaIBOKpetXbXCQgTXfOjVuRc5az2Up5xrp/itdilOarKx5bxhqmcSzJ7rsD5evWYrJNIGaKHPaefo6+RJOiRza4Uf3LAx+PXWNGIQLdm998yx/jg+0tjJ0YPQMzCLkT8aP9KhCzv9nzs6FK/gyzxA5Pu0XPUAemE7Ds2+OgFzPzOYbjNLWf2zDiHgxJ4obtg3HS2JJteLnWsMyXpeXULCul+Dj1N5du0uWMxyjw0nGZl2ERcObz40Wz84rf6Ww2sHisCK5z9yhNIGYN09GLih1nBjCFGHmRSUY59uvXryIOfCMMPrhvNa1S6kj1pEREj1X0oRqZNOjUH1VCH1OJpmvHSytmnjymR/KmSbno4G1RWhe+pyT8bJTWjMMUKZT7dXZ1k3S2C9QkZgEwDdYbIbUzi6FYJbpooN7zypvfRvCUmW7k1NdkpPgWgA0q+nowES7dpV5xHw3CCSj/St1g/Kvw9O6hpD031EdqkTQNoq4VpIYaq0vCC0f3h6NEJDVEQfrMB6R+ZBi9n8gXrQUScS2pPinFDm02Rda++byPT9bZ1qatowhc+l0emwpY+p/ONdZxCrgOJgzMxq+uYmND+hF1egtqIqcYu/L3H54IY6hBFJdpKjiSYBIZ5vlVgFNbWyuNuGaVqJ+4GoycAg3kLMf5KIT1oRqlBnAqfUtXfLj65afhF3/2b3EVGC0C227f3i7eZ6fpdmrjanK1UopmiCzqibUm87a18Z2M4WkYR3dzrGwjp3UaF4QBdjQS5nwlppvmUsXnqjNd+1oOm5RmMParjB+ZwyBqhEkl5+FRoVLQOgZ37BLJRuO/1e+ntoYlnBwRBmoYVbIVQFMLxujUMvR5CFX0g+3o3hOqcHykxqLVWMBrFfWOsXgGaFoepMVjkGkHvRA2+nrvhmUM8j7SbL/3+rPh6XYcjC0wbnHONJPP72eJkWiuQcA5zdDSZWmIal8oRcZxNhPR1hMlb+c9JFF1/JOTMBQfGIFB6c5uGqbVW6ohso1kCESyekg0c/tWH14maWbWgkYgqXH50dIE2YJqxsEwiLVM88emOO8RdhiiwE3t4frwo/CfTvaGywOkSJfpH8MJq0Jf87uvvBCOIjBcycT5stV5XicKBg34AOYwkdg1VEZEvFB7zRGIKLs7dhrRS8cvBR5br3GD27Tx6FDIJJoTH9eE1sYkmRIjdmjmIOtabTrj1MVUE7tz57bpJYp0onFWtdgTrUtFbWaDtI+MfOHTM2RntHZs+KapF0Rnx9L0CXgi0GjlRWB13InkH4FR7BlM9nKz3fQ0dt6SWsggM2kArfPLf7aRNhJ485ysILGNjEpgGoeG/vjtHzk25UAMhQKdiE7YRFaj55gM+OZaWB6mvhrE8h5lfHYGIHLyNqr/6kTintsIhZ6n13MfcQLD1MXuMiBRuWHTGGTzCcjUU2VzuKSvZ8Ob/CKlHGsCgdQG4L3VqYCdXyj6bDuM+IIc6KXnWqon5X09IkiRmN8Kr4e5goyfkEUDin/0nqQ/xunzuAmQXb50PvTfh6YObbaYPrXtpLNMqYP0iE0i1mBMNlqJQFnMIjaBxacSXzU6r5qdlVXDy7IR9vrOn5cZAd3H6PFYjYXFKxAU+3EcI6bG4WmiQrHKUIML6+jTde45EF4mCmuB2VVMqmgeT7yfGsIEoHN/eDIMz8HQCqXhwex6uEdj6fAkmnkYmxIMz0Pkbx7eu0XrD0QW+g0qSok8GIPxwlMHwkHqaOWkmyQtNiIFhilFaxj+hKraGE7VsjSd+lt0XuY1KqqyeoM7S14L85ESFonZxovMRimTmzqVUo2KiNmwAkPWha0XorEqPPgS6o6jgLJA7E5vPwofFRhcGsOpIarpupYIfztRk1TaZzEe0gtc0WRsvgWIqi/odis13I5hqqsndcM5n//so/C//Yv/AfLQDMofEFm6OxCg7bTptkpzbyOduJ26oIrzfvxOmoi2K9fWld0HZtDMe3VWW85hjPfYSdzpUgqxNFkh+s0Sb5bmJem1R6Tii1S7IX5egMAjAV+BfC09dpJBsyWqSb8Yex2TIi9d+zmisHv0bY6NPGSN1oTm1qZQw56TEPLDGVoQxmfDAmu1jZpncyfah5qUwOGUKMuBxZrgsO9T/+x/VBjGmADwgKGkg9DhF0gpHtjWaCB2qIUxO6uIG5ACtLqRDC5gNEEK8MuLV8Lps+epa9ay11uMwFUhgQLWbROz41oRMtAUjDu9AzYmSCSpIQhRqgNpztxe9AR3d7XZ3p3GebvN84YfEllWEFXKEUD9ZnKsH4flUXjjG4dCe5POew5CCKIIy2hrUpMbXqwK758h4hmmH3C9Qf4KecP58NSezvD8vo7QgFpL2QpajkRhorRK2WaUdo4bKMVcuHAeQJwK3dTyX6ZRuolUpmrmhaqB0VyfCxB0j/lOE52t98ocCotrADF3JpSl0WOqKyq92M+wXPXVNrFeW5hIrki/lqyHShIiN9nIJ2Pwah9gS2JNTDZKpC6fB+ZmT/vKWl1yQBYBJ9ozz0C5nfFoirppcr42uNHu0D8WhbFULWkK+NkaV6RpbPaNXxYY2Md4BkrsV5tQYP8W8K6G3//BT/y4s5FY2iCWhtJe0M/49Y8FMUdg/3qM1RI3ouFz2r36fdOJ2PEIGmItaIGVM01oLs/BBkdq9pSNNHG2WvIQ3HDHuElGLgcoiYTswJu9ITnA0oXLnLMFV/HGCUBMK9GOW5RYmQ/3bhxu/cbZl7BRj8jo8k+jkSvFQn58Aiq7gOwm9ZdRFDymSAlomco4NuBB1WFUbNGZfqCYknj7Es7lp/pM5GSv2kBOT1daXU4+fQRvHa95+Sz0NbxlHZ8YZKovLhJNPHw4YqytuUUIIdJb1HHhjxaUI7P0/Evh6RdfDbWkJAro8RnC07tAvn2KIvU6vWUPF9lMqNaPLFBXGmNAVJkmKCPyS91kcgCP8PKFMAOxo5zZTY300eyBZn6IeVxtpOTKAWQtQGtYHhF70an4dt/M83S6ts5M11Zj6XUN1PZg1G6N0BD9PsdO9IyBzt/msimNKskpG1HvfWVaOpZO5jFbM5BcKki1CMi2krK8ihLHqS8vUEMRI5MIHuAWQAlklO5VU/kKUZZ6/FL6WY5ezMHZeJ2GJvXyYRzQ07t06kT49//nvyKFPItBqUU+qc0iAvWGSSpNBXdJTyn60epWDS83V8xXVkwDZjZDrBn4tk5fZnHykZsBokdiSvJKzzN5u+rbW6CuOsc6K8XAiqyyTj/WQ1JdEpSVCLXAVdGlHAjVsoxVyvsp3bjMvX8w+ACni/QazuKOdgSW6xtQtGB45CLTrmEQzsD4qyHNt0WKK6Tw9ZlrEDc05LSkaXu4S7/XvWUML2tH8+SGiK5W+ewX93WF7z53ILTBqC1aBwQgWmivCDwlXz08MQvF/g61y0cmBC7haGlxaiCskuOaOi4yk4z4wINR7qOkn1hjGHjVmKspTh5mPEnbjhbz+idprVDT+5nLN8k+aL2tE9HBdNzZwOfPhn0d9WH3DtZ0KbVAaroLS/SrcTxjS1XhxFVSmsMMVl2WqDXXCoemE3bkNw4RbcOsLBWIqS+NFXz7fn+4h0qIgPgBPaP67hLBhCnhTUSQDCFnCQnEkkKKMjkYZ5tCEKNyjs2i8ggo0iSVGLhHV/QqwtQcJxrro8yi6eeqt24jk5KYzHLGtOa1Rosk5aZ6mPYE5yMbqnus7zSaJ00Z94kfcgJTWtmZqum40ggcpdfNHsXnWWrUojS3OV7OyOOAmcXopEajaffE2ufj88x8xgAkgZgekuCF7Y4YjanJ/ifv/Dg95hZeo1isE1rm0Da/Q4oXHd0Yf9XX5nSiPTMeVAKwXFSWeRNP9cWNKyuWCS3zT/OcsaVK7MkxdRTzyDZ5NEZK+uuG5s4Ii46T8u68SJhwJn1G8iT0vMjViefux5cDMRmIaBz0XKWIZFD1u7cM2P/Ft420Z4GYeRqKct3oioAxBYgMwHi7wxiFe7dvh4fk/B9h1BV11dM+INUOm0EWQ/+kWmHRn66CFzI8ULe8uoOpvhThe21PC9HTVRLrnSLqmsSTm8MrtNEREjA2MFRFGjHixtbwInnmrn1PYejxtFn800RtcyzWNQE2BfYR5oadgTV2C2X3AajPEyiFbJV8FJ82Q33h7nVkl6YnQhWpxNammnAIT/UgoqSNEFYq6dkSSE3DAHwwcN+m84q5KMcg3TttLh2RkyeiRqJSH0Wct7UlCJAU3UYSgtXB5Dk649Jnrjnr04DPNpML3hpDC3Aq13h5SEDlRBULEBcuXb4Rrl67iYEkjUvNbIum9fL5GiOjWXBSA5Hiikg20tycIxMgh0CMUhXONbtsiSGOizDhbl35MvzmP77LRIN5QKw6dBEB7Gbgpmj1eq3qFJIGEojlokrrDfJ1Yytdhivuobx6hy3i/LawRecLwEQJ7H674yQQE+vQPGVLJ1LHwXkZoUlYKbWWJtKqHPMksmK3bvTYmm3vaLN0lFixMuzSqjRxaWUSeGPVxIagvVdx/eq3UQOCKLOVfqw5pMx6++kvZC3M8tw1mss7dnVjqIk2+Ow6wK6ooTn0zi2HPgge4zgKmss2ADAVch3fevZweGH39tC0ZRGyxBz5AMgc0S4s0mh+9uqNcIz5fKpXHjn8lN07pTRF469VM69AgPOTknsfdbZFwmkJH1RzfK20MzSjVK/7V4YBlx0cn10JN+4MhI8+PxMeTi7EYbXr1G6rLY3Yhpr+C4dZr7WSXoMcwoDOWdKv48sl4ezdyXCtmJqOAAAgAElEQVT8yihpdaJTMhFq33lmX3d44/kDoaNGIEa6GaLVCmv84tXr4STyZnXNqI5QLpgjmm+mdre3q51me2pVNtKF+0S634y/7p767izCibPJcoDgfVFKYY5BirL2DF6jKEx1sfs4j2LPbsPxbNLnxXYc1QQto6GsjlKsRuhIaTn/DEViWjFWR85FbJE0pedyL3yklSIhB1f92/UypTsp++vBiDmUAt6cYfL9Z6FIjNYM8ORkWlbI7WlatRtqgXrUSC2xh1L7O0aAZuM4tj/8yR/4nkmRmEAsGWun7fqXR2OOyL6v8mCWUmabQSwBoH1YNOrZx9J2dAOcf+/MMKDcZhVweQ9C8lAd3W3zRjpyisCyPQY+ViV+6Rj4liHLUeKjAbBjSTfBjjf/spSuyl2X+GQPhf1GGKU+XpKYacy/QTo/e4p/iDkIPG7eDAAhLccbVy6HHqKdh6TZ1NC4CrupFiBrZUHK81U6TNRYE7010obqWzGqFG7afXIyg8DLRncoEtEV4oQ0u0tK41OkkOah0K+y+MwLE8tR6QulEDBI7bsPh+dffYum0t1EZTQH87lGWOGtNPNLHun4DEb/xr1wB9AdZ7rxFCA2NY2unAwE3ub9nqsmHVRLXe/A7vZwEH27LmoSdRjtaqbz6r4IxAYAMaVWbfikaiC6PGraNodEG0HRFWbCGHy61qIJ+0w4AZQMq51rArGUBtE9iT075k3aa32dKSKTUn45UZFSUwKxYgr8k9R0vjh9jvTiNPWeRp5bTJp1FkNdTmNskylPCAjGpbtJCk5z7MQyq6dmaOoJfN7yokSfh8KNC6fCx7/5m1C0Bog1CcQYx7KbplgiP/X0KUXX1b3Lenhsf1k60VOjaX/pd9Pv539K96V9ktuU9syUXuSvKTUTH7c7lWpsMioc6wIAeqfnNqzRKeutaqTmp3TcHWo2EtgViUWiu/Li9flSkZfotFaZrrVYimqsVfqtGqNsrETUVpaZE3Z/eCrcIuoYJFVXzHXdu/9gOLh/P9Oaqd2QHp+iLnaT6KuPAHGWtO0swy3vQq4owon57nNHwjMdkF1oGi6mrqRcQ5EUQgBmpeRuoRxz6y6sXoztvE10lpyaqPCsL4hdO1oaAbICGtJZTzhpdQCF9qfVQCUGLek3rov2zTKpzN4RHI37o+HStbu07aDKIeClvrxre2040F4fOppJP3a0QK+XXJUa2udpbF8ItEqGC/cnwi9+exlNUSTupvkMjuGZvbvC99F87G5gYgQ1MaVDV/msURqy71D7KzHdUFg+kNNEY6qDMGTT3tXaADVGfWNJAirlvcyNixGH1X85nxXbw6w97qNGqmivj5PRmOKx+/R39pFSbN2+g/uI3BSpROmJlrN+xUh08khcY2YHrWrugCQQsayR2ygjThkjWG0fvhc9CnPSTzouj+JiDdXDp3xGZYMFjK+Jj3l91/djei+rIsbPMmPM/zzBHmtxZjepTeuaRAOt1Po//+f/te+ZBGLnUZjw0C4nc+ub7P8liOUgLwN+m87RENy+YnNl+nuitTt5wt8pC4YJxOxxO3L/sjxq6n/Q33LRkd8ceTxfFVnmUoy6ONEjTI95O5+jnAPfJuZNZmbQxnN0I5zwUQZQUZtSNVsArFGahcVa7GWO1xBpmwkp3ZPq0yDNDmpTPlac1KJSbBbZKRpNxs2PJUXPypWLaCEDbvUN6jCalj02Dp0cIyq6r8lVGSgp9cGx4KVVMyjz0JGXaVt4IcwqXShZJvUCYcBrZSigNEvl4grq4PO4tOt8xgBeISULo+6L8Xb13NnQf+tGWOZzWiikH6GhdDfpxO1NFOABizpU3zlQcvsT1CwYT8PASo3vkDTQmnqXUsogenWKunxMiOpcYqA62cNATPfHamFyTDwKM/kqTS0w9XtXX/EWCN0rtTGoPoaGJdGExvKUEnVVUCMrpPG5l1TZdZhtBZxXaalkzJTqkaxVKeoRjMIRQw8HQMxWvY8kqkQq0LFJt0+z27ZgxHqvXQh//Rd/Qk1smmiEqKR9R9jdvY+oDLFgOQ8YjR2klSQLpGMUXOeK7nZOqnG6ooKBl8G5Px6daDMstgbj5k+el42viJMV0prXtlGvnZTl7xL9DBGtVOFgtFLTEjN2HkC+fv0GaanR0NnZZROwRc22tK48cIDOFT0cLE3aijW2yjGqJrZKFD42TyQ0NBZGWVutnbu4ntDQWXOH9+wDxLsCfk+4Ql31PtT3R0RIurRDjFwqBxxeBgSOtjWEOsaxFBKNCSQ1rFJ02hkYgDcAsEe0eWzBGJ+/dJm6+Jhdi1rW08svIArO+irBuVGvpBykUu6LgQJvIeNorSisLY1NWYZYcg1gudU7RF8ZI3rGEP7lXpYitN29szEc6W4OuwGzRmj/JaTDZW3XtjCZAScLkZFw6uaD8PO/P0eNGJBfYm/w94O0UXz/lafCwe1MCKe29ojMwjgR5iAZjxVaT1bNbgF4RLhVODw1AMs4e3EdUJMQ8VZFYrrXsicxKolWzIFFxyDAUKsN8lvSZdTEctdOhJBFeeUu7TF9AwOQOjQ5nFYjUriKVsvUpmOsbV9H7uzHjFDKbkWgyEVBjh322al0YsfjPpV/yf4kOxtBJRfQZIKA9PTce+s1ceSMP+Yg5S0Ero7kRBG2rEV9Ho3ppxxauxaJiMLj/81/+9/54eRB7Ey6drlN4sebp277v3NQkY7RTyp/hhuB5mvAK39NfLt+NYhJpULA4/lW9xpidBM3tI9T94N4HMTSJ0WwjN55/gTyv30tiOUKkF6wNvCwlFU8+SeAmKc6OW65s/EYDXDjQrC+IMlmsQlHYC/2AGY3b96wcTNig1VQ99MsrFopUou0wk2UCVe0kRQVzLgkarpFLNoclO81aZrFLyLMNBGemqOVPvC0LdED/VwCiSL6pLoPPRv2HvhGKK3dEU6cvRI+IjJZQS6otBI9tu6u8AyCqWJRvv/3H9JT1mdNy3sYj7MdIVbNALvTcyv8+q/+MoyS2kALJLRR/FdDaTv1n0Y8w1pqUdVVDdanolrYGE3QQ4CYNCYVoUgWTA3otrjtckbP0RhbMUUo1mKMSGXsLI2qSM3qYh6JGlBBgtHjprpiIKa1IyanU4w1KVppRTUpV9I7VkXqVHPNLpBWHBmbxJNtsiGMc3i/EpqenabIzzFKKFhqK2InahR8LU6GKN7L1Jfqqas0IER75exn4d/9q/+FaHSERtxStBJbw+5d+6CF7zQHQmncRlJcup+ui6kaHGoukZCkRWLi0gJn26C263LpGHPX4naxBZh7TqwDW3rHm2YtWxBTqapRDdPa0Af5ZpaIpRqDuk1pOSLTYdorem5et4i/i2isCYDTGrIiusg3kYmrIzL9PSKJJaW3iKgW15CVQsZjGUemkPtcQ/ZArRrSAu1u72R+Vwdak2vhCp8xyPXcwjUvkAo7a76C751cs3amLVcQyotwkiJsGd0Z+tnuDiDYTW+jRJxHGQu0JIeH4yrl+LpscgEG3Vx7LoSCFjOM2iaKMiQKgPap1hYgvIxo88AYDFsk1B7OkhKD+ahRQZoOsYupBV2tTOdGEZ9WMRvMKcIB+RIbK7vA+vr00r3wiw/OMfFZSvU4lvy1G/LO918+HI7ArqwlspqbmQj3cUSHqfetk6Jfw/lUzVHC3lqbEi+4c6eHKB4mJE3wpRLQ1vo0/5gaE8ds985q+toP2hech7QpNTWdv9VwDdV87ik9sjmodoxLaJvz16y1ahr7qxhGq4hNcmqOSLo2DggeWXktS3UtNQ7ry3QvU/TFc61PkM9+ZCr9Methtt7tnf6eJotbalx/c+SNGJC3x2aX5XbFz9LeNOFojbrie5nz0PuZ5irnJedJr7ZBo3xLZGCzluOf/uzncf1HCD1/yUEsIWrO7H9FJGYzwSKcRFz2N7T/zxv2r6ulpc/w5+RdAC9Qpy9FVfK7/TLYZ8SI0X7X+k12LweYKtLbqvCjyb2ZeyNmFA18PETOfn0tiGVVwmNfnssfpbMWMzIejIFX9CQssvCr5ACWJ8z41XLvSN7yQzw4AdltojL10mikjBZ/LamvOsnIRGqsrr/SDnZVDMQkMCzWnkdl+hIbbgFDIDFjLRZfpCkFoJHxbBqOv7GlPRx56VuhYec+oq/68PGXV8Ovjn1MvYPzKaL2wfsdRnni9Ve+gfrIufD5p19YVPTOj39AI6mU3kM4e/ps+OC995D6QlwZRl8j7L4DpJQaqIkoHVfFtxQzFNHJy5/hvCRXNQjoTeBRPsLAmQySeYEKnXSfdN3iT3M8Yt7eyBDOoFKawVNyTmRRFKNWBdH0xWjUT7/Pzlq0VgOBHWBUpmMCwGobt7HZqfcx+ufi5R6LAMRUFNnlEfIUUtwvxJPWBlcPkGqaEgqupF62BLipttdQX2EgduHkx+HP/+RfkyoeJWVXYpOm9+zeZ5qJMh4yRPWkemqpyZnnzNBQkUjKiI4sM621LyPG/RURyLeY1lVy3swT8lxq9ObytYLUa+Pera0Ct1rWIzaP196PaMAQQ2UfkSqs4F5UYeiWod0PDjJihzWi6F/ApuGsooWbsowFeCIgMB2C6E2yRlLu6GfY6BTz8zTjuK6lNXTuPxSKuMc2M87GfpCSw9RrcsAoacAZOSl6XOLMsEjFaNXPcjWmw3Kzpmvd/4yzSobZz1+15Mj6tWvD2Xk0rv9LO91FEuRgLgMIYllKBECC0Vr3qwg+9yv12U+mo4CaJMNZJcys1PaezlZkrOpDM3PKmnBQihlnFJg1trrFQWwJ1ZFPL94P/+H9M6F3mPfm38UcR0dzTfj2N/aGo7uZOsEcv0n6JO/jmM2RWpU0mQb71rPGmiClTBNJXURtfpxMSxN9ri30T5YXK93pzeZWHwak1YRuI23EdIyKKgUogVRT4yrHgZDuqlqIrK6k6ESEM+7zQ9K948xd28r1lW5oqdKORLDT6JYOc6+kjyppMDljAi/9FFNZX8pwWIlD2QJ9Nu+n9aD2CmWFIjZZlOuOgqcitSfMskU/wuwZG031Z7fP7uzb73wrkhR4qd6v/lfV2gRUJtagiJN7JVul4aJa4o9IY2s+m6xdzrbGd+unF8/ed0M6MYaW/pHxgzORWA6QHjP+EYDSayKI2Sb6HSOxXBSVe488ijsgJSBTvjxPyTRv3BZ+fiFH95XXuJHPYI/vaS0a8+Aj+ESjr+d+HYh5xdK/nIMSPWa7gfI+siCWaSCM72/eitmgjSDmaOcbTYtCRfVRFt1N+snu3LhhpI9FjE4lbKMmuvLLIBm4DUuelYgRLqBrRt88UG6+eTh4NZIAiqla1Z10tCreP4IdpZrFPoR9D77wrVBcQ1NvcU24/3Ax/Prjz8MNVC3mUWtXKqYWlteeThTb6UE5z8RqTQx4863Xw7feQOUe0PrsxPFwF7alOtHmSBeqXaADsV+bXi1KNBuqCnKDBiXqS57WBCzJYYznAH0083juFo1ZDkHqJ2Kn6FDjDpDhsmhLQJZnpCrNKi28LIgp9WCMRslPKaWYvMfIBLNGdDatpxVRz6hDYBnCQAFgdfXG7fDJZ6fDIIr3lVWN1DPqpbFk60WtD2Wkg4oxPJIP0+wyGRsxTrdQCykknXTp9Inwt3/5Z9SQxojUUK1Himvvnr2oi3dYamSB0dCNGLCGOOW5ls8WZdpATO0SaouIjpWDU3J6fM3knMzMmjXgj5YiPz3Xmz5Sg7yeownJw8YyvEfEMGU5DTlFxap7Ku2M8s2axofwXiIOSPy4UsoyXE9FY1JcLwLsd+xos/vYN4QANIbzEeu+sbUtHHrqWWbPNYWtXBt5DLbXzODhoPEcCTA7EKnWpxGlqoXKcdGJypBz6huYVdEhM8fGIwidp2o6ljJMUUPOaY6OK5+3qAg53ptH0gLlW+o0fUNToR/txqUiJMbIhY9TU1pcmOV42DPzU2Hfzu3h1eehwVdxP4is1shWYFfpiSsMX1wdCH9JOvHmIFqlq0o50l4BeeeNF3eFp/cym2wBx+wBOq+s/wJaDrZsFYiRSamnj6wG5Q/e6OylS/Z3sQRHhzUkd9RaTdTi6MAFiGk6Nr9zU2wWoRyJFhiwLzz/dNi5nUb5MumtehbCe6504bawVzU1wmtyck61T6SmfwVyzGefnbJ5fLq8qjvrWhpZA8fCnD+xe/nPpMZiK4c5XRyLoja3i57ByaWzI5hlIg5bo9nAxZ2pfKTg0ZTbzZQqzKUilZp0SmKu9iVZPHuNmJybvsYgE9nn/UMgpoN2j9dJEf4VF4u/Rfz2x8yYR2tvJ5MiInmSXwFobmTyht0nn6aT9OY4j+70nMdBLHkCfmwehidIs6MzO5hyr/4MP6dYV9K5xVOzBSGQTCkK/6efde45vquMFRZzy/5096LtqghMcu+Td1McUDNklnQJ42fofXWTZXzUn9R/tzfcpddE01ulSi8Go1QjqjSTy2o+7ulYlGULhtdiiOSdOatI2ngW0tg50pZiny/YExW4hijkhde/HbZ3H8U7pbZVUEmbblm4hFzOh5/SPEpPTSU0+u0QHDQXrYE0hSKZq7AQn332KGMpnoGYciEc+/v3MEroWsJws0iFvH2DDfckZYfhlx5kpakIkP6JqVWxJEeIxtT4Khki5f3TrVsViMXrqCWmhIAuf5KW8qjM1etdEFj/jiod1mPntHwDMxk89drwnroGqhGpmbqI6EoEhUrSL1LykKKHGmo/O3XWgGwJqS31j5UxtFMN9QKuLvq+Gqjx6T0kISYvUhGLRHSLuXKnjr8X/sNP/w9aiOgvKsNTp/61l9qQhFn14aMQIFbxsAXquxmYKUHkeq5TJcV/NWWnyH5jjdf/lW1VSWvRrlFanzlDk9ZrTM9qHQo8ODdR6gdYS+PoZCrVpmOvJypUnfbhKOoS9CJpLSlSXkY4VylT0eSLADLVREWwkBB1J+SUWfrO+mCkSmtTivF7Dz0FsaLZJqWbITVwjXV2QGwdZ0PaldoXplZhyvmiVzuIqV6SM3eujOAnYnvQ96+xjG05O0HKjKpuqoXt9kz1nyCRpjQvUZSlozTjTk6d5NNoyh+AGTxFywGR2RyPrStq09R0ejb3UcN8/vB+dBRpc6Eutrq6QBqSIZ4899zN0fCrjy+Fq/cewmpl/bCO2yCCvIHu49N7GpnDNBymaC9RM7NAqwCg1FghTade1loidXn26hWIGPdMlWeSlPqFs6fDOKUDU/CwHj7OUWLRfKak3JT23U56t6ON2XSov+ze1c4MNAGk9rcGkUKEkbIPV0O9VKqDq01Cwgsipqrd4AJ9du+9/1tLx65rH5ix082JgJRsjxk123T+M9pNq1dFFnjuhsR7sjlzl/+7Q52lD+P75G/mhlubj9QEYj4wLPM2nj3LchzSH9Wq4es/l06E2PGESExPMhZesiLxhN3omwvgUYl+i8Xo7AbMYtxXg1i+7pa9KO55aXHH90/1gIQqdr3zAOgegGVe0x3wj9e1iZGOGYJcOjHWHTIpQfski/T8Q/PGIm4UHrO+CvuOILYhkovHmnEpLaSO55CNCh2UNwKaH54zg6wnQtOo8XYHSQHdRlrmLp35Yvdpc5oxtjqRip7RG1fzoS0c95xMc5HPMAULFrArE8kr5gevbWKy8baOg2GSHP8IPWDrpdWhc+8Bi5oGqFmNQsOuYLquPPZ7SGfdpR1AtHN5aHtQQ+hEfPXjY++HYx/8XdhJs+U+GktVM6pHu62WtJlG41RHJflyAKwccFMfilJCSxT2J8clQURtjGbVeWjc8prl9XufX0r3yumIe0vXTABm5AeNbHHKvf2ux62/zEe5JHkd1yjUvYrGT5GYAFDaipyLtBM1XLWSqKwUsHpI+uWjE5+Fm3fodyMakziwDIXSO00w+xRZzkKnn6bWqFStapS1PNYGG/HS6Y/oE/uX1MSGuW5Q1/Hs91gk1m5p4UHOU0y6UQCjiwbwF158iVTtYastik2XokbdsyyJyUyCMiCKZnRvfXX6+sk4QL76/MsmWnl+1qMWXieCyiAkANXBRKgphWq/jeheDpGksyYBuUXSi2ojWEGiSv6G+vukHyq1FWkSVkFZ37VnN+xOCDEAotL9e/btD3s5jwruO8gfWaY6ukiy4Aaq6pW2rlKlVgYw1gGmWN9mRJL7mT+PHEjbirAFbE/03euu8wbA4z2XTIQXjcgciBF5CB+2VtDDNRzuc4+VLhflo57aYG1VaRjpZ9wOTtULhw6GfVDhtxaQOia6FtV+npTo9b6Z8HcnroYzNx4A5kT77PEW6p6vPtcVntrVFArnJsjhT9swW/Ujan7fMlp0V5kAofl8Taia3EHibYb0cysRlSa/n/r0k3C/97a5ldBlDMRE9hKINXGdD3Nd91GTplOdyH+dGmMLxyrNVde0FEgoxav1vJIZ/yJbq6kfAu6LV26E9wExSXZZhCzH19ke7nRnQcxCgPSAO+UpAk4Oflp9hoP+YHbZZdZfzARs+HN8dfax5KvI5sXaXW4NWwSTL53klj2/jNFyYEvmdwIxMxjRFd50QLKeifaoNzSJoGSYI2CkaMxfuimVpoMQEGWAIFl8Dzd989nBxrRQPnUS3zFGVb6gfVPkdoudpHuEOb2u5G3YcWZA2o7Onvw1IOZ1h68CsdwdjDsvtxwyUWjalKlR185NzkDa4VpcMVViUp1WZF2BjTRqo8jlScsQKqWnBloZ/ZQSUApI4Gb9cFFOxlKNYutZ1VyfRa0Hxlcl4qa7Dh4lvbIUPrt0l4ZVxHGJxnZ0doS333ydRmXU1wHFuyhaXDh/mc14w1JfRw4dsobde/eY87TMlAFUOjRSfu+uztBNv5G0BV2eiAKzUomkoERg0FgU1aFEczdiCo2tInU8IJ04cPc+kQC9cvKa5YmZN+a1LDPecg7F0bAbphShy2qlGUwGZlb/chkuV8RPih8uIuy1QkVrzgC0vysa43gqBLbQ68v5iQuNWvqD8OFxRtzPoHAvzUX0FnWNK1Cq18TuqVnEV4lWpJiuVHcDEUsbzc23r5wMP/uT/53p28Mw0ug/Apy6u3YZiKn5dBgjdh9n4AZp4m2QY771zTeIZr9hPU11qE+kxtZkoPPryctg2hspIkuRvgAmu95tH5iBUvNsdK45TEsh4XxoxP0D1pBGESl7KZJBLenfZdJRIhTNAmBrgIBqI0vUcVapVyoVqYkSS3j7UszYwX1u7+pAqR1mJuDc0dUddnZ0kp6mCZiY3CTYdLW1Z/lsE8jesAf0ePS6XUInfsdjzwCTO37uKa9ZecNPV0Bor7L3jQ/q35znEqxEiSMIxLQN1AJSAEFkhUzD9PxquIvUmKj2JbAca3TdkeS6cu407M3+8N1XXwrPMGplSyFpYpGfgLo5FEduDS+E909cD6eu3CO9yLrhxOortoQXj+wMB9sZQklNrKJoFbUX1jipapu4jijAteu9kEnu4NShLEJ/pQ63dUezqY1YXZjITLwe255igmpWIhHndpzANuqmJXL4WG8FRIw7IQVVw2oUCUZkLTkimqCtOrA0ZXVJJQmmq7UkYgZsj7uMC/rtsROh5xb7VU3Ojgt+7RSBROKOsf9kQZOT5KbQskI5m5sDLD2WQCy3Sjf8YjYsE3CkP254LAJYsn95e++WU/VNs+opUrJj9r+NwazV19eCWMpt5qId2xAJNvPHmz2oBGI2BiJ+eMoUfh2IuXG1QzIfKyF8/gJ6ii8VvjOfbmlG64uyiMeyvnZjsl9+LMq1xhsVT8OaSSPLzX43gMq8Mj4vbTEvMNrltSP1Y3KATZ6J/R5BOXttNpNcXAPQF1SiUOdudFxlyqr5HCJOSQwlGIZiGz4gSrqF4G7vnV5ScaPGnrPaDK9Tw7TRtHmRkT1EiuA/q7fof1IBUV9Y94Gw5+mXwpnrzEo6gdLGKhNySYoVM0X72689H9753isUkwtDz/Wb9KHQ00W5pBFDL1kbzWPr7e0Jt6DUX79+GRr6GKPi9/F3RtITiUmYWePRyzTNGcNWA3hJ861UbDyx04S2OBurbEIZzgdQrvv51mgXnaeLivritdEVnL/1+eke617rjCRLpShMAGYyVb4GHMRctVsFZo/E3KD6QE2/57oe0uAsYNOrPqboswICTSUaixp0efYy4PyZWk+o+TS43FEZyhw6njlSbRNExCsw71SDq+H1rXWV4dblz8Of/skfQ+xA465kNbQ0N6LYsTtIwV89f8PMx1NN6hpppe0MK/3+998Ozz//QhwnjzHFknmqLO2zxEzM74+0PG0va6k5YmUWrcjltih9MGM08HqKUlDzpM0eGKEGGrhqraSs1AKgGXdSupCephEMRBjQ0FVAbBl6/AxR3DxpU63VNgDs4JHD3GdFqZANqCmW0VsoB8D2oSJfrrE1+CvO4Lzcw4+73C2oO4ObTIrvNQemaA1yRkwglr6sFp55ru3KGBnMU6PUIF3rb+K/YoB+K46bIrFlSBnXUfc4j1oLG8EGxyomq2DdS8i6A0Hfju0wNEvkRKt9AkAkoro9shw++ORa+PxSL5qhpKw5ozpA7Jk9LeEQSh9V6IU2VBehPyqRZAhMTEOfZ+rD9PQSA1XRDKU94DIsXqVrNZqlHRURo9ljs7Qd7MxiPUxKMQXcqyIJEjBotoS9UoxD2UD0W039dPXRHLT6++bgSWBaYghiIj/inqnOrZqYAEvR7zy1v1Nfng+fnfySVhuiRbvgbg8fKd0bwUj3VfGw1VENyLSuFKS4kr5b55z5S7/Z40/AKn+PXNbA75rdn+z9zizbnI3WU5LdtVKI7HY+xfiVIHbu0pfxU/J7IQtitqAiiGR2y+O/ytjE5+aWWDLo9uzHIzG7ONq42sAy2Rx48rZy47xjPm4zEPhrMzT3yJp0eZIofhv/bptY4bFd2FxQnDNuEpvVDbUj3IiB9hpRWJNHmD1xO3YDQL9JFgVtIkPnfB8AACAASURBVIukc9z4Or8W7lH7Esmenx6XB2lflhPVlGlYRaQRZhhjobTQTZS971E3E6tRPVfytBON3oQ/LQLzpmzrR1HDLyDT1b0/vPDad0L1jt3h9LW+8HfHL4R+CB1LUKZLMOzfeGZv+NH3X2UWVg1Uf3rGKGzPoLpwDRr6xfMXAJ4RjH2pkUguXjgTFgDW3URi7Tt3kH5Tak4zvCRJJZ07hpUCYhUYekkSWdOyWFkQmETfneNchjDu9+8wboeNLsNqOWp9c95WyDcQiiBGnUGoZKxEsRANtDR2JkrlKNJSXQxwUtRkSgUCci6ymodtFcZo1dY076FBqOVEJIrIqiBbFHHMc5Tozp69CuAohVpjQwdXILHoRhdCrlnCwC9KOJnosRwDqHH1189/En7+039DYR7ZI0BMOnndu1T72m11sGFqYgKxHnqzqkitfufb3w2vvPyyRbaKXk1kxdaSFoSnm3P7yBZJ3gIkg51AyleQr1Hj7yh15DlU+4vJi2HYVFcdpx4zOjYEc42JCuyTRj67gfNWPXOUcSdSFzGWmlJUSknLwJGDtgnVXK8d7W1hJ9FlFU35YsNpBhwhAJ/jIUXKrsh50rXWmCKHMP+Z5pe5as9Gm7ARmGJaPVrJbEkiB2Lputj+w37wdhOk7KRSIwdDEU4hS2krf1ilOXselZFzt+8DRggM0A+pz2+hSfr5o4dDAe0Ss6ODobOVhvBG0rvS6of0sYSay72Hj8J7n1wOn164A4iJVYhkFdOhD3fWhi6eW8o4lp1MbWilDloAoWN5DQBBp3tpSYNDC2146umz52zvdqLkcmDvHvYa0yGoxy0Q8SplrxplKU7BPG0QA8z4o9OMdYV8Vgm9iajW1ABgFWhWzUwzPgmqfiWC1R2d7bau53kPq/sq9c011hrQ7EC60sMd+u1+8/4x2mP6o231elhM2jsIyVE2G+lGx+ySfhol3533FClttsNfFXE9EcSiSfM3NDi1NZ7DN/PJogFWliHWTNPLciAGScpNY3zkHIYofXlqb6MVT9HYk0Ak9zoZb/5zBp5dBv8QLVRbxBs3Ye4D4y9e93A6sSfMdTJeF0spRvPEMy/044neph6PICZPVl5nIomk47cmTnc9PC1jnqIbNRM/tv9yH5+93BHE/IJnvywS1Hukc+Wnk1H8K5sO3fi6TAox94c8kKXjsEjNV5PVyAQqAiyNNOljSOAwKYkp5GdmiQzm6TczRqJ6K6S+bnPGYo2Qc9T5N5LG+skf/DM0Er9pdbBffXAqfH7uNgCGqGogDYKhPrCvLfz+P3mTVFiLRX7DNLP2kdefhsK7yGYRU28b4q2KCO9Qq7t68bwxqrqok7WRVrJhnPoWoQNAqKZGoJ8lmkFFCq+QzSosEogJlKVcMsAG64VQsqBZcFbcVp2ATcmFFRlE18DL+YqsvD9M2oM+DFMgFkWCWWs2ekcTtFX3wlDoxRbJxbpqSo+b06L2BD2X2kIpRqEC8ooUzkX6mAW4T5++FEYfzsAOrbaenCWo0BpT84i8zEM822lYfdLBq2fAY//N8+HDX/8Cg8lUbUCsESWMjg6BWHcEMe4ZOn+SSRLQfvutN8Mbb7xJjQThVmpTuUgs1ks3r5eNeyYOb825rey96PSYIrqunr2PAN8aObxNQFqKRGNqcB4bJSWNwS8FhBWNVXP+s7C+xqmNWXRvbDVpWXJ98PZFja6j56kOQC+Fom9i4URfW8xRSBGyp7O1kbSbbAJBPA6zB+asydnTmtaTNiZPo9XwvZP+M0cvAaH/JdWX83bFJvPZ3htB1k0klBLIFEqeFLCWCgXiZBqm0XD84srN8PmFa1DuJ1jLrElO4+mD+9BPXEBpJITDu0nvMiTTGJR4kovASd8kSvbHzocT52/R/Axwcx7bwO5DHaRjST1WkUpsY+RKMylkzVcbYWbe2CipWSJ52C7Wg3jnXq8p5z/99NGwZ2+3iReoYVmCxRpyuUrKUMeyrowLTdG1rKkdddSYYSTWU79UFFZKKn4KtZv7928jiFwHW7TD0r1z7H0TBKeGucL5Kp2orIuArId05kfHP6c2N+DcKWMA+90Q69TDMdkjj7pkJwzXon3UP2wtRIboxnX4uK1zuxfvXyZMc0p+PoBwE5xUQ3yPm93PZdKird2QHvPPG4WcY2eQBzERO/SIUldugc2cZ1DRjIYtzoyF9idueH46JUdyfw8ZkM1fG9E7AZ4ICA4kFkZG9M8CYu4D40V+0gW1/G5u0FseGOxTbIPrVurkYl5dF1fpj03klHQtLH2fuxm58MivkkVicSvFm/67gFj2uD0ai9c9Rhy5q6zNK2841hAWWawCFql79Pf1k04cZvYRzbikT1Rjmpuf9d4LpYIAFtHz1UioryUitZ2dXeEnf/hf0NNTG7ZWNoee/ulw4QrkijEUKeht0XVr39kc3nz1GVJgxdTE7lqfyQ7qNl28VornSj3NQBW+wvgV1Vc+Pf4x5JOBsGc/KUpkhzRVQCDmg/lILwrMiERK+d0IF4AgFoJN6w2V6mEaVL2IKOUh6vprGl/PsatJ2aMo31DuZogpK8MQleyt9uViwclZSpNsLbUqiS69h7FR3fPPilsrgBMAiuRRpN4pRWQQPaQPqHpZH31FJ09fxqNWcyaRMJu5DEBeQTFd6ZmH9P0UwBarq2A8xoOb4bNjf0NtQ5MWlqFXA2Ltu1Gz7zYRYLEw+0ib9kLQUa/Pt775zfDN1143AV5pF3qbhJy+x/dL1oH0fagaSPRjLWh1HUF9GfVaBkqREVGAeq2USpe3LgMlZp2URkZHBxjvMWQ9PxrG2sooD6WTxiH0SDFdBB49X85lHaSNbYyRaYDAo9YFfXnmgetuBR2vV5kSuu6SbpqlFdO190ja7mHO0Y0mbbNNiY5i1mW0Pa23lOMRa2R+ENHyGS1C9d4QBqgXT2lga7kmQ9BXxQdKOV5p1gmGnJ26dDt8STqxf2TKomlcISKxg6GFTmdpOB7Z2waAiLwh5RbNCiyB0bgSfvnB6fDRmZuweJUGJIIr3hIObK8MhUtTpP4WmeVFCww1VBad0fcLaLCurECmC93QYdL+koiqhvn48ssvhp3M/tI6XubzNS9xmJrwPHT/SdbTNISn5toKKPzUY0lTVpHSbATA6mH6lrAnRgZhmAJyraQk62nOn0ekeZbXmsg1a3Oa+qUa9aU1ucaaunrjZjjx2Umbb6aGaEXoSjWr0VmMRi8/eAkorT/jisZ+RYGbOcRqcM6yBzcZ36xNz9VuN6UCI17mnPt0L/MJw8ybbui52PhhTwYxMxT5KMP8Iy0cM97em6HHsqkyw4S4UC0WTUiqlJ02ljZkNEAJ7HzhbYxW7GV6ub2X+QD2NPO+IsHDDJC5b/kIxt9/Y2Tkr3MqbxYc0iVIg+e8VyF6H+ZhuE6ciewmINH5W6jrxsI/3r0WHYeRPMwwOoj53/26JX/jqyOxvKFKqSE/dvdcs/s6pRy1p6RIPg+9exjvrR+Ch5qFLZWoJsHlRWOXKRrT6BDrisfzU75cjYaKeppbd4a9R54iP387VNSjb/j8G6G6AWUFGle3FpaFQVJ6ksKqRMR3ZLDf2GgHDx40NfAaal5SDVcvyyCNs1cuEqWMDpNSvAjY3Uf140Do2r3HGi3LATKNSNd4GTXVirWo2pOU+QssEhPd19eWSAVqwpXat5QlljStQCNBZJiTk2T3Wo2x1ubq60DrRer2RAoJxAQAAjGxIIstQvOeGkun2nvk089uYF2LUvUxRYliUJZhaDQ4UUZglYnW52mCvnZN9Qyer74xDLcaoSU2OwzorsIea6h0EDv2m1+iYj8BSC2jmVgD8Ksm1mWTx5W+G8DxUC1TIsA/+uEPmf58gHReg0VCqX/xsYxHMtTmZLrhFsC7cxW3v3qutEq1t1ha1nklNqOxApWCmiX9fMfWdjc1rXKM9DQKE4NDPn24lgi0hTqdjmF+dsEclynV/WS4+MgG6l87UcnQefhXXP8RdNO1NDdD6TtlX8wpjD2MRhDzNJzt9VgisJLeE/awO67aS/l9kkBMuzK3n3NGR+lTJrlBQ+xFVeb8pevcq9Jw6NDhUAelXcQI6YjeI/q6cIN7MEpf15T0S6eJmovDs0f2h2cOdIQKoqq6cmjyZEeLiMKMsg5ojc1vCT//zefhwy9vhCX0NYuwMUonHmylFjjLHkQ7U3XfKggchUTxcrK2UUtVBL/E/rvR0wNQDYcDzBV7gV60So5J56eezVEU6Sdob1giAjPy1v27SIOhZ0ltbsvcWChBXHgn92cbmper1GOHYFJqKOu27duMOSvmqPa5BKZF7BhjIKd0JhvIuuh6nD1/KZwilTnFvlqT3VPGS06Hzo0boPqy2nbU1ylnq5JviQZrPamuPoJTcBOxcrVmfBWIJTvnvn7MdOk3y6TlbpfdLdv1MSj4/w7EEAD2qCLzYYZJeWOcq0lk6j16tozE5i8HEF+DuTEn5h2m5W/WOvOyfF3IADP3Fz/lFNVtBDGPnr4KxOxSZkLZ/KL340jKFnqOmv4EQ9LsykkaRW84G4U5RuWPO8GtNfDZZk4RpTbfxpu14XXyJjPedhbE/D7E6FE/M1dJqUFFVgt4XUMYe4GYlKwXMDrSiFujoL2k6b14ZgI163bXEE2j22qYJhEZi7KWxT3IxhkcWwgvfusH4annXmfxS2aqNoxo+OX1a2EZsBxj0zXConr19ZcxfO1sSM04Y9kRDfYTTdxCXWRKo9jx3Cfo29BU2XIxEKUqYGxEoi/ra0M9XjPg2GTyFIsBNlHc3esTA2rVptYqNarochzlA6l4eCOsX4OUlnYQ8y+r+3IdJcPjPWMuLaW6jVKKJWxoHy2hXLU/d7PmZQK5LaRp7LUcb7mU64kiK9RDBgV/huL4xSs94fbte9TCNO5D0ZzSr0Q3RGeiP+9oYHLx5ZPIb/0UsYcJjABq6ih7dHXtgU6PuC6RjNTgVcsUiEkB/yc/+UnYB41aiuwtGCQD4njvs/fdzzYl17QniXWs307GIqbjrHFY+hLeW2k6EHLmFLeAapPcnwvnLlpK+Kmjh4isW3h8kehs0iIujWIReUXXTdRsm+iM0VPtT9GZVNG3ISslb983d+bLHD+3H3bH4n5QLcwmEpgj4dfeJpG7afB7aMD7+Nnm7INF3bk7vvFz7V9eqrB0qUZcUgy6Sfbgg48+4d6shteIdLuo1W4ldT0iRZy7AzBy58MQwtXjkC5mEHtWFNpNu8hexIi7d3DPodeXMGVamWjB5RqOCz3S4d0PvgwfnLoGCYqBqKzfRmSjjkDqaIAEMjZw19pdquubEdAWgYmhvQ2ADMev9PFl1DqUgv3mN19Do7LLnGEbj8R+FmFG4KJMyrUrV3EIb6GzWEq/GvUwkpkt5YVhB1qdNSJwzE2Hcep2ckIk+CvVkTmiTokda2aeBgjPEnHLsavh71MA3DWa+CeJzCpgMupbMl5S0FGmQXVSZcpUs1UGRaUAZUxcAcg2J7Xhs+EXv/gLarlXvxbEUvtHsmfJ+Y/VoXi3NmCaRdVmg59wZzd2v298wuORGCC22fvzD86DWG7zbwKx5OFuPoYNc8Q2vSb3WXHtelrCPy0ty2TME7Lb4wYg+QXvr0mbIX8ZfITMRhCzd5Yh055RBBW9RLuAVrjU5vL6UWI8phRGvnciGlOBUNzHTg4T+SB//OluPR4jxoMwT3rTxo1RSf46RsJIjOz0fEVT6g+Zn5+2/irVxGZQu1gSq09NztI6s4hMBA/Vw7zrfoHXiL5uU2eJ1IpY7DXUdW72Dodt7fvDwWdeMkLDKh7nOKMyHkAFXlGaBTBYgR21m5EqB/bvNhBTfwx0tfDg7i2isT5SmZAz2ERiFq5yDW0KK4tf9QilHiv4rFo8SKk/iOwhT0/gVoIRT7O0ZJ6tNkZP3ADndY/3niZVJ2JBcoJsgKFR6+MaiBGHgZiASv1n/C0J6srrNxDj28ktsS6mjRmvvd0Bva8MrIwlf9LEZrUBiKlobEWArJBjf4ixO3XmQrh0tQe1BeR9YJ+pgC8Vi2rGtlQAWn3XvwyffPBXsMwmAc8Fa2rtJBLr7Ow0VqeEcUcgTvT29toa+953vws78XlTONlGJCaq9JNAzAvwvpoETkY1516trxZY6kivqSDdVAgJQSLFWuSqKGofWOOrGoDROryFevz1a9dtkOdBaORVKFMEGHhrODdpfL2ted7CNPYABCM18bki5GhUix9EvhKVPGvP3Gx0VAWm5hikaxzvgdXNczv3K3YJz/UANEXe/tHZZ5tHr+fZezmISWHj5q3e8NtPP8OgL4UX6cXb1dUFMWIr4toToZf2iXsDsDCh2muMkKIkAcF+xIh3tzWRsgMMChkNAxvElDSMLFIURqdXwt+cuBTeO3klTKBiXApI1NIQfWgXuou0Vyw8HNJiYkQNRTXkpsqJwGr5noDxefnKFaZITJLNIAp74VmiWYksrwI2jLBhTayLLMS11d6+h75lP20YazRab6GFpQPK/gEcHAYZmfOoyenrKO9XMdJFDsUUtSHtuxLS4bqHqtsWcGyamSeQWmdobTEtIrWkgUuoTReyZlXDlNqNR2Ku0OLRfdpbfkXlrEia6vy5c+FPf/pT1D8uWWljIzMh3helay14yRNDUsSl90qVz7Rekp37WhDLG8PHfhvd3CemUSxmXjOGdTOIec7bDa+n+WIdh4fcC9tolBMK58Aj+97x+QkA7D15opbhJpyy00/I/jiIeYrTF7copX4BE+PJXxf/Hg8v8jp8E8UrGs+K57qopb1HLk+cdxRz558BMX9yvMYxLZIMzmNAZQe6MXLNA7rdcj+XeG0jFcFrC/ynY5Pwp5Tg1XwsfcV5NoEm94pZZoxMUyiQaKjrkQn45lFXeBRVoucAsWJ53YjfDo9OM2qiMLR0oBwBQ24UKrDqBNMA2TL0cUVVTVCOW1uY5ksTp3q7JI1TRTRWJtaW0hMMlJzjdQPMqxozaRtP78mLE+tP3p3ksrazEVVX0dTZKmt8FmW93DaenzMFdLxS72O6R2N3r9XK3Gt3fUnPBmQ8c9tzrIGklcg9U33LvX9nKCoSU0+YNqqPq/Hcv/5njoc2crwtThJxRqPaAVTXk5qHmni3Qn4YGHwY3vvwOEDQSwoXggQWU4CiElEJKuxLD++Gm5c+YxlN8h4LKJdUIgK8C3JHB+e/HVKMhJ6HAem75gG//TYU+2efNaBvaWkx1XG70xmQTUY7X+fyWtcqqbNZ+thuMuRRJyM1h9oarqcqPzImOk/tU66JVCMWUNy4BgB/evxTALUG3cuXADNFf+ongoVn9bgYZBkrzPdRal/xY4osMkujJ4czrlcBkwDQHo+gK9Cy/r0Yjdk9dF3I1EjwpExKbktx7AbYtgri3sj9FjMdBnYZEMMPvU0kdowakBrXn3rqaaOht5DalVEeeICkGzPFRhB2RkDR9ARnZ+ZDG43prTSsS7h5O6NVqso8YlRkqihvaHIpfPBFT/i7k6TQWe8FnEPZ+jzRW2M4RE/lo9lxdxq1xshqlJOO3sp1HKAGKiUUzZR7+ugRjmWb7VPpcC7BhtRF1/5UiUCOghI0aoOgvwFhZIaASi6NnrBFyBzzTEQXtb+qnNEvOJR63TQMS81bk/O1aColUPFxmGpwSpc4Nw0w3UGLRykOmVT1V005xR0EmUddui1WxE/wEu9rNNwrZHXOfHkm/NnP/pRe0SuAWExbR5OXfshmidmYsl8b+hl50j8IYln4eLJfs+ETfwcQ25jGckOd2VxptdsVeDKI6SV5dYFMxsC8MX+vhNT29jIqStDY5smeUTT66YonvNDx5LdC9ACUSsmDgT81Gsl4PKa0kQyFH4B797qpcWJyYjX6aUePMHMJzbOQwxsfs02U1oE95kbSCvR23Jm78juAWPoo2+yZmoAel7c2SuFXI+OVUlRDqlJvSonKoxarT6odNnpcYEZ0Jk9TWnK6H4rM5Ikpyihk7Ihox8vovM3w/B4aI4cnqKvh4atRUrWUEo05R3hUAFpI2qwUqm81TKmD0lKEYr2OqO3UJDPCqGnNzboxlCe4ygZKTds2ARnNQI0gkbFuJM0hlpvqMAI61aR0mZRWlCKJSCv3bveSXhyMvXsuX2RRirsfbtL0bxkN+0zqbIq48DAtZRUBTYAkNqUiNa07nzCl19oKNWBTtGL1FtOkA/xiM7QixjKAqJL+uDLqY4+4H5ev3oTogX7kyLRNHJ6nlijpoopiRHaHb4drZ0/gLYvsQQ8WgrI7W9tDZ2eX1ZPUPjDC/K5ejOwSBkg1sRfoE1M6tA3iTDHeeF5YIO6PuJ6S/JrSg5p6PDO3SsTRF05+cc4cgZe/8TzRRCf3Ryteah3qmKR4T01vhn6BXloYTn56KlwnrbWLSOztt98K+6gBFRWLko9avda0rVc5qJ5V8BR5ND+Ga77I8+mhyDbTHjJ/0T17cyYje8MYjNrz0YlQFtT2re6RGVF3NO12mPRUpH7rGCw6xkMQm87iLd9xWeKUHrLWJjGFxCfko+8AHMc/P23s0p1tqG/w+buhomtyuggUPYDYnT5aCZQaZq8s0gcnTc2tRD+HD3SG1146jMQaJCStD9aDGIYPIXYcP3sLmv25MEgKfysMkgoa2g/s2h72d24Pj1DskMMokFAatYoorBInUJGLhtvKmWug5UJ7wYf0SqRAI4ZY+zxnBVCTcoqdsiIzzktVqSVmAd6/djlMUp9+BJO0hOtZimMg0BMbeR3ijjICkpqTyK8iuhYIOhUQk5a5MM0728L2tk40LUkdci1NUF3X00hBHjQkm2ibKho1v318PoB98uTJ8POf/3noQR9VjnFyYJK7YhYvZbTi7vQUYax/5u9wfu9GI2e13WTwbF/LEGQe+IpfHwOxpGKfj7B+B3ZUNCI6KlvaG4DHP3kziPk6d9pt+nKRUn8PU3Q2EEuPpJ8JLvzy+eflQcQ3VvTU4s2x4ZU54PVNkPAkRWE2dyneLAex6N1FD8UPzD/bC9D+BNvg2mTxM+21ubNIt8SN7qZMajp6u1321k8savvV8X6h3Ba336UJN8ZYcqUdJBSsqbEiRtiSURRpOmdxpHgEMhf7lPcnfbVVEwpd4feyCpqS62Gk0QdFYAGIDYe7Q5OAmK6XZhGhQg5oiuTmqS5oy3h89aWFYR/K3/tRbtgKmUR1OckwSYXajJgEV61jP+qn6ehEc2YzSwV9J6ruOxlFoQitilx/qsVoY4mUMsH5DVE7uoOav1Huo/pIPu7222JrITL6jNkXQUz1ogITBnbmoiIci8YEeAkM7eJ7WtnTVhEQDfz0zTnTD1ZKSlQjWzR7rJh6nqYHX+7pJbV4GRULSf8IOEOoKl0Pgz3nwhfHfo1KPCBGLaMCEGtBbqijo9P0E1WfFHHlNuoJ6un74Q9+FJ4hEhPAiq1WFedhuWG2NvdYLoopGoGEojD6+QYB0V//+lg4c/EaDklVeIUpA6+//BwKHJyzBp7KYcFgTaMa0YuE1icnTobL1MTk5Dz/9CF61F6jVtfKNdNUOa+leepOkQdGlrVkAxRtDzlpyfaNNQ77Y+nLJ0v4l+6/J645Zhlk69/TdXcGnLeyRDsQgcn2sr6pQ63CmvR/iOMoYWTVHo0OYnvFTF78MANBXSeOySvpADyPDQ6Ph8uwD+cBJ3PcWFP7kf9qhpIuRmnPHaS/JgAB1uskUY5S7aVKr63Mh327d4YXnjuAiglrBk9VMmYkU8P03Fo4z0DYc1eg2JP5kA2rofl41w6lIGG22qRmpaVx+EBZrTvT3KQOJnk4J3/xfiJSqIlfEakBmcrU6kMVE1RN5sR9cqRYvwUc19jAYOglAppFMLuIvSuKvVpTHlJDVtSlGXjq01MhxCJe1qyiwFLWaiWSaTtYe3WQTQjzbACugMwtmMaxRHMUTVbW7roG95YwTc37xPET4Ze/fJda3W2zI8naeZrbAUxfqSk5ZeFS2jm/Up6AE5l1ZLbO6P2bHvSVlX0bIunHZKe8T+zrQCwLGdbQGw3A5lRiPoUXi3Vx8WcDkERqcPSO5t88PS1F/7YtkwBEC1TpkWTUDY0S4MUTNlfe38t1JL1J099HLK0IYvG+2fnmbl66aErDbLhWtjH0NHtPS+v5I5bmsk3kz89DV/7fTwYxB/BkHDaCWFpVviCedCt1zaZFSadBWJRtDcdTSlEDAJ2kAoBpZIgWA9/qGRPTT4giAJPe2pzSEBqzQJ1knlST+mC2oriwVlIVHjKteQEQW6UXRtGYRHHtnmoDQBwRO762tCDsRsftcHcn1GK05TieBd5zWSQANcjalGb1gfkEWEVxOmsdkwBCoreSXWojOmkDCDXMT0oeZrwxsnN4mWMwonopiAvMHmGE/LrHKMAMXlyvZgC9N8wGZMpgWNOhajE+EVt0dhFJrO4T0+JJUNruRcwM6ABcl1ERGcYE4Cumdqcm6HJaEkoxDiKtSEvv1JlLFOt7cCqkKoLnXbYl9PdcCCfe/2sYZBMcKyAGJXpbs0Csg2isw4rkgzAwdV4i4nzrjTfDc8+/aCPnd9Ikq9phclxc0NvTer6BtTbV68TYjHVYpEPT4efv/m04D+FEhfhXX38pvP2d1wAxzpkRIlrvCzTc3scpOUkK7NPjpxAgHkRQti5865Xnw5tvvAKtHzYbxtP1RuWkSehMBldFMbT8UIy2Ph6+REO31SkjvMGeKNmXVxnX566SaraivBlpI9zzHeXCBIK5+rHe32vRa0SzS8tQ3qn3it1aVlbFa6jfkCUwhqU+nQ/O7k+j2wvElDWwKNC/pyBs9NPbOIU00RTyYKrvdrV3MganinWKSgyyU4UIW8+wriRiLBJDC5kCjREqhNSxrakKFq720CLakRq7UsY6Jn1L1L2k0S6qR3JrtMyKACCpzRdZzVbApHXH3+WSx4Z9PU/fkF9UnwAAIABJREFUBcpmGDjobHTuupDsTcYiEUdx/tS3cDhLULqplNQZ+/ABjcp3qGMuMnmgTHJtgLwmb0+Q/VDkp31ThFB1MddMs/CkiToDKauEdHhbxy7aJjRY18WIV1in+FzRQMlBiTAUDU2KdC1DYcE0EmsCsY+Ph7/85S8dxDLDO/VqSxsmG7ipHmbamLmPy7cRJfuX+2PmF0uFPykSo40l+2XpYFuPEUI318Q2M7g2sucSmspz9WK5bQDbdPkTMqctGgj/NEOzx75y7y1PxTyUBBvJoMsbjbTQ+AbWD6NBhxmg85xCHsRSgTHbaLkZaNLB5KPIfK4/f04xf8wDeU24WKOJmzoFZOnm2OfwoANV3nO0vzv8+f+sQJe9JF6k1pk/iVmZnilwkKqCNqjIEJNquqXLX6QNo9cTPaXWBJE9UqOiAEUgtkAKcIai8hTR0wj9YRMUuVfRTaxsbA2rGgjJvloRkEEIMCIBx2iN4poBhXpANc2X3ei/Hd4NiPH+apjVfCBR+ZXWtPEXEcQsChRbTRFPvBRKN4p6vBPW2C6YWorMpGChoZkSTVLK1Bqg6UG7DTV5AVZfnpqdQMfTLnb5FPFGCrdUSUwlgtVRIIV7NTPjqSoayzEV7SV5xyXpKtq6j2u2AIOh+pho9zZEEwArIyVUpF43ZlGpD+nL0+eZMDBs17qMtFx/z8Xw27/9JbbwIet4iZpfWWgGxNo5P0VjSiMN00+nqQRzOB4vvfRKePmV14zSvINrUUfdJpeqsYuVakG2u8yAW7pqvSIMDc+Fv/5PH4azF6/TqB7CazBI3/nu68wx06gOJIgwNpP0RF24cjd8fPzLcOPqnbBCkX4nskhvvPp8eOuNl5EGU8My6eXYH6roW+xLOQ1YS9LIanly1RRLB8ZURaLHp/WY7duyhtko6isHzRu4BVSxvmYEKjcFSRtTCdK5+XGiiz5AZorjIu3c3MU1rOImS48xvkIgZkaYq6Q1JRBT0g8P02FBzh+GlzrRLYx/DynpErFuuf+tTa3cC0g6gJJmnC1gzafIYDycowbM3mkhva35ZksLDA2thNwD2ixwTGQMYSpK4owWEQgbStNtkVI/j7ujqFRsdLzF/rXsi6IdpezMQJhGpYEY/yyw407er3YXrSSAvogcC0vTNuVAvZWVVdRhUQqZm5xHc3OA+jN9Z1ynoUHIXEyA0H6UILMc+2Kmkzcy062F8UeIVZEyfWiR2M6dnThGzZZil4PClubb2atGEZKN2miA4i3lb+aDQBRhsvlxIrG/evddShh3IjvRjZa120egymJEqocl4emshfuHfv/qxNRGZBtl/9hKSCB25sIX9oDYX254ncSRIjMLD81S+8Gn5+QjHcePZHjNQKQ8mllkeXn2Qt+MuocxTeHvpye4woZFOSnOtY/kkdTboAjQeNWKUjSTKGXp46XRceol8uhTf5l9zkaGUy7Cy6KPvUXMEae30yOKbuxWG+r4MfKrhHb9K1VpvI6QnA83hhZ/2PumRvF8yJ4McLqtQv30XvnQPP11808dl8BskQhohsLxOEZfm1HTY6fx2kQAsdDfojExFV19Qa9ZIjpbpK9khghqDDWKyblHYXZxzab0rpC+WRFtm14YpSq2Am6ewtJN0+RYxnPwfWh3R2itr2aExSzeM/PA9DlRJUQSRfZZ+rdNiPXUhV13I1Z42qWZES8dRCgiPWxH7LSamoUsk0WLRIqjeMm9SGuNDY+aiocVlc0z8qWUBTFvFJahlHKHkwFMV1HRGZ8lZp2zGJ2p6GtAP3V/0u958lIBBs0BkNQOdbsSY1TSMkCdowjPthAK9QSMxdt37tpgSaXwLp76JPzqP/zfYXl+jHek2ZbXNTS2WCpRIFbM+42ODAFi/Tgg0+Glb7wSXoUCXg1xpBH2mPrKlF5yePXo1Z1DHaJvYqWEpKwy+nA5/PbjM+Hz0xdhlM6FZ587apHYzm1Ei0VKT9HnB7Hh488uhOMnzhDRjpkBbUeJ/53vvR5eY4xOeYWs67Jdx0d8yPjEAqSIfog1Dyxt3NJUAxGh3iZXq0VC9cRE+Mp6X2aUc1tQx8m6UzQmM6f0fiQmWQuBRWWCHq0BPRd2JNdqcpp67PBNGHsTpP22UyNkyGZBI+9QxnupjiTEIh0u8pLWEC+1lNsWySw5aAhYFL3qvpxjBMnlazdNLWY7Qyl3d3RxHojlErGMcV2uk2K9Brt3Tek5UrsdKG20Ntfi8E3zvgs4JVqKXBvu7SxRzyrN7Wreb9vRbtMO/JTl4GoGm7IVPg7J9rplAuR467A88jRwS7VGS0s5gGwFBIs0z4xBnEswgdf4XZF1GU5eQOdx/RFEDNNUpGVmcRoCFbJXM+PmlMlBFDO4nNaYZtLWJbyGhD8OgdKMkKqYzFBSTF1OdovjsbjLzEz6/DzTcCN4eBZIzso4PWcfHfvIQGyAHrZsn5iRjXIgFlPe0Qbb1bGSwgYvPbNOnvz47wpiY0Sb9hn/EIjlF+aTQSwLBtmamAFUqjXYJjTU+goQU10i+lHy4pTGYEEa7OBVaQErjafNK5aQXzNRr5W3z0dEdqwJxLhH6dolwEymwU48pSnjk3IqyZ743xAwen7XE5368lqbs630TIscbXH6eWZvjUFSIprEa+Kb282UrkkuINBzzUXSmTtdNWsocnc/Hn/SatQbKGVo/SZ4J+PkyjXqQ3Ul6bR5OlEjWuQ1eqpvyWYREc3Blptiw08Res3AQprEU59ZVO1Mi15K8BUwn9CQAwRE2da03hrIHNsQtj26fy9UZJhdyBetaPor76s626pmmeHpWtcCEZmG/tkUWNVN5BzZvdRGKiLyoIFWCu4UvKUI0oIhKYIFqI2hOsYMoNwHHV36kIss2jRmxi9d9CKTgVA6x9iHLoHk90hMRUVjqolJ48/V7ZN2ooNYumPJedNl1yJItHNNgiYiIyxRf00Z9acyVBhKGFuzDnCOMKdpEFCS9NSlLz8Pv/jpv2P45aiDGASYephibYBYFyBWDuV5FGJBH71wkhl66aWXwxtvvEXNrYYeu0bTnBTJxUHapzGkIbBpppKlzaD3jyODdOpMT/jk5NnQPzgCZf5geOc79ES1IV4r5jzXYgQv/tgnZ8OJT8+E0UEMH++3t2tH+KPfezsc3AvhoUh9g4oe1jH8cww87YG4css0LBu4z+3Ue7o6Wxi5g1IHDeAivDgJwDZbbkmmdhPfgt6vJqavgHed36UUI8dJqUVNOSihCVnvtdXYUarPzuJ4PUCq6RaCtRPUoxpRjTlCE/JOS51aOpF0koz8vLQ8WYuKrisgJhXBMCQ04lvkI218gdhM+Oz0lwZmmopeTWptD0LMddRf8T7CXVimxwH/qxBsFEeJbNLe2hyeOohQcxnHOzdqFPta6ktlpDnV7DtBRCIt0L3ojipydnsmu8Y6UYaD88SNs/M34lpycuWAWy1WeaME4tpf2gTSR9VAGCJnVF5WVqSas269lEVEVwZi6JZ62KcJ7dOAFvJUPE9KNLoDS9RoSygDlFXU8W9qYxC1oNLyLYaP6tjsJ+7ZxjJJcsAddKOLnjExbnt0r8eI6o59eCz89bu/tEns2dapBGLZACdrA/9/B2IbDKqMb1rKEQhSZGUOk3kiXAdLIck98t83Gm2/Zq5Ubn6UEQ80O0F06kJjx6nqqUVA+K45RRgmsY+UOFBorddYg6s2e4rwtI71vgYIaaOZi2aGzQ1g3IYZELOocwOoOBA6d8ZOxt4vgZgNCrXrYMGDAar9F/HJz817vcwmJoC0GkPWcNoR2XdiCeU/N7OuMr8mvcb0kF5tozaoSUnzbhwDOQkdV30xEzQ1z2gGWQIyohyNl1faTtOfZ0jVTc8CgDAc5/heYFMs0Ny7oLQSTsRaUD8Xm4mITJFZNYZAckp7uruQWiohEuO9lb4U8KgGpuMQM9HG2gOaAlGbcRYjnghiKpZXYWAUgYmlWM23RpLUNmjwJkaLdbAE+0o1sXu3b5k+pGSfbHy7zFisqzgzVGQhdwgEuF7XcqORWIoFWHYb2ZJAzO5fvPI5Bmi6efqD1paWH/dQ0RvNpAIyYyyirSjV9mJqF1p5Gq8yAjvz5pWL4d2f/V8OYhjnYqKZOsgrbaR51KskEeRx+oY0SkeNt88+80J4550fWmO4CC+VRGI6Rh3YMiQDrb5igFjHIGMpIDMQw1hhn8NFFNWPf3Im3OrtCwdR/vjh229S+9FARi1IABbywrFPzzHk81yYGJ0MZbzPi88dDv/0R98OzQ0VGEzVY5yGcb9vjMjuFAA7Ygr/29HG3AWA7UFHsIUaUTlATjxuAJ9LJ8bLlWfq6s4kEJNkmKLzRdirKEhwL+XMVBIZ1XHfy+kjNJV7IkHVwqZm+iBdaFzILNF+Y9jRchjQJz22Rq+T1gxtAKNjD2DmjgHSpURV2wAoZqFtLec9ADIjn+ueUxPCObvXT8M8j4oVWI5Rr5IEFWlwlnbouTccPj17OfRK7BgQWWTPNNVVhW+99ExoqScTwVBT/o/1TYpdUSr7RIuhSOuflotCoiC3DIo4SceKQKWpzJoGTY3Y9ne0JZ6VkuOkKeT0Fkoo2VoHvL5bqBoT0dgqILaEMocGaZdxbYqJoNZIJz5C61HTBNZX6RHjexUwUxVbTo7Wts5ZclsFdh3KUReh/kUKVm+0Tl07Od85WyFTmFvvHj05iG2OjCRjxiDXEYHYb8NfUxOTVmqKxGTXkon1TJ2/VxbksjWxzZbsqyK03zUSeyydePbiKTejubAgpVU2GnszzP5Et/B2u2IVR+FyBDcDBF0UgZiMfAxvPJ2kl/trZYxFSJCo7dSkGmyhaPMEaXmpWLuGF7GAl7HEtwqVmk1VzHsU4ZUVaRKqvZ08Bi0m5XhdP86yFJaijJ9jP3xApH+uH7NTc/U0RYPxr4Z9foP85elYY7owqhH4Kfn7ef44Xo8siNlbeSjvjplHnfmvvFalXaWUThR4xup5/tkOdHb8ep/kSGjx2E1RflqRrAZO6poumuqCRrVIGmqaNKMAbolrrIKwZoVZfYx05BRMnwUet9dJFQQAEz15kTlK1MSd/UWacZ2NWEmjZiP1A42TaIKIIOOmsMtqYRzHqsZHqElW5A4Bjon5+r2w2pqvDP4JzZ86k/rH1PwpgGjahoYgxlPyN0rXSg9yHAZmH5GYlPN17BrVYtdR9zeqTed0L239ei+YUe9ZPw5iisSgrysyi4M0jXQTiT9JvcXvS7zGcRK0q4DEXjQp4wvIJE2FMdOcMaV+1DDbh8rCiQ/fD7/483+PqoLmRqGiTqpKfXFKJ3bv6japKYnrKhJ7gKL9YaYh//7v/zPSQRh2JkaXka7SWtHYkxnSqdKbrCV1W0JbwxaK//L05QJJyHZucSt9X33hxOdnkTS6HTrbO8IP3/lO2N0NVb+UxnjuyfDYdPjtCRqw+VYvXw1My++8+VL43lsvUddUtMq1ZF0ucs/PnEf38fMLXGMJFzMqpK0Fyj4sUtKJmo1WoNSaUuOWComLPJI+/Fakfk5RsFM6kRQ19ZvJqVHWF5E0TxSoNNLDVEEka8w/jmGeGuLIw5sA2T3urDQndwKch6hLtfBOpLN5zuLiFG0NyJKNDeP8oBbf2kW/YSPHROQhMjoG27xhPl1DMadnafpnDZqKBtqFBbInEFWmacq/cO1OuDUwAlV+CiX7GUtdt7bUh5ee3hdaG2leBxPnJnFEEHsugH0rSaYGpqCrVSOVFQQisl1raBuuA3hriAfbvHTWf1643G2qtxlIAg0ljELARtGREV7kGGj/ahoCe5O+MQVQyniIrKHpEcuk+TUaZ8uqmtLVVyaSE6AqToClCEX0EWlGzffUVBnGSSOMRWESHtZ6SibJnGzLiOR7LTfwHTIIYsxr/icn+NgHH4Z3/+IXiI4PuKPuGJ3fLnqqSfc5HqSvfwjEnljWyb5HjhiiD9xYExtDpch2a57YcSr/wdEQZCzthl+9tutGM//lNQYzDPGnXZxM9JUupUUl8mL4szrWJaHUB118Ag065d1L+VZtboknLpPvvrleHwa2CsAYtgiLq47aRj1zneQllRPuS8y0BGNhP+WdsIClWq30jhcvtUjsZGMhUzeAG0nYrvx5jvGYu/IysJEjacDkdROvBfhxGzMuc/q59xb4ZK8W5+paZQ5iOY8nrgCff5ZBPX73RKpwKeaY459T0K/P1Th5/3Kqv72H8vIGZK64oN+liachh0oxTkyOm3bfQySiZtm0EgcW4CjdOIvRXGBzrxCFLfLvFai9BmIwsSSrxMMcD6RxLqnSnBqOqQnHO4ge2lt32L8VgZn54tqvitih5wrE+N4aFR6UadcMI1NBIKdYise5jbpYDdGdFDwqSVnVA5BKrSntJA94ksiln/UxxAZa1pgWPN6UopWHbhGxbSq5FJ7izTljqvGq54tIUt8ifdjATH7GAM4cKbufuSvq19WYdYr25EjrM+IkaYGYIicNVBT4VCBLVUqacAVH7Fd/+fPwb//1H9sQQxE7RJ3WuWkopkSAq6inaV7XANHl0NAogLMv/OEf/JdEn/WhBhAr4e/T9P31UGd7CINuG7WhfRBf6qsAY7xvXVS1ISgPMbdcEHpuDgBiX9r04JZt28OPf/h22Luvk1Qnk5hxWG7f6Q8fE6mdPXeN+7xGbag+/Oh73wyvvHgEbUCtE+osnOqt+0MGhsODpPJqSH/S+LsbqnnnjnqAVCN9YubD9lKsq5hTmFLjciR1H7RPtDblqtCbKDX2adYbkc0C9RzVGaWn2VDdjMJIvdUrlW6cnhsOg6NXcaAGTFezqX43BJUD7OtmS8Wtrs3SuDxIHXDQ1Nrr65tQcN9JxNLAZ5Haw2iLSed3jggeGzADJV77uJToqYzITQaf3ILNGbt0/XYY4vouAWzzqG8oA1RXw1w12Jq1TORuqCqksRh2I2n5LaS1mxggu6O1jVS3yhtaZ9KjFHkGh3Blmus4zecDQOxZEx63iDXSUXL2VLVaOVKsQ4vGWJNystS2peZnAGyFb9P+lA0EfNcgnzzi+GzN8/7rkD8sTWtpSy16j8KUSoVebCBWUAjxBEBbBzS9VhhTl/HqyC4kG6OHUkLRl3+GAagsEp8xQ+32g9+8H37+5z8LI4iN2/2PDnvW1OWHYGYMY4admH2u3SfLjGVtnz+W/ma/5F6v9NtmEGM/6OwSiJ2F2LEx1bbxzTccrIHY5q8IYjyc0mz2ATHySpR8f5UfvAznlauX0d2DJg6AlWBYKqS5h7erGUWzeBcMiQhX1prDnVVqBQIpvBdNOlUneyW9SuXUHMqhe9eT1qrTmAhATcy56jIeJ/0jVpWqOco7q39K0KSpqfKitrAxBZYuAmwIlSlaC33sDAx47JjtAgulPHpyhk80mHrMqKebvvQ2+gylt8wa6n0sH2qvtQWVvZEJkPSExGPOgVhyHowv6AZbgJZAzyHMs3Z2g8ylMSCboVYm5XsxGceg5I9Rl1FktoiRUb1MWosiiEjsVUKiAjFFZaKPLwjUFFnxjnM090qXTZGfrtl2pKuOHnmaJk4kq3iCuo1sZpUkrhR5yTtTKjHS9L2orP/D/EH+UO+ZGkCrqQWVAmLFSOc0AGDNKCxUq1GUz1Xk0o8g6hCpjGWcnnVo/imCklyP0e4NvFKeP0/O8LvBljU1e9aVxIKVnpNElYDLHK6UVvQLnZwvnXFSm5BxsiuNsVC6TxRoZQaKATFNq5Zh1lp872//KvzL/+m/D/MzY9xXGmgBMclsGQuze7dNUB5jrfch1zU8PBa6OrvDHxiINYZaKN4VqDrc7BuAjHEaEJsD4HfSxPwCqhDN7ASMJIZTi1QqFvPoN95CQunjE6fDhUs3qPc0hB/88B1ThSghytL9vXjhSvjwt59QUxwyhlpH2/bwT3747XD0wC6iO20JJoYToX0Gy/L02Stc8xoAbGfYgfDs/n3tObq+Gm89Ze/JdV+m7iS6x+7r2lwI+6fWoQSn0fGbG2dtSUyYY4CYUUsqtrEOx6e03lJsj5iqPDbej2bndcoFQya63NJ8FMkmRqNsreMTSDeuirmIpibRkZyl+voWorUdGPt6Pou2BOpA7owKZHG8AJ5ZyEqKwMuomxVb24XvNz1tHP3IKdpLJMGkjIBqxSvLM9xfKPZMcy6nVrgM43aY+7QFh6wZ0o3uofoGbUVxjrp2y4DKyso4a2iWtCY2xtiyAhgne1igb9dDn+FyYbpKKovQfWzrqYiLq2u3StS3wrVQu4bWl/ebaU6mam6asSfGKBGY9pWg2ogjasdWLx1RWKGmj0MMIhJT1GefaSDm5iCVOdwMJcDfDGIZoHA/zkY8vQ+I/cXP/twG2CbWc9bSpZJRdgKz/f0/J4idufiFFx43IGMWyPKw5ZGYf21Wk9ArsiCWDLTlT3PI64ChNNZVOtHvUk+YZcPpsir/r5B9K4trltzu4HJJuLplW3hQJNZabJa0jaOaiMJpSpm8FzgWKnltOTWIGgCslompEs9sJBVTg4RBNY+rx6IUI2ZcO2nMqTkxbjxnRcowO/vNjjt6nV4+lSmM4bKKrEoRxlSULRL1pGnF5a+MG3p7Xizs2g53NpC/o1/fdJXNoNofojH9quRwKvhHAFVqQEY8qRjYudiq1f/xabG5WarW06QNVVuStNMY3+o3EyV/WSPoiXLUSK1v1c+k8qExDRo9sqKcP++3QNpMGolKR66QcmwixXLo0FFLP7kUkmj5gBnP1+WzxmddF0Vp1sTo52fpZg5YYKQZVgIxRWJFGAmRPLYBYvU0aopPPU0bwUCf15zmUF1fZ6OnNK4vV71f3JS5yDle2/h3GUuxFy0KMxkq141LDMUc/uXWtVlpYyf6e3u62RqoOUelJotLSHkqCiPVpLlp1Qi2fvzhr8Mf/8//Y5idGvFIjJcKxMS+3C0Qg32pOqVAbAjljs72XeEP/+i/gihQizwQYA6A3wLEjhE93XvArCtSbs88fSS8eHRP2A4dvoT3FPVdRKcVjFTv/WEiqDMoiJznXhWE11//Zvj2t99AGaXOFOgvX7gcjh07jqjyqGnl7duzK/zkx98L3Z3NJlqsO9JzezB8/OkXpPOUUtsWdm5v4riaQ1srfXEI29Jd5NMd4gJzhlta61wXMUb5u5pUkxthoKaoUdEKNa45SBsDQzdxmGZpEIZJR7qwmjFAW4lIFqXKPnqPBv4b3O5xGKrNoXXbs5Ax9vG5UpSZp542yPVC6oseMkUpArA6gLAYEFtbg3wkMkMEMUX+ArH5eSlgQMSxfjM5JAIOjlP7UUk8rpdEsadJJ85CgFonVVdezhoRUYOpBDL/yzhscv6qId40ECkXQ1m0phPLdGhen/q6pnhPJKNIVaotQ2zFNdXHjEnrzq/i2DWmHkiWSd9ignpPnqYtKIJlZ8TMiPaE1qgyHy4c4DUzisteNpGjKMdY42AAr3Uiui1kqgoKAK+A40fKUl19djciCzKZFVvVctoiounxjZHYPwLEorNi9i86zHn7FzfSf04QO3vptNdjHitwx4PJGWdFFp4TNfMRU4fxX/bDpwhr87t3pqcmMMvnQP3SKTUgY9pzo8dGEChdpF6eIlI1C8V1oX+xPNwsbAgjpYx/iAVRc6G1lCwFhCySxmMgrSMUVN86pVt0/fCmytZMX6wSS9JM3aJJgEYqsoEIrhaDI0HQcrwn9YPYeCTVdWyGlUBK56hFyOKPQJe7ErloyQ2oB2i2LdJTfPHE562TQjHw0k+7qYrEtOt9MyXQiryP3JVWUsKMgZ5htTL/3ZiZ/tEsWMDL8hFibqroj6HF2Phi1ev92HRuAqMxoppp0iiT/HwIJX8SQydKviSQ1iBnKGqzSEy1MX73ZmWp4PN6k67iJxtfoKfx53VKs7R3WeOypG9UEzPMEtCrx8xYiZ5+cF01HY5LSKXot9wEdNVETC8XKeNqakjNmnSM1JMi5WWObRgZqmF6q2YhCDxCfFiGJP+VB5oNLR659alrIcFTTyPaZGmidCfxOFiZlbYV6XfD/sUaVm1We0KgYatN11cgpiI9aaotAJn6caQ4Ukk24PPjH4R/87/+izAHiG0hEpO1k2ZeM2nX3Ux3bmxsNFB+wPloqOn27W3h9/7pH5FyrLNBnPWA3QSU6ZPnroZT53pQ21iBvbk9PPvU3vDc/i7GvYhqLlUHriXGSxMHTp29GN57/2OYeEuhq6s7vPnW6+EoQxdVP7xy6VL46KMTsMpGbcrx0acOht/78XeZQAwpRcxSnnPqzFXo6Fch7VURgdGAvhMl9zZqVuVKyQPErCNvgXZik9ZvMorGkFUGIkZp8lzS9dM93qJaD6nAmVnG7ABi89QKpd5fV9VM+m477MNKA7HRibt897BHlv4f1t4EWtezuu97zjyfc+d5vrrS1QwCmcHY2ICxjZnMaOMa23FK4rLqpnbarjZrpU5wDNjJWl1ZWXbaNJ5Sx8aUUSCEwGAzWRMSSAJNV9Kd5/HM8+nvt/fzfue7VyJt3Bz4dM495/ve93mfYf/38N97w37dBojdDsjt416qnFabP0Zy9/N4BwAarN8NgNiaNdtQeAUxhbbuRMfHmTV/CsE/N4ulj0WjFRaM4LC8m1y1rNQ/S4HgKzAZpyeodQkZZpT6oLMQlSYgj2yjYr+1PmVDuk+sQG+8ynPoUfZeS8sUGZinXijfgbzw7qwgUzL1AxgxtcSjoJKpu9VPMV+LzEueg8y9CxCLmoSRGBK5dUu6jTlDS+bAhQxSbqhh65aEfQjRqruHepCQODoEcWKDK7IZCcFk1ZVQvXLN6rcUG42ynCKq2s95nNpddt6KcbVbYulOlOWcZ/qqeFrbiWx+/MEkDbdMgsiLuiYbgPnPcSc+8hhV7EPorgb8rh5TRS1v2mTjV3EbwsD/VYEQ1lgELSvYVWGR5I4UsOlGy1wr87kuYR1ANjp/AAAgAElEQVQcIWfDnlLniIFcsR7fUl85vzRWTvZuKJfNdQjKqBpGvQIXSGIGrqmg3xsbM29EAWeehKsAQPH2QT43xOdZbmjh9AqijcEaW8rT4mAdlbxHwnqjKC6/MwO/ly6t+vutRqEDIa00ZySTNle/RJLc2O1VCxpgipHGSqZPt9UbLaYiy/FE3kzEZVa3neSMrAhdhWoVEnEfPxv/S/98lucxlO7zJgU6QLh2THWAgZ/WJcTymiIR1IKkF2QuGiuzKzRU9jkYXSZJL1C1QFp8WGeRqIz2CHjN4SIUuEyitTKHQkCXhiWZtu/cXdZx6Ltl64Vgy7MTrMTIL8vNGmDGNcISC1DD3UvsS8aalQes+ybNfD0V3TfgquyzJhz3vUhswhyV8QvniRHoWlHL1y2dMcWcw3oPfxP/EIdisoLgIYhFx2etsKCxJyj5hiAIOab4Vx5uLWitt4ac1Kx9FCLmfzJm6aKJW5HEVAguQxRlve/rXyl/+Af/G/OZFHvXNEEMYMASs/HlJK00rAl5jATWtes3lre+9WdpNrktWr+swwJd6Roqz1JlXWr8E0/TRBHW5k3X7y533no9JY42ZKV6xwcoXaZw7UOPPFbu/uJfk7ROpQto2VbFf+MbfyLidI9+97vlq1/5KvHEs/x7oLz6lS8jbgYzcS0xTOIvz9ID7r5vfw8wvIJCsoU0gJ28tpTtGyTW0CkYF2Yk6EqSafZVjTE7VwFr+pGjl1kqgKkIG09xL7pfzFskBniGck3Evro5kCPDa4lpwy4c2YDSNMP9iVFdfCqqpKynt92mDbeg2OyOdZvDetOKu3DxVOivI4D9eqyw4RGqsiMbVkj87kBwZ3pKxuzMc1xatDqLdTDZH4DLMq+WKmi8nQLXJufrSl9i3+NtJm+uG5c7RKhTp7FEt7NemwNQdAVGXdW4Rp4nY2ILC1S9ISF6mULAJi2vUDbLnLe0bxJQQ5cMpT7LmVnjMNyNWof+XaCraUUBYHqteD+zGexgK9TbPsn8Rz0DpqasCFxhcVlxBUaiLsUAL6wzGYkhZxuPT8qV9q+GW5ZM15ba9gIQE1xlNn/53i+WP/+zP48GvFeD2NVxqqsxIzH3B339FwexB78DOzE0gtBBX+RrdbCxmFGupBlkCqlQVv1SIAQ4KQyyBFC7xaaQixYc5lMAFE3S8KIbCjfAWWI2p2ntffjsRDkx2VmOwcKatAmhwUt0QofIlgx3kFbIBAU0F0Pb0gdMBGwJfzCB3E4srWXyKbrYMBED4W/WLTNIbUxMC2uIDTKKa2iY8YzhyhqOeFpH2Qn9eBQ/ZT/a1QhCzwKe2RRUzcl7eVh92Ao0jaZUNdXcxClgYwNHnyjfnT77qHSiEKiuv8Air5nTlya+BI2m7FBNHM2YhF16GU9YzpXYEJsxAT03rGuSeTqNMiENWKquFe91CY7jQrHixxUAzVwx+01ZKWMJbVf/vAmgVtrWEgvfvLR5QUgqvVYZuWCRNI0wWAPbbNPW7bhcOPQRiE9oCcaSbib3QyV3VLRpaWCSLWx9Yn05qcu6Fdch9Ddt3BT5MivEzgwun8J6uUD81HJNkZMTCdS5L5v9FfTemseXe7IqCFFHkfXXJe1aSghhzlxX/xflgtp2vQrEovurgliSeth9Jt1W92gk4JLv1AnwDlBeyt5h377vG+WP/92/QZMn/lNBTHei4LVv/75ofDk7N4VVcgqa/bFo1/Hmt7yt7Nmzj0acsPYQnF3EcCZm6cb79Inyjfu/g/C+AslhmFqVW8vtN+NWJEfPWKLW4SSV6R957Pvli1/+Gq5FY049UO1vLm95889EtZGvwCq7n+KtKiRbYH6+8Q2vxeX4cpS1EgLp/vseIq52BoUPwhRW9S6svuvICdtMb7QBWstArworQeCOvdymjLSs3lhjs62sFIMnJVq2UE2f+o5uyuUVmZYSWZ4GdI8xruWo1rJ2eDPlxzYDJqRRnKNh5IWn0VFlc+4smzfcCsFkjycExiJ5daeexpV4KYB58ya6Lo9tQfkZ5VxDDunAGrG7dLw7q1EESxYQE0hNMDc2Wc2nUH5M05FYpLcgrAq8D50ynmFhLvKz7kU9QiNWokc2hLEpaQOlOKKvcdh0s9NFHdak1PouLDDp78bwdCCmJ6d6ImLe3DpZ9UYJ5vmP7EsU5eAYMtaI0fNe7+KMLhrXkqTBPtPyMk6WOWBaX+bPmQhueoGxfWO2gpjXcTOvunxfAGJVzuS9XhzEGgAyV/NeQMyY2Hlc4P85INbExNrDVNdaXv/FLLE//ubjVSt9IXQmnqdZHHaULqMQsqGOrApNbSEWrTsKhIZ4D/sgflKw8dEFtXEWKDP3M1Cc7efDWR1175YMwBIXm0V4TUr1hj7VAYutw0ZtuJu8js0dpT1bJ23Of/sZ3XP4ne2422GDRBeIDemkL0VehhaLz4AmS5BUN0knYKAc7EZAD+K66QVEJdESF5e4GkU9e6OYLIyhEIpNqRsfq32ukjvYCNQmoTl88QrNqKBeezsFeqXlYM21qOpY3YuBPXVKo3yPV7X2oK4L/qsvfU7f+oKArRVX2ZIBkLkhV0cS4d+6me2zlcIorDaTkKOShgdPIeT8OxIvlFpkuo3qM1YL2mWKw+j61kvH/LGeUaKJj4dnLj6WkBvA4lpoHboorpXPFgfN6+WYcw8ku9G2EtLhjUHJMPN+c1iFtlYXWLxWxmby5aRlJfqqWVZroDpWA+Ri9QVTLa7w6KpRGz9MWkg8ej3cXQB+F/GQDjwC7mUM89z/Ukwdu8Ds/mMzLjCXgnQ/1vxD3/p6+dN///vQs08zdgWjLm1KApHwvHvPniAHaOmeoCL50aPHEZoD5Sd/8k3lpltuiyK+GwGRLlxs2v8YWeXBR58qf/21+3EBXwLIBsudd9xeXnLr7VgrEBqcK+bm+08+U+750t+Upw8djjNw3f7ry+tf9zqs7Avly1+6l3p3z+Na7y+vePkd5ad+8g24C2H0QRR4lkoo37rv28SblmCEbgxa9+hQT7mequwHdm2EqIJbjHPinndynL/Kf811a1w95llRKurKldO8zkUPua0QUgZ71zCvWgjkH86cwRp8Cnbhc6wtc2LqAJbUOlzGs3MT5diJJyjEezKIN6Oj24jL3U7sbGfUCLx46QyfO46yNMHnjC+atEwH6g6T8CEyRGkqz0IuktvS+obz1OJyX1eecXjhwqoS4NiT1gxRKVFxd+cLrt0wNkO6KTOQP1GL0xhanEVBrJ7/2NICFEoflqTPaOkoKfdJ7qgH2fG4Z4U1vlu9RstT5boDZqPWehfXCAqGHwkQU1YSiQSMlsiRK8S6FnEXLmpprfRHWSldhumZQplROVcRxJTs1fLkmdMzlNyBVGivluurllhVfOMANO+pimH95zgu/HvvIXXkL/+STu9Ywz6dcrxVjSPf+GJgdK0l1jASr37vC625F7XSKkM8pQZKGLmtcWwbduJH7qOhW/tzNgJGUdZIK37Oyu3p221YSZncptVQzeKwSurG540h0/inhnZktPvXGHfSlhuqg4xEVLiypAWVmBbashRpK1N3Yil1ElhdqpUyQsgGC0hBVhcBMEqNOr+nH7/ZmHWy/WsIv3xfFPJEUx0hpjBEH61eLYZwdzmGtHYCoMwb8r3xv3z+1ThVSu5o5+ETO+HhdkqNK97HRlvhtchB1YKMPkkKVy4Wca1m5NVVthhjUFCm0NQCMjallZPyQ4HaLGl+j9y2+quY1/h3A2stmA2BFI7j6nYL11rE3WKwdW7qJoi5bPLcUm/L/+S3AEZBQcuawSUppqoLHmgPMkO1btuCbp0GcNOUrV+tm+bcCawB5qH3JsgJIPy86PewwtPtYi24Ja5rDGEZINW1HAvVIG69g0pLA/RxrgUBbhuVUWIPpVLVhyzsBbyGySEageHWG0ufc9iAukN3DTKhurokEeb3ff3LgNi/LbPjZ4PpJoj1Q8kPENu9C6r9blepHKMI8GHahbi3f+qn3lRe+jKsIyrYbyIm1kGsbQkhtYjG/dzRs+XuL32NlitHgkyznZy6m0lq3menaCqTj1BW6BD1AT9z1+dp73Kc8XVR+WRnuf3226Mw9BNPwv4lR9BUlNe99kfLD7/6Tggzw7j1xqnO8Sjs4GcAL3KgNpK8DX188/rBcsNeyi9toBIGsShBrFmmpkKMVkaIZZ7fOV0ClI+ffJa8t2d4NIseD9CdYBPM1X1YfDIQ7ZdFWsHJ72NV2v0Y+4FzbiPQtZB3JqlVePTEM+S9kZaAgjIysoU44M0A3M4gIl28cIbY7TnSPSgFNWhllxuwxAAxXGkdHaN8l8nnZjQZPEvETeNtOHvmEpa7RKBVQa6s6iYeGida8AIs+pE7a4hpriXZeYSuA1r3oVjqkrQKSOzXrMpfPaoJEO7K8Ew4RyYeZzfDKK7B30wl8cxGJ4+6zyRRabF2EidcXr7MPr/Cz5BCAD+tMh9EkJrHolpYxuW7QhilrIEFSexwkbqWC8pC26noJci8S59FBXItBKkRPBcD1nkMOZ3epsxfbaRCnsv2rzgT7v0azmj+FgnsvNX4+T333FM+ScUO3eA/CMSuaoJcL3J1JZdVsLuaQHgNiDlfHsk24daqxViVaS9/AaJayKAGxH7vfruStn1VKyMe8CqLIyctbpF3CrdXEhkyWz8M4UpDV7sP0Ip5rJqBsZD4fAqnlKP8pPVEcH+Z5NkMpOdXuAcUL2hRncQddF5r2fmppLW3SfIAFr/UmNoM5bY1bGyTmIAQXBx9hNbI+GIZ4nsPmz4rJOT9WxT4cCEKqpXUHdPgRq4DjecQvPy9FH7FmxpWAuoy1kq6p3g+tfgop8Uf9HMHcjRziMVhlQCfWxDjTVnwgpHzQ9JYk6XUAF8+sYclD1rz1YxtNZessU1SOauPkHOZ8Juzd9U+z90cguJFvhLQQwFtMdiacQlcTa+uLD7KDqkgdvU9rkbj1YoQCTBxUNUww72aNem06gT/BQ7zAsywJZ5dBWdRZUHQvQokE7RynlKp8L9a8EtagnH7TL/oI7m0Dy1vmDJXQ2jOhlYzLaJNGFSQjvJVsR9Ql6D+/y0xsT/7wz8gxwhLrHDIEG4NiO2kCPBe3IZaG6eoCfnc80cijeHNb34rcaw7cRF2YKmZi6S3QUHWXc6jWH3/0HHymg6XJwCySeKW0vn37t1HasNLo+HmcSrTf1YQO3I8xtFFHpK9rPrwZuh2nYGoYCfg6/bvJXn5uvhu3caHHnkYa20cMNxAjKqP2HB3ufng9rJn21rIUBKaZnnZXiTnqsV4DYtDF7Nn3dqd4zAcHycN4gnuPc/4BnB5bqf81Y3kdlI9hPHMzF7GHfxUuYAl1kWFjn7SEex6vY544cQ0pcXOMBckDLvSg4PEWLcdBMR2RGrI6bOnYAjKAOyCALOtbN56PXlwkH4Q8p3Q6yPnivUXxJpK9jaKfJIE8CfJB5ujar2uQUVGxJkjNi3SEPtGPg1JNMEK3rFjG8rB7piL9CCp5Oi2TeWlnT6eCnzmUYWFFkqr5PpO8vco58Y95zmvcx5cvTfenO03jXUPxxcLkO7qPdN8n2R/jZc+mJHwNOOcCWDTWFxzi1hfcAKWVtagwIwAYn0Qq4IbGdc0Ppf+CO9qb7NektlHyHMbpGktdS55vs4oabXqm8kT//8NxILMw7gtlvCFL3yhfOoTn/w7gVi7VZXGQSOjG2GyCmIN3rQDWLvVVtXs+OClqWuSnf/lNSDWujFvfiHCtoGYRz8qSCut0gxfIY6SMkIgaPzo/Kg2G0CWwiBJGSkBQws2ARUQ67ABY4BUFai+N7RmNg1/68AaW6xsMu/ZGUjQvHkVxJoeR7FkVwFNWkx+BdCh4XbBUhqmodaQABagszpdaQ0G4qd1VYGsDn313vFTdbuahxYAnVacoLVoPx+eMVqagGXh4gwhL3jp1swFplUy8+GBTGruEi5PWbYRB6xWQwNA7Ruymct0QlYXWU5vCKBGc2zfyI2mFFu7DVXaASY2VLgBr3nUmL+268f6NmuWEyxgRW4M3wPQFAzVgFy9Rxs41KVKplm9OJ8ykN7DxboCxNIK80evvYgfRtBfQpBppS2iKJiXF1pzRd7EnNXDm0c5wavxuEQGD3HAXqzxIQqoDjHp3eyvIJe+AMRyMoLwUEGsAxB78BtfLX/2x/8WFuUJ5maW6y/gXOgP958AZeyrD5bbGcodPUt351lIBa9//RtoWf9DQbXei7U2SHxtGW16gQD9DEJrinyw7wFkXyYZ+RjtRfzbMPlcO6hYcfONt0Jfn6Jc1NejY7F1IlUOTZcZxPUuS27ZcaBY9kFaMp1hI6C1BFnmLCSZXmLHG2FMDtILbcemgfKSW3aRwE4SN0DTbawGEGymLveIAidBLANF/jyDZflsOfTUI4DOKcB4mfYfO8r+3TdzLxKviY9N4248S8PQc+ef5TNzJLJ3YIWRloDlM05i+AXyv+ZNjOf6g4MSYfZgFW3ietMwOc+S2gE4Dm8sW7ZdVwZHdzAmCA0r0uq1nFjr7ogguSJco5s8sEmahT5M/hwV/unQ0M9zWjNTQk9mY5g6QIiAtetlL6lAWE3lACB/803cgwTvELgBYupR2U6oESSxP2UBqwCpcLrX2f/jMHfPUK9yGmV4Uf9l9Leraj/7yHhblI1iTTohzhDRB3BgXHZM8BLgqJADx3oaN+Lc0hBK7AjTTFFfLLEFXYm1UW3GsiSSxImKlySRPvb9RpSDTbQNgiqQfADlWd36edJWz0FY13FGWdur++tElUfDKGeplHP33XeXT3/yUxTkJiYWVuoL3YkvwImq4LeDUEPuukrRbgnnHEuKuHaFsU3uhNGR4788dY078f8XiEXMQimVSa1ZiiUFvvdrJq1xOaVip2So7q1w8+S/2W0BUlpdzVdYMaEVcS079EK+WML14ZZK5bh9hVYFaVTqCGGVX42ATQZVYH4wg7TCOpmQAQgK/fgCFFrSXps29pkMq2afuWTpJlwdX+qpzeSmO201FohmxcGZpQrBAqSFBWN+VQhHsiLvzOdgw/CAWTLL7Pws1aRP37hHVgtM6zdUiHqA2pY3n9FJbsA2xlWdXSGI63N78Or4GxALp1gD9G1T6jUD8AO4r2Wuau3mKxQUxxtjTNaoX/Gs8by6/Jxxnz9FQaNI5DtXb56/bxAz1zDXJKnesR/i4AmsXrtapsEeswo/0UzjZtXKDcCrc94+X6FgsN7BvmbAPVhdvdSR7CM2OkSPteiQ4C3CEG0EWJs25LjcF4JYKCG0ZvnmX5f/64/+ABCjILDV2RH0PexZGYo7tlMBAwtqlJ/PwH57ngRuS3396I+8NgoBW3Fm57YtZYQSXD7HMu5ES33NkD7y6DPHy1cfeJSaf6fQ8G09AmGB4sxWVDdf75lnj+ByI9YS+fYUBID4McBZMuF4OVyCWJgogJKoZiJZXYdAd/Rx2wChZHhoiY7G28ptN24nt5IivYBeV9DDFZAupCuSSqphg6CTh6eDfUoB4VksreNHnoBx+SSVYU4GE3LXtv3Ui7y5jCFQF8inOnsOGv3Zw4ydwsj4aNdAhOnBzJ2gFYppHbq0XLJuSCZr1m6lFNlGLMY5qPUkE8PA277jAFU69vJ4Y+wxCA0I9ZVlY0LqgIwnhLl7dIB0g5ny+Xu+XO7FFTuph4VcMQHb1IperEA7E9gnbBBXb781MYmHeRL3Ux3lx177SlyLKgDu+4xRpY/JU5jrbyw9ul+717WeGMQUcuQsgcyLxBjn2OSLljsznUMwY+9ap3Qe16slppxQ/AdYYijPPZS16h0vQ+TDKaQWIMTMQJVf4Bl9Tov6WitziTqKy/xNAkfkY1reymeOecuqkVaPXIf83EBprwHzIvmb9S5TaasA8SIgFl0G2gVAPXPKDBWuu+66q3z+rs9FnDUMlQCxzP1svl4QE/M90cy2sWlWSWjBAXBWw90KGLeuo3BYla3t5zV/XpUTVyCn+dVyJ74YiDVY+MKAXQ7A32fgPgPv0NeCMZb1+zImlF/VruHhK3UghH5jpbk9EmF4P9piJ4nKSwFi+fkQWjxYCEELsQIIq0CXcaN8mFylVRfa6gPXq8e43azdLJj+4hU0vA6ssD7M/16EWa+aN/Oe3sS0BhKMsy5GRK6qhZmzkF85Wt+Xz5VBZjQvPjDDeKfITZvXvaNw8nlirXwgXWP5nHFf78fm7LAQss33IgVHURH6T/wvn6/G0NqAxz80yduN5pWWYEPMqmBTgTjmtioBARLtwNy2j1q3uBbEPDzMd6gTrrcbUnDJtKH4SuDSlZpWWRRwrvN2FSuqzqPfrga3/EPcJ/ZPZtal6zRdu8nsMh0i4yFqwEvsk2Vp9Fb65rWIJbxg2QnXqQ4uAIo57oAA0IkU6sI9McB+oIg5Lh6v7ftrQsULQCzH1Q5iKh8PfvMr5T/+8R+UiUvEu6RaC7yw20YBpm20jNcNaFX7c5Seep4K6uZJvvrVP1xe97rXh8DZTNUOy1SlqzTZjzOw7J48eq7c//gzUbj2woSlwayMIuPSdhzLUSJsxvJJ1pCShGSgX3KMc46FaMfgYGTGLjVOQn4lILeZ5OoxSriNDi8xjgPl4HUUIeYg9LEHTd6PPeH5luTQeFoErigWYBcJNH17h+E6nbxyklzPp8rhY0/AMp6B6TtC09P9uAaprEG4+zIu1rPUPrQgcA9MGYtfdLHp52E0hkJpuMAjxHOPAmB9fWuIidHB+MIsgLYNBYBaiv00fey0IoUAJltZEW1uVuZdyffrLENYd4vlU3d9qXycpqHjVxijxXG10HM3Rs3GPsqQDXA2wbBIVLby/w/90EvKO3/2zXTjpsivDUHdX3oSLAsFeePFQMzEY12I522HRHXhaTb7HJvYOL5NWWUcLmDhTwLWM7P0xePQ2anBOs92ae5n7EO9WKcqBoxuEZDSCRh5ZRJPKgM35CxghhNUTne4FkPkcH3nze0tw8DuOusiXQiih3vc9a6SajWY0JyrxIzq4EiZHKZQyl3DNdYs/buAWOAD3owoo2VDWh/Ys1vPX3yP8ScgLgDy0XCzuurbREIbdK3+1vJs9TznFX/v/lPtn0mkrUKtBWLxu/hYaKj+PnQBAUYlzSrpAFm6aKrw970p1/PwhJjJw5SAawwnATFEE/EwXYrL7qwKDR7u0JNC5pufw+fZBB26BxRYwRiL6akg1ixVEzeqC1W3oGa3VcXUNJcQXJ0A2CDCrJe36z6KxYux+ZxpYSkwkwyhNpF/a/U881+NpGfYxmnSlUUIl3M2STmRaQ6LaQCNgPb9aYklWy7TG/KJA+a0aomXWL4pQmE+fwWWcKnFKH3uupFjXdLdKJssQDWAMtcqrJiwluo98mN5Tw+bv2+LQ16zGXLV21y8dffk/Zz3oJ3n/ghZ5wbmFZaYoiMsMRURoyhpfbZALOau7oc28GwfQ8Qtub4xqwDelkDOmGO/HW7tYcZ7vMdi1EnS1ePPkN37ADGEeq5T7pMAGNIEeigI2U9ibJetQhDeuplidsPibqAdIRmjzq8sqpqFqqO+ovRmNMoHv/FX5c//5PepigKIkZTsrdT6zYOzWv9e2oGYe2Tpr8OHj2LBzJVX/fAPAyCvxrVVYPWtD8KDe9xEduOns4DYGYDr6ePnypOHz5TnT12hHxZlwmCo2jJnQRYvitg0z7EgIHMmejk/toHpx/py2XosYOzzuO4oSOZGGfe1vYo1FNeOLZdXvmp/ufH6jVH8Nqyw2FIWYZbpx7yoyPHLzKNMASdwC2SdnRbunoJIcYTcs0dpyki1c65hJZNtWJdbKOo8M4dL8eyxYGcKEKa6mFah5ybKwClAVS5l2EE26egcoqqPzZb7SLfYDaHjIH9fw8tq7WZvanfIWqWqxtTl6KHXS+3ANWPbEfA95a4vfK184lNfpl6o17aWYJUDsUmNF/ELk/EtrIulqJvzR3/0zvKBv//+sh9ySzcWZnf1CGmFkR3ZrD7PnpaY67vEWC5jFZwlTWWKsznNdaOBbDQ3i2ACbmNbyNDjj/qRKu2mkWgZawkOIRv6PLPRL89bIET8v3PEHuogB63gfvTLXmH2VwP2AEp51C6EFTuyP5uKRz9nZB1FHoYsHhASRnmgPA6JlrKmyvYqOFsglkzMPBsJYstRL1Er7HNhiZ2PvwVZJdiJNb7omWg01zpL0c1ddy0WsD9b9UdQa8UWq4Kt8hKl4PSeWMoLRbLCQeu8pexrj5QhV6+Nif3uAydfZBAKwnyoELoVxNK9pHbSJORqFurvtRKzDMVwIle3W2Uy6nbxoSJvKScyvqqG60M60VpgAWTWTzSXrIJBagsp6NToJUNEWw3JElo3ldedVmpdJF1yjjnG25JbwaDrtqItTKFOSrQr/PrBjOSZKSQrOSMEVYXyEGjmiMWjx/WCmh3BsgSEnGQ2MOOaxyE9z/6a4/sc0qkhG7T8z85nFdwxn272Bsz8txoJILYsJVcXbYCdd6jkhprGUNF2FbjcfHX8XiZcm4KUArsyla6Kg/meADKDz21g3No+7oF8ukwMzq9cr4Ce/IW7rmFiaZWp2PArtdGooVhBzLVarMSMplJAxEarazWrvLTdvPWjzxWzEIcy1yqdR1pgPbZ0RxuuHITYH40jIArmqgDFPKcgq8sV66W7sB8LxnlbNBZZ560bQDOuoNbeE5T/3NfxqDYPVWETWCs4aJHoTvwPf/RvoMSf4E1p/WiJKcw3kyO2ex/VTTZtJSePqh0k9puc/MpXvToqeZgEvItWNJs3rY/WLyKOe8KEV62xixh2p6/Ml6ePni/foVvzmYszCPBuwMy8JyAEZewKsaAhrrmZnLAxYk4DCDNJFLZWUdO1K8Ac9SenIHYs8+9+3HmWslo70lle9aoboPBTaR/At56mQmeSPnOnz1wgb2qK/Mkh2G9YbzRCXbdMptIAACAASURBVIsr0BhgBwBkCTfqX3APuiDMXSaG9QyFhx8lr+syIAvbl/O8Y+dmgMkKPXQupmyYwmqZv/VpCRmnct2dXl7ZxFTxi0sNLbC3a03Zuu16SCC72U/02AqhnT2yJqlveI7k5PMXLTA8i4KwJ967SCmqe+79Vvnkp7+CQiFzkIrwyiz3bt2vKix2PTcG3WF+F+zHV7/6peUffOAXaTNEXztArMtO0rx/KaxN5YlnJMEr3Ob8gFOwnCPH8gI5eybo2CglGmRGTBG3rPR7ivdiP6Ob2kpFi0PlnVgc8cIBKuyjdlCIRSZybk0BdLCb+YG92LFobtblAEN7hS2U9VBD1lMgfZRnMk/MJGeEjUQ5LmD22NqRgTICQApzq8SOPFjtxRoaueVea7w2zfGL4AGy5zSMxLs/9/ny+c/fhVUMiMXzVU+cqFvBq8GJnB49ENYZJUmJfWbRhEZKto50PY9hiXHTBDzXFdcryl2GJlZlgf/O1civqWur2F8LYiFsq3BJrTUPfwToa6mjdkvNRbF00QJ+4S58aAa8A2tC6OYEhd1xDde/0QSCucgQOavx6uBhRPDkPKQ1EYc65VC8hCp7QymwpOWn4PK9FWU4KKEHNcKL5wgKuJJ1fKp0cOj7GBsNEjJHQ4EWhIz0M+dv0uZxACE0XbxYcPE3fbzx53iFOQOAwS7Cpp9V+4+8Nx1uGVdrX4hsbljnVWEfz5dXikx/LQteNpqcs61JHMLUANONl+viV4CrY4x59PAoXLPKQva8rW5ULc14Vr8yftciZ2httm2aBkxW0wwa6Z8g1qhLoR/5p2i/osWilpZuXqfaPKpwJQYZQ1KL8aq0yfOV4ByA4mZe3bdtP/kOXVgcDunMFcQ0uOARAGILpR93Wrp7GzdfBeg4yN4kNbnWI/KDHhkfRUt02dYausmcIy4yhIWyDmEwSiUN86yyc3SeC3OIpiao8o8StMS952YmcOXNlvu+9dflz/7kfw8QCyHWAjGC7ZSe2rl7N33DNkdJqNOnzxD7WVdecgf0egDC2n67ySPbvG1zJP3mts15dN0XEOxTOJ0OnRgv937t2+X54xc5GwT+sUy6sVxO05zTosKWddoGYEZnAGLHWoJK3wUS2AWxJYGM2N/S3DTPOo2wXKRh5NbyijsPlptpvaJldY7Yxxm6HVjWShCb4VzbWHIT9PkDu3HtbdtILVIVDs57iHGtKWPhU1hEp6jS/xTW2HORqDwNhX5ouItnHcUdKHsSCjwsy/Er1IYE4IchskjaVURFkW+IMBYHWCb2twJDb83IVuKJNwHGm3kHpZVwsS2x184jUE+fPkHV/0nAHG8K45N+v279flif/eWeL99XPvXpr1KBw+am1GDUqlRRiX2QVqQxv3RHu47TFFu+o3zgA+8uN+wnmZrkZUFM5qFqZPiDwmOSsq3JN5vEi3OWgsLjhLoEsYVgjvBZ5qKvk1hX9yTxKTs2S6+XgQicWbrNijcW7rV0FJX4F6lQFA0wGV9/F21z+Gz/EizXRax6CiBrDS7iSp2jlux02VFml7fwm2F+P8TRsyGomxMQ4wCthTAzgiWmXJOr21I26wlIwKoktXrKrvXEeA4twH2Gjguf/zyW2OcAMfZFWMzxvyoHAijyVKXY5MrGGfHPus+jj+E1VlocxxjXqoLcKJ29uEG9nhZZvisNqPDotMm8mReA2IOn643qQdeFx6ezUnJ1LTIwY1IraE8KoxCNdXCC2DzVHhahJndORAOq6sZqBzEtnBfXtNMt5YaRaaYXgwmWyedjalprdXnvECLVrPTBanX0ZTVltM5oKBhtNpROsiRDumdXY9lmaM++emCgddt8U2BSN2lM27AM6zibCc5RxDWbxOQADDGrupW0KDXlFc4zpAFMjBL/QniEsA7wSdEci1/RoQGwSN72uWKrJfTXlQutwfygWYAg6hJGHM3RVDCq+NH0Twt3m7XbYj4zqmfOiHNgTk+vlfzjb264bD4awBHg8eIg5pDa8zr8OTTJWIdGlXGqTRA1G9C94/xnA1P7kwlmMRcR50EIhUJU3cThckl1wan5QSAWqgBvMKaQrr5MEFWx6GNNB7FaBWHfI4EhYiz131FxQtx1WA2g6VISwSyDFfE09x/MRA6/RIy11Nccg0nYG8H5etJjH1TFI0OB1m0t09SfnKL+3hfv/Vz5D1DsL184yd8U7DbrhERAjGITwLIT9qFg5sE+c/ps7Iv91x2gc/LeaD2zcyd1A6F6KwRSFavH3FhiUK97ynOnp8oXv/5wefYoOVDda0vPMMnLVEQ/euI0pcQuhwI5Rt7TOhqX9ngd48jW4oucSqwPQGyeVjyLuLjwGZSbDuwqP0IzyB1b1yD4TOeYL4cOP0fFkEOw/KZhCFoYmg5mrN1mhOOt1+8pB+kOvW4Ub4kEkAAx42S2yLHOJnMxfRpL88lyhPjYeROVsdBGxgbJgyPWBcjaiPXcGUpzsSBDsOnsUiyQKR90vdoU0i4HMhA3kW+2betBLJZN0PBRDok7XUSYnjxzEncjtQvdd+yB4eE1ZdeeWwDLfYBuLwng95dPfaaCWCcgwX5UvwdzwlISgFuWvdYRIHbbLfvL3/uVt9M49HqARBAz4gaAVVp+tpvJzeDaCYhXUGTO0xV7grEtArChhLOP+rGehjrPlRFegx0QIqDTW2Q48iCNZUraovLGAhVHZlbWArD0AYOo4tkelLW4fK700ZqmZ+UkRQSuBIzOkdiNvVmmlnfSFmk71tg6CCBjwVzMbCOqoaA8j6EYDLJvLT6gu72JA8fuVwYr70IZr7KvyskAogbU/JlzcQaPwRc+n5bYRRKf0wN3DUOx4kA42bWosAKtvmS7J70VppnEtQOpFCir94m5tMCBVZXSdkARG8Aazeh33E8SSfy8aosde+5oXhNBFGf6Iw9ZYj/11Oa/kZpc4xidOsEFL0uwZKG5tNTq4NOPikbDge4mqDpFjT7LSGVydGOJpVZw9Zd/z0kObUFg0vpq0x2CtRRCiT8Y8G5NuJKRlYs4CFc1RhZdoCubEInmpIQPNkAMoc33Xqtz2CzPe/AoTSPPNPeSQNBoKu0LqnDU+mmq1+tTT8q9N5fIwXwhMKYA05lhmEQRA0vnV/M8rQoTcae0bN30WR8jhXm9S1g2irD5qFWIT5nnjIBvjHFV2If45xETnGwvk8JZi8RNFSw7/paNGSSuGF9yr0gzzp9b7rm25WksscTAZiZyzWO5Ew1yz7gUChM3W2xyN170ASY+wfgr6SLILOZxWUFdF6PPGyCWSlHMQOyZa3eJwFVb6SgkBFyfj/cZx+wDFAatsqEVxYd7LCcVLS4ymTzTW+to0yuYzNRwJynQ8nPDI31RAX4N7UD6mOSmL24qH3UefPZAmLx+unFEtIXymc98vPzrf/kRcmtwJ2aAIyw4D7Gdm3fSV2yr9RF5/8mTp8kXOxcg9uOv/fGIDxk/2rxtU5AQAgArCDv9iwDYNNbJ8+eg1H/zMWj3JABTtaJ7cCNnczDqH9qpwLEOQK83B6uxHp0ok2Pj6EIyWCB+NEuzyl4E9Y++8o7yY6/5IdyQzskMFtLl8gTVPA7TuNNeW4KGjEYr8ezYOFbuuPFAuZ4SWCNDxsisrSgY1FqAURAA0Ju/SGHv5yGvfBfq/1NB6lhGudq2Y0sZo0uBVsgZWIfjgJk5XP2Mtx/lQWtUxUF2ozGlwYE19Pjaj4tV2vtGmI8z5Tl6rUVzxhpz8dwMkRe3dcvOsmHzXiy5LSRQ92CJtYMYVS8CstmP7t/Y/55ZK8N7BnAp0pTy+n3byvvf/9by2tfcRsUSBCt/TxDLfZ8glgQFz7Z5YBexUi2+PGMiMgu1yJz2dE0BXhfLSDlahgGhwQJgk+CczSy5H5am/nuc4ADRGJaVLkLcg9Y+5L8DJEIPLp6GMUvKAgDYI/2ePTHfsQYLjNSDle1lemlr/Dy7vI5ngn6PJtzN/I+iRI+SOG/z4CB7tEAsASwlfwi+NDRqfLmqd3Vz59uUXvbzu/+bf1seeOiBaNZqtaTwKGnV2nG67ah6eV3Rl3FXz1A42VjX2972tvLSl7405i/yKmtYIkC0ipCHH364/M3X/ibiqP7SIgJ2fjD9w3uZOB6elMDAlEX/7vf/j3yUBsT+xUONJZYjikEyonk2/pIAxiHsMEblFGuZhXVWpUJ9vw9geZ4eEGWRoNvExUsp2wPE9MQyqc5j+0OHcEmJGIJEEOMNGS/Kd6blUu+nVVUfMjQKAafRAmqsJdx8gkuT99CsXVAo04KRLBLC3YUKC2t1VJHhXjWFdBwkYAQohKkQn0pLzKdSKAJg7OGyQLB2FmmwiNtEqyPiP9VV1jx2e7PLSFXk85HMzRskQgSIxXz42AkIaqVqw/APQvCHxlOH3FhScRgFqQAxBbeWijRbhWFm7wdwMQ9B8gg3ips8rbWYhxcFsasRJUkbFcTqn6Jbc6RXYHnxR8I0sYYZeLd5oHOaie9hgYZVL1knQSA6R4ebJsk/17B9Y/1THdB6dh9X281nQTmRTTesglKtaNl5dlWOOGae11b8ssV+5MB0Y3V0mSfIM41S1mnr9s0RbHdqnbOYp6rcrID2AWauTaMyxvNbaNb5Wyl300/sIx/6LWrMcZ5qgMODq4tMENuxawdARX1EkPUUIHb02Mmygd+/4XWv58CuL9u2b8Fio0VJjek18G4OT/Zn6IFAsFy+9QhdpL/9LHRuwvk2lxwYhSEn1Z24DB4RS5zZm2+QxFfvP48r0YomAmWvk4sFMzNxMRK0X/myW8urX/VSYmST5RKJxTYftX7pHGAn3d26ljaqHSOPatemtfFaQ0JwuNvsvwW7Tks37GrdsZA8lpesx3mC53sMxuL3KU58hF501IDcvK5spN2L5ZLOUVHj1KlzsbJaXv0y6hDAI5JRmOM+xj9KgeAtm/YS69rFM41SrHqqfPc738WNSN8x3IeDWJyjY4xp5x5Am7hbD6SYsrZMMC9XgRgWjFbSgiATx0pLwrhUut67AbEuAHw3Jbl+4X1vLq/70ZeWkUEVJZ4lLKcmDuRhlwGZSTQz7J2z49O4TXEp4wq0Is0S8zLUN1PW9pwpw4vPlsHlYzj96C9nblgjW6J+qyeEpHYsMPiXvLA+I7iB1buCq3XxLEbBJeTUBGdYLwaVXDoFu62A2NYyubQFy3wjMgEQI69M+Y+dQSHzbBYc5FxntzEQVBBjjVK4NY16k229KpRbebdV7s7htnvukBVZTrC3sFhj3tILE22WQv6G8zHm9ASthA7DvNUK27VzV/mN//43yn+koeYsMUvnMdogVezwLOmu/5HXvKb8yZ/+adRHFcD8vT0Kb7rpJsJKnupaM6XNEvsn//h/ikG3QOy3HzCJbVVYOcgF6a+Ypiuagvg304yu7sWmLXl9+FgbBWdo+RxqtKjpS6AxeRO+1fhM/L3qwwGogludu+yBlYIpY2/VxRQTXEEs3mxchf/WmJu9lQLIBMkanxK0o6V8JALml5eIVtm+N1huqZX61bAOm2VMF1TzuQqIPrmCU3djC8Qy+dZWK4u+cGkuEPieI0VgATve2mZROqo6hmLjBDjnPKfj0lhXY4lplWX8I94ZBIlcFRmg+tGn7etVNZnQSuqzaU35ToW8GlislIeT8fXysqSNFovCN0HMa2uJ/b+DmIe4ml113A07afXX4UK0wj2IPCddNkAsSTgmsS5GjCznIkCEuVqBNZGVVxLA0rypc9wsRrN+PpvjDktSoZJrKhu2h9Pbz++IDqGxZjyzB4XL4r5hsfnyQNdyZY4pFCdBDOHex2EzhrCFRpD9VMYNtmGslMDvTVwzD272gvIrVLI0x7if7jqBeL7c84XPlN/90D9HQK+CmHuzD0vDIsDbqdqhu9A6d6dOnKIQ8FlKKQ2W226/rezbs4d2LXux1LaF69ypyTtkLFkqd7gUqVTxvecvlLv+ip5jZ+g8QCffbsoxdRBDniWOMDll49Bkho3Q78zvdjNWg9ZFY6wEkVfmYPQVrI99AOceKtcvzo2jdZ8B3yai+skQuUY7d+yClEHbEypajOAGHMLK6ItqHiobgpe5TukxiNJF5vzYgqZMwsg7R4wOl+Lhx0iGfrpcGj9DfcjBsp4CxuY+CmITEwh2rJIu6O4C7zBANsb5UREzX85WKhb73QJho6dvLdc6Xh564CFAY5IcuR3Uo9yLC/E6+ott4jMQPnA/LmOtTE53ZUyscSfal0ylUs+SZ1JFTJe4UISy0gOIdUO62LRhqLzv599c3vyTr2Yszn/GsMIDpJAOd58glhHaafbO6Uv06JuE1MLGmg9ht0Qx8dmyvvs4hKGny8DKkTLaeSHcrkF6iytZM9HCv0IWlTgEMNY2orqmLVD5vxdSRzcuzigfJYBRYmuhcxNxUUCMmNgkMbHplfWA2FhY6a5BP/J6rVaY8i+U2VX/Tp6tFNTpQUpPUgNqLfnXFI8QqPj8DAbJSfrf2TrIHpCR/hH7sv4nxJn/0jKbL08+8WQkSNvBwvZDv/z+Xyr/9H/9p+XHf+zHykNYXBKaorefKQ+c6UH2/wc+8AEUwLux3J+Pv7k+ei9uPHhjuPajbJ2Wnx61ilO/9T//kyr/qj/wQw+eaVmaaQUxzQR8ly3BwgFM66ABFj+blNgAHV/VGgprgMVUc1jBnXjl7CVqjbLZ89iHeA6rKx7bBa1f1aLyIGhirLLVFHR1ygIE/GBjhfC+qACdftjUXt2gKv260RIEEjDjxhHECDdSWC35FYJC4GqA2J8r/OV78n7hpqsWQNhCFYQFk6gaQTxhDiEosUOWpZaYdO8EsRTqMYpqQqXFme7TdKulJWah4rhr1ppK4OOAzwBiU7gVk93XAGGuQVpQyeCLQsXxXIIVAIbA6DOPymcWuBhIlsLSaqvsvmq9NteJ+1edJisVxDTEV/imdQ8q3xuw0mLU3YkVPs9G0/UZBAheZtc0fcaSnMLcaf7Jkg7r3oMbq1j3RTNTdW8F6KwyLLuwvCLREkq8XXf7mTN36CCCt5dXxP5wUcVB9nMBYMamch08BOF6VahDxoAqACtwC4m/unOMY6kE6SpMIonzEOtkbb7Y566+cdcwwRPE1B550nvu/nT53d/57UgQda9pjUVxYA7keiplbAMQdCcOw1b0oFuhfoyGizIXt1H89+DBG8qePbuDjBEgloeLHwRRBSdKEk976MSVcvdXHinfO3y+zBHs7yUu1otGOwHVewqXogWe7QmXZ0OmY7J5dTMOkp7SZ0GC2QnmDwIB7UeGaAbZCUPPprICyQgJ0Ju34P7cuYPxjYRbqkcFKKwJyxy5P1yDOToMQB2Hgt8BC3FsdCgSmDu7cGsSExq/fLgcOvRIOU4S9Lnz0OsZ/RBVQ1Razp0HRBG+vbApO23wyPONINCGZFOyPxqlVGtw966DxBJ3lmeefr5855FHI/Vk/74D5Va6iu/ec4D1ZhWxhDpIDl4GsCamOssX/wp34me/Ci3chGwJMKhyPEPWKdVz4PIpqNkHWGEdtFWxRc3P/dzPlLf9zI/gLvUMQcYI67KGTwxCAGThM2C8U1jyJ7EOLwLG80G+YncjN0d6pwCxYzBmnwLEniujXQliYeWEhQ5omoSuF7qWGl/CTRntlFQOYDN2Q7pxkCGpWOPFgsXVgQUmgJVdZRxLbIJyVAKg+WQDyJ1R+ycyf+mcT2VDC7mepDjUPnNTBkuprE6eMjJ/iNSDelL8No0L8QiNi09A8JjDmgpPSmO1VACLU8Hv7Af5vce/F13FBbH9+4kx/vLfK//sn/1Wede73s1a7S5/9Ed/hFU2w3Wnw6oTxH71V381KPxHDh/J9keOnz17I3VCt+BWTFnpU1T6Jj//D7/+G/G+liX2v3ybwCNvi7gGD2NR1RXaEvShjhhkjupcqZTGfEQjtyp0YpIqiDWRndjkKDCTF9DIxqnBxigyoTYFrF8OrAEZ/50TU4W8wr9qCUEACO0hdAmvzP9Vxf13Mpqavk/pnkoBHveqIOb3dNEpvIyd1DhIyAd+zwbsrmNswDmer+av5F0TBPKaFWgCcJkvKHKLshHRVhdwvQStXmJH/F1AqovgYlSQCvlUnzdALDZwMvZCWzKHRY98WF7ohJg3E1DBFU0Gpp3ziDEFwK4CQE9oyelmVYxHJr+uNv7t32TzRUsaj49WC/exyG2QJPJ4xmcbEEsFJZ/DrwAxbp9lYLPYj8HyqNJtZoBgJojx8wKHVihIdyn7iPUJEMblYlwsq4C4N7LEjcpP49JMi1zhnfc1vmpMkyAb7WIIvlrXkL+pG9vdGxkKG8zO3cbELCcUBh8vYxCrIJZgr0WHsCBnaR17XBCTCp7sWefNm1bXS6xTVjFv9nnTHTddiwKOQDxHjbm7yu9++HeiiacApkXUzTP30/hTosXWHVvjUI5g2VgXcBr21nZKNG0HwMboG+b3LVtsM6IgEj2rJmFMK+YO654nPHFhrnzj28+Ubzz4FKWOEPqQGrpILp4ifmXj0kXb5HBtOwJ0YPX19GB9YalZisrsqk6YiT3kR0n9HqB7sySHtSP95eCBPQievbSIIY8JYSijcXp6KuyFIdx8A/xORW4aoDyDZn4WS/Ls2fPh6u7jGXft2k7Lme0ADtZAD883dZwu1hQhPvs8mvwh2q2chEmJxUUVjyko6dNQ+DtsLWLKCC7gEdyDNuu08WkWTFDP6YWduK+s37C1HHr6MIB4imcZxHrcjwX7MnLQdrHeFcSiieYQIFbKl77yULnr89+kY7RRLXZFU8y38WR4fmKO7eSMxSOIrRso73n3T5W3v/W1kCPYmbhLPWsZx1HaqLgIYhYHxsLFnXiK/LCLWGLu9Yzfw+TsHsedeJRi0k/wepb42BnOGO40crvSsSGIYeVZHCIAMePnqTCaaG4LHFx3nh3L1FGtf6FjEwQQYmFlDwC2vVxZ2FAmFwBnaPZ9WLNr6B6wBiuMJUolTUDV4qzyM40D96vakbItvVGRKqQMVBaG7MwDl65z+JSz01Hr0+bF84BPOn1UWrO4RbNF/d00e/q7j3w32Kf+7boDWmK/Uv75h/5ZEJze9a530pj19vLEE0+Ei9Hd3Ye8fM+730MH8q+wR4gDtiVF30Yh6z2kpWQ7L8bWpFIx5ne9/V0xzhaI/Y+PQOGUueTgeANEG4oFGDAFxHBtUCAgbthYXGr3qy2uV+NSIaprhrmm8zy+4olzE1kRoQJLC+crICqAw0is+GSCp5pjAFZYJrpSmmRIpzgZf75f0LaCc2TV8281LS8TICbYVHBdXaDUwg3oR6kk3S71e6/CHcEb1pafjY3rfWMYcc34jP9OHTc9i4IY302oXeLwz+OumeegLkiCUZ0O110Ko1bMq05Ck/sVYBabo06CwpRNssQBkpouvGDQIrC0bHho6cHCSSWxZApDalSqHAlEqV2ZiGsuVW8AWcbBLGrbbcxH6yV88PydwQgicQ2FczWIUjtMd7A/pSWW7SUM6+o6lHyiqb9g8i17w3+vYJXZlXaesXkQo86hVmdMpofLyi7phnRv9LDuvcay6pOE9hXu2wSxOD0k9GrhB6DxtyirIzgz6iEtMja5VQpYiviua7VHggYP3LgpWiCGFt2P62cXlPYNNLVsUhaSZJRzGYsdy9KwompMrM7vi4PYh3GVnUI2JmlEcLbNybr1kBS41+YtAhYBeqpaiMm7YCbeePBgUOJlMY7hRjN2lWWdGsUuQUyX4gIliSYXesrjz54pX/zrB8vRk1d4YFyKA1C1sVpszYGRigvRIrRaIbjnBDI0ffe77MRucqLgjzHnVOrrWSh7dm0rd9xOdXzo8/3EpRbI5TqDS/QIpbHsreWqr8HK2kEem2v/3Ue+U448d4S8oUtJJuGsDyIrdmJp3kLzzluowbhtM8CxeL5cPP8c1TyOwmw7BluRSvdswDHiWLMkUV+kAPEU1UacKl2oI7gwFfATly01ZfyEucPVuIYKHhIXzp/Ds8O+2rRhG10B9pWDN95GLIyu4tHV2DkTxAZxqZby1a9/l8LIXyddQBCzdJMV6QUhlsVvglicTc64IEarFx6xvPc9P03VjtfhotRLYImuxpeS7vHckNaoxDuC8nsapucFLDFp7hLMdLOOdAFi3UeY46dQFp4kJvY8YAaxY0kGnl4tyDBaf8aUlHGurc79KOmlSiurD2WN8S5gQc53wkLs2IH7cDfgtZPXZtiQEGSor2jVlhFinxvYNyNS20N2VLtFxdLzyXVCGbZdUrSFUl5IdfFJDAMJnBlLz2LhYdIEkBnbukI6xBRuZoEpiiiHp6WhzssL4MXvJqhact+3/ja6xYsl+/fuK+973y+Uj/zuR4KRe+ONB8sHf+2D5fHHHy//5x/++6jkYbx1kNY8UyhLU1h9oVjEGeyku8NLyt79+8L1GDIuZKF/7yg//RNvinG2QOwfP3KBm0qFduhSRTkPSIIhLbEAsbQTXgzEouBsAxYtEHOnsBRUGhg/O46Wk8KziTWlfAg0iOsGADVSuAViyTJMbTxQJf2x4ZNNEFNoSVzIa6W1kJZSNaEbUOOfwcKrwBZxlbqJpcabO9bDdzX9KG8UbiInLEEs8NTt2wr0+yzVBRbCFmGN1FyigvdUlM2SPmu1ejX0BMW0LNIiqfp1xofqs4Srqh3EuLddlEPoNyCmARIKBII85iXnSPdpACzvNP4Vwi8W2AlOENPi6iOPS3eiXv0eXYyCR1AGsLp1A0esMTdzjDmsvRxj1InTUg8QUytNduEsP2fcyy6+MKhYyDnbyQhijNVsvXlxl/WNmF+sVwKU+T4ejFgP55/3Wxki6lY69EaLTCTJ+KrrJYhJtWd8ukZ1lVISljI+kfZZgQxAY68IYr2AWNN8NaUYIgNBvY7+Wft3bcUVUy3Z6mGIycsZjP827tvQT0NAZLz1hSD22fLR+Zx5jQAAIABJREFU3wHEzuJODHpxWsw9gMh6SkptsXoFltY6GHrhfuXvW+jqfNNNUsPX4GaEzICVFpUiagzThci5SCve2MkC1Owzl+apbn+8PPrkYZrI4s7SP9sHTdskYdZB1+Kk1Q/Yh7o89YyswArsIG7RjetwgNjVutHuct3eTeVVUOx379wYgu0srVuOHj1ajh4/FlXztTJtjmojTkEm3UtHASaqUBD0n6FaiKWv+nFTbthol+9NVP7YTt8zgGxjH6kHx8uVi88T/zpVLlKaatF8KTaAFRcuE0+anCARWL8zXyaGm2s4A/3f86fV1s99u6kheYmctfk5YiX0W9u5Y2+54Yabqch/UxQGpphqWDlaW6b7Ts90lK9/6/vlEyQ7nz0HsQg4UWRHk1nXLY5lpYnbvmkJ1APEBnvnyzve/obyc+95I7R+OydbrDf3hmufzGkPBgDHHM/ytzMwN8/SMmYRC00PlgzhAaJWa7pOlOHOZ7nz45A7ngDMzsf+VbnvjLqUnozwcYQ8WxbcUsry7BoUJJwTkphnrec7YSJ27QG4dpXLM7gUF7HKlikMTGWSIRSfDeydUYAsAj+6sXnOKVx7565MoPBQloz7ziJs7JCga1uX7QjW/hjzO4SiIIj1RNpBnv0WU13CGsreNEA9Q4m0IG+FrE8BYTpHVC7xN+xnLTGbsJ6l8r3v1X34vp97X/no7300lP4Bxip93ko1cyhT73nPeyhifROWvDmVneVuquV/45tfj7XvQ/F72Z13UDNzezZRrnI+zhz3/+mfeHOe0Iad+I8eNplOd2IVTrqZYNipXdk6IthnrYeTqNE4E+tBbh35JAzkm9kXk6D4OTQ5JrIhUOQje/cqauNwVi0ntPRMhs3SPrJyMqjeaCxRodyKBlxfbVt3Tbr+8joRR9CUbkFF/s5uDekEdNNmXKxTGnuAjCw33AYWgfVv9XotNk+MtxqZVTtvgqP+Pja3Fyc5VhCbk30no0mafVCwtTxyy6pNt4RjTkQKqaphNDeSUO9Gjg7DuKy0xCawaC3+mlqUwi1JBeHOUuilvrlqvMR+c5PWGBBgI4j1csNe42d8ws1rNbY+3hMEHD4S8BxyxQ1jvlUe/tDC3CPVEjP3ZsZ1Zs60xAQxWNlB7tAK8+8UIogaklphWvh2J8yEyewAbdUES+5oJfiL3Cf1ODuHLc1HhcXyTq5nukrSqkzCB7ULSNy1DWNaYFGdnPv22NOLoI7AEHvPvRmHdr7s3LCm7IRt1+seC4KQhyKVk3CpN3u19b2xxKpi4t65xp340Q9/mIrtlHGzIat0ZObCCurrovs1eWBbNwXzyjVTKdi+YwfV068HIKgeH5bYWFDNw/LPoFi+akqCMRQTn5c6cJvNdEY9xYcff47kZxiF4U6zeGwvAIYXhIR+1yO6knuEXH9efVg7W9f3l9vJi7rjNijsG4exVBdJbD5Rvvvoo+U4OWczuGy7ezz/vZHsPG0xAxOmAcElE3U5K3O4BOe5jwKrx5gY8bN1a4fLDmoPvvLlB8qNB7Zwxi6Vi+eeJ05yEur7WcYzhTiYx50KIYKiA9ZldC+Mj18JTVzSi/OiupTJz6wo8a7Jy1MklS9gEW6gZcoBrL07YBMSD+uhluKypA5AzLgXzz5LpY9v3f9k+fgnvlxOnMVKYnfMc0DtTh4uMPeUaR4a+tzf+JQuxT6SjF//+lcQx3lb2btnDdMOiOdKhCJTHZB5au0uwTUvMKZTWCDWS9Rr4tnoIdF5rPs8QHYM5+YTEI8e5dzRKod7QEzM6jnh6kjQiJ+qphLnTi8FZ2UeQsdc17oy27kDQgcANruzTMxt5V4buDeV+XEjrseCNy9MF3p8VnDFCjl1gRY5x05T6QXKO89tn24rnfTKXGVeN5AHuXMdXQ1QvNdjfUPGZIxJlMsiz8oXQIw1t2zWHK9sBcXwwh1ZZW5NBRI7jIk99uhj5dAzhyImtg9L7L3vfW/50G9/KEAq+iKaq8pn7Xj+m7/5m2Uv79FKs1D2XZ/7XPnLj38sFPM1uNdfdufLQ7nLVjqNS0ZXaSlveuM1IPbBb5M4qSBVOKn9ankScNA3HtpRxAQahK5Crh7s9kzvaEUfE5ErEyB2HtNSt53/0/fdCISWqybBJ6ySkKCrIJbAlWMKsoej17QMQoAAVoEphE8e99hg1R+cQjj/FrlU8Vc2bVhcGduLckZaaZbM4mAO8D3e5zXdZHWcLWFS9bImYbDpLBy1+gCxWRiKMzb2FGit2CG0xOSlFdLExFblY8LtVa0MnG+1Ma2x+Ew3eSj2KlIoAjwSGNxIVsoWeJwXgUqnhH75evFMgHRzZ4xtCcHqcwtifboTg72YpYcGBO82EGuuEXMT1+BS3obRLoVGJgsRlwp/tzRWgBj/DhAT1HjzHAfK1AMBIVyJMgQsahqCQehRkwM8rGIuCUxFQuGVi5j7oh3E+EtY9BImwt2GSJdazNUGGKiVu3tVwNTk+Gy/sTFM8D7un+zEXFjJCUOg+XU7NmONwUi0RFRowNUCZ070RjTuxNW1apS2HwRinyUmRp6Y7kQo6rqEgnnLfl27bi01ADdjeeG+pPCumqZbaTe5Y/sPHCCmlInVAly6yBUWCaxhzYdV6phUYaxkTj3AriGaAy6Wx586iUX2PGxFiszialxRe2d+x4mRTaH9KHx1GxHmBuhXys6NQ+UVlJg6eN026ifiauzCWsG99eC3HywPPPxImSSXo5uSSJ24J63QdpmKFFNo2T5PuHZUyhA8y/zRbsVatrp6hqnoMYZQ3LxhtPzwnTeX22/ehwJBZXeq15v0PE6rlmkSn+e51zSxlnmA0vqnXbg8r2A16FKyKr8xFb0gw7Arei3dxjPOTBFHArzXjK4PUsftt76c++xmCo2pheoSe0sH+ex8b7nvwWfKX3z83nLiDNdE4M8DcpGzSAqCdSm7AN3oBmHZOWK03TarJOL0ijtvKv/13//ZctNBAJh/x/Q36m/IQWfTPWSNRPJC8aefIQh3CQEuUOql6FwExIgJru89j3PzORTEx1GiDzNPZ4IJGYpmlMWrXGQXO3QVvmuV6l4kVrgAgM11bizTHTthI+4sl+a2o5xsZmZwORPjtH3MGOQ7lbWIqsf568UynCvPnDxXnj5zsVzi+SawUGeVP5K8mOtBrj+Cy2I9ZLQ1xDp3ryceiwdAy8xcs3Rl60XAGiT1Ym4aosYsVY4UZIFiNdbv5qwGS1PE9xQxy4cf/nb0TjOd5Nf+4T8on/jkJ4PZ2OSbKj/OnTtXPvjBD5YD5Elq6eta/PSnP1P+4mN/EYC1Z++ecuCGA5EmIikpyFaeT5VTzsebf+qteZobS+zXHiGnK85KY9CyTBxyQSx4+hGNXAWx9uTXa0FM0zQbONIbh8kcx2UgoKVd5UNXKGnAwbBRCEdPLa9wwyWrT+vGpNgWucMqHh6i2jY8yAlVwoRGI8YJGBGgN0kxte/QQgWtfOgQ6JGczT2ysKwgxsaScg2IVRkaH0oSi1816N9miYVFEQCLYGcgy2g38+RozEaqvEm9ujcSpIIPGBZIO70lB/8DQQz/g8QJwcFCsJNRH9CNaK6bbsScy5jbMLNTw8tOxBXCjRU4D2jgCwRmfVbEdlhiQb+vINYv5TzciauuUq8d85PBgOqkTUtMq2xOS4y/zQWIAZLVEjOhdIH5nfW7LuFwA2uRGe+UiamlXYuouiZSZ3FJdZiw7Bo2M+52CTJZHhp/ryUZlTYiopzdpHWjDLMB+luWGCKN+/TziqRl42fGAWpQX9XCwrfX79zCIdY1ZKv4VIECJ7xybNWWypUL5VCqO6Nxt15lid0NiH3EZGeSe9lLUSPQFee5164BxMgJk4m4cRNlm2oVA7s9X3/D9cHSssLGKJaYYJYHtlHCMhZbPTexp4R6c4fmEeCXplfKCWLPDz52qDz53BlAQtcWINeLfYorbhpX0OzkOLGw+bIBAsfrXnNrecXtu3GfYY3b/BKq/Kkzx8pX/+ar5bnjp8Nd2W3CMedsnDSZy3S5DpcigCJZJuJIgrPWf7jGMrWhn72/nvYuO0kjuPOO28v+Pds4Y7OwFE8RYztCvthh3JwXiLNMRqzFl2e5E3r8HK5PBd954mzW6BseGWGuqCnJul3BqhgdHsPluTuYkBshedxy88uo4biZtbJMEfQeWYNaYtxxeq4XMH62/PnH7iknTk8yR7pYIcUgk3Rd2VWhC2UzQQxL3b2jv5WE5Ntu2QPl+x1YqTsimTvVturDaVy7npHwsJi+TF1LAPYULkU9JaFCUql/lB5n6/ooO1WOsz+f4j6HudQx5vsy5w4VA3diMBbdb3m8Wsq2a7vQRZWR7m1YYdsAMBqEQuaYmIdWv7iO91PHEtfuMEpzP0wt49tuDuXERVwjTx0/W77HOp5hPBPMz3RXP1U+DEXoXpfk08vzIgfIE5TgtBbX4i7Kgu1cO8b+GCzDeOHMJ3R8S+T3LdHzrQMwkxCXxQ54RfzPcIZesSQxWSfRQhffe+x7EHqwPHmwV77iFfRouzlJK2FlMme8795774WNe7Bcjxcics84z9/4xtfLo489FlbajeSIraUPn8peJu0ngDlXxkrf+ZZ31jmrQa5/+GhaYqKqskEo0xLQvWE2feNYaWJiIeqaiW9Ot1ePWBObwQAyYDDOwdLlEPDlR+IhMvjVctboiuOPyVpL66Ip1+QKpwBU8KVGawtzgU6T08Vbdc7lIQ8PjPZPxBRykPm7+j0On0BWXVfVLaVrsRuLoBvNMgRaLFK13gL48nPtHYPD1RbCxZQEnplEwyWEkzljy2yMJUAswMup9Xv41LOCR4ynfk8Q812NRRq/sVoaB1DLBp820zrDS014EPAyFug8+t9G6KeTzuBHQ07wCUJNCxfqokF942NuZtapj00frMUgbkuu0FoWZ1aJIjI3O+11FrOazxogxnU8hvSPDBBb8PrmifH5BV0LgpwHpwExg8uuo593oQLQDQg3ioVjbIA47xcWeFhiOV/RO6kGoNPDrEabuXHDoJ9145zxhqmohdbPewzra7Vnwea0vkeQfVpia+lPJxMsGz7W2Jj3jn35dwSxc4KY1qUMswSxNWM2e6SxI9XsN2+GDYmbzNp0kiUO3nRjHNxe9swwwkmtdDWQnfG3lqSrSJbGvV4SAIAnnCTweOj4+fLtR58BiC7jdpKcNVyGxiAFIDSuXDjHQuGU2rK2vPG1Lyk37F4TFniveV3EyB7+zgPlvgfuK+NUuI+cJe4zxVkYh9gxRXK0rr1RJm0AIOtENnRaVgtBbN7ZKK7QXlymjtucrS1bd5W9+6hjiCtI5WoOAXjhwil6qD2JVXcKMJmO4sCzWEXGRRWEVqWRdn3FYrqUlRpjvtbD6FQgLaFg3krccNu2nZBBKGE1vDbiYYP9sDK1wqKKhjUiURyZj2kqdtxPMvjHPn5POUY6glbrvBR245BRy5N9NJANaq1PKuEpG5xQeurWveVXfumt5aXE9Pq6tR5qmosSK1yKcQji7CrPhCH6bpYzuEZPU1FEF7rr1Y+LYARrjOgl5+w55uEE5+YIBKrTlKSibx2kkV7mP4hYXCcKDoQcEBh7iSNvgBy2BxDbTUwLd+LKFjwx6wFjrDBAaWwUEOMZrFvpmfeYWGP1+MXJ8l26Wh+5NFEmugfKFZ57knM+zdzYNdrYnWAfIRhd+bwG+PCYLm/imroWLbm2BiAbQdEb6+f8LFCibB4liJSUbBAbAi1kcLK5jRUjD9hnxkwvXbhYvv/9J0hOvxxtaKyjGKSMKofTIrKkXpZmC7nH52WCGjPbBzV/G252fzYW2xhKzb3EiHe//R0pExpL7L85RAtzL8oDmZ5kLSvD9tIircCtS1HBmJZa6iXt1lhcLS8Y2pmoPEml7umLBEyVBqHRpj2SPzeI1sQ+ZK5pqagiKXSr1RK/q24UtymHJKyFCP5HxCzdQFWPbtiJQexwHFWvdpoaIHOMvUGz12qRXtqQPnguhE6nE6t45UM+Z+pg6cJqEpAbZmbT1sBIotVNFqVpI4QWOdgCmZaHIig1exlCCdg5WbrpGg2vAbEsghzvCU6A1g6pCigE07rwtKBs7SGA5yViVlcrjigQEjJjzC2gEyzYsFqZLHAPm92KFIKYUZReOxAHW1EQc31ruap6D6czVk9rtwbEpdRL4vAAz0ns4JoLkjq0xriWACYApzs0V6oh5DS1E/OikjoyWBvkm3CHVrdzfLZZAQdj7CoHIqEjymUxCVZC7yVPQNehVtcge0QitOA1wLoNCdw+W90IAqHuxP3b10Gx7+edglhCWLylWau69u3f/pOWGBT73/uoltiZBDBdij41h05a/QYSnk1mltxhp2W9FZbXsTKB7sY+4gKDuIiaQHZTTSFBrFlWN1FomnGW3FdzCCdLD02xeU5CpHqKli2HeJ2j9uE8vxNcFnEHrQOE7rjlQHnZzbvJDzPJF2FKxY0FEp2/A4g9+eRjuB+tjo8Gz/cJ3HrTAJi071F6tKzlNUZdUFupLM5PsQcXy3o0+HVYmd097CSsnf7B9dHAcmQNTEdywIzDOPhJujs//cwT5NAd4XdWfqAHGlR6WZq6JGeJLU1CFBHUrO6QCbGANAC2dfM2ivO+Gjr9VuIuCrphrm3+GvVSawV3T4ExMeADV2VXuf8hQOwv74G9eZlpHoj0hEgDMQXBudSqRMlcNrVG5m5tUnnTjTvLL//iW8qdL6WeJQ0r3RupfTdeqjhZ1atjTUoUOC1WvCQniP9P4L5VgsglGADIoKRwvszDPcvhOYzsOV6G+HmIclJ9nc6hqQ7GdlHQPS9ce8Zq9Z20lOm+Aag7gMseEFtaw3d4/1jJQ7jYRq3riawIRd7yWUiHWfbbsXNny3MnjsurLDM83xVKlY0jRC4TmL7Cy5SMadxG5nQq632SqOTCnPgS0IZQkkcY+2g/pcKokbmdRqljKDt95BUmKU6FM/dkY/xoZCywjroN57CoL1L15dChQ1jhslsb9TBdseFwqwpitHTxlEg8ozrMzt07STXZEedAA0rXejUlWsdQ8Hz32382r9uA2H97hACrPl4OR8Q2GMySgMaFLQkjIkonaFgrCpz2ZOfm6uGqY2Zm0KgmQGHrJDlJTT5TVj6oJ7JuDCciekBJ2EBbEMSywrsCRausBd9RJDLox41pqXRN6RPfhN60JJgWk2LbrJWmCpVj7+PZsm13gli4qMI6gz2B26TJM4sK8DEO36fbRJeD70stzO/ePOqIaY2Jv+SKdUDZXoABpHXZgFgIcwGqFeNxzA48j4dzL/ha/UMtONhkttjgEE9Zyd63AmC6d4fDkloVratT1E4GSEsvITOtj6haApB1WQyZdeoDIMyr6gsQk7LegJh6bbXGcnorqUMMTFaXh3ceNNI6nK0gNr9kQ8Cs2jFXAdg+tmnRZC+xyKvjgqFiVBDL+FauRSvFIYbtnTP+GVZ2i+ru4ZWIItVeFhugTr6TOUbNQSTUj8YriOFqtFZmjfdF7h+/G0AQ74GAsAHB3IUgN1AfcahY81Q4WtbP6lTnGXC8fnPNriF2JIjBTvT8CGQRLwLESPJdRy24TcTEZFwFiDGOrVhlB0nq1NUYbh7OmqATojLcF/6kArk6nNbR8dyoAcsgVMtGUC8gDK9MLZbnj12giO+xcvwktHTOwiAW5/49W8ptB3eXXZtHor4fPYTxPlCM99RhSgt9F4FD5R6r0bOPTZOYUiCZU8akDg0g6BTK1hSEBNLJnrGppOy4bmjwC7jzFpbJVaIA7+atB7AC1yLIB3CaGPvDEqDa/FNPP0ntw2eQMVO49ag2ohVhOS8UrHnia5PE3WxzY1B/HMtmwVZJNAbdtX1PefnLfghSDEw159ucL87eSpCcpNanoNMyXaFqxzQH8YGHnia+ci8gxvMTmVo2x05LLFJXNN44Q8y3+0s3WaaczJbrr9tcfvkX3gIx5XqeD0uJ30l59ytTYuI0hTLohXR32tl5AvLLlemFcgkwHudvC8ixHvZlLx2bu62biBuxg4r03bgUB7HKRskdG+jGtdgBmUWlLGLPghirQvsZ2YiznbdQoeV6XPZbOFMAm0on8ngUIgehrEpyUpnT2wWJhwT2S+PU1IRAsgLKSKqaNG4331HO4WY8fHG+nKaayfgiDE7a+JiKkZ6h3G+q3P3sfV2JAvAAKRhjlBHbt36w7F4Dc5bYoVarenImRSdXIpnVKgisIxddgBlr7cQrGDInjh7Her6Y7VhCZqXMbErH5c/wL3imbRQCsDzbAIRCcyslC3W63mGj5nkL3Y33v/Ntb4/ftUDs1wGxEC5xMDVibISnz1rXGggNNXMAH3kmp6aVkyBW3YL1gKl1TsPUGb/MgslIRKj5v0z6lWlWJWLePQfmfuA6CWJpicV7vX7U21v9UkMVxHyIdD2uWh2+r2EnhlB3k+VjxjNkaSb/Zc5UG4ipBamRBDhp2qc7LgkSau9JlAhBa6zPZ68g5oTl+kkESBCz/cqyhBiyJZfV9GJudJdqjTFDtd5VXZYaD3TwaelGCSs3ic0AONDSpKWx253YqgjmVQwg0XU/RHX2OqUhVBNZndV41qtBLMdvDMBofY8sNdYmm59DQuazJg431meAWIBMHttWfohJjvzKf6N8cmDQnD20xhsaEBPgeJN/jx7AAVxpUUess7pc6iZEqxPEckYyPaK1dHVE8YewMvMIGBNU/FhejLXF6u0esIUFzyKjjb/3GRPjPfaKGzKFogEBCwkzEJNPt64fKNs3r+FauscyZtYoaBm/rO7E1ARyXivwviiI3U2y80c+XC7gTtQjsWSx3WjJgmZLjGctpI1NsBO3bd8WSZ5eYxuWmZbYBmJJAxxcXfhaIM1h9U2RDrI6K4lrdR4isVwigPT7UBT8jvY9uQxN/lJ5+tAxrKk5AGALychU0ge47d7cuTKBu4y43eylcvroU+X44e+VmckzgArkH1MO7IhtLlB4ZEwg56oINb93IiB1z2rJdJusbNYZ9fs6eoj5bb2pDI/R0sUWI1gNxrxcKft9naFKiblnhw8/XU7R5XlSKj3X60XhMyfVlXVeRoZHIXqMM75+ynEdICEc7XzLTuaHRK441nGi6z5CHgRn3g2irIEhjCUmiH3sY19KEON3zokpRFpjsYSsSTeafzdEB11q2a9umvy2ofKLVO34yR+/k+olfgrZCHvReXCeo6USsu0ylsYSID9GLNOCxSdPnoE9iDI0OFou6olSIcRlrD4SlhKMxS5aq3QsnYTocRL392leED/IKXN0veZqMa4l3cPdlJfq2sdoboJOT1X+RcgcKAlW+x+E/TyCQmLYPTu5e8IgpZC4vjBLD7cFK+ZPcKXZ2HuzlsNirsaxwo5dWSlHL8OoJGY4tYDSEdYYa4O1boPVHhuqhkxR/nntmbC+tmONHdy2AXejEUg9JrJd0/3XUO4b3AjjR8ua9Z4D2GeZo8vU0dXFOEm8zNhnk8iusuaeH8PtrCdCNnwfioVV8GX0RuH3sHqaHZ8EJz0Q77022fnXj1JvrYJYiHmFqQ0ZeYmgihUTNmUReb0oKusNdA3y3kiSVpAx8CmosvYVk/lmAVodX9mGI0FmNcyQwiprcaHruAG9ZpAV1IRzwzQC2cNsNrcxIW+76s5cPd7eI+R4yPLUlpuvphJEFvysyX0BxNUS0zKLPCr/lmgfESW/awVUEEsgS6zQ9dEEORcRnnOc13nr6HldfMvdFCmNOeI5FqVIO8fGhWJZBOrK+vTftoB3Lnl/FNG1dBD/Ns/DMk7hXjE5kMWVTh5g433CgstnTpJJk5h7NYgF40hrkuvJwgxLjCcMSwxNcyCo9qyWLgrXtxq5KT7dE6FshWURqRiMyVjdNN9nbaIoiAWxI/s2zRv05mCYbJkuxVUQcyM0K5vr5V5IwAiCSl23jEvlHk4Lyb+rvLiPE3BlHSJLyYHhOXQpGqT3mdQo+VQ/1xtEVQ5WY6xFxtV6iQOtG+oouzmcxnkyRyaB2/tkCbl6eBpGRf13MCrdmddaYoLYRz8MpRz3kUQXQGzRlkC8e4i4kczDzYDYFoDLA+th3kFpp1tuIU/MvmUI1cGwxIzXNHvc+Yi7tR3mZlfn2fMvkaYSBJjMRVzEIptC+z591rJQS9HHbM0YQX2IAJ20BOlckc6Ou3P+Shm/eKKcpgfYudNPc5EElo7YAACYJaCiAj6xDcpJyWQMOjf07k5iMzac7KQsUundVIbX7IWYsg8LbANrNJYavjlqAqzywTg51fMPPfd0ee7IMxA9yB27fI5iwyRdY5kaJ7Rw8RDJr1Lhb7rhFliCt4X10Ye7spNnithyuLfjdIbyE3LNfRFyI/PE7nvoGdyJWGInEsQkfEg2Cg9AKCicJ2RaD69MszGWP8kcdZd3vOXHyzvf/rqyiZBc9xLs6shtM8lLuUdsDfl2hkK3M8TnRnEB22vtMj+PkzPXAwHlMs97yRgUArrbtiKRvA4Qkm5QFs+x92zPwqvzLG67i2WYCh99rIfjMHVivntrmencQyzrOsBmFyBDSgau0yHyGgdhdQ2YMhJSU+A1TkVNQyzqxVm7kZxirWjJAwQuQjCZV5li3DOcy8v0Z7s0T7WYpQGuyXxwPpdQPO0SPo/bsRt3rEbHEnLbFBmryszCGt1I/O069u0YyBll6/R+mAuqezYo0E6NhzUJGvF71npeDKElSzRZBbym8NAJbmKFb89kZ7tcJ2gZO7MxZjcEJw+hdkgW0k5rrRWJ4uef/9n35H0bd+J/d0xLLNmdKbCMa+kRwc9K8NVSNv49tWip7WrAbqIEPAft4OwWG8w/QSCsBXOC2HhaV4KYG6hRbhW49Wg6yeF6c8PHdQU9Y1+hm+S7eH9YYu0gVsfbOtJV2IVQdKJyduPPDYi5UazY0RAY/FvcUcKADKzIpcqNnlaJIKYy0J8lAAAgAElEQVRwy0ToMEPU5uIg6SJMFqX0cQv/zpm3FRYIb6PcT7gsQIYAccae9RTzrs5Hy26SXh7aDV1L2QCTggN/nYkMf5l2CGWTFVncYedCTakF2vmMScj5ASCmvasrsOVOxP3GRrXGg6mgAxziyLtjzntk8gVQO+/+P9c93Ij8LlyKugx5j+M0JiaILaDt6U5MEIO0zDwYF/MZ04WYeyhIGbnV6kZ0f1VLTIFU/x4dmevCpcNIcOUNpjPw8vnNqVLm9wNivZRdMU4wwHoJYL4GGKtpE/F5tWjX1K7NCJVBNOTt60cpNzQWaxxrHZanb27TgFraYKMVVgXsWhD7wmeJiWGJnTnL+cEthzsxiwYzDoSZIKbbcNPWzWUUJpjrZUzstttui0KnfaDxEILPg+y2FaiTDVYBPmcrhF39Ma4RimT9RUQY/FW4GO0MrasIwYAgFZBWZGJaLUKGnFo8FsLC/GVcPsfpHfUUtRDphSaQ4UbrslK9lpdFf7HQejtnsAA4HxJPwk0oo3J9GRzZXobXHaRM3U5Gt477+2xDfK8kpljnGvznXF6m99oFOjJfvEKR4HMnsNAsLovAJAm2HyAbxWpdBzPtjtvvpIr9jniySILnetGOKKyutOhjRjybyiLPI0zEafLn7pdiD4gda7PEsrWlk+NeQGirmPPKWpmGEnCxYp2+5pW3ll9475vom8aakDtmrUM3bVQRcZ9yVi9ieV05gUsQAW3KinlzCl0LMS8N0bySOOEVUhRwJnL29cgsIEeperEAQYL57afIbz9ANtxDPtnAWc7gReSLVTqGcQ8LYrARF4mFUZ1jiX5j3ZTaGoNZOmIsL9ihyVHtwF3ZQbHgpbmLxAuP8vvjjPECd7V/GeWfeNhMrPecDhFvs5CwNC4t5PQULURJLrs3uKb4ZXDJLvC6Mg3zkhJnvSgBa+BGmLaSsWhrrmYuX/b48qCmMh3RbX/nnCgnJH2pzDE/plT4PfasyqRyVbcr+8l4sPJNGW+d08QG05NSBiUbOeNnfr37rdcQOxoQa9JkYxDKa8BrBiSd48YektD6+GHR+nURG8mj09AnI5bUaLQeNrliuhOUNol5cThTg81zGFokr4hECWJRADLJAGG6R8X8NAuutcTybFRUVFh6m3jmJDDEBq83ajyZAWJt1pbvCRALFh6GtzlkQfpI4kB0SPbn0PbSH+ygQzTpXtV9yB99WaljQUuSawmhkjIiaVtNrDYVjfSBENgeOC2ndKBp9VrlQW1xGmtplmuEo4ANpibbp6nPASc0UUaZkygvExqlU5NzsApiDUw2/EcPaQUxW49YdzCqlAhiVJZDMGXBInXnBLGobpLyN9ehcXeGppWKiyA2w3UEMQugLqjVya6KQyOIWYYqqA0cnMZqSDSLDd8GYrHedUOEdeaqu1cqryMzy2qn6rBoeZOaoaV2EM4DAwA9cS6ZiYMCMZ/X0dWLwOk39y8EVwJAJPxiWQzzkOtw/W7dtD4OkdI/NPoYXB7QnNgGvPJ7w1Jrt8TUtL9QQewiILbMWhoTS7Fp/URKT+Ey3LhhIy1JNpV1VLdw2ayleMvNN8PEW58leIwFyMIVUOvZyEHUoTjG+DG9CLm907XfAEUzd+n9SDd9VjDPRNbIUZLcFLvUMeJ6QsBOjEuFf5aQAHlu81gwsAqLxWhVDqDjGzOK8nGOD1cfteYhfNjH6yBFiPeyVjToXKae34rlo+h+wQNmpzH3qvvUBc2qL+7uOaqmTFJN/8LF80HwuHwJljTvN91gs+kIG3G79kJm4Cu2gT3q4nkaL02CfBTqDGzyJvD+wJ37H3gGiv0XcSdeZA5sc5IFdjNhX1BEISYFocdkahPhY16I081dIHa4ofzK+99RXnPn9SgVVsep68h8BrvX/UzFkbPPHCmLuMpMU/EV3TS4Zi/VWfpgnU5SXeTCLOeZbTRNeGaGZ3Rf4KoiXCCp41IZ6btI+5SznG+BB/euJ5Jq9fMrlpai9coCbMQ+vAW4KUc4/KYDyDR2DbvCOrTSPSzA6VOkURxiEo4yPgoOr1zJeB7rnrJa6woCEGAVnRzqvnF32ieSSu/8Dqu616rxMFqLRBJec7SKmUXdwaqXTWs0RG+U9ViVclpi6bHTMhML0lPj4Q1FTPkW1lEqMQFKfFkHMbqNIA/1PBjrbxKaW6zHGGNyMaLAgu7LSLheKT/3jmsssV+vllhLmwug5IMBYvg1za1wGCbM6eqqg1YbzyHl4Q6NKA6HB1BhDcIHJT5NhlVOQ+zo1sGMosMh8NtArFpiLRBTwAIGmQjaCJo8GI0wrzyJVRDzOXyvo6uCMSIdJvZqeTUA59/VJGQnWv2b5zLm4gRHbMif+byf8SMZ4+MJNQFkIOoqFMQiNhEmZ2wU6wqGW9Bj7BwgcJeimnYewrDE+Fmhv4Bi4PxZp1L3YVg8CgHTCXj1cegaEBtRG456kgmGq3UsG01FcGzciVUAa1rLThTEKkPRKh2CWABZAFgFMa0Sn7dq/OH65N+uUZSeEqT5hTGv+QpikMZ4DpwbAWLcRtcigUDnIN2oFZQcWEtra/aOyd35HC32X2x7QSyRznUTmJJso+LADaO2XgWxfstO8Rzcp88kZ64nWaWH9RTIbA+kpqubcRiXjISOtSTnjiLE+tBuw4tdt6Q/mhflwWyCybHHY4Ol0hF7oM0Sk8V29+c/W/7VR3+nXKbszrJnxviANUm5sLEerS1bsmyCnbh+43r1WJpwbig3A2JaZOaH+b6obxf7Lp+9/Svvufq3jHu2dYJ2oUK5SddZyyUbAt4HTA9FtVv4IZPqOyLhmfJCk2cjNjYJFX5u6hKxcZjLtiSxgn1EV5hHuwYDLgNDm3BTwkQc28X+38iyan0Rt6JdjCtlcm3sGeOQYTllHDeEnGcmSBapmUexa+WJigPvcS5URazEEfDkdayKESNI5dJ5aEIZQUZzX2EhzsFoeIDiyB/7v79IB2gSdbHOdK82DVsjXYfxqfn3oDREBwxVLSyXxbnzWOY95Vd/+V3lDT/2MmjsxjRJGA9jQ/mWtToxUMs0jT0vHz9elm0aquKLPBjBAhtAQemiGsw0LtApY04AyBXec4WcuyXOhIxLmasFqv1Qz2XucR4Qu8QeFCy1hqhYv0THZ6rUL6IQDI1spMI/YIbnIMrKhRLunEoa0qoeL/MzJ8vUlacYpOQRrbrxiMVZni39SZxuE75DcXZfO+9R/ZQ5c88opwGxnnW8HSp/x1qU8PWAP6SSuUFb0KFj1yi79xaQTIbmZ4tN2wZoDhm2IJkpYty6XisJT6WhVhaS5JSuwyycHcW5rVDjWlZrK80KV5150rEX4CdIslcFM16/9L73p1xosROPoSEIWm1nRu3ewcg2mXaDCDIKZwWzWreHNLTzpLynv9G+VWz0cNsEDEcAVaETZ6gaTTHA1j+Sjef4ozST6BzxMa/ndVbThQNUWhXJc7BhYcWhTZBssNFFar5W6fX18DrJYW2lthuf81nIo+rC8oy4WRwU6wnmgQkOj/uB99pqRRdpV3S7Npicv1NQR8X/CDC7yDYkhErMK0v22mPMDq2VoaeA5/ox0lAcvEuCWx4458SyUsZ4bOuGwMX6GNGdGG7WJCM4rrifAqZSqCL+GFdzfnRJIqosJQSoeuBsWzLAPbTABhHY9uSKegdcL3zezEcUAq6CXbnjOB1T1DwUeH1JieaagtccL8Es8sOieoDFgPXz5+Z3zd3ewnpYjUjYllVa3QvmGGZmXbViGzejz1YVoabpqcKnF21DI2rAWAFuL9Jbouaesb0B9m0fcz/I4erl+UZJbN4wNlQ2jpHQOeRchhIeIwq52oYWoaDFc6JpSssOFzKjNr4b65cCWreULnD7133urk+Wf/UvPlQm6IZr4rb+/AULuXIudJmYCxYtWSB2bCBnTGFtbMykzz379oQ2qrvc94YHQCGQWy7+22i2rcoiMXalq2cm59j35pqrdDLmeig83+4j/x4EqDgzvjHdQsZ8lrG66JLFc5OMPAc5gHyuBaj001RsmKSJpvHx4BszvrVYjiMjm7EQ6OWF9r4IsWOZOAvEcq6dfbfCzguWc91E3p2ljV3p+Jx5z6nrGt4aY6i59loPs1Ow3IgzRbydvTtPorP+EfeQ6xV7knk2SdoqH5axmpiU0NBdjp+6Ur73xJGoPjI/h+Wkomz+qsIw7ow7kRhMvxUhPMsRK8X9RlfqtaMd5b+C3PHmN/0IFTEcF9Xs2VcxVoYXQCa5YYZ7UxVjyoK3JLdr1a1jXXtgoi7Y1YKPSr+XNTrDYKd5lhk+M8eYLOW1CItQluhg3yT7mGRiCRrBvqRq/dIw5wfriKosoyPrqHc4mAnSEoUiuVwgwqqL7tSTgCNteaaOEhuDPLIIIPK7yCFTxsEe7bQnmedScynWmh5zrG8H1UWW8SI4K4JdJ2W8OrvHUBLX8LsN7JVNXBuLDGtsAXp+yOSWO9fzkGugEm6uaFMD1rOZOJAx3dZ+U875u7rm4cqtbnMXNNeVd4SCw/nzmsb1qucvwWwFBukv5qlYBTHM2AAxF7dxUWmlJyVVokHQo0OZB9g41ArnJDY0AOYhsiahE+cmTbeLPybNvp6ulNct4RUiJFDd/ZHAJ1iFGyTemIUp46G1ECz6q+YUh7ytjFVMVh7SRMx0J+aD5vcAPN8TpI+IziTZIU8NG5hkYDQKY9oKguyjlKAabUtcEsawaNdgJKCH2Q7F0QeMMUnuSBp5Q60XxBboagtTRwsFbXARS2zOa4RrR7245sRpiXAwIrHbg67AzC0QQtYagKHBMN1j3Md/O0rjkzIVw3Xk/MM0Cq01nrjm0TmXNQG9W1qwYMVriPfbT2sQQdundSZQqwW3gVgEa0OBCX09X+6HzDYIq8tkZ0EsXlw/c8QqiEV+W4rXcAU51XFkUgFqeselkROSN2KPrknqDPmTf2o2vk+WVb0yHtYHig9glQ3gVhw06C2IcQfjFYO4rEZZ4/Xk1exEQx6D2UVhiYynuadau+TqH5z/PFS5N2XqSkwIEOdDmffnPtQad80Wymc/8bHyr6HYT8PEyuoGknIswWVjQ7R0Yj3GxcwT2wzVXrehisl11x8gwXMv3YyzzJu/D16veyK0G/4PoCV4pwUScxVT03BQE+5c+3BFVmst580ZrGcjQKvuDpWvIOXgBVAJiu4IxMyIhS3VZGa7BSyh5NiSY44AZ3pLyMFj3F09WF5yW62GgYWxwt5Lbw21HgiIGk/35dzJShOI5maI9Lo/w+rWksf7IViHxyYj4H7p7bGg7NnTF6L/1CSNMKdw4S1gxUiwVV6FN8NzxRmbQ/mcIsPblkUdlKfqYGwduPOWqatorlzUTdQCYk2avnBugsEBS1vB/PM00Z5mZfEKvcQWy3ve+Ybyjre+HjcvlhEgtkSg27hWyBNeXWyCXl4dZPtLZFMZ0BLr5lqWtUrPjB6G7OAQcf/YR76gvVudBDeqzMd+6NHdxOI6tJzYT13ExZYWPaFa5oAYZJF+m4fKniZJPGVb81K1xH8KjX9l8TKKhH3asMJQSLK3oCCmEWFNyqSDaNEsAthLxOeWSGJexLXpekeLJzeL7NhOiEeAWEeQdKjfOMM8Qr/2GlFmu1pZkcZUwacpYtB+kkKG+1W1Ds+TclgwCoyoBJGU9aleeG6CHKLS5PmLs5iXcOzu5ff//C/kWjQg9o9O4L9XU1d4hNmfh1fodqqMVznAYBlxwWlIHMkycUPUQCubV9FtEm2TxxXh5jhE1RJL3S+PUND18+AlyqaG6MbyoIbXySUIEEsBFh+LOZahKKBlu83G+FwFMS9b4xnxoDmPDYhFuZyUDWGah4mqTxc2Tz8+sixtlI0ArW6RrgurQ6Sbzj7g3cQ4OjEBBLGmwoiFbqPdQwjstIM8jJP4whXw2EGwF82cz8yTKiejyG+IGAWA9wp/Va5BDL26DzMBlDrDzIy+cZPRe2y14ZqFuwNItLpGBTHnP9sycN1wqZkPk8FZuyAPst6D/JsjExXuo5IHwwgQE0xagjzdPO6BAF7ukQBcQYx/WEMxcsT4HMpmlMAxGTqaZMYGzoPsV0KYll1anqGRh97TCOFKpa9aeRAZQjonK9Yv3fjhXmY++lkwK9EPIDgsAtxn8iZzMUCMc4jXDtyGO6GaraPUUJMk7ozramnqRca6tn01Sd0Zt/QAWbJIxhVaJ/+O5HwL8bKPUef+n/bOLEbTvDrvb3Xte3d190z3TM8MszANSkyMcEJkW3EUJ8YIGHaH2EksBSwhwE6cuyRSbJMYsxmk2Irku0i5SBxkAoYBbLBsRcqNhREEW5GS2CbM9Fa9VFXX9tXWnef3POf/fl9XN4QLX/hivp5vqupb3uW/nOcszzlHFsBG9/x/+VT3H3/917r9NVliEDt0/SiBDn1r7qhsAWEBcgexMJp3Uvj0afVdIsmTWnjkQnKPLumDAGKkdMsIixYIjzs9e8dDy3Jhnr2JogChwfJ+VmOssuR+AsYCFF0fa3NTnaDjVWGdaP1Ig2MdkSPGK3yPuom7ErpbSgqkZ1yz+WyRQuEWOOhwdvcRPwdoBqKb7wtY9ukqrTcBMRKNKTkU5nNSeNC2cTu52n65nOyFQAnALS2NCCHG9w6wxCB4EGdnDKjuwxiUjKEDMkWLKZk1LlfemAAAogeJ+IcAGAS1Ukosm1g7snBmFMeyRwbCl8gdJ8bWuufe8IPdT/3EG7vz52SZTMpFJv/hEMQQTngrpER5v7F448ny9XjPsm5KKKPkWrGN7EONxIuxpjSCrU1ZvAYlSwT3VRtXPPGuFhmxRyq4zIu9R/srZKtQR+suPAH3OrMVzeDjnuQYAjmBGq8jv7gaFC/T1LCQbRzgupWLWMDXAWTk7IlKfyRAPZTSd6Rj4VG6I4bp+MSKZMwpWZBKoxD9+o7ialRG6c19K0gsUOSPo59ZkF47/r/HvMlgDw3/LB+Z29TfRD55odZabm7DrMtaxZ47L3BZyv/An+1B7OevoGHG1A4SsjNwpyQniLhMUDZCZ4/yIiRCSrMibhOtiisAxOKzt5+maZEl2JubyBOJMPJ30GIDKqY1I5A96RmcVrG8xb14FeFtVppP0zZ0NM0WH/pOIMbIGsR8Zi4ZKjSJqbCTpLnT+0w3DYg5F0k/A7dYmWxznQc6sDT7cbkP4kbE3ET7KtuHzV0LF5opltiuzrOvzXegz9Hfx3VBuGf8/OV+ReTYAo30sGDJEFUMDMtDn53VQqWT8TTsR1X9Rm93gjdKSFlw0bgQZqUgwLzU4p3WfE1poKd1J8TBFH5XBQERO3TvLtmk75nYoe86BmiFJpYrx3Rekq7Z1omuDfcEpA55SJTPRnoAyc+UnaL3FU+o9/kOuXJWLXyNjGgVAfZ4WS55ycSOzQaIK9gwV9ZT3GoTmpxxmaW4E2c0SdRInJMAnhOAUUNxWtc1LybeIyqQ+oqHVrolfRaiRwg+nATLnmepQF5vQyRz3IBt1hSJ2lwDWlvIXbWpccT5tq3zoKTsiHH337/0xe6z//43uv1bShqWVo8F00DQAklVO06dOmVyBy5F51lJe3/mmadcGJhipwgxb3i2YCmTrcK+tVjHl1luuEyxAsMctdeQe7DyE7AYKOkUEtahAUMxL0haWEfk8OjnnjwPLv2ElW2LGwAD6ETaEViTA0gcZ/XadVlB+o78Y7ik2JxY9riR/ETQWLFhfURmWICVImZr2jcVAddKDAFU1sY9I1iZif867cZ6CwotuWiUjEqchb/Hyanw/irlD2+JmICTArBJsfjITUO5YDUTB8LatFYP/wOA9H1GUyXHa0qMQidNm9Qla0wU+B967TPdz7z773fPPn1OxxNBQuxM0iU81s590yVoHFxX1CEV7jH33deTbcKcdV9KR9ZTxgoPxa4IH7RNoTUJSek+LgaDroXcuUUVQXbKC3sBS8wekfAsA5nszWZdR+lxQr+3DXVsU7+TiyNFQSaqQZOKKazgca1TijwAYEfaL0f6+xAwQ/Y4z0/Wtlrd7G7LgyQQYzwDKomtsSlzP5FXPm3tWa/hesGY0j8IMdlF53toLsO83QZx9LvN2+BNaAXnHW9+c41VHRkQY2h94d44MNnQhDLggJirSBjFIWFIaGnxb4n3jzvJ+SmWtgid7Kg2qcGvuLiSDxTsshupQAypHSGZz/Ky+4uxtNi4fJcFWzKGqYLgQV083HzeCF5EPnAGYsQSy5CXAEMwEw9ro63f8eceSjvF17wgl0l6VvH50OwRqrYyEcZ6467ciFMqLTUpIKNavVswCMxcpR4w42+sLZ469r5cKDLeBWICL70GiLGEvPER5o4pho/WxsVBb9s6bJCksKIYAKyL2lDUCZwVQ2xagWx3Rfa30VJCRjjUMzwOTTobWNoVic0w96bl7iEGNqNroeo77sRZKpTrbFS6cK4YIMbYO0hbSkaBWIthEtkynb5ciFTKNojpuwAatRVdUUKvGfR0/1SEyUSby+qRbVU82hrvY2I1Z1ZcsBLKBeiYnTQYQAwwm8GdCIAJyKapLakPUtD4pHKiLp4/3b1sWZqsxgEqdAAiIOYlU3En6w2RsVmjJSSaNZyII9bMZHdDFRD+dGNbzDOVStI8DSQsqGDxjT/4Svf8r/1Gd3jjsg6AUELoRUPHEjOIKfB/+sxp1Uy8YCo9gvvxxx9ztQJiYWxu3NeOE7D/DDAV3+U49gpgkVK9JnRkrj33koXOriU9htycfbm6cOFhCe3JJUhtO1xvhAMcEjDxJN+xIMJi07H2SOhVw8oXr97obt5IM0q3UEXpQtgK4NCgAUgTKpABOg75YK0jQ0g6Ce6zJxMWiBLhfxaUmd1mTdGqJ24mPoilDWuNXcjRY4VFtiAEA3q4v6bkOpycksBXnMttQSBQaJ0Td4Vgc9dP1mFAjPvmOOQm0fmaKiAWx86hW+u+/6+e6977Mz/ZveqvPK7PyWoZx6IUkGn9koyebt6k05ADFhmUEWhKdUC4oNtj2kCc9WeYsfImKNFcbcpVSumtO1QNKnLcSTW6nFO+aUo9lTNfByTGmnXJZMf2Y38xRj2Rzcs8cbOCxgC1DRHkfKp84KLMK43sEReeVBkknsfvQAzL7U0pLSLMNM9JsymZCsswg1iuibUHMHlEjEmFKxkBX6vXOWEhsMKvZuf5/14j9arvM5Ye5wo58G733I+/wZ/vLbF/LhAzmcALi4uB7g2I6fY90NJsvEMCPCwEXAG4FXdxryA724VwhVBWvXBZa9GcPdimWjZhUeQPI2+0idEqHS3ZNOCXyQmIRfuCTTavdURyq+WSfc8FYF5IQ+QvnOuBFMEMoltTdB4DTDLclne6BfnU038rjES3+kaAstVYM2APBBNZYVhjuBYNWhKm+MINYoh9wErXdUhAGvaOrpNYGMMTEGOBGJoCYp60IYi5p4+D3twLAMrvuM7GupNi081jbWCpljZuwNX1O1nYYAtLMK5aLyq5Sse1cGcNYjxJdg5oLepcM17MqXaRPDHqE6ZRaAMxQ4mFZLFUNbCAGJaX42EaU5rv8TfNO7HEHAfwuoLAwuuxvI23I+7EUQDpc7VqDfmMZrg1F2BADCuGlhq2wABjLDKNEUA9p3F4Wq6gx04vyP1KG5IkPEfQRGw7rgoxg41YADYKYo4R1KP1kyIecF0y7euXV1W5XHEiAcm+Djyj6/jjP/j97rc/+e+67uZljRC0dVxQiX0CYpTToUo9jMQLKnA6Lyo565qWFQAZiZ+sYLtM9bqTDqzcZR8mFsavuLgR6FW9Jjugv9ZRxh7r7xB6tyrZ78h1SEV7Yjj7Ali79tDWuX9c6t5eMEpVO1G9yK7d3FBljXVVWkB444Wg3JPWKuxUK0e090n8wvuaveR7Htl7VmBZ34QqEEJNYJUsaIxe3c84CdTEs9jLRn6IXCmwEH2bcSnCCxarC4KTdC0gkgU2ru/icgdI9+UmsPvbisAQxLhOk6BQEnXddsnLisO6s7Uj5aM7utVdfHale++739X99dc8qy1OKe4ULWbMGPspgA/FU/fmyjklOzl+3zYEYZGRuWd9GcQN+pETtsiofCM5saN2NCgG0wLXU+oVhlKWrhumjMWS5HgoADm096ct11IQyhRCcHr9xMsRWDCwGlQ4K0CObPMXvVYb49wgia4CcUbW+KaUNlPlUSI8Dw0aA0o8kxOZIst48SKZozgEcJHTkc1hLmZ8opQEtGwA1bDl8jlG5LpLVbEv9IHnXness3OzxJL1H80dv0EDMSOyXV4BMRfShHmlC93WBhkIyFwyimnpF3CBmM/PRYbdVdNtJIubIQ0LEZywvGxm6rop4wQ7DM3H1Ntyo0TviNYzJ6ShvFDTzGIM1g3XQEQbDPJnr+Ny06Lmms1W0rHZoQCXPjurCejdiQAZWpBLsCTJL5tAh6H2mnzVJ8QSIA+M4MxdqtfrPHa76VjUENwnqC0tcACoAHY6JpXdG4hZv8JdW5PYxjhaFOZ6iBjUN5zRhptTiZ4FnctsxZpfl+Ay2MfatAvOygcXGqVDkkxuU5UN0u9K+5GlwjElfPX+gsZkHktMn3dMjGWq99LlmpUUS8yElbK6eflA4wKImdih71BFW0qbgayBGO5EQAymposYcT2eU4Y8lmg5gkv7tr5dI13r14BDnlKafuJKpgQPOWK0ZZjBlQjbUrExymdBo1/S/Hz/40ospuYfAKb7squ7hIrvybtlWJtxKHq51xAzSk5482W41RpESsCfyEL5P9fXVGRVNQux/sR2/B+//3vdZz72ie6EKlGcUBsPXFhozcYgzfEU7iExFHEnPqo8ooUFql2cMIg98cTjmtuAWijftsGz3jhvrXPG3U0u27ZqgqtERnNBmtFnS0lPWWG7Eo4w+CgDtCeixEDWGC5Ga9A6lq0pAEdra1ffuXZjvbui57raKQ1kXmN8Hem+idnU2WIAACAASURBVIE5NGMQS7zKWx5BpnMeYvGU8Gr70i3vwaQmjnJbuS8XAiBeAyBRWkluenkXIIgA/ACb5Y0EewQ440M4QUR3jT3fGa/uz4kjcm2peGM3pQUzFg77veQ6hAsrd/oEcVW5E3H30qNvQiB25+BW9/iFBbkT39n9yA+/WsxX7l0VMZQkTk1AHCSu7UcbGYHYhAVyUo8AAqoKuX1Icx0xIt6gJYK475JTiW4FyCDNbclSBihpQbIo9zI1StgldubXXqSEW9IR2nHaKo3XyH/1wp/jB+ECE9lbJsYAjF7nEZu2wplTGpXqd9YvVvwAj5sAFoUYxcJHakDjo2UPxyXNQjCk5x8A5o1VqwIF2YpIwimWz6x5jmufeFsZWVN2oRtbMnaJBwNir8+ZG7Hj56/GPEU4p76YI/NG4mjIATADmRYtCx/qMJ/dlbtsW31CDt3skFhKBrE9Alo1SACZBUmIA1NOdJNAhtVTyW8ZEhZN/Na4NXYU0MUNZ2vLB0YDQhjjsErr+Zj4IaV4w9hdFBM34iAAbK0FH3kFs1lbBi0J4EmsD4K7CB19i4Q+9+pBAAJiCJC6QIfNZYVNiuABS/FImvgdNqTGCACzy1XX7xqC+m5AzE0TCsR0TRUUxhILJV4Wk77fdBiOw+KlttqyrI0lkmGp5K/PQpMPXCdVIBOaRV06TcWTGHwA2pJHgK1oHLE/ze+c7nlaJ8aKSQJ1CgubqcV3mHWAPOKghF3mk02AI4o8sH0dex+Q0r1C7pAuK2sTwjCWWKyv0PPZqFjuMDWx5hB8wxQLKzZ2p7UYQ92XQYwIx74Ts7HAWC/kiE3x09R6uUQ1QbhHIU+dU3X6H1BdxLMGBTZdIGpUsFi4Sgi1NTq6btHW28PtY7yOA2MD/f2nKjP0zWs3uw2KdonCPC9l5htfVkzsVz/eTdxU7UQlyCLQLdR9KMUyBVoLgJiaYgJcFAXmwe+PPSZih8oXmbyDhWGlMXuFR+8+4goYn7xq/ZCJN+nIn4tiZkFuEFPsS8AFkCVOtiPLat0V5BFSSR1AOcFXq6goDSqleb9wZbVbXROhQxn7MOrs+kU5sZat8bCwyx61TGB9VLwiu6cgv9iU8eOUGDWRKWvIBC/ASNbQCZExxillJRCzHVoMOLwSBggzPRHJWiPQxvXZMeKKppATGUaZ0zjYnYXilNhRxiRKKydGKeXa0V0RyuNSRgGxCa2jCbwfB2tKtJ7r3qOY2I/93deaPajaNLqGHYMYIQI6Ts86lhbFm/PisuXh9Unx2t4S49UClwKyjBGCHEkdoLGnAstZ18YxLRORPSYz1Wft9gvIpJ5DXjdzGyOgBL+xhN89v41KFZkO2GCtugkyKSBao4lpsR9LYSXMQvEFlAfex8I2HmQOR62nxldoINbHB+PjzKN+Tc3b3u/tNW6W+TEL3SNWAJe1PlRsOf59ltg/uxKfO1Pup/3HBWIWZUjYIYgxaNBy6ZY0BLG0XDCD5gEPIz2XbGuMYq1yr1BqBCCoduz3fg1tIwJuTxtyC9eHTWjALIQPWqe4eKduir4zrXmaQczZ7LhJ+EbcM7bKEf5oYSY82NtqNyeMRIOWngn+p8wULrUoUankEZHncJZpwSdkCYzBUhS1li7GttIAIv0ksZDRgI040MY5ENBTCoifboeX3ix2J9p7QhSsQIxZjxmuOJ2E8xmVrZ6FyMAG1qsZbW6rkR+GIJZ34g7lwXgDYrgkTVHVwqQUk5jEdidClFamj0HMrExkizc7Pwss2RSMJ9fEYvemo5tz2IfE+IiX0KbdRG2NzYD7BexwS3BfDcRgqeHqrGM1726LkRqG2SyEPQxsWTO0y4DA4SodOv40LlVATJ/D5TMt1hYgRvz6GcXC/tqSeiOxWdGKMyT3PIxrjkX2e6x/30zZevRrl88xpzrPDQnVr1261b0g0/NggtYY0903vvR89+mP/ko3rmrw1BpEGWSfIBiI78youC9xsYdUx9CWmECM/UCfsSeeUHsU1U/0hi6h5bnzddTFlEWT15tQMxzE2eH51rrRonM1cQnEA8rGwRD037LIpFXv7Kieoqxyt15C4FPNwSAmNUHfXVVjymtqK7KxLVahYsSHgBw2AcoIcb7mTgQoqoKChSD724iN16OUBgS8FcqwfNvdxLJlkem4Ai+SpycU16ISCPGpKBdR4qB/O4mWteZwB94bwE7ufNyAkJvYi4yBzUrc5yGpWKpZ6OPZCYhZHcGSxEjWWONRMVGIGpHs2IMNtZiZUl+xd3RvfMPfkpxCcIiGrrwqWtPsajxpiUSdSyp/WKxDdHFD3bi5G4iNrqN+PfXrDdDNNTUlyeAkeQcT0gK+lDqrAJ7zeAjytayLqK0Bw8wNuY2tzBMFd4sNCivVMcyymPQtLHa+2NYdCpJL+yEvDWztfGVRISNqM2Wuay0WOLfX4o5k3Wd31UfjLvRizbVbj+nX+BA7hkpjG7Ws73R2GOve/Lo35tzNEvunl9OcrLfECsSMvGWFgaDENULsiBVGyLCBGPW30HKxsNrDuod31vA1bo5cr3kJforZZvEVKWH0cwwKmoI1Ujobiw4s05a8G2ti+j9xHer9UXOORMPEDKLlHVD8UuwrJtSsSvvHLYXLLM9VujKCvuDCloAUmohdi9UBi58W6mT0h6FoSLN2HxMYcscdWq/gUnT2rImvPY3+QAtvDxBz4iM17UTLVmCe8WT14k40KDLZdtmxPCFapEoJXYhPAmC1IHCLYY1ZWzX45RF3oqHNf8f4iBuCzRnrDfepXJNyA88phjyjz5AvtoxVi1aqb6RBXx3D38+x43LIwovQClMKsMayQhA6H07H2NO92vLsQSxFjtzPidhJaYTWDK01s0w4Z5GAPJcFpl74WMpiWBLHB8Sw4DXW1Ekkd25CIDZJPzHdNGGbZ1XY9/sWVIcPwVXuubYuR/HsRIKv9z2OgxirjkcDsV3N09eubnZ/os7ld8WKW1b5qq9/4fPdp37lQ93E5qq8A3R2xupEo8XdrnijhCXW17lz5x0To2cS9/iQqnjw9yk1guQ+R4VDzpk1Z3HV/Dh6DZCMxRbXf7svQBOwAcjsToSJKIsMyjsgdnggK8wkBdiF5IlhRaOkqNq54l9X5SZdv72rFh4QJBqA4Uok3pEuDx4HCVuEoGNiDsrwZE02x+FwWIdyq9zH7QViuoDY9LKEvyxR1fULnSrhiVRKl+uTJqM6h+uL6DrGVc8Pa4xEQeJoqQhRcgYFtcgFJjpxJAR3WS7ZdFiTeJ90NlnRuKVJVSMv7oSSvRdVxuwdb3td9653vU7KBYxh+qrB5ow1hgVGd+4JrFdcqswx3n8sKAg7XA87uk2KSR4BmlEB3fZo9laBrfcYykXm1+71mnfLRH+OXDrSFujFpvQHdQ+B4Xgopt0ubmO5/1BacL23WJdNKWQtsVS75CEGpW8bP13Wr16L2y5uy3vX4P17ZZR01yxLf6qBZcnk4TLuB6XWdkakPZpX8PiZRpwj3Vtf/5zfHiY7X1JugcbJVgSD7MWJYOHg1uNTqQCFhMWLOYqrDxAjKRF3ItRLo/S9p24QxmSZeODNrGrMCGUDWJmWrShh3U782QETJhi2IvE3yCTkfaAJnZYrb4HJ0EJK9fvh4CBA9rV5oa8OyI7n2gW0Rv6KzbHxXKWea9OtYq3gTmxNGpMQXZYZAMeTfcp5mlmse0DzPyIeJiCzfx9gszBH40HbUeYGoE8SpEEMAU9Tg9I0GVvjWeJjqFnTYhNqH6kkjSqbS3JjYcTN5+w5L7Bxa+Zoc9HEYjE2EMt110S7wscEQs+vSOArGXVWT/VG7BakqS3Spl7nBiCr72u+2+6/jptySw3IJARl8VIpG8cuR+fnPveuz+0RtOdsJnXwe9iJztsxEEajJHE6FOq4QxqRJypUwIwnpbbc+JJ4JOWmBGIuSlpVXKxNSxuZVGDv4sMr3dMLqviv45Iv048Fx2uSheMO906BaNZQAzFrlNE1/LBtLEtsT/P49dXt7pvrqpagvllLSrv46vOf6T79kY9001s3JSi0O6Cf6/tYPJwGECMO9nBZYjTKZIRJfn5M1eyXy73Yk6I81nwzY86j1Y6LIjF0JWdSuMBY8AYXAEzn3oOJKIUOVuKeaPdHDcRw/0HCoTyY5mBXAvGmGmmu3tpUMq4aHIocQa6fC/lihaHlsz88hok9AaQtxwwhQvyiVWEJ1TwSIDmcie60wldmF2JJiZQxqS7NJwRgqXpZzke7e1kjtLSBAk5ZIywzLAe5AMkFk9Cl8WbyRjNIeFbs/mJhMX+leVmcsY4BCO4dIiBbmbxP6vdJJpkvK6sL9/Sb3/S3ZY29VQnqYiGrFqEyIA3+KAOkLiB3YDc6Lqh1PU4ulwDBBZJzphLNWKZDZSlyNtfq9U6MrtaX11iBWNx9YfqhkHBeUiM2N7dVZ1Ixy8tX1Cl7zYno/L2pnLMAPMnoKqumItNnVRfUJbzM9KQItGQucteVYQAtvGGaA4NYftqjFedVf51cEykF7boz0Lno5j7Mtdc6tFzKfvF/HKvuMdsvCopfq7G4byuOjInPM/KB+0DsAwIxLjqDq4UGfZZN4LPHjYhgdpKrNQFtTr036k5MvYcI9/YYTiIARidZMeI0oHNi9akqS7msYORZcvXfcyjTg5BajLgTIHpAVNiRhsE10rJhWQdBiPnrtlJGzl1aDc39dkWF3tzWArDXVBPoRc2kWO8vFiLHISGYMi5xXzUQs4VjEIswNFBwfVhimnClDXV3uSGBmKvUO0cFcgNuDfzMotEC+uSUaSwpQ7NvjTMJjq3mYjL70UDFFhQTal6Le1FkgFkWG9eGW0b3btq/wbfu15ZTG8JjIEahYN0P40/zvdBOBIjaFDNSPhZlNi3onuekZQIGE1oEBjHmvMBx9J4TZs6KZBX4H4La7kJAjKok7pUsyzO1E3E3mhjAnaG0Y+EjROwaggGV2KVBzLMYoA6IDTfKuAAMECMOhgvahCA0aVxwlTt4QrT6CflDX3n2VPcUpaV0LEpsDQF9OG7HXT1WBmpMj4PY6AakEgM5Yt+8vtP9sVhbh3JrwRb9w8/91+4zH/9YN7V9S9ctgoBzpgIobOZJafwkNJ9WIeBHLzzWLZ9csfA9f/6R7nHFxBbVGDDFTzW/fRykxBuWbgHGPe6xJhhKs+A6rXzavRUQs+tfIIZSt0/SseJhByL6eI/TdUD5X5CzbgvgrsuyXMMKk5t0ICsMMscd0cjtcrQbHkZbolt4Elox6FR7YP5IhM3e8DaxDIH5izyJteGqNgAjFgEhBfUJm5xQUrEcxi0rs3dJmg4rd6Ko7+RpGUi1XgxiSlJuIAZgYkVZDkDYgjlpwDXaW7g6Hu+J5D2sVd4iVQP3n6pjAGIohzoXvdb+3o++pnvPP3mnXL+ndZQNfY/cPxQCkV00VtwvRJTmogA8CGuwFi10m0QygI3IJyu5JYNY41wy8pSKJrQuYb5gNAucNjZErtlQjUYVR+b3LTFMN29vdZcvXelefOFFvX5LFr2sUvegg/VHZRh1ZhB56LxyD8+pYwIhm1btJWSZPCexgF01BoZmOh0Y3ChYzkXVoo9rsORLe80DGfnTaP1RtvKBgFMWZ7+X2qDUJxwFZBhG0avWczTX9kfJgJHPveXH35RzN3ciIMbs9iAGB8BghbQBUEAc3AkIoFho8qwaxAbSSHZUMC+psgG7kevP2SVBKLpL88V5WRZU68Y11rotuzwVbpS65gZirf3JHQlZGDkABmuaiXJVBmo+INxtbns0C8wYufh9LTj1nW0B2fptrLiAl0+GpwkQM5jxGpYYDewKxHxHcaeZqWdrjfMwLAAY/nziYjovlhjkjmaJ6UNpW4JWiJtNgk8HQtgHxPCl43gDxGLFcBWpOk4FjVRZX1bG/oyOnarVzHhyxYYMvmyOWDBtlfBaCW42NmID6w7yiv8OiE0LxJaU87Qo15P64Tpvg9qLdlVW7pojooB4AfdwZDhDiscCxWl+GVcp+WAkc7uyhb57iGVm0GMzQGjRNSBk8P/rdcg7Dht5BAClWPQIysxLxpyzTLlBY2ommhTqz+sqER6aB3pfiXbZXVQB1lcKNOjuDPj9RYMY5XC/fnVDIKZKBxKmVAr5w899tvusQGx6+4bmSpZY0bhbMicliYiDnVQTwAsCsVMCM1w752hYeeEJ9bJatFsrs1j7qCwxK5O6F7NpY4Yl/68JjRLSXtqAJlYgIOYSQ5SJE4gRB5M341A/DxVjSqIyFtZkt6W6ftfVSv46VpjIHDu4EgVeR1SOp8YlPy30E99qfjJzdsvaYZrIX7NLsUDM10I5K/LRkDH24jjCbHYhqSqTAoIJ1QhEfcpOLMvTbkoOD+CSgKvrtuJDegFtVIYghjJA52+PHWNTRJBoW1xZKUpeV0kNoLKIixK7j1UsKNdK1Xkmxm53f/NvXOze996f7F7+zAV9O+1pyLsipxQWIZcHEcVSRGNgQMDFaTCPEpbdmVy5eJ0KwJCnmr9tldPiWBtyBwJSt27dlBVMW5pdgdVGd331Wre6quK+6ozN8ZxbqGNtb6qK/vXrSkS/KsbroptLuqWJxnNxURaYanRSbPqc+oDhtWqhFn5yn1hhFErASrMVSt3O+t2Nh8l79Tpj/HUfBgcuYQSkytJungPmzm83oGO/R2T50btWrdjg4WhW/ANc+g8AsbaHOdab7wOxF3EnBsR8Mpe+rqCeDpZIylCL5m9o47vaCDvS4KBWNxBLkHGIvj2aklArDXlRGfIAkJdrj6waJGJu/QANLTGADLTjnC60ihDnpy7RdGtbTSXjRsG7rC2LWTQdXeO6ioNuK1htS8A+ohLYes/HwFqEvVfXkT5FzU0XEOPhKiFo/9B80XIEZLgUD2m3wsSafYWWihXGJqIQrpJi9cKAeJiOCpg5c14bj67NVgCa1avNPqdNu+IurtKWfH/kcUW4mczR2yhcUbaMMa4f03KDWkGg3JRiiEIUaOq4TLAqJ6SALEnjXtZmUiu+1BJkY3pxFkWY29F37d/vgazWs211XT9gZSsSgM4T6wvdm3mDxEJunEtx4ZLAd0Xgvd43k4xjM1TNIjOQZqwNaABpATly3sJGP02LJjcItw7KhKvb3+mePr3cfZ+40fO4jHVTVgA8RvdaYv1w1Xt9R4C2F7zZ2v41mvt+d3Q/f6ReVf9zS1aNzg3p5mtfeL77wsd/VcSOyzpfaN2koiR4noD/jFyKJDs/KsvrlCwxNGj+furJp7ozumY3ULRXIcIj+zHw7hzOsrJ4p9HO+UzyvIq8YEsk7TF8fr0DgKHlkzd2oN/R9mOlkQ6ipiByI16+dqO7JeG4p/ppWGdUXXFSgyqxG8jsVsx6a4KqlZRr9VIdrXZyMkqcjq+4jJBT+yWrAUUGENOm0f4pAINWj2eihHxzSQWs406kmsS+9gTuRGksjofRmZlE5+ZObJmnZktCQKmSci2Qi5psMNFPYuUQMVh3CHXXT6zuAS7E293uXvHsw90H3vcPux949St132paqYrxHYQdzSdluA7lZnAtSaqKlBU2oTAB04WiDabyWZ62erXOKVZ8S12hb6hI9Nrahn5f665cvdqtqaULQJ2E4ZAp9gbbKkt1WyXNVA9RB6Pr90l1jKd55daW3L7XV7urVy6riLEIQ1J2sQLpdLEkS+z0qRW1/jmtnMQVrbm0OWnrint1t4SqJk/9Tpoet++bpyAlsSn7JuNpzpo1y+Qbq7xMh4ZD1kY2S/uV9driuN5H/g7KLApESCVlQnitt8cQ8IavDZ11dxUTO1ax4/0vSlMqOlrvjzdsedo90SlLFfP7UMJ2oM1wk5pqusEDLSSLWFw7JgWGJOIK2iVsYdtMKyn0JC3Y8c+WRVCyYmhB+ay5W0QbqoAxFUeFjkd+kwUX5xoFLd/hUCS5oSNCsbGT9C4xtVtKUB3I+oBtZa0ffx8DbSEpTUfa2TB+UjEwH4oePjk+50/JIIGYWQUaH57EvDBjsAwMYmGKwYQiFkTsSDpekoCNoRo7hCIFZAvt3QxU5zgp7fO8Ss5AI0/VksTv8ggFtz2GtHGPViFZFh4K8YRo6djJ1Hqzxgg4U39N93pShQ5PC8wgdzj+p4MyMgHGiktiYBvE8i/rMPEuFnaqdQNemSdDG7EMAE6foWv3vqxPl9diThCysPba8TyuEYy0c3ElhBpnW2W+rgApLiOXIGU8uCYh2l1pp7gwccvKlHZn4guqVv+qZTWi1HBMsQnL7DfbccRlOLpZhpZsRrZtGmOInvZO6Ffm+Yq8D1+9ut5dwhLVGqDc1Td/90vdFz/88e7O6re1VskRg8AChZkAfXJh8EKcEcX+gkHstGMUy0snu4sXXy7NWaCGeVmPB4FYGtYmd7IxA/l4T5n22CaO0ijvWGOUmAJQEO5mLbImzZ6Uk0xW15Xr6901WWGks+htW2H0hDti3qjWoSK/d93klvkJ2zPCCVcuT/rexSOSXFLcYzqnSAdj1PUjH4kxtBWGsgGpiyaIqrIBpd5uVI6HcKvBR4HwfZAjBlFFrjxMdp0TEBtX3IfjOOHZ+yZKGOAMSCeelv3gnxwW5RMPgEktcXECXgh1fqZ3oAbg7mb3+KNz3c+97x93P/yDr9Z+wVsVECOckq7FcYlDHHORcABVP3F33t7YEADt6OemgGpdoHWju379Znflinq2Xb3WXdVzR0Q1rh+QZQyxolZkpc8LrEgDGAjEtlWTc29PXbhFwV2SFT8v1yGDfFsuxWsCv1V1EceCorg0RBPuA3fiKR2HEmfLSumYFojF5Y6FleLNKFO4ESFy8B1AzCXssNKQOcypQxZRniz5GEee/OsRpcmkyAQWhkNSnsey2i1JkHd6XcLV6xpvTO8SK++D530IgKMKpievXmCeHwBi9Mzh/A1V8Tln8iOQYomlWgdOHYGYFsAamdym2icGwuKCnu28Ey7Gdd1ygdhqgNgpgdg81QbcQoCbrBvoBXRAsKm/R7X4ubYpCSmK1obNmNhB/3gAiMUySQ4Eg055pJsCsdvbuDZgU0LoSD0yG/q6v2lrejmqLTEr39w/IJaNAAFihjbaVKxG6GhiAK9YYsjgchvYEiOAHKHDpqHjMcVxSRQ+IlnYbDrigtwP1nAEw0n1Fnp4UW3ZAcsC2KHZPtRuuJ5RizbB0sADYIDVCvXc5Aa0ZCxZCS+IHrj1llW5d0VuReonsp/SR6zZ0xxb54ps8uKjGSUAgosGgoprImoIVJHG7sP6pD5sFlAPYnRCIr3A1U1KU7N7TNd16LUW0Mdt4fI4uHn4DWXFAEvsIL/j8gSIuW8INfRigQ0JmN5lXQlAzihP7DUrC915XRMM6QZix+Ne94PYcEm1cTXpBgFsOrrWkTTYP9vY674uwX9DsdB9rQGq6H/985/vvvLRT3ZjArFxgSkgRpV2wKR1XEBgkOx84cKjEjKAmGLEipNdvPis6imetyXG8I4G0PN3QLUBl0FsBMi4NscZe80/1H6SrV2Al2rysohMNqHKDoQOvU/j0s2d/e6SqsVvbOlzsi5caV0LGQvNhB39vAuIae3a8oL+Wda665hCBChila0tE0C01om/qa5k6tJkUzlvs2KYATHlh7lKR/aM/VfZfMUoTFqILUfH+ML0PEG7GllizhHDI1JKIDKF+z2SYmYQ87MGkL1b8oaxc6UeXRduQHcVNiEDhZFc0W3Fle5274Zm//q/I2DhGFTg17G1nzgkDMCBxg4gw8K6qm7P167fUGsW5dn93293l1682t24fqvbkJt2TcSLbTFDbQ1rDhhH92UTmMyrkj6FoHFprqjU1AIgpuEY7OFq3FB8bFsJ1ycCcGLB4gq9LffjpcuXVBJs1e7C5aVlNYadsSW2LJYrT1r/LOt4bu3TiBy2ugq43Luu7h2GN8/6rNteEbMsIyTVOOJOZp6GINaU/tL0LCda4jNTzbwGzKLWxsXI/4b0iYAk69tyxk/+GAr44/v0PmLH+y8JgmxAjIAYKGnUjfXV4mX41+1H13tUZ7hNNQAJCdhoFpM2E7nJQl5jAgtAglNSYZn4AYFFWQcBsWiefdHMupnYnaFxc3csckBsFmAp//I9SM1nGvpktMu9lrgBh4NkcGtDILZF6xmBBr51tC5tEoOiPmStveSYQa4Jj7LEeA9BM2lGJBISTVCgjUJF00t8yXYP6mpaVQNXNig/PG0qADGmEwGup7/jyUYIgxgnlNy83z20NG8iTCt/VZfl++yp1nqxJ3h4nKmTGBALI4miwZAb2JxRLqiLSFInpJklxadPaSLVkNy5Mrb4PAZoVYB8a6QSQY4m5dJWCKpyLynk587NEDmac5cRwFQDuIiXObWAWJk+42osJbIomsx3vWbq3E5bLRAD0ABclwTCnw/tGFBAENgLoFuWANjXBjxgHBGYArJZAeOrVpa7Z5S/NWtFJBR031ntCCuObVDbumt/c4+1wLyWUcNwU+n1HW38/31zR/R6Bd3FStwvuv9XFRP7ysc/2U2pduKEXBLHQYz1DoidcU8xgZjcPQhPXnv66ae7J598wprxPQwwrjlOEe/HuCZjFZqB2Cwus/EYxyQGu+gtFgkxMVsdqZVoFxoApmPuaV3uKDEM78Tq6oZ+jwVG8V9y/mAco6ig8gBiuPGwwlpdQ5KRbb244gaXV1X7SS2w25IgmmCQOfPlhznpsACtRUhuNoBhxTUhWCDG3neOHYDBPaU0XOs3BohRrd51D6sgry9Cc0R6gZmJleR7L4jlPL5WuxO13tnPuBMBMeQgPRHVqmRqcrt744/9UPePfurtInecUvmlW8oRk+I+2DTR4tKlS90VESw25dqDGfjiC5e6Fy9dU4mmLYGbqntoQKm83zd7JFaGvIsZa/CdkPVD4ee49KDty5ISmWtacgVLbFd93Q6wxPS1s4rzLi6p54TG0MbqxgAAIABJREFUgfjZ5cuXu5tqwDqjNYglBvuVJ81XlwDD+QUxXhftKoVPAEC5EahBDMDDhYgVKqusKPYeh2Ivpp1PWde1BD073j+BJHyO9m6gZhbuuMWShXrJcK3VPiGabzmZuwVBLKzTxaJAjO9x9JYLGd14dKd291Ps33cZEIuQSDIZGzgEAK43LkW0KILAdPO0q1pCSZqabtJNEPVke7nsCRfBhuMvANBMKZnj+u6czNY5m+3EZvjo/ZZY5EgWmmt8SSA5CU93Pu3vAbb+/4gQauIz3255M+5gaosy5IOb6wRR1fgP2DIyw1bByorPmJJMo8NlbdyTQw5ZFNC0AJFmijAGkLX43FZNwX27FBuImdSB2y4L2UQPtyshh8zT1AOYLTArAow/9QB3u4fUvHGW/DdGgxsooZsYVcaNx7AyAG5RNq8dNhq3BGgRQ674Dyj787hM5GLUZljaGxO5Q8nnEvy4a23xeDEViGnuAD0vNYarWby8ZsptSoS5k7XuvwcxJC9VPIiP6VL3YS3qWrDacDtCAknwP64Hzmj/OUIud+wNxO/EPonpuY0MVqSue8zUMtIW9D2tpz1txqQwAGK6Nwnv82LBXlxZ6h7RXU2bPcclDV23VlJG1lDvIfECGoKY71135pwvvX5V9PP/det296KE5bYEAPeNQf5HX/xC98WPf1QgdsWtcrCCkqSLcsG2CoitqKfYo489qpjFmQgQgfCTL3vSIIagGVrcEfwGDXKf2FPlFkOgN6urgVkssVgY7syABVPuTKww1zV0nCxkG5qZrkuhMyNxXakoEJDcWoVrdzMPCRc6IlOtQ+uQNhy1p11Nw7HpKoard5w/inwgqVaWEK7AKB/kWOb6bW1rXinUO0nFC8XCsirbIyCW+04ydqvKD0vZUVbAAACQQgyRAjdZW3eprp9aibbqGHqr/jluEnWjMHncuD7dRyM1YCWyN8bcGPRW98qXP9L96I+8Vm10JtTb7JJYzre7Vc0v8agNrCuFVAAwmIXoFyg6VpI4JxZrBKiVytQNjJxhB+OxcWNOAMUxOdiN47LMFMuV8gUQ7+0LxMRSpNbPmdMnBVBLdmduiFr/4gsvdGuKr83JAiMmBoCRUI8FhutxUa1/5mXluyYn9yWLza5DPwFN5kDnB0CZD+Sa2wOhWDAJGa/MdUyEoYofT0DDDX+8tyr4CzckmIBLlzln7wF0GffGO/B3LFdKZvECcqhkQ+tw0iyxeAtPdG97w7GY2Puu4Az8biCWilwGLpcfYZEjiPS6goww0AAytFQz4XQiO7VcbDLlhWD00JIb9wM+WUJJafrXLLGRdcx9FdqTde/WAvoseUEmc1iRSePAUcHTI7kHNNko94GYNuy6OsAaBnB10vwPa0PnQ0uip9YoNCLQHQcy/V7CURPqpEAmpCZGL9qSGtMiAcywOCyUAXsshgIx5L4rkKAtRo9xcvQdqhZ40loRYxWxFYidUUyHGAqPbL0m3h2J6MGWZppcpQsVUwWb1QNIwDbE8wMIaPwAsYA0QKUYpYTYonyAC7o+OSkcnE4FENYClimWWCwzVnBKMdXTBjJCCesswMR9N2ESBUhbT6/t6xr2NG5YYaQgoOwQJ2vn8Naw0Kxgb/kZ0hUcAk96vLnuozbApMaUuWBDQIqB6Yl1BIhBlEFFwMtIFtbjCoQ/Q+Fdk3QqllhAxjW2ZHePcb8JsxabO7EFtCHnrIlJ9mfXN7oXpbWtCXy2bQGiLNxV2anf7Z6HnXhdwXb97V5JtGMpAOKYrP0VETkeeeQREToekgCRS0zHoQDwy558mYVMqrbzSPwgblZ+tkTXuNr4m1JSZiwSC4NIQrUGgxhCNW44nlDqLbRRoHAV6pddWWHXVFqK3LBtdT/GKqMbN3ljoTQRx4TYQbIvVhi5JHhZYB96E2p+qqq8rtYxQFeFSBJukuxZb2HHIuUYC74zBXhzr0WrjwAcgo1LRjmfC6FHikDyxAxiCGS7vqpvGHExXZPHyu57SB1xZyekUMctj06NbCkE0VqJZ6FMkLvm3FTVSTzYvSHvz0AlxaSEDdYNJrE26dkVUGxjf4T1yr3aBRf5ZYvET2sw/mkhXPukgRjFhAOitBaStaTFOycgI4XkSEUbDmX93RXp45TW8vLJRafabIh2D4hhETYQm5EVNyurDrYioAbBAxADsJAcBijFx1hj0/os57R15kr+odk7z4317GuMO9DxNBr4FTYDSK2djj0+tUbbejV+o+DaniF/L3lnlpd1DBaiY7aeG8YmnhLmDAKU43eAp48d0pL3qEFsrHvnc2/P3xpUv/P+q+5ulcF/oCVGJCJlWpzzwgXY2sI1BKkjLiPX3YIo4SlGODOBCfS5y60WFw/7Z/G52o9ezDpfnN+ui8tRDEIl8vnOtBZDeojRAZUCnPd+px3CIIY2N0LsgOZ946bK6QjEsE/czK5ALBaoNBHdm1tpG2BxLXiMdeMUz1XsyCweNl+WsYvb2sLQpx1UioblKWFVo61Qb86Txp3A3MO1iQmNS1HnsqYjIAPEcOnq23PjB93KopicWlhI8pReyhjl51B7bSDmdGJ35EVQZCFGoYkLFktmEnOK+oO6l2ld35JAbB66vYuBxr5r8ScEAPfP9+ILr2AtY9S/BjAFxOwKxfLm3vUrFumengPdAoLetj3AhsJjt0qAgvWBS8LcNVa+8+w4eRYsK4xYqyuVUKUFIEObY0zJTdM5btNsFBDDNYndBwlIAn1JU/KkcsYekbY6K0CZpl6lfRmA6HcGMQucqEE1d+RNHXQvrIoRppzDNVkAm5qbLQ3wQOeFGPWN3/ty97mPfrSbNIihS2AtkdtUBAPdCxTpU2KOnVeCM+WnZhUPwR39iGJkuBQJuA9da00A6xoMUhn/BmAu8muXGwMaC8RPKnVUsi/aPPllJOniYkT5dMNSjc3m7l53+camft4ViCkHUxuE+BfeAuJhrWo9hI5YFbg6I6jjZcqe4cH6Np2feBTXpWtIcQNPsPeQ2Wi4slXeakqMOogEBsaK1WZHRagBWK3mIWMIMDpPDoXHIIbgJVcMSntidbZ2cDlKKUMxdT3JHsS48BGmnM8R3jVnxKWIheLcT9aV9vv+7s3uUE+6H3dqlmmlx65Q3Ze9gnqllAfmwLoep4kEy07y7TBOFZvLBva+pyI87mPLEyplSHjP6ndqyk7Jf0guJOGBA8XG8LAsitSxrBADILatWNkVxcTIEwO8SKLH4iK+imuRv3EnBsRQjFKhw7E3E0CwvOJCdXpBX62DQshF1rESmXQJulZbLnoiS92wrI+CZbKWxjwKX42DleIo/cX7y317AFgzWd9YYWnimkfLV4snphSFnNnfDYi9LX81EPvANUDMcmf46JkjnA8Qi/WFpufZAsQAL50oyYsJ2EPtjfsuwtyTaDArH34FW12epQKyrj5RoFGX6ZtMGwtNottFUFJIPuPSDCBXpP12baYa2aZNu2SLF1DbGKJFS3u+siq/tnJiijZgVyJgZ0aeFiZ0djQR702sEg3uhG58TvOwqIlfkCZDINVCXDd8WyVeEAbuFabJSrIziYd6SIO1a87xIyYZenHGC/DjJkOAKcCh4KeZXum8vEiek6qb8Fr7rDURHxyhkh0D0SGPlMZyknaBGK5YW2IwKsEFbsvuNmonygrTc04CjiaSLJkiqXo9+KljYYm56kGBGG7YnvTAq/og1lh0qSIBYSFJMOxokgAx58+Z5INlbt28hLVvrY6Xhcya6lmyzIFXIKASi5j7mZHmO+uu8BpLnWtD5wEwXfFExA6vQCrz63laY/j0iooBawMvhoHve3U+3Mii5+rdbsfXEOBmLUOAYD1R+WJN8Y8dgcBAc4x1iU5OZ27IAP/t85/t/sOHP9zdUVPMGV2PYzgAh+NWcangqiFm0UBsTkV/AdWHlSt28eLFERCrGW3uQ0glFuxlbVgpSkNKl1jy+7gvAyB4PmAjNk8EAGZA0/f3BeS4EtfU6PLaGlYYeZSwFJkXUcSxwLxOARmsMIQpVhhzGO2ceUYX8OxYWwZQAezEZIlL4apnG0UzByz0twZ8SuAzPTPHgdhtXhdRpzPHATGUZWJzjJ+AkbzCEpIGGoOYLDGNp70ORevHjWh3FUKRsRsFMeK5JeWs3lpRKcWMGpwCASwARN8dYoiA2OCW9FxR3A8pO8XnUQyxBhMOyTW2yhNZy3UrlpE8AHvkl2W3JXyUZCd7616o+uFq/NovVNqYBtjKtcheHexuaf+KhCUQW5iXhaY9MVANxytyb1KxY2Z20oA1C4ipvQ8gRjNNCCMz8kIk3gdYJhcMUJshdQcvgNmJYSQ6EbrcxE5FsEcEIRv3HtfXkvGzDgLkloU2cmJteyatLOfumzKad/Jobl1/osYFhcB473XRPjMypjmyv/C2N74lY9tA7GdXA2KjVO2cKqftrS79TpDYaMW7OpgBrC6MKd534U1ECJNU/nyDXASCC1SiURncGLTk+1DElQXWkJqxQFNy3UEKgOJWFBAsafHPEhTGKoOMYM29FostPi7MuyYC2YI+fuo1Nfm7uqoGf65BZUdSFrp+w01IFWsCqJjWjONdLaA5Le4V5bGcksZH/zJyjtyk0tagNFoRW6hwcEOlrTb1JQrf3sU9yMY80uL0RiHIP7TEmhBn4LBiDGIce+JAIEmgn0WN6wmfubQkFAZybqxKAFqxcJlMA7A3RqMYA2KsgGhRibmj/VbOFVitscSaWZSkntd8zUjoUc3DQr2OyxjaPavx4fjZfFmkdr36qMNlGQbfMN4EsAzkHtnRQffwRHlAfbMem5Hl5XU+JFFUhKxZ5tDtLQx8Mf7J6pqRtk0sb0K+bFrcrKu+5D75YiTE+/AIJ6tZ6pV2IACb6s7LRXMW9hbBdH3C/cW8EXM5NtBKCMm75jgvVhSdzFu1jJSUxcEZQW5hDiBK0H7ut/5T94mPfKjbW1ewXdeTFiLplMyTz6EJ0xiTUlNnzz4kzblA7OFz3bNiKCKEWkDbd2EXIOsZ4VzWmF2JWD6Ji7kGoEEqoMk5B0WpR0mzW65o+RCySGOgOsf65l53a1f5nrLCtsVSpQOBUuI1xGp+WTExQIaqHpCgojiVK9HjlTWQY1OgGytImgUKG3usXG4NxBCKMN6mFMui/Un6/9VatvS3uPd+CWElTEOuP+MYJce1/3B7qVzVCQlm09QtCYnBQ6AS27rGKiunyEjMbySrV67pTyjV/K2XzVAkXs+lUHtyd10dAK7LElvX37LGsCyRVxyPe3eeEyIkFojltWVR7RfLPdYYdxU5E2UwHgkWH+CLC4/7CIMQursUZTxVGDCSNWZ4ihG5LLbyrBQybGQS1q8oR4xqHrNSducBMckOgIv6nIuyxOblWpxRXBgXohO5y+rDlUgrGRKkeZ2QheWMqfU2Mfsx8r34vlBmcl+AnQljlPyy8cHncQ2OKg3lRq1xrmH3Zy1X2qarrZ0dWCBfBs1obDgT32au697yhrf6pR7Efk4glhfuscX6gzqujOvQGlJcY5E80b4DPMG2A+qpsYi9MEJe8KRZ3kVCQHBAu6UYLA+3mGdgcMOxOIi1+ViQSJQkrAW9K58wi+gkfXYoU4PpHbpAwKgJYJ8Lt2YJ4awtM6WuKpZB+SkTEprdWcLaVFMJW7x3U3Y1cZ/73WlpMo/Oi+2DBilfeBIok/NirY0Yl+75svJBVgVkO/ounbBJDB27Q5NDJjZt6rFkbRdJE3ZMEXo/bTck7MeoCaiA1SktQKpjAz6Mh5WSsiZpeYISEaUO1CduBUljCGIU+U137STNtsoJTnKmxqDJGxLsEg64Emd17dMSOLAy8Yg2684EC86jcyPss9MLxLyJCdzagZO5vw/EZK3cA2IIGYRg2G0tsOsvjzyG1N220JtVxkQ20NRYaW0sKoYzJ5YMVtNtAf5uASc5a6aLlAKBHwFix6x+LmjdrMzNd2c0xmcVe1jWubnvZsw2u31X393DqtE5qATPbfqo3Iaz7hLtyRM350H3xc/8Zvexf/vBbmfjunqDxb3FGrYbz1UjsvGXTy535wRaD6sQMBo07zykEkG4E4llxNLJhk48jbUYEGutVhIrivVFCocJG7TxwApjv6hmqIvm2jOSnDUUKde3FCiti6W7pgo2W2LabCrnbVcMVZrfAmKySeJWFBvR7egdc+Vp8R2Xtt3bXGOs1DsuKJxYXFxsmatYPIxqapzS8gT3mavd1PjFVc0jOVwBsQB2SnbdC2JYCwjVCVl00vicJ2YwZG9xLboGiCStWSdX0aK13xHEdASEPaxj363GdX93Q720bsqdt6YtvKlXSd9IfNn5UwXSsRBRbgmVNOWujU/WjNdJhVY84SimeKMAYBKj3RsPIMEiwzKC4p7iBGOyCk9IoZ6XFTYrqwu25x3Jw1Xlia2v3xQgTXTzWjdzAqUlrSdKm80vKJVJ65x42QSWloARj86MGJ24rMkLI0naPwVqrX5i3waIy0V5tfzip+S/+6VRwJ2moMmTbY+Q8CLPh4+S/QbCzHFFDOsjZdj085+XW9yrudWDLmD+UN68+Q3H3In/PxDD2uLiYWYZnnw9BVz6rYEY1+Lirg7E8XoJuHI59DesXzCAdqXhkjSIVYPmweK01YeLst+kCupqcHgymKRrLEhbXZBpDS2cOJXR3S6dWqoWwLhvAm64QNfV/+mGGGXuTGurZSgT+R3th/JO+LshkCAEcemdU3D03Ix8y/rMhBKQHSiHJVXahAueampuqRPuCwKyDcbAMR0y9mFzOds5DE0tYpQB6MvGBK4T7UcLVoqYFh619eRO8ILjfNkINeBmADZWmgOngFyBGOWqOCpuQr5jkLEsZGy0QctlG/KGLDHdAyA2J0XCIKYL8hFw10U/KUsshYe973pLrES3wTOz2kCszTFW0Y587btSUPZduZiLjyBkLQ3TAto32nGaQGvuBDs5s5ZsiflsLtQ8K+G9IBBjrne0fnZ0nm2BGa5dHm4JX2QUlBKTc/QS9RaXJQAfUa3LcwZkrj8bLT7/gHSdyvl0ttKiktjdxqi0KyXmyLg//+nf7D7xy7/U7W6sutMzQg3PhF2KVqpwyZwQUC3anXj2oXNmkvFBEqCfeuop/b3smERi0y2J2cHoeDjK+mJNtxwouxJVvRw3Ik/IHuQj4U6MSxE3TbwjPLfFHATEiIVtYoUNAGxim4AYJAAVdKPMFPfpwqDcS9x+cSdx5wX3viYAVvlPJnSk2rw9BVbaIgsM4Bpz9hmWR5Mfduixzq0Iay+U2zHU+rioHgRioehTxT6VP0ZB7C6kEgN8rRcDbpTanqxj8VxCtNbvJPFu8t5gU+I9kQU02FaBXRE8DGIqJcYI2lXP/WUXGzi5Vq+RcrG195L4y6MYlMXo5RU7N7F8rMjS6FM/bQ2lPRXkNwhKtE4aU5L1wmzCC7QjuiulYXX1qhKpr3fTsxNiT2KJHQMxgdksBBHT92keSn4r8bCQauxWtOcnMocwCrliVLiPNTa8x2z9MDl5r/EGfGuAXA9g7NOy0htO9ChkaeR9kJ1WwDfc8rW/Aaxm4Y0YVv3+lyX2xmMg9rPXYCfy75glxgL1QlTcAVdB6R4xH5sbcXgFyDQUTscQbFE1bSyWmG+0Pg7wDQRgW6qi0TSxrPt27NyoNwvAwLm1KBG4mLJzoqCekVZCbTwLXQv0BBKb6xL35J7cAhvrG67yTAHgMWmY41Vmyi4xLzxZgpjYimNgvqdDkLR8CaJHJFRWlJQ5YwooIFZdYgvEGAcqb+9KQP+5gPImSaXOW8FKYuMzgFhQsJpCbU5rchg/lLyJS3VqRu1WVgjCJu/MhT+aWdAvgmz4lvQJINq94TG1yWbRGhBisYUCy4JAewQU+fwkVok2+Yw2FLGwWQmfKYqlsjg14YxbytTEGmudVQ1iFsYFXgifNp/M1Mjywa26KQ2QosfQ6hN8Khdcs+T7JTv8ZbQZZYAkIGadnh5xfmBpAxy4FQXcEGegs+tiiE/tEZ/UOfc1iBBKSNhtLpJ2vcwwTkHqbyalIL3jZnSKs9JWT0u7VVNonz0xRuYjG9R5UygJtX4QT0SSPv+p/9x94kMfNIgJv70mXRkDV5/HKgHzOWnIDz/8sJ7nnKQKMJw8fap78sknnQjdLDHOFfZbqrGnmHDIG0m8rmMDaJXETGNGQIyYlEFN6zEtjeKoYw1u2wWuEmwCMGWbqFq9YnvgJMQi4mBiIkKrPxKAUR8ltf8CPHaeGuzZl4mCsif2abJJMrWVqCxYex5Ki8dymta4QuqwgmX5GFvGClKBGGs0ll0lbzveFDdpAyWUXcfTqVNooXuvJQaIEatqVToiVTSHzF9p/ZY1XFtz76EEm14OsQG1VFdGQ1ERKHa3r2sOcCdS9jlhhDQtwlXR3LUQo7DE4sb3evXp6h5bPNgWOW9HzmGRWpEFZArEEpsCn7HGGEhyWQViUnBnpKRRP5Qu7TcEYrgTZ7RQlwCsERCbwxKDXg+IFfPQ7kSUdVlgzIWp9q7ekZJTZki6Cn/chAZYdmB52ixjLRfiQnVeYq0K31KR6LCY4m5tgqscy8glhyIiKNIlZWi11+buFTg7l+sYowxPzvS2597hj48QOwJio7lHXoTWhkKyw7qiCK/Z/GE91DmHJqQnjbnHl+3r5L1snhZTaZDHayRVbumz+/oZg5+5ZXXFpZjvRMvxYtdPGleyGBnfkwKdBUl6uwJpMe4NliAxrQuob7Yp4sWO/P/uIOzkZiwctPLS/gxiJBmKeqoFQgUPN4eU9KYKw3kV01xWGgFsM1cmH9XwuDtPMPlyk923VP/sms5F/pwXqGNAjAlB77QggU1n0osF411p5WLNuYq0rMxluUbQ4GEK1Xc9UQXutkjQTiWgLMg8F5TOylw00odrH9oXmJqBXpB63zUY9daiqfUaVy9I/S6tfZpac2xkHct5+l7AuCr5TmIOAbEAWVNGRtmhPb9E39zTxtwgERiacLQMvVooNwJ+beG2n6PHaGWNGoi10kVeV7oGXKdT1IOUAMe9CLCxhojH7eny9zR/A93HLm1vCnTaeozLQsKBp64HJh3W6IKE96OylM4IAGdhX3lo46L1lgbEfKyimrB+9F2aGHzx05/qPvZvfqHbXrsqVmmC4W4d0q8ZhIByAOVJoLvzQ2fPuTQQ10xy6rPPPquCref9veTgEAvNvabWHGuoVa+A1CF3u1zY0M+9V7TGADATO8wQTEfeuORSoGBfv2/tHqjazoF+dp0MMgGYmJ2Euu1VEKUe8NJrd2AjmvmHQoQHI3sTzcUKqe9d+0prZ69AzKIZIWfw4ievJLYLoYPE5MiPeHWaPPB+IUZuna+uGfA1O5k4V0saDpPQ+WkCMRd+tmV3rzvRRy9LLLmHUb7yrFsZATHfDPuOmBMePu5PVuWB8sIGKuhsEFNTTCs1dJFmjxvMcdeSRA6vIHU8AYvC6OxX6+G434mJNaFdnhQY1rhHdR8TVYR4TMjFkLu1ULn/cdcuyfvEuqKOyoFo9zdVcmprC2KHSlIdA7FZQExxsVlZb4512cKLW3FGsbI5xc6c+GxiR+pGNso9r4UWj2cK/0zJFhM8MBLKC6D7CQGEdcM2Yq6i8A3xoQF5lLCWj5uJR7i0+OFQEnjs6u0o/KVwMF9+HnXveOtPROYNKfYyk9nUI5ZY6v6lVD5+dJNbWZzfA4i5skFt/mirwwtp0g85SBmoHU0wsQcmOlpZNBQvSrQYXBWc3TsinZddiFfCd+ZQWfVyYxDTmJBrwQsL812fw025JxefdXfHpyyKvJhN/fXCzuSYIaSJRMvBSnEsChDT4R6RQFuUEJyFOagGHBYKBJjb7vO40X5kqvuWLL6rAk5KWllgG4gYQC06XTdEgeh4uTe0fyn8ip+QO6SMezFHKOsEVZ9abKGf14nsxkGY6D6oXkAA33IkdPeMWawGtzO35RiKszcC4K35hGlIJ2f6iFnaSJNc0ljZEmvjgcXgmFpZIhHfTEDFGocgltdrfoOlfgBim9qUf2EghgJVJci4DjRoW2ICsXEJ5nHc0lZwkq/m3DQJA65jW+6mBmKjMVxKnznOYaDWsXQfZ6cFMNJol7FWC8TshHsAiLUxZ45p9/Klz3yq++gH/7ViYqpnZxKQ4qOQHh4AYqeV8EzZqbNnzlhQEAt7xStfqbYs5z1/bXlFkUv8q4+BoSTCPkSZ0c89xb/cdoTXtS725S6Eeu/agKbg4wFQigCf1Xt0bAbAmiV2IMurBzEqdCg7/UggpkBNgVj2Y7MeWMVZlyBOgJP6flxn3E3ZHhE4WBuxnGyFsa4MOMwnwNzEXVz8vBv3ZNyBWGVoxu42X4qnhT4KmJtiwt5tlhjnRMlLInwPYrma7wpi7EaUx3GBmMlmWhSwW49kie0IxO6o2/OYqnhwe+S5pUoIezKtorBGOccklozrXyZmHFZmKbOWTeUSRhZYueRedDwArKqG4M5jqxNfIwHaCTs6x5yuDTf1CUBzsKWSU1dEtV83iC0KxIilLxat3pYYtHuBGADWXIUkV5MUPTenSh5YYpobXIn+DBT8yhlr5cTM1O4tMZT7xAKb+9CWOevVyxShEqU5zyitzTNmy8uyOwskihBzMyI4vDJG5F4buxyojnfUvf0t74zkaSD2nks71oKsZJXAappfBFSClb3W5ItrJw4Y8C76HqQkkp9LYasFXZaYb77BFPlS8sdLEu9ZwIfymngwN0l/qiziQyN/NrMtsRqwSZnYJL5mQLwMTQeOVkrWPmwiO9iKhBAQI9G3gZjpuRpUWGNzck9O0qLcqoTIALrN86KrrohNNa/BntxX+wX8/ia3DEeAGN6G9s2fC8RuCakANZMYCqy8odjvvjNDi8cSoXxCiDytc597+JRYRTTfg42VKv2+HwsMgvLNytT33a0XK0KLz/7+WMOpLRjKSnPJUcp9AAALW0lEQVSfEODmOO7nJm2O2Jg8l8q3Y3Ow0KDaQ/SoSih51awp55k1EPUiAht7Skxe8FjZ+WLg9A+9tIs7kXJQMLNQYrwRmr8xczj68FJmjEbXs7+DWNMdEtR9AIjNyp2Ie5j8INYH34DYYUtMAiClropQYmUqgJvfIOgUm5M8HH3sgtx7pzV/c1Q0GRF+Xi91bfEatCoR3IVJ6d1XPvfp7sO/9K+6bbET6XnGFw4cy4pAtWNU620WUonchlTuAMwQFAuy+J955pnuUSVBmyE28mA9O9dL857fI6ipBuISS3r6b9yIrA2/xxM3dgABbgpNL7fFRrwtEBsIqHbkTtzcCdHjwPstzFFADyuM/CszEjOr9Tt7uYQPoKlj7+3umERiweuk2ChUobCnSrxjWMyD98TwkC2UEEXCQsnrynF1XIJot4hN3JQWjBwC97BGE1dcHTuWWBRvxoKO3T3QluTyHNa5m/9oqCSiCWvflTvfBBOUmD1ZYlu3dH/r+q6q2wNujj+n4HE6MOPupd8fikt5lBwk5j4R+W3dRw7aK+Q1EUBsdRQdt4JdFny0698sQH6n9qw0o1kRhqjheKjSV7fXrqtayE15oeRdUS+6WVn4S1K6IQsBYnN6jcofsVxToJi4H8SOGbG8DWJYYq4WkvnBHRqWZpKebVU2EGvLoFlPyN16rTEX21LpgaymukFVT+IpmX2vFCjAKyUo7yGDWBujgkFlp547xk786RepzoyfurkKWUxhLA61r9HTZZG2xW1g1eSQTz/AZWZUG3FOOg7ElZQ2lUvT5hnrttzKhcK4cdMw70yuBZommiVwWKWjbEVJeFsMIZyxqISYbBTPuo5nTVvfJz/ITk9vTjZBhtFbkcVYgj8bNSzABU087nXvNQklfpyWVv6oBNsSltn2poKstGLolQIvNDzl39q43b2gJGpcV+PmeMNwjNvVlGmuqzZpbCRdrvKZ7og6OyW320mVmCIjf9qkktx/pW+GVVakFfb0thoxUmR0Ui6BeeizKAdoj2wtbfZWYQOGFTUGbbXoMwvylyGY3VQS4YKFhgWiG6LXGN/HjenrBcQoRmuGaXa+BQ0gxs82+1V5g1iWYyX+kKpBSHnYlAVEWSg+bTp1sV/dMeH4owTMKIg1pcpizZYYx+dwZYlpMACxSQvdBOpxY5Mvliohtaa5WsavhGtOretFGbFUQ0k67E5KgXlMRIuzcjtTo7P4IYmJjYI5AtNzGsHJWsIS+/Jvf7r70C/8C83PTQsc1vy+K7BHIydHCk12VgKEXk+QOVbUUwytd2FhqXvZE0/YnYgwqyH3QEfwhXIel2LcawEr4iU6h+Y5tRGJT2H5p2ai86v0uT1VaCaZeUNpJusqgK2wmHpUKWlWA3VAUWorn7gRE/Nw2xVL0/bQixXUB4UMZLonGIkDVWPHleIiwAXAppXjHiS+4+ruZckxD2VRZRYCWlZA/ANVGGU2brfWczALEKvO0t1Pu8PJb6p9ZkXa9Rrx1jD+OX5bq/crTkM0dTkyKO1mCqNuaO9I6ev2txQXE4gJzPBaUMYte7qUSmcSOOBiJZKxY67cf2t07Op3z6Utssi55l6lGLAra5Djowu1F4TbhFGsl6DVE+6gjdWYYnOHg9uqkq+cV1liE+raQKNhmmMuiIhmir2eS6qzSJiEezLrUteMQmEiB6WuoPO7gn9ALJ2fCc2kGDAkJEDNi9AyvfSTmresx4ZkDaZKNhToeK4bSeMecKpdeM++0ikq7tybOnWcKNzNGBKx403H8sR++gWVNbGramgCficKdE59HMRiMdB2gvJTJfL6xRPtC7FdFpXlUJh6ATHywUicjvaWCg5Mchhlrqqh77iQrX6f16DbWnISZBhRRxJmd8amxQaj1XrM1rHKBQurq4EY7kSBWA2eN4ID1yQ7kr1OjTHdjwTaCS1a8olOi9J/Vqb8KeXenMCdaICN4ETTJkfs22qOuEVxXy03cq4MqzQIRIBbmMbKSGJgFgO19eSMcSFh8j9OLqlfkDRysyM1XhTftRVmcE+/roFSBG6rdNZAwojjE/ilKC7uW5YbLjDH9HCRGpTiV5+hS7R87FMQV/QeRA9qUXKucd0TlUrSPSruDaqQwE5wceImCIJP/YMSXdNWVpq1FSIJN7+rc2xqQ2AVxZXHykeD5t6HB2kA2TTikViwx6t5BqzRHgcxrQ9AjDie87cAew3CQKdJCaq2ViNAU4UlwsVXUBsGIUSy8mnVtrogF8wZCXUXmm5IAkCPbDZXZBm5L0eSNAe/89lPdR/6xX8ZEJPGG3ZdgZjp8Tqrxpy+UGdkieFKpBgwcYp5JT0/pvYsdHmeluU/Oi7NdZNYRFyGSaKG2AEbUMqhiR0QOYiRCcjYF2YyhgSyJ/LGlnLBbt3eVxzsSFaYFI0BdRJVNot1Szd3aQDOb7R7iNXULIja9YxfszQcY06RX85htp6BpeIkZhtDUkp82LGN8mAMVaDhWuK+OJsJGW1vGtyGYJBO6iEXuEOGpzUzmvUFCQYLSpdiltEokAzP1X5r7/q7HAsF1qCIiwxBJgVBrMSBwOKIqhm4+bBM/AW+rYVGnIu5xWozsDfy0Yimd+zUqWCEd8hSwvsNCwz5A9mL/NrsExQDii9IndBr0zLJJvXzzsF2t7ejFi2DDV3irr4vT4q+Py9PzrysL+KrlJxaVsIzhYRhPs7J+jIdBZAygFG0QcxE9yDTe+VyTHNMYmLMXeRIU6SybyJHA2D9TvIdOp3HL8awiN9r6F4c3dttSJpF3G+1esOzajwqz4llAWsoXom3H6/Y8SAQG6qCD5j8qMPD0xkh6ZclbbDf7EjtgjMHjGM52T/qe0/rekCM2Fh0mSGIZU3CQBONXiVg5GjrVmTqX5DGeooEPujwaMESygSytwQku/Ljb0rbXFPzyw21PcDPj2vTLh0PegKuJ5Tv1QgPDDekEDQRV/mQe4/FepemcPod4Q777aQm9HGZ2XOaYIQlsQ7cNTflQryhcgebWpSHapkOPXlSPuuoUhTSZFGy1gGzEqGAjGc9bTJwlTD/S/NTci+tuBWDc7/QrGGmaUFR8YL2GVuqkL0nd9Ah2gL7jBge7gwzpgRidoNlQU3pNUUhXINtWvcyqy9MaxMAXlDted0gSEwJy8Pxs5TAArxw1WDZ9FT9Y/sSIsSs0DN9zlhlCOks4oHOsWUQI20iQBZTlIXZL91SLmJtZCf0/2tOUr/sVVOHuMcSY4J1OMljFxoGxHBhujlpCZswyZpLs9Yt8tEmvw6r+yf+cVY3dEEumRWBGIWmh2DbnJA5pO/Fmzvg7CQLranf+exvdR/75V8U7fmGtVoLNcdnyrLgu/oafZ/o93RODEWADO0Y6+yxxx53x2fcPSUrSvBnvPpagrgWG5A5HhO3GzlabnGvuNeeaycmTwx6/7bo9OubssJUvHh9W13GZTzt0/xST+eAun0KA1zzxZgdkzqMHEPGbbnFi6uExN1HDNcat0k8EX6J4cYdlNSSxMC+E7h4Zqy4Zj30a4Jv1BpLRRsCjjlPezSaiDV/K7BDRan/0Hf7hcN5z3PNiQe7kZBA7ECAAVMxcTjy5hCmyLzcS6xSPB6pqpJrjfB+4MOKAAURYBtHOEPqgBmJQuv6n/0So1ABiie3DNBrPunSTXV7VbmnzBzuRmJli4tqiLkwLa+OaiZSdkpyEncheahU87CrsHLESHieUrI478MHwPJKRfukQGQe23YsBQQZVmgzOrxNMbQVagU+6xXPgyHPUxUwbLEyf99jnDGykVHKP3+no0oBaNuyfMefu9O943jtxO9pkl/60Esj8NIIvDQCL43ASyPwl2gEemLHX6JreulSXhqBl0bgpRF4aQReGoHvaQT+H8Lx0ckkGcQs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2" name="AutoShape 28" descr="data:image/png;base64,iVBORw0KGgoAAAANSUhEUgAAANUAAAD0CAYAAAAMsGMQAAAgAElEQVR4Xuy9d5ilV3Xmu+rUCVWncuzqqs65W1JLLQnl0ApIQlkIAbYxvkSbsT1gGMYMd8YD18bYxjbXxhkJgW0wEgiEQEI5oCy1utU5p+qu0JVzPHXO/b1rf19VdRs889xn/uSIoiuc8H17r/Cud4VdVOBhv3z8cgV+uQL/x1ag6JdK9X9sLX/5Rr9cAV+BWaX6wU8fs5deetmOHTth6VTa1qxZbe+4+CJral5gxcVJSyWTVpwwKxRylp+ZttJEwhbV1VhJ0YzZ9ChvNcHXpFmiiH8zNmNZ23e4zXbuOWAVNZWW4vlXXH4J711syeIim5kctWI5yfirqMjyRUkrpFKWSKdtaHLMDh4+bHUN9TYxPWVH+X7RwiZbsXwlV52wvt4+y/NJlRWVNpPL2VD/oCUtYY01dZbi74niYm6OZ+j68jkrmp42GxmxzjdeseG9u616KmelMzNcQ97yxfyJ1xYtaLaGm2+zoqWrzVLlvDbJJ3DTPPJWsDzX2tfXZx2dHTY6Omb1Cxps0ZKlfj1jY6PW1dNrJZkSa2lotATrwCdzTWa8vU1MTdrhI0dsnGud0X98LkvCoxCu07/T/+nZRdbe1mGvvvaqHTp0wMq5xxUr19oFF1xsjY0LWD+zbCbh72v5vGX4kCT3W19dyb5M2/RYF7c9YkVsWKEoy6dVWCJTaVu27bTjJ9utOFXK+9TbRRdu4j2mLZ2YsvykrwDvV8yW8MW15bnAfIr3SKesq7/fWk+ctMbaRhvk+97uU7Z6zSpbsHAh+5Oz7p4eKy3JWLakhP2YsqGhYSstLbXqqmpL8b6JGfbA97hIK2kZ/dw3YCeeec4mjx626vyEpfhdsVaazx4rFFlyyQqrfRf7sWQV91HKOqUi+QraO8Xze3p7rLOzy8bHJ2zRosXW2CR5ZT+HR6y3r8fS6RJb0Mh+cGuIHdfA/XCng6MjdrztpE0iF0Uus9phyQr7oW3QRfCYYc+nub+jx47Zm2+8aa2tJ6yysto2bFhv52/aZI3IZzFvnEol7exlq/w1s0r1hT/9E3vxxZftzjvutJmZvP3w4R/a7XfcZpdceokVs4va93xhhovjkrT7XMzSlmZrYnMsN84fp7iCSS5mxqZyfCHDX/ijP7Wvf+NfbMPZa+2jH/mwvffOO210ZMhOHDtq5569zjJciIRCN6Q7mUF5C6mMFZIp275/rz393LO2dNkS23z5VZZF2fSV4Kkz0zMIDMvPBr2xfasdPn7Mrr1qszVW1aA8bAwLk/Q10Srmwvvrc1CiiWNH7PiLL1qqe9Aqcgg2izbBDY1lS23hZVdY+ZVXmpWWs8AZXp0Ju+fLjGJMjtvOXTvZrD5raGyw5StX8tRy6+rttSMHjyBII7Zs6QpbtXoFBqjIX6XLkPDnMUZtHe3W3tXFdedZ07BpQZXC+4dH0jfxmWeesReef97uuOMOm5qc5Ofn7ebb7rALL7gQQSniPWewFXwhWJKJBELY0txsC2qqrTA+ZoUZjFxxwXLc91SuyIbHJux3P/kZe+yJp9jTK+x3fue37fZbbrKjB/bYYF+bnXP2GktJGhHcfJ5rcylEqbjOAvv0wquv2muvv2EXnX+hXXYJMsFlZ2QcuYYc66rn9o0M2CtvvIqQFuzqSy63qpIy3itnaQTUDSj3qd2WUhUXEGZeO7R3r7W+9JJVDA9bzQz3heyN8H4jFWXWfM01VnrhpViQKmxNCa+TiZLQh//6B/ptz7691j84aE1NTbZ69VorYR8H+P1BjJEMXUtLiy1futwdQ7ErdHj9FOvSfqqLvez299TV6bq0E5hjlJjvuG4Z0u7uXnvkJ4/Ynr177P3ve7+dONFu27ZttXe/+247b+PZ7CXP5/0uPuu8IC0x/PvTv/4re+GFF/1FMzzhn//5W3bRJRfZDTfdYBUITh5BZd94sIDcvP5ZygU3NdTxwWiQFsly/uY5hH4CQXjl1dftySeftNbjR23z1VfbLTfdaJ//3O/b1MSY/dM//L3VVFdwAdo/3ts3sdhyKFSuOGVv7dxlTz77tLUsarbb33mTlfG77s52V4yWBQt9kabR9GdffdG27dphV1xymV149kY8J06GC9WahDuUv9CHICjafCxU/5691rdrnxXwbkUsXLK6xqo2bLCqCy+yovpaLHRStpT7Qcn5Th5Qiz45PWEnsW7TWIwGLGJlZZULSSce6sTRE1ZeVmFLli61TDZtk1MINRtShuXWJkmxxnh9a/tJGxzmc+frUaRW+owcAj02Nm6vvPIKXy/br73//TaMsv74kR/bFVdfZVdeeYWVlKS1cS4cLhC8UChi8aJFVl9Zi1fgb/lp9muKvZz22x4ZRzGffd6e5quzs8fuuvMO23jWOvv8Zz/NPtbZV77yh1ZWVsb7gjKkVMjvjJAJilOEMXvuJa4HxTrnnHPs+s3XWG5iwk6dPGlVvKahvsHvp3Ooxx557knrHxqw26+70c5atMxSyI2bD/71J0WeCvvPNXJhKFPn9u02tP+QpYYnEHz8WmWNleEJai+4wIpqG7g5FB1/hyq6WrpH5TEyOmpt7Z0Y8ClbtHiJVVVU8Ne8tbadsDa+5CUXsSYlpSg3yqqPl4PQQ1c1MTGOoTtpI2Mj/rMrrAyUbHzk0WSLh9ivp59+wl574w376Ec/xnu3289eeMGuYC+uuuJKPDKOgNt7x/qNpyvVA488Yjt37nB4Mzo2ZrW11XbppZcCbxZbEujnWhvUEPlMWmVZFXBsgZX4RcobTLvV9wtmAWW9MulSfkrZ2HCPPf7Yo/bM00/ZAw981774xf9hn/itj7tQTGP93fsKrvElbyWlOtU/YLv27LG66ipbvXw57zGEgj5uE+MjdvklF9va5St8g/YcOmQ7du+ys9evt7OxVGlWAX8WNtAfWiFZIv5FCX0j8QS5wWEbwcIBQqy8pt5KGlvMyqoRJnkngRAtMrDF5UGCO4OQatG1/PptQibEn6P3mMaQpLj2KWBl68nj1g/0qK3l2leswmuG98G/Wv/oADDquHujRHSNgkVaOq3iFP9OTU4D/9rtMPfW293tStbY1GjnA9dampvcoxS4RlcrbqckUWxVfNaChga8ByZA94lnxG3zvoiZ4Bz7l0pqPxJ27MQx34sfPfR9e3vLq/YXf/aHds97QCg8d2Za1pw7lFKhUHl9FtffduqUHTh4wBa55V9mx4FDL+JJhTauuuJSa25aaCMI6cvb3wQKdtt1F11mK+oxfsEFhH1wZQiwuJDQ3bJygnwTkzaBYZocHAVGlVppXZMVgQTyGKk8HkoypPvVKsamJIBI/RR2Q+8cmU+bJjyZAoImMQY5lOlkW5v1giaaFjTakpbFKK5kObyiu7fLOk91gh4kM7pMyYjeN8BweawpoPux1iO2F3nsIeyYAeHIM5533kY8YTPryvXxmnec6ale3/G2DSJkfX29lgULp8HH0nThcsUM7rqDMls5mr948VJXqLC1eCou0C0ImydCUUuo92sDg9ZUV9ujuM9/+/a/2gc/+Kv2K+9/n+1GEaqqiBWWLHGIIIVKCP4hIDN8PxW9hwSviIXpxEs98cRPbWCw3y65YBMwZJML4jR/m5ycstJM2kpZxCSLIpDgG4kwRKjDlaIIE+SCrC/tgBQMryYLWEiVWaIEz5mR4Pk7OHQawZJ2AdnKs1lb2NyI4MkLyyvj4Yg9p/BaA4MjliNWaiK+EATcvXs71zRGXLrKlhJzATz8cvSRg2PDdrxVSjUVsLyWjD8KcklIkqx7gfWe4p762cDBgQGrYv2SxDWCNsWsTTF74mvNGxZx/U21ddbQUEu8qt/KHOiOQoygvfBd4v27urrtOHFRVU2tPfCdf7Nnn3rSfve3P24333yd7dq+jfi52ZoXNDlSVmiXx4DkBGP5vKD4qJsMH+t2+PARexaIOoVRvOKKy9yosTjYK2I67q0Gg1qSIAZSHCWIyt7qRqclsH7fxObAYKlY0tG/ILoWgw9OEpelgHuCj8UycrwPcjWNoe5nPYZGh60WqF9fXev7IYOW8Dg66WvcNzCId85ZDY5heGTQ9iBreW5qzerVtrBxoT83wMiC9WD82lEqLl0Y2u+Ry3IbIMdQDkrTvQv6y+FI/irKqzx2Li8vjdCbkFGRXbzhDPj3xs63XZB0w9oa/ZfjwoI/DFs1I7PIh2cRvCWLllg50EZ/EVhSsO0uUxaXG5gGL//FX/ylfe2v/8bKyrO2dOlie/ftt9rHP/5Rewrl+PjHP26bN19l9339H6KwIlyYvKCwTE7Qw69Isp/HWo8Qz+ywTiy4YMvKZcvcCuuuikWi6NkK/rW4vGaamC8lL+obxvv6fUQwUIuqC+V9XYL0szwUSqUNNUu7CnR1dWKRj7tiibhpxku0tbdZB5tQV9+IkrXwcwfw9qRVQCZs2HCWX3MHkEIebfGiFkgEKWl0H1zHEARN64lWG58UsaOrlgHiGhCIDOuaShdDgowjFKiEiBQZG6CrNthtvYRc66Q15zmC23UoSTOWM61I3HdK0YfeGaXCG6QQyPHhSfvC//OH9o1v3c99LHLI9tEP/V/2/ve/1x5+6AH71Cf/M8buHvuff/AHDpHknf26+LxYkbUj08iErP8IaObNLW86lN206TxbjEImfaV1V3gVXprEQOo1ObyGvLwUQ/F60o1CEGrJj/7kFkIhBvup+MkyCHMJQotS5QtAfT73ZEenHT561JV6w/p1Vo8xOXGyjX3q4X4agYBL7WRntx1tbbVqSJv161YRakBY9HRZZXmF1dTU4OW1t0i4y0qRK6AgvUgPv0Y9ZIhY8wzynYY0mySU0ZdW1ONXZNRJFwxICInkeAq/QKmkUNpEOT++l2JIcKUkikmcseLFcp+NbMpCWK4kb66YQ8IpFziO5dbztVyPPvZTu//+bxIM9qJYpXb7rTfbhz7468RTf2ffuP9ee9e7brA/+eMv+Q3ofrQlxUUIGsJRQAEU20mwgrL7/tgULE8JXkkbprhCQuXWxW9WVrVgW7a+ZW++9jrWc4Odtf4shAIPxkLIwksop/EqeTZGnyfWTFZthg0v4nkJLKSslti6Y8ePO2yQtVqNldO1HDhwwDdVsLimrs527d5t3af6bOXK1bZyxUo2Ak+DgOSIZbSGKX0uSh/8B1CC9+ggQBZ76FsIEZBCmTJlsI38Xb+X53UqAissKRW7pJhW7yEFC1YWhdPvuJZkMo1QLbBsWQahkV3nzhyyggBAARm+z01M2/e+/5B95zvfxpsOWXVtjb3z2uvsLoiQP/2TP7Z//fZ37bP/5T/x9RkgGHAmgrwSPEcLjoNRM2RC6u0+hs/X90k8pHtPN1ZcOUrgai954XoexyM++eQTdtmll9mtN98MQ4iyAH+FFHSdscnRfUlyCgni2XQWxhKDhJGTr51gTfYBP08BE2vq62ztmjXW399r+4jFJJ5r167DM9XZc6+8BfzusrPPPsvOO3cV3lLsKkiKz0rLWzqsk4QHQDkyPm7t7e0QOWNO7JRkMoQtfJUiB+zVAJ5RBjp+SJmkaHpMTQW0Ibn/uUr12i48ldwxC6MFqUSQcty4gkGHfQ5TsIDOiswAt1LOqpRCWU6Pzdj4xBR08YxNRgpYXl4GHMvY6NAgH8pGoDV5LrK6psp6u07BOLE4UO0txGWSk2C1IiwUxRqylqI04/goicIVyZNJHKVsuhl973iFnyVRLODuXdtt29atHntUV1Q7rSpiQxBgGKpVVicOWpN8+PDIMF+jWFSuk7cRySKlmpA34YkphFYLKQHW39JSahZfC6z4M4WXqwGKlBMoK/VQWlbiHsepY15XV1tvWVH/ulYUVw7SDZWsnJSOOCLBZ0xNF5ypSyTYNIepIod0/xgXGXq9IFobNyAyJhJ+fp8Ciqbh1pM8PyXvotXkM+S8SllfGHhfp1GgUwFF041u37rNBfO7D3wHb1dlv//7n7VVK5fjmYfCfQiJCK650QprrUuWdXa0hBdJoIDyjjmtv/4AJe+KqNhYlpz1/e6D37VvfOM+e88999i777zLOvAuqzFAZVIuvU7iJdThOqk4hm+QnSRhBu7KFUHw+gQhwDDxZTWpHMlXN3Cspx8oiJdqgTbvwsPf+88/sqNHe4n9muzGGy639auarL/zpI0P9dtSSK+qqio+JjgOXxK+JlCOCYiXBIuVYV9lIHpIG7SDSmTYpBO6Ye2320H2qrKy3NnFSZTSH6z5xWdtiu4lqqh4dc/24Iq1aNyn4qna2lrr6u6yYRgz0el6Z22YtL4S1qemug6MO0RgOmilFTVORefZ3CTCXZktgVItsUp0QKhYYake+lfLpEcIXfWZkXL4b4PlCtsX/0W/C5BUj5j1kpv2zZaAQumPj48Se7WB9w94bDhNAJyQIrKIoxgHLYL0MMM16q3GWRDRr+NQ0FpUKVVg0lh0xYsIlpRCYqtNDfEChIzHFbEXDUogpU0jCNqUktK0lVdiVLIZPHS51eHRZEUFa4uAHwnioyJZEll3XltwJULZiCfyRWwq1tmNG5uoTZXAapVy8s66H3kON27RusS6JnSrTZdS8XqptQRcipUmnsywVgO9nfbI9x+w1sMHITWKoYePYjwn7Y+//CU7d+NZpPIG7ctf+jL7XGyf+fSniJ+zrpyiycPn+Qa4cheEKgSFdF0imtyLJq2PnJXImJaWRXjzWqejn3rqafv0Zz7t63j/fffZp373k7aQGHQa4+UKqi/3iHg4rn+SOCnHH9LIVCaTtTEQyjBe3MGtDLTiRozlBGt2tL3HRsnoDI3P2ONPv8U9cO/k65qbyuyqizdYcmrASon7zyHV0URuUWsTZCuwukGq5v6dhOg4xvX39feRqgzoQDLkz9V981MTpJCMdldHB0qJ8eWaLz33HeF9Ykr9tb3b+TEolSjzauhiBdljCJy4/DEEUIolSyjrXkAAO9tPWR9BegFL27R0pRWjWAXgUxJGqCydsCqEpxzBKVGcGV24bifwKnNf8V+lLCFjMP8W9X0gPubeI1iZ8Cwl5yasu6PNDh3cb8eOHkHRe3QTrjwpgmVBh3EsnN8aAiJlkoVRwlCKosRdQgKv/yKcKS/pUJh7nUbo5N2mUKg8QlGElEpZFffIOKcJysvLK4GS8qIhdlPeuAxyQ565GuO0kMR1WpYfZfWNgjESyZJMZfFq2eDBgE3FaZQRCy3cLnjl8SlWfAoJm5ZCOZMXVsRjHo8hY5pYH8+9hKyye3J966IOFEzlJm3nllfsy1/4vHW0klgnF1RVXUaOaoN94hO/SQ5skx0/ftTec9c9WL+CPfKj79nyxYsxsoAyj96jtEqkXEWsrZTKgZQIFO7JIBfefu0V+/SnPmV33n2n/edPf9Ief/wJTxG8l3RNZ2enQ6zly5ZbDyyhFKuysjIyIkFw5YFaiZ2VmlmxajVGqR6FGvV9LIjMUH6M541MFuyZV7bZll3EvTMlwMUqkBLpBsx4MfF/Ua7Xzl5Za+esbLQVjcRYS1rwjhg1ye+sUgVZipVL/06Ddk4RN3fAeDrQdYPBfbL+CL7v8cLGJrx7jU1yXf2ECKLlzzuT/Xtr33ZnV9wPICz1dVQLENB6gO8J3UlPYI6gvW1ocQ9M0vQkcEkMDwtZu5iEZznJVwREglNKQqwKiFhOorKEa3GkM+8rVqr4hiIdmbUa8c/xv6crlZwlngOWaRIatx3KdP/OnW51xdLIe6XTLAIKMz42GWCdQzvug40RZe2QFBik3ylGyokJVIwihkpZdl2rLKfsGQpXjPcNsaYQW6CotTElYkpRKnkQvY/rFEojxZOylsLYVVRWwJYuAh4SfGuD+Lu84CTXlMQrJVkzCaeo70xJOVUi1VYBTMkAj6QVuqYJhHySfck5gRECesW4U4oP+dsMwjbt5IKsPRrt+xZWV4Q0KmtJjM/0KMjiJHHIxLAtqFPwXsH6TMJY7nC4V19fbb/zW79jFdkK++53vkVOsCnEy5IMN/CK4wK5IK/r1D73rv3x+8ewDKIUjz72mC1duQzy5mxnLrNlWWcfv/jFL9qlJI8vJb765rf+2e64/U676qorXTIE+/pIpewlbhURUot3X7NmnVPjPXg/sW8JvGI13k8ExpGOYfv2D58lP4bhS5NfFAmheIx3S5FOSOaHbO2iUrv1qvNs3eJaqyslto5iRMlVQEPxd+F7ETt6TCE7/YMDwE3CBckRMuOkIPIir7W4ZYk1APkdQvI7Gd0KjKges57qWPsRL0XJ46VSXFgzzFY1lKQ+SnZQG9PZddIO7tlpg73dXJzgCayM/lpSadWLV1kRSlXA8kqoSgheK0uSlkWpMgqeeaO46MftaARVwn0FHzQH8KJ7nfePbig8T0JFGQw3PMAit4PPj1L+00Pp0ARJ5aQqAHjaJMo1RUw0RVyYn0b4nMGZckgoJVN8FPyfA15XxMA+htcLQiVRHn2lgXMqwVFGPgc0UF5CdLq8jSCfVkgeUOVU7uHkieTNeK+krDdWvoEcyQJKjFJSTrGSYvS0BghJMTFZEExIC1HRBOg1eLdKNi1LnJYRvSz4F62HC7h7K5XqIAbcn8NDvp+cUnzD7/1nNpwfpP7F3G8CmFIEE9dUk0UgMsA00hRP/tR27NhOrDlkJzGWK1csta1vvWWbSWp+7rOfBXEEIfU1Us5K+TrWQB/unkqaFq2ZCKA33txiP3nscbvltlvtciph/vL//SrEwUn77Of+K4xpPYav1cqAdLrHt9/eidKssWV4rTht00XZ0VEqZLLAZnmxLILaRa7uKFU4EySwayHI6llHKy6zAx0j9vAzW+14L/ubxDgIjoqFZjVShSnL5Efs3BW19pH3XGnN5ZTacRe+FrN+KZapSLqmxjztwqYJXMovO6k1jlLpGgZIEUk2UqRflixaDrVeFtEec07jNKUaHuuxbqzE8OC4VVY1UHNHvRQQLqBkI5l5yra99prlxoYsjZAkPUDGQhSlLUddWc3i1VZcWef5hSLFF3iqMgLnLCUO8lQKlNGv4AEiHOeGLzYW8cZFYu5xsXuKWJXE9EHncoO9vaeg1jugQlvtGAo1AtEgzyPqXUzMCHVno1gY4XexaVOuSMRDJGb1eWK3RHrozf16VDUgVKGAnvyD2CnFhTGrJbyc1mt4giCePJBe4IRD5DVkvYOnwtigVPIi+p3q36QBqlZoJJjO4L3lyd0DBd8XkoeeL5P1lxdLOUVfBgRvaGoGQta7oZuP/0MmLTz0uhgFOHzha0KKFV2fczpAqYLiQX4oKZ6ybHHOHvnxD+y/fe6/kfwcsCVLGm0Tycy1a1Z6Bczv/edP2jmwp0k3ftFCyUNH5VFCg2F3wt+8IoZ7P0T+6uv33W/rzz7H3vPe90GBH7EDJLGvufZ64qqn7PkXfma//9nPUWN63L7yZ39hd951p33sYx8PxoeH1nBSOTyxonieYfJ6Bw8dhDgQg1xh9Q0LQQcVNgRZ99Qb+2zLkV7rn4LkIVKH50HJQz1nipK5NPWPV25cah+66xKrwaoPw+Qp+d+ABwxi5/6VF5GyIX3S+vY2DM+ktZy1xrIouseMPFH7NIQ8iSWcAp2Vox+NXEeKeNvrCaP1D5zgPE/Vs3erVS5YYFPkCIqotSpGcIZxecdPnqAUJW2H9+y2MTxDFk1OQhcrYy9QkUtwM6kKq2pZYalqkqMElQU0Pc0iV6JNxOoeU2UiT6WLmO+p/kOlcr2K7CRKPDU1jsXotBOtx/hq9X9HyZOooFYPcSljYFwVc4qYUOwkBk9UrxgdUaUePymjjnC5SAuq4oVU5JthI6U8YtKkaL5BWGfBD1cmYIxeM44XFGMkHZJCSBE9VlLtnK5DoodCKQaLqWbR8lIswaAi1kcsl4Ntj4H4WR5O9pHrc49JjJUuyXrB7sLmxcRs1Si9gtPgUVWpoLV0AtQ3NuR8pHnyHgBcT8frz/Mhttg8Fc/OTI3YkSMH7HFqAQVdL77kHRAV57BGSXsK71WDQl9MmVCK6/MdUHDm7CrKqcJOrzqITV5k+HT/UbXCz15+DSr9Gbudes+LLroYRcnbSy+/Yvfe9037zO99xprxQt/73vfsrLPOshtuuCFU7USPgEfCYwzvcYrkez/7nCXtkEahqF2xF7fstZ+8vNtG0xjyogoUSmVMKlAASSCfGYirTH7c7rj2fLtj8xpqCgv26A8fImFcZe+kptAJHIdLIrmoYHnjdWulTC+Fga5Zs9RW3PwujFKxoyHF3lkS8KUghwnVMWYriX1VYzhMSZbqC5sohKAo4kyl2vPVP7PF1DJVnHueTUE86AIPUNH8/YcetJWLm60MJSmRBeBiVdnsOJsFl1LN4Horm1dQQxeUCjflVemVJQkrw0IQG/4CpQr5pfmPyPbN5i+cnOSXgm/t1M0dP3aYKvF2JySGgYBObchLAPNcoUjUjo2Q66GAVNsuKjxL8lmbJsiXwwoqKSzlSUtw+bdUyoL79AyGcnWCZIJvQFjFU56HiDyn4riEezEUQYKFQOr5LtzKWbii8H8q+PUcmnJ7KC4eS7WCymNJqWQjpyl3kYcSORKSvMFT6RqkCsVAy9KySkcNi1GuxgbKd6L/FOHNF0IvgvJkeFgvKW1IAwdF1yO2zgUKoAtYcuXREmJC/Tm6RyAyFnkQoufRHz9imy+7krQJlde6OV0T+6qEp6qlHcO4TgUVkEUPjCbShZF4e/ce+/4PH7Errrqa0p5+e/zJZ+1TKJNirPvuvc8h5gc/+AG7ZvNmT2wrXxgrk8ijMWLlaQyX4N8k/+rncdZ+dBKvQuz5vcdesL2dYzadXcDlYcjzgqK6jkmMPrlM4N94T5udt5ra0esvsWpikD//8h/aBqpcPvbhDznZlmUf00kMJ9Udx6mz7H/lDasUtV4DvNt8NRXpHdZ36AQFytNW3rDAVt6I8lN2Ri+Gf23bfcie+9mrtuGsc1iCafRRTtkAACAASURBVHvv1Wewf/s/93vWuPlaq7nmSpsgm/3mjr22dQe1gAPdthzYUilLH3wT8A0vJbfA4uUE/4rLraZlpSWBf7mMyn1g3RDcCuBfGWtMfIgAe7HJLEyJw8QzdGp28z0pqEViQ0V3HwNTHztyCFamg4LGVoLWHn8vvV5/HyIzPkxSUwk5bXSGXEIZwXaGa5FgK5Mv+F8C/JJnckul9gIUIuPtKCF+CnS1BIzXIJaCkCG5F7ymZ4WiKoP435BW5/0ECxVf+PPC812x+JuEUHChhKRiYAFRZD5T8ZBYLV2z4q1iBNcVVpUF8ovQ7Rk8XD21cMuWr6TmrIW1FMM1F4HG8Waxcipcc/zZIYKIVykoVmBXgcFiMR0z6v/kfWB3FRNK2dirLaqW6OmjePadEfNF4hqvr+Sv9ka0tFes8HJBay+xwkAVse6hto94W8YCdPDGlq227e1dVMdf7a0rz1HU+zZV3u9733upeL/IX6u7UTw6pNiOCgeVI2Wh81euWokBANKTLjlJ3Nw/QlxYUWUvv73fth7uosOgklcTx5OSkEzmZoirqdAf6my1w7u22qZ1y2x5U629+7Yb7W+/+he26dxz7D997CPOhpYp9gcGp8qKbBDZOvnTp6y0f8RSGMAyqmE62zqtdIjWGBK143jIlltvstILzrchbvo19GM7bU3t3aRkxngOe/vX/+XDQX5jSv3oV79gzTfdbEk0eZyE29bte20/PUwCKdUkO9N4gqQsCpAoEbVTyApKqWbwVjVNgn8NNkM8kiqD8SK7X04gpapxQrPTSIoI0EWWc9aQnmZRQ6YdOhkIdezoMTsIXX6SmrmTFIMOAwXyuGwvXyJmGqQ4VhsuIVbuoJwcWSmQTB5Egq9EpgRWX/IiIZ8acjjyVhm1lLheBDhT4L1ViR56nsSmxaofmC9ndfFkSV7r8A7r7N9LGWT9PUkdWDtdfw6PJAZQRbQDg0P++xSKXSo4o6oBIMUEbJeYS9XDlREAC+ooySg0oCrxJPdTUwc1vHoNNYYoFuSGPkeXFsdagdCP0iL+bxxpRUvLE2NqxuNaT9iiSNMEKCiU7rtINXns+QBG6oWnn7F33XQrDCblW9zPOLBabTceR+geFGN5Tgm7ze/EhCoZXJB3Vw0ncFWFqinFqIkK+8GPf2R/9Idftv/+3/8HJWu3zF5LSPKHGPTQ4UPQ+sed5BHtvmzpEqfWDx8/4m0zCd6rijizZ2TSnnpxq7V2DWBIta/Adtaoob4CpzFqrzzzlJ2zZpldeN56620/Ye+541Z7nphuSfNCu/qyizEqeDP668ZPtnJPtAGVsFfQ+D0Hj4aUBR68MInicWsFyLv08lXWCCRMgBiGkObnt7xt23cfBJZOeAJaHQJf+uidpyvV5M4nLUOpxxR5kpmCko8pG4C4eA0cLCuW4oOSCHFCSuUVxtpM1QPiqVDC6qblliagnhHcItvcUItgRMoUs34xtItt5i/0UrHlwpoq+75v/x47SeV3q+egqGZWTAPOFdYdpxJCFLMaKzPAOFV6ZAnk5HkEURUHqaxJ5VWBjJDQQzhgSb02LYYvcbmT35gID6y3FCryUCoT0vdeRuNSTGzJxjtsU6+OF7piqb0UKjBiEhJVpYwBXfUoI5elROkosd4wG6rYRyVKWfJSNVDokxiGfjL/igVLiKcyCGlJlqoCxVm8dyWVGY0I1CKa92r4HgkmxoCSlxBzUaKLY7DnCFSOyPcpXvFwu1IoV0Ddp1IlxFgFWEHvNMBy695UGb9j+047/7wLge9AelV8oPhTGDH1brkfjZxgThUafKBKe+RppVBqcET9vMpdSdokIcX+Q0fsoYcetuuvv8negcVXDk5IQGuki5LxO06srBSJ6vRWrVzlhcyTkAc7KQcbJmdaS/K2FBJHyeGTHT0UKFMNASJVR0QVjGl9PUUIal4kb7loQZ0Qq7WCcgTx1b/VwGtVzJubGrXksTYr7N5vpWP93qiZrkzbGMp2klrBMZ67oKreysgdNixebuVU3Se4ngIeaxLSSDu6mybch3/8hC1sAZo31tmvXX1GQW1uz1OWXLWGfiaVhkAVYiEPH9hrO7dtc9JBGxFvVFQB6aKfZwGnyRlUL1xhmSqCRtx9mRrM6sqtXLR0pH4/T4HizXaXGW18KHRkt9j9ThRpJxBUvTFtbWS4SRaOQ5sL7o0OUyICq6dawRLVavFVwsKlEUCRDmoc06aH6oLA7ImUSCmOAnrJMhbwICGe0efFZiK+lnB1oWBSlyMhis1CgKYOYeOg0CGhKiWUSA6eSq9R/eQ416nkubpMy4mrKunfknVWlQDozz2Y8lkqDVPeTAW8KoeShxSUEoQSzVsK+7Vw4WK6bVusYeEiS2ahpqnWLkXxlKAW5Z8lDtNl6nP1c1o5scibRUsclEoQDs+UmKZ4l6JTr48DFuaLMZpoo+KcGSy1CoKLQSKmXBoKMClaWUogP+P37tmb4PUxXkXAEhkL91SCv15twbpgPIogwTzOU90b1yBmVvcZylhCPCuYLkWTt1Yfn+pKVUPYSWnbCCVWwYiEFEZeyq0qFuBxNYZJdzCKksmYat9nMBgTVNG00qbSByUuI7gMWPfYU49TjV9t59Ddndx1wOpZg+LCOGHMtI2gcH159osrrcpUWC0pooUr1lopTZf03Ti7nU9k/T66hsfJqR3Bmy632rqs1UeyMgv/jvzTF23JDTdbMbFRIckCYv230sXZQc5A5SyzGzIPtPnisXDTWLEa2L90BZ6Km5RSLawptypIirlXxtYyDkdD3HHmI44CBnug8Le+STv5Ya/BEikxRi+VatdUVqQgVoqv7LxqyLx6QlbRhVuKotg6rigIkYWETZBQihX3MIWErkqZpNnBAuv7UEjKhnqTY6xUoXQo/ELxeyjdcu/lsZiSvvJaYvCCGRcDOEZd5IQUC4MgcUxzzWrnELsn4VOz3DhxlRjGCpRL7KMCc8WH44oReY5acaRwZbCAi5etsAVqvcGIyZBlUDYJma5XCUh5YLWkSFZLYWBTUZexLj1UsOcJ5Lk/dWxPDqOB6mkL8Zg6EfIwYqEOk/WckQcGoiJcWp8cEHAaMsO9nK+ZEsGKTVFUxZTqgtVL9RV5bN2jlNILA6SgSMWY4mDiJ0+mehyqNQ6NhLpf/U4tSNpfGc5pFGSQmDkn5jFCD0IFqg0dRR6qYOZSJNJ7KKvbjVdTaFBDjm8ZrUV7IU0e/uEPYCEvAlIuta/85Z9R3H2jve/SK22EXJn1d1mFoBgJ8TE+o5/1GMTINNBfV5kD4vK+2XM2WcMNm22a9ywqEs/ndJ2blPiBO/LHrFLt/cpnbPkNt1rJuk3U75Wi4eP2+ksv2OhAH/mlOaZpVqi07E6fYtVQpKpm4B/uMs8FlGE5F9aVWSWJqfiVWqu5EqSA7Ocy2nMXJs82Rv3ZLtrkD9AqfZJkobLposjVG6MEr14pqKB8UqkKSRUTaaV5WzmdVFQ17dUP2gD/pChkF/Rz5QusnddJuEIEZQnFo+FnWTaXrUj9/TmueOF3gd3TvImQRg5YMZQ2eUTI/4nhm8KLTAFXVP2gKnW11Cj+SgKLUnghlTFJGWUoVAYl2j/FmirxqBhsgtcrfhEETQC3qykgXbn+bBipZish55JAkQrAdeW3JFjK+Xhym+vTTJAMOY0ihF/lRsVw8SmgXi1ePQXUsalhclcwmiKgomqJnJJQund1RQN/Empf8dkVeF68ax74LUo/gWdyRaN3TPkFdRv4eglqo1y6Hk8Yy/giU0UQDwUUVPhlEG8sAxmvtRQwxKBTXtysOr965j/UUualtMUIwq45GCJKqqHFtW5aF/W6jQFLW4hpyjEu4xTVfuc737G/+drXfFbJBedt8kr8NM/3uBZS5flnn6Ep8y67YB35KFXyy0vDLHcwE2SmvQtkAKVWX2n93X1WTg+SusDRTlv+7lutQBI/QSUhwN33WF8yrUq/gxFOV6q+Jx+wmnNpX65Z6FZlkHqmN17+GcneYRmfWa/yv6NU5bjjZpRKdHrMPZ2uVBG0mu/1BK/YoBmy/vv27LIdsENdUOcdBJmDff1eDKtqBsmtIJ4smJi8jLyObk7sHrIg4ZMQiUjwHi+/Ze11FLY73ENoY48iTyVFUfwUqbm3osQeKTYozkbGjFu4foX0WlKHSq5YUqbY/2JFI4bbC3FVVoX3l1KpK9XtvKAzSidWUI2DFdDnGWhSr8SQt+PvqnkbIv4S4SHvkwOSqch0IXHVIkp4spQRZWg/156ZqsblCWTBWSsx7Iq30rynKxWxj2ZbJNjTpXUklxVDkQdKQla4GYgtgayRoJvWz3NjeFOENc+1ylJo3oRXnLDPuuuJUXUiyGOFuFMwrliGTS0S7oU0QAZBxDODWd28qftBSfuwMzx4jXJ/UhyRJIpnFy5UVXk58fO4ddJLJeWpkMGmjlJmsg350PvUAKcXkGOVp9R4BJFX37j3XnvtlVc933YLszjEJHao7hD4WI8Ru/GGdxKvIisEXao2aX3+Zzb42ptWSVlbkmLolpuusi6Ii/5jna5AjedutMrzN1qe9AzZV13wrCfwZeO/OM0xN6JsvE+mxwoTYFrksBPa+iAx1Qyu0JFzhHpCOYQENlhz/T4HxVuxcJmV1DS6p1Lg3VQPJsZTxSk9D0GCK4jtfhyazV6c4MdeFOotEnFSqL7uDv7thLIcUb1NSNJiReRBxORlVEkuyMV7S0mSwEEnIvhyaObsXZha5P1UDvWkVKG/SpXX+jnUN0aORkLhShYplmTNA6tw3+GJwVN5pbrUw/F91POoZyBcQT6DN1PhrBRP/7piyWMp3yOIiZdVHKHsvTxuCYIo5rIE2l3UbhpvrLpEwcdRLHgXTXiKUZLUW67euNEWrV5vmdoFBNDMyyAeTuEJfArSbBmWmgID4aJUSJI8YwmU88raSitHmZIE7ASnNgGDOk4iU3m8EmKZctorlNEs4lp0fWP8TVYiqX4peSKJtYygVsDLK4SHo347VZ7IS6kthL3wZ8tTqUYSIkys8ShG0smaiCjSEB/lGdvZb0FflWk1khvSHqnOVGhFtHUTqQXFWoKPahDVmtVTMV6OsrmcupPFO3Kt6loQefPGm2/YN7/5Tbvk8kvt7nvutlOdp8gtbeD9GzxmU0y54/HHbfCNt60GeWrZuBaoRz0iKaGZCeQIb1XM+Aiy/F7vWhjnQ9SLIwMtGawQPJ6H5mJKfaKPpB+lI5NdvY7lh7Fgw2DuKU1J4vm/WKmIqdhkKVWplIpgVFXWtSTQqkuhsyWK2tCgT9H/SfKClvqaapl5Uhv5iSce/wnl9MRQwM4eclJjWDPFR2UM15CHcl+hSnl+6aSElITXKi8litlpYv9MbSa5dz4mPFdVEaHXR/8J/gV4GCBLSJoGhx68VBDECM9E1xoKboOChVgqzgtLOLyROHorwcKgaEH5JimRCsoFHMSLOPPlVJwUwDNF/rayWcXeUInRQFAqlcn3UidVxeetiwbHkZFxD84rqINbt+lCyzZSSV5KvibNKDhiH0WyOUE5uSreVN5Kt5LgmtJAnVocyMpKquOB0+O9HTZC5+x4L4l0vKDWYQZFyDDzonEtkJ5BOCIORmjxkbVNqVAYQZKhmiYOVJF1gHqh1lFrqP3wdfWfo1oPER4qENboN8UjGBXFVErsKq6SZ1LMKEXLcd2VsKGKLZUD0yyRPupSK4hnGmij0TWGJkkZThlGcowRslAVuz5aEDpWNHUoj/C+FzMirxpip4/4XAtSzagxxfyqJe2mFKp/5348G2TQWast0dSAg1ZiXDJXbON9Qzbc0WsD7d1W0IAaGWyhH1BAKaMMKhcvtNIWGFkX8aifavfTWyxFSUa5rCb/DRagd7FoE1CsPgPOBUxmIBK4aGKRfi/2L/ZUMyhVCRhf1HY1MIx+vUh4ufEgmsHdR0oVmibzXg7ysxeeI6jcDi5mwg6wb4I+rnLocbnokCoKwuxKElVFSKmkKOqwDTqhuEHwKRS1qv9LUCp+nkM4bUREavjduKKFbtAoOoosaPjbnAEIiuT/48ME+dwK6ylRhbs2IHjJUGUgRdMwGBX25nhOiKvUXo4xksKp2pwnheEyXIfa5mX0dUXq5wKuZIAupXgmlTnJA5yk0qUTRUhgOddvusDWnH8pHqUSokgFzSHvFccooeRJ9lgeHeiIkWxiPWupWB84ftDyg71WTKFqBkZOsbrWgdkvNpqAfl670qrWQVxpDoRaf1RNImjq5Uo5m2Aeh1IPRVgu9ZEFil2YNwrfPYkWakSLgH1F3IOPK4jmKaoPaZiRdarw9ihbCigIqRSBGFStrQgRKZ3vmYbaaJ1I7uPJhVrUCZ5T8pyPUuW/8oUyoD4CTgZKsoEs6jECoSHkoL2XQGlN3NCqPE1PEBWrz2Roxozq/iSxvMfAyW7r3dfKnMIRy1KgrIDDwT6fKQ87wVrlKLpeffvm05Vq64NPWFMe7aYqMQdk6imMGgS2jXneQoITLZQLYGTUBbMwCzkUqbx5iaVrGRqCpUwiCCkWphzmqQII4daN1802M8dOQdaTr1GC1re2vGZvvfk6AekgVRPtWOQ2H+9VDaaWYuQRREFOwTttqhK2XgUReSqVRfkICn0OVsqTsnouPzvEizbYhUxuO4KJDsEiCOkr4oo79xDAix8OL4Jr9cV3z6RN9z/Ev9YdOWYMEZeGoYikIB5Sa80ksZWUSlybEIRzbvJUaukQnCRuUZwVhk7KA4SaQwmCIGEVzaOqsj9ytBXWa8LqmRVy6XU3WxkooZIenyR1aTkvfw/Eglhcb2zUrkmgZsatXIlyeoWKu3usimtK+7q5hfXXaDTZBExE1fIlVr1xTSiFCcAiUhiuU3CUqocZYj0JcVY9UbwmD0unNv75a6n6xiJ5UCp1vIxJNHn0lhovpp49pRxCQbKMQJRhc4MW4LW+jeenyJOr3Et7LOLClRJLpFI0yYT2SN7Vc4tunsJ9Ka711hvJMO+XdsNKXE6s595Xn6E90/55zSMGhsrdo1t3W6Jr2KphQktYW78s3YEbV57Peo3Bmi76lXcGyYg91cEHnrSGaQphWY8pNBWQYaeKaAwrjoQmkhq/ILdo2gnJEmO58FSlTUvCmC+skbLRIgqCUpGUVZW6YJgvZwRxBMMlTLj/fft22uuv/cxhnyjRTmCfFFEt3sLvPmFWsxiiAF44VkqlhZAN9jyUlEfMnueipEShmiKu55O31WI4hS4lklLF//pSzinLL1Iq/T5AqnnydZoSBksbdCrqzZI30sBJJTkRYE1zdfinjcfNK/b3red9VRc8hbVU8ak7XV/oUN4kQyKIpXxcGYSGqjQ0MXaMTT7/ss18XWmLSE5my0v8fYLSS6HD50uxtYVF+mzilvzJDmugU7ZiSpS2a0uwlFE8OMHmlC5fZNUXMCUpzEqJoJzKlECC1FZqJEIOpRILW+4MphzYpE+odQ+jsqkohnUG0Wn5uMZPIhuQgbyHSAopmJjRPOviy6jiXX35kofnil4XLJSx8XCArZsk+6sEsV6kGEyvlaEKCCR8jl4fK234vWCq3lflaaAhqnDElIYuX91sSAYNnei2Y1t3WhVEaZkqKzBSYj49anaR4aqkWHzV/Pr1pyvV0X97yurh5KkvtEmUilSbK9XkGUoV+mNdHcOFzlMqYfucF9QGKFBCIrCawZJZhIHaWr9MlxO5cjkATH0ncZQU6uC+HdZN+b0mGJWBGUWlao7CpCh0FKqUBUzLEkmxtKDyUiIt5HWiJVDxq3I07tIjNk8uXjAwuNeIhNDzpXRSKg+6f/EjysbMPmG+H/NpTvMeEZJ2C+lFvv4ltjlYShEOotbV9Ca6POeNhlKsIDiS+0nNqeAbCYBa6fX5CaypYoQ0ZV9JlYwhnCpvGsbDt5/qsbqFS+1dd73bLrz8MmLLALKjEtlZB+qxn74YLDh44JiN8VXD96XqD5Fa+xLFT2LUgHJVVCQ0XEyxaKUwvO489sLcF0I8ytBMec0subUSDa7RpmMAC3hisWFhpJkMnFplxARKO89cbb1vMGo+NiC6BC8H85pNlaNJ0dQTp1IqrtlzeQHS6boFr+WtFJOFWRrBqMWfFQa6BXmd28i5Ym59ZlrNpDSRKi4PWcvAW493DtjxLTusZJTEvSuVnMHcvrsdipSq+oNnKNWh7z5tNShVCS+aAvKdMpimn6NUMak8p1QkGt1TLbWyBUtI/oKbNRTFO1+LrKYUSAkLqF4qF34nitgwLK1IiG1b3rCtW163U+3HiKvIevM6DaGcwWpNwN5IoUoQFLFiGtzoQaloYsEieSopmRTIFSawgV46FK1eqDoPP3hC1p+n/Z+jzWeZyZ+jW7JI8xXp9KfMbVzYyCBIrlSCUYqV5Im08FHMpThMcZUUSzGWPIhgoRgxMYOTeI5JKZw6lWXBWQfdnJSqJAsMVA8PpEwGCl11eN3MI59GWDcx+PTO976HITMwgVxL3NvjVyj45EaG/7ie/t1HGbd81KohINMoVfCIfgezsaTiqinqNyvXLLXyFRo0Gmb4hYduSDP1Q7Gxxyjen6a/O+id99x4xZTk1vy/QBrNk27/VgZEiXJfM6mAQ9HQrZ1DSWV1PC/I20uhSvAsQho52pP0Ol2SlDDEs/JU0a7Je0UQP1aqsGv6ffCVWueUEvKQI56/dF8VPFV+ZNratu2xibZTVkl4VCJaQZYyerhS6XmIVtWZStXGwIwCFbelmhyF5HfnmU1RNOLYOnAK4Y3m8lRzGpqDipdClTUuJRGMp5JSEQyrRKa6FFZf/VS8VoyJKsMV+2hssNryX4ac2Ld7JwwPVDFlM2XEY8LkMwTSGq8l5VHtniCf3H1K7l+9Txow45R6UBBnnBzaqQIgIvJVUSFLLxpf1G4UD+r58+OouGly3k6HBT3DqMae6MznzRcQFwa3smG+hBbP4ci8WEy5KnUhu3JhZT39w7VLyQQP9RWG0EAzq7wJBZSRympKk/d+wYR6Ux8Tb8H8Y7xBC9Xc7/nAr9nK1eswYHjw2Yvi/qOYxO+Zm+rbRdvMnqNWiVdMoch+n5HCzMJX1muSN5mqyFgthanlS2irF46PoWLkcebMyjyFO22BQg26SopOnDjh69BEbk1owqvcFetoehWJXEFAHx/n1l/yplgqvG+89g7N+J162GQwpVSyXD4jw6n8MHlJ6yuFdypJXtj3f1YV9I6+fhGQw/OXOFWvqhxF/0G1eKCjE+191klVemGQPBm/Tyuumu/0Iln5d55q6li39VF1awN4B26mpyClAv7R+hle//OVSpNvqAEgCSlPBfwjD0FyxTs3Sx3+UeSq6hVZNGFiGUU2chiKdPvWLfby88+Rh2hnsydpZuTGsUoavqjnyjspwSsmR4ulRK82I4NSaMqR4jYnHMTiRO7Iy4u0IPECxgSL07thUX3gpjwV1xIIq5/vi1zY5tZ+dmN/sVJplSImT0nhgKyCUEQa6qyfx1iysBp5phSyguiQw5rgRRNK8jo8VGMmlLI3W7I+GJxyVRMQA2jzBYNHxqdsEPauBOr91nveYxdddjlorXLOU/PZGs0SoV8QAm0Oe0EFuw5bGcKhGEF/nG1XiWJCuXNR65Pobg4vVb6o0WpWLaUsVD4wyILeNSypS20QUH87/Tynbhq4OUYM1s/sejWNCi4q57SQNpA8XkYF0hrVnIPud2nzuEvvrBYjktNA0QLwsVAIMzH8E2Qg9Cx3E/o8fSnyQBZhS4NiicBgPzw572NywoZEzLXrp2QHY63m0bSKbsNvoq/oNtDboYPHrWvvQcsybCargxTmiYwP1uWd/51S2RDV1HsP29CREzxjxnrlqRI0+ymm+g+USgEa/I+V1LdAqzPCWZNFleSTUhH41ZXjqhVPKY6iWNFP7cAiHd6/355hwOJhSpEKKFSGv2lorzC0Nq0ET1fqLKIIhdC+kVEZjia5ioxw6Ke/haN5nJFxJQnPDxsdu+mQQ4ktlayfV1HwLFfyOGd2BtCLnx/i5CAw/ytvFaYchf8XrAgvjVbdtzSU48ibqTVbNX8+NYnni6QISoXFVk5LSV/+PobSiCFTnFVKL5Gq3eXBVXojqNhPtcMUsOWKd15v19G+U0m5WBbL60NO+ExB7xgOUzNqg/uOcpwQldtAP3kqtx0819UgUipZdgmLjhmi1NQm6OFZsH6VVSyj4kbcu8MxxUB6c+WGVEwc4lR9mt4vTlKoc7eHIZiavKvhpAuYC1/P8JYq7kMtO6oqnykWra5CA9VAYpQLOlSA7u2J/RhORuBlCS1soY9wU/igYlmn9xOlyEyYPOUPBEzrUqa2GtUisgUiQJRsD6mLEOc6xaY41UfqaeBpirWcsO0UcFdwXWvXbMBVRPGp3rp/zPp2HsBr9UCry0mEj/N3+o+UanwvsOBwq2NZ91TEVZOpkLeadZSzi6WNAI/yh0ngRklNk1USMBuVvZosWkKythw6vYLgOsRT8lKhymGE5NtLzz9rLz3zjB88oEx/MYqlZgH5W8UPmisYqsdD8rJErR3+pSrzqHA2YvCciIgUYpZImbvniEKNrKq/RoYtUPAxceJqOOvegvJoLUOhZxTmzkK4aDHPICpiKBF4qjhR7PsX3kuyGMMmbTZeSFBPMyRkSScd+qFoDoOItRRTIXSaCDUFFNaoaB2/UEHxqCCxCk41WXeAspwx3mTl2WfbLXe/l6lNtV54q3nfKqZV+4OWUiKSRCCG8VQTKFUZSpVwiDT38HWInEwc3E9jnEZgltILqqxp42rGLaiKAu/icwrVJoT3cnIoTIlKaIyae5LgcUQwtHdwbA1dBvLQWfrtNELbvYj6s9w7cW/5DniOE95qkkksIwc1RJXFk8hNm2WqL7SiqmthGyFExruZO7Kb+6fusXQ1HcEwnkr6+qeFKhYVLavWL0MNZfiLDNkshtZaVgAAIABJREFUcMArhgMiZDwE00chxAZIhv+UygqNmzubE2SyUO2LGYBUrjmMQ5M2tOuQjbTSuIhhEqGnh++rs+Cwfx+8zn83S6lPn2AY/s6DVkyCS7kZBhNbT5E8lYLoIApevawLcUlTWb+UCoiivAFKVQEELEpXkN9jGhBV6rVleBReF7IOAf6JHTrCIMdHvv+gz71wRYvOttJzRGtWUBgZb6g2KavDxNTaoZjKmT+dNRSUwMuJYiIiFoh5QuIMlCtMlIuRUYhICt1TgH/hBfN0yhVAD+WLvIbPlWK++MWphmhxnaAQUREA0eyCn+H9RBf7+8o7CQaKGNJ8cqy+4okJp9QZieUUc5iIK+gkpVJArt6hNC0fOpBB1riYjR/l7yM8L0u1wa13v89aOHysGMRQwrgzxZcZYiGRRgph1L09tu8IzUDHrRL2z/9TMO87HEEqv1cUzrEc+0sOhtp0K67NWsu5a4CAQPQUA3ioo91zGAGnjGf5skUMmGRwv/bIZ42H5KkUSx5bB7Mpp1WJoOtoGk149WoKIKj2Ms2xP9NjO0kyv4IiTBOLn8dsRhi9qecgBuh7yp5vqfp7KAhgtvroHpTxdZRmhSVqr7P+iSqboJ3eZcw9VnAEymUpYV5Cu0bA/rG/9h2Inge0owzuJWYVdlPFMwh5puJmMYqqYb3jplusiSlhI4eoA9xHxwZdvlkgtCxhQJ5BUkVU1H3gDKVqe2mHzaCF1dPKqM9Ap4+gVMCKSKlcVqKmqkQ08y54KuIBFagyn6K8IXgqtYs3UeVbRzAVEHAgDITtx2nfeJZ+lifoAp3ikLCU3lOnQigoZSN1QojIhnHKpHx+hHIgYPCsF88qkSxyIngbT+hGmhAgdehhciGJNURKpdIZ91CCiUGpwrPDUntkrO/na1WkRM5l+c1H8G+eksyn2wPbFybcBggUKZauZ07P3KzFpIUUyysuvNhWY9Ng/9AyeSvFA4KGE2yuRksrkBfBMUYtmmy7pjJVAAWzFNNq+tDwKDCK3135zlvs7AsvQUqZ7Eq5mGCZRlAXo1TaB7WR54+fsLJ9J61aATf/+czzKJoItyerHqoYVAhA1xdz9cxqgX5Vi+nuzqDoeMBnthy1R5/ficInbeO6FXbL5gutpY6KGj7PC4LxYsGkhbnjSsKHWSFqSynQcDroHda6rjTzMWZG37TC2OMY4ja87HJaU3h9fj/P7aHKYRnGZDPyo1rJPRjjw9D4ay3ZfA/K3WijedI4ToLxiY4yovEJIKZK8nrFTufPf7iZdAkYp/P5Tboi3uKcrC7mWkp+tXbnnnMuU2fPR5FwMtv2m3UNOQOYEWR2cgnZV17M3TtK9WtnUOq7f/Cs1YxRcwWem2QQ4SkqKnoTBMgolY5UceisyasuX1IRSXGAf9Nkn1Pg+PLGJZSiwKBwUQuogm6Akg1BcvyV8wTvP99/rx1g3nlGm6nErvAtb1ym/AOLrjYPlY5U0Jel+q0ySkBEq6v1Xc/zM6JcOeZLq6tFLMqz34cDFeYUKlDLgU6PGy8D4xUp4nwIKM8jo+QMXlC8+d7KsXS0N65ULohzyjn7mnmXWeSD6QMbqOdqbRUPTDn9Hk6hnPAqAQaFInCi2DVYUgWkE3iyYYaQ6Cgf5X80Srqcfirdt/6eQ2jPvexqu+DSzRxDU4G3olJA7frqxnWooVQGrCqdtbVHOylVEiSPb2BO4Hzuvf7T/SkdQsFoWWM1ZBTnd1F+MQP2OcUAlnsfJh1ymNKfJL1z1Hn+yo0X2jvW1QP5gYoQEQmOFA0lSZGBif4Nw9iIoOgzU6OpqudTDGspjL5uM4MPUzLFGAcpiVosiui5AjEVaRZFASJMAldMWz1GP5GG6Vz6qzY4vcIGJkU8YTykWG4A+QwkX6GB+u1KWQvly0K1xvyHL4x1DnTZY7Tgd0OgiV5XgfPtt9xuzRyi1wNUHj1wkvUi5RRBP5+CLaXS/ilKQW7qz/RUOx98kuQvUEvjhbFOp2aGIqXSOUJBoJxAc5InVqqQSWYWqCXB8YJ/SaxCkiqKOiafNpLdl1Lp4/UytR1seeNl+9f776ODFIugvI7nGHJAPKqziRHCTPMcCpXlZLxyZ2VKNZ1JbJfnoaQgQalO9yyBrBAEk5Dpe8EKrwGMhHq2ZypmCh3dBO/2/0+pULYIOob8VIAdAU6F2CQGI3OeMyhVrHABRKhWNcxmD0qlKnZN4A1DYUYoRxLEG2OthsF/oyoRIuivZ8pSDUW1OoJnnMruUWKy9edfYpdfcyMQje5ilYzxtxkM0ozHOFwT9ZxZYpvFvSOcewxJMqGDGZRgDWd5OOkAXCym4DZDiViS+KekWuSTAgfgGtOKSGda+1jB/vEHW+ztE7CWDLYspf7tzivW2Q0XtzDum5HbfO4UTxxD+TTwM6MZkD4hNrCR4SSpUEwsoU4wJ2Kq/1UbO/V9epyOUBygOfi6YNXhKewIY4eUZhGZkWOD8yXrrKTlfXjNjdY9qjBCTRpSrrDqvqeEF17a5l0ASlLTuuGndkRG0gerQvbQDrPzwD6rooBYE6w0TXfNitVWC4xu277PJo9ghLifDBqkeEoEl3Ji4ivzmspEp3L5nSAE3/dod/f96AUrHeHwNMzTFNRmNyNzB5Pgeq+oiOGRykDOVCoCPQk7uLOKORUJuVqUoIHWggaUKi5KkX2YYBDng9/+pr1Cbiqto2ZEnbOqosZVRSGIMI1lLgEL60CtKvpaNKJKwXY8dF9JOT8PS5UQWvUoDzQHuYJAh5agUMLkUHFe4OXnuWpL/zeVSusfQ7ZI/9zyq+4xGPqgSJ78dRmJiJ3Iu4VasogoibBCrFRxLsxpXzGCKJcodSmYKizUBqGTLpTPGsFDDWHdR4k1+mnVUKGthsBU0TOkVgpR6ys3nGubb7qd0wjV+q02fNoVgD4awuIxKJ0HFbRRLBmgCZAFyKiRlHIyneur833VwlsMXZuoxMuQYNUCFlTRwJwSAhwCfGSC9e+iKuj+R3fZlqOMNUOpMtzzDRevtFuuXGGVsINtVHO/vn2/daK86r6vqiqxc9evtIs43qaCzQmjQV0Ewz8Fntf/pg2f+A5KdYD308kskj2dGCMjqQlSXBeKXeAaJjlG1bIcR9tyN2PKzrdTTD1SMlw1ptJUz81FUDB8L6cAoYaxLkEBvCtZMSzrKKOi4ZQJkBKaF0mYnACxKF6j7wiNsruPWPm48nrS8+jaRaBxcGEJsVeemyy54dzTlap/x2GboLS9wMbobKheLEf3eD8zKyKtj2BXXLUd4F/sqRB0KqSrFkqpOKqEWKhBMRUV5mL0QjyVsP0cgvDNr/+9DZKXSooSpUrZ4yT1oiD5wtc6UKAMayIl01hdQULVvAXliBK8vkDxfoRNmd886VSyYijlI7iXQFTMC1JDAObGLLLf87c32uxYkQL9PQf/9HvRzeHLx5e5XkWQw3+IRMWxfcDecewX0+v+fNmE6JNDNUbwWJ6nivqvlKMaFfvHz6Mo1YBq7mj9GGK2oZ7T3LKYYScNHvT30p6xZN0Gu/bmO4lvFwHdiEloX5jSxCu39CgM3QfltI/UcYZTJXuQht1NV5DbqYMtpJIFeKDzTr1YMw+zIX+iGRq9UOKqFlcDaIrSsxFii+8+tdue3XoKTwXLhtTecNU6u+6S5cw2OWzPvfC6He1Afsgt+anJDLZsqCi23/rAXXb+cib1zq5y9A3XlR/abUNt/0aP11u0AdLir9JWQVHtF8MyRZD5mFANpinQ5lJ9maWbb2MuyjrWhXiT9g4VGMh8+bBRKZOMtnKkMoz6PWmaUu5Ro7eneP4Ua+bJeoxKGS0cmqWhXZPP00NSMz1EKuBQq010cgoIRl/QNiMURc5QrMEoZyhP9vRb469cc7pSEa0RJHJjOuoRa9XZetR2ogQzXlcUWL8ggMI0Ifnm8YbgnzxVRZ23fxThqYqgvquBf1UoVYqbzCDYOdo4Hn3kIXv+yUcZlE87NgqVIjelfIsURj00urlSclwVsFplGnGmGQXAQm8sDHrn1+DJXfdEc8nHeIyYFiHMeQ9B69x4sbB5Z9Lm0bvN/j4mOeaUSLmYAGGD4kiBQoWAc5rzYi2Pk4KKuReMaXmvKZACSjYizxqAYvzQMJTw/oJggoBevuRDY2D2MHQiLzThZxBCoo+hN2o3HyPxqxMddf6sIE4Hw00aGUJy67vvsfplq3FSqsfjdBEEJC82ToWq5AHTHP9SfeIUZWkyeIJSGFLVFRI7VS9aYJnGKloZmOkIXNOkrFepfXvttbfxpEn2tdqWwfQtYZTdvvYRe+CxrTZMIXYZz3/XNZtQrlF74fkX7VQf1CD9XXmqbeRBktNDzI8ss4+89ybbuLjGlSrKjIVFkHGaPkGt3aN4rKeJptpQBFpNorwXTEWwVJIlgcfUUku3vItDty9jHRdQ/a8zuRlVp2GYrIWUKKkibAyBDhZXranTF0rJcIC7Zn6M01EOFHDF0fnGGe6tGGWRIREeitMfTmnxAdMYsgLhkRpc9ZrxTvqrWjnDirOKVd5X/+tnVKkre69N9tiHb9o43n4XB8EJNXrA51ZiztrPF85J1Usx9KW8eakV5KnUuao+IOFoFkIDNTuPHrIH/+VeO3l4H/VTBNpYyQweSEolD6QEnR5lQBo1ipXpbCeYG1Wc6ytUlkesnX8vbzWvKsK9T2D0QrmSL5VvnaueWJqgVkHsI2UQnIzjs9Mp89j7RPmmyJPEHiUi4wN0d5mQR4uUxOGyfo4U0S8tSqZKIfX8WZWKYzp9XqhvEwz0ZsbZmEpKRSyl84WBgn30MQ2NKiE8zYSlcj/cWnmrXpirOr6/9e57bB2jESpoM9dCSV79ruUJEYqxA8etmAqBat5fRo/oTaplE0CtkoZya1xPEh8Fm4BNnE5W2t9+6yF7a2cbSV9O22C9Ssg/rljZYutoL3/+1f12qK2bwSsldt6GVXaAzu1eDhlQBYRibQ1crcC7rV/WaNdfuM7OWwmRQSxAZimSprBjvhwFCnQH3rKh9p+AZHZBszPKQfFWVIenM7xUk1goXmDphuuYJHsFmrOIF3IuGq9XHm+MelFVzgvySanSKFWShLq+vBFSNak0OyYh0yZQqiLWVMT/jGAv7SvFwDnBzXCuWRhNGtzJPKQDA6ui5NEDrZZgD1LsqZ797yoqNCRZmy2oNo6r3//WVhvs7waLSzBleU9729MsvrL5RXiq8uZlVuCQYSV/i71RjLo/rqWczdr2yrP204e+yzQemuuocNYhB6LJZWG1oBPECioTKSMwrtJ4KuCfyAv1UmkYjw4hU02Wl6fod57FV84sEm9HWMFzzRVQBil3tUKpgiD7M0LcEy9eRHqcyfDF9HxcAaH3CkRI/JD1j+RhvlK5V4urKSLfFUE9h40ORQT/9Mvwh9mYzItIg+EOyWAqXVAk0esjCIsSvb3EAYMolXrzFHS3cN6u8jHqbl2yaoXd8f732yoOFyjXIXxcalzF71fNe/fDZk3sIUYg+Zv03iuxuBAOsL6w2NZ4DmeNMWNkknhrurzOvkdd6CPP7EHxGnkzajvdY48wJg02kJjtOAftpYmjSskljnFdGgKqY3magFPLW2pt7bJmW72kihRLKPQVEJVSBU8VKCzfE2h1m+mw0Z4Xbbz/JeK/Th8d5u0/fi4XcpWhE7r+AktUo1CGES/W2VYhclcX8hQ1o1ovHfBdTKyUEWTFU4UKCMX/xEV4IxUlT1Blr1oyRTiahZ9g1mARSuVNlZHxjWyR91jpM5KQIaMd3db51h6r6J+wUh3FGuy0VfzGGZQ6WQLfWMGWtr0H7MTefWg8FwdEE64NcckcYJmX5fESmXyWM5U4XkTH6QC8VUrsjJ3GfCSZAfDkj/7Ntr/8rKXICeSxJuXKO4k1UamNn8qhkn6NG6O+DYWqBP6VolSKnb3ZUN4QSxXX7QUiIrobXVtsjf8DpQriHwly/LzZ0po5z+QLGTES8ZyJWWJhvlI5czhXbTG/FST2Ur6VUiQZLcE7vo9LaoIgBKYyeMAQu4WZdprERN4Kb+J5KvJWo5AV/cRYfRyxqsmoY+NYe4R6EbPslH4Y53kr1q213/jYx6x5CQYusq4Sudm6cDygCmrH8VZlmP2ETkLRRQJPSEEzR3/G6qVUDcy2I96aBoofHSqyHz+3197e32e9w6pAUFZR7RgIFVBk0VLgOmVMrcd7ISRagKNLrJZ8Yx3kRDkNenBOVl+VtnqO8KlS+znXAycZKZU+PMzWldiSNWJROE50cC/naO1DSQc8j6ZxdCq/alxIYruCbuQECl5Uw7VEM+gj9VThggYEjejgCkieJCRLRglmFlT+QfA6hdHWPPtJ4KIefnqOOpc5B7mAkZqOKt3FNPvmCPVEzZU6srFzxwEbP9pGTEq1iu9fkMN/V6U+iYarhD+HpTnMSNtRjX5iKEiOmEqUuix9LMIhmTnLFLhS5ZiRUNkCUQGvzwAFDYHzOIh5tzbR3W4/+PbXrefoXktyOnuCm86qil11V1zsKJZFJfdZFYwqCw5rWE5uSglOH4zpNV5eNuvNh36ItufMgkt23+NKEHCzZ6IcKkaeajb28qfPPrxWTVbJ7ycQBREq9OfEAh6ze/6sWaUKyhk+NswBd18/j7gIkCZcYBxDyTHEjY7hzzEcDQol4xB6qUJ/lSDgCOvjNYAaWeZKNWoDKNUgwxx18NoiDpSrJvjW8UErmTL8Gx/9uDUvC0qld1d0EHaL90fIencctPGDJFjnldtoeItAYKqaapj1y0AevCINo4YFH+ZUl8GZDDBvxPYfH7DWHopjR6iygNa3mX47ewPVM1UJjrwZshPtyAtsoN8DRjknahyprUTpVuK1br3mElu3sA6lUmQUq33wVgFqSdlEVDMXkJzRKbqTx/Go5VSRNFAvWE57hk79mKaCord3EMM/wQkiDHBR60nYCb9n78PS1F212DAwJ09aohiD4uOqidWLMOhTMKbaH4G3tA7kQ/5UiyioHbqGtWiEH4QkWR2/qzCla9A6tuyxNBXrzuG57IW1rfvAGTGVmgHlNUa7WbS3tkM1DthIjjG/UfL3f6VUM0zzKSOmSmJNpFQaVK98UgXQr+PADvvBv/yTzZBgSzC8sdRPAsETkbUewerqJAkVyJZiLTQHvVzsn2ZTEJPFbe/ejBh5qvgggVA4GwRX2zKfpQslTEGi5wiN03TKFTRWniD9vkTRV4iTXIkiyvx0pdIHBkrdWxX041zSKvRPiX0SQRF5KT1HYFqqPgs1o0+Nf3alUoEpT1I9m5RqVBN5I6UaQqn6EZJ+GKk+NlaTlVoWLaYHrQZSY8TWbjjLPvChD1sjiiZBlYEJfiBA+wLQ+xR5lymSvyW8d0LkBX8U/EtXoVDLID2YRw6zwMuhr9mXUdY9x171jzDrvH2MQ9aoDR1PMna5n8P2jjH1NcnYrySHtQ3bACVDpwjcdQKh5xa5Pq1DAllK5vrstusutA+8azMtFFKN0OoeHnHPvoBWUC0l3Xtg1eRVlPfUbmnt1NjcAROnw/5KOSV808YNziKH3YvDFMcBvuIzKM8EfWfkbFxO1I+lk1tEami9k6QeilE0MazTEGg6eldMo1CE4qsUaZ2yelpfeO+J9l7reGuvZUd1UIdIvHD1IsX+nVJpooz69Ue7OH502y4bo5p4mCphdQHP91S+BD/HU83gqcqIqaRUGkOl2dsa0CguZd+Wl+yJH3zbEqO91E0OM7uNkWZlbBxCOcRMCoVVJdxkFugnGl19LaWibkVQsJKhVT4MwJQ3FWHhMDDyTLP7Mkt9R17MR2dFTGC0dfP/CW5b8cEcjAx/j71HTFLEzF+kZHqGY7b5ShWeExTwdAV3PO7KKeGVwITn+Kc79Auf454qUkYpqppyY7JiTMfJ4KkG8VqKq/pcqbDArEuLZnkvYJApScz1HNx21/vfZzUcuyMq25lTPsOFSYoKLGqjPTyBxVXbh58UySy7DMnebEO1JYBsYQIMSgVeUtJ4CFp8z9EOe/b1HXa0m4ExUwyypIp8MhcOwitDsIup1B0n0dvAQRUrVizmHNxTHDTQ6lUTysFlkIVGvNmd73yHXbFxlc8clG+aYwDnlxGFaY3y6l2cPKKqiAUYDfdAfHWiaIePHPOu8JbmOk66X8xocnVAaVCLXDzXrgZK4TqFCSKAWLPpYRhJzanQaDrcjAgNxWPF9KdJgTUbRNcjqBhICmCuRq2pfpBD44WMxtt6rJMTR0qH0RffRN/AoFRnsn9ylxqoMckJBlr0YXIZQ5xE5/1UiqkcP0QNbZK7KImpb3VkiqFUIiqKKxt8vK9YH50QUsohXM8/9gN7/Vmo9KlBP+akVvknXOoEc6/D6YZKQjIoBmtRBTOjoFtl+yqudYViEULuSX1QOksqQDYXythN6HtPvrofiKBhVHrk1iuwgHMjxkIs47cSpQi0OMHlx7+PhD2CfF5Vre/9s8U8Bq8mqCZvpFgoVozwvvptuCIJlh5elDUPY4ZSp4hO13tH1c8+1gyLOcVG698xWKpxwT9KuAT/FFMNcqyMvJk8VTNkhditjRddaNfeehvWlQExIpd8upD2gi3S5/b3WAfz8UtY+zrKnMrqqqCYod49Vygh5ALcaSjLiVITy2zZ02YPPvqydY1TDgW0G6PVYhpFq6lbCOysZQwC5BNGULHIGJBwJZT7jddttPJUzoaY8krijbHKxbZ0YY0t5kBrHV+jAtqw/lqAMEDIK0Qj4kclRVq3XsaTaRZhE0ebCrqdInF96NhRPgc5Yi7GqlVLrBIjrfxUjtRDjhxewhs8xQXwBgofZJz1OTq3l9i0oM+mBE/EBvVcXAJRnmoyfWt1FVFSH8eQgoku1qgAcn7S0HFyue3AvyxKlZntYg3J5ZozO39DUSVvxmK3bd9t3RxbMzKNUmlxw5iiwKDF5jW25rIe2g+UKtu0lCASpdIZVepUBb4lOXf1gfv/3vZtew00MWJVLH6VErrc8RQlNy5fymWxqSpLqqY6wAdJ8rPP6nNLGwpinayIaHUXZ0ErLyEPzEzoCfLv5lVQhF0KQCicxOEeJWL8gvr4i/3LbUfUCuwxlZQiGpEVe5SQA4u8lBQmVoro3/k5qlnoJw8UjFqAhrNXGn28K2zktUSpqw5Qk5h8+CaJX5RqTEfxROxfH/GUhvFTaI6nWuKHFqSpk7zs+uvtLE6oyMPSeUcx16ozi1OsYaWEiCGlA/t2WwsK1bhscaRAmpgVZqj7tooJA6J7ox+VCy9uPWLf/+mbKBTNj7SUVDFoU6cHVmG9t28/CBTrteVrVxHnjVgbk2S1C2tXLLD33LzJ1pCbqmSPMqqe0XhlNSJqqKezA4IhUQ+DzjrD0yiGUg5OZ06nEWSVremYoSro7hFSCfsP7PdiYw3bXLF8uVXjZRWD5TSPvrcPww2slKdBppRDzSE32jcZZxnmvE/uZQJuEXDQR11zrnUBL4jxCceR6t4p2pUiqicNmYTK1qK4ZE0yH7Hj9V1W0gdJg+B7UlmVH/xX/RtnxFTBssrr06DIGT2HdBwpGD3HsTnyJGEa0c9XqrzwBQWc5QulVI2eldao4RpKXSYGOu2+r33F2g7upb5rlAOcK+gE1ol8bKLOofV95EwmclK11ZW+eD5LXO3WPixTyhQUKsw/D24kngOhLL9+E1c5hAm6MlBRXkFexd2z61oEz2IPFimmEw4hrJ9tcIwwZSArAjMa0F0gNKSisSLHSuVNif6k8Jne5Bde5P8GjxY/JVznbGwlJ+UKr3/DOK3QqBgq18fAgvJUfQhcD1UA/UA/QcI8nqRpIaPESALXNS+y6zntvX7RSgQKKoD3UpeC6vZUG1EGcZA/ccTKhgds7cplUMsqeFX7ut6HC1Czp/qL0MaHH3nY52Pceuf77MdPv2l/fe+Ddt3t99iNnPPUspgzoLj2n/zkLXv99b3IRcou23wBcd+ovUk19wwkgtHket1lq7wesJ5qiVLCC9X7qVonxLtuvYJSySsBwVT9cehYqx0/0cZnLLGlfMn46UgnTWxq4/caFa2zkxs0lVbnYXmEhQGiL2+c2ZFKwmZ0ccr3ce8zGOEYGcg4F7iWmVwX19+BApHaSRJDWjNxG+EI81WKNPATssyb0LyxNZzNHGqCeGMIjx7ucZJO+SwdHZKrnA534Pn1v3Kt7+ls7Z9fh+NJXD5tz7u3b2N+dRv3pDFTESyKBHY+9NObKKFWwDuVU1GRrEKpKFzMUE/WXFdhbYf32L1//RUb7DxBjiJntVC/fowmG6cZdzpWVC3z8lJ1lMlUkKfSCfPyUGIHBf3CaR7hEAIJobeaeydnGJcV1DJYZeXGQl4qEBTh9I6Q0NaahOrlKJ8V5Nrhn7yHK1X0uvCX+O8RtGOjVLKj9xWkkAIItsRK4x4tvOEc9Iu8qCM7eSMxqfKo0WfPfb6Svoq9tDTyUiqqhR7miVNoxwRfI3x2Fzmqbo77HAL+qOs3SQXKgmbOBOZw59XnbHTolyitBZKHY2vURz2j6bGsfRY2t3Kk15ZmCfwhJXzxxO4KKqmcywe4FDiXapd96MMftauvu87+6+f/b/vwb/6evU4c8Xec17vmrPUcRfO8lVU32a7dneQySUCTDL7r7ssZj5ayB+h26BvF6xDfLW9O2Yduu9TW1tLCQ80hHDHvHyr/HVW4cUJoNW2JnqdiOhxa20/ZPg7eTqBgK1aspEu4iUPc+2lYZC4goUJDI0UGhAc+b8OhmgwZnoqC2AlOJCnmOSlHLxGX6PMPgwcObUYYljwHHUipyIGlkw3IVjPrTPSvrmJ1reukEdI6GlYaeij0WUoRhwPkp0702KldByHeNKmWJST9U92ywLLvYEbi6UqlPp1g0XWCeevRw5xNtdXL8oW4QpVCLIUhlogf0PVBqYB/KZoVdWaQxpO1UP+34/Wf2bf+8a8wXBwqlba0AAAgAElEQVSEzBWU67hQCZeGm7AAWtkaEm51lIhUonBlfrSpxopplLXgX5Td9uSfZjboWBqsjQLRSKF8Uqx7A6UTwmkeIUEcjtD0wwgE4D3+CqVLovsjlsCHoeitXBll2eNga55i+SAXT8TCYvmpHIILuvHgbfzzI2gZx1LBSQVA6i3z0awEPxjORSJaTz4/jIcOdLtaQCZ9PDQsIK+fVFyFBR4B2nQAcU7xNcZkIimbRkM3tyyjunqBXX79jbbhHRdDIqh1QdmghE3yXjmfKEvjH7HE6uqM1ZELSlGL54LnJ3wEzx9OjizmeNB2ZtrvtfOYfqu+oge+/yOr57C5q659p/3pV//G/upv/t5uvOfDVr2AmYAzJbaGsqO7b3sH52sV2TMv7rSfbT1pfUDTyuy03X39ebZpaY1VE1tXoswC1BJ3b2FXuzsQSEXUeSBWihMbdTD17gOHnK7PQqMvWrzYY+weUjyLFiy0WmKc2B5FmIX3QHIp+J2GDp+BJdXhbkU+aRkZABVpyKe2NKFqfLxpniNMEwnGWOvoNs4LTnDKI4PWQAbBM+lo1QTeKgNhVoQ31M9BAyLKnrUf5cC5CYbuqGE2Q8NligLyIlJBZyhVKBPSkSjSnXYmHb315pv+c8weuftz0zpPqdzFRp5qnlKJNl8Ak/TMYw/Zw9/5FgoF/NAwSBTGcxiadsONqzixAXxcW0MAq25WvlI8L6kSJo351U0qX0OQqaNmdICaTsAIVLdIguBFpBJ6X1csH4oSpiq51/PGxjBxSf/qM304Zaw0wgmRMp1Gv0ceLVYMeSL1Obk35D1daeJSJFdq1S/GjGG0nPJmwvcO5TAE2prYHun1UYzq5UkRDPUuYA2C4fmqidSI8wmwoyBgW3cvld+cmM4vRVKU0ajYvGipLSDxfu1td1jdYtrQdRKmDipQ3Kq1hsEtUN1dT65o/QJi3xwWHcHyHA6fM0Qs9M377+fYngH7zU98gn0ota1bt9oaThVZwvlO4ySZpQQMX7JPfvbztuPQcT7rV6mkoI0EpveD777GLlhT66fBDzCC6ZU9nfbStn10eFNAMNyORW+lDajYfu2977arr74CpZoBBXVwKscrdvY559jateuj2K+C+03YCSoWTnD4gKpsNOewhdIrVfQsYgqTcpmx9M0tY/BMGpnmf5MQ+CAKVttbxLl/HcwN05wnpSBortNylO7WZGDl+tRa4pOBtSfu/zRjEeegKgti/ADc9Z6h9E3v79N/Zf0x3ordksDg05QqXxi2YWj07n2HbAGnLRBN2da3twdIKAjlujqnVLM3JIr45yhVGfCvhsa1Rx/8F3vq4e+R/OMsXlU/S1BQCp1iqDhJAwzriKUqafPwAloJuy5QNVpYiHDqPFBHVRd8r5ZzPyVD0uhZtyjd53FIaD/3vIh7qqA2gn8qc5KC6awjzW7Q5mjWhc+q8FhKjGIogfKFibxVgGpzWC0eexXPptPhYjGBMeupIgYrDqDkAaQoHjP59gS/qH9ivB9OEAmeTfcRhsGEI3oE/aRUo9SctcGmuVLh5YXzddhZ89IVtpYu1Suuv4EK7AaEXwdaA+9cBPBUHpDnrI5JSMtrSVeQWE0Q8ygfI9br2JGj9pGPfNgT8V/7u7+xR370iH31L79qf/SlL5EDOtf+6R+/bmvXrbdP/PZv2w6qbYxpTccZg/zHX/lbkr5V9rU/+bytbaJFB2g1zVE+AyRSXnp7r/3BF79gu9/e4oep6RysSy863+6/715HJF/4n39g33vw+3bVVZfYn3/lz/FIxE9UhyRBPGpE7CHx24rH7NOB2uSJFiKTLUxfUgeDdkjyqGhKX1pNVfCniWsykazOlsPioT1PhcEokIPygwWQHW9EFJzndz6jkrEE2tNJFNk7vTXzQkgHz1gCI61C5D4OQBynD1Ad0Gkdg+romStBptReQ3HW6Uo1M8l42xdftd4XtnAodoNlzz/bdkNdeqAbWWwP/eOfHQ+HOEbD3PPQ6BXKU1UzzBFPUKEhmgSCD3zjH+y1Z574//h6DwA9r+rM/2qk6V0zKiPJ6pJVXCTbsi25W9gGG8eEAAmJE2AXAiHZNCCbnrBpQMiyBP4JG0ISErIJAeIQqgu2ce+Wi3od9ZE0RdNHU7S/37nvK9lO9i8ysTTzzfe9733vueec5zznOWkOFJVa6h/jcLI0Du1BWF0l2mbcexNcFtvmS01rzUGUZ0wBel4vTcUcy5M+wqjolDVWzoTRLLqYKT3OzDWEKv+UakyGseZniumrLyjUrDE57T3E76OhMW7wdUZ17o2KTR9FYcM6w7XXgAsBoPtvD7R4bTYSm9lKo/L7mXSRDUujdCEVHykRQYuQEQ6qf8i1jGFQOAu0FM6kg2g99JxGj9FSBNfdxmZbunJtugElpSs30QrBTFqiqZhGEceDhht5HNJaHCrNHizOpYI9kZ/g9BDi2bljB4ga7HHCnp+F5uQvfvRjH01f+PxfpAfuvT/9/u9/PP23j3wkkLAh2PH//I1vps/8+V+mu9/9rvSeH78rtavqTP4tTXYML3nP/Q+mD/3Sr0KdgtPpyU9OdRbP+Kef/JOgMP3yL/1icBWb0RX8n5/+0/Rj73hHEAY0qgq8hk/PGb+nAB+cV6XwzwUdtPOzwYttGPmis3f3k3P94IePp0ULL0hXQfJtYM30LahZQCdkP6A9Mc57zeA5KHRjWlCFoU4Q+cjIiHyLvTiDecDjGNUZWm0mOcjM+2bQf+UM6zFmTW/79vfTCJNxZl68NC27+erUT72s+3BX1LBmL2eEaROio64qDz0fw2NH04EHH0zDj7wQTYIz1l2cDoA0jYRHyF4hWOKFUQUBJvIFPQUpKJbexNzfipmMICEvauKhVo71p6984XNpy+MPpUUUJyuJq8e4yUm8jZu7BaSvfSacQSvWTmuX6ydrnXcdd5wn7SJ6BoUTVcVRRzw8R+zKXO9RHMWNabgUc5QwKFka2bDyRs3AQh6dk4egOcpUkc5C8kwNQdFF21CiBlZQl8K4ChTR3Vl4rRKlK72UK1jmdXFtr/FUgR5iHKERrkH5FSFjYaplzmWIWFyvMHqEjH7xMmFzQ8Ae6lL7OL37aEGQwlQNYdYmxXWXbUh3vu3OtGbNmpjwkSnQ57NeTSe3MxSKSlzFEAO7H/zBg9Eucdttt4aojIO8W/A8zz77VEyFn83Q6i998YuguK3prXe8NZ2kteTosa506WWXQeYdTSf491ImDNYBVMyw86DwwRZM73vsyfTBX/01Xt+NkRBe6Xk5HDdvvinC/O99+1tEChKiJ9Lv/tZvpg9/+OdiEEMYle0icQ9qSlJOoD3jyMFDqYPBbm2EY/5klGe9Cz34HhamE+/97XsfYMJia7r77nemjmY6Hch5Z5prcZ+TFLylxuml3DNC5pXkS84DjkkmRmPsrUoG77E5yLt4HYdWjCYmwhIIHGdc7vZvfTdN7kXZd25ral2xKHUhoDPai3eGRL745hvSrA03vt6ourc9mM4y+/T0sy+lCegvU4x7PAUiM2ps7sb6fxmVRTN+Pk4cLvpXiezwNOoijSaHMNL/6Ut/kXY8/zTxMPOAmYIux9CtVeOwLsCJNk7HJmlJoRHO4htKqn2Hx/HIdziz42Ni+ECQavNmjE0ZniAX7cK4zD9UHyJcdLNoWOPC4R4EAU5kVNF8Sw+l3JkPuDo+W3ZAngtV0p9KDbuyF6oMBQNM0IjZSAE4hOHkawrddD1YYTP+R6ETvWj8Xry+JNWeDysDCNFDGa4FaHF+7OkZnq5AxSnQrb2M0TnNJrOw2wjP8oJFi9Ktt7053f6WN6fZNCvmyD9v7/M5R0ZHcwifw/gHvv9dNvKH47n+GZ7iH/7+KxBiOwn7/ixdteEKXgEVqftkzISqwoMcYDP93Id+Lp2mGPuV/wMKuHoF74Slsykta/gnxiMbubCO3RwAv/WHn0x/93++xvrLA2Wzco8N6vHhLU/3dueOJTb+7/7Ob6QP/ewH8iQXalOShOPQjMMgr+2+ffvCwzmfyu/vP3Is/dVXvpGOQXB12GA/RlCHClcLc9GmRgbSlczWuh2vVY24UAWk3OitMhXyM4mIrD8NY2xS/Wf4Aebf1N8qAGZsMSmPJGXSeo+ikcjIn8mjh1LXy1tSHSlMDe8xcqqf1hFya8LS2bfemGovvf71RrXlU7+TWml8qoAA2U+Rrcu3pat0shICo+Idwur/macqjYrFsJ+qtr2DcS4keBjP0NF96btf/8d0DCSxDuBihBs08dYw5PhJkPTkMfyri5GiWWw3NqwUEl5oOBjEV+87tkmRlegNApuNggcbUvTNfAs4mvha+v+QXbMaVhRvzbMKYu5rBTrVEpQx70mlpyr064ItoWcyRtd7RaNkbiZUSF9UVGg/LseNrLcqQr/cxBimX/wsT97IKqkWfvl5fkH8KdFCPa2sBEPBeC9De702TGzzqaOEOQfwFLbVTyPfbGltT8tJ8n8SueeNV28ABMoJdQ4j8zrlFcuEoJyLBG8h/eWffyZ95Fc/mq6+akP6tf/+MQzr02z0vvSnGJhGdc83/y09/vhj6aMf/WhaQCF2y4tb0gd/9oPp4ovXpk996o+YQkjbR2icl2WEgmHCYSUJd4rc6jnEJz/6m7+Xnnj2Bfasykq5WJ8nYHKdFIRFff/i859Nb3nzZlITN3NO9oszM98/h6zjSVsZI9RIKKbtHqbg/OWvfzdtR5L5jAe/kRKAV0/38QDFNjG47d03bEqNIwyzG6QoLJtQipvekPx9GgepEPwUB5S0pAj1iJqm02Sb0T6eO8/3wJYX0p5HH0mzoETNBr2cBgzfx6A8g7cGNEDqalpTA7li5bqLoKlf+Hqj2v7rH6GLWtryVOoFKTqph8CopqoQEImpDf+5UeUFwFPh1eoZpl0PQjMdtOXUge2pd/+uKPp2He5MPadOcKjRa8OJoDSvc6faORnaMapG4lm16c4VXz31BRuKzZ/PV3duWFL8TNQme4ay3iHgKWhg/YsHYbxsCzrUFfUb1NLzSWWCrv/VSAwJHXWKxyL8tNicw8SodPN/BdAR9KgMYsRnijIWBpz5fsWpGo1QeSu/xmbCgDK6ZzhXEKle48pK5kbkhcGmKFCoqNTjDDg4TjN14lBXdzoMF26ETVZBODyzrT2tX39l+pn/8t60ZPliOqwzqbR86xKyP98dlA3KoQ/PPPbD9MgjD6crMaq1hI1HUVhSSnseSNvu3bvSu3/i3YRTLenLX/4ytaE5cPl6YDQM0LrfihZ6e9S9ZDKcSyB9RuW8ItbxLEDJJONSn3r+lfTrv/vx9PSzLxL+cTfqQbBZbWdXOu0WwsGP/covReOjK2dht4MoKaayBHumIhj6o+TWzYAGPgeNiim66cDJ/vTCnuPpSVkd0OsIQbimM+mGq9enG9YtS0vtdBiAkItRhYQ0z9k2+AqIBq7NOOmNg+umSSx2AARGhbvDiVgTVTCT0PLpp9Le+x9Is0EPm4PChWzBBBMoabKdBYm8sZ65YIAtNZesBSVc9nqj6vk22gD9tAfv64RTNpiG585Mg1BZJipwhw5T/n8aVT4VJyia1aNR0czgse7jnenQy0+lGQOnQF4GGfx9OHUCekiurCV/aiQhbAFCb4N3JnpUD3BgbSoDIiVIoEfzbM1f2YD0ELaZ23IuimjdyukT0piKYmCQbvUoeUN6+ttnJCpobSsfg2V/WFHLMsaOVpTsLV+LAJajQstcMjxB5ERZ/Sj/veiXCk+lYWfvGcYS0G4GNEKvKEA/88J8XyUeGOFeeKhc8C3f0981pzp5egSQopviL7oK/O4MJLecdXv9jW9K73j3u6mVMGWRe8h6e7o4D0GRz9xaTrd8bgUUwIHZYl1nCmQsynX8XJCmh87hGXjuffuhJf3LN9KbCSmXLF6GZ/oUeepQ+hPQwDnz6GNy/pReKsLf8hHxtzh8PZAq0vY9B9JjT78YeeAzz7+cvv/Aw9H+v379ZWkhhruFJtguxiZdCL2pisOzj4mO6qp3QH/6pV/8xfQjP/Ij7Ik8eiczVSyV5D6uiEwEWPjbgy/uSV/91oPcf3vqgFHy8kvPpMsvWZ3e92Ob03wup87h62hIBuosD5CIJJ6lz9FaIEY1gcF635Xk+GdhVNh9FqC6RXFystPbt6ZpR4/C7mVw98njaRDe4BlJCbS/VFJCOLt8SVr0tttT1Vy8lVdXAhWTPdvTwQd/mEZf2hW60hVrlqUDeBZ6J3kw2VNl3p2HeN783mn8j59NmFOhpuSU9X0vPZGGDmxFeJAqOMnvCWoru4FtTwMgWFdpJqFsNZ9CbMTTpyYKtpn5kMG3bCAR8wV6ZrhkSEiuJYDB1whJRjTw0QYhyyEGgfHLghD1hJZKRPtmnszhAWIYWQ4P/cp1jFzTCoAiJkaUU+HzhXgtMbrHEzAMvLTJ/J6ZYJuLzoEInmNU5ObFkoAbbfIlIBFvc75AkY1Ko7Pdo/Rmvm8+SAwBRf8O2z1A/1A3OYQzwarw7h0wKe64823pqhtvogYrzcfrz+tgfdE+JnPIaoy8CR6m03AYkxG5bYVG4ZlvRMD9ffe7302fA+n7sXe8Pb3nve/lwKI+ydr8y9e+kX7+w7+CR7khff5zn01zGGQdg9VUFca48rmX1+Ys+0S+4sOPPJr+xyc+nV7etiuinLOEZ2eIKOpI6P/6r/46XX3FhvT/fe7z6X995jNhJBPC2sHv9LLH0vs/8H4M+ZMgws2xz8pAOTMj8sHoGgySaz720vZ0/2PPpnVXXg0X8AJmRjNnbWYjbPjryX0or5ByyORRl1/ET2ZO2XMVIwH1nIEi8/eQcrOl06gpe/XAFzmExg/sS/vv+0E6S/hdObsRoGJxOt15HAUA8qtlS1P7dVelyrlvYFQMnNyattzzrTSNEfeLli5PNauXphc793PxDnAzm/F8LXpVYueHecUNqgM3zkNtnrs4tbKh9zx2b5o8sis1OZCAB3MKtGrXgUNAwiMkeMqONWBUzWFYjRAiqwodivCG8YDcdLl4p667XDTZ7CNqNPRB0+ntD1h3lGLoAO/t7FgJrhqA3ME2vF8W4VRLPIMbFdKtAmDAqPRyei3ttsyZfI2neQFWxHXE97KqanmghAEUoEMYq/xFr9ScyuJvGJNGlj8rF4NzfuQJLkTuA3yjim2eJp9fG0bKe2TdEJjhnOB7SMxP0O7RRzXf4Wk1tM4sW3Fheue7706z0KcbxZgmgbtDMJIPm64+Hvcs11sofa69UpQ0JiA1n+XLn8cRiRH09vWmD3zoQ+nb9z2bfu+3fj59+Bd+Pn3pr/8WUKI/LVu2ItgVd+E5LsPLRI4r+Vbt+6LYmhfKx1aZDh05nn7l138zfQfPZP1mGqDDhIm/438YPPBzH/y5tOGyy9PX/umf09e/9rXYy0Ejw506gbGD4QW//du/lX7mZ+6OInTeYeWBlvdEGHAEehUBiJygljVzdhssnkq8LffG/fYhBfHyi8+m0+RYroH7YjaskBUrlgOazQsVpDCcQLz0rjmP8hNyDFH8gRdJuJV6d+9MO+75fmqEyNx6+fI0b/NVkFR4Vv0cPjQwTmMvJ1KluNrSU50ZOJy6tm6lCQuhxRUrUz8+6jnmRgnClrN6ispH4U7yzZrgTWEUk3iIFkK/mQAO2x/8tzTe+UpqUc8PBdXTHIgHjp+kyY2mupgIyCxfcinRHAELYW7RPRVwz51KkVfk098h1AGeENer0Hqyb5BhZ0gGY2wj/EwlV9mT0o1kTzTxnnIJ58xqS+18RqPGBet9OptBt27R81yhNm7DJczhZtCcAlI/zx/UqDy1w3iK+ligeQHjS0jN3iqIt2FQ7tWilhaGpjf3gzINRpDBsLJ8ciXNKbyy/yuMatzf5bcGCJt3dDK61bE5xIKV5FPNM8mnoCTdftePpWkt7QnCTMxejtYYQyWBGY5EgafairE0u7GKL+6NZkG7BdSwD1I693mSNp8v/u3fREH0He98V3ri8adhVvxauuqqNenv/+7vkZujs1bmtjUeGQoY5BSeypzj/KbnQ4kOdu7el34S3uAOtPLk0ZmfOMhgkmcjkFLNgWDfnGHyvHkd6QBpwShS4C0QrVeuWJZ+4l3vCm9p0+U5UnS5wQtzCopNkGPt98p0pNzvCw7AXeuDj2NU23ZuTdt3vAqwgLSYyDHPtr29La275JK0ZuWFtKPQLcFr7ZiI4Nh6azax/CcCJd8ZnUGIEae2EAaSW7WtXZKmLZ6FQSPA0z3AvbHnmHq/oH3h642KLq5w5/aciNUfObgXxOfF0Iz+fxqV6Fgk9TZzzUitJLStUGG23/cv6HW/zHQE2rPRrKhAZ/0kRcDjFPEcJK1RtbXNZiHJp6hNlWpGPq8olgorK9ofmuLjnJh4JxL0Hnhh/VQ2T9FL1IPHyjT9KsLBLObv3Bcjxhor5OxZxWNmw9boQHXUepjUqSq9YQF2ZMPJBhQT+HT8BW8wfqYX88sQMWhJOQ732nJImf/tY42cKDxY9lpxD6/JvTSmGOfDI7PHydynLDTn8kDs8DDQUqMiKFj8rJv73nHgcOrlEBnkq4q5ym0AQm9Clvjyq64h9G5CBw8pFRE2N485UnxhOGiCnBk6Tn7dh7eqSouQb64n4a5QzDTuURqYtT5OXIzKUPvv/u4raQu64u903tWVG+I1FaYETtDArUj1cWD2eaMq9iCHYzdgxi9+9L+nr9/zACQAwik5mxwgay5Zl95861vSPV/9RupkCLjP/uMwLtasXhXTQJRQ0KiWLF4U6zdAqvAoqFs7fVTr118RB+8QcH6jAq2quHBQnJ3oYwj7iTik6pvpdKZx0jGoPskpjJluPQ7iE+mVra+mreRFTqc35bPr/MLly9OmDVezJoSz+alE2Ff4rZzcmH5aU+VAVhlXJWWVp4xTh9jb2/btpYmyO0AzNf/fcvVNrzcqVT89sCXHuOk6mczxCvwvT7PM+/YjC6dYFot8CzcbD1J10xaq+3RVp533fzVVHqXnBPLiGXS2p7fNT7QnppN4m0EsvRrPMQdypPOJqln4clZUDvcEAtyQKAmRQA7QrakWQR+/e4wi31EY9IMIltRxMjS2tnFTvcy9PRkMgykIkVF/KgbO1YsyMnSukc9YAEvEWpmCMzLfLUZG02PUpfRW2UeWOUJ4LTdTJFbF5uMlUqxidGiwHgSyiqKtXiVYEDkMzPN6M+vD1+iDLczm0C/naaWITQ4tS0JuDrQjAuC9LAQfpglwD4VO9Ffoq0K4hKLvEiYmvvPun06zFyym542GT0i0jol1YoWctECvNNQJaoMDMLKHmasEkXb1og42EhuT6xIJzR3MYdXhheP6+W1zU99LxDa2nORmddk9QNQ/p2Ri7acMx1y7KBfg0Z4GQv/t3/+j9MLWnQi1XJA23/Lm9L4PfCgNcBDeTbh6mkhjDFL0B6hN/e/Pf6r0C/Hf7PHPph4ikfe+9z1pBwJEf/AHfxTli3/96lcJH98H/H4dn9QN84HhdV2vRgTS1LyU3K0VqcELcAqzMSrVUQwGKvDiY2krPWTPEQ6e6OrKUQr3uhIW/Gby0Tkc8LRyxuutbQ4RUXUdPU6/3xny8zrSIQrcdE8EYhhmh3gOIfPWnTuIlBT3FPlM6a5rb369UWVUReeXR6gc3LMrvfz88+w1iYIR6P0nRsVDYVNO8aVuWkvbrNQOO333/f+Sao6/mqrR6R5ntM5EM4gg8edJ3KWiGk2EZB0YVQMnbp4kn0GBHJK5CdURz9Jc/cpxgTwdRwW0kySxH4/UMoexLfDdpgh1nt3yCqcRc2/1IEXdyqQfVIPaWEW6gHpKG+FgHafDQhgC85DNUhptRoFmZo5ghtlfy/eL80LDkj/otbkytmTElENh+8yiCC5iPKS8Ma2XGbbp+SIE1NAiZLS/SjemZ8zNlnrJKDGwEWWue/+BYtquELxFAg/eb9f+A+nAie40wmudRl8DenrzbXek6zbfSit8C20ekEHh+43bpyYwwO4QXK4wHKXRdHzoBBAiVB/kEZbObUsLZ7VGC4Olj4ABwqji4+L/GQH4QCK09X1Y5+lOx+SEF30NowJR8z3yMZt/Pw+yMISughALA2HvgdTesYBNuRKUd3b6my9/Jf3CL/xSzjn5uvrqq9K3vvl1mDV0ihd/RHI9rIw+/uZLf5s+8Yk/SavgHfaxicc4kD/5B7+b7rrzOnKll9LY0HYiq70AL6f4TKQA6gDK5l9PWxTseVQwvPbwWuEqmGN96ihE4efTHlpLguLGB10AC/5yGCLKO4wQXp+kSXIYo/LQWbx4CbUxDm9EdeQH+r9SAOBkz6n0KgMLJSy7ebSTO6654Y1GVRTyiH0tzHXu3ZVeee757BTDqLJgYPw556ncdLlLcpwXNVPt7misSXsf+FqafoipHqrpQL4cq29Lx8mFemgFt3Y0xwo0cbo6cbIkyswwi6W4cYlhY4Igijqcbl2ghz2AE/18b4LPm7NwaZq3ZEXo3z30+FPkanSHEhZavxHOzuGqGwoRf7hlS+e2E5YyUsUeL3q22likaC8xv/YrtDAyNSmHfdljKTajJyspQ2HseEQHB0yBPAXxNbxW6V0VwBQSzwYV9SY9VYSFRVE2MPUMuecE3c+WTZ/BkEpZ+noJ/02YaBv9iy+/kk6SIA+zVmfY8AuXXpje98EPp/mACIY5HiYimCABEY5njUYLrYA7aNt1nzgE22E4VcK/m08ZY2nHXHIbjS7nXZnE5CWV6XlRS/PBRPHd3iI2PmBIlDRAD6egm1VyTyGtrUeM3zeENe7k99Rx59o08hEOgrr6lvSFL/xt+oX/9it4PZBZ1mD1mtXpXlDHDgy9/KN5nqRl/gt/+VfpO9/9XkDdK1euTq+88gqk3/fBdP9RUEG6fHu3pYGepxlz+wLG1ZXaMN62juvSjIZNfBl1lEYAACAASURBVPYSNr9GVRwW2eTjoBkhp+w8eCDKB96eQ/V8rhrybGusrPkg+2oZPMKO2fPiOYV3znEHf88qiidhhGxnGqi6jKKu3vYd11z/BqOCYey0eE9gwYNOWBBbt7wYJ3pA3a81Khdf7+L/QE2meJBhVFS0O4Az9z/6rTS1+xlORpRpqFAPEfMfZVOcxkj808HFzwRWr7U2EAOhI/jI4ZPNeTFCBv3wYEaMEQr04a2Gw6hGeYhNKNvMX7IsEvgHHnk8aiHC6714NDe1BNkqvFQFdZi5FJnnkQQ3OzQB+L4Zoq8t2Ap1Rpu+RUg7jKNOltE+vXk0eYf7ymBJNA7y3l5TeClCzTN4Q41Kz6Xx2K2rpoQtG0E4CipTLuZG0GBrB4CKh2TR88H75w0dUwgxmmpi83qoQdJgrKn0UzJ49oUXI5cc0sNxor79nT+R3v3T7wl1WlvmfQenVQYJxPc6txVSOnjoUDrIJjJEcozOHHLL5QvmZTY3hp+VIPjSMHzQAboIBGjxFnENKfmiK9Z8JdgkgB/jw1J/kO7WW+l99XbuLCHv0uNxQRPRJk+TIqKcDz/6dPqRt78jQnrFMd/5rh9Pf/c3X4xnUf5xpfbu3Zt+53d+N/0QaN4IROZIF0TiSxG1+cQf/3665spVaWq0M3Udepzc7gB7CMY9z2/WvOtRRdpAiMbMLiSq9ZqV7M/w2sW6hHmxL05huL0QbXs5dBqJnGZSdFZm+1lC11py/ktXrkxNlC3qYXD4bMbAGwYhERhl1BJ+97HXtu3aFR7V4Q7msG99o1GNw3FSrleTbYZDdahzf9qN9HOMrfGCfKDlKa4xBUSSyacevBOclPXkOHNmz0xHnn0gjbz0GNMbaISD5t/H7x7t06gQy8BjLKRI1wjkrQKObIZgMEQUUnT12sDoia+muK3k/J6TL/rYYH1O18NbNUHcbeDzXnx1e9rdeTgmtJ+G7zeK7kWlDW8scg0nyEpESFqhTdlLswDAopXrqQV6daaw0wX1wpW0myiHpmFZPgiJ6YLZHdcUxpInnlts1qi4rDAaw78JPRevi9mykZcYTOdibgAbhousVpBu8XD6/Khz8TMnW+TjLRuapNIG4N8mSg7O9j0J6vTslpfToEVskLP5y1ekX/7Ix9IVl10Zhl9mNblMmkOd2NORG51NOwhRjp2AdIbBWGRduWxRmkVTqCCDnmwaG0xP431mqQKLxgUAxYE3BaJISy4e0UEDzMXltV0gxEdhy6xbOQtJZ8+FnHUbd8rliw8Py47MLmpKZxlCN8y6feS//2b66tfuoU9rSfrkn/xJuv22QtW1sKoomHOA7Sfk/a3f+e30r9/8JqyPTZRORtKhw4fSJz/xh+m9P/V2jKU3Dfcz2bASw67xOYzBOqkC9atLB7tOp372SRXE3IV4sBXkTs0MIzQjsstZ73qMfq7jXUdTOynBLNjvfRAEHnniybSbBsnLaHe5iPSinj3dCOtH3fVRUhmHNHgw1jnBknB4+959eCxoUII42MZ/8FST9LsMUpeYwks4YO340cNM6SBmFVL00IoEOye2ER65ZmWcJHXEDkhOFCvuPVufTt1PPUBXzVCaROlG1Oo4o1sc9dIEf2sRQiX1XJRjT4IaJCrGG0bewSY1ro55TRFayXlkQ/N9R3aKAPbRcTnOL9Sw6QZgKb+8Y1eQTc/wd1Vd/eNk+/kUKi9csjA8Vi/V+wbCo4Vz54DUWDPJjZBqj9gCIk0mGhct9spKCOBAuFzj1nvmmbvjAAVC+Y6HCaPCg8QBwOvGKSQ6pzfH8TYRWnvxPkoAIOcS1rKcg+ve897LfC5gdq/HcayUBMw9e/r704tbd2BUGDJUsLe9+6fSu37iJ0EzZ+Gdsnf1jnNvammfelclkFmbV4GUJY5ywMwn7Fu2ZBF0NH7JfAkEcArAIRNiDeW5b97EARVTrIERyCTGNETfiYZhl/Hhrp70zX/7Nr1yVeldb70O4EeAxlCaC5e9wJpZxJV9nm0752iT8hLRMekCWNryMsIzbPbVCH/6/PPxXDi44h4OHzqc7v6Zn07b8QYf/8M/TBex0feyic3DFjJEobJCzT7TCVSlQJUPoF+xE0M83jcEGJYpatJXGglbV61YQV/YJamFCGCCnx2nAVK+31xY7/UcMCOsw5OAck8TmbnvrqWQvJ7aX6NqSkRtagR6CPYjY2BqYrt9AyWhE0D1GpbRgmnCf/BU+NMQYwl6C4Z0kGLXtldeLozn/9+odLPmOjUCFfPmpPGu/enoQ99O1WNYNvyYbkK4kzDfJYLOmtUeclo1hBWVLLYk1nJyfMmRE5krTyzzQKFrN6s3LHihNFeMkwGpGWXhunHFxxjSNYDBjTm1hM0wm89ZsXhxakMObXSonxASpVNc/cqli4mVZ1nBDRTQMT3Veq7CqILBHhw/j3q9TRGO4gGlOo1TJ4owkJXUA4Xn0rh8nboZEchmsZF4rrxN5gq6uaLWGvmWdZpSv9D5XLkx034xNqmHDF81hHe9gDu7aXtwptkFy1al99OjtGr1RXgIZkIVAEuGSPLG1HvFscIzNFzZQuioN51FyL186ZKYn5ylKsO6Yx0yTmFu5JtoVfmQG+cHQ1DBHnz4cVC8BWnV2gvTt7/zEApKW9Nbb7kJxaT2dKwLqL8fUipeVPEeu7vbKTS3NXBwGQpG4dtTmTCfKSQVMX+3nMFrrmK2EtrDZcYeZjXEIfnIIz8MQvSm66/j+unTi6PO+7PZSK/oIdsDXL4DWtSekDMbhikSJXPWJpglXH8t0dBqwjmHYg84j4rneClE5CZCaZ/ZkZ7u9OAzT/FfIjXu+Xo84+Z1G5ihxvJYO42DBm/Lsxb9tRekQqUn1nX77r2x93yWd153Y1z7eeEXx1aGyqdx2GQ6hJrSqy9tyXlGeKoclf5HT+UDgFpJUlqFUbXN70jTR7rTQYxqRs8hciAVVccI3aAWEZfO58Zms0D2M1U51tSqu5s4wvlsTF5ChDIlDYgNGWBNMBhy3jLAwpzGiAbwfmP8ziBGZqxu56bHrZMYjY1NxidhXDhr2P4svdeaVUxYN4fg/bytSkK/Wk5eK/E5p3KzuQwZOjfsG+FzNKAz0KNGOBwcHqBRhQgNRiUKdIYHGnUq6x3SXfx74UqC1Gr5IVCfHGoJUHijhg4zlH/j9RN4QkO4M/4yBtAP6bMThnai+fCmO+5Kt/3oj0eO0RCevkiD+K86IRE9+JkejGw6hUr3Ec60Ex2IcjUXXbPng8YyA8tGFRdclBYyfFGRntu+J33j376bbr31lnTJpavTQw89g3epYeDAPFKEfelxZuUeOQXCSAhYSyTQ0VKVrrl0Rdp0CcVV9P3MqNxAk9QpByG9TnAoVoC+1sB6qQWsggwa65UZDWUYWRwTGRLmuvCorluU7rP3K0nCRgMDhmZ4Yz1y18kT5EtdqE3RR8VBV8c6zZ/bkeZxqCjDMEwK0Q6it3LxUvJC9g7Qfifh8cOyL/DaGs31eKpb1m9MZ+VZYnQVdl2QWwnK5SMrG7drJEtoD42Lhul3XHfDG4yKjtxpQb3n4UK23E+xbBf0lAARA1oODvk5o4rfDqAiI06O06mmkDbzgnmpFrngQ499P43t3wpDvDdkiofZjJ6Pi2h+mwlRN+v50QAmtcZ4oUAUw6jcFAHpZppPfAtvpUsP0IB/67nMt4L/V4zrlBtoyChzXVCxnNbhWw9hUBMMo24GpFhKgVFKi/8WwpeIWq02Hm4+h2JadG7XMK8bAWCxCC3qNwKK6enpkDVnSIW30lNxEMWU+fBEnKMaSHHtMhAyG54Q04bI4Ojlf+daWTbkYHpw7TH4Te/GNTqT6hgh08VXXZ023noHc6cuZEwRPU4cYu5/EUov+kwYg7lRDj4D1QPtqyWkm9PUglfL2G3eDkUeV3wnn2g+z+I085Dk78Ncxxf/zzfSAQas3/1TP8EsrJa0a+fBWLM6IpAmUFRZBZ3kJ11A/mZda5fOTxfOR0IMQKgOoRmnu4zRvXsAj3kaqlplDETA09ilsGpVmrvuMig+9IEJikQQa+jtdeomTF75Yj9O2jHO+laIGFM7Et4HkgpD1NgyWcy7Y0byaD8AAs2wrrsTLvjRCVgj/r55kR5rJTndGIewXNL9qIY9/MIzhNiq6U6lzddelzauWJvO0BWgQBE3mxpssuUwCR4nD7lU8pJ8MMqePHj8GDXAxa83KipdGe3hIQ6ePpV2bH05dR05HGpGgfxF/F4yyeM+it2np6Lzl/izCqNqBVmqQ1/46DMPp76dzxOSneDU6IuQyXrHMka9NHNK+Z66/NyYeN6owlQjMslo4DkxFfOsoiY0HihhRtf8uzWtMYVQyAenhNULIZeyBuVYnwhDWHCbIy3omU+pfOoi2YpSBb1KcZPwzG4vC7gFUGIRepS8IoMmYyj9cEjwvRjMZiiIgY/yeguB6kmMEHIMWxLAEDUQQywL0lWspa38Nl06/7aRPrLI7xSiUfDIWFdlJe59VA9LyDHEPVeRO95819vROV+F+A8HEqHf9JgsmLlrNomeKfNcjy4WkLJtam+iZ01x/eJxFQNnCqMqvJSxTRhUflHOCQUqCKu5x7/80j9C3F2UNm28ksigD8RsiIbBzhiGMIdQ3wFwM1treeYI+4AwqkQ7w9qm9+yEKg6gA888nXoBTJrxCnX2yfHMhjlEhsnROjCqto0b6UVi4gbAQkxdDPNgLTDYITZ878GD9OYdiW5wJ3bUw3KfzXSTKnr3zsbUefK/HOBECegMoIVrydkGqMVexOjtbB4A3X766WfSNXze+jUX0UuVJ1buhCz7/ccfhVQwFk2Ud912W7pwFrJllHFssZ7Gs6piz0p08FAfsnjNPghZBgji0zmQDZVjNKrXfo6lziJJxvTPCJ2SO7e9kg537ueF2ZCyp8rgRCgc5X/ESWGhclJ9AYZpz5y/gE1bmU5ufS4def6RNNR9mDCkL0Iokb5VnE4N9rTwHsFYKJoCyydr5OWhG4sUDIWyzcLFEjgQecttFyWbwQXTS0V+ICrH3zPTnffK2HigeRqZkxmrDDkd0Fx4kGrhddsmgvcXONY5JoSLqFEJ7RvySXUR5h5kOopAgN8bwxAGNSKMtJ8H32O4S/fxCCCGUab5kp6xHqOt5n79plrxzeRMDRh4M4ikTZp5SmsuoEYLPYYvj23dxuvT6g3XMC8KPT+a4ipA0tTsyCL6hph59YL5wCbyt6rRQp/fhjcgJLOPNgMZBXz+Wivy+bnmeT+E1+kkR1iLypE1mEcffw7ApA2N9NkchvQacWA9/ezL6bFntqTjyIY1ofW3cHZdunnD2rTxYja64V7xfqrijnAw77n3vlTXczK14nFqbBvx0OCQGcJDj9U1pXk33pgaINlOcV9kutGmOAncfRKQpWvrtnQWVLqeZ1zlfuAZjRDWN8Ddu4BwS/kGkINYhOBduumJSkTrMBkksntCpq1j/rz0PIXf56i9XrqOucgbr0sttO4bgm/bs5v5W/fGs1u5fFl6K1Js7XYAK/ZhtCQCrPd3f/A1jFGNUCB2Dlc9xuYAOfmvufvuNUbVy0kwA/dWK8GVJ7B/F5MUX3o+K8MWdJ1zCKCbzgfJk8jVd4xM0ikFvpZ5CDsSfw4d2ZP2PXEvJ8x+RqKciFynjgtds5YJDRQ4w6iC4uQRG6XKzFdzc3i6u1kilMrikp4oshVKfbzSa0VxVapI5EBFrUvAJd6xsFDf09Obz5PMaZiXpTkAiYXT+Z6LJWAQ7A5fHx7Q2hQDZrj2YTpEncU7CPRqODsIzB8wO68ZJLQdIsczRZaKdbyHE9Z2I6HkCAH5HMnFGFYjnxVgApvLWVzVJEazYTi0smZKX+tNvBYHA5zBqJrIP6+/5Y5UO/uCNFTRkkYZazONjtMKFV1ZLaMjI0DHugQsbikAWk4DnmNhe31qgeGiQaFSWKCDJQifc+TMECjYMvz+ky++lL79w0fSj7ztRyMPOUi5YoR7HOG0OknnsW1Ai5AtM//evXt3GqXN3I7xdYR9Ky+YizeOhvUw8Wmgat2QtA8+cH+aNQhvT+lnQywPNB62A9gG9UxLABFQ1j3LUIVJPScw9dGnqT9C6K7nQGsCVayVbcK+cL8NgDb2Iw+++G1vS7Wr1sbdxeHufuFA1aMODJ0GqTwCkLADgGVNuhCO4b0P3pd2gSa2oEB1A5zJlYsZ6g0iuffQ/nTP974dCPNVV1yRLlt7MWQBtDIMQnnmAwAgo3gxpR2aYaN7mJ1Rk52f1/C6KfaMnqo6+r9eY1THYQtrVM2yDYDBj2BULyIAElPhIx7PxclSWak0qkCKDN+0VGdUzVsI/wpXfvp42vvE99Pwkd2pn0l7I5zcTfWtac3FawoWQW4Q9Ij0pA0PFabgXs+uqtR+sGtXY4rRJtZ9yvDPomrkPllYswQ5NK5A3AzhIpjJdbWsSUErSyS95m3WqITT2ejC6KUSb3HiCEyY3I6B/GlUzt8dwKgcEDCo/qBCkIR73YYDElI5kA4Bsx5hIruzcoNMyvV5AMgKp7kZHXmUoyjwqn1gPqRoShMkUQm/VRJ+rScREnsyniWWX8tDvviKjTBTZnKyN6cRuJR21WpUEVnyIOKA8kDifi1oO7S6qeYstCzqUXzvKPObF8xpo+gtyyCn+hJII1jyhPd+XUPu5bntO9Nfff1f002bN6fLL7qYaKWTfOFUenLLFsQ8xxlLuiS9+eYb06pF54dhu5Xc1hVMQgxYP9yepzyoL0rHh3/wQOoYGkBvEDCMxN/+u7MxoZOwWSNh38y+5fbUdMXVIHNn0tEnn0ndiLA2nelH/532e5FaLnI6hOmoB7LufajZzrz9jtQEUx8l1wA6vDPLHYOo1b4CO30L43X7BnvTtddcG573XrzRLrySgMPlF61LV6+7kppdW9rbuTd9697vUResx6iuSnMhJswC3DFMn+A598O+CGIth6I68tPhQEqZ2rsPm+E1c8nRagGBKt+o+zcE7UIkzg5Y6w2dQuovoy0QjIrMR4uu2FiwTPgMEwiej4ZFHE2fVNO8pUz+YMr32GmM6t400LmNwcgnUz+nXCPsitWMzczUnKLmVYSVEUcXyXI2jpJcW3T3mhG5QcNjZRDC14ShBWSdvVvktxplJO2ebBloCQMK9oRoYybKCrmGbrueswBKCnsKIxWkUEV3FFBCRR/Vaf2vMHe/+nCcjqOcjCdO9rLRyZOoKx2EO9bJv8W9huh9UsPOvKdGcVCuSeFQBW/6QYtGyM0cK1SHtdmwaUiIY8GjOxLtLKH03LTu6qvT/KWr0hhjOYcroMRCno2aT4R/+rXsWc1jPJgqvV84fi2NABTIbu+h1rh7x7Z0EyKWC/B650LADLcWxxhrqMsDhDnAtf/VN/49rSHXWcKMK3O9Ie7VVhsPngtXLIGVQfiOgegra0OYlOcfDyU3Npp7xKFFADYIMXvft76VWthfDbB2HI4dtU+MSjDCibv95FLV665IHbe9NQ0Seu773vdTPd3jHCERTmaBGBky2bOSSKQevHXrrW9OLVeTj0GeFeTQR+IHEYXpTPc9dB91pBNRe7weo1q9enV64KEHY8CB73UR1KfN194I9N8CEHMgfefee9MKmOsb4AHW4XHqpIoJloXKFIcFa+V7SSfTw/p8tu/cnZ5CcLYdFHPNRReltcvkHL7GU3mquKvH2ThjbJrDeK4De3ZEhTyaFDWEyE3yVz6NSoMyHNSooAHNx6iYUeUwgn1PP5R6dm9BBCYLdVbhCZdT3ZYaVBpVmcNkOCTcVPz/MCy+YeFUGD3nUhnittgWOUTsiaLDtoh9g7DKD8yXfG0ttRMXwiJuXHFRbPWePEQij3ITFDlF+calUY1zOuewDxqXhsUJ1cf6DHCiKoijSmxPD1CxiSon3Smg/f1dSAJz6juX1xzEYrpAhSHYKmJ2veVJYHLDihmIlDQjculwhmiqZIPaRjCdPG8tsf9y9CMaSMgn0UefghVgAdXxNjLevW4L3jH93fKEHoucajr1oWYUYbtp/34QfQU38Z23356WMMZ0GuHXAJM/zlLra2ECoSOUxr0XjLsSWHyEiYnfpJN2Ggfk/IULuGIL3CKfEzD+axmIPR+1V6HxgaiT1XMA2GvlNEzXrk62BoeUG1xMboraz95//3fyib2p5ax8Qdov3FMGV8zLlas5wHWPogq1jC7mwzt2p57Hn0QTop8WFcJFe+Aw1kw0MseGS8i9DnJwz6XEUL2a8A+Ja9ke4op9tLo8+MiD6aUdL0UEpAzdLTdvTksXLk6PPvYoheeXo1C9atnKdOv1N6cWalUH8MYPE/Jeu+kaXkekVX5aMTsgIin3vLxH7MO2FGYTsN8Rt0Fw9hnyNBtvP/Jzv/QGo/IEcQE5PcfIGQ5hVJ37dnFDWZD/9UZ1fqSNoV9Mt+BrBklnywVL0vSWWcyShT6/9VmmMj6W6lFDHcf9e0IsXMhkkMJTRU2ocA0R/mUsOwwlsiyRKL+E0k0Wg2FRcul8reFL9mgxVC2sMc4KvpeNqiZEM5XHks+WvW6pXptJtBGwnP9jOGr0ae1JAi8wrHC6RqXGxjAhoEVnu3EduBYT09XKAKQY4bVKZdn23kUH6gC1GSlJkbfhmS/omMPpvwiSMD+HcT8il4yztbUZEReoSRZmpXGJRjbSb3QZ7IF5S5YwnWMmtRK4ksyCqufAMt8qL3uUzzZsEwwJUZt8VHIQDaX77/1O2kOdahaNeXexARfNmZ3G0LR/6QcPprP7DjF1cWVcw4mu46lj48XUGBeCOlan3aeG01ZEIg8BFmzn98dBumZyPTdtvCxdd+mFhHGE42idVyhy6vPnI0e5d8sFjXji6RwKwXaUEgSp+dRTT6euR3+YWujpqsWooisZ9BLuUqz7CGveB4Vs0eab0+FtO9MEKsntrGetBhWDep02r3nnbt8hPEnN6kvSzNvekhKSeMpmGjWomLGPYvS/kx/1MIjB/eS6br7+BvLD2Uxe3E+r/yNRGlkJGfm6qzYygaYael5PhHKb8HoVxtTFhEUnedSh/WHhN/5YiyRnNsI4S22zCoBpnM94Am/14gtb0m/+t4+93qgmYB7HJjNk4ob2E3vuAgFU1P31RpVJtOWcqKj+61H0VIR3rQv0VCRzTJg4tX1LOgAC2ECs7VBj2eMdxJ9R7FRIMZDE7KGC3JztIf6UA0ait8r6jadU5Eq2eBjaGeaVHssHmJ1nvFsQZQv4/xxqmX8eNaEC0YzfycsQ6FH+q0aVwyEpKYIkIpeGfTF311CQRTeHMmcq+6P0Bo6eGeSBDQBcnACO7TqF6g6GaIg5x01DuUEp624aLiV0nrGFAlBhJuq9LTw8ZdLqyLlqOP1bUC26ZMPlaRYD3SobW2hnwKg4VRs5sKZFETLfu+joOZ1CvxeHCnJmXQfTPfd8I+SyV6CeehsCMe3QdMZHT6dt99+XhhnsV2cOZq6A11twx3Wpbhk67Dylw6fPpJfRXzgCC6bz6InoJriE8Gn9ynmpjUFuVdzT9CjIuVzW5AQe6GMD1a3k+jkV8lpGeZTDDVh8z/e/l6YO7kwzoRXVyDd0GICG5axhDpxuFIrnEHqdoIGxgraRVryvB1HU2zAqQxU9ERNSmcrdkeZgUNNXrSHeVbHWwNqOX3LCbS+m+x7+QeTS5pgrFy9JV0BxaiTn8WC+94EfpKPHu9JFsFLWA0jU2NZixy+Pvw11qmEOvHFyZvdjNTXNBhBPc/Pov3PQg3m8oTL5ldNUJtgv1hQ1ysuXX/J6ozrRdSj6a+zlt15zCHf9qv1UIDZR9rXvKU5IDUHoOSvnOILFL+ckzSA+bWGY9gzqL1TW0vFXgdVfeSY1IX023URerTq0/jKDIAMVeSSKa2vc/JqoMu/vAtpmYbUbY1xZFhEGaGBaVkb8/FPmfNajyo7ebDUFxF4ge9mMynCzoOdEhaMIQHlwpW67RiU9ybqU8LmGJQcxaFNcu3meHthTTC86Ki9Q78V7mFMN4PW9OnXi7R0zLLURThXdMFo2mXJtwtV6qXqn9rEurXiXtZetRyUIQ2Kih4OcZaW3tqOvAFDhAZUDohwwl5hebnGcSk+98Hgoza4id1hFiDR/VkeqiTAKuB+YuuvRx9NBWDOa52pIuh23XMf0uPaQUj7cDYiCZ6yqbYniuiBBHclejSNLR+gQd7CaMgvmdZziUdsyPyX8rcBLxYynqGWIK7L2NEoOEvXsv/97qfrY4dQuLSt4gqpLYSzcbz+H4Mxly2Py4nQ8fSM35B5xb42ricG7DRFKT9Y1p9l07NZt3JTOsibIsgqhxROFD5EeevLR9NRzz8Sp3IKRbwToWQKBW66pnvShxx4hBHwlXWeetXxVyEkrElSyWyatP6oFSGhdRQg+bgTiM+TZVvLvOg4mPVhEaHwq8Up4UP/HVLbXG9VRBiJLB3HerhJih0gwt+DWvPngZUXYVJJqrTHlhH/KgVZhWI5CQRhzwWJQMMqNnIgHnn0s9e59NYxKVSUVbVoID6LNofAW54yq9FRhTBlY8M/58E77yWzwMJMAKbQ0EcBsJmUHbXC/Sg+o47K+WRpsftt433MiM/5MFEwv5Tbg/XLhNzdLOmlk1FYUKVJsqDGJs2yGPHEkLiFrV0ic1f5ZG1vIzf1kW+jpcglA6L8g30ZLfv63/McGWv8tZ9jSPs7rVnAKL1q5Ik7xVgxiOnoP/eZ0eME+Br4JlDdxAKr1Ycv5THrZatjMVaztAMjirn07eY71CGEuCKkvN3Al13ACJPA4I5Kmo3Q7hIKwIi6t1GuqyK9moV1XC+H4BAbfNnM2m9rSh0/fGwQC8P4JBSvwMFaT1ARRGlk2STwC5bRVoGUPOYC7iBsCPphGCjBIW3sXYEElGpA0rURLfxZuw9RZ/2boRGO0CFUgl6Dki09D+lUfbzXoQU7Lzxx0y7Da8QAAIABJREFUDpsuviidBWGeBLQJRaT8RGGAjKXv3H8vqN9LrMlMmPyXpYs5VOq5Lhkl7hxb659FHu2mm9+ULnCaSHGQRjlHNDrcPw8xSj00SwLvy0OMvcJ7RHjLcwoami+NY0giA/u/jHvK4u/TLz2ejh49hIb24qROwC4+/PCevcCZpoBucgumseMLaD2Ll5zFqDxNRKPOGRVuMw33pJ2PPZCGDu1Jzaj49LGQbpoFhDOGmVmSTPeec5oI//Qk5753PtcpofKsjZ4Nq2RcRB9W/LswxsIo4/7KPC0iwrCcIrzLhpnfN+dQ2UvlhSzlxTQqEb/MnMiMimhC1EtpfEUYGhxAeYRRW/U9clXIVniNzhpGPhAsjGal2jOSagU3lCLAsGIiCSig79veMTtdAKDThLFMETU0wak8w6QIu2l37NqfHnnscVq+oZXxuw14h1YF8kH2Wgi72wgbL9+wnikajvfEQDFoh6SpV1+JIe8HGt/D78+3KKzmAnWmOk7lE3igtjWr0qKrrqAmBSXPOk0cboJSedOWiOy0cTYykgYSnaPfUkfNOhoSy+quA3SZYApnD7naGNxFD+sqdCVUKZ5OO3sfyX0lMDUBFGvJgRvvz/WQ7DsgoIK81MPBKETN9EHLDQAL7UDg1YuRmwb5y51g2aQyLZeaF1Smf//edxi0fTJds2ljugjSbCOlB/vGZM8I1w+RD1m0XrxkKZJpeXicu8FDMf7mFglEOzYCXgrBIfLfLvZvF2H7hWvXpgZg9ePoyEtimMchZL5n39rqRW+QKPv0l/5nMB9Wwuat5kGeorLeSuW6nk0iW9e4M8Pn2SMY14v3R4s49+/ku6oYpo26KGMvJ0+fSDseuQ/G+kFqJhVQn3oDKrZBMVoDinwqUJW4rYyw/EejKhjjcedl7SrD5SHrFcaSvUWRpudTpTgAssOLX87GW7jAcx4wzsPzJYJ4Vbay6PINowr0qzCmAn0MJoO5RHAQM7E26z1kLlqIbGpjPqpojfeSPIC041yhj2JtfpRhcP5qJWhlK15jLqCBoV8NJ/84az8E3N2HoOZjTz2ftiAhoHyY95vbH23rzwhdx7y5jLz5cBBFPWFnQSC+6qoro5CrqU/we4OHjyAEycD0p55B774vLVp/YZqAalNFb1EVrzsLHzNz7/Laln/iAPMfZwhjVe4ySMHLVqqOxDWqZ1FN3W3g5FHEVJ9P/SgTT6M+qbKTM37Nc2MQhXk63rCS70/grYXBBTrahfBZwwlYKyO090xXUIUibyWtG5VockwxpH1cxJCSgrXQKtMMvaSHA+vaxfidR598Oi1evCytJeStU7XKFSLkHgRpHWE9LD34mGqUGrdNXhCLZzhIL55Dtr1nyQm1DpcjSnAJXsXB/BAak42JFwKdy5w5grimamC33HhTugDJsyMwR5aR+sRzLj3V57/+VzwoZvjwoB0FWcvpdYFsaB4cLTPZtRXgQs5XBCuIyIs6VUxBh+jZgAuvaqlPQ7Rwb30YRsWRfcz55d88vFk0FbbjPoMydM6oCpdSGJWbLLvk16ByGpNbp0D4coiW+X/RN6NZ2O8V2wwDKWpgeTNkY8qvKUCRwrDOhZBhgEUhujBePZibdDR0BXnwTuGTHqURRWG69Ghl7UwD16j8yp8aNlYYVb4KFpI1PEuSEp4xcsuCGqagpLE6B1o96r2eiCJL9XgfmzvHmETRS0/aAw89BpNhX+pFAMc1zwz/DOCMk/+uvWhteu973ouYaldwHC+95KK0kMjDqSlle4WNiZPUDV/+1rejhnjR5itTHYac2z5sdReAyW0b+U9xSEWoK+EaUIBcS+mxSmD2Wsfb2D5PJ0AvMt9HnnkiVZw4AoNiNFXFwZFD9+AqBi+T1YizxzyI/Qa37p/ufSC1L+1IV25cl/4NjfRNhHhrgNlngG5WVNTS9VxFNognl6zMAT4DY5u1bCk5PF3MiPpMgcadIvc5Beq6gAF4dTNgncSRliODQRjsI4RyVdyW9coajKaS8JhEK8LwHrzXuAcAa1BLh4PI3kFKD702voL0vkytb5SDdYica4Rn5V5op0j85pvelFYuWhYOAZ/4eqP65D9+Nl1GYryDYuEpWpdnQxRsZaEka1SzkNJgcj6op7Ju5QMVsMhTBe1+dLRLIyfdDOou3Yf3pu1PPpSO73w5zSMkMX5ugzQ5C4Qluon/g6cq4O4iILTQl0Oz/GBLxnkZ7mlU0XZRFH6DQxi5n97UbaC2QvYKcdiG4fgZ53X9ziVu8ZrCY2nAASta/yL8IByRSTHiMDkZ6eZaEl9jKTzJ8gSPGOejTJqfGwZXGLPgSoF/x0DyoD5wehainYq+KAE9KgkUdGmMz54HCtfBhpKoW89pOEwe1396jG7VnvT4k8+jrbc3BHGM8aPzmnsLSTTe48d//McZKvBrccrH6EyHBUSA5BIU7Am+M4NDYvg44Rk6483tgCOEZ3kAHosWL873mOHE/Czyv30muZvXkTlOcJ/Oye5inwbc2nMfgpMwaGYjOFPL0Oop3ifnqvnAiQIu/xU1s1ucPozUCai1rfd42nqwk+n2XYj1tKfrL72Eyfa0uB+BXziqELPtNASMkre572Eua8xBbbBEWlcthwd4DQPPHDNqv5gZWZhy3LH3P+EQcZ7hjABA7O1S4NNCtc8ZKhKH1DiHl/ruNi4OgAF8/Zv/ioIXEmjcn89jBcSFx558Et7nUFpGmrQGMdOVYAiN9Im5TtXlcy491Z999QtRGXfywxQbaY4ilDyUBjJRjSrbE3eCC48O0aD1ZBTwvFE1piZOjekIrBzr3JV2PvNY6iQMqCTJ7UDYcjFk2xaM1baPHP55WJWeyhMt+5rMASySxtJz8Pkx40n+l3lVoG25Zd2TKGJ/T9pzGyFvAk0yz/4tWizKQ8FrjxzuvE8856TMhcKY8VbkDc68yu0fme9nThVbNH65CN9UUXKcD7lPwB3+frwss02y59KotDu2mHllTL+wjFERvWa9kJorCUnWMnXDWbtuvHpEJdXnOH6sl3rSQHqRCYXb6AQWgQwBpyIPDQF+ttSv//pvpHejYSEOla/M+mNWysq6dpmFEfXHWC42FeWUCYqmduvKr8uqrdkb52Q18N/873juMDoYS4qOcrHm7FRCosMvPpcOM/Sggz6u9okhcjaQNBDDyLvCKPWVcvTkWmBU5nIY88cZtzN94ax05123pX144avXr0kPf/O76WaoRUsxmgag/XoWzgMxhgzyTmNQlsZAQQd4x0G8/4JrN6X2jVCWEBpK04TZSwDD+/ZeBEa8TroJQBfduzXkRjalBZmNwzKWIxBH54GNp+fpBO6kHGCv3HEYIY1Imh8jlzIdcC9v3HBlWjUfNefgfJT8+teEf5+752/T4cMHUXUlDJBRzgaZSazcIADBJgrAOcKD7KniCzccWnayEohNq9gITUiATcOtHd63I+3d8kw6uPWl1Ieouxp8N197LRoRxMhuKB/Tf2ZUfi90HPKDKNtASrXa0EMPhdTcPRvQuoBBcRLGm/qrAbPnU0qun2TaPAdYD5Zb5kONNgz5/J/gEvrl+3rCsXNVwLXjeBD2s2CFLIo4FCKXLET5+bjov+KhyT0MUf3ISQzPPEQKDQip6JmDHG3rGTaDy4bhdiGGv+zSi/BUy+IUVSWpmVNbbcPuk+geHu1D5HJHevVVmNue9npV30gAB8XYKg6zz/zp/0y33nQzjkbuna3ydDyPHuIDITQ3MOR8BspFGMDkGaZhYNwVVS0cVPaWWTtSy8+aTF6PWMJYTw2fzce9nIatrz5DIzOhzk6vC8/dR6tQPZfRD7XtyA8fSnPQL59J8bmaa5qUYFuE24DuYZzh3Q3M+Kw+crB7O/enl0/Rj3QRdCyADetE65cvSutggEwaxoJ6wnYMECizq4wOlHCoAR2tJiyclobICee/6cZUf+llGAoSzAW8ne/E7gUOPJ5jz36Ufg8eoYGV/B4eYwVdytPhXgarpvBrige4d/yvh91hpBi+RZ3N1p4OjKmX/rBJ+KBXXX5F2rT+Ku49jzAq1cbO5VSf+Ze/TidOHEvXgv+vZDDzkf17gjLSIOePTRvsZz44k2qzJsF0DCk2lZQZ+4SIr5tbOSVw+Z27t6V9r7yQDu5EI4GLsu1h8w03Md8XomKkZ3H2FZ4qzOAcqdYQIXiARfhdttkbfkntnyIGto6UlVyLr9jDOWQzz8iztBzH48bOoU8YViE0E9MUnczo/4pIrWRmZPIui1oUmg3DhnnYggMiXjETVu8ni8EQptw0vE/kXQUaaItKhu49gPI1KXsdU9nDmvLnuMFOgsJVAOSsuWIds5bYLNynXaULQQEPOOitl5nHE5XMjHoWua7tWfbM7U4oU8vrZ3CQdXTMTH/2iU+lFYuWFMMDACtOb0HL7n7Pc8bUXMIozTX0CTHooPtFZo+doci8DiGTlRQ0ARsIeXzOsWCWFfjrkGM9nd3Fs+4jv/jhE0+nasKsjbRdtDTNSVv37EzP0Iq+mEhkFSf/UZkTPSdSG1rr1YrL6J0jGtBb5/BSnp6kaE+WKcosZwFIHoAA+wC9Tso993C/H7r77WkuBdZpaDo2UCieEQMbrIdmZsXZyPsMBwHL+IABDzW0K5bedVeawZjcoPiGdzTisYAMGEK+tQ/p5gra/yUzTxFuT9H2v+jSNamW6fL5T5n9ckAG3H+WzuZj6RtMfrSX7pZbb0XDsDVQ1Tk0V7ZSRsr3Vk7Weo2n+ubTD5IA70g34E0uXbwajesd6dmHH8aF++I8PSL08cTnuSB7SaJgJpRn2weWX2UFGmHEM7ApjlDs2/3Sc+nQLuR24X/NBqC48ZprKIIy8kWj4iIk65ZonLdT7P/XeKoC7XNzWsmWomRPlfUjJ6sXoVjZsJinu+eQUuPRYwZzI/h+tq9nT6VxVXHams+YYEY0F2CIuVGhgsRDd2Nbg1F6zFpVP2z0UShLMRVCTXg8XR5d4z4skvnwnBJ8BVEC78uhrEsf16XkFy0bhrKiX3z4GPd1AqNaTJv/PHQkxrm+0yTdx0ie1zIU4AAn6/Cg3q8qPf7YM4i5bMuTI71wQvFWNekZ6fGmGzelj/3yL2e0zZoYssjdXY9RgP4B942Y5owOhqxdCvhCAXh4Kyf8IEKRl9IrdS2bDg/muMYyF7RBkoPkYfbAfIZcX0LNZ+/+/emBBx/GQ01Pt7/1rrQA/cUnaEB8/InH0gKK+rdvujKN7tqdupELb0AXEAw4Nmko5pbMFp+Rnl7NCg7oUTzBBEY7SB5+gvraXAys79jRVG8+yPNt5BargPaigYVnaFt9QPAakYYfRgVwwuv7yIeWoGcxh+JwHv/E72h8RRg7RtjX+fL2VImskwIwo4re8LlLN6wDtWZEUEnjiTXIXQ6GggOUGx6CN3gK4ZfbkK6eSzE+h4zm33YVWOyWMJ3/nPNULx6CyEjcuGjBgnQBfKpODOx53qiKDSLTQsu2vhSWH4z1LNpvRd3pDsKbNSAmNbjhnlPHYWGTeD77ZBjVGMjL/PbZ6ToY1/WOhmRxjEJDruE1p3wZBZfhX8n9U5Cm1PsWkZsokDg3exRoi39PRcLCe3KddtTWgCoZ8mVwxUvP5QAJtlKCRN7CX8YpmFv1Y2RP8eVpOkEsPka4JJm2H82CYdx+aKFjkKowaZjFUsYBn92t+L6nV+7x8cT0Pf1xOZhATyNyqbb8oJpyGMFqNm4DUgPT8ViHIdweowX8ctas8xCzkdBKP9k9hFfYQgj4SlC2olnT9/fAIdz62C9/OH3wv7wndCFmkMvs2/FCeuj+f6BU8gprNgTYZEMkEscY9vQapL0g0c6o7MBjL4QyRRg14kbKt+F92eH8Cv1QDmJbduHKCIm7YJFLG3MWlF2vvUDVx4lwZsG8X7mATlxCo4P0ZE3nkGgQZVMrn/eULhWy0oTHttTUUJNyH40AIIzbXwXyOcF/PTBnKFBpJKLcgf918jwcvVp+p4q1mUbYLC/TQdzKfTsgYJJnOYpnq6TtvU09dg55PaL3GjqNsuhBUMegj9VAHKZ0GiDFOKBRHSrGdeZXHsAeeOynM5QHQuOCWpYRmjPbZNPISPc6Zde0z52bFoL8zZ5zAQdbazED8jVG9SQ8P61PUucKmLoHdyL7zBQ5vZQjtjJalxNW431PfntJzKXsfJSdXKOCDjd8kPbkUSbYbXnykXQMZoaM5kUd89K16CzUOl9X0OANRlU2KIZRuCfjRMueKfIoybQalIusl5IxbANhaVQR9uXQVGNvbCa/w8hFc/xTTvnw5xqV4UwglyyumEK8v59TkHczx9BxNtCUovWDHipifdvq9Q56KlWYwttFS0zBNrEnyy++FxB7kespdxZAevG9aHBkkw2B2A2weWoJexZRI6yEzeKQ5wMHDweLfiGh3F74cBOEQNt2HaSV/XDainaIpFDzyDBOHvY00LbPfOrj6R133oanEgYYTN/95jfS1//xH8kJGeaH6MrokE2ZAF8YUwh2wtWcAeBQC/WnkvzIfDBEbmxxwUvl7mqCU26jijDNArOs9GmFtAG7i/yKHjV5i4q5ON+L1w4D1/eR0DuN3pGiiuoMwqkbYmPm0a0oxaorInEVwzvrL0GDMmCw+GtdVN5etO4YHsfYH2hSdDmEgq+zuPi+7fWTyihABxskNBvhuhDFAx20bJF3rnSpKH9gU5UYX6WHKofdTAAQ2UOyVzSSs+wTOwPU+TfKiGtlDxje+/uG7P7d+iJ17+j03bBpU7rmxs2pbfZ8VHbnk+KYW73WqDiRAt3jl5agiNRF8rj12efOG1UACwWrOzYR/zb8cawnJEqLZU6XP0u+c4xOypPHDqVXn3mSQuBxuFRAkKj5XHMlqFaETfAEjbMj38jJ5+uMKsK93DbvyRWGZQGWrwj1wpDUteN7fF4UYl2/CPMyP3EWMH4TfLro6uC65eWVOo96XAU3wxA0ntg8ucUkxGYihFMTPedV1qkCVmejGVe7KZxwHkblvZCfRStGcBnNc4xBCyQyjqGskx5gS7TxO1xFo9JL0VrC92aiyTcLsnEVm5DjnTlPR9MS9eK5rsPMfJKcu3UncsU9TAChe9XT1/sOjUSYBM1109Pff/Gz6YqLl5OQM/y595X0N//7y2nb812h1jtOzUi1qRE8rdFFsBeUfsNT2Jg6k9E89ZREXBMb8PrsdiWfCpVd1rrKBj1oUTVKEbBGRi7VoG9x73oZDZl1NQVo5HX2IQ3z+7H5OfW76TMbRMOwWkIBLUKqENtCIf8xa7DnQrmfVScfj88JVDeyC/dbxEiZbODm4X096GulUgFaSCGTwaIKlX/XaEOWOzx6FhBSEk8phSmJmbx3DMbgTe3oreG6p3jfWiKpOln2GFZJp7OQPsI9eMB4CEynedT5AZfTKnINrffTaJh0CN+aRbA9XmtUz3L66akMgzqgx5zAqHYhUVbjBwOJh4+S66dhBQhgYsTmxLKtUY0o76Qik4pC6AMc6txNXrU7jfNw7EHRqDZpVI4BNQdzUQKoiMuIiwnk1TxBNnrkTwVsHgYFiTWGA+juC16e+ZUgiuGooi267gJql/s1C91wXVGA3ATHxsDy10LJyd/Rs/nQi0kekee8Bv2TfuqDtUYV/D1+V5lfjSxiaGtzoX1OFcV70rDCo+fNUPafeWehc+BBIWXG+hefOUJYOcRJOUOqESqpM6G8VDI9sId8SiLuJRdfkk5BMD3GVJNt2/elg0e7MRZ0ABFwVGcvNrxfaD+sWjwvfeWLfw56i4rs4MG0Z+/96S/+/B9AuqTiEOoSBvn5IxiMCbhMeDfaEC05UnjkHypk0mDdB+hYbz8GcOGT0UAmWH+lFeIZ8XdDTq+hhhy5gYjAepTNe1O8h0KgkoM93LKYDoP/MKrTeDCfbQ08RtvR/bIXLML5qDvadTEC8wZ0kUN6jP0U9b4g83iIZ8TWXjwPU41WUcwZhobUrGr1okFKALigaG+IKHnZJkMPNXNpqVzeZ8yE5r5zacbxOGIFjtiqClpXDMrgvuvsFI9QPoNCXoO8T+tYl9I6sulNtzEYwsF2M9LVay99vVE9BxUj+N+8WTuh3NF9e1Mno0JqPX2VinL354y80KcwD+RuMaxhErnubsbZoEPQwCZTm0BvNcwc1zOcRhP03pirbdq4IfTTq/R0PNhcVM/vWQRKkTudDWKqHqoQdymMSh3zmFsVXxkM8Joiv7F7lwcYfU0iVvy9GQ118yRXRM8kq9q6UKjQ8mWfVUCnJsthrHpIvZS6GBpABhJ8z6AhmQM4eI0N70MyPHP4tA/Cz/PfWdBGQ89GlYVCcxu48PyZyNP0VDQLYgwj5GzNUIkayFtmEqNPZ5PuRRfCjb0M1vZRRugcZWCeRd8RJJO6MDLVjKrYmOaX7rkpgKHN11yR/vwTv8cklQGKmEcIER9Mn/5jpiGeYI4t11RFjqEBqFFvgp41OVwHp4Q4tohN6HwydpYDzJrZA3p0J122yYLhf2PBru+nUEotM4CS3A1QWzDrYxg1rzckLGuHvs8cQiPXS829M4Z8XI+w9AAlhGjTcbO6Thx8FrVHkBfTAHL+m9l9OfXO12wrjXt1BDAkFLQEZoDWNaoaACjpcPVETz7LXgw5DhLubZww2/46Q18NK+cFeSCGBd0BQj5Z6bLWfY4+93paRpq4P9tjqg3vuCaiXtKzs2nN5RvSlXiqMQ6scb5/1ep1rzeq5zEqvZQX30gMfBSk5xA9VQ5Qi81vZV72QiTHwsAsBpt5kkU5Qn1rGBXYZpjWtgj0dXcxTPsYtI9+RBQ5KTCqBeZU1wBU4P6j7SOAZHPF7PX8u7mU+VKWezbMyypJMW0DgzJ5jL8XCJ2W6Hzi8BaFUcklswt1RDUdGwklupYhGNcuXWcWjO56NpihqA8sDFj41/BM9JWNeoadrxCIPVI+EL2geZg8vz6gdcMXH7yAh8RV88swLAGc8MC5LhWbRem3MFTeszQqrus0D3ucULF5djsd4eQs8y8InXhb1xeS184C3NkLe+LAoWPphS0gfgAxxximvZ8cq5qT2UMn6nEY1X/5yR9Nv/Er74cxcJR92pueePTB9IXPf521h3yqN7YFiA3naTzM6yMyUNCU9ZB5YYgWWoYk/uaIDjyvIs+okwStJNis2fy9Np0CkXSS/SgGFp4mQjR4f6y1EYPycxqX+aMbs5LnbdeD0l96L5+1xprFdE4Hy9vw2AMny2u7yfNzdv0EqdzoPiOR5xi/KpdS/mQYis8nI7ZGCnUcNgr5aGDeW9RTdRaG2uT2g3jm0FeJfAFddIzM7gmnSA5jWL3oAppP+vn+qbEdxx63cAY2kcIg4Xnb9rPq8svT5XQPj2pU2MmVq9a/wai2vZxrKlxADRvhBARBjcp0T5ROON1Tw4sxdPHknUFy6tSEV1G9qSFuX3pBB+EuDXqw3QeoVZyBwDiFMYxiVHOdpE5i10Soo9xyhEiFUeVNL0bKBldsxTwp9CHKHIqFVR2WBSznQRlbu4jVDOOK8KsQ5cxQNkW70JNAa5vFCTUoO0OdJoLbbuYht+MJlCk2tvaBxSwmUT+RIoxbea6RmDOcUSD1zatjU05L/XjfEQzXU7PGTWmvToAfMvc5/V2v4suTPBgVFmvNpbQB1k729Qj32UDup+yW3LUOuqKH3dSUKxYuXBxM9J0IsRyBNrZn/2FysGnM6eqm/Rs9RjZPeFQMoZrC7v/4jV9NP/XOzQAWnXiq4+nf77k33f99JmEqikKrRj8tFY4bMpAZZhif5NbqGOJWimxa8+dAImwyXBVcmAHbwEOhThk18iRHexo+jbOGkq8deaMXcN3OAVls+jLU0htoLHoBDaqZNhXDS71FIMDUiexydq1krBiuWUx2vaMxtRj8J9lVpE9QyDnAUbiPsoQHrfr27g/FgWDJ8zND2xhHJKHWkA/PJBo8g41sC48HgsV8D0xFTaN2WbaqsKjaQbyGL71gjmzcQbw3h0QtAM8U678WRsUV19+YxvFg4/z+BrqR/XMOUn8W5kOEU7yJ41G6qRUcPbA3j0qJXCvXGjx5hHH1EE473LN/d9qzexeC86iSMkZnkgc22Hsq9UOVn5ThzUKNQVSUSHvT9ddG41g2qky0DBqsMK5gQ4AF5k25uOtChSKtuZPcuiIkjAo9T8KNXqmeg3rswv0BX+d6k5/rwmmEEQIKLWk0vI/giCCDarW2oFtMNkGOzwh+n5CpAEUWfRFW9+TTK1nwVqHWWD3ykBgHZHFUwzZPywhY1MViC/OxBcvDOppGNcJ1jHgS4l3nLl7IcIVeZJAbASrmxRR317YZGa3DiO4fYYD2QULAY6ilDo0iE0at5AjAhYanorigQgf6fp/70z+iZAHsPbwrHT+yPf3D3/xb2rm1K0K+asbgTE5VxkQUWSH9MB48IGv5mdduzuO6+bMB2sU9AKIVhYNS75tlB6JMjmz3PAyLTcWaDQCb97PZ9dp6u1DzpfTgg4j7jxzIzwU08HAL5SpCM7yW4bFaHTOpb7VibD5SjSKH774+H4A2c6rlMYBheQrbOV0LKGCvWA2Hop6qh3Z4kdkYmm54aOcx7y9IIWjhs/bLco7M8rrw8hnscj5VaOQXxGyfmQBGAFb8Pd+/NTtkJjQyxVrJUZ0dcOXNN6WbGRE7bosNn33lqjcY1XMo0mr5PqRmNtBJpn4cIa9SMUf53fPshZxvNHJiCWzsgpXc2bkvXXKRzWCEfiePEXN3Y1QnQ/YqNjeeqoXEc/NN10c9I2pUGpZnokYbsLYggqRUWxgwKn7P/2bpZ2k4hpyiNiJrihoKa7ORrbkE8hbPMv8JVCxr9uUhbU63yN4vfhyoIz1DLLTF4UhWBT/0ZELdeihaLUaAz4OdLk3TWB0mgUwMCbVel3xCT0Y3pp4qBm6H982dzQFQcHNZcibzVA3/hs0v+ByIZQiIAAAgAElEQVRzqUaklE8wJbANtdd6mNcTIFnTeb9GakDbduyIETJdImesYQ+w+CCb9hQhiuGpIJZ5ynrW/lN//HHKFvXksDyPfS+lz34ShszRUUAE84c6NnNznCsD5ESnKXd4QImGms/UsMnMDd21TjAZxFsNw0OUqGNo1Ea47GHRC7tBr98AFG1oOB7a8WfDSFwfp28YQsXtCt8a6rFGPmk3uhs0JNvwLAISHkKt9Eo1xjwurgFvbXhVFfkOXoXNLrQ9CJfQTW3uo3suwakW+ra8viHW4AR66IJJfoboowe+e3YQD+1nBgmAK6lmbZtZ2wZCugb2pBMSBSoc5lDKjBst2fKjHLjhbOSidn9z6ERCjPzcCO95ERoiN95xZxp3VrJGdeEbgIoHHnskvfTKlrRv717E76toNV6KzBisXtE4E3lPeZNtk0I7VdkASiXvgaZy+nRPWrxgLnK4iGYCVii/dRoWhX0syjFr4dX8zg2QHpcx2sbCm8l85GoaSWFUkxFP49n0DoYCwq1BdyicUITB/j/JqLlu4CjMqBOFiZY4YqYLBWOBTSLCNE5ynnXWs5GGYZlDBRqXcyoFXvRMonvjoVKUaTGhvMSa1AEFV9meUaBBNhgaFuShcRhogY6JlGbkL9NYg/bkf/lSCkajUia6g7WYRvgzREjSBFo5g8r8GGvQiBad9RXbvg1BPTHVtBhmIIPXrQiN/DtFX0QmZaq872d+Js1k+vz0iWMIob6Q/tef/CWNoZYCDOdEtUBpBU7MkdFBj9Z/PMgZDg8DlMh/OGT0XtbAhsk9RiXZcuUicQIAwxi4Ibn3G4+B91LvrikMl5+TixjCRb6FB3Gt3Kjm41V4KL2USZ1RyADwuuieRqTHikgAqFoDs5M5I3l+CAcHG/x0HyNoza14lv14LVWt/CzX3PfVME7j0ZyoMoP7yCUMIwY8GyGjXnfC+cWxnY28KPqSL3bM6+AaFAYygtHzc5izLn2Et+Z2XruD+Ewv3GUeovXohVQRAi6+aE1af92NadL74jPXISUXe7BkqX/yc58NSsoixjJO4+Ir2FyXouzpcBfZvZGQqrHAf6vVpeOkrbTgR7dqJafAUdA+jWqCnpr+cMdA6cavPjjeSwj98ksvThvWrwvBSBsS3NRComFUgh+GW+Gh+PK/kVPJH8tUo6ibFrCDyKO1kwpOnqgPFUaVXVV+v7L/SQ9oUhv5Fg80qEiih7aH65n4WS4i54kieitbxaOZxIKmjBH7kUT3ynKCIV54JY3KafO5RpX1zXMuUl5HQM3FgRRqQBixMPpcunPHOFzkFlazOWVgyAppa5sDRekUunK78gPlHp3X5FTLCfMZNm8NeiADGIS1vDvvvAMloKvQ9aM213g2vfT4w+mv//xLrB9EUzag0Yeb0vucCXOglcF8tj9EJzOKT4ZsanC4vB6YehbXFtWfgNxdR/MYswqTdk9vjdXNntkrGAZ7oiQnGw6OgswZwpnX6nlqDNnwIIINHm7+bmzaAr3Va2nwdjK3YVSuqUbu5wnNuyd8fn3srVMc2n6u3sNcy+uKfjLzKw/NQL0sl1j+wSh4rxYbEo1gMCrfy/tyEkw9KUAT6sDS7pppfFQezkPXWWTdfI5f7g0P1qxn4QFAQRsGxSUbr05Xgf5NYLSS1658Y071yc99Lt2HoOC73vljMbryKdjG62l4k11uQdcPMbEM6w/eViRBoVdnz87JE4cJ/dA9wGudBl5Xxkl0yAcWRTM20jxg47fc+iZauwnZNCh3ne5UA7AIC+SZu2xJQJ2yoady88caZV7fub4cGQ24/um2S5f1kyKsi9eZW+ldPbFKtkQkwbZnFOwJwRD5fYa9wT63M0DCrKabdQ5Nbt1o1j+yH5ShbpypHp0nvJNLzOkCUoqv4OBL6vVb4aHEYPROhD0mwfx9Hv05tQ4cc22VFPZkpu7jKNBWmkN3INPVSYv2fEoRJ0/1kTcgRkkOaQjSZwcrcnCDGJWo1U+/56ciAljItI3m6mnpe1/75/Sde77FVeRJ9cLgx8mRDYcdJFcPA8Iip2SxGKxh8x2dwK6DXtU8RF6m0mqZmpaFcIwkPFyakCtzwwtBnyY003O1YGi5pJC9i55Zo/ErRi2xMVsJ/Rs44fUSQ46S5RDNLTmZoROFew7oqIcWua8gST3hZj1qS4IlHnTKOkupE0gIlA7j8Vm7XwQiLKy7TwxJZeGMAuMbsvpgXYMMIinog7Iw3jJG1KpkRZOtoaFrqpH73oad/XhV94n7oZqu4/FJa1Uz0vprNqVb3vb2VIHalSyLjWvfkFP9/de+Tpv2ixjHsTTIabCMU3Q5Ex2qWVQLtn0snjer1bpRFBqxR4WVwbYo+iJDNooYfC+/r0yusbDkU+FtF0iPNMkNv+3OO9OShfNZnFynmmbi588CQi8KvHoQ85so0HkGaMnSlspQKoMUjolU1CQ8FT/LmUveyJnZLoIkEJELjOGddP++p4Yl8idkqwfj+waktnXEI9E7BuCQQ6PsI3MYqjcKzQvezJDBEERwItghfj82Vn613tXQWWKuoz2HuEcZKItWLo/PcZK9I3hqwlPJeKeVmzBz9579nMg9cWrvA0J3ykSDIRbr6ahWJ1c6TbINLtr7/utPp/nz51AL7CBWGkpf+PSn065XXopT12sXIXRjnOK56CHqCefaAAgMhQRmrN95Y4ZQdrbqASxnuNncjCJnw85cLkoJ+mhDwtKDGKrVUxLw1t3EGbLOqGqgxngKP9eN2iANywHh5IgZQRVpJF/lWuPQdk1YIzez4aQHWjvtLyKPTfxuHYVZowJFdAzZRRb1JiU5IROt83MZJNfyfaznGQZaEqnHYw7joc6ilut42gAsIprikHSsrYTnQHJzTazUQxF5DIieZ9RLnqaY6sVXbEhvv/s9aYrnJcR+NTLZsU/K8E+t7JPwtY4eOYjAIJuLgu6YhoThSIr05r1Ie2qyZRt/Exw6xYGa0BTjTSdRFT11/DDeqj9oLor4D9F/k09vnjffu2LdunQrqIna4vK7DOhF/V5HmNVT4aJNPH3AnnLuaPOAfk5pczs3Wwvt+XFtLuk5kKJop4iirxs/j6bRYHM9I9dD4vOK3ErPNK78VWQQxWAxf1ezKJqLwmDDmPxvBkxiuJpcQjZ4htGjPbGgTdk3lIGRbFRZdWgArl8LAEUbwpoKR0cln/cyt/CYMfzTWx2i/eEYnbkWYg+B9lmnq6F/zU7kUQmfbmA+eyVTVN7//vcy92tBaoLDd5Lm0E/9/u8iZtUTdTghaFEvD54uwKPjiLGY4ekBXCJhe/Mka0l+L+YbR1E557IRtjoelojD7+mZbcYUMBRBtGAseONYIA1AVFSAwbX1XBFWN5Tz89WszwP0HENkfpQPaD2cB4A1oYgK8PoWqYc5ICTiCsHPoaM8hktIKeLfhvP1fGYzXlNDsqic5ygrPe2ssap0igLzcYRmYs9wOxpuC2GbJ8gktbqzOIJ4rPxsEE0Mry0P3bBYjow36+H+U2bC+549a04UgC17OBR+Nb1bb/+pnwao4Hp4jletfUPx9ylGkYagP2/STAJ3hOLvfpC9CmtGXKgnqTese7VKq1u3U7ipHsumua0CIGC472Tqhes3hPE4UX4AKN2BbMG7My9T2YcHfPe73hnT/QRA9DDZoEqeX4bUYzBAIIcOjMunp0U5tRkMU6pY4HaKox2IbjST3JYdxBF2xYYPiwgjiMHWesHwVvZkFY2NRU0iiKkOGyhCv7ydYrkLpDB7oHwfghyZpWFcGhUwc0TrGDney0ZcRIPuLMEdveGosRYHUTs8v+mAPJOGPTYt8kf0y7Nj0qnqvOcudShA0+oIl45DUxJEMUmO4eIim1yzhNxrrr0mfeAD/xVC5xwMuzK99OTD6X/98R+gMcLcrQBRzPccgsAacfqeJhSUcRIHFdc/wGayT8zXCTrEuuPZ/LfG4roKUIyxiYLhwGnu6zzk5EMKzxsVGJr5O6HJzvsGFB2EgbxmgkqRJ1lA1yOy0TU+vXul68BG1sCsCWk4hqd+fuTU/L4IoxGBRloNlH7Koe/sw9kUzhUg1VtqdO4j2fWRO7v21gO59m6YFQOEnIaKAigNkIobGsn1MB6HZ/SDrBq1BGmWz+sFkZXyFiGphmbeC5DkdahVQXWDEUeb0puZjjJu8Reju5KhB6/zVE+glZbVYjk1OSmOHzgQ0+lVrD1j5Z+b84Zs7ZikAU2SZr0KPIpXcPo6Ma8fOP00p2E3LQs9sAIMU2yVyGRVkJp4QIPpzW96U9pIn5BeztzKimvA5hqT7RxC6nwJcpjoxmAADCp0IniAgcTwIKxN+HRnEQJ5CrlAshuCKClHEaNyI5rvBPcuTmHDvlzLKnMvDSHnU9FFE6dzLGR4nZIpncUy42dmXHqpMNyMYAaqJpcwbC2rqYpSansalO3ZAhat1PPMpWRS2DE9A08bhE89GRdQhfyWIeirCF4ajkzCTj+BNFYJFlgi8KFPkYuMcji87Ufflm550+YYCt1E3nHvN/4l/es/fjk0W33TIeo8huIa1ky8ex3F8hCw5DNH8T4DhDIitJGDcq0DJPBjJPzRcyaLwNoPPwh9d8ANDUkGvhsz7tMQr+hYkK5mLuxpLsAg0yXzKmUn5DKGoWAU69msUVwtCLt6OP+IIhoO6tWkG0UDZmZFh7eI7m3u3dphTDOUjMv6RmcCoaq/H3VN7sfHM4O8yoKzRWjJ0IrmCHRUAMLU0Us1G9S1FSRbLfrpRAneuweP0+tFEzXKaGi1OMx+0gtWOPaW910HmeGmt7yVXi7VaivThjVvgNSfDEZFOHwMhHGOUI928WDHYyMjTg9qZFW8mh8qgH/h8iW4/CoEdHog0OLygdL38B49SOp2Ea4MIIDfJwtZOBswQvjTNvqBPprxaJP+sTvfijg87Ar5Y57g6uF5AptHGeeGpxKV4r0xzkBghK2jJkXhktqLJ0vXsRMRV7sjJLgahuRphYSFwuEaVpyQGdCIomCgcQXLOzxL2Ud1vo0+oAgeXLAsgrhaiMy4sPqnwphcsajEuLEM5VxBjdQwMj7DepLTFknKiQDmcO90r0cPkTCsAMUAp7Yxvx3DjsC0u3jrth1RthigobC7pz+8qweEhiBaOGFCijf40Ic+mJYvW8rmQPuPPOlLn/2ztO0FRVBz0dyi6SDvr8S0HsD5Sn6ma+Ku06B64dt5DXoojV9Vw9Lz5i5tNT4sgsqyIJzj8DLnsH5n4h8ABUYiuijo4SiGqmhiLfmVRgqErzIpeB/X0kF6PuNorbCepFQB3sXCblNA+LkPy8+NSS16tPCmtvPgTfB2ostOR/RGhOXz9JZSqNXIX6K1MD0y5FyjuolPoetuHrnywqUsP4cO0nlO15xNH9tsmg81Hgf7nYCOFUZlquAzjENeby2Lhy5h7m89LPVbGKpwhnWZ5D3+g1E9sf2VfFpxMju+5FjngdQJG3oBm2AeemxCj3qCGWgOSOCs1ENRxxgfRn+ORdpHqHgAjYIeQpVTTL2w6NZPMmryPyLEisfSg4ySlzny8UfvfHO6DHSxQmOJdufi4uWfCW1HvYoNFDww4yxCjzgxWDi8gLOCo65A3uY8VxPfCWtL0plIOs33FDuUwCv8KksgOm+FyENJx02fZZujrBz3bv4lIJmFXybQWAhoXkQsyL3hfzJqWRiT1hyD8Xi/AMp8D8GBeO+s+64RawjN9EzNAlBwhr21qenBCKkJgXxzH+85iLJ81o6de+hfmkfo15P66DgWKfMUDtSMDTpCoj4HdsPP/8KHIby2pPn2OuH1PvqhD3CwHYGHCeNArx0hI8XMgiwqQTRa+qNMwInLGp7GoI7SFNnDQAJraXr7DFxAz+KmbPfwjzWcBgrgrZzuCqPqxY0kvE+NK9cUWeMQXs36H1kXRLGYzKAQetdgLUILnvhMIszEAD1ULArbzGg4aQwvE92fC7Wb48hJ1Liivsg69BGmGdZbOBaBrMMojbi8dgvkFtPNlc2DtiCYc5K0xLB0xbIlaeOV62mgBVRzqr2TPDh4BOBmckD5+zF4m0O9D4DHPZC9LuitX1zj5rfcjlHdlfrYb1N4risvegP37wk9lXvC4hkntC3wuv6FtFJP54LP0I/j3Co+mdNoMGR8J0c4BRk7eYYHtp8en0HEDHsU3z9JUxzSxFG4ZIGH2eyGchGfsykcpHXxisXpNgCL2Ww0A4lgwgsi6KEMA60f4alyc1+m7mhU1oryxi6qIiQv1ipO9w0ohErtyZAHYiRJqihSNSdqPe5flrZxfhAxDekidMleRdQpC9mUGtlZUWfKqegahqe+IZfJd+mZAnTPHL9oI1FMvwgZQ9QkQAeNidBPoRpe2LFgHmqzraB9HDKupZ2qGJUMCTeeoZD5wQhefdeuvZywrXTaMnWdoq8hp4ZnuDYiux0Yfj2Ezg/87PtJvhl7g1GdQqfuV97/Pvi1A3HiWp9RabZknNip7MnvTfis9a5GJzymKGUM4C1OBx0o8/1cdyH8SYzdUNpN5fRHOXx6BcM7p6BYMBeVFMUUvBFNlP2u5w61KBeJz9GYfBYNHNB+trmOzy5gbZFBPIBG5FfmiDIQTpFL3lNAKjwdr7NONgsuqQ6gn3roKDWzCdgd5mWidJHjSq3Sg1CmcBLk7v2dae/h4+jRU8aQNYS23+1vuiG1EW1V8Hw9dE4RZQ2RatQEsEPNTM4gn+lh55f5oj1p3VC5VB7YzHiid9793tSFQQ5jaJde+Ab07zmENxxArCsVVK4mPHFSgpvwDBccqDL/PSu2P4R193YRypEscoGThCQnjh6LZPb4ka7gpw2S/I3Zw88Cj54xWfS98VQSMHHzrUCwF114YbrlhutJqh1algcs527egvMXuYZqPCJNasxx8ropIq+JEyA8g7WYMYYiD7PhxukCVZHLU0e0Ul6YDWvG5KFbEYudqYC5szF/ReRrUlrIBASAoGZdeKwMEwe/T+MTAQ2Srjy/bEyRjxYaB+PhqbIe4P8l6z2A7DyvM82vc86NRiPnQBIEGECQYBSDRJGiKIqkJEoiLdsal2dGLteW7QmurXXt7MyuZ9eerfLu7M7ulMdTtmWNZY9sWmEki6ISCQaQAEnkDHRAo9E557DPc77btIgF1SIIdN97////TnrPe96jBsMY1yzxdzsj6aZOJEkxS1Vin41Iapqxognu2LjcwouXOvm7SqIH4AwOwyBQR5TwII7h5WeIVF9+6aX00ksvRm1bhXTAG+iI/+G//p+wEhwTr+G99GJjNy2Rq7bOTZnsGQYkEXWNHV7RTvDhMoeFlxmkYLcR7DyacLr9yVGcpSt3ZLnUkHb7WiKEK6MxOkCfiE7Je22kWQFvVgCIFYqYkHgDaa1ARIxXCPdzPUsYZC3nTQP1cxtlnbtbIcrGKtuoT0j1VDpGRNO6a97zxBkRfImvaCqjHMX5qiHtK2XwcgynfviDE0wFQA1jHdEYqHY9mh6P3ndHWttUS/rH86eeNcsREDINHaQPZtSO6Ej0s0b0moToh4nsE7zmHfc+kH75H/8TUnGEPpkHqUcExl8fQurnOy6mQeaf5Kq5OKwJC14i/Vp2+KygG+dKk4VpaUjXUEi6GpSkSlz6FBvLx+nYy0O7CvkzRiOMGKRmTsnO84YTpH8KcWR9CS6Omyr69/jDD6e9CJ6UhVHJdsjMhnzKC4ZTIGcWxUHPaZwhJpST+D69qPSVWZdd87WEFkHIWVmcsnhNhEtqzwjphrtbQ5jFN/B/hfcJqa+C4lGkgtY8bvtz+QJvZ1+sHg8pRy6GIoXSo0f1C1wORTK9Xg5YbAWxBUDxPkze38wi6t037YoiXSh9nAMgi0I5AuuklYHDBalRfKZOIHUVYD3kM0BNRgIfrPD3EBCv6OHv/at/lR5//BPcR7IIwKO/+fM/TV//4z8J1oWvaUpsamYt2ggrvxxuprLLa2Fe6PmjLola0WhFVHL5wRhpO8+xkteXBO1BFwhQttuUSGqWOps6LEnHImzh2+I0OYOUgYncLsmOKnqMMnL4J1BFp6ZF8QpN1tyodzbOoUkzIUoFfs6xjLi/ss0xMLOWYLVH6l5AZrk+6UayNuxLahCBGBb6fzN8hj6e/4XOHgZqASSM9lzLxnVNrCfdnVqqGX9x/s3ygKzHUsOlD7MEmB7aD72UFp6tVS1t9MuaQzbAa3e3820HH0gv/vrXoIwRfD5cV/4LRjU23pu66Is46lBPx52l44TDq1yAikJGKg6YDUzImCNINs0BpS6K3rAxepRo4MMeQJ/OvsAMB3uRQz2M9reH1Yc2zvcVodNmHu54cp2QMg9/FRLHzzz5RKjYFlHDBBGtgER9uGHeSCBNCeHFjFHlRrClWCY35J6RegXO6cRmQG5ETgeBys1a+b8YiZc6hbMIhkDUDXlToM7a/w6VHIEJGROwE5Q4cwGDBXbsjrIOChItqWhsxFjB+/KAZzASTKlE1/CYAzibSQx5DXXp9l3bwstr0iOkaJV6P/f7So3C6QgxTwud8+CvdHbxeZif6kPIn4dmWm3j0v6d6FQDoMTv/8H/BvULGBfRl0Vmk/78T/5j+sn3X4n0elR2N2lwDFOSprWypFrPPkbdVFNdhj5ja9QFQ9KX7Adai2JYzl1Fn4qD2UgKtpZdwZU2QrEkmd42Xic5UBM4Tr83ZqnUVImUPU/wak+x58yU2awi6k1pXJn1rBFmCpGLqJlX4ro0cJFEgRDPh72hmCRwitiGrGkkTq8eulFkTwVAK0AsnmnQm0itJQeLCOospniuYzj2C8yj9bIeqLaRpXeeA+b8br91K+tE18NAUcVLlg3/dqew9ZlLFlzoxjMcUVuDeyn6aZYhdO+AqcvU77j/kfTcV/4xnweDzs2Vj0aqifPvoIHWyEZ019jXpZEhRj86L5CbGqdM3UyrmJBkTmqCtM85q0UO8ASyT2NMgs6RMvSwcHkUJCl6KRwUlVVtZOrRxliPUgJcHDAvDOgqEBzh9GUO3G0QEx9CXdT9tzItbMF+uJgtwmmYEQdfK/IlAlYrPLyshhSagHjIEIcJMq6iIBqadpo759Fr8pUCfBDjcrlbgRnPIRCy92FEiohTKRXpDL5j/tkgnQaSKGAjwTITeQXQjbBZZ92NHhBd+e9hGeGkCmq7t2NUW7ZtjmJaEEToutRBOgwoM8MdrPT9AYo4ZCoozWKd19nBW0J/xNrCVatCz9KDNu3Ylv7XP/hDNjPC1UTaawyK2F/82X9KnecvRE2px7f/5GiDNUITctsV9FiGqXWHeFYLwPpTGMQ1ELFRpomXSc+rZbNTcJeZDdhE5TnUQr6tID1y2XdzU0NMG9hXHAaWnuHAWivrFOZNJaPZnZ9HUfQDvS8alchodj/RljCXjdQbEMTUFQBGp2cG4jJrfwliCHLUY1SBGDpWQqpnpDdR0TgFbsyLY8CS6xTmD8a72zNFA3mtSSL/m0dPsoRvEjS1LYi8JShN3befVUXt1Hc4aicmJNmWwmaxPeLCA1eslsZkuK2Z3KDOTWl5ojgQ/nzn7felg499mjp5fZDLP9TVWmFUnP8//k1afc9DqX4PWDs38urVi9zwi3jq2MnAoSKKAFIMX+8BRmceR9BByS4kn7yBw9RRPTwgt1N4I/UIpn/y2WZIK8YnqCFcgcKBcvoyFjBzc4TjNbB79t8B2XYfD1bKkVOkuekWpU7UUDwM0qvcN8pk3FDmcSOf+no8QA1NWD7IuHh8uWqLvLfTwyuj5wHGmJkIXmpkAZlnIELY21QllHP4HNJYrLGF86Pxa7GtPFkwKLL2Qii3UmsG072A9k1qUKR8gzgbf0ZhlFYYFJu3bo6UKjhlHhAefsg720yMRiqUGs5lJRy0boRfhri/ff2IpfA9RqhSACMXkA1Rg22H7Pyv/5d/m7av35iK0SLvvnAqfeNP/1/qXaKWYyEc9l4K70Gei7BkA8IuVaQwVyfnUxc50RRMhEX0MNwZPAmwNNaNehMpYwMHqVFGPjWNEWqJKKiOo2lBOQ/MReBtIGSy/qVOjYK+Wb/597EYEEP1eUhh0PhyCmimYeaea8/cl8vKUoJEQQeyQWxKLQNexNAUm39nZd/MxjDyBX3JsQz+LviGAXDAUhfhJNX2WU4CXDjiv26LGoqV6fs/eQsGBK/PzuRZgJf1SJLdvntDaqliq0jpAg4D5oR1d9TIRiuBJXuPpYF4Ru+W+xFpfzA+1CvkWto2p8XG9WnvgQdDVObjB25YpH3hd/5panzo8dSKiqzIwbnzH8AD7CDseZBF4ahFUN4Zopaa48NbeOrhFngQFXjtaxyCPpjVRiWHw8LrxuyJ1BoeHEACnc5YmSJLIhYwc+9nKYBlwbdTGN93z11pJwevjIhULpoWhpVTiYhU8U+G/UMgRp4ez21FIMYT/OHEMAYlvcZItBziInILNSi5ZXkM3UL0w8UHWo8NvgAy5BYqv2aUy3l6NBSj8SzLwEglYJJrO5GnMEwJs6YMXFM/6YvsE5G3SL9gPGxiIFFSqa/l1GklnrSKQtp7ZQTyM0rtMv0bAPrtpN83RL1aDXlWkEXDcm5IkEORzd/+nd9N+1gOVwL38vjbP01//Rd/zCFjRFx4nma5z6OfSGdDdgnQYxZjvcw96OH3c46X1IK8GplMySFBj9MYLaFpX8+hqQmeHFMI1GE2W400onTWa0rMGRVssSzxWWaInOZP9gXtacU/OhPL0hgbV00qS50pqmKkjyHEYNtk0UrrrZiwdeYqQCUX4SEoo0vn3gSsburs6AfRxnthFJNNXyt3kGi8Imk2gdEp0VxMKjjITNxhRHOWaoDJHeykVjq4Z1fa2sT5mxygEoI25j41YXgjkg+df7s3y5ZLyARgbkbTYIcEICUwQWN71cY00bKJRQtEbxz5//Uvv/rR9K/n3/5eannis6li525qlzYBfDMAACAASURBVOV07Njb5N/XeDEPkwgLYR46/ygimfPc3Lg4htbyOkc2UnAAgs0b0cJxZL7fQoUDOANwEKAFB3HWVAejsp9gzuzcjgBFLanNRrz5nbex+kXWARYnLKxR5UiVUzYjnYYVq0kxKNMla4AVbXWJsrmmymTZFanobFTmjqaKpiXZicaDMMW0yeT7mf+7hIFD48n4UL3JGk1gxP4LWy/0aJFOWkPx+aPBy4Mew6AGuQ/T5J2xwMGRAZu+UJPWrYOfhyFZrxnJFWqUhmSEku3t64uallNrSfE6f7EDkZkZ6gj7Jst8n+kkIAWpzZNPP5t+9Vd/nXGPdoR12Abyw++kI2/9NJarmTnIv1T8c5Jadhandh0UsQPQptcBVAEPpoGX/VLSmWt1ARuhNc1c6WR3lMsFpPeCtHGYKz24QtymYaTrsajNZQb8TCwEjPRc0oCeX209/ss6lXtm/0gDsfnvAdUImol2Aj4+MyH1kDKLSKXOvf1Iahc+o+tBrW4lBCtZYP3lQ4upcO61Z8LoN0dksv/WSPQ1upgxqCk4jjM5A3B2EZnn2s03pyJ4f4s4wFvWt6bdUJRKh3pTGfeuiD+zpyn1LUgCUbNr7JYNGYGOzMh/wsk7/V6b5ohUC1tuSVeHUQujZ/ivvsJi7yhXMk6Z5t/+USrbsx9ta9AeGBOXzhyDGcHkb4mMCiITbzzHdrxJgAr3Vwmfj1PELWEswxTRqtaIUDnQYaokOz1EyDiA06RgoSQqpE7kUOPBYTjRHYmQcxhpdRX5MIdvAxOwe2Bwb0T+11EHYcxghReguuDVaVhGKo1KxdOCGlIooGIwC6ouFWSRJeuu9JoyBpJZ6/4+CjT/3xvFYViOKJUVkFSJyjNZmW0hzSXvxzI65QjlPxazrr+R5DounYp7M8ZDXsQgo6lp6sJ1rgIYWM8Yh6mGD0wUUsaEKq+jGIvkT0GWRbxjHbBvL1Hm4mXBCtApdOWk2Agq2GxtpEfzla/+Wnrqyc+mRg5fF+uK3mNt0eQQANI0nMtxV2rSzFS7QTYL4ODA+Gw6hxO8QjUwxTMud2sHKewsjs4p1iD1Wv8IQNA3Ky3MwAnFrGxUNL0LZgW1puQUgSvvQ6hU8Zw0qBqnd0FpjWAedtNAUzTbJQIRQviyXozYzXxZ+/axrkY1p3g+0dciYoXGRMAa8XzkDEqbyhMCpuHZqZkeSrw1/a+nTlRVq4hI6IK2QerZSxARrqPRUbH5llSyeg0OcD41A77d2V6f1vP7cpYrjA5cjZETR/tlVRiVzHJyhlIYL+XMFevobTxDZ5meQwrg5rvSNRY8ICucNnNu/9Fj+z9qVMsn30hF23alOacYuZCeC6fZ3HGKXNHNEVLlKQZJ+6aoFcbxqrPchBUUaISHYH6tfFeJ8yYcbNOZYsJkyE6pdhrcOmeJWFUKVamSPbOOjOuFpiZHyZHtCUApob+wlo72PnpYm2mWVtqwFSQwnRCfiGhVSAE1KuevCpzBnAbKqsi0mBij16gK7GUh9ghwAaVnzYW8gicPQWpI0aiMvpWGkx9qjIAHVSkbWEa48qxWSI1RH03EKD7RKoyM+hPU0GlhD6TNTr3zWryZRrVAPeKjquUQeA8GMZYBnFJMsgJKaFSXiBjd1/oDMS3nXmlQfdQ+E9zLe+5/IP2P/+b302qUURf47/dfezWdPvImyGwv4MQA6bbLu3NUjQ0b7r8G9LhMJOpCUaicWqSFgTxrmnE+73UApRGimChgOf9dgUMqVSRGviKoZHjsqD0jR4j6yOgTiYi0ICXGeC9no8gW498tKASrxDVOGuzIT4WsCtMnDqdJgSTojYAspYzlDw6hv2EDlfuorqJnJXagifgKbvhzWFxIwhGlheRlsQjCOMtl9BOttK6dVYaMe2qr4hIwelf/SJoogwTbCIl57fpUREpbMjeRdtaWpzvRhWzlWUyy9XNwtD+c37o1KEdRf5q2W09J5M7iqGYzmakRjPalirT77kfTur33prU7d8Gir0/tnp1fjFTdf/ZHqf3xJ9Mi6YTQYMfZ46m34zRpDgcABsUSebvE2mnFPqBtyCUbx6tdh94y4/oTETceRhk0G617kh5J6Fhzg4ZJQ2xCWmIJDki2LcX46vHUfo5hhGJMwJ3bksVeT9jfAFp12y27SZnQ+jZ6eEwCOcpeNQJsYegsopM1TXT05eeqslPQuoi0r6CTrphm/FjurYQGoE/YexHUCPEuDc4sOt+gD5FC+Yh+xfv45Yod7gGo3CgRaqkw3i+DQmFJPV+MMfBGFtSNeOU16PrZ/3EOzU3nIlTOJdksH6Tgj4FHwJwaah2NqquHHgmweg2obAdAwjDOyHT3+c+/kH77X/wuAE8NYNFYevXlb8JO/zHIen9kFKYoIR9nhI36kR49RjKA557kz1zNWS+cz11Vd3CM5zWulIG8PV6/GPBinolgpwoWFL3kNVzj6ecV7ZPO5IJw+3HOHsXmF0+NAI4cSA5hE+niatBCS4U5IokpvrWzEUvRH/AJHA3qTDBqfL4+kDHuo20Za0ydWFYbtq4xwslHlMibt8lLebInppHKmgmaGAYWisJ8lRJtzlzs4prJqpC0HqctsUzdXkYLpxSn106UvRPnvQkjUyz2+uDVOAMtqmxRi2n00Rcs9LxEePUmEsOHQLwV4Tnw8KeA1L/G5C/RkVuQcctfSP9O/e//Q9r27BdYvrUpwu+lU+/B/zvDBXNj50jzaDDO4wFngYllPZu29RNa+zAqc2cHzkIdtDCeIIPcRpuMayMTISwOs548oHbSGlVFa6GLWHzrZSyya4xW5LZ1eJ8NpIC33nITC+MYr7YxG3DnykH/h3F5jUhPlSWbsxJOFo3JcHlWaMqzVJE1mr4Jhn/IhshGtcxN8zM62Bh4oxrb6tHZVIw2gZ4QVJNrt5ls30siqFzBGtgOokJexzIOIjiGMfrAni9yeSNVO2CFTWX1EiQnewgUHzH168dbN8AAUNPcJ3Tm3AVaFIOAFup9I1fAhkFrR/Ou3/yt30qf/+KLHDKGB2E7/NV/+n/SufcOoRxLVODAqN9hvyY4guqMUKB76Ed4bsMYoZHblUYenAUMwDWoahPaIyoBuXN2SlFLN9F7aMfJOlynU0Ha6DUaWeXQySqYkvVv9NaVO8fE3/usHG6t5xqlukma1qDCqKzFwjFmhFfR0NWr22CYI67C5x2DkuV9Heb1dV5yAvPapLxTeWXBhFFLtoPN4XnAB5+54IlTu0ILTkWfOHsJ+pAriqnrzRpgkyyTntbxtYr7uJEztolsoYX1T2OkzRO0euQcarRVvI7OMA8/5nQ3M0eyNJ54we0HH00Pf+aFaNIvKBmd/fA/1FSDf/+XqXn/wbTcyPpQLuTS8cNIlJH+0aeaI/1bYmZqFvLsJCiRNZXev+vK1VgvY4o1TWRShMVw7UEWjCgGZfJmO/4dK7GAo50sVVOP+xfBwMMmbcRiVQ9WQTpQRxiu56KqOXTrOIj7MKy2Zi8wYkcYlm8UYwOmZFFM5hTBUBMEz0DrMhIZCw34vn8wqhWX4l3ILxZ7czWowpepaqQ84e01JmBoHrasDGsgZ5lMI00P5Ng5lRrTxhwaWRhyUK0/zPVbgaDt0ju9GsN9eNZg0vNzGpVR6jqd+3ayBGsdl7xJqBWkKMJwZum1DKClLpmzAdDi9//dH6TbDhyIixhHE/DP/+8/Sp3n3ifKUFtwpGIjCwaiYzCymYaqdWEa3sUSbUfnGzk8Mtu9dg9LTLtKBbOG4jrUAIwmOPd1iOfjPReE0mCXOMjDOMYhaGG2UETapq3fuHduNbExLvPC2kpdDUm59NGjNep/l7nAwefI8xIqX4fQah3O1WckRcqopUy0Z0Io+0MyqyHXYxOsGoYOPSc4M3tdoVEhwVZeHoY+DjjTjaybB16nUcf5ad+4hr+jhcNBauX+1/B6wYWgnreW9uf9PDXcKycefH6Sg2PaOPToJXtLsqa2IvLd88jj6V7APa9Mc5NK9xGjSpPdvDrMYLvKVLaXT7yLTNkFDAP4dwmEDg87BfI0fK07TZP/Smy8dOFKyHh5kE0HjVRC1CHKSP2l4o/kUhuRRodiGsHCnf79bBSA1HjCmXxIJ4VNi0wfqtQ8UCheFIjfbyQFvPWmnSzbyszlYFUU6qs83FiY4jXXDK8pzJ67+dGTilw+j9LHZK9AR34J/p0NMsb54zUd1ZCVntMIDVFainShEaK0YIzzSEbhYLKL4oGoWXybGvgObih0BEjP6Zu0McckHCw7oJKZJ3Nz9TVMZSRsjmKojoSvX0eWwCG6dKUrnT7H5hSpGdwzqVZjsFMWppbSpnWb07/793+U1uzcGnn+CMyL//iHv8+zuhipetCrRNGiUY3h8gyUmjZTEASQ9KqklyIpFdYlpGb2fiJnDFibRq+b2wUzQmmWZ8N1G62zk5FhQhrEm/cPkvrS1J/l3rl1wxFzuZ7SomKjiqkgHlwNk8qgdUE94jC3UcvMCnqJ/PKM1qEjX8N9sLHqgKHafrEmR2It0dSpZGvkKRyY6Xae4cr6Id7DdiapHZz0LCjJfZHU+Rop2kLsJs7A01r2T62BniXBwLrP2lF6kgJFDsEqZiRrIlJLWTNEN1s5js/X1zfipEwvrb2haOFQ7L3eizrtE597Ebzdlai5Jv+IUS1P9IEeAT7INYMO33/9Mh9+DMjVMQO72xgHI9pjbEWUja63UH7YiCPKZLSK08zHiNUz6mFrVBiTRpXHxOFNqURqusgDiLU3vK4PcAwPE0LxXGwZh7aOmsO1PjaGK4lemyFQ3gJHsJaQH2PqK2CFD/pD6LyA0AUfrRCLFQWJ6CZEqmPOqFEYlPVPoXg2bTM1NcUyKnFJaQKDUSzyOkicdaGe1Bzfpq2wr7m+h0LH4Oh6NKB9ZdK/Mp7cyu6q1dSH6szZsqmqK0hxhVZ5ZpK7/ULNvLUbNhNnUjqN1PPljquB/AlUXO+DkwniND8ym+64+bb0z/77f5FWox9ShujOEMun/8//+fco9PvwrCspsCgmaRf3v1jj5/fKGoxyDcH2t9bjYck8GaE+kh0hSOKhtLQ0/W4n5V7FdkQP2iQprjuGbVBPCY1LJyIaWad5X3RAYEPUlryeYpoRzWTDr2jWiw5yP7hXAjWbUTIeY0p8EMFVofrtm7eETQtW6Fxcp+PzDZItz3sdz1543fskqKFEmaEqtoFwvxT3bAURLSflNaoeP+2IBwZLlDedb6GO2oUwTiXPpYbzVA8YZk03M4fuBt8fwqg2vOkZRgZB1MpLLAqk6RVdR37WqWN7lBwFJAy2p/vueyTVtawlHlEbtt9AqL369rtpqnuAJdpOdi6kocle4iveu4Lp2wXGrYFRxxhhnlbFBuvWCEa4oYb6QVCp4D0VIGsL+In4oLmmmlTfgAio+1YMUvuzJhEsEAKt4cZN8dDVZfNLD1HJhem9LOw9sE4jb2WZ1ybmu+ok42oqDhH+ArIXgpz2kuJvA33IfLNwwppRhsN93+gx2d8y0pk0yWvktYT+jaJCst2kIK7knHYHUmGCPlI3oH8famjgcYDq6OjH+tZAE/Xk1FTWTUYqrtXit4E0LxqkOIgqvr+NetHPU2FKjOE60LmWMZsZPv877x9jOpXooEMg/ejFqEqWqYvGF9JT9z+Wnn76qVjYthpxnu6uK+kv/vQ/8EqKRoqcifpxqPm5cT7bLEY7RqS7QGN3EikCiaPWCyJdgkLeqTHX5hCx7PGZulZyywQa1qGJpzNw9sl03oimhJzORSso44AFMuj9tAfJM+5joNJo4RDfkqigg40xrkMUNN3i+ttZzDYNMVuGxoOoFt9x2+3UVHVBITry7jvp0M9fBxCbyOq/jmBQZ8dQpHWZOhicEVsLOg7JtvaX5GVKEethnq9fJDWmzSXbVuEgWtKGtpZUK6GAa3Tlk+fKJo9oocYrjiAQE7NxBhxey3RY+QAJBD4r8Sufq8hpDXogq1rXpJ1sHa0sx0FikFs+ef9HI9W5//rDVC+VQ29dPJM6RztSSTPesRIBDoxKYulIP8UyFz5GoTqsuCFvpjX3c/iUbhLb92ArEWVu7IoTA6he0kNppBp3cJHPOCmTGo9kgWqkCsq93DsFQcjxzb+9cBuPNiBlWHgzVrU0pvXUWcr3xsA7Ba8pXjTrhMyDTpRhcJegZgTJQUKBCVGmbHLxfQIawVvLTAiXhsX4AzVON5SrESJsEILDCCOZDyhZ8cXgsPE5K3EKtXi+2OEUc1muG1Is30iVCbfqQwjIqOpqw1v6zarVau9xIDh40m5MQdYAMY+QRh05dhKjwgBwSlM2bmGuFCPbXDFdlH79M19MB/fv5/PaJC5LZy6dTu8ee5N+F7NN1no2qdVOZ7z4LHCx7m4AUu71S1dSJc+F2MV7urCunHoWaa3CRGtEWdMdkDAbwaU4mVbusbJyPhMnYZWEtkYNpE1eHsidDWy14nWeUnfGmFTugGGvY1qypYJRqWkewm3cPwGMWlLgGiDtew8eSA8/dH+kb8qJWccYFd88dIgNkK8Agl2LYcs6lm1ba5tNBOWJ99awJMwqgaBql3oeOmx3VJmKBZGXZ7QVx9MiORYFpUYXEWAZAg9GHBfZqesYi9ZjmDILdcsYCQK2CLbOIQCywnVzMCtJyUsh0e7csjvdfes9/DepPyd2w/OPftSouv/y1VTvdIZwdNlMujR0CXdFf6Ocw78I+ROvop7fFKjMAKpLjmDbCFsRNDSNsXmpOZve6dFMwQQopmKaV1ALuVwMTLg7RCy5MaH46UCcBzqan4V9RRxuH57eXnlmDStklrGLWgrTdh62NYq9Lb1gkDf5meCV6Wh4qHrsvOM3zz+F0GX+25wOWgvGFy0APvMofbarIJHu2hUyj/28sfTZ2svmCWVnNKSFVvMhNPUzVVADMbYqFqhVWUs8I4CmUA0INrqb14imbGIjKUkIdPKiMq417AbSxAEi1hmYFBJpK6En9dGwdeCzhFSwnt7Ib3/uq+mmDVvwF9S41FA/hp7U0d/BIZEc7Cg87AV06a7gII9yP0dIiWbJKEYh2pbgLMqcVeJe1LH0bTWDjQETC8rwPBT7tx+pK6zEEdVy79fi5XUOQ66+4XUcKZGB0YhzaxSiFm3j3ussBVZs9AuIDAJgOWO0jGP1gs0gQulX5SSe322372Fs5dG0dSv6h0QkI0LWa5dWNp9++IMfpO+8/DcYRH1aBWpnCmerwn6dRGXPVB+R11pOfEoSgI7bijueM/ff7Z07N22kdsTJ0y+Tve898pds81rAGjU7fEZmIEECECyTrsbvJ1QEFmAJQm9W9HIvdeitI9Cze/Pu9OAdzAMWsSwP59jywo1G9Y1XUyO7UB2Nn6+YSRcHL6b5WgAF0r8poFq97Cj57iTp33WakgIOhmxHjVVAtcCdRoPbcGyfx6ao4wTBn+KDzEl8lTNlFIuLy5sL7T3FKhx+To7aikCLfxed9Kg71KSwP0E4jt1PbndwzUsVyJqh2MVm+eAHfUnPEqHRYrYw+xTNXuMmA5gy0Lk7o3jVGW7OJKGol4N7Bdh6iHRvRYJN0qxOIgAOm5YW3KY8Ik1Ow5rPU9cYJUW1VhZ1R/IZDyP3T0SUFBixNlimiz/H5K5ol0OA6h56rXO8fg0I4VXYKafOXQnBHIc7R2g0mn4Wcf+21q9J/+z5r6a1FM4LqCX1TfWnHxx6JfWOX+fNGNUQAiYNGWEN6RFAhBPc0ykmXZdoaUyhdruO+7iR+zXPwewlmpjF2Sit5DnKQcxjORgwtW0DWYKDpFXcpyyZDRrI85E867XVc8ibmC/SRcmQmcIhiQDmae/S1B/ADt+LV18iWolJBxmVZ9LKmM/zn38u7d17S+hRfJhFcEejxwhA0U2t+Dd/9U2c+GCIC9Vzvyr5PNfYOdyjtrxaHRFBdJaZGS+RWD1AZfVWt6xCunxbasWZlTi6ZGNYzUSQaBkYPjOpUNZiDTxD+ZmB3PJsTTtDGYvPIyVLbqe/QoiVgBDKcmQOu9bvSI/e/XCqKa7nMzCz9uJjH41UF//LK0QqN2xj62Xz6Xz/+TRb7fZuEJJpPByFd9ZIH0p97J6yRnEMoI9FBovchBqiies7l3ObPVjYw/63lQ0RyjUwcmpnOdyTMQujnneufWR9qzmhom0AHjK+Aia3UchnCniWA61akqkHB8qiX0PWwzglGqIgpJERwoMpXVjVYyffjIADY0pTgohiaz1GSo3Yhf5D79hy6hycTl3UMDN8o+hcSDjrjfgnxkq40d5jUSGjjwCFI9wiT/LNFumTBJnUXo9FekHvLwppboeKQGvhNW4kFXHILSar6ZVo/LE/V+aHnEIi2hUg8tPQk2SmDFJs22+ZNANgjOW+rfvSbz71UmogJZkFQOoc6kqHjrMCliXZDnA2Ad3P8jpnOwfSISD4ToxvFjrYMoyXeoCBZw7ckW5Zty5N8xzPnzqFuMxZvD0GwctXqfun1FvcO2B5rqGJcY/WBkAYPqr1j/Nzc0x+uwZJFoOjF2Ydin6a7rmxxPTLz+7Udx+fXyOzvlsyNY7aqiQdvPdgev4Lz6N0SyPWuohTsKLHqJScRtUDqvn262yE77lKWkupwcGeddMIkcnswnwk1K/0nR4Z014MUprUlo1riVLUgwILQcw2Hc81cKbFZTlqHaNtDeUBalS/DTY9vVLuWd7QGJ+M91C7UoS40PMkSpQulKaboT49fACjKuK+YWT1L90Qqa786K1U1DcmNsHFsyKn7ywPhLqogTx5Ci4YN3YYkfxRvMQAtVUNS7Or0VGfBA2s4oLbCdHl0dSTEkPXGY/QT6NRfQb1zich1Y5gVZN43EEjxDxCjDZhY9M7uS43fE45MyOU2ZSvpWGEUamQ41pLbpJkV1KT4JPZ7zBkZyQiGOTONwV1Rra0sGtBiSdgCw5/Ne2BXetgLVQtpUNHetLxDhA+HsqsmvCkcjqPItKMaPqJFAqwWJ1xA5w6FX4XBfMGuyVQrTnlql3GYH2lYYU6k0YcnhmSKcCG6epa+GHuIlZyWIhXsZFp6hTFRbxH/H86cf5y3B8PTC/zaeoraHCls8XpydsfTL/0wNOkG9QvZbPpcv+VdPzScRgRcg25ZlKxYbKAnxw5lS6UM0a+biN7rwAjeEY7KpbTl+4/kFpsaEtiJauQX3iVXs6lzmukvQNRO1bQbBa11YHo8Y3qq/nM9gljOE3RH1SIdHTSoGylSLFS3puAGkyGZrTg57iAIdgMnahdjeBcl3i+CuI0kgJ/6cUvpTsP3FXg7/mss2SBozrWb0byrkuX0gfvvpu6r0AqZn5Pzp5qvg51Ox5j6WQJIfBUzH9Uc+93b9sMyrcurapnoppn4oINywXlINSeEGjxfDqzFds4YzxJTQwjEXVWQR5NcEYqkOBSgE3s/wrSh20Ff44PUTRfmm6BpPuxux6m10WmRMZT/9INkWrwfFcaOXMlVY1a58yni32n01wV2gpNLHabGCB6L6Hnh/5E19WAYdevW4XXRwBmrC814P0bsega0RG8s/oM0lgmMK5pGcUclnkO5wRzPGPQOwaY6RmYXGDMmYuy9uRill2cRaSUy6dV5e30pnJZMs3N55UyoEO7hTRODydXLwwqr7YMMMEvy834fW7oyngI2gsHorV8Mj24l0NSt5gOHx9Pb57iM/Gac2omKLJPqmGxLp1Gcptc7VAe4uZaO8XuX26sXq0RGo6RM8TzVfJ1raWsDG6+ubhezw9k3WWa2sTB3M5oywxDhVv5dwPpXy/3c4gUx77XCPXI+S7Y/hxIl7v1kmYHc16mAxPMv3Tf0+kzt38sosgMROdjl4+n01dOp8EZNCzcPMI1nAKQ+PmJ82ly0840vZHaCy5hKYTVm6sW0/P37E0VE/A0SeHV8liUaY8TmCSa9FwbQGraWo7aAyha/mGsmsFxOfJThbNpaazmwFKLABxUKRXHPTKNt3c3ZTqmJonPBecWu5F5lCPU0F0KqnBNszyHe4lSX/jiF2NyOe4OtzmWXXPA3bQSOvVc3/FjH6RXv//3OPC+6L056GmD1RaN5axOK8RRyWjqeW570P/YzmjNjk3taX58MI1T/wvhe27mMDB7gXJTBZjKYqxHJ0zJwXnri33Eo/Hf9sUk7zqFEUOSTMG7qyHSTxfF8/HmeZ3ihbK0B4b6fbfdj0nRHCb9q7kxUsn1GjpxKc1e7AEhgqXeeyItVDKisaqCw9/HwVqilroGybYDCHiMidP2VDRDvjvVlxpBB5ugMVXpnYPuU6Akiapx03141iYypqcpXjHbNMmcVS+Nw+4hPB0N5CkZ04RQi9slDDCr65FKEN8buJhNa9tBo+pD+8ARiF6ipQV2DD0ZV6If5WPKRhWQu7UPD0HlG41co9raOJce2VOX2qu4mcNL6WenptKpIQ4G3mmJAxiEUWbHMqRolHLHrAxpZ4CoffR+kXI6DmGBmvcbLeFJQ2lVJMwIK3jhJ+JfPihrhwZIpls3o/vHvbIW2wh5U+5eHwKkpSBRQ47QkI51XB9mnB4hHQ6+2fCi9K3i6vSbj385PbCV8XkQzwkmB46cfpfRhnNpVBo6ntoxux8fejNdmeCAbrslTbMEwdSrigN2S+ViemQn3MNpZuCoG5d5FrIucM8B3QvqjNNgPnv+CuPn9CK5Z2WwFRo5/DVEWtGzZd5nTWt9WqcoDPdgAS9vwSnIYUNUlNf77GMJShr3Xga8dCYJuw00wT/73HNpDxIARaZWfiM3KNb6YJQStAUZbAq/+cah9PZbhwPt0wjkMvrLAciM6HNCqPND/YvPwG9hQrCNchXMFXY9m9GEdqBpIlYo9Sm2ebiwj/Oj3lUt19VM+m7m4bT0mIZlj5OvIF1bX+FMq2M62aliZdIwMpwGpK20Y9120L8DqXoZo8Jqal985KM1lbF/7HRnGj11OdK5Y+y1WwAAIABJREFUy9dOQhQcTzWrq6g76FkRqXq6u6AmXYkUqI2bu8yQV/3sCAYFZ2phnNRKSNaalJMUXjrn2B4MU7k5ET6HCk0bXOWCdU9gSJ0j0+nCwHQaYPXLDP2YBeBgUTeSrbSOKc092zalzcxYKdAvjD3BA77c1cUu3J6Qhgq2QJBg47bn/zdKBTvClEEmASkLNJ4Dm6vTwY0UlZCE5/mZjuni9GbHeLowAszPjRIajWXe9p1MIYPkSirEwVYJSlelgcmE8Ct6XjatnVC10NMsTV35nd7UmTBHvGVcaFStqPeoJCtgsaYNbW5e3wddCiNggJH68zCrj5w4G9B0dU0DBTm1BAdgx/qd6bc++WLaVrM6qEgj86MY1ZHUNdyNAZAu8l5uTP/+Tw+lbtLsZYxqjqkDmQ81zMBpVHesrk11SMvlB8KIDgc/1yVeE70rpQ8oWK6Qsl1AHes6CO88qKOSYLY+XJzHU0MEtZKNmNSvRIASHZdNcgEA0zyuWyckcrqIoU5IyOUzrAGxvIs9Wjtv2kOPDZXcaIcE3BZTBzMY3TTpogTejs5L6e133kmdXZ1ZviDWv2btxhgGtQblBpuOR2/J6BbbMK23HE5EpAdn0AByKdF5xsntgMQxdNLAcTKtYhxLDSlnO5GoFRTZaDenFITNbYLBNK8lgCaTo1xDi8a/KT0ADgTnlrpmpq63pfvvMFKxGZKzU/+lG4xqrm8kXT92PhVdn0jVzFNd6TFSYSjt1ena6DVu0CKIDMu1MSoFDZtZRTo7NpCqADHaGLdvWqJZRy5sgSfiJQRfLHLGA7MXlPXE/Xc4t2CvGwWW4bqNko+eByw43TedBnnmMxiVY/ItFI/33Xlz2k79IYBSbO8jCmIh8Ll0hdWdHdQdppfy0VYUdnxWKzNXMSavYRMdVnGw7tvSmHZUM8sETWZRTXiu5ep0WXq/ayxduA4EPQd1hyi6IFihuAtG4RxPjBaEdHWWKpPMKShi+hF6tCTvOd3LTA3Z7AIcAd1iUKoYqTWnqm8LUcqFCa0QbetskDu8RySbwYhffeOtdOwMC8xR/lGhZ4xeGc2J9Mg9j6Zff+DZ1LYkPQqQYqw7vX/pWBrnvo8zyjDFvfe+nIXbd5Ip7JGmDWlsNaM8vEr1UEe6q5m+Cvl5tQeG1GyIqCTsHcASz6QRMm8zwIYcwSlpR1LN+OpEK88JYnuMIpb2C4tEO0mZCQzB6ZPnp0bENJzCqCsDgpYnCKtduJ779OCjn0j77rqbxjkrbI3mvGcWLTU3IEMR7STSuTLoOMsHL1wAKCOtVLPVhmyA5XF+MrF5ZfG5NawZgtrAluizpMGLisNgLAvc81mMwPeJHdHRr7QtQ/3Js6zGSdYSfWuoC9vkb9pH497aE3OcPnZg6UidUiaSSp1y/qsKI2+tb057d+5NTz/2dKouJk3mDDd/6YaaqvuN99McqFE9qEYZwhiXjFTVk6mqnWUFw1dxbrOps+NyusoS5ybhVBqHkyqaMouCLk9aQyFcYREL/FrGYZX+H6MaICURSvVI/LnGFOCC4iC6eW6YqeAQEevSME3nAadUJcSWxBTwLds3AIBw6Pw5JbEcoefnqNujp3OxG/1BlWl5HQ+fmd+Szb/gqeWJYKdVK5Yn0s1E3d111EKkTuWSSOXoVZKyASkPz5akM1en06lr8B7HGXzDjItjOjnLF6v2o9KOrGuNTEQv64CLIAmOZAjd6KbOt7WXaY2Lzmz4CrI08qBFp4xUanwYeevdP8vhdefvxt270mtHjqbv/eBHRKlmDo+zaMQpru35J55PX7ztE6luRs++kM4PXMQRnEyj8yBj/sPziU2XUsEw8lNE3qPj0L+4D41TXekgIicEaJ4PK2VBF893s0OMGramUgSOnID7G4q21hOANkUYR719HMRgVHK6iqFa6Mvdy4CN/Dt0APEy1aZmcijdYRbR3ZQOpJXDt8RrNzAc+PATT6RVaxCpMeW0fYKZ2DGSjDuOQV0H9pcMew1ZsAtnz8AxvZ7KcKByPspiejHPcqlsFdPW0ftU5NMa2PF9zoXGymcupVRYYtRmSgVjQ7HnItJ5MwrTRp6pzBiMpo4/r4DTWgXY0oSB1RL1W1i6UY9AaTljIWYliom6PE+Sr31ZpSBoVac9O/ak5z71uVRdQlmCUbV9+eMfTf9Ov/xqaoBdUkevitObLg6cSlPlI6m2vYY8v5tDBdp0+UL0N1rIqU0JRAMXgTsrWaOzvo4xafpHFRTNpYzfK45plHKFlb80pNBsLPwK1pA2oHfBUCbI/Ud47wHKg8tX9c5V6cCB/bH9nStJpVqmkmP6LBEdfm6ci73U0wvipfg/TVozaAfzArjwe/0M0K74fBuANfe1VaYmjIt8IP6e80EUganBzYPrQipamTpGi9Nbl8fT2euIiDAcWMKh8vXyPlgbvI6s5O5/VmiiZyaFJv6dF3rrOGSUaNi19Emy+Cbrf5rrSTNgYNDrihkgrqmyoORaQ26/5y4mrznYf/qNb6az5zqCGTEFsFOCtsRLz76UHt+yH6/qTBpj4n0X0gc9p9LVwa4QjiyDWxRdfxnWgAknr02nH1xCK4ODt7l0Ih1ob0xtznlhVG+8ezydv0r0gQhaChvAXpJOL5oQLp8D1VyQy4gTtAlcTGE+D1o4SI/I1FF2eLlKUzylCs5KDUemlrq3gRS2TKOyFuEeVblxEae6etPmtO/AQdRhYcEoyWZ9bdMZJ9RBs/0YXMdOWjUjSqVhQOprjNlHY9ldKVGERDK+7DFmFk0GODRk3886SMMC70szZAVFMG7maBHM0heVhBECNM5DeRhNk/SARr9QxiI9B5iqhu9aBQ2vgfSwWb4peoCitnWkhrFsgfuhdJopvfNWS6Tl69s2pCcefjKav8tkVutf+uRHjerMX/0wtczxQr53MUY1jLdYvp4a19PVZ0x7niHFjivnUz/zU+5kdaVIJzWWyFwRNc4q+nsbgdmr5sZSOc3iEjQtloLfk8ursCcNa8WqCkaVAzsei68JrGUSwxqHjjPLAa9tXoMxq7rk5kVewagTUljKURKt+MlreJhRKU6R7WtQKidYYwl4qItApURk2t0C5NoAJE8tNQcKqdSxDra5qYgc2RFxjIGHMMkNOjuwlH5yoi/1gbgtAU3P4oVkvdufsXCVAaJ6asw3Re1l/eSWQTygaSgXZG/JdMUHYxqhYEorcztN9H3kCir7JWvX9EYDbWQEZgtDmVuYeL5AJPnjP/k6qCDkZqJVU+uG9KsvfDXtadyQqmYo5KkNL8Gi6Jl2srUrHnQdMLKppkxR5bUuD8ylb54AzcP73rWqNu2ByKsXVlvj5IXO9NaxM6Bx1K6l1ErFCPLos0yB1jONy0j5PBSoaZgIRSB/C842AUQIuy25OZ5Cv5TIXUONYalQx7VsYKVNGwCB7BcPoK2MaheDc3hb1qxP67fuxG+RJhkJ+Qxucx/FKb129L10mGUMw44PheMlE8DRuB53AaWuBQZYl8cGoVgJhIEwu22G6xPKkvdphPJZKDKzSASawjkO896T3It5nMUi7JLsYH/BqOIM5l6k5IlGHFIDkb6E1kM96V4LDkEUcmVhdy0AhbNnNvEdjmx2Yp0MorGmMX3iwY8TqVzzQ9vk8zfUVB1/97NUMU4qY4oFpN45wjzPgkbFEB0CMPOkdl2kf6NYcxPNsirepAOKfaWHC7Smghx1cxPTnoyKlE2DFnJ4PVQeuDCqnJnZjA4j8vdSPoLhox+xV8Rf2iRe4BDPYEwjpDrjM/ajXCjmGLUFtcNulL6ZL8KBl0UvZ8+CFEqUEL50FfW8qYmieJ0aYRitPK2vBsnDyETVNCrxlOZ6arcmdRUkweJ7+bnBhYr0xvmx9F4PoEhpNfUbUUnaEsVyDUiUnst0wnpNCN3U0GtU2N++mmmYbBJxdaF/Ge0qUDl2IN2mDtERWdLKGIpPeUBWMai3aee2tGHLFqJbY/r6N76VXv3Ja7AGytOO3XekLxOp1iAr3MTnmWIxxEnqqcmiMVJfqDqOS7gfV5luah4ZDaNzZel75y6mHoQjb6NoX8+1Nvie/LsXes/Zy9SjV2GKAxLN4GUnZSSQOjXu2I2XJ3UixZvHYIr9Ij0tLTBVpLEx75EWSAlLma+rplYt50C2EiE2QJS1p+WsVtQ8RIQWBG/aN2wCNFiTdR9Bzpbs5fF5O8h0/u7VH6XztA7GAUQWZLZb7zhFzQ11BKkUJnkxJUYVhryNtkQbDekGbt60U8zB5MhUt9gGQzpdyij8EM/gEuzzYSUBigVFdLRGOKNdXkBYzoErc9SI81NNBG/jubaQylbK4cxJVKC4ymwHV1BQBIfgup41vIdiR+tXr0vPPv05OIXNrnFJVZ+446ORauTd02myh3FsOvil5YupZ5A9PuOd3JQa6CbXoaegLYdRjZN/OnBXz9K2Lnosod+gSD19gFVUrbtWA8MyKjI/2psPfwEIBDz8B6Oy/igYmX8YrQkLV5FBeVzA6nNL5Whgs5WdRtbktM1eeydMY0IcrYzmIzcn0PS8b2qWixI1nOJGBESMEVYgzi8yOARXsRgPVKcYC8hmTAXLruC9SZ8ZinSGSBH8/GFneK+Lw0Xp5xcm04XxEh4OwAkPXM3yhhDJR+PbUe4QiclFupxAGesfNao8dqKyqez7SrxsM7l6DTrewQbBgVQUGtWrkYXegSx0K+TSJvZtXbjck7751y+nS1396a6Dj6Vf/uKvpFbG7CuI5ucun2Oq9SiRFbSNaCKH0vRN5rlkUwh3rHapTl2kzdcY06kxSvJZm+FJ6tau0RfrAbYfGQUJw+MOoTbUC/I2bE21fjPtBYQ28frhEf2lcyz03Io4hFU4jGJlwtgjXEz6X0UGUc0zUKO9ietz+FG2jWjo2o0b07bdNyHQykAkvUiFbayrFok2nYx+/JeX/y5dQH9/mqhJESMNHOPg90aKWQZdcYJVs7RsqIvvhJGyzn3FGMMCIIYa76rwyvuzEW/ze5kMimKQ+nwkvQffcZpI70yazJiop7jfDWQKDZJoBSEArJZweJqeHMNaF2njJDU9JR9CA8XlBLJM5C7yDBUbXQYl/eRjj6df/eV/mqb6YI5wD9s/97GPGtUSIvizaMyJsTqXc/nMuyzIOsqIAtT/MS56ciT4WOOMfbjiUX2Jyx2dcaBt1M66WIxotgaE6ea16KBhiEuTw5kaxFuJmkVXWi/g/xmtTJXCg2R4NSOFyg7naCWlaVaIndTOBWixMpIpzWoLzXgdC1hROYp0p4l5+PEP72NPzA7/FCncKA1t83ypVM7D+q5FeGDXApVh3Rqo581zFGeHDztBGnhmpCgdujyROulnFQEDK9ksBzEEZKSxhA5ElhgWXl8Ri/ThOUIS/WPrHK5Tuov3oMX0D2/rnRB4qZHPSDRz1H4Xg5j2hdyLW8RY/eGjx9J3//5n6cnPfiW98IVfSkukQ31d3ek91JOudJ3DmKFWgfp5O0sx6iYOs8OPMSDI4ZxxTAJPu6wiMJ9DtSOL+34ApuvUR/LgJD9jjrQTylMX96wLQx+hjpzy4Bs53EOcO9m52HeLpVMELoe7hiw4RFWIUNQVnJs4tKazJdH/WUOUuhnRzx03MR4BB9HPJMhUbM8Px+RQ4yuvvYbY5c/JUIjopFPWWS5uCNVfolQJtKgWypFtNNDXO6XgyhyeQTXXppSBIzNmBQEoRa+OZ4NhTGMAJ2iEn6PfF7xTUyT7jlyH6OtmRm8qzWJQnlqEcmYPTnUon0Ue24fKBh+yWlkC2wJuoPHalUDgLCyS7Tx08MH0wtNf4JzjODlZ7V++Af0LbbOYifIkAAAc/kk6ceRnzL7UEWYxKlKobtI9qfmxmoaL6O5BRD/mlxzq4gEqB01NdevG1tRSjjeb6Cfdmop+kzfbwcjoifITeizpN0rxheIPfxZLrGUx4GnLgNrdVldGtCmnULdR6QiBvL4IUfEx5avQh+LQzGP083OI6OPZRDQclBynqdw/vIxSTmytCU/qNLHME9HJUopsByL97CJHSp15cISKFUdZIKyfG51LRy4ywCnjnYduaunZKiMSCkrYY1JrwnrG0fuoqSyXbHoL1HiI4qIxTOrB5gaEbYCmg7HBYdAzWhOsAbHaAQG0AfZ3zAfxXoOQab/5tz9In3/pa+m2XfvSEOncBBHi3EAXxFv6UyzcE+YV1nclTzMppKMYsWmjUL+GjBcpm/oQGrW9NsfURxg4la0whqHG/a5vgdFek05ys67i1CY9TI5ugMyGBoBJk95Qj21/CgWsObX2SbNqTX0dk48mv45JL58XDNxzzz2sUL0/2BkWMELVvpZ1lZIEXQAV3/jWy+lCR2+qZofzHG9ThPHoLH2fGjKLVsjCa5RZ4BrqiDBtGIXPUdK2Q5PhRAJowYkStR3MlBY1jtM6Cr9RHXUb0UsOffKPM1qrAY3WwnApU1nYpYUq+4aDMmU0i3ZbilruDVG7CTSpUWkrZeumLUTRBVjqO9OnH3sKmpJoIPf/Szdw/9ztESwGx8rZ5vHmD/42dV38IG3fspoXg5UOVanj8hXSQMJ/eBJUkdz0IZyNd7PhNzmCUAkARRvISWvFUmqhNqtlPKEMblr4vILDW+QGIIYFgwEZaFntGEkp2naVTl7i0Yr5bw+tAop5AyLpl5Qa4WrYFu5bdaTEC7d56m6rKVb7jPZ3ovPeE0I1Nu0mQQVHqX6nwN9nMcDgRwihShCluFYrwcJ9kbz76gSL7ijGS0AO2huZjTF3x3ksUz9dZvziTO9oGlxEDgBlUgnCTohKTzL1s2/nsKX9kxB74X1klnsG86I5rx4jo+hvIvWoB1SQFrBMalEf+ofVqV1Z6E0bGKdoCiHPCop6oLz0/omL6eADn06VMM8XpRBhuKdHuijsOdR4V9n4HhRpPMUcRp9D6L+Hjrkwco7MgjwejlnQLQ1LbcB+DrQUo0CcQTpn4f11ML7RMc58Evd8QuoYLBO8W0bMzM2dSCCCVEqs5Xkv8OVoeuivF4wv5JGDXbIMPas1PfXUU2n3zbvjukxPoxVh4xmnM0bp8JPX30x//+PXg3tpxA1qllGD66vj2dZwpsqVHuOaKsks1kAcVp02L9uGCW8mEKMlTke44CFro1SScvYyrnL4/RPMypkVs7qIzxbjN7y+0+UOY1ZRe8+7bIPnYw1ZRq0SQq7cU1kZ0uLsbakeZkDYsHYTbYSqdPP2m9IzH8eollleQOnR+OX/n1FRgBI9SkDSBkH5fvr9v2Eo8XK6je0I40SqcThjpn+SCQ21ahY4YelItdOpcqimiWLVnNhq0ypSwRoK2A1NHE5qtCKpNNYhzhnhScpontU0r+MgEBHwIK4jaaQAdBNGpILBmlQz3bBdgHv1RkSMufBMAhEYHr+nxAIsGUv93ZfS9Z7zEFWvxwxVsSlBOYZhExJLdGHyOLy3CY0f45FL6GKw/snidExGh+/FDd0OlLmvEWa5kDvGtUC6curaSDrWA9QLzb+ExqzRyZ1NGotOJhYwc7gcYsxDmnhMQQoFVfh5jXxZqWLVoupJ/0KHAN4azVCRJRWF1q1rD35gLLfDoZSAKBWVoNHXuiPN9gyDzKJZT/5/YugyLPWc6kocVhzF/o3kZfPXmPfy9TloNkYV8J8korgaVlKoQqgzvI6SB24g8VkOErHkZo4D9owV0V7geQxinJMcxEXBBV5ryVF5fq6GuqoNrfl2DmURtfYYLPhh6hudnSCEWiQr0UoUbT9Dlc888wwseAzUCGoTF4NakVW43NmdfvDDH6chXiN2/Mpo1yyctxMIcRCV82X96dZNGRT2iry/ISAjaMS91JkohFkFmOB8lzuRRQDPIU0wIdJKxlMF9croPU3faRFEsYLXcLZMNnu5CC7+wzq7mjaL5OoqenZ+zwT3TsFYN4KWlRCZcDT33nkPrY4vUVPi/MEAGr98A/rncJpGtUADruv4e+n9t15hzeiVtP/OXZARr0WqcR1CrXoUNm710tdBgESaFAIZ8oFxKOXEGQmK3ShP7g7ollZzM6s5rFVctJ6rmeGxckJ9MQWxwsGqBYnQuJtVT+tY97LFlZCpHsg6JzrGkirz/qcoJGPIjygncoUHHUDnvfPy6XS18xyHFI0F6pQqjFfUyc0fCp5oVNe6QDHZABnNZw5Mx/AC9ROLvjyMIEE7W8vSwVVVaUMpzU0cQgmoWu9McXq3kwYlhzxVmQbKAKCQ9kG6ZFqqlJ8KQx3nfVReUvegzOVlGpVwNN62DrCjjuVrshKKuM5aIlUzoI81VTsj3xqYUdCxcWudtjU7+DcpSN8ED7IYqLwnHb52ls+U0b6VcRNpVXTrMicObxw6edyySgmzpIi9MC16aeBaMziX5vOTjiPCpw5HP9PFE4q4UIPOIQe9QF01xrXJyVyUeGpax/Nwv+I6vHsrOXI1rQ2hdQdEh0lLu5gw7h+lhiul14WzW9FUXIcoqsvp1uI0lBrIQqd5hZE1n4v5Tp44mU4eOx5IqJokUW2baoqsKnNgbWgdG2M5mawsOKRDc4l6rM9Rt5Bnaio8TSp/HSO4znj/Ai2ZZdc44SBq2E5pmi7IsShDxgltCdM29Uml5BA2k2m1t+nMmgJtriCbGkObsZdyx+0s9qRmyGruv+Pu9BsAFdmoqPVuNKqg9WNU09zczvffTWc/eJPIdCrdtm876BtN3kUE78nBp2l6Ofs/4f4jhxI5OEOMMiuFpSKN0UWOlemAa0un3TPETdhPD+ambWy9oHFcQrpjoeqYn0hf8Pb4svCP4bCIUhgVhy5ItZGHZ5AjlsiJOAYdyp4IdCH+ESiRPX/x/EnS1HNp+w6WS1Mo19NzqbQ/witN4J2m+B63lnRjWG4gn8KgR0D3Okj/+u1FAa1vaixPe/laAxO8gnzeHH+IqdtT/SBONvpIUxXNXyTymno57BY6DAGnc28wtgk8pbuFK1UlUicu9DAKkYpmrcTgci6oBsSrBTR1Fb2/VsigMtdlu1uEFkGi3bTzDqIM9wawRRWgU9cupXeunoXeRWqFY1I70V+hMF/Ir7NMszmdM0Y0U4kwGtV1jMro5XCn2gyhBqWiUKSDjEBgVC6SUGvC57OgE7M+8/depywLp64xfFku5JLKVkX65ejJENH5+DnUtiyU7TX55eQzze5nnv1MunP/7aFIZPqhfIKp2zS1jArH50+eSOfPnMGAgLRFME1XMb6YmxP4iQ2HAglZsDNQY77NKB3LA6QvYSSxeILrmhMj4D66OWUQyWulCeZAGItpSRh15RgaBWJlrU7Ie4ZF+drqAra30zdELEaGvIO7y3z/JO0kI/6ysuIgp4/uvzd99XO/RAZBdOX8Nnz54XgWH2qpC07YNZnu7U/d7x9JF08eTqdPvpV27VrLB8GieYj9MMOnEbxXfVYlUVGHSRVLsfo6vG05F+dh84LDG9IZnwYtvGXnDvYB3cWCN9ZF8jOxaZALMuXPUsIxvVSA1uMP84VoVAIhGlXMKEl9Mm3IWnVqzLl4WgBjgt6JkePMuZPUCj1p9+7drLBkAXgjEZEUwGCnIKjahYuwLEYxrtNnTqfL0JymlyvSENBrMLPJJVex9aSRGZpaBR/thXHDx4l03XxDCSwBoV8NqqQwnuKWRbUMvHAf6jSp7gjRSmES13BGpKKg9qA4+KeQiVVWFaeihnumMIxzRg3AxYIYUoF0NMVExM233svuKepYaqplPveZXpSWZvpiGXcln8OFaP6SuiSEXawEsuCEnRkO16KjNLK0cYCjeNsxHaBRSv6ck64ACu4jDmCHgzICNDyubDbGJFdThkrsMi4gf4It0pJqMbAq/m3N4XDoGEX8OM/y9GW0PZxGjfH43HPy14F79qdPffpJDnEeBIzNJ5wVGenDKPF+8M671MR9kd5Z9zq+7ubEmJvj4VlLWhbovDINyn5khrmzapXUJZcNFrazYMgtEJZLMLqzF6/gOFx+TR/SFNW5L17Xn1nEeS3b7KV+rgTVLqXRK6RvbaeT110JssUyBlf0AMFX8WzrAcE+dssd6YuPP5Nq6GtqVLUv3WhUQeGgTkB1tvO9IyjUHk5n+dq4oZ6QKXWJNIEelWRMl1YP0WWX1uIOJht9zt8Y7l3MpRqsN1u53zYado888CDF5ao4SOa/YUzxJTTtqxippJr4d0YpDoRGJb0k6qqs2xfafHirOUciVgp0L1eSrdO4pJxn4I05lbt129a0DiEV974Kx+dF1/lgqmjq1sIuIOHDRz5InaRWs9zkOR+Q6khqvBm58ZRMhCfk9oKrpsxQA9pxFu323VboMdGsDIkyYynjDhzQUQ6xpyG68KCO83w2e1Mxoo5HLOf9aqn1aqkv1a5wPKSKlKqG1DC2LWLE1Q1r0/YDj6bBTtaF0pifB1m90H+JfhJFtTkQaUjsx/JwaFSmfnreOAqmZdYa8E5kd6jfAdo4qEIUzyyrI+Z2gCpXpo1uZhkGcZwiUg2q46cIkNcOUXZZXUfuSTGHXQJtJYW6taLPuZYDaXQYIOr0I0swo36CSG1A2D7ChbSdpRMvfOmFmHjWINTQt76LKV+WXL9/+DBgAUCR50HDcACRz2j9nuXgmNqNrSFQpCwRoi6z6c7rybLxZ4KOJGSP1AJAhjNbypYN0Ozu7MLYrauxKqXIvDey15cxnopVq2l8N6QiVJLmVVkKlNLxpYABeX8HYzUqFnDTO2sh+2qEQvXIjn3pV55+PtViVMqQVv3SjUblKXdEgt7F5aPvpLPvH0qXzx4h36cOWkUmjdd2P5FrL033RilsQ8XU6MGPxrIuU7rQVIcOww2vweL3335bumkHFBVjdbDFZW9nvDf3p7wRcS+iyShBNW5OGJaI1cqCAVgQIeHMzYN6YcTSKDUoU4NZbpDwdvfV7pA7Xrt+fWpTHAZjF5nzYZY7BmoHxPEB0pdxjO+mANvbAAAgAElEQVT9k6fT2++fhlDLe6l2JIgSA3h5L5U6hTI9iiHe1tHYjE1+ghMFpSQ5Z1FPCaPz/f5+xrWYRHNTVPXq7GtIU5JUWx/bIulP8ZnqeOB11APWVELysqOrqJIt1sUq2zbcnG564FOp8zQenAbjzOwgnMxzNGY5TLzWso3NyIwLuobyo6wpOIimLQ5OihCqfjVFrexEqxO6kkMl/MYEc5SVuX9kBnIdSL0fhHdAdgr3YkJWAUI45LNRyFfhQCqpuSoAMmSsmAEECmrkcWjQ6FfgYIbzcUSdg7l9x7b06c98OoRWlGO4dOFCRKE6t0NySM+d/IDniuGamUTvM49qhLwzTsZfaku4oil6hDH5DWzPvRXYMALrsJWPK+dZW2vZs1Ou2jH/KxAVroGeTlG6NJI2t7a20a9j0YZnVnk0DHUJo5rjZ9W9yHpkOKigvthKkDnCrmqQT42qgemIh7bfmn7jhV8GoXT8hP7VjZFKRnm8EAfuKkDFWz/5LlLC79Fko1MMGbMSLyoMO6BOBQ9I3T8PeY1yx05/KghSaOZaiBpdtm/Zku6GJNrEDqbo1OgtpUEJNReMKg6EhyFuprM5elXnZSTj5sikIWkIMekZtVYeAdHzzvGlclPk3Mr+orQzhGpQG8sAWmEmNLAt0EXLNUYIt7JbI9h45WE7g9TH97+DJNh7Zy4EIdOHkNML+YHy+jAMnIMNSX/GusiUX0ORdxYrSu1xFTypQItTryPUKBq9Mzmh+YdX1bCrjYK8Zj2vZ+rXCPLUhJfUCcnI8DMqn6Vm3rbb7k07738SowJ9ha83AV2sY+hiWmQRX5Hqsdw2ezT+mqZXN0FEMVrZmFd+Syb5DI5wGHCmnxkpeWumS3HvuFcKU7oKtRpETIVg68BOWDUXyVZmmBeabm6nP0cmQHpPeIsGcg2Hpwzky3opWjBYVUhjx7iLUwQZdTRKGwtt0Tma/9DDD6W77zkQ9/LksWPpW3/9zahfttJGWEOd3X8VIoGUIH5U4EGHapoYbHcnvrk/nhM1+3UI/or0kjeQSeJmer+3mcxIo1JLxL1gwvZObwvhn7/Uma4Tpc1cbr1lL1tXGmCSjKVrnN1hPu8sz2Iu5BD0U6phUWeZpJlmUjpUqBlIhK0H5a6FKHHfLozqxX/EfcmratteZKm5n2tlP5VRwjxeTzE73Jt+/t2/TMcP/xx4nF4BNB7TkmHqEJuNQ3wwId/Y0yqNH8+sF1lB6FZSuLvuuB2hxH25KeghdS1LkP9yUzRHqKyB7iHWqIx0odxT+P7Y2cThdh5rNvoypjlGKH7G9aMYnN/rYgRpQ3rLzu7umGfaiDhlC/SVJrr7CnCqyxd9ioiqFqfk4RyKTmhMh947ljoRXbGG8P3mfG3BBA5BSKgpEyB9JeZtSNOIJrEDWCY03+ciAMcCHPaTTTFMRDdSiVApVx2a4lKTgpRLzcbnqSVSNeKUaqHW6HT8bI5fKKpSQlTZ/8QzaRU7kCb7kOM6dTF1nP4gXbl+Ni3BuNchaFDu6NWQXG/kLJJpUQPppAfGLEAlIJ/NEGDAIp8rNjLi7U0VjOhubfSZDGNUkoado7pGcT8MgtddWkuvCvDJuow2RA3X10LkAOuKlkfcf+fVhO8FNfhMsg4iG/EdotmfR0Ee+fjD6ZFHH47POoanf+vQaxjIeFoLPWuA7KKfr+JAfPn83BONUT1EDcVoqGHGlHXhrITGo8ZsGRD95Lyf2bEkJaCtw2sZpzF7GmZuzAmQDqKVSkzVIK5mUC5psAE9iqO+ptISTwF9nXjuzmeJZNfbf8RZlZk96bSD88g+Nc7IXbv3pV/70ldoRKNNSO+s9dG7bjCqfMTjkEPBTR/88G/Tz773MlCh2tYqn6rjR4+jEBXUe4uQTwphmhQL37w6IwEXrv88eODutPeWWyIqOZOigfjymadk2pi3oMcC7Ej9TOF4PaLOOCPhE9QlDq+pfhPRSK2EUFYF8VPHwmlbXsl5IFE2m4tm4lc6uhhTucR+XZRJaaoKkLgXVmOIHN2ZD6Oq5FOMS0LuRdj3R0+eCgksexFuXbSIN2qohZGzUx4gzceaGN3QW6vulMfsNaqY4OXQ5aUMPEgemN6ykeJXqFYYXVa/yruNjhVgOMq8Rc8FzxgiN64+NXVGk++BF0CW2jfTcCU9g7H+2ndfTifPvM2y81mAEKTUiBpu91B8xkbrEATVKYvoBoYflR7AEQSZgw8/CWg0Dpij0Sk4E81h0T/rGkcuaFa706mKWmSBa+iHVfH+0GTqwWk4o1VKJGiinmjF8BpUXOKALZAm+lzsGZpi69Ss1Vwe7sK1ZR2YA4u8/9btW6BafT7UpwSdpgEoptTvwxmcOHKYPiMEbOo2F7LnFNYZL7Ug+W8+s47G2soDbzYQ9Cu+T1jeutIUs4wIpQOMtI+I30rvT7DlPBIQitwMUVtFNOM87KUZrcHY4C/jmnv5vLOks9UwKBxMNLFViVmdC2UDJgkk/hIBl8nTwFT2fffcl371xV9Bjakl1bQD6AHDfzRS5eQ80hRWlaeTGNVPv/et2CdbDBJmPSUKY5rjnP4S/6FK6BC9AA+barNGh2yYbnooSQ8/+GDavWNHNOZmXfxmDaY2W0ENlY5e3iTvQ8XobEraU5kCWaEdEHLRKq7mSMiGQpjKbuDbiH5eNQfbfN2UKWBVPpMPwtqgD+nfC+TsA9QC7hLeCAWohaaqmgSmCrFahp9100UpB9IZkHGu+zzG+M77rBBCYci1qvY71EHQA8eAvNfFQVWRVuPRmE2D5k1BuReOlLvRvJhoNR6L7jAqFWwZiZEWJf+wGsOuw+vW4QTqiVCmOkY9+zMhjexIAveuefv29MDnX0IvHcFLcvaZvuH07T//z+kiLJe5UpgipOJl9NhqaR57H/xs1koias2AQjUgiQIopp+2HjygDhuaaUxLQtUoXEGjV5aHR7rqaHoDYjZF/HuUY3CSlaYnuP9jajLw2dfislr4+WroPGWisQBG6rPXyJGjFdDE+AcnO3XQqjh74TKZgKMl7m6il0f0eO75Z9PNN7H+VmoQcPwc6aYSd++99UaMdJRhHG7nNLL62a0zdbg2r+0HNpDWTkteJm1WaCZACa59iuupsu7yHuNFfK94rpyHK1evsufrWuy80qGvArzYSN/MpXSy3X0WGv8kEW+eZ+mGTw1bp22DWAaKLnWQsxTDkVK0jNYY1ac+85n0tf/ud7hmzpOiofz5R4xqmWXZ4wz8jXdeSavXtgBUvJle+c5fka5wQaQ8hnjDbRxiDoIBR0qIebkGYSqoAeRgt5y2btyQHrzvXtjKWD7pxgze0cVw1lSmSaGbDi/QZcpu1VB8Xt1A+xAlNOocqV+0yYZBuWhMoxoYYrAOY961a2tseQ/wIRp3fqa878n3Nm3oJZVTU6OVFGDLxvV8P5C/7fKIkBq26Ar1AX2XEnfL8r6jXMfpixfTkQ+Ox0JrPbeYit4uHhg/W8cDtUbLTIm8KdKei72pcQ6c9Cr7dbYalNByCE5akn0728NSY2r5nBGl8KrqmgvHiyR6bSVyH3nPTXfflW5FN32kZwigCM10JmH/+ut/htGMMHyHZJYRk58XyXLs3GvOiBkjHhTc5VxXHDB7h/GL6AliO8qXhhffL1wsQZQDqUMQxW3l0AlcyI64DOz5JrSlHtnZnMg1OMG9vG41sHKlqR7XPYCSrn0HM4UKajNIGTHFe4UxfNfYLKtOy/VU0TB+DtGXvXv3cO85LzI6FL252pVOHXkH562CFWeDM6BsgfcgwC8+uc7GYUEdhA7WbGgFtPJ77HU5zWuEj7qbH3Zd0yD3ZUjhTOt2nreT1jfv2sF4CkpOBItKh2qtrXGK8k7VKPQsmjVYVtiyUUfeZy2h1h1lTgw3kAF5dj722MfTb/zz381M7MC2bzCq+fnhdPKVH6frjHPv2rEejttYeuWV73KwRNo0GgUw6VF48+xg88DCO3NjRl21IpBgqOSN6/AUjz/6GBFiXYAKGo7NWYtM0RtDd2jekVOrgT1Avj8EmlhDodhOGG1sbC6McnCh7hbmQk2thii4R8n929esStuQC3YptQYVy758ABzK4J1lCkY8kAZG190dHOKYFrY2Mrnxemzh5BIAGIt6V9jM8fPWFGcuXk7HQAWHdARcU+gbcDONUnXUMM7WxDi2U8E8AFeGurXDXo/RS/DGBWYambm96YbMeh+gAo+xKih0K0xJcQZqLPjZo7WgJFlJuvmxh0D46tPA4VNp58Zt6Rx8zL/7/vfRL4fG5WQjn0kAxPmeUOOVemO6jMOqipGXzMesgU8XiCx/PkFKagro97gK1Geo0QkCuLZGpNBZKFV41RW5CmHutQnI1bEphRqVMZN70CapgRK2bLTiINmakJZlCqg03SBRYxK0bYBCfkIZNCM5n20daOxzzz+fNgJMLCmYaV+L1K+343K6eOJ4zDVJ4xIoU/cvFvdF/ZzbEms5S4Gs2rIRvRUSd1k2Z0NQqxwHY7tnnBTHCYUy7q1p7DBnzOsSNtnJgotdW7fQYCZlhEJX7nYWa0F7dtbtIskugCc4DMPy8M8lH4vGOplhpBJpbMAozVRuQcTm2Wc/B18VVsx61iDV3LD1Y3Z5IJ36zn9LE0eO4d3dPDefXj/6FjdKiFxVT98MVjXeqIq0xcgwLcSuUXHQI53whhCxtmzenD71ySfg1pF22NHnYt3iYGqnFJRCjm70G6Un0k8TeZAv52LWMiHazpf7iCLVdAOH2oEK+INuDY/m5Wh22behXbEOxoSbF11cELk0h12va0rlQfE19DoxD2RzjlTJmsyceZDu+DjppHWg8mBOyy5x8GU3K3z/3vET6Z0PGATEITiqoH549LDUaBBIiNoMXiDXLEVr0CUCCkxyUK1pjAIDg+TfpMbtFOMNHO5qDkUVr69RNRhlCsq6meRpMLE8JioQCe959qk01DuSlt85jWBNdfops0vffeON1LKujVphVbyucHILEduaShRsivurkzPds/4w8sQiBsEE+X5GfJ6ZqGksq7a/Zo9KoIX7K/nL3bweHGGvUZzQUcYajqHT6MbFzQBWtzHP1mTqRmRTFz+idXANHeWvDCkypdYWYLf3AxCM8/sGmtt333tf2n/XXYHC8gH4PKCVnJvLF86mSxgV/Xa+OLDWdPYRaXeo3y60rs6HWyZdKhh7nAWYOFcitYPUSf1Sjlx+EboV1MFC/jwbuY3jsOmXOcOrUeVaT3pqnzD2U8n1s/FtyhWghyQeRlj4OX/19jKBEZHfzAdnow4iDsx7Ng8SaNtnR/uGdPD2/QHa7UQpqu22G4CKmf6zaeS9D9LQu0d5wLNQdtjzc+UsBwxWM5audxPe9sUrPRAU/qJhrtbUSzsSsrId4XZ03R752MdAiDKaM8/DlHdndBrmJozQNxnCYw4M2ERmLQ95uRSU1avXYlTrYlRfaefcVVdo0WXbLBiz+ayaK5e6jsOl11Okspbej97EbRw2I41IHrrYVh/qYY4hMByonK/wN55QAUtpTTM4jFxbEc2MWKZ8HKxBoNbD739AkYsWokTZUMeVSQD2ZdHslCnv5Uqgfuod9cTl+ZkiN1CMC270Xc/y2Gup6Zp5IG6GrIH5bdSqsy/FYczrYApKTDLxSf+qMcD76ekU26x860hawFh+zHTs20wJzHO4G0GaRMNkJ+hAaskMTCMruA6jo8CRQFI4PO61YiwqNhn1rW/U0Itl1PZhRLuihQEyKHXACCBYoFPjenqKatK7fSCDGNrW+vJ0c21ZWu1n5iD2wIVzYtvD7VxTCUjhHNdy6SqSCxy42mZ6QTzfjbRW7rjzAOMfRFCfS6xMIgUFbDl36iTsneNkABB01RgURKJ28zz1IQIjr9BJczmn9iS97xqpTd1S7qFCncfPnUPgBtCCw13k5IMTPKTvSxhuOZvoW5ur0jaUa5kDZ8xjKjIXp7e9Z/bt5hy8Ixp7P5QC8J7MOgbCv5068HvkVBgpdajz2IS0pZtWr0/37bk96qkND9zL1w2E2hP//g9TM9a7iADGFKMTcsy6HE6kix7IFqEWv8YFSvtxt6osArwZ3kaPMsYhjJqAv7vz9tvTA/fdH7rVoffHQ3ItiVDqALus+vly/9PgICkC4VqPJwWlAQ+/un0NhiuxNq+jiY0MwQVzQYCsYVgIHCLTmhpXskgpCZ5cZDwBt/ieeek2/45lDS43yORTY4EiNqNjaFvwpaa2zHmjQ4kHVU/FjZUU0B8LxE6nU2fPxzBYNfCzvLwgyop24e1dbm1dIQomTcsPUAPaV4GhO1rhZ1pPz8xIJbVHBkU1r1ErYhelDv9fqKeE8925W8/h2L59JyKipGLDeXP6YfhrgLmkpJB6cVDVvL61iam10K+zS8LzXr9KQ6ZHonDunrJBLTArk8SI3IAjioZ1oK950biHxW2ZOrKoMTDMMWtFNDq6SQO9H2uQV9vOPJiiqToqEcUx00YOuytoJUfP8Hfnu7rS1p23pH3774nlBKva1qRmJpo9pW6q90CK/k2Crl3tQLwTo6rnPK1l4YERxD9XU13kT1TPTZU6Y5HgOgysqVkgpjF1krWcBtnrc0aMe1rEn1Uz6aAoZxnMjlU815baEmooRE9Vm3I8X5jf6MeIkc7b8zjpGljOnwOIip6KGxgwTEGdn3IurpJUf2XtkLN5AAXci1Xp46z0bd+2IzWiU1+2cVdEuQ/7VMf/5T+nsUdawGGeKppOx3vOMV/EFnJY2y4bUJ6qniZuHZCjD84JUiFbewduvxNIEInRsPbt3ZfuBU5XZ1sPOWP6hhGJPl0DQBDa1JhiUwQ5rDdLQ23mhtlbWgUTwulYayWLU+Fa51tE7kzB1IFb5nMFxF1gEazA65mVYd8rR7nQQ0f8A2wJgzLd0T45LKBno1MgTVyb12NdJWChYa3stTUq9PNZX3/r7ZgdM92KGkgGucUrB9dN5SOkOaaqpsT+siZx3kdva43gOpoGOX8cjhp+vtIWgJHCiGp2ypeNTPXv2A3BLFpNWt/Yxm5aHAgzuf0I6bwHaLNIzh57tByh4aGPANxIO7Jv5/IGn49FuUYVtU7hy3sQw3mqrWrwOCX7bxqQfEnHxW2D+Dqh0OvwKNfmbqwx0qmF2OWMQ8PoagFIprgX/ncdgEgRz0WWuytt3FJyDSCkh9r3tv13p/0H748B08amVdkJ8WzMXiYx9GPvHQUBnGYhW3N6/523mIsDJEF5ys2ZXlssTtdT8pl03NZtMnEaQTYFkK5JwmWN6xSfb5aoNaVDRKu+kmi3jBNfQ2TbohOdH6e5jrPDkY5RPpgV+Fw8p7UYluhl7KEydcfYrN9qeXZz7kmLiW4zAfaL8b16SPVAapg+n8fwN/M8njz4YNp614FUse9mdBnAEH7RqHr+5D+kCgrQsQEkf4um0hWG/S5f7w511AlyaPtTTdYKoThrxWDPBiEUkSMuWgF4qSPCyAfu3J/23bo36iiRv0mi2DA4/zB8Kf9t597a2hrEOGLR14r3aaIYVLnGwr4ClMkGV95GbrTKa3HC20XTLwvMW6THEkl7VtZQRiL7XjaFo4A3cvGn3Pxi8nxFPvXQ4xT+k4Rxp30FzIMUq9oph02jkpk9z2t6rWfQOjjNV7Ae+HvbCTLlHXwcZmXMhDuNycc1/gg8fJDmwkaLJR5OM2mPi8fq8XoK5YRQiXWUR12yahiWeoG4QCLVzTtuSrvWbGKqlvt+rSNdWxxNp2WWI4AT+5cc7MQIpr2vHPAJMoDYj8VrO2IuWBRTzNJqZSYE84FIy7OqJ0oZrbyfGpN1mCmx/UL7R9ahWZMBAqoDqIxNSI6NeplzMEOkHGZ9ksOjra3tsU1Rp+RqmwmItKrbjhBh7rznIDtxEe/nQFbDapFbuNIje/fNt5B0fjPt27Mn7b31pnT49Z8x4NoPMsqgH2NCRitBmCoc0DDXZhS0dWE2MGkPE2fhQgXn6soQw5nk82lYi23NaYk5qFrOyEZmVVqN6AzK1tWouVhLCYGT45f7qK/T8C93eZvXxlnxfkp8sHenYZlGOIAaK2RN9W2hKP4i/cnxAoLITW3r0p1bb0qN6HDsfuoTqWz17o8a1VL3idR/6O00eOYkPLeUhkgB3zuDAqo1Fbwn88tyckcpSiuHyycgvKzHC6RLb8vNf+iBB6AobYsR5ZnCTqBRPL5LkF3sJh1KHQZ7AioQ2fdqZO4pD6+RzkT3XOPJTGsjYKi/isSFUbkYLvMCY6VmgfKUR/ZzXeDnCIEXDczailb5MoRhrUz28zTX5UrS2M7HtQmtRw+L2G7UVE/BgthDLN/x1IWLEDOHs0g+H2VGDQx7OIGmFdgN/Hx+fRBQjCjWlvJ7N/g1c0hqfSAak93/FaOKx8BH5ilOU08t8aA/9YUXAHu2p/43jqbJUywgQPf9UhPoFrPmsSrTTRdGN9kF3LPrrJsZZzzeVNMIlcUmaXFoHDodPTbv16C2SGGy2NukhxYs8B6XcfMiEttYdTpYeWSyC6d+lV02WmiwUxxI41kVaWzsdPZ58PPjOBZLkz7I1o70bNt9c3rs8Sepoxqih6RR+JkOvf46WxJfjdrq888/l9qI4q//5BUWgV9JTbB2GgASasgYRDVtO4zznpNBMECVGMPtpgfZQ8pmjdeyZgNntT71WkJoWDivRSIpwzlpF0ZWgoJxifIKABUKmooWazAiihqVZ0RHLkE3Ro3irOXJ4JhPC8aQYyfusAYt5TmZOleCqhRzjveu35JuZ/q3Dhzg5k8+mirXEq1+MVJNke6devnbaaG3N63f1IY82Vj60c9+yIuxPQ+jis0XvPlIYYOiqZ+9KwfqNALz69Ag5wB/8pOPoxPexkEGjZEJIV/LVFAqUiEySVyNzXq8pq8bI/NBX8oClcLeIoket4DHpSb5+np1eYHBg8l/5hrKvI7U8Xh7PSL51gbSoqwZMCLnwEhPfI9gNGOJQuAekFguragMRmADVK6Z9ZeR2PezT9VL3XiGhrIkTFOwGWtFxzxiSbgcNJnwOaVS58BBuzVuTeffwuhNqr2KGua4WtjL5JXlzy0NdcL9YA1t6fmv/UZs+Tv5vR+mIhSBJ2g1XUWs1P5LfLs/j5dW29wnPUr076Ngj3WrGhWfzb6LTJQJUL3c1teR1aVWQJMGGuG+74grPQEzOmCfWP+uY3hUUMBU2/smm92+jameB2uKSGW67K8KaiXvm832URv27n3C28zwtUzEbG5rZ9Tjs/Q813IIqwJ5fIfxjh/96NWYoN3MBMEXPv98oLFH32apwjkQQEqPFR2R2LcrehxOzOeGQ+E+2z+8jBNpYv9UBalgzwAybSpwOZ1MrWtEquWstGEMyjrPkqaFOJByzaZ21FGO7YygJzgJUNJGutgkjcw7xI2S8SGRV46rTt4sScfhylrrzkpSZ0Edp6AfvPtgeubpZ1nisTqVu5Wyyj3Ov1BTLVAQX3nt9bQMDLz51m3p7Omj6bvf/iu8MT0DKEohKMIhG6Uw1xiU+AovxYt4A9yEOE8hqBd4+unPBDVHYZMADHhAQZq1VyQRs9BPMtLpQf1z/zp2HTpYV6CfCCLIUfP7PU0RuTwiFvZxFk1v8jpLf4XOYO7TRhSL3po9NmV73flkc5qX0hBNK0aJnA2AIh42awyFL2OrYzR2M0IWY/J8JncsdQBrnzx3Ifev+AxOw5oixRpUjMq6yo/lTJDj+ptpOrfwkN1AIWtCoUkhfo0qcviA/PWKLvJGcZep29UsFnjun/wGB6Q0XTuBbBzo45W+jjRQas2jaajtoBPJIit60mUoVZNOpMpZdCma1xlKSPy5I/OBglKn4PxaoO40Ea18bxu+GlUfjlRn0ELaXUmqYxrpDXaMxz2/Ipuhh++0s5rtNkap0/K0s5kQwIMIMfe+n36jBlhJ2vepp59Jt+7bG/fwNJscv/VfvxU9STOaBxkH+vhjjwSj5jjzeyfef5smPSRouHsauAvGg8hsK4MIKh1Lubki0FM3ySzj/N6k7XEBsKIIZJdGI1si16SDLOXegsFVUnOrlCUwJXHXcRJrJs+ic2WXL55Nl88z7MnZrjPD4IxUEv1WM4Nlfer32fjN0Ur5bVf0UpMCOOm/ZXns23d7+uRTnwHxJLMiE1nTvu2jRqXO9BKea3l8OJWgK3Hk+99K3/7mn+Hy3X5gPo63sWnIQY/835qGQzxOmuAxacXDzTrERQT6rHoEpnBcfND4NY0CoBDToPL2ZCjobQubCoPhoGFICeJDm97Z9c8DdxpbAc1TujjbWESrgM2NDvF7pZk1Ym6etBMe2LR1QGFpt70X4WSbht2QbscwqhgPsTnrg8Og/FqB5j1gElznOExC7IqUnIJxcRZoW+VV6yqZ7OSKEQlinNtUFaOqJoVZywF2WVq1jGn7W04H8+1Bng2HYgWYNcKNeiOwe2+979H01Fd+DbFJYhoP7urpk+nQoZ/wd9SsNit53ylmUeblCgIg1JFe1UOZKS0idYMEm717iLAF8yAQVMVL4vjLus7FvwddB2iq6r0OEnMgf5nQHMvXYqk5FLOI+A4sOubh35lN5HrNwxf1kmRX3vc9entvH34nBEsP3HcwPYGGuuDOt7/z3fTaoUNRm8ui/wIp7s4dTJVzcH/2ox+mc2dO8GefBahaEytArTt1bqoFLYW+orWuc055p9YQ6N43Xv7b1IPRNxEpNm/aCsF1L43yrTFWEyif4j4BbOHErMl14J4vPvMsRtLf05mOH30bgz4S/20msVr15UBS6+JaleTz/njtnllFftRRGcXJrlq7Jt394COhg1EMkPGxux76qFGppiRGpBHhf9Mbf/cX6Tvf+M+pkYdbwkHW/atpILJkWiYwkbeBC32r88baNw5BMz0EjcqeTkztahRmLQWjsp4Kya7YKelfuEjauqcgum6xGFFJUrCb508lp50AACAASURBVAurafQyvH8stI66xdrCVDhvt7OHZrgLxSBTFS5ao5zWUwutC6wLiWM8ni97ZR0I2Rg1Vrev4nCiDeHQnZpyfI8Qdaw9FeXjsA0LuvDe/RjiW0ePAiUz1+N0LHdbqlIou/F5NBbZ6E2uaCGVaEagMS8CN5pnoCUkArz6QDFNVd3jhQfl1h984rPpkee+xCQquhd412NvHUpHD78eIxyiYiKGcuoqbEY2IgW3ClkytD5KUIQqxmPG4dNZFaTABNACutcJ6a3yb3J2ULin3h+naGNylgMd2wIDQZWVH+ek4PDyfY+5Yu91TNlGihHZg0Z8HXT3O9/+TjqO5kQTqdXzz38ujOfPvv719M67RwLKPoBs2cc/8XjMIF3vu5b+1t2+aES++MUvpJYWUtPCmfFcBfFZlxDZDXcuSLrqsRelI/S4+jGqbTt3w7AB1oYt7jI6I630MIcVlZ/T0WX6W0argzMaOvE4bjK0t9/4efr7730nDfcj+xxgEkOOPPtG00JeSxTVaywHSNGobPyPc/bXwc/cT29qidkymSOP4xD99SGknveam1w4ATyVfv7y19NrcP9cZj8N/OyqGD+QPSs9vCmBtBDHKKyLagnBDt+txXqfxDt5gBw3d3ZIzxjrRuMrp3k5KllD6f2ci8qLqY2tQswqioZ0cBhVPhWh6BORbAWkcOJXz+nwInQoCblEUj+fdVz0a6S64KUccTDNc1eUzAv//CJRx4ilRkSrQpSOiJOmSbOyP2HfwvfUqGY9aDzYRR7MeydPpgsoAPmAg5qlUZlZ8vd6Q0U7Wx05YTS+nteqUJFHJ+OVF4wqfi8TQRUkIsO0q2RQ83juq19Le9DnXnSzBkut/9u3/jpduXgqJofdri4C+v+R9h4AflbXmfedphmVGUmj3ruEBEIgEE0SRXRwjcHGLf7sbOLYG2f9bTbxbtZeO05x3BOX2AbHxjbYphkMBgOmI0B01FAB1Huv06X5fr9z33dmJIHjzTd4LM1o5v9/3/vec885z3nOc4aMHJ/GTJ1JzYZuaidrhIFkQeNOwjKNSs/hJjfpjj3fZRmx8PFVGEaBploiKYEdvZVsAg+6fBh2G2BMUTEIN3IwVNdIPTyj4J77nZaz2R/63UPU6Xam0047Lb3//delV+iheunll9OkSWxERuoMHDg4NuuSV15JdzOFvnFA37TggnkAF5ByI7Y3gnVqvKG1Ck16VoM57smw3CK9aYg0NUJD0Uj7b+v4eUEJa4lGJeaeemcNKcbWirxavA5x0zY4jQBnrP+TgCU/v/HfCYf3hlyApagGQj35oiLSAhyeGzHulvewD2MsIqFz5l1EVAFAwjVeOe+44q+bI7eHu4Ob01N3/yItevAu1JV2piPwpyxmequ7QcAOkLy2QPsPLXHewB6imOjN744bNxaXf0VsoKCo6ZQKgxDm9mFYONRD5cFseWhYnAYGq34vTCj/WzxTDCwPHDDfyvmZYZ9QqAiXBr4LmtB2YNYITQK0CDW8cPvSS+oh1pozmTSbcLpCe6BHLUNwxOa+0STUTimPjlHBl8ipsuxYeEdPTU9AGAybSWKlMMm0yIBFBo88SKzIO/2i0UFi1KZ6K/5SNCCW44PywW6NykEMeAh++TDetd/gUelP/8dnU+Okk5TmTgeRRb7z5z9FsGVDMEmkFw2HdTLrjPNI1CcS/il4knMsO5iyA9I15cbFKMYXPMgum9ILFN4nQmXWSE+Z+W9FM6jRiB0FEU57yObcVSOKoWuyzJUNK7q2vR9DeiHoIEvzPF+B7f8MtCqfwyc/8XE86uBAE13/6BLgCPc97ofPuIKh3qNp0XG275lnnBHzkSNvBjAwp8rcSHO43BUQDBTDOtfVza7xAFQIj/tpmG37h2GnkUYeYxsXycvKDTVa0gnCPCEKM3hvPrAnfe9fvwES+XDIc/fFoB2143sNhLlv+uP+CxzAcJrcbsrMWWnuJVfSRFAfE2eunH9hXveySbFFdR1uMpRGQWGeuf+O9Ojdt8S0xKqjCEbKmWOxtgFpWp+JJj63vxwyblo3ayPepInj0+WXX55bGYzDDRY8ND0ZpR35vXBeGpa5U67ehza5SJ0Xrm3x81EN80uNKhRG/TrTVQxVpODYXLeNE3Ht+s183QRHzDpXYyj4WOdoZBJFIwz1voR0HFLxgGytUJyzhRaT1994DcNaGnSn4TAfLNxKzo17Mv/gyuOh8uA8OX2ILWymRTDZd/H+LXpIu0u5PmN3mRIDCSU1KAe9yS/T0HzQceM5dYwNL+KnURpWb6MwPuvs+enjn/ls6qwfFEPRNr2+Ij3wq9tpFacTQMY7od2s085KY6mNHK2pZz1s/c6jNI9SPA3P71ESXirHA1lZqctP5Ry1MKo4nMJTFcbiczCvirYQw+qco0a0EAZnHm2HL4bDYWDu5b/FmvJuKxHS0fjPocNXJvziJa8EV3P+/Lms7YjwjIJcPmJpP3ZrL4X318GfrtWDD94fNcqz4QhaLNagrKdFbmjkw/rrtQKZNU+KuiEhrwe6RkY4WUloHAYnWcD1D7DJZ57XJDJ0Xi+kzmIyosKayo8cTQ/cfVf62Y9uCCk5WfkOSPBZxuCHCLEssvOayj7zLCbOODVd/PY/Ql2L/IvncNXxRnUIdsFhkr9qRVwY4Pb84/cTevyUCd+4QzajOcc+in57qEN0AJuKMMUUvOIJ+YdY0KkzZ6QFF13M+weunWPuaJvAKKwtFYCDp18MN7BIy8bMehT5wcXPFKF/9GD6Uj5k3lOu3X4YDHuBOHfS47JXkUhbR2BT6y2GMjZmLHCtMOlAQr0BeCkNzLBADxXzo3hth4EpBLqb6v9S9BH2wE4YOWpUDDqLRkYNKU4zk9zcOGgYUQ0A0c5DWQLfzL4hybeuh5mLmgsWLQeAlDrMQEkv94S9ZT5cT/Ou+3Iz89nE+uxl3beQi1z74Y+l93/y0/xCA4bWgfbiE+nRe+/mlTEYaoT1DCg4c868VKvRIXh5RLaIGZPhchxBOWcyTyuNqjTgYzxV8UUeVJ6L6SHG4hoX3krjibQ16F75+1mFSS9mTcpmUuF7wZkc+j3+2GMM5N5CbnRdGgHEvB8pOOuXbkq7bXPUWcFzY0DClu1RpxwOKVrdRMnWdzOsQHGhSy5eACnZrl0L/4Zymafo4VAixz4fi+2RdxWhoflxADRhOFkZOA5HtUmksvlZyA9onLI2POt8iX5gByteejH98HvfBUUlaiKHtbhuH541M9XfPBElGzeSx6qo3J/61FkLLkc8Bpie9z7BqJpaIKsy+cEBa/0Ymv3cE/enO395A0a1Jw3nhWXvbuPUUUpZnqywaoRmkbSSD8ABs9A554zT0+WXXppROI0ojqXsegLZixyp7LuSsJxrKxl6zxPH3RA+7yjwGt4QXx3EmPbJSCZks35y2JyJE8WT1U0knaQvzYDDCDPGUIuRHxg8O8ICN3QDC6MSj5tCvcLDwsC8l+33W7ZuSq+ufDXicCHVYH1rVHGaWUvL3jgeKA9YSa/VDGd4Y8PG8DStMbsqi43YP2bx0pb5IPeaJPuAea1oT9FEuDfzNOtf+wBTZAc4df1vPvcP6Txa6GGKBkL56H13pad+d1+opNahdT505IQ0/dQzUfhFvUiByAx3xP13Bc3u3Aj53vyjp9eKn4g8tfBWkUflgnIuvOehEaVBWZdsY7PZsNoMtO6fWc4gd4A/+sijac0br6fzz5+XrricPcAmjHzXCMXLYi1tZr3rzrvTOmZwWfg///wLYmK9Crd33XknNaw9UeccSz+ekax1Q8PxUInSKD3oYj3zQReBnYdVaNfng959k/PJwggDCrQ7uDSqXMpRXiG6D3hWfSD07ibM/v63v0VD4hbmAKNyRV5tm0pvkWxnCRc8zaF2+SIP18Cfs+ZdkDrIqeRtnmBUR5kdG6wDpXZBRR6/9/b0a4wKAWCGWTdGk9YueG7NFGc85Q3/IozjPxe3CdqPCkcXzjs7zZs/L8PFEeoV3kk4z9CjeNZlvmSeECeeD9Su4MLobPyLtmwKhXLrVPrRS8kVNL5305tE1oWMcn0AJP0J9Qy7FKS090mgpJbT3BGb9oGJjClQs3c/JEqYAS0slJUlK/Vr1q3l9NwaI1nUSDAx9aRzIU1uLQiWiaru5w3EKdesWx8TATXQWpJlpbrqKS4a8uVZwVkcNCCEQKB4iDI1WIfmENdn5CsH1R487aBBw9OXv/V9RpTOJHyjmA7YcttNP07Lnn2CXJDWloHD01QmoU9gJKZKq86ZMITyIxtV9lLl13+wUWlXJWAhMOHhF0aVW0YCHOLTYQCBrFK7OoR2oqiq7RmhKcLvySx59JGHQhq8P+H2tde+J500bWq8ThPMGiH2YHrwXB966JG0YsWqqH2NY3bVRQsWpFfJbZcsWRzrdgVA15lnnhGHULTR82ewXFxLDzueS1CruFiBKocLWuhX9ixydEsqgSDmEDg4hOZnBZsllxqyBzOErFVsR+ge7OCHP/guzPmlzKCqT6MArwah9aH/OwT5WhvIJYo+aPS3pdPOnZvmX/32tANnpKTZ1cez1Jm3wrtzGoSnOJoeu/2m9Jtbf5j610p0RDsNWoezjFqdHaWnErsXzWOh22QJc0HDyEss6I0dMzq75UD7cp6k1/LnI7zXEwk0FL1WspFbMBrDuH0qikLKVFfwgL1XGFLm1ZHwOyGDU8ukcQDJY39CNQ3KEaADuXnDLU8ftSgqzcEw1Ap+t5Y6Qi0nizUxH/CBQ7DT0XpvI9kOmTOWXirS2rXIQZOjSV3RsDTafLplONcFzfF5dUyreJ2fdx6v4iH9GL2ZZcayd8oKQHnCX07oVa6wcTCPBbLBcx2tEzsUXOGUGw8k/OWvfzvVw6dzsqEsieu/+/W0HbVdx48OHAEl5twL07Axk2K0kH3E6urlHKo7DH9zYyqSqFj6nl6sJwqbN2L8V+RaObrI3/NZ6XXMmQ7Ro6RxNYNOZt2RI2g37EwP3P9birs7I++aQEPgGWfOxuOMjQY/jUkQaTsh+/PPvZRWrVoVebXRg2zxPaQWZjy2zbz3ve9NM0+ZGV4kOhTCmDyozKVyPpVBE2UWCEMdT6s3VHWrOAjKdShDxnyaZ5Ai2m2MQkLTT9I2RsXf69j3t/3ipnTvPb+iU6ASo2pMk/CYQ5jEogirQ+YCCyIU34TE9bxLL0t//Mm/4IDdiUrT/nQ1XEc/uoCKTgRevGAry6rVPnzHzenBX98URgUfMXhvrXgyZ/1oVCX8GgON8VRa8/nzz0Em+tRAwYxAMiihWzYUzARY0SEZ7/s52Q4eoPWDE9leK+kwMob3osVNRBRr0IuisxPRjWmHENaJwojiNeBNyvZqF12v7GKZqJoHRQuIiJzcP+cvBVcOmo+gAgbcxDT3VoqpCvoHbsD1GpLZwqK2hWGKbeWGvBpB1DeKGD2DFtUMxDuYlq1YGciTPMEajNafDVnieGA5Ge5CNIvhx8b0JtdNnPy2lail4CDpuSS5/+uzfwdEDDeNNpUttE/87N+/R08Q85O4xNGTT6Ymcmmqqx+MURlGalQ5fwiktJDGzpup24jyZnoLo7KAHL+fT/3wd2FE2ZhKA/QlDMuzQAx0JMJuRTpb6UWLYjFrvHHTRhgTtwVrPqhFPIBh5EsLyI9OggeoB/HZv/jCC2nR089Fz5Y+XEMzNIx8lzcaQcTx5x//RBo/YXwGQHy4Xo+lAfcUP+tBKLtD72Q46SDy3JmQh6d7T3o078c8tix053vMh6QTZKqUiysOPyJshprXpMcf/l36t29/HdHQFkb29CNKGwSPdTwlo8yyiAHpGOceDvwzL7gg/dmn/4ZucYSDNm1Np085rvXD2pRznxQ0PMJJ/hDI32P33Y5aKwVHsPzDLILyAHi9IJK2u7BCrxhUG2HApMkT05WXXxIT9BTe90HkCfG5piQa5JAxqR/2Ux1QyVRhR5VqMDI7R6PrlZPLxFXF1ka0AGQM9KNe4GR3PZQni9M+As2J1y7yNh6iGJTfNoYJyo5iMrHouQ0kOHGGmRwaaokLZUdR0cq9bGVeb5NC/vDozMnMw8I7Os6Hn9PzRB+ZWglY4ws0MR6JhwPEyvsa4inGEmx6kZuIpYqNqtd2c+q1DF1Zp01w2PZzgihg+Ref/u/pox/9OB7MDQGj5fnn0n133YKaFV3K1E5mnntxmj3vCvCd2hgaLk2otKMTjCoK62/+cUJOJQob5eEe4WNxzV1Gxc0FQhjeSuqXXkcuZ+Zp+pyXL1uWbv3lL2KYnCCA9t5AieI9115LmWVCPH+L7U8+/jg9VJtCKnoo/MDNSJP5XFwz8+OhQ4akT37yk+lkGOyGayWwkA9n3p/rMBSNw1y0MiTtMnFAY/OjHNrQVeg1OtBDFflXgDPeb0QgWd9PKpOajOvpRP7yl/4+tZAi9AYZHIbnHIanGsDhruCPj7RJvUnW7OzzL0wf/rNPBbB0mHuoF17mo9tTHXH2Dt80JoWqpEE9cvdtqfcR4kXmSwm5q2HezEM39DPht5GsnfBM5dWrrrqcGHpyMKeDSaFRiQ6yGCJ8FmNzQZa+Gyyzg9cypJDUmmWu7PcxFADCtEuWHEXKveCBSX9NiO+Xp2jm76lm6+SGPNkwb2o3mhCpD9yQI/QwFBPxRHBh4+SzrUEtg2L0jEYRHkeYty2tI1eyobIRg7ZY3BsvVAo6VmNUQapk4zz/0iuEkRw6GJlGpB0ZIsqDLOlSucBdfHILTqPYAXI5kJZ45/yupAC9ZuOO9I3vfAceGfAsp147Hb8P3ndvWrTw4Zj+vgdE7JxL35WmzJofYiqelOaL+QzPp3hG/orv/KFGZfOiJ7eskFjbwhiLsK80qlKjsTwgJZT6/GVUuMucE7Xo2UXpySceh260OgAON5/tNO//wAcRrhkMvL4kPffsswFIDMNwzqITeAgo2l133RUNrlLC9Ia2En30ox9NF1xwYcET1bPkTm4PRPuq5CRKQghGh13LQXHLXlsPVfI2S4FSm1sjhDe3Cq+cc1D3Zzy3oMyRJhhY4H1/8J1vpReffpySEFNf2FO92FDDBjcA9zcE0cEB4Q5dP/O8eem6j/55lDc6eN+i7bTbqPbtXMeJbZsxCT25xlPMp/rtLTcxaR55Z6Yo6lGk9rfR8CczuYPTXuFE3dcs4t+LF1zIqW5DIDZs7YLTNBrwPBV08eY3bgBh2oLvJ0SurJkGIWUnt3nb60NuFAL3VsHdNsEZYM9kHfYQ/gi2BG5fpnmEmdlYAg/jZ3zoGojhnkwLlXCMqUOQkeu25ubBlt+Xkx/ErlJuHkYXFCYMq4Y3N2/rq9hNjLfBKykpjKEJ1rzwypKY5FcDWBIlrSJk0mN6uRmOLpgH/JtF2v20MuyHpGxVXhVdayzOTvrSN7+Tps44LSad7EUi7Z47f5XWrVoekyGrKFrPvfSP0HGfGmQys7Pi3M1WFc2FPYwqfyt/hLG8efiXDarYaAXzpfitY/6I3Lk8GHxtNenja0GojlivB3/3QGzahU8sZKLK5jh4RyIl97a3vz24l0uXLg/RFskBM9GCHArDXDDqN3ACX4FVEa09fFio/8AHP5guI1+x2Bu3J5OiQPUMPQ/j9TyMQwaAwzMbjPVEwnC7HgKCz2NfYw5zxnOy3eXHZGDYY+0kbdu37MyyyvRLCu6//uXNzFRzlBKFYLmvnJvu90Y0QRTOJG5Pcy+6JH3ov/xXQvY+sGEQnI0h1D081db1r5LD0MTGJqrhRRbdd2e67xc3pmrmympUthC0iPwBVOg61cw+wg2Opr3hiksug6E71HQ2N7ux6YU8VQeNR8pd5CBDFkVEvBmoCBDDB5Tjei2olPINHmLxERMnigcZDYoaY0ic6ak4sQJ6zyhPjAELlEkyLQYVvTjy2iwFlNw1TycT1ozuqdvg9D2NWo+kIewiNxC0EBbvoyh+wLqYi8pNABKqP616/Q3ADljQRdOfTX6xqEUNTm/qieHrGWqa5Oupmrmfgxi63qUWcubsOeemv//avwZIYRFtG3Dzfb+Bi7Z9CyWELWkIwM95F78bpH1IVO6DqlNkQ93W427pCUIUe6Z0Z+W+OgaoKHaa7JY46HvkYl2rX27EnoZZ/j2f9BvN/352I0Xf8yJUfhk6kq0Tep3ZMCRiwLd1Ida2nz1N/IzP3+e1YcMGyLZ3pw2UKIxozJWve/8HALwuy7p/MnDcPRF9cJjytSCPuVzUOK2TRb6bGRcaVFCUyi6AAmTKXqnwxCKaQfWJYz48tAeFx5W8zbtuv5Vy0k2hRViLsTUCrx/lcGvBBoYTXdRhI5ykaebssxgd+zFa+IfF8EJ2yLFGdXDXeiBGW9g9dTvSQmokD95+c6phDGU70/JU4WlWKZZkIuYa0fPvCMkLzj0nzZlN7US116C0uJGcKcWGZZNGbbKsGUTdQ6g2P6hM6NT7eGPZfZcfcXDGz8RPduUmeSiBoV1OljWqAE10YVbKo1isxHQ+0WyM3Ed7g9CrkmIBj/sAChRP7xNMCR50yZrwIQXSRdhozmZIGcVfe2tYdE/JzcDvuwFbOD2yccpiEnbXqIuid3SUykrQW3PTXkOz14sh28kV6rfkT/MuvCz99ef/oRBjrGaI+ar00P33x0QMxxeNnTYtzTzzAgrAMjHL40mIvzsPOs4GutfxOCM6IacqTuw3sce3esm8cUp+HveymhaKb33rX2BOnB9TEw3TZFJ4MJ00Y3psXtcgDixzWvZRPHcOOY1oK60nAkSl1sn8eeenefPmk0Mjt20YEzvBA9m9l4vVPRtQvcXg9QXLwkgnA0v5Ost91cOo3HdxOBV2FT+Yuf11pBkP339fuglmxVDI0J2kPs7k0lu1YgeCTzJoHHc6efqp6ez5F6V6dBkn4X2njpl4rFF1titRBXWG0/0I6Ngiio5P4q0qW2BQ2KhIFb1ZtAWjMlFsp/g3HGTkyksXZK5WhAPF+JuAznNY5UaMWNZPT4giJMqxoHy+ovmwjHUtEJeHZsT22agi3PBnPfkdO2k+ZV5X6DD4IKUKBf1H/TfQmX3kLvuI1wVGrE8NHzk6VE6t0EeO5IkWVXUJmn4vMy58iBF6liGPvUSGHyx8E/ftAHGbNWPaLgZl86DsO7lihhvRjhIaGSTgHiiiWAUK5VSKgUx57CuCaQ0EOa2ZZ8wFhLgoOpZVeF0CC37hE48F8KKU2/TTz0gjJ5xEHsfE+DgNs6cyD8gn7Vt7mOON6ESjypvvzY3qRM/XvVF93lnuYBXji77+ja+n09Envxi0T9ROJSefSQPdC3kele34rWkLg+dehcGuwSki+t73XhsSZMEZ5OeVZvBgnzZtetQM3R+lYbgXglDt9Wpc5tWRTxU1KQ/V2G9Fo8vxXrlHrpl7BXp+eKzrqRKaGc+mr//T36EYhbwahIIp40dBkGZiCu0hesitlA92gVxfcuXb0vwFV6Tnlq1MfQkJ//K/fPJYo1IWKhJ4kKajLfvTC489lJ66/x6MCk0/jEpDajZJNKyKwW5H07lzZqc5DCAIWScv0Sq8J1CMcOehm6sEDySL1JdxuZstTvQwkOKzWLBw02XKHHWu/JlfXg+Zi4iB+slRC5i+UMjFO6kEJLn2MDcd8C+/00SoZVOixdkhMCbUBnQyhDQXNStC/y4KvcLnObDSuDKUnik4QZ7l/bbiOTZt2pINP1o38gA7rT/qWBYVhfd5ONaszFEtJNcQBZif9VZ3zmZIJ5Gg+dGrTyOn+Rlp6OixUb9SIu2xxx9NLyNqah7n9c86+zzItiMxXnXaexhV+HfWpyunOmaX5C+KXOVEY3qTnz3hW8fFjif8e4a5t6FD/81/+WbMK76GFnmL3npm10iPsguNd3OqN15DkgDuqFM4NaIhpA6f/vSnASyG5HDO8A7DEm4fgXimvW65fFt+ZLZ8V/AZkU7eLz09U/e9HnfY9HipvHInGpUJy/ZN69OXv/h/GGO7hi6D2nTSxDEggExSKWqvGpUag/MuvCT98Z9+Mj327AtpOZ72c//jb481qk6TZ751lJPYAQWLHv5tevzuX6VqYkmFD002VfFxoJmF3pEk2QsunI9W+aACxo7MPAzFnMcqt1yr2ChRBc9FPD+iBT7uSBAjt7srNJLzqwx9dzHZ/NnIUXLfURdM79sVDXRqKqg4a4H6EMZ0kElt7qUotIY0My3nhIHWNSxEWjh2w/aiOKFRhbhMFAQ1rILFHAYiEzoL7GtUuzhw1pIDNFGojo7bIqzTY2mUmSOIth9hnY1utm6HCq2zaUEzzRE8Y8wxlEFWj7t3/+FpzMQZqBwp1UzsjhHf85u7gZ/XhZ5eX7Q7Zpw+h1E+8Mv+QKMqN14EPsHMPpZU+4eYU95wb+6p8r8U/yaiySF7OzWqtWveSO9937XB9VMGeweF3k0bN4H8LSa8Qz+RCEJkNAqwvMY5556brnnPNaC9DrkzT851TFFAi8bKVx+PQMo1zelD4WHLyKaH4XWZYJwJpenw8z3ccT6Iet5jNk5J4S2wJ7799X9mZtYSHEaCVdEnDYFgIFOnHbTOxlweTjp3/oXpT//f/wG7ojW9tOLVdOncC481qkMoJ3nKepI6jHYRVeXH7rwVySyQFjyVSb+1KqF12ynmwkSeOmVi9K5E/6qxL5teY4n6ga3lkea4OWUOZ7p+6bZdEsObGF5QuP6SNR08wPBc3LjuXc9k+BXfz8BHqP3wkIzDHcQsA8H8Sc9ibanki7kxDT2kOXkCypKweKz3kHkhS1lbF3bVm0ZbQRiY4SE5j6q1PMCD5DdrNtLWrnaB4Tm/k3ly6ms7VM6JiZYErGdkcUs/62yMxCP6fRvc5JlZzFYmTFJmn4Ej06iJJ4EqQtok59tPyPob2NKHOLhkPo8ePzWNRVwkJvsVyF9X+FdsrZ6eKtYm9lLeMqVQ5/+tp1LDcFwsDgAAIABJREFUI79Mjzw3/pq/VvYsk1czl/O111anp59+Cnm6U9GlGJoW0/pxG4Zm+7x9UCGjgIHL0athjc8gD7/q6quCXpbnUGURT7vLRdiU//aAyzlVDvf8yEN6/IaJlN8/riYXaGb+yMhxD39U/lvPkkNRQM+/YLjuYd2cfv6j69PCxx6m6Asq3NkKD5Ch5tRNlRfYQSSkXMGCy69Mn/7c36UaykBNUN76HI/+7V7/euQX/eDPVcOfe/HeO9PDt/2clm74XYH8MZGPYu1Rp7djTGfMnhnqQKrw5BZ4rYBbYMdF+4DDhjGuLIXMA+CfI1/xomU4cA829Am36wVDzrfwVFkdyU2bGRm5p8nfy+ROjUk2hhtcg1JD3KUz7LC5UCmuGCBg0yGnoPUqVaDMq4zJncPbJ9gSEmVz0h10pCLZjYKgbQXOfgqwpRrSK8n0hrXRWm7Il3NIT408SNv3zUalEi7GhEuyTcCmR4vZKqLaUSzdyuvr5TBtDKlx1KQ0dDIqPNQ9RDs2ooHxAJ5KZWBGjaUZSAkPGz0+vJQe0QT79xmVe6PnNosk/j/hqbqNKh9iPY2ymE3SFYrptSzGbmHcq1LaImnOMvv1PfdEI6jATS/CXw8786Q5Z8xJ58+bB99xUNSaPJxiqqNjesjBlLJW4tmHWhpTV+pwHEJZ/nuXJfUwkpgV3bUaJWDR9ZPdfyl/RwSQHzOvuuu2m9MvQDQHEP4JUjRiEwqpOmNN5NdJmVe+493pf/39P+UoQgZNacxcVJjyquUvEkIdYKL7EODxwenJu+9IzwPrVrQ6TiR7KrOukaOHp+kMxh4cMaYne+FEI77NRhUbX6NydpAwOZs1RFe8+ODS5Xv1Bqw15ca2jJJFzcnX8YwpeFyyo/39kt6k+IyT//za17E46/iU0FPXA4XCE/LKGFStenk8cAfV6cliMh9eyJ+xoFzF9Xs92UN1G5ZSZXYLVzi1gk2zcs3rCDjuiEFueSSrCCeFQTaKnsfQLiS+MNbcPo934t9UV41r8e8albOtHKmpF+w7AHXTGalh1AR2vjWOivQcTO+HHriX98Ck6NM5l7i9P4ImR+id+o+MqitUepOo7T/vqd7MqKxvde9JjSxqSQrYkNzvRanIIu92ZjmZT8mZM19tQA9d+tdIVJuMcKJHig1s2G9+2xete2H4eP49HUzxRQa/j8uEev5g6cE8uYPWlEO6wm/F+r7pR2FUon9uKKUPnnz0gfT1f/4HtAjVvUePEAqTwFXoBOIUNjNw/qq3vyt99u+/lCo4MLcRMo4cBGDnu5RG9aPbfwSRdWeaetLkRAtWev2Zp9IehqB1InzRhmGJkA1HAXTc+DEhFCnLIeT0ZaPHqS0Sk71QnoLozCnlrBTfoAcpGgsdHpfrNkH7YXMHKyM0KnKXb6YdlVC7w8F4SBQXs6oP6j94pVJ6LNr4nZ7BTdkqr2fQGOz4lJVhY6KUoEOEbhYoNcKoe0RdQ9azxlTqCuaqu3mgHi8aFSXhcijYdrLktZUQig8XLHoXlzCzeJ8QA5HoqwEVHlCSpoZm24Dfc95u/FwwRTBWXrsCRdlhE6amvtQ5atCZ0CP+/Pp/S4899AChYHUaM/kkQoy3Y4QDoOcQKoeDfHNPdeJ+yWFQyZl78930Zt/NJ3puL/UjdyP0/IgeyCInjk1ky3p85pBL0kqrcmZ2K0cflnJzvqLD4pz2Dnm1GPTgc7Dgb56pkWVyQDbkuP4i3O/OgY69lhM8VY9/zgeJr/MWxnTc7ced835GX2tpEP3i5xiTQyjYWy1BpvU5XKIPIXsFVDRnCJ9y2hnpH7/6jTQIVeUNRDJjOSyOMap/ue16GhB3xcynDhr/jjKMqxl6fh0NW/V9a0Bi8GAYVQPYvblITSTA0UcZYVAACEEXMm7OYo7KWckXC40/Ft25rFJMROOs34iS5RYQ8yNbsTPbWG9iUmt87WzhvbsdTKBovhwtZ+PmIp/wuHUOC7N6i5L86kMKTxSa6EcxRtw1vEM9XlTffequoF5KoyrCo2xkuQpvPlXt6E6+fp22kNXr1uTxmzwjuWUCEbLiDf1C1ks555AhU+k2S1W7Uew+VYM9hGRksTvVXYPCuCrwRIPHTkbrD/AEhd7tNO59n5buta+9SmhYlc6+4JJ0zrxLuQYOJRohhfRjLnMJqRfbJU+wPN5A/v8ZVY4UNKxgyR3zYVgVFbkCiYvWCjPk8PoeOI6ckUmekeAMfdscSqwdrU5ZM8LnaS6bVaX4yI6iy5jCqOKz+K+HdR/ved/MuP5vvXMYBPfsfTShy/LVL30xNaOc2wptT3i9F9drG5Ec2VZoduMmTU3/8/N/l8bNOAVGBVqPpYxB6am+esv30ilI8C5dtjgdADbuxaiZ9uUr0zAStaGMXRyGVlxv4soaPFSwsOOEyghYl2ex6GkuVJJZHfKGkYRHcUixyGG0XhBOFoOPQ2cCgzqMB7LNIysg5b6pQBHDe3mjebCbkztqic9720eFdzJcMG9xw0Z9wrpGLH5mfoSsmhQr2fcalAXagvkcT1ClKI2qgJ49La1jGdZVYQyq5rzMmuykpT1q+xiUAITqs73t57KJDkMy7NSoBEI0sBK4MI8wpwrQwh6t0GLHWGVq4KFGTZmRalAYUnbrnl/9Ot1Nci+BuZ7w+pKr3pUmTjsN8i4eXfST8CqoRW5ic9TClrJRHW9Vf6hRlb/X03RK1noJBPSAsfNxnq+jtAHXj68NUGtk43O6W7OMIXwhm+CB4AC9DPr4ta+YqUXFAefhbJ0xJ1LZT/q/8M7dnqu07qzbn2uKYXbHu9Pjz5hjvu4ZEh53YETqgTfl+m+9+ca0YvHzoV9xpPkApSY01znQHUpIr3+aD03pU3/9Pyl3DENvnhpl8Qy6wr9/vvm7jLIZTKMeou9Y5gB6ZQZu3o5YPkOfB6BE1M9JF7mnSL5YCalGJ28wiLsBhUwjgvVQdH26ODLOvX1DguyVMnSqQcUoHoeFxVA4Pq07OUPJgmmwvjOfS48QPUsUSDWqQPDc1E5RxOj0jtatrHnIeoivrX0Eauiw7dxD09VOEMeiOoK5e9aPgNcV1OS92vjmRoqVK15fGbUoDSq8ImGcnqpWcRCNiHAxDFtNhMKonACSUUj+DMAiI5IVXLtwbCen3ShQvdGnzA6G/CFqbL/8GbJwUGT6ca9TTz4pXfq2d9OcOBKjEtbPGUXP07er2yM2+n/WqNyYZe7RnYMEnazY1HnTegDln8yaguHq43cD2OHPXoArBzdtSMtJHTp4jrNOn51GkX932C4Ps059vGAyFA43o6053IzPOBCzqzqmLBB21sPoI6LoaVSl8R9vST1zqjezsvK9i2dfvI/vXQsq/PzTyBk8cA9TSmhPQsqsyQEHcc/kv3D/BCo+xSTFKihKzjvuqpWVnupbd/wY9GZDJJLtLQdSLzQbRjMHdjhyw30hylpfsUMih6nq13kCFbUlGcS6+PBaJKuwLgQgujh3FI6VE3Z6QhZotIcmF3D1JHLsmqgtKR2tNyvrEIaMIYBp63OEZHkDRxwukBC9TlKE8slt+KjBBjOdU8X3Cki4PEFkscdncYpHjaOQQYsDNXssv9tK2KrEs0I3+wBwzKg1KD1jA/ehrLPtAiJC6gXayqCAqCGnXsueKRsjw+iF1cOLuYiMwBFehrx80mlnp0akxmwOtRb2kx/9MN3y0xsZ/9IPIcrz0vmXXUUFeSBeKncLlwMEYgMex0T31D/2o9tT/f6U4s2NKttZfs3wG4VR+XVQo8tWinAnTDyBbLp3xdK0BIpP+7qtjNshZ6bYfgpT6cdfODft435b8dCh58GvSLa2mCgyHIdD3B8mlx1UNl4PssIbd91bPM6etbfiGsPoenrbfOUnfq/nKnUbVeGAC+NV/KgibdvwRroHFLASqtK2da+lnczL0vDb5b/idd8DR/HTn/nfqZp8OIyqeOkuT/Wvt/w7aM3WNHfeOWkiudMGJoY3o9swvDcJeaX9+brq4sTAoILk4OIUtZqAwwNgsLW5TE7zkGw3tye4VH+LrN5qmUPqzdRZd7qitSRrXGFM8TPWjjQaQjKNIZrW8qX7MyWlqNS+EGrXE+rxDPcsFufXkDBaLLgP0heI8pdNivlAaLFVxAKkcmG8xgHY5CEWite1m9QNIFfPkNMh2NEyzwsJzccgb2cBO+oneq4wLnUqin+Tc+j9ewgoUtIRQ7ob6JE6P/VDWTV19gpx0i/94xfS048/gj5Cfbr86qvTHPT/GAiLp8rwMhXA4nw41qi8td9nVD1KN8cZXqxkj42XSxj5o8ibwl3l72TdxVwHU5MhKuzC0IBNnYhiLr7j9tS+ciUT7EFFsZpDRAh106ek2X/8/tQCO6KJsOnIkW75NCXaIo/l9ap4XVt2PNDUJSmvIvvD/HPlRzd7Ih8ccbXH16uKe/hDjOrYlDQboqWWNsSQ7saoDkBq7qTbeSf9b/uQd9jvgHfu4+1/9J702X/6Ck6rPhSsTjCq2x+/D9b1qnTZZZekU2nZfn3xwrTumcfS4Er0F6yYROOdp4zxdkGMdYE5oUopq1J3IupUIZBJD5ahXNHz0h+umzOozLHisOP18vQOW/LxMhH2ZTAhexh/JmsT5NaK/LBzjO1DzouZmw9RG9VDObHC1m0Hmvnj8bu5qNv9ADIHMZjjADF74Qda3PUQDXETDUy9g9DMyPwy1U6dwB7DrwUlDP1Yk4z4Zd3DULQNzQMMiM8QLeF7hoLRZo+HPYpB2Q6vkMtsYvLawSO4yT5pM2HT//ns36QNaHyrAnXdBz+cppwyh+5kRqBidN1GFUfSMZ6q+4zs3nh5q/q4wuJ6/sNxf4/Qo9iYhUhP+CbzI7Z4K/OrOKRsg1Hhl5sLTcI2+ZcB+FDMpUl106JFaS09YCOAz+v5PWWbm7Hmg0iOnfqh61I1xNpD5pIM4BMMyOpEhIwW3TVWNqqa+DUgtuYnDuSOBlJNSlXjHlf9hwMQf5inOtaoCtCeXDtaoB66L72KNHQ/JOAq2SuyRHbsYUIlAy8s/n7+K98k/Ks/Zk27h75tYsgbsOCUKZPSCAa7rV/6TFq36NE0oELdVIu4+cxwfGacWAXTodSMK4cQhLhH9EllJnlWj2WTYzBSlQaRW4UMWDHcOrPWpSrl+o9fZ25fBnW76TBlDSvnR8Gw4H30gjEbGPqIp70eKk67ohKfjSnrG5TqOzYwSrfaB2CykRGi26mp2KRo4VuvJL9QCpQ6iNEExyvYsiB3UONxDKhGJfrn4AFrUtEYJ8ChkKNfR66Xc75e9oepd8HvMEWKI6oWzYmxafaCSwMBJH5ApP+F9PnP/S0KqbvTuNGj04c+8rE0cOg4DgdOd3vTXBvzvwJ56xn+BRJ3gtkURqUJ/l6jKk/6HHqEH2ID1VIi2cEYn9XPPpnaAK16gZT0Y18MGj8hDZs6KfVlCEAL93SEHXkUtPiVX/86NdEJPYJnPpA0ocbBcRweuwn7Jr/vj1IvJg02gZRiRqkGg+zL21VR+9wOsrqJ4QUHHEXKeg8ZOy5NhuleMWhwarMArMSDXc7HGVVJZ4tdaSj6lvf4f2dYWXLPQ5urx3UuWfRkeuL+u+mVOkK7vUM42jiED6XVazfR+XtR+qu//Twzv4bDkAFqL66xy6ieWfFiCO47V2nqqBFp09Jn0/oXHkkDaFJwVmr2Hr6fSBTexbpDFHslxOptlD/OzGyb8aJ/KXTicgt22fbs5pNYOtBmLwt9wejOPVW5gVBafx7YVmBBvGlu9AsxfDdXeMhchY+JE4w31TvFXGKNibvL/TPFXfoAbWEHJBAOD1VbPNMuYPa1m2lp5+8O01b7u2zbDiERR2niiQ07HcsqGKFKUy9ew2a2fg41iLpY9kKlRoVf66FKulSI5EsulmhKO3xLZ20aN+3UdBItDiSKYfSP/O7B9M//9A/Rjzbv3PPSO979R8Dq/QFIshSZS2+dymAhm1A3byK60U6wqh5GdUzs1L0m4fCK0C4DAa5tYVQcUM/+9KdpD2nAQNDIGsN7fqHVfBD+5NjzzkwTL5qfOpEFOIxm4TM3/zL1orFzCHugwSg3ZKgZdA2UPuLtV6R+l8xNTUpgwwzpBxy9kxroRnT2tq1G5wN2TG/CRdfPOVMDZ85Mp77zHandmWWAVPS8ZNBEFZ3y8vnaA9trLoU2/acTvdh/ZFQ9T6PSdHOuXc1arGNG2313/DzVKijLP/cjUnHw3Kq1GwCTZqWPfPxTadBIZk8jFmpjbVxDCVQ8vey5EAR0UuCUUcPS5qWL0i68VUOns37DF+fkkTXP0x40BL6tOit/+r2Qi7JexWeEUXoRjSpmyGYJKRfCxZPOMwrj7SuJNFCfLCEVXgRDyblVl+1nOkshiK9Ry0xXN90Rp60ijUWPToka5RqLHwU9I/xe3HLQYQ7x+/v4/U2o/xx0Aj0eRiUfN390FHsvXL+jbuTyGboKtdc4WhQj6e09xLhUAAvZAUUbd1nMjHAw9C30UsL0NkVyPNET1dZZl06de0EafsqpkfgeBBD5+S9+mX5588/CI77nj65JZ551Dh7N4wyjMieUJ1lsmrwqPclImXN97Ibqebb32DjFmmpEx+dhud6Yjao3UzVf/tGP01G6cgdRhXGwuZarbvxBDtS90HcmMz1w2oILUNJ9Iz33s9vTULQ2BnCi15Hkm8vacr6f3KNxwflp0NUXouTKIXS4La1+9PH0xpNPpWrAsIHE9QMpkah4VQktbBf7oA/iQTPe9e50sHcD9B/QUserute88S5OYh7K5t4rNRrfnI71nzGqoj4H7/Xwni3p/jt+kQ7tRFdDmTPWoElSLXtuCgq1b7vmA6k3TIo66qXjho051qieWflyPDi9xbghA9K2JYvS4dUvpb4Ij0jfKAetCU8HRK0xuU3D0rLwpbmU3kTDCPUda1DKRqmkJBqI98oTPmKOQ8iK2XKtYcWCeCLzYEMoM/TkcowfY0z5viM3ywq93ibPtRVIyI2Lof3Nq5Q8wXyHGH/BISxDBn/eGUcH+P2t8AcP2soCxG1TnEMKcps2pyD30YvQYhB8tX6cyAGYGPphKL0JTaQjhRijDYyy2kUlQ3I4swQEKqJmRSFUw+pk87STP1XWDUhzLr861SN80kIIuh4m9/U/uCE9s/DJNGLU8PSxP/l4Gjt+IhsYbiQ5WB48IKOiYH2cYFQeFcd7q26jKuuJ/lrhmOIVyr6j+CLyVA/KbFT9yJNW//yXqenZpzCqwzwDwmqdP9fkXK69HqSOknnPu9M+uhhevOWeNIIZYH0wqmqMStS2jWs/QOg6+Hwmt19xQRRUX394Ydry3HNpAFGAY0Tr2ah9QUkriSJayR13cWiNvPjiNAKNigM1/Rjg4Bzl4l560I7KZxn7I3rWCh2KHjcYNa6445533eOAOf6v0Y9XHlfuPSKV5v3pd3fckjasXIxGPoavN+eebFKceNIp6VJkn4+SU7URKs6ZzqR6t1yXp1q1ODyGMPHogfVp2+JFqWXdstQH4RfFXDwRZBSoKZGFFnPeEpSS2NRZ4CWLg2R9dPW/9VR5Bm1Rtwrd9BzeuVQOLR6BlJVQdeaQ5enq1qs0nCBzxsPMw7FL0U1VdTRiJ6Pbu+P3AzDJK5kPgfjMzPkIUwPU4Fo4BJwrFUYFy/2QDA+MKqN1BTNa9jme0QEDTgVxuIE5Ya3GpBeKcE9KU9ams1kxZhMXf0rNEqgI6N+QUTidk7i1ApWmYWPTOVe+nXutCunqNwglfvbTn6WVTBMZjV7en//Fp5hw35+15TiTjFwYlblVPnyO91S/z6iysXXRfgrn7zaLIDL+sfiiMCrziQZnctEouepXt6ahRw6FAE0la6hcgehcmx6LNasbNwb54+Fpw/OvpIEMraima7xCRqrjQilaH8JYxp0/N1UNHZiWMzGx4411aTDPoB/7zDYLh6VXcfDwm2h3VKeDwNMjFixIQxGqbIMbqXJEwBQ9SggBrUSYlK0iWDL2voX9dBtRt1G9mSHlXvP8GkVqU/xY/paRAPdM69NTcDGXPft4cADlq+6hQXUHs57PYFD4tR/+E0oFtamZSzx3xnFG9QxGJUBgVXgov7xz+fOpHfCiDozeKXTOAwpx+qKnKQwqpHazgQWKZ3IfrOOsia4mRHzK/SoMKyBqhWA0ThFCvI9ikZnuk1WLvNnQr5DKZFgYKFCeSlKSbMOQAsHLoWaEpGHkx3LHIkcogI9QdrKm5uhOrmM/xrQVlruKSCbEIXhvs6IHrUYFAtSAsTcSFqrHHh5I9rmFaDuHWUjrUuXQg2jT15thWJFfifxFbU1PBZvAxWc422hOtNNpoXcNtm/bihYebRK33Ja2UWg+7eyz0/s+9Mdx0gfCKZWrMCqHHb2VUWUCaY/N09Xm0CVx0kVGLbddnOJdeWdxSBa0Xfmf1ZvXpeepnfWhLWgA61htHcnw0FSAdW7BQxxwzX1mPOM+/rtACkippYN2Qr82Ql5BjT0grEdoFB3E+wVcIZxrMZ5Dy3E4TUQ+ezDCIwynHnnRgjRw1pmpvZiQ6PTJmBZT+Kzj08cc9vFa2tkJRnWiQXX/TPxCzt3L6n9pWHESC7W0p5UvPY2m/e0B2PWxcVRxnkMt6RTaV97GLLE2PG0z93IOQ+eO8VSLVuCpzKlIBuuZ27N3NUa25Y1U28FE79iM2K2eQqBAz2QYWGgwBHLnpg5vkb1VqZKkBK+GlHMsp4WU4WCuZfnzitObH5Whm5j/YNRBBxAe1kNLchMbhskVzCMms55ghKIijRpVoHYZOSybHfOBrictEL3i3zu4JtWU9gHjbt/D3FsBCTaxRlOrp+EhVVs3YW8oUO/wL5E8xentctZLRS7FvtDIyoKyp2WgjKHQlIGRQAKtaanBTvjXzIT56WdfkKbMmRtQtx0ADz3wu/Qjwj9zz6vffQ26Bxd0DZHrDF5cDv9C4/ZNPVW48mNzqh5GFbStHsYT6xJoWQ7DI7dyjXx2BkwaEBuoH1IKb/zmN2nH44+lYcLkoUGSNfbKmX1AQ0yY5Nmhv1/bOwMyWXvE0a0evB6KIqZEAayxxqQabEx0tPDLurTy87sceoAqcF8GuI2Dmd9nwjS8eh7CEEBzXoVQ/PX5hJMpnWzxtVB93ChrcayNdJthN1FXT1S0LPHDpXxZtwnmvKYGz7ttzQqYLj9NHdSthlIiCKiI+5l6ymlp9rloqcOoaON+5kyfdaxRPbNiSVTJe2HuGtLe15akI5vX8HeUa3lxN7D5UUbeDLccJkCcrefxRA1Dy4KLeqoIE7nYPGEjD8VupRYlWzloRGphCLsDBtiSYdHWOtPBw7wO6z1p0khaBNBHB8Z2YEBvN6uLZYgXGnACI3q9PCzbxcr5Xu4izr1ZUcjK1ybIESFDhuKb+bkDoIY7YXPso+bgc4npHGrq2RvjWigjNnQQaCVkXQ1bVK8wKkO6qrKpkevKQpq5nb5sI4mcSsTRvItcTaNq69U/TT1zXrDTO6OfqxPN9JvTr2/9FW0149I73vM+9CgmsW5uIeP3fIqWelTdYESPPCG4eL/fqCLHj02JB5Y1IiKL0bRw/wqohta7o029B+ttgG79lIHcvCEt+uGNqe+ufakOY6skZwpqF59HCAnbqGNWMN65qr4KaNm8E2GUUK9iQst+GDL7QY+PgoQeJW+CGWL+6RBu5yQ7zsi7OEjj6wE5g0MZao2a7aCTTubN6bVC+L+WP6sawKBtcJUAYJIQHMFMLetpPF0pl1XkYz7y3YchFmlB5JCub1F6CfWlrpMnfjKMqpr7bd67Lf0GGfTDe7czaZFQlXyfRClNPvnUdN5Fl2NUdASzX+acjMSc71TmVIvQmAuKDszyPri8pq005G1eSy0B/ejQVzcRx1Ub/vUYdh3CKwXHzkgrvJTGxkWb7+wDttZzSK6UFNuCYbWC2OUBxSgTKXiP5LOv7UTBA3gsFWCHDRuRBtGqbw1II/LocxyO7ld+mAKMbl5rR97kXgAHAQnDrpj5W4Ah1nYCtseoFH1ss9HSsFNpABFAZadB/0T11PVWKLHKwcpcj60ajXopDYlr8v0CUidkyWIueeCAnsiJkfI7NU5PvTzlI4eMYWj8XqsshD6D0ogp09mEjeEVKtFJ/DHjW14DYj6bU+/iq98FvWeAlM54QFk7MR5V9lInYuexATTBnv9WUr3KvqIqXqSSjevovgOUEV6jWHtg80Y6EhhsXQjvx9giW1pY017IcvVr7JfGIz238/mX047nF6d6WTXMLjuKanFbBeyXurY0aGxDGjKextb+HGJizhEakiqAZlRQJW4/AH1pwwH2E10Grawpnro3IXBnhwP1Mmrs4LtWbreFXOwobJUOED/1DdXT6w8RYQrKSvXTpqY2DtcotAixH2MA4Zyy0eRdfVyJocyZvL7y50xbujvJQ1W450e8oE2LHMyQaR9kquh2aEs1gDjODmjnHqefekZacNU7uS0QbPbdCZ7qoecXpVVITW1noeHOggA2xmcDm9hNIpugBsa6csnWU91oNt4dFdZUy9qaQbAYMoQtJ8+Nv3HjhhiEbCF1JgTLmEVlDsZnntyYQYXQCGRzOvLTPz3tDkEV0kPso9Ft3Zo1aQxF0SnIS3vKbEdspJprGzNuXDqCUWxcvz5qI0OhQjmBT0PMoWIh4snmbaUetfrFl9PhrbtTLbUSi5CiknkiJGwBDGryhfNS79EjQJ2yOKMjW6N8bG5jHkdtbB/FYlkY/elcHckERjW5LXTb5KlH6kdB18l/Zaga85LxDFvhEQJOI1LBjFjYBX400cP2kx98J+3j3658xzVpNjoHrYRLIQuqY3UfdCXk2Wi7Y7lyFwRu2/Vz5Ykc/5qJdRgvUDfP5+DuHWnx3b9JTS++khroeaqjZFJjDZCfcaZx+CCuXYAE3CC8bH+9Ck2evRRE7QWK24dlvUaQAAAgAElEQVRSw2Cg8ikNadDEvqmynj6zXvRO8fMcJUQiuW2+F79Xc4QJJtvb044Vu9Oh9YdTfRshXqJ3TD5jpLv55joUSo1klk+oLYI4HSClh9DX64v81+nXXZPaUO+ywNNJratcgy6MszSWCHX9/TJz7PZSgSJ2/ZzhXze7/U0PKyMQVqQX7fTPMq/tpUWPR1jcqTQe9zbzjHPTRVdST2MKSDVdGCePmxT30uWpvvJv30mPPvZIGkIuc4TFbmcDvvud70yzZsyMU5mjPOg7sg1ERbytsaNBfkDvQmSdN+J4Ks4KLaUi3fSzn6aHH34knTzzZIbBnZouew/wI54hJmtQMY+FMWCODDQntxzvfKJ9h/DJwqcXpnEIgMw8eQahSksUi0Xh8twrThluev36jekAExemTZ7KYUCvS5nNRvyfTxsTTizfN0l7l76aNnPq1jEkro+qzz5QHsJhvOgA3mfYZRcnZsEUD61skC43L5MXmRa4FYNWl2IKp+dglICa8K5rkSNwttLoUaPThDHjA6Lv2vxcUwdeciNUJD2jG7eTEEj61Bpy2VtuBAzg56/90J+kkZOnQe9R06dAs4q8IQdv+YCIU/o4j5WVZrs/uljdhVFVi2TiEVYveTEtv/XONG7bntTA5BPksvJG4b+22NTZoHLyrrYnBxMGEgMNnUPG6NqaUWjbzxya2gdxoPZvSXUDKJTWUoTHmLZtbEJyrI7zCboRMGtnO968Aw+zoyNteXZ96r2LLtp2qGpMNskhrcx77Ugo3+eh18+NJB0MB9/HZ8WkCek0Bsm1gTI2s262kMQqcH0lOBEHs98tvfmbGFXAXV2RYWb9l0Z2zOKVX2hUfApWvEaJadETD9L+gXYI5YYqQtNpM2fjqd6VPRU2cjptPMcY1d9/7Wvp4UcfSn/8EZAnTqwfXn8Dg7suSwtAYnJbuaLzXoYwNzkIFzdu1Kg0DKZBlXEpBtcpsZJXDbFLjOAnP7kx3fGrX4Whvfd970vXXfc+Jip8B+b39vSF//2/A4gIhMuNE8Igxs24fU7+F5a8zByj36WJEycyyRyOHGHgYXTX1E5vIDwxXDN/euKJJ5lttDxdefFlafqUKTESNfdVYTGxKC60hksxWciYAuW255ekg6+vT5WH0KwwVAQM6Y3xjpw/L9VMGo+nZPp5gMfCubFMcQ8q4q5cvSrGt4zCeNQIN+bbSdv4mjUgpVCvJrIBGmk6tCgeWg7Bj8te7gAzvPxZCbsalvnNUw/fn5565IE0cewkCJpw5DBoPVUgfeU7FxsmOvxKUz3OqCqPMaq8c+KsjnqErwaQgFT3tjdWpqU335KGbWAIA0Z1tKqVq/R56q1y7ma/WeQumhrvk/N/NiTn3mHqVZUTh6QVKBcv3rYZKK8izTpzGDJrAzkgdqSnHt+ezjt/DBHEgPTMonWUDFoZxVSXZo2l0L8DcdLX96fBrfTBkWQEslmwJNTE8JaC51c0PbYBVOxHx6Nh9ulp4hVXYsTDYHTg4diLwvoRQQhi9CDT5uddEHALr156IcPSWL/8RrFCkVMdn4L1sLBoumQ3bF6zPP32179AU3I/h7flk7o0asKUdMGV76RO1cABUJnOmnEcUHHDz28KkXl7lmxf96Q7f/78dPLJp0QB0zvODyhPepCRPR5xynqQj/zws955pH/mMA4iQNX2IEOqnfbwGvOIHKr2lS9/LX3og+9PX/6HL8aA6YDkXR4VbfVUqsDy8NZyqj+16OkoDs9mOqOv8wx5wGH+PBsoczwtzFrkiy+9kBa/9DLUnnPSzJNQJcpbORgYYVSeZoVReVhUCGrsBW3ctC01EXLJZawjf6ufOClVIrvWiYEdJbyI5rqyI7VYZB+eNTQfZ5CCPcn5v0AxyUWD+0e+tYfwcBfTEQegyTB82PC8SeNQhp6zd2fahmEFfYvw9qF77yJWX5NOpTp/1vkXk5CjqRFcv1xa8NcyUKGRZqMKg+k+cnOdpkeW0YVw+YOFBocvVq3+/aE9aTk8vQNPP5saQdxqCW16oTZsTS62WUFk1lu49zzk4vrJc9pB+HZWNqXFtAQ9tYWIA9Z5J6DAhEm90qWXn5ReeGZl2vTG/nTx5dNVRU53/moFPUgiqhXplIn16bLp41Plms2p/0EEhgAuBCt89o4BKqgEYcQisW3shyZyqnb0DodSZhjKQINOSMgWXm3ozLefn2/8PdtLPhZkjPfgAnYZVfxOwZTs0oP3BXpY0fF/ZQ+ZVzXv255u+dn1hOkb0vBB6DdSAho1bnI6F6BCoxL9O/v4OtVTi1+OU3QrG98kvh/dqFOnTM3C/EGTyZp+Rt19qCyPYd6pBhWxfDz8jEDlerQXmmkt5XL94PvfT9/51rcx0pPTN7/5DTxcf0ADNiIex0Q+tPMMMyWdskBOOTxEQhjFQb63kVzvAfhxB8llzpx1ejrvrLOiqHoYMufu3TvpTB4CMsP1aPd+xomUE/jQOHcRNXqTWO5DjxZ1AjVwoA7Jvu7kftCbCpBA0xS5FMzwkLGw29g4sMitvD1DotwGfviwSkBtEQo7CG0ZnvMA1KPJkyaliSB5uV0/P609+/ekjds2RZlhH4b30G/uAl3ameaTjE+beabBVT6NoxE0hzSxaeLB96Am9TCqyCHeYl8Uh3VGziiV1BxhIuaKZWnZXXemGsLYQUQVfY/AfVThN4q/bmobOvnTEoYgC4CLRNhWQryOIegSLt+UXtrJz7PJqzC0SZN6p9NOG5GeW7gkxihdcjkD23ofRWV3bdq8riI1H2xP0wEzrjoDo2Kka83W5tTQ0Y9nZYgcE43DsI5wH44maoZF0UTtpwUtxD6TpqRRc85J/Qyp+V4MJizb1rNddX9E+OhZqFHFBsiG1sOr55QrRx7dSODvNyoP5WpIEA/ee0da/uLTKCyBCqOpPmHSydQV56c2wr8O9vGJ6B8t4yIxhlR6qyynmzd6uONgJuReGjfPOBRV6/QsXfflBjB3KUivhDb30Apw972/SaMgHCr3q9rRZ/7nX4dU85e++Hdp6oQJ6VOf+ERAvOU8VYtDLm5HWIfbKhds95CHPbPoGbwdBdKZs9Lps3hwrE0vC46FEYX9cI0ibtFVKVLJaRxJaxiVsXs+2gwFI7QzpmHDOPKz0mHPeIo8O6Q67UQbYxODofcxymbUmJEAJaNQCdqH7ttuCsJo05FP7WAo9CYOIh/k9GlTQk1oDVw4SbcTx0+IGVc9IzV1QLbAjBcx3bxuQ3qYQdmObHHO7QiQLpQJg95jOcJ43scfqG+UA3oY1XH74K3bIfLGisME/p5oYxVNqDvQ5dso/w4ksJ4coY7vhxiq3lwtRIvaeF7RwPAcvH/t0Io04KT+6fkd+9NDSzem/TzuMeOGpJmzhvNMD6QXnl6dZkwegfbfEBBceuQOV6Stmxy0dzSNH8a4T0DV1nU704Gl+1N9EwV1yqledxvPpo0lF5ZuwmiaOPlbB3BITpqWhgCxN0DZEgjwOsLPlC7cJyhvNL6RkVGPoihAl0Z1XJjc08j+IKPylYkxeSpp6YvPpCcfupdpIAeCBXQyBepTkOxuwYsfYb+dibZ6vH4XpL7kFdAXXafNd7lOE124caEWHQtXa9Mg33Ng9XCQtgL4DSJmJ9PnOtlUxqka5/XkVH/3j/8MwsZs17ET0vvIqT793/4ifetfv5k++5kvpmveeXH6yQ9/GLmFnLkwLDLigJGtSQUpVqQwC9MfcNoitPtG8rgB8PQqCVns+YmiXwAX/CJGqad45eVX0lSAhFNPO5VcR5mxXJEvQwZziDDCEKjkU0InqJ0duWYgsi6WLV+BFNWWNAjUaRoqU05lX/7qyqA4qfU9mOt49rlX0sYt2+K9TjmZnM5jh1PfYnWtXtiTMx+MYRj7MdBdGJZT25ctXpyeexq+3/AhIcjfux9d15zeUnbyMNPs/cMpRcmtO/w79vTNB9CbfkRoZA4RTzuur4YwsBaB1DbUdrcyoWMv2uZH8fa2YtSwB0hfQ7xGLqM1w3aihiPVR9LwGSj7jmfgNGfWZhgFh3mdflDSOYuQSN6Ztqw9mGadPJZSiIIuzVFGOXrEGTSAFZZEMMLWLcxXfmx7qtnOREwoW9YEOzDiZhqs2oiK0oChqdf4KamGfGXQlJNSHyahyJnMCktFRBRGFclToIfmk9FzF5ZUhH9ldBA57bErU3Ihe1Kd3nzxiu/y+zU06m5es4ppID8J2T4HEZ4+56x01vxLUgvE4SOkAydA6s8tXUzzWZbrcqKsc4IszpqUl0hQnAYmlyyQJNgp48fH6BELiZ2EFUdh9TqfKlR2uCkbuZ5fujRQvcFomK98dVUaxga6gVDw5ReeT1/78pfSlZddGvSXaoxJImsOZDQl5Z7zTXXpZ+uBlJG2RBuwHYVHrjFWjYUNmTP+4Qc/vCF9m1DzcoCWz37hs8Ey917sg7KjMwNi7lJDVENPjA4PZbNZMMnZ0NKfNmzYhJfay3C2wRjW4NCwW/3G+jRMhA8ovwko/8c3351eB4Ech1e64uJ5aQondzO6hG2AKo00G/aHdS7KV1J7lG1rQcvBeV/3/Pou9MVXpZNnTEvTp5/MLRBGcC1+ZomXfI1FfTJbVvmcC+9cRoaZOPoWdtUFYniqa67w3zGUOssODBQ/uH4tBOrFafuK5akTHYY60NJ+cCB7CbCwtO0YT0c14zqn0fU8lfaMvjSC9nJ6iZ3TQXcA/OUKQPocAFhRBbeempMah8ERZS2rQAarqFtVHKhO6xbuSe3ra2hmJAQ0vuGBtPBcWtVQJE8Ze9Z5qS9objUGJdongTeOlxw8FUBDTjjCvgLcyLlSDHCLUywbXQ5/y0Mlr0/ez78vkepex+Ce8vvVeCt1Kn5yw7eCD9gXFPqkGSeneRdT/AV1bjf8O55R8eKyJaHWE/k5C+EgaVnkjuqUDa4/za3pPmeGY4F0TYJMGX02hlj0m1QEKlh4Dm+EbLWN31m1Zi2SyZuYtbQHYOEliKPLgOvfkT72kQ9HvetZoPM9O7cxk+jioP2EWeGFsivP+FtEP+HihfcJGwzvtA6BB9kVkDmrHCPKdT1NmPiDf/te+ujHPgYjYjCzk36S3ve+96bTAF2AD4s8y3vNjOMK1XEM+wgBVUY19DqsChMHit6pyqIkN94BqBHKRp5M3NdBGPI/+cVvY6iyBfHJY4endyw4B47bttQOIDAVjcTJE8bxQAyTNayyNkKVHnT0xz9WF2QTc5JnBhR/FJa2Q7TbC82KMKpghpQboEeBN1eEc15gkPxWeyQq0ta88nFdKXRdzBHTa1WzBn157nWI/exFPuE1pJt3vbYiDeJw6qP+B2tO3AFPfX+qHdaZxp81LB0dcJjNjmox31ccp6pKJStzX9k0IqrC3VCymlgz1ntQIxxIbqUaBKryQK+06bm9uDYUpjoIt63G8H9tekSlBogUUj9yKdKL4afMivCvE1m8Dp63eynKEUEsztQteYE5JMxhYTim+HuxbwojPN6PhwMvD6i38vLF+vqDFvc7yZfv+OWP0k5IEUNRF5s2fTpI5yXkwOSbnNZzph/HqHhhGeGfC2iIwINqxKBGU9iUQrSb+ksLPU6e9m4M2x0M/wZyCttiXEmSbuuxIVWcDe4drQ+XuBCU6dN//RlO+HUYQg4pJpLAf+0rX0rnnn0WYpkH0if+/ONpDVD1bbf+PKhJESdrnC5Ij80SbjuWgkVVlUhUEgRx3euvpy9+/ovpwgUXp/cxhe+3TEn/Pkb1hc9/IX76WdjRV195RRoDulct/cfXjrSJ+yVcbIVSs2P3ATQpWvFIQ1MjRd39aGbYupKhFmhXPDz7m15dszUteuU19BdgWPQZSOewrfiyQziNYXOfPW1UmjaUzt7eR9JsFJGGAW4U52nkmxEH8uaH8IDX33A977M/nQm6aUhr5M72jmn1ju4x73O9S5s65tn3sKLg2r3VyRsIW5ZCiBDeBcVLebgEC8R7O7gnHWAczt5Xl6UWiugVe3fDngCCd+MVwEVLBYX4wYTxpw9LVYOhmdVQzN53OD33yl48fG9EWIdRDAdyqMTgoIsufelwWrmU0sPYCsbrjE0DxYDwZi3kWNsXH0i9Dw1koCCezBmB8V9GjkVu2zDKJnvrKJ3UA/QMPYXJi2zgqoF0A8t+51NU0rAyV8eN+s1BtSoNKxKqLnfTM1QuPVfpgcKn/R6jKl8kDiDW6unHHkwLGd7RF7mEBZdemi6j22CnoTDPdo6TMGPNimPwhVeXZlJqGNXRGB85mm5GbUPIOOb1kjO5QZTmsiWiQoMi7KsK75Q3YA7Fwq2Q5Fal1WvWpbt/81tCpY40cPDQNJzaVmPjYIambYD9MCgAB2cU7YNmdBcDEcZyYuulvIbs0rNnzNMrfFFdt/UsQ0E2NspGh/YdSv/rb/82jSEc/cR//YtoAVF22GLs17/61TT//PnpMnp0fnzDv6eLzr8gXXjRRZlSRCLeDPS/dv06CrrbY0LI1JOmp4aBjchKo4pL3hNFZ7h/nRjxvqbKdPOdD6dVmxgFU9Of05OdAuxr3USEqIYZX1MxqLfNnZYmDu6VJgwfFHlVdinFZwFNbtuyLt1w/fWIhtSmOWfNiVqgZUZgyBiUHeOGnFappyqivmM2R7HG+aW7mQFdO8nvF/tKjl2OhvKzrVX9iE3SQX63+dXlaSshegshYG/uty/v11v+p0BF1IAMxOX50StFrjQGEKJyMJ6rBob/wbZ03yPbGCPTnGbMHkziPggmzP60ctle9PJa05iR/dO8+aoaQyeraU3VhzrTvtU0lq4hfWhuJDexpCJHVJMScIKXWBwiHs+tPP8mZ3LRBlNPeD0cgGokjZ0dHPiHzaeUygZoiknzQv/m/34W4V+2lczaCdDreHdVmF5P/ZKe6xe/XULzXJudba8vX8ykxZ8BqzdSRrgsXfa2d6TDwNVNREvDAK+OMaoNJOTbobDE9HSsf/yosZyyWauv/OyK6fmZVnKGijAo0KRgLBRPvseJ6c3qnZTlIncPaHYnUy1Wrnwtbdi4DjTv6TR54vj01MInwii//93vxFR6T2hPBrmCoYUhkVMDizw0u38zA2HnjVt3pFdXvJFmENoNounv1ttvRwnpII1+/yXaMp5++ukgwp4+67SY+TSKg2IyWnRx8xiDk9+XcUJLi5oyZTI53wjoUUz4WLuWfIqQB8MbO3Y0tTO6Ug9Vp1/d/2xavhEiatVAkngMwYK14iVmZiBg00b2Sf/1unPThP7UrLKPyJ6q9Ljheo+mZS8+m2688cY0mSmJp5w+K/qTLDMKXUftpiAEx1zdwCe6n0J+cN35VTfz+lj+X9cGERGVsOJpi5dqByjZ8dpraR2h+GFqiA3kdwM5FOpZ4JqAq71GPbo1KvvoVJo6DBcQAVDoSe19OUyB1tsbkD/endI9969Lm3e1MQvZn0fzngGTQwfXpquvOimNnwBIUbEXTUDyr92w0V+FwLutlpb6Rg5kuaS2FWU4v8rnbL2syzVbs9Qr1QXjpYlu8RGzz0gzOCBb2CfNhOtSqlyvkKrTuNxzxY2XjP4wrtg8GcjIB0z+qdJTvZW36mlU5v47cQaPMrdtECHpqbNmpcuRPYAsWrqTY43qCPHimi0b0242Uj1kTyFzyatFbpg9hpdlDM+D6WDUi1K41XDHctLfnTJ3IVHhDrIBePMLn1mU/vtf/01a8doa+vUqw4CGM6W9H6f1Rz70/vSB664zAM3Su7yXJNsY6kWoEoIncRH+n4idDI/KtGLVmvTnn/zLNJd2iS9/7evp1jsYAA4T4wv/5/MBw6+EVrRgwYK0DSj+Dv7tHAqJl1xySVepoAl6ldPfHfOjdobv8RqTNzZtZrQQ32uEtjUIr90C03rx67vSky+tTet2QcytAMgR+rZWZV+QJxmeataExvSJa89IY6hlVHogCJAIp5UfYQxH02/vuj09/NDD6ex556URY8ekZvI1jUo9BnMF+8XKfCqK/tlJ5w+T5zh4jv0oPXpPAzZ66GWxnp9vggGxGWR006tL4D+izcdJ158bZl4hMnRhyrH5MnTt22R2RTt5ZQvTNSt7kbt2wvGr43kMrUz1k/lNZkgtfv0gDJjtdBjYJ1fBetUwVXF4OmV6Iw2dzHLCaDt2t1NwZ47YBmqPTYR1nQy4wFjcVfhMs8Lcw1aiMnoi9xvGVE2e1cnnftbnIOWeCYxB9fMQdcmWKASb6zvwIOf82VFlPqRmE3qOEfVkJLDbgHJkVXq4MLLjQsGeP2uB/DBKxb9mGk4LqlGXEv6960Mf4JcElyKbONaoOvBSLfh7dRv69QfWBF72IVoA1TYy2yrbOoWHUO2sFpwAGeqqoXgKd7lLgxIfkKEavwVk/fTzL6S//8d/jDB4zllnphnEyaNHDk/Pk/PMZQDYuXPOhJjaklkQJsDmTBoQOVvOsXJYGQulD5DSxOu/vORV+ISHYrbvWefNTWMnTIyb+/ltt6WvfuWr6fvf+x6h5pD0uc99Ls0BBv2zT3w8OnTt4vTBlcJcwUPjvzVr34gRpI7W9FMQ4/VNe9IdDzyXdh5GOKa6vzTLCG8FMCLPC25dc7p6/vT0gYsnJRiR6YVFz0a37NxzzsmrF4tHeYCk46af/Ija3eY0B9aKss/NhBCxDfRYImYRP8eP534iw6IeNpQBoR51qyLyjjCZtXPkkaTiXkoSEB2sf/GFtHPZ0nQUilgtTJd+EqL5BOQLOpJrK3CTxwTZ/WwpwzMBBjnMD3OvGkT6bZVvq6Jdp+5Q6jcZcdGx/dMhNv4OuJRN5JYisPX1aDwO6g0Zm9fie/s3EEpvpIN8P4hiM6DFEVpiINpWsxkDiRMg8/0N+YtN7mb2jg3rcrs8G5c9dBCjbaXQP+fDH0ydY8ZRLDevErjIoqthNxpUxikyYFGwRMpvdp1N5Z4OYyxM8C3yqzjKFTYC4b7lpp+mhY88lt77/venPyPdcD6VkWh5dHblVC//5Jtp0rwLUsPEqWxUUDuubu3WvemBh5/AAGYDS9fF3NMh4PMVVOArKCBWtWMA0QnqCZfdateHgwpcGFkSwelTndUxJFmZqY4elDwStS1tXLeORr3fpqvRURvIJs6eygY2KuhuWtHH+L1io8X7aLB6CTwC0zOWvfRK+stP/1X60Ic/kkaPG5+eee75dOVVb4s2/eWgjXsQQTwZCHTO2eQvFjWLBS03qg9QIEakzqmMei87WCGz40Vq0m8ffTE9Q8HzaK+hoD20J8RWZGP70L3GdmZkNe9Mp08Ykj7yLiZM1telr/zDF5htVJM+TXt8NCvyegp3HeC0+8EN/xaqtqcCH1t4bqEg5ImrqKRWFGl75I8CnD2r/0X4ErlHTzPLp6ylhlyQsF5GxYuDZtX9D6VdL7+A0hEb3s2BwVVxrNq5XMlBmnkn+UQPf8XrOqWlxR44miildvUGnKq1/wtn2lFNqaUXCkjjKlI9bIoW2BOiXx6WerZoymRLVCLkcHAzvXnUr6r20y3dBmcTY6oCYKjEM1dgIHFuOEVTP63HD33JsAb+54QQ3lNTU1YAw1Id9jA51tQPXIOW4AxWU2EYjdOmUU+InDuVZ3vpreLc82UjN+/eqH6dmY7uKN3Yid6qPMYF4qoIb++DjfKjf/9xmnPO3HTh5Velsy9cQG5ck04dJUlcUyiezCuf+XAaeuHlaeQlV8M/659248pfXrk+3fPgo3QqQN8Hcr1iwbx02dwzSdhQxoatWwE9R5ddEOwyMTaOCi/TNg4PPfUbABRM2P0sCnR0xvG/TO9x5zzyyEMhlnIe2gT2mFXp4WRMOzAbMMFidIw4dSsXoZBcQdkXSqvpY3ZDlu3LqX/TL25J997/AJ7pC+nc8+alv/qrv0r3M+3d+bJ/DtIYh3F2AgFqHMSVi3AKyDgW0+uRa7gTFGwvAM2R2ob08DPL0vI1ezgtB+aOVIMJvFPE8CHKfyitXf4c8lxt6dxZ09L73nkFw5i/APAyLP3Nf/+rYFhUWwCl0Llp6/r045t+RD51SpoMYtQiVC8MLT3K0CAKnbn4bRjYhewV3/f6cl2qKJCHceUEXRQy5NysR3Fv7Yx8WU4DZANDJ4bQC2W9xX8T5Y3VZDFyy2FksRGq20kd0zCpP8r2sF5lR7T9bE7z6KAO1URY138qnmoctCLCwVarBrbVCxjoWZsAt7YxzHw9RrmHumc70ys7OJA79CxlrTAble3pzpT2uRrC2SyZJ3DiGfl07VydVtcJo2qYOi2NfvfVqYkWnUr6syqQfQteu1C74Xh4qzKy8mF7EJXfKIzK51aGawFwZNdW5mGlc+gywKjvAeJwSC5kJvO//Ot3kCg7LU2hp6qS/rd9ePMbPvsXxxrVui/8ZRpyxVWp7+zzUntNQ3oQHtdjsAV60z68Zt0aeoRq0keue086ZcLw1Ksd+BmNt7ad+yI36ceEij7g9hJhZR47KC3munrVonQhiFi6BjvT2IRlq0hk4Z1pGwIoTz/9TLocuo7dsjX4UxkdbejPydPL4inWcThFrU3x0raoV8gV9NS2YZDKu23O5m92GK9avTr94he3obp7OTzGyTH2sh5VpPKjjU2+cdMmQJONUTdygp8EYksKGzdthG+4KR3igfcbMiLtoubyuyeX0H5Pi4NehfNTXbje6jGg47H8lWfZMAfT2y6/IGpU/88H35t+fuO/w0nsnz72gQ9RUGWz8R5HYTIsefWldP/zT6bZZ89LA4ePR9lJ42a9PL0N6Y4xqkz7ytFgMRiv/FooXUCjCAwD9SpgexE1jarVafB3/DrVI+k9kGKRdSqFXeI1+XGrdvEZNSA2JgdbjGpVIIeDpYJCdV3obqC1oXQAruogedU2UL76ydSaxvVKzb2BygWVjBwU9aERteNAG/kTuepeULGqhtT/KEpVhH2VUjTivb0hc0PvHU+HITuo3AOygij7wrgAACAASURBVKgmNPPtQg6IXO9jk6fKvoPTuHPOTX3OnpUOI1BUU02fXxXs3YhtitJBF2/N0LZHzcpDx/+CB5lFhoJlEl7xPzYqPade2LD9u5RsGhjGNw09/DcYADdy3Nj0lT+95lijOnTfzanfOfMh9g3FzdaltdRfVm3ckR5a+BSnJXA4m/Gat7M5hwBnrt+Qtr2ynNjcEAREiS7RkbMYCcO/sS/CI0ngzBXvTDqNBVRKV+kvT0AHwln5y8S2EMbUqM46mwVjop4JajuMhTb01e1adXFsmPOUbQsGeqbSVKp+pNeJ/I/NgFH1gicm1L3wqafSN7/xL3inT5JUXlIQggsvxWIqg/bGmjcowG4NaeZp06grOSkdj7VyxQo4fttCz23g8GEcGH3T0tVb0oYte1FfUrG3GqClL7DxECS2KlGYfTlNGj8qTR43GpbEq/D+RqWtQPWD+Zlp42GecKsH8BqbV69I29CSW9W2L02fcy7KpoM4AET78sFTFQmU4V93V2rQtQKYyH+65pm3JiPKA8UFzlSyaHnx56MDkE/qjEqC7QE6r2HEjaG60JE6D514AUf6HFHpyckkdB6M4v4PUvDftXYdh8BBirY0NzogPPIVPAVvupV+u7UcDi1I0TaBch4mklH4xKJKJYAXTOjU6/CR1EgBuJFQbwhGMpQ91RsvVRWcxgiRuonPwvbcU4sFdmpeB1kDD05vLKa0FFzOXohrjpp2chox85RUSQTQRq2oGgTWDutg/YWUXe4IyCBmzpFFeTMgkUl1gRIGJadwYPHXAswIQOPYj27jy3vVUU+33opuPJuu//AxELH7wbIZmf76PZcea1Rpw0vgoGPYqdRkgAjV/txPse72u39L5ZhhzhBKHSbcALt664vL0pFNO0BwspyXlfXqYQPT0JnTUlUjXZ1ce4QtXLj0fhfMmMAAo0qDgsBZSfgXIiIRxeTNsp8wrA9Jn2iPrQbqXbTZap9bRIviXs4XPJ9j2iEL66YKvqDvYAggs0K+GNunDdaDrSvWIkIng1DSvC4IpjwIxWsM9RT3HIKIvuGcudV2Sgx7KdA6ssfN1kZeBesqGBh1GH0f1qIOBNN08gjF4+CdCT2z4JJ+NzF0u4IDZNrECWhxv5QGA/w0ENptAixAfC3taKhKY0+bzUagzkWLre0mgfNYo+P6YuJkLA0bP+D1gvcXEHsPpV5nghU/5wYMDiY/L/IYhmUtg/s7DIm3g4NLLyRKxXEU0xo7yQUccltBzN2b3XN4E+HiY0+QAx1ARoxyNKd+aHHgrdRP3wOSt5XncpCaTK/Jk9PzWzal3ar+apxuWFHhfQfTlAGD04LTTksdvK9MjSG8ZwMbXvEXgznrUTqUwBn1uCxfuypVgA81I0elLaDQ+1GuNeqpdhwRVLPBdEYMnjAh1SGzUAU526jIsafKwYXmfnjqnNfFyKcoX+RoSYPLoXr2fKET6L9GqBh/i4PpTaiCRZjoSZBhLXVV7r333mhVmoT230mUa4aPGpomsVfCPMucav0d30tjLrqS1mjmloJ2tZurcLN7mBvlrFolubTzqgOtiNEvTjW7WPSgo0T3M8k7Xgh33ItwRy5X8AgZjFY/aGCqBeCowKMcxTN1gjxV8Gm9JEPxXkbOD6xnBXGSha/kZHNxOjCqozT1SUWKE8TTWINgYap5zUoHi0V4kPMDyU1HzF9q+2J0xPCKMapPwUI4yUP9QXU04sTSrDy1VJx1fCgPL3S5+a+d8HQ/eWQn6Kab86hQt8KWESrAcXNuL9erBsdWShG27ctIF5Z/BtRv4cKFtH1MSKfDBviXr3w5veuKq9OFGNFiKFlbD+xM1WOHpqFTpmHA3DP1GmtCbi6Bn0rb/OM9MwoooTgYAF50qFbl6YZheKyhClIuQCaKyhXMyGB0FVj/8bkVjUeZGM2n4EfkVhkAksZ7mLBmxeMLUyuhLwLYUSQOWhNrIi3rANoiO2Cd7GOtBp92ZmodOiL9dvGytJ9D7CgeJmBKilTVCPicCyh07rTJqG5uRZP/yVSFbMAg1q2Bz1oftYZvEG3IGA+DMJ7Qs4KOhrEgoq0YkTJgoSOvIA+H5wBIA1Wyd9X9iPzNPDKHiubsYRveG39G54MMe++eA9oG2Jje6MFe/HvEUfG92AkZHLG08FYIYDRUqrJVgVExt4q1/cSn/pKIycHtHBqxq3oY1ZJ/+kyads0HUy0dqJ0QBG2tNufImyyjwTrRjt2H0+ZnFqc++5q6jMoL0neQMfB7PHAuTDr/UY7Eyj690qBp41L/iSNxl1CdyJNs7a6W1hSbIecLcWDFsZF9dxSNYYN3OgmEvKoTD2lLRyBbbOA82scQxqNHF8/vBcM95waVjK+ppoUgjIqPJlAsjcqKSHkuBfGXzdViQyXFyYb+A0Le2XGiTnrcxrT1dgrczu1VFMbQYj/9XPvolZLKNAA9QLt4b7/jtnTLLb+McanzAFpOP/30tGTpMmpwiNfAzvjut7+V/hsh6MVnn5Mee/C30JyeTTMvOCfVDx+FN1ZmmvsqalFuAxWjso5hHtpQSq7l61UdOBtVpidlme3AKmIpM3gh5B4evGDJ+C+xYXyOuHUNK9p5MN4aEMB2Nv2yxx6D7bA+DeD59KUZ1WqggEYoYvFiu6GqHWQ9+0F2bYTdsHT3wfTkitVBhMWdZ+QH2lkd738BeiRTGcreh9rdfubn7iT87AeKC7aLQKtMeZ9SHkauV7HO1E4I3AbrZvSF8wnvRkNUpaiKoUWjpAeDUwxDEi57IndDaKV4GIo0c692nato7GFbxXMT65ZgdETAzMoO9xPErQAq3G/hn4ocK+dZueDb3RGQLcX/c+9kaYFVeN9teOE/+bM/iwGBPot+hTF2eaotN/0wDaOLsWrIsLgRSMU5rCh2vA9DEs2hLbvT9ueXpf6HSNJxNt6uZuczOoIlx6bFoOxbiuZ7TvojwxkYfRayU+5v+ogcXp312b32YjfEjYTvDhN2cdo5GR28HLp1/E+Vn4jrmeEbG0IDqxKWd8asYYLNdEW1SSnhuv5B6nVFmghL9iPMYpgYJ5GoF6HfIcIcO3VbpJkoieZEEk69rYRw20HMqsjjRkGtcoLj3j30UgGoOAB8NL1VGpvv99rrr6Wvf/0b6fkXnksj6PT9xMc/kU6n8v/6a2+k7Tt2Ru72gWvfmwZzwt96y03ppcUvpAXvuJLeSLy6UxLJqbKsmveZw7YMQHj4Z6HScgZX5EsaXKxV3kgimH6dD+qMHBaMrvi+c0t8FnYCRPsli6DBaFCVHFBVMNVXPvVk2gapegDvZcFAQ3OZBA6aDfdY5v1c4wBKLiNpEj1ICPzkqjfSq5u3RR7USdQQ9THGz/blGV0An3EikmO9AR/qiDa2r1qR9q1bm+rIxxosRlu+8DqLdiN7TNo68Nh0M4y+6PxUSVmkFfUkyzAK8LjHFNMRDXRT91Z3kYOwGYS2DTnpNg5NPaXjmJSCq4cZM3DMmNQHaYNeHLAKfiosYxevgrFGQaYmXT1YAXNkqpNG1RnE47yOHtq5E9+vORB4/2YO6G0U0y+ly6KOHF6j6l0Ux7qMqnPH2lQBSBHVYV9Po/IBadV2/0ZRkRcD8du0aEnqf4BiJ3GfdZVwnW7mMKRuq3Z7Q0JJLYPq0qCzT2ZsDKeLqktcWDsP8ghD2qwweoO1gB0VwJW+lMO4W+ibcrJIJJoBebKYnAjecAdexHb5qLkL+HgCBdyr2cs812vJWMeoegFa8LUdufsP7g+kMMfNvAdhyhbAA6fO94WVPxRAwhDQcambGfDlxwA80hBYH27sDfQfqTM4nJ9rZPJFBC4RrjLgjNrWFhoanVGlp7gN79VMyeHKq66Ok/Wi8y+Mlpqf/Oh6AJCtTEpkAAHsZts8FCPt4DNTsjSqHMJpHBH+CUZYNgiWRQm1F/1gUaTNp6pGUE52z+03+WAUMfXZBC/O0Mcn5u+wsWs4vLZB01r1xKN4kiYmIGYP5TPxVVu4poM8p2b2RT3eI/JAwrCt5KqPE/pt2k94Ts4p8htACuFhA4joXDidE2iZqeVF+hhBsvF3ouOxdz0NnGzIfuSbequ8hBkuVze936SJafjccxGXGQOIglFFLmShntomhxlpbEQ6+8j9NuH9HIda0SxKKWmA9yccbKtFtg49i8oRyD1gVJPIlUePHpb6ASpVkPd0mlRaO+WeQk6O165yXI8heHgw91w+tONDo4q/5MgqZMuU2OPPGSdNi9Qh7OR4T9UGb61p50GmG7DxEEQxdo8YEwuvg43eCLpRAwJ4FPb2pmcXp2pcf19O2VLYMIdv2fnkj5z7tPOQKkYOSAPPOInvYWJ4mUN4hgM7d3Gq0SbAaSNuWj9iUGoEMauu51ThmpvRq1afL6S+yngtTuDYJtynJzVfh345C+HxFbdmyGLiXRgVwiGywq25aFStPEw3rBtdT7UbTyLy6OLX46WE7ndybc7q6sN9Dx82DHYJzHFPa/InY3mHeQclRnQqDhPD/Dwy1Ut9+OGH0iMoU117zbVp3tzz8WSvU9SGR8m1f59QsBHV22nTUWC17iL32bW2AOqNR6E3S1oHi4J7diiDoiVl02bX+CKNTmMzfyoeaEYH81OIGEDDYj1kfnitRcQTAjrmmu2c9MtQoG2ibFIfbTGhlMiTAubmte1lcjCCc6PGkidVch9NrKe51cJXlqZdhITmU5afYusRDjewFueQS46l7aaWC6jl2uusN5Kj7t7wOhSpLdQ4QQkx1k4jEt7V7lkeQKrGcCuIAvri8UcMH4l+Oc+E97fLu175bOpmm5jWuBK9kk4aKxt43XpurFZWhh7eVnxGEG3tPyRtBx+wLjYJpsv4gWhJTpuEUOfE1Afk0E7iIypaWf4xg4jiVm7vzwXh3BkeoaARgWtZrKuUtMh9ee+B3PtA0oD+EGzFEOJwK4GKzYtXpqaNu1LFQcRAAs4sjMQQQNbyQEQTJ41PdUiL7X11dTrI0KsGim7UAXO4WTzUvOWjdh0AwlHcdf2MianX8P4M9tqeDtAl28aCVrFJe0V8A/OLFzhc05mGnjwpNUKw9dutnPwiaUK5MhE8NTocJMCiinKZuGpXocITqVgOH63B2DpRAYJZxSiWCsM/vjY3ccriQWhYRwVJDCf4HfUINZhqQ4wi+XVmsHmW+hiKaHqDwrY1eCGJtx0eBGz+ENd0NpX1FK4pZhDzvcOcxBpfPxDFUPONTV8VzI4bqcSfBio2fKh8Qjauibh8oMI4Ak4v/p614ZXK1rsXoZ3HRnirbDwx6SSfLz2Ps67nlxFRx9rkzdFMwX3Xrt3IbBsucaiAUu4gfK1mXYTPvdd2XqyDjWPHgr9fy0k8afpJqZGQihqAczXTRl7jhWUr0mGNnzDtqLUtIWxevwGgaA5tL+O4R/NwkcYaT3a6HNoZ89kKJ/Mwg+R2I7zTys/7ei3k0C1sUAcaNPF3h6idOWt2mjFxMuEkoT/PuTd5+DZahFY+8zQAyB5yv6OpD2vTh+tUr948qIP9criqPq1rHJHWDAEogR00Zf+WNK55M/kXz4jIo4F9POqUU9Iw5OCqubc8wQYzskcvIqMCJQyPVYSDxSEVW51VCfSSg78C5d6+vOcANDKHzmUoek+jWnn7Q4w3wSsR0lW7UPLACgMBs0sM70wVUG+GThgf3mPH8lWpD56qRugvv1OO6eN3Yjx1IIh9dbt4oH1Ar9Y/KpgjFTUnNyp7SZTKNv4DWGf9lLFp8CnTQvfPTXMEBC7gUY2TkK8FmDVmRvEAe0uXEqhQGi0ge8NQETPzORYFARfn6jpF3NNHFEiP0EzYqSqu7f5RkejK8HP3aHDQYjG9qXz6iSLVIYBZ49QOR5+ScAsYOLI0I0/eeBGWudn9N56xnsUFMaoTYXyKutlTbIgzzpgThdRmGQ8+In/HyM+4W3DCew9jyR4rz2HKuVL+KD2UgEYJTGgz+VmUhd04s/g/n4M58mq80asQjHdB2fL1zVO8l2rrgP9fe2f6nOdZ3eFbll7t+2JZ8iZvMXFs48SJAyEhJKQkMQllBsoESoBhpl/7P3SY/gGdLjP0U6cdykwHSghLCRCSEBIGYkJwiHG8xU4kS5ZkSda+WHav69zPI8umnXb4nDfRSJbe5Xnu+z7b7/zOOcQ+AZJw4bmdAesakpq/7CXfAj1oE+jcRgCYIQa9vU4Z/lUBABVPCBVHE4XTTrhwF/06tpDzCuTR1Y/cA+9p4h8LuYhQX6TxjA1G523DjTs2x7laDDqS7l5Nuv/w4XQQ2J7sA+kbChmJcf/wi5fTPC4f6irKVOpQSMZIttz2DKzyfRbk+FwbleZ9d0ChAuqeHkoHJ0+lHrotC7fNOzQCzuleeKK76MxVAbW1zGTJfFbG2DmX0s/kHZYxVj4qEa9yXoMdM0nYQL8OGfiirNueZvD5eqE69+/PpQ57XRdZfS1AuYUBmau9+Komr9FNp9h5Gp5cpVe2NTelOAVgIQDA80zQ1jDuswWhmqIb0QLPr7CemnEL0ULaFSoPLr+boWq0sgWY+U6qcy3D9lCq+TJAk1YBGeZwVQQwTAI3tZEgFscsNipakoXjwn9C6nS40UrZeyLoP9mexqLoCjqPOHJWRWNOD06OSQoQIDSWcoVFjQHZJBmJ0/yVjTEXRCTDLS1WKWKDgjnO78N1KHziPCmSll3PPJMmcX8P0FhUYVgS5fOqtWbcR1gsPUE+M8CHsEZ5nnEZY2XB+j+EKp5RKkUEB6U0yvr9GJd0aBTwxZ7pQZDTZ7NhOrugkikQw3xf7otwe84nZQWBcGFFLCRV2Z0lQRzaPaZ8WHbBN3J27Vj0g/Rg3Eos6mgmBStAJWNs7nsWBXmR67iEmz1FbtIk6rJ5MAQrEid8VhPv8RAVBXv6NzIil2kbKMOR48fpBHUyZgzXOpFDL0Ur7X+ydoT22SOmaaVBwIkLfbelyc4dqWdhMt05+lbaMTMO99HW1tXEiNwzLv8eWtvdJh+U9tbT3IMQPv4H72vOqmh65FmMnQ+1w7rQg4RrbJ7E1R2dSQ0oWm1659OP/rFQtUaDDgO2rA2DPVzoqpgkzkLCQyaNBecL2HmeJN+GIPzdyI4rY+aozEs1UYToGNBZYGh969qCMBoHzgOoL+vN8RazQPFV3cwmOsKMn2bciQwChrb0Vq4x0HmGWOwq6E5FrQlULWxqWUiU1Msg5ucw5PYQtC8fQIDdTMOcx+3e/DBW8TBH3FJYPDvwZiHIYIF/N09XA6IkVceHaQEnldgQxUewqJXAEnnLnlbeiDDdMkaW0je++c3USNywcxdNZABh7PgbsHgIVYbRhfgVKHNTa4MX1q5ToTdhnit9y/lgRZIuAuryEfFYATZcgqX+5tnT6cSZUyg7rir6hltdJYlXgSqtZHb/ophR1y8ObUYB17zLyC9lwMMhfmVHYRvuRKzBtXZwoPcDOPSRo7Q+K1pm8/wpYtqLWLhLuG5jKJdlrZeJWa8lqhky40EicAdMlodoQzdAP/cGFMIV3L5p3NRa4v1ac5ZyGBUOLT7eyLxpIFzTaoApFZVKfZKE+2jvHriLKe0fO5nuGLvAbCwAEq7HvXEU6jIeTz/9Ig994nFiuT7eS6DCLk+Zxyheml1Cz2LBPeXVtaxD0xRCdQlsAU/CGKz1i7cwKs5++4XUROxaCy3bHhWxPwWad8OdYANE59jQijy8ApUKoSpsQVSKEvk1EeQ79G0eoVLiKwhUMJcLHKXc/LBufBjhblqsoxf6B+9Iddt7A9WLfGickwxlWoUbTUTQlsY4me/iiciin1kHxfYXBY5VlheUUOc6mYpX6GoFcJHnapU5nzxzK0PVaiBnVun6xT3zN8esxhevNVYLqlmkAlz54iCuaTd+x2u01s88+yyZ922Uk0hNyqidyiAskxNVQpC4JqdPFkIdM5TZtNIdDKEypnKdw20U0PCjBWdyEtNSfIGGOdzc8yRyTwNlD9G0RuAhlGOQnHMjyxjREyTeDJbEcocrXeBd4Q6vC9hiOwrrFZ4JNxqMhRxTyQhpJ9VwO8PreuCN2iXLNRqnkvokQjFp22tzoGpMT2q4A/6s6xWuQbQP37WlP93H7N8OrMI8CuEKw7brpD/FxA+RQmIn3MxRKhTGG9rTFZr2LCDM1bUtQXptJz92fWosTXUOpGt0qRqYPJ/uHv4DLuBkWLhroIQLABpLUIyuRYuHPenwE48zHbI7eviJDMaaRpdiP7MkIGcPwILF+glIxWOzqYVxpaqolqdvEap3f/IanR5nCPzwFw3CQ6jyEfXQZBpQfoSvzi8zs9nnBZgaSJ6LaJxh4L4EuuM6yfcyh+EjW0FfU75bfr2u5ZK+ajsNZ2gHVumnNJl6nKJTb35t8dK1i/At194vX1m+5eyKTaIRPR7tWjXrbYrXKyz23YvDywau2FpNkqmvCzfHw66m8rAos+R4sI52pXUQg19+dFBhZH3onhXlGXHgPK4e3mKxjHVOUWn70ss/B/XbH33UFaoMSDiGNc/sCmH2bBtrFRZUgZcxHghgWKccd2WUr7CmAetLJcrmPdq5EbMcg494ngER89zjYliuLExqYWlHjkBSIIS0BUhyqzc1hKuW1zEzVUp/pdi6QMZkg+fq63Dw+HyL+Oy33oZl3wPbv4dEulZ8dGwsnZfORD8OgSs/wrg3C1Pe/9CixcZWEz8dwtId2jGQVi/RdxHIv0KKxXTvMgDUEowf0cJJgI0RaG2TpE4W4XrKyDGGFtLvW54g3mFIOlNWlvtoIjM/mj707snUPT/C58Eeqe9MI+0700zbpiDtbpoZSR//6N1p9yMPwhBxjCzpG/NiJsq9xECcS+YO58GYagJLNUbejXMvla7lS4/EHayhfwvnRyl1PpOqL89SbJeN3q1CFYdVd40F17Iso1x0uOZAcIYvjaZWbnIbLAF73tmpVMskw7x0StSM/5tQ5bIRO+tgNQBEmndvSa27twH7RJo4HpnQUrzbTcJUbkdGHufxuXVN7DPhHKwmKow15DbA9NUy0j2oQfmRS2fpRlhDKT0SnTjo5utAjqKUwb+G5Sng64hYWVgOZiM1UdUIiYdeAES+ouBLmcuO3BBI4HOUopx652w6dOeRmEq5TPP+nFNy4iRCo5AXSd7oc6hrWKCA0VZaDh+PsFgF8peVQGZehNIPWg4uOq89gbv0e1qOabVUCLrKmYGeWQmKzTwgxbQsCWDwaPCvpSrBkEh+KlBZYa49witxF1gQ3choRuqHsz9aXjv1wovcBYevhVh0DJTPnN8coJMV0p6GkF3fswyYQ8DECf0DbA5+vPe221IvCO/0mbdTFcLh9Pp5SnDGGggpmJm8iGDNIUTT3NMKVicSw7yxiet2Ojr1Lk6lVnJj41ijqQGax3Bi73r3dOqaBX3mOgabt6e3Nt2eJtq6Uysff/vEhXR39XT68GMPpcqBOxE6q8AppOSaTFLnFE65ClrqG0LVjFD5nNanH75ZqKwXnPw9XYJOvJOarqITivcoc08lHqEQkbOOwcHnLyH1lISY+DtP77seDm0zsVYHhYGbqDFxXI1Wr3xkksyNCyuMYfGLfMVy0RaJr2brq2j0sZce5whWDPFiayOY5mfdubLtFxuyTtRiswZp+zVBfZQzg2etZAbdaSYvsREKTKCK1nBpKZ0EwkHIECrARvTLGuSaaaFV25Vma9FiaEC1kkMZQgCj5D2CvbgW44V6Dm0jBM9QCgoABygPo/Oy47fpX7/xjWhMeRs1VM5uUqi0cCqZGDqOUDkHTCsTI1RL0mwBqech4QWUHhDw+rgqAzrRX5AfnFo5Thw1issnwyAEQ8DAGMHeh2p042MU3jik1QuQh+cEXkJZFChj8ALXbVdsQbGXKgrji3CrC20Ym+eYGXI3wOHbcN9WUGjvIVCmJyS/ZnfTPc5KKbvvCmVBGVLUaSbUDwh1z54d6RptyGffIcfnlA07BsPoH2ztS1MNVBJQ0+abbWBf6nDDm1inZl7bSl1bK4MK26jQ3YDiHCYRPAVi2Ys3t4sJ880kimfq2tPxjfvS7zbtgW+IVQMV3D81mA5efi/191IA+dnPpFo8iiWsVQ1E52gIUbrA8f3/KVTe45WT76Qrx89QUAaoUOSfYpJf4fqFy6elx7wP4q++8sax9Cs6205gEQxC25h4twet8IHtA2kLfbYPbNmR2qxxWpOrW4Wq8OHX7Z3CY0y2gJlbbalL/Yf3pxr6W5mSFKRQ80fPdbUyWmpDzHK6AUR49OZgT1jzYvPLKYLcXqgvm2E4y2ZewppscAIIX2l1moPMhEDiparr3QjbNL0HXqVT68VU2874nrYjHBnbsDk+hQ6uHIIaINrlVUidQYJVhHMc59Bsk8e19g20mYldXW0Oyr37mf/0z1+n+WoPY1c3cfZwGUHJjKP8e8xHLt1R0T5BC+O8QADz1MiYEKmVKOKp9ShgoKQCOgqo+VeH23HQzKnpgsd76zEU7qo8u0jw8nxzZcMkUYdGRvLwPv/iYVBo1wtVBG4+chwUFJ91wEg2MigpPrcdJdbBsLypKeYpc+/hEHOIQqDCQmUlGY8AJwqgh3t1wM7ezcDdvV1p5uyZtErf+Q4BEYRvjNhpqHVTmkHhwYvijNLzXwHCMrVwry1wS5sYuFCh81MdVqECeDGFUM1g4RqoVu+an4hzPd60Kb25aV96DwFtIfYamLmU9kJy3k7ltp7KzqOPpS2ffBKlCnGA8hXnTtstK7zUwBlynqp0/8JS8dvWL95iqRaduP3G2ymNTDFiRSqIr881UWVpxQqIywo+8XnGNA7TaP9Hr7yYzhAEP370cZpW9qZjv309HaMPxZOUGN9HRetuCsqaC4nM+5MXMn4On+p/EqqsyVbA2xcoqtu438RxeySgvfRpglU1cWNzQ5TKS3StcV5RsLSzi7bMgR6k+FA3T+qSPQu7u7ujolTts9duhAAAESpJREFUGeXkFNqtLr4LXeoEpeKQaRtuR2hhlEw/jxszlGrbaBfd8xmej389fxZhO8NMWyb7bbonTS12cXakpmShKuxoqsfdaY7SlYBfCne1mqYzg+nv/vHv025YBrXMNUI0ESgsgWUbkY/LVbYZOs9WKtrFRZylUCmk+XPWC1Vsr0mw2Otcf2WvQhn5Ah0ZUSzYGfwcDShj6SUiZddd/NLmN4MI1TC8RhknIVA+c82q3PAFysLTUpHFv8PA8Qoshea5DURNAbfuKJMBFKjsRJZrlS+6tFT5LFimYo7r4MC21AdkN/X2CcCJydTmnCvczGm8oPEGwAWqfSUdNHBPzbAlWnGhG+X08Tb20Gikrq/LOjcIzlW20qZr+8T5s+S3Tgc7f7q+I420bKV6GWra4kTajLB12XX2OjVivGfnnfeku778VYogO1lHXEAqFMIc6N0oVMhBtLG+jDCPQrliH/17+61CNfT6CVAWmtWjRetkDumnrxOq0Gy8coaj/V+vvkSgeD197/nn0l889bn00Mc+FslN2339zde+lgb6tqb9NNt/YPcdaTsNENcwieBTFYoqVvWPHy69sD0DIFNNZwNCNZCutyAY5kVGZugz99t0kcEBB/ftSo8/eA+zj5gnS3AqylcGvatODJEfyNvLxcszfzk8xlrEEQbCYD/Udb2dlmZeZtEGU0vtFn5PXdAKY1rTZVjusEdaHuPwM9Vx7ve4JRdB6FtT49ajaXplLxpYom6xyBEb5PSDfSeMJSJnE9B1VXr1pZ+nH/zkubTv0J1RSBk1ZghVOYw8l68LWGglMuhhzJcFyjnKYnmujAdYxC8rp0Avi5Ze/sbnlYDHGnoo+OF/urAebtEzhYu30jPnU4ljAXVggZyn+NTxsCuRq8tgT7y6cPsCd8OyRFs2fl5L0fl37x8LaRtu68+kHwWaKZgRQlWgiSFYpZVaB1aYMJdXSY/FA1s3py4AnCkKOhsBXJq8UAm3gCxC6IIcxjQOp2jg+uv5DMfEXrcfJU1etx86kGoh816D51cDTa3aWjiGQcycPZXmyI+hdSHd4lHwugY6grWyztpuYbdF3Mqq/t3p/q/+FaTeLTG5UfzP/fSGI/aXEK5Qjc2l1nGE0WtnQTu++PGsK0qa0ulnX0xNNEesF6TQ3Y37zlGPb+Qm2Zp3mYK2MwSOx06+mX74wvNpK22N//zTn4LOUxeVtq/RI/0DuIA7uzenR++6N/U2oi20InlLC+2d37o8HP6cyQccEhnuoH4b6CnXvaMXWgm8Mm5iCvbGt144np7/zTA32oxGu5qefuLe9JF9kGDlajkGJ9jE1m2pBItEHVuavWKEijquSNqimSvXKNNfIJCfeZ7NOcmX12bBIw1fXOAq0McqeGheEwJlX46la22pftdT0GjuBSiVfFMkjCOWyXFOhaC5jbWwkVAcQBb8H5hSucAFDED1sRuuBWiRi+Jv1neFlSpgc1fdeikFLQsJ76oFK05wHPA1ocoUqFzQaKyI7SloUQEzBDqoUGQLUZaIBGfRa1NR8rWEYMpEn8SNn4S1MkVN1ALKJwaV+zoFItDMHPtEx6ci8aqyDbfIdcIL0NqILIY6iRykOSiFxyvIbmXcQxH/BQLIWpjElya1C7dvX38vbaivAFKcSo1cR4MKHqEKulWss3khm7BYRCnjxkJLmpDy1Q0Do5dxTaugyFfJp9ZRrVDxADNts5X3mjh9Bgt4hnPOuFqs4UI010eQtN681xLWa7l+Y3rgyU+nnXcfgGWBf8S9FnBMxKeeV92/OnJUrcDqjWGAUur6y1vQv/PfgaU8rwRm3zyEKRYgayyl2tKKazAqxhgs/CtG75waPJ9e+uUrOReFKDeD/h25+57URwvjBw7dk7Zgepts+sKFhNYVcTPW0MUJd8VFzvkVuWNV5KmauttJGpM0ZPBwldVsTO7zZkfZr6//5y/Sb0eIR2p7HJabjh7Zkj7/8P7Ugq9ag9vFC9C8efvCuyy+5x6xhbOmy8XG6/6tXGH+79j30VZv4MsjTGX1LQfBrESU54uJMNcpygqudzL14gtQXx5Ml2f4Q6B8OVdjDZkPk+GIdzT5l38xTzzwt0yp3EzTzA7GuS7Tv0GyYwwcZ0101wLWF+AI6lBG+FyrYFVYElLA6fEBISvFvUReS7JtQWny+zpksOxtka1OQYdySVU6fJLJXQXGjlErvE6lM8fXPG6zFusKidZFBGslcnh5NeNbCGphVbVDgQLmpLg9KrJFM93g1BA7yPrSwvkrwJAY+FbGZAoVikUO3z6swx76nVRBSZo5dxqSL4KjJZD14VnMqjcso52gLHKsDjYFKCC5y/Zdu1IvvL7rNIK9SuxfR9VBg0PRuYQOLN083NMTP3uZcBoyAQp/uLGTdgCw2rV09nKn8t25PochPB997D5eD40r2InWoOUgRrkS7audmE11Y9SPsYB13OfGz99iqS78gOpMqnorJfM6tJvBGY3qQXMkkzpydIZFF04fgxj55umT9AmcDV+8G5auc6vaG5hdBcN4Sxe9A5Ghem7YpGmVxFOSgrbG0r1bxhW8hgu5gfetwV2o6Ic3UhqNdglbi1km4OEW2Cg2aGSOkanfezUdu4g8IVQbiH8e2b8xff7PDuK62eSxks4OT6ezF6hfwrXqZKicPSN29DUiMHEcQtDyT5HNwUodT1Pv/UeqW/41GzrOxtlG2ApSj7baOffCiK3Egi9V9aW6bV9IV5sexl2yd00xEaXQXj5TtLPCwRKRkjk9TKzyb9/9Xuq/fR9V1WjPxYKRbuKYU+Lwt2XutXTb9MlKYCITbfNYojXmubGJbp+ARuSsRDHz95KhLqCx/hH2oQAK4ubdW55jKiGKIBVkvhuL2XJgge+LfM0Si85BwZGEK1IYzHk+e4E9XxYit6ZNZQs73w6xutYSlMs8mEKV3b/iEfmvuJjCiomicjHGJNxjN8ME923rT5sRhqVBGguRuG7lvmywKSEh30c21CsKLGkCUTlxV7l/JoRrIf3ugIlRBUVqBQKCMbflPAqWTIpr9Cd865e/IeYeS5fa+tOF5s3ksqi+UKmrQTEC9nzf1lSdvnz0SPoAHXnrnGQT6SArJkyZWLGMHMvuQLB6YHI08reGR28h1E68dQZaPhg+pR0SR5zq0Qal3ZZfq7x4egTeHVSbcOQ49MZXdrPN3RgprcD1mAHG7SWGajV3g9ui2Y0A2kOpH8xza/BzK9RONdDTotqu9SykuagYos1NedBcwBU29Cp9BZ2XpKsxw85/66Xj6YdvXILJDKUfgfv4wb70hUcPp7krY+nHP38tvX56lNZquSNuHZe1d+vG9OXPPph29kCGZUOyw6OcuLUcylma8iNUtcu/JEgdy5qo4Hxl/7TQsPaeAAy52rAnNWx9CkDoI2j1quhtERo7Tk228CFUrEUFi2zXhuMn/pCO0fG2DSR0IUpQUFTGOeHuFe4frogxVCR2I/mbQYoAIfhfS5bLOwqvIQ53RghD4AMGz/U/wbQoXOvcWNMr08Lk+4lMglbF1xu/lbFWAWw4NlWwQjAIead4E4oVqGsIXLiqMMVJpWgc6thLFVCAKlzHEkpXhFZXytydbmBcYUjSDS1/k8B7MXyQdVIDCMIOrFQn58tSlOt8TrNCJQVNJRBqXqoczjiE6TlIziLyncRy7XZLFgElrbOD3vT19FRZAZqvwntyGqgduoIORSnIqXMX06/eHUtn6zrJYwE68V5ltkcLWo2Qd16bTV95+IPpkR1UgtvMVcZHAYaF68m1dJKA3oh3tMrUl5XRqdT9uQez2i5jqlXKHRYokZcK5GSMRipdxfmn3ruYpocgYRLcSTUKdkTkF3IJfUDuWhaZ5WyI3YBEWNy8HIYWYSk3bDlBNG3x+hqxYJ1NqWOgH0ACqggk2ev6xdiVcWbyOkxtanIaVJFBCZByu/q60xvnRtK/fP+1NMFoyyo2+RNHdqeH79mTXnzhhfTa706n+ep2Fqg9u0e4qOAc6a+/8kQ6vItBAXEtWU6ypeK6lpgGOPQMdT4/RaiG8gC5cF0yNy7zpDJzZKm6M1U23svXk7g0e2OkzhxwvaULwUbQrVKD8XMNm1BrOTo/v0pTzyG659Z2bKS1l/B5+FrBPlFoVjjAfoUQ6b5pdPy98VH2dyLmikBfMIDrKVHCeH4IVY5VsmjfQNnyMc5CFcIVSGxW9ZEPK1gk4eorqMEMyeijYMUq0kAtYgjYPOfDa7IYcw7XcGA3LRLoSaIxnaH3/AiwvDHZNAx4wZAaLITrGLFyuH85nFjfyDKu1fPC5/YAwe+AOd6F4u3kfC1cOJeu0uXK/NMGhSo7fRFNzVRagMU707S1VmiyPvZ60wIt01wPcoabD+5P3cz8WqFcadUmpqCGpjzsbn+NHOGJs8PpleEr6UJdR5qt4R4co2SSP+LqTEFqxTo99cD+9PjuLqwQnxw80mxpxU6lOrXi1dQhM9eHL9NZjMrxL33iFqEyiih8xthIGrtcplx6fnic8o5cSh9l2JL/DMIDGeRGDS0wnRUaddijr8JFR4fZQIRuaKhwJkVPhKD5vsRkuiWGhrX2dzExb1uUlayyIHO0nPrBS6+l7/yIWI3eDTbV6OxqYZj2vrRlx870LK2X36HrqcHtQ0f2YRmg4zB4YMm5USA3wu71XE8byeP7Du1Jn3roAJ2MoE5lMVlzITKlkjLsyVfS7MgzcB7f4jkgguoztVJk+ItYYUM3CORduBb3s2l3sLHktIxJoDc5asip9bZ3ti+IQlUdVsrehlfTy/SPlzW9yn1ciQOrV5kpXVmoiJ2E1Dmw2WoYJ5WWKgvAmsAZpOv2RYyVrVUWoxxprH9EiUJGEArXUeTPBQjpCs2vC5l5EzlOM24shSrAD56/ZFVy0Lpk9i+ncRgS7XD69t6+B7TN9AWTPGgONOqUFYo4L1KRu4yQ2c0qBqNHfvhmull5neHSYqXasCYD5KbacP3rUTA9CJau3+LQe1QNZ4URbQVQ5HNYwMuN7Wmsoy/NQJht4fBvmx1PW+m12G4PFJFAiLzb7jqQGonPNpB2qcFAWJe3jABMD42mwfMjaWgeggEEhXl6Bs7phci2d4GiXJ5GQOz/0Yc/nD56YIB/c/3GXAVYFMij4AUxQB0s9RbWqI6v7lu5f4UjEYmu1ZmFNPi7t9LKMPwpgmr5T+6P7k2w0l0nBVDF54KxCHWY2nnK0CtYNDV2lBUWHlTxghtBJr9YhTWxgjZfoqiq78DuVE8uahVrNcNNfveVN9O3f/prYHTyBAiZW1+hcd5u8hcV/v326QtBBdq8sSNNs8kL9LKowRVoam1kw/HLd20mAU0CcQvNWZALSTlFTWe2VMX5o8ieC6GR5uhP0+LlF7k/ijS5aLzjEKpVLFU1zRob2g+mDW3346ruRqO1cDW5HZcbIEy/KHwvU1mB4hBUgOzVdrZXe5GuSozDIIiuT9MF4hdcStZpFTUflipyVBmCDrUT+aWCTyhQ4b9LN3otxspWK5fNl/bXe/MQ3rBR+QBngCGMXXzPghgcjfWweWHFMhwv6invUPdTaJ/YiryTnXwHdm5PveSBRA0FOS7Ru2MMr2IWL2fMAkgmSUYLhGLkbIhFcUm541PegCruvxG3bDtzw+yP6PBArfwmmgVdHx9hwuO7QfDWf1hGWOZwt6ZRTuaqrjAT2N7qPQxOGJi9RK5pHJfN/ifEvrYCp4NXK23DeuAgNsJBXMTCjp+DLjUyGU1Lr5O/tLlQrIfrqxXSk9Bqm8DnnH3oiU+mOx64N/pk2KGrXFajRN2/GkY4NZPmaUWgqFxKnbdy/25Sc+//4/0VeH8F/uQVWIup/uR3eP+F76/A+ytw0wr8N+tjxI48oUAw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4" name="AutoShape 30" descr="data:image/png;base64,iVBORw0KGgoAAAANSUhEUgAAANUAAAD0CAYAAAAMsGMQAAAgAElEQVR4Xuy9d5ilV3Xmu+rUCVWncuzqqs65W1JLLQnl0ApIQlkIAbYxvkSbsT1gGMYMd8YD18bYxjbXxhkJgW0wEgiEQEI5oCy1utU5p+qu0JVzPHXO/b1rf19VdRs889xn/uSIoiuc8H17r/Cud4VdVOBhv3z8cgV+uQL/x1ag6JdK9X9sLX/5Rr9cAV+BWaX6wU8fs5deetmOHTth6VTa1qxZbe+4+CJral5gxcVJSyWTVpwwKxRylp+ZttJEwhbV1VhJ0YzZ9ChvNcHXpFmiiH8zNmNZ23e4zXbuOWAVNZWW4vlXXH4J711syeIim5kctWI5yfirqMjyRUkrpFKWSKdtaHLMDh4+bHUN9TYxPWVH+X7RwiZbsXwlV52wvt4+y/NJlRWVNpPL2VD/oCUtYY01dZbi74niYm6OZ+j68jkrmp42GxmxzjdeseG9u616KmelMzNcQ97yxfyJ1xYtaLaGm2+zoqWrzVLlvDbJJ3DTPPJWsDzX2tfXZx2dHTY6Omb1Cxps0ZKlfj1jY6PW1dNrJZkSa2lotATrwCdzTWa8vU1MTdrhI0dsnGud0X98LkvCoxCu07/T/+nZRdbe1mGvvvaqHTp0wMq5xxUr19oFF1xsjY0LWD+zbCbh72v5vGX4kCT3W19dyb5M2/RYF7c9YkVsWKEoy6dVWCJTaVu27bTjJ9utOFXK+9TbRRdu4j2mLZ2YsvykrwDvV8yW8MW15bnAfIr3SKesq7/fWk+ctMbaRhvk+97uU7Z6zSpbsHAh+5Oz7p4eKy3JWLakhP2YsqGhYSstLbXqqmpL8b6JGfbA97hIK2kZ/dw3YCeeec4mjx626vyEpfhdsVaazx4rFFlyyQqrfRf7sWQV91HKOqUi+QraO8Xze3p7rLOzy8bHJ2zRosXW2CR5ZT+HR6y3r8fS6RJb0Mh+cGuIHdfA/XCng6MjdrztpE0iF0Uus9phyQr7oW3QRfCYYc+nub+jx47Zm2+8aa2tJ6yysto2bFhv52/aZI3IZzFvnEol7exlq/w1s0r1hT/9E3vxxZftzjvutJmZvP3w4R/a7XfcZpdceokVs4va93xhhovjkrT7XMzSlmZrYnMsN84fp7iCSS5mxqZyfCHDX/ijP7Wvf+NfbMPZa+2jH/mwvffOO210ZMhOHDtq5569zjJciIRCN6Q7mUF5C6mMFZIp275/rz393LO2dNkS23z5VZZF2fSV4Kkz0zMIDMvPBr2xfasdPn7Mrr1qszVW1aA8bAwLk/Q10Srmwvvrc1CiiWNH7PiLL1qqe9Aqcgg2izbBDY1lS23hZVdY+ZVXmpWWs8AZXp0Ju+fLjGJMjtvOXTvZrD5raGyw5StX8tRy6+rttSMHjyBII7Zs6QpbtXoFBqjIX6XLkPDnMUZtHe3W3tXFdedZ07BpQZXC+4dH0jfxmWeesReef97uuOMOm5qc5Ofn7ebb7rALL7gQQSniPWewFXwhWJKJBELY0txsC2qqrTA+ZoUZjFxxwXLc91SuyIbHJux3P/kZe+yJp9jTK+x3fue37fZbbrKjB/bYYF+bnXP2GktJGhHcfJ5rcylEqbjOAvv0wquv2muvv2EXnX+hXXYJMsFlZ2QcuYYc66rn9o0M2CtvvIqQFuzqSy63qpIy3itnaQTUDSj3qd2WUhUXEGZeO7R3r7W+9JJVDA9bzQz3heyN8H4jFWXWfM01VnrhpViQKmxNCa+TiZLQh//6B/ptz7691j84aE1NTbZ69VorYR8H+P1BjJEMXUtLiy1futwdQ7ErdHj9FOvSfqqLvez299TV6bq0E5hjlJjvuG4Z0u7uXnvkJ4/Ynr177P3ve7+dONFu27ZttXe/+247b+PZ7CXP5/0uPuu8IC0x/PvTv/4re+GFF/1FMzzhn//5W3bRJRfZDTfdYBUITh5BZd94sIDcvP5ZygU3NdTxwWiQFsly/uY5hH4CQXjl1dftySeftNbjR23z1VfbLTfdaJ//3O/b1MSY/dM//L3VVFdwAdo/3ts3sdhyKFSuOGVv7dxlTz77tLUsarbb33mTlfG77s52V4yWBQt9kabR9GdffdG27dphV1xymV149kY8J06GC9WahDuUv9CHICjafCxU/5691rdrnxXwbkUsXLK6xqo2bLCqCy+yovpaLHRStpT7Qcn5Th5Qiz45PWEnsW7TWIwGLGJlZZULSSce6sTRE1ZeVmFLli61TDZtk1MINRtShuXWJkmxxnh9a/tJGxzmc+frUaRW+owcAj02Nm6vvPIKXy/br73//TaMsv74kR/bFVdfZVdeeYWVlKS1cS4cLhC8UChi8aJFVl9Zi1fgb/lp9muKvZz22x4ZRzGffd6e5quzs8fuuvMO23jWOvv8Zz/NPtbZV77yh1ZWVsb7gjKkVMjvjJAJilOEMXvuJa4HxTrnnHPs+s3XWG5iwk6dPGlVvKahvsHvp3Ooxx557knrHxqw26+70c5atMxSyI2bD/71J0WeCvvPNXJhKFPn9u02tP+QpYYnEHz8WmWNleEJai+4wIpqG7g5FB1/hyq6WrpH5TEyOmpt7Z0Y8ClbtHiJVVVU8Ne8tbadsDa+5CUXsSYlpSg3yqqPl4PQQ1c1MTGOoTtpI2Mj/rMrrAyUbHzk0WSLh9ivp59+wl574w376Ec/xnu3289eeMGuYC+uuuJKPDKOgNt7x/qNpyvVA488Yjt37nB4Mzo2ZrW11XbppZcCbxZbEujnWhvUEPlMWmVZFXBsgZX4RcobTLvV9wtmAWW9MulSfkrZ2HCPPf7Yo/bM00/ZAw981774xf9hn/itj7tQTGP93fsKrvElbyWlOtU/YLv27LG66ipbvXw57zGEgj5uE+MjdvklF9va5St8g/YcOmQ7du+ys9evt7OxVGlWAX8WNtAfWiFZIv5FCX0j8QS5wWEbwcIBQqy8pt5KGlvMyqoRJnkngRAtMrDF5UGCO4OQatG1/PptQibEn6P3mMaQpLj2KWBl68nj1g/0qK3l2leswmuG98G/Wv/oADDquHujRHSNgkVaOq3iFP9OTU4D/9rtMPfW293tStbY1GjnA9dampvcoxS4RlcrbqckUWxVfNaChga8ByZA94lnxG3zvoiZ4Bz7l0pqPxJ27MQx34sfPfR9e3vLq/YXf/aHds97QCg8d2Za1pw7lFKhUHl9FtffduqUHTh4wBa55V9mx4FDL+JJhTauuuJSa25aaCMI6cvb3wQKdtt1F11mK+oxfsEFhH1wZQiwuJDQ3bJygnwTkzaBYZocHAVGlVppXZMVgQTyGKk8HkoypPvVKsamJIBI/RR2Q+8cmU+bJjyZAoImMQY5lOlkW5v1giaaFjTakpbFKK5kObyiu7fLOk91gh4kM7pMyYjeN8BweawpoPux1iO2F3nsIeyYAeHIM5533kY8YTPryvXxmnec6ale3/G2DSJkfX29lgULp8HH0nThcsUM7rqDMls5mr948VJXqLC1eCou0C0ImydCUUuo92sDg9ZUV9ujuM9/+/a/2gc/+Kv2K+9/n+1GEaqqiBWWLHGIIIVKCP4hIDN8PxW9hwSviIXpxEs98cRPbWCw3y65YBMwZJML4jR/m5ycstJM2kpZxCSLIpDgG4kwRKjDlaIIE+SCrC/tgBQMryYLWEiVWaIEz5mR4Pk7OHQawZJ2AdnKs1lb2NyI4MkLyyvj4Yg9p/BaA4MjliNWaiK+EATcvXs71zRGXLrKlhJzATz8cvSRg2PDdrxVSjUVsLyWjD8KcklIkqx7gfWe4p762cDBgQGrYv2SxDWCNsWsTTF74mvNGxZx/U21ddbQUEu8qt/KHOiOQoygvfBd4v27urrtOHFRVU2tPfCdf7Nnn3rSfve3P24333yd7dq+jfi52ZoXNDlSVmiXx4DkBGP5vKD4qJsMH+t2+PARexaIOoVRvOKKy9yosTjYK2I67q0Gg1qSIAZSHCWIyt7qRqclsH7fxObAYKlY0tG/ILoWgw9OEpelgHuCj8UycrwPcjWNoe5nPYZGh60WqF9fXev7IYOW8Dg66WvcNzCId85ZDY5heGTQ9iBreW5qzerVtrBxoT83wMiC9WD82lEqLl0Y2u+Ry3IbIMdQDkrTvQv6y+FI/irKqzx2Li8vjdCbkFGRXbzhDPj3xs63XZB0w9oa/ZfjwoI/DFs1I7PIh2cRvCWLllg50EZ/EVhSsO0uUxaXG5gGL//FX/ylfe2v/8bKyrO2dOlie/ftt9rHP/5Rewrl+PjHP26bN19l9339H6KwIlyYvKCwTE7Qw69Isp/HWo8Qz+ywTiy4YMvKZcvcCuuuikWi6NkK/rW4vGaamC8lL+obxvv6fUQwUIuqC+V9XYL0szwUSqUNNUu7CnR1dWKRj7tiibhpxku0tbdZB5tQV9+IkrXwcwfw9qRVQCZs2HCWX3MHkEIebfGiFkgEKWl0H1zHEARN64lWG58UsaOrlgHiGhCIDOuaShdDgowjFKiEiBQZG6CrNthtvYRc66Q15zmC23UoSTOWM61I3HdK0YfeGaXCG6QQyPHhSfvC//OH9o1v3c99LHLI9tEP/V/2/ve/1x5+6AH71Cf/M8buHvuff/AHDpHknf26+LxYkbUj08iErP8IaObNLW86lN206TxbjEImfaV1V3gVXprEQOo1ObyGvLwUQ/F60o1CEGrJj/7kFkIhBvup+MkyCHMJQotS5QtAfT73ZEenHT561JV6w/p1Vo8xOXGyjX3q4X4agYBL7WRntx1tbbVqSJv161YRakBY9HRZZXmF1dTU4OW1t0i4y0qRK6AgvUgPv0Y9ZIhY8wzynYY0mySU0ZdW1ONXZNRJFwxICInkeAq/QKmkUNpEOT++l2JIcKUkikmcseLFcp+NbMpCWK4kb66YQ8IpFziO5dbztVyPPvZTu//+bxIM9qJYpXb7rTfbhz7468RTf2ffuP9ee9e7brA/+eMv+Q3ofrQlxUUIGsJRQAEU20mwgrL7/tgULE8JXkkbprhCQuXWxW9WVrVgW7a+ZW++9jrWc4Odtf4shAIPxkLIwksop/EqeTZGnyfWTFZthg0v4nkJLKSslti6Y8ePO2yQtVqNldO1HDhwwDdVsLimrs527d5t3af6bOXK1bZyxUo2Ak+DgOSIZbSGKX0uSh/8B1CC9+ggQBZ76FsIEZBCmTJlsI38Xb+X53UqAissKRW7pJhW7yEFC1YWhdPvuJZkMo1QLbBsWQahkV3nzhyyggBAARm+z01M2/e+/5B95zvfxpsOWXVtjb3z2uvsLoiQP/2TP7Z//fZ37bP/5T/x9RkgGHAmgrwSPEcLjoNRM2RC6u0+hs/X90k8pHtPN1ZcOUrgai954XoexyM++eQTdtmll9mtN98MQ4iyAH+FFHSdscnRfUlyCgni2XQWxhKDhJGTr51gTfYBP08BE2vq62ztmjXW399r+4jFJJ5r167DM9XZc6+8BfzusrPPPsvOO3cV3lLsKkiKz0rLWzqsk4QHQDkyPm7t7e0QOWNO7JRkMoQtfJUiB+zVAJ5RBjp+SJmkaHpMTQW0Ibn/uUr12i48ldwxC6MFqUSQcty4gkGHfQ5TsIDOiswAt1LOqpRCWU6Pzdj4xBR08YxNRgpYXl4GHMvY6NAgH8pGoDV5LrK6psp6u07BOLE4UO0txGWSk2C1IiwUxRqylqI04/goicIVyZNJHKVsuhl973iFnyVRLODuXdtt29atHntUV1Q7rSpiQxBgGKpVVicOWpN8+PDIMF+jWFSuk7cRySKlmpA34YkphFYLKQHW39JSahZfC6z4M4WXqwGKlBMoK/VQWlbiHsepY15XV1tvWVH/ulYUVw7SDZWsnJSOOCLBZ0xNF5ypSyTYNIepIod0/xgXGXq9IFobNyAyJhJ+fp8Ciqbh1pM8PyXvotXkM+S8SllfGHhfp1GgUwFF041u37rNBfO7D3wHb1dlv//7n7VVK5fjmYfCfQiJCK650QprrUuWdXa0hBdJoIDyjjmtv/4AJe+KqNhYlpz1/e6D37VvfOM+e88999i777zLOvAuqzFAZVIuvU7iJdThOqk4hm+QnSRhBu7KFUHw+gQhwDDxZTWpHMlXN3Cspx8oiJdqgTbvwsPf+88/sqNHe4n9muzGGy639auarL/zpI0P9dtSSK+qqio+JjgOXxK+JlCOCYiXBIuVYV9lIHpIG7SDSmTYpBO6Ye2320H2qrKy3NnFSZTSH6z5xWdtiu4lqqh4dc/24Iq1aNyn4qna2lrr6u6yYRgz0el6Z22YtL4S1qemug6MO0RgOmilFTVORefZ3CTCXZktgVItsUp0QKhYYake+lfLpEcIXfWZkXL4b4PlCtsX/0W/C5BUj5j1kpv2zZaAQumPj48Se7WB9w94bDhNAJyQIrKIoxgHLYL0MMM16q3GWRDRr+NQ0FpUKVVg0lh0xYsIlpRCYqtNDfEChIzHFbEXDUogpU0jCNqUktK0lVdiVLIZPHS51eHRZEUFa4uAHwnioyJZEll3XltwJULZiCfyRWwq1tmNG5uoTZXAapVy8s66H3kON27RusS6JnSrTZdS8XqptQRcipUmnsywVgO9nfbI9x+w1sMHITWKoYePYjwn7Y+//CU7d+NZpPIG7ctf+jL7XGyf+fSniJ+zrpyiycPn+Qa4cheEKgSFdF0imtyLJq2PnJXImJaWRXjzWqejn3rqafv0Zz7t63j/fffZp373k7aQGHQa4+UKqi/3iHg4rn+SOCnHH9LIVCaTtTEQyjBe3MGtDLTiRozlBGt2tL3HRsnoDI3P2ONPv8U9cO/k65qbyuyqizdYcmrASon7zyHV0URuUWsTZCuwukGq5v6dhOg4xvX39feRqgzoQDLkz9V981MTpJCMdldHB0qJ8eWaLz33HeF9Ykr9tb3b+TEolSjzauhiBdljCJy4/DEEUIolSyjrXkAAO9tPWR9BegFL27R0pRWjWAXgUxJGqCydsCqEpxzBKVGcGV24bifwKnNf8V+lLCFjMP8W9X0gPubeI1iZ8Cwl5yasu6PNDh3cb8eOHkHRe3QTrjwpgmVBh3EsnN8aAiJlkoVRwlCKosRdQgKv/yKcKS/pUJh7nUbo5N2mUKg8QlGElEpZFffIOKcJysvLK4GS8qIhdlPeuAxyQ565GuO0kMR1WpYfZfWNgjESyZJMZfFq2eDBgE3FaZQRCy3cLnjl8SlWfAoJm5ZCOZMXVsRjHo8hY5pYH8+9hKyye3J966IOFEzlJm3nllfsy1/4vHW0klgnF1RVXUaOaoN94hO/SQ5skx0/ftTec9c9WL+CPfKj79nyxYsxsoAyj96jtEqkXEWsrZTKgZQIFO7JIBfefu0V+/SnPmV33n2n/edPf9Ief/wJTxG8l3RNZ2enQ6zly5ZbDyyhFKuysjIyIkFw5YFaiZ2VmlmxajVGqR6FGvV9LIjMUH6M541MFuyZV7bZll3EvTMlwMUqkBLpBsx4MfF/Ua7Xzl5Za+esbLQVjcRYS1rwjhg1ye+sUgVZipVL/06Ddk4RN3fAeDrQdYPBfbL+CL7v8cLGJrx7jU1yXf2ECKLlzzuT/Xtr33ZnV9wPICz1dVQLENB6gO8J3UlPYI6gvW1ocQ9M0vQkcEkMDwtZu5iEZznJVwREglNKQqwKiFhOorKEa3GkM+8rVqr4hiIdmbUa8c/xv6crlZwlngOWaRIatx3KdP/OnW51xdLIe6XTLAIKMz42GWCdQzvug40RZe2QFBik3ylGyokJVIwihkpZdl2rLKfsGQpXjPcNsaYQW6CotTElYkpRKnkQvY/rFEojxZOylsLYVVRWwJYuAh4SfGuD+Lu84CTXlMQrJVkzCaeo70xJOVUi1VYBTMkAj6QVuqYJhHySfck5gRECesW4U4oP+dsMwjbt5IKsPRrt+xZWV4Q0KmtJjM/0KMjiJHHIxLAtqFPwXsH6TMJY7nC4V19fbb/zW79jFdkK++53vkVOsCnEy5IMN/CK4wK5IK/r1D73rv3x+8ewDKIUjz72mC1duQzy5mxnLrNlWWcfv/jFL9qlJI8vJb765rf+2e64/U676qorXTIE+/pIpewlbhURUot3X7NmnVPjPXg/sW8JvGI13k8ExpGOYfv2D58lP4bhS5NfFAmheIx3S5FOSOaHbO2iUrv1qvNs3eJaqyslto5iRMlVQEPxd+F7ETt6TCE7/YMDwE3CBckRMuOkIPIir7W4ZYk1APkdQvI7Gd0KjKges57qWPsRL0XJ46VSXFgzzFY1lKQ+SnZQG9PZddIO7tlpg73dXJzgCayM/lpSadWLV1kRSlXA8kqoSgheK0uSlkWpMgqeeaO46MftaARVwn0FHzQH8KJ7nfePbig8T0JFGQw3PMAit4PPj1L+00Pp0ARJ5aQqAHjaJMo1RUw0RVyYn0b4nMGZckgoJVN8FPyfA15XxMA+htcLQiVRHn2lgXMqwVFGPgc0UF5CdLq8jSCfVkgeUOVU7uHkieTNeK+krDdWvoEcyQJKjFJSTrGSYvS0BghJMTFZEExIC1HRBOg1eLdKNi1LnJYRvSz4F62HC7h7K5XqIAbcn8NDvp+cUnzD7/1nNpwfpP7F3G8CmFIEE9dUk0UgMsA00hRP/tR27NhOrDlkJzGWK1csta1vvWWbSWp+7rOfBXEEIfU1Us5K+TrWQB/unkqaFq2ZCKA33txiP3nscbvltlvtciph/vL//SrEwUn77Of+K4xpPYav1cqAdLrHt9/eidKssWV4rTht00XZ0VEqZLLAZnmxLILaRa7uKFU4EySwayHI6llHKy6zAx0j9vAzW+14L/ubxDgIjoqFZjVShSnL5Efs3BW19pH3XGnN5ZTacRe+FrN+KZapSLqmxjztwqYJXMovO6k1jlLpGgZIEUk2UqRflixaDrVeFtEec07jNKUaHuuxbqzE8OC4VVY1UHNHvRQQLqBkI5l5yra99prlxoYsjZAkPUDGQhSlLUddWc3i1VZcWef5hSLFF3iqMgLnLCUO8lQKlNGv4AEiHOeGLzYW8cZFYu5xsXuKWJXE9EHncoO9vaeg1jugQlvtGAo1AtEgzyPqXUzMCHVno1gY4XexaVOuSMRDJGb1eWK3RHrozf16VDUgVKGAnvyD2CnFhTGrJbyc1mt4giCePJBe4IRD5DVkvYOnwtigVPIi+p3q36QBqlZoJJjO4L3lyd0DBd8XkoeeL5P1lxdLOUVfBgRvaGoGQta7oZuP/0MmLTz0uhgFOHzha0KKFV2fczpAqYLiQX4oKZ6ybHHOHvnxD+y/fe6/kfwcsCVLGm0Tycy1a1Z6Bczv/edP2jmwp0k3ftFCyUNH5VFCg2F3wt+8IoZ7P0T+6uv33W/rzz7H3vPe90GBH7EDJLGvufZ64qqn7PkXfma//9nPUWN63L7yZ39hd951p33sYx8PxoeH1nBSOTyxonieYfJ6Bw8dhDgQg1xh9Q0LQQcVNgRZ99Qb+2zLkV7rn4LkIVKH50HJQz1nipK5NPWPV25cah+66xKrwaoPw+Qp+d+ABwxi5/6VF5GyIX3S+vY2DM+ktZy1xrIouseMPFH7NIQ8iSWcAp2Vox+NXEeKeNvrCaP1D5zgPE/Vs3erVS5YYFPkCIqotSpGcIZxecdPnqAUJW2H9+y2MTxDFk1OQhcrYy9QkUtwM6kKq2pZYalqkqMElQU0Pc0iV6JNxOoeU2UiT6WLmO+p/kOlcr2K7CRKPDU1jsXotBOtx/hq9X9HyZOooFYPcSljYFwVc4qYUOwkBk9UrxgdUaUePymjjnC5SAuq4oVU5JthI6U8YtKkaL5BWGfBD1cmYIxeM44XFGMkHZJCSBE9VlLtnK5DoodCKQaLqWbR8lIswaAi1kcsl4Ntj4H4WR5O9pHrc49JjJUuyXrB7sLmxcRs1Si9gtPgUVWpoLV0AtQ3NuR8pHnyHgBcT8frz/Mhttg8Fc/OTI3YkSMH7HFqAQVdL77kHRAV57BGSXsK71WDQl9MmVCK6/MdUHDm7CrKqcJOrzqITV5k+HT/UbXCz15+DSr9Gbudes+LLroYRcnbSy+/Yvfe9037zO99xprxQt/73vfsrLPOshtuuCFU7USPgEfCYwzvcYrkez/7nCXtkEahqF2xF7fstZ+8vNtG0xjyogoUSmVMKlAASSCfGYirTH7c7rj2fLtj8xpqCgv26A8fImFcZe+kptAJHIdLIrmoYHnjdWulTC+Fga5Zs9RW3PwujFKxoyHF3lkS8KUghwnVMWYriX1VYzhMSZbqC5sohKAo4kyl2vPVP7PF1DJVnHueTUE86AIPUNH8/YcetJWLm60MJSmRBeBiVdnsOJsFl1LN4Horm1dQQxeUCjflVemVJQkrw0IQG/4CpQr5pfmPyPbN5i+cnOSXgm/t1M0dP3aYKvF2JySGgYBObchLAPNcoUjUjo2Q66GAVNsuKjxL8lmbJsiXwwoqKSzlSUtw+bdUyoL79AyGcnWCZIJvQFjFU56HiDyn4riEezEUQYKFQOr5LtzKWbii8H8q+PUcmnJ7KC4eS7WCymNJqWQjpyl3kYcSORKSvMFT6RqkCsVAy9KySkcNi1GuxgbKd6L/FOHNF0IvgvJkeFgvKW1IAwdF1yO2zgUKoAtYcuXREmJC/Tm6RyAyFnkQoufRHz9imy+7krQJlde6OV0T+6qEp6qlHcO4TgUVkEUPjCbShZF4e/ce+/4PH7Errrqa0p5+e/zJZ+1TKJNirPvuvc8h5gc/+AG7ZvNmT2wrXxgrk8ijMWLlaQyX4N8k/+rncdZ+dBKvQuz5vcdesL2dYzadXcDlYcjzgqK6jkmMPrlM4N94T5udt5ra0esvsWpikD//8h/aBqpcPvbhDznZlmUf00kMJ9Udx6mz7H/lDasUtV4DvNt8NRXpHdZ36AQFytNW3rDAVt6I8lN2Ri+Gf23bfcie+9mrtuGsc1iCafRRTtkAACAASURBVHvv1Wewf/s/93vWuPlaq7nmSpsgm/3mjr22dQe1gAPdthzYUilLH3wT8A0vJbfA4uUE/4rLraZlpSWBf7mMyn1g3RDcCuBfGWtMfIgAe7HJLEyJw8QzdGp28z0pqEViQ0V3HwNTHztyCFamg4LGVoLWHn8vvV5/HyIzPkxSUwk5bXSGXEIZwXaGa5FgK5Mv+F8C/JJnckul9gIUIuPtKCF+CnS1BIzXIJaCkCG5F7ymZ4WiKoP435BW5/0ECxVf+PPC812x+JuEUHChhKRiYAFRZD5T8ZBYLV2z4q1iBNcVVpUF8ovQ7Rk8XD21cMuWr6TmrIW1FMM1F4HG8Waxcipcc/zZIYKIVykoVmBXgcFiMR0z6v/kfWB3FRNK2dirLaqW6OmjePadEfNF4hqvr+Sv9ka0tFes8HJBay+xwkAVse6hto94W8YCdPDGlq227e1dVMdf7a0rz1HU+zZV3u9733upeL/IX6u7UTw6pNiOCgeVI2Wh81euWokBANKTLjlJ3Nw/QlxYUWUvv73fth7uosOgklcTx5OSkEzmZoirqdAf6my1w7u22qZ1y2x5U629+7Yb7W+/+he26dxz7D997CPOhpYp9gcGp8qKbBDZOvnTp6y0f8RSGMAyqmE62zqtdIjWGBK143jIlltvstILzrchbvo19GM7bU3t3aRkxngOe/vX/+XDQX5jSv3oV79gzTfdbEk0eZyE29bte20/PUwCKdUkO9N4gqQsCpAoEbVTyApKqWbwVjVNgn8NNkM8kiqD8SK7X04gpapxQrPTSIoI0EWWc9aQnmZRQ6YdOhkIdezoMTsIXX6SmrmTFIMOAwXyuGwvXyJmGqQ4VhsuIVbuoJwcWSmQTB5Egq9EpgRWX/IiIZ8acjjyVhm1lLheBDhT4L1ViR56nsSmxaofmC9ndfFkSV7r8A7r7N9LGWT9PUkdWDtdfw6PJAZQRbQDg0P++xSKXSo4o6oBIMUEbJeYS9XDlREAC+ooySg0oCrxJPdTUwc1vHoNNYYoFuSGPkeXFsdagdCP0iL+bxxpRUvLE2NqxuNaT9iiSNMEKCiU7rtINXns+QBG6oWnn7F33XQrDCblW9zPOLBabTceR+geFGN5Tgm7ze/EhCoZXJB3Vw0ncFWFqinFqIkK+8GPf2R/9Idftv/+3/8HJWu3zF5LSPKHGPTQ4UPQ+sed5BHtvmzpEqfWDx8/4m0zCd6rijizZ2TSnnpxq7V2DWBIta/Adtaoob4CpzFqrzzzlJ2zZpldeN56620/Ye+541Z7nphuSfNCu/qyizEqeDP668ZPtnJPtAGVsFfQ+D0Hj4aUBR68MInicWsFyLv08lXWCCRMgBiGkObnt7xt23cfBJZOeAJaHQJf+uidpyvV5M4nLUOpxxR5kpmCko8pG4C4eA0cLCuW4oOSCHFCSuUVxtpM1QPiqVDC6qblliagnhHcItvcUItgRMoUs34xtItt5i/0UrHlwpoq+75v/x47SeV3q+egqGZWTAPOFdYdpxJCFLMaKzPAOFV6ZAnk5HkEURUHqaxJ5VWBjJDQQzhgSb02LYYvcbmT35gID6y3FCryUCoT0vdeRuNSTGzJxjtsU6+OF7piqb0UKjBiEhJVpYwBXfUoI5elROkosd4wG6rYRyVKWfJSNVDokxiGfjL/igVLiKcyCGlJlqoCxVm8dyWVGY0I1CKa92r4HgkmxoCSlxBzUaKLY7DnCFSOyPcpXvFwu1IoV0Ddp1IlxFgFWEHvNMBy695UGb9j+047/7wLge9AelV8oPhTGDH1brkfjZxgThUafKBKe+RppVBqcET9vMpdSdokIcX+Q0fsoYcetuuvv8negcVXDk5IQGuki5LxO06srBSJ6vRWrVzlhcyTkAc7KQcbJmdaS/K2FBJHyeGTHT0UKFMNASJVR0QVjGl9PUUIal4kb7loQZ0Qq7WCcgTx1b/VwGtVzJubGrXksTYr7N5vpWP93qiZrkzbGMp2klrBMZ67oKreysgdNixebuVU3Se4ngIeaxLSSDu6mybch3/8hC1sAZo31tmvXX1GQW1uz1OWXLWGfiaVhkAVYiEPH9hrO7dtc9JBGxFvVFQB6aKfZwGnyRlUL1xhmSqCRtx9mRrM6sqtXLR0pH4/T4HizXaXGW18KHRkt9j9ThRpJxBUvTFtbWS4SRaOQ5sL7o0OUyICq6dawRLVavFVwsKlEUCRDmoc06aH6oLA7ImUSCmOAnrJMhbwICGe0efFZiK+lnB1oWBSlyMhis1CgKYOYeOg0CGhKiWUSA6eSq9R/eQ416nkubpMy4mrKunfknVWlQDozz2Y8lkqDVPeTAW8KoeShxSUEoQSzVsK+7Vw4WK6bVusYeEiS2ahpqnWLkXxlKAW5Z8lDtNl6nP1c1o5scibRUsclEoQDs+UmKZ4l6JTr48DFuaLMZpoo+KcGSy1CoKLQSKmXBoKMClaWUogP+P37tmb4PUxXkXAEhkL91SCv15twbpgPIogwTzOU90b1yBmVvcZylhCPCuYLkWTt1Yfn+pKVUPYSWnbCCVWwYiEFEZeyq0qFuBxNYZJdzCKksmYat9nMBgTVNG00qbSByUuI7gMWPfYU49TjV9t59Ddndx1wOpZg+LCOGHMtI2gcH159osrrcpUWC0pooUr1lopTZf03Ti7nU9k/T66hsfJqR3Bmy632rqs1UeyMgv/jvzTF23JDTdbMbFRIckCYv230sXZQc5A5SyzGzIPtPnisXDTWLEa2L90BZ6Km5RSLawptypIirlXxtYyDkdD3HHmI44CBnug8Le+STv5Ya/BEikxRi+VatdUVqQgVoqv7LxqyLx6QlbRhVuKotg6rigIkYWETZBQihX3MIWErkqZpNnBAuv7UEjKhnqTY6xUoXQo/ELxeyjdcu/lsZiSvvJaYvCCGRcDOEZd5IQUC4MgcUxzzWrnELsn4VOz3DhxlRjGCpRL7KMCc8WH44oReY5acaRwZbCAi5etsAVqvcGIyZBlUDYJma5XCUh5YLWkSFZLYWBTUZexLj1UsOcJ5Lk/dWxPDqOB6mkL8Zg6EfIwYqEOk/WckQcGoiJcWp8cEHAaMsO9nK+ZEsGKTVFUxZTqgtVL9RV5bN2jlNILA6SgSMWY4mDiJ0+mehyqNQ6NhLpf/U4tSNpfGc5pFGSQmDkn5jFCD0IFqg0dRR6qYOZSJNJ7KKvbjVdTaFBDjm8ZrUV7IU0e/uEPYCEvAlIuta/85Z9R3H2jve/SK22EXJn1d1mFoBgJ8TE+o5/1GMTINNBfV5kD4vK+2XM2WcMNm22a9ywqEs/ndJ2blPiBO/LHrFLt/cpnbPkNt1rJuk3U75Wi4eP2+ksv2OhAH/mlOaZpVqi07E6fYtVQpKpm4B/uMs8FlGE5F9aVWSWJqfiVWqu5EqSA7Ocy2nMXJs82Rv3ZLtrkD9AqfZJkobLposjVG6MEr14pqKB8UqkKSRUTaaV5WzmdVFQ17dUP2gD/pChkF/Rz5QusnddJuEIEZQnFo+FnWTaXrUj9/TmueOF3gd3TvImQRg5YMZQ2eUTI/4nhm8KLTAFXVP2gKnW11Cj+SgKLUnghlTFJGWUoVAYl2j/FmirxqBhsgtcrfhEETQC3qykgXbn+bBipZish55JAkQrAdeW3JFjK+Xhym+vTTJAMOY0ihF/lRsVw8SmgXi1ePQXUsalhclcwmiKgomqJnJJQund1RQN/Empf8dkVeF68ax74LUo/gWdyRaN3TPkFdRv4eglqo1y6Hk8Yy/giU0UQDwUUVPhlEG8sAxmvtRQwxKBTXtysOr965j/UUualtMUIwq45GCJKqqHFtW5aF/W6jQFLW4hpyjEu4xTVfuc737G/+drXfFbJBedt8kr8NM/3uBZS5flnn6Ep8y67YB35KFXyy0vDLHcwE2SmvQtkAKVWX2n93X1WTg+SusDRTlv+7lutQBI/QSUhwN33WF8yrUq/gxFOV6q+Jx+wmnNpX65Z6FZlkHqmN17+GcneYRmfWa/yv6NU5bjjZpRKdHrMPZ2uVBG0mu/1BK/YoBmy/vv27LIdsENdUOcdBJmDff1eDKtqBsmtIJ4smJi8jLyObk7sHrIg4ZMQiUjwHi+/Ze11FLY73ENoY48iTyVFUfwUqbm3osQeKTYozkbGjFu4foX0WlKHSq5YUqbY/2JFI4bbC3FVVoX3l1KpK9XtvKAzSidWUI2DFdDnGWhSr8SQt+PvqnkbIv4S4SHvkwOSqch0IXHVIkp4spQRZWg/156ZqsblCWTBWSsx7Iq30rynKxWxj2ZbJNjTpXUklxVDkQdKQla4GYgtgayRoJvWz3NjeFOENc+1ylJo3oRXnLDPuuuJUXUiyGOFuFMwrliGTS0S7oU0QAZBxDODWd28qftBSfuwMzx4jXJ/UhyRJIpnFy5UVXk58fO4ddJLJeWpkMGmjlJmsg350PvUAKcXkGOVp9R4BJFX37j3XnvtlVc933YLszjEJHao7hD4WI8Ru/GGdxKvIisEXao2aX3+Zzb42ptWSVlbkmLolpuusi6Ii/5jna5AjedutMrzN1qe9AzZV13wrCfwZeO/OM0xN6JsvE+mxwoTYFrksBPa+iAx1Qyu0JFzhHpCOYQENlhz/T4HxVuxcJmV1DS6p1Lg3VQPJsZTxSk9D0GCK4jtfhyazV6c4MdeFOotEnFSqL7uDv7thLIcUb1NSNJiReRBxORlVEkuyMV7S0mSwEEnIvhyaObsXZha5P1UDvWkVKG/SpXX+jnUN0aORkLhShYplmTNA6tw3+GJwVN5pbrUw/F91POoZyBcQT6DN1PhrBRP/7piyWMp3yOIiZdVHKHsvTxuCYIo5rIE2l3UbhpvrLpEwcdRLHgXTXiKUZLUW67euNEWrV5vmdoFBNDMyyAeTuEJfArSbBmWmgID4aJUSJI8YwmU88raSitHmZIE7ASnNgGDOk4iU3m8EmKZctorlNEs4lp0fWP8TVYiqX4peSKJtYygVsDLK4SHo347VZ7IS6kthL3wZ8tTqUYSIkys8ShG0smaiCjSEB/lGdvZb0FflWk1khvSHqnOVGhFtHUTqQXFWoKPahDVmtVTMV6OsrmcupPFO3Kt6loQefPGm2/YN7/5Tbvk8kvt7nvutlOdp8gtbeD9GzxmU0y54/HHbfCNt60GeWrZuBaoRz0iKaGZCeQIb1XM+Aiy/F7vWhjnQ9SLIwMtGawQPJ6H5mJKfaKPpB+lI5NdvY7lh7Fgw2DuKU1J4vm/WKmIqdhkKVWplIpgVFXWtSTQqkuhsyWK2tCgT9H/SfKClvqaapl5Uhv5iSce/wnl9MRQwM4eclJjWDPFR2UM15CHcl+hSnl+6aSElITXKi8litlpYv9MbSa5dz4mPFdVEaHXR/8J/gV4GCBLSJoGhx68VBDECM9E1xoKboOChVgqzgtLOLyROHorwcKgaEH5JimRCsoFHMSLOPPlVJwUwDNF/rayWcXeUInRQFAqlcn3UidVxeetiwbHkZFxD84rqINbt+lCyzZSSV5KvibNKDhiH0WyOUE5uSreVN5Kt5LgmtJAnVocyMpKquOB0+O9HTZC5+x4L4l0vKDWYQZFyDDzonEtkJ5BOCIORmjxkbVNqVAYQZKhmiYOVJF1gHqh1lFrqP3wdfWfo1oPER4qENboN8UjGBXFVErsKq6SZ1LMKEXLcd2VsKGKLZUD0yyRPupSK4hnGmij0TWGJkkZThlGcowRslAVuz5aEDpWNHUoj/C+FzMirxpip4/4XAtSzagxxfyqJe2mFKp/5348G2TQWast0dSAg1ZiXDJXbON9Qzbc0WsD7d1W0IAaGWyhH1BAKaMMKhcvtNIWGFkX8aifavfTWyxFSUa5rCb/DRagd7FoE1CsPgPOBUxmIBK4aGKRfi/2L/ZUMyhVCRhf1HY1MIx+vUh4ufEgmsHdR0oVmibzXg7ysxeeI6jcDi5mwg6wb4I+rnLocbnokCoKwuxKElVFSKmkKOqwDTqhuEHwKRS1qv9LUCp+nkM4bUREavjduKKFbtAoOoosaPjbnAEIiuT/48ME+dwK6ylRhbs2IHjJUGUgRdMwGBX25nhOiKvUXo4xksKp2pwnheEyXIfa5mX0dUXq5wKuZIAupXgmlTnJA5yk0qUTRUhgOddvusDWnH8pHqUSokgFzSHvFccooeRJ9lgeHeiIkWxiPWupWB84ftDyg71WTKFqBkZOsbrWgdkvNpqAfl670qrWQVxpDoRaf1RNImjq5Uo5m2Aeh1IPRVgu9ZEFil2YNwrfPYkWakSLgH1F3IOPK4jmKaoPaZiRdarw9ihbCigIqRSBGFStrQgRKZ3vmYbaaJ1I7uPJhVrUCZ5T8pyPUuW/8oUyoD4CTgZKsoEs6jECoSHkoL2XQGlN3NCqPE1PEBWrz2Roxozq/iSxvMfAyW7r3dfKnMIRy1KgrIDDwT6fKQ87wVrlKLpeffvm05Vq64NPWFMe7aYqMQdk6imMGgS2jXneQoITLZQLYGTUBbMwCzkUqbx5iaVrGRqCpUwiCCkWphzmqQII4daN1802M8dOQdaTr1GC1re2vGZvvfk6AekgVRPtWOQ2H+9VDaaWYuQRREFOwTttqhK2XgUReSqVRfkICn0OVsqTsnouPzvEizbYhUxuO4KJDsEiCOkr4oo79xDAix8OL4Jr9cV3z6RN9z/Ev9YdOWYMEZeGoYikIB5Sa80ksZWUSlybEIRzbvJUaukQnCRuUZwVhk7KA4SaQwmCIGEVzaOqsj9ytBXWa8LqmRVy6XU3WxkooZIenyR1aTkvfw/Eglhcb2zUrkmgZsatXIlyeoWKu3usimtK+7q5hfXXaDTZBExE1fIlVr1xTSiFCcAiUhiuU3CUqocZYj0JcVY9UbwmD0unNv75a6n6xiJ5UCp1vIxJNHn0lhovpp49pRxCQbKMQJRhc4MW4LW+jeenyJOr3Et7LOLClRJLpFI0yYT2SN7Vc4tunsJ9Ka711hvJMO+XdsNKXE6s595Xn6E90/55zSMGhsrdo1t3W6Jr2KphQktYW78s3YEbV57Peo3Bmi76lXcGyYg91cEHnrSGaQphWY8pNBWQYaeKaAwrjoQmkhq/ILdo2gnJEmO58FSlTUvCmC+skbLRIgqCUpGUVZW6YJgvZwRxBMMlTLj/fft22uuv/cxhnyjRTmCfFFEt3sLvPmFWsxiiAF44VkqlhZAN9jyUlEfMnueipEShmiKu55O31WI4hS4lklLF//pSzinLL1Iq/T5AqnnydZoSBksbdCrqzZI30sBJJTkRYE1zdfinjcfNK/b3red9VRc8hbVU8ak7XV/oUN4kQyKIpXxcGYSGqjQ0MXaMTT7/ss18XWmLSE5my0v8fYLSS6HD50uxtYVF+mzilvzJDmugU7ZiSpS2a0uwlFE8OMHmlC5fZNUXMCUpzEqJoJzKlECC1FZqJEIOpRILW+4MphzYpE+odQ+jsqkohnUG0Wn5uMZPIhuQgbyHSAopmJjRPOviy6jiXX35kofnil4XLJSx8XCArZsk+6sEsV6kGEyvlaEKCCR8jl4fK234vWCq3lflaaAhqnDElIYuX91sSAYNnei2Y1t3WhVEaZkqKzBSYj49anaR4aqkWHzV/Pr1pyvV0X97yurh5KkvtEmUilSbK9XkGUoV+mNdHcOFzlMqYfucF9QGKFBCIrCawZJZhIHaWr9MlxO5cjkATH0ncZQU6uC+HdZN+b0mGJWBGUWlao7CpCh0FKqUBUzLEkmxtKDyUiIt5HWiJVDxq3I07tIjNk8uXjAwuNeIhNDzpXRSKg+6f/EjysbMPmG+H/NpTvMeEZJ2C+lFvv4ltjlYShEOotbV9Ca6POeNhlKsIDiS+0nNqeAbCYBa6fX5CaypYoQ0ZV9JlYwhnCpvGsbDt5/qsbqFS+1dd73bLrz8MmLLALKjEtlZB+qxn74YLDh44JiN8VXD96XqD5Fa+xLFT2LUgHJVVCQ0XEyxaKUwvO489sLcF0I8ytBMec0subUSDa7RpmMAC3hisWFhpJkMnFplxARKO89cbb1vMGo+NiC6BC8H85pNlaNJ0dQTp1IqrtlzeQHS6boFr+WtFJOFWRrBqMWfFQa6BXmd28i5Ym59ZlrNpDSRKi4PWcvAW493DtjxLTusZJTEvSuVnMHcvrsdipSq+oNnKNWh7z5tNShVCS+aAvKdMpimn6NUMak8p1QkGt1TLbWyBUtI/oKbNRTFO1+LrKYUSAkLqF4qF34nitgwLK1IiG1b3rCtW163U+3HiKvIevM6DaGcwWpNwN5IoUoQFLFiGtzoQaloYsEieSopmRTIFSawgV46FK1eqDoPP3hC1p+n/Z+jzWeZyZ+jW7JI8xXp9KfMbVzYyCBIrlSCUYqV5Im08FHMpThMcZUUSzGWPIhgoRgxMYOTeI5JKZw6lWXBWQfdnJSqJAsMVA8PpEwGCl11eN3MI59GWDcx+PTO976HITMwgVxL3NvjVyj45EaG/7ie/t1HGbd81KohINMoVfCIfgezsaTiqinqNyvXLLXyFRo0Gmb4hYduSDP1Q7Gxxyjen6a/O+id99x4xZTk1vy/QBrNk27/VgZEiXJfM6mAQ9HQrZ1DSWV1PC/I20uhSvAsQho52pP0Ol2SlDDEs/JU0a7Je0UQP1aqsGv6ffCVWueUEvKQI56/dF8VPFV+ZNratu2xibZTVkl4VCJaQZYyerhS6XmIVtWZStXGwIwCFbelmhyF5HfnmU1RNOLYOnAK4Y3m8lRzGpqDipdClTUuJRGMp5JSEQyrRKa6FFZf/VS8VoyJKsMV+2hssNryX4ac2Ld7JwwPVDFlM2XEY8LkMwTSGq8l5VHtniCf3H1K7l+9Txow45R6UBBnnBzaqQIgIvJVUSFLLxpf1G4UD+r58+OouGly3k6HBT3DqMae6MznzRcQFwa3smG+hBbP4ci8WEy5KnUhu3JhZT39w7VLyQQP9RWG0EAzq7wJBZSRympKk/d+wYR6Ux8Tb8H8Y7xBC9Xc7/nAr9nK1eswYHjw2Yvi/qOYxO+Zm+rbRdvMnqNWiVdMoch+n5HCzMJX1muSN5mqyFgthanlS2irF46PoWLkcebMyjyFO22BQg26SopOnDjh69BEbk1owqvcFetoehWJXEFAHx/n1l/yplgqvG+89g7N+J162GQwpVSyXD4jw6n8MHlJ6yuFdypJXtj3f1YV9I6+fhGQw/OXOFWvqhxF/0G1eKCjE+191klVemGQPBm/Tyuumu/0Iln5d55q6li39VF1awN4B26mpyClAv7R+hle//OVSpNvqAEgCSlPBfwjD0FyxTs3Sx3+UeSq6hVZNGFiGUU2chiKdPvWLfby88+Rh2hnsydpZuTGsUoavqjnyjspwSsmR4ulRK82I4NSaMqR4jYnHMTiRO7Iy4u0IPECxgSL07thUX3gpjwV1xIIq5/vi1zY5tZ+dmN/sVJplSImT0nhgKyCUEQa6qyfx1iysBp5phSyguiQw5rgRRNK8jo8VGMmlLI3W7I+GJxyVRMQA2jzBYNHxqdsEPauBOr91nveYxdddjlorXLOU/PZGs0SoV8QAm0Oe0EFuw5bGcKhGEF/nG1XiWJCuXNR65Pobg4vVb6o0WpWLaUsVD4wyILeNSypS20QUH87/Tynbhq4OUYM1s/sejWNCi4q57SQNpA8XkYF0hrVnIPud2nzuEvvrBYjktNA0QLwsVAIMzH8E2Qg9Cx3E/o8fSnyQBZhS4NiicBgPzw572NywoZEzLXrp2QHY63m0bSKbsNvoq/oNtDboYPHrWvvQcsybCargxTmiYwP1uWd/51S2RDV1HsP29CREzxjxnrlqRI0+ymm+g+USgEa/I+V1LdAqzPCWZNFleSTUhH41ZXjqhVPKY6iWNFP7cAiHd6/355hwOJhSpEKKFSGv2lorzC0Nq0ET1fqLKIIhdC+kVEZjia5ioxw6Ke/haN5nJFxJQnPDxsdu+mQQ4ktlayfV1HwLFfyOGd2BtCLnx/i5CAw/ytvFaYchf8XrAgvjVbdtzSU48ibqTVbNX8+NYnni6QISoXFVk5LSV/+PobSiCFTnFVKL5Gq3eXBVXojqNhPtcMUsOWKd15v19G+U0m5WBbL60NO+ExB7xgOUzNqg/uOcpwQldtAP3kqtx0819UgUipZdgmLjhmi1NQm6OFZsH6VVSyj4kbcu8MxxUB6c+WGVEwc4lR9mt4vTlKoc7eHIZiavKvhpAuYC1/P8JYq7kMtO6oqnykWra5CA9VAYpQLOlSA7u2J/RhORuBlCS1soY9wU/igYlmn9xOlyEyYPOUPBEzrUqa2GtUisgUiQJRsD6mLEOc6xaY41UfqaeBpirWcsO0UcFdwXWvXbMBVRPGp3rp/zPp2HsBr9UCry0mEj/N3+o+UanwvsOBwq2NZ91TEVZOpkLeadZSzi6WNAI/yh0ngRklNk1USMBuVvZosWkKythw6vYLgOsRT8lKhymGE5NtLzz9rLz3zjB88oEx/MYqlZgH5W8UPmisYqsdD8rJErR3+pSrzqHA2YvCciIgUYpZImbvniEKNrKq/RoYtUPAxceJqOOvegvJoLUOhZxTmzkK4aDHPICpiKBF4qjhR7PsX3kuyGMMmbTZeSFBPMyRkSScd+qFoDoOItRRTIXSaCDUFFNaoaB2/UEHxqCCxCk41WXeAspwx3mTl2WfbLXe/l6lNtV54q3nfKqZV+4OWUiKSRCCG8VQTKFUZSpVwiDT38HWInEwc3E9jnEZgltILqqxp42rGLaiKAu/icwrVJoT3cnIoTIlKaIyae5LgcUQwtHdwbA1dBvLQWfrtNELbvYj6s9w7cW/5DniOE95qkkksIwc1RJXFk8hNm2WqL7SiqmthGyFExruZO7Kb+6fusXQ1HcEwnkr6+qeFKhYVLavWL0MNZfiLDNkshtZaVgAAIABJREFUcMArhgMiZDwE00chxAZIhv+UygqNmzubE2SyUO2LGYBUrjmMQ5M2tOuQjbTSuIhhEqGnh++rs+Cwfx+8zn83S6lPn2AY/s6DVkyCS7kZBhNbT5E8lYLoIApevawLcUlTWb+UCoiivAFKVQEELEpXkN9jGhBV6rVleBReF7IOAf6JHTrCIMdHvv+gz71wRYvOttJzRGtWUBgZb6g2KavDxNTaoZjKmT+dNRSUwMuJYiIiFoh5QuIMlCtMlIuRUYhICt1TgH/hBfN0yhVAD+WLvIbPlWK++MWphmhxnaAQUREA0eyCn+H9RBf7+8o7CQaKGNJ8cqy+4okJp9QZieUUc5iIK+gkpVJArt6hNC0fOpBB1riYjR/l7yM8L0u1wa13v89aOHysGMRQwrgzxZcZYiGRRgph1L09tu8IzUDHrRL2z/9TMO87HEEqv1cUzrEc+0sOhtp0K67NWsu5a4CAQPQUA3ioo91zGAGnjGf5skUMmGRwv/bIZ42H5KkUSx5bB7Mpp1WJoOtoGk149WoKIKj2Ms2xP9NjO0kyv4IiTBOLn8dsRhi9qecgBuh7yp5vqfp7KAhgtvroHpTxdZRmhSVqr7P+iSqboJ3eZcw9VnAEymUpYV5Cu0bA/rG/9h2Inge0owzuJWYVdlPFMwh5puJmMYqqYb3jplusiSlhI4eoA9xHxwZdvlkgtCxhQJ5BUkVU1H3gDKVqe2mHzaCF1dPKqM9Ap4+gVMCKSKlcVqKmqkQ08y54KuIBFagyn6K8IXgqtYs3UeVbRzAVEHAgDITtx2nfeJZ+lifoAp3ikLCU3lOnQigoZSN1QojIhnHKpHx+hHIgYPCsF88qkSxyIngbT+hGmhAgdehhciGJNURKpdIZ91CCiUGpwrPDUntkrO/na1WkRM5l+c1H8G+eksyn2wPbFybcBggUKZauZ07P3KzFpIUUyysuvNhWY9Ng/9AyeSvFA4KGE2yuRksrkBfBMUYtmmy7pjJVAAWzFNNq+tDwKDCK3135zlvs7AsvQUqZ7Eq5mGCZRlAXo1TaB7WR54+fsLJ9J61aATf/+czzKJoItyerHqoYVAhA1xdz9cxqgX5Vi+nuzqDoeMBnthy1R5/ficInbeO6FXbL5gutpY6KGj7PC4LxYsGkhbnjSsKHWSFqSynQcDroHda6rjTzMWZG37TC2OMY4ja87HJaU3h9fj/P7aHKYRnGZDPyo1rJPRjjw9D4ay3ZfA/K3WijedI4ToLxiY4yovEJIKZK8nrFTufPf7iZdAkYp/P5Tboi3uKcrC7mWkp+tXbnnnMuU2fPR5FwMtv2m3UNOQOYEWR2cgnZV17M3TtK9WtnUOq7f/Cs1YxRcwWem2QQ4SkqKnoTBMgolY5UceisyasuX1IRSXGAf9Nkn1Pg+PLGJZSiwKBwUQuogm6Akg1BcvyV8wTvP99/rx1g3nlGm6nErvAtb1ym/AOLrjYPlY5U0Jel+q0ySkBEq6v1Xc/zM6JcOeZLq6tFLMqz34cDFeYUKlDLgU6PGy8D4xUp4nwIKM8jo+QMXlC8+d7KsXS0N65ULohzyjn7mnmXWeSD6QMbqOdqbRUPTDn9Hk6hnPAqAQaFInCi2DVYUgWkE3iyYYaQ6Cgf5X80Srqcfirdt/6eQ2jPvexqu+DSzRxDU4G3olJA7frqxnWooVQGrCqdtbVHOylVEiSPb2BO4Hzuvf7T/SkdQsFoWWM1ZBTnd1F+MQP2OcUAlnsfJh1ymNKfJL1z1Hn+yo0X2jvW1QP5gYoQEQmOFA0lSZGBif4Nw9iIoOgzU6OpqudTDGspjL5uM4MPUzLFGAcpiVosiui5AjEVaRZFASJMAldMWz1GP5GG6Vz6qzY4vcIGJkU8YTykWG4A+QwkX6GB+u1KWQvly0K1xvyHL4x1DnTZY7Tgd0OgiV5XgfPtt9xuzRyi1wNUHj1wkvUi5RRBP5+CLaXS/ilKQW7qz/RUOx98kuQvUEvjhbFOp2aGIqXSOUJBoJxAc5InVqqQSWYWqCXB8YJ/SaxCkiqKOiafNpLdl1Lp4/UytR1seeNl+9f776ODFIugvI7nGHJAPKqziRHCTPMcCpXlZLxyZ2VKNZ1JbJfnoaQgQalO9yyBrBAEk5Dpe8EKrwGMhHq2ZypmCh3dBO/2/0+pULYIOob8VIAdAU6F2CQGI3OeMyhVrHABRKhWNcxmD0qlKnZN4A1DYUYoRxLEG2OthsF/oyoRIuivZ8pSDUW1OoJnnMruUWKy9edfYpdfcyMQje5ilYzxtxkM0ozHOFwT9ZxZYpvFvSOcewxJMqGDGZRgDWd5OOkAXCym4DZDiViS+KekWuSTAgfgGtOKSGda+1jB/vEHW+ztE7CWDLYspf7tzivW2Q0XtzDum5HbfO4UTxxD+TTwM6MZkD4hNrCR4SSpUEwsoU4wJ2Kq/1UbO/V9epyOUBygOfi6YNXhKewIY4eUZhGZkWOD8yXrrKTlfXjNjdY9qjBCTRpSrrDqvqeEF17a5l0ASlLTuuGndkRG0gerQvbQDrPzwD6rooBYE6w0TXfNitVWC4xu277PJo9ghLifDBqkeEoEl3Ji4ivzmspEp3L5nSAE3/dod/f96AUrHeHwNMzTFNRmNyNzB5Pgeq+oiOGRykDOVCoCPQk7uLOKORUJuVqUoIHWggaUKi5KkX2YYBDng9/+pr1Cbiqto2ZEnbOqosZVRSGIMI1lLgEL60CtKvpaNKJKwXY8dF9JOT8PS5UQWvUoDzQHuYJAh5agUMLkUHFe4OXnuWpL/zeVSusfQ7ZI/9zyq+4xGPqgSJ78dRmJiJ3Iu4VasogoibBCrFRxLsxpXzGCKJcodSmYKizUBqGTLpTPGsFDDWHdR4k1+mnVUKGthsBU0TOkVgpR6ys3nGubb7qd0wjV+q02fNoVgD4awuIxKJ0HFbRRLBmgCZAFyKiRlHIyneur833VwlsMXZuoxMuQYNUCFlTRwJwSAhwCfGSC9e+iKuj+R3fZlqOMNUOpMtzzDRevtFuuXGGVsINtVHO/vn2/daK86r6vqiqxc9evtIs43qaCzQmjQV0Ewz8Fntf/pg2f+A5KdYD308kskj2dGCMjqQlSXBeKXeAaJjlG1bIcR9tyN2PKzrdTTD1SMlw1ptJUz81FUDB8L6cAoYaxLkEBvCtZMSzrKKOi4ZQJkBKaF0mYnACxKF6j7wiNsruPWPm48nrS8+jaRaBxcGEJsVeemyy54dzTlap/x2GboLS9wMbobKheLEf3eD8zKyKtj2BXXLUd4F/sqRB0KqSrFkqpOKqEWKhBMRUV5mL0QjyVsP0cgvDNr/+9DZKXSooSpUrZ4yT1oiD5wtc6UKAMayIl01hdQULVvAXliBK8vkDxfoRNmd886VSyYijlI7iXQFTMC1JDAObGLLLf87c32uxYkQL9PQf/9HvRzeHLx5e5XkWQw3+IRMWxfcDecewX0+v+fNmE6JNDNUbwWJ6nivqvlKMaFfvHz6Mo1YBq7mj9GGK2oZ7T3LKYYScNHvT30p6xZN0Gu/bmO4lvFwHdiEloX5jSxCu39CgM3QfltI/UcYZTJXuQht1NV5DbqYMtpJIFeKDzTr1YMw+zIX+iGRq9UOKqFlcDaIrSsxFii+8+tdue3XoKTwXLhtTecNU6u+6S5cw2OWzPvfC6He1Afsgt+anJDLZsqCi23/rAXXb+cib1zq5y9A3XlR/abUNt/0aP11u0AdLir9JWQVHtF8MyRZD5mFANpinQ5lJ9maWbb2MuyjrWhXiT9g4VGMh8+bBRKZOMtnKkMoz6PWmaUu5Ro7eneP4Ua+bJeoxKGS0cmqWhXZPP00NSMz1EKuBQq010cgoIRl/QNiMURc5QrMEoZyhP9vRb469cc7pSEa0RJHJjOuoRa9XZetR2ogQzXlcUWL8ggMI0Ifnm8YbgnzxVRZ23fxThqYqgvquBf1UoVYqbzCDYOdo4Hn3kIXv+yUcZlE87NgqVIjelfIsURj00urlSclwVsFplGnGmGQXAQm8sDHrn1+DJXfdEc8nHeIyYFiHMeQ9B69x4sbB5Z9Lm0bvN/j4mOeaUSLmYAGGD4kiBQoWAc5rzYi2Pk4KKuReMaXmvKZACSjYizxqAYvzQMJTw/oJggoBevuRDY2D2MHQiLzThZxBCoo+hN2o3HyPxqxMddf6sIE4Hw00aGUJy67vvsfplq3FSqsfjdBEEJC82ToWq5AHTHP9SfeIUZWkyeIJSGFLVFRI7VS9aYJnGKloZmOkIXNOkrFepfXvttbfxpEn2tdqWwfQtYZTdvvYRe+CxrTZMIXYZz3/XNZtQrlF74fkX7VQf1CD9XXmqbeRBktNDzI8ss4+89ybbuLjGlSrKjIVFkHGaPkGt3aN4rKeJptpQBFpNorwXTEWwVJIlgcfUUku3vItDty9jHRdQ/a8zuRlVp2GYrIWUKKkibAyBDhZXranTF0rJcIC7Zn6M01EOFHDF0fnGGe6tGGWRIREeitMfTmnxAdMYsgLhkRpc9ZrxTvqrWjnDirOKVd5X/+tnVKkre69N9tiHb9o43n4XB8EJNXrA51ZiztrPF85J1Usx9KW8eakV5KnUuao+IOFoFkIDNTuPHrIH/+VeO3l4H/VTBNpYyQweSEolD6QEnR5lQBo1ipXpbCeYG1Wc6ytUlkesnX8vbzWvKsK9T2D0QrmSL5VvnaueWJqgVkHsI2UQnIzjs9Mp89j7RPmmyJPEHiUi4wN0d5mQR4uUxOGyfo4U0S8tSqZKIfX8WZWKYzp9XqhvEwz0ZsbZmEpKRSyl84WBgn30MQ2NKiE8zYSlcj/cWnmrXpirOr6/9e57bB2jESpoM9dCSV79ruUJEYqxA8etmAqBat5fRo/oTaplE0CtkoZya1xPEh8Fm4BNnE5W2t9+6yF7a2cbSV9O22C9Ssg/rljZYutoL3/+1f12qK2bwSsldt6GVXaAzu1eDhlQBYRibQ1crcC7rV/WaNdfuM7OWwmRQSxAZimSprBjvhwFCnQH3rKh9p+AZHZBszPKQfFWVIenM7xUk1goXmDphuuYJHsFmrOIF3IuGq9XHm+MelFVzgvySanSKFWShLq+vBFSNak0OyYh0yZQqiLWVMT/jGAv7SvFwDnBzXCuWRhNGtzJPKQDA6ui5NEDrZZgD1LsqZ797yoqNCRZmy2oNo6r3//WVhvs7waLSzBleU9729MsvrL5RXiq8uZlVuCQYSV/i71RjLo/rqWczdr2yrP204e+yzQemuuocNYhB6LJZWG1oBPECioTKSMwrtJ4KuCfyAv1UmkYjw4hU02Wl6fod57FV84sEm9HWMFzzRVQBil3tUKpgiD7M0LcEy9eRHqcyfDF9HxcAaH3CkRI/JD1j+RhvlK5V4urKSLfFUE9h40ORQT/9Mvwh9mYzItIg+EOyWAqXVAk0esjCIsSvb3EAYMolXrzFHS3cN6u8jHqbl2yaoXd8f732yoOFyjXIXxcalzF71fNe/fDZk3sIUYg+Zv03iuxuBAOsL6w2NZ4DmeNMWNkknhrurzOvkdd6CPP7EHxGnkzajvdY48wJg02kJjtOAftpYmjSskljnFdGgKqY3magFPLW2pt7bJmW72kihRLKPQVEJVSBU8VKCzfE2h1m+mw0Z4Xbbz/JeK/Th8d5u0/fi4XcpWhE7r+AktUo1CGES/W2VYhclcX8hQ1o1ovHfBdTKyUEWTFU4UKCMX/xEV4IxUlT1Blr1oyRTiahZ9g1mARSuVNlZHxjWyR91jpM5KQIaMd3db51h6r6J+wUh3FGuy0VfzGGZQ6WQLfWMGWtr0H7MTefWg8FwdEE64NcckcYJmX5fESmXyWM5U4XkTH6QC8VUrsjJ3GfCSZAfDkj/7Ntr/8rKXICeSxJuXKO4k1UamNn8qhkn6NG6O+DYWqBP6VolSKnb3ZUN4QSxXX7QUiIrobXVtsjf8DpQriHwly/LzZ0po5z+QLGTES8ZyJWWJhvlI5czhXbTG/FST2Ur6VUiQZLcE7vo9LaoIgBKYyeMAQu4WZdprERN4Kb+J5KvJWo5AV/cRYfRyxqsmoY+NYe4R6EbPslH4Y53kr1q213/jYx6x5CQYusq4Sudm6cDygCmrH8VZlmP2ETkLRRQJPSEEzR3/G6qVUDcy2I96aBoofHSqyHz+3197e32e9w6pAUFZR7RgIFVBk0VLgOmVMrcd7ISRagKNLrJZ8Yx3kRDkNenBOVl+VtnqO8KlS+znXAycZKZU+PMzWldiSNWJROE50cC/naO1DSQc8j6ZxdCq/alxIYruCbuQECl5Uw7VEM+gj9VThggYEjejgCkieJCRLRglmFlT+QfA6hdHWPPtJ4KIefnqOOpc5B7mAkZqOKt3FNPvmCPVEzZU6srFzxwEbP9pGTEq1iu9fkMN/V6U+iYarhD+HpTnMSNtRjX5iKEiOmEqUuix9LMIhmTnLFLhS5ZiRUNkCUQGvzwAFDYHzOIh5tzbR3W4/+PbXrefoXktyOnuCm86qil11V1zsKJZFJfdZFYwqCw5rWE5uSglOH4zpNV5eNuvNh36ItufMgkt23+NKEHCzZ6IcKkaeajb28qfPPrxWTVbJ7ycQBREq9OfEAh6ze/6sWaUKyhk+NswBd18/j7gIkCZcYBxDyTHEjY7hzzEcDQol4xB6qUJ/lSDgCOvjNYAaWeZKNWoDKNUgwxx18NoiDpSrJvjW8UErmTL8Gx/9uDUvC0qld1d0EHaL90fIencctPGDJFjnldtoeItAYKqaapj1y0AevCINo4YFH+ZUl8GZDDBvxPYfH7DWHopjR6iygNa3mX47ewPVM1UJjrwZshPtyAtsoN8DRjknahyprUTpVuK1br3mElu3sA6lUmQUq33wVgFqSdlEVDMXkJzRKbqTx/Go5VSRNFAvWE57hk79mKaCord3EMM/wQkiDHBR60nYCb9n78PS1F212DAwJ09aohiD4uOqidWLMOhTMKbaH4G3tA7kQ/5UiyioHbqGtWiEH4QkWR2/qzCla9A6tuyxNBXrzuG57IW1rfvAGTGVmgHlNUa7WbS3tkM1DthIjjG/UfL3f6VUM0zzKSOmSmJNpFQaVK98UgXQr+PADvvBv/yTzZBgSzC8sdRPAsETkbUewerqJAkVyJZiLTQHvVzsn2ZTEJPFbe/ejBh5qvgggVA4GwRX2zKfpQslTEGi5wiN03TKFTRWniD9vkTRV4iTXIkiyvx0pdIHBkrdWxX041zSKvRPiX0SQRF5KT1HYFqqPgs1o0+Nf3alUoEpT1I9m5RqVBN5I6UaQqn6EZJ+GKk+NlaTlVoWLaYHrQZSY8TWbjjLPvChD1sjiiZBlYEJfiBA+wLQ+xR5lymSvyW8d0LkBX8U/EtXoVDLID2YRw6zwMuhr9mXUdY9x171jzDrvH2MQ9aoDR1PMna5n8P2jjH1NcnYrySHtQ3bACVDpwjcdQKh5xa5Pq1DAllK5vrstusutA+8azMtFFKN0OoeHnHPvoBWUC0l3Xtg1eRVlPfUbmnt1NjcAROnw/5KOSV808YNziKH3YvDFMcBvuIzKM8EfWfkbFxO1I+lk1tEami9k6QeilE0MazTEGg6eldMo1CE4qsUaZ2yelpfeO+J9l7reGuvZUd1UIdIvHD1IsX+nVJpooz69Ue7OH502y4bo5p4mCphdQHP91S+BD/HU83gqcqIqaRUGkOl2dsa0CguZd+Wl+yJH3zbEqO91E0OM7uNkWZlbBxCOcRMCoVVJdxkFugnGl19LaWibkVQsJKhVT4MwJQ3FWHhMDDyTLP7Mkt9R17MR2dFTGC0dfP/CW5b8cEcjAx/j71HTFLEzF+kZHqGY7b5ShWeExTwdAV3PO7KKeGVwITn+Kc79Auf454qUkYpqppyY7JiTMfJ4KkG8VqKq/pcqbDArEuLZnkvYJApScz1HNx21/vfZzUcuyMq25lTPsOFSYoKLGqjPTyBxVXbh58UySy7DMnebEO1JYBsYQIMSgVeUtJ4CFp8z9EOe/b1HXa0m4ExUwyypIp8MhcOwitDsIup1B0n0dvAQRUrVizmHNxTHDTQ6lUTysFlkIVGvNmd73yHXbFxlc8clG+aYwDnlxGFaY3y6l2cPKKqiAUYDfdAfHWiaIePHPOu8JbmOk66X8xocnVAaVCLXDzXrgZK4TqFCSKAWLPpYRhJzanQaDrcjAgNxWPF9KdJgTUbRNcjqBhICmCuRq2pfpBD44WMxtt6rJMTR0qH0RffRN/AoFRnsn9ylxqoMckJBlr0YXIZQ5xE5/1UiqkcP0QNbZK7KImpb3VkiqFUIiqKKxt8vK9YH50QUsohXM8/9gN7/Vmo9KlBP+akVvknXOoEc6/D6YZKQjIoBmtRBTOjoFtl+yqudYViEULuSX1QOksqQDYXythN6HtPvrofiKBhVHrk1iuwgHMjxkIs47cSpQi0OMHlx7+PhD2CfF5Vre/9s8U8Bq8mqCZvpFgoVozwvvptuCIJlh5elDUPY4ZSp4hO13tH1c8+1gyLOcVG698xWKpxwT9KuAT/FFMNcqyMvJk8VTNkhditjRddaNfeehvWlQExIpd8upD2gi3S5/b3WAfz8UtY+zrKnMrqqqCYod49Vygh5ALcaSjLiVITy2zZ02YPPvqydY1TDgW0G6PVYhpFq6lbCOysZQwC5BNGULHIGJBwJZT7jddttPJUzoaY8krijbHKxbZ0YY0t5kBrHV+jAtqw/lqAMEDIK0Qj4kclRVq3XsaTaRZhE0ebCrqdInF96NhRPgc5Yi7GqlVLrBIjrfxUjtRDjhxewhs8xQXwBgofZJz1OTq3l9i0oM+mBE/EBvVcXAJRnmoyfWt1FVFSH8eQgoku1qgAcn7S0HFyue3AvyxKlZntYg3J5ZozO39DUSVvxmK3bd9t3RxbMzKNUmlxw5iiwKDF5jW25rIe2g+UKtu0lCASpdIZVepUBb4lOXf1gfv/3vZtew00MWJVLH6VErrc8RQlNy5fymWxqSpLqqY6wAdJ8rPP6nNLGwpinayIaHUXZ0ErLyEPzEzoCfLv5lVQhF0KQCicxOEeJWL8gvr4i/3LbUfUCuwxlZQiGpEVe5SQA4u8lBQmVoro3/k5qlnoJw8UjFqAhrNXGn28K2zktUSpqw5Qk5h8+CaJX5RqTEfxROxfH/GUhvFTaI6nWuKHFqSpk7zs+uvtLE6oyMPSeUcx16ozi1OsYaWEiCGlA/t2WwsK1bhscaRAmpgVZqj7tooJA6J7ox+VCy9uPWLf/+mbKBTNj7SUVDFoU6cHVmG9t28/CBTrteVrVxHnjVgbk2S1C2tXLLD33LzJ1pCbqmSPMqqe0XhlNSJqqKezA4IhUQ+DzjrD0yiGUg5OZ06nEWSVremYoSro7hFSCfsP7PdiYw3bXLF8uVXjZRWD5TSPvrcPww2slKdBppRDzSE32jcZZxnmvE/uZQJuEXDQR11zrnUBL4jxCceR6t4p2pUiqicNmYTK1qK4ZE0yH7Hj9V1W0gdJg+B7UlmVH/xX/RtnxFTBssrr06DIGT2HdBwpGD3HsTnyJGEa0c9XqrzwBQWc5QulVI2eldao4RpKXSYGOu2+r33F2g7upb5rlAOcK+gE1ol8bKLOofV95EwmclK11ZW+eD5LXO3WPixTyhQUKsw/D24kngOhLL9+E1c5hAm6MlBRXkFexd2z61oEz2IPFimmEw4hrJ9tcIwwZSArAjMa0F0gNKSisSLHSuVNif6k8Jne5Bde5P8GjxY/JVznbGwlJ+UKr3/DOK3QqBgq18fAgvJUfQhcD1UA/UA/QcI8nqRpIaPESALXNS+y6zntvX7RSgQKKoD3UpeC6vZUG1EGcZA/ccTKhgds7cplUMsqeFX7ut6HC1Czp/qL0MaHH3nY52Pceuf77MdPv2l/fe+Ddt3t99iNnPPUspgzoLj2n/zkLXv99b3IRcou23wBcd+ovUk19wwkgtHket1lq7wesJ5qiVLCC9X7qVonxLtuvYJSySsBwVT9cehYqx0/0cZnLLGlfMn46UgnTWxq4/caFa2zkxs0lVbnYXmEhQGiL2+c2ZFKwmZ0ccr3ce8zGOEYGcg4F7iWmVwX19+BApHaSRJDWjNxG+EI81WKNPATssyb0LyxNZzNHGqCeGMIjx7ucZJO+SwdHZKrnA534Pn1v3Kt7+ls7Z9fh+NJXD5tz7u3b2N+dRv3pDFTESyKBHY+9NObKKFWwDuVU1GRrEKpKFzMUE/WXFdhbYf32L1//RUb7DxBjiJntVC/fowmG6cZdzpWVC3z8lJ1lMlUkKfSCfPyUGIHBf3CaR7hEAIJobeaeydnGJcV1DJYZeXGQl4qEBTh9I6Q0NaahOrlKJ8V5Nrhn7yHK1X0uvCX+O8RtGOjVLKj9xWkkAIItsRK4x4tvOEc9Iu8qCM7eSMxqfKo0WfPfb6Svoq9tDTyUiqqhR7miVNoxwRfI3x2Fzmqbo77HAL+qOs3SQXKgmbOBOZw59XnbHTolyitBZKHY2vURz2j6bGsfRY2t3Kk15ZmCfwhJXzxxO4KKqmcywe4FDiXapd96MMftauvu87+6+f/b/vwb/6evU4c8Xec17vmrPUcRfO8lVU32a7dneQySUCTDL7r7ssZj5ayB+h26BvF6xDfLW9O2Yduu9TW1tLCQ80hHDHvHyr/HVW4cUJoNW2JnqdiOhxa20/ZPg7eTqBgK1aspEu4iUPc+2lYZC4goUJDI0UGhAc+b8OhmgwZnoqC2AlOJCnmOSlHLxGX6PMPgwcObUYYljwHHUipyIGlkw3IVjPrTPSvrmJ1reukEdI6GlYaeij0WUoRhwPkp0702KldByHeNKmWJST9U92ywLLvYEbi6UqlPp1g0XWCeevRw5xNtdXL8oW4QpVCLIUhlogf0PVBqYB/KZoVdWaQxpO1UP+34/Wf2bf+8a8wXBwqlba0AAAgAElEQVSEzBWU67hQCZeGm7AAWtkaEm51lIhUonBlfrSpxopplLXgX5Td9uSfZjboWBqsjQLRSKF8Uqx7A6UTwmkeIUEcjtD0wwgE4D3+CqVLovsjlsCHoeitXBll2eNga55i+SAXT8TCYvmpHIILuvHgbfzzI2gZx1LBSQVA6i3z0awEPxjORSJaTz4/jIcOdLtaQCZ9PDQsIK+fVFyFBR4B2nQAcU7xNcZkIimbRkM3tyyjunqBXX79jbbhHRdDIqh1QdmghE3yXjmfKEvjH7HE6uqM1ZELSlGL54LnJ3wEzx9OjizmeNB2ZtrvtfOYfqu+oge+/yOr57C5q659p/3pV//G/upv/t5uvOfDVr2AmYAzJbaGsqO7b3sH52sV2TMv7rSfbT1pfUDTyuy03X39ebZpaY1VE1tXoswC1BJ3b2FXuzsQSEXUeSBWihMbdTD17gOHnK7PQqMvWrzYY+weUjyLFiy0WmKc2B5FmIX3QHIp+J2GDp+BJdXhbkU+aRkZABVpyKe2NKFqfLxpniNMEwnGWOvoNs4LTnDKI4PWQAbBM+lo1QTeKgNhVoQ31M9BAyLKnrUf5cC5CYbuqGE2Q8NligLyIlJBZyhVKBPSkSjSnXYmHb315pv+c8weuftz0zpPqdzFRp5qnlKJNl8Ak/TMYw/Zw9/5FgoF/NAwSBTGcxiadsONqzixAXxcW0MAq25WvlI8L6kSJo351U0qX0OQqaNmdICaTsAIVLdIguBFpBJ6X1csH4oSpiq51/PGxjBxSf/qM304Zaw0wgmRMp1Gv0ceLVYMeSL1Obk35D1daeJSJFdq1S/GjGG0nPJmwvcO5TAE2prYHun1UYzq5UkRDPUuYA2C4fmqidSI8wmwoyBgW3cvld+cmM4vRVKU0ajYvGipLSDxfu1td1jdYtrQdRKmDipQ3Kq1hsEtUN1dT65o/QJi3xwWHcHyHA6fM0Qs9M377+fYngH7zU98gn0ota1bt9oaThVZwvlO4ySZpQQMX7JPfvbztuPQcT7rV6mkoI0EpveD777GLlhT66fBDzCC6ZU9nfbStn10eFNAMNyORW+lDajYfu2977arr74CpZoBBXVwKscrdvY559jateuj2K+C+03YCSoWTnD4gKpsNOewhdIrVfQsYgqTcpmx9M0tY/BMGpnmf5MQ+CAKVttbxLl/HcwN05wnpSBortNylO7WZGDl+tRa4pOBtSfu/zRjEeegKgti/ADc9Z6h9E3v79N/Zf0x3ordksDg05QqXxi2YWj07n2HbAGnLRBN2da3twdIKAjlujqnVLM3JIr45yhVGfCvhsa1Rx/8F3vq4e+R/OMsXlU/S1BQCp1iqDhJAwzriKUqafPwAloJuy5QNVpYiHDqPFBHVRd8r5ZzPyVD0uhZtyjd53FIaD/3vIh7qqA2gn8qc5KC6awjzW7Q5mjWhc+q8FhKjGIogfKFibxVgGpzWC0eexXPptPhYjGBMeupIgYrDqDkAaQoHjP59gS/qH9ivB9OEAmeTfcRhsGEI3oE/aRUo9SctcGmuVLh5YXzddhZ89IVtpYu1Suuv4EK7AaEXwdaA+9cBPBUHpDnrI5JSMtrSVeQWE0Q8ygfI9br2JGj9pGPfNgT8V/7u7+xR370iH31L79qf/SlL5EDOtf+6R+/bmvXrbdP/PZv2w6qbYxpTccZg/zHX/lbkr5V9rU/+bytbaJFB2g1zVE+AyRSXnp7r/3BF79gu9/e4oep6RysSy863+6/715HJF/4n39g33vw+3bVVZfYn3/lz/FIxE9UhyRBPGpE7CHx24rH7NOB2uSJFiKTLUxfUgeDdkjyqGhKX1pNVfCniWsykazOlsPioT1PhcEokIPygwWQHW9EFJzndz6jkrEE2tNJFNk7vTXzQkgHz1gCI61C5D4OQBynD1Ad0Gkdg+romStBptReQ3HW6Uo1M8l42xdftd4XtnAodoNlzz/bdkNdeqAbWWwP/eOfHQ+HOEbD3PPQ6BXKU1UzzBFPUKEhmgSCD3zjH+y1Z574//h6DwA9r+rM/2qk6V0zKiPJ6pJVXCTbsi25W9gGG8eEAAmJE2AXAiHZNCCbnrBpQMiyBP4JG0ISErIJAeIQqgu2ce+Wi3od9ZE0RdNHU7S/37nvK9lO9i8ysTTzzfe9733vueec5zznOWkOFJVa6h/jcLI0Du1BWF0l2mbcexNcFtvmS01rzUGUZ0wBel4vTcUcy5M+wqjolDVWzoTRLLqYKT3OzDWEKv+UakyGseZniumrLyjUrDE57T3E76OhMW7wdUZ17o2KTR9FYcM6w7XXgAsBoPtvD7R4bTYSm9lKo/L7mXSRDUujdCEVHykRQYuQEQ6qf8i1jGFQOAu0FM6kg2g99JxGj9FSBNfdxmZbunJtugElpSs30QrBTFqiqZhGEceDhht5HNJaHCrNHizOpYI9kZ/g9BDi2bljB4ga7HHCnp+F5uQvfvRjH01f+PxfpAfuvT/9/u9/PP23j3wkkLAh2PH//I1vps/8+V+mu9/9rvSeH78rtavqTP4tTXYML3nP/Q+mD/3Sr0KdgtPpyU9OdRbP+Kef/JOgMP3yL/1icBWb0RX8n5/+0/Rj73hHEAY0qgq8hk/PGb+nAB+cV6XwzwUdtPOzwYttGPmis3f3k3P94IePp0ULL0hXQfJtYM30LahZQCdkP6A9Mc57zeA5KHRjWlCFoU4Q+cjIiHyLvTiDecDjGNUZWm0mOcjM+2bQf+UM6zFmTW/79vfTCJNxZl68NC27+erUT72s+3BX1LBmL2eEaROio64qDz0fw2NH04EHH0zDj7wQTYIz1l2cDoA0jYRHyF4hWOKFUQUBJvIFPQUpKJbexNzfipmMICEvauKhVo71p6984XNpy+MPpUUUJyuJq8e4yUm8jZu7BaSvfSacQSvWTmuX6ydrnXcdd5wn7SJ6BoUTVcVRRzw8R+zKXO9RHMWNabgUc5QwKFka2bDyRs3AQh6dk4egOcpUkc5C8kwNQdFF21CiBlZQl8K4ChTR3Vl4rRKlK72UK1jmdXFtr/FUgR5iHKERrkH5FSFjYaplzmWIWFyvMHqEjH7xMmFzQ8Ae6lL7OL37aEGQwlQNYdYmxXWXbUh3vu3OtGbNmpjwkSnQ57NeTSe3MxSKSlzFEAO7H/zBg9Eucdttt4aojIO8W/A8zz77VEyFn83Q6i998YuguK3prXe8NZ2kteTosa506WWXQeYdTSf491ImDNYBVMyw86DwwRZM73vsyfTBX/01Xt+NkRBe6Xk5HDdvvinC/O99+1tEChKiJ9Lv/tZvpg9/+OdiEEMYle0icQ9qSlJOoD3jyMFDqYPBbm2EY/5klGe9Cz34HhamE+/97XsfYMJia7r77nemjmY6Hch5Z5prcZ+TFLylxuml3DNC5pXkS84DjkkmRmPsrUoG77E5yLt4HYdWjCYmwhIIHGdc7vZvfTdN7kXZd25ral2xKHUhoDPai3eGRL745hvSrA03vt6ourc9mM4y+/T0sy+lCegvU4x7PAUiM2ps7sb6fxmVRTN+Pk4cLvpXiezwNOoijSaHMNL/6Ut/kXY8/zTxMPOAmYIux9CtVeOwLsCJNk7HJmlJoRHO4htKqn2Hx/HIdziz42Ni+ECQavNmjE0ZniAX7cK4zD9UHyJcdLNoWOPC4R4EAU5kVNF8Sw+l3JkPuDo+W3ZAngtV0p9KDbuyF6oMBQNM0IjZSAE4hOHkawrddD1YYTP+R6ETvWj8Xry+JNWeDysDCNFDGa4FaHF+7OkZnq5AxSnQrb2M0TnNJrOw2wjP8oJFi9Ktt7053f6WN6fZNCvmyD9v7/M5R0ZHcwifw/gHvv9dNvKH47n+GZ7iH/7+KxBiOwn7/ixdteEKXgEVqftkzISqwoMcYDP93Id+Lp2mGPuV/wMKuHoF74Slsykta/gnxiMbubCO3RwAv/WHn0x/93++xvrLA2Wzco8N6vHhLU/3dueOJTb+7/7Ob6QP/ewH8iQXalOShOPQjMMgr+2+ffvCwzmfyu/vP3Is/dVXvpGOQXB12GA/RlCHClcLc9GmRgbSlczWuh2vVY24UAWk3OitMhXyM4mIrD8NY2xS/Wf4Aebf1N8qAGZsMSmPJGXSeo+ikcjIn8mjh1LXy1tSHSlMDe8xcqqf1hFya8LS2bfemGovvf71RrXlU7+TWml8qoAA2U+Rrcu3pat0shICo+Idwur/macqjYrFsJ+qtr2DcS4keBjP0NF96btf/8d0DCSxDuBihBs08dYw5PhJkPTkMfyri5GiWWw3NqwUEl5oOBjEV+87tkmRlegNApuNggcbUvTNfAs4mvha+v+QXbMaVhRvzbMKYu5rBTrVEpQx70mlpyr064ItoWcyRtd7RaNkbiZUSF9UVGg/LseNrLcqQr/cxBimX/wsT97IKqkWfvl5fkH8KdFCPa2sBEPBeC9De702TGzzqaOEOQfwFLbVTyPfbGltT8tJ8n8SueeNV28ABMoJdQ4j8zrlFcuEoJyLBG8h/eWffyZ95Fc/mq6+akP6tf/+MQzr02z0vvSnGJhGdc83/y09/vhj6aMf/WhaQCF2y4tb0gd/9oPp4ovXpk996o+YQkjbR2icl2WEgmHCYSUJd4rc6jnEJz/6m7+Xnnj2Bfasykq5WJ8nYHKdFIRFff/i859Nb3nzZlITN3NO9oszM98/h6zjSVsZI9RIKKbtHqbg/OWvfzdtR5L5jAe/kRKAV0/38QDFNjG47d03bEqNIwyzG6QoLJtQipvekPx9GgepEPwUB5S0pAj1iJqm02Sb0T6eO8/3wJYX0p5HH0mzoETNBr2cBgzfx6A8g7cGNEDqalpTA7li5bqLoKlf+Hqj2v7rH6GLWtryVOoFKTqph8CopqoQEImpDf+5UeUFwFPh1eoZpl0PQjMdtOXUge2pd/+uKPp2He5MPadOcKjRa8OJoDSvc6faORnaMapG4lm16c4VXz31BRuKzZ/PV3duWFL8TNQme4ay3iHgKWhg/YsHYbxsCzrUFfUb1NLzSWWCrv/VSAwJHXWKxyL8tNicw8SodPN/BdAR9KgMYsRnijIWBpz5fsWpGo1QeSu/xmbCgDK6ZzhXEKle48pK5kbkhcGmKFCoqNTjDDg4TjN14lBXdzoMF26ETVZBODyzrT2tX39l+pn/8t60ZPliOqwzqbR86xKyP98dlA3KoQ/PPPbD9MgjD6crMaq1hI1HUVhSSnseSNvu3bvSu3/i3YRTLenLX/4ytaE5cPl6YDQM0LrfihZ6e9S9ZDKcSyB9RuW8ItbxLEDJJONSn3r+lfTrv/vx9PSzLxL+cTfqQbBZbWdXOu0WwsGP/covReOjK2dht4MoKaayBHumIhj6o+TWzYAGPgeNiim66cDJ/vTCnuPpSVkd0OsIQbimM+mGq9enG9YtS0vtdBiAkItRhYQ0z9k2+AqIBq7NOOmNg+umSSx2AARGhbvDiVgTVTCT0PLpp9Le+x9Is0EPm4PChWzBBBMoabKdBYm8sZ65YIAtNZesBSVc9nqj6vk22gD9tAfv64RTNpiG585Mg1BZJipwhw5T/n8aVT4VJyia1aNR0czgse7jnenQy0+lGQOnQF4GGfx9OHUCekiurCV/aiQhbAFCb4N3JnpUD3BgbSoDIiVIoEfzbM1f2YD0ELaZ23IuimjdyukT0piKYmCQbvUoeUN6+ttnJCpobSsfg2V/WFHLMsaOVpTsLV+LAJajQstcMjxB5ERZ/Sj/veiXCk+lYWfvGcYS0G4GNEKvKEA/88J8XyUeGOFeeKhc8C3f0981pzp5egSQopviL7oK/O4MJLecdXv9jW9K73j3u6mVMGWRe8h6e7o4D0GRz9xaTrd8bgUUwIHZYl1nCmQsynX8XJCmh87hGXjuffuhJf3LN9KbCSmXLF6GZ/oUeepQ+hPQwDnz6GNy/pReKsLf8hHxtzh8PZAq0vY9B9JjT78YeeAzz7+cvv/Aw9H+v379ZWkhhruFJtguxiZdCL2pisOzj4mO6qp3QH/6pV/8xfQjP/Ij7Ik8eiczVSyV5D6uiEwEWPjbgy/uSV/91oPcf3vqgFHy8kvPpMsvWZ3e92Ob03wup87h62hIBuosD5CIJJ6lz9FaIEY1gcF635Xk+GdhVNh9FqC6RXFystPbt6ZpR4/C7mVw98njaRDe4BlJCbS/VFJCOLt8SVr0tttT1Vy8lVdXAhWTPdvTwQd/mEZf2hW60hVrlqUDeBZ6J3kw2VNl3p2HeN783mn8j59NmFOhpuSU9X0vPZGGDmxFeJAqOMnvCWoru4FtTwMgWFdpJqFsNZ9CbMTTpyYKtpn5kMG3bCAR8wV6ZrhkSEiuJYDB1whJRjTw0QYhyyEGgfHLghD1hJZKRPtmnszhAWIYWQ4P/cp1jFzTCoAiJkaUU+HzhXgtMbrHEzAMvLTJ/J6ZYJuLzoEInmNU5ObFkoAbbfIlIBFvc75AkY1Ko7Pdo/Rmvm8+SAwBRf8O2z1A/1A3OYQzwarw7h0wKe64823pqhtvogYrzcfrz+tgfdE+JnPIaoy8CR6m03AYkxG5bYVG4ZlvRMD9ffe7302fA+n7sXe8Pb3nve/lwKI+ydr8y9e+kX7+w7+CR7khff5zn01zGGQdg9VUFca48rmX1+Ys+0S+4sOPPJr+xyc+nV7etiuinLOEZ2eIKOpI6P/6r/46XX3FhvT/fe7z6X995jNhJBPC2sHv9LLH0vs/8H4M+ZMgws2xz8pAOTMj8sHoGgySaz720vZ0/2PPpnVXXg0X8AJmRjNnbWYjbPjryX0or5ByyORRl1/ET2ZO2XMVIwH1nIEi8/eQcrOl06gpe/XAFzmExg/sS/vv+0E6S/hdObsRoGJxOt15HAUA8qtlS1P7dVelyrlvYFQMnNyattzzrTSNEfeLli5PNauXphc793PxDnAzm/F8LXpVYueHecUNqgM3zkNtnrs4tbKh9zx2b5o8sis1OZCAB3MKtGrXgUNAwiMkeMqONWBUzWFYjRAiqwodivCG8YDcdLl4p667XDTZ7CNqNPRB0+ntD1h3lGLoAO/t7FgJrhqA3ME2vF8W4VRLPIMbFdKtAmDAqPRyei3ttsyZfI2neQFWxHXE97KqanmghAEUoEMYq/xFr9ScyuJvGJNGlj8rF4NzfuQJLkTuA3yjim2eJp9fG0bKe2TdEJjhnOB7SMxP0O7RRzXf4Wk1tM4sW3Fheue7706z0KcbxZgmgbtDMJIPm64+Hvcs11sofa69UpQ0JiA1n+XLn8cRiRH09vWmD3zoQ+nb9z2bfu+3fj59+Bd+Pn3pr/8WUKI/LVu2ItgVd+E5LsPLRI4r+Vbt+6LYmhfKx1aZDh05nn7l138zfQfPZP1mGqDDhIm/438YPPBzH/y5tOGyy9PX/umf09e/9rXYy0Ejw506gbGD4QW//du/lX7mZ+6OInTeYeWBlvdEGHAEehUBiJygljVzdhssnkq8LffG/fYhBfHyi8+m0+RYroH7YjaskBUrlgOazQsVpDCcQLz0rjmP8hNyDFH8gRdJuJV6d+9MO+75fmqEyNx6+fI0b/NVkFR4Vv0cPjQwTmMvJ1KluNrSU50ZOJy6tm6lCQuhxRUrUz8+6jnmRgnClrN6ispH4U7yzZrgTWEUk3iIFkK/mQAO2x/8tzTe+UpqUc8PBdXTHIgHjp+kyY2mupgIyCxfcinRHAELYW7RPRVwz51KkVfk098h1AGeENer0Hqyb5BhZ0gGY2wj/EwlV9mT0o1kTzTxnnIJ58xqS+18RqPGBet9OptBt27R81yhNm7DJczhZtCcAlI/zx/UqDy1w3iK+ligeQHjS0jN3iqIt2FQ7tWilhaGpjf3gzINRpDBsLJ8ciXNKbyy/yuMatzf5bcGCJt3dDK61bE5xIKV5FPNM8mnoCTdftePpWkt7QnCTMxejtYYQyWBGY5EgafairE0u7GKL+6NZkG7BdSwD1I693mSNp8v/u3fREH0He98V3ri8adhVvxauuqqNenv/+7vkZujs1bmtjUeGQoY5BSeypzj/KbnQ4kOdu7el34S3uAOtPLk0ZmfOMhgkmcjkFLNgWDfnGHyvHkd6QBpwShS4C0QrVeuWJZ+4l3vCm9p0+U5UnS5wQtzCopNkGPt98p0pNzvCw7AXeuDj2NU23ZuTdt3vAqwgLSYyDHPtr29La275JK0ZuWFtKPQLcFr7ZiI4Nh6azax/CcCJd8ZnUGIEae2EAaSW7WtXZKmLZ6FQSPA0z3AvbHnmHq/oH3h642KLq5w5/aciNUfObgXxOfF0Iz+fxqV6Fgk9TZzzUitJLStUGG23/cv6HW/zHQE2rPRrKhAZ/0kRcDjFPEcJK1RtbXNZiHJp6hNlWpGPq8olgorK9ofmuLjnJh4JxL0Hnhh/VQ2T9FL1IPHyjT9KsLBLObv3Bcjxhor5OxZxWNmw9boQHXUepjUqSq9YQF2ZMPJBhQT+HT8BW8wfqYX88sQMWhJOQ732nJImf/tY42cKDxY9lpxD6/JvTSmGOfDI7PHydynLDTn8kDs8DDQUqMiKFj8rJv73nHgcOrlEBnkq4q5ym0AQm9Clvjyq64h9G5CBw8pFRE2N485UnxhOGiCnBk6Tn7dh7eqSouQb64n4a5QzDTuURqYtT5OXIzKUPvv/u4raQu64u903tWVG+I1FaYETtDArUj1cWD2eaMq9iCHYzdgxi9+9L+nr9/zACQAwik5mxwgay5Zl95861vSPV/9RupkCLjP/uMwLtasXhXTQJRQ0KiWLF4U6zdAqvAoqFs7fVTr118RB+8QcH6jAq2quHBQnJ3oYwj7iTik6pvpdKZx0jGoPskpjJluPQ7iE+mVra+mreRFTqc35bPr/MLly9OmDVezJoSz+alE2Ff4rZzcmH5aU+VAVhlXJWWVp4xTh9jb2/btpYmyO0AzNf/fcvVNrzcqVT89sCXHuOk6mczxCvwvT7PM+/YjC6dYFot8CzcbD1J10xaq+3RVp533fzVVHqXnBPLiGXS2p7fNT7QnppN4m0EsvRrPMQdypPOJqln4clZUDvcEAtyQKAmRQA7QrakWQR+/e4wi31EY9IMIltRxMjS2tnFTvcy9PRkMgykIkVF/KgbO1YsyMnSukc9YAEvEWpmCMzLfLUZG02PUpfRW2UeWOUJ4LTdTJFbF5uMlUqxidGiwHgSyiqKtXiVYEDkMzPN6M+vD1+iDLczm0C/naaWITQ4tS0JuDrQjAuC9LAQfpglwD4VO9Ffoq0K4hKLvEiYmvvPun06zFyym542GT0i0jol1YoWctECvNNQJaoMDMLKHmasEkXb1og42EhuT6xIJzR3MYdXhheP6+W1zU99LxDa2nORmddk9QNQ/p2Ri7acMx1y7KBfg0Z4GQv/t3/+j9MLWnQi1XJA23/Lm9L4PfCgNcBDeTbh6mkhjDFL0B6hN/e/Pf6r0C/Hf7PHPph4ikfe+9z1pBwJEf/AHfxTli3/96lcJH98H/H4dn9QN84HhdV2vRgTS1LyU3K0VqcELcAqzMSrVUQwGKvDiY2krPWTPEQ6e6OrKUQr3uhIW/Gby0Tkc8LRyxuutbQ4RUXUdPU6/3xny8zrSIQrcdE8EYhhmh3gOIfPWnTuIlBT3FPlM6a5rb369UWVUReeXR6gc3LMrvfz88+w1iYIR6P0nRsVDYVNO8aVuWkvbrNQOO333/f+Sao6/mqrR6R5ntM5EM4gg8edJ3KWiGk2EZB0YVQMnbp4kn0GBHJK5CdURz9Jc/cpxgTwdRwW0kySxH4/UMoexLfDdpgh1nt3yCqcRc2/1IEXdyqQfVIPaWEW6gHpKG+FgHafDQhgC85DNUhptRoFmZo5ghtlfy/eL80LDkj/otbkytmTElENh+8yiCC5iPKS8Ma2XGbbp+SIE1NAiZLS/SjemZ8zNlnrJKDGwEWWue/+BYtquELxFAg/eb9f+A+nAie40wmudRl8DenrzbXek6zbfSit8C20ekEHh+43bpyYwwO4QXK4wHKXRdHzoBBAiVB/kEZbObUsLZ7VGC4Olj4ABwqji4+L/GQH4QCK09X1Y5+lOx+SEF30NowJR8z3yMZt/Pw+yMISughALA2HvgdTesYBNuRKUd3b6my9/Jf3CL/xSzjn5uvrqq9K3vvl1mDV0ihd/RHI9rIw+/uZLf5s+8Yk/SavgHfaxicc4kD/5B7+b7rrzOnKll9LY0HYiq70AL6f4TKQA6gDK5l9PWxTseVQwvPbwWuEqmGN96ihE4efTHlpLguLGB10AC/5yGCLKO4wQXp+kSXIYo/LQWbx4CbUxDm9EdeQH+r9SAOBkz6n0KgMLJSy7ebSTO6654Y1GVRTyiH0tzHXu3ZVeee757BTDqLJgYPw556ncdLlLcpwXNVPt7misSXsf+FqafoipHqrpQL4cq29Lx8mFemgFt3Y0xwo0cbo6cbIkyswwi6W4cYlhY4Igijqcbl2ghz2AE/18b4LPm7NwaZq3ZEXo3z30+FPkanSHEhZavxHOzuGqGwoRf7hlS+e2E5YyUsUeL3q22likaC8xv/YrtDAyNSmHfdljKTajJyspQ2HseEQHB0yBPAXxNbxW6V0VwBQSzwYV9SY9VYSFRVE2MPUMuecE3c+WTZ/BkEpZ+noJ/02YaBv9iy+/kk6SIA+zVmfY8AuXXpje98EPp/mACIY5HiYimCABEY5njUYLrYA7aNt1nzgE22E4VcK/m08ZY2nHXHIbjS7nXZnE5CWV6XlRS/PBRPHd3iI2PmBIlDRAD6egm1VyTyGtrUeM3zeENe7k99Rx59o08hEOgrr6lvSFL/xt+oX/9it4PZBZ1mD1mtXpXlDHDgy9/KN5nqRl/gt/+VfpO9/9XkDdK1euTq+88gqk3/fBdP9RUEG6fHu3pYGepxlz+wLG1ZXaMN62juvSjIZNfBl1lEYAACAASURBVPYSNr9GVRwW2eTjoBkhp+w8eCDKB96eQ/V8rhrybGusrPkg+2oZPMKO2fPiOYV3znEHf88qiidhhGxnGqi6jKKu3vYd11z/BqOCYey0eE9gwYNOWBBbt7wYJ3pA3a81Khdf7+L/QE2meJBhVFS0O4Az9z/6rTS1+xlORpRpqFAPEfMfZVOcxkj808HFzwRWr7U2EAOhI/jI4ZPNeTFCBv3wYEaMEQr04a2Gw6hGeYhNKNvMX7IsEvgHHnk8aiHC6714NDe1BNkqvFQFdZi5FJnnkQQ3OzQB+L4Zoq8t2Ap1Rpu+RUg7jKNOltE+vXk0eYf7ymBJNA7y3l5TeClCzTN4Q41Kz6Xx2K2rpoQtG0E4CipTLuZG0GBrB4CKh2TR88H75w0dUwgxmmpi83qoQdJgrKn0UzJ49oUXI5cc0sNxor79nT+R3v3T7wl1WlvmfQenVQYJxPc6txVSOnjoUDrIJjJEcozOHHLL5QvmZTY3hp+VIPjSMHzQAboIBGjxFnENKfmiK9Z8JdgkgB/jw1J/kO7WW+l99XbuLCHv0uNxQRPRJk+TIqKcDz/6dPqRt78jQnrFMd/5rh9Pf/c3X4xnUf5xpfbu3Zt+53d+N/0QaN4IROZIF0TiSxG1+cQf/3665spVaWq0M3Udepzc7gB7CMY9z2/WvOtRRdpAiMbMLiSq9ZqV7M/w2sW6hHmxL05huL0QbXs5dBqJnGZSdFZm+1lC11py/ktXrkxNlC3qYXD4bMbAGwYhERhl1BJ+97HXtu3aFR7V4Q7msG99o1GNw3FSrleTbYZDdahzf9qN9HOMrfGCfKDlKa4xBUSSyacevBOclPXkOHNmz0xHnn0gjbz0GNMbaISD5t/H7x7t06gQy8BjLKRI1wjkrQKObIZgMEQUUnT12sDoia+muK3k/J6TL/rYYH1O18NbNUHcbeDzXnx1e9rdeTgmtJ+G7zeK7kWlDW8scg0nyEpESFqhTdlLswDAopXrqQV6daaw0wX1wpW0myiHpmFZPgiJ6YLZHdcUxpInnlts1qi4rDAaw78JPRevi9mykZcYTOdibgAbhousVpBu8XD6/Khz8TMnW+TjLRuapNIG4N8mSg7O9j0J6vTslpfToEVskLP5y1ekX/7Ix9IVl10Zhl9mNblMmkOd2NORG51NOwhRjp2AdIbBWGRduWxRmkVTqCCDnmwaG0xP431mqQKLxgUAxYE3BaJISy4e0UEDzMXltV0gxEdhy6xbOQtJZ8+FnHUbd8rliw8Py47MLmpKZxlCN8y6feS//2b66tfuoU9rSfrkn/xJuv22QtW1sKoomHOA7Sfk/a3f+e30r9/8JqyPTZRORtKhw4fSJz/xh+m9P/V2jKU3Dfcz2bASw67xOYzBOqkC9atLB7tOp372SRXE3IV4sBXkTs0MIzQjsstZ73qMfq7jXUdTOynBLNjvfRAEHnniybSbBsnLaHe5iPSinj3dCOtH3fVRUhmHNHgw1jnBknB4+959eCxoUII42MZ/8FST9LsMUpeYwks4YO340cNM6SBmFVL00IoEOye2ER65ZmWcJHXEDkhOFCvuPVufTt1PPUBXzVCaROlG1Oo4o1sc9dIEf2sRQiX1XJRjT4IaJCrGG0bewSY1ro55TRFayXlkQ/N9R3aKAPbRcTnOL9Sw6QZgKb+8Y1eQTc/wd1Vd/eNk+/kUKi9csjA8Vi/V+wbCo4Vz54DUWDPJjZBqj9gCIk0mGhct9spKCOBAuFzj1nvmmbvjAAVC+Y6HCaPCg8QBwOvGKSQ6pzfH8TYRWnvxPkoAIOcS1rKcg+ve897LfC5gdq/HcayUBMw9e/r704tbd2BUGDJUsLe9+6fSu37iJ0EzZ+Gdsnf1jnNvammfelclkFmbV4GUJY5ywMwn7Fu2ZBF0NH7JfAkEcArAIRNiDeW5b97EARVTrIERyCTGNETfiYZhl/Hhrp70zX/7Nr1yVeldb70O4EeAxlCaC5e9wJpZxJV9nm0752iT8hLRMekCWNryMsIzbPbVCH/6/PPxXDi44h4OHzqc7v6Zn07b8QYf/8M/TBex0feyic3DFjJEobJCzT7TCVSlQJUPoF+xE0M83jcEGJYpatJXGglbV61YQV/YJamFCGCCnx2nAVK+31xY7/UcMCOsw5OAck8TmbnvrqWQvJ7aX6NqSkRtagR6CPYjY2BqYrt9AyWhE0D1GpbRgmnCf/BU+NMQYwl6C4Z0kGLXtldeLozn/9+odLPmOjUCFfPmpPGu/enoQ99O1WNYNvyYbkK4kzDfJYLOmtUeclo1hBWVLLYk1nJyfMmRE5krTyzzQKFrN6s3LHihNFeMkwGpGWXhunHFxxjSNYDBjTm1hM0wm89ZsXhxakMObXSonxASpVNc/cqli4mVZ1nBDRTQMT3Veq7CqILBHhw/j3q9TRGO4gGlOo1TJ4owkJXUA4Xn0rh8nboZEchmsZF4rrxN5gq6uaLWGvmWdZpSv9D5XLkx034xNqmHDF81hHe9gDu7aXtwptkFy1al99OjtGr1RXgIZkIVAEuGSPLG1HvFscIzNFzZQuioN51FyL186ZKYn5ylKsO6Yx0yTmFu5JtoVfmQG+cHQ1DBHnz4cVC8BWnV2gvTt7/zEApKW9Nbb7kJxaT2dKwLqL8fUipeVPEeu7vbKTS3NXBwGQpG4dtTmTCfKSQVMX+3nMFrrmK2EtrDZcYeZjXEIfnIIz8MQvSm66/j+unTi6PO+7PZSK/oIdsDXL4DWtSekDMbhikSJXPWJpglXH8t0dBqwjmHYg84j4rneClE5CZCaZ/ZkZ7u9OAzT/FfIjXu+Xo84+Z1G5ihxvJYO42DBm/Lsxb9tRekQqUn1nX77r2x93yWd153Y1z7eeEXx1aGyqdx2GQ6hJrSqy9tyXlGeKoclf5HT+UDgFpJUlqFUbXN70jTR7rTQYxqRs8hciAVVccI3aAWEZfO58Zms0D2M1U51tSqu5s4wvlsTF5ChDIlDYgNGWBNMBhy3jLAwpzGiAbwfmP8ziBGZqxu56bHrZMYjY1NxidhXDhr2P4svdeaVUxYN4fg/bytSkK/Wk5eK/E5p3KzuQwZOjfsG+FzNKAz0KNGOBwcHqBRhQgNRiUKdIYHGnUq6x3SXfx74UqC1Gr5IVCfHGoJUHijhg4zlH/j9RN4QkO4M/4yBtAP6bMThnai+fCmO+5Kt/3oj0eO0RCevkiD+K86IRE9+JkejGw6hUr3Ec60Ex2IcjUXXbPng8YyA8tGFRdclBYyfFGRntu+J33j376bbr31lnTJpavTQw89g3epYeDAPFKEfelxZuUeOQXCSAhYSyTQ0VKVrrl0Rdp0CcVV9P3MqNxAk9QpByG9TnAoVoC+1sB6qQWsggwa65UZDWUYWRwTGRLmuvCorluU7rP3K0nCRgMDhmZ4Yz1y18kT5EtdqE3RR8VBV8c6zZ/bkeZxqCjDMEwK0Q6it3LxUvJC9g7Qfifh8cOyL/DaGs31eKpb1m9MZ+VZYnQVdl2QWwnK5SMrG7drJEtoD42Lhul3XHfDG4yKjtxpQb3n4UK23E+xbBf0lAARA1oODvk5o4rfDqAiI06O06mmkDbzgnmpFrngQ499P43t3wpDvDdkiofZjJ6Pi2h+mwlRN+v50QAmtcZ4oUAUw6jcFAHpZppPfAtvpUsP0IB/67nMt4L/V4zrlBtoyChzXVCxnNbhWw9hUBMMo24GpFhKgVFKi/8WwpeIWq02Hm4+h2JadG7XMK8bAWCxCC3qNwKK6enpkDVnSIW30lNxEMWU+fBEnKMaSHHtMhAyG54Q04bI4Ojlf+daWTbkYHpw7TH4Te/GNTqT6hgh08VXXZ023noHc6cuZEwRPU4cYu5/EUov+kwYg7lRDj4D1QPtqyWkm9PUglfL2G3eDkUeV3wnn2g+z+I085Dk78Ncxxf/zzfSAQas3/1TP8EsrJa0a+fBWLM6IpAmUFRZBZ3kJ11A/mZda5fOTxfOR0IMQKgOoRmnu4zRvXsAj3kaqlplDETA09ilsGpVmrvuMig+9IEJikQQa+jtdeomTF75Yj9O2jHO+laIGFM7Et4HkgpD1NgyWcy7Y0byaD8AAs2wrrsTLvjRCVgj/r55kR5rJTndGIewXNL9qIY9/MIzhNiq6U6lzddelzauWJvO0BWgQBE3mxpssuUwCR4nD7lU8pJ8MMqePHj8GDXAxa83KipdGe3hIQ6ePpV2bH05dR05HGpGgfxF/F4yyeM+it2np6Lzl/izCqNqBVmqQ1/46DMPp76dzxOSneDU6IuQyXrHMka9NHNK+Z66/NyYeN6owlQjMslo4DkxFfOsoiY0HihhRtf8uzWtMYVQyAenhNULIZeyBuVYnwhDWHCbIy3omU+pfOoi2YpSBb1KcZPwzG4vC7gFUGIRepS8IoMmYyj9cEjwvRjMZiiIgY/yeguB6kmMEHIMWxLAEDUQQywL0lWspa38Nl06/7aRPrLI7xSiUfDIWFdlJe59VA9LyDHEPVeRO95819vROV+F+A8HEqHf9JgsmLlrNomeKfNcjy4WkLJtam+iZ01x/eJxFQNnCqMqvJSxTRhUflHOCQUqCKu5x7/80j9C3F2UNm28ksigD8RsiIbBzhiGMIdQ3wFwM1treeYI+4AwqkQ7w9qm9+yEKg6gA888nXoBTJrxCnX2yfHMhjlEhsnROjCqto0b6UVi4gbAQkxdDPNgLTDYITZ878GD9OYdiW5wJ3bUw3KfzXSTKnr3zsbUefK/HOBECegMoIVrydkGqMVexOjtbB4A3X766WfSNXze+jUX0UuVJ1buhCz7/ccfhVQwFk2Ud912W7pwFrJllHFssZ7Gs6piz0p08FAfsnjNPghZBgji0zmQDZVjNKrXfo6lziJJxvTPCJ2SO7e9kg537ueF2ZCyp8rgRCgc5X/ESWGhclJ9AYZpz5y/gE1bmU5ufS4def6RNNR9mDCkL0Iokb5VnE4N9rTwHsFYKJoCyydr5OWhG4sUDIWyzcLFEjgQecttFyWbwQXTS0V+ICrH3zPTnffK2HigeRqZkxmrDDkd0Fx4kGrhddsmgvcXONY5JoSLqFEJ7RvySXUR5h5kOopAgN8bwxAGNSKMtJ8H32O4S/fxCCCGUab5kp6xHqOt5n79plrxzeRMDRh4M4ikTZp5SmsuoEYLPYYvj23dxuvT6g3XMC8KPT+a4ipA0tTsyCL6hph59YL5wCbyt6rRQp/fhjcgJLOPNgMZBXz+Wivy+bnmeT+E1+kkR1iLypE1mEcffw7ApA2N9NkchvQacWA9/ezL6bFntqTjyIY1ofW3cHZdunnD2rTxYja64V7xfqrijnAw77n3vlTXczK14nFqbBvx0OCQGcJDj9U1pXk33pgaINlOcV9kutGmOAncfRKQpWvrtnQWVLqeZ1zlfuAZjRDWN8Ddu4BwS/kGkINYhOBduumJSkTrMBkksntCpq1j/rz0PIXf56i9XrqOucgbr0sttO4bgm/bs5v5W/fGs1u5fFl6K1Js7XYAK/ZhtCQCrPd3f/A1jFGNUCB2Dlc9xuYAOfmvufvuNUbVy0kwA/dWK8GVJ7B/F5MUX3o+K8MWdJ1zCKCbzgfJk8jVd4xM0ikFvpZ5CDsSfw4d2ZP2PXEvJ8x+RqKciFynjgtds5YJDRQ4w6iC4uQRG6XKzFdzc3i6u1kilMrikp4oshVKfbzSa0VxVapI5EBFrUvAJd6xsFDf09Obz5PMaZiXpTkAiYXT+Z6LJWAQ7A5fHx7Q2hQDZrj2YTpEncU7CPRqODsIzB8wO68ZJLQdIsczRZaKdbyHE9Z2I6HkCAH5HMnFGFYjnxVgApvLWVzVJEazYTi0smZKX+tNvBYHA5zBqJrIP6+/5Y5UO/uCNFTRkkYZazONjtMKFV1ZLaMjI0DHugQsbikAWk4DnmNhe31qgeGiQaFSWKCDJQifc+TMECjYMvz+ky++lL79w0fSj7ztRyMPOUi5YoR7HOG0OknnsW1Ai5AtM//evXt3GqXN3I7xdYR9Ky+YizeOhvUw8Wmgat2QtA8+cH+aNQhvT+lnQywPNB62A9gG9UxLABFQ1j3LUIVJPScw9dGnqT9C6K7nQGsCVayVbcK+cL8NgDb2Iw+++G1vS7Wr1sbdxeHufuFA1aMODJ0GqTwCkLADgGVNuhCO4b0P3pd2gSa2oEB1A5zJlYsZ6g0iuffQ/nTP974dCPNVV1yRLlt7MWQBtDIMQnnmAwAgo3gxpR2aYaN7mJ1Rk52f1/C6KfaMnqo6+r9eY1THYQtrVM2yDYDBj2BULyIAElPhIx7PxclSWak0qkCKDN+0VGdUzVsI/wpXfvp42vvE99Pwkd2pn0l7I5zcTfWtac3FawoWQW4Q9Ij0pA0PFabgXs+uqtR+sGtXY4rRJtZ9yvDPomrkPllYswQ5NK5A3AzhIpjJdbWsSUErSyS95m3WqITT2ejC6KUSb3HiCEyY3I6B/GlUzt8dwKgcEDCo/qBCkIR73YYDElI5kA4Bsx5hIruzcoNMyvV5AMgKp7kZHXmUoyjwqn1gPqRoShMkUQm/VRJ+rScREnsyniWWX8tDvviKjTBTZnKyN6cRuJR21WpUEVnyIOKA8kDifi1oO7S6qeYstCzqUXzvKPObF8xpo+gtyyCn+hJII1jyhPd+XUPu5bntO9Nfff1f002bN6fLL7qYaKWTfOFUenLLFsQ8xxlLuiS9+eYb06pF54dhu5Xc1hVMQgxYP9yepzyoL0rHh3/wQOoYGkBvEDCMxN/+u7MxoZOwWSNh38y+5fbUdMXVIHNn0tEnn0ndiLA2nelH/532e5FaLnI6hOmoB7LufajZzrz9jtQEUx8l1wA6vDPLHYOo1b4CO30L43X7BnvTtddcG573XrzRLrySgMPlF61LV6+7kppdW9rbuTd9697vUResx6iuSnMhJswC3DFMn+A598O+CGIth6I68tPhQEqZ2rsPm+E1c8nRagGBKt+o+zcE7UIkzg5Y6w2dQuovoy0QjIrMR4uu2FiwTPgMEwiej4ZFHE2fVNO8pUz+YMr32GmM6t400LmNwcgnUz+nXCPsitWMzczUnKLmVYSVEUcXyXI2jpJcW3T3mhG5QcNjZRDC14ShBWSdvVvktxplJO2ebBloCQMK9oRoYybKCrmGbrueswBKCnsKIxWkUEV3FFBCRR/Vaf2vMHe/+nCcjqOcjCdO9rLRyZOoKx2EO9bJv8W9huh9UsPOvKdGcVCuSeFQBW/6QYtGyM0cK1SHtdmwaUiIY8GjOxLtLKH03LTu6qvT/KWr0hhjOYcroMRCno2aT4R/+rXsWc1jPJgqvV84fi2NABTIbu+h1rh7x7Z0EyKWC/B650LADLcWxxhrqMsDhDnAtf/VN/49rSHXWcKMK3O9Ie7VVhsPngtXLIGVQfiOgegra0OYlOcfDyU3Npp7xKFFADYIMXvft76VWthfDbB2HI4dtU+MSjDCibv95FLV665IHbe9NQ0Seu773vdTPd3jHCERTmaBGBky2bOSSKQevHXrrW9OLVeTj0GeFeTQR+IHEYXpTPc9dB91pBNRe7weo1q9enV64KEHY8CB73UR1KfN194I9N8CEHMgfefee9MKmOsb4AHW4XHqpIoJloXKFIcFa+V7SSfTw/p8tu/cnZ5CcLYdFHPNRReltcvkHL7GU3mquKvH2ThjbJrDeK4De3ZEhTyaFDWEyE3yVz6NSoMyHNSooAHNx6iYUeUwgn1PP5R6dm9BBCYLdVbhCZdT3ZYaVBpVmcNkOCTcVPz/MCy+YeFUGD3nUhnittgWOUTsiaLDtoh9g7DKD8yXfG0ttRMXwiJuXHFRbPWePEQij3ITFDlF+calUY1zOuewDxqXhsUJ1cf6DHCiKoijSmxPD1CxiSon3Smg/f1dSAJz6juX1xzEYrpAhSHYKmJ2veVJYHLDihmIlDQjculwhmiqZIPaRjCdPG8tsf9y9CMaSMgn0UefghVgAdXxNjLevW4L3jH93fKEHoucajr1oWYUYbtp/34QfQU38Z23356WMMZ0GuHXAJM/zlLra2ECoSOUxr0XjLsSWHyEiYnfpJN2Ggfk/IULuGIL3CKfEzD+axmIPR+1V6HxgaiT1XMA2GvlNEzXrk62BoeUG1xMboraz95//3fyib2p5ax8Qdov3FMGV8zLlas5wHWPogq1jC7mwzt2p57Hn0QTop8WFcJFe+Aw1kw0MseGS8i9DnJwz6XEUL2a8A+Ja9ke4op9tLo8+MiD6aUdL0UEpAzdLTdvTksXLk6PPvYoheeXo1C9atnKdOv1N6cWalUH8MYPE/Jeu+kaXkekVX5aMTsgIin3vLxH7MO2FGYTsN8Rt0Fw9hnyNBtvP/Jzv/QGo/IEcQE5PcfIGQ5hVJ37dnFDWZD/9UZ1fqSNoV9Mt+BrBklnywVL0vSWWcyShT6/9VmmMj6W6lFDHcf9e0IsXMhkkMJTRU2ocA0R/mUsOwwlsiyRKL+E0k0Wg2FRcul8reFL9mgxVC2sMc4KvpeNqiZEM5XHks+WvW6pXptJtBGwnP9jOGr0ae1JAi8wrHC6RqXGxjAhoEVnu3EduBYT09XKAKQY4bVKZdn23kUH6gC1GSlJkbfhmS/omMPpvwiSMD+HcT8il4yztbUZEReoSRZmpXGJRjbSb3QZ7IF5S5YwnWMmtRK4ksyCqufAMt8qL3uUzzZsEwwJUZt8VHIQDaX77/1O2kOdahaNeXexARfNmZ3G0LR/6QcPprP7DjF1cWVcw4mu46lj48XUGBeCOlan3aeG01ZEIg8BFmzn98dBumZyPTdtvCxdd+mFhHGE42idVyhy6vPnI0e5d8sFjXji6RwKwXaUEgSp+dRTT6euR3+YWujpqsWooisZ9BLuUqz7CGveB4Vs0eab0+FtO9MEKsntrGetBhWDep02r3nnbt8hPEnN6kvSzNvekhKSeMpmGjWomLGPYvS/kx/1MIjB/eS6br7+BvLD2Uxe3E+r/yNRGlkJGfm6qzYygaYael5PhHKb8HoVxtTFhEUnedSh/WHhN/5YiyRnNsI4S22zCoBpnM94Am/14gtb0m/+t4+93qgmYB7HJjNk4ob2E3vuAgFU1P31RpVJtOWcqKj+61H0VIR3rQv0VCRzTJg4tX1LOgAC2ECs7VBj2eMdxJ9R7FRIMZDE7KGC3JztIf6UA0ait8r6jadU5Eq2eBjaGeaVHssHmJ1nvFsQZQv4/xxqmX8eNaEC0YzfycsQ6FH+q0aVwyEpKYIkIpeGfTF311CQRTeHMmcq+6P0Bo6eGeSBDQBcnACO7TqF6g6GaIg5x01DuUEp624aLiV0nrGFAlBhJuq9LTw8ZdLqyLlqOP1bUC26ZMPlaRYD3SobW2hnwKg4VRs5sKZFETLfu+joOZ1CvxeHCnJmXQfTPfd8I+SyV6CeehsCMe3QdMZHT6dt99+XhhnsV2cOZq6A11twx3Wpbhk67Dylw6fPpJfRXzgCC6bz6InoJriE8Gn9ynmpjUFuVdzT9CjIuVzW5AQe6GMD1a3k+jkV8lpGeZTDDVh8z/e/l6YO7kwzoRXVyDd0GICG5axhDpxuFIrnEHqdoIGxgraRVryvB1HU2zAqQxU9ERNSmcrdkeZgUNNXrSHeVbHWwNqOX3LCbS+m+x7+QeTS5pgrFy9JV0BxaiTn8WC+94EfpKPHu9JFsFLWA0jU2NZixy+Pvw11qmEOvHFyZvdjNTXNBhBPc/Pov3PQg3m8oTL5ldNUJtgv1hQ1ysuXX/J6ozrRdSj6a+zlt15zCHf9qv1UIDZR9rXvKU5IDUHoOSvnOILFL+ckzSA+bWGY9gzqL1TW0vFXgdVfeSY1IX023URerTq0/jKDIAMVeSSKa2vc/JqoMu/vAtpmYbUbY1xZFhEGaGBaVkb8/FPmfNajyo7ebDUFxF4ge9mMynCzoOdEhaMIQHlwpW67RiU9ybqU8LmGJQcxaFNcu3meHthTTC86Ki9Q78V7mFMN4PW9OnXi7R0zLLURThXdMFo2mXJtwtV6qXqn9rEurXiXtZetRyUIQ2Kih4OcZaW3tqOvAFDhAZUDohwwl5hebnGcSk+98Hgoza4id1hFiDR/VkeqiTAKuB+YuuvRx9NBWDOa52pIuh23XMf0uPaQUj7cDYiCZ6yqbYniuiBBHclejSNLR+gQd7CaMgvmdZziUdsyPyX8rcBLxYynqGWIK7L2NEoOEvXsv/97qfrY4dQuLSt4gqpLYSzcbz+H4Mxly2Py4nQ8fSM35B5xb42ricG7DRFKT9Y1p9l07NZt3JTOsibIsgqhxROFD5EeevLR9NRzz8Sp3IKRbwToWQKBW66pnvShxx4hBHwlXWeetXxVyEkrElSyWyatP6oFSGhdRQg+bgTiM+TZVvLvOg4mPVhEaHwq8Up4UP/HVLbXG9VRBiJLB3HerhJih0gwt+DWvPngZUXYVJJqrTHlhH/KgVZhWI5CQRhzwWJQMMqNnIgHnn0s9e59NYxKVSUVbVoID6LNofAW54yq9FRhTBlY8M/58E77yWzwMJMAKbQ0EcBsJmUHbXC/Sg+o47K+WRpsftt433MiM/5MFEwv5Tbg/XLhNzdLOmlk1FYUKVJsqDGJs2yGPHEkLiFrV0ic1f5ZG1vIzf1kW+jpcglA6L8g30ZLfv63/McGWv8tZ9jSPs7rVnAKL1q5Ik7xVgxiOnoP/eZ0eME+Br4JlDdxAKr1Ycv5THrZatjMVaztAMjirn07eY71CGEuCKkvN3Al13ACJPA4I5Kmo3Q7hIKwIi6t1GuqyK9moV1XC+H4BAbfNnM2m9rSh0/fGwQC8P4JBSvwMFaT1ARRGlk2STwC5bRVoGUPOYC7iBsCPphGCjBIW3sXYEElGpA0rURLfxZuw9RZ/2boRGO0CFUgl6Dki09D+lUfbzXoQU7Lzxx0y7Da8QAAIABJREFUDpsuviidBWGeBLQJRaT8RGGAjKXv3H8vqN9LrMlMmPyXpYs5VOq5Lhkl7hxb659FHu2mm9+ULnCaSHGQRjlHNDrcPw8xSj00SwLvy0OMvcJ7RHjLcwoami+NY0giA/u/jHvK4u/TLz2ejh49hIb24qROwC4+/PCevcCZpoBucgumseMLaD2Ll5zFqDxNRKPOGRVuMw33pJ2PPZCGDu1Jzaj49LGQbpoFhDOGmVmSTPeec5oI//Qk5753PtcpofKsjZ4Nq2RcRB9W/LswxsIo4/7KPC0iwrCcIrzLhpnfN+dQ2UvlhSzlxTQqEb/MnMiMimhC1EtpfEUYGhxAeYRRW/U9clXIVniNzhpGPhAsjGal2jOSagU3lCLAsGIiCSig79veMTtdAKDThLFMETU0wak8w6QIu2l37NqfHnnscVq+oZXxuw14h1YF8kH2Wgi72wgbL9+wnikajvfEQDFoh6SpV1+JIe8HGt/D78+3KKzmAnWmOk7lE3igtjWr0qKrrqAmBSXPOk0cboJSedOWiOy0cTYykgYSnaPfUkfNOhoSy+quA3SZYApnD7naGNxFD+sqdCVUKZ5OO3sfyX0lMDUBFGvJgRvvz/WQ7DsgoIK81MPBKETN9EHLDQAL7UDg1YuRmwb5y51g2aQyLZeaF1Smf//edxi0fTJds2ljugjSbCOlB/vGZM8I1w+RD1m0XrxkKZJpeXicu8FDMf7mFglEOzYCXgrBIfLfLvZvF2H7hWvXpgZg9ePoyEtimMchZL5n39rqRW+QKPv0l/5nMB9Wwuat5kGeorLeSuW6nk0iW9e4M8Pn2SMY14v3R4s49+/ku6oYpo26KGMvJ0+fSDseuQ/G+kFqJhVQn3oDKrZBMVoDinwqUJW4rYyw/EejKhjjcedl7SrD5SHrFcaSvUWRpudTpTgAssOLX87GW7jAcx4wzsPzJYJ4Vbay6PINowr0qzCmAn0MJoO5RHAQM7E26z1kLlqIbGpjPqpojfeSPIC041yhj2JtfpRhcP5qJWhlK15jLqCBoV8NJ/84az8E3N2HoOZjTz2ftiAhoHyY95vbH23rzwhdx7y5jLz5cBBFPWFnQSC+6qoro5CrqU/we4OHjyAEycD0p55B774vLVp/YZqAalNFb1EVrzsLHzNz7/Laln/iAPMfZwhjVe4ySMHLVqqOxDWqZ1FN3W3g5FHEVJ9P/SgTT6M+qbKTM37Nc2MQhXk63rCS70/grYXBBTrahfBZwwlYKyO090xXUIUibyWtG5VockwxpH1cxJCSgrXQKtMMvaSHA+vaxfidR598Oi1evCytJeStU7XKFSLkHgRpHWE9LD34mGqUGrdNXhCLZzhIL55Dtr1nyQm1DpcjSnAJXsXB/BAak42JFwKdy5w5grimamC33HhTugDJsyMwR5aR+sRzLj3V57/+VzwoZvjwoB0FWcvpdYFsaB4cLTPZtRXgQs5XBCuIyIs6VUxBh+jZgAuvaqlPQ7Rwb30YRsWRfcz55d88vFk0FbbjPoMydM6oCpdSGJWbLLvk16ByGpNbp0D4coiW+X/RN6NZ2O8V2wwDKWpgeTNkY8qvKUCRwrDOhZBhgEUhujBePZibdDR0BXnwTuGTHqURRWG69Ghl7UwD16j8yp8aNlYYVb4KFpI1PEuSEp4xcsuCGqagpLE6B1o96r2eiCJL9XgfmzvHmETRS0/aAw89BpNhX+pFAMc1zwz/DOCMk/+uvWhteu973ouYaldwHC+95KK0kMjDqSlle4WNiZPUDV/+1rejhnjR5itTHYac2z5sdReAyW0b+U9xSEWoK+EaUIBcS+mxSmD2Wsfb2D5PJ0AvMt9HnnkiVZw4AoNiNFXFwZFD9+AqBi+T1YizxzyI/Qa37p/ufSC1L+1IV25cl/4NjfRNhHhrgNlngG5WVNTS9VxFNognl6zMAT4DY5u1bCk5PF3MiPpMgcadIvc5Beq6gAF4dTNgncSRliODQRjsI4RyVdyW9coajKaS8JhEK8LwHrzXuAcAa1BLh4PI3kFKD702voL0vkytb5SDdYica4Rn5V5op0j85pvelFYuWhYOAZ/4eqP65D9+Nl1GYryDYuEpWpdnQxRsZaEka1SzkNJgcj6op7Ju5QMVsMhTBe1+dLRLIyfdDOou3Yf3pu1PPpSO73w5zSMkMX5ugzQ5C4Qluon/g6cq4O4iILTQl0Oz/GBLxnkZ7mlU0XZRFH6DQxi5n97UbaC2QvYKcdiG4fgZ53X9ziVu8ZrCY2nAASta/yL8IByRSTHiMDkZ6eZaEl9jKTzJ8gSPGOejTJqfGwZXGLPgSoF/x0DyoD5wehainYq+KAE9KgkUdGmMz54HCtfBhpKoW89pOEwe1396jG7VnvT4k8+jrbc3BHGM8aPzmnsLSTTe48d//McZKvBrccrH6EyHBUSA5BIU7Am+M4NDYvg44Rk6483tgCOEZ3kAHosWL873mOHE/Czyv30muZvXkTlOcJ/Oye5inwbc2nMfgpMwaGYjOFPL0Oop3ifnqvnAiQIu/xU1s1ucPozUCai1rfd42nqwk+n2XYj1tKfrL72Eyfa0uB+BXziqELPtNASMkre572Eua8xBbbBEWlcthwd4DQPPHDNqv5gZWZhy3LH3P+EQcZ7hjABA7O1S4NNCtc8ZKhKH1DiHl/ruNi4OgAF8/Zv/ioIXEmjcn89jBcSFx558Et7nUFpGmrQGMdOVYAiN9Im5TtXlcy491Z999QtRGXfywxQbaY4ilDyUBjJRjSrbE3eCC48O0aD1ZBTwvFE1piZOjekIrBzr3JV2PvNY6iQMqCTJ7UDYcjFk2xaM1baPHP55WJWeyhMt+5rMASySxtJz8Pkx40n+l3lVoG25Zd2TKGJ/T9pzGyFvAk0yz/4tWizKQ8FrjxzuvE8856TMhcKY8VbkDc68yu0fme9nThVbNH65CN9UUXKcD7lPwB3+frwss02y59KotDu2mHllTL+wjFERvWa9kJorCUnWMnXDWbtuvHpEJdXnOH6sl3rSQHqRCYXb6AQWgQwBpyIPDQF+ttSv//pvpHejYSEOla/M+mNWysq6dpmFEfXHWC42FeWUCYqmduvKr8uqrdkb52Q18N/873juMDoYS4qOcrHm7FRCosMvPpcOM/Sggz6u9okhcjaQNBDDyLvCKPWVcvTkWmBU5nIY88cZtzN94ax05123pX144avXr0kPf/O76WaoRUsxmgag/XoWzgMxhgzyTmNQlsZAQQd4x0G8/4JrN6X2jVCWEBpK04TZSwDD+/ZeBEa8TroJQBfduzXkRjalBZmNwzKWIxBH54GNp+fpBO6kHGCv3HEYIY1Imh8jlzIdcC9v3HBlWjUfNefgfJT8+teEf5+752/T4cMHUXUlDJBRzgaZSazcIADBJgrAOcKD7KniCzccWnayEohNq9gITUiATcOtHd63I+3d8kw6uPWl1Ieouxp8N197LRoRxMhuKB/Tf2ZUfi90HPKDKNtASrXa0EMPhdTcPRvQuoBBcRLGm/qrAbPnU0qun2TaPAdYD5Zb5kONNgz5/J/gEvrl+3rCsXNVwLXjeBD2s2CFLIo4FCKXLET5+bjov+KhyT0MUf3ISQzPPEQKDQip6JmDHG3rGTaDy4bhdiGGv+zSi/BUy+IUVSWpmVNbbcPuk+geHu1D5HJHevVVmNue9npV30gAB8XYKg6zz/zp/0y33nQzjkbuna3ydDyPHuIDITQ3MOR8BspFGMDkGaZhYNwVVS0cVPaWWTtSy8+aTF6PWMJYTw2fzce9nIatrz5DIzOhzk6vC8/dR6tQPZfRD7XtyA8fSnPQL59J8bmaa5qUYFuE24DuYZzh3Q3M+Kw+crB7O/enl0/Rj3QRdCyADetE65cvSutggEwaxoJ6wnYMECizq4wOlHCoAR2tJiyclobICee/6cZUf+llGAoSzAW8ne/E7gUOPJ5jz36Ufg8eoYGV/B4eYwVdytPhXgarpvBrige4d/yvh91hpBi+RZ3N1p4OjKmX/rBJ+KBXXX5F2rT+Ku49jzAq1cbO5VSf+Ze/TidOHEvXgv+vZDDzkf17gjLSIOePTRvsZz44k2qzJsF0DCk2lZQZ+4SIr5tbOSVw+Z27t6V9r7yQDu5EI4GLsu1h8w03Md8XomKkZ3H2FZ4qzOAcqdYQIXiARfhdttkbfkntnyIGto6UlVyLr9jDOWQzz8iztBzH48bOoU8YViE0E9MUnczo/4pIrWRmZPIui1oUmg3DhnnYggMiXjETVu8ni8EQptw0vE/kXQUaaItKhu49gPI1KXsdU9nDmvLnuMFOgsJVAOSsuWIds5bYLNynXaULQQEPOOitl5nHE5XMjHoWua7tWfbM7U4oU8vrZ3CQdXTMTH/2iU+lFYuWFMMDACtOb0HL7n7Pc8bUXMIozTX0CTHooPtFZo+doci8DiGTlRQ0ARsIeXzOsWCWFfjrkGM9nd3Fs+4jv/jhE0+nasKsjbRdtDTNSVv37EzP0Iq+mEhkFSf/UZkTPSdSG1rr1YrL6J0jGtBb5/BSnp6kaE+WKcosZwFIHoAA+wC9Tso993C/H7r77WkuBdZpaDo2UCieEQMbrIdmZsXZyPsMBwHL+IABDzW0K5bedVeawZjcoPiGdzTisYAMGEK+tQ/p5gra/yUzTxFuT9H2v+jSNamW6fL5T5n9ckAG3H+WzuZj6RtMfrSX7pZbb0XDsDVQ1Tk0V7ZSRsr3Vk7Weo2n+ubTD5IA70g34E0uXbwajesd6dmHH8aF++I8PSL08cTnuSB7SaJgJpRn2weWX2UFGmHEM7ApjlDs2/3Sc+nQLuR24X/NBqC48ZprKIIy8kWj4iIk65ZonLdT7P/XeKoC7XNzWsmWomRPlfUjJ6sXoVjZsJinu+eQUuPRYwZzI/h+tq9nT6VxVXHams+YYEY0F2CIuVGhgsRDd2Nbg1F6zFpVP2z0UShLMRVCTXg8XR5d4z4skvnwnBJ8BVEC78uhrEsf16XkFy0bhrKiX3z4GPd1AqNaTJv/PHQkxrm+0yTdx0ie1zIU4AAn6/Cg3q8qPf7YM4i5bMuTI71wQvFWNekZ6fGmGzelj/3yL2e0zZoYssjdXY9RgP4B942Y5owOhqxdCvhCAXh4Kyf8IEKRl9IrdS2bDg/muMYyF7RBkoPkYfbAfIZcX0LNZ+/+/emBBx/GQ01Pt7/1rrQA/cUnaEB8/InH0gKK+rdvujKN7tqdupELb0AXEAw4Nmko5pbMFp+Rnl7NCg7oUTzBBEY7SB5+gvraXAys79jRVG8+yPNt5BargPaigYVnaFt9QPAakYYfRgVwwuv7yIeWoGcxh+JwHv/E72h8RRg7RtjX+fL2VImskwIwo4re8LlLN6wDtWZEUEnjiTXIXQ6GggOUGx6CN3gK4ZfbkK6eSzE+h4zm33YVWOyWMJ3/nPNULx6CyEjcuGjBgnQBfKpODOx53qiKDSLTQsu2vhSWH4z1LNpvRd3pDsKbNSAmNbjhnlPHYWGTeD77ZBjVGMjL/PbZ6ToY1/WOhmRxjEJDruE1p3wZBZfhX8n9U5Cm1PsWkZsokDg3exRoi39PRcLCe3KddtTWgCoZ8mVwxUvP5QAJtlKCRN7CX8YpmFv1Y2RP8eVpOkEsPka4JJm2H82CYdx+aKFjkKowaZjFUsYBn92t+L6nV+7x8cT0Pf1xOZhATyNyqbb8oJpyGMFqNm4DUgPT8ViHIdweowX8ctas8xCzkdBKP9k9hFfYQgj4SlC2olnT9/fAIdz62C9/OH3wv7wndCFmkMvs2/FCeuj+f6BU8gprNgTYZEMkEscY9vQapL0g0c6o7MBjL4QyRRg14kbKt+F92eH8Cv1QDmJbduHKCIm7YJFLG3MWlF2vvUDVx4lwZsG8X7mATlxCo4P0ZE3nkGgQZVMrn/eULhWy0oTHttTUUJNyH40AIIzbXwXyOcF/PTBnKFBpJKLcgf918jwcvVp+p4q1mUbYLC/TQdzKfTsgYJJnOYpnq6TtvU09dg55PaL3GjqNsuhBUMegj9VAHKZ0GiDFOKBRHSrGdeZXHsAeeOynM5QHQuOCWpYRmjPbZNPISPc6Zde0z52bFoL8zZ5zAQdbazED8jVG9SQ8P61PUucKmLoHdyL7zBQ5vZQjtjJalxNW431PfntJzKXsfJSdXKOCDjd8kPbkUSbYbXnykXQMZoaM5kUd89K16CzUOl9X0OANRlU2KIZRuCfjRMueKfIoybQalIusl5IxbANhaVQR9uXQVGNvbCa/w8hFc/xTTvnw5xqV4UwglyyumEK8v59TkHczx9BxNtCUovWDHipifdvq9Q56KlWYwttFS0zBNrEnyy++FxB7kespdxZAevG9aHBkkw2B2A2weWoJexZRI6yEzeKQ5wMHDweLfiGh3F74cBOEQNt2HaSV/XDainaIpFDzyDBOHvY00LbPfOrj6R133oanEgYYTN/95jfS1//xH8kJGeaH6MrokE2ZAF8YUwh2wtWcAeBQC/WnkvzIfDBEbmxxwUvl7mqCU26jijDNArOs9GmFtAG7i/yKHjV5i4q5ON+L1w4D1/eR0DuN3pGiiuoMwqkbYmPm0a0oxaorInEVwzvrL0GDMmCw+GtdVN5etO4YHsfYH2hSdDmEgq+zuPi+7fWTyihABxskNBvhuhDFAx20bJF3rnSpKH9gU5UYX6WHKofdTAAQ2UOyVzSSs+wTOwPU+TfKiGtlDxje+/uG7P7d+iJ17+j03bBpU7rmxs2pbfZ8VHbnk+KYW73WqDiRAt3jl5agiNRF8rj12efOG1UACwWrOzYR/zb8cawnJEqLZU6XP0u+c4xOypPHDqVXn3mSQuBxuFRAkKj5XHMlqFaETfAEjbMj38jJ5+uMKsK93DbvyRWGZQGWrwj1wpDUteN7fF4UYl2/CPMyP3EWMH4TfLro6uC65eWVOo96XAU3wxA0ntg8ucUkxGYihFMTPedV1qkCVmejGVe7KZxwHkblvZCfRStGcBnNc4xBCyQyjqGskx5gS7TxO1xFo9JL0VrC92aiyTcLsnEVm5DjnTlPR9MS9eK5rsPMfJKcu3UncsU9TAChe9XT1/sOjUSYBM1109Pff/Gz6YqLl5OQM/y595X0N//7y2nb812h1jtOzUi1qRE8rdFFsBeUfsNT2Jg6k9E89ZREXBMb8PrsdiWfCpVd1rrKBj1oUTVKEbBGRi7VoG9x73oZDZl1NQVo5HX2IQ3z+7H5OfW76TMbRMOwWkIBLUKqENtCIf8xa7DnQrmfVScfj88JVDeyC/dbxEiZbODm4X096GulUgFaSCGTwaIKlX/XaEOWOzx6FhBSEk8phSmJmbx3DMbgTe3oreG6p3jfWiKpOln2GFZJp7OQPsI9eMB4CEynedT5AZfTKnINrffTaJh0CN+aRbA9XmtUz3L66akMgzqgx5zAqHYhUVbjBwOJh4+S66dhBQhgYsTmxLKtUY0o76Qik4pC6AMc6txNXrU7jfNw7EHRqDZpVI4BNQdzUQKoiMuIiwnk1TxBNnrkTwVsHgYFiTWGA+juC16e+ZUgiuGooi267gJql/s1C91wXVGA3ATHxsDy10LJyd/Rs/nQi0kekee8Bv2TfuqDtUYV/D1+V5lfjSxiaGtzoX1OFcV70rDCo+fNUPafeWehc+BBIWXG+hefOUJYOcRJOUOqESqpM6G8VDI9sId8SiLuJRdfkk5BMD3GVJNt2/elg0e7MRZ0ABFwVGcvNrxfaD+sWjwvfeWLfw56i4rs4MG0Z+/96S/+/B9AuqTiEOoSBvn5IxiMCbhMeDfaEC05UnjkHypk0mDdB+hYbz8GcOGT0UAmWH+lFeIZ8XdDTq+hhhy5gYjAepTNe1O8h0KgkoM93LKYDoP/MKrTeDCfbQ08RtvR/bIXLML5qDvadTEC8wZ0kUN6jP0U9b4g83iIZ8TWXjwPU41WUcwZhobUrGr1okFKALigaG+IKHnZJkMPNXNpqVzeZ8yE5r5zacbxOGIFjtiqClpXDMrgvuvsFI9QPoNCXoO8T+tYl9I6sulNtzEYwsF2M9LVay99vVE9BxUj+N+8WTuh3NF9e1Mno0JqPX2VinL354y80KcwD+RuMaxhErnubsbZoEPQwCZTm0BvNcwc1zOcRhP03pirbdq4IfTTq/R0PNhcVM/vWQRKkTudDWKqHqoQdymMSh3zmFsVXxkM8Joiv7F7lwcYfU0iVvy9GQ118yRXRM8kq9q6UKjQ8mWfVUCnJsthrHpIvZS6GBpABhJ8z6AhmQM4eI0N70MyPHP4tA/Cz/PfWdBGQ89GlYVCcxu48PyZyNP0VDQLYgwj5GzNUIkayFtmEqNPZ5PuRRfCjb0M1vZRRugcZWCeRd8RJJO6MDLVjKrYmOaX7rkpgKHN11yR/vwTv8cklQGKmEcIER9Mn/5jpiGeYI4t11RFjqEBqFFvgp41OVwHp4Q4tohN6HwydpYDzJrZA3p0J122yYLhf2PBru+nUEotM4CS3A1QWzDrYxg1rzckLGuHvs8cQiPXS829M4Z8XI+w9AAlhGjTcbO6Thx8FrVHkBfTAHL+m9l9OfXO12wrjXt1BDAkFLQEZoDWNaoaACjpcPVETz7LXgw5DhLubZww2/46Q18NK+cFeSCGBd0BQj5Z6bLWfY4+93paRpq4P9tjqg3vuCaiXtKzs2nN5RvSlXiqMQ6scb5/1ep1rzeq5zEqvZQX30gMfBSk5xA9VQ5Qi81vZV72QiTHwsAsBpt5kkU5Qn1rGBXYZpjWtgj0dXcxTPsYtI9+RBQ5KTCqBeZU1wBU4P6j7SOAZHPF7PX8u7mU+VKWezbMyypJMW0DgzJ5jL8XCJ2W6Hzi8BaFUcklswt1RDUdGwklupYhGNcuXWcWjO56NpihqA8sDFj41/BM9JWNeoadrxCIPVI+EL2geZg8vz6gdcMXH7yAh8RV88swLAGc8MC5LhWbRem3MFTeszQqrus0D3ucULF5djsd4eQs8y8InXhb1xeS184C3NkLe+LAoWPphS0gfgAxxximvZ8cq5qT2UMn6nEY1X/5yR9Nv/Er74cxcJR92pueePTB9IXPf521h3yqN7YFiA3naTzM6yMyUNCU9ZB5YYgWWoYk/uaIDjyvIs+okwStJNis2fy9Np0CkXSS/SgGFp4mQjR4f6y1EYPycxqX+aMbs5LnbdeD0l96L5+1xprFdE4Hy9vw2AMny2u7yfNzdv0EqdzoPiOR5xi/KpdS/mQYis8nI7ZGCnUcNgr5aGDeW9RTdRaG2uT2g3jm0FeJfAFddIzM7gmnSA5jWL3oAppP+vn+qbEdxx63cAY2kcIg4Xnb9rPq8svT5XQPj2pU2MmVq9a/wai2vZxrKlxADRvhBARBjcp0T5ROON1Tw4sxdPHknUFy6tSEV1G9qSFuX3pBB+EuDXqw3QeoVZyBwDiFMYxiVHOdpE5i10Soo9xyhEiFUeVNL0bKBldsxTwp9CHKHIqFVR2WBSznQRlbu4jVDOOK8KsQ5cxQNkW70JNAa5vFCTUoO0OdJoLbbuYht+MJlCk2tvaBxSwmUT+RIoxbea6RmDOcUSD1zatjU05L/XjfEQzXU7PGTWmvToAfMvc5/V2v4suTPBgVFmvNpbQB1k729Qj32UDup+yW3LUOuqKH3dSUKxYuXBxM9J0IsRyBNrZn/2FysGnM6eqm/Rs9RjZPeFQMoZrC7v/4jV9NP/XOzQAWnXiq4+nf77k33f99JmEqikKrRj8tFY4bMpAZZhif5NbqGOJWimxa8+dAImwyXBVcmAHbwEOhThk18iRHexo+jbOGkq8deaMXcN3OAVls+jLU0htoLHoBDaqZNhXDS71FIMDUiexydq1krBiuWUx2vaMxtRj8J9lVpE9QyDnAUbiPsoQHrfr27g/FgWDJ8zND2xhHJKHWkA/PJBo8g41sC48HgsV8D0xFTaN2WbaqsKjaQbyGL71gjmzcQbw3h0QtAM8U678WRsUV19+YxvFg4/z+BrqR/XMOUn8W5kOEU7yJ41G6qRUcPbA3j0qJXCvXGjx5hHH1EE473LN/d9qzexeC86iSMkZnkgc22Hsq9UOVn5ThzUKNQVSUSHvT9ddG41g2qky0DBqsMK5gQ4AF5k25uOtChSKtuZPcuiIkjAo9T8KNXqmeg3rswv0BX+d6k5/rwmmEEQIKLWk0vI/giCCDarW2oFtMNkGOzwh+n5CpAEUWfRFW9+TTK1nwVqHWWD3ykBgHZHFUwzZPywhY1MViC/OxBcvDOppGNcJ1jHgS4l3nLl7IcIVeZJAbASrmxRR317YZGa3DiO4fYYD2QULAY6ilDo0iE0at5AjAhYanorigQgf6fp/70z+iZAHsPbwrHT+yPf3D3/xb2rm1K0K+asbgTE5VxkQUWSH9MB48IGv5mdduzuO6+bMB2sU9AKIVhYNS75tlB6JMjmz3PAyLTcWaDQCb97PZ9dp6u1DzpfTgg4j7jxzIzwU08HAL5SpCM7yW4bFaHTOpb7VibD5SjSKH774+H4A2c6rlMYBheQrbOV0LKGCvWA2Hop6qh3Z4kdkYmm54aOcx7y9IIWjhs/bLco7M8rrw8hnscj5VaOQXxGyfmQBGAFb8Pd+/NTtkJjQyxVrJUZ0dcOXNN6WbGRE7bosNn33lqjcY1XMo0mr5PqRmNtBJpn4cIa9SMUf53fPshZxvNHJiCWzsgpXc2bkvXXKRzWCEfiePEXN3Y1QnQ/YqNjeeqoXEc/NN10c9I2pUGpZnokYbsLYggqRUWxgwKn7P/2bpZ2k4hpyiNiJrihoKa7ORrbkE8hbPMv8JVCxr9uUhbU63yN4vfhyoIz1DLLTF4UhWBT/0ZELdeihaLUaAz4OdLk3TWB0mgUwMCbVel3xCT0Y3pp4qBm6H982dzQFQcHNZcibzVA3/hs0v+ByIZQiIAAAgAElEQVRzqUaklE8wJbANtdd6mNcTIFnTeb9GakDbduyIETJdImesYQ+w+CCb9hQhiuGpIJZ5ynrW/lN//HHKFvXksDyPfS+lz34ShszRUUAE84c6NnNznCsD5ESnKXd4QImGms/UsMnMDd21TjAZxFsNw0OUqGNo1Ea47GHRC7tBr98AFG1oOB7a8WfDSFwfp28YQsXtCt8a6rFGPmk3uhs0JNvwLAISHkKt9Eo1xjwurgFvbXhVFfkOXoXNLrQ9CJfQTW3uo3suwakW+ra8viHW4AR66IJJfoboowe+e3YQD+1nBgmAK6lmbZtZ2wZCugb2pBMSBSoc5lDKjBst2fKjHLjhbOSidn9z6ERCjPzcCO95ERoiN95xZxp3VrJGdeEbgIoHHnskvfTKlrRv717E76toNV6KzBisXtE4E3lPeZNtk0I7VdkASiXvgaZy+nRPWrxgLnK4iGYCVii/dRoWhX0syjFr4dX8zg2QHpcx2sbCm8l85GoaSWFUkxFP49n0DoYCwq1BdyicUITB/j/JqLlu4CjMqBOFiZY4YqYLBWOBTSLCNE5ynnXWs5GGYZlDBRqXcyoFXvRMonvjoVKUaTGhvMSa1AEFV9meUaBBNhgaFuShcRhogY6JlGbkL9NYg/bkf/lSCkajUia6g7WYRvgzREjSBFo5g8r8GGvQiBad9RXbvg1BPTHVtBhmIIPXrQiN/DtFX0QmZaq872d+Js1k+vz0iWMIob6Q/tef/CWNoZYCDOdEtUBpBU7MkdFBj9Z/PMgZDg8DlMh/OGT0XtbAhsk9RiXZcuUicQIAwxi4Ibn3G4+B91LvrikMl5+TixjCRb6FB3Gt3Kjm41V4KL2USZ1RyADwuuieRqTHikgAqFoDs5M5I3l+CAcHG/x0HyNoza14lv14LVWt/CzX3PfVME7j0ZyoMoP7yCUMIwY8GyGjXnfC+cWxnY28KPqSL3bM6+AaFAYygtHzc5izLn2Et+Z2XruD+Ewv3GUeovXohVQRAi6+aE1af92NadL74jPXISUXe7BkqX/yc58NSsoixjJO4+Ir2FyXouzpcBfZvZGQqrHAf6vVpeOkrbTgR7dqJafAUdA+jWqCnpr+cMdA6cavPjjeSwj98ksvThvWrwvBSBsS3NRComFUgh+GW+Gh+PK/kVPJH8tUo6ibFrCDyKO1kwpOnqgPFUaVXVV+v7L/SQ9oUhv5Fg80qEiih7aH65n4WS4i54kieitbxaOZxIKmjBH7kUT3ynKCIV54JY3KafO5RpX1zXMuUl5HQM3FgRRqQBixMPpcunPHOFzkFlazOWVgyAppa5sDRekUunK78gPlHp3X5FTLCfMZNm8NeiADGIS1vDvvvAMloKvQ9aM213g2vfT4w+mv//xLrB9EUzag0Yeb0vucCXOglcF8tj9EJzOKT4ZsanC4vB6YehbXFtWfgNxdR/MYswqTdk9vjdXNntkrGAZ7oiQnGw6OgswZwpnX6nlqDNnwIIINHm7+bmzaAr3Va2nwdjK3YVSuqUbu5wnNuyd8fn3srVMc2n6u3sNcy+uKfjLzKw/NQL0sl1j+wSh4rxYbEo1gMCrfy/tyEkw9KUAT6sDS7pppfFQezkPXWWTdfI5f7g0P1qxn4QFAQRsGxSUbr05Xgf5NYLSS1658Y071yc99Lt2HoOC73vljMbryKdjG62l4k11uQdcPMbEM6w/eViRBoVdnz87JE4cJ/dA9wGudBl5Xxkl0yAcWRTM20jxg47fc+iZauwnZNCh3ne5UA7AIC+SZu2xJQJ2yoady88caZV7fub4cGQ24/um2S5f1kyKsi9eZW+ldPbFKtkQkwbZnFOwJwRD5fYa9wT63M0DCrKabdQ5Nbt1o1j+yH5ShbpypHp0nvJNLzOkCUoqv4OBL6vVb4aHEYPROhD0mwfx9Hv05tQ4cc22VFPZkpu7jKNBWmkN3INPVSYv2fEoRJ0/1kTcgRkkOaQjSZwcrcnCDGJWo1U+/56ciAljItI3m6mnpe1/75/Sde77FVeRJ9cLgx8mRDYcdJFcPA8Iip2SxGKxh8x2dwK6DXtU8RF6m0mqZmpaFcIwkPFyakCtzwwtBnyY003O1YGi5pJC9i55Zo/ErRi2xMVsJ/Rs44fUSQ46S5RDNLTmZoROFew7oqIcWua8gST3hZj1qS4IlHnTKOkupE0gIlA7j8Vm7XwQiLKy7TwxJZeGMAuMbsvpgXYMMIinog7Iw3jJG1KpkRZOtoaFrqpH73oad/XhV94n7oZqu4/FJa1Uz0vprNqVb3vb2VIHalSyLjWvfkFP9/de+Tpv2ixjHsTTIabCMU3Q5Ex2qWVQLtn0snjer1bpRFBqxR4WVwbYo+iJDNooYfC+/r0yusbDkU+FtF0iPNMkNv+3OO9OShfNZnFynmmbi588CQi8KvHoQ85so0HkGaMnSlspQKoMUjolU1CQ8FT/LmUveyJnZLoIkEJELjOGddP++p4Yl8idkqwfj+waktnXEI9E7BuCQQ6PsI3MYqjcKzQvezJDBEERwItghfj82Vn613tXQWWKuoz2HuEcZKItWLo/PcZK9I3hqwlPJeKeVmzBz9579nMg9cWrvA0J3ykSDIRbr6ahWJ1c6TbINLtr7/utPp/nz51AL7CBWGkpf+PSn065XXopT12sXIXRjnOK56CHqCefaAAgMhQRmrN95Y4ZQdrbqASxnuNncjCJnw85cLkoJ+mhDwtKDGKrVUxLw1t3EGbLOqGqgxngKP9eN2iANywHh5IgZQRVpJF/lWuPQdk1YIzez4aQHWjvtLyKPTfxuHYVZowJFdAzZRRb1JiU5IROt83MZJNfyfaznGQZaEqnHYw7joc6ilut42gAsIprikHSsrYTnQHJzTazUQxF5DIieZ9RLnqaY6sVXbEhvv/s9aYrnJcR+NTLZsU/K8E+t7JPwtY4eOYjAIJuLgu6YhoThSIr05r1Ie2qyZRt/Exw6xYGa0BTjTSdRFT11/DDeqj9oLor4D9F/k09vnjffu2LdunQrqIna4vK7DOhF/V5HmNVT4aJNPH3AnnLuaPOAfk5pczs3Wwvt+XFtLuk5kKJop4iirxs/j6bRYHM9I9dD4vOK3ErPNK78VWQQxWAxf1ezKJqLwmDDmPxvBkxiuJpcQjZ4htGjPbGgTdk3lIGRbFRZdWgArl8LAEUbwpoKR0cln/cyt/CYMfzTWx2i/eEYnbkWYg+B9lmnq6F/zU7kUQmfbmA+eyVTVN7//vcy92tBaoLDd5Lm0E/9/u8iZtUTdTghaFEvD54uwKPjiLGY4ekBXCJhe/Mka0l+L+YbR1E557IRtjoelojD7+mZbcYUMBRBtGAseONYIA1AVFSAwbX1XBFWN5Tz89WszwP0HENkfpQPaD2cB4A1oYgK8PoWqYc5ICTiCsHPoaM8hktIKeLfhvP1fGYzXlNDsqic5ygrPe2ssap0igLzcYRmYs9wOxpuC2GbJ8gktbqzOIJ4rPxsEE0Mry0P3bBYjow36+H+U2bC+549a04UgC17OBR+Nb1bb/+pnwao4Hp4jletfUPx9ylGkYagP2/STAJ3hOLvfpC9CmtGXKgnqTese7VKq1u3U7ipHsumua0CIGC472Tqhes3hPE4UX4AKN2BbMG7My9T2YcHfPe73hnT/QRA9DDZoEqeX4bUYzBAIIcOjMunp0U5tRkMU6pY4HaKox2IbjST3JYdxBF2xYYPiwgjiMHWesHwVvZkFY2NRU0iiKkOGyhCv7ydYrkLpDB7oHwfghyZpWFcGhUwc0TrGDney0ZcRIPuLMEdveGosRYHUTs8v+mAPJOGPTYt8kf0y7Nj0qnqvOcudShA0+oIl45DUxJEMUmO4eIim1yzhNxrrr0mfeAD/xVC5xwMuzK99OTD6X/98R+gMcLcrQBRzPccgsAacfqeJhSUcRIHFdc/wGayT8zXCTrEuuPZ/LfG4roKUIyxiYLhwGnu6zzk5EMKzxsVGJr5O6HJzvsGFB2EgbxmgkqRJ1lA1yOy0TU+vXul68BG1sCsCWk4hqd+fuTU/L4IoxGBRloNlH7Koe/sw9kUzhUg1VtqdO4j2fWRO7v21gO59m6YFQOEnIaKAigNkIobGsn1MB6HZ/SDrBq1BGmWz+sFkZXyFiGphmbeC5DkdahVQXWDEUeb0puZjjJu8Reju5KhB6/zVE+glZbVYjk1OSmOHzgQ0+lVrD1j5Z+b84Zs7ZikAU2SZr0KPIpXcPo6Ma8fOP00p2E3LQs9sAIMU2yVyGRVkJp4QIPpzW96U9pIn5BeztzKimvA5hqT7RxC6nwJcpjoxmAADCp0IniAgcTwIKxN+HRnEQJ5CrlAshuCKClHEaNyI5rvBPcuTmHDvlzLKnMvDSHnU9FFE6dzLGR4nZIpncUy42dmXHqpMNyMYAaqJpcwbC2rqYpSansalO3ZAhat1PPMpWRS2DE9A08bhE89GRdQhfyWIeirCF4ajkzCTj+BNFYJFlgi8KFPkYuMcji87Ufflm550+YYCt1E3nHvN/4l/es/fjk0W33TIeo8huIa1ky8ex3F8hCw5DNH8T4DhDIitJGDcq0DJPBjJPzRcyaLwNoPPwh9d8ANDUkGvhsz7tMQr+hYkK5mLuxpLsAg0yXzKmUn5DKGoWAU69msUVwtCLt6OP+IIhoO6tWkG0UDZmZFh7eI7m3u3dphTDOUjMv6RmcCoaq/H3VN7sfHM4O8yoKzRWjJ0IrmCHRUAMLU0Us1G9S1FSRbLfrpRAneuweP0+tFEzXKaGi1OMx+0gtWOPaW910HmeGmt7yVXi7VaivThjVvgNSfDEZFOHwMhHGOUI928WDHYyMjTg9qZFW8mh8qgH/h8iW4/CoEdHog0OLygdL38B49SOp2Ea4MIIDfJwtZOBswQvjTNvqBPprxaJP+sTvfijg87Ar5Y57g6uF5AptHGeeGpxKV4r0xzkBghK2jJkXhktqLJ0vXsRMRV7sjJLgahuRphYSFwuEaVpyQGdCIomCgcQXLOzxL2Ud1vo0+oAgeXLAsgrhaiMy4sPqnwphcsajEuLEM5VxBjdQwMj7DepLTFknKiQDmcO90r0cPkTCsAMUAp7Yxvx3DjsC0u3jrth1RthigobC7pz+8qweEhiBaOGFCijf40Ic+mJYvW8rmQPuPPOlLn/2ztO0FRVBz0dyi6SDvr8S0HsD5Sn6ma+Ku06B64dt5DXoojV9Vw9Lz5i5tNT4sgsqyIJzj8DLnsH5n4h8ABUYiuijo4SiGqmhiLfmVRgqErzIpeB/X0kF6PuNorbCepFQB3sXCblNA+LkPy8+NSS16tPCmtvPgTfB2ostOR/RGhOXz9JZSqNXIX6K1MD0y5FyjuolPoetuHrnywqUsP4cO0nlO15xNH9tsmg81Hgf7nYCOFUZlquAzjENeby2Lhy5h7m89LPVbGKpwhnWZ5D3+g1E9sf2VfFpxMju+5FjngdQJG3oBm2AeemxCj3qCGWgOSOCs1ENRxxgfRn+ORdpHqHgAjYIeQpVTTL2w6NZPMmryPyLEisfSg4ySlzny8UfvfHO6DHSxQmOJdufi4uWfCW1HvYoNFDww4yxCjzgxWDi8gLOCo65A3uY8VxPfCWtL0plIOs33FDuUwCv8KksgOm+FyENJx02fZZujrBz3bv4lIJmFXybQWAhoXkQsyL3hfzJqWRiT1hyD8Xi/AMp8D8GBeO+s+64RawjN9EzNAlBwhr21qenBCKkJgXxzH+85iLJ81o6de+hfmkfo15P66DgWKfMUDtSMDTpCoj4HdsPP/8KHIby2pPn2OuH1PvqhD3CwHYGHCeNArx0hI8XMgiwqQTRa+qNMwInLGp7GoI7SFNnDQAJraXr7DFxAz+KmbPfwjzWcBgrgrZzuCqPqxY0kvE+NK9cUWeMQXs36H1kXRLGYzKAQetdgLUILnvhMIszEAD1ULArbzGg4aQwvE92fC7Wb48hJ1Liivsg69BGmGdZbOBaBrMMojbi8dgvkFtPNlc2DtiCYc5K0xLB0xbIlaeOV62mgBVRzqr2TPDh4BOBmckD5+zF4m0O9D4DHPZC9LuitX1zj5rfcjlHdlfrYb1N4risvegP37wk9lXvC4hkntC3wuv6FtFJP54LP0I/j3Co+mdNoMGR8J0c4BRk7eYYHtp8en0HEDHsU3z9JUxzSxFG4ZIGH2eyGchGfsykcpHXxisXpNgCL2Ww0A4lgwgsi6KEMA60f4alyc1+m7mhU1oryxi6qIiQv1ipO9w0ohErtyZAHYiRJqihSNSdqPe5flrZxfhAxDekidMleRdQpC9mUGtlZUWfKqegahqe+IZfJd+mZAnTPHL9oI1FMvwgZQ9QkQAeNidBPoRpe2LFgHmqzraB9HDKupZ2qGJUMCTeeoZD5wQhefdeuvZywrXTaMnWdoq8hp4ZnuDYiux0Yfj2Ezg/87PtJvhl7g1GdQqfuV97/Pvi1A3HiWp9RabZknNip7MnvTfis9a5GJzymKGUM4C1OBx0o8/1cdyH8SYzdUNpN5fRHOXx6BcM7p6BYMBeVFMUUvBFNlP2u5w61KBeJz9GYfBYNHNB+trmOzy5gbZFBPIBG5FfmiDIQTpFL3lNAKjwdr7NONgsuqQ6gn3roKDWzCdgd5mWidJHjSq3Sg1CmcBLk7v2dae/h4+jRU8aQNYS23+1vuiG1EW1V8Hw9dE4RZQ2RatQEsEPNTM4gn+lh55f5oj1p3VC5VB7YzHiid9793tSFQQ5jaJde+Ab07zmENxxArCsVVK4mPHFSgpvwDBccqDL/PSu2P4R193YRypEscoGThCQnjh6LZPb4ka7gpw2S/I3Zw88Cj54xWfS98VQSMHHzrUCwF114YbrlhutJqh1algcs527egvMXuYZqPCJNasxx8ropIq+JEyA8g7WYMYYiD7PhxukCVZHLU0e0Ul6YDWvG5KFbEYudqYC5szF/ReRrUlrIBASAoGZdeKwMEwe/T+MTAQ2Srjy/bEyRjxYaB+PhqbIe4P8l6z2A7DyvM82vc86NRiPnQBIEGECQYBSDRJGiKIqkJEoiLdsal2dGLteW7QmurXXt7MyuZ9eerfLu7M7ulMdTtmWNZY9sWmEki6ISCQaQAEnkDHRAo9E557DPc77btIgF1SIIdN97////TnrPe96jBsMY1yzxdzsj6aZOJEkxS1Vin41Iapqxognu2LjcwouXOvm7SqIH4AwOwyBQR5TwII7h5WeIVF9+6aX00ksvRm1bhXTAG+iI/+G//p+wEhwTr+G99GJjNy2Rq7bOTZnsGQYkEXWNHV7RTvDhMoeFlxmkYLcR7DyacLr9yVGcpSt3ZLnUkHb7WiKEK6MxOkCfiE7Je22kWQFvVgCIFYqYkHgDaa1ARIxXCPdzPUsYZC3nTQP1cxtlnbtbIcrGKtuoT0j1VDpGRNO6a97zxBkRfImvaCqjHMX5qiHtK2XwcgynfviDE0wFQA1jHdEYqHY9mh6P3ndHWttUS/rH86eeNcsREDINHaQPZtSO6Ej0s0b0moToh4nsE7zmHfc+kH75H/8TUnGEPpkHqUcExl8fQurnOy6mQeaf5Kq5OKwJC14i/Vp2+KygG+dKk4VpaUjXUEi6GpSkSlz6FBvLx+nYy0O7CvkzRiOMGKRmTsnO84YTpH8KcWR9CS6Omyr69/jDD6e9CJ6UhVHJdsjMhnzKC4ZTIGcWxUHPaZwhJpST+D69qPSVWZdd87WEFkHIWVmcsnhNhEtqzwjphrtbQ5jFN/B/hfcJqa+C4lGkgtY8bvtz+QJvZ1+sHg8pRy6GIoXSo0f1C1wORTK9Xg5YbAWxBUDxPkze38wi6t037YoiXSh9nAMgi0I5AuuklYHDBalRfKZOIHUVYD3kM0BNRgIfrPD3EBCv6OHv/at/lR5//BPcR7IIwKO/+fM/TV//4z8J1oWvaUpsamYt2ggrvxxuprLLa2Fe6PmjLola0WhFVHL5wRhpO8+xkteXBO1BFwhQttuUSGqWOps6LEnHImzh2+I0OYOUgYncLsmOKnqMMnL4J1BFp6ZF8QpN1tyodzbOoUkzIUoFfs6xjLi/ss0xMLOWYLVH6l5AZrk+6UayNuxLahCBGBb6fzN8hj6e/4XOHgZqASSM9lzLxnVNrCfdnVqqGX9x/s3ygKzHUsOlD7MEmB7aD72UFp6tVS1t9MuaQzbAa3e3820HH0gv/vrXoIwRfD5cV/4LRjU23pu66Is46lBPx52l44TDq1yAikJGKg6YDUzImCNINs0BpS6K3rAxepRo4MMeQJ/OvsAMB3uRQz2M9reH1Yc2zvcVodNmHu54cp2QMg9/FRLHzzz5RKjYFlHDBBGtgER9uGHeSCBNCeHFjFHlRrClWCY35J6RegXO6cRmQG5ETgeBys1a+b8YiZc6hbMIhkDUDXlToM7a/w6VHIEJGROwE5Q4cwGDBXbsjrIOChItqWhsxFjB+/KAZzASTKlE1/CYAzibSQx5DXXp9l3bwstr0iOkaJV6P/f7So3C6QgxTwud8+CvdHbxeZif6kPIn4dmWm3j0v6d6FQDoMTv/8H/BvULGBfRl0Vmk/78T/5j+sn3X4n0elR2N2lwDFOSprWypFrPPkbdVFNdhj5ja9QFQ9KX7Adai2JYzl1Fn4qD2UgKtpZdwZU2QrEkmd42Xic5UBM4Tr83ZqnUVImUPU/wak+x58yU2awi6k1pXJn1rBFmCpGLqJlX4ro0cJFEgRDPh72hmCRwitiGrGkkTq8eulFkTwVAK0AsnmnQm0itJQeLCOospniuYzj2C8yj9bIeqLaRpXeeA+b8br91K+tE18NAUcVLlg3/dqew9ZlLFlzoxjMcUVuDeyn6aZYhdO+AqcvU77j/kfTcV/4xnweDzs2Vj0aqifPvoIHWyEZ019jXpZEhRj86L5CbGqdM3UyrmJBkTmqCtM85q0UO8ASyT2NMgs6RMvSwcHkUJCl6KRwUlVVtZOrRxliPUgJcHDAvDOgqEBzh9GUO3G0QEx9CXdT9tzItbMF+uJgtwmmYEQdfK/IlAlYrPLyshhSagHjIEIcJMq6iIBqadpo759Fr8pUCfBDjcrlbgRnPIRCy92FEiohTKRXpDL5j/tkgnQaSKGAjwTITeQXQjbBZZ92NHhBd+e9hGeGkCmq7t2NUW7ZtjmJaEEToutRBOgwoM8MdrPT9AYo4ZCoozWKd19nBW0J/xNrCVatCz9KDNu3Ylv7XP/hDNjPC1UTaawyK2F/82X9KnecvRE2px7f/5GiDNUITctsV9FiGqXWHeFYLwPpTGMQ1ELFRpomXSc+rZbNTcJeZDdhE5TnUQr6tID1y2XdzU0NMG9hXHAaWnuHAWivrFOZNJaPZnZ9HUfQDvS8alchodj/RljCXjdQbEMTUFQBGp2cG4jJrfwliCHLUY1SBGDpWQqpnpDdR0TgFbsyLY8CS6xTmD8a72zNFA3mtSSL/m0dPsoRvEjS1LYi8JShN3befVUXt1Hc4aicmJNmWwmaxPeLCA1eslsZkuK2Z3KDOTWl5ojgQ/nzn7felg499mjp5fZDLP9TVWmFUnP8//k1afc9DqX4PWDs38urVi9zwi3jq2MnAoSKKAFIMX+8BRmceR9BByS4kn7yBw9RRPTwgt1N4I/UIpn/y2WZIK8YnqCFcgcKBcvoyFjBzc4TjNbB79t8B2XYfD1bKkVOkuekWpU7UUDwM0qvcN8pk3FDmcSOf+no8QA1NWD7IuHh8uWqLvLfTwyuj5wHGmJkIXmpkAZlnIELY21QllHP4HNJYrLGF86Pxa7GtPFkwKLL2Qii3UmsG072A9k1qUKR8gzgbf0ZhlFYYFJu3bo6UKjhlHhAefsg720yMRiqUGs5lJRy0boRfhri/ff2IpfA9RqhSACMXkA1Rg22H7Pyv/5d/m7av35iK0SLvvnAqfeNP/1/qXaKWYyEc9l4K70Gei7BkA8IuVaQwVyfnUxc50RRMhEX0MNwZPAmwNNaNehMpYwMHqVFGPjWNEWqJKKiOo2lBOQ/MReBtIGSy/qVOjYK+Wb/597EYEEP1eUhh0PhyCmimYeaea8/cl8vKUoJEQQeyQWxKLQNexNAUm39nZd/MxjDyBX3JsQz+LviGAXDAUhfhJNX2WU4CXDjiv26LGoqV6fs/eQsGBK/PzuRZgJf1SJLdvntDaqliq0jpAg4D5oR1d9TIRiuBJXuPpYF4Ru+W+xFpfzA+1CvkWto2p8XG9WnvgQdDVObjB25YpH3hd/5panzo8dSKiqzIwbnzH8AD7CDseZBF4ahFUN4Zopaa48NbeOrhFngQFXjtaxyCPpjVRiWHw8LrxuyJ1BoeHEACnc5YmSJLIhYwc+9nKYBlwbdTGN93z11pJwevjIhULpoWhpVTiYhU8U+G/UMgRp4ez21FIMYT/OHEMAYlvcZItBziInILNSi5ZXkM3UL0w8UHWo8NvgAy5BYqv2aUy3l6NBSj8SzLwEglYJJrO5GnMEwJs6YMXFM/6YvsE5G3SL9gPGxiIFFSqa/l1GklnrSKQtp7ZQTyM0rtMv0bAPrtpN83RL1aDXlWkEXDcm5IkEORzd/+nd9N+1gOVwL38vjbP01//Rd/zCFjRFx4nma5z6OfSGdDdgnQYxZjvcw96OH3c46X1IK8GplMySFBj9MYLaFpX8+hqQmeHFMI1GE2W400onTWa0rMGRVssSzxWWaInOZP9gXtacU/OhPL0hgbV00qS50pqmKkjyHEYNtk0UrrrZiwdeYqQCUX4SEoo0vn3gSsburs6AfRxnthFJNNXyt3kGi8Imk2gdEp0VxMKjjITNxhRHOWaoDJHeykVjq4Z1fa2sT5mxygEoI25j41YXgjkg+df7s3y5ZLyARgbkbTYIcEICUwQWN71cY00bKJRQtEbxz5//Uvv/rR9K/n3/5eannis6li525qlzYBfDMAACAASURBVOV07Njb5N/XeDEPkwgLYR46/ygimfPc3Lg4htbyOkc2UnAAgs0b0cJxZL7fQoUDOANwEKAFB3HWVAejsp9gzuzcjgBFLanNRrz5nbex+kXWARYnLKxR5UiVUzYjnYYVq0kxKNMla4AVbXWJsrmmymTZFanobFTmjqaKpiXZicaDMMW0yeT7mf+7hIFD48n4UL3JGk1gxP4LWy/0aJFOWkPx+aPBy4Mew6AGuQ/T5J2xwMGRAZu+UJPWrYOfhyFZrxnJFWqUhmSEku3t64uallNrSfE6f7EDkZkZ6gj7Jst8n+kkIAWpzZNPP5t+9Vd/nXGPdoR12Abyw++kI2/9NJarmTnIv1T8c5Jadhandh0UsQPQptcBVAEPpoGX/VLSmWt1ARuhNc1c6WR3lMsFpPeCtHGYKz24QtymYaTrsajNZQb8TCwEjPRc0oCeX209/ss6lXtm/0gDsfnvAdUImol2Aj4+MyH1kDKLSKXOvf1Iahc+o+tBrW4lBCtZYP3lQ4upcO61Z8LoN0dksv/WSPQ1upgxqCk4jjM5A3B2EZnn2s03pyJ4f4s4wFvWt6bdUJRKh3pTGfeuiD+zpyn1LUgCUbNr7JYNGYGOzMh/wsk7/V6b5ohUC1tuSVeHUQujZ/ivvsJi7yhXMk6Z5t/+USrbsx9ta9AeGBOXzhyDGcHkb4mMCiITbzzHdrxJgAr3Vwmfj1PELWEswxTRqtaIUDnQYaokOz1EyDiA06RgoSQqpE7kUOPBYTjRHYmQcxhpdRX5MIdvAxOwe2Bwb0T+11EHYcxghReguuDVaVhGKo1KxdOCGlIooGIwC6ouFWSRJeuu9JoyBpJZ6/4+CjT/3xvFYViOKJUVkFSJyjNZmW0hzSXvxzI65QjlPxazrr+R5DounYp7M8ZDXsQgo6lp6sJ1rgIYWM8Yh6mGD0wUUsaEKq+jGIvkT0GWRbxjHbBvL1Hm4mXBCtApdOWk2Agq2GxtpEfzla/+Wnrqyc+mRg5fF+uK3mNt0eQQANI0nMtxV2rSzFS7QTYL4ODA+Gw6hxO8QjUwxTMud2sHKewsjs4p1iD1Wv8IQNA3Ky3MwAnFrGxUNL0LZgW1puQUgSvvQ6hU8Zw0qBqnd0FpjWAedtNAUzTbJQIRQviyXozYzXxZ+/axrkY1p3g+0dciYoXGRMAa8XzkDEqbyhMCpuHZqZkeSrw1/a+nTlRVq4hI6IK2QerZSxARrqPRUbH5llSyeg0OcD41A77d2V6f1vP7cpYrjA5cjZETR/tlVRiVzHJyhlIYL+XMFevobTxDZ5meQwrg5rvSNRY8ICucNnNu/9Fj+z9qVMsn30hF23alOacYuZCeC6fZ3HGKXNHNEVLlKQZJ+6aoFcbxqrPchBUUaISHYH6tfFeJ8yYcbNOZYsJkyE6pdhrcOmeJWFUKVamSPbOOjOuFpiZHyZHtCUApob+wlo72PnpYm2mWVtqwFSQwnRCfiGhVSAE1KuevCpzBnAbKqsi0mBij16gK7GUh9ghwAaVnzYW8gicPQWpI0aiMvpWGkx9qjIAHVSkbWEa48qxWSI1RH03EKD7RKoyM+hPU0GlhD6TNTr3zWryZRrVAPeKjquUQeA8GMZYBnFJMsgJKaFSXiBjd1/oDMS3nXmlQfdQ+E9zLe+5/IP2P/+b302qUURf47/dfezWdPvImyGwv4MQA6bbLu3NUjQ0b7r8G9LhMJOpCUaicWqSFgTxrmnE+73UApRGimChgOf9dgUMqVSRGviKoZHjsqD0jR4j6yOgTiYi0ICXGeC9no8gW498tKASrxDVOGuzIT4WsCtMnDqdJgSTojYAspYzlDw6hv2EDlfuorqJnJXagifgKbvhzWFxIwhGlheRlsQjCOMtl9BOttK6dVYaMe2qr4hIwelf/SJoogwTbCIl57fpUREpbMjeRdtaWpzvRhWzlWUyy9XNwtD+c37o1KEdRf5q2W09J5M7iqGYzmakRjPalirT77kfTur33prU7d8Gir0/tnp1fjFTdf/ZHqf3xJ9Mi6YTQYMfZ46m34zRpDgcABsUSebvE2mnFPqBtyCUbx6tdh94y4/oTETceRhk0G617kh5J6Fhzg4ZJQ2xCWmIJDki2LcX46vHUfo5hhGJMwJ3bksVeT9jfAFp12y27SZnQ+jZ6eEwCOcpeNQJsYegsopM1TXT05eeqslPQuoi0r6CTrphm/FjurYQGoE/YexHUCPEuDc4sOt+gD5FC+Yh+xfv45Yod7gGo3CgRaqkw3i+DQmFJPV+MMfBGFtSNeOU16PrZ/3EOzU3nIlTOJdksH6Tgj4FHwJwaah2NqquHHgmweg2obAdAwjDOyHT3+c+/kH77X/wuAE8NYNFYevXlb8JO/zHIen9kFKYoIR9nhI36kR49RjKA557kz1zNWS+cz11Vd3CM5zWulIG8PV6/GPBinolgpwoWFL3kNVzj6ecV7ZPO5IJw+3HOHsXmF0+NAI4cSA5hE+niatBCS4U5IokpvrWzEUvRH/AJHA3qTDBqfL4+kDHuo20Za0ydWFYbtq4xwslHlMibt8lLebInppHKmgmaGAYWisJ8lRJtzlzs4prJqpC0HqctsUzdXkYLpxSn106UvRPnvQkjUyz2+uDVOAMtqmxRi2n00Rcs9LxEePUmEsOHQLwV4Tnw8KeA1L/G5C/RkVuQcctfSP9O/e//Q9r27BdYvrUpwu+lU+/B/zvDBXNj50jzaDDO4wFngYllPZu29RNa+zAqc2cHzkIdtDCeIIPcRpuMayMTISwOs548oHbSGlVFa6GLWHzrZSyya4xW5LZ1eJ8NpIC33nITC+MYr7YxG3DnykH/h3F5jUhPlSWbsxJOFo3JcHlWaMqzVJE1mr4Jhn/IhshGtcxN8zM62Bh4oxrb6tHZVIw2gZ4QVJNrt5ls30siqFzBGtgOokJexzIOIjiGMfrAni9yeSNVO2CFTWX1EiQnewgUHzH168dbN8AAUNPcJ3Tm3AVaFIOAFup9I1fAhkFrR/Ou3/yt30qf/+KLHDKGB2E7/NV/+n/SufcOoRxLVODAqN9hvyY4guqMUKB76Ed4bsMYoZHblUYenAUMwDWoahPaIyoBuXN2SlFLN9F7aMfJOlynU0Ha6DUaWeXQySqYkvVv9NaVO8fE3/usHG6t5xqlukma1qDCqKzFwjFmhFfR0NWr22CYI67C5x2DkuV9Heb1dV5yAvPapLxTeWXBhFFLtoPN4XnAB5+54IlTu0ILTkWfOHsJ+pAriqnrzRpgkyyTntbxtYr7uJEztolsoYX1T2OkzRO0euQcarRVvI7OMA8/5nQ3M0eyNJ54we0HH00Pf+aFaNIvKBmd/fA/1FSDf/+XqXn/wbTcyPpQLuTS8cNIlJH+0aeaI/1bYmZqFvLsJCiRNZXev+vK1VgvY4o1TWRShMVw7UEWjCgGZfJmO/4dK7GAo50sVVOP+xfBwMMmbcRiVQ9WQTpQRxiu56KqOXTrOIj7MKy2Zi8wYkcYlm8UYwOmZFFM5hTBUBMEz0DrMhIZCw34vn8wqhWX4l3ILxZ7czWowpepaqQ84e01JmBoHrasDGsgZ5lMI00P5Ng5lRrTxhwaWRhyUK0/zPVbgaDt0ju9GsN9eNZg0vNzGpVR6jqd+3ayBGsdl7xJqBWkKMJwZum1DKClLpmzAdDi9//dH6TbDhyIixhHE/DP/+8/Sp3n3ifKUFtwpGIjCwaiYzCymYaqdWEa3sUSbUfnGzk8Mtu9dg9LTLtKBbOG4jrUAIwmOPd1iOfjPReE0mCXOMjDOMYhaGG2UETapq3fuHduNbExLvPC2kpdDUm59NGjNep/l7nAwefI8xIqX4fQah3O1WckRcqopUy0Z0Io+0MyqyHXYxOsGoYOPSc4M3tdoVEhwVZeHoY+DjjTjaybB16nUcf5ad+4hr+jhcNBauX+1/B6wYWgnreW9uf9PDXcKycefH6Sg2PaOPToJXtLsqa2IvLd88jj6V7APa9Mc5NK9xGjSpPdvDrMYLvKVLaXT7yLTNkFDAP4dwmEDg87BfI0fK07TZP/Smy8dOFKyHh5kE0HjVRC1CHKSP2l4o/kUhuRRodiGsHCnf79bBSA1HjCmXxIJ4VNi0wfqtQ8UCheFIjfbyQFvPWmnSzbyszlYFUU6qs83FiY4jXXDK8pzJ67+dGTilw+j9LHZK9AR34J/p0NMsb54zUd1ZCVntMIDVFainShEaK0YIzzSEbhYLKL4oGoWXybGvgObih0BEjP6Zu0McckHCw7oJKZJ3Nz9TVMZSRsjmKojoSvX0eWwCG6dKUrnT7H5hSpGdwzqVZjsFMWppbSpnWb07/793+U1uzcGnn+CMyL//iHv8+zuhipetCrRNGiUY3h8gyUmjZTEASQ9KqklyIpFdYlpGb2fiJnDFibRq+b2wUzQmmWZ8N1G62zk5FhQhrEm/cPkvrS1J/l3rl1wxFzuZ7SomKjiqkgHlwNk8qgdUE94jC3UcvMCnqJ/PKM1qEjX8N9sLHqgKHafrEmR2It0dSpZGvkKRyY6Xae4cr6Id7DdiapHZz0LCjJfZHU+Rop2kLsJs7A01r2T62BniXBwLrP2lF6kgJFDsEqZiRrIlJLWTNEN1s5js/X1zfipEwvrb2haOFQ7L3eizrtE597Ebzdlai5Jv+IUS1P9IEeAT7INYMO33/9Mh9+DMjVMQO72xgHI9pjbEWUja63UH7YiCPKZLSK08zHiNUz6mFrVBiTRpXHxOFNqURqusgDiLU3vK4PcAwPE0LxXGwZh7aOmsO1PjaGK4lemyFQ3gJHsJaQH2PqK2CFD/pD6LyA0AUfrRCLFQWJ6CZEqmPOqFEYlPVPoXg2bTM1NcUyKnFJaQKDUSzyOkicdaGe1Bzfpq2wr7m+h0LH4Oh6NKB9ZdK/Mp7cyu6q1dSH6szZsqmqK0hxhVZ5ZpK7/ULNvLUbNhNnUjqN1PPljquB/AlUXO+DkwniND8ym+64+bb0z/77f5FWox9ShujOEMun/8//+fco9PvwrCspsCgmaRf3v1jj5/fKGoxyDcH2t9bjYck8GaE+kh0hSOKhtLQ0/W4n5V7FdkQP2iQprjuGbVBPCY1LJyIaWad5X3RAYEPUlryeYpoRzWTDr2jWiw5yP7hXAjWbUTIeY0p8EMFVofrtm7eETQtW6Fxcp+PzDZItz3sdz1543fskqKFEmaEqtoFwvxT3bAURLSflNaoeP+2IBwZLlDedb6GO2oUwTiXPpYbzVA8YZk03M4fuBt8fwqg2vOkZRgZB1MpLLAqk6RVdR37WqWN7lBwFJAy2p/vueyTVtawlHlEbtt9AqL369rtpqnuAJdpOdi6kocle4iveu4Lp2wXGrYFRxxhhnlbFBuvWCEa4oYb6QVCp4D0VIGsL+In4oLmmmlTfgAio+1YMUvuzJhEsEAKt4cZN8dDVZfNLD1HJhem9LOw9sE4jb2WZ1ybmu+ok42oqDhH+ArIXgpz2kuJvA33IfLNwwppRhsN93+gx2d8y0pk0yWvktYT+jaJCst2kIK7knHYHUmGCPlI3oH8famjgcYDq6OjH+tZAE/Xk1FTWTUYqrtXit4E0LxqkOIgqvr+NetHPU2FKjOE60LmWMZsZPv877x9jOpXooEMg/ejFqEqWqYvGF9JT9z+Wnn76qVjYthpxnu6uK+kv/vQ/8EqKRoqcifpxqPm5cT7bLEY7RqS7QGN3EikCiaPWCyJdgkLeqTHX5hCx7PGZulZyywQa1qGJpzNw9sl03oimhJzORSso44AFMuj9tAfJM+5joNJo4RDfkqigg40xrkMUNN3i+ttZzDYNMVuGxoOoFt9x2+3UVHVBITry7jvp0M9fBxCbyOq/jmBQZ8dQpHWZOhicEVsLOg7JtvaX5GVKEethnq9fJDWmzSXbVuEgWtKGtpZUK6GAa3Tlk+fKJo9oocYrjiAQE7NxBhxey3RY+QAJBD4r8Sufq8hpDXogq1rXpJ1sHa0sx0FikFs+ef9HI9W5//rDVC+VQ29dPJM6RztSSTPesRIBDoxKYulIP8UyFz5GoTqsuCFvpjX3c/iUbhLb92ArEWVu7IoTA6he0kNppBp3cJHPOCmTGo9kgWqkCsq93DsFQcjxzb+9cBuPNiBlWHgzVrU0pvXUWcr3xsA7Ba8pXjTrhMyDTpRhcJegZgTJQUKBCVGmbHLxfQIawVvLTAiXhsX4AzVON5SrESJsEILDCCOZDyhZ8cXgsPE5K3EKtXi+2OEUc1muG1Is30iVCbfqQwjIqOpqw1v6zarVau9xIDh40m5MQdYAMY+QRh05dhKjwgBwSlM2bmGuFCPbXDFdlH79M19MB/fv5/PaJC5LZy6dTu8ee5N+F7NN1no2qdVOZ7z4LHCx7m4AUu71S1dSJc+F2MV7urCunHoWaa3CRGtEWdMdkDAbwaU4mVbusbJyPhMnYZWEtkYNpE1eHsidDWy14nWeUnfGmFTugGGvY1qypYJRqWkewm3cPwGMWlLgGiDtew8eSA8/dH+kb8qJWccYFd88dIgNkK8Agl2LYcs6lm1ba5tNBOWJ99awJMwqgaBql3oeOmx3VJmKBZGXZ7QVx9MiORYFpUYXEWAZAg9GHBfZqesYi9ZjmDILdcsYCQK2CLbOIQCywnVzMCtJyUsh0e7csjvdfes9/DepPyd2w/OPftSouv/y1VTvdIZwdNlMujR0CXdFf6Ocw78I+ROvop7fFKjMAKpLjmDbCFsRNDSNsXmpOZve6dFMwQQopmKaV1ALuVwMTLg7RCy5MaH46UCcBzqan4V9RRxuH57eXnlmDStklrGLWgrTdh62NYq9Lb1gkDf5meCV6Wh4qHrsvOM3zz+F0GX+25wOWgvGFy0APvMofbarIJHu2hUyj/28sfTZ2svmCWVnNKSFVvMhNPUzVVADMbYqFqhVWUs8I4CmUA0INrqb14imbGIjKUkIdPKiMq417AbSxAEi1hmYFBJpK6En9dGwdeCzhFSwnt7Ib3/uq+mmDVvwF9S41FA/hp7U0d/BIZEc7Cg87AV06a7gII9yP0dIiWbJKEYh2pbgLMqcVeJe1LH0bTWDjQETC8rwPBT7tx+pK6zEEdVy79fi5XUOQ66+4XUcKZGB0YhzaxSiFm3j3ussBVZs9AuIDAJgOWO0jGP1gs0gQulX5SSe322372Fs5dG0dSv6h0QkI0LWa5dWNp9++IMfpO+8/DcYRH1aBWpnCmerwn6dRGXPVB+R11pOfEoSgI7bijueM/ff7Z07N22kdsTJ0y+Tve898pds81rAGjU7fEZmIEECECyTrsbvJ1QEFmAJQm9W9HIvdeitI9Cze/Pu9OAdzAMWsSwP59jywo1G9Y1XUyO7UB2Nn6+YSRcHL6b5WgAF0r8poFq97Cj57iTp33WakgIOhmxHjVVAtcCdRoPbcGyfx6ao4wTBn+KDzEl8lTNlFIuLy5sL7T3FKhx+To7aikCLfxed9Kg71KSwP0E4jt1PbndwzUsVyJqh2MVm+eAHfUnPEqHRYrYw+xTNXuMmA5gy0Lk7o3jVGW7OJKGol4N7Bdh6iHRvRYJN0qxOIgAOm5YW3KY8Ik1Ow5rPU9cYJUW1VhZ1R/IZDyP3T0SUFBixNlimiz/H5K5ol0OA6h56rXO8fg0I4VXYKafOXQnBHIc7R2g0mn4Wcf+21q9J/+z5r6a1FM4LqCX1TfWnHxx6JfWOX+fNGNUQAiYNGWEN6RFAhBPc0ykmXZdoaUyhdruO+7iR+zXPwewlmpjF2Sit5DnKQcxjORgwtW0DWYKDpFXcpyyZDRrI85E867XVc8ibmC/SRcmQmcIhiQDmae/S1B/ADt+LV18iWolJBxmVZ9LKmM/zn38u7d17S+hRfJhFcEejxwhA0U2t+Dd/9U2c+GCIC9Vzvyr5PNfYOdyjtrxaHRFBdJaZGS+RWD1AZfVWt6xCunxbasWZlTi6ZGNYzUSQaBkYPjOpUNZiDTxD+ZmB3PJsTTtDGYvPIyVLbqe/QoiVgBDKcmQOu9bvSI/e/XCqKa7nMzCz9uJjH41UF//LK0QqN2xj62Xz6Xz/+TRb7fZuEJJpPByFd9ZIH0p97J6yRnEMoI9FBovchBqiies7l3ObPVjYw/63lQ0RyjUwcmpnOdyTMQujnneufWR9qzmhom0AHjK+Aia3UchnCniWA61akqkHB8qiX0PWwzglGqIgpJERwoMpXVjVYyffjIADY0pTgohiaz1GSo3Yhf5D79hy6hycTl3UMDN8o+hcSDjrjfgnxkq40d5jUSGjjwCFI9wiT/LNFumTBJnUXo9FekHvLwppboeKQGvhNW4kFXHILSar6ZVo/LE/V+aHnEIi2hUg8tPQk2SmDFJs22+ZNANgjOW+rfvSbz71UmogJZkFQOoc6kqHjrMCliXZDnA2Ad3P8jpnOwfSISD4ToxvFjrYMoyXeoCBZw7ckW5Zty5N8xzPnzqFuMxZvD0GwctXqfun1FvcO2B5rqGJcY/WBkAYPqr1j/Nzc0x+uwZJFoOjF2Ydin6a7rmxxPTLz+7Udx+fXyOzvlsyNY7aqiQdvPdgev4Lz6N0SyPWuohTsKLHqJScRtUDqvn262yE77lKWkupwcGeddMIkcnswnwk1K/0nR4Z014MUprUlo1riVLUgwILQcw2Hc81cKbFZTlqHaNtDeUBalS/DTY9vVLuWd7QGJ+M91C7UoS40PMkSpQulKaboT49fACjKuK+YWT1L90Qqa786K1U1DcmNsHFsyKn7ywPhLqogTx5Ci4YN3YYkfxRvMQAtVUNS7Or0VGfBA2s4oLbCdHl0dSTEkPXGY/QT6NRfQb1zich1Y5gVZN43EEjxDxCjDZhY9M7uS43fE45MyOU2ZSvpWGEUamQ41pLbpJkV1KT4JPZ7zBkZyQiGOTONwV1Rra0sGtBiSdgCw5/Ne2BXetgLVQtpUNHetLxDhA+HsqsmvCkcjqPItKMaPqJFAqwWJ1xA5w6FX4XBfMGuyVQrTnlql3GYH2lYYU6k0YcnhmSKcCG6epa+GHuIlZyWIhXsZFp6hTFRbxH/H86cf5y3B8PTC/zaeoraHCls8XpydsfTL/0wNOkG9QvZbPpcv+VdPzScRgRcg25ZlKxYbKAnxw5lS6UM0a+biN7rwAjeEY7KpbTl+4/kFpsaEtiJauQX3iVXs6lzmukvQNRO1bQbBa11YHo8Y3qq/nM9gljOE3RH1SIdHTSoGylSLFS3puAGkyGZrTg57iAIdgMnahdjeBcl3i+CuI0kgJ/6cUvpTsP3FXg7/mss2SBozrWb0byrkuX0gfvvpu6r0AqZn5Pzp5qvg51Ox5j6WQJIfBUzH9Uc+93b9sMyrcurapnoppn4oINywXlINSeEGjxfDqzFds4YzxJTQwjEXVWQR5NcEYqkOBSgE3s/wrSh20Ff44PUTRfmm6BpPuxux6m10WmRMZT/9INkWrwfFcaOXMlVY1a58yni32n01wV2gpNLHabGCB6L6Hnh/5E19WAYdevW4XXRwBmrC814P0bsega0RG8s/oM0lgmMK5pGcUclnkO5wRzPGPQOwaY6RmYXGDMmYuy9uRill2cRaSUy6dV5e30pnJZMs3N55UyoEO7hTRODydXLwwqr7YMMMEvy834fW7oyngI2gsHorV8Mj24l0NSt5gOHx9Pb57iM/Gac2omKLJPqmGxLp1Gcptc7VAe4uZaO8XuX26sXq0RGo6RM8TzVfJ1raWsDG6+ubhezw9k3WWa2sTB3M5oywxDhVv5dwPpXy/3c4gUx77XCPXI+S7Y/hxIl7v1kmYHc16mAxPMv3Tf0+kzt38sosgMROdjl4+n01dOp8EZNCzcPMI1nAKQ+PmJ82ly0840vZHaCy5hKYTVm6sW0/P37E0VE/A0SeHV8liUaY8TmCSa9FwbQGraWo7aAyha/mGsmsFxOfJThbNpaazmwFKLABxUKRXHPTKNt3c3ZTqmJonPBecWu5F5lCPU0F0KqnBNszyHe4lSX/jiF2NyOe4OtzmWXXPA3bQSOvVc3/FjH6RXv//3OPC+6L056GmD1RaN5axOK8RRyWjqeW570P/YzmjNjk3taX58MI1T/wvhe27mMDB7gXJTBZjKYqxHJ0zJwXnri33Eo/Hf9sUk7zqFEUOSTMG7qyHSTxfF8/HmeZ3ihbK0B4b6fbfdj0nRHCb9q7kxUsn1GjpxKc1e7AEhgqXeeyItVDKisaqCw9/HwVqilroGybYDCHiMidP2VDRDvjvVlxpBB5ugMVXpnYPuU6Akiapx03141iYypqcpXjHbNMmcVS+Nw+4hPB0N5CkZ04RQi9slDDCr65FKEN8buJhNa9tBo+pD+8ARiF6ipQV2DD0ZV6If5WPKRhWQu7UPD0HlG41co9raOJce2VOX2qu4mcNL6WenptKpIQ4G3mmJAxiEUWbHMqRolHLHrAxpZ4CoffR+kXI6DmGBmvcbLeFJQ2lVJMwIK3jhJ+JfPihrhwZIpls3o/vHvbIW2wh5U+5eHwKkpSBRQ47QkI51XB9mnB4hHQ6+2fCi9K3i6vSbj385PbCV8XkQzwkmB46cfpfRhnNpVBo6ntoxux8fejNdmeCAbrslTbMEwdSrigN2S+ViemQn3MNpZuCoG5d5FrIucM8B3QvqjNNgPnv+CuPn9CK5Z2WwFRo5/DVEWtGzZd5nTWt9WqcoDPdgAS9vwSnIYUNUlNf77GMJShr3Xga8dCYJuw00wT/73HNpDxIARaZWfiM3KNb6YJQStAUZbAq/+cah9PZbhwPt0wjkMvrLAciM6HNCqPND/YvPwG9hQrCNchXMFXY9m9GEdqBpIlYo9Sm2ebiwj/Oj3lUt19VM+m7m4bT0mIZlj5OvIF1bX+FMq2M62aliZdIwMpwGpK20Y9120L8DqXoZo8Jqal985KM1lbF/7HRnGj11OdK5Y+y1WwAAIABJREFUy9dOQhQcTzWrq6g76FkRqXq6u6AmXYkUqI2bu8yQV/3sCAYFZ2phnNRKSNaalJMUXjrn2B4MU7k5ET6HCk0bXOWCdU9gSJ0j0+nCwHQaYPXLDP2YBeBgUTeSrbSOKc092zalzcxYKdAvjD3BA77c1cUu3J6Qhgq2QJBg47bn/zdKBTvClEEmASkLNJ4Dm6vTwY0UlZCE5/mZjuni9GbHeLowAszPjRIajWXe9p1MIYPkSirEwVYJSlelgcmE8Ct6XjatnVC10NMsTV35nd7UmTBHvGVcaFStqPeoJCtgsaYNbW5e3wddCiNggJH68zCrj5w4G9B0dU0DBTm1BAdgx/qd6bc++WLaVrM6qEgj86MY1ZHUNdyNAZAu8l5uTP/+Tw+lbtLsZYxqjqkDmQ81zMBpVHesrk11SMvlB8KIDgc/1yVeE70rpQ8oWK6Qsl1AHes6CO88qKOSYLY+XJzHU0MEtZKNmNSvRIASHZdNcgEA0zyuWyckcrqIoU5IyOUzrAGxvIs9Wjtv2kOPDZXcaIcE3BZTBzMY3TTpogTejs5L6e133kmdXZ1ZviDWv2btxhgGtQblBpuOR2/J6BbbMK23HE5EpAdn0AByKdF5xsntgMQxdNLAcTKtYhxLDSlnO5GoFRTZaDenFITNbYLBNK8lgCaTo1xDi8a/KT0ADgTnlrpmpq63pfvvMFKxGZKzU/+lG4xqrm8kXT92PhVdn0jVzFNd6TFSYSjt1ena6DVu0CKIDMu1MSoFDZtZRTo7NpCqADHaGLdvWqJZRy5sgSfiJQRfLHLGA7MXlPXE/Xc4t2CvGwWW4bqNko+eByw43TedBnnmMxiVY/ItFI/33Xlz2k79IYBSbO8jCmIh8Ll0hdWdHdQdppfy0VYUdnxWKzNXMSavYRMdVnGw7tvSmHZUM8sETWZRTXiu5ep0WXq/ayxduA4EPQd1hyi6IFihuAtG4RxPjBaEdHWWKpPMKShi+hF6tCTvOd3LTA3Z7AIcAd1iUKoYqTWnqm8LUcqFCa0QbetskDu8RySbwYhffeOtdOwMC8xR/lGhZ4xeGc2J9Mg9j6Zff+DZ1LYkPQqQYqw7vX/pWBrnvo8zyjDFvfe+nIXbd5Ip7JGmDWlsNaM8vEr1UEe6q5m+Cvl5tQeG1GyIqCTsHcASz6QRMm8zwIYcwSlpR1LN+OpEK88JYnuMIpb2C4tEO0mZCQzB6ZPnp0bENJzCqCsDgpYnCKtduJ779OCjn0j77rqbxjkrbI3mvGcWLTU3IEMR7STSuTLoOMsHL1wAKCOtVLPVhmyA5XF+MrF5ZfG5NawZgtrAluizpMGLisNgLAvc81mMwPeJHdHRr7QtQ/3Js6zGSdYSfWuoC9vkb9pH497aE3OcPnZg6UidUiaSSp1y/qsKI2+tb057d+5NTz/2dKouJk3mDDd/6YaaqvuN99McqFE9qEYZwhiXjFTVk6mqnWUFw1dxbrOps+NyusoS5ybhVBqHkyqaMouCLk9aQyFcYREL/FrGYZX+H6MaICURSvVI/LnGFOCC4iC6eW6YqeAQEevSME3nAadUJcSWxBTwLds3AIBw6Pw5JbEcoefnqNujp3OxG/1BlWl5HQ+fmd+Szb/gqeWJYKdVK5Yn0s1E3d111EKkTuWSSOXoVZKyASkPz5akM1en06lr8B7HGXzDjItjOjnLF6v2o9KOrGuNTEQv64CLIAmOZAjd6KbOt7WXaY2Lzmz4CrI08qBFp4xUanwYeevdP8vhdefvxt270mtHjqbv/eBHRKlmDo+zaMQpru35J55PX7ztE6luRs++kM4PXMQRnEyj8yBj/sPziU2XUsEw8lNE3qPj0L+4D41TXekgIicEaJ4PK2VBF893s0OMGramUgSOnID7G4q21hOANkUYR719HMRgVHK6iqFa6Mvdy4CN/Dt0APEy1aZmcijdYRbR3ZQOpJXDt8RrNzAc+PATT6RVaxCpMeW0fYKZ2DGSjDuOQV0H9pcMew1ZsAtnz8AxvZ7KcKByPspiejHPcqlsFdPW0ftU5NMa2PF9zoXGymcupVRYYtRmSgVjQ7HnItJ5MwrTRp6pzBiMpo4/r4DTWgXY0oSB1RL1W1i6UY9AaTljIWYliom6PE+Sr31ZpSBoVac9O/ak5z71uVRdQlmCUbV9+eMfTf9Ov/xqaoBdUkevitObLg6cSlPlI6m2vYY8v5tDBdp0+UL0N1rIqU0JRAMXgTsrWaOzvo4xafpHFRTNpYzfK45plHKFlb80pNBsLPwK1pA2oHfBUCbI/Ud47wHKg8tX9c5V6cCB/bH9nStJpVqmkmP6LBEdfm6ci73U0wvipfg/TVozaAfzArjwe/0M0K74fBuANfe1VaYmjIt8IP6e80EUganBzYPrQipamTpGi9Nbl8fT2euIiDAcWMKh8vXyPlgbvI6s5O5/VmiiZyaFJv6dF3rrOGSUaNi19Emy+Cbrf5rrSTNgYNDrihkgrqmyoORaQ26/5y4mrznYf/qNb6az5zqCGTEFsFOCtsRLz76UHt+yH6/qTBpj4n0X0gc9p9LVwa4QjiyDWxRdfxnWgAknr02nH1xCK4ODt7l0Ih1ob0xtznlhVG+8ezydv0r0gQhaChvAXpJOL5oQLp8D1VyQy4gTtAlcTGE+D1o4SI/I1FF2eLlKUzylCs5KDUemlrq3gRS2TKOyFuEeVblxEae6etPmtO/AQdRhYcEoyWZ9bdMZJ9RBs/0YXMdOWjUjSqVhQOprjNlHY9ldKVGERDK+7DFmFk0GODRk3886SMMC70szZAVFMG7maBHM0heVhBECNM5DeRhNk/SARr9QxiI9B5iqhu9aBQ2vgfSwWb4peoCitnWkhrFsgfuhdJopvfNWS6Tl69s2pCcefjKav8tkVutf+uRHjerMX/0wtczxQr53MUY1jLdYvp4a19PVZ0x7niHFjivnUz/zU+5kdaVIJzWWyFwRNc4q+nsbgdmr5sZSOc3iEjQtloLfk8ursCcNa8WqCkaVAzsei68JrGUSwxqHjjPLAa9tXoMxq7rk5kVewagTUljKURKt+MlreJhRKU6R7WtQKidYYwl4qItApURk2t0C5NoAJE8tNQcKqdSxDra5qYgc2RFxjIGHMMkNOjuwlH5yoi/1gbgtAU3P4oVkvdufsXCVAaJ6asw3Re1l/eSWQTygaSgXZG/JdMUHYxqhYEorcztN9H3kCir7JWvX9EYDbWQEZgtDmVuYeL5AJPnjP/k6qCDkZqJVU+uG9KsvfDXtadyQqmYo5KkNL8Gi6Jl2srUrHnQdMLKppkxR5bUuD8ylb54AzcP73rWqNu2ByKsXVlvj5IXO9NaxM6Bx1K6l1ErFCPLos0yB1jONy0j5PBSoaZgIRSB/C842AUQIuy25OZ5Cv5TIXUONYalQx7VsYKVNGwCB7BcPoK2MaheDc3hb1qxP67fuxG+RJhkJ+Qxucx/FKb129L10mGUMw44PheMlE8DRuB53AaWuBQZYl8cGoVgJhIEwu22G6xPKkvdphPJZKDKzSASawjkO896T3It5nMUi7JLsYH/BqOIM5l6k5IlGHFIDkb6E1kM96V4LDkEUcmVhdy0AhbNnNvEdjmx2Yp0MorGmMX3iwY8TqVzzQ9vk8zfUVB1/97NUMU4qY4oFpN45wjzPgkbFEB0CMPOkdl2kf6NYcxPNsirepAOKfaWHC7Smghx1cxPTnoyKlE2DFnJ4PVQeuDCqnJnZjA4j8vdSPoLhox+xV8Rf2iRe4BDPYEwjpDrjM/ajXCjmGLUFtcNulL6ZL8KBl0UvZ8+CFEqUEL50FfW8qYmieJ0aYRitPK2vBsnDyETVNCrxlOZ6arcmdRUkweJ7+bnBhYr0xvmx9F4PoEhpNfUbUUnaEsVyDUiUnst0wnpNCN3U0GtU2N++mmmYbBJxdaF/Ge0qUDl2IN2mDtERWdLKGIpPeUBWMai3aee2tGHLFqJbY/r6N76VXv3Ja7AGytOO3XekLxOp1iAr3MTnmWIxxEnqqcmiMVJfqDqOS7gfV5luah4ZDaNzZel75y6mHoQjb6NoX8+1Nvie/LsXes/Zy9SjV2GKAxLN4GUnZSSQOjXu2I2XJ3UixZvHYIr9Ij0tLTBVpLEx75EWSAlLma+rplYt50C2EiE2QJS1p+WsVtQ8RIQWBG/aN2wCNFiTdR9Bzpbs5fF5O8h0/u7VH6XztA7GAUQWZLZb7zhFzQ11BKkUJnkxJUYVhryNtkQbDekGbt60U8zB5MhUt9gGQzpdyij8EM/gEuzzYSUBigVFdLRGOKNdXkBYzoErc9SI81NNBG/jubaQylbK4cxJVKC4ymwHV1BQBIfgup41vIdiR+tXr0vPPv05OIXNrnFJVZ+446ORauTd02myh3FsOvil5YupZ5A9PuOd3JQa6CbXoaegLYdRjZN/OnBXz9K2Lnosod+gSD19gFVUrbtWA8MyKjI/2psPfwEIBDz8B6Oy/igYmX8YrQkLV5FBeVzA6nNL5Whgs5WdRtbktM1eeydMY0IcrYzmIzcn0PS8b2qWixI1nOJGBESMEVYgzi8yOARXsRgPVKcYC8hmTAXLruC9SZ8ZinSGSBH8/GFneK+Lw0Xp5xcm04XxEh4OwAkPXM3yhhDJR+PbUe4QiclFupxAGesfNao8dqKyqez7SrxsM7l6DTrewQbBgVQUGtWrkYXegSx0K+TSJvZtXbjck7751y+nS1396a6Dj6Vf/uKvpFbG7CuI5ucun2Oq9SiRFbSNaCKH0vRN5rlkUwh3rHapTl2kzdcY06kxSvJZm+FJ6tau0RfrAbYfGQUJw+MOoTbUC/I2bE21fjPtBYQ28frhEf2lcyz03Io4hFU4jGJlwtgjXEz6X0UGUc0zUKO9ietz+FG2jWjo2o0b07bdNyHQykAkvUiFbayrFok2nYx+/JeX/y5dQH9/mqhJESMNHOPg90aKWQZdcYJVs7RsqIvvhJGyzn3FGMMCIIYa76rwyvuzEW/ze5kMimKQ+nwkvQffcZpI70yazJiop7jfDWQKDZJoBSEArJZweJqeHMNaF2njJDU9JR9CA8XlBLJM5C7yDBUbXQYl/eRjj6df/eV/mqb6YI5wD9s/97GPGtUSIvizaMyJsTqXc/nMuyzIOsqIAtT/MS56ciT4WOOMfbjiUX2Jyx2dcaBt1M66WIxotgaE6ea16KBhiEuTw5kaxFuJmkVXWi/g/xmtTJXCg2R4NSOFyg7naCWlaVaIndTOBWixMpIpzWoLzXgdC1hROYp0p4l5+PEP72NPzA7/FCncKA1t83ypVM7D+q5FeGDXApVh3Rqo581zFGeHDztBGnhmpCgdujyROulnFQEDK9ksBzEEZKSxhA5ElhgWXl8Ri/ThOUIS/WPrHK5Tuov3oMX0D2/rnRB4qZHPSDRz1H4Xg5j2hdyLW8RY/eGjx9J3//5n6cnPfiW98IVfSkukQ31d3ek91JOudJ3DmKFWgfp5O0sx6iYOs8OPMSDI4ZxxTAJPu6wiMJ9DtSOL+34ApuvUR/LgJD9jjrQTylMX96wLQx+hjpzy4Bs53EOcO9m52HeLpVMELoe7hiw4RFWIUNQVnJs4tKazJdH/WUOUuhnRzx03MR4BB9HPJMhUbM8Px+RQ4yuvvYbY5c/JUIjopFPWWS5uCNVfolQJtKgWypFtNNDXO6XgyhyeQTXXppSBIzNmBQEoRa+OZ4NhTGMAJ2iEn6PfF7xTUyT7jlyH6OtmRm8qzWJQnlqEcmYPTnUon0Ue24fKBh+yWlkC2wJuoPHalUDgLCyS7Tx08MH0wtNf4JzjODlZ7V++Af0LbbOYifIkAAAc/kk6ceRnzL7UEWYxKlKobtI9qfmxmoaL6O5BRD/mlxzq4gEqB01NdevG1tRSjjeb6Cfdmop+kzfbwcjoifITeizpN0rxheIPfxZLrGUx4GnLgNrdVldGtCmnULdR6QiBvL4IUfEx5avQh+LQzGP083OI6OPZRDQclBynqdw/vIxSTmytCU/qNLHME9HJUopsByL97CJHSp15cISKFUdZIKyfG51LRy4ywCnjnYduaunZKiMSCkrYY1JrwnrG0fuoqSyXbHoL1HiI4qIxTOrB5gaEbYCmg7HBYdAzWhOsAbHaAQG0AfZ3zAfxXoOQab/5tz9In3/pa+m2XfvSEOncBBHi3EAXxFv6UyzcE+YV1nclTzMppKMYsWmjUL+GjBcpm/oQGrW9NsfURxg4la0whqHG/a5vgdFek05ys67i1CY9TI5ugMyGBoBJk95Qj21/CgWsObX2SbNqTX0dk48mv45JL58XDNxzzz2sUL0/2BkWMELVvpZ1lZIEXQAV3/jWy+lCR2+qZofzHG9ThPHoLH2fGjKLVsjCa5RZ4BrqiDBtGIXPUdK2Q5PhRAJowYkStR3MlBY1jtM6Cr9RHXUb0UsOffKPM1qrAY3WwnApU1nYpYUq+4aDMmU0i3ZbilruDVG7CTSpUWkrZeumLUTRBVjqO9OnH3sKmpJoIPf/Szdw/9ztESwGx8rZ5vHmD/42dV38IG3fspoXg5UOVanj8hXSQMJ/eBJUkdz0IZyNd7PhNzmCUAkARRvISWvFUmqhNqtlPKEMblr4vILDW+QGIIYFgwEZaFntGEkp2naVTl7i0Yr5bw+tAop5AyLpl5Qa4WrYFu5bdaTEC7d56m6rKVb7jPZ3ovPeE0I1Nu0mQQVHqX6nwN9nMcDgRwihShCluFYrwcJ9kbz76gSL7ijGS0AO2huZjTF3x3ksUz9dZvziTO9oGlxEDgBlUgnCTohKTzL1s2/nsKX9kxB74X1klnsG86I5rx4jo+hvIvWoB1SQFrBMalEf+ofVqV1Z6E0bGKdoCiHPCop6oLz0/omL6eADn06VMM8XpRBhuKdHuijsOdR4V9n4HhRpPMUcRp9D6L+Hjrkwco7MgjwejlnQLQ1LbcB+DrQUo0CcQTpn4f11ML7RMc58Evd8QuoYLBO8W0bMzM2dSCCCVEqs5Xkv8OVoeuivF4wv5JGDXbIMPas1PfXUU2n3zbvjukxPoxVh4xmnM0bp8JPX30x//+PXg3tpxA1qllGD66vj2dZwpsqVHuOaKsks1kAcVp02L9uGCW8mEKMlTke44CFro1SScvYyrnL4/RPMypkVs7qIzxbjN7y+0+UOY1ZRe8+7bIPnYw1ZRq0SQq7cU1kZ0uLsbakeZkDYsHYTbYSqdPP2m9IzH8eollleQOnR+OX/n1FRgBI9SkDSBkH5fvr9v2Eo8XK6je0I40SqcThjpn+SCQ21ahY4YelItdOpcqimiWLVnNhq0ypSwRoK2A1NHE5qtCKpNNYhzhnhScpontU0r+MgEBHwIK4jaaQAdBNGpILBmlQz3bBdgHv1RkSMufBMAhEYHr+nxAIsGUv93ZfS9Z7zEFWvxwxVsSlBOYZhExJLdGHyOLy3CY0f45FL6GKw/snidExGh+/FDd0OlLmvEWa5kDvGtUC6curaSDrWA9QLzb+ExqzRyZ1NGotOJhYwc7gcYsxDmnhMQQoFVfh5jXxZqWLVoupJ/0KHAN4azVCRJRWF1q1rD35gLLfDoZSAKBWVoNHXuiPN9gyDzKJZT/5/YugyLPWc6kocVhzF/o3kZfPXmPfy9TloNkYV8J8korgaVlKoQqgzvI6SB24g8VkOErHkZo4D9owV0V7geQxinJMcxEXBBV5ryVF5fq6GuqoNrfl2DmURtfYYLPhh6hudnSCEWiQr0UoUbT9Dlc888wwseAzUCGoTF4NakVW43NmdfvDDH6chXiN2/Mpo1yyctxMIcRCV82X96dZNGRT2iry/ISAjaMS91JkohFkFmOB8lzuRRQDPIU0wIdJKxlMF9croPU3faRFEsYLXcLZMNnu5CC7+wzq7mjaL5OoqenZ+zwT3TsFYN4KWlRCZcDT33nkPrY4vUVPi/MEAGr98A/rncJpGtUADruv4e+n9t15hzeiVtP/OXZARr0WqcR1CrXoUNm710tdBgESaFAIZ8oFxKOXEGQmK3ShP7g7ollZzM6s5rFVctJ6rmeGxckJ9MQWxwsGqBYnQuJtVT+tY97LFlZCpHsg6JzrGkirz/qcoJGPIjygncoUHHUDnvfPy6XS18xyHFI0F6pQqjFfUyc0fCp5oVNe6QDHZABnNZw5Mx/AC9ROLvjyMIEE7W8vSwVVVaUMpzU0cQgmoWu9McXq3kwYlhzxVmQbKAKCQ9kG6ZFqqlJ8KQx3nfVReUvegzOVlGpVwNN62DrCjjuVrshKKuM5aIlUzoI81VTsj3xqYUdCxcWudtjU7+DcpSN8ED7IYqLwnHb52ls+U0b6VcRNpVXTrMicObxw6edyySgmzpIi9MC16aeBaMziX5vOTjiPCpw5HP9PFE4q4UIPOIQe9QF01xrXJyVyUeGpax/Nwv+I6vHsrOXI1rQ2hdQdEh0lLu5gw7h+lhiul14WzW9FUXIcoqsvp1uI0lBrIQqd5hZE1n4v5Tp44mU4eOx5IqJokUW2baoqsKnNgbWgdG2M5mawsOKRDc4l6rM9Rt5Bnaio8TSp/HSO4znj/Ai2ZZdc44SBq2E5pmi7IsShDxgltCdM29Uml5BA2k2m1t+nMmgJtriCbGkObsZdyx+0s9qRmyGruv+Pu9BsAFdmoqPVuNKqg9WNU09zczvffTWc/eJPIdCrdtm876BtN3kUE78nBp2l6Ofs/4f4jhxI5OEOMMiuFpSKN0UWOlemAa0un3TPETdhPD+ambWy9oHFcQrpjoeqYn0hf8Pb4svCP4bCIUhgVhy5ItZGHZ5AjlsiJOAYdyp4IdCH+ESiRPX/x/EnS1HNp+w6WS1Mo19NzqbQ/witN4J2m+B63lnRjWG4gn8KgR0D3Okj/+u1FAa1vaixPe/laAxO8gnzeHH+IqdtT/SBONvpIUxXNXyTymno57BY6DAGnc28wtgk8pbuFK1UlUicu9DAKkYpmrcTgci6oBsSrBTR1Fb2/VsigMtdlu1uEFkGi3bTzDqIM9wawRRWgU9cupXeunoXeRWqFY1I70V+hMF/Ir7NMszmdM0Y0U4kwGtV1jMro5XCn2gyhBqWiUKSDjEBgVC6SUGvC57OgE7M+8/depywLp64xfFku5JLKVkX65ejJENH5+DnUtiyU7TX55eQzze5nnv1MunP/7aFIZPqhfIKp2zS1jArH50+eSOfPnMGAgLRFME1XMb6YmxP4iQ2HAglZsDNQY77NKB3LA6QvYSSxeILrmhMj4D66OWUQyWulCeZAGItpSRh15RgaBWJlrU7Ie4ZF+drqAra30zdELEaGvIO7y3z/JO0kI/6ysuIgp4/uvzd99XO/RAZBdOX8Nnz54XgWH2qpC07YNZnu7U/d7x9JF08eTqdPvpV27VrLB8GieYj9MMOnEbxXfVYlUVGHSRVLsfo6vG05F+dh84LDG9IZnwYtvGXnDvYB3cWCN9ZF8jOxaZALMuXPUsIxvVSA1uMP84VoVAIhGlXMKEl9Mm3IWnVqzLl4WgBjgt6JkePMuZPUCj1p9+7drLBkAXgjEZEUwGCnIKjahYuwLEYxrtNnTqfL0JymlyvSENBrMLPJJVex9aSRGZpaBR/thXHDx4l03XxDCSwBoV8NqqQwnuKWRbUMvHAf6jSp7gjRSmES13BGpKKg9qA4+KeQiVVWFaeihnumMIxzRg3AxYIYUoF0NMVExM233svuKepYaqplPveZXpSWZvpiGXcln8OFaP6SuiSEXawEsuCEnRkO16KjNLK0cYCjeNsxHaBRSv6ck64ACu4jDmCHgzICNDyubDbGJFdThkrsMi4gf4It0pJqMbAq/m3N4XDoGEX8OM/y9GW0PZxGjfH43HPy14F79qdPffpJDnEeBIzNJ5wVGenDKPF+8M671MR9kd5Z9zq+7ubEmJvj4VlLWhbovDINyn5khrmzapXUJZcNFrazYMgtEJZLMLqzF6/gOFx+TR/SFNW5L17Xn1nEeS3b7KV+rgTVLqXRK6RvbaeT110JssUyBlf0AMFX8WzrAcE+dssd6YuPP5Nq6GtqVLUv3WhUQeGgTkB1tvO9IyjUHk5n+dq4oZ6QKXWJNIEelWRMl1YP0WWX1uIOJht9zt8Y7l3MpRqsN1u53zYado888CDF5ao4SOa/YUzxJTTtqxippJr4d0YpDoRGJb0k6qqs2xfafHirOUciVgp0L1eSrdO4pJxn4I05lbt129a0DiEV974Kx+dF1/lgqmjq1sIuIOHDRz5InaRWs9zkOR+Q6khqvBm58ZRMhCfk9oKrpsxQA9pxFu323VboMdGsDIkyYynjDhzQUQ6xpyG68KCO83w2e1Mxoo5HLOf9aqn1aqkv1a5wPKSKlKqG1DC2LWLE1Q1r0/YDj6bBTtaF0pifB1m90H+JfhJFtTkQaUjsx/JwaFSmfnreOAqmZdYa8E5kd6jfAdo4qEIUzyyrI+Z2gCpXpo1uZhkGcZwiUg2q46cIkNcOUXZZXUfuSTGHXQJtJYW6taLPuZYDaXQYIOr0I0swo36CSG1A2D7ChbSdpRMvfOmFmHjWINTQt76LKV+WXL9/+DBgAUCR50HDcACRz2j9nuXgmNqNrSFQpCwRoi6z6c7rybLxZ4KOJGSP1AJAhjNbypYN0Ozu7MLYrauxKqXIvDey15cxnopVq2l8N6QiVJLmVVkKlNLxpYABeX8HYzUqFnDTO2sh+2qEQvXIjn3pV55+PtViVMqQVv3SjUblKXdEgt7F5aPvpLPvH0qXzx4h36cOWkUmjdd2P5FrL033RilsQ8XU6MGPxrIuU7rQVIcOww2vweL3335bumkHFBVjdbDFZW9nvDf3p7wRcS+iyShBNW5OGJaI1cqCAVgQIeHMzYN6YcTSKDUoU4NZbpDwdvfV7pA7Xrt+fWpTHAZjF5nzYZY7BmoHxPEB0pdxjO+mANvbAAAgAElEQVT9k6fT2++fhlDLe6l2JIgSA3h5L5U6hTI9iiHe1tHYjE1+ghMFpSQ5Z1FPCaPz/f5+xrWYRHNTVPXq7GtIU5JUWx/bIulP8ZnqeOB11APWVELysqOrqJIt1sUq2zbcnG564FOp8zQenAbjzOwgnMxzNGY5TLzWso3NyIwLuobyo6wpOIimLQ5OihCqfjVFrexEqxO6kkMl/MYEc5SVuX9kBnIdSL0fhHdAdgr3YkJWAUI45LNRyFfhQCqpuSoAMmSsmAEECmrkcWjQ6FfgYIbzcUSdg7l9x7b06c98OoRWlGO4dOFCRKE6t0NySM+d/IDniuGamUTvM49qhLwzTsZfaku4oil6hDH5DWzPvRXYMALrsJWPK+dZW2vZs1Ou2jH/KxAVroGeTlG6NJI2t7a20a9j0YZnVnk0DHUJo5rjZ9W9yHpkOKigvthKkDnCrmqQT42qgemIh7bfmn7jhV8GoXT8hP7VjZFKRnm8EAfuKkDFWz/5LlLC79Fko1MMGbMSLyoMO6BOBQ9I3T8PeY1yx05/KghSaOZaiBpdtm/Zku6GJNrEDqbo1OgtpUEJNReMKg6EhyFuprM5elXnZSTj5sikIWkIMekZtVYeAdHzzvGlclPk3Mr+orQzhGpQG8sAWmEmNLAt0EXLNUYIt7JbI9h45WE7g9TH97+DJNh7Zy4EIdOHkNML+YHy+jAMnIMNSX/GusiUX0ORdxYrSu1xFTypQItTryPUKBq9Mzmh+YdX1bCrjYK8Zj2vZ+rXCPLUhJfUCcnI8DMqn6Vm3rbb7k07738SowJ9ha83AV2sY+hiWmQRX5Hqsdw2ezT+mqZXN0FEMVrZmFd+Syb5DI5wGHCmnxkpeWumS3HvuFcKU7oKtRpETIVg68BOWDUXyVZmmBeabm6nP0cmQHpPeIsGcg2Hpwzky3opWjBYVUhjx7iLUwQZdTRKGwtt0Tma/9DDD6W77zkQ9/LksWPpW3/9zahfttJGWEOd3X8VIoGUIH5U4EGHapoYbHcnvrk/nhM1+3UI/or0kjeQSeJmer+3mcxIo1JLxL1gwvZObwvhn7/Uma4Tpc1cbr1lL1tXGmCSjKVrnN1hPu8sz2Iu5BD0U6phUWeZpJlmUjpUqBlIhK0H5a6FKHHfLozqxX/EfcmratteZKm5n2tlP5VRwjxeTzE73Jt+/t2/TMcP/xx4nF4BNB7TkmHqEJuNQ3wwId/Y0yqNH8+sF1lB6FZSuLvuuB2hxH25KeghdS1LkP9yUzRHqKyB7iHWqIx0odxT+P7Y2cThdh5rNvoypjlGKH7G9aMYnN/rYgRpQ3rLzu7umGfaiDhlC/SVJrr7CnCqyxd9ioiqFqfk4RyKTmhMh947ljoRXbGG8P3mfG3BBA5BSKgpEyB9JeZtSNOIJrEDWCY03+ciAMcCHPaTTTFMRDdSiVApVx2a4lKTgpRLzcbnqSVSNeKUaqHW6HT8bI5fKKpSQlTZ/8QzaRU7kCb7kOM6dTF1nP4gXbl+Ni3BuNchaFDu6NWQXG/kLJJpUQPppAfGLEAlIJ/NEGDAIp8rNjLi7U0VjOhubfSZDGNUkoado7pGcT8MgtddWkuvCvDJuow2RA3X10LkAOuKlkfcf+fVhO8FNfhMsg4iG/EdotmfR0Ee+fjD6ZFHH47POoanf+vQaxjIeFoLPWuA7KKfr+JAfPn83BONUT1EDcVoqGHGlHXhrITGo8ZsGRD95Lyf2bEkJaCtw2sZpzF7GmZuzAmQDqKVSkzVIK5mUC5psAE9iqO+ptISTwF9nXjuzmeJZNfbf8RZlZk96bSD88g+Nc7IXbv3pV/70ldoRKNNSO+s9dG7bjCqfMTjkEPBTR/88G/Tz773MlCh2tYqn6rjR4+jEBXUe4uQTwphmhQL37w6IwEXrv88eODutPeWWyIqOZOigfjymadk2pi3oMcC7Ej9TOF4PaLOOCPhE9QlDq+pfhPRSK2EUFYF8VPHwmlbXsl5IFE2m4tm4lc6uhhTucR+XZRJaaoKkLgXVmOIHN2ZD6Oq5FOMS0LuRdj3R0+eCgksexFuXbSIN2qohZGzUx4gzceaGN3QW6vulMfsNaqY4OXQ5aUMPEgemN6ykeJXqFYYXVa/yruNjhVgOMq8Rc8FzxgiN64+NXVGk++BF0CW2jfTcCU9g7H+2ndfTifPvM2y81mAEKTUiBpu91B8xkbrEATVKYvoBoYflR7AEQSZgw8/CWg0Dpij0Sk4E81h0T/rGkcuaFa706mKWmSBa+iHVfH+0GTqwWk4o1VKJGiinmjF8BpUXOKALZAm+lzsGZpi69Ss1Vwe7sK1ZR2YA4u8/9btW6BafT7UpwSdpgEoptTvwxmcOHKYPiMEbOo2F7LnFNYZL7Ug+W8+s47G2soDbzYQ9Cu+T1jeutIUs4wIpQOMtI+I30rvT7DlPBIQitwMUVtFNOM87KUZrcHY4C/jmnv5vLOks9UwKBxMNLFViVmdC2UDJgkk/hIBl8nTwFT2fffcl371xV9Bjakl1bQD6AHDfzRS5eQ80hRWlaeTGNVPv/et2CdbDBJmPSUKY5rjnP4S/6FK6BC9AA+barNGh2yYbnooSQ8/+GDavWNHNOZmXfxmDaY2W0ENlY5e3iTvQ8XobEraU5kCWaEdEHLRKq7mSMiGQpjKbuDbiH5eNQfbfN2UKWBVPpMPwtqgD+nfC+TsA9QC7hLeCAWohaaqmgSmCrFahp9100UpB9IZkHGu+zzG+M77rBBCYci1qvY71EHQA8eAvNfFQVWRVuPRmE2D5k1BuReOlLvRvJhoNR6L7jAqFWwZiZEWJf+wGsOuw+vW4QTqiVCmOkY9+zMhjexIAveuefv29MDnX0IvHcFLcvaZvuH07T//z+kiLJe5UpgipOJl9NhqaR57H/xs1koias2AQjUgiQIopp+2HjygDhuaaUxLQtUoXEGjV5aHR7rqaHoDYjZF/HuUY3CSlaYnuP9jajLw2dfislr4+WroPGWisQBG6rPXyJGjFdDE+AcnO3XQqjh74TKZgKMl7m6il0f0eO75Z9PNN7H+VmoQcPwc6aYSd++99UaMdJRhHG7nNLL62a0zdbg2r+0HNpDWTkteJm1WaCZACa59iuupsu7yHuNFfK94rpyHK1evsufrWuy80qGvArzYSN/MpXSy3X0WGv8kEW+eZ+mGTw1bp22DWAaKLnWQsxTDkVK0jNYY1ac+85n0tf/ud7hmzpOiofz5R4xqmWXZ4wz8jXdeSavXtgBUvJle+c5fka5wQaQ8hnjDbRxiDoIBR0qIebkGYSqoAeRgt5y2btyQHrzvXtjKWD7pxgze0cVw1lSmSaGbDi/QZcpu1VB8Xt1A+xAlNOocqV+0yYZBuWhMoxoYYrAOY961a2tseQ/wIRp3fqa878n3Nm3oJZVTU6OVFGDLxvV8P5C/7fKIkBq26Ar1AX2XEnfL8r6jXMfpixfTkQ+Ox0JrPbeYit4uHhg/W8cDtUbLTIm8KdKei72pcQ6c9Cr7dbYalNByCE5akn0728NSY2r5nBGl8KrqmgvHiyR6bSVyH3nPTXfflW5FN32kZwigCM10JmH/+ut/htGMMHyHZJYRk58XyXLs3GvOiBkjHhTc5VxXHDB7h/GL6AliO8qXhhffL1wsQZQDqUMQxW3l0AlcyI64DOz5JrSlHtnZnMg1OMG9vG41sHKlqR7XPYCSrn0HM4UKajNIGTHFe4UxfNfYLKtOy/VU0TB+DtGXvXv3cO85LzI6FL252pVOHXkH562CFWeDM6BsgfcgwC8+uc7GYUEdhA7WbGgFtPJ77HU5zWuEj7qbH3Zd0yD3ZUjhTOt2nreT1jfv2sF4CkpOBItKh2qtrXGK8k7VKPQsmjVYVtiyUUfeZy2h1h1lTgw3kAF5dj722MfTb/zz381M7MC2bzCq+fnhdPKVH6frjHPv2rEejttYeuWV73KwRNo0GgUw6VF48+xg88DCO3NjRl21IpBgqOSN6/AUjz/6GBFiXYAKGo7NWYtM0RtDd2jekVOrgT1Avj8EmlhDodhOGG1sbC6McnCh7hbmQk2thii4R8n929esStuQC3YptQYVy758ABzK4J1lCkY8kAZG190dHOKYFrY2Mrnxemzh5BIAGIt6V9jM8fPWFGcuXk7HQAWHdARcU+gbcDONUnXUMM7WxDi2U8E8AFeGurXDXo/RS/DGBWYambm96YbMeh+gAo+xKih0K0xJcQZqLPjZo7WgJFlJuvmxh0D46tPA4VNp58Zt6Rx8zL/7/vfRL4fG5WQjn0kAxPmeUOOVemO6jMOqipGXzMesgU8XiCx/PkFKagro97gK1Geo0QkCuLZGpNBZKFV41RW5CmHutQnI1bEphRqVMZN70CapgRK2bLTiINmakJZlCqg03SBRYxK0bYBCfkIZNCM5n20daOxzzz+fNgJMLCmYaV+L1K+343K6eOJ4zDVJ4xIoU/cvFvdF/ZzbEms5S4Gs2rIRvRUSd1k2Z0NQqxwHY7tnnBTHCYUy7q1p7DBnzOsSNtnJgotdW7fQYCZlhEJX7nYWa0F7dtbtIskugCc4DMPy8M8lH4vGOplhpBJpbMAozVRuQcTm2Wc/B18VVsx61iDV3LD1Y3Z5IJ36zn9LE0eO4d3dPDefXj/6FjdKiFxVT98MVjXeqIq0xcgwLcSuUXHQI53whhCxtmzenD71ySfg1pF22NHnYt3iYGqnFJRCjm70G6Un0k8TeZAv52LWMiHazpf7iCLVdAOH2oEK+INuDY/m5Wh22behXbEOxoSbF11cELk0h12va0rlQfE19DoxD2RzjlTJmsyceZDu+DjppHWg8mBOyy5x8GU3K3z/3vET6Z0PGATEITiqoH549LDUaBBIiNoMXiDXLEVr0CUCCkxyUK1pjAIDg+TfpMbtFOMNHO5qDkUVr69RNRhlCsq6meRpMLE8JioQCe959qk01DuSlt85jWBNdfops0vffeON1LKujVphVbyucHILEduaShRsivurkzPds/4w8sQiBsEE+X5GfJ6ZqGksq7a/Zo9KoIX7K/nL3bweHGGvUZzQUcYajqHT6MbFzQBWtzHP1mTqRmRTFz+idXANHeWvDCkypdYWYLf3AxCM8/sGmtt333tf2n/XXYHC8gH4PKCVnJvLF86mSxgV/Xa+OLDWdPYRaXeo3y60rs6HWyZdKhh7nAWYOFcitYPUSf1Sjlx+EboV1MFC/jwbuY3jsOmXOcOrUeVaT3pqnzD2U8n1s/FtyhWghyQeRlj4OX/19jKBEZHfzAdnow4iDsx7Ng8SaNtnR/uGdPD2/QHa7UQpqu22G4CKmf6zaeS9D9LQu0d5wLNQdtjzc+UsBwxWM5audxPe9sUrPRAU/qJhrtbUSzsSsrId4XZ03R752MdAiDKaM8/DlHdndBrmJozQNxnCYw4M2ERmLQ95uRSU1avXYlTrYlRfaefcVVdo0WXbLBiz+ayaK5e6jsOl11Okspbej97EbRw2I41IHrrYVh/qYY4hMByonK/wN55QAUtpTTM4jFxbEc2MWKZ8HKxBoNbD739AkYsWokTZUMeVSQD2ZdHslCnv5Uqgfuod9cTl+ZkiN1CMC270Xc/y2Gup6Zp5IG6GrIH5bdSqsy/FYczrYApKTDLxSf+qMcD76ekU26x860hawFh+zHTs20wJzHO4G0GaRMNkJ+hAaskMTCMruA6jo8CRQFI4PO61YiwqNhn1rW/U0Itl1PZhRLuihQEyKHXACCBYoFPjenqKatK7fSCDGNrW+vJ0c21ZWu1n5iD2wIVzYtvD7VxTCUjhHNdy6SqSCxy42mZ6QTzfjbRW7rjzAOMfRFCfS6xMIgUFbDl36iTsneNkABB01RgURKJ28zz1IQIjr9BJczmn9iS97xqpTd1S7qFCncfPnUPgBtCCw13k5IMTPKTvSxhuOZvoW5ur0jaUa5kDZ8xjKjIXp7e9Z/bt5hy8Ixp7P5QC8J7MOgbCv5068HvkVBgpdajz2IS0pZtWr0/37bk96qkND9zL1w2E2hP//g9TM9a7iADGFKMTcsy6HE6kix7IFqEWv8YFSvtxt6osArwZ3kaPMsYhjJqAv7vz9tvTA/fdH7rVoffHQ3ItiVDqALus+vly/9PgICkC4VqPJwWlAQ+/un0NhiuxNq+jiY0MwQVzQYCsYVgIHCLTmhpXskgpCZ5cZDwBt/ieeek2/45lDS43yORTY4EiNqNjaFvwpaa2zHmjQ4kHVU/FjZUU0B8LxE6nU2fPxzBYNfCzvLwgyop24e1dbm1dIQomTcsPUAPaV4GhO1rhZ1pPz8xIJbVHBkU1r1ErYhelDv9fqKeE8925W8/h2L59JyKipGLDeXP6YfhrgLmkpJB6cVDVvL61iam10K+zS8LzXr9KQ6ZHonDunrJBLTArk8SI3IAjioZ1oK950biHxW2ZOrKoMTDMMWtFNDq6SQO9H2uQV9vOPJiiqToqEcUx00YOuytoJUfP8Hfnu7rS1p23pH3774nlBKva1qRmJpo9pW6q90CK/k2Crl3tQLwTo6rnPK1l4YERxD9XU13kT1TPTZU6Y5HgOgysqVkgpjF1krWcBtnrc0aMe1rEn1Uz6aAoZxnMjlU815baEmooRE9Vm3I8X5jf6MeIkc7b8zjpGljOnwOIip6KGxgwTEGdn3IurpJUf2XtkLN5AAXci1Xp46z0bd+2IzWiU1+2cVdEuQ/7VMf/5T+nsUdawGGeKppOx3vOMV/EFnJY2y4bUJ6qniZuHZCjD84JUiFbewduvxNIEInRsPbt3ZfuBU5XZ1sPOWP6hhGJPl0DQBDa1JhiUwQ5rDdLQ23mhtlbWgUTwulYayWLU+Fa51tE7kzB1IFb5nMFxF1gEazA65mVYd8rR7nQQ0f8A2wJgzLd0T45LKBno1MgTVyb12NdJWChYa3stTUq9PNZX3/r7ZgdM92KGkgGucUrB9dN5SOkOaaqpsT+siZx3kdva43gOpoGOX8cjhp+vtIWgJHCiGp2ypeNTPXv2A3BLFpNWt/Yxm5aHAgzuf0I6bwHaLNIzh57tByh4aGPANxIO7Jv5/IGn49FuUYVtU7hy3sQw3mqrWrwOCX7bxqQfEnHxW2D+Dqh0OvwKNfmbqwx0qmF2OWMQ8PoagFIprgX/ncdgEgRz0WWuytt3FJyDSCkh9r3tv13p/0H748B08amVdkJ8WzMXiYx9GPvHQUBnGYhW3N6/523mIsDJEF5ys2ZXlssTtdT8pl03NZtMnEaQTYFkK5JwmWN6xSfb5aoNaVDRKu+kmi3jBNfQ2TbohOdH6e5jrPDkY5RPpgV+Fw8p7UYluhl7KEydcfYrN9qeXZz7kmLiW4zAfaL8b16SPVAapg+n8fwN/M8njz4YNp614FUse9mdBnAEH7RqHr+5D+kCgrQsQEkf4um0hWG/S5f7w511AlyaPtTTdYKoThrxWDPBiEUkSMuWgF4qSPCyAfu3J/23bo36iiRv0mi2DA4/zB8Kf9t597a2hrEOGLR14r3aaIYVLnGwr4ClMkGV95GbrTKa3HC20XTLwvMW6THEkl7VtZQRiL7XjaFo4A3cvGn3Pxi8nxFPvXQ4xT+k4Rxp30FzIMUq9oph02jkpk9z2t6rWfQOjjNV7Ae+HvbCTLlHXwcZmXMhDuNycc1/gg8fJDmwkaLJR5OM2mPi8fq8XoK5YRQiXWUR12yahiWeoG4QCLVzTtuSrvWbGKqlvt+rSNdWxxNp2WWI4AT+5cc7MQIpr2vHPAJMoDYj8VrO2IuWBRTzNJqZSYE84FIy7OqJ0oZrbyfGpN1mCmx/UL7R9ahWZMBAqoDqIxNSI6NeplzMEOkHGZ9ksOjra3tsU1Rp+RqmwmItKrbjhBh7rznIDtxEe/nQFbDapFbuNIje/fNt5B0fjPt27Mn7b31pnT49Z8x4NoPMsqgH2NCRitBmCoc0DDXZhS0dWE2MGkPE2fhQgXn6soQw5nk82lYi23NaYk5qFrOyEZmVVqN6AzK1tWouVhLCYGT45f7qK/T8C93eZvXxlnxfkp8sHenYZlGOIAaK2RN9W2hKP4i/cnxAoLITW3r0p1bb0qN6HDsfuoTqWz17o8a1VL3idR/6O00eOYkPLeUhkgB3zuDAqo1Fbwn88tyckcpSiuHyycgvKzHC6RLb8vNf+iBB6AobYsR5ZnCTqBRPL5LkF3sJh1KHQZ7AioQ2fdqZO4pD6+RzkT3XOPJTGsjYKi/isSFUbkYLvMCY6VmgfKUR/ZzXeDnCIEXDczailb5MoRhrUz28zTX5UrS2M7HtQmtRw+L2G7UVE/BgthDLN/x1IWLEDOHs0g+H2VGDQx7OIGmFdgN/Hx+fRBQjCjWlvJ7N/g1c0hqfSAak93/FaOKx8BH5ilOU08t8aA/9YUXAHu2p/43jqbJUywgQPf9UhPoFrPmsSrTTRdGN9kF3LPrrJsZZzzeVNMIlcUmaXFoHDodPTbv16C2SGGy2NukhxYs8B6XcfMiEttYdTpYeWSyC6d+lV02WmiwUxxI41kVaWzsdPZ58PPjOBZLkz7I1o70bNt9c3rs8Sepoxqih6RR+JkOvf46WxJfjdrq888/l9qI4q//5BUWgV9JTbB2GgASasgYRDVtO4zznpNBMECVGMPtpgfZQ8pmjdeyZgNntT71WkJoWDivRSIpwzlpF0ZWgoJxifIKABUKmooWazAiihqVZ0RHLkE3Ro3irOXJ4JhPC8aQYyfusAYt5TmZOleCqhRzjveu35JuZ/q3Dhzg5k8+mirXEq1+MVJNke6devnbaaG3N63f1IY82Vj60c9+yIuxPQ+jis0XvPlIYYOiqZ+9KwfqNALz69Ag5wB/8pOPoxPexkEGjZEJIV/LVFAqUiEySVyNzXq8pq8bI/NBX8oClcLeIoket4DHpSb5+np1eYHBg8l/5hrKvI7U8Xh7PSL51gbSoqwZMCLnwEhPfI9gNGOJQuAekFguragMRmADVK6Z9ZeR2PezT9VL3XiGhrIkTFOwGWtFxzxiSbgcNJnwOaVS58BBuzVuTeffwuhNqr2KGua4WtjL5JXlzy0NdcL9YA1t6fmv/UZs+Tv5vR+mIhSBJ2g1XUWs1P5LfLs/j5dW29wnPUr076Ngj3WrGhWfzb6LTJQJUL3c1teR1aVWQJMGGuG+74grPQEzOmCfWP+uY3hUUMBU2/smm92+jameB2uKSGW67K8KaiXvm832URv27n3C28zwtUzEbG5rZ9Tjs/Q813IIqwJ5fIfxjh/96NWYoN3MBMEXPv98oLFH32apwjkQQEqPFR2R2LcrehxOzOeGQ+E+2z+8jBNpYv9UBalgzwAybSpwOZ1MrWtEquWstGEMyjrPkqaFOJByzaZ21FGO7YygJzgJUNJGutgkjcw7xI2S8SGRV46rTt4sScfhylrrzkpSZ0Edp6AfvPtgeubpZ1nisTqVu5Wyyj3Ov1BTLVAQX3nt9bQMDLz51m3p7Omj6bvf/iu8MT0DKEohKMIhG6Uw1xiU+AovxYt4A9yEOE8hqBd4+unPBDVHYZMADHhAQZq1VyQRs9BPMtLpQf1z/zp2HTpYV6CfCCLIUfP7PU0RuTwiFvZxFk1v8jpLf4XOYO7TRhSL3po9NmV73flkc5qX0hBNK0aJnA2AIh42awyFL2OrYzR2M0IWY/J8JncsdQBrnzx3Ifev+AxOw5oixRpUjMq6yo/lTJDj+ptpOrfwkN1AIWtCoUkhfo0qcviA/PWKLvJGcZep29UsFnjun/wGB6Q0XTuBbBzo45W+jjRQas2jaajtoBPJIit60mUoVZNOpMpZdCma1xlKSPy5I/OBglKn4PxaoO40Ea18bxu+GlUfjlRn0ELaXUmqYxrpDXaMxz2/Ipuhh++0s5rtNkap0/K0s5kQwIMIMfe+n36jBlhJ2vepp59Jt+7bG/fwNJscv/VfvxU9STOaBxkH+vhjjwSj5jjzeyfef5smPSRouHsauAvGg8hsK4MIKh1Lubki0FM3ySzj/N6k7XEBsKIIZJdGI1si16SDLOXegsFVUnOrlCUwJXHXcRJrJs+ic2WXL55Nl88z7MnZrjPD4IxUEv1WM4Nlfer32fjN0Ur5bVf0UpMCOOm/ZXns23d7+uRTnwHxJLMiE1nTvu2jRqXO9BKea3l8OJWgK3Hk+99K3/7mn+Hy3X5gPo63sWnIQY/835qGQzxOmuAxacXDzTrERQT6rHoEpnBcfND4NY0CoBDToPL2ZCjobQubCoPhoGFICeJDm97Z9c8DdxpbAc1TujjbWESrgM2NDvF7pZk1Ym6etBMe2LR1QGFpt70X4WSbht2QbscwqhgPsTnrg8Og/FqB5j1gElznOExC7IqUnIJxcRZoW+VV6yqZ7OSKEQlinNtUFaOqJoVZywF2WVq1jGn7W04H8+1Bng2HYgWYNcKNeiOwe2+979H01Fd+DbFJYhoP7urpk+nQoZ/wd9SsNit53ylmUeblCgIg1JFe1UOZKS0idYMEm717iLAF8yAQVMVL4vjLus7FvwddB2iq6r0OEnMgf5nQHMvXYqk5FLOI+A4sOubh35lN5HrNwxf1kmRX3vc9entvH34nBEsP3HcwPYGGuuDOt7/z3fTaoUNRm8ui/wIp7s4dTJVzcH/2ox+mc2dO8GefBahaEytArTt1bqoFLYW+orWuc055p9YQ6N43Xv7b1IPRNxEpNm/aCsF1L43yrTFWEyif4j4BbOHErMl14J4vPvMsRtLf05mOH30bgz4S/20msVr15UBS6+JaleTz/njtnllFftRRGcXJrlq7Jt394COhg1EMkPGxux76qFGppiRGpBHhf9Mbf/cX6Tvf+M+pkYdbwkHW/atpILJkWiYwkbeBC32r88baNw5BMz0EjcqeTkztahRmLQWjsp4Kya7YKelfuEjauqcgum6xGFFJUrCb508lp50AACAASURBVAurafQyvH8stI66xdrCVDhvt7OHZrgLxSBTFS5ao5zWUwutC6wLiWM8ni97ZR0I2Rg1Vrev4nCiDeHQnZpyfI8Qdaw9FeXjsA0LuvDe/RjiW0ePAiUz1+N0LHdbqlIou/F5NBbZ6E2uaCGVaEagMS8CN5pnoCUkArz6QDFNVd3jhQfl1h984rPpkee+xCQquhd412NvHUpHD78eIxyiYiKGcuoqbEY2IgW3ClkytD5KUIQqxmPG4dNZFaTABNACutcJ6a3yb3J2ULin3h+naGNylgMd2wIDQZWVH+ek4PDyfY+5Yu91TNlGihHZg0Z8HXT3O9/+TjqO5kQTqdXzz38ujOfPvv719M67RwLKPoBs2cc/8XjMIF3vu5b+1t2+aES++MUvpJYWUtPCmfFcBfFZlxDZDXcuSLrqsRelI/S4+jGqbTt3w7AB1oYt7jI6I630MIcVlZ/T0WX6W0argzMaOvE4bjK0t9/4efr7730nDfcj+xxgEkOOPPtG00JeSxTVaywHSNGobPyPc/bXwc/cT29qidkymSOP4xD99SGknveam1w4ATyVfv7y19NrcP9cZj8N/OyqGD+QPSs9vCmBtBDHKKyLagnBDt+txXqfxDt5gBw3d3ZIzxjrRuMrp3k5KllD6f2ci8qLqY2tQswqioZ0cBhVPhWh6BORbAWkcOJXz+nwInQoCblEUj+fdVz0a6S64KUccTDNc1eUzAv//CJRx4ilRkSrQpSOiJOmSbOyP2HfwvfUqGY9aDzYRR7MeydPpgsoAPmAg5qlUZlZ8vd6Q0U7Wx05YTS+nteqUJFHJ+OVF4wqfi8TQRUkIsO0q2RQ83juq19Le9DnXnSzBkut/9u3/jpduXgqJofdri4C+v+R9h4AflbXmfedphmVGUmj3ruEBEIgEE0SRXRwjcHGLf7sbOLYG2f9bTbxbtZeO05x3BOX2AbHxjbYphkMBgOmI0B01FAB1Huv06X5fr9z33dmJIHjzTd4LM1o5v9/3/vec885z3nOc4aMHJ/GTJ1JzYZuaidrhIFkQeNOwjKNSs/hJjfpjj3fZRmx8PFVGEaBploiKYEdvZVsAg+6fBh2G2BMUTEIN3IwVNdIPTyj4J77nZaz2R/63UPU6Xam0047Lb3//delV+iheunll9OkSWxERuoMHDg4NuuSV15JdzOFvnFA37TggnkAF5ByI7Y3gnVqvKG1Ck16VoM57smw3CK9aYg0NUJD0Uj7b+v4eUEJa4lGJeaeemcNKcbWirxavA5x0zY4jQBnrP+TgCU/v/HfCYf3hlyApagGQj35oiLSAhyeGzHulvewD2MsIqFz5l1EVAFAwjVeOe+44q+bI7eHu4Ob01N3/yItevAu1JV2piPwpyxmequ7QcAOkLy2QPsPLXHewB6imOjN744bNxaXf0VsoKCo6ZQKgxDm9mFYONRD5cFseWhYnAYGq34vTCj/WzxTDCwPHDDfyvmZYZ9QqAiXBr4LmtB2YNYITQK0CDW8cPvSS+oh1pozmTSbcLpCe6BHLUNwxOa+0STUTimPjlHBl8ipsuxYeEdPTU9AGAybSWKlMMm0yIBFBo88SKzIO/2i0UFi1KZ6K/5SNCCW44PywW6NykEMeAh++TDetd/gUelP/8dnU+Okk5TmTgeRRb7z5z9FsGVDMEmkFw2HdTLrjPNI1CcS/il4knMsO5iyA9I15cbFKMYXPMgum9ILFN4nQmXWSE+Z+W9FM6jRiB0FEU57yObcVSOKoWuyzJUNK7q2vR9DeiHoIEvzPF+B7f8MtCqfwyc/8XE86uBAE13/6BLgCPc97ofPuIKh3qNp0XG275lnnBHzkSNvBjAwp8rcSHO43BUQDBTDOtfVza7xAFQIj/tpmG37h2GnkUYeYxsXycvKDTVa0gnCPCEKM3hvPrAnfe9fvwES+XDIc/fFoB2143sNhLlv+uP+CxzAcJrcbsrMWWnuJVfSRFAfE2eunH9hXveySbFFdR1uMpRGQWGeuf+O9Ojdt8S0xKqjCEbKmWOxtgFpWp+JJj63vxwyblo3ayPepInj0+WXX55bGYzDDRY8ND0ZpR35vXBeGpa5U67ehza5SJ0Xrm3x81EN80uNKhRG/TrTVQxVpODYXLeNE3Ht+s183QRHzDpXYyj4WOdoZBJFIwz1voR0HFLxgGytUJyzhRaT1994DcNaGnSn4TAfLNxKzo17Mv/gyuOh8uA8OX2ILWymRTDZd/H+LXpIu0u5PmN3mRIDCSU1KAe9yS/T0HzQceM5dYwNL+KnURpWb6MwPuvs+enjn/ls6qwfFEPRNr2+Ij3wq9tpFacTQMY7od2s085KY6mNHK2pZz1s/c6jNI9SPA3P71ESXirHA1lZqctP5Ry1MKo4nMJTFcbiczCvirYQw+qco0a0EAZnHm2HL4bDYWDu5b/FmvJuKxHS0fjPocNXJvziJa8EV3P+/Lms7YjwjIJcPmJpP3ZrL4X318GfrtWDD94fNcqz4QhaLNagrKdFbmjkw/rrtQKZNU+KuiEhrwe6RkY4WUloHAYnWcD1D7DJZ57XJDJ0Xi+kzmIyosKayo8cTQ/cfVf62Y9uCCk5WfkOSPBZxuCHCLEssvOayj7zLCbOODVd/PY/Ql2L/IvncNXxRnUIdsFhkr9qRVwY4Pb84/cTevyUCd+4QzajOcc+in57qEN0AJuKMMUUvOIJ+YdY0KkzZ6QFF13M+weunWPuaJvAKKwtFYCDp18MN7BIy8bMehT5wcXPFKF/9GD6Uj5k3lOu3X4YDHuBOHfS47JXkUhbR2BT6y2GMjZmLHCtMOlAQr0BeCkNzLBADxXzo3hth4EpBLqb6v9S9BH2wE4YOWpUDDqLRkYNKU4zk9zcOGgYUQ0A0c5DWQLfzL4hybeuh5mLmgsWLQeAlDrMQEkv94S9ZT5cT/Ou+3Iz89nE+uxl3beQi1z74Y+l93/y0/xCA4bWgfbiE+nRe+/mlTEYaoT1DCg4c868VKvRIXh5RLaIGZPhchxBOWcyTyuNqjTgYzxV8UUeVJ6L6SHG4hoX3krjibQ16F75+1mFSS9mTcpmUuF7wZkc+j3+2GMM5N5CbnRdGgHEvB8pOOuXbkq7bXPUWcFzY0DClu1RpxwOKVrdRMnWdzOsQHGhSy5eACnZrl0L/4Zymafo4VAixz4fi+2RdxWhoflxADRhOFkZOA5HtUmksvlZyA9onLI2POt8iX5gByteejH98HvfBUUlaiKHtbhuH541M9XfPBElGzeSx6qo3J/61FkLLkc8Bpie9z7BqJpaIKsy+cEBa/0Ymv3cE/enO395A0a1Jw3nhWXvbuPUUUpZnqywaoRmkbSSD8ABs9A554zT0+WXXppROI0ojqXsegLZixyp7LuSsJxrKxl6zxPH3RA+7yjwGt4QXx3EmPbJSCZks35y2JyJE8WT1U0knaQvzYDDCDPGUIuRHxg8O8ICN3QDC6MSj5tCvcLDwsC8l+33W7ZuSq+ufDXicCHVYH1rVHGaWUvL3jgeKA9YSa/VDGd4Y8PG8DStMbsqi43YP2bx0pb5IPeaJPuAea1oT9FEuDfzNOtf+wBTZAc4df1vPvcP6Txa6GGKBkL56H13pad+d1+opNahdT505IQ0/dQzUfhFvUiByAx3xP13Bc3u3Aj53vyjp9eKn4g8tfBWkUflgnIuvOehEaVBWZdsY7PZsNoMtO6fWc4gd4A/+sijac0br6fzz5+XrricPcAmjHzXCMXLYi1tZr3rzrvTOmZwWfg///wLYmK9Crd33XknNaw9UeccSz+ekax1Q8PxUInSKD3oYj3zQReBnYdVaNfng959k/PJwggDCrQ7uDSqXMpRXiG6D3hWfSD07ibM/v63v0VD4hbmAKNyRV5tm0pvkWxnCRc8zaF2+SIP18Cfs+ZdkDrIqeRtnmBUR5kdG6wDpXZBRR6/9/b0a4wKAWCGWTdGk9YueG7NFGc85Q3/IozjPxe3CdqPCkcXzjs7zZs/L8PFEeoV3kk4z9CjeNZlvmSeECeeD9Su4MLobPyLtmwKhXLrVPrRS8kVNL5305tE1oWMcn0AJP0J9Qy7FKS090mgpJbT3BGb9oGJjClQs3c/JEqYAS0slJUlK/Vr1q3l9NwaI1nUSDAx9aRzIU1uLQiWiaru5w3EKdesWx8TATXQWpJlpbrqKS4a8uVZwVkcNCCEQKB4iDI1WIfmENdn5CsH1R487aBBw9OXv/V9RpTOJHyjmA7YcttNP07Lnn2CXJDWloHD01QmoU9gJKZKq86ZMITyIxtV9lLl13+wUWlXJWAhMOHhF0aVW0YCHOLTYQCBrFK7OoR2oqiq7RmhKcLvySx59JGHQhq8P+H2tde+J500bWq8ThPMGiH2YHrwXB966JG0YsWqqH2NY3bVRQsWpFfJbZcsWRzrdgVA15lnnhGHULTR82ewXFxLDzueS1CruFiBKocLWuhX9ixydEsqgSDmEDg4hOZnBZsllxqyBzOErFVsR+ge7OCHP/guzPmlzKCqT6MArwah9aH/OwT5WhvIJYo+aPS3pdPOnZvmX/32tANnpKTZ1cez1Jm3wrtzGoSnOJoeu/2m9Jtbf5j610p0RDsNWoezjFqdHaWnErsXzWOh22QJc0HDyEss6I0dMzq75UD7cp6k1/LnI7zXEwk0FL1WspFbMBrDuH0qikLKVFfwgL1XGFLm1ZHwOyGDU8ukcQDJY39CNQ3KEaADuXnDLU8ftSgqzcEw1Ap+t5Y6Qi0nizUxH/CBQ7DT0XpvI9kOmTOWXirS2rXIQZOjSV3RsDTafLplONcFzfF5dUyreJ2fdx6v4iH9GL2ZZcayd8oKQHnCX07oVa6wcTCPBbLBcx2tEzsUXOGUGw8k/OWvfzvVw6dzsqEsieu/+/W0HbVdx48OHAEl5twL07Axk2K0kH3E6urlHKo7DH9zYyqSqFj6nl6sJwqbN2L8V+RaObrI3/NZ6XXMmQ7Ro6RxNYNOZt2RI2g37EwP3P9birs7I++aQEPgGWfOxuOMjQY/jUkQaTsh+/PPvZRWrVoVebXRg2zxPaQWZjy2zbz3ve9NM0+ZGV4kOhTCmDyozKVyPpVBE2UWCEMdT6s3VHWrOAjKdShDxnyaZ5Ai2m2MQkLTT9I2RsXf69j3t/3ipnTvPb+iU6ASo2pMk/CYQ5jEogirQ+YCCyIU34TE9bxLL0t//Mm/4IDdiUrT/nQ1XEc/uoCKTgRevGAry6rVPnzHzenBX98URgUfMXhvrXgyZ/1oVCX8GgON8VRa8/nzz0Em+tRAwYxAMiihWzYUzARY0SEZ7/s52Q4eoPWDE9leK+kwMob3osVNRBRr0IuisxPRjWmHENaJwojiNeBNyvZqF12v7GKZqJoHRQuIiJzcP+cvBVcOmo+gAgbcxDT3VoqpCvoHbsD1GpLZwqK2hWGKbeWGvBpB1DeKGD2DFtUMxDuYlq1YGciTPMEajNafDVnieGA5Ge5CNIvhx8b0JtdNnPy2lail4CDpuSS5/+uzfwdEDDeNNpUttE/87N+/R08Q85O4xNGTT6Ymcmmqqx+MURlGalQ5fwiktJDGzpup24jyZnoLo7KAHL+fT/3wd2FE2ZhKA/QlDMuzQAx0JMJuRTpb6UWLYjFrvHHTRhgTtwVrPqhFPIBh5EsLyI9OggeoB/HZv/jCC2nR089Fz5Y+XEMzNIx8lzcaQcTx5x//RBo/YXwGQHy4Xo+lAfcUP+tBKLtD72Q46SDy3JmQh6d7T3o078c8tix053vMh6QTZKqUiysOPyJshprXpMcf/l36t29/HdHQFkb29CNKGwSPdTwlo8yyiAHpGOceDvwzL7gg/dmn/4ZucYSDNm1Np085rvXD2pRznxQ0PMJJ/hDI32P33Y5aKwVHsPzDLILyAHi9IJK2u7BCrxhUG2HApMkT05WXXxIT9BTe90HkCfG5piQa5JAxqR/2Ux1QyVRhR5VqMDI7R6PrlZPLxFXF1ka0AGQM9KNe4GR3PZQni9M+As2J1y7yNh6iGJTfNoYJyo5iMrHouQ0kOHGGmRwaaokLZUdR0cq9bGVeb5NC/vDozMnMw8I7Os6Hn9PzRB+ZWglY4ws0MR6JhwPEyvsa4inGEmx6kZuIpYqNqtd2c+q1DF1Zp01w2PZzgihg+Ref/u/pox/9OB7MDQGj5fnn0n133YKaFV3K1E5mnntxmj3vCvCd2hgaLk2otKMTjCoK62/+cUJOJQob5eEe4WNxzV1Gxc0FQhjeSuqXXkcuZ+Zp+pyXL1uWbv3lL2KYnCCA9t5AieI9115LmWVCPH+L7U8+/jg9VJtCKnoo/MDNSJP5XFwz8+OhQ4akT37yk+lkGOyGayWwkA9n3p/rMBSNw1y0MiTtMnFAY/OjHNrQVeg1OtBDFflXgDPeb0QgWd9PKpOajOvpRP7yl/4+tZAi9AYZHIbnHIanGsDhruCPj7RJvUnW7OzzL0wf/rNPBbB0mHuoF17mo9tTHXH2Dt80JoWqpEE9cvdtqfcR4kXmSwm5q2HezEM39DPht5GsnfBM5dWrrrqcGHpyMKeDSaFRiQ6yGCJ8FmNzQZa+Gyyzg9cypJDUmmWu7PcxFADCtEuWHEXKveCBSX9NiO+Xp2jm76lm6+SGPNkwb2o3mhCpD9yQI/QwFBPxRHBh4+SzrUEtg2L0jEYRHkeYty2tI1eyobIRg7ZY3BsvVAo6VmNUQapk4zz/0iuEkRw6GJlGpB0ZIsqDLOlSucBdfHILTqPYAXI5kJZ45/yupAC9ZuOO9I3vfAceGfAsp147Hb8P3ndvWrTw4Zj+vgdE7JxL35WmzJofYiqelOaL+QzPp3hG/orv/KFGZfOiJ7eskFjbwhiLsK80qlKjsTwgJZT6/GVUuMucE7Xo2UXpySceh260OgAON5/tNO//wAcRrhkMvL4kPffsswFIDMNwzqITeAgo2l133RUNrlLC9Ia2En30ox9NF1xwYcET1bPkTm4PRPuq5CRKQghGh13LQXHLXlsPVfI2S4FSm1sjhDe3Cq+cc1D3Zzy3oMyRJhhY4H1/8J1vpReffpySEFNf2FO92FDDBjcA9zcE0cEB4Q5dP/O8eem6j/55lDc6eN+i7bTbqPbtXMeJbZsxCT25xlPMp/rtLTcxaR55Z6Yo6lGk9rfR8CczuYPTXuFE3dcs4t+LF1zIqW5DIDZs7YLTNBrwPBV08eY3bgBh2oLvJ0SurJkGIWUnt3nb60NuFAL3VsHdNsEZYM9kHfYQ/gi2BG5fpnmEmdlYAg/jZ3zoGojhnkwLlXCMqUOQkeu25ubBlt+Xkx/ErlJuHkYXFCYMq4Y3N2/rq9hNjLfBKykpjKEJ1rzwypKY5FcDWBIlrSJk0mN6uRmOLpgH/JtF2v20MuyHpGxVXhVdayzOTvrSN7+Tps44LSad7EUi7Z47f5XWrVoekyGrKFrPvfSP0HGfGmQys7Pi3M1WFc2FPYwqfyt/hLG8efiXDarYaAXzpfitY/6I3Lk8GHxtNenja0GojlivB3/3QGzahU8sZKLK5jh4RyIl97a3vz24l0uXLg/RFskBM9GCHArDXDDqN3ACX4FVEa09fFio/8AHP5guI1+x2Bu3J5OiQPUMPQ/j9TyMQwaAwzMbjPVEwnC7HgKCz2NfYw5zxnOy3eXHZGDYY+0kbdu37MyyyvRLCu6//uXNzFRzlBKFYLmvnJvu90Y0QRTOJG5Pcy+6JH3ov/xXQvY+sGEQnI0h1D081db1r5LD0MTGJqrhRRbdd2e67xc3pmrmympUthC0iPwBVOg61cw+wg2Opr3hiksug6E71HQ2N7ux6YU8VQeNR8pd5CBDFkVEvBmoCBDDB5Tjei2olPINHmLxERMnigcZDYoaY0ic6ak4sQJ6zyhPjAELlEkyLQYVvTjy2iwFlNw1TycT1ozuqdvg9D2NWo+kIewiNxC0EBbvoyh+wLqYi8pNABKqP616/Q3ADljQRdOfTX6xqEUNTm/qieHrGWqa5Oupmrmfgxi63qUWcubsOeemv//avwZIYRFtG3Dzfb+Bi7Z9CyWELWkIwM95F78bpH1IVO6DqlNkQ93W427pCUIUe6Z0Z+W+OgaoKHaa7JY46HvkYl2rX27EnoZZ/j2f9BvN/352I0Xf8yJUfhk6kq0Tep3ZMCRiwLd1Ida2nz1N/IzP3+e1YcMGyLZ3pw2UKIxozJWve/8HALwuy7p/MnDcPRF9cJjytSCPuVzUOK2TRb6bGRcaVFCUyi6AAmTKXqnwxCKaQfWJYz48tAeFx5W8zbtuv5Vy0k2hRViLsTUCrx/lcGvBBoYTXdRhI5ykaebssxgd+zFa+IfF8EJ2yLFGdXDXeiBGW9g9dTvSQmokD95+c6phDGU70/JU4WlWKZZkIuYa0fPvCMkLzj0nzZlN7US116C0uJGcKcWGZZNGbbKsGUTdQ6g2P6hM6NT7eGPZfZcfcXDGz8RPduUmeSiBoV1OljWqAE10YVbKo1isxHQ+0WyM3Ed7g9CrkmIBj/sAChRP7xNMCR50yZrwIQXSRdhozmZIGcVfe2tYdE/JzcDvuwFbOD2yccpiEnbXqIuid3SUykrQW3PTXkOz14sh28kV6rfkT/MuvCz99ef/oRBjrGaI+ar00P33x0QMxxeNnTYtzTzzAgrAMjHL40mIvzsPOs4GutfxOCM6IacqTuw3sce3esm8cUp+HveymhaKb33rX2BOnB9TEw3TZFJ4MJ00Y3psXtcgDixzWvZRPHcOOY1oK60nAkSl1sn8eeenefPmk0Mjt20YEzvBA9m9l4vVPRtQvcXg9QXLwkgnA0v5Ost91cOo3HdxOBV2FT+Yuf11pBkP339fuglmxVDI0J2kPs7k0lu1YgeCTzJoHHc6efqp6ez5F6V6dBkn4X2njpl4rFF1titRBXWG0/0I6Ngiio5P4q0qW2BQ2KhIFb1ZtAWjMlFsp/g3HGTkyksXZK5WhAPF+JuAznNY5UaMWNZPT4giJMqxoHy+ovmwjHUtEJeHZsT22agi3PBnPfkdO2k+ZV5X6DD4IKUKBf1H/TfQmX3kLvuI1wVGrE8NHzk6VE6t0EeO5IkWVXUJmn4vMy58iBF6liGPvUSGHyx8E/ftAHGbNWPaLgZl86DsO7lihhvRjhIaGSTgHiiiWAUK5VSKgUx57CuCaQ0EOa2ZZ8wFhLgoOpZVeF0CC37hE48F8KKU2/TTz0gjJ5xEHsfE+DgNs6cyD8gn7Vt7mOON6ESjypvvzY3qRM/XvVF93lnuYBXji77+ja+n09Envxi0T9ROJSefSQPdC3kele34rWkLg+dehcGuwSki+t73XhsSZMEZ5OeVZvBgnzZtetQM3R+lYbgXglDt9Wpc5tWRTxU1KQ/V2G9Fo8vxXrlHrpl7BXp+eKzrqRKaGc+mr//T36EYhbwahIIp40dBkGZiCu0hesitlA92gVxfcuXb0vwFV6Tnlq1MfQkJ//K/fPJYo1IWKhJ4kKajLfvTC489lJ66/x6MCk0/jEpDajZJNKyKwW5H07lzZqc5DCAIWScv0Sq8J1CMcOehm6sEDySL1JdxuZstTvQwkOKzWLBw02XKHHWu/JlfXg+Zi4iB+slRC5i+UMjFO6kEJLn2MDcd8C+/00SoZVOixdkhMCbUBnQyhDQXNStC/y4KvcLnObDSuDKUnik4QZ7l/bbiOTZt2pINP1o38gA7rT/qWBYVhfd5ONaszFEtJNcQBZif9VZ3zmZIJ5Gg+dGrTyOn+Rlp6OixUb9SIu2xxx9NLyNqah7n9c86+zzItiMxXnXaexhV+HfWpyunOmaX5C+KXOVEY3qTnz3hW8fFjif8e4a5t6FD/81/+WbMK76GFnmL3npm10iPsguNd3OqN15DkgDuqFM4NaIhpA6f/vSnASyG5HDO8A7DEm4fgXimvW65fFt+ZLZ8V/AZkU7eLz09U/e9HnfY9HipvHInGpUJy/ZN69OXv/h/GGO7hi6D2nTSxDEggExSKWqvGpUag/MuvCT98Z9+Mj327AtpOZ72c//jb481qk6TZ751lJPYAQWLHv5tevzuX6VqYkmFD002VfFxoJmF3pEk2QsunI9W+aACxo7MPAzFnMcqt1yr2ChRBc9FPD+iBT7uSBAjt7srNJLzqwx9dzHZ/NnIUXLfURdM79sVDXRqKqg4a4H6EMZ0kElt7qUotIY0My3nhIHWNSxEWjh2w/aiOKFRhbhMFAQ1rILFHAYiEzoL7GtUuzhw1pIDNFGojo7bIqzTY2mUmSOIth9hnY1utm6HCq2zaUEzzRE8Y8wxlEFWj7t3/+FpzMQZqBwp1UzsjhHf85u7gZ/XhZ5eX7Q7Zpw+h1E+8Mv+QKMqN14EPsHMPpZU+4eYU95wb+6p8r8U/yaiySF7OzWqtWveSO9937XB9VMGeweF3k0bN4H8LSa8Qz+RCEJkNAqwvMY5556brnnPNaC9DrkzT851TFFAi8bKVx+PQMo1zelD4WHLyKaH4XWZYJwJpenw8z3ccT6Iet5jNk5J4S2wJ7799X9mZtYSHEaCVdEnDYFgIFOnHbTOxlweTjp3/oXpT//f/wG7ojW9tOLVdOncC481qkMoJ3nKepI6jHYRVeXH7rwVySyQFjyVSb+1KqF12ynmwkSeOmVi9K5E/6qxL5teY4n6ga3lkea4OWUOZ7p+6bZdEsObGF5QuP6SNR08wPBc3LjuXc9k+BXfz8BHqP3wkIzDHcQsA8H8Sc9ibanki7kxDT2kOXkCypKweKz3kHkhS1lbF3bVm0ZbQRiY4SE5j6q1PMCD5DdrNtLWrnaB4Tm/k3ly6ms7VM6JiZYErGdkcUs/62yMxCP6fRvc5JlZzFYmTFJmn4Ej06iJJ4EqQtok59tPyPob2NKHOLhkPo8ePzWNRVwkJvsVyF9X+FdsrZ6eKtYm9lLeMqVQ5/+tp1LDcFwsDgAAIABJREFUI79Mjzw3/pq/VvYsk1czl/O111anp59+Cnm6U9GlGJoW0/pxG4Zm+7x9UCGjgIHL0athjc8gD7/q6quCXpbnUGURT7vLRdiU//aAyzlVDvf8yEN6/IaJlN8/riYXaGb+yMhxD39U/lvPkkNRQM+/YLjuYd2cfv6j69PCxx6m6Asq3NkKD5Ch5tRNlRfYQSSkXMGCy69Mn/7c36UaykBNUN76HI/+7V7/euQX/eDPVcOfe/HeO9PDt/2clm74XYH8MZGPYu1Rp7djTGfMnhnqQKrw5BZ4rYBbYMdF+4DDhjGuLIXMA+CfI1/xomU4cA829Am36wVDzrfwVFkdyU2bGRm5p8nfy+ROjUk2hhtcg1JD3KUz7LC5UCmuGCBg0yGnoPUqVaDMq4zJncPbJ9gSEmVz0h10pCLZjYKgbQXOfgqwpRrSK8n0hrXRWm7Il3NIT408SNv3zUalEi7GhEuyTcCmR4vZKqLaUSzdyuvr5TBtDKlx1KQ0dDIqPNQ9RDs2ooHxAJ5KZWBGjaUZSAkPGz0+vJQe0QT79xmVe6PnNosk/j/hqbqNKh9iPY2ymE3SFYrptSzGbmHcq1LaImnOMvv1PfdEI6jATS/CXw8786Q5Z8xJ58+bB99xUNSaPJxiqqNjesjBlLJW4tmHWhpTV+pwHEJZ/nuXJfUwkpgV3bUaJWDR9ZPdfyl/RwSQHzOvuuu2m9MvQDQHEP4JUjRiEwqpOmNN5NdJmVe+493pf/39P+UoQgZNacxcVJjyquUvEkIdYKL7EODxwenJu+9IzwPrVrQ6TiR7KrOukaOHp+kMxh4cMaYne+FEI77NRhUbX6NydpAwOZs1RFe8+ODS5Xv1Bqw15ca2jJJFzcnX8YwpeFyyo/39kt6k+IyT//za17E46/iU0FPXA4XCE/LKGFStenk8cAfV6cliMh9eyJ+xoFzF9Xs92UN1G5ZSZXYLVzi1gk2zcs3rCDjuiEFueSSrCCeFQTaKnsfQLiS+MNbcPo934t9UV41r8e8albOtHKmpF+w7AHXTGalh1AR2vjWOivQcTO+HHriX98Ck6NM5l7i9P4ImR+id+o+MqitUepOo7T/vqd7MqKxvde9JjSxqSQrYkNzvRanIIu92ZjmZT8mZM19tQA9d+tdIVJuMcKJHig1s2G9+2xete2H4eP49HUzxRQa/j8uEev5g6cE8uYPWlEO6wm/F+r7pR2FUon9uKKUPnnz0gfT1f/4HtAjVvUePEAqTwFXoBOIUNjNw/qq3vyt99u+/lCo4MLcRMo4cBGDnu5RG9aPbfwSRdWeaetLkRAtWev2Zp9IehqB1InzRhmGJkA1HAXTc+DEhFCnLIeT0ZaPHqS0Sk71QnoLozCnlrBTfoAcpGgsdHpfrNkH7YXMHKyM0KnKXb6YdlVC7w8F4SBQXs6oP6j94pVJ6LNr4nZ7BTdkqr2fQGOz4lJVhY6KUoEOEbhYoNcKoe0RdQ9azxlTqCuaqu3mgHi8aFSXhcijYdrLktZUQig8XLHoXlzCzeJ8QA5HoqwEVHlCSpoZm24Dfc95u/FwwRTBWXrsCRdlhE6amvtQ5atCZ0CP+/Pp/S4899AChYHUaM/kkQoy3Y4QDoOcQKoeDfHNPdeJ+yWFQyZl78930Zt/NJ3puL/UjdyP0/IgeyCInjk1ky3p85pBL0kqrcmZ2K0cflnJzvqLD4pz2Dnm1GPTgc7Dgb56pkWVyQDbkuP4i3O/OgY69lhM8VY9/zgeJr/MWxnTc7ced835GX2tpEP3i5xiTQyjYWy1BpvU5XKIPIXsFVDRnCJ9y2hnpH7/6jTQIVeUNRDJjOSyOMap/ue16GhB3xcynDhr/jjKMqxl6fh0NW/V9a0Bi8GAYVQPYvblITSTA0UcZYVAACEEXMm7OYo7KWckXC40/Ft25rFJMROOs34iS5RYQ8yNbsTPbWG9iUmt87WzhvbsdTKBovhwtZ+PmIp/wuHUOC7N6i5L86kMKTxSa6EcxRtw1vEM9XlTffequoF5KoyrCo2xkuQpvPlXt6E6+fp22kNXr1uTxmzwjuWUCEbLiDf1C1ks555AhU+k2S1W7Uew+VYM9hGRksTvVXYPCuCrwRIPHTkbrD/AEhd7tNO59n5buta+9SmhYlc6+4JJ0zrxLuQYOJRohhfRjLnMJqRfbJU+wPN5A/v8ZVY4UNKxgyR3zYVgVFbkCiYvWCjPk8PoeOI6ckUmekeAMfdscSqwdrU5ZM8LnaS6bVaX4yI6iy5jCqOKz+K+HdR/ved/MuP5vvXMYBPfsfTShy/LVL30xNaOc2wptT3i9F9drG5Ec2VZoduMmTU3/8/N/l8bNOAVGBVqPpYxB6am+esv30ilI8C5dtjgdADbuxaiZ9uUr0zAStaGMXRyGVlxv4soaPFSwsOOEyghYl2ex6GkuVJJZHfKGkYRHcUixyGG0XhBOFoOPQ2cCgzqMB7LNIysg5b6pQBHDe3mjebCbkztqic9720eFdzJcMG9xw0Z9wrpGLH5mfoSsmhQr2fcalAXagvkcT1ClKI2qgJ49La1jGdZVYQyq5rzMmuykpT1q+xiUAITqs73t57KJDkMy7NSoBEI0sBK4MI8wpwrQwh6t0GLHWGVq4KFGTZmRalAYUnbrnl/9Ot1Nci+BuZ7w+pKr3pUmTjsN8i4eXfST8CqoRW5ic9TClrJRHW9Vf6hRlb/X03RK1noJBPSAsfNxnq+jtAHXj68NUGtk43O6W7OMIXwhm+CB4AC9DPr4ta+YqUXFAefhbJ0xJ1LZT/q/8M7dnqu07qzbn2uKYXbHu9Pjz5hjvu4ZEh53YETqgTfl+m+9+ca0YvHzoV9xpPkApSY01znQHUpIr3+aD03pU3/9Pyl3DENvnhpl8Qy6wr9/vvm7jLIZTKMeou9Y5gB6ZQZu3o5YPkOfB6BE1M9JF7mnSL5YCalGJ28wiLsBhUwjgvVQdH26ODLOvX1DguyVMnSqQcUoHoeFxVA4Pq07OUPJgmmwvjOfS48QPUsUSDWqQPDc1E5RxOj0jtatrHnIeoivrX0Eauiw7dxD09VOEMeiOoK5e9aPgNcV1OS92vjmRoqVK15fGbUoDSq8ImGcnqpWcRCNiHAxDFtNhMKonACSUUj+DMAiI5IVXLtwbCen3ShQvdGnzA6G/CFqbL/8GbJwUGT6ca9TTz4pXfq2d9OcOBKjEtbPGUXP07er2yM2+n/WqNyYZe7RnYMEnazY1HnTegDln8yaguHq43cD2OHPXoArBzdtSMtJHTp4jrNOn51GkX932C4Ps059vGAyFA43o6053IzPOBCzqzqmLBB21sPoI6LoaVSl8R9vST1zqjezsvK9i2dfvI/vXQsq/PzTyBk8cA9TSmhPQsqsyQEHcc/kv3D/BCo+xSTFKihKzjvuqpWVnupbd/wY9GZDJJLtLQdSLzQbRjMHdjhyw30hylpfsUMih6nq13kCFbUlGcS6+PBaJKuwLgQgujh3FI6VE3Z6QhZotIcmF3D1JHLsmqgtKR2tNyvrEIaMIYBp63OEZHkDRxwukBC9TlKE8slt+KjBBjOdU8X3Cki4PEFkscdncYpHjaOQQYsDNXssv9tK2KrEs0I3+wBwzKg1KD1jA/ehrLPtAiJC6gXayqCAqCGnXsueKRsjw+iF1cOLuYiMwBFehrx80mlnp0akxmwOtRb2kx/9MN3y0xsZ/9IPIcrz0vmXXUUFeSBeKncLlwMEYgMex0T31D/2o9tT/f6U4s2NKttZfs3wG4VR+XVQo8tWinAnTDyBbLp3xdK0BIpP+7qtjNshZ6bYfgpT6cdfODft435b8dCh58GvSLa2mCgyHIdD3B8mlx1UNl4PssIbd91bPM6etbfiGsPoenrbfOUnfq/nKnUbVeGAC+NV/KgibdvwRroHFLASqtK2da+lnczL0vDb5b/idd8DR/HTn/nfqZp8OIyqeOkuT/Wvt/w7aM3WNHfeOWkiudMGJoY3o9swvDcJeaX9+brq4sTAoILk4OIUtZqAwwNgsLW5TE7zkGw3tye4VH+LrN5qmUPqzdRZd7qitSRrXGFM8TPWjjQaQjKNIZrW8qX7MyWlqNS+EGrXE+rxDPcsFufXkDBaLLgP0heI8pdNivlAaLFVxAKkcmG8xgHY5CEWite1m9QNIFfPkNMh2NEyzwsJzccgb2cBO+oneq4wLnUqin+Tc+j9ewgoUtIRQ7ob6JE6P/VDWTV19gpx0i/94xfS048/gj5Cfbr86qvTHPT/GAiLp8rwMhXA4nw41qi8td9nVD1KN8cZXqxkj42XSxj5o8ibwl3l72TdxVwHU5MhKuzC0IBNnYhiLr7j9tS+ciUT7EFFsZpDRAh106ek2X/8/tQCO6KJsOnIkW75NCXaIo/l9ap4XVt2PNDUJSmvIvvD/HPlRzd7Ih8ccbXH16uKe/hDjOrYlDQboqWWNsSQ7saoDkBq7qTbeSf9b/uQd9jvgHfu4+1/9J702X/6Ck6rPhSsTjCq2x+/D9b1qnTZZZekU2nZfn3xwrTumcfS4Er0F6yYROOdp4zxdkGMdYE5oUopq1J3IupUIZBJD5ahXNHz0h+umzOozLHisOP18vQOW/LxMhH2ZTAhexh/JmsT5NaK/LBzjO1DzouZmw9RG9VDObHC1m0Hmvnj8bu5qNv9ADIHMZjjADF74Qda3PUQDXETDUy9g9DMyPwy1U6dwB7DrwUlDP1Yk4z4Zd3DULQNzQMMiM8QLeF7hoLRZo+HPYpB2Q6vkMtsYvLawSO4yT5pM2HT//ns36QNaHyrAnXdBz+cppwyh+5kRqBidN1GFUfSMZ6q+4zs3nh5q/q4wuJ6/sNxf4/Qo9iYhUhP+CbzI7Z4K/OrOKRsg1Hhl5sLTcI2+ZcB+FDMpUl106JFaS09YCOAz+v5PWWbm7Hmg0iOnfqh61I1xNpD5pIM4BMMyOpEhIwW3TVWNqqa+DUgtuYnDuSOBlJNSlXjHlf9hwMQf5inOtaoCtCeXDtaoB66L72KNHQ/JOAq2SuyRHbsYUIlAy8s/n7+K98k/Ks/Zk27h75tYsgbsOCUKZPSCAa7rV/6TFq36NE0oELdVIu4+cxwfGacWAXTodSMK4cQhLhH9EllJnlWj2WTYzBSlQaRW4UMWDHcOrPWpSrl+o9fZ25fBnW76TBlDSvnR8Gw4H30gjEbGPqIp70eKk67ohKfjSnrG5TqOzYwSrfaB2CykRGi26mp2KRo4VuvJL9QCpQ6iNEExyvYsiB3UONxDKhGJfrn4AFrUtEYJ8ChkKNfR66Xc75e9oepd8HvMEWKI6oWzYmxafaCSwMBJH5ApP+F9PnP/S0KqbvTuNGj04c+8rE0cOg4DgdOd3vTXBvzvwJ56xn+BRJ3gtkURqUJ/l6jKk/6HHqEH2ID1VIi2cEYn9XPPpnaAK16gZT0Y18MGj8hDZs6KfVlCEAL93SEHXkUtPiVX/86NdEJPYJnPpA0ocbBcRweuwn7Jr/vj1IvJg02gZRiRqkGg+zL21VR+9wOsrqJ4QUHHEXKeg8ZOy5NhuleMWhwarMArMSDXc7HGVVJZ4tdaSj6lvf4f2dYWXLPQ5urx3UuWfRkeuL+u+mVOkK7vUM42jiED6XVazfR+XtR+qu//Twzv4bDkAFqL66xy6ieWfFiCO47V2nqqBFp09Jn0/oXHkkDaFJwVmr2Hr6fSBTexbpDFHslxOptlD/OzGyb8aJ/KXTicgt22fbs5pNYOtBmLwt9wejOPVW5gVBafx7YVmBBvGlu9AsxfDdXeMhchY+JE4w31TvFXGKNibvL/TPFXfoAbWEHJBAOD1VbPNMuYPa1m2lp5+8O01b7u2zbDiERR2niiQ07HcsqGKFKUy9ew2a2fg41iLpY9kKlRoVf66FKulSI5EsulmhKO3xLZ20aN+3UdBItDiSKYfSP/O7B9M//9A/Rjzbv3PPSO979R8Dq/QFIshSZS2+dymAhm1A3byK60U6wqh5GdUzs1L0m4fCK0C4DAa5tYVQcUM/+9KdpD2nAQNDIGsN7fqHVfBD+5NjzzkwTL5qfOpEFOIxm4TM3/zL1orFzCHugwSg3ZKgZdA2UPuLtV6R+l8xNTUpgwwzpBxy9kxroRnT2tq1G5wN2TG/CRdfPOVMDZ85Mp77zHandmWWAVPS8ZNBEFZ3y8vnaA9trLoU2/acTvdh/ZFQ9T6PSdHOuXc1arGNG2313/DzVKijLP/cjUnHw3Kq1GwCTZqWPfPxTadBIZk8jFmpjbVxDCVQ8vey5EAR0UuCUUcPS5qWL0i68VUOns37DF+fkkTXP0x40BL6tOit/+r2Qi7JexWeEUXoRjSpmyGYJKRfCxZPOMwrj7SuJNFCfLCEVXgRDyblVl+1nOkshiK9Ry0xXN90Rp60ijUWPToka5RqLHwU9I/xe3HLQYQ7x+/v4/U2o/xx0Aj0eRiUfN390FHsvXL+jbuTyGboKtdc4WhQj6e09xLhUAAvZAUUbd1nMjHAw9C30UsL0NkVyPNET1dZZl06de0EafsqpkfgeBBD5+S9+mX5588/CI77nj65JZ551Dh7N4wyjMieUJ1lsmrwqPclImXN97Ibqebb32DjFmmpEx+dhud6Yjao3UzVf/tGP01G6cgdRhXGwuZarbvxBDtS90HcmMz1w2oILUNJ9Iz33s9vTULQ2BnCi15Hkm8vacr6f3KNxwflp0NUXouTKIXS4La1+9PH0xpNPpWrAsIHE9QMpkah4VQktbBf7oA/iQTPe9e50sHcD9B/QUserute88S5OYh7K5t4rNRrfnI71nzGqoj4H7/Xwni3p/jt+kQ7tRFdDmTPWoElSLXtuCgq1b7vmA6k3TIo66qXjho051qieWflyPDi9xbghA9K2JYvS4dUvpb4Ij0jfKAetCU8HRK0xuU3D0rLwpbmU3kTDCPUda1DKRqmkJBqI98oTPmKOQ8iK2XKtYcWCeCLzYEMoM/TkcowfY0z5viM3ywq93ibPtRVIyI2Lof3Nq5Q8wXyHGH/BISxDBn/eGUcH+P2t8AcP2soCxG1TnEMKcps2pyD30YvQYhB8tX6cyAGYGPphKL0JTaQjhRijDYyy2kUlQ3I4swQEKqJmRSFUw+pk87STP1XWDUhzLr861SN80kIIuh4m9/U/uCE9s/DJNGLU8PSxP/l4Gjt+IhsYbiQ5WB48IKOiYH2cYFQeFcd7q26jKuuJ/lrhmOIVyr6j+CLyVA/KbFT9yJNW//yXqenZpzCqwzwDwmqdP9fkXK69HqSOknnPu9M+uhhevOWeNIIZYH0wqmqMStS2jWs/QOg6+Hwmt19xQRRUX394Ydry3HNpAFGAY0Tr2ah9QUkriSJayR13cWiNvPjiNAKNigM1/Rjg4Bzl4l560I7KZxn7I3rWCh2KHjcYNa6445533eOAOf6v0Y9XHlfuPSKV5v3pd3fckjasXIxGPoavN+eebFKceNIp6VJkn4+SU7URKs6ZzqR6t1yXp1q1ODyGMPHogfVp2+JFqWXdstQH4RfFXDwRZBSoKZGFFnPeEpSS2NRZ4CWLg2R9dPW/9VR5Bm1Rtwrd9BzeuVQOLR6BlJVQdeaQ5enq1qs0nCBzxsPMw7FL0U1VdTRiJ6Pbu+P3AzDJK5kPgfjMzPkIUwPU4Fo4BJwrFUYFy/2QDA+MKqN1BTNa9jme0QEDTgVxuIE5Ya3GpBeKcE9KU9ams1kxZhMXf0rNEqgI6N+QUTidk7i1ApWmYWPTOVe+nXutCunqNwglfvbTn6WVTBMZjV7en//Fp5hw35+15TiTjFwYlblVPnyO91S/z6iysXXRfgrn7zaLIDL+sfiiMCrziQZnctEouepXt6ahRw6FAE0la6hcgehcmx6LNasbNwb54+Fpw/OvpIEMraima7xCRqrjQilaH8JYxp0/N1UNHZiWMzGx4411aTDPoB/7zDYLh6VXcfDwm2h3VKeDwNMjFixIQxGqbIMbqXJEwBQ9SggBrUSYlK0iWDL2voX9dBtRt1G9mSHlXvP8GkVqU/xY/paRAPdM69NTcDGXPft4cADlq+6hQXUHs57PYFD4tR/+E0oFtamZSzx3xnFG9QxGJUBgVXgov7xz+fOpHfCiDozeKXTOAwpx+qKnKQwqpHazgQWKZ3IfrOOsia4mRHzK/SoMKyBqhWA0ThFCvI9ikZnuk1WLvNnQr5DKZFgYKFCeSlKSbMOQAsHLoWaEpGHkx3LHIkcogI9QdrKm5uhOrmM/xrQVlruKSCbEIXhvs6IHrUYFAtSAsTcSFqrHHh5I9rmFaDuHWUjrUuXQg2jT15thWJFfifxFbU1PBZvAxWc422hOtNNpoXcNtm/bihYebRK33Ja2UWg+7eyz0/s+9Mdx0gfCKZWrMCqHHb2VUWUCaY/N09Xm0CVx0kVGLbddnOJdeWdxSBa0Xfmf1ZvXpeepnfWhLWgA61htHcnw0FSAdW7BQxxwzX1mPOM+/rtACkippYN2Qr82Ql5BjT0grEdoFB3E+wVcIZxrMZ5Dy3E4TUQ+ezDCIwynHnnRgjRw1pmpvZiQ6PTJmBZT+Kzj08cc9vFa2tkJRnWiQXX/TPxCzt3L6n9pWHESC7W0p5UvPY2m/e0B2PWxcVRxnkMt6RTaV97GLLE2PG0z93IOQ+eO8VSLVuCpzKlIBuuZ27N3NUa25Y1U28FE79iM2K2eQqBAz2QYWGgwBHLnpg5vkb1VqZKkBK+GlHMsp4WU4WCuZfnzitObH5Whm5j/YNRBBxAe1kNLchMbhskVzCMms55ghKIijRpVoHYZOSybHfOBrictEL3i3zu4JtWU9gHjbt/D3FsBCTaxRlOrp+EhVVs3YW8oUO/wL5E8xentctZLRS7FvtDIyoKyp2WgjKHQlIGRQAKtaanBTvjXzIT56WdfkKbMmRtQtx0ADz3wu/Qjwj9zz6vffQ26Bxd0DZHrDF5cDv9C4/ZNPVW48mNzqh5GFbStHsYT6xJoWQ7DI7dyjXx2BkwaEBuoH1IKb/zmN2nH44+lYcLkoUGSNfbKmX1AQ0yY5Nmhv1/bOwMyWXvE0a0evB6KIqZEAayxxqQabEx0tPDLurTy87sceoAqcF8GuI2Dmd9nwjS8eh7CEEBzXoVQ/PX5hJMpnWzxtVB93ChrcayNdJthN1FXT1S0LPHDpXxZtwnmvKYGz7ttzQqYLj9NHdSthlIiCKiI+5l6ymlp9rloqcOoaON+5kyfdaxRPbNiSVTJe2HuGtLe15akI5vX8HeUa3lxN7D5UUbeDLccJkCcrefxRA1Dy4KLeqoIE7nYPGEjD8VupRYlWzloRGphCLsDBtiSYdHWOtPBw7wO6z1p0khaBNBHB8Z2YEBvN6uLZYgXGnACI3q9PCzbxcr5Xu4izr1ZUcjK1ybIESFDhuKb+bkDoIY7YXPso+bgc4npHGrq2RvjWigjNnQQaCVkXQ1bVK8wKkO6qrKpkevKQpq5nb5sI4mcSsTRvItcTaNq69U/TT1zXrDTO6OfqxPN9JvTr2/9FW0149I73vM+9CgmsW5uIeP3fIqWelTdYESPPCG4eL/fqCLHj02JB5Y1IiKL0bRw/wqohta7o029B+ttgG79lIHcvCEt+uGNqe+ufakOY6skZwpqF59HCAnbqGNWMN65qr4KaNm8E2GUUK9iQst+GDL7QY+PgoQeJW+CGWL+6RBu5yQ7zsi7OEjj6wE5g0MZao2a7aCTTubN6bVC+L+WP6sawKBtcJUAYJIQHMFMLetpPF0pl1XkYz7y3YchFmlB5JCub1F6CfWlrpMnfjKMqpr7bd67Lf0GGfTDe7czaZFQlXyfRClNPvnUdN5Fl2NUdASzX+acjMSc71TmVIvQmAuKDszyPri8pq005G1eSy0B/ejQVzcRx1Ub/vUYdh3CKwXHzkgrvJTGxkWb7+wDttZzSK6UFNuCYbWC2OUBxSgTKXiP5LOv7UTBA3gsFWCHDRuRBtGqbw1II/LocxyO7ld+mAKMbl5rR97kXgAHAQnDrpj5W4Ah1nYCtseoFH1ss9HSsFNpABFAZadB/0T11PVWKLHKwcpcj60ajXopDYlr8v0CUidkyWIueeCAnsiJkfI7NU5PvTzlI4eMYWj8XqsshD6D0ogp09mEjeEVKtFJ/DHjW14DYj6bU+/iq98FvWeAlM54QFk7MR5V9lInYuexATTBnv9WUr3KvqIqXqSSjevovgOUEV6jWHtg80Y6EhhsXQjvx9giW1pY017IcvVr7JfGIz238/mX047nF6d6WTXMLjuKanFbBeyXurY0aGxDGjKextb+HGJizhEakiqAZlRQJW4/AH1pwwH2E10Grawpnro3IXBnhwP1Mmrs4LtWbreFXOwobJUOED/1DdXT6w8RYQrKSvXTpqY2DtcotAixH2MA4Zyy0eRdfVyJocyZvL7y50xbujvJQ1W450e8oE2LHMyQaR9kquh2aEs1gDjODmjnHqefekZacNU7uS0QbPbdCZ7qoecXpVVITW1noeHOggA2xmcDm9hNIpugBsa6csnWU91oNt4dFdZUy9qaQbAYMoQtJ8+Nv3HjhhiEbCF1JgTLmEVlDsZnntyYQYXQCGRzOvLTPz3tDkEV0kPso9Ft3Zo1aQxF0SnIS3vKbEdspJprGzNuXDqCUWxcvz5qI0OhQjmBT0PMoWIh4snmbaUetfrFl9PhrbtTLbUSi5CiknkiJGwBDGryhfNS79EjQJ2yOKMjW6N8bG5jHkdtbB/FYlkY/elcHckERjW5LXTb5KlH6kdB18l/Zaga85LxDFvhEQJOI1LBjFjYBX400cP2kx98J+3j3658xzVpNjoHrYRLIQuqY3UfdCXk2Wi7Y7lyFwRu2/Vz5Ykc/5qJdRgvUDfP5+DuHWnx3b9JTS++khroeaqjZFJjDZCfcaZx+CCuXYAE3CC8bH+9Ck2evRRE7QWK24dlvUaQAAAgAElEQVRSw2Cg8ikNadDEvqmynj6zXvRO8fMcJUQiuW2+F79Xc4QJJtvb044Vu9Oh9YdTfRshXqJ3TD5jpLv55joUSo1klk+oLYI4HSClh9DX64v81+nXXZPaUO+ywNNJratcgy6MszSWCHX9/TJz7PZSgSJ2/ZzhXze7/U0PKyMQVqQX7fTPMq/tpUWPR1jcqTQe9zbzjHPTRVdST2MKSDVdGCePmxT30uWpvvJv30mPPvZIGkIuc4TFbmcDvvud70yzZsyMU5mjPOg7sg1ERbytsaNBfkDvQmSdN+J4Ks4KLaUi3fSzn6aHH34knTzzZIbBnZouew/wI54hJmtQMY+FMWCODDQntxzvfKJ9h/DJwqcXpnEIgMw8eQahSksUi0Xh8twrThluev36jekAExemTZ7KYUCvS5nNRvyfTxsTTizfN0l7l76aNnPq1jEkro+qzz5QHsJhvOgA3mfYZRcnZsEUD61skC43L5MXmRa4FYNWl2IKp+dglICa8K5rkSNwttLoUaPThDHjA6Lv2vxcUwdeciNUJD2jG7eTEEj61Bpy2VtuBAzg56/90J+kkZOnQe9R06dAs4q8IQdv+YCIU/o4j5WVZrs/uljdhVFVi2TiEVYveTEtv/XONG7bntTA5BPksvJG4b+22NTZoHLyrrYnBxMGEgMNnUPG6NqaUWjbzxya2gdxoPZvSXUDKJTWUoTHmLZtbEJyrI7zCboRMGtnO968Aw+zoyNteXZ96r2LLtp2qGpMNskhrcx77Ugo3+eh18+NJB0MB9/HZ8WkCek0Bsm1gTI2s262kMQqcH0lOBEHs98tvfmbGFXAXV2RYWb9l0Z2zOKVX2hUfApWvEaJadETD9L+gXYI5YYqQtNpM2fjqd6VPRU2cjptPMcY1d9/7Wvp4UcfSn/8EZAnTqwfXn8Dg7suSwtAYnJbuaLzXoYwNzkIFzdu1Kg0DKZBlXEpBtcpsZJXDbFLjOAnP7kx3fGrX4Whvfd970vXXfc+Jip8B+b39vSF//2/A4gIhMuNE8Igxs24fU7+F5a8zByj36WJEycyyRyOHGHgYXTX1E5vIDwxXDN/euKJJ5lttDxdefFlafqUKTESNfdVYTGxKC60hksxWciYAuW255ekg6+vT5WH0KwwVAQM6Y3xjpw/L9VMGo+nZPp5gMfCubFMcQ8q4q5cvSrGt4zCeNQIN+bbSdv4mjUgpVCvJrIBGmk6tCgeWg7Bj8te7gAzvPxZCbsalvnNUw/fn5565IE0cewkCJpw5DBoPVUgfeU7FxsmOvxKUz3OqCqPMaq8c+KsjnqErwaQgFT3tjdWpqU335KGbWAIA0Z1tKqVq/R56q1y7ma/WeQumhrvk/N/NiTn3mHqVZUTh6QVKBcv3rYZKK8izTpzGDJrAzkgdqSnHt+ezjt/DBHEgPTMonWUDFoZxVSXZo2l0L8DcdLX96fBrfTBkWQEslmwJNTE8JaC51c0PbYBVOxHx6Nh9ulp4hVXYsTDYHTg4diLwvoRQQhi9CDT5uddEHALr156IcPSWL/8RrFCkVMdn4L1sLBoumQ3bF6zPP32179AU3I/h7flk7o0asKUdMGV76RO1cABUJnOmnEcUHHDz28KkXl7lmxf96Q7f/78dPLJp0QB0zvODyhPepCRPR5xynqQj/zws955pH/mMA4iQNX2IEOqnfbwGvOIHKr2lS9/LX3og+9PX/6HL8aA6YDkXR4VbfVUqsDy8NZyqj+16OkoDs9mOqOv8wx5wGH+PBsoczwtzFrkiy+9kBa/9DLUnnPSzJNQJcpbORgYYVSeZoVReVhUCGrsBW3ctC01EXLJZawjf6ufOClVIrvWiYEdJbyI5rqyI7VYZB+eNTQfZ5CCPcn5v0AxyUWD+0e+tYfwcBfTEQegyTB82PC8SeNQhp6zd2fahmEFfYvw9qF77yJWX5NOpTp/1vkXk5CjqRFcv1xa8NcyUKGRZqMKg+k+cnOdpkeW0YVw+YOFBocvVq3+/aE9aTk8vQNPP5saQdxqCW16oTZsTS62WUFk1lu49zzk4vrJc9pB+HZWNqXFtAQ9tYWIA9Z5J6DAhEm90qWXn5ReeGZl2vTG/nTx5dNVRU53/moFPUgiqhXplIn16bLp41Plms2p/0EEhgAuBCt89o4BKqgEYcQisW3shyZyqnb0DodSZhjKQINOSMgWXm3ozLefn2/8PdtLPhZkjPfgAnYZVfxOwZTs0oP3BXpY0fF/ZQ+ZVzXv255u+dn1hOkb0vBB6DdSAho1bnI6F6BCoxL9O/v4OtVTi1+OU3QrG98kvh/dqFOnTM3C/EGTyZp+Rt19qCyPYd6pBhWxfDz8jEDlerQXmmkt5XL94PvfT9/51rcx0pPTN7/5DTxcf0ADNiIex0Q+tPMMMyWdskBOOTxEQhjFQb63kVzvAfhxB8llzpx1ejrvrLOiqHoYMufu3TvpTB4CMsP1aPd+xomUE/jQOHcRNXqTWO5DjxZ1AjVwoA7Jvu7kftCbCpBA0xS5FMzwkLGw29g4sMitvD1DotwGfviwSkBtEQo7CG0ZnvMA1KPJkyaliSB5uV0/P609+/ekjds2RZlhH4b30G/uAl3ameaTjE+beabBVT6NoxE0hzSxaeLB96Am9TCqyCHeYl8Uh3VGziiV1BxhIuaKZWnZXXemGsLYQUQVfY/AfVThN4q/bmobOvnTEoYgC4CLRNhWQryOIegSLt+UXtrJz7PJqzC0SZN6p9NOG5GeW7gkxihdcjkD23ofRWV3bdq8riI1H2xP0wEzrjoDo2Kka83W5tTQ0Y9nZYgcE43DsI5wH44maoZF0UTtpwUtxD6TpqRRc85J/Qyp+V4MJizb1rNddX9E+OhZqFHFBsiG1sOr55QrRx7dSODvNyoP5WpIEA/ee0da/uLTKCyBCqOpPmHSydQV56c2wr8O9vGJ6B8t4yIxhlR6qyynmzd6uONgJuReGjfPOBRV6/QsXfflBjB3KUivhDb30Apw972/SaMgHCr3q9rRZ/7nX4dU85e++Hdp6oQJ6VOf+ERAvOU8VYtDLm5HWIfbKhds95CHPbPoGbwdBdKZs9Lps3hwrE0vC46FEYX9cI0ibtFVKVLJaRxJaxiVsXs+2gwFI7QzpmHDOPKz0mHPeIo8O6Q67UQbYxODofcxymbUmJEAJaNQCdqH7ttuCsJo05FP7WAo9CYOIh/k9GlTQk1oDVw4SbcTx0+IGVc9IzV1QLbAjBcx3bxuQ3qYQdmObHHO7QiQLpQJg95jOcJ43scfqG+UA3oY1XH74K3bIfLGisME/p5oYxVNqDvQ5dso/w4ksJ4coY7vhxiq3lwtRIvaeF7RwPAcvH/t0Io04KT+6fkd+9NDSzem/TzuMeOGpJmzhvNMD6QXnl6dZkwegfbfEBBceuQOV6Stmxy0dzSNH8a4T0DV1nU704Gl+1N9EwV1yqledxvPpo0lF5ZuwmiaOPlbB3BITpqWhgCxN0DZEgjwOsLPlC7cJyhvNL6RkVGPoihAl0Z1XJjc08j+IKPylYkxeSpp6YvPpCcfupdpIAeCBXQyBepTkOxuwYsfYb+dibZ6vH4XpL7kFdAXXafNd7lOE124caEWHQtXa9Mg33Ng9XCQtgL4DSJmJ9PnOtlUxqka5/XkVH/3j/8MwsZs17ET0vvIqT793/4ifetfv5k++5kvpmveeXH6yQ9/GLmFnLkwLDLigJGtSQUpVqQwC9MfcNoitPtG8rgB8PQqCVns+YmiXwAX/CJGqad45eVX0lSAhFNPO5VcR5mxXJEvQwZziDDCEKjkU0InqJ0duWYgsi6WLV+BFNWWNAjUaRoqU05lX/7qyqA4qfU9mOt49rlX0sYt2+K9TjmZnM5jh1PfYnWtXtiTMx+MYRj7MdBdGJZT25ctXpyeexq+3/AhIcjfux9d15zeUnbyMNPs/cMpRcmtO/w79vTNB9CbfkRoZA4RTzuur4YwsBaB1DbUdrcyoWMv2uZH8fa2YtSwB0hfQ7xGLqM1w3aihiPVR9LwGSj7jmfgNGfWZhgFh3mdflDSOYuQSN6Ztqw9mGadPJZSiIIuzVFGOXrEGTSAFZZEMMLWLcxXfmx7qtnOREwoW9YEOzDiZhqs2oiK0oChqdf4KamGfGXQlJNSHyahyJnMCktFRBRGFclToIfmk9FzF5ZUhH9ldBA57bErU3Ihe1Kd3nzxiu/y+zU06m5es4ppID8J2T4HEZ4+56x01vxLUgvE4SOkAydA6s8tXUzzWZbrcqKsc4IszpqUl0hQnAYmlyyQJNgp48fH6BELiZ2EFUdh9TqfKlR2uCkbuZ5fujRQvcFomK98dVUaxga6gVDw5ReeT1/78pfSlZddGvSXaoxJImsOZDQl5Z7zTXXpZ+uBlJG2RBuwHYVHrjFWjYUNmTP+4Qc/vCF9m1DzcoCWz37hs8Ey917sg7KjMwNi7lJDVENPjA4PZbNZMMnZ0NKfNmzYhJfay3C2wRjW4NCwW/3G+jRMhA8ovwko/8c3351eB4Ech1e64uJ5aQondzO6hG2AKo00G/aHdS7KV1J7lG1rQcvBeV/3/Pou9MVXpZNnTEvTp5/MLRBGcC1+ZomXfI1FfTJbVvmcC+9cRoaZOPoWdtUFYniqa67w3zGUOssODBQ/uH4tBOrFafuK5akTHYY60NJ+cCB7CbCwtO0YT0c14zqn0fU8lfaMvjSC9nJ6iZ3TQXcA/OUKQPocAFhRBbeempMah8ERZS2rQAarqFtVHKhO6xbuSe3ra2hmJAQ0vuGBtPBcWtVQJE8Ze9Z5qS9objUGJdongTeOlxw8FUBDTjjCvgLcyLlSDHCLUywbXQ5/y0Mlr0/ez78vkepex+Ce8vvVeCt1Kn5yw7eCD9gXFPqkGSeneRdT/AV1bjf8O55R8eKyJaHWE/k5C+EgaVnkjuqUDa4/za3pPmeGY4F0TYJMGX02hlj0m1QEKlh4Dm+EbLWN31m1Zi2SyZuYtbQHYOEliKPLgOvfkT72kQ9HvetZoPM9O7cxk+jioP2EWeGFsivP+FtEP+HihfcJGwzvtA6BB9kVkDmrHCPKdT1NmPiDf/te+ujHPgYjYjCzk36S3ve+96bTAF2AD4s8y3vNjOMK1XEM+wgBVUY19DqsChMHit6pyqIkN94BqBHKRp5M3NdBGPI/+cVvY6iyBfHJY4endyw4B47bttQOIDAVjcTJE8bxQAyTNayyNkKVHnT0xz9WF2QTc5JnBhR/FJa2Q7TbC82KMKpghpQboEeBN1eEc15gkPxWeyQq0ta88nFdKXRdzBHTa1WzBn157nWI/exFPuE1pJt3vbYiDeJw6qP+B2tO3AFPfX+qHdaZxp81LB0dcJjNjmox31ccp6pKJStzX9k0IqrC3VCymlgz1ntQIxxIbqUaBKryQK+06bm9uDYUpjoIt63G8H9tekSlBogUUj9yKdKL4afMivCvE1m8Dp63eynKEUEsztQteYE5JMxhYTim+HuxbwojPN6PhwMvD6i38vLF+vqDFvc7yZfv+OWP0k5IEUNRF5s2fTpI5yXkwOSbnNZzph/HqHhhGeGfC2iIwINqxKBGU9iUQrSb+ksLPU6e9m4M2x0M/wZyCttiXEmSbuuxIVWcDe4drQ+XuBCU6dN//RlO+HUYQg4pJpLAf+0rX0rnnn0WYpkH0if+/ONpDVD1bbf+PKhJESdrnC5Ij80SbjuWgkVVlUhUEgRx3euvpy9+/ovpwgUXp/cxhe+3TEn/Pkb1hc9/IX76WdjRV195RRoDulct/cfXjrSJ+yVcbIVSs2P3ATQpWvFIQ1MjRd39aGbYupKhFmhXPDz7m15dszUteuU19BdgWPQZSOewrfiyQziNYXOfPW1UmjaUzt7eR9JsFJGGAW4U52nkmxEH8uaH8IDX33A977M/nQm6aUhr5M72jmn1ju4x73O9S5s65tn3sKLg2r3VyRsIW5ZCiBDeBcVLebgEC8R7O7gnHWAczt5Xl6UWiugVe3fDngCCd+MVwEVLBYX4wYTxpw9LVYOhmdVQzN53OD33yl48fG9EWIdRDAdyqMTgoIsufelwWrmU0sPYCsbrjE0DxYDwZi3kWNsXH0i9Dw1koCCezBmB8V9GjkVu2zDKJnvrKJ3UA/QMPYXJi2zgqoF0A8t+51NU0rAyV8eN+s1BtSoNKxKqLnfTM1QuPVfpgcKn/R6jKl8kDiDW6unHHkwLGd7RF7mEBZdemi6j22CnoTDPdo6TMGPNimPwhVeXZlJqGNXRGB85mm5GbUPIOOb1kjO5QZTmsiWiQoMi7KsK75Q3YA7Fwq2Q5Fal1WvWpbt/81tCpY40cPDQNJzaVmPjYIambYD9MCgAB2cU7YNmdBcDEcZyYuulvIbs0rNnzNMrfFFdt/UsQ0E2NspGh/YdSv/rb/82jSEc/cR//YtoAVF22GLs17/61TT//PnpMnp0fnzDv6eLzr8gXXjRRZlSRCLeDPS/dv06CrrbY0LI1JOmp4aBjchKo4pL3hNFZ7h/nRjxvqbKdPOdD6dVmxgFU9Of05OdAuxr3USEqIYZX1MxqLfNnZYmDu6VJgwfFHlVdinFZwFNbtuyLt1w/fWIhtSmOWfNiVqgZUZgyBiUHeOGnFappyqivmM2R7HG+aW7mQFdO8nvF/tKjl2OhvKzrVX9iE3SQX63+dXlaSshegshYG/uty/v11v+p0BF1IAMxOX50StFrjQGEKJyMJ6rBob/wbZ03yPbGCPTnGbMHkziPggmzP60ctle9PJa05iR/dO8+aoaQyeraU3VhzrTvtU0lq4hfWhuJDexpCJHVJMScIKXWBwiHs+tPP8mZ3LRBlNPeD0cgGokjZ0dHPiHzaeUygZoiknzQv/m/34W4V+2lczaCdDreHdVmF5P/ZKe6xe/XULzXJudba8vX8ykxZ8BqzdSRrgsXfa2d6TDwNVNREvDAK+OMaoNJOTbobDE9HSsf/yosZyyWauv/OyK6fmZVnKGijAo0KRgLBRPvseJ6c3qnZTlIncPaHYnUy1Wrnwtbdi4DjTv6TR54vj01MInwii//93vxFR6T2hPBrmCoYUhkVMDizw0u38zA2HnjVt3pFdXvJFmENoNounv1ttvRwnpII1+/yXaMp5++ukgwp4+67SY+TSKg2IyWnRx8xiDk9+XcUJLi5oyZTI53wjoUUz4WLuWfIqQB8MbO3Y0tTO6Ug9Vp1/d/2xavhEiatVAkngMwYK14iVmZiBg00b2Sf/1unPThP7UrLKPyJ6q9Ljheo+mZS8+m2688cY0mSmJp5w+K/qTLDMKXUftpiAEx1zdwCe6n0J+cN35VTfz+lj+X9cGERGVsOJpi5dqByjZ8dpraR2h+GFqiA3kdwM5FOpZ4JqAq71GPbo1KvvoVJo6DBcQAVDoSe19OUyB1tsbkD/endI9969Lm3e1MQvZn0fzngGTQwfXpquvOimNnwBIUbEXTUDyr92w0V+FwLutlpb6Rg5kuaS2FWU4v8rnbL2syzVbs9Qr1QXjpYlu8RGzz0gzOCBb2CfNhOtSqlyvkKrTuNxzxY2XjP4wrtg8GcjIB0z+qdJTvZW36mlU5v47cQaPMrdtECHpqbNmpcuRPYAsWrqTY43qCPHimi0b0242Uj1kTyFzyatFbpg9hpdlDM+D6WDUi1K41XDHctLfnTJ3IVHhDrIBePMLn1mU/vtf/01a8doa+vUqw4CGM6W9H6f1Rz70/vSB664zAM3Su7yXJNsY6kWoEoIncRH+n4idDI/KtGLVmvTnn/zLNJd2iS9/7evp1jsYAA4T4wv/5/MBw6+EVrRgwYK0DSj+Dv7tHAqJl1xySVepoAl6ldPfHfOjdobv8RqTNzZtZrQQ32uEtjUIr90C03rx67vSky+tTet2QcytAMgR+rZWZV+QJxmeataExvSJa89IY6hlVHogCJAIp5UfYQxH02/vuj09/NDD6ex556URY8ekZvI1jUo9BnMF+8XKfCqK/tlJ5w+T5zh4jv0oPXpPAzZ66GWxnp9vggGxGWR006tL4D+izcdJ158bZl4hMnRhyrH5MnTt22R2RTt5ZQvTNSt7kbt2wvGr43kMrUz1k/lNZkgtfv0gDJjtdBjYJ1fBetUwVXF4OmV6Iw2dzHLCaDt2t1NwZ47YBmqPTYR1nQy4wFjcVfhMs8Lcw1aiMnoi9xvGVE2e1cnnftbnIOWeCYxB9fMQdcmWKASb6zvwIOf82VFlPqRmE3qOEfVkJLDbgHJkVXq4MLLjQsGeP2uB/DBKxb9mGk4LqlGXEv6960Mf4JcElyKbONaoOvBSLfh7dRv69QfWBF72IVoA1TYy2yrbOoWHUO2sFpwAGeqqoXgKd7lLgxIfkKEavwVk/fTzL6S//8d/jDB4zllnphnEyaNHDk/Pk/PMZQDYuXPOhJjaklkQJsDmTBoQOVvOsXJYGQulD5DSxOu/vORV+ISHYrbvWefNTWMnTIyb+/ltt6WvfuWr6fvf+x6h5pD0uc99Ls0BBv2zT3w8OnTt4vTBlcJcwUPjvzVr34gRpI7W9FMQ4/VNe9IdDzyXdh5GOKa6vzTLCG8FMCLPC25dc7p6/vT0gYsnJRiR6YVFz0a37NxzzsmrF4tHeYCk46af/Ija3eY0B9aKss/NhBCxDfRYImYRP8eP534iw6IeNpQBoR51qyLyjjCZtXPkkaTiXkoSEB2sf/GFtHPZ0nQUilgtTJd+EqL5BOQLOpJrK3CTxwTZ/WwpwzMBBjnMD3OvGkT6bZVvq6Jdp+5Q6jcZcdGx/dMhNv4OuJRN5JYisPX1aDwO6g0Zm9fie/s3EEpvpIN8P4hiM6DFEVpiINpWsxkDiRMg8/0N+YtN7mb2jg3rcrs8G5c9dBCjbaXQP+fDH0ydY8ZRLDevErjIoqthNxpUxikyYFGwRMpvdp1N5Z4OYyxM8C3yqzjKFTYC4b7lpp+mhY88lt77/venPyPdcD6VkWh5dHblVC//5Jtp0rwLUsPEqWxUUDuubu3WvemBh5/AAGYDS9fF3NMh4PMVVOArKCBWtWMA0QnqCZfdateHgwpcGFkSwelTndUxJFmZqY4elDwStS1tXLeORr3fpqvRURvIJs6eygY2KuhuWtHH+L1io8X7aLB6CTwC0zOWvfRK+stP/1X60Ic/kkaPG5+eee75dOVVb4s2/eWgjXsQQTwZCHTO2eQvFjWLBS03qg9QIEakzqmMei87WCGz40Vq0m8ffTE9Q8HzaK+hoD20J8RWZGP70L3GdmZkNe9Mp08Ykj7yLiZM1telr/zDF5htVJM+TXt8NCvyegp3HeC0+8EN/xaqtqcCH1t4bqEg5ImrqKRWFGl75I8CnD2r/0X4ErlHTzPLp6ylhlyQsF5GxYuDZtX9D6VdL7+A0hEb3s2BwVVxrNq5XMlBmnkn+UQPf8XrOqWlxR44miildvUGnKq1/wtn2lFNqaUXCkjjKlI9bIoW2BOiXx6WerZoymRLVCLkcHAzvXnUr6r20y3dBmcTY6oCYKjEM1dgIHFuOEVTP63HD33JsAb+54QQ3lNTU1YAw1Id9jA51tQPXIOW4AxWU2EYjdOmUU+InDuVZ3vpreLc82UjN+/eqH6dmY7uKN3Yid6qPMYF4qoIb++DjfKjf/9xmnPO3HTh5Velsy9cQG5ck04dJUlcUyiezCuf+XAaeuHlaeQlV8M/659248pfXrk+3fPgo3QqQN8Hcr1iwbx02dwzSdhQxoatWwE9R5ddEOwyMTaOCi/TNg4PPfUbABRM2P0sCnR0xvG/TO9x5zzyyEMhlnIe2gT2mFXp4WRMOzAbMMFidIw4dSsXoZBcQdkXSqvpY3ZDlu3LqX/TL25J997/AJ7pC+nc8+alv/qrv0r3M+3d+bJ/DtIYh3F2AgFqHMSVi3AKyDgW0+uRa7gTFGwvAM2R2ob08DPL0vI1ezgtB+aOVIMJvFPE8CHKfyitXf4c8lxt6dxZ09L73nkFw5i/APAyLP3Nf/+rYFhUWwCl0Llp6/r045t+RD51SpoMYtQiVC8MLT3K0CAKnbn4bRjYhewV3/f6cl2qKJCHceUEXRQy5NysR3Fv7Yx8WU4DZANDJ4bQC2W9xX8T5Y3VZDFyy2FksRGq20kd0zCpP8r2sF5lR7T9bE7z6KAO1URY138qnmoctCLCwVarBrbVCxjoWZsAt7YxzHw9RrmHumc70ys7OJA79CxlrTAble3pzpT2uRrC2SyZJ3DiGfl07VydVtcJo2qYOi2NfvfVqYkWnUr6syqQfQteu1C74Xh4qzKy8mF7EJXfKIzK51aGawFwZNdW5mGlc+gywKjvAeJwSC5kJvO//Ot3kCg7LU2hp6qS/rd9ePMbPvsXxxrVui/8ZRpyxVWp7+zzUntNQ3oQHtdjsAV60z68Zt0aeoRq0keue086ZcLw1Ksd+BmNt7ad+yI36ceEij7g9hJhZR47KC3munrVonQhiFi6BjvT2IRlq0hk4Z1pGwIoTz/9TLocuo7dsjX4UxkdbejPydPL4inWcThFrU3x0raoV8gV9NS2YZDKu23O5m92GK9avTr94he3obp7OTzGyTH2sh5VpPKjjU2+cdMmQJONUTdygp8EYksKGzdthG+4KR3igfcbMiLtoubyuyeX0H5Pi4NehfNTXbje6jGg47H8lWfZMAfT2y6/IGpU/88H35t+fuO/w0nsnz72gQ9RUGWz8R5HYTIsefWldP/zT6bZZ89LA4ePR9lJ42a9PL0N6Y4xqkz7ytFgMRiv/FooXUCjCAwD9SpgexE1jarVafB3/DrVI+k9kGKRdSqFXeI1+XGrdvEZNSA2JgdbjGpVIIeDpYJCdV3obqC1oXQAruogedU2UL76ydSaxvVKzb2BygWVjBwU9aERteNAG/kTuepeULGqhtT/KEpVhH2VUjTivb0hc0PvHU+HITuo3AOygij7wrgAACAASURBVKgmNPPtQg6IXO9jk6fKvoPTuHPOTX3OnpUOI1BUU02fXxXs3YhtitJBF2/N0LZHzcpDx/+CB5lFhoJlEl7xPzYqPade2LD9u5RsGhjGNw09/DcYADdy3Nj0lT+95lijOnTfzanfOfMh9g3FzdaltdRfVm3ckR5a+BSnJXA4m/Gat7M5hwBnrt+Qtr2ynNjcEAREiS7RkbMYCcO/sS/CI0ngzBXvTDqNBVRKV+kvT0AHwln5y8S2EMbUqM46mwVjop4JajuMhTb01e1adXFsmPOUbQsGeqbSVKp+pNeJ/I/NgFH1gicm1L3wqafSN7/xL3inT5JUXlIQggsvxWIqg/bGmjcowG4NaeZp06grOSkdj7VyxQo4fttCz23g8GEcGH3T0tVb0oYte1FfUrG3GqClL7DxECS2KlGYfTlNGj8qTR43GpbEq/D+RqWtQPWD+Zlp42GecKsH8BqbV69I29CSW9W2L02fcy7KpoM4AET78sFTFQmU4V93V2rQtQKYyH+65pm3JiPKA8UFzlSyaHnx56MDkE/qjEqC7QE6r2HEjaG60JE6D514AUf6HFHpyckkdB6M4v4PUvDftXYdh8BBirY0NzogPPIVPAVvupV+u7UcDi1I0TaBch4mklH4xKJKJYAXTOjU6/CR1EgBuJFQbwhGMpQ91RsvVRWcxgiRuonPwvbcU4sFdmpeB1kDD05vLKa0FFzOXohrjpp2chox85RUSQTQRq2oGgTWDutg/YWUXe4IyCBmzpFFeTMgkUl1gRIGJadwYPHXAswIQOPYj27jy3vVUU+33opuPJuu//AxELH7wbIZmf76PZcea1Rpw0vgoGPYqdRkgAjV/txPse72u39L5ZhhzhBKHSbcALt664vL0pFNO0BwspyXlfXqYQPT0JnTUlUjXZ1ce4QtXLj0fhfMmMAAo0qDgsBZSfgXIiIRxeTNsp8wrA9Jn2iPrQbqXbTZap9bRIviXs4XPJ9j2iEL66YKvqDvYAggs0K+GNunDdaDrSvWIkIng1DSvC4IpjwIxWsM9RT3HIKIvuGcudV2Sgx7KdA6ssfN1kZeBesqGBh1GH0f1qIOBNN08gjF4+CdCT2z4JJ+NzF0u4IDZNrECWhxv5QGA/w0ENptAixAfC3taKhKY0+bzUagzkWLre0mgfNYo+P6YuJkLA0bP+D1gvcXEHsPpV5nghU/5wYMDiY/L/IYhmUtg/s7DIm3g4NLLyRKxXEU0xo7yQUccltBzN2b3XN4E+HiY0+QAx1ARoxyNKd+aHHgrdRP3wOSt5XncpCaTK/Jk9PzWzal3ar+apxuWFHhfQfTlAGD04LTTksdvK9MjSG8ZwMbXvEXgznrUTqUwBn1uCxfuypVgA81I0elLaDQ+1GuNeqpdhwRVLPBdEYMnjAh1SGzUAU526jIsafKwYXmfnjqnNfFyKcoX+RoSYPLoXr2fKET6L9GqBh/i4PpTaiCRZjoSZBhLXVV7r333mhVmoT230mUa4aPGpomsVfCPMucav0d30tjLrqS1mjmloJ2tZurcLN7mBvlrFolubTzqgOtiNEvTjW7WPSgo0T3M8k7Xgh33ItwRy5X8AgZjFY/aGCqBeCowKMcxTN1gjxV8Gm9JEPxXkbOD6xnBXGSha/kZHNxOjCqozT1SUWKE8TTWINgYap5zUoHi0V4kPMDyU1HzF9q+2J0xPCKMapPwUI4yUP9QXU04sTSrDy1VJx1fCgPL3S5+a+d8HQ/eWQn6Kab86hQt8KWESrAcXNuL9erBsdWShG27ctIF5Z/BtRv4cKFtH1MSKfDBviXr3w5veuKq9OFGNFiKFlbD+xM1WOHpqFTpmHA3DP1GmtCbi6Bn0rb/OM9MwoooTgYAF50qFbl6YZheKyhClIuQCaKyhXMyGB0FVj/8bkVjUeZGM2n4EfkVhkAksZ7mLBmxeMLUyuhLwLYUSQOWhNrIi3rANoiO2Cd7GOtBp92ZmodOiL9dvGytJ9D7CgeJmBKilTVCPicCyh07rTJqG5uRZP/yVSFbMAg1q2Bz1oftYZvEG3IGA+DMJ7Qs4KOhrEgoq0YkTJgoSOvIA+H5wBIA1Wyd9X9iPzNPDKHiubsYRveG39G54MMe++eA9oG2Jje6MFe/HvEUfG92AkZHLG08FYIYDRUqrJVgVExt4q1/cSn/pKIycHtHBqxq3oY1ZJ/+kyads0HUy0dqJ0QBG2tNufImyyjwTrRjt2H0+ZnFqc++5q6jMoL0neQMfB7PHAuTDr/UY7Eyj690qBp41L/iSNxl1CdyJNs7a6W1hSbIecLcWDFsZF9dxSNYYN3OgmEvKoTD2lLRyBbbOA82scQxqNHF8/vBcM95waVjK+ppoUgjIqPJlAsjcqKSHkuBfGXzdViQyXFyYb+A0Le2XGiTnrcxrT1dgrczu1VFMbQYj/9XPvolZLKNAA9QLt4b7/jtnTLLb+McanzAFpOP/30tGTpMmpwiNfAzvjut7+V/hsh6MVnn5Mee/C30JyeTTMvOCfVDx+FN1ZmmvsqalFuAxWjso5hHtpQSq7l61UdOBtVpidlme3AKmIpM3gh5B4evGDJ+C+xYXyOuHUNK9p5MN4aEMB2Nv2yxx6D7bA+DeD59KUZ1WqggEYoYvFiu6GqHWQ9+0F2bYTdsHT3wfTkitVBhMWdZ+QH2lkd738BeiRTGcreh9rdfubn7iT87AeKC7aLQKtMeZ9SHkauV7HO1E4I3AbrZvSF8wnvRkNUpaiKoUWjpAeDUwxDEi57IndDaKV4GIo0c692nato7GFbxXMT65ZgdETAzMoO9xPErQAq3G/hn4ocK+dZueDb3RGQLcX/c+9kaYFVeN9teOE/+bM/iwGBPot+hTF2eaotN/0wDaOLsWrIsLgRSMU5rCh2vA9DEs2hLbvT9ueXpf6HSNJxNt6uZuczOoIlx6bFoOxbiuZ7TvojwxkYfRayU+5v+ogcXp312b32YjfEjYTvDhN2cdo5GR28HLp1/E+Vn4jrmeEbG0IDqxKWd8asYYLNdEW1SSnhuv5B6nVFmghL9iPMYpgYJ5GoF6HfIcIcO3VbpJkoieZEEk69rYRw20HMqsjjRkGtcoLj3j30UgGoOAB8NL1VGpvv99rrr6Wvf/0b6fkXnksj6PT9xMc/kU6n8v/6a2+k7Tt2Ru72gWvfmwZzwt96y03ppcUvpAXvuJLeSLy6UxLJqbKsmveZw7YMQHj4Z6HScgZX5EsaXKxV3kgimH6dD+qMHBaMrvi+c0t8FnYCRPsli6DBaFCVHFBVMNVXPvVk2gapegDvZcFAQ3OZBA6aDfdY5v1c4wBKLiNpEj1ICPzkqjfSq5u3RR7USdQQ9THGz/blGV0An3EikmO9AR/qiDa2r1qR9q1bm+rIxxosRlu+8DqLdiN7TNo68Nh0M4y+6PxUSVmkFfUkyzAK8LjHFNMRDXRT91Z3kYOwGYS2DTnpNg5NPaXjmJSCq4cZM3DMmNQHaYNeHLAKfiosYxevgrFGQaYmXT1YAXNkqpNG1RnE47yOHtq5E9+vORB4/2YO6G0U0y+ly6KOHF6j6l0Ux7qMqnPH2lQBSBHVYV9Po/IBadV2/0ZRkRcD8du0aEnqf4BiJ3GfdZVwnW7mMKRuq3Z7Q0JJLYPq0qCzT2ZsDKeLqktcWDsP8ghD2qwweoO1gB0VwJW+lMO4W+ibcrJIJJoBebKYnAjecAdexHb5qLkL+HgCBdyr2cs812vJWMeoegFa8LUdufsP7g+kMMfNvAdhyhbAA6fO94WVPxRAwhDQcambGfDlxwA80hBYH27sDfQfqTM4nJ9rZPJFBC4RrjLgjNrWFhoanVGlp7gN79VMyeHKq66Ok/Wi8y+Mlpqf/Oh6AJCtTEpkAAHsZts8FCPt4DNTsjSqHMJpHBH+CUZYNgiWRQm1F/1gUaTNp6pGUE52z+03+WAUMfXZBC/O0Mcn5u+wsWs4vLZB01r1xKN4kiYmIGYP5TPxVVu4poM8p2b2RT3eI/JAwrCt5KqPE/pt2k94Ts4p8htACuFhA4joXDidE2iZqeVF+hhBsvF3ouOxdz0NnGzIfuSbequ8hBkuVze936SJafjccxGXGQOIglFFLmShntomhxlpbEQ6+8j9NuH9HIda0SxKKWmA9yccbKtFtg49i8oRyD1gVJPIlUePHpb6ASpVkPd0mlRaO+WeQk6O165yXI8heHgw91w+tONDo4q/5MgqZMuU2OPPGSdNi9Qh7OR4T9UGb61p50GmG7DxEEQxdo8YEwuvg43eCLpRAwJ4FPb2pmcXp2pcf19O2VLYMIdv2fnkj5z7tPOQKkYOSAPPOInvYWJ4mUN4hgM7d3Gq0SbAaSNuWj9iUGoEMauu51ThmpvRq1afL6S+yngtTuDYJtynJzVfh345C+HxFbdmyGLiXRgVwiGywq25aFStPEw3rBtdT7UbTyLy6OLX46WE7ndybc7q6sN9Dx82DHYJzHFPa/InY3mHeQclRnQqDhPD/Dwy1Ut9+OGH0iMoU117zbVp3tzz8WSvU9SGR8m1f59QsBHV22nTUWC17iL32bW2AOqNR6E3S1oHi4J7diiDoiVl02bX+CKNTmMzfyoeaEYH81OIGEDDYj1kfnitRcQTAjrmmu2c9MtQoG2ibFIfbTGhlMiTAubmte1lcjCCc6PGkidVch9NrKe51cJXlqZdhITmU5afYusRDjewFueQS46l7aaWC6jl2uusN5Kj7t7wOhSpLdQ4QQkx1k4jEt7V7lkeQKrGcCuIAvri8UcMH4l+Oc+E97fLu175bOpmm5jWuBK9kk4aKxt43XpurFZWhh7eVnxGEG3tPyRtBx+wLjYJpsv4gWhJTpuEUOfE1Afk0E7iIypaWf4xg4jiVm7vzwXh3BkeoaARgWtZrKuUtMh9ee+B3PtA0oD+EGzFEOJwK4GKzYtXpqaNu1LFQcRAAs4sjMQQQNbyQEQTJ41PdUiL7X11dTrI0KsGim7UAXO4WTzUvOWjdh0AwlHcdf2MianX8P4M9tqeDtAl28aCVrFJe0V8A/OLFzhc05mGnjwpNUKw9dutnPwiaUK5MhE8NTocJMCiinKZuGpXocITqVgOH63B2DpRAYJZxSiWCsM/vjY3ccriQWhYRwVJDCf4HfUINZhqQ4wi+XVmsHmW+hiKaHqDwrY1eCGJtx0eBGz+ENd0NpX1FK4pZhDzvcOcxBpfPxDFUPONTV8VzI4bqcSfBio2fKh8Qjauibh8oMI4Ak4v/p614ZXK1rsXoZ3HRnirbDwx6SSfLz2Ps67nlxFRx9rkzdFMwX3Xrt3IbBsucaiAUu4gfK1mXYTPvdd2XqyDjWPHgr9fy0k8afpJqZGQihqAczXTRl7jhWUr0mGNnzDtqLUtIWxevwGgaA5tL+O4R/NwkcYaT3a6HNoZ89kKJ/Mwg+R2I7zTys/7ei3k0C1sUAcaNPF3h6idOWt2mjFxMuEkoT/PuTd5+DZahFY+8zQAyB5yv6OpD2vTh+tUr948qIP9criqPq1rHJHWDAEogR00Zf+WNK55M/kXz4jIo4F9POqUU9Iw5OCqubc8wQYzskcvIqMCJQyPVYSDxSEVW51VCfSSg78C5d6+vOcANDKHzmUoek+jWnn7Q4w3wSsR0lW7UPLACgMBs0sM70wVUG+GThgf3mPH8lWpD56qRugvv1OO6eN3Yjx1IIh9dbt4oH1Ar9Y/KpgjFTUnNyp7SZTKNv4DWGf9lLFp8CnTQvfPTXMEBC7gUY2TkK8FmDVmRvEAe0uXEqhQGi0ge8NQETPzORYFARfn6jpF3NNHFEiP0EzYqSqu7f5RkejK8HP3aHDQYjG9qXz6iSLVIYBZ49QOR5+ScAsYOLI0I0/eeBGWudn9N56xnsUFMaoTYXyKutlTbIgzzpgThdRmGQ8+In/HyM+4W3DCew9jyR4rz2HKuVL+KD2UgEYJTGgz+VmUhd04s/g/n4M58mq80asQjHdB2fL1zVO8l2rrgP9fe2f6nOdZ3eFbll7t+2JZ8iZvMXFs48SJAyEhJKQkMQllBsoESoBhpl/7P3SY/gGdLjP0U6cdykwHSghLCRCSEBIGYkJwiHG8xU4kS5ZkSda+WHav69zPI8umnXb4nDfRSJbe5Xnu+z7b7/zOOcQ+AZJw4bmdAesakpq/7CXfAj1oE+jcRgCYIQa9vU4Z/lUBABVPCBVHE4XTTrhwF/06tpDzCuTR1Y/cA+9p4h8LuYhQX6TxjA1G523DjTs2x7laDDqS7l5Nuv/w4XQQ2J7sA+kbChmJcf/wi5fTPC4f6irKVOpQSMZIttz2DKzyfRbk+FwbleZ9d0ChAuqeHkoHJ0+lHrotC7fNOzQCzuleeKK76MxVAbW1zGTJfFbG2DmX0s/kHZYxVj4qEa9yXoMdM0nYQL8OGfiirNueZvD5eqE69+/PpQ57XRdZfS1AuYUBmau9+Komr9FNp9h5Gp5cpVe2NTelOAVgIQDA80zQ1jDuswWhmqIb0QLPr7CemnEL0ULaFSoPLr+boWq0sgWY+U6qcy3D9lCq+TJAk1YBGeZwVQQwTAI3tZEgFscsNipakoXjwn9C6nS40UrZeyLoP9mexqLoCjqPOHJWRWNOD06OSQoQIDSWcoVFjQHZJBmJ0/yVjTEXRCTDLS1WKWKDgjnO78N1KHziPCmSll3PPJMmcX8P0FhUYVgS5fOqtWbcR1gsPUE+M8CHsEZ5nnEZY2XB+j+EKp5RKkUEB6U0yvr9GJd0aBTwxZ7pQZDTZ7NhOrugkikQw3xf7otwe84nZQWBcGFFLCRV2Z0lQRzaPaZ8WHbBN3J27Vj0g/Rg3Eos6mgmBStAJWNs7nsWBXmR67iEmz1FbtIk6rJ5MAQrEid8VhPv8RAVBXv6NzIil2kbKMOR48fpBHUyZgzXOpFDL0Ur7X+ydoT22SOmaaVBwIkLfbelyc4dqWdhMt05+lbaMTMO99HW1tXEiNwzLv8eWtvdJh+U9tbT3IMQPv4H72vOqmh65FmMnQ+1w7rQg4RrbJ7E1R2dSQ0oWm1659OP/rFQtUaDDgO2rA2DPVzoqpgkzkLCQyaNBecL2HmeJN+GIPzdyI4rY+aozEs1UYToGNBZYGh969qCMBoHzgOoL+vN8RazQPFV3cwmOsKMn2bciQwChrb0Vq4x0HmGWOwq6E5FrQlULWxqWUiU1Msg5ucw5PYQtC8fQIDdTMOcx+3e/DBW8TBH3FJYPDvwZiHIYIF/N09XA6IkVceHaQEnldgQxUewqJXAEnnLnlbeiDDdMkaW0je++c3USNywcxdNZABh7PgbsHgIVYbRhfgVKHNTa4MX1q5ToTdhnit9y/lgRZIuAuryEfFYATZcgqX+5tnT6cSZUyg7rir6hltdJYlXgSqtZHb/ophR1y8ObUYB17zLyC9lwMMhfmVHYRvuRKzBtXZwoPcDOPSRo7Q+K1pm8/wpYtqLWLhLuG5jKJdlrZeJWa8lqhky40EicAdMlodoQzdAP/cGFMIV3L5p3NRa4v1ac5ZyGBUOLT7eyLxpIFzTaoApFZVKfZKE+2jvHriLKe0fO5nuGLvAbCwAEq7HvXEU6jIeTz/9Ig994nFiuT7eS6DCLk+Zxyheml1Cz2LBPeXVtaxD0xRCdQlsAU/CGKz1i7cwKs5++4XUROxaCy3bHhWxPwWad8OdYANE59jQijy8ApUKoSpsQVSKEvk1EeQ79G0eoVLiKwhUMJcLHKXc/LBufBjhblqsoxf6B+9Iddt7A9WLfGickwxlWoUbTUTQlsY4me/iiciin1kHxfYXBY5VlheUUOc6mYpX6GoFcJHnapU5nzxzK0PVaiBnVun6xT3zN8esxhevNVYLqlmkAlz54iCuaTd+x2u01s88+yyZ922Uk0hNyqidyiAskxNVQpC4JqdPFkIdM5TZtNIdDKEypnKdw20U0PCjBWdyEtNSfIGGOdzc8yRyTwNlD9G0RuAhlGOQnHMjyxjREyTeDJbEcocrXeBd4Q6vC9hiOwrrFZ4JNxqMhRxTyQhpJ9VwO8PreuCN2iXLNRqnkvokQjFp22tzoGpMT2q4A/6s6xWuQbQP37WlP93H7N8OrMI8CuEKw7brpD/FxA+RQmIn3MxRKhTGG9rTFZr2LCDM1bUtQXptJz92fWosTXUOpGt0qRqYPJ/uHv4DLuBkWLhroIQLABpLUIyuRYuHPenwE48zHbI7eviJDMaaRpdiP7MkIGcPwILF+glIxWOzqYVxpaqolqdvEap3f/IanR5nCPzwFw3CQ6jyEfXQZBpQfoSvzi8zs9nnBZgaSJ6LaJxh4L4EuuM6yfcyh+EjW0FfU75bfr2u5ZK+ajsNZ2gHVumnNJl6nKJTb35t8dK1i/At194vX1m+5eyKTaIRPR7tWjXrbYrXKyz23YvDywau2FpNkqmvCzfHw66m8rAos+R4sI52pXUQg19+dFBhZH3onhXlGXHgPK4e3mKxjHVOUWn70ss/B/XbH33UFaoMSDiGNc/sCmH2bBtrFRZUgZcxHghgWKccd2WUr7CmAetLJcrmPdq5EbMcg494ngER89zjYliuLExqYWlHjkBSIIS0BUhyqzc1hKuW1zEzVUp/pdi6QMZkg+fq63Dw+HyL+Oy33oZl3wPbv4dEulZ8dGwsnZfORD8OgSs/wrg3C1Pe/9CixcZWEz8dwtId2jGQVi/RdxHIv0KKxXTvMgDUEowf0cJJgI0RaG2TpE4W4XrKyDGGFtLvW54g3mFIOlNWlvtoIjM/mj707snUPT/C58Eeqe9MI+0700zbpiDtbpoZSR//6N1p9yMPwhBxjCzpG/NiJsq9xECcS+YO58GYagJLNUbejXMvla7lS4/EHayhfwvnRyl1PpOqL89SbJeN3q1CFYdVd40F17Iso1x0uOZAcIYvjaZWbnIbLAF73tmpVMskw7x0StSM/5tQ5bIRO+tgNQBEmndvSa27twH7RJo4HpnQUrzbTcJUbkdGHufxuXVN7DPhHKwmKow15DbA9NUy0j2oQfmRS2fpRlhDKT0SnTjo5utAjqKUwb+G5Sng64hYWVgOZiM1UdUIiYdeAES+ouBLmcuO3BBI4HOUopx652w6dOeRmEq5TPP+nFNy4iRCo5AXSd7oc6hrWKCA0VZaDh+PsFgF8peVQGZehNIPWg4uOq89gbv0e1qOabVUCLrKmYGeWQmKzTwgxbQsCWDwaPCvpSrBkEh+KlBZYa49witxF1gQ3choRuqHsz9aXjv1wovcBYevhVh0DJTPnN8coJMV0p6GkF3fswyYQ8DECf0DbA5+vPe221IvCO/0mbdTFcLh9Pp5SnDGGggpmJm8iGDNIUTT3NMKVicSw7yxiet2Ojr1Lk6lVnJj41ijqQGax3Bi73r3dOqaBX3mOgabt6e3Nt2eJtq6Uysff/vEhXR39XT68GMPpcqBOxE6q8AppOSaTFLnFE65ClrqG0LVjFD5nNanH75ZqKwXnPw9XYJOvJOarqITivcoc08lHqEQkbOOwcHnLyH1lISY+DtP77seDm0zsVYHhYGbqDFxXI1Wr3xkksyNCyuMYfGLfMVy0RaJr2brq2j0sZce5whWDPFiayOY5mfdubLtFxuyTtRiswZp+zVBfZQzg2etZAbdaSYvsREKTKCK1nBpKZ0EwkHIECrARvTLGuSaaaFV25Vma9FiaEC1kkMZQgCj5D2CvbgW44V6Dm0jBM9QCgoABygPo/Oy47fpX7/xjWhMeRs1VM5uUqi0cCqZGDqOUDkHTCsTI1RL0mwBqech4QWUHhDw+rgqAzrRX5AfnFo5Thw1issnwyAEQ8DAGMHeh2p042MU3jik1QuQh+cEXkJZFChj8ALXbVdsQbGXKgrji3CrC20Ym+eYGXI3wOHbcN9WUGjvIVCmJyS/ZnfTPc5KKbvvCmVBGVLUaSbUDwh1z54d6RptyGffIcfnlA07BsPoH2ztS1MNVBJQ0+abbWBf6nDDm1inZl7bSl1bK4MK26jQ3YDiHCYRPAVi2Ys3t4sJ880kimfq2tPxjfvS7zbtgW+IVQMV3D81mA5efi/191IA+dnPpFo8iiWsVQ1E52gIUbrA8f3/KVTe45WT76Qrx89QUAaoUOSfYpJf4fqFy6elx7wP4q++8sax9Cs6205gEQxC25h4twet8IHtA2kLfbYPbNmR2qxxWpOrW4Wq8OHX7Z3CY0y2gJlbbalL/Yf3pxr6W5mSFKRQ80fPdbUyWmpDzHK6AUR49OZgT1jzYvPLKYLcXqgvm2E4y2ZewppscAIIX2l1moPMhEDiparr3QjbNL0HXqVT68VU2874nrYjHBnbsDk+hQ6uHIIaINrlVUidQYJVhHMc59Bsk8e19g20mYldXW0Oyr37mf/0z1+n+WoPY1c3cfZwGUHJjKP8e8xHLt1R0T5BC+O8QADz1MiYEKmVKOKp9ShgoKQCOgqo+VeH23HQzKnpgsd76zEU7qo8u0jw8nxzZcMkUYdGRvLwPv/iYVBo1wtVBG4+chwUFJ91wEg2MigpPrcdJdbBsLypKeYpc+/hEHOIQqDCQmUlGY8AJwqgh3t1wM7ezcDdvV1p5uyZtErf+Q4BEYRvjNhpqHVTmkHhwYvijNLzXwHCMrVwry1wS5sYuFCh81MdVqECeDGFUM1g4RqoVu+an4hzPd60Kb25aV96DwFtIfYamLmU9kJy3k7ltp7KzqOPpS2ffBKlCnGA8hXnTtstK7zUwBlynqp0/8JS8dvWL95iqRaduP3G2ymNTDFiRSqIr881UWVpxQqIywo+8XnGNA7TaP9Hr7yYzhAEP370cZpW9qZjv309HaMPxZOUGN9HRetuCsqaC4nM+5MXMn4On+p/EqqsyVbA2xcoqtu438RxeySgvfRpglU1cWNzQ5TKS3StcV5RsLSzi7bMgR6k+FA3T+qSPQu7u7ujolTts9duhAAAESpJREFUGeXkFNqtLr4LXeoEpeKQaRtuR2hhlEw/jxszlGrbaBfd8xmej389fxZhO8NMWyb7bbonTS12cXakpmShKuxoqsfdaY7SlYBfCne1mqYzg+nv/vHv025YBrXMNUI0ESgsgWUbkY/LVbYZOs9WKtrFRZylUCmk+XPWC1Vsr0mw2Otcf2WvQhn5Ah0ZUSzYGfwcDShj6SUiZddd/NLmN4MI1TC8RhknIVA+c82q3PAFysLTUpHFv8PA8Qoshea5DURNAbfuKJMBFKjsRJZrlS+6tFT5LFimYo7r4MC21AdkN/X2CcCJydTmnCvczGm8oPEGwAWqfSUdNHBPzbAlWnGhG+X08Tb20Gikrq/LOjcIzlW20qZr+8T5s+S3Tgc7f7q+I420bKV6GWra4kTajLB12XX2OjVivGfnnfeku778VYogO1lHXEAqFMIc6N0oVMhBtLG+jDCPQrliH/17+61CNfT6CVAWmtWjRetkDumnrxOq0Gy8coaj/V+vvkSgeD197/nn0l889bn00Mc+FslN2339zde+lgb6tqb9NNt/YPcdaTsNENcwieBTFYoqVvWPHy69sD0DIFNNZwNCNZCutyAY5kVGZugz99t0kcEBB/ftSo8/eA+zj5gnS3AqylcGvatODJEfyNvLxcszfzk8xlrEEQbCYD/Udb2dlmZeZtEGU0vtFn5PXdAKY1rTZVjusEdaHuPwM9Vx7ve4JRdB6FtT49ajaXplLxpYom6xyBEb5PSDfSeMJSJnE9B1VXr1pZ+nH/zkubTv0J1RSBk1ZghVOYw8l68LWGglMuhhzJcFyjnKYnmujAdYxC8rp0Avi5Ze/sbnlYDHGnoo+OF/urAebtEzhYu30jPnU4ljAXVggZyn+NTxsCuRq8tgT7y6cPsCd8OyRFs2fl5L0fl37x8LaRtu68+kHwWaKZgRQlWgiSFYpZVaB1aYMJdXSY/FA1s3py4AnCkKOhsBXJq8UAm3gCxC6IIcxjQOp2jg+uv5DMfEXrcfJU1etx86kGoh816D51cDTa3aWjiGQcycPZXmyI+hdSHd4lHwugY6grWyztpuYbdF3Mqq/t3p/q/+FaTeLTG5UfzP/fSGI/aXEK5Qjc2l1nGE0WtnQTu++PGsK0qa0ulnX0xNNEesF6TQ3Y37zlGPb+Qm2Zp3mYK2MwSOx06+mX74wvNpK22N//zTn4LOUxeVtq/RI/0DuIA7uzenR++6N/U2oi20InlLC+2d37o8HP6cyQccEhnuoH4b6CnXvaMXWgm8Mm5iCvbGt144np7/zTA32oxGu5qefuLe9JF9kGDlajkGJ9jE1m2pBItEHVuavWKEijquSNqimSvXKNNfIJCfeZ7NOcmX12bBIw1fXOAq0McqeGheEwJlX46la22pftdT0GjuBSiVfFMkjCOWyXFOhaC5jbWwkVAcQBb8H5hSucAFDED1sRuuBWiRi+Jv1neFlSpgc1fdeikFLQsJ76oFK05wHPA1ocoUqFzQaKyI7SloUQEzBDqoUGQLUZaIBGfRa1NR8rWEYMpEn8SNn4S1MkVN1ALKJwaV+zoFItDMHPtEx6ci8aqyDbfIdcIL0NqILIY6iRykOSiFxyvIbmXcQxH/BQLIWpjElya1C7dvX38vbaivAFKcSo1cR4MKHqEKulWss3khm7BYRCnjxkJLmpDy1Q0Do5dxTaugyFfJp9ZRrVDxADNts5X3mjh9Bgt4hnPOuFqs4UI010eQtN681xLWa7l+Y3rgyU+nnXcfgGWBf8S9FnBMxKeeV92/OnJUrcDqjWGAUur6y1vQv/PfgaU8rwRm3zyEKRYgayyl2tKKazAqxhgs/CtG75waPJ9e+uUrOReFKDeD/h25+57URwvjBw7dk7Zgepts+sKFhNYVcTPW0MUJd8VFzvkVuWNV5KmauttJGpM0ZPBwldVsTO7zZkfZr6//5y/Sb0eIR2p7HJabjh7Zkj7/8P7Ugq9ag9vFC9C8efvCuyy+5x6xhbOmy8XG6/6tXGH+79j30VZv4MsjTGX1LQfBrESU54uJMNcpygqudzL14gtQXx5Ml2f4Q6B8OVdjDZkPk+GIdzT5l38xTzzwt0yp3EzTzA7GuS7Tv0GyYwwcZ0101wLWF+AI6lBG+FyrYFVYElLA6fEBISvFvUReS7JtQWny+zpksOxtka1OQYdySVU6fJLJXQXGjlErvE6lM8fXPG6zFusKidZFBGslcnh5NeNbCGphVbVDgQLmpLg9KrJFM93g1BA7yPrSwvkrwJAY+FbGZAoVikUO3z6swx76nVRBSZo5dxqSL4KjJZD14VnMqjcso52gLHKsDjYFKCC5y/Zdu1IvvL7rNIK9SuxfR9VBg0PRuYQOLN083NMTP3uZcBoyAQp/uLGTdgCw2rV09nKn8t25PochPB997D5eD40r2InWoOUgRrkS7audmE11Y9SPsYB13OfGz99iqS78gOpMqnorJfM6tJvBGY3qQXMkkzpydIZFF04fgxj55umT9AmcDV+8G5auc6vaG5hdBcN4Sxe9A5Ghem7YpGmVxFOSgrbG0r1bxhW8hgu5gfetwV2o6Ic3UhqNdglbi1km4OEW2Cg2aGSOkanfezUdu4g8IVQbiH8e2b8xff7PDuK62eSxks4OT6ezF6hfwrXqZKicPSN29DUiMHEcQtDyT5HNwUodT1Pv/UeqW/41GzrOxtlG2ApSj7baOffCiK3Egi9V9aW6bV9IV5sexl2yd00xEaXQXj5TtLPCwRKRkjk9TKzyb9/9Xuq/fR9V1WjPxYKRbuKYU+Lwt2XutXTb9MlKYCITbfNYojXmubGJbp+ARuSsRDHz95KhLqCx/hH2oQAK4ubdW55jKiGKIBVkvhuL2XJgge+LfM0Si85BwZGEK1IYzHk+e4E9XxYit6ZNZQs73w6xutYSlMs8mEKV3b/iEfmvuJjCiomicjHGJNxjN8ME923rT5sRhqVBGguRuG7lvmywKSEh30c21CsKLGkCUTlxV7l/JoRrIf3ugIlRBUVqBQKCMbflPAqWTIpr9Cd865e/IeYeS5fa+tOF5s3ksqi+UKmrQTEC9nzf1lSdvnz0SPoAHXnrnGQT6SArJkyZWLGMHMvuQLB6YHI08reGR28h1E68dQZaPhg+pR0SR5zq0Qal3ZZfq7x4egTeHVSbcOQ49MZXdrPN3RgprcD1mAHG7SWGajV3g9ui2Y0A2kOpH8xza/BzK9RONdDTotqu9SykuagYos1NedBcwBU29Cp9BZ2XpKsxw85/66Xj6YdvXILJDKUfgfv4wb70hUcPp7krY+nHP38tvX56lNZquSNuHZe1d+vG9OXPPph29kCGZUOyw6OcuLUcylma8iNUtcu/JEgdy5qo4Hxl/7TQsPaeAAy52rAnNWx9CkDoI2j1quhtERo7Tk228CFUrEUFi2zXhuMn/pCO0fG2DSR0IUpQUFTGOeHuFe4frogxVCR2I/mbQYoAIfhfS5bLOwqvIQ53RghD4AMGz/U/wbQoXOvcWNMr08Lk+4lMglbF1xu/lbFWAWw4NlWwQjAIead4E4oVqGsIXLiqMMVJpWgc6thLFVCAKlzHEkpXhFZXytydbmBcYUjSDS1/k8B7MXyQdVIDCMIOrFQn58tSlOt8TrNCJQVNJRBqXqoczjiE6TlIziLyncRy7XZLFgElrbOD3vT19FRZAZqvwntyGqgduoIORSnIqXMX06/eHUtn6zrJYwE68V5ltkcLWo2Qd16bTV95+IPpkR1UgtvMVcZHAYaF68m1dJKA3oh3tMrUl5XRqdT9uQez2i5jqlXKHRYokZcK5GSMRipdxfmn3ruYpocgYRLcSTUKdkTkF3IJfUDuWhaZ5WyI3YBEWNy8HIYWYSk3bDlBNG3x+hqxYJ1NqWOgH0ACqggk2ev6xdiVcWbyOkxtanIaVJFBCZByu/q60xvnRtK/fP+1NMFoyyo2+RNHdqeH79mTXnzhhfTa706n+ep2Fqg9u0e4qOAc6a+/8kQ6vItBAXEtWU6ypeK6lpgGOPQMdT4/RaiG8gC5cF0yNy7zpDJzZKm6M1U23svXk7g0e2OkzhxwvaULwUbQrVKD8XMNm1BrOTo/v0pTzyG659Z2bKS1l/B5+FrBPlFoVjjAfoUQ6b5pdPy98VH2dyLmikBfMIDrKVHCeH4IVY5VsmjfQNnyMc5CFcIVSGxW9ZEPK1gk4eorqMEMyeijYMUq0kAtYgjYPOfDa7IYcw7XcGA3LRLoSaIxnaH3/AiwvDHZNAx4wZAaLITrGLFyuH85nFjfyDKu1fPC5/YAwe+AOd6F4u3kfC1cOJeu0uXK/NMGhSo7fRFNzVRagMU707S1VmiyPvZ60wIt01wPcoabD+5P3cz8WqFcadUmpqCGpjzsbn+NHOGJs8PpleEr6UJdR5qt4R4co2SSP+LqTEFqxTo99cD+9PjuLqwQnxw80mxpxU6lOrXi1dQhM9eHL9NZjMrxL33iFqEyiih8xthIGrtcplx6fnic8o5cSh9l2JL/DMIDGeRGDS0wnRUaddijr8JFR4fZQIRuaKhwJkVPhKD5vsRkuiWGhrX2dzExb1uUlayyIHO0nPrBS6+l7/yIWI3eDTbV6OxqYZj2vrRlx870LK2X36HrqcHtQ0f2YRmg4zB4YMm5USA3wu71XE8byeP7Du1Jn3roAJ2MoE5lMVlzITKlkjLsyVfS7MgzcB7f4jkgguoztVJk+ItYYUM3CORduBb3s2l3sLHktIxJoDc5asip9bZ3ti+IQlUdVsrehlfTy/SPlzW9yn1ciQOrV5kpXVmoiJ2E1Dmw2WoYJ5WWKgvAmsAZpOv2RYyVrVUWoxxprH9EiUJGEArXUeTPBQjpCs2vC5l5EzlOM24shSrAD56/ZFVy0Lpk9i+ncRgS7XD69t6+B7TN9AWTPGgONOqUFYo4L1KRu4yQ2c0qBqNHfvhmull5neHSYqXasCYD5KbacP3rUTA9CJau3+LQe1QNZ4URbQVQ5HNYwMuN7Wmsoy/NQJht4fBvmx1PW+m12G4PFJFAiLzb7jqQGonPNpB2qcFAWJe3jABMD42mwfMjaWgeggEEhXl6Bs7phci2d4GiXJ5GQOz/0Yc/nD56YIB/c/3GXAVYFMij4AUxQB0s9RbWqI6v7lu5f4UjEYmu1ZmFNPi7t9LKMPwpgmr5T+6P7k2w0l0nBVDF54KxCHWY2nnK0CtYNDV2lBUWHlTxghtBJr9YhTWxgjZfoqiq78DuVE8uahVrNcNNfveVN9O3f/prYHTyBAiZW1+hcd5u8hcV/v326QtBBdq8sSNNs8kL9LKowRVoam1kw/HLd20mAU0CcQvNWZALSTlFTWe2VMX5o8ieC6GR5uhP0+LlF7k/ijS5aLzjEKpVLFU1zRob2g+mDW3346ruRqO1cDW5HZcbIEy/KHwvU1mB4hBUgOzVdrZXe5GuSozDIIiuT9MF4hdcStZpFTUflipyVBmCDrUT+aWCTyhQ4b9LN3otxspWK5fNl/bXe/MQ3rBR+QBngCGMXXzPghgcjfWweWHFMhwv6invUPdTaJ/YiryTnXwHdm5PveSBRA0FOS7Ru2MMr2IWL2fMAkgmSUYLhGLkbIhFcUm541PegCruvxG3bDtzw+yP6PBArfwmmgVdHx9hwuO7QfDWf1hGWOZwt6ZRTuaqrjAT2N7qPQxOGJi9RK5pHJfN/ifEvrYCp4NXK23DeuAgNsJBXMTCjp+DLjUyGU1Lr5O/tLlQrIfrqxXSk9Bqm8DnnH3oiU+mOx64N/pk2KGrXFajRN2/GkY4NZPmaUWgqFxKnbdy/25Sc+//4/0VeH8F/uQVWIup/uR3eP+F76/A+ytw0wr8N+tjxI48oUAw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6" name="AutoShape 32" descr="data:image/png;base64,iVBORw0KGgoAAAANSUhEUgAAARYAAADBCAYAAAAKAZ9sAAAgAElEQVR4Xuy9aZCl13nfd3rv29v0NvtgMJgBQKwkuECkKIsmtVHlOBXLTuIsWmhKFCUrH/Ihqbj8xVEq5URJOV9ccaUiy0nsRDJF2VTFFiVxX7ERIEBsAwwGs+8zPb2vt5f8f//nnPe+3dM9HCDQZvGCzenl3vc97znP+T//Zz1tG3qlH7x+MAM/mIEfzMA7OANtPwCWd3A2f3CpH8zAD2bAM1AByzeefHLzlKy3p7XVjTQ7u5jm5+fT6moztem/7V5tHfylvfpTW5t+0ldbu770b093T2r0NVK735IJki5Vrrcu0rS+tpqaa2tpfX29esst99po06fzfTY69D6uv57aO5PGupZmZ2bSmq7T0d2ZuvXV2aWvjg6PgbF0tHekrq4u/8uVuK9+7Stev3E9Xb9+Q2NsT20d7fp8tz7flbq7ulNPT09q6+xMi8sruo5upkdgJgrV4/oXLl5MVy9f9nP2Nxqpu6cr9elfrsfn+/r6dC1dT9fdWN9IzeXVtLi4mCZ135mZ6Zjj5qqvua6Ld3Z2pOtXr6Uzp0+l3t5ePSPP0aHrMfaUmnreNV2nTc+n/0+aNb14ko3U1d2Renu6NdZ2PW936tV9uzRuxtnZ2Z4Ghwa8PqNjI+nosSOpv68/HgiB0L8dmtPqF61V/XduyxRp3tCclbVcl0xJDCUbKa1qGtb0f8jkmr/iXf5/xBSyry//p58t71qnLslKW1u7PreWlpaX08LcnL5frc2fVmxDN+FDm15IJevMOsbe2dB7tjMq2vWedq392upqml9gf67pclyPazMufU4/avTxPeNkn+k9636OeHq/NUsPcsk1kNnyKvaMrhDPmn+xLhnxPGi+qknRL/67f/BfhRzdjrEwzKmptbSgDeCPI3XbvNoBltrfAAxvZgMMG0sbvSelLmFBuUJTg3jhhVfT0tJy6tBG7tDDMGbAgI0EAABIBgctFF89PQ1tmM0D4DPMw/zcRnr1+Cu6Voc3daOvOzV0nW5taq7VrZv3NvT9DtuDjXrl8pV4Rm1eNmZntzakNmajt1vLffvXsv68sLCk5+0wKHTqmcr68MyCo+o1t7SRrl65ni5euJjOnnpTgHY9zUn4misCb715vX1DgiKgXV4S4K7l5++yILGaqyuraVkgtwYwdnZlMOIuAkWAQfPRq4nq1N8MjDw/c9jRqeeJeRgZGTb43nP07vTAA/d9n6f7y/dnNs2KvoAD4UOSeBhovK9i3wbCxH7LwKIVkIBJd1hhSU+kuXlt/LmZtKEPt+BLf+cCeZOyocv+2fC+2QoscbOyyb3GWkuUzJoU/tT0VGqilMob1nQvyY2BxAMFWAQo/KxxAJKxEwGy/ADcIQOHgcWAg8Iv4BeKGFACiNY2VmvKLOSjXW/923/rp/x9BSzNLa4WcxBdHHALtKrr6M2CxoNuxRxrXlDc4ML7YQemKZ4gHm52VhOuG1TsBkDSQwEO/M4PmAGK6wA+7XGx6hWoGfev/6VgctFE+W2eaGsCHsyPFOgsRX7bV/065Vr1D5SPt5askju/jd83m+tpcnIqXbx4KZ08eVrgcjXNia2g0ZrNprUJY2O+V1YWJRyxqMG80IISJAlMc2nV/8YKwliy0HkOEFIJN0ACO5OQdumzvZL2bsASjSpAGejvTwODfamntzN98Id+KO3bvx+Va1QSWd3mtb1Suf2s/fn+a3misuVZ41XRReR2dU1rYEDRJhLIs6H4vmh9KzQYYt6MoeAE7BIkFBnyi3KATSzMi7GU9cpT0sZNCgPShw0stY1UV9SAQqBXSwpRtLwHuWEfwVgsl7yHS5exwowysHjsPI+BxcLT+kzt5wAx2EuASflTABV/A6Q0Jx5SSy7a9f0nfvY/iLcXxrKVlLVuGxuk/vNWcdlJ5G79XIb46gI77eY6LMRV4jeBsnfy2nonfyavD+tX0B0B8LXBsNtcuFxvK8Bs95EyyvJe1qYpTbGwsJjOnTufXn31uMFlfm4+rSwuCCiWDXheRH0hCqtrAhqZdW1arO5OMSYJKwNck7SviNmU11oedRk7IGNCbbMHpif2pA2ASdiQaQaodIhh9glYdskkavT1pLsOHUrveeyx1KO/Q7M29Pfyal33Tmb9L9Z7sr4LzawfKvNnTRtW67VicME8RxMCLGVTBZCjeANYABwpQpi3GGFH3vSA/4JM3IX52QCWTVqO62blgNI1y2c/BDfeCix1ZsHfWU+AaGVlxWY09yqMI6yfDIKFseheJgk2hTbv9rqptc4z1nbZGs9WW9a4B9fifjx/7GHLvC778z+3BVj+dESCibyTrbnTaHiI70MtbgcO3rh5FgoQF6p1B3i1LVjl+3HprZcqT4pMzQlELssH8+orr6YzZ8/IHzSXlgUoTUwaaZ2yuPyLiWPamVlMl0yaLtuAEm75ZoLexisrvfrSG1gATFgO5hAg06bBoElhKSAs3+/aNSiTaCj1C2Tuv//+dOSee+SfEo/PQnuHGP6nIzp/UnexSGRg0T0wd1ZXtWG1aDAW/H7C+MwCWhqbdap8Gd5hmmMBS6eA28xFcw7TmZmdlfKYv2WhAJVqHfV5M3QL0HbAksErLza+nOIHwSRelHIqDMXPAnAAiBWbwt+SWUiWreDQxfypyVPBuiJfYSy1zCx/H8ASw8EPFMDSLnT+hT8bYLnd1rxTyXn7wFImMpxiFbJsu392gr8dYbEO84aAeOHwW15upkuXLqfXjr+a3jz5ZpqcmpSjVoK7tKIvMRNTXa9RCLC1ihYOUwizBuerzCF+BwjVX2s1KlpcuNYe0n44qfmsBRYTUDcZHOy3aYUzHj/MgQP70ujoaBoaGkr3P/BAGt+zG9vLKMmly3PshLt3gMd3urB/6u8rz4ZOZmsBKmYtYiwr+LjkI2mKNa7pZ8gFpmkxhfKutL1vlmhnqsygGrDgP8Qxv7ayHFY3YFQ2bGYU5Tr4VuwuAJTsK6uZKQUgsjzg08RdAEtCOS0sCFiQmaxwLDu+fnb82jxqAUsARct0sqlVG1d9IYopZKaSQaQ4g+NT2U/Dd7rHJ372b8Rv/7KHm7czAQuaxwS3gOxOIS1cbeFjWlxcTteuXk3HXzuuCM+ZdPX6Nf1uSQ5YgYQAZ9VOvSJuttHsLYTaIiiAQw++EQkcjrqNij7rrZhGBpYslKIlcaVgKBGRkxmFz0puSBx6OLb7+/uChuvNY6Njae/evWlkbDTtP3AgHbv3WGrvFathKDVg2WnX3+mc/Kmjxve5YUvFBbywzVZsQsg3AlPR/61obSL6ps0jE6FiBVkpxeaNz9uXSARQwNIl85MJJOo3o0hlc2UpVggnbUazrZGekJnwtdjnWAOW8tmyZrgeYbGs9tLSkkytFrBUvpHKFJKxHEiyiRXDOHiFabMzsNgXmV+2NwpAVb8l6BLvQTb/zs/9AFhCoGoTXuYqfGi1zZ7/cKebyEKC5rOzdjK98sor6cQbJxz9mZmdSysAiiI762ItCOxW7w4LhE3ucLhor30l0lIbhCwdQQhG4o2fIwgZyoCUsHczxAAqPYputeOy1zWJwPX1KwyufxGILvlvBgcH0579e9PBg4fSXYcPp3133e2wxjsNLDuyvS0g8HZY0PbMame+FcDSghc2DZHKdbETMxYYpUClibPTbIW/hX+hvOLnGrBormGW+LXatFmXFdWbFmNpwlgcytV7C1Pe8sz4eFrytxlY8OW0gEjrL0FEJvgdwAKAWRFlMKmzKptF+b7lGsFCMhjUgQUzaYttvYmxMA4zo82qtxqbnvmTP/8zfoy/9IxltU5J88o6ApWBpe5E2yILO/7IYsBaWfQ3TpxMzz73rELZV9PM3Kyo64oARfSavANJ8tZUBruSnYMQeQkhRPKTkD7j30NFiIjDQljAFtyttwcLsdCg9fII0W7den9Y7xsKh3Y5pO+tpTchpL3Ks7nnnqNp9+7d6ei9D6RRsZgqZeg2O/1OQcDCvuXNO+VF3SmAlwVobZPsRGxt/doa3XpVDKAAl2AsAMvaarsiLTCWVflYxFgysKyvCYizeVGP5hQ/BtdgHslTwjm+uraSluWsJ41gtanAdTaDWoxlc35KEM/iwK0rtnAS1xmOWY0VTeTJIGfOtak5cDeZbNsCS0xNYSx1plMX7CoqlN+LbDrXpwaQrbGtp1/8+b/5A2BhBgJYNhtE9k/8/wAWPOnY11dlAj355FPpzTdPKSQ4JyFoiq1IyGzMR0gQTYaWqO85fCVhk69VjEUWUctmhrFkYIl0uXi1wUqyvwBBNivh9/q/boFLpy7Cs3YqckHCHp+EEbULtbDxd+0aTkcFLiOju9NDjz6augeUOMfrre70umTm7/88Akvo3Yh62BQysHQIWJTAiClEaF+shETRNQNLNhus1YOtGFisDAqwkICJT6bpDT+ndcefZSXBumYSxT91J3zx/Iciazlnva7lvmWdsz/H9xCwLOurRHtKZAizqci1nauOiGY/SwGJCixaz7JTxKjlrynXiWgqr4rVaBZ/6Rf+VsjiX3Yfy/bAEgZF3dbdZq/s+CsmevLmzfTMU0+ll156OU1LuBYENMty1K6iDiXFxPztnN0a/tPGDzgIM8imENnD3txISIkgWMEJLMK/4sUEcCzwQfNJouI3aDJ8NR3O3g3HH8DiSIRzhjCr9HuBz913350a/UPpnnuPpmP3PxAXJfx8p9Rkh1kJ59+WV2Vubv79W8Wxt89YYk6BFvK4mmxgAQimEAlnBVjwg60rUhTJYfgsInJXNqqXpTJZQylhymKiLIq1NMVYIicpFIZfZiH5JyN86w8lubQYtIBRS/kFG0UuyGFZAVgUcq4zlPgeYCkh6JBnA4AVabbI/G/L11LSHfLwYpjZbOLZ6yAa448VDb0M+11Pv/SJ/zBk8S8+sNwirnmFbt0Jth9rURRWeY3JD71e+SVCACIh745MofoQuKZo9MsvvpS+/vWv28eCgC3IBFqWw5YMzACWLCyZMdVtWVLeCoA4D0VJVwCIgc4JfuSxARyMsQYsPJD+F/Q8J2wpgS7yL4giR2YuQkmImXwLuJKBxYAk1jI6ksZ2702j47vT+x9/XCAj1oK3sJ6Y+DZAZquz0qL4DgHLDljmjdx63QpXsdXDz9bUojiVX8ACiGACwVqWcd7KV+aNVWO3TgfIOzRKQ5RvRBKi2CBxnaY2O9EaWEuV/OjZrgNLa0whZzkHCXpapNgiy+q0YjBOEtX7YSpcv/hXgm1kAKgAJICkAon8e6sgM6EAliJ/ZXybfSthgpedwgWj9GarslhLn/rE3/53BVi2j+tsx9+3AouToio7O6idaaN+x9JiOtwRsPhzsXpM+LxyVL70hS/YYbushZ+fE7BI0HAIJtHqsFiQmKI9Imkp4G0jdXp1I0JAgKHRo7CxQIQygfCswGb0PgGOSUkYToW4ABX5dzwf2braOHIWx5OFeHRpE5i16BoOv+uvq9JynSqjOHDoiABlMD30yKPObWmXQzJ7jENC/8IAS7U/t/1mE7BoLUwgCS2Tx0KCXPazrAtY1vRHe2RyVMSMxfZsmEeYz0TgeuW/gtE461aJa0uKADZlCjmrmqmrKaFW1mqsvNdV/48JG9Os33EfgCWb665tuwVYyAwuiW+FrfCZKJOph52jnohbRcrFmpnNTso55NoOW3w4Nc4JI7vlc2Isf0bAsv0DbPdcd7qhdxKdbTWkkaO1KwCW2GaxsOSc8Dm2XxfOTglLUaoWitvIacu2XU9nTp1OXxSwTCt9n9AyyXGLYixQaqS3vXjeCw3N2rACE9gJANcBeKQ02NeZ+nrJR5HgwUQ0EEDGhZZCoWC42RFJBmgbEQN+h/bCFKJEQLRZX6toHoRJz9KrgsmGChCpb9rQhfk94euxvQfT8Nh42rfvQHrfB96fGoMD8fA7MIzbb98sx9ss8lZnbsEsNP47+Sqqx5BcG4fD9fod697UxoXZ2UnrqFDNeUt9DeZQpv/W3gYWwkUtxQZjAVhYI3xppPPDKgCZrcACKBXndStKIwZKoUAGFs9HYSw1YIF58hlAC9N6jSxt564U5ZaT41BTRTYyQIRJxvtyEt8WYNm6b/yzGTDyEQ7nUMAwFhtAtaUSsPydP3HGsh2I7AQstwrSnwSwoHXq8FAEy7rICB5zjsB0ahNRYxP2bszd7Wz/siDQ0heefz498c1vqQZI6dyODCxJCJZFqYn0yCFbaG3WJl6eLPDF6uD+MOKGQGXXUG/q65IgsJi6PrSbsGZDOSnkpXjEJG9ZsLC/9TtVf4fAhm1NNfWsalYWoM+AjIS9XRXPjYbqhboaTuPHLMTX0BjYlQ4o5NzXP5DeL2C568g9MW1b6rTeyuav/BF1MTSj37z2vs2fJLDUCK7BtA4sALGiQms4bwk3ayM581Ysk9ByqW629vZmi/B/eRlYlHME23UYWGu/aFMlCgRLPkkBkvLoZe0d7RHLiNT+cl3JpSius3zDAnK+DBt7RUWvq4xPwFLMIcYStTx8RUpBnXUE02ApQ5p53+0YSyWb+kzkVsW4Kv/KpsCHfCx/NsCyvSi+04wlEPVWEHOCU17NQl74F4Gp5yQgATaFYC3a3aVK+U6ABXv6O888k77z9DMSrAXRYQHL7ILSupW6T+aVgAVGZObBwrL1KUGHKltowlfqCmWZQCMjAyoYVKVyKXSC8Wh83bKR+vt69aXojj5IywW0LC9ngYq1UNBpJzQmnUABULl2c0rO5HmFvlVfopu3CTy7Zf64ShqBBUg7utJddx9JQ8Oj6ZFHH0kPPPTQrX6Wt4AqzHHdMVg+CrBvp0Bcg+PneGeYyybG8n2AhfR9vvCxVHksbp2AiRH7vZgFBViKrPUok5liTwOL2MSCUu2JDjoqZM1vwcyyGflI5VWeFaf+1ud2PlHewOABphCbfDWXg8A0N5tCOUO4MJZaGJpixbhtuXlLqe24pBpzuf7tgWVDwPIfx9Ur5+32ZGJn8Xln1vwtiOf3eWswNr8icSwWsbZ0/lFLEO/Jf/Dv+Cw2dA7Jsd3tNKXSOjtNeXutNu+WwRThmlVtyDe/8Y30+vET1lqzM/OqYFb1soSAokJuwtAcr/E4cfyFz6TLrRbIoaGuRyYJoOJWD+GQQ/Phf6GUp1em0eDAQOoRIKB9EPylHHVyBTeAoje6mlmtE7qg6AKRKTGnm5Mz6byKIGfnlzQIgQkRI72nTV9USyN04+Pjac++fcrEvS+99/H3p+4GPVve3qIbWLJ/oloffWNP0DbXrBgLWv5t3rO+QDloEYSrLid5XKuYQfoeMBGRM0MhzLws3wqJjLBBQNjVvk4Qq4FDNg1YA6rHe7px/iq/RMDC+i8rOc59dirfRjG38wg1Ca0oEHNCApyRpHqEcMlFJKgtO2kwgVbFPNdWpbByoWS9d0tEcGqmUDZjYDh1P099nm5Vxi2fUmXqV89ePtkCJubnU7/45x5Y7swpW02GBSYEv2IjNZoW9FICnme1ePWLCWQrw764CPfStwRgsbMs76c7AZaLavj09a99PV26cCmARWxlSRs4GMuyrwULIh7T0clX9KLpxmdiRyr3Uyp+T3saUOWxSIuBhd+TH9Oh8XdJeBvSjjSSwtfCAzcVccLcoafLssKbaxJmnpHQcm+PmI1qhIaGdqU29ach9H1OvWBOn7uU5kSnMc46unpUgKgv1RYxf2yUUYHLQw8/kn7kI3819Q+PvEPAEuaHaf8OwFJQ33PxDphFOwEL8sBYVmUCoscjEiTHqwBF/xMD1L8CFjdRwlS2fyrynqqGZBkAvIYCFqJCa5p/TCDWn+pjAKAClrwfq82dA0BRuIimz209asBiecb3koHFQA1DJX/F/pVgVPVx5Qom41MATvhgnOKQTeStXsPNwJIBw5/P5hTM5S0Dyy06OO/Q7X7P796e8trpatv8ficKtfnGbx1Y4lbFBAotFKZyoDxmipym1vYFWMLN9v2AhQU+fvx4+va3vp2uXblmgZwXqDQJNYsprDaXDFY4hrvEULoFEPRNARvkp3XzHzv89XO3fCpukKU/9FLYlkPFfK6rW20P8I0QgQBwcD4KVChobCoJj8ZcJE5h3rGB6WjWL3/J0K6hNKCvTtH1aUUsTp1Vo6kLlx1SFaLo92qwpYxcR4k0J4Sa733Xu9JP/NTH0+g+9WsBCt7GutcZC0KO69gd0Oy/2nLBLMiskfN43uINb0e8facaY9kKLM5bkX9l1YwFYKFFBT4WfGORyGiFVBX5ZZ+2x8p6CVgkM5g+JRRM9fGqwGUzew6nrIdDfZdZS1Yqm5yhsKRsvotJwlaCzWCuaa1pt6EyjzrYFZPLsqy5jfqmEtHKfrjvAyzhoM2mmwd5B8CS1+1WxvJWgaX+/rchbG8BYW77Vkd1mKgtOSphl7bEzALsRLD4HTQxfCthAhENcaZrXlgEpcvA0mIt3vTbQWC+D95//CtPP/V0mpyYslAsqylTUxueXJamgAVQ6aF1pHNTcqNNPPPm4DASCansJBhTtxy0equBpVcd8UjFh2r39qq3igAALcmAEPjlBYGXhVjd5Yj+YHbJecd7nNLvCmn92+iNvisyi2bEVl5/41S6pAzhdQRXrKWnV/ktAhkQjlKCPWoA9dEf+/H0gDJxPTDP41tbPQNLEU7PPc4dHJW3v5A1dBU7uf09K2eiL3nrdfnNtsCiXxJmxxwmQc4sRVNHdJ4oWjCWki4f6QGV5s9D4rqWF61ZjxQCphNJcYCL113A4uhO7REqxrINsBjYK7segOCz+MlCUfBZrumWG5mxMKeRThE3qlpvZOeyw+QeQXHWcp3tlHQGz7obQR/DecyYNjOWW1nNL//SnUSFbgf/f06ABcpnam3KUVvp+uJY1gqoBGVkSztN2xoIL/+twELhHwJDJmWYRPXU+9aiFCHA7n3im98UuDyXpuQkZaERTNgELGK1uWyTpyH/SK9YRxsl+fRiyXYvIEDSGyFkKDVVsvhiOlQD1KPP9MlZCygNDPTaFHKxmz7D+BfnSZbCUZjDjpQl6O8wIqIV1v0AKc+CU1omUbsA5JL66r76+us2ido65M/pVm9etQAlC5eHHhoZSY9/8EPpwzKH2gU8lkVT8jtHl2CHNc2ZlynKEeI69cvZn8D6sYnidrcF9Loo7hTCrgNUBUIoF324AIu7xjl/hVohQvRaO6EMcwprcTarTWbCzXwfAACTIOfJikDAgrIKYFnRmizaHNrOr+HfiZFGZ0RsokiQKzMb7KMASyv1AYWFrBEocEQoh4xL9XRhHJHY3Yr6xHOXrzz3gIYnsCQAZvDgN3Vw8Vuyz8Vj5FNvF1jqK7bD94Xmtv4cIV07D7eIQ72HTCuF6w5ucpu3WGDLfQoQOlMxNGPxrQSQx29Dg1L7kVlLBvrS8Ni2PU17SEhjIzpSow2/QyZnCBeRmWb64he/lJ769pNpYWbBoASVpu/KsgQMIejBjKG0Hu3D2CWwaOZebVoEs12C5vacGchAS0GgAQfmMtCvZk2q4QFkCDXzfPR2WZIPB2CheI7oDqABNe8VgGDWmYmRp4GJzYaFMclZO6OS+++9/FK6PjmtWVFEo1t9hRsD0r69nr/GwGB68JFH0o//5MdTn2qJ2LilSXrB8XouA+u+6WfmFo2b82daGz9Ek81VB6mSZUEOUXRVe2eAxbKIEon9kCWBEDvAIvOHL5y3JBMCMAIUQs4Glpwgh5M0HLnZtPDGC59It+abeizXdOkzOG3tvM11PDs5TKNso7RcDUHkeiWKFi7YQN4oUAUsFBGS3MCQK2CxjyU2gFNMzC4KsNRWqvI7AoqmQvrKqf+BHdX61YGl8rMUJ3SBKMZb+/5XfvFOGMsd7Pl3Bli2o0Z3phEDWLYGgrHjYzJLTkBs/oj/OwWOUwjsW2FBQvOUlGg00HbAUvJPuK77nW55oZn+6I/+KH3r699Kywozd8h0oDRoSWxlZXnRoeaGzJh+sQ9AyrkyaDqaXGOukJciRlKFE+XsRXBcs68n6lakaKCvK42qEfaAeqo0ZNbwLEt0/BdjmVNEahFBppu/WEq//DBk1+Ir6tF04t8pmwo20y42s6zNcuLNk+nk6bPaUPqdAGVAeSwdAIvmBX/MgbvuSh/78Z9Ih++9Nyl3rIpi5CqTmmYLJrMdmYnqW22EiknasVCpnmhwFOsRDnRMxfDD3EmpUtkEt0u68xrH1nPiIACLDGACNWEBrmTGxxJOW4ebzVjCzCC130mEOTJkX1EGFnKe+nqVD6SfqWYmQS7WXW3WK1Zw64YqvZ1L94vSWDscrmz0AC4zt6IUGauT7gCXzFgysBSwiLqmFrBsqjXi914HT3hU0vMDC7eFpVRglU2h8vdgRQFgtwWWStnnZ6/HZLbb4hVdM2bXgSEYi+3n+oSa2raIWGtbMnu3RoBKp/Lvh22RqLR1hG8NWCxkeSEZoYEFHwO1OGjOzFjqULJdTgsa6g/+4A8ELN9Mi8oVIZdkTenhpPUjbO3KV+mXr6QASzeRBLEGtzQQGAAsXSTC5XnCJ7NET1wBzIYABtAhC3fvnnHlt+wyc+HZ5wQqkzdn0s2Jm4pCzadZCTPeIrJqR8fG0ujwrrRLTbN7de0Ojckblu7hAjXFFNKEOto9/71X5HOhL70cvYPD8sMMWONx7MnYnj3pQx/6kfTo4x9wgk3xAZRN2tJsGVi2JtIVLSsBpjVBUHxdxyZVrHB15EQGeGCGiJbHaonaTvlslg7eUdWz1P7ELXzgSw1YmDdzQYBFa+/2CAaXHBXC1KCLHCFnMRcUtU0iWAuMAAjBNM6yi3Kgp3AkKuo5pWQW1ZISYCGVYSc1abZi89R4lzd4/BvNrCNK6PwVy2bOYcnAEuUC4VyOdQjHewUsjMdwunn+/JtAHn++vG7JocmAUhjLphm3Emg5dvnbLYylbO2yYepD2QlYClJl/1DcM3M+O6sybQrERcnTyC0AACAASURBVNXpdwDMptEF1d9sRYOCUZn7/V47AUtVMu7stnj47RjLqn7vXkv10LTeT/7K2wGWz33uc+lb3/hWWlKYGWOQtoY42Zxxq0kZVLJbP9Ee560QHYqitRIhKWyJTUVPDwsnHfvXZUbJVBoa6En71T5y377x1D+AhmxX5KmZLl+6lm7euJEmlTNzUecjzYgxdcq8IhK0b4+6xCknZlQ9bkcVHWoo/Eyt0Drn0gjsFtXh7KVXTqQLl2/IJJBjWXVCfWItFmoxmyExpHc/9oH04Y9+VL4Z5bpYKFva/xZg2YayoOnltog2BM6zKeHTWONygkNo0NBIpK47t4e/b9GkfKaSu5qYmKluwSCb5War4WMKxoJMACwye2AjRITMBHJUyCZQ8bFENAVGEwWFRUmGT4QXZhDnR7moT9dxk+uFWUcE+fkWSc5z5LD7FmCxKWQmnhmB35NNwgwsXN+tSsUC6w2eSlg8TJq6KbR5UmLfhNzXQ+F//oGF9c1oVeixlsbMAAoQGbBBfyXe1gCbBFTAcstDbgM1bwdYEEj3MUUL6b4BLK1kLIRlK7BEJ9L8gtHkdSpjZOxUs372s59NT377CQELZzEprd4l+CFcAMsuOV6HGmIpBi42jZ6bLE/5R6DPK0p4ckvK3I2MIkOSoAAcmM7IQF/at1fAsn/cZyeh8pcXdU7RtQm3wJyXr+XG9LR9JmjPPtUD7R4fSXvHhtKwzKdx5bIMKLGOVH7YB6fDLEvrXbh8Lb156oKyctU0SP6CvsFd9sFwGF1DYHT/Aw+njyjsTLi6vHZiLLcqgwCTJm0fs0PRHjhkYAtjKZqRKATAToZx5bzdAi4lC7R+v2IC139nEGOmDSzFxxZMl/E4Mc6shQZcdP6LlgThII0EuXXntwh8zBAkO1kYrLfwsXDuleYL7wu+sxX5WObV2CtMIZjN5lkpcuPs6Gw+1r1TdRMkwKeVT4UZFP4VUuwDWECR8m+ASk7nN+txU8lKIfAN62ETwvZny2LY6rCtfCu1uS9AVAFfvjrv3ZGx1E2cah9tkZQgXLEZffHa34uZFozFcJEPI9PxF7OTaU1mQYciGuRLEHlY10JhJlh7U0VLUocNTkKbLRIc92ht7sqmRvt4jrKTKw+mWEebxxbtpm0vW8BLWK6lGeIuxRSqR4RicSvzzjQ4/85zodMUxRR+9zOfUa3QdxX+VVYr9TpaU1oTcjM2ytgu5ZMIWGiDoL86zEyWJnUlOAyX1M6Qoz/o+D4oIOhT5m30vhWw6HNjKgg8sG9v2rNnWE7WOH6tqY0wJ4Zy6ZKyaecW0pwAalZ5KrzIzh0f3ZXGdd9B+Vvwu3RzAJsL3WJjcczFxNR0eu2N0wIW1bdocujJ0gv46DkJT+9XxfNHfvKn0/7Dh6rVLuJosyB4vFlh5Tmp/CkwgswMrHB4X2kNUPwyYRaFIOfOeUTItPGw2iqNnzVxIUXFUVw09E4R7NKFjTGzzSKhLJz3+FCcfWtTBwChA1yNseRyiXDiBnRZrux5joRHcoXiSA5dV2tKW0pKOgCn/LZNu6iM0yH17F+yo7YorLK/uEU2hZBL+3gwgwA7J+pFFLDyEQIwMbhQ4t6mOTKUzcwsrn5PeV/gxua6oTq4ea9nU6sCKV97M2DtCCzl6eOWt39tRTfPdv4QwgVN80vPNzl1M105ezK1aVLQgGjDRQn/7E2BjfTmsHwGNHMe3KXsUOVrRM5EPj7UqB5ap1QnF4EqGbRoosIiTFC3oeM+9hLBYoJhrP4324hMUk163Qk9RyYMAmgMbq9nDCUVIbe6wJ87fT595jO/k06ocTYtKIEOqHU4btdd+bpHx230KZ2WqBD0fhXNJlBBGzKfOGuXeL8uzKFiDYCFY2MBFgHyiIBln9pHju/eJTZCL9vo1s6mmJ6acpo+YVIEjn4rVEBTGAdA9enz1AV1KhcG297AqpD7isZ4bWJSYecT2mDtSp5bTp3O1hU70cN2ieKPjO1Nf/Wnfjode+BBC7SF00ISDZDIXmU+Y06IauQNkU0Pt25wVArh5R3lWMzWLJY1pXaKl3N5FHoviYkGD0Apm2FRN0Olb4gZt9rOPKpUXzZ/fJpH3ozRgT8AA4et2Ykd+wANeUhKcMRfQk6Lj8CNA+XydvKmB/wI6duc1V/dJEpRQMCFMLULCLe8ytwFsIQUAQARC8uYlRV3MLuYE+TDjtsMFn4OwDqDRjk+NUAl7htBCVC7fF/GE/dt5aZsPnPoFvbiyd2MCjGOFuPZMSpUblm8vbfMSP5FuWmpcwhnE2PPKckke2nCQVdqZV5+6XtpfupGGiKa0dOXZuQwvHT2XGpI0Ls5DlX+ghHlTPA1ODysqIbsVZx3hPE4skJZoQCNBdJTlieNCXWkJ+OvNRpU9VZYhO8EsIRg7QwsMVEWGu6IrY/mjLWxABd6bpnJk3b27Fkxlt9Nr736qoGFLrOU29OlnarShoBl3/iwNriiQG1RQU0OS+lVGk44CTcCBlDacRyap1M/N8TwBrTJx3ePpTFdpyFggfXZ74fmon8IQg2wcA2HnWVK6CtaLMSRq5QRYOIwdjuXFRKnOPGFF18xe1nKLGZkZFTrIPASQOFz+eBf+Wj6wIc/XAFwi7FEFbBbMuQNiv+CvrqAG5olThKkzWP0TC0Cyjw6F6kUyukvPDuT3Ctn9gCsLMhQdlDqPgJampJHY3AS+ty3s4pW8dn6+cNZYOIa+qE4kAPIOf+HDNsoh3A4mbY5jgjpXiSi6WuJbm2cqLCNtg2zlZaUgAKMh3R78lcAFuqE8tjK3snyC1MJUypkzUqrAucWG4g9FgoQZU0kqOVXyXOTgSUwrLCVmnuBcBnrXQOcsrdbDtjNjtzKR+pBxvy/ZWDZik4c+tx61fiLFyc72PLmK74HruEjD9SHZEZ2/ojs+TEJ51kByDNPPuH8jX5pQq2UMlOvqn5mKZo6Uw8jrTqkbvGDQ4PSlIP6hex7TgCUYA8IbHYrpZxaFv3SwzIe511dH3tQSQnLtsASmpS5ZRMUgeX9bMSY9ABHrulQZ/ba25Gb/+poBneJ2GuObGykl9WN/3P/+nM6j/m0Wya40TXRB7SMhLZfm+TA3lEBjIBKA8V/ACcDsAwg9jVFKJHu/dYEORRIcluXgGZYbG9MPpOhYZkqYiBsrgChcMZZn2ZmwBpGIydoepwzBLg4hTzPDxtrUZvq+s3Z9Myzz9s307drVH6XDd1jlzJ1lSxH5/me/vTge96fPvbxn3JNTHHexmlFsJHc0Z5DuqZnDCB9fSqiVOSqRJHYsI6ahDs2npfNgmOXEwgMIGxCpjVYVb/qpUgErJZTf6cV4/UbE37PgGSlR6adq8WdE1JyX3I41TKaNy7KRD/jRI5q5WCsMAznrOS6INgVZ0HZv4I/o0SIasDSAhjVdZGsSIuNvO3sAxETXV4OU4jnilYHoYG8YZEtF53mARbZ0lXc0sDsqqj5eAaXQ2gSw3HbUn7FDxIFkryRkRQmka+xDbAUs6t8noqpct1qnAzvNsCy2Tea0qc/+R/5SarqZi4arwwTt9C3FlQXOxgxtmPJmzy+rsjOf/Lb30qL2lgH9+5LD9x3f7px7Ub67rPfkQmghC2h+8rCXJqXvyUa2pCcpN4g+v2wBHlM4dGG/AJrWqg1aD4PRWq5gOXI0aMCoD5rHX/lyY9QWyxQGeV2wGIHnv0qsbg+ONufgMm0GiA5MlPWNAtlMBQkxNPmf9iozmihr4eu9YxaJXzhj/84XdQxqnM6TxdsxpcAFV4RLR6Uj2T/3hEBrBgEvgttWNf+4MilfMCcX8KOAFvwcRoi9NJQEnKOSh1T60gOdO/TiYa9ymOJUHiYIGwb+xIcKdAzUOAoc8KGB4xLc+o+uFlLxqbOwDIxk77z3AvpzPkrqX90XIxGa6VjQgYVSXJxYnd/2n3XkfTjP/1xmaz7Q8jZoNk0QJu7kRXPSn9f+XnY+CiOaNvAnIfJRvd7TD8cCnS2z1Ae/xJBsfkU4WH8bpQyGIQzwJAIeOXadc89B60BsE5QRJPLJDPgIjuxVAFjFrVQLJh+pOs7r8Z5Kxy3QgNtPRNgorEBXnaQ5lyWJozQoWSjd5a3AKyGfFeYQmUzGliUZU1SJGvH+ldO/gII9h1lYMk7LzYp0bDISa5v8hZjiSN2qzYK2Y8VphBfmVYXYCnokX9fcrXyLWPMeR+9PWBpMSuu9elPbul5qykMx5GhMRY1Xi3UjJ/LotcQE6pnQUjp4oUL6Q9+//e1IVZs5uyitF/mzIXz5ywcfC3pSITlpVlFRmLx0ehM5rBO5BvUxsG5uC620sZiqWkRV0e4x8b3qJhu0MLskUCjTb+JOrDpM9Ch/YuPpUZdWa7oEhcaMbqn++qOFpTDsgM0SiAxP7//kWDpjywOvoq77z4cIUb9zKFR3/zG15V1++10WZXDHPuAQLnbPxEHCRhhZhhLvyh+jxAAkO0hfV/4RBp/OPGiNgk/BNQc7bSSgYVrkRwHABNqbiji47YOGWoBoRD+MIO6ZHIBJGhAtGOn5hITKDQBwwLUdaiazLYrqm165rnvpTOqeO5QDktjYMgAPzI27HaVbQL0LplDP/ZTP5kefOjhEEaNh3l3nQ2Fe+4HYwQ2pSwtBkL7wlbCHJpTZ7WZ6VmPa/fucZcu+HoAS7STrxSHzVFaP+AvkrnBz8zJnByjoFWPGDB/xxSkvzAAPyg/1KhYLuZwsLhgdF5BGJoSCkv5A2+IWqBgipHRqi/S5R15iQgMTddhYXEOVACK/9U8N2Te91J/pfkkamRA8tpF/hLrX48ehjM2gMW+OstIlD2g4Hwkbv6ddyDAJHkJUygybutsprghwqTJa1tMnmxCBXve7GPxk+R9HkqG+7dyWraaQsV/U1CgKPfAhRjnr/ziFsZCkpDdRl7YzKYqbhAftAUpx5a1fF78mN7INUBwLl++lP7Nv/qsGMtsTJYoYT8ZiRo0OQlo11mdDre6tOAQnddbi4r2HdJpfF36twN/AI5GaHgHvhVpNdKl6YzG95lFOC9FwhN0XOOG4udFKcditOCxCGtLE9gLXxA+I39whtqrAqbQVAAQ/hJs+0dVmIdGZgNNKCL0lS9/Ob3y0ovpqljbvHwAPj9Z43NSlQRuQE7bA3vH7TfoRdOJUfQCLDgofcZ3uO4MthLSZQk3JynS3wNPK9dj0wwr5DskvxNmBg5OVoQxlRRyFEMfxYZo7hytCG2Pt9PLFdqbiJU2y7wclOevXjewXFQuS4d6rxAV6hcb2CVnc4/Wr10+rk4l3H1QPpbH3vc+mUN6bo0VR+iaol8U77HhQ1iDERagdjIamy63cpgVm71+7ZoYm0xDtb/EuRzGLfObNaguYibBBtFzA+A9MCfN2QrVwzhS9d5uKSBAlPm9cO6s5xo/3T4dwEZyXzGtMFTsWtW45headpjTd4X9W4GJruEwsxmMQBqQoBbHwBIOf+TfVwr9airEPONoZ2OXUDC5SwAL16gDS5Esl22gFLIsA0ruuQMIoV6KYqw+kPHakaDwhYAJhdmWTW7AYW9WHu24bhX0qCJFIeWeH4MLSjciTeVVd8qWtYlRmGxW4FaZeLrOr/7Sln4sK9zAwJkX2CIS2yxaOMcFua8dblYsGkimkuRigNbT0hrfffqJNKPjL1xUp/eW1GxDgIBrmfAqh2VrcfG601ya0/h6lKOxSt6ENHEvm4Y6l05pgjYJjw/tEntx+XjE/pl8Ep7opRGontOf/bcYcZlonirqRMqiMDOxCSJsXKM2GWSqGY4nj76wXAfGIkB58MEHBCwBmu7D8tWvppNvvKGWCVdUK4RGpmUBRWnhBOxRHdCBvXK8Dg+kXjQd9T/O1SAIFlEoFsHmmgRjyQd+I5wIUfSJASCGABdt+gHNF/VNnfocneTQwlNyirOJ6WQ2ICAgZwWfiAHIx4iUzNnQkMui/XPK7j175Xr67gsvp4tXbmi3NlIP/hFFhXaJsaCNSbajcPEeNX76yMc+pm7+o16LFbMWZfAKoJZy0hZpE2j2tew3iTaZyfUz3JOQ+qzmp1/X3UW+DNm8xVFXwEXvI/MVR2ibnrlXhZEuCIWdaKloTr6sv0d7CxzT7Wni2lWznl2KLPLcPG8Ai+aYZlYGIB3LoajXPHVVjp4FC4CZOJqj6zrpTIBC2Nhrlx3TwQaAqDzeouBwIjNHGgfvRT7IXWoSFaLINDOWImHBRnQxoo321+W9ZcYR+6+0jvQmtrKJ5wiTJ0oLCngYZLKsB3sJcCmvSLaL/+qgUUyglq+lFlXz9YrPMYN9fYtkrKqzHhb5FmCR+GabObR+NS59kh4f7q8peuc+H5qsJTEOKnY5lHpJVBqEduxf3nDYCL1FCiLjdAwvfTxgG/aqtbEcvUpDX9XmgZ20aYdtaBO4Mxo0H2FWxa0jH/rXTqQMKsUO52cXFDJppawcYMmLVVE9JkoTUxoPh+kW4AmwFKq6GUzqPxmB7F6F/ndLSx07dixnW26k1157zYlxF86fV2r9DQHLjEHLCV66DLksHRtNZc2OKjI0IkAJYOnhi/QdAUs0+wnKaiYBAGuOOIoVASdRjjH0w+4ExAMCGH6H/2VEBYKwPhp3LwsoqLZtCPTsg9DvKXCkixxRtshAJq9ELEefnZVZcU79Y1546VVVO99UgpwS+NQ+YUCOdM50pul2R6fC3tqo4/Kb/cTHP54OH71HSQIwFoEKAMVRGTASzAX8sJm1RA4F+TIBFBEdil6xZB07/8PLGoAXTvnspERGpHhgyKTL0wkPRzLKZDH7QKJLXjinkYIAH5l/+XplbVGGsVkVYNCpCXMyXYkEodgwNasjNLwxkU+BoE2OzBDM0vGpFcVm0fGYMePdloJsZtZJn8HMxgxifUpUqEhTpcQYk3VJDVW5rMZQB5ZiJhYAirqrlqO15KmYIRoLapw7syArRmhD9vHENT3Zm5L37CrIAy3svfJl1oHFhk0dqoLF/OqntjCWOWggyMbGta0fGnRJrOK1l48rijNpWmiPtJ1acUiSmWqQNz8QtROdYiVRQ0HEA3NA2sKJb7lsLbcLcChazGVK4LLIxhOo7FZdyrC6lXXQO1TAguMPP0GnBDuiCa1QogEQ08f92HS3DCzct2rKVJtj5gWNBdpXaO6/W0IKFG2LLUZvzKAMj72yq+85ciS0oubtlVdfSU9+89vp6pWryieZTHOKinG/8IFg22sbrq+k3aOD6YBqfQal/Rs0e9LfRSbsY4nDw8IUIoEPuk7iHPZ++E/wYSjsrE02KLYCy6PiGUZIlziqmaHy5LPgPGHD9TvLtgUsrsANafZmX9R8zOgeZ3UE7Isvv5au3lAfmXYBi3wqfQKuEYGgO/kLbNb0uSGtzY/+2EfTo4+9NzUlH01YiwaLn8bAQjRLfgw71HMIGXXips/WnBoav9dXpz6LOVSABSEnUa0IPS0HJqanpMCWzViGR8ZsguLmQMFxnSgWjWZZRe4J/XbijzEbALAo7IwoH//NaH6IXKEMqcUyk8oA6NkHTBwmDnMjaC03wF8VwAzpiK84WzvC+By1Ehse8KRjIKZRJPW0xMp9dJA6Pp8xpZCYPOLqzd68WcsXCeXa9eM3SrgYUI9Xy1nMA5QQczjcI1xhJ3neG3V/DUMtGc1lyGFdYR20zCTC4pEAu/n1d395S3XzBOefMCkgMIjPdlWS2ozCj0/TBkDJbJ4IXcfOQtuC2dTg3Vbo/F6GiSmwt7r9KmglR4AysJhekheAppA2ZiPelAnVJ/OHJDm0LB3kOUY0akrQCKRLR8JcpY3YhHbY5kBwcYR5jHmKs61pSsyIsu1foXEsQ3ju60DP72vC4Mk3sEQuDBETTg10TY+KBV956RXVCH0zTSoMOqPNMC/GUvIPTGSZL9X+9MuhereiKuNDMod0PcLOaFOKDzspEiTShN/ITlXSwufFAuMITV5sDoCiXywC+t0nR3dDIOWcEc0xzlvWakkamRcg5Apnrk0mq0E6Gm2zQcmyndY9Xjt5Rl+nVGOkojltni6ZQ/04QcfHfK5zm/xbTT07JuCHP/Kj6TEVJG6wJqqCXsK8gLVyIBugIT9EhFxRPsFTeYUPIaIrKBVMOICFaFhhkOW9gAK+lGvMp8bXo/EMD4/ZPLOZSOSJVp96DiIyOIALOyGK5PyZ7Mz3KZDO5wlWg38HuW6S/CaG7U78NjGw4SJx0b6GYlZkFGkjuqXWEsimne2ZrTiHBQWjdTRoOoOXIkb6HOd0esTH8hQhcdbB5y8Xc8OmTXHybmYwZesWMyf6sEhRmQTUzKjiV0GWi2nv+S9gHZEjr0gGljow2IFrEInfbgaW8C+WV+z1vMfy+/npFmC5JoHi5DemgYmyD0Mzderkm2IsL/ssHMYaYVgGGlEkD4LqTU9QjtdktoK2xrZ3+Aw72pvYDgSDCpWj7JfZ2Wk7zAaVm2FfS0428mLpM67IlZMOm96OWhbfobpw3lqAfPUW6/C81iapRRfLbASVizdlUOQKeUE8/XnCNiG6x5BcNbxXzaa5zez0zfTUE0+kF777vEwXpdQLVIh8Iej2ymTPfLsYy4DqfQ4f2JfGFS5WW1un9fMICKpPPMR0ktCRj4CZiRMYx6R7lWpsgDTAEj1vdSyIQKVfm53K6HC+654GFx31ISYCiPSJXfXo7wCL1xVPcWYtS5Kkm9Lex18/ld5UvtHCkjY+bSrFgIaUqDgsRyi+rnX8KGgtPe+j732vWMvHUkNd/FcEQpgl9J2JKuDYkGv6eVHgBkuBPbBWzs61PyMaJznxkDCyE9yQK/xkRMXKqQJLCivfsE+mS+s/Pr7PIMfGgsWwcXHq+iB2nkfXYNMW9oBsOGkN84gkNk5/09iuXb1iZ/sG5hRyCJMCRDITcLc0Dyf+tUx4asPzDXvrljMbYCid+YrjM/w1OHwjOlQ5QMkpMriEyce6MHY7hp0egEL23SzPdVOobObIEMYPFAzWDbsog8lyXuTUrLc4YfP+DxyI53RCafHDVNshlF8OelUAUv+mgL6nJkeCy/cxXevp1z79n/gjVR7LpVlpHJyE+o/mQAg7gvL8d55LVy9eMGU3gvkhsOUiVTkWhO9B0JiYcE5F5m2XHAiduQYoUC5Ce2SIRhq7+olIczCxNHzuE+2mbijO1cn2LBPoM3604ci7EEUG/PiqUqPzgm2dkZjsPE7QO7O5YjeWaMRWHZEhx5e7BVj0RzT5nr17rQEn5VP50pe+mN5QJzYfVAWwUKuDpz+zNLZkhyqUcdbuH5efZVStCeywLf11o/u+D0qjW76uHKcoznkz+gB5gCWfXUNEDaZCbhD1Pzhyo/4nNgSh6mmZY2z0PrErzCSAq2wSQJqNx6a6ogLG106cTpeUG7KotNQ1NDInJarJ09CuEX2vmi6ARXOHqXJEDty//jN/Iw3t3pcEXTbZ3MzbmpRxar4VcVmSX84ZwNlEKKX9JcvWbRF4XvtDMsnlyXV/ngVn8EU5wvkXYMEUwixDbpABmAYRGQNLdtaDL2YQ+fTGyD6OFp1WcJqbG9dVCS7AImLpbveFKeRqYduhbEPLa2h/O/5hxvwsU5FGWOTYINsOd0vucVbz5Wxq5iInN+adlvvKxBrwfKQsuJ+K950unxlHaaTlDVoUHWDtTnYR/kYmYPSRB7SVZQRIVHLr9JFQpPZyAi6sU22zFMDZrrCzvG0TsKAv8xVa+2P9VsZydjI89tysISFkUtC8L373uTQ/PalO8WiEgL8KTCwM+QEwf6x9s5CAaBJcjqnAaViyVZ1lSZ6ANhl5AVH4pVC0nY20XozkJvqTYLOajUBjMRGcdRs0uzAWp7gBQpWDeDO0tAAkT2hBaNPcgjKxGcvLQh4Yug2wUJmtDvZKq9+ze4+FCA34pS/8cTp37pwjXgtiGStyujoPIucFEA3rkLbpFtDsHh5Mh9T6oFdCQYKcs2JzyNnAIj+IIzY0CsJ5WbJwETQ2IZoZradx9tJgSMDRLzOyX+ASSoF2DWuutmau+DvmQUSGLK16huiHt6x1O3vxSjpx6pyYixy/AAuRD809ldG0TKBh1arMGxgL833XPfekf/9n/mYa2X8oA4tOIhCDWJGTv5gQsDVs/lJugR+jbBSzL1bSuTWRwMfzuHJYz9pF3oyec0XzdVlzy2cxhQYUQeqTU9kFjThGJXs4dDsJq7H+yAHAgpOaDefnxK+2arCx2aXPTNy4nqZu3BSwkAQXjlvGEvk0ilqpoDPkJgAmNi6MMY5G0QgjoEB+DW0/rQB5U2lfGan3ERLOPhItmvNTrHg9E9mkj+9tqhdgKWaMiVKEyDPdrxhfqf8pplAluzHaMOtq8uuwdH6aYlLV/873Lmis7YPqmnk8OzGW0O7QsTVFhbYwlpPXARaFxvQWMkIXlIdyScluF8+cTB0SEMyi+sPHYdIZAe2NLqXZZeKg9wILNy+Sc9WblQmnzkF2fA4lUjHKgvUS4qRADtvTmZoRWvRGcjgSrcACts5TDpswTITQei3eUUd6g581UPQsDXseYcl9YDy4FrBUE54hvbAefu9zDHW/XUpS27NHppAuePH82fTlL35R1c3XBcazdnjTQd1JVgYWwE+jF6vr1OQPq63kITlwB0gFV4iczFvMFPxRdkQSttSGX5Ep4UOpNGbYJFG50l0Np22/tDiAzHOhKWEGzHUvZxGZ0cVhZBwA3y3m2KVMPO4TG45mFaqKbi4aVI6fOi+fBkeL8pT4YJQLo3T6YZlD7NYVFSsuARR6/j3yg3383/tr6Z77H5TztkvhanWv01hp4h1aPnIx8PXFiXzksISz3w734sx0s+/YYHEuErU1Td1XJR2aC/wVE0pbwNTCvAFYeuVUdqe3rBR8oJzlhOeK8gZML1fKcy/95/waDYtoGkfVXlef32kFI9Y1plX8IJhr2Qzl/QtqlmWZyf4IX8V7hwgkTxHwYQAAIABJREFU4IJfSGxB9yDnqozfiXgah0HFzt/CGiJ+YtKTfSLhf8sMMgtcvRVHYZZsyFntRZzz+NGa8rc5JJ7Bxn6fAkRc3+Yb9wVGij8gZ3IbFL08LcDLDMa/LyBYQVJ8U65/K7AU5KoDy38an9HFvKNevSIhBhzQgkL86cmJdPqNk2n2xrXUrYWsGu3UHERr2iQVXcyx9EIdnTugSW9IoO0LsZ+BvBctspxu60wO6dNkycgx2KtalG5FfnwKOr4AtDibzB59AQbAkm3cWJQAuiCRocFLQ+KCoIEX8ffqKEmAtdRN1BpMlQrUelJQ3XnraxicAJZ2AcuwgGWPAfXCWZ3VLGCZUqU2NVKwFvpwYBoUAHaZAO0llcvSn6ucR3fpmQEWXdnZpQgrZgCMRSC0KJDCT8ExFKWAj42I03aXzJ9hbTLS9gEVRyEAI4VJ0fzMGU7wUYWLyXGhnqaTtpfZz8JcUow3qySu7x1/I53QUSDrYipxLKe0seaOvrq76L+i98rSUe6HNqHmeXh8t4Dlr6cHHnlM66UQt3rAELImdG1TwI7BAtbMGoCl9RbwlHULjV2OsI3s6RJGtf9Cz0lS2szMtAsAUT6ci9RQ8p5LAnSPKNgLBybywvq3d2CCx6YHPEN7R+ZzD4pO8zAl03V2SvVMzrtB0cmMl4hFpTARoVAGRaHYl6jHcfRFjbAEXeE0hi1lAKOXi5NAuW++hj/vyAnRVgQvlK4ZdlaEdVDYVEZSXAp6/7R8YJiy+B+JEi7IPOZ5nEgKu8vA4ltkUClyb+nP/hSLfbjA/NrkJngLwOLPV7kyWCblemvp737qP98MLN87r4m2ZpXgavLnZ6bSqy++mJa1sD0sIlQq25zW/6AxYeXsEOKhqjAVNJ1ENxKzVHBnF5hDjzhro45igxAqg3OojlCpMjthI/gJ0MK2i0VpHeJrAUt9IZzerC9ofvQB4YmDZthmDPEIlPak+xfxPf9W78g/e8ZazCUS6vLnDSz81UkX9q8MKxGLZzlz6s301a9+xcCC+bgo3wIl85h5OV3TwNchoe+S/dLQMw8P9sokUihYv+vWPLqbvvN1IoKGJr0pn8eMwMWCzDxgl9NFTin3IwKLBkKtTYUS9QmK2aRyqr2T6gRiMpEGZNLYeYtTPvtJOZVgVZ+5KV/Q1596TuHmG6lH5RKNXrWkXNbaaqOQ4dsn84opWVrWGUm0gtA4R5XL8qM/8ePp3gceVW8dCbvyQcje5TxoRyswg8s0OsKFT0T+FgAS9pujNeaOnpfQ3BF1iRcyRt7LPOYcpqDmfWiIlpkNO/4dUdTfuQ/PhemDD6VDwA2DwXxDAcQuChZlUqN/57ROS7ouzwhLB8TtVEax2imZBaWMBQVm9sWIs99P3xFQwBTC2W6lDEBZvlC4ceuywe1/JGqpa5YG2iWtI+v74Bf6v0iqyGYXJrFMQfYAiaM49AFbfHk9uA7EwsqkBbBk/wrXKAyEvQnYFfAooOngQvytHkWqP72lvxAf73uAMe7RmqdYbJ711375ZzcDy3Onlb+g/zApOJ5iWW31Xnz+2dSUv6CbGzOx/Fdi116w7MDNDxObMsySHtnzlL23aaGZ6FIYFxGByIVB+4G4DZlBaGmnXSP4Wii0TYecZB3kDfAIDleHHW3B05hIHiNtul9ZokF9rQe9gBF3D4QOZ3vkk5QJaEXOSq4CE5N9LiGKVZg0hEOb1feOKAOFeKTUw7xOCVi+/KUvKdJw3VGcGFfY7niLfV6RPksWLgdacaYQBYnjymlpdK0nxQasTQEWEtgIDbMBbihyMaFNQJ5OpyIRkYjVmQal0QclZPRZxe1EoSHZsWi1BqcnOkVeLMO5HvIvCMz4HSZWHP4eXenJtr4izf3lbz2dzlyZ8GHwB+U3GdR6kMWKhiRVnR1CjsqchLpdm6lPZuBjH/ygQs4fSu0CFhLlKDqk+TSAZs1r1RzzjSOZxtKt87GDzcCsmNpeyQBO2GioHeYLJi6UH8dtbOqoZKYup5Qu4B/hRcU25o/HKXmwchRIcoxJOBizdyFv/nnVKa0K+GlR0RSDhmWVQ8gMilmhZHGpOvi7UMzmSzAlm63kr2htrLYBFMaEr0I/h6ItCMt1wzzx4XOskCNgWSES1ECxO5IlJSJtEaYJ5rtpjs3biIjJ7NTalgBGOXbV+yIrfb53QaoRLhh7MR+9B7LCNeO3OyYWq+ySivFkQCxnFvlH47Vz0MsU+d8Alp+L6xRT6DtvTjhDg0ntk9BPXLuS3jj+mrx76vjGypptFHqYr5d5VfgwBDKZEuAzaLjBEJudgYsCs6hUipKhK1OBB+5W5Wy3BCWaFXkqVHyIKeQDSPV7wohR5RHPnc0dLqlNC5IjEDjdXHdkX0wAC0LgVH+f/cK6BOxWGqSsd21y6inMsR4twTDQFFNM9zh46JCdm2Ronj51ylXN2O40ryINPyIk2Zlnyh7JckSCyLalTmj37uE0pJ4qPZwbROiSbv0wFo531c9UCXNEK6FcgksIHfwPhy3tJ9iQ7TqmtYu+Jco5cRhadUg4ND2XWnx3r5NA23HruYl2nLi2FsQgTimV/xtPfTddnZpTKFcp/Co+3Ksw8pIKBQFrsndRFADLPP4eAXZDTObehx9OP/KxH9P6DftatLdknDiao4AznI4lAsGzuGVCnncYL+YR8oDvYFARqNJagI3H/NO6wO/hc7qeo1t6LzVUThrMfgYcwLAG2BL5UMzTiCq0G1I4sYFDXp2fIllkjZBnWhssLc17nty+ETkxYwlFWlLm2UKuFbK2jg0YyYxQxWBHME2bPCgT+5XK5i2bL2TJ9WCYbWZotSZWmGuYU7o7JzbgAojdylcASzBZmkjFMS+dOZUjEMQ72z69IuOUyiDejLicLuAfeDvYzpNa6cfe8w7Lz7cJWCAU+fph0UU4u66IPVTd/7/49BZgefK1q/oL0RZ1LpPz77S0MGHmDoFBpxOHMp3KTrOws4rDNrQ9E6sDL3TUhLrRy55ns2yInazKJlybnE1r0ubLOiS9qY3XISEZv/tQGj64P60JhOaxm9vlY3FFczAWgIWF84ZAu0gbNVfIi+AAcwoSC21kw0kYdD/naOj35IHQCaw4ag1O1gAtlI3U9vozZGZSA50AF0+5qmUjjwHwCmBRrY6S4147/mr64hfkY5FDcFEbEm0CsETj5XBelkO46ARHx/20upDuOrg3Hdorei8J6NE12SBxpnPQelS1u8frmS3VlB7oWmaDHPTOoWYkvnECn5TBQL8S5wi/ip2Q0MZ6hEkUrS1hnDQPpx/JirJjJ2Wyfe+1N9JzyqxeXu9SuF/OUU5DhLUSRtUYnHincZGyjymEb6ZbyX0HDt/tjnIDI7t9HCnPCmPBsUoyhJ2VbIZsjrg7m7Oeg3Zbg2I6CbCcGax1L6ZD5HBEUZyLAlFo3BfWpXHF4WexLnGPiLawMWcla1wLR6/fDyPAr2TQiHtSib66JjbncDMh8dI3Fgc7Z4ixXtm092YVu3NkLqfau/1EmCrYoZhwZPbaOZ3lxQ232bRW1iWvJOdf5Qxrm3/e5QE6ro3SnsLX6Ir0jIiRxRFsCYDAzwKI2hkvV0OpfJZ+8nUKePtz2VEbh7LVGXkwQ7/fySuZXm4BFkDSLgNvn3DIW2nlXVHuFT/CWP6zWJfCWL7x8nm3OkBQOa3vpNoUzs/NpM47AhYmB5RXS0N9dTTVoX5uOm2o74rUQ1qVl72Jr0CCuaqSdR6oh27xylvpVvXs2NFjqXPXeJrvol5INiM+FidJkesevTxkc0gISZHWfTThXZp8js1gHrTMBjlTaObfZpNP7nEtCxvJIVpvzhZQxGTExmPm4kwWUtYiilTaAfIuayA73CKD88CBg048AyReF7P7Qx37MSVtibMVYHGtiGtjoKCxhDyTr0OBW3M2Daux9v1HlGmsDno9JHBpkF0aHxuaRDgeDh8SD+Dxa4w++1mby0mETtCKjFqKGAfUSoFIE9mxmAd+OoDNGzEcnisAtJ5zQTTjktL3AZU3z10WUyR6NJh20w9H96WAjg3rHBGNB4DjzCJzL917VD6mj/zET6dDxx5wZTM+JTY23egAi/AHZcciYFalFrSYbcABPVlc2t2CcASYn7U5yVXBZxSO2Ujsiw2MfAcD473RgqD8TKIhPikaaUXI2SsASGtsmBKuPCaQYFCJXJLwDQEuwU6ch8KG1xg4e4g1DF9ZZN/GK9/XCr/SSGY7RdlWp0MA8I56ZpOesdfMJe6HJLppVJ4DMwibZ9EcA5miJQff90luOjCbs9e3TQCR4z6xue0XZWsW5Rbj40niyBuwSj9lgtACiRazD79MgHc5s8gnARRn92ZkSb/2qS0+lq+8+Kb9IJgVywKEi2fPaxHUXnFHYMnaHxRnobXxO9ekCWZvpoXLZ9P67HX9rDAh/gVQj/wVNIScgKx0lxamSwvEA46MH0j7H3okLe3em5axi9UqYd3OA2gja0c6vHJAdA1xmtROrwtR97Qgeq1EKUwskxrscn1Bl7tUtNipKEKb8jCWZSosEzL1ZIZ9S5v1MCwQnuxsyxoIQLEYZTkxnUc4c3gQobpLh3iROUkE4bg6x/3R5z8fqfwUAdKSkOxLU38cfzFXa9jdxjbOaV5x79v7D+9Lu3QkSI9YG82fOILM1eAleuO5FdAwZw5FB+jY/KtAhb2O2SIfi/xj3VSFw/oMiNStRMo6zYrIDcEEuqmTGk8KUF5TZ/4byl+hWx+fe9e9x3RUyC41qzrjymIftQob4LPUvTBrtMhURu4HPvyR9C4dC8IzrbBZOZFR84HJHM7UfIQLe1rAQlIkIOeOd3rGSiNT4+W1CL0ZdBxDnrR+zaGZaGl84C3TSi/Q28LX0TrVAVl3GDsDizcT66B5sN9Gnd3whbAOHKvihk92tKMcA4jdo8VaPg5dt1Jng+XaNZzpHgkyYYBDQHhfyR/JvhokKYcX2egFWAh8xGbNgIT5CFNiJmAy5TMVg4gmWSgssru5Zb8UE/lPaB32YMmKz5GJ7EiOdibZExDAkhlZK7Ml+EfFWzyuEP7IdI81KYTHoGTziD0S7LQwpU9/8hdiXgpj+fKLJ1Clpo43lZk4celKpoVkjLIbNptC9SrJdhKMtECdcxNp/uzx1LyhTN0OmTuKeDjHjQI7HKqi9Ms6IJ107w56oqruoken7w11q4P84cOp6/4H0pw8/8s9QxIm6DwhRIBJ15bQ9sxpw6rIrymTY0O1HhtiB82VecFChDELErh7mJ6jUxGNPpUJ9B3cndruOphuDowlubwCXNZIliL7NITBm9Czi/bME23DMl4BLHEHXdnp/AALwnLitdfT5//tv5U/ZMaZsoR8EdayOHHIlQ10L0YkTqnTmTbMQ/ceNmPpdqWzokOZZLpFgu137kbzbbEUsQryLVypTEIXORT6HD1K3Hiaw+YFLmSp8oL6VsCie9JmYAlTQMB8/tLVdPLMlXTx2oyaJik8zbk4AuS96hdzz+GD6Zr66syrLAD/QZkbzCjb+vpdt3wi7/6hD6ZH3ve4Hc5k2S7rmWmYzRwShi15GmwsohluMM6a5md0zZLXLRpTVWFTzACbtJHVC1O0+Vs2XQZ4VsO/M5MJllOuY1+VqW6wvdhMMCvGoVIDAwtsKI7RcIuEnNlanXQIg/BaRemJQRXm5FyqzKgNkBHWZtPjDI42EDFX3nJ8qzlgHZ39C/uw0yybI7ypZE0beJH7AlyGWjMg+1ckW7AtjuLtl0Lys5O0ASj6WQsrCZCOvR/XsHj7e/YzLveWfFeCbvOs9QrG4ser3s2Prq3iqp6b0iCqLX3qE7/oD1fA8pVnX/WnKcy6ceVyWpHmhRLyu2B5IH5chFf5l+95qC5MlSsqYjvxQupemZKga+E6BQj5cHMvOKxeoEKfkU5939Dm7pHtMtgpABhSf4/9h1PbvfenmeFxDZr6Em0u6CrhtYvXU9vlqbRyfUIaeMHliAjyjY2VNL1GdmqMi5Ai69wtzT1M9ETXb9Bmce+e1PnIu3WPPUnLYmDxoWgCluj0H8ARpfEtGz4evTAWlof/dIayqoYpP+iVWXDy5Mn0R3/4eVcVzymZCYdp1H+05grh9SkBmCX6ojMbc90j5+v+3aMKP8sxqUnp1r18XrQGw78cDo9T1wdiCTAwGwAPaouslZ39GYlxKC/Ajjln5exPwTwht8XaWrkxmvuJyZvpnBTHxORSmlApx9SMNq/mhM/2045SJpXFldAx2h/mASM3MCKOAg5FoY499KBYyw8LkAYdMVqGXZgtaO0ADMaXNwkd42jpQGpAeAuj7gmgsR+CtUNGbOYG28FPMSufFUtL1GizyDO+MG19OgDAooWHyXG+D5s9ezBqLChMiRUxFs79IcTsXsb6onKfEgpS8cN0jAiLjzF1DVHR5wGsUc8ULRoAPcCHpttOVOT87bw7g3jAx0JBuLMR7EQTG8CfgSAnzoUXL3JyYocGWJpFUQYDeMsvRL4OwOIqbkwZO41vjdSYEGC3lI7NjjABlqztrcBST+eIAWRg4UIV4uTEVINLzH+Yp23plz756Rh2xVieeMn25/TNG8phUT9aPXQ4m7M9m8NVUQHaAhb3jtDvOpdn06RAZePa+dSnRO/UIbrZLn7AAehOycc25gDzACgcTV2rYi186ff9HfJX7NqX+lXgtrB7f1qlloXGUecvpMUzl1K6JlBRqrV4StLWlVmjcn+N44IEZYpuYplduDiyXQ5BmQl39+9K9yuEul8L1SUW3ytH454PPZaWx3eJuSjzVOPCIRsRjIz2dugGmLQmNuhetLsMYCEi1C9gQQOdErB87WtflY/lppKZppxlWuphuEYkfkUbAy6BA7FUKE/cuKrfraW7dLLhnuF+sRYabWuDaM+Q74DPC/8LEaBIyOLEPXJ/YDOE52EsHCofZxURgqQgEWt9CdOEY1pziwGKEqeVZ3NVjHRODGNhtUMmkRqbT1MsGIVxHBPCaQKuSNf1uCZ+Flcm2+8Q4NKl5Lkj77o/feCHBSzyzcyKjSw6pT+q4m22Yb44QqQjRZTkNaN795BzhJizIbOPjM3CvEQVMhs1GAGp/7N2tKrDIBXWNjfwCeT1yKsRCj8XM/r7cNoD5PZXeNPGZ5HfFTEW97nR91ZEtiFI3tSXkxqj506sG7U58g1aSeT1F5MK5iEFpugcoW1C4DAJbw7yu0o+Q753u0zvDhy9Bgq9C7CwmZqPyMmMDThElEsE1lXZ2a8UpnWAgiiA5imUi0047BSPseWgNSjwxelqVgiFsRAvDYaz9RWAWOcs5Sr1dwZwMq/ummclGlnHv/or/+VmYPniN553Kvr05HXH+AGWmJtAKlCRUFq0rguPvS0tPWg3kz9xKV155TtpSILcJUBpJvUEaafvLclL4Zxb83kt2a4UsHSKTfTqcKhufa/SQ7UiGEuDj74nrR66y6fmTapd4qmXjqfZ68pmleBOaIHP6zpLAJSEBnBYVraowTqzK6eQi9726N8BPeioSoiPKbfjLjmG96z1ppH7jqTR9z6UlsiH0LjWXSqQmURMfRbCoNGBL8WKtF61wJaqWoR8Xj1lvqbucWfPnFZq+5wpcXGYmgRBYzVI8kKIJJGW7SI0RS0mJpWrInDB33JYbIpjUDnmQ+5B9ynpIBTNoe5yhJKRSi1QD20CHGosKfHRVIumUvZtCMxxpC7oPvPS+CSn0R2N7znIjLoem0UyQyeml1QjNKvx5gxo+2miVADhQfvDkBh/REbCT9RF24j770/v/+EP2RE/I8ayqAxcihER4oZ8ZbRssPknSaEd5U3V6NCGsmrMlO+BP8pz6lMHgh2xPxBWPke3N3JYCMMasLOMxx4IHgMQuVUCSgtAzKURRfNHeJTFENgKVDDzHBFEgdKrBWn25kSmcw9cMxWKK6MuyTo5pxzYJDLo9ipZcp9Z+LRq6lzNznWr3iUh7zBQOjFGS8rwycT5VgEsUW8ULBV5cbIhewxwrEzGYkajdYiSCnSdckFDER6lFeFswUD4FcsrcmK47q3AEvO4FVRan62uwTz5GpnNA8CYcJqfv/f3/9vNwPL5LzwtKn9TaK5yfw3QCGjzINCc38FMmF4DSy4JR993CUymTgsA3nw9DWGziq0o8KfFVeg5n2fTApbYrMx7j8LJ+Fi6FCnq0wP3KNzcSYKWalCm55pq83g2nb5wPV2YXkyTWphpaea5dqV7a9u1KXGOTV5sT7MMwqv8v6ioK4sQGJlKQzKV9ksQHu4fl29kPB0RsPQp1D1HsaUz8oKxxIzk/7OjdyuixyYpdL1yaGmunlD3uJde/J476+FkK4LshjhGdVVvK9mMwkWiEvsUVXnXgw/6+zdOHE8nXn9FQrasA8n6lUvS55T9XswgmWr4X/Bj4DuhGxxtJymXwL8SoVaSqOTcNptRQyw9NxoZf88SeSAcb4FvxfVLkY+0os28oNqgiamFdJPGUBI+MklLUyhrSk0F4WeOZgEvVpmT7IjukSn4LvX8feS9j6nRdiPN6z7Li2KSWkvkmw3H8zKDgBybGVPRwIIpYf9Z5HKU5t8243K1rs/3kbBius0JDHt7qd4WYIpReANk06EwVTYgjM6lE2x4xk31O4DhMWMuhZKgyRP5Mc4Jd/JiBha9z+cicVwLfjFAzKwFuQ/zOAg/ABPAQnEkqQc4piduTmjMdIwL5lDKSPgcvirXweUSFfZR6aTnNXT2saHHLMBhdjQmYMNauGdNmH/RimNNZQkKlMj0jjB44VMtSPHTerNF+D5+5v9jfOXQvfonqgz2rFDDHNxyTQODtXlcN9+bb/6H3/hHm4Hlc//vV3UIFJ3HNOFmJXw4/AFBPEnrV5SASddCOz/AjjhN/spsunD8hdSuBjp9SQLWpQQksRbyWAiHteMDkLbxuS2yQ6GF5GxA74d0rETnoq47rwiUgGaVHrJ9I+nqdDO9dm02vTGznK4LTJYUKVrT5toQ+LRTz5IX3Gn9poYxccVpZvQP6FEIfCUNys+wT9e//+CYWkrqKJH3PpwWdObRssYS3u16Z18efytSYwp5SW1jw8KIdHAXTr177tln04sqgcBjn1evIpTRXErgKbbyoMCEcCFa5iF1uz8kpzJCc/L1V9NLL72QLl88Z22yS4xqlMPd7DOIYkJOO6A2yHks0u7OMLZpGutVeo8g0M6hAfwBW2tAzh0mMxYtSdhZeSkCmes3p2WiKMKGc1ibHlPF9UqYEJpSsoU5CoSKXkuQ7Wr1KFbPW/qyHNXxLk29x2YXXeRIktPcdXdr7FpLH1yu9ZmbV3GmzBrWPPI3mMcw55h+s5hclYxupwgT+cI3hBkVzswoD6jwvjJfw3EbvW9xHEdLAlISeG+JzlHWwNxwxrWjUjA+gM+V18FKfXiZk/LCR1YSwUodkym/Uw44/K1D4KlznnQyJXM7KVMY/0colmA+3kb6D9B3CBy2wra2MzbKWnyMbM5dArAAFOe0ULJgYIn58jVzXRNpjhQJ03cnh6zsI3TgIk9QmN3hGG+9ssLMptomfgJAeG3C58W4CWxEukTrnY6nFj1shlOYfkr/5H/73zcDy+/9/hd9iLVUmi8cdlsIrUmgBtJJQZyS5hYvXVRrRWnVg/tS+2CPPncznXz52dSjqEhPhyalc1GTr9C16D05bj29KsHXJsFkWFFDqQ6ZLwgAlH5QmqhnSXeclENWSVpNhVbn1zrTuYWO9JTOEb6g75e6htRkm3YKNNchSkFvimjSY1vUnCycgPQ32cDxJYHNJ8u4mVLP+lIa0ILfPdSd3nP3eHrkPe9OnUeOpjkBZJDR7w8sa06CCmBBKO3Mls/o5g3MmRvp6aefkr9CmZ/Qa6OcdaupdqGNhxX9OiRT76raAYzqqJOHHnrICz+/OJduyFS4dPGsmNrrblUxpI0+Qv9fTCNtumiAFUeP4qR0OJQCPS+sJc9gQ0SmIdsfMLcdTJYyB3JRJJgd8Mv63bx+Nzk5I7+LWCp+HXwrWhPYkauGmUOUB4CetZ5LJXSrMUXFHn3v+9JBPU9TYyIzd1lshTN7cLrSI5dqdYOfvma09ovKZ6IpVSnLiPqZEFic0DhBYRrMrWvAxGDwr9xQ69J65XrxP5iFmBGW/JJwpjI3fhaNoUNjjxYGqy5iJCp0VcCCDCExZGwTDQJMXCWOonINEUo1mE5krYZShNgiWQBvn5zcY6PqsCcZhsFPiEGQamCLxMsfkaiQgXDaFkesAccMSKyQUgyXH9gSi0PqUQSwM8CCitDs77HZI0bOWE+eOCHGItCFs3qf5jC8xSGHrw1wrY0fbCszxQxAxfEag2bcYebwKtXpW7m7k/FAsuq9MVe//S8/E5cpztvf/f0vuGqSs5VND3NHZL6nQVGnjuBMKq1X3npqzk3KP6JbKd+hQ5mjgM+ZN18Sm5kVmOiqPWxVfUZZgZ298qMMKNogZyeRgQWZNZBsmAxOwV4hT2NZEzInQVqQadLsTFNtven52bX0lDJ0pzpVjyMeRF5Lm7r1U3DGRrIgZE+9DR/vKTc1cPSijQPADDWYC03pW5XjS2hG2pvpPQdG0/uO3ZcOvPuRNCezY8kOXJxrOcclRD1mtrw0gWvkSBOt0ZgREJjHghzKmHWEGL+oZk90699QeJzGV2hkNJFzTNxFn/yWtfQuOT2h/VdVAvDud787Hbvv3vTm6dPptFpUNNXGAMG/cfG8khNVCCgHcR8Jbz7HOJLoiuPQlLs4rS3IEREzYCvFn/fzAkxgiysK99uuJ+xKajta9iZO1QCWqLkhIS76jXjfW5tGSJdEQxy4bfrb3ceOpkfU93ZIzIWeLmFukT1a5jyad5cm2WTETkmGhlRfZWdkZgiOTABgTmjD6RttJc1ANG8U25lROVISa+LeIo6ohGPcOSFelxyl0eeRLTu7Zd5xIiG1WxRkslkp4gv4EmnQAAAgAElEQVTjgAhc9K4hSkTtUuV0xzeka9vw0DrQrY5/7WMz6OoeYkAcNdInYHFjeCnWMFUCVMKBm82FmsZvhdXDhqBRlwtadX0rAOrMeEZPNgAUbRjc8AvlKUWF/J85fSr2bGzlcFN4HxS+EcDmmrWtyFAXbYZRHNz6fURJuVYgZFEqrY8gCAaPUBz4Y00+Uvrsv/q9GE0FLJ+DsaizfK7rIYQcPS7FPC4oM/OVE2IVE/KF0BNVsXQyKUmvdhKbvP4zV/Rgs2lwTN77AY5nEPvR3bv6VNeiFHAcgnPqjj4rmx4nsPuGSKs2xFAaigx1zMivs9RQD9budE1Rl+emmuklMdTFDlXbkhbHpve9oijR/UTt6caUYfazp5uHNMpH/xZXKCvA3KW/92ud+tcW072jjfTDovDH3vvutLxnRMCSK2GZrDx7pY/uJmCRACPMPXIE43g9e+asEsNWlPux1063L3/lS+mEjv8gQxh/CQIEoFCs6JwXXYyoDGO75+hR+0AY6zE5QS9fvpyuqj4LYFnATyNH66oEtSEhxleB9seJi+lpMxQnn1c9C5N+tk9Q4WscvIOi6NBvh0G1mZbVctLn+uQNjYYjp+W6sm/nlB9UEtrcwEjA6aQvSyn7HibYkQbVwY2zhpYl8Pfq6JMHHn5ETvSkUDNFlzgTiXKgoaO9pAv0nEEsedDGu6YcJDZ3+D5CY7vXsH0t4dh0I2yPIRp9LUm5TEshsf6eQ54bTY8Gz5sgPL2RsRyMhU0PM8L0oNwAByenKnbljm1xiFgxp93ewg72OG4k56bFffQVWdTRayYS4gBsgFDyREsKPSf1S5hDjiyhlF07BxgCMhFpLC8XIdacpBzsxwmgvAc/GDk/AEtpmtZcjfOJAmi4EM3LlRYilgwgYgo5tK5nYv7dZMtjCOdIPTWkjOHWqGfIPmNwaNuO4zCAUNSbFS2RYCNeZmSuyvPX//Mvf3szsPzO7/2hahB0Fo56pVB0iHJe0YWbSs1v6liINvXr4CGWN+Y1WWhkNTtSu4Nd8p+s6sHnVybV9Efe+3ExDLXwmF1VBemGUvylaRsKTbIxGPAUXcpEKaF/A0L6xor6e4ihbEwrn2K2PV1ZWE0XllbTmyuNdCYNpOU2RRbIN8mswKX/NCnKdSl2Q/mUtxxyY4N5M4SwGnNlBpEq3wOwrC+mewa70w9L4x597JHUrszXRQrYcOJmCstHSr1KtRD4KozOmCKhDV8XFe2TAB9Uej8Znd/5ztPpe997wRpyXR57hJVw+779OpIUwddcQPEn5cTE3zI+Pu4yADvpLAAReVvVRpYVqcpyBdbdSFoVxZy1RAc0vS+AxagSwwNIrXUwKZS34564ZB/TD5VziOX7UCgYofOGhlkDLNKM169PSZDpsBabFrbS5j4poY2K5h1SE+sH5BMa27PXDuE9euZ7BYjtWtc5mReTU7M69kTd7zVexwfsw4hD6LHfYGucYEDtkQ95y7zf+8T0GwdmJNb5SBBn06qJ1NyCzMybPLXnoNTo2OvHJvCOjQ2E49Ms0aZi+FeYI8+Ln03+MHJNtEnJWib3iblnbGWjU4fjjwWZ8Ks6iN0/gRSRosAaMMcAmg/OY0O7HgoTJjJrw8Gei2wzmNi8dBg+lpBf75KZNiTWQsOsebFgpz94HDwnNVWtxtx8DmBZnI/GWOHADlmocqccxQpzzm0R8rOUf8z06jQm9FMO5UdNVZkBx+GyqBV8LK1AY5Kzd1ff/+Y//Se+RcVY/vnv/BuHrzqE7t1CwE6ARRR34pSS3l58WT0sbqZrKzqOYYOIT1PJZ410nybiXSp+614ks0RhTYWXO+XD2BjSMZptop/6D/8CDkD3x5A04eQDWKD3Q6KA3XL2jXboMKrFtvTym/IxzG+ki4sb6ULbmKJA8q2QOq34v/3l2OHY+5qmVVFuK8f8zMxtRLBYKJkhtgscELdZ10mehlPjl9LdPWvpY/ceTXe/7z2pS7U6KxJGt1vKNm+IT/b+G4djXuN2kSvCwrwhYBlXotuY2lRyf6JCzz73jM+mXpfPxGRCC4yDj8PuuQap8csWEuVm+BRFCbaEmbtRTOiSeQljrwSfQ81mJibSsgCG6mUaPFlYM3gWIYlD4Rk01xBDpAoYANZ/QfOh2ORnkJjFM0TbBPrGTJHBrPnlREH7D9gEbHKul0OS9NM9dvQe+4Yo/oRh0Ez8rruPKLOZPrRUJncJVBaUI3NdZxRdTlPy12EuuM2krrkgVnNNph+HqHGyYnB8JhTwirl2q0qbjpEF3K7vb05NSzPLx6IV4XA4F1jqv2IKxdPEutupmLN2IxwcbAHm44Q53Yeo3ZLq13CYwuhIdORoVh4YQJucjPYh5RVmVzQJLyFn3luig2wwd7DLoOHoYs7LKVEvP1sGonrXuBZrIGzdJfN1yHM7rwAA9y3Z226Slh26waIELGLKdBd0Uy1PYzZbssw5IpVR2/1xq0eKb26pTPYvI2JY7oFSwduAxW2rp8gFe6ECq9ZccYn/9R//z5uB5bf+xb+W1QNbkZlC6TsUUM620889m869cSJdnZ9RZor64OKhFlgMaIEPK1HrcWmRfW0cAK4+JEKjdflVmg1R7y5pBv0edsMC06yHWhKDgWaiT/ZpH/kY+n5Y2mVtbj29fkrHe44dStfX+tITpxQOlVkUTZ9pBYjmC23q6IapWBSkMYGx6fP2VyiOdWaDhD9bzyNQ6VRFb7tY1NHu5fTX3nVvOvKhx9Pq/jExLcBLYJFZADZ7CKrEgeQiXztqWXihTWnmfEFe+XGdxYwvAVZxTi0qn3zyidTUXK3IjGHhEUpMODYLmrucKc2tSHZD25WDw72p7DyNKmeKQVmHKSW0IQhk+pKFi3OzjAagMKiQKkTeC8l0YlE4JdlkOAEBctvsZq9hP7MOaOd5+S+GhnRetuZ2QflLOF8DSIN2kyB3SL1njh49ol4osnHNBOnZ06sK57tUSDqqjaXjR9TZrUcMFJY4tTCTrinRcopKdpsXkhs1Vrqks4uGlLBIUy8GY0dmiEMII6xC4yb/hfOQ8AdNCviuqS8NWxNTCNOS97lMgs3jReH/Agx5ZmrQDCikHRCqBVjchkBtJ2VirghYwgnaEScm6hnxa+DjwBeUF9ygH0WkIQ9RkhjjrIDFzm3S/EMBlYbxsQlhSaGiSu5KgED2DRVQzYwNMESOaGTOHQmmFPCJceQ0Bs2dT0SgrDwzhgoodK3q7KwcujEIZFusSiTNc17/x0GR/KwVW0NerLUDpIspGqcvbgYV/D//+B/9w1jL4mP5Z//XZ53pignkaJBeC+cupleUn3Hqyrk0pUEuaAKXEV47EAUIonzvkRZ5SBpyuEO9LQQkTbmLmw0Jcq9swnbVC3Up2U7OP/qhYuMXCtnQXu7VGTsuvpPQNOfkk+jSIVz7D6Zp5ah87ZmJ9PIbOqyrbUS/l6ZWZu66nLeYLAicta+fK+i9N45XNigeQuYUegsCpQHShnpDX/tiet9YT/rYww+kPe99T5ofUoCcw9LXoy9vTGi2/RGJbHAHsBSQoU3NUjpz9pQPhg9lRZPmG+mF558XY1EXOWXgzspJ6OxOIgKebfJRwqGKwAAi4TfQp7XT3bXeNTZcjhyc9dyFr1NHjExbYMhi7sIXgV8CzU2kyuwCQdZnnP4ftUQIKuXyPou40kRRFIlTFMZC+He3ij9xbkLDfcKghSs0IWzlvvvuS3t0KgFmFi+eB1Cka36nAAXA76ZnsRpd96uGqDEkRkLyoa7DuhOJ4YykF199XQ7ORfetBQVjXjYLJ6CFT2lIPV/IDZlSVfz16ze91s5yFcs1sPBc+AEdEg7W485sJJSxnl7/6NhPBNKlA3pfZN2KEeh756HIVAMkMZHsgHYf3OiGb2dpdhLb9PLD5y0Hivue2eyzQzqAJUOMhSnqvQC2IlkhmyED8W/5OcCIxEmKC3Wml7o48vLZVYSfqT/TIGymAzQEWrIZVN/kwTBKen8AQ8WOyk3j1tXLe6iASO33gEWV45UHa+XkLODNa8ef/5ff+AfxTAVYfuv//N3URngLJkdRkz40pybLLz/xVHrj+qU0I2qxoMlbxe7O1yO7dVzO3mMChHvlR+nvFt3ukqOsV20T+hX96Zdvo1dZsP0UxUkYlDfhmDhRJkVqenpEAeVM6KUrGRmlAijl4qvB83I6r+be33hqKp04p5DjxrAmU8KossWmokSr5DQEiPq6drDVsm+r+gwWm8XS34li9cgHdN9IZ/orh8d8sPmaNPGcFnBFgNVGuwRkRRcF6DtymDBsh8heJPGMV2RjrrrB04F9e6WFGwo5T8gBeyldUy7P0oL8UjIbb6hfMPa7TxxAIAlDg/p5gZxBS7c3tF0JS2YN58Q6WIvG16/ru5Ka+yprdlVsiVahaEnGTLQKcS4HkTl3B7NI9yIPxFWxaHjCOnn8hOrpSrd/3377gWbUUGpBY4XduM0iY9X84VQ8KjOII129YTKr45teMag2fCiaP5yyHCQ/OjauEy21semUpxBqj76cea3XZYWNAZdrAgqfBU3uhkEc8tlKSISZEdXCBzQjBjGtSnZCsJxv1C8gC2CR3wFZJYmtBiycQVWOE2Gs+PYAEG8OAFxOf8wh+zD4OxnNAnMfNAbw0EuHhlbMF8BiX0S22owlwUQcB0FW7C+JosngTfGe4vh1dMuMBod2jKE4RQ1BZgIZoHJIP3oKKRlUjIW5w7cE8CNL3MR81Wwtoj3lXgWpuGZp2VD9LYNFAYPtQMEh6+yULdhS8pzjmi34KqH4Ojgx/P/pv//7m4Hln/4fn3GomcExKKJC82IsL3/76XT86vk01S26yIR6f5Cgpsdjw2qKB7Xp9inBfo8KD8fElvt61S5ybCWNHJCW6VcUw31v9dkVkBa2Q46CfAzdaG1tePI00NSaz1X5RxaUC6CcuTQxM5Jeen0lnT6nNHlt/K7uwXR9ppGmF1X93A6DCX9APfxog8hFTkGN11SsRVpb78pGUjwjPX54OH34oaPpyIOPpHnZtPP2r4iaA3x1YCkOeDaiay0Q/rwxTUnV1lFn3jSl/Yak1S9dvCQaLRNIm35V/WjgSnRXvy4zxu0HzPRyrowpcuRalGbMPtwKyoqQIqzQen8fPp04f1m5GYCU/sbpiEQPMDVWiADod+PqmhZ+G91bjInja0s5AQlyFkoNBC1Nxza+CMsSZqWRE2wFdhG9OmAbOmBNpsJ9aqXAM8JXWv1qYRASeM0T50xzsNmQzo/epaTDSATDrIkID6ajs301gAm1wnxdTdoX5PdxvoxbikbwN7awrusygl4zknmxKhy4NOpGk9Mqs4RD3c7AgEBUgstEXVrxp7BheT5eFBlGYSLX5BA41be5oFNsWH93piv5LLSszNrYmjmzIoTJiqcAi4caZmH07A0zoTIVHHUqqk8EzrVMMD0cudlZb3bDWkdk1Y5hr1Ec20vZAWeE7yISR3mGfnadnc063qrrVGykZRZaR3k2wx8TSa7x2g5Q6iASKRytl6+SrYNNkaTaNcu72R+/8et/bwuw/LPfsdMpRhK9HeYvXk2vPSFguXgqXRUACCI03vyVJ4FISads2T5Fi0blGN0rOdnd30yHjrSlg0dF2eVvIfNSDFOaQAKriemUk7d/gOMl8DPwM5tOCycQaEoTcTrfqqJCzTUEtzNNawPRkwPb/PKVtvTdl5KaP+t8mY4Rm0b2f3uxMo1xvomhzH4eckr6hRqHxI4ef+BwevwDj6U+Hd0xow7zsB93c7djM4JmXmI7bUDR7Gm3esoghu1NMZgm96ZYybwiZxP6l5aHHATOiAYEBOQaEBIk3wUGUQ7nYuZLeb9zUvSfsz3j7A0LvNshsEmg9uR3ALwaD05WMkjDH6PsHG0YjhtloCSUUVMzps78RIJgVNw/GnTnfrkCilGZMISjbabovpGVG2YLB5KRhUtk48zZs3YoPvjg/UrUU4a0fFeOSpEgKHMVf8d8LnIkojEmUBnRF53/SjW3gUVfgJXPZdZGJDnvihqF31AKPEWgHADmjWuVH2Fm5yvpd5hr1AvR+hITikTLMHujTCLqY7LzNwOxj4/BPwaAZ8cqAFEajmP2RA9i6syix0lUJgf40kXObAUlWzlti9EdWySSRjG9ckFiNk1jM4cZWUwcrzf3c3MuTMRodkbdTlwDoMj2kb4rh8uTGxN+JTF1et3iH9Ia2ceWTbsWWwk/EFfZzFK4T41pmDiELAfSWBXHt5b1AKPyR5uAeR9Uv/Xf4zqGi/J5YcH/+Ov/TYyjmEK/+Vu/rR8IFOptLjbT5CqE+MYTzyg345V0SkVPS3ja5VDtdFPhoH4b9EsBWOS8HZJjdFAD2zeylh59RN3I9lHerc2GA0/AMj8DwEgLyizv71PIWZZPl0wskstAbAjNshyszVWByjyaRqDTqwrphnwLJNuxKGIXl672pc9/ZSadvwFPGnST69YxG5GsA+PqUKJavxZxXCHx/WqKc1ARnHsUYt5z7N602tlQESLh24L+ASohpL61J900vWgF2juWFHr6yLoJkjJYcWwraxaQmdCGWRVlHdIG5mRH8jBI9eaibuCU2YrNt8wQ7bMgAqLIG42i0FIwONfNaFEDlCKlnfFi90OnBxRpwteBL8JdwvQ7Ii4c+QHATCiidFYNu8ZknhBVYhP26do4dxk7NUKYShT5zSt0ucj5QGJgizJFabVwTc9y+K7D6f77jirTWtE/2mZr3DhHqZHhNEi871dl/g0IqPboWJARZROrHZ3BzozB7SSJ5MXRtBQajsi8gmOcVRb3ydOn1dEOEGDD6fkEnG1Ex/TsrMeicp+oFVrROClj6NN9oOw0YqKAz6zApkQUTYarNPxLxUwxiwhpdUFl9PGV01zpE1NidqxDZOeSrxNrZDaUU/PdjwX2kjeTzYUgWdEIIdf/eEPZzxXMpv6y70SKIK6VQw0GlmA7PEdxXvM+WC5mGY5cMm9ZO04sQPnAcqtkwQwUUZ+UzcqKnwRahBmYfTxmGi1gCUbTYjKepYwslUOYwuFNT5Nhh2tzf/Rv/sw//PX/eguw/Ob/7Q1lFxRX0WA61ZTpxNPPpVdVw3JGEaMZaCuhSUVQQiOgeQUs6iPS3zav/NhlOUfX1Yx5Nb3n4RFpRtXNtE1q0WiarEraa6qyVaHanr30JF3QBEGHCTPqutIsq239CrX1pfNnFceX8j5yROc4d8/JgUl/T9hN0L/l1R4dCdqZvvZklyIQElI569BibHIX7eldDU3ggBb/qPw2B5W3MtCnfJqDh1Lvw4+l1ZFxSYTyHOiQUSb8/yPuTZw0va7zvtv7Pr3M0rNiNsxgBjsBigBJSbalpCIllco/k0pVKlUpxy5FThSXyopIiaREUrKVVJzEjixLImlLAkAQxA4MgNn3fe2ZXmZ6ne7O73fOfb/uGQCyUqlUGmxOL1+/3/ve5blnec5zcloSWPJSOQ7NIMe2yAWmoJL3vYDbEx0HlMzEfbMq/Na16+X2dciCLNYt0N41xe09vMZOrEHXCizRha+a7PrQ59hoTpTEK81nPzIgWVeydlg1z1WsD2CJmqDKJjCNqmI/m1B+yrkLF9iMA+UJNGoVCRrk9PNKulUTEB5vYtFI6RdYfP9ZgFCdG7VcfN+DpOX37NqJpo1FojJVMzXdS5HhOHrF4/ShPkkJgi7bdjguw7hDCnnN4IaZjbElqv8mhYs5AQwHyAxJ0faeT509h+DUlTioOgH7Liuis6w7HmiW+1LHRbfIDTWEWxB1NjV2ZBAzDJ3GYtAF5vuUX5ATkxKdGR9YIVZE6h/Qt2ujwXWLQIOyL43fuagHS2uDecAGpT+DlS33oro+4a5KhXAdCSpxSGTMJDab4yi3xgwf92TbErOOuRHdkRkQ988jzY576Yeg0rRR9XceaA+0iLGuovujY9qASrWsvhBYWks4LZrmw0Bt8xFnZWudfx5YoiI6bvJRwIwQhNevgOtLfuMf/pf50sZi+c7v/1EGFj1R4x7wQZmkW6fPl6Nvv1suUwdxmzGYt9dPNOpgoHhtJ5aM+idjg9DPB2epyl0qm/oXyq4tkOcG9X9p+L4C0s53lGuX4GtQzbx9BycPwNLRiduAtZOmf3+ZfLCxHD05X86fnSrjW7rLV56nSXwvgMVYd6Ct0NEliDExD+lmd6G7fPQOC296rLI7023pNpPCfQ6YSmRhjQ3U1pnDY0gyfKUs7dhXFrswmSSBuSTWQXHG87MWJlA8TpE0+UJGIkzKJLotkLKcuw/nAdBsk63M3wgDpphvXr/K581wC8agvAfvpVaD5jrKdGkIbhNrcPFFAR33K7DY/U9gcfM3lPgkJCXwubFcaL0MjEHPKHpj8QYesvmVwOy0+RsL+TqktKuwev1eApr8mHB5uYZWyQx8G1OXcXIqicC9LHmqcjXfcQ+AtIWujSZADWirQTOI+v0IYtVbkXnYQxr6Pib65QvnymaslTEU/i0aNI5hxqmfjWz5huRKM1UGd3vgvai348c8G+Xk6QvlOno7nbg6SjDIV4q0PHOg4uAMIuy6fJFK1392DLCqIzUa1qQBsVj1aa2YXWuxcM0QxZEar+sDcI0bzXH6z5BxsthRukJ0rWQc43CNjE+6wNmIvYo9Ned2tTJS4TADs7Gp8xYiYxqzZZwpQKXRMIZJzGEUvJRmp4awGJYm7q1pdrk/Wnta9q67cJXFWOY7ALYCS/bprmBXAcZLpk3Qunq8S4Ww+Lr5ELTWvv4PAEsDOnV8cwXn/miAxZ85Xp+zWH7vW98PX9iPAJYoLiILBJfl3M/fg8tyrpyHbj4ZFcYOPKliB9gyceIYu7a2lf17V8qWseWygZRuD25RN8DRBqgsE3t5uNBVzh7D+mCx7dil9goWS7cWCy6FaezZgfLhsb5y9KysxdXy1a9spnn6dOnvnMbM9hRm8/Uaz4H89rC33Dz1sFz+bKH0LY1yykmmYoIBwi7JdDFXmOFsZtmqfcNYKk++WBYx66d7WNRYK22eaDVOFIOUSyOGrBGgju/qKRXWY03t+bJZQGUJYiCiuwALIFzdHIO2LtqzZ87FItq+Y0cZHcE9CLM5A3OuFBeI/nLQyaVk6+7wDGZmTp+lZgjAkZ0bNTROqNZszGiecO4lq4El3EU9lFolao1wXan6vWzeAeIeE2zyq8hQ3r5DMzWCf95rsHTDJdPkdJ5Nu1pyQMGA9SqVv+Ezb4jG8Gih8I28mjE6QI4gH2rTtB0UoT5F2n4nFs3xT48QnF8IBqltUHx2N8rg8GDUjFm+MMBpPEbRnvO1FCc67814LHIi3r73oFy9SaN2AT+kNTPu9ZDosEFw08C6VNEqproO4QYxPxn7zbRvukQGvTNWE4FkX+9G0qLwyrzOrF7KEvAzLCTb1wou6z8aPkiAjp0aHTdfEG6WlnZtXlaBpQGXSFV46EYbF7tb5n05ZwFSleIdhZVW1fOaYdxms2i6fAKecaC4RtRQpZXaslh04f9/AJYaOYohinEI93C9hbP6eWD51u/8QabFnJBmo7kZQOwJFNLOvvdhuQTp6QonxyKBO90PT/tV2lhoeeza3lGee26gbNwAXXqB08o6Iaqc21YlHKlzi/vyESCBKb57nw22YOlqheBG9TB4N690lp+8hru1MAZdHEbvYXrc9N9AVmEaTViy0IILVdJdnZy2SwDRZFu5cgoS2gybznYJnKkYvrBVs4mXp2+7IjgEjIdGD5fRw6+WWU7LuT4qXK14dfEqQ8DijecQcXOdplkYPmusu5qtYLEEu8+NyCmG1u4cMhPLCxYhyi9J31zM9ZS7iAtynazROO6BPBFjJpHh4T2dFen1Lu6kmKcrE0FLxsJq3stkmWJRWgyYVnZe33hB/IBFzXsGCHo68rea2QLLQ36/gQCtjd+mMZ9t9j5BsaE8Gyt0LWJLApkBRdKZdtNjjxkPkpIeYgs1kGmMxAxNO6BlAaRtW0cg1PUBRAcO7C3PwwXav3dfuYdYlZKmqhBOYnFlWw/4TWMImgNeBrBHBCn+vo1rrrKZ4yAUYNSawQq6QRr67KVrfN/Ls1kfRrwNioLSABEMlmBYwT/+tgW24oqWimOcqdrsNliBRUs0pBjzb6KmRhlN/5M+wVg0RX6+KFwMFkNQ+avLlWnndAmCcBeWRMZ11sdTcp6cS2OCuSZamaTKDlUvKD6SGBOW6bDpfJ5BLpHuqAeP2TEZyOGtc88KdRmUt3o7DiiD4dUNWe/KfJnF0hygGXdZc40edYVqcPcxwMjbzYO3+Wjes3k/r/s5i+Vb/+wPYjIyc1HjDPXplzkxTr/+03L30uVyHRP3BhtrDnBxeLqwVrp75qB895e9u6l1UN/jyh1YtaVs39kF5Z0gHonGeQ73U58+KNu2jVBqj1YLcRN1Rtp1b1jgkxNd5YOPVsqNuyNlVbNwcL4ceGK1PLGJtPUAMZM+s0IyWBlMJmhxAXWxScz5WajpSDEsIAHTscpEZFw5Tldblzyc5d3nhuldNFbaRraUri1PloHxvdFuZMmAptmgGGNPhQSWtQVYA1M1fpMCxFhZobJPTIJs0IK1JSzANHfljhiEJK1Kf+DzuDUGCq0lktgViy0qd5PQJ4M4uhWGhgmB86C0k/7l+c6cPR8N2TJGkJyVoJO5UD2tPMkMiJqi9kTmveV9zGoBWTVOhHwSa1NK/Cxi2VOo8luJ/ZDgleDn4jdOtIM6pqcgwC0Tc7hw7ny5fOlKBEczyJzp2pBeqH1zIkPFwjar9PShp8rXX/1aeXL/vnCvbl65XGaI2zyAzOe9Wnw5PIrbAW9Ebsgo1o4qegbMzPI5zpYWmOFU3tLWL0dPXaT2iDlWf4e5iQ6LWHFBDhNUXdjV5YgWGeFyVPZrZIMyvpHWRGZ+wg2KntIWCTY1Rmvkupz9Cjrya3l9WBbKTFQiXrOJorLZPbga46YAACAASURBVBKH8FoxYbjLcR0tmQZU0jWKj8Zd8e+cP545XDmBiPFt+ippxfq+Ao79to2nJOtWBjOkRjJF0dDMbJcAERb1o/GTTK/Vt60P13DPEjSTq9YA4npgafU4b11h7Yu0TvKBmkD2ekDzN7/5Dx8L3n77d/4w0E9f3tqeSuNiZNj4WCm3jnxarhz5BD4B5DUql+9aq8NNdqEWNzy0UF54bpzFuFyOfXSrzNwqBG4XyjMvjuKfy7GYLdO3F8vFExDUDnKCb5/iPSi0Y9DMKD2E9q/c5PT8tvLOuwvlylXSpw/nCnST8sIhethQluyh2kPKuxuz2hUZKVLiNQvzAAxm9P27cEWYxW6yFNnKlMnXdp0n9TlDgHOOU2kBwaiHNLLq31RGtu4qA/ueLB0oukm6m7VUoC5crZhWYCwG04my3sKOjrp3ZLvYoEtMssCyABlO87o3RJLS5JUbcpreTFoB27fTOwgmqdH+5FXk9T0Rl6JMPkV94vQivejJe50YjdXOWSHrfDTumsgnWU+LJdOqoQpvJbAyCLhhs8pSsjgFmnliFA8AFjM+QZTj5kJZL4iOq+XVV75Wfu1XfxWrEIsBC+utt94qp6iBiuCr+BUBAywHlpK10ekzMnfc546t28srv/AL5dnDT8WzL8xMwTjG5SIL5joaoWfUIJIZZsVkC2d3QghuNYZiJkMdF4FUcl3P0AgdGWdxiVAy1CoO1wyLBWtnjgB4uDtuSg/AGhzNdK1j1GRK6nhpkVWrITag6eOwQLJCvZnflsXhzyKGlhXK2cnSIHZWUacp6y3UbJNWg1+vRUvSXfV+DNSGa1zRqu7NbF6ftH0LNENGI9LlGfTV/Ys1YeZH4XSFx/nQqlV3V6vK+wrRr2ijWwFrHbA4PRELzNPycx/+2OePpwqMNl61Djy0gmpM5fE//iJgaVkrsaq/AFi+++0f5unHm9piogUsWZxeCqnJy+99UCavXSx35hEHqn1i+mHX7tnTVZ7Y248ff7d8/N4NQKG77NndQ9Nwsjqki7Eryt2bFKFdWi1PHULXdROoC5kuCLQGzji9pgnInjwzgK/ezkJSUHqGnjuL5cXDVFGbmmYc+4jK9qC+b/xnQX0R9HKtP7qPytwcig9OpOOdyvYZc4m6/jlOdj7LfE9ZmrUtqqcZKT3iLf0bt5VNB79WHm5+AhYuCVUWRgpwpl/U1NeELAMz0GbnPLoEtBtbMvhKMZhMTuNCVmxb7RpiSCxOxZyuXr5axlEYMwXcg1B1NPFyEQWwZHVtxFrU4OAtQ7YgzNxSLl28FKlWF2ns5zidtFoEV2MKeXRHzQ3fyw+ZBMgm2IgPtIQMfiK+NEcmLtuUpi8QZD2+srf2r/z9Xy7/2a//eqS0jQ3doYjw+IkTUaXtvblRHigrqVp+ZXq64LRoBrEyNuJyqbEywucLxFusIZum73MXczQGsAzAur7N931YbKaZ5SIFAYxnySZo8BCw8vpo7drL9R4goXH+yk3AUQDJ7ohTuJxmb0IP109DQ9UkD/GkcOsySNvIXcQ2lQtkALXGpfyTKMaMjZcuUTMmEQSuMbQQWaraLFE+wt813Szjvc38qLBnRijQJPVe26BKuAijNEOLLIAlLazGdPFvPVxGCHIblLbRW9gX1bRpWNJR4c1aiAMo6PyQFw3qBrCYlavN4Nydj4CIB8YaOe9z4JDL2vxmy5pqZX3qtf42YAm+V12LyR9bs46+EFj+4Pf/eb2HrIppWXB1MfZostLE6vI7r5OmvEnLjVQN2/FET9n7FJYEwdhJzO3LF6dYJ8tlM1md4WHbQGTc+PZ1Kmlvl3L46U1laBgWZfcc2QcWPxP0YHmknL/eThP6jjJzVybkfBnbcB9rBaX98XnkGWdJOVP4ZsdAqe0AoOLFWoyKN89zIseBLygaN3Dy3HjxI54FNXp8N1wOToQ5kAcxKbx6mrEBLsRgVob2IrD9K2Vxyy4wiAxGLIT0NdWiiCAjz29mSDmEZSy2diZaqF9SP4ONZ5Q+9H0j25S9hx+gvXLq1OnI8GwZ3xxpXwN0Bgs9KWIBR+vY1IrVBZE9qpXQDVfE7JCiTxmMyAx4WM+xCBu3IHZZtDmdxXUydjSJFXWPIsj7uIhyXJQ5zPqqpPob0zLmsxmw++Y3Xim//Eu/FAFvewJrjUwTPPzkU2U2tRLQW+HfsxcvRBWwDNCM67iHlK9gfHlYAeVXf/kb5dCeJ8rs5ATfUw5A8/hlJDVkH49t2sJ62BDpcQmJKUVgJwGVBpF5wLXqxWpaxXq8dmcqekl34Bpp0U3hclrfEzooASAZwM79mEHU6PEdwJK/Ezizpi3VCvM1HFrVSsjCOnVN5kKCwOJOrQAPhWT05nwEqERWSIej5uV4n+gXrSsUIyF11K8F/LRKzJinNeQXNWjvmEUgl5Y3WGf+a+cCfx8zzP8FP4f3XSPTeQBJXJTXglsotyXmz73VZArXw4cmyTr5zmZXrwOACPXE4FVQqO6NP/rbXKG4RAWW5LMnGDdA5Mj/5j/6r+ql608FlsbnSrM7B9Vfu4R7GPz2K+fL5JE3sRBuUOlMMIkH3UocZduTvEU3xCrEhByYdmqGDNhF2R5kKRfgrRsEZqdWy6HDsD43LLC54LRoy3RsKCcvdZbPjkGEmkSGEfnJ4aG5sm/nctmzbQlQQbtEpXrrijBbzPM74Z7Ey8hCLnIaa73ER6Xxp8STFouugqPFZKOfuIKF0/YQUCEW072CqQmCrMLKm4SMt7rlmdL94jfKw5HNaMBks6gEljzdstsjzwmfR43fNjaMcYU56OYLBHANgqZQtHGPpuBtIcSgTJXa4Kyh0EfbC64fgUEWcQBLVQ3TnAjNWVvE8jsFmhWHatpkxgJPq7zGHDKAq4btFDGVPqj1D4iXXCMzo4yBWYbULHURwPFhMUveUxZzJxyUZ3BjnkemU6kF26oatPU0nsV6mSQ+Y1tVr3Hm/AVU7s5FLZSiTVqKyUxPCj3UnvLElo3lm7CaB/h6AyznTRuHCeROhFu1ZRvuYA1Q6lLJI9EKMdVt8/ZBMk3yW/rsKQUj+urNCTJa6OTiBtyDb/JAkNNyE0BqLCX2RgWWAPRwJ/Ijei9UNynaxNZ6pai2DkJcNiMz42Tpg0HzyMJVlyoqm3lACYT5WjdDWojZzL0GZj1sosuAAKe1qSUpzPjSzA452aHZws+iElpLh9cOk7XTHUpJi4x9ZEO7NWDJZncJcqbszV6FhRYV240x5HrLYzSiHzV20xqMdV+ktVJfmnDmneZ6d9dXot2jf7tmpTgGsf54tjisWsCS9IR/8o8fY95+Fx6LgcfAmRq9DFITD9Rr1uLGhTJ99sPSPnWOxTBR5kBQ6z0GxrrK5t0INZGtsYeNHd7a+DrZr9YTCSzEDK6xAYmHHDyIyUtMZhkF/4edWCq3e8qHRxfKjZuYw5i+e7b1ll3jD8u2MTRqO+A2UCrgolXysguZhp5eFOXcSLz3ChmDRYqKjFGkOZcnimAQWQ/bqPo8mKiUIAEMcnRAewS5e3CFugCZ5VlOjRmyJ6hTDTz91dJz4EWkIVStayQZMhtgGtnMiD2k2+wfIyGOjTFDBaqBRWUKrZJtExBsz8mxYPD1GhwSCXJmhqz5CFFlgcXb0n8PWcfks7jhVObyGnE6hxuCe0I2x9cI0Lw8pQjqaep6Mt5k0PYB1+giVnEPwtstG9TrDoXNz/3HKcGCZVOo8r8HyYODT+5mPg5Qob0riv4MDvrZHwxRxLqip4/yBLR1QlbyGC7S8ZMnyl2kDGbtIeSYmnnhvnRBh3FTX3rucNm1aSy+HiXVfO3alYh9SRa0mM6Ns2AZAFR940/OmC7VBlLyQ7gH6rv0DEKy41C4eutOuQGj+QrxphnLOgxkG19y22otCPjVFUwdm+TGBLDUWIEuqZktXbDYOI55BRXLGaaICwVLmL+RkdyDldTJNVug0iLHabk28ZwaQ3GtadloLnMBraPQkRFEGmqCqycyVAlIWjPJnpa7kgxos3nu8ezAmFIIlnAkyS5lG+IQAlTM2uluRRxnHTC0DJKY7y+Ok6RhkuD7SMVza9T8uy+KzaQrHk3lw5XSHc+DN0+4BCi//xywfOf3flg1KxKNmpRmFxKLQ5jAk6cRMJo5QXXpbQaDtBeTMYOF0kbWYxCpR9vwLRLUlNNiwDfQVIp2GKVdEMboD8ygPrGXatcBTDrEna7fHSjvwUW5ehuTF57L1pGV8vIzPYAKfJcVQQVzmAnqRm6xS4uFyuduuu4F18K4Qaj+Gy1Pq6I1zhVifP9wGKhvEli0YOS5eLpFUy3KExYfsHkJ7j5EFrNzy44y9JW/V6Y2bI9m8jEB4cpFiIufsLlZSB1YLdwwqvMz0dLC1KBU8UwNJrAIJp7st8kOGTgdpzbJE9tFHml9Tw4mSoJWAEsIgxvj8sQz42Zldgo5TxoUlepvTQ0bObsbpiKcYOS/C4zTPViq04zLHTb+fWI/oXjHdeKEY4CMrai7Mghj9+CTe8rhp+jTTPB6E0CwkU/jEdM8j/ESg8j3I4tkmpeKc+b7Bm7Zkc8+hdBG7RjxNIN+nrxuRA2Cfvb9s1zzKVq0jg3YpqSrnDt7GsHp0bKVKnBjBrKwDcSqfvYQcNI1Up1ugM8hwGVgw8aomO6gZIDJ5n3ny/EzZ8txLKYVDoNwpQJYMiuSWaBKk9Bi0aKIs9GUMlYR7yXohISkrVFiA6R7bgBTNbxgw7JhM1YDqEeKmXVVQSV1X7ISOUXGk3viCa3sZQJLxrq0jkJ7xzcKiyIBJb2kBAS5K026N8bPzJV3VIElslnBwk23P4O3rnPjQxkXysBwfsT+boyPeEABoAJEjd3E69YByxrztvlDr5FFjZ//SDDK6me/Sgtm3S3EDQjY/8Nv/Nfx2rVaoe/8cQ6CW8i4QvXjB5cJ2p07WabO/4zJuUZ8hIwOfZklDM0Tu5gjTmFzMYqHSRlqCmrWcapX09vJYuwx5yGzbRig4nmgLOKAXr3dVT49jsl+m6wNhDddi/07HpZXXugsI31kFZbIT0dcI9XUTDX32FKSBafrMC8FnQ2rSr5mahNEiiHwiYP75AmjUwSYuGFdGFWNTl3XDoK4hEwI6LJhAZfV7tEy8sp/Uu5u20svx3RXUvQpgcU2Ih0Agc3urTlY5ESfgNtj8FY5SCtlNcKNnViJasMwT3cZk1vHt0WMIdqjBlsz23qmEFKKDGURnKehPNeaOcIyFHxmcXMU9umwloZV5cLQGjGgqv4wniGFmbfKhavXsSQNP8sPcWUnM9RKnW7GfRTK/a6dO8rB/XuQTNgS+rgbRoYItI6E6tzU5D0ODypqYdZa8ayL5lpb5P/ukkZWjvPDj4+UCwSlTd2GpRC+Pi4N++krBHCfomfTCEFbG7NdQ/xqJ9T/LVhsWi4C7gxjs7SgK8U9EYQcxjXr43MI16Cvf0P47kB4mKlt3F8H4/oxcgvnL18LIW+tpNVwV5PXk5mzlEsIYIldlC00dNn8sGtBnxTu2IF5MsepW72nVcYwArZaBNHNQDfVGFjGPGKv8qdRDFrfMzMqWWPUcFVCaEoR8XhNWjjZUjV2W+tnYXnV/b++9idV+0ygwMnioJKBa1yr4dWk/kwCYxO6yOr+9UiTGZ/mo45I/mxdjCSTAdXyiDFbE4Ra+2vvWzCsblrgTq7NNTTLa7gH/8fPAcv3iLHERqwIGGiLJALaIvc/e6csTr1fRjZOUGIzySQmai4Rp1jg1J+i/++Fy0tlbPMGaN7IFEKMW4HnscLmcyBkT2Kk00h8lJ5BY+XUlTnYpQTNZtBWEVRWZNdOl5cOdZendsJxabfvjn5tjF+qzbFqndSot8BKmTV+QC2MvTvCN8393+LgyGb1b009R4Q90sByYACrZZu5E1ehzIDbpJ0pvjV8l9kl2Kov/1qZ2X0g0s85hA52IlUH1lsHC7aTtLOi48tMuhvRdGoUyLlwoel5Ak7Z7oLT1vYadnEcp1ue5DBTzo3YUwTlAKmssGWBxgIWAKscRJyqOdbzPO99XJzIOHANZRvdFD6mjcQe4u6dY7OfIZM0LxUgLB5PygQxn6bHYkxo+IcPHSy76WekoJKbUTduK7R9JQkmkWZ0zMYoR4g9potFvOU6XSlvES+Rm3Pi5OkILHsDTY8lGbz9xJkOQfF/6dnDBG87yw3axMxRoLmPsgBriJykEJPCkpNT4oKXMKjk5gjWygjlDxbduZmXWMzL3HsXMbVB4kacH+UNCmLvTN2H+6SyoJs3QS1lSFOqIVuLeKwBT3ypNMP6SnLvwZM5+Cn1VI8AP8+qhROK9pXGHy6Ir10noxBCXL6DgNHazJU7Y+xFS6qaE7nxG1JjAktYMYIKXwaBT3XEeH3NInmQ+TsPdw8P10WaCbmZWx/V6gpQScBIM6laHusslccLIn1NHsR5IK9d94tT1InAefm0dOR+uS7XPpr0/W/994/psfzhH1KE6HPXQJ9/pg/XeY3g49GfQac/WbpGEejBWlF3IdTfiVfMwSWZI87x2XE2+4NOlNt3lK27kJpcJbyLyyAha5lNPLtkG07cn4mO4Kks4UYF7wRdls2bFsqePZ1l72a0dDum2bgGIzW7snZD4eM+q2sla3ECz2PmP0CYyOCtFo0OlxaUroMGqtT71DaxcDFJUvIeAqxkbS8RsFnEQpkjxoKphcxU6cEVm3sIl+L5/6jc3/fUFwCLwQ2CzlosOkrco50hlQ+8RTo1RMPZINYfmS2bIrOiKzGJ/ohFguOc2Ba/hYp8sDZTIyT73lbFslghPnG6YRm4sxe12S9qZthUUtuD5m1BqM/kJEtgA4xuUs187NR5xprZq7/zjyM9ymX7iHvs3LW9PP/c01gtOwNUgt/Be2zdsjn4NtNYJSvc/2YYw47sXUDz448+Lm9/8AGExx0RnPzwww+jOFCQV9NWvkhIEjD+Lz37bHmZ61tHder4sRDwst5ogLHRMtOScwPHU9ZDTxKYFp3i4qs8myUJD3U3VHczWwTgteMWnTp/qXx09EQAaZvs3LBSqsUULNh6TLsPQArdOeMmyRnKuEOIlStALajwesdXiy/Wvc3ActetxTVqTCZer8Ubwddqich+DqTwjzKOkmLf+dFYNgl8YnzNYOluVVByvayPUYTGSqBDBvejpifAKDd3uFJ8Gcp2soe1FFrxnPzTaGq2DljW7f/Wl/kuOV6NbkxYco/ARX35OmBpAr+NhdJcsAGn/+k3/5u8Mj8I4PmjHyDbH4Nb5fh4gx6j5p++WzrPf1BGxkl7jsCo7FCuR7+evcmJZf/fRTbH5SvL5egxitSI7u85RK+VocyTa6LfQyAb7hWnu+riWhWrcFOmy9bNK5ycgyziVdyseeqL5ko3i8riR4lRDl6wgdkV/ZjDthhd5mSemU43yFuXcRPqbC4SFk+bgBJha2dBk1LSHNaO9HdNXIBkZQFXY4nCwHk2J1mhNoCmD/2XZWQw25/9xTK3n40RtRhxjkTcQ4tlFRr/Kr6TzFtZtloBskK1WLQ+1NGQY7KAmT8FR2GSlKkaqprXijDJRI3ue3VxZoOsbCKW/rULJafblGCkiVlYTrYtURexfGY58T1ltN465TIYKOQ9ZbCaCTp38RqgnLyWdIcrr4JHGEA64sCBJ2HMHsQ12RSWU8pGzmG9UGqxc3d2U+A9h7EgTNOeJFj70zd+Wt776MOyd++eiJcoyzlGhfhtOC++r43pzYzJrfgv/tNfLxsJBJ84ehSC4NEyjrTCDkBDEp9/Z2Yj0vc+qDGiEFzqAtR2BrBYTqALxqSFBIQ1TLpCdgOYYvG8+9EnFE6yqMgcaR2mqFTW7MSCi8PfQyYzK1oY4Sq4NmJd6R7hyvJhZsXFb0q71VGSa4SVXYW3IvVsNrBZU1p/kcLOFiVJ9c9kQdRf6Y4ZpI2hb9w0ACXcebozqmlrEJrreVhES5bArHr+e5CEtZL3EMJOsQdsacLcGBlSP0ZQqcDyeMA1yjG84iMWTvwogYTPtE0qEOeP6988brX46prIEB8C4Kor1PxVY/Xwu3/6OLD88AcIPYUZlvRyH7xLvYoPXis9tz6DLTtJvyBqcxBpCjq64thsOM5wzFRba/aVI5+s4uOz8CGydeEa9PSMcBqweNnMD0n19nSh2wLZbcvGtoLeUtm3zWpb3KYyzaRXFTBdAZGzak7pwtgHuI9WIw+h8c/eI74yh7WDqd1GPMdhyo59KaATC8Jhq35vD4ugV36J/BSbUrGmlgEWPwWYdjgtHXOYoytDZZEYS88zr5SFPQdDeyaHnkWruBXPWJZI+1I7IOvWmEU08GZQTaeGeJBKaSwwma6miCfRs3kAwLjMNm4EbNnYLuas8+AWm7SnKWRXl9dz0hXGAnCySDFL9g00CjJmUgRdswkWHlpM6VIwpiKwXL5qfyc7ENYqbd0Bi+FAwb5+2LJYJVsBFZfUMMWFwfRl/IwLbCclrP6KY2mmxv7Qdnc8dfIkrtC1KCw0Lf2NV79Rdj+xj3IBWr6wyH3+c+fP0XRrpPzKL/8SWbPV8u7bPy9XLp7BEt1Bu1g0VOySCPh4ImdwtTHzbT/aDdBt44DZjDYMLjJj6frpQ4bSGEynGrDcp2p1n508C8+FgLnkOdyhvP/MooVFYFQ89ksGriMTExue8cDCNXCsJZBZpLTmDNzGmtES4Kvow+RCqTEQSzZys6YbIzDEfTGXraD7OhCJOI9pZ/5tdVSomRxd2DiyvE3dPQFLvRPPwlhvSe8I7eawJmv8BpdOYMreRxauphZtkx5OMFpzTrIyOz2LpoSggY8ggMYJ9jiwCBoNsKRrlYCX125dv57bzc+b62o9//Y/ecxi+cEP/oT38SL5acFdJ5Mw+eHrpffOp2XzOG0i+ulBg2i2e8BPA2xql1m29nClFyLTSLl4Y6pcuY0LcL+HTTAWJnkPdT4jwwhAjS2UvbvaoYLTOhSCXC9U/1Wo+5lic7HVhSAuR2DJBcEEoqn6cGal3LsOXf2WKdPOsolCxa4+U7TKNmTZuYHMJeIgMeCe6piq/fY95rTw2cykcEDj0aBxOstpD1muU2BZwq9vG6Z2CHflhW+U+yzypVrW/yiwTGGiQNQyrW7tSvV9M2qvT69KGoVkswtYZzNhyczRDMzFOzq2AbOe9KLxkXoqai3I4wgugNcKBq1LGzcTCyXU9V1ALR/f04pPhZ2cXE9pfPTo/MjCU5Xt+o07/Nzsh63NTP07poKvY9RdxgiQKvZ0CxNykIrajVgJ1v3spFWqIk179uyBnEgF8zBASMHo22+9Wd5//73g6TC6yFQeQFHuOYpJh1JWkg1kgeFt+C2e1ttp3tYOe/btn71Zrl4CWPbuIrpGcN8mXGbTBOS05bP+h+cwDqIFtHXb1hCfuoc71k+TuxFqi1T+79ZalbELAM1jsX566ky5fOte1BMpjxlxjXDLtCTcL+n/L1c+UcM7UXNZYAk333R1jc+E4mhk0AyGm9FLyc9YlmHt2CxMMAK8ABNBXTCMGIgWJf8GiAS/poY7IsWc0iKuldAeDgs1Y0u+t2xkO08GVaJmY+JeZe36BJGF0RXSErNOrr5nlXgIpfwauvgcsETpQgJLE+tprJKU9syDLD4CKNY4Nw1QxK/WgdWay5RHrp8ZTE5Ac7/+s9/6bxOAG1cogIUfdLR8P4KaZjWOvF7arn2AHAI9YskILaK6n0JD4B5/YDYo8IhTfUX+BwtthqPlOvyU4yc5fRjU8e1DZCEQG9pM/9w+YyiKAhNe9KZEZBZL82ChM0EgcEnLyYnn9CUxVe6dxyq6hcUzly0wukaY6A38LalopUf6yUhFhkSUd+CYjx7iK0MGfaOSFhAk6Ds3R+2JLNz7ZIWoI+rGlWtfxRrqoo5lz7Nl+fAzZZqG5pl1cOgySNdmcGaZXkGLBJaxWlZtvxCTl0pjMSa8mrVL1mMeNbh7NPCily/ui2SqsU0QwBRmqpRM6fMCR55aGYiLBpq6Q9onNSuRoOP41myA81Op8FL2BRRJYwZpb8M1uYX0AH6E1J3QaDUwOwIDdsNQH5meDQRTuX+ufWfidvBu1CbR6nia2MjY2Ah8GzRWdu0JNbh+ekbdoV7p4sXzyQYmoyUQ9aCbEk3aHVfHyFsC7Pw3xKmwLN9/++1y9cpZ2L24l8yHDGVjGAEsbsLwhPJAcdMMQenfDDt3WjU+O0ASVxFY/Lcfbk43ACOw9DCGah0fOXWuXLw2ETVTHbb7iMpmiw+TXdzFvUa3TgfJpIRzY5aLZ40tEBZG8ntSAgHwsxqeZ5DVHaCnJVnjXM6D5RoNvyRjJDXbE2OQLmfmD3PfBUh4OPK1YxzqfACbYCKHxSyiayOIhmaMfC3IaIZR7z7EntJPCkvXlihyo7RYzBZlU/kEv8g8NSCgERRutWsnN/3638dy0pLxYHI01lkjjTLd4z+PFz7yUa2s+rdxDZ7hd37rv8v3a4Dlh9//XxhkN3IllfHLTtqp3j/9Xrl37LWyuWeqDI9z6qDAv4zafWwDACC0d7VgWMkU1scAu6DnYbfeg/dvNH/7TrRQEdXu0eURJUwP64s2OTxNQQYySESWxls/FOcH/vVKT5m7QW8dRLV70WxBrjmyIvPcx2IHG50gnQoI9h/XfHQcNS8NJNI2ms2BX2srWO5vHo4HoRkmhM1IXEVKf6jzd9KRceuBMnjwxTJBP+qFaB9hAVim32MR2d1uhRQ4khDL86TgdVEiuGaVckok+kzWv0wRZL11OxmncwRwLTrbuEkLoNZ3MAlaK5HedBFUINHCCNOzmsURd2ks0xhoT6A0V4MRC4pJPhRY3GD2/b1MO1yV49o0uYkDqZ7/1Ze/CsP2YBD0zsMrOXPmVKjHxQJgM3hI7CAwu5NPa1h273yCqmeyRtyv2S+DzGENsjGzb7RA5jSusS+DXO7m4nOe/tzvOroOrwAAIABJREFUvfVzwPU6qWQ2j8Cinm+Y9QksRjfC/ci7YGywULCSpgiG22J2EBBUhlLF/mHqkewI0FG7GvTgIi0wb58ILleuAQoZ28oNluLWZuhQ7glXMtmsGQyNYLj2nBZL7p54JjeutADvycMpLFBdIP5t+jGbBDBGEuu0AkvcfVgryRfyo3kql7hdFswEWlox7bMBLNkNsnZ1DHcmV1pk74gLWQHu2HswZaxHuUvLANAS8p5kfFO2oWWVurwZ40mUboBifWC3ZpzqvYb3FfHLmmt/HDNa3zdgtT5e07hbmdlan7HySPzdf/qPHgeW/zVCLHE6B3pazMRmun+jXIfGv3L1WNkyPFcGN3JDffj57TxUkEVkZmbMJZqIMZmxucO/ZGBJcQ5tkPZtJoWp5vqBsi7MGhCL2KixN//1BPezEExFz3bpAeI317jeuVn0dMnfQJDrJsOCLl1kHpZ1TQDADtqJtEHOC2OU94FNkvyNSEuyeShqW42mZJbso7xm5z85HlyPPHrZsPswJdnjFCL6mriR/HQ8Yiy5tqD4kJiJNTnS8KMPTZbXyyPwmXW37pEJmsB6kCo+i2arC2nz5tEgjDXWZ5DiTDW7sMIEr/KHEQzMBe8XrZ4udT6zbQVBc7sbCiBuKK0EYwbc+20A7R7vbaaomyzQNlqcvPyVl8r+PbtjYTq3k7CF75EunsTlmI4sDTENFrStPiSrmR3aZnoc68DjImQZ4796SlcuRFhYAXaykutq5P6m0VV5/+13qIOhZogNEgJZsXkEfF0Kh9ZFUE9TBqWbGFov4lGKGTkWwwhChTg4sZ5Rvu4BeGz/4eZeFQiYN4xPrOLTKOTdjAxR8Fu4ZOiy8DzRg4r3Fhgaack8qdOKaD6ivzR/aBmDwlmpqZvV0AZK/dtY2QBqyF02ui8VQZqgbVgCnpceklzP9a9inVKec1iuCoI7XrpRuk1OcOPmhgXFT3QLlRXVmrR5fSOwLvjJwzEZYTbIQ2veQHgYNBlnbBks1QVqxMDTfMpDMtd1ddcq0HwZruT1GrDKh23WZhZ7pivUAhcu/Tlg+YFi2mGRu3CzEFG7wYU1O3Gz3HvvjdJ95xynHlseSYRugrDtaNYSoIjMwIL59jjBqjmvWawuCu5IX79cEsWQ8uFis7hBYu8wuMYyw3QXXWgMTyD1+nRPOX+PdqtXFsrupeFymBeNGOnnRB39ystkbYbKwh04IjO4G7MgO+XNq8oXEP9op/H7slwTWoS0rZoC5j+IdV3waDj2yiqTtoqZ3SbDlJjDQ8oEVvm9gkMRtwikW5uopB8AXqjhtdOTusPyddm/dg6EjOZnVCrzt6aWja/YvW8G9bZ54i2moUcRPPIUDUFwFq9/ayo+PU9bnlZ3Ko+BjLnEzGa8KDAuQDmzEvNollgvldvVU1qhadu4LhOnuBOMX62Vw4cOhxCTnBXZp30EX3UvwurjxJtFYnMKgLlPkNl5sRWsKv+byOaMkt2JXjiNpRRhxybAnKdY+OquGe/TokquqTTn++++H4DbZ0cB/yo2mpINWSiqw5DNwNIk71A4jPF3XHpwBaT4G1exS8Awlkw3cxbSjQa+/cRdtRracga1ayYoYYi2sbox3pLjLB/IWFPcp/frWGfWpcGVZrNFP6EoX6ifWiphrSS/KNdAWtShScP9xswxT8H85edRThRVzdlJ1PeRmOfrk6iXFknDAYkOAOFGZ1O7COybwgYktEzMGMVNxwGdgltW7uueWcdlbC+eyeiBwWnd5ooumYZOq+Xx+Es8iQdS4E0Gmdd/rF0jrZ8GQJrX5DUbaycZt354nd/97X+cX7diLH+gxeJFMk2szSCRKM8kvr50tkx/9G5ZnrrEKX+fDAeOClmeXjJA7dFzCHRH+5btxg27qe3ZnKlikjqhv6JGiovIbEiXi0n4kv7OxuzCb1dMe2qxv5ygver75xbK6XleSzr4OSpef3UMdijtE/u27SobKJpbGEIQ2yZibM6H8EsW2czmspephH04b4oXUOxG25ZTxpOuF5JVB0FJA6wr3McKG2s5Yi9BgcvBc5Dr5nHGmhM6Ng5ZoQ7qljq1WOopZozEza1PLo9G09uT7i6L/Nq1a2GtmMWxDse+O/rOpg1NTVuta/bHVO3jwNJmNJ94RIx9oG/aC9nvh6gTqdZVOURQ4iULmpqWkass5CBBT+/EFLJmtMS8jQRGPQXNYhh76FcGMYSnWPAWA3JSS1ozCKvbaGxjM/2oxzcj9UBANNyzOLAyrZv3ktZU8jvirI44i9op586eLZ9++llYBlppHbofvF6agWvC1L9AkzEluUieuG5U52Mp+D59ZqWcNyyVIbJN9lUKgaPgAJHl4v7bpRGEDAXZGekJ3JelB5euXI1aKYwEbaRshhZ1Nz5DjT3ksAbDMOZOa4KpiHvSatEdWhckDXyNDZip31Cqqxs56tLY8BEodz59Hp9Gq5F56TYIyN8Fx8X1x7UFCsc964R4fagHGubODSrbOtqo1vSzgdtB3EotGa0YhcTCXRNAWlbFo8DyhaDSAE/jIqzzhvK9m7hLgs0XkfNagV5XbgWwBnS+/c9+41Fg+eF34bEYRRLFzCIEwiewPOT7PvRuOyZulJmLJ8r9m2dKB7GGNnVIAYxVx816HjI/7T1WoUKe4ued/CwPGE8Jfk+Gp90eH8z4KCdjh9meWTbirRkW8HC5szBQPkFe4dPLVAUDMFolvfzdQf7kP2aRbxzuK0MHD5beg/vKJO08lVzwDYLLQhBWrd44UwWCsKC0hJKUtCqPJc7VRPKs/wh6WZ5eYT3VEznWRiJ1fhpEolANV6gDLZYocOMaBgZVOMt4iSxNXBSAxJqa22RojLUYZNPFsJLVrIzqay7aOfsH67KxIANYIn2Y8YDQZ23xiSphyj0Q92KKHlBg7AxG29DLCmkBUktjFPaqJ54ZkqCXsyBt9KULoai1J6aaswJNBI7jVE53R2CZQ3fFyucxLCyroNVsEWh0leJ00/7wcAhgqWprYWEpDr5Yblylyd0nn2JpXo7N0y+Bzu2t+8E66vawqZZr6qHknOUp6qZtj1YiclgEPqkGgosgY0YtejAzDMZbOqy7spOhdH2B0rEEQIw/3SF4PjVDEB1Zzim4P/Oa7G5qXaPqmoWaXDCeAzpj08e60D2NtG62XNVqiThKmgYJbq6XqnETrpCcGV3d4FTlSvKiWjlycXTpnD3jR75fdC9gHHVpAljCwkpgaJi7jZC3PzNOY3BdcNVdnKR+ryFQZpancVny33j7aq20fuBK9nX19RErq0s8rDEtOe+/gm5eMi3W9df052nlND+vYMQYf/t3Huvd/Mff+aM8mSrZrCGZOfVkD2NZWwfUvUQx3FXkA0+cKlO3rtOwiuboU7gjgMf+Z+hnM0hzLlqB2OWwHeFrYzALNHynOSD8ViyORRYbaD88SsMx9iteC8JA+NVo4l6iZuftiYVyYaWr3OuiZw5tPgaY6INkJ75BlmJs00DZ9JWnywr08xkCrsvET3Sfasg5LJiWr+ok1WfP8z6MqFjAWVvRoHtaaY8MvoPWGkt3kEE8FNIRuCK9EaDrhDTEK082YyvzBFMVrL4F/f26sgWxaNrJdmwmMAmrNwrUsgDNcvmIbQAAvn+QtCpgRdAw3IQE9px9QTI3dg/xiHZBmeG12bqEL034rVgnI8QjBIBGz0N2bHJn5GwowI1/X7+Pi2qGZ9AjTGsrqXV/xuGUpPndXZ58EjlPNkaY6eFb5zMkOKeL4b9acGfgvJw4+hnu0I3IxvXZqoKB11oy3qYcqVmbFClPhZMIesYEYeHYusR2uwKJmSieVSJgdo5Mpq3uiGlm29NG3x0FkfivkRgIx4wh69RUxvWdgal9mUppCyejB1NYRloFmdlLd7SOsZsxYoWZDteicC5Cqy/ij5rzeb9Nqtc/Nb4V4xy8mdxzKYWp+0cRpO6n2kMyRH1U5T0JppuG13LxWqajGzCIEhTHqMbcTEFr+epyK0yu1RLX91mr1dGKqTRAE+s4A9Wxfuqab6yMUN2LYHwFE0ehlV3KWGhEJ3JoHrnGo+5TPRq4/rc+Dyw/zL1UgSViIK47XqyqWkbw0anFzem8eqXc/vDjMkWDrvP48xeQI6TUpuw/uJmUMrR8MkijMG8JSDAxMG5vMzlkiEbbessYvvFYkOe8GhH4WU79aa6ObOTp6ZXy1tRSuc5imO2iDcRyJ21RV8vLFMs9g8+/Zf+20ntgZ5njj5eIxVChlh0DHBD3usASc1pPDK2Rmj7P19TF42SIFwHJroCq51JHMHiLYc34hejHc8zS5P3ebcx9hHb0s+PkzQpX3ZE5AmnTZIBcJHfCFboRwTrJVKO4KHJF+rhv07+OpqfgvELccbdZxdxaSBH5T1CJ6up0hsNSsN/yyPDGUIWL92VhWpMUbg8VxBs3bo7FEhaGLoPNv8IET6SMhRRxjoaa3tTXxAhVwttUsJXtwGeXAYO5pkez7qaerBEUzVszC6P/77PeI5Nx6sRxYizvMF5IUup+8XsBtd9siOBg8LVZrLHw00UOQAQobNimdaK8g66EfJloj+JntKVNXZ5GOS1ADXANMlldAaGDa99mrAUDv20A1ARxiZMIb91D58UKcuc5TnstDIPv1bUxSNtEYULaggeNrJfrxY2XcBgbMg4A3jfY1MHkDUTJ3wm+np6mtMNiw1qtc9kIo/uayCrWkyyOOcFe68F9V60OLf4IQKt3FKumopfxyQY4akylBSAVTFrXiuWcB1UCVt5TEuhqDCqxKHZ7WiZr1kpshwCtStpr9lZzEPO773/vt+t+rJGaH373j5tbTWRqUDfeJAer6dX84NRxMkUflFsAy0nUwu5gOSxwgmry7Ub4+uldq2XzMJYLwd0ZZm9yElmBB8tlC4g9zsLYaAoYv8UisNkZTM4HLPbl3nJmcrG8NYkoM4HIOeMIpIg3klV4de+eUCYbObinzFPhrAsUXQJ4z5hw5RHWWWxVmqU+YGNo594KlkgcsfHrBJaIWvtlvta0b5RHx4nBBofY9YB6hNsEJednp3lOTl5O8twgymMSW2CDzxNvUaHsNg3iLT50aHU9BjTVI8XYmwFcC3d4X81sRaYbyyS8ZQlXUbJfqeSV3yAaaC3YH6gfN3CB2IiZIa0VwcyjZeeuXSjoD0cNjyDgyR6+u6nVWDt5eoXlElT4JHA1p4/fGyA1LqIcpJXIT+yBxo8rpwZrZjOS3xPmdJzeul32gsZtsm807sUtrJU3X/vrchSXaAHT395RBh0HCR4PRADSDpQCpbedR6KaLt6nwBHN4hlbixM1/ZvGY+FK4sYpguX0pS6t6m5JYMtny2xFCoADgoIx8TtlGUbh1FgEeebsxXL1xu3QrZEekB859wlOa0onGePKV8Q+qHGWBlh8hhjXGgSN1rsBBvXP4vCKVVpByStVt8oxdIPzHrF847VZI+b4NtdoALNxV7Qc042MVFtrKWfurn5U6yTftmrYeEhGHNU4j4eWX65Z+QknglmOSeMiJlim+5NfZ+JlPeYkmLWVP/kXvxd/uxa8pRNi66Milhdu/THugLGFNv69Q8vVy0c+KpdvXCuXFTsi6LokxRrhpI24Pi/vQYqxH/OO5vB3sVoWkEgcpuhwO9fb1UsTMfp5GPC1V/D9e5zaFAB2YM3cXGgvb8LavQD9f1YUBagOwtz8JVpMbOXUfCiZS1OcxW2quAMRqTxbqltTR9VgXZobacX4sZYqTWDJ3EadzNbpmX9j8DMiGp7KTiDAch+r7ArSnPdu3whXwU0WfXkCqFJtfi4yREsU7k1Hz2E/PHm1VNzoWhHW5HRTjmAlT/BUIqWpdbLmCq24YWraM88VgcHNZLFlLstIy/P3iwhO2RbCbgD79h0IEl4jfxhxAS2USi/3L0P5TDBw87ZM9wZwzN7JKkUiVA0YgGUEUBmHTWt2Rr3epil8uFY2ONc64m8EJK0apSqXALrTWC1/9ZN/hyg48go22eL1Bq+VjrAgsbsC2lpDtsaKyhKF6A6JpRJgzOuNoRjAddtrBTRU+gRL+03VymI3nbMrsPCvxLoh2pWE3rCFrD0DQX6cQM7iwsWr5ey5C7QduRMEu7QWtBPdiLnBUj4kl1PjcuRuFryyJOCLXIXGvQ6QCesms0YNMc/DsLEI1sFBvKfrM0W2fX3W6QSo6PTXNwswCgul+iveu5t7neWTqzPv1Y+Im8aaz1UeoaYIajOGATgVzBoryWvKDasuawOmWTfVZC3zmZoSgn/5L3+Q993KCn3vT3JX1Y+I+Nc3ywGnONAaGVyhuds3yzlcoVNnTpfrBJKmAZVFFz48kSEG5OBQZ9k9jF+8qa1cXr5Htma2jFKYt5UT/UniJeObYOiSBJhBY2RhhhYXK7g1XGO6c6hc6BrGYsFMxTKZgME6RMr0lV/4KlmVjZVmz6Y0GxREmGRUZoxAcEn3JVLXFSx8bQ6jE9kgyPrnXB9fafDeyuhMMWZhI5bINO7NlYtkfG6FBROzE+DNIuCFpoG1WNRIWYQVaAc/RY1C/MfMRWwk04Zqq7IZua3gabZ82AqOpq1VcmuCt7GoGCxcoIwh5Cp3iej+LMjm5HMDmZMn9x8IecVGJiD+rRaBzFL/y1aftRBSF4ln8CXRaFwgCvO7Ai6/3gBhUBausQ+BMawcN5SARQxlJWIKul7JJnW1LhOcv4OQ+Js/fb18cuQI2jkE/j05ATLZvCOA1CAgEZZLtaAcHGeHYU9zW8uBHwiYsoMV0crmXRkTSHB1IJJLpWtnAWV0c3SIALseeDEDsHa1gsIKdQNE1sM6K+nxnVSm3yuvvflmmaGtjQH+KAcRvFwv4TZkNinaotaV1AIW3ZtwM9fWU2za2MC5rnJN5hjpcoU1FfftIvV8yA3dgEdueI+Z+nc1mNp6z/pW6VGIDPytr4lv+bpaMI31k/eTf9SKMTYWiT+M+dbqF1QeBRb/LkpMog+VXkEj2arlU0EtL9HKEP7rf0USyJ99GbAEqIjeMdCwSaep4F2YxZQl7sGuuEHr1U8/+LBcIdg3weTKVrXUvZdNuAf03zPaVzbuHytnZm9CZJspo2y2cYrznuCaGzcQfMRiUeejE+Ja7yo0bXzgsv2Jsrr/UJknC/GAupQPPjtBdTBtRJ5+muK5Xax+q0J9QJaVKu6VsZuReB8nJz8tlnrSNMASKNuYMesXQgMmaz/zOjnhfAQ1lizOzD1M/GtUVpPGpC1pInQyOX2JG1492ojuqPTGe92Hnu7mz82ThMEQ+9aVUmqA7y2OCx+4nnwBVE2a06/jZHBRZkOyMFUFMn4uBf0+8gzOkONjf2bdBTd+s+CbEzLU6tnYGVvJEzRHLDNjIa0QoJEb1yxMH+lNey1LrMvgqyzm2kDN58Sl07+PmptquRiHWILerH7u6dOnyl/++V+Wu5D2nA4/fX7doQ2kvHWNZKYKerHlBLnIMOW6c04Fk4zfqAKHm4blEhBkRiOCx6E5GrouPptxEmM9Wil2g8wOkSruEYfi3jq6dEVxp4wXUWvUjtt98syZ8v5HH5VZguneZGsu82jPNRXrKuMQARQ1btKMb7N64hAOYEmLo3ERmjR9A6C52ZtISfMOa3GVsFRjXYgUzRptDsl6Q45ZHafWfUYMKN64vrffrMUh81r1EKt/FMCy7kmbuE7ypwSuvBfXYeBZ/F1EYfLeKrB4L3/6Z/9bXOnLLRZHN4JZuXnu3rvFQjmKxuxsObj7ibITbsSFjz4tNxAXukXq9Br1HdMMZg+xk4OYm09sHipbDm4vR+9dIlg2UYZpwzFOVfJ2iF39UdKedRQ2mO9AQHuZU2wEfsrSzl1lksV67vrl0BbZMLixPPMMRW99dNCrWZEmrhKLwIermyQAIc5ynyynunGFmsXQLIAv+zeMycb/01qIjQ2FnpiDp/A8bsc8AGtHQVPJEuIMyOkKScyKbmnB9iX1THB2HvDMYKmLxg1cxae0GtyQceo58ZkdiTQnCzwOI0Hd6wJgih/FmnAS7cSI+2QMxPYgbvg9u3fT8nRH9qxpTtIADMCL64Z2So2rrAFLPVcjPaqbJHhYMYz1gWUh56VPUl1YK6Z+1cSRWyCNIFAxLBatRxeeWRxTsMaNHJ/bHDqv/dXruEWng+zlWOq2eMhbNGpb0SEskqgvkuIQR6TDnaUZ2fnAzJTuWYpdd5HpMfYWHA5f3MQo6oqXM2JL28FQwcet4vnlhDyAAu8bb9ys9i5AyXVMtxqW1SX/+bvv0jf8RGjphNsSVnEeVY0VkJbiGrDElg2LcN1qcq/xbRwIzUfFhSaN3FgQ+f2jGz0DwnXjtyzISonIEWr+PNd3eBX50Vr3YYWsgUdY6v7Pe4sDdt3fxOvCTmpd2D2QUFP3gmak6zMO5vQOquFc3znfz7n4sz//3/O+GovlD7+zLsbinzY2VES2ZYgSO7h7s3z84Qd0NZwqr7z4UhmHsXr9k+Nl7u5MuTR5q1yduc0hRvdCWmlu3765bHxmV/n4JvqoZFP6uJONFCfuQrx6lJO9zzhFBI5MGZM6hfI+/PKLZYEePFc5hY8ePwErdJEy/v0Uxe0LkpFBq9TQ9QZ9yEwr6hPXp6l+ZPqagbJ1fquHujbZX/JVVhdXjI8RT47GIqbyBMHqeTbyAnEN4wbqixi0lSApDitfZGsLnRzXm+7jPMQzwaJDyUFNTTdW3YTZgjOtmXwaNkw0GlP6MzeXoJ48hcD5ACl/ZiYhOBbch8HOzYzb3t17IoYR/XRMMwswAktYIwZra1OvwITcEBErqYJFckgMxJpiVrhcrojuTVhB/i7AxYZqCYhBOov1V61DN57rhdS5aVSFrj775Gh55613olF8MIkYg+ywaIM3rBF5NgBLF6lo09CZGcvCwLBWsJyGZAtLjee1ktkWWUfhqlerILVY6dNNpmjLpq2AYbYrDSDg/WYhCyr8vmV8exlFGS+5LwCarpMlHDzCHVLRR0mVX7x8Ge2gW2TabEJvLK+JtTy6oZu84+Os1WZZxZxVCIhjowJOnINaIm70sC4qVISVk+iQMcC1jxYMBKpVdKu/bn7XrJ/W+7cu4OFk/C7xL8MbNd5T/7ja+emOhYGUB02FFv4wju8MuOsBxC2sgV8LWVmz//Yv/s9HgWWtr1A+eCKeQ24u3hoHKnG55qWLF8tnH38Ay5PYx0svl4ek7iaPnyvtV+8in0ijdIK1xhG6d2wqm198svz84vFylb6+vQziLrIZo3BWtmK5DHFzIdGo+DQmaeeB3aXr6afKBJP92dlzBP2uB2P0qQPPhLXCsq7Fa2nqNcHYnIsKLPHTHK3GnGt8zcTa9dOVU5BovW4SIwvTvDYDVEbQF7FSJtG3lUSmrshDTOsFOAmCn8x6YpZRmxL34kmj+SggsagFZnsSRUgw5qVW4LpB17kmTmVogVhgGJIJnrahnlFtsTwrGn3cCPwCXgOksk0JPxFykzRhF0i4bmdYKjWeIshU/duGRq8LImB4codmSwBHrYcJwpcgI4fE9HqmsIN1ytcZ42hhSuuEjBRr6McidgVB8H2a3H1A3+9ZAFlgSYvNeIg1N7XwjvuUOCfQpDWVPay1sAzcWrwZrWYBMAXUBZdwKTwEmB+D2IKFoDFEC5HmVDVobdmCVcWjpOG3b9sZKXgnwXoi3SSR18xdB664NVdm2C4i7/nZZ8ejwFGaf4o5ZXYlLca6dmLnrbkn6zd5rJu6smLTh6GQr4igepNFak6+ulFbFIjPrdXGAkkIWf/RXH99IWLrHuNszJR4gkbcQX2GZq80+6lSLOo7pOHuWDckzZzwNRJdJkJaFj6g9Rd/+X99ObA0GzNwCf80+t5S4GcAzIE//ukR+Aq3ypNPHYzF/PA2gj8fnS1d9IIRKxbNue+m7P7p3eWNk59Q93ObFHN/eX58Z+m8eLMM3bhbRmNSlUtikDewIF56psxu3Vw+Qwz6+Omz+NJkhJ48VHZu3cFzRfF5mGKhb7EOWJqoe53q+E3DQmz839aErkeQR6bm0W+ayHsYwi4QuQZq09y9HTU1qqXNUjqg8JH6IEu4eaExW7MJrqKIJwAuS7xmkb/1txHAjNiPhKu0YFzUSTyri7ZmPAI8rL3xe08cs0Dcy0MEvbVqQp+Vf1UmG4MU9wRSkzsoOIwe0WZ9eH0QzBRJsoTBIHS8f/W3+TrS0m4qT86o68pKXDd0ZDyMq0hwC6Go5MMEuAQXJs3yzFrlpglWa2Xx6hZOAyxv//yd8hGB/sVo9ZEFiGH5AGh+7RyZ2bPfkWl8eT6yWL1veSxm1LRwfBeF5YxjBd8lYg/p5wsIA8SBTMMHpyNOf+6HP5hBK3jjxk1lB6l4QUvuj9aeTGflPUOWgb9VxFuWr1k8g+0TE5Pl9Td/Vt5+7/1Iocd4eIpXKy2KDXPb8XZrUgnNSgoCYOgh5EauTlX9rgKLlsN6NJIQ2QKf5rBsrpjAkps9LfXm2jE6YZm7ySvQrcMeY9ChkBfr2TEX4vP1fgQXp16tedcGrPINjTILjhVYYg3n38W8NwDKS//yR3+az9i4Qt/7vT/OH9Q/alyhBlhWrAWKgaI0/9L5chI9U+tSnn/uGZqKodRPRe8UgNB5fSIi+8PPHiwr20bL68c/LHcgl41xkj67lcWP63P/6LnSRWWumrFCxuCTe0v3MwfKNSb9w6Mnqb6dKXsP7i379xwgZsPGoC5GeQMfOjy8MMVyseVgr1kszWA1FkuIKq3zKZvp+Nv+jWBqWDI5aHEKY0FM3L4WFssD3CL7CUnKWuDeVqyirFZTGLQx7tZS8TsFm4jLJA8owcTf2dYk4gpxcmWMItdfHG2tlKO0/ai4dVsaJCdgGz1/rahmEwvAY9D41bDdsoVug/BYtAR0Lxo5Q0/7OCUNzmptxNeZTcsGW+k3+7VgFIJFbtwILNvSIi2JEJKu14llgV6nAAAgAElEQVQe1PysUVZryGBaK00vogdk9T5CL/cjgvyzMJLN1xhPMXhtQXG+hSABqJjVEchwwWxgloS8dOm8N62UIJd5EOlKysB11A1IVwZumPn8TgsmRMABFbNKh556Kq4zQxzQboJuNN2gAXRqRlHTU1e3A1c7eEJaMnzq8lnQ+PobPyW2eDYsJTkwxrXihDC+FIDijDexjyY24S3npssP76sGO9ctvMhYpi/ZvCq/ioNpzTLJr6rF0gDL4wu4mt5RyPu531V3rgV0UQnYelXURq2zpuIW6mdzuDa40IQfW44Sl8lsV1plXwoszbslYoXhHYtnBXMoMggM0CzZjk8+ORJl3QcP7I+TssuBoM/O7DlSsvACNj99qKxSOPg6hYt3H0xS5zNUDmzZVg6N7yjLE5R8T0yXJapqB7DZhl44VKZHBstHx87Q2OwWtPTh8sxzz6KLS+Egm7bdvkBRAFdPx88By+fHcv1zrLdgPj8fj5oxaaY2wJLnTGSAsBBu3rgK8Q2dFayVWXgqqQpmyjZbUXgix2kZg5fN6WX16g5pjioSHutF6yE4Es0EViet9b07JpguoWQmsEiYm3ezELNRJEoGpovNjWiwchuu0DjAIsj0euJHtiUrcWW8GieJOqGmfYWggvuRHAQBroJNBJTTHRH4muB98FtqI/K0XBRXSmDP0vm0Vqz0NlC7CBDMEjA9+tnRcvLESfoV3dMAr6xlLaVsZu9xIdj0yLSNbpL8a0dCAc55kI/iSR506GxtGnKTkX2rFcFNy1rlEewxxf2oV+KJumfPHngz/eGKGVQ2PmXqepOdKRkr27hGpwGsFDVSHC/3mOBqyYCWo0xqGc63KAs4RfuTi5cvhc6zzm3UH8UhlFZEnhsedvWkr7BhZqUBkFyDVkCnFZBWRLV+6sH++djNmsUS50/gUbVOqiXjPRhM/2JgqTGpsKTSFWqAL/b3Y3/0qMXSAF19vgoiaRf6kX+tTffnn7NYvv1H8bLInvhvPKAnZ7YfEFjy/M7YwS0yJMdOHI0kyDNPHyaFjAATLlM3r7UlJquDpuvt5WcfvkNW6C409KGyG7LV4T1PBkNXt22ZTdJjJ8NNtFmFrXmU3jGa8oco9R8HhDg3ABZHIJF9LbXXCnnlcDQO5brBWT8x633bmNK/xYJJjkQG1yLO5OV5JqfwOu0sLkKSS6V5g6uZEWkWygoBbl+fnQOMWei6GXPIHiVaaHFc1mxb3McX3YsneaVaR2Uu31tYZ6D4Hlq6CSy6FRaz9RJbGEUvdksosNmkPdyHmoLXAok0rdXNAIvB0KaFiFazsRyfOfgvdVHHWMdGEdgy+9UP8S6sFJ+vApYmRwQprbfRTSNo6wZ8SMBJVvA9CgE/+eQTJCRukRYnZxjC2U28xq6BapUIKBII0zXqNWgcxL0aG5Irw7i5XkLONtLhpt8T9LN1RmbQHipfoVQth4BcoE1bxkI9L0S8YSpr0TgGWyh9GCPYrYau1c8WPA6QcLBMwCFoCjPDLVL8WqmDaiEbjP8AC+zt996NpnDyYtKI0Ll1mQbKVOMzwSTcXG9eAGjWqGp6sRZ8xdo6CP3ecItFtzyucnk/CiwRBVxPpch3iixYNZnjvjIYXm8orKhccglMFRr4PiyW9ZgU6zKRMn2D5qNeoIJp3plcr5ic8uOf/Fm8sOUKffd3v99CzrhQBNGSL5G041rLEsCSsZdjx4+WcxfOUvy2pTyHhRFZG08+Yyf8zQJSAx8e/ahcunYpKmXHaYz1zKFDpDHxhcO1YePxAJKT3iPAZxPyQ3BW9gM+GMUxcCE81TIZ3fBptq9H/y8ivjXD8EVR+/8QsDTBv+Y9MkpO4Pr8RcxiUqdR2yE+pIRAIjZjFZmftPR8Ok/hHjZKNM+ymM2+z9XScIybkz5cH+NYuSbjI3VcM85hDGCCuptp4jtqp0TRGtaBKdvREajqWCzDENlG0arZRJAyAp01td3D14KCgGLGx+I+XaTo1sf9WtAmo9UOAgJFjG9YYXGcRu2Qh4v8EeMsMXY8ZBNnSfp5LuAlNrbAskAxpmN0FfmCY8ePE5uiSNUKcMYg4mTWWWGxdAOKm8a2oBezP7Jbi9D/m35DTYuO9BSSGZpA3MTYtAzzpPTHS7bbJZOzyr8SE1XLG6eHkiUFuj+6UmbCBOERJCGk+y8RH+uhdk2eTj+xFgHLuis3SgaOrZh2o2dXhKhjAgQtGP3o44/Lm2S7oiMk9xCpbe6VcFuuzRiTjD6sD6oKJgJlN9aerWylAgiquoNaYLq+lmlYZxbbmeddjhhTs6Fdi7Fz4t9m7PNdBSHfsVoydY3linL8cqz8WN/8vVUZXa2mHNM0LtJFb+yZBJlG7jKu5XwwN6EowGt/8u//bVy/BSzf+Z+/nz+IkzpVtrz9sFLCN6siTtVs9me3rRU6fYLFPonA8iHkDYm6Oxg1P686y5HjR8rZi+c4NVFRY/E/DbAM0Jt3NdybFLQ5eew4m/YCf7+L6zxNiTkpUwlwgZP/74AlnynxtgGULwOWxq/9IvBybE9TwHb29Jk0I/Wrw6x0hGqQzkn18fntQFOh64mLwLcBXDePZnolnbcm2Z+56XLjNAI8eVKFOyQPA//eBT0VcQJ7I6wC1v1YgoMpb8DpP2YFOBaL5DaByZPfYKz1ScYMtFSiX7ABWxazh8MSYKdbk+pkZn3URUkpB58liiP5LuMsKVLVfLR6JfMCeSVRvwTrds64EIBz9fKVUPi3V5Hp8+iqqBvI1Ea2ivs8cOBwef75F2PTB62hcaso9nQd2so3QEbtGzZ9ZOhsiyqPSL5PcF5kOvN9cGUEkDY4PRROcs8zD3hv7kcLaACpgjGKWduiKZr7mEp7qrYtENW9Cm0drms3A5u3ScwLl4yNHYFkWz1GkzSJeCvl8rXr5W9e/ykqdqfCetWaWgE0sx1Jbu/MoLGPGA/HXQttjH2wZ+fWMm7nBuvIdFOrpaxV+oDnvI4m8XGIe3KB5msfpnANnZRq7IS74GqKw7YKTcVST4RwjyYg5doPHKhfx36olozWSuC3812RZz2wNIzchK4vBxa3/Y///Z8/CizfBVgSXWtAtF4kkS6BpSlKykPECZ6nEPFmOUqZvN8/99zzEUAMZqguAFbOZ8c/odfN+UD/ETbCgQMHEVge5/VJDz5/DlEgWnY6uS995avRPN2B6YyAaDNICTDxXWw87nR9jCqjuV/68f8MWLzMo1ZRvB3ve4k05NGjx9DxjZGKMYmtXwOy/uscm7FwwQTxLXozJ5clLZnU400fvHnGpqCumqpOn5MsqLCoPEVlKZvCDT0PNrfKbKND/aHpa1MwsykbELLaCLgocSC9XYKbgCK4CDQRzK0yA260FUSVsrmVGyAzRNbk9KCmF6DRWIdiTK2LCutNFm8EVevJxyYVWGxipoyDwDINb+UkTeTv0kQtW4RaHqGodAqI+abdvNdXX3kVxvDeGPNWFi/WYXIpPJV9fTvulWMYDceM4cD1mUV72MycKniTuFrRc4nxsl2sfbLn+b2AblZTop2gorbugtYhjnY/lH/XneAxjd6trF3lDTaQlIi0egS2nTFdWOJHXEuFO8GsF91dxagmKWQ8SXD34iXiLgB/exRR6kJZjZ19wl0GgwD/dvaGRaJDgPjyQ3v7on/LmNs1od9Yj6ClMDjjuwjo34GUeYvxe8B7etgZN9PC0XI9d+5SuQLfZsY2w1I2wm+qblkFluYQaMAliXdhiMbabSzkWMVhUKSH4spO1m2GaLNrQBodseqDQ1T/Xva7+yBST6X81d/8Rd2n9fj+3u/+4NG96RukrRMD6/83aaWEPk06q3AXy9mzZ8JFcGG+9NJL+K+jKVFJJunYKdylc+eiEfkgVsu+fftoEL6Tv6c1K4vv7Z//jArnmXL44GGalD/N4Nmm1GW2tunWVX/9fwosDTJllGkNqRLHKGMgDvQRIKhodaO7kUhfKUZuBm7blrAR+DYoptPPSeykCDjBAGmC0DU25IaKdp4WI3qi8HuH3oCtjcrcmGq7WNi4iIXhJpc0NkxBo/2WwzqCnarg9DjNwWxXqsuj5RLpZF3UyOoQvBVYAAXvRxcnsn5xrywMruvfDQ6MsOkQIqoB1Hi6Jv5Sx6XZeNlwLYWqbfQ+g2refTa7zcxOEbSdIcOnxeGS1Eo1/mLrXen1yk/+4t//B2zksQosuXpjeUV8wVWQbpndIyyia5jQrsb0BNJVj3ECgBd4bwFpHu7KfQspiYctY9kYZ9pEBkjLQq1YpRfMoGmJPFDuAotHUBVUQlAqJBCS4TxFOcdN4mv3aU3iOvaQdKKVxbQ9yRNP7OOaSxygl8uc7p7WIrfdB+hvQENlDDdzBHezn/eaBCimaFU7efcW9zqDrjDsY8BtBCveMQ+tHVPauovEKHWFQw/JhaYwFf8azJ8i43UDbeGzFFJevU2GkjmIrgSytQ1iG/eqAOCAOsdR2BiZ41zbaZxkqjx+X9edYxzOTyCJAfOMOear+axxobR+kmWsi+9l/+aNv/wSYAm4akAlb8I0Z7xVc/GWaSXyc1JxYlzG7D1DUaKm9lOHDxB1x+RkoZ6gDOA0Jl1MCMi8d+9eOAX7GIS28sE775eLWCxb6BL41ZdfJvCIlkjUIzTiM/UNmzdudr7ftywW0bL1i0cGrAUUj7lCj776S76LwFgL3sNOnEAO4YMPPo6UY6PynnNTfX2tEX1nNvkSizdTjpjxmuxaLLxUpmkU/IVR609qqpmvQiohToLcLJ6g5h48le/RU9kNoERAByzVAayRIUx2F2s/prTtU7vZPMMIg6vJYjuNhoIvCPghUJgRacSjLbTMTR/LLCxrU63GHQZgrza9snVtG2s24m1muEIjJWNpmRFKd+Q+4DKN5XCd4P4ZDpsZaAgGfzNK5euR7wRsLYXYtXtf+fo3vhn0+hCD9i5cy/rtMWd1jMJU1yXOwLeR3KhBroxhV30QEitApz3JPdkxUG1hXCfPcu/TuTNln25htjq9dw8dY57b+ItZqaiz4nq6W/cgRd6gWZv+xy76HtmH2kpvLQgzgxN37mG1PIhx1yW5heaL47xhA83uIZH2K68B6MwRLnhAUmMa12YOi2Puvq1350MTdwjLp58yGFPjsp5dQ11xUNh4DtU5BOMzyM4m1vwJ4OI++Vvb6dpjaQIFgQfRY41DioNPt9BNvyJzMyyRbMQWsb5K+gudZsAx9ZZ1uVMKMw4ZRzAApYpIVOsllntYPl43p0P3KeMsK+W1N378KLDoCuV0ZCCykW2Mr11MsTIbMypdoXQDstxfwpHp2GO01lxAxnHv/j1l977d6F5cKkcg1CnkLOdi98695Qmarl9BCOm9n78bEpJPP3WYTNDTNIOHLp7Sy3XDrfk7ia65gR8JyDZCSN579Q9zo+TCbDZEBh3r/VczL7dTCy/zz+KHScYLc69J3DPIxpLef//DMEUj6+JmjPeplh3joPaIKu5ac2H/m1UjxqLItGZ6CDHLlZBwxQIxGBgbPyyIZJHGk0o043s1a8xC2chr1rayQI+EtSGsvwEWnwFACxpdkAKL1bwbhsYi7azEo90E9e19lnZe16Lkyx2xLYV9anivWEAyYbWq4HR4Ejf3GHEC3QI3LgDpzWZ/He3nXFwuTDMv91ngAsslJCpPE3uwSNLFnA/l3CoUlepzL7701XLw4KH4WZYI1JkLq61ORfzrPPhPPSID8Ju1mC/MOpaMSXmdrNSubpu/57PRb8mX5oG5JBjSCtdkhRk23Y1IVwNAd7Esrl25jMvDgbif+jiCwcNkj3oBQgOuuuXt8LKUB71PpT4DF+1utDLsaaUes1Xx9+jNNING7QLFuCu8n215PYyda8sQBnqIkeE+haUkb5TA9vAIbU9Idqj7Y8r7Jg3mdIf7ic8oBdGt3o7rBnCZoLj30q2p8sDIMcXA2SImvZPIOgUG1H1cQSEPrsxYmjrPUonsABkN+JizaMbmherfVI8/9nu6QsJ7DZHUvffGaz+JeXgkeBuZsiZeEH9ceRlxYjy6oRtgaQKXceIwkFevXMFKOY45PFP2H9hnhTp1P0czM8FpuXv7HgrERst7blBOs52Y7i+98CLoDqcALYXgJ8RGbSpwK2D4cGZd/K+eZvkEjlwuqkd72GaSTNM3DZ401Yxv5MAk2zWAJXAhrx3vrNXEe8TwxS8NzJnynSvvYmVNYM56qkWAq46ZLoW0o1RaFyWqhcfprI6NE2jGI0xU2bSmRGNhqaZn9a6nkAJN6QJGW1U+rXOZwg1S8nLBXr22zwAABgURKs172eA9LHJ9ekXDjSH0ImwksGi5bBhCazc6CVrvk0HZhqtjutdxkfwVRmAly3kaSiDLIGRKA6hX0lAQvEY0XqsfkXJnLBQVtz5ogo36CfyVa6yFsFaq/x3tGBh3Gfkb0AD+2te/ThXycAJYpFjzggHquTfyXw+vmpUM+VE/m3mr99AClnh9jSXIh+Z73zUPAP6trOLIuHkKe2/+r5LrzD5pSUxhXZw9e4rTf7Fs22H711HAHKvC2Jngy+W6LIUgJuLh4DvMG2jmrlPOAt4McaAlSkGWsE7ucujeAmw9YCKdXUs1OgGmfiqupWCosteB+9OJrMYQ1s6InwCJ7pqu5TmIqZu3jXNYAG4ytomFPeR5biE9cvoqrHC1cAAXe3zFmYbfFIHZGN8EiIhjVXZyI6vRsmZCF8iXpWucZSVpwUR/Iy2cAKHaEqZa1tmpISfijdcfs1h+n3RzE1PxBbn5/u7A4pUj+cqA3SCge/o8otukkdt72jjhpyOlaUBxC717pjnFZDPu2LGrvPDMC+izjGOnMFCVaJbnjhs9l0TgrQgcgCJBqom/CB0qwPvzGMnWYo8oucBSf1I9yWC/RmOzAChN4VxYzaDH4gvBaPsE5SA7aE6CYGDty3VOjxDobo6FGtwOsWg2cK/EKslsWDZd/szgV71GpPHjNMn+NboPWgFNNkRZRkFGlyQK6Dj9pw1MRrsQbzUtRFXoevg0ozCoIp8bxtRlBA67In28Zcs4G2IrfI4t0U1QyygCerHALDlI5m2AqYsvqPppZkd2qDGFVY1rCGuVk2FwNY1Axz43uieebNUJBKyPHPm0XLpwIVtUNCptaqWEJdiGMt2+8gKFrBL8LMxsJQ0iuJJZjnSHfBPvuXaMsB7LIsWGhhAuuv2qcqJbYkpxdOShEZBS+S4h80A2qE2Ly/dR1sKzJ5i84UDFWnIFztf0d5Ri8KJO1ktadRnQzKRvHlCxESODZYdCYo9Ygq418bdTq5VA7YXzZ8s5sooKaPcD9iJsF4dYv2RD79J1wrAPDfeXjQiaD9G9ciN0AqvAzbJdun4lDgit0F5ApQ3Lcol1cvzCtfL6+x+X+5hL8wBLeLcxHtXNDuuqWvt1rltZn7BEzcgJ3imtEQePpMGoD0ulxIj7aFFXdbuwdiREMt/uiyae88brP4p5aFksv/+7fxh301j+ASxMZjgEj7gYATvVOogzZW0zswCC+8LnFGzb06dP4gpdAZ2RpsRf9BR8CJXfFJoo/+or3yz7CXyh4BRWQrggASmuhqgiCrMu34WvjZgjR7mWQfBUt8OebocLpFoQ8WRZ9h7l614rLBIZpgZeBaPMdLmQItNEMzTn1vfj/GeQOVklPbkJuYSnuT7ox1DUL3MS50ao13Wc+D7IauiXaCaH6DFM5CV5Eep8CCbKJzJJEtiiqtlNXQNsZjp0tWYi++N4cYoxXk5eCGZrngpEVjRzH9LdLdyzvmZA0aTgrmgt2QQepXtS0BuodBZYduzaSdUzVb1ojwRY+Owueu65y+bmVkIHKU2NEnkVTfDS0z/T1o5lxh4yKxezEv8mCLgxPIntL3WPmMNnnx4rZ2GpeopH0WCkhVOOwKzHcy98pTwF9aCZgwpvOefhYrnbaxo0Bs9LmGn0d0JGHhu5OoIDm+vQ6nE7RAA2WoohHBUBYT9tBcLcItOhCmF8hJ6L8aVMI+cbCd71EKvrP4hrEQvI9dMIZ3moidUG2OdnYZRjqdiORktINrqHSheV3D3ExRyDG1evEXMk9kTMbIFaqjZYepZfROZFBOP6NrfbvXtXiGINk/mTq9TBYXEToqEZwiGyf7q0rIIyy/r50Rtvl3dRGVim/GVJtQDQtQshK1ujBEXA8fHgiBMk3cRso8JcaLlJxgweTWVfx4GT9IJobVIPlWiHXF/vvGX5RlowCVSl/Js/fUyPZQ1YEiiSo/F3AZY1XFllwJO0pPm1GhvrBDyXs+fORLtP+9lMMqAKGT2xay8d+n4B2j66GQ9rrU2YuE3+yY0v3VzLQPIRCufzsHqnaAxPgFANVhut26uoj16qXR1uXiY0YMnFV12qABYFDdz8nmwQuO5D2JojYzBPpznaB3Qh/NPdM8ZpMMiGZAN2onCHUDeVONWjSf9fn/xTYkjnz50PiyaWKwPrySRlXvEiLQjfMgr7tC/0WWttjxKSUwT3XLKChjonBlh1SSS1GVjU9ZmBtDZFRiMlFVKCUk0R6f3yLLTao5dyFfQ2LhBUfRcI7ynoqPhmiwnJXyO4RVu3bsPdJPMAYIV8gUAh65WTM9il0UlRS0lQqW5oLLa8biJL/jwZugn3AbDxfSyaiLVNk7E4e+Y8dP5PY76bEzS2P/tYyv4rr34d8e+tcVlUu9KNjAMhwaGtnWDlChkeU81aBLbw1bRv5iXeLhX3g0AZFbhaFdTyrNwklnGN42Gp9EUWzK6XBi82cG06X3bQm1sQDZAhLuKS9RkCtOIECNfILJa8lbDMVEjUYolUu+5oAq2Ny3QFw20OmYwHxEIQ+GLOI13mHuJ6BpfN4HmoeHBM0B7mBlmkGxevENSdzuwhf+/BN04Xiqef2h8s5EEyf2N2eGA+r5CVnCFOM0KywyB8aMlwX28dOVr+5q0PySQhMO7hoR1Vhc/Dpox7TsFygUUQi+p3Y28xZ/m8KRz+aEYpO0ekEJivNfAfIBWz7+SlvIW8H3tL/8m/+F4shbUYy7e+z7cCiZaKg+QY56nQEMHiD+qiWm/FNIG2ptAqwKWaj5Moz/343/2o3KQaegATTznCbVDPn3vmef7dTlwFSyF4yE2lpzdbs1CeBiyPRaqbL1y+Q2rtdrlzjxNBLjaDZFCtjxN71/hmKqG3U+Fq8yeraD2VuaYTGqeeE2uDbTRVrp8vt66cxAW5yzM+4Hn4G90aN1bbIKfFPk74ZwmEorG7AkM48vSV0ciz68KdgPSVY8HYWGHMW42YpmTjRZbFCagQ2aSWfULHzvoZW69GAaHC0tESxIpiThonVhABQKYhdmXpgPU36esqQqRJHHaCrppWQCwjN0XubRewsgTGbszENaxSU58jWFObKKsYZaGa4uy0hsiePSr5e2qySUzDsurqCeZirLGocIsyRqNBETPme0acKt8874nNBZieg6X8Mapst6mvWUTcy2yQjoPVyeOA3Kuvvhrp8Lh12sp0tNETfAkBcsC+jW6T7atUzM9dZ0ktJq9Gc93e4D24zf07EVTfCLO7174RzHXKPnpw9K4Sa7j5Znlw++My2MnfRlsOXsOGa2uHCMeh0dU3ShyDvlbddI7sJMPTIW+FTpiqIHKILeGSa4WE9cT3y9FRUXew0bSpmjqV++O4RUeEyDukpe/8GhZol3fDgSGnxvYogZsCpUFT3Nw5yIMWqc5Qg3aXIO8kgmr9zMczB/eT2TN8QAdQUtZyZq7SVmaS2I9cJbtFLmOZtRH8XUAv+l//+I1y6jz6woBmHsbso9z3+Z5xSDfZxuwK4H+tBmW8Jtm4rtNKTzDVbYV97bhonZYWd3atTOtGHOgH/KQ4aAH9q//jnz8KLN/99g9iQ4uwDbDkcZ3AEsHNdV6Pfx1nVrVaY2HFT/xZmsmuvhkqm3/04x+Va7eulZ5BxLZhG7768tfK3u17eQkToiQCiy7p8XmjyZsx0WoH5t5y/NTl8tmxK+U+Yttt9hvyBApzmdfRVrWPe9y3d1s5/PQ45qNZi1zqXfxe/1bwWFq4VW5cO1auXjyGATPJyQ1pCS6IimTzBqa4XnQonIckNUgGYPfXiMof4GfGJTytFE3qKFdhW3585JPY1J6YWiSmege41rwELU8dx0I3TB0W+SMSmzQv69cx1XWSw4SsGzMj7UojACCkqeVlaL0YuA1zE5Aze2hPGanfEr383tWQ2TyvnCapMZchLSIsmdFRMkV8vYG4yyZ8d4sV/ezhntsFl9pmww4Ams/ukDbcKTdWqP3XeEcj7eBMZd2OLmLN4jVGC/cpU3iCOiFB+PzZC/QYgiQXt8dYsmAO4QI99+wzCfo0t+vuIP06c5bsCQqFkzdok0tMDnHSznI/LNJIj7OQlyPuROXzwI7SveHJstx/sCx2bmUM2EzON4dH/8PjZfriX5SVmZO0qlFgi7uPgG0q7+uV6VIT/OMB+MSK6cBa7e8fI9sCI7xrrCx1bgGoACHXJO+5bFteeFe6UW3KWUZwX+Fx7ifkHzI+lcJaMouzXCXiMhH4Trc55iksAmMuWJ5sWDlOS8RylohHLgM+cxzEd65cYu0+DDqBVmk0cOMAuIxGkczcIUo3ugewdAexNO2M0D1Y3kMx4I23kadYQVemcsCaCEa4i3X/ptRsWputjGfu2qwUt81w2gVhoUalerR6TY0f/zQFx9mdYWTkc2Zwv5TX//pxSv+3fsAv1gNL3kwEUgNY1uIvcR9/B2Dxxh+gD/vXr/1VuU5zs6ExFvamsfJLr3y9jEDCWiW2Ygry88Die1pX3VluTCyWn719FDeIiQMEUlFNTki6CZKBNDn7QPaDh8ZxsUZIbTPg/B4sLz20RZ29f7Vcu/gRKdszPOP9sgF3gOaw5d5MB64VaWT6GZnWG9moe5LqcINDW+DjvEqQbScDSddFJ4v4zh365tg+VCJWcGMxYft5P6A2tfMAACAASURBVAPfluU33nxkflg8yVQNmyIsi2gZEpq3KaAUcx5uZz1D+HeeQN8cgKlI9ixFb9miIhHcAK5B0gehBcNpqGEWp0xaRPE+XCP0WPjGTiNyMzaEiPnG8uSePTBQR1Ba28SiNLOg/ghcGIWnyTbY6nbZ7FFYLZn1aKX3a7lBHAGuhwi5NEVzuSAyM5dGshT/Tz9FQe7dI2XyPiUNbEibd73yta+WXbvGuc850qy4AbNny+St98oc8wM606iOYtYw9HEfwpUBVBAQW4lqa6/N7PbAkxoC+AGXjsFD3AfZL6yeMvMBPb3/mv7a1ykLSbCNtLinazK7Whknv1jBOqHhL+Ommhx9qjzxe+FTdW0ELPi+ixoiLJt2AKi9Gxekh9a+rB2F49sEJzWAw11Mpm47wJLdN5sqcduwpIUZxZ8CTdxT1i55CFnbtEr2qBPrrJ3n/+D1vy4LKDL2cyg4Xrqrq7zPhcsIT/H8fdRB9eF2b9g4gnTJMPpH3eVDxNbePXIMYEkLrpmDZq9GTCqMmEqQqAd/7OOwVASaTDIkjyjXZX74TUBAJg8EFuOFdc1pjaaQVHt566ePEeS+8zlgcRKcmLRgvPCa7smjwNLcfNPcqIWETOQ8dPafvfWzKDXv3cDmZSC++eor1A1tMpgPqIiQTvB6i8V0GbUbRLjf++RiOXN+KietTLI5b/M5zaLRbUOQe4kA1jKmbaftRftZsFvKbj5H2ez97QRPp8+UO9c+xY89CzDRzJ6I+tSMAsqLMBa1VpAxbEPDhEncMEzl6+YZrI9bjODd8tTBp8reJ34VMGPyOLEeYnI+gK9wgtqmaSq2dYU00HsQBrcwULZnCFFJbKt8gGjtUat/XeDGYsK6YOYaSyY4HPxIn9dxlhAlINujKNqnhiSnsRZIaCCLrpFZoiX+aElwyqlPYNFaEVj4niUGiPaXrVt0f/qJZ9GAjA6HBnute2moAgocSYgbxEXqhwHaxgnZroQALFCDgC0/q4JbBtbTjI4sUs3S5eJ006zpvMzCa/nok5NUwp8JIpou2ldeeq5sGuXaK4DK/TNlceoDAOVsWZmjDUeMVdW05ZyTaxMZKGNZ6rPQLzziq9yVnSEWu7ZwYHFQjT7L2M2U6dvvlPaFozz/pP3y6sAk8MbtP2Z1N1mt3DQqAeqGZ+ZIk/shm3a50LUTwCndlAQMUIPUt4WxQdID66ajm397hgEkDj3iOBYMLnuQBJVfyyazTxHzaG4igC7d5QiO6r4StxnUwr96qbz9kz9HJWAxGF0haaEsK5bJ9CzxOu6uF9eolzkaJnamaPgkbOeff3i0nCJeMx/M5saSMCZWnz1XSEB+1gj5GcstEwgMQBLBq2fiLyqQa61EO9oYoTw49BYizuKEB7Dkenjzjcdqhf5uwLKOZr8GhXFz9b7rT+vssQCloP/s529Bd0YECt6FQZ5f/sVvwF/ZTkDejEumDx8BlsjS0NeWvs6vv3MUotI8XI0HZaDzatm84Q4bhBaumL1u6qt0Fzl7c5jXbmdTbAEcxsrePVvKof0bWbjXyp2rbxN5xw3D5Dbvf+tefzl6qq2cuWzgi8BxN2nYDk4lJQj62srYCFoyo7f426tQtTdRjf2fM2DbONUEFvpJQ4Y6cYx7okhMU16tVu9jGgKbQemo5zDaHoOegbCGC+IpZhp6CpGoKV5vxskTLMx1A4MWAfI9jhAl+dS5yJ6MGEa6JXISZknvyRdZVEGON1mOY2OdtcLXzhLOYhnjVNtPYegmuRAQ96BIEJOSoOfGyYCwfnEv1eYd8imQttiyfWcZIAbWBXNXt8hMUgJIrLp1H837rgFL1JcIKlFn00gfdOPKUfZx/jIp6M8i07Fv37Yy2EVw88G1cvfyzwGXT8pA+xRg4EkDWPBePrub3pRnBEAZR61QXY2aOSXOglXEhu0eeBIphK8SFCU4PvEhMHAd6wV2rdvAdV/XZ7ry9Tki65Rp69hO1Z3UCY8e4JHyTiDyTnBayrwWDodLAArA0tltrEOXcisbf6w87CJegzu10jnCta39CSpzPJMZN2kMYc3YocEgql/HM2kgIjLPOrp87Ej5+M3XyhZAXqvTue7GDdqKWHoXYCKHuRMujetCpT2tYeVRL928R23RXLRwVSVAmoKEOnVo0pVOQAkgqeiaFK/khcXQxCOvZYG911A3UGSrSn8E8NTMUh6Ign5e0xjaG689JpvwnW/9QaJRNWXjywjeJm8iRjgyLesX2LqvRb/m2wTDMD0XYZ2+88475TRkozZOdlOyv/zNXyx74LBowwssYUrFH2eMJRXS28vE9DzygB+EatvGgUn0XK6XrWz83q4HLELiF9zkA/o7X5zoKyfOM8Dzu5jop3C3+srzzwAWK6fosni0DHRz8i/2lqu3esuxs+2Ie28sy13jwQGwZqWOaMgljg5PlK2jt2kDC4ARDH7u2V8j2/M0Wr4DLCoEgwi+2pt4htSwAkIGQjVrZ+1L46mqyetGrJPXEIx04QzK2gjMAr37RPe1aiIA66JWn8bTycnkv4ifuMA99YI0ZyX4CgA6F32isxbL0zHHPanXnPBs6h7ev5dvttFEfNc4Lo+kOsxtWc625YqeypyA7erFBDXfNhi0zOD1W3ftRlltE4uZjBsMzx4yS26Mx2Elj0L/ly6p3+dQVmAJgFUmToDpDn7LJ9EZ8UHZshEOBu7PPUB/9f6J0rWAJjLPo/LdiuCL/2Yho+stVO4Yj2CZyF3RguMz9oCZOl1B+lGNbHwyxmFu5hKgdR9VQ4iJ3JNGix0OElKqG+AmaLgycfqugU+L3xFuUv5d/S0rLjS6uKbvLlHOtDUWaCd1VRxQq1guBpZ7N+wHbNAT6hxlDoe5P4oOI9ApJcDxsQaotlsJiwYrE2Dpwkq5RNHue6+/VrbTJG4QQDH7OU6ldheHxMNKgdAHDQnO6m7FGsGFDdou15JHo7s8O4uGT/CgZpDduMe6Q4jNgLGAg3W94CEF36ZJDiS6uHkria6aO1nHJq0DgI+pjt2dazwsljQkHLvPxVh+/1vfrS9OUyc7tfnHOYlNwCaNpwZg1pZbmFg1uhuBPT6tbnYDfEzXxM+OUQFNFLubWMbf+8YvRs1FvocWS+WLxAznYjAoeevuLNbOEQZjpuwEUJ7ddp6+0JjLpCejZMIUGa+dJTtw9Q6gcYbCxtkDmPSj5YkdC3RcvET240Y8D7ykcvx8X5lZ2Fq6B3nv3tHIsswF78Cm6u4SIvB9U2Xnpjtl1yYCvO3TSDm8UJ488A8Aok08D50Yee3F8+eggXPC/t+8vWeQ3ed15nk63tu3c0SjATRyIpiTKGaRSpbksA4a22PP1E7YqXKtdz7Mhg/zZWr301ZtTe3Ya1mWs12WNJZtjZMCRZEUQRAkQYAgMgEQaDRCNxqdc99O+3vOef+3bzfBkb21u021Gn373n94/+973nOe85znOCVfyvaEc57PF9FNN44x5uE6yp5qL+RhLAoc5nzeEB78QTUzLqOozE/yRLRoisxe4Sca+TU5yUpfnFNeL8Tx3aAkxbDYfAFBpRanELDSMZUW/t2El1jLLi/oUlGEUp96rzClPO9RqFEtshWTsoF+Tpt6AEYbKOcnJMqrSlqSApHuSIsxrbVYqT7JvH2H73p6KOHduNfiJDuFAwpnqrwocPAWHKAlCH+jb9jojZetmdA2r6JOZWE0rcCfVjB2MwiALREK67E45OMpb6VuIw7KpCcco1CoCIBZDfu4gqxgvprOi9XK3CiMlOHWtQaoHV/BcVJjuUUmWr5OIG28JrPueQGtGd9Qw90XPCNvJhONcNauxt83VIUcIlWyUWnBK0zCwBQaD1ge/KeqvpeNqRXDRJpbY+bDJGwqpDBdn0beL+vl+sVzdvzIm96ydlvvDuvZ2ku2M29zcKEWnQcUOtGuvatzpX+7V+SYjB5FeFtumPU++YICYQUcq7sDRsfZwXBvlHkUYU8GZwzjoyaCMjyqp1IoPuf0hmDiqv7NkxOJHBk7SeTO3CHg5+s/3ADefvW3ficG3q17GBZ9MIhlEetFTP7jDUugPCGdoIs6c/Y09UIniT8lToRhwWPZxaA5RK89VMaFfwZzV0ZFxmUVQtC0vfnmSdXa287OYdvffo6eRGMAWXKRdW3KvzNBAOAm5uuJMVcxHtTGNKD/2j5vW7oGSR+vQIWeN7pQ2PgCD7t1l7Vv6vUwawr+gMSFVP266DvUEoDvtO3YPGL7eunRDPDb2bHXDhz6CVzdLTExuEAxKIdvDwE+q0VE8BnEYfAUIzciwyoA1bEIEQY9jRwSCBLi1sNdhjzhhgVjJLdfxkWeiLyaWYzOFO6sa3zIE3HEvdKJcvOIKWVlBm5cUtgVaWa8Fb7rmV0dtLEt8Foeo1IQg1JeuRaDA5osUF6TRk5BBDmB4gK7Ka7rJhSqa0MInb48SnEWKAmoFLnLd/ss7xcrNHxM3X+Ib/tOygseCioUUsbIDYvS1mBhbBCDN/p4nkzgO9+3pclj1lyB58dnlinP9T4GuPcSYZqdxWsr4r3ovIRjwtiWljDmZMvUWlfju8ar1jjoPOJZhCyFmMmaI87p06z1S07GJbn+rC+9gpEVTyoATK2BtCzXQgaHFgKD8OM4ryOMedqswyjqT3om/FwEm1mtRhyLMKmu9RGra34GD3kPhieImO7JMS5qtObDJAPKZxegGQxev+40gTZEsCSwJXkSr+lyKoKMmayTjGYQE92D0Bh7CKqriIsRxODXxMbt1P5kDN1vc6JkmhOaYyLSKeEgoSnONUdyYJIwSsqF0r+ZQVZinEzfGPVTkqSdJkWuIkxlPsU2zo792g82iGl/5Te/6rF3sEm168aD8DSVX9w/wLCELyXzwH0nw8LvFy9ftHdPvIPBIF4kQ/HsU8/YLlzuUP2Wcx51N74Yk8eyzIK4dWvMjr55FlCrynZ23bItTWdw88m8yEtQDt/5AsS++MOzizkqS6vt1CUMxjIufU/etnSTfmTHPf7+HEAtIG0Obd5Ch2eXVNA3D+VeBYKyalpYBFZWS53I/t4Ju28fcencFOnZHXbo3p8FoOslvo1q3ksfXiCNCulPS41nKGq8F2p6WbpDfy5KrXoaYTduzWXxRYGW1Ve6kZ1SD0XjK89JD15/n8P4TGNUBHTK24tWGGJTqjAObEWGIdt6fWXHJJfR0O6ngsQ2CWzLGxHzgwlYp3BCzE53I2W8g4kpLRfJLQhoxF5ZC8DuVp5LDo8vDyioMoACO6fEql1/JeESGS1AWIQmsWu3JI6DL1VdjwyLs4G1a6oIssqGxdOAdrA6dwfD8qo1VV+0wuoQ/aUgMHpFvzwwsZZJ8S7CUcETnQVIWQaYr4V7Mjt63moWh5IoksY8SIiZQXBAOS1wfy5csharPAIPGZmTvqP7Rh9uXtay1V2SxPTNzGe4ZOHil/O2fMNNnofjoDqcEyIj6a+NRfexwgAticYgLKbpCWvY9EUrVu3kzarmFuai8wfg7hq76lLAkClUVaGjb5qiFoi9zOJVsaB7q2nT0thHJjA8GI23h82+DFNo6ms3hNj9D/5+j0Hi2bn3ljYwhbGOp8lOxbbhxjNt+Mp0FilBUaJC5TpTGBt5POP0Nb+ICNoAnUJ/+P1vuw0oEeR+4z/+lrvFPqi+wBMCnAbu4wzLugH3Q4YL6YOcdEoGbw/Y60deR6uCVCJG4RlK5fdQMi+R7BB8SjU7CrvkOfDKMg/lxuCYHXmDbgBcz27CoE1NFzAs9AFW4V1NqN5L3wOvGZeNXa5YR0hUZbfHl62po9kKZKHGJ2k2P9pG4rnDeTBTAF2eaVH2gdXkTr7vRLrzKcshwPPQ3qId3IsaP21LOiDM3XvfL+IqQ5jzHbkCVul5KOunEzcl2ldk2JQzWsVX8QeoJxx0f9HxPevgxVxCuxSyKrMVGIC0MPRzjr9Pgimp/YQ69KlaNeqUcF35vdSk3Oe8Ur5xHh1HxWrtxOItGO+Cdm1hE6Kgi6ilacQ9elrQ+UnqRojXAolO29wik6+N2qKtO3ZYLYalnqLQAgCuiFhVXi8SXpN/+9k0eTShwyNxgWv/d+ymon4rExIUcGWgIDni6c1T7bsyN2hzw++Cq5yyQtUg3zyHzAPQNYJFrCznSZ0CZ1Z2kwU5yHFabXrgqBXH8GC9Mx8fUFTEuLrXGOVdJWA3onXtyjGBoUv5V+YZBB4ULFQZnsqM1KnXM2PhtkfGTj9jjCNE8jVXZt/DAGVZUX8fJxJpzzsxck/LbGqFrhcs3/Icr/fwZmm68OR8bLRBBS+mUJAAFUWp8iDkvUucHO/Bs4x4ay6L6qldGTsZtGRcHLvRJqHZoJsNpmysx+DRuG4K/2WdKzKjJOA+w598NiUeWqnoNDuXrjOR5/z5u+cXRZc/+MHL9ubRo/bSdzZ0Qvyt3/wdBy8j3aeLzgDb7OISiBuPJ0bWLzr+Xv5V4mR4sZ95Dcxrh1+BNzLmhuWpTz5p+3buKdUHhWHRweSFxANZ5rMjE/P2xpHTpIwnbE93v21rv0yoMu88kFo8FqVUF1XuTaxMJg7PpRbPpd5GpipsAOMyvkBtUmUPQORO6ldWbHyKmhtpuHohnuZndAvMtFVITzDZJ+zRA7SJ3QUbcmoAXZn9tu/Qz/H2Hu5F6l6VXvV6itDOvQR93pFxgVuRy3fDwhhpwoZrKkeMR0b44WBu4ld4Gb88GaWN1XieeFZZALmYY2OUGwi99YWmMCpo1xmC7xiTHiyfVW2SSgmaJP4EDZy9jhBI1bfabpiYhF8e+gMEBiM0vBxdW04FjKpdIgPUTH+izb297K7t4C1tXgLgWImX84sqHmBq2iN9DnjGyj0oudMKiWLBRUW0wqEIi+ZYIFcu00aDNHoNIebqzCWbHvoB4doNaylQgkCxqsK50F/VPQP4LhFK5Pez2B5lUbSS8XnNpgff9P7OvptydnkltYBHgmCClh57scbbn6sbH/CFzJPhb87ykIHQmdy7imcUdxEeh6fN3ZPwy4nQR15Pmu7B4dD79YdkdBxcjIO4kdN5+LPOvcTYL9dss4bWp63Q8gQZJEh4VQJ1SQoI1OU4yig2NED7x4uU9+mhp5ivMiyuYZMK/uQBuwOgawx8y+ed0+0TS9g9lmQl03rO+gdFnVsKodxYaLamzcJ/hKH0dLN+TcY5TeRkZAUdhJUVsPud734fyOOMffdvvhljycn9s1/92h94aFEpV1mWTe5e8lxCPDcZm3gGpQFOv37kR3wCj4Jjyn0Tl6Xv+lUvaHscUadDKPE7PcgLD6MgLM4ZD1XSEpPoTLxx5LhNDN+xHZtGbXfHVToowmnhYzniZ2yUTyQpZ+GIYFQwNKs5m1xosuMXFu3WBKm/XBfXQKpYtSZKb/vurtknyxwYgHNknCsxQyvY2/bovmU7sIcMzNQt69r+gO3c+yUWI4ZFsT07zI2b1+zoW0djAen/pNWq1DCuqvgweYn3qFaHnUePRiGPO6IsMKX9PCTSDoRhKYplq8WvMAijIkBtllqbCSQlPNJgMLw/dEoVBvdBYU/8VKglynczaXwVvNWq4BMktFZ4A++Vcv4Crqs4NKp6dsYwhs0XnbwKAM96vJxqjEsrjb26SU/n6uTtSd4x+D2eOSIlna1Ad91T5bmTqtLEDv2Wsm83LrEqJeF47UofWAokMLIfq7N9Njt8mN7dbBaknhuamQVkDbWQnKep5wN3JFe3l+zbwwC6W+zGnZds8tZ7lp+XwdSqIsvFI8xDE1BnEm89mxa+p3V1XR6iep1r+sIARoG3j68vHRkBNzxhrLJt09dWrNsgA2Y4VVpoYXNkWOI97qEHHFUyUv461ygt3EUxd6u3QWx7yqpa7iFdDuWiUlKuUk1U50cAdYxsDWCyQiHJMoj1qj7Yy9JNBmtxoSa/dm38gV2VDIt7lbrgwCzD9QrIQIMQWa7o1un1Te59KsOUwmTNZ0/WpFXiFjYbtnSTWj/aQH11awSIGJhff/XtbwNd3LK//as/8w+UDMtXvva7DtRWsQAz99EV07W76uHoP5/pyRKXzvhxpsXXrgO+urb3qBs5SS8i3bCYl/ffd49bZJHuJJ3ox40w1w3LMjc9j8F4551TdqPvmm3pnLH9HX3WVIUWCjNP6TmKRt2DkHGRXKQMywK+5zyEuQ8HG+34RSb0kshLom7HZNT9aDJ4chYXUJTt0FDhOqGSt1QP2lP31ZAORwdl+o5t3fOMdW15gQdLLQR1TUrLjo6P2GuvverKbk6Iw6AIMGyG0Su1dwGoip2jfF66K4QxQuMdIBZlP1LPMhhTpP30U4tPu4iQ+wWXVaQ8wHeVVLfrMzSehWupJiq5itoaqZmSaa7kmHnuo45QQdiKYzuMoSqMva0qCz1kCwRqBv9EPZrVeE5NuzahkNYCYCgjog6BOYBD18gV94V0plc3p1Uk78QzDj4pZZiDt5KV3LuLrvjGt/xVGxq4bXcG73gFdCVY29J0HzollFcsXOWZ0PO71pO5/kzZMzg3nggp8XxuC57TITgkrdY3eMQWRpEOgGArlbRlsBkdPg/629QorC7GJ1s8lVLv80ZnARm6moCo6cRFQebT7BQIKsPiZoRrE/guzzNbUAqzItPlQhy6Jd+cYih0d1kfbNeBkdeVrWn3KsMoyeB4WKTK+Wq86KaDZNz2c587uWF4L5XqJU25Ctm6HKUXebKWFVgkVb17K10HSaXxIomCtPB1bC/ATCGoW7rMAKRnpWtOYmy+ct2Ohsey4usu9HK91kr3Iswu2ZMAvLNx0HHlCMhQrRkWkTxv375tf/Gtb4G5TGJYvu4fWPNYfkeGhTRuQpL9CmSZXIc1MyxxpuS/fLxFSX8JFD3ARincH2GX1478+GMPI5z9QLoALfENHgt/WUlVpxfOX7XT75+HGDdrh7r7rKX2NgMAK5EByKskXd0G9YpSx1pEjprXg5a029vnaDI200MKut7mNOHE5ZBhEbVc8gsYCZ3HRZM19Yrj1ts6Yc89RuV0w23v+duz63mwh6fZDamKXY5ueVmZwsgdjBwPUtWnCkOa8FD0XJX9mSf8mAeEVaZHMoHzfEv4eFopPCn2u3ERgVDALQbdF2pgON7MjKeaYzFLLlGtPXSNM+z6Cmsyhq3MtmdANAKcs4p7zDGJxBWtVs2KvBy+vZBRgLGWnssWKJSURIJK+pFRRHSpa3OPtSNkrtam1azqHIZF2SKRsFxdXir/3g6WZeXhXhjPwFRSGJS8F88GyVtxnAH8C8OmzWGRnxE2oaS3RBEo/JWxoQ9sevQDr9+qJ9vXXK9WGytgP/KwtIsj/9BEFm8GadDRm1QNA7jLs6MQ1dOvjItEw1slgK1Fre4PXt8kKXsU97QoU2i9ICyLOVDDow5PQ3M7EsiOXckJYtylrxsvCiMRIKyF6wFaCYtxwrN2eDce8o7iIyItaqr5Rizsh9/lVcmx8EPyflXOYwp53lTSU1RZlcOI1MCBqaPCvrnd6tupRG/cymdJ9ScpT29ahxyDp4oVVbBqHI/Uxqbr83gtriUuRuGVIyDJ/5BBkDaOxMABg1UZzhqoEKsYgGGJkEycHG9W55tPpPpLX/6c1xsWGWxtNirb+M53/s7twt9/e4Nh+ZoMCxev1p/uHvnk1mKMikg3JplbpAu+C7ay0dL4TpAMSz8q5ocJhyRadP/9h/BaHovMAR9yweR0/LgpPSClACsA/AbtbYqrmmvn7IEt16ytAA8Cw6LQpZa/q8jOz8OH5OHMazdiGysy2KOLdTa2vM+OnQFzGdZRo8ZBtRTVIPMqRnO6vI+X6mRn7JG9q/aJQxDwKvtRR6+wTTs/Y01tj/B3HvIShoNrnYNy//KrLzvbtovwobO9Dc+A+Bf8wH/KEyEdN0/aWBNCyP6YSEriCGgH8gybNvNgYGrES90HfYILM6B4EMxj546dCGRT/sD71EZjinNOU5Okrn5StBMnRqzaOhZlJfdQxxvJnuKxYHC08/gmroyU9FzEKwqcxAV8eK94OJ2bN8PX2UnGrOCv12LQ9G8ZEoG2wmC8kyKuepDhwjh58Zl+TaBu3IPfWEo1x+QchfNzjvoqsY07aBRW31BnxalRu3P7CrjJFTChO2T+qOGqXaI+Zo7zLALOi5cTmS5JHiyRKRKQ6Rk17mVqidYeS/VwmBoJmTWHuB9tRoSrwovEoq4DhxOXxWUY8HA1F+uqZwkXpx0bq8KjIYCOHVjG3cMLrt3RWp+RgWX4WtU+HxtssqUptZ4xaPU+eYRyjFN+KK3xDM/yTcPHKwSqw32gHkk8aUJsqLXUPzVbM8znjnaIdjkZHzxwyW4oi6TiW2gKTq9nYCPRoZOwSXodljKIeq4YGs+2iuYAw1niU4T5y4tThJpUU8+NMi95jVqn5YpOeEv7oGE8CMDdyWeUwQurGT/Tl28oselFpthHwmGON988SpLlDb/Wj2Asv/fV38OwYN0cTwmykLdpYFK6bJ8v/DQYGuB/pGG5RWXmj370IyfhHEBs+0nqhaQpoa+SYXGjFtZS9RZy0QYHxuyNwydYMNP24Nbr1tnQz1+jr47AyZDXi58LbI9Kmyr+VGp4urLJluoOoa61aJevRW8ZN5JOHFJ1K3u7W3u5f1Q1o+XxzIMr9sj+UZ4FGMBSk/Xs/hyU8YNYeoDE1ToeXg4vY85OnDxO3dCU80OkFrYkGUI4MSpOVHm8IkgZuGmKCKWROw4BacGzKEHrjv8iHe0z18OemHShpytZCEISsBqp7+kxSqFMqmYRc4MniHQnBTTcZPVFU6q5QCwh2r4IckozKw5w1XZhOakJllLhAvok1dCOUeyE5dmIkHkVnoqU46T9UYPnIl6E6peqXdohaPouAOS8lbSL+zWnbJHfgBZeGB2RzjQFz35wwY4eeYNuDNPUCT3qz+vihTMII41BZCStXT1h1Qt34A2N+3OuhgGNgAAAIABJREFUqqKmC4+rNoGhrgftbrv6+Wg5UuOFbMJosc1ukvUbHhfZjUVHAZ4KCkVSU9RWAwbjioEewsgrXLGmHAWmsHJb8nhFOcSsa6dY5FTIUyKisg9hDFoDqgMLkx81afqSWZF/4z2XY5tyjyQ5L/7sfPtKayO8nHAgso3Zq+Q9kxfhlsjJniTUG8TIBbhtbq6jREFhETO9KG1cjKmzatVBVC6RsCN+irKg8VBIr9mk+5b0hVwDzfGYNbxHusZqBidJEZXTquOXGgrWkgqB29X+LBmrz7AZb4lQzdd5rMMMmNfFev+iLBSS48HvYqK/9NJL3npWz/UjHsvv/vbvh2ERgKphcMMScVeodsfPEtLsF132ld7vr2QDqUfjE60CXY47dvjwYbs9dNt27d5hT1MvpB4uvjtnllEuKu+VQVH+X5NyDPbtq68co95nyu7dcse2tfWz20yGWyrXVbumTunvJy0rsJMrG51rtKu3W2y2eqd9cEMZJjmPcn094cbnRFSSx6LBCqC6EWGhpx+et4cOkpGZH+IakBjY9SIrdjeLk9AAXkWN3EXOdBGG5GVErNQzSMCaSEKuFscsEVtVvu8godIdDKlkGZz85bt8IpMlRD2QdWU2whvQGDtZSZsZY+GApD6vMU3AurJAim31UU06V6FXpiuFQHkwmHY1MpNqn+6Pv3mpvotSsT/KYPCeRsZffbeVDaoFsNVOLwEqTzGLeuD4U7QMqZSMgi8KVWenil43fymf4OFA2njSrizcYo5re/3NN9A4ftcXw57de0ilj3qPnkMH9lMUibr9Ailo9HGWSEMvTPZxL+PUhmFc5HHouTolQZoreKLIAlTme6x5y/3WN1pr714YRZ1euz7fYGCSiwp5Mq3atPc6vyikOCoIAaQuV4cGTI4iVRmTHMWpzVS1t9YVrS03SwkIXk01+JlUCeXV+NiGcdBz0brzn3w7tuVOTTI/DhLGuojtQbY2fB2FDi4vmv5enmly4xPOqqfeW9orke4AkM+r8JDQxY/DKPhSxIAIYXAjm07k1xVrTVulqtrVG9p9Y80TDixBK3cb+D9dQ1F1WbX74df8hK02PW3zFe1cH88Wj00jF/yVMJZRUJlGIaOi8Dzu0Kf9u9/5Lg7DqHvCf/mf/yjuPcsKuWERZVogX8lDiREIYxIh0Vr9RPZ6GqUyw+IDpIdbstwyEKN2mF1LerHdgITPPfss4jDqiJiJMWkBxAPRwC36epfFpgnSD99BoOmWHexZsH3dNylGHOEmg9hWSvt57Cr0v4rdzGxwrIP2ruxoU/AfKvBcsPTVWOwIQoLNqvy9rL0Dmyy6RoSfnnps2g7tnbIiMoMVtW22afcLZCR240ISGrAbys0Uke8i/ZIuUNehxbyAxIEaaGnRqVeNHuCHfddp5sZiSSSLrDbFd4A0G9xFloAyx2xChGmJD4panQHlwkd0tcIIXNEsGaMAKGMXdd6Cu6baTEKwW5PZW3iy+9Wp95Co7r5psFthpHJSmMM4dCKj0AkprgH3u7ZOtUHRPF7YjgSf3LC4x5KV/qfanaRv4kCtMJuYcWniRegRPaeRpADQ+/bf/i39pS56BqOec0hAfd+uPdYjTEcImxYuxnkZN31s+BJcl6sYntspXa8qY8X+aMvUI43Q1G3V4A8VsKvfPjdkF/spycDgu+yl44NBb3PhdTd2CgvCcVcrFsGn2rGFR60SDvhGKtYy86m2ctYaaycwMtOUdiCHgcFpYGHnqvGiVNQoOrsA4bSinYHlJ4tFnwUOvtHpdTlw8nlE+uQZyai4tEkaKx+1NB1EstR8Dgcr0ueNzRXWtYnQtB5MkZS6BLmEI2nJu2EJxyKtmHQs2VM/b/Y84lqiFi0Mm3IFvsZ4xssNj1pj9y/bfG4vhkbjqLkSld1j1LQNIi7VhlermjgVReorOizqOVdSKnPFXv3hy16Soo3xW9/8g5gLdzMsHg7pJsvCHZf6TyJQcSt6S8RamYXO3i9sJLPKfhJ+VyuFN9444v1mBEg+//zz0O07+WzSqtWRMgoyNxVMyahzOH78jJ068Z7t7ayy+3fctobcTV8kcnM9BVi2Qxa5+QUs59BEl713odOGiz02Ap/Fe/fiDqoGQtcrfEeSlFUqEBMlGWCsuWrMPv3MAi1K6D5HRXVT20Fr2fYU7mI3T4X3appwTdoJlHI+/f4JsAs4Bt6mFLIZLNUpaNCXr1xz3VeRn0RR9xSg7xIprOSpqwWIhLfbEL4SSW2aFPM4GIqHnT5RlSGSp+F5i/BgZEhT5sWNvHzoFA5G7Yq8Su2MgexXypAkEpwyaSTdWcQYFo5Rh2fShmHvIgxq4RpqkUlQ2CXuTR1ZoTx9bpQRcg9LmrearOlc0Q5EO5g8v9AXKQHKjqklz5C/Xb5yxf7m7/+OIrhx2sG22MHdu21vLxXU8nSQGBWQqtkuWr20ZFfQaJHS3zjkxCVlKJAMkHJcDdeTp7sD9Qa2VNtig/CU3nqv38ZnSaGLZCYWtt9zGFoHZXXRGi+ZEjYOGRUtTC2Q4MKEEdQi0nhXujAUGA9PvLKKfyN3mgfba8CDqScVVaDCPl8FpsVrTRS21mFsXEjMzxv8mGRi0/PWsxDrFS9awLG8lVBoj/FM68jNoad+k9Fxo6HoQJ6sobzITyL3xgZEnxrVNlekTGFC0t7V5pKMCz9lVAK3S7ev38Mv8JBribw7TqRrBy8wphWtz1l95z+3udoexlFzT6CwwiGKgKHwq01PD0WQ8m4l7xCp6CSgwD29f/K0vUVSJqKbCvuLjxoWMBb3WGQ1g/6bvdktvj+46JoXRsX/PyZV5rSkv3mxVplR0qQT8Hj0rbfRZbnuWYbHHnvM7jl0j0yIA7FhidZAI6XCVHClyXsTL+f73/kOHBazx+9dpA6mD4s9BwdC5LBI93koxMe1J8mwTMxvtXfPNdrgXC+QbLtruhZnRm18HLdbjh6fqaX4TsZFhqFycdo68rftS5+hzqZ5FL2hKto+PAeYdp/NA9yqnsm5L0wMDe7tgZug4Sc9BSinRBqzd5AXvHKtD+Mi660UtzyiSDFnsn9Zi4164RjsGFoABdKLSgmrk6DGV90IlWbUv72uyI1LadBDyYvr97YavkDiAYSgkUOQ/uVZIb3kO90KC4QsEK87c0ggLwhp77Ye24wH6T11XFRJr9d5wzMZmkAbBdylxZDCIa86VmZJHpx7TdkOGVu4/l/ZriNvHGbiHfEs1KOH7rM9PSi+qXkXG8wqc6KKnU4tNXRuFbwtCWCFnNeAEFUNBncFA7yI4VgGlJzXv1EQXCTrd/7qkJ06f8u9FVEGSrPHp5KwJ81XrTThMmrWhUcEx0e1UaIDOKXCYxjNcx+twEvYNRQuiqDpjbj4T6+rRilXAc+pCjwGTKgzP2kdjeN4NxgbPBrp61b5+lnzXNxDkaeATUucSAddY9OODFKcec278OfoG2qsLd8gxAzGNaovIAMJKN1QD/M8p2pw9ZhKmA0ujJJxHgL59IiNxjNWDrjqGpiL7NgqvBQGuZinxKXjc2S7/xubqxZwG0ZShlfLUeRThtENs8MuzniOi9bcXCDLKWdBGd/Ma/3W16WSUOax/N5Xvpa8jzAspR49afcMwyKDE9N2zZtJOX39xa1WkNbKPRa9X5WRJ06etDNnzjuIuBWG5wt4LfWAjE6n9odbgsGcx6Jied1IkUnx0vdeshtXbtoDB+pt7/bbJMiGLUdo45kDjWaYfZ8M1K7Z3Op2O/Vhg53tY3IW9rDrFmxm/I63y9R1aoeQu+807NVZjjVu9+9etk99ggMV7/CE2q27F0CL48yzv/puqE3QeT4rNjR4i35JZzhvNBEfxWCdQwt3hsF2jVWwGPlzKqb0kM09jcBGdF41cJNhGBkn7crfFYZoaJXZkOD1BNhMhHrJ2PokT16iHyvdcvagk3GJ9hbBLckWtwZXk01aqlKE1+86bg2LaBeGpZe+OboHF9Vmdqq9RD04kTc3c29F22Lme0dWxBXSlIVQIV1KQ8cyka2LruVjGNofvET8TT+dvbTV3U3YlQOHmkCpvo451giYMI8UYzSERzlPxEHt3HRirKUgsg6PqpZxWkbdbpVOg8v8Poc8wRTiXidO96GrewdbL89PoHrcl2uHAGZ7Gl9EMc0prteVB4V/cX9eKa13y/XU8HrSQPcXnoNecqMuwNLHWuEBHpWLG1E5LQnMyhnCpBFrq2dDapi0VgxNAYlN1GcCm9Hmmpq3J4jHV44MihsyeRBuUbJRi5+O1AjI96cXHrK/iXmaq8XrxMDIe1H3kHqIdDn1ISKc9roo3D95ZGqap2JMkSiVfUpMKDdqigIEhs+roLb+fit0/7Qt1HwC3Vy8F5IXkCl4piJ7qnAx9HMltuFp7TTH/Aa4rImxSfvhy6/aEDyWFAfbRwzL77ph0Q64wbBkr/mIrO2OaZqneDMe1Fr4tBYKxV4ae9ggTZeOUBJ+e2gIl67RnnvuWdvKpJaEotZ3FEeFXxfWPCw3S8D6+vrt5Zdedm2Vx+6j7wpyCDkbcZapBtL9CE0g7TSyDdQG3Z7utHN99XZjBBCXDI+L4ICyZ42vpe8poyawsKNpwn7yBYoX6wfcc8gTBrVufgbeDXIJJo/FV4y3PJAnoLabl69c8r444rucv3AeASdAZa+PYULr2y1/IqMpm5KyPaFjIcawtGtVlq6WpSHyJMxCALDEln0XdqQ/kSA0Jm603cRELO1GJPAsB6YVEvEZ7wvE3z396bhLsHVr3SAIIAxdlt7eHtuBVEK+IIlK9TRSnyIyUaL5cz2eYhbPx+d3FKlmLqobGHl+ieci7yVwIDJQpMIvMSZnj79jTVwEckhWKwYw5QrimXZL/Qxi3/Aoivp+jWoUJhZyLDpvA8r5lLVblnTDpi1m23fabKHVzl8btmu3SL1Pa7MTlwmODWPkmTKqc0VMdMlxl25Q9bb6JMnjVNcEWNAi6SljJi3aBECkxG2Efh7UiMMi4ljyiL3ZWsx/b1jPtzyZWkDmxhp6MIPNSDOorUB/59ppVy80auO8xan2zXRfXtCfGZaweekrwuVMoNrhZzcw0eBNoZGY5tXVunbOzeOFvoOxwbjwh0IdBpa9qRpQuhLvRR6OjI2yli4ZrLNofXAsMVtmVjHybS9YfffPsgnv8XtdWrwM6/skG4u4RMAUS3sxQvIQ1eUgAF2PaPxCK+w6a/L11w/joUOzUBsV7vEvv/GHfj8ljOVrv41sv5i2QXzw0MfTzT4qPpuTqS2NRKDGciWTMXDX2wcuVoDitJJh4X1LuFLHT5ywd44d80n70EMP2UP33096VESdMCxZlzsxAf0YrhiW4wFVkq5+HT7Ee3bPrhY7sEOaIzeIecfCOHjYpKslGJJxYeQXoUuPzu2y19+Zs+HJZpuEhzINB0XvcuKSLLr8ouVJOjTO2E+/QNZn9Tp6snlr7n6C2PYhvKVGJqwqTUVQElALyMekvD08hLD2Tc96XCCdqrYe0ZOHxaVd3pXbA9jMGlpFX9zI0PiOyCqKLoHyaFQNHNWl+gqwMcY61PH1MzIPWTpTr8lIaOTK8TDnSWg2JUPmtUHxtLm+8F5kWDRewj327tzhDbIUmskg1UmrxSuadT+RZg4jHDt5gIba0fU7c8ZrlTBGqQeznscs0p2Xz5BSpvl5BbF69Rg7Ox3/qkVRZ8yUBavBS1L2Tz2INb/m4PkUSV/WyoPjFPIy5LkW+fsw17W0ZbtdRk7hym0U73kmi8yJ6FQgUCF6FnunSd/sFT7g/YENNOPpKF1eTOUSaqEikFohRmYoveG8DLXCqgwTU4inaEoAtboMOFiRvh3El8crQ61MU4RIhdwQ2aUZ626YgpszjHgTfaHlwXg6SOFVOoTuz59ceCmuU+uWOp67XvfTabv3bE90BnDsBcOhfUNGQ4oWNdxHHuOieqsa0ui1tTxnLywPr6VWxkehkkfzrENPcGwnG/Qly7V/BimOVoztOJvBKbI8P8TAjzA+yIs0fwGKDFX9sILFJfKnojWuMeBazqGkqNIWZS2XCDOVtfz2N/8o5mqpVgihJ8dYPC0nr0XUYQVYMRLlXRIzOxvYge+rsQJKhkW/6PVQRteXPAllDa/296Ha/5Lv/Js6u+xJhLW30l9GqHgpcyKTlXgELtQDSr20WGVvvvEOhuk4cfKK3beDlh+7iqhsDfBgITLw0BzMddCOs0qhC7nAhYrd9u4ZRJ0vQe9f6bRxsAwZFkVPwh1U/VuL9uq9e4r26U9yriUqb1egtnc+SabkoCvAS0xdjMdoqk2hIB6KrLTCmKvXrtJW9qYvZBc4Esbhk1M6oRk2IpvtEKyPaZZZk2eiy/UoI0H5TppznoN2U91KGCaffr6if/xX8Eq0SuLbU5AJCHMVeU4oXCS0WKt4Dohs79zpXqTCmjqwF4lYexc/EeRczpKMmKccE9dIRlzGxTMEaqAmjwfWLhNc5LZJJBIukGJeJhtYQ3ahnb/Vy6Nxsh43rU6EpLUr6IVci0eyhKcxgQGqBHNpZAxy6iQoIFpAPFygforBJhGguo6MwiJC2iMTy7CZI1vm3xord9HSBqU5p/mAB9KI8VT9lkI0F9TCANURbnoInbxwvy8PfcJjcQ8wMyzMb+EeYViyua3xk/kLBmxAUWrvgdcKF6cB3KUDFcLO3AgeDWGSug4gQuXeWCwVv+bMU3fvRHhcxGHJ4Gjd+aP3v2nzUTpIZD+FOira1LTRtiNvhiSgiuF9/NVZRfiLvkWCFIFSkspVsJqluGfM7Yau56yqbp9LWc7NMIdpnTI6fgKG+DW8n3vopPnzHHQ3YZOkMEN0XJY247O9efQtjMs5N+7ec5xr/cuNGIuEnjwodFeXBZAEXBSvaucKHdcMvEkxqjsx4bH480nmxM9QItnEw/CUKbvlndFh+z6Emilk8sSZOLh3vz3+8MOkRgtp4WgUVU+iyRK8GUkrLNCW4/TZC+Aal8gwjaPlUW09HUvWu3UWZqryBrjZy+MMTtygKqDz6I9W1vUQCtXYD4+CcE9ssgmkLLXD1fBEBPlVg69oh3n+iVoyFoCK0xKS2mONHY8S83eTMlbdzoKng2dh0w4TT46wWOSdzEBWEy9HRtLNr65ZN+uur9KLUaoe1jWbRUHQc5/E06xifa55JT5Y8tIj1eXgY5iTf6xhCW/RJzz/chPvxiS8SRmJ6JesjoqVtovOe9tV2cxOXiC8iyZm8X4ZllpCIsdcYov1Y0e2KjxbBwmdxi/wDy3iS+fs0vHj1oTB6AYk76LvjBikcrkr1SWBJm2r1CKJaVqNBKMOKh5QNV5FQaUQN66jVD8GuxjWMl7OEEakX8j8pp02jrcyPKn2JyKIBcfE613ShSVeXXKyZRDE2xEWo4XBeficOk1qwcWcTt6K7su590mMKS109x7csAT24dGTj0N6Rr4NxHNzjSCltaHP11Ew21wzYk01tzEw49aam3KQV4bYiW0yJjIiev6OssfYZl5RsHEiE+P7jkJSv0Zly2Q0o6RAlyHPRSRJOVvyTPS7Z4zknfImkoMYHunl8ncwq0LrQeb4QXRVEJFC0a+BZ9FMG5SROxfAsC6QUMDwNH+KkGkXgHmX6xVJWHyJIl+xd6QGePj1I3aLxMoihjq8a3gsX/9qzNY1j+W3PRQqhUMcahYZRUke6AJbcScVpkYZKHeQGRVZXqHYPiAx65yfqH8qi5J2BFlnpZBnaXPwKgzc/v7rDvxtpXnVp5551lqZYOFjB7ISBk7rLlxbDfECocPgyIS9f+qMXb10FU8D9KN+wbb1VFtv9yoPcBi3E/BJ1puRVIN01V/MLdN35cK8vXOuhklKoyvo4Dj4GBWahlVN2rOPt9kj91E1uniRuH0JSvXDZCT22Ul4Em8dO8uDyln3pi5X0BoGJ4pm7tRXeGgThkM8hYxnIoAsvDcZXb0uDywWtIylUnr+q99bcFAyQ5wGoAT2ukufeR7+x9i9MuclC5fSn9Ibgn6tr5BwjKeSsZR9jDMvSAAss7aT3kN7du2E9dlEOp/2JMIl1F1RYZU0S9gKa9WyROxQnd8tjN+R4wKuoqdnBua1tEBT+DcPW44yht1IXNbLQ3GwknEBjF2hrmeZ1Ly6ASwDFKt7n0htSo834B5WUc0+9SF8FlT6XOiIv89AC7g2x0E277LrGJU5JvgdSgQk96nwXUC/F22me1VY7TtrIiS6aLmnyNU6V6pxhGJe8KOFGTu/G3uX0dR3GI0sLRxFq2mGu5Me8Gr2Fel4HSLmhBY/OSwtQcLrO1QGjVtnAc+tAMOXkgVVeKujogyQK95rHqQ1FPNGSoE6ZtAbvFTQo6UsAxcYissKu2fJs07Rr27LFQO98DkIc2IU6zXV4+YbaF7Xsc1B8tniKBcNtaKAXgz0/rnZAbhX171/10olxNDcIct1PIQxbgJrEUcLbV+28f7+a/ba66+DQUbNmy5Wc/EjhuU3fuO3CAsUSqgROQQxsAhdoCp5dZud9ANyGQBPuyaQzuOtOGD0WE54gqut6zWtneTKaEA0XJzj2PF3qXZ+39OeWzAsn37hBYr4aDmhhyXjllaLpknG9g0dXNKGnEd1NyePn7Jrl685B6WxYdV6N5nt3kR1b/Uo9wFiT1rO+/2geTFHKHW+3+zo2UYecy8ALguG1FEVD3dT64z9xGc6aZExiNG4wnV3WscmvJXFVvv+q8doE8Ig84RWpPKGR6eHr5adWmhxmbHAHG/KVrlP8LStO4wYUHfpPRmpTAYnLfwwSmma+k4Z8gPuAmfeSpp47sik8941PPL08HrDordHsVxaHV4VG7udFlWeWbdz2zbbSjq4ASBXPBeBnt5ojZBB2Jd3EmB2y+BoF8waykcnR8ZUU4PFNAYge/rwj2xnTcG2Y4DbwFPm8UQWNAfw/FYAbotkfRY5xyIhVFHFoLo2wu8myIa5kWGbUoaN3bA4T/hJ6n4+34RhAZzt3GqTFMzdmVrEmxwJRrEMvAcEzjTyeZvdnCu1CQ9RSQLX2AbLWBKf+owqxN2wu2cWMUeIBgTNISqetTijyM/f4S6DsL/0t2TMwtvQfA3yWDDYvTyWP81ZDcqEeUpjG6qnSFGzeeUBfQvo5FTDd2IeOqQq1rWvo5gXPmtYb2q8V1OpbpExQfw65JVnhsVrqsI46ttDWGWJZFzS4xaRzz0cAboF2hKz3uRZrRK+NbBOahCeKmK4V/DgK6sp3tSzqmqxxs6DbLLS7N1EL6cDGJft8IALdurcB3b07XeDlOgbjcJcs//8J/9XjFnmsfyf/+krIMLjdv36NepzbkFQGrYD+/Z45sAJMUL6eYg7txMmwNiJAsVoBK7q2VL9CBdfCgsYXA8FtFtqBvO7KoNPnn7fFdvlsezYsdOFn5RZkOUWcOiPNlBJL/uX0Sqq6yAD4aUS/D6HstOVD/vt6tUbNgbW0ZhfQgB70ba0waClCVY9ca08X5l59d55/8NlvJYtNl+zF+APg7OAa0wf5zbaiTz7VLVt2z7txXKVlbsolKynFHzezl/qA0ehzam2DqUkHeDTgpLHlhHE4jr9gSfDEj9j74yIOr48a1P6W/l+lz5beimqVrPQJevhnP05CuLiK7yX7De/CF5MQKBuX0tFE17vlbHyhx47oR+kFKevANY12Q7Ia91dqMcRqmghureSyHAu/uzlANHixLNcWrQO7mqWcy7c7cGBfvvgrbdsN7UtHcj7bWMxC9Sa1KbRCpAKpjZH6LtAiFTECyrq+uSys3s3LcALGR62efhA0wND1BchX8GznuJYQ6jiT6CEn9+y264Nj9kIRUJLzA8HbN34hjiSVPW8GZwyStrt2RgUyum6WzFqbliEJ2ojS1hezNqYo2621bPZhzVijfDQ1jJwax6LpBbiefg08XeFYXHxbzcuKgtQLkakTsI9kezUzgZmb05ZHr3ugtrUL1HHVFsNQQ/Pr0bjKU8DeYhqaA1hgJJREa6lz6ZQCLvpuKEbFn2n3/0R+4YSm4jPP/4t4p1vknIiaekQGT15SdGXWn+TRk8d/b/U0XiZ2qxcw+NW0/SUzZEUOfreWTt95iJvdLco5hMD8I0//s10jWk1/K//2/9uJ947Zhepf5HVXaS8uqkJohRyAA0NBRuFk6AHsmPHbtvc3eM7mLQ4x1mMemDdVMgKd9Br6p2jNGoBt3czO6B2XqUCxX784MIFNHAvk5qNzwm1797U7Zoo+trZu40YH6BPEgROAouMx5LEkhS7yuoqnSqiU0H9hIp29Og7NniznwroeWQPKmx7G+JHqPnneUCOhEMM+3CIZkone2x8db+70QZFv7AKdbvQb09+0pANmKErAO0XrtXYlSvS89Q5+RZuwjW4sFFmWJLC+saFvY48GLOSQV9vWJI9KPNO4pV1Hou7EvHtYK7P73DNs3P6z3SwzHvJju27rb83UqIOCpZOLFuSgHK3MrEQZIDyUP/bW5rwIju8/YSKHz0zlHo5exN0ac1kQLvv3rHY/HLZNWtIew7cvGbn6CW1a7nGtlIhrkZchUZ2RHk6tBhpBMspUkIwDZ6zoApbpX3Fv6BYrmZixGpHRqwS8tw8WNoyHssUQjv9aAAP0//pNt5ngUrsCZ7JtRuESkwJRVphQKLT4irHEwAu1Xr1FNZ8mSKE1hysU9V2YhLr3lekVeIhaeJjcZwQDE1q+G5U4tvrorSTa3FmYJNe977UsXH4Bp5wG4W68YwyAXQnQrlXt6Ie48xnabfJm/Dj82bp6eQwPGL95mowMgC1uRoZIGqXJEYvrR28lxx/r4ZPU+VUNxmDKNr02iWuURuCKwjG7HLA13+Tp5MMin51bWYHarRpKtskuQ5ZlmD1IiHg2SsZlqa2T1j9pmdtYLbFXj16DnwRmISwMfznoJh8409+K+Zo5rH8s3/5b2iFeRSwjJJyB4mIXSHK6GZFPXfF2eBvAAAgAElEQVRugC8s7VZKD6uvqwZIN0XWIALAyHoo5mKgJGnQwkQSmq1sinRJxpgsAvE0YYW6+/TXceVy8z5XjsdrEVMz6mBiPblWq1eoyjUP3ZKWtg5rA/sQTfndt99x8etmBn1ryzLi2xSU1QMQQxqSetdsZTtM3C127nqnza7QfJWdrhmq9q6tU3ZgfxFDd90++BCVsz60VIpC+1V5nXYt35E0eJE5cAlGf2jxnT2/zLAEu/KjhmW98Shb6f4kwgD4s5d35O5lGAA/iw5Z+oh22rR7pqsoJSz8velzPlniuFlopENEda7+EGnMMH5KR5K2xHC0t0BC3L2LLnvUDxHG5HkewiiiKjo2AIcxE51A3qvvlNp12f1uDVy34StXbBOhSzffHSLdkfIUM2dZ7UnYmCrpBDDN6yLEVYnxxbNdWaDf0s3rtgw5sJa5QgKDaB6kgpk9Ch9kpqHDhkjx9pOWnmQx37ozQYuKEFT39he6KoWtCb1tJ3x/gir6O+Bid27SE5pzqczfuyIwbyXAJZzMQ1zZimTQPYgRS9UHXOMcCvgZdcAlQTUn+T/xltz0y6i4YYkQyD+pZ+TOa9TYBXNdeFCUXPhndI/yMH334LOCFh1viRIEYS0irdUg91CHgSkQujSRVsbmE74u4pmreR8pevg0OdcOVslKeDIR1EUYnoVJOo2CCK1xta3R5i6P2JvXCRNSBglvVYW1qq2S3ahDgKqWPkm55l1mzQfs8p0GO3IMcJ1MbRZqapzkOX79jzcYlqc/83m7ya6/IndL7pCIZ5jScOozJCDczcBOwsIrNvX6Fh/LKPmPHVIpqARkJRzBdxO3bALJAnPIFpM31Zb1VHzo36GXKtatp7Sd+prVJkXJgJ6HGmrl0K2YnqQQEGJbDoPYUDNhvZ3ztncrwkE5UoDk9VfoWHfyTDuxIfH9ijogzlrv9lVS1sgrTFL3c+4K4t1qXxrNwl3PIluAvozCjDjD03el+MpCkSz88+mhz200LPKMMwwmfXbdj7sYlpJn4G9c53OEES/bkbIKW73u/yVrVAJaS+/Nrt1NuhshBwrlsvMsxdHpaGu2fRgWsW/zTDJNNCfvKVzRc0lhqos+OfagMDFEkKrrqqij6iejM2HbKZdomZi1NomWE3bOkUWb431VUPXrO7uJ1RWXk71jM5GHvDBPBwawGAk5NZG5mJ6gzSztQ3N0C1iha0Dl1h1W5OdxmkSdunSFUguKGutbCYnG+CybnGex2b+971Sl7d27xx588F73nCuxTsIwxEMaR6x8gu9R9dPhfJrkCgUW5ySiFPl/jYvEy9VBQaH+MjF4bHKiA0S6JVZAhF9hFvhPnlJKkXp45sZJ8zdCeWenJ4cnSmXkqbgV4F3KGGmO+8oKnMPDZwpTCYUE+NawmeNE8JxgUeO1NNXNIYNKTRPeeaGO8hCkIGowMtXexYJ6J2qv5NKpaFFMlDRr/bnmWTtqcl9HNkglJQKSK6tVTyWqidQRMe54oU30Wa+m+n0Kbd6q9kN2/maBHl4SK1PRYpLSEEGRcfqzjYblkaefJY06zHlDItC9A+2STtjx3JhPZtfY1DR3cy7LG6nW2MN8paWfsZDWE7eiBkFGwWUr3QNaW5whRC2vRCBTGBnR//25+PkCr4k4WOcKA0XkxUvaOVR9jEvIgKuGYzctQHraSKfmpq2yvhZMpgl1fXkrjbZtZwPiRvJ8xuzs6Q8gu0mEiVT0Ms27EgjotsH/z+28f2thrT2edNeZlUmPzZduybCkF5Nh2WhcPo6bEoBixu3xES8dPTCA5N34aGsy6u+B++gryyRlhuXu54l7CoZNcqE5bxMV0QdYlM2ERQVp9xJry7XWeIukFZhLhGlK2seurgACA4UrfenKRQ8knj5wyKDI2gy1JE0yOsylOa1+dklJXUoIq47MhDxeGZY5Ksq1e6tWSn2NZljoKoTL0zWgGi9nhS4C8/BeDp84aVdv3aYd7DYEkWBug9MM3KQJPJ9txstaZWEImFQ7X6XQ5YXlnFEu7WFoANr4ZDh4bcENSYg/LM6nzVCUdplb1dSQLp+iQFRSoSOEU5Oo+EkY3BXcVLbhzfbiOQXgKcwkUuBeVKtl44Y3vBU9f2+xkT3RbEprK+b6ggwXXpIysN62g/vxbZhjOQirZ+UqiDJpETbVUDRZC+aS1zfXUA/m2FAAzsir8R41WYDHVRJt0waAZ9lAfVou38A6a7Omhl4uUm2G5S6pI8AQIehtDBnlCYRaooWo0HOprsPy3Y/YO+fRkx7RxkudnbMkhbcFoP+nf7gBY3nu81+0/ut9DA7ygT4AIXuou3CMWrRwX/jhCochjl3OCV++2GPyxVcMakamSRFsfM5j1iiWc8V8HSql2zwtqlN4DBvcxNCVSLyP0q4f54vwwgvJfeeQccmxU4oQJJexsYCRaWFQoVovIrJ98wYJQHhK3T2koWcn+H2QCaPGSypMw1vBQGVhRtyHtpKsFD+7xzVUwx2D0i2X3/tHrE0al7Ufd/NgMg+otHBLIddHPh6j7MYnjG6Q6WLRl779FtYyduuO4kVzUamq+SGSoiateCwSO29FEtMNiwB1FUo5FlN2bF8g4WmKrCVPd5FrOXHqhDW1NtqnHnrEFpCPuHkMPgs1VJtJaXd1dzooOMNiXWKXrBN/CYBkGs6K1PHU1rWDatox5sUEXojCFoA4ANutVkkG8SK6Pm+fPmXb99A94eB9PrHzUPpHKO9X2wxhRFUwYedmECNnU2rAW1Fr2dq0SOe5Tlcn5JqXheF5Nkm9t0dc3DzH+VV75LGEzygWEAPkbWZml8AaaSjGuYaGxjwVvoInJInMZae9B0vWOxS6R89/ifWsaupIUKsBfGwMXvEsRTinLCQJ2JTfFobpGVevQvQV4p+pdhZ2ZPcq3auOzzrA7HejljbyEOcYF7gz9SPW0zQI7wsahtY0H6+lhYMwzBytYesxKrV1W12HZYHoIF+nkpVhvEZKLUhFVyLgXUliZbUGL7+FxEftHjtxkX7Q9H2qpP5OJRTBdo4N5xt/8pWYlxnG8pNf/hVA1bPgC7ijjmIHOzMmbxgPRxrSbuV+iQbR8/Yu8OADEY2R1nbsjKKfqVLpT9F+M8Ii3Yziu4zv4nUYCqcE5okcFm5DxKbuAYXVz5p5B6/GHaXwlojBtXPrszn11eXB1QCCVUNQqlUxhWJ2acAyIKMjxPRTIgUKM4qdN+5jzSMoNyzOQfE3ZEZDD1jXGJ9a8yoyLyfe/vFfH/XoMs8iDEt4BWlm3eUw2d9jwjpW9V8xLNn9ZQcKjk14fb4HMzklaVmPITmwZy80/za8hxp3m32zkWHhp/dIEpU+LR5hcMLT1D53EQN0+NhRbEHBvvDc81ZHVmccUuNs/w1rY0G14g3JI12grkrufB3JARmX8SGkKgBsV1VWADZSgVZMDg9lhoW7QoFmLa+NLCzZK8fesXGYz88+/4J1dHUjY4y7zzOeQTyqlW4DjQDQNkuHSwwLWy8p1FnrQp5DraCLkP6KLKhF39T4ZnwlaTA5NU6W8hgSl5NWR1X31p0kKDZvcYr6HP3D5VVVYzgq5RWLtEnx6zTFk6O3kccYuuFZq8lZMpWwghcUEpC6FQXee5An4L9GP1VP42GW9ipJOQQ3ywFwD59ENItNwFv+JkA3Jrd+TRQErUR59YSCDlP4mtBh3P1PXSIFDE9aY27UelsGbFNhlBCKol2ydpAD3POuUbasIJEv1cPl0F+hJAGt4eYG1nCRYl3E5VfwdAzd4QpEv1cb99n1iXq7Pix9GRXail0e5SlZ2ck3/xQ+nFZSZlh+4Vf/NYblNPHnkLtybv0yd9tp27GoMm5FGJksbx/W1BXo04kiW6DG1xGDhlEWqKR0oNTAgg4uUJcIdu34TsaKXTElR2MS6/x6ID6hle9PoKbvOBG3xtLmwbpjQe0EPApZdXU7pOzKeQvCHgUiT6nHEBmLZYBf4Smudh7+FJdeZlj89fibysrjK6sXjT0t81hiR/JhvYsRyI5+1z+VPheehu5VLJ/YmdyGe1rvo5/NQp/MqLmh82PoMiIsdRfd/7X+AN5Qywcunq5GUiLlDRiKnb2qHyK21pgpd6mxFcipBAKHUY8blSx4CYAabPGzqYV2IRQWfu+VHzp94Euf/az1FJBYxDsZ7Lti/dC/QUqsirGvoTm8jFEd2SJxS2bAU6QTvKQil5ZGa9yzy6q7SHVKIlMkOq7h7OVL9ipl+t0UTb74wouAlhgmHnYez2YBvZ+C7oNs460PUP9nQYgAOUe3vp2o1g3iptZ2dVkXFIp5Us86jwROJdZ4qf8KpSJ0AJB8Bkasq6fHHnv0cZskE3Xx7CXIk4+RPWyC+yTpSrAHugrYPCDz3FU8IxTsFqjkRmZjHOMyMUvwgOh6EQ94ijYlC/wbd5mzwDR2HVoFjNF6wyuHkxRHcu/9WWgWeTGmh8OxjsJmxLx0SEYGJM0RfSD5rP5T71XXiVqwmW2bq2xX94zlFs5b7fKwa/JUuthRRCCg7XhOpPLx2mcYo02b6mxTu8S+Z/xK55ny1blua9/yCbSN2u3yAO1pltAw8rbIgVspbBdTW19/8vv/KVZAZlj+6b/87+36rcvWf4Pu6d74mYtzly0MQCze2BljwoZn4UVaOpBbr5BRdO9EiDmvKT5TVkjaDULf0wi5AZJSuLvweruDhxq02Kk9I6JX3VOJYzkhS6lwqVXxV+e6pGa53nrSry5Vg0pSUT1/fTFF/C/3VKFXkZ1vnvh9leZFKv5yr6rkhWhY1kDlNY/Fo+60OOXyxiJ3dzfZk1JI9NH176+sO8Vd3xPnjR3Ag44IPdzQroGm6z6agFS/R8cK4nNZXYuPiY9vuPbZVcfPRMJKr+od2ssLeCnbttEcXl4lNyVAVOO2wMLSFJColbKEeiYNYB4CXzVXesAzmjBGf/f97/kRP//pF+EWddkk8oXvoxEskaldzW1mhBF1hB1e1oY3JBas9yXm3gt4F8OAlDfgOw0hmtWzaxe9jra5KPkb1KacP3cBIfbH7XEKWOu4hhq8zrm+GzaEQl2LqOuAmxO0ca1xHkgQOVV0N8fuXoO6XzulC8uER3XQI1Y51xjnfPc8vcXPHPeCm1XmjWqmtkN7uHUdfAhp1C+8+EXr4rWKeQzK7E2MyhWrKl5BHIz+3dJaYUwwY07EXKSAdXmpBoIlntAcmaxijY0XIXXCm5pbVuKgQagF46qQW/M5zWGlzJP4rZ6XVoaMUOiqxLfPtvRv/XSMRfPEU0yxAbnNUC0YQGxXU84ePLTN2hrGrUjnycp5xoWUfgV4lnoy6YhF5v/MbKUNj5AF4qTNzbXW0iQRddajqsYBdqtzPaj2HbSb41U2huFUAY1HEF54GATQaOFb+dFQ6Jf+xa8ha3ADIabLnEAIe2pdySRKelG+MD2DkEISD1vU7U+WT7sF31434ysoBkFNshR7qdBJk7HkFeioXFSFWJ0yShzZBZsdDwAk9c9JXCxcLS9yk6IZY7hAdkFeiwZVdQrabhfU19h1/5LQs8Ioz7HLtPAhofJqGeENoJSi1FnETkkEp3WrPoxcfPmTSkZL20jc29rbw1vS13rjtG75xzK+uyNT9sZkuMsMQLQxDaMqgMzPkz7hpy0zLEGcC/ZpiEHHl8tErvtkhI/pr6V/OaTGJpIj7dAMQ1bPSgJJWWGknpcyJCVcjPPIY5FhqaYC7slnnyY86bS//e7fu8f1pZ/4CZfAPPqjI06ge4rODI081ILU/NS6Un2q8VKULaoHR6mm2nmeIpf3r160t8+8b1Po4ja3t9u9D9znE/nI628S96/Yz3zxi3YQlnDd5LhdPfwW9H/KOzB6OanjCQcUB0P37xX5yUOQvojCD66nsKnT6rbCaSJcq8DAvHPxAlmmsyQDJdMQm6KAlVXO1UR/ny995gvWWY/Y1OQHRAinSIXf4DxTrjPsDTA5jWa2IFb48IQoYTTkjSxg0Kaowh5jl5+g6V3f7SobmlQ/K+kiJw6IjFPSM5YolZ6wmNeO0mQea5mRcT/Z3RJ5tsxVX4Oeb+X9ZICwEG14jo8cQP5zE1XrMGmXab63go7z4sIAzxTaPjwaYSNLS8hTkt2ZmVkCAKckBmyyd2ePg7urVDW3U5u1bC00i0M8DeO4xP3oWl0mwaUSwiZEEWel/fmffS1mWuax/Mp/9+voikxivRCSRktjmhhY5e2ucYF3oZqMwFli1y8XfcqmqSa8q9v5IgoLJiBWE1MLWmBXNpk9TS2DAVDotSbExlnjJ1k/ueC+M8p74qziU8jdloVUY/WUrA4DyCSexbCII7OMFyJpPe+uqB0Bb0SEPQF5Atq8Z3Namkp1+g4Qq6+0YMtW3cf8s9xClIU/yXL8eANSftjyECUc2sz4uteSqPeeuVCqN3l1kdKXPc/OH8Vqnlnzsc9ej2ex/pri+tf7Kz4ZvKTDdVW1tnje4WUqkRNj5e033KPS+YNqoH/XN9bZz/3Sz7uheemHL6H+30Fx6SN29cpVMIp6e+jBh+BZsJAktiSj75IRytEEziPinciIY4imHzn5lp0B71PrWWF6TWR6BOAP9A/Y7m077ac+9WmMypRtY2Fdp9Bx4OIHhEFRsS7CVvi6sUB1+b7+3PuFvsDcauxsQ4ek2wYgcbbee6+9O3jDDl84Cacmy0BGqKEM6O6t++z5Tz5jeWQFpm5iIOfPWT1teBUyOowqzpvAXc7t1dAiy6n1YWzBXkczg4GZRXd5inKS62PNlJcs4cmoyFOYX7TAkQusbgjKmM7A8/JNUc8xc0bkkHgYKs81/PBKvzEMvzKhun98oRo8FZwO2wZQ3oMURvdmdWBo1ZUw9IQ7c8OEgHDJVqdYE1orhEKsCxX2njt3CYypYA8+/CDPE3Y911AES5mYAtwmzFuUUZE0RSIURnygkfY0jD/Hv/jG7683LL/6b/5tuDek2rypk9wxEK85wK856Vjgccyze3nZOwtVbSg0eZViUlvM8GKkWRK9kT0w8SxShDE69gKGKvL0AWC5Apl3mVNtGopWAoP5L8eu5cf2XsdhjBRSVQPGLhLbS67RCVXCWxy3EVBmVGaOEHJpR8WFZ9CE63hJvXYD59oE1Xqtb235zr222ANv2fhV7k3oscYTX1u+mgRpwd7FM4nw5m4uy0bDkhkXMSQj65IZagdz1xmW4FZkXx7saEHIdGbn0m1rUt7l3LrctZBOvpk+y52lznthtFKKUsafZy1ukl7O7kQTXc+9c1O7/eKv/BMbQKPm5MkTDph2IS/ZiWD2/n0HyECQrpQx0TjIiCdGte+4mh96ZvycWBi1lw5/z64MfBjlG0qR6nnzWW0Xn33qObt301brw3vZjCHY0dZoNz64iDcBsVMbEbVhK4Cty+JEkYZeIuxdRqC8Su6/yk+4N6edCeQFqG05dNBuUTvz3dPv2hhFt25wuT6Ff/X1jfbko0/bni07rJoOAtM3XrGK6fPOjnVxMgdQfYi86Xy0KElzRxCClrO4M2xgM3MFugoUSNneY7emG+ziNWraKsEAVcvkz5D5IxddhDs892lapWicHUeRQdG4SUOHX0RUFMiOmSQogTQn0SfWViOv5eALFQhzWlhXS7Si6dm2HSXE7XBQ4AdBXqzBSC+zSRch2gkncV4am3f/zWv21jvHEFffbI8/8RQGPUfou0y6f9qm4YcFYVC4ULRDcS6PbtzXU6x9rYlvfX2DYflvf+3f+QSWYZCyWTQmcqNZyuAIa9FiLmLpRVxzkFcTzZmLGumYODM8yPnU8yY7sd4/DTNWRYOysPJKNKirjsmQe/eWE0EXl7eySPymXUzsP3lN9eTcBQhOMeBaYNW8V0ZGKcJFwDvp1447q1dCQgyCsgm+IhMQq5DCbyltAel672JBEpD7cYZl/euZyJVPjI8YFg343c5QZsQ0wKX3JOPlbm14H84CTF+l+DoZmLVgJ96QGZby9wfFPP7zr2QTM8PgwZ0b+eRey62X9gxj6xk/x6fi3SG5EF6Sj6JjYVr9K7Z9x1b7+V/4GXsPLGVo8DY1OS32LC1eeuiwqBSpnnOlt7fNvjACHqbIm5JhCeLhHNXprx39gZ29es4lFJeRS1hVShOPdBtZop965lO23HfLpt4/bbVkZrqa4WPIY8CLrSLDZCjNVSMIJdBX2ioqdBn54LIVb+E5wZupUBdKNqs57m1aQDF6v5sefdDeHei3dz446/ov6qQo7GgvmbFDe0m7s6nlwSfmbh6mmf1VPINoqasH53NKxttvzJecrEDow/DtlUCEQivWZtfu1Ni5m/SaWt1stc3bbegOjedUiMOndK8uNqd6LBlI1piHpoyvpEpVJDqPvnINRJYGhqqONHAdSYnezmbraW2w4T6uC0OSwzFoYBwUpRQpwWkAV5phbMaIQqjMtS333EMoCCeIDNoS4zPvjsI8es3DJn2V3t6dCLA9xhpfseFhNTcTNiq5zwiBIxNIYkSAvbA37tG7M8oeeCiEYJzuKAuF/tWv/8+OQstLUTrWEQgPZUISIeKxyARoJuakcyow0/sTS6k+pBSDmSmNzJhACp9cuYtSAXXuGxm5Q6OqaFIuL0L9ZRQWuSUGyPOWqXxGoZcstUKpRT5fK6EhDM0M+hEyOHqfSgrEL1jGiOmcszM0C6OMW9SYNa8jQEvHKsoWeaRZ15ZmuS8R+/baOox/ZZZ5vaW4u2HJ3hM/1wzO3TwWn4fpK12PpyQj9Cip86VFnYF4WoTunXjY8zHH9RAoMyhhHjxVX/I34rSRxvQD4h1EqKnFl4UpcXwuMrkqmbHM4n95sYcO7rNPvfi0nTl3Gi93zh7BnX7kQbARJr+KCysWEXEqjjhg6x39qlvBJOBB8L20Sn+pRGsvAty+dfJVO3b6OHsxcw6HdUmpCebAk/c/aM/sPmDXXjliBSQVWtiFXUGNhV+HIavbsdOWYOcuwOqdl7o/k7AKzG/h6lWbeO+4VcFVUUaqAXB6lRB8FvrBDBIO9chFzLfW20uUtFwbo3EalddbemjkBZ9lB9yZ3ZvIjk2BPY6+b9VFiGOuzI9XrrnPXPMMTvLiNI76VWFdzBp1C4SMhxLhOBXz/RNIPlVus9HpPKRM9I5FjSBLJZPr1Dp5Ba6Z60INpPpp00LvpRUkVW2F9iQ5QsnitLVz7ha+W9lgu9ua6H5x059bTw+dDeEJ3bpJn2yyVQLgVR4wzdqb5Qz1lMA0AczXY0BmOe9Jwkh5VZshG7797nHbs2cPtnarjQCwLzDu2pw9KuGnIpXYBFM5gK/B4KEtklGT0fkv3/zDNOdTkP7P/vWve1WoYihZBSmICVUXK1L71hTGQN6Mq6QlsFbuYC1PVruFMgbeutQp70gvYDBmmWDRvxjDQs9dpfMW5lFiF9ahvVAPhieTRcQ1zpkg7hRQzuAWVDeElb09gBsq11DDzTmiRWkmLqOQR0818vlysbVQ3TgkF9O3Qt9g1huFFVcdT4ur7E/lCzVb9BtZxNnn7m5Y1vsSpWNo3Epfayf8qGEp46Os82bkJSR3W2vdw6LQR7nb18caHLdK6RMyTtkxtGvyTBbQzNEOFYYtGZXk65Vfv04rc6Xw6KGHD+FCPwSd/6bjYJ998Rl4JTzKRYzJ8qhVzH7IFnozuBwUE1qOrEwN6eTVZjBMNC+qoO2rdJ/jHTt9xF599w0yLQLved54LTXMk58E63hh5x679oNXbeHCZVx/Udf5O+p0jTt2Wduj1AW1dFABjSKdjJdCbgG6iBLlb/XbxEVSrqSQK/Coc2xilVRzy6gU6V09UVdjL2PMTvdfJTss0TFqZggHnnvicetpZBTunLDc7EW8I0Bbd9KSzCgbVlGbG9eYGRfv36NffWz1k1DdGhGtBjBe3mID02125uIEi1JcFgy51oDwJ0J9yWaGKD1pdDz3Hdu34mjU2MXTJ9C1mbLtrXl0mWESkzHL4VVoA2qCdLhM1qoAobGO947fGSJVDieFVHIzYvUCckdvSgUAqECQBMam4+ABG2EMXjl+AiC5xrrx8gbgEvUSNjUWEC2fUoW1WMWBf7lXpQyQ1p6HPsGOl9Oh5IzE8jV3/u4v/nS9YfkXv/Sv4k2aKjx7qcg3E4OqRkS6riOQiObUQ5YPZ5ocdVywGmIVsYZqV+FCxJxQlcvXaAI+zk9ZORGqvOjLN8Xo9uc4jFyLJOnv695dcrkpuHtNaJVSYq8OaxPjEHWCnOJv8rjbvY3YrR08cgwj1ov+FEV55SnW9WQ0/TUzLP6Z9Tan5AX8ww3LmpdU7gnpPGuGpcyYpJXtd5W9XO5BKbbOwDt/VOVZnkBD9DGXK9zgtawzjGXhS8mI+rSNL02KjC/hYS7PWNyij7CCk22OT4WxWUtpL9vjjz9oD1CXcxmuyRbCn8+9+AQp2Q/BJM75Ll9RvAUsxqLkc95WAyykkmboyytqPk8KmhYtqzXdkNjaKRS9an/9yms2wXMuQkpbJtNSzyL/qceesAPMsfzVfqtBqwW6rF9JkZ7H87SIbUF+YwZMYUoyaWA2wgtX8ZbUzaFxmuZxV65ajiZyg2iJqEH9opIKyFY27t9jq1u67Lsn37FbGCH8Xw9RNsN7+fTTT5DFGrKVO0etcfE6qnACVkMkPTBBFd/J0xMWRBbNMzwuDOjjquF3IWq0TYo12yGZHbTj5+bt5IURcKmt3HtVVPpjHKdnaKGL969Fq2WwmezVfffsoUXKlN2EzVwzetO2F6ptKxa7UlAAafoVmshXtHRZvqsHZbh6p2IsUhqxQq/mRpEW0VUqgnsto3Qo4zwOu1mGJb9jm52hf/Yp/rakNjRwbRqou9qC51JP7Z1iO7/2qMSMzdw3ZnXNwPiJSybGNcZFrXqdxkEo9td//scxQ7JQ6P/4H/69T9ICN6gGUgKLvChQ+huqdmSljs9Oo6pOuwYh9Sz6pvYWXwBD3XYAACAASURBVMGSa5wApVeq7PqNG3bp6hXAKlqPqngrJasFxEmeUoYhUsiRqqpQ4j1N1oxBKKNRi/iMqmtv4/LKg4oNVu+NcgOHMzIvJLMmeot7KzIumVHJjr+WbckWmAxLppjvg3GXnX9j+JR99q4/E+i7MSsUxwivKvvKzuXPKvvAP9CwuFaL+wraEYPi7Y88cR42XtvG+yq/pyiAC4uszUGGxbVK3FiVHyn94ptD/NuRFoBMQRXPv/gsDdAa7eyZs/Z5ClofuQ9V/fEfQY47CTOWMAixIxci4CNejOfhbxDGNAcqxFbNdRLCdNkA7XC/c+S89U8WbRryVpHm7wUM0S89+7ztwCBMv3vCurlOAZaeCWvqsCo8mcV9+2wK6j/+CDQNiGqAu+zPTm9vQjG/Ds/3zjs0maMJl8oIxG6dZ451PPKAXaVS+Ps0oBsn5JL4QA4A+J4D99jDh/ba8vhF1OzessblG+ilgOXE8AfpW0Yg1QqJgF7Ec5FHrn3QiyAYK/E+1Hx9enWLDU032+VbVGvP5iDibXFms2sjc4xb6M8ME4rJCxNzuZEMzbaORnu4d7M1TAzbMELydeCU6jiWQ44kv3+nLVJDVcx1cC3oB3sWUbtzZIuqF4EcaHkze+EDq0KKogYwdhZPZ4UQb6qh1o5P3LabPIsFwQxVcHfQWupo3UT4GIRRhXVLrNFM2UCbvrwXcdUEjfiK9AxuYKOz6ED/1Z/9nr9eMix/+O/+g3fny8uYMGqywNJUcZdHYsqEJSvEpWOoyy0w+G2g/nkAIPFTxhFaGhoa9qrR98+eoUBpFAsYCuoe9HCQ0MRSbi5wlwz4Co5ImqgpVPH3+sTjxhTElmEeQXsO8NC9lMyiloU1OlpJGqDk86fz/1csw7oF6OFVCfKMhfTjkNgY0jVDse5cP86wZAs3PK+1WCUOEiLW8RXmKZnaDItxdy2ut4TDpDf7O2U80tdG78yxFVH1vXWGxIQSWbHMsqwzMukXx2AwLAU81y/91BdsdHgQQexx+8Wf/bJt6SCcGv6O1c5dIBSajRpgFmI05tATTaGrowvxVSQUmMODUauWty9M23vX6a6Abs7CUgMV6032zz//edvJpB760RvWjCdbAI/R5K8nk9GNNzOxudcGcONnqU7Xqi+SAMBUWh2GpYHdeRHm78zZ81ZJWK25U+Q9M40N1vX0Y/bDWx/au8gtLsKDqiFbc8+BB+zQPfeDaUDiW0BgnVBoZfx9DBwdB4SBae2GPfbrd01oH0ctxsiksY6dDLdY1WxVeWnHEm5M5G1kWuJW6n45BeY4Ytu2bscot9qFix9aH95anlCnGa/knr27bSc/CxibOlT1Zq/2QdDDG2EA63q3WN2hAzaHpzLL8SUbUZEyqJEFJJSir3j1+JCNv3/K5unlVEWGTPyYZZyHUTyfc5TvDLBulgkbt/XstE1dW0lXs0vQ31gzSc9J1d2Rqw1pUykUREfPwFb0pWxhDR5UEVvwzT/aQOn/5v/yHxgwsBVhKOz2qsGQorl7FXxQnf5kWEa5sVHcxW7c3SYGQ+JPdxicvlu3rH9wwC6CTk8qqyDjJFcq1TH4ViUMxI1CuFRZb+KNi8gvXEZIa1T1FvpoaUmFpcwWeWZY7grErksbr1/YpVHRlSRHouRpJE8oy8Jk7/3/3rBoRmSGpfwKY6Lc7aukXeuzPGDZMEFhSAJKjAzTXT0yDyWV1hX5Lbou+hGSocrOKeJV+VfmaK0SbrQCHn7yycfsJgtT1Pdf/oUvA8n22crI96yw9KHVgq1JzlNKzmpxLl3cCigNXjvHs86StCKZLTF5QdfszPUVe/Pysg0WqXLG0DTjpv/Tz33emllgo0fetg7CoALHqFWXQHZ320zb1gcet8Vtu22ERSYZTKetY3ya2eWXKFycoMNDLbuq7rEGAtgyIO0UEhFDzQV77dplmwQLaWLH3tq9y/bsQEy6Dh0SdvTC6hjdG2llMvIW5Lg+x210Gx5yc80ymB5RJv1ZJ4MzmRYgyk0tN9roQovlWu61lu57bGKuCob7pIu051jgEp6qJ+vTRGpb+GPfzat26dpZANgK+8TDD1gHC3gEKdfmqUnbkud6AGbFO6kkQ1a5Z6fNkM5fQp82gEkZ7Xieuq56pemHbtow971A8aZqgxbJLlWhCldDP6nD/ZdsgIxQASmK7Vt2YjRg2qoYlxtwAFqOgbC2sk3JN3Wdh+F1rFUOku5f2VwG4Q++8h9j3mWh0F/9T/8ePQo0ODEkouyImyKdV5HSJBytMy3h9kyxow2Smmrv7LBWvnXyATI9fbcwKsgJXkXWchJvxwu9vUKzzP13IxNYh6Z9eDFri2Bt4sqspDSnMBX3cOIrW/ylRZ48lvWLLhmRDYYlu5bS7psMiB/XRyO5/x9rWEpXsf50635bSzv7IctMYmbB3Kwm76J0/3EBMSJrzkXZkTcml+NPkRlKma9kPDRc7nDFE/bjOalqHXi89vmMD5Qh/BsxojjR3c8vHKOFjMqu3dtthsm/tbPHfvnnvgy1/pIVb/+1NdKnqZrUTg7N2mq8iUmYtpUoOC3MEVIzD1x7h8N7caOuW/YAz3lgus5eP1+0qxMNYC1t8GG225cJsZoQbSqeOWeLNENrYYLnEZCSYNFCXc7qD95vtfsPoNnShHtPxoJrqwWotQ8/JD19ylYI07X4VIRYZE7PAXZOEM5fEwDctokGXj1Uwot/Qx9jlyWCF0I4lV8Zsbnxs7Buj1n94gd482RA+DtKBWFctL7KFPIlLLYKcKrWvFeG1Mp0l23Z+QR6P5O0i7kJbaIecbF7qcXq4pmoP5HouzJMeZulvufVN15Cne2GPUnpwmbW38jbx6wRjlYDb6siqdJMtNCwnUwW7OExRO4XYch6FtTnLeOJp1an7J+gC7J01YRY7c2NNoCnNsbF9tx3vy1CoHsddvMghYfqGdKO8FaOcLOK5EgdPZ1V0SzaiXZ173qZsFFPO3spjpxgZY3lIPBa4rJ98483qPT/xa/9OoVgIObETjUaJVHzMRryVERemxdfRCXnWLyB4dtkaxpcva2CGx3Gg+m7DjGKWK4fRFp1E9T3eYwZbkeqf3FeRIrNI5bxxRwlAGtfXp+UPl2GWfobMjOVGZZyL8I3df4vFGI+usOvS5PqHcnAxS4fizRt+aWwo5xoVrpOP1H58cvCjLiE9HV3L8NHpWQ9IhTciMusG5CPuZ94uuWeSPq3sOxkcIOtuZ5Yl1WE6+PuHUo3tqzQ9OOMSOYFxbXFBrECGau+kS4GpDnFbn5g3yH7hS/+DIvxgs0O/jXuOECrFOkpsa+iH9AsbVwkUzk1OcAcoyUpRkYNt0SRlSfvewETeXa1yU7erLFjfUt2cxpdle0P2D/53E9ZLwDp8Jvv2Oixd+mwCJcDVz4n0INwfUGeC5tdz8GDNi/PR3wzMIXR02dsEfASIpXjKmoZirqxTVNB3fTgo1bRu8fmqIk5d3UAA5G3fRRAanP1zoMqOlykRqiIDCbp5qqpI4wtAvPU/1R5MWxcs56fe1z6VoFjBZ4KKeWJxU7bvPNJu9Y/jJDaddu1YzcN4nqps4QwKNIeH3QYXvrR4Bzq4XHp2hV7HbnV++55yJ4A55ljXc2+d8bZxgWyPNW06qjbutkWt26xWdagwGv1nZAnVcM45qizWqY39sytGzbNhl9DCIQ0vw2p1/ZWNI3vvc+m8C5O0Qnh4pUPnU/WhI51LR5NEa5PHqa0mrx56tyR5Nj8ndckD4bfHIBPBYjuKaXi4D//0w2U/u/92//RJiVODCEm9k2mu3YUVa8imLPIRStVJYXqO2hnCHfZTL3GMj/H2IX6iOHeev99evjQHkOq6hHMaJa4NQ4DkLgg/jOZCZ9JsTBXXfMjFoJX3boVKpmSNJ3TtE6vr8Eeut44lF99dvx09Lubmjhz9rk4ctmiL3cdNHOyS1lnWMJwln+t1T6ve7l0n2FKMo5J+DT/jwyLRz9lKewyD60UKibD43kk98h0rWufCXU0ubYZuJ28vY2X7hdYfp/CV9TOFkJWS8G6YN4q9Hjxk0/bs488ZE2rl2xh5AdWRcGe2KHLahHjWEArGb8tNj5GQ/fFWxgWyI3wFjwt67oeAi8U5jfZZM1uANURO3G1SCHiIfvlL/y8bYb8eO0V2k6w2FoQ3q4nJoGz7XG+so4LHCdHndMi91mDV6JQaQ695iXwBmkYF4uaHchpkE1Z2ExXgqc/690Vj164hnjUCOeugsexiQ6RtI7hWLWEgDu3tFLIx5yc+ICQ4vusqmvMTcBRvh33lnfE2C/ibs0hmDREVfOVQUiiqy22a89TdmdwAexpyB68fxMdNwmL0FpeWUDzhEZ5jp27eBgiY/QLr8h12cxyvX3vVWqSalvtxSefsQ7AmqkT79vc1Q8BYGedkFZJ1rR+9w7L4bkU6TDp/C/CmjnKEyrQi1nEoFSKMcuYEofYNIp8+b0HrLB/P7KgpOQ5xlWoARcv4Vmq1IbH3oJx0funkP4soB7YTp2WOjL4zPAwKwG2XLS826wDRybFqQLYr//hBpX+70Hpl7TjHDGozuJSkeor40EUVl6pNU5eRYprihsYw+3dBAKfw8WahMMyAtZy4vx5Ow54Oy+ZP4UwblAi7s+Kq9yAJPpvhAFrk1xAYPYVsodhiMIgJVe8BIi4CQiVrrt5EFoIZe67pwc3Lpa4mJJhybyIcqc/mnrFKTZKFKSP/yMMSxitjZhOZlgyzykbE9XtZIjUujW9zoqVLfa7lCJkbV7LU9dOw+cYWQjkEyS7KL/Rj/e0MpcurlmGBe1gaPU9Wzdxb0tU1NbbZz7xoN2zGaLl8GFSnH08YWWa+GSNFMu6yYTspl8VYkFzlxBiitg8WrkKd4E0Rop4BWGhqs6H7LvvjdirJ2n61bbTfuFLP2/bEOGuHCB9fe263X7rbcDJERqBqZg0Ks8F+nvbVZ8/qoXRYIEXItXYhGh7LQLsl/vINLZstinU55Z7dlv/DC1haxu8Z5WA1CZ6IeUpiBRLfGpizLkgPWRnmmsnKeY7RvvY97hOvJiFEfcUJIuA68791VMPVI/C2jW7TX3N5q37YaFjLCm4VFvgng4E3u265WEXK1yRqpyqjOVhQ+JgQ4ZuX70dzOhee//Cgp3+YNA+S/jXC9YzfoL2p6feszzeSD3j1QFGUk86ehDC3xLYVWUjyRXBFGdOWyNdIzvwOlT6NAKgOkk6uZHGgFs/8bjNwNmZJiKZgmh6GiB7YGDAs7eaXzVqo8hUUDp5Ac+lHoeiFeOi4l+1gMn0maKsR21Xgq/j9sK9YrNvbjQs3/7pX/X6CB1UaWHFWDXocsiCqWo4yucZRjyWKQhvN3C1ulD6aoacM8cCmMQFO3n5oh2BcDOumhA5eJxUcXPgKmEINKO9ETf/zti5meHwPTGtk481LKXYKLln/z8YFrdRijVL9PoyzOcjazAJJd/NiPn9rRkWL4fUkLjRKvcG1lLkJcetzDFJflacYZ2ztN5z8j8njyXzzLI6KYVAUUwWKeCSO1bmmPnnsw9uuB/fxbSIKZZp72y1bTtwzZfxCuan7PF7tttnHumx/CxM1YXLLKI535lXAXBXKzsAK+9nx2tDA+QK+EwBJ5jXVcOzDN9iAUNEiFOZAzto3m+vnV8AC4Dg1rDFvvjZL9kOxJ2aWAdT6N5eeeUVa5MmLtigOgx2IQY1TYM9dVR0PhQPLoTGVulVzLUC1u6Crn5tQtjNkn2Ip7KFUKhj10HrGxxHluEdFovU1RqtCTlMzX9PMLDIJFzfu6lge3fV0GpmiPtkQRbpvOlTATKp5BsZrBOXLtqJDz60+pZu7hOJBLCkB/a0W1vlILgHr9MgDwlm54kEri7PT8LycGD4LlZA4VA90Xi7vfrWNfvEM5+xPZv3WAHh8Cuv/cim0LXpaW+1e+87ZH0wiu8M3GGswEjugXVMLHn9JCETJQTdcGSWCeuuQpSrwgDt+SStKDASMxiJBeZxf/8tO3z4iBeZentgQRKy/vxPYzeN16I5og6gDWTOGkXAAxbJ5qlTExiXonPKRJqNqfitjQpy/+Xzv+Q1CuoD5C0vnGwnl0eWCV6JJA08REF7Aks7CDrf2t1lrZSdF0Wi4zPvXUWIh6bvY04FFmtBNQaJd+JTNya+BjK+YoF+HISbzeVMXa78M9ni+od6LFGksPZV2pR/jMfiA5nirY9juG5Yc2mX3Phq/L7RsGSvZe/25Jmv5nS1/nv22kcNx8cgvYEfyYiVh0ruQkboGUhUKijcYBzLw7K7GhaOHRwNvtFX7d7aiXEJrVmJBxTojfPEwRZ7eFvRWpZJn0JF9zbJuPyLFbT3rD9EOHQPu+YUdIVxdsomyjxYrPBEKlcGwfjkseRtsmqbHbm8au9eRg0NMfTPIV+wu3eHzUtpDj5VPZhgnhYUVwE3e/CUWsFuBlh40naNHVSKeNKOIeOFRzSOV9H20MMQ4u61tz68aQUyIb3777dpeDTf+cHr9NSigb26UOCFtLS0Q1ZDSgDui3pIyXff2dsBaa3G9uxuoj1SJQRSlPM8zldKdtFuDlzBGLzO/EfgurENYzlvTzy0zboKt616UlXR6Pe6Voo8+BB5cvxLlH5FBZQoLFILtIzxHV/abEdPUQ+95zm7Z/dj1oARvHXyfbtCLVYTOMy+rb3Wj8dRoMlYPWuz42AvdI8ppA/Aggg+N+/eZzWk4ReoFSoQ2tWSuVvAcVCF3wJcm2PvvOucIxkPeYthiH2H8wp1dfyU3rS0aSRpIcKstI/1N5XW1KLVIq9mXqU8PFvvM8VnP2JYvv3ZL7tLKkPqeXjXMNXNRkWohImF/ErlvAIUfgQXcYWf3du3AwypPwxgEDn4H5DaGkKJSrklGUDfFZ3vsLYo1kSHstAnZvZ61sjawvx/w7DEVfzDDEu2zoJanTL6Go6ytFvJEKzzNJLx0Hs32JVSpFH2/nKQOdsJ1gxLmJbg7Gg7uHtNkO80d7FhdzcsslJh1IOtnJVFrD/AOrzHT52McgZoyROVoVbGqXYFole7NbZQlKa2vhJDZ5G15Wbsqf05u797luzNqKSNfExW1AEhTxFePaAj82p2dhk5yX2wTmlSBlO3cpWeQsoecrBZ5BDf7au2I2cnUQ9tsU89/xnbv2efXSQjtAeVt07aro6c/cBWEdbeBM9qDHzhTn8fLF/CDFzlAoWp6nc1Aug5A5N2EhLZ7udfsNsAmR8MT9ljz3zaiWXnL16xv/7uS8huANSqMJaJq6LWOkDSOcIKSS9obTQ3523rFiQza5eoyWm23m1kkKDY1yJ9SumtHX/vsL198m0cmNAV6u2iOvpB0sIzp6yu2IeBJe2eee4AtUu0/tVoVbFYhUiurJDWptmeGn7MUupw4nyltXV9GmHzp20FA3LqrXcQzRq0AwhqtXCcW6fO0pJ2la6KVHHjOSqxMjqLB4dB2fPYJ60C765IGnsJFFqkx9gM8EYmZ91bGafNyiwQhvhqWTfLGjwaaSiN6W8o/3lxKveuAmAv88G7rCdVr0yxoAFVMmTMbc3Fb2xUkPurz33ZXX2JxqjXikqp5SNLE0MLsi6PHJ3qSHQRVE/OIKcwxU1s2b3LlnHFZgFzLnPTL793wm5w4RKxkffjLFlN4+TtlKZwCbRVfJ8ZmHX+/tpbE6Fu4/px/MX1SnwJlr0/+3f2+t2P62HZGvpbMhyl1zas2LvzQNad2X/JHI6SsZBxSscqsVY95NDyjlDEd65kSOQparwihMxMVGikhMnKktQyNlGvse5S1xm7zPDEm0r4jhusMmylbHDX83Xk+STtvMyJksfikQbXlF+l2VsLOxsLLC+PNli7BQL8Pe3L9vkHkDqsvEX6mTSzrtubk8HFUMZBnCn6PbUUHvBWqqOT5wmnqCtid6skg1TZdq8d7zd7+RitdOFqPPX0c7YVvspbb79lz9AvaFMj6v3MtSV6PfefP2PjtwcoH6DNLudfhhMiI9GJYekACxxms5ukNqd73/32+lkMGGzdLTv3sytX2vdffsUuIhblivtO/Ep4orwXSgk0xu3tXb6gpukWup1+vps3NwHyNtv2bRIcV5X9uL382t/QlOCKT8mWfLU9/9gBDB6dL2bPwOUZsurUv2hFZLZaFPpqDjAeXf93e+fVpeWZpeenoKhABYqMCE2QkMioGyTUKKCcRi11z8yaGdvL/8F/wUezfOYDn3h52R6Pe9rT0z09Co0yyllIQigBEkgCEaugqJwIvq6937coEN1trznVp1Wq4vve7w1PuPfe907Rs2hk5CSmxQH+jTlI2sAwJ/n0K3owdf6srNvwIEGog+WZnc+XteT4bN+ytZwnEPEAZQ6mw6FoFg1Q41f38FEsiWtv3Fw6rllJx0Jc3oz3OckWW7hWoHYS8+k9+nCNMkZnqbvUz48gam3j7CNFFC9z3NfXT52WM5FUKtg0kzHeymfWx/HvIHZZVpFtw0sC/df/84pi2k888m/TFy4hZx6PYddVIZ6oqxL5ACIeZ7HjIdG31ijtIu38IvalOspR7NtdhEUfwT47rwqqpAP9M5PYRTdFul4BLJMcjFtnqnZTkbdRTeeKVzzPVYAljg217tIWvIpQr1WCSx9VGkntqr3qd6qtXX9Wt0Zxu2tntqLWNqEW2lZigmeX3Az8C0zIYsj+nfCQoBsfqZHExk9kilICfpC1H9Icz0dKe9jj4+8kly/HwICoOK+nyxyPfCc1sNTC4tpXsa6uBJYUDvmNyefWDLLgeSt9va+ZVToIMmuGiB0l+dTE1TbGct6MkfLzWwg4m0HFNSq/26fGO3OciMNCiEkKzmbJ0deGYMyRUbySVDa7QARuc8c68l+2ESg3Wp56ZTdN5hrKLXhIOgjm+ujDjzCL7iX8fA6xJLhY4QVH2FDvvfk2nMeFspWiUuavmBzoOHbMwxVubRbSA/qGL5bfPf0yldFWYDoY8t+IprEHbSl7/liLSId0FCnD/UrbPQBdSU1CH4FlchKWLrh21SIyuFeXpQDLDHpUDQ2dLM+++DvKDxDhykRtWbuq3Lia++snefHioShsPd0dGO5u4sIaV3G+O4hLofE6kzs2Qg3dCeJzxnGNXwRkGJ+DdJQYm7i/rL/xr8tLb71Vvj7cWx77xd8EBzSONvEJ5sy35Gbt2HFbWUYkbhvu9t7BbghqVEfc+yQiRZG6ixDE7udRXO9DkL3dJ3sqM4g8JZwwvbRYUVMRULLbJdUaTTDkdgfovSS4jGLetZhFDs/isSYbt8G9NFVJw7mUMIWuLJvw+0f/fS5CSzjy3zl7sLA55F0kdyaMa/GrkSRIIhKai54hXXuNxLSMATanCMh5+WN6vtCsKsoAuuArYPGylwFLbqdqedegUS/c1DAChsL9WPEcU3ZPbjelerXjpiz6/F6eIcyZq5gwsdGitsSU1/8HsKiuR1o7qG35xVZ+z6La/EKKR3dAmkU1NJB+gKSys0zoMLEcwxLhjG+Q1lVsTw0KPmL4zypuxDtLb7vAlHcZRbIkJLNv6iVgmfoM8Z1EmjSjLpmAAZiVZlQXjLockPJEedzln1zy0MWtx/DqFWpAY1m0GHfs/I4IFxjBQ2iBpXYW58p5M8u9m7vK7PH98AskwVklnqnVjSuHp6dBN+s5Ak7OWb/H4DUaaI2RV9PUuaW0zNtCXk1/2bnrjdKPILvxpm1s8Laoe/vQAw+UOQS3GWvSBAgMne4tLz7/AjVUri8/prxC+nFxAwMuEc5lXhLV0I6d6Cu/3/kKCYArCVY7QXwWJgU8isRnFBGzJmwVnCmwTLc6vz+AnaF8SvQ5tBhZsKC9rFm3jKzuVVS5Hy0new6WF3Y9yUY8g1eplQ4FN5cFTT3kSpE8eAHeB1MpikKFptaGd3UtUv8e1udStLReBvNbqJqvIJ4pWnXhJCbRRUL/Z5aevh+X2YsfLr95+pUya8HGcs2SjRET000kbX8vCYUQ1daxXkci5Y7btxN3hnCjcNUMGGJwJRJFM8D0PPzLEbxcA5hCQ+Uz+Bm5I0uk9JMEGYmFAF8t1NU+WtBKNJGGjAWin7YJxWosCg6P6yQ73HgXgSY6lfLe9yrIPfXov6sEve4voyAplMuBszq7YmOeRS2Kherm48eL9PLeNMKR22DjR3i7G/Potb0fl4MgoIRuFERIn3Ns8goqcvFWOzoWaKWVpLcoVkElnRM+4vgpJktussuBZar2nybSlO+4DwOE8lyT5kiK8+qaOelXu1Z9QGgVyjgmSpffIjwHywmpFlja2EhzILfmElPQop3OuYbtpMfzDyHFB9k4x4foY9R3BnIPM5KNEun1JmTG0Fwech8V9OtnEEzUfKpApUg2rCAxekpf8YoWEhWgX/K8pXs5Rldw0Vs0ObrfO0EV1zLl/Uq5uTQjaq8sJkLPl66Yh8t5ZtTcsT7gdJLa5uDWfPD2beWGeaymk7uJZzmAeXSWXLQsvDyN3zVfGHfFPdludXgaEaBdNyGsNlHxbAmtJgYozv0i2fX9ZT2A0QBH8zmRt/fedXdZff2qiBS3Tccne/aWDwh9v4NExXXrrAOTa87M41h3xpoAYIe/PQVx+Tnu5AXly4NHuOfzFFwi4A1eyLai0QY1Vq4jC/qFANDuczPhFWWeFxKEt2ol7mq0lIceuQ2NrYlAsw/KS688QyzJeFmMU+Oxe7eX+RcovE20bgNRyIVyltYdco1fINZlevN18DbbmfYltA0BVC4cJOjuGzSuHtb+YPRnMpXh2NlFCOzV5ZUPeqkhs6b0Eyx4kRIMcyhSLvc5AkfSgNCyvapdC9eRDX377VsAlwmAO5N9IxMZbfETMqTNTZrOs+zDcwXzHmEg1nHpZy+bu+Qe8RnrbhxyK1E2FM1Q3kWFwrgbOzNYDMvyE8nLqH1OL09eWTbh8Uf/TTZXqngRK7g583OwLb24TeGjvYf5md893wAAIABJREFUA6qMkEH9JB0Cu7icFwawnAXxXycn43Nc0RNKiyp/YSqwTILCFFVhEliUr/F+HX9QH/0HgCU0GVFj6nKvJPVVQ/2/twevCixXOSoBSWnrtBLQtZJw7KWdc2hvQU0PgKTDWAFEcSuTkjiapoxL1Fshr6uQJkJS3SgN6k9QTewUi3qi9AMylvyMMozVd3IIUttIr9ql4kwXrIYeOzKPsSF5AlM9oLr5rw4sk+kUHFt347tqYB7XS2bt0iu3Zw3o+b467HSaX61cTTfCmTSMIL3fRWcJgMUUSPrFQw+WpbMIYTi5t4wTEj9j7ChmwUB07Guix7CVBB3TC6jtA6Oo/RCaE83LytzF28vFlqXlzJDtMxrKrldfLUeIt1hBGw/zWfZR9uCuO3aUn1Cp30jQM2yW5557PjLs77/3vrJx4+ZwNFjGIOKoNMuRzueZhAP7D5cP9xwA2GaVXtry9iK9T5zoDjBBn+QB5YiMOrdshZyL+TI+bNYm8kcScy5pDA3TRst9D95cll/bVXZ//HLZ+xmcB/Oyfs2asum6JeW6TszCvt2QyWgHdCMM71GAC316pl+DRnEDGsBSkiyPYwZCQlOvppHug8TkhnY/SvTxV6day+uf0Qa4YUuZs+jOcvDQMB4p4m+4pRMnSJ/hmdtwi8+f2w7nM4exvQgHNL9s334jwEM7FTxTVtwfxzX+wvM7Kd96Ck1jHu5kS6Bok2bPZUvQ2glVT08nJo5ruA/vmzWYZquVsL5PY25adsFOlca4KGit4Ci5O5u6ur7//M7f5F6pc4X+5dG/jiZg06KYi/xAmj7N2G0CygioJnBL3gourusBgMUIxznwLA2ctIcN8hok2ufkC40bJIdk9VxJMmR6/9RXqPpxFV8Z6Vu/l06pS8dfqbHUGlBKu0vAEovf2IMrNJzLLjzlH5eRt5eRnpd/I2vwkskLei8FqZdSbHgRSWHzaZg9i0pkzaqOjM9M0V6AyFj6CizslBcF3MsYpF4v2sshFsUJJKVFwE9Dng2TfyLDHhFA2vdxvWyGZh2cqOom+GCahonn/4OvSQBLbcaX9W4Y94gvSFbkynFMzSuHLf72uSvUSD4s56M2pcLDVGksHpfHsyAhalvbm8vGLWvZHIM8BzwK+ncji9Bat7945BG0OjoLUse2eWKgTPQdLcNnDkBinqSIETVqCYizxcSFlgWQp6bzLyyrNt5Whi620hv4eDlErMVs+BE1vwN4bubPW0gyYlfZT43b7T+9pdy6fXtI0Pffe6/spvqZCXqPPfYoHpslFPH+BrOltSxd/CPGEdOUiN2LEDuf7/umfLR3HxubYlPk2HxzmFIK3XA7EqtyK6FzyQ06BxayVYjGcFTrN93Yzdh0CyBvf3Lz6nLD+nnk9/wu3M0z0NaW4bG6CJl6+6bltDuBtB3dg9AmpQB3skM7nUDBGZSIKA2zoko+4Xlh/jRAADdikqkRu9dGaRT22fGZ5al34H9m3lk65mzH/Y25SXDbCPxmNApksqIHKATtWjS4jetWAwgn8Vgtonf1SghnInzG+/C6HccE/G05c7YHbYZsazS/8+NcBBY+Iq8B1GHWmWVl9YC5Qnx/EE3RrpWuv+iykQsqBiSKu7Puoyg++8JYl91v74pVOAksj//sr7N+ZyQZkW6uy9mTV4WxrcmicWxVOD/TBhuw0DbMcgc+/1ZQrQdV8o0Dn5V99NHFURVSuiYfHanLNrEfqXCkxpqvsGDSNMmIyT/2ShmacnUKCeppahPiT52iOnYq4CW2XHFx/mlF9BZcqwtpUP4jAq3mIZUXQqLNJmGrDe1MW7+VCWmLot9p32dUWFrsbnJLLU4whtOos6Ep9A0h1d0QY91IgQEmNfsIZ40Vv2oqegubY5SKbgNEROvUxBJOO53xHSZIKZI9K8UtJ9z6sRnpnAF4l4N5PSR/ClhiL4U7Osfi+8Aid3GuXEOtkJ/etg0Q2A8fQC0R4xzkIeiieD99hdp1vWIK6q1p59mbLhCDMnaMsbRHEbwG66hj7lJKBpCgd7S/bNq2najTL8iSxxPEs8wjF2Y2pOknn5B0CKgsJfBrL1rxhg3rIHDvQ4L2lp1P7ywnyayfBwjtuHtHOUh5gZ7uXgp6Ly7btv6UUIkuimo3oOqPlK8wf8bwBE2DqxFYnnv+zYiOlauISFifOTxDBqhbRCsFrKkpwXuBMmJ4E8CycdMNpLW0lcXLm8qb7z1VTveaYEgaAeDSyec/v3t7mTuNgL/htwiKOwrHgqdKLdOC2bQ3vYCksIp/A+TqNFsbM//Tq2ZimkKjANB7B/BafUy0+4Wt3MIaNJIF8ZwWgXIVfLl/P0FyJ+BDaP7GWG9Ydy0dETaWt956s6yk+tz6DdcSkzODtsLHy1O//3XUe2lCGDZQHqGB7OtpgK1dOKIjA889jKdXAOlEeEaNFQBM79AAPEwITNZVr8WiABqTPzWBLAKV4HSRTgr7qvVSrZwnHvkbjfCs7OaS4UITHGwq9yh24wyyR1vYEPGeBXZMFIvq/SO429pLKzZ1Dwtl73ffUgj5SDSCQkjELs+96iYL5Jh81WaPv6dmMNcLeeom+D5G5IapQ/UnQ/6rA7+v4VwuueMwNYS4v5TAlyHcpCmQmtQMzJ8u2PZlPOcCpOw8SMZ5RFZ20dy8hQG39qoeoVbblFQlPbN5mGUAdMlZcogfztWM27IJbqqXyfr6O0LT4aR0+42gVkYPIIONGF9TKpy4Rs7f6GpmY46YJ2LBZ9j5j7/5upxk4i9WdYmT5PYnhznorT8CrglD3weeSXL2TwELdvu6TevK6jXXlk+/+BhgRJyIsI4FlQXn2yqV9dSISdIGEC+du7isJu5pEW0pzEo+T4LfxRnUcG2fRd/wM+WZXW8SytBSuvsJ8mLDtRiYhWNg44YbMX8otoT6vmn9pvLO22+WVZSUfPD+B8qnn35aXnmFUpXk0GyglYdeuK8J92/CZJpPyP799z+MKj+vnCDWZQ8BZqcgIVvYNJ1dCyFwry3PPPMOeTzWVTZeSwIT+A5gcebSS5rcnyFy6SlRkM3AJP3Rcs5xDW6XRno5n93H5qWNKWad/M76lSvLY3fuKI1D+1E5d6GJHAJU2TfskYwLYtUhEbLTZdaokZi3J5HrZYL3xqiw9/re82XXp9SoufgTNvKaMrtzGfE0nWXtmhsorNRXXn7xOaJ7R8iWvh4gv6vsfu+tsoaCV3PpLvn0008CDmNl67YNZdXqueXJnb/Ca4VLHk2JjtesWYhYACbKZcTet0iVEbUWHNf7ZTAcz8xndQkVNTvd0xZ8k9T1SawoKckrMB3/9gpg+edH/irq6bmoou6b+QAmqPk7XKcki9nxzizSKqBmBBdUH+aQUXgt+LbPMBgHSULc++Whcko+xiIVNXk7CSzper70ypwgicCpm2CqU+KPaS+RZRlfzG8nwNSlFi7fNKn2X4Kr1OizrufkouE9vRUmdSn6IxFTEwdpMBupMBeNZAGcSheejy59+phDMxnUJjZ+M1qKGosSKxus59b1yfQSKYVsBN7AZLWwYQSIUxBiR+GklAJDErqCUIxHFtax1YOFy5uYZKu1KzGt4DUNO/iDI9+WPccpToTdX/MsQetW4Slm8v4xk/CPAUvWNb00I1HwfMqsRZEn7Pmf3v5TiNt28k72MHDoGHgjGvhpxuST+NOsmAEwdtLudtOaG8uGG26kaJMuZrweZ4+hsdFIi/FtRmi99PobNPMiwZX4ebUeNTejPu+4/W6k8umyH2/Qls0/hoD9lliKdniE7WXn73dGvssizPFWhN+3334dZqjaxlqiau/ccW/EXOzb/2l58aXn2fwCOLwDGsvixYbFk7PUa1AcvAI3cg6T9Bw8WDbEc4GkvEm63LUi50UGMGthEW729k6C/CYO4T4n0dEcJ4hRJ/GeW+4oO7bcTNkGnm/kjTIxtIeQ/gGGSK5Fl7ZaeZZ/jFo7k2Aji6e2jxBpuqY8/fZAeferOeylLcQKrWUdsG4YlxE8sGd6TpVZFFvrwtxcg1doFRrKvLmzeKZvyKJezm8rOUKY43leed2c8tJrT2CuHS5d7QvxPjEz56i/QppFJHBWTQqTk6JmNftacJFTciyirY9RutZ04VhBpR9XtCAjDtiex+jbw4c+jVUyaQr96uG/yAAmnjE3q54hTsSClvkdIPlpFHLW/An7n3iSIRjpfplkHrQZKUC7sHIUKfzF4cPlWz4bN2szgl/iUtWmd7FW7uRadee6Umffi+moUCCaoP0BziTMgKpHjYfboNyBEgxjOUwBEsFCgikbracGMwN+xAbxklZmjbbaagGpaQuS6CDAeYwapaECGbvnyywGuovvtzEhnQIL5tBMgLXJ9p48b4eBQ7ZwMPYnwKVKbaiAJZ35bCQ2zEwIsAH7GrNAeqiI5gQJEAYoquF4/1ZZlyyMQjrB30DkIaGIry7dqO4v7/+knDYGw6C6auvHXtAEq8atjsKdggv5/DETl4NvaDrORG0CVQOY3MOlVxjKaHEP/Nl9xDJML5/t+4S1gRZCkZJpNh6HC5IEjd6+PMpMxuvHm7aWH2/eRo2TWSzs8bKHtqZvv/N6dN/rWtBJDMZZSg3YmByJGiU3iZHB+/EAWscYMSevvfQqJQdQ7aMWMqYOXRdf3PUSXMJqyir8qLzzztvEXBC5a7lE3MN33/0QXpLNISCO08D96Wcfx7t0soxisk9AXJ4DTM6NUqrgHA29zlFzl+p1AvcojfvkL1xHgl4+d8ZgZQdAWpEsW1A2YWac6f2q9I0epPYK2crwHNHyCj7xnlvvLLds5FnRAM6PfFG+PfhMmd/eVzobqUBHTIvtZt1s7jcJ37CanY+o1cvmJbFxpGl5+eeXusuHh4j27dhKzMsy7o81xrr5Dk23GWG3nIr7ysBFdDycD6gspKJ/B83jThOSP2+e42jXjUHW23h55Y1nyzfffEW0MJ6oQSsG6o+2q4Z7MwMbo8+R+1EzG8tklFKgrsfoFT3JvehpSje2Re7PsHaH6JGtOXT0m88vB5ZfPvyLUPb0KOjF0CTS5dyMyj0LbcRJHwClpmNXuVKceAkd35PyaiKXoI+bO2UJBap9f8VmgdSPFgwJKlP1kTpOJReqGkzk8nhMIHgdqTplKdffn/KWk5JcQAKPJkgX7LRVuUJLqKqhRVp68EKEJgMsqncmV8Z3JZlpk2BTNjmNJpA3ykwFiU2CFj8taG7tfJ/0sNIpj6J2Yu8ZPWJELNpEvdkCxayOdkKdo7uBUZuCQZ0z5Vnlyiw6zL1O4zrtFCtXIzwNT6DGMoyHyIxabd4qaijOJaC4wO2U1waA2wJlGJJvFNPsFTb0l7D5gnjYILEH9BZdCSwVV8LY1hpeAtAVbm4lstIzp6IyEXNb+e+pwYOaPZu3box6LCxTuJBZENLH0WgpiahJFKpT8mUWTZrV0VW2bbutrLluIwFh58qRo9+Up/FUDOKmngZ/pevd4EujXIcGRmKO1sOl3Hf3fcEFvP/O+1Esev36deU4nMqp7pP0vjld7rprR/Au+/btCwlrkN61K64rDz34GGM8O847MgoX8+wT5cDX5MfgJTFfZoKAORo54yJGWzlPi41zc/ihG2F0zqzCADhWV7Qh8Q6xBP50wHMF0bdbt2ykLu0F8uYOlE/2vQkgAFjWo+Sh169eX+6742GIfZIpcUu/++avy9yOM+XaJaxBMqNbSF1obOC5XbeOjwIy1jLeVOJcLljKsmVz+T87D5aPviTtYe5mPp/L8/bDGaG1cPxKwHTjxnXwLfMoYv45oHqSMP1uNFtc4gDNBG1Cbli7gjXPuqU94ru7Xy179+5BY8HTO0HJzDHdzbmhjFdrRSiGWcR6z9wftCb2RWgkmviGkCj0os1ult/0bzUYTSXTA75H3v79AwCLIxdhJxJ/CSxqAO2onYOoXsNcwI0wTBCUNXBdfLq77HfbhGo/yEVPoR71UNPlSxD1DMfpds5gL3e/Xo7LJaQPFTEbsWiNKM3FXB91mUS9sopZhSp1zEb0EWajN+Njb4HHcCC8rADjwzciNdW+PD46+sVEEiVrQyxuoJlnjfvRLagqbHtXxmAmH3by71k8y0zGqAWJqHbSyvXmEpHU6fUAFmNb2tCAVBetDRpNuyc3e2oCov+o/aMZsw4I70ZmXXKsn1KLEmL2MdbWd3C9P0FFMNRjJKi3QxxbrNmEszHef/fwV+X9I99EgpkgKdiGn6gWEJVJU5e2jP5BU13xVwBL7ZdLhPr+ayqwRPQv0tJ6Kq2AnGSejekuQnSbKd+EOaT5pjkXpgRjtnHDZgjV7bg0bft5obyz+63yzgfvsTScE12d8B/ETvUgnOZCAG/ffiu5MjfAPTSWY98dK1/s+4wQ93WhEb3/4XtlyRLLMLSWF1/cFf2nFIyaPg/e9xDmwcYgSO0QYdW6L778tDz+1G9ozm61IC0W5pvznrN4dMNcahGxGUfUWqp16mYHRJDLDCplMDm8uRlBg6m3+Jr5gOTN1KVdAd/wbXl85/+CFiAeJrKpIZ3nLSp/9tDPAZOFmH7k0X30avnu64/LPbdtpn5ML7WujVk5DPYSRBeN2jNK+Dz1dqc342Vtv4kykpvL3//uvfLpwdOY0MQK0eSs51Q/158JR9RJa5Bl5c47b8MD9iXm4ZeAzgkAhL5FQwqqE8zLecpZzC477ryV8qGtmIN7y2uvvwrAL2B+ZqHVDPHcRBe7brhn41UElKhRrSAOLTljWMLTyj7KxmXJxUYYRPCJKdA0p578519Wsq1SJf7bPY9GTcwkW1PSRPYrm1mmPypzs+H83Y+N2giwuNB7iHjUdNIrpOZy+BTEG8cfM38DdWw4tBE1lNSGJiPjYttUKB2b2Y2UmszUV+0OTW2GzT5V8ZlyoN+2cbzlHsy9aHZBY6IINpn7ZGRg5ZlikCScQlNS9QVtTXs3pDmHQ5+LKjw+FzZ7kyy5phDfb2USmgAWPUBNJqbhBZiLS76d77cZKMfv0DJQKSMQLZyBqrqpSjt+0QubSZNXUNMLe5WYAT0TdqXLVIqMY7GSvWHTUeGN8zUbWsmJzgDgF3jGvaeOl9f2U60tcnDU9C4Bt0CtIPAVfqQw6EO9451qrKfWcImvBtxeHVX8ZAooOTd1VGcuND1WHFNPYwUwnk1wUQIKGjYDW0JTLDNnxzFLPvviE/gl2qDqIUJAOTeLlywpd995Fzk55tRIiJPoilr+BeEMHdQAmkX3vw8+fB/Cdm358KOPyuef7Yvrz8C1fAsJeDff/NPw0BijEfk/LO0R4jqee3Fn+Yhq9xEFrrteoRYREW1lxdItkV7QfWogmt+dYy7GKPlwnnKRDWRsNzVRCpOGYW0Uol5OdvGWG2+mCNQyTLmJ8uyu33Le3WEi6N5uph7KHXfcDbE6Ua5ftQqJP608+9TjZfP6G8pWTKjmcrr09XyCt+UgVfA4L2vV3kINFA1vpg1KQ8s6gkyXl1898QI5Q0fghihpNQoxDAie13XOHC6iZMnPHnmwvPryrnLd6uXwS0T4ov6sWLEEMnwfQa3Ek+HmX7JsYbnnvu38PVx27twZAn4JxbO7T1ALmORMo4odA9eOQqxRASFI66WKzOfKDGQsTeWpTevYm3xmdnT2+b5Q/uWf/u5yYPkvqG3TYvPBO+gSZZLdxdH7h4eQfFSquCkMU2/Axm9Awp+gOr8X6yBvoxHJ8TWurwsYfSOc6wiBYKewwawxmmHp9cLPCMTJZcyfEWWaWzAWdq2zpLs0zaTgBKp9E+erzCbPE023eMA4QKHsm3JBEdRktzmRubqH2PCJzHWT6+jCaF2KUPol6AyLHUdNBTQZh5lmeMsVyIBzjRYJWK7ZoXcIIrULhswYl3Y0FgHH6NPQWNhlUfO8wlTVe/kTm5Nf8ByAkuChTWyVc6vkC4LqU6FT8UWTvZwLGfnpAiCeqBPYteOYbifREF4gjaLbLpV6iybHODXA7wFLjG0dPTQV6B36PwwoNdJcCSx1IF+c0a/HKWMyGcWMSoofHyW96SnpovNhRZKH+1ywl/OyyyVV45ctja58s2fNIYiMlH165tgOZgjN2TFaeA2lBSjytHjxNUjh1wgWOxFu9k2bflxupYpdK57K4AEC8Lgwy9mK/SdPn8D8egYS8yjrElFoP2QAj2HEtNgAUXy/Igqzan/58sA+zFQqImJ2TscE0gxqpTNhB3O2eNGy8pONN5WVJPvh8iFA7vXy4qvPxV6Qp+jomBtFmo5SZ/cU4P+TGzeVg1/ux8TrLQ/fg7cIPuajPe8Q3Hes3LhxA+BzfSQ8TrvQAefSAfARLIgnbSdpCrs/Nu5mLscikEYRbtQPVkAPD/fDrRjs1s9YreI6Jwmxt5qfdAD1qfGuHf7uS/KgemmBe0255Zat5eM9H5VDJFyuWH4tUzWjnOm2ARumLJyTw2QvdQPeQrwG2qSG63vusdqt7J7KgMsU2H6mJvObX13R/uM/33pf1D51X0b7VPyngebh387i1nIE5nOMyFDpv8Z7cpwNMYZN2kHjpxkQkkfUUvi3uUKGsp8kn8GYjeiFYxMko0I9bwTN5HKdDPKKxZmbcFLuVuRhAkvlnvM7Ags3m311BJaMSA0Dolrc9RaKnI/QINQcchCSmIkT5XuYHAFiDlZVplE72565MyVmIbJaGQfyPvEA8R7HtzKgHZx7rvV/sXt9r410e/kXpa/AYiGg4HiCjM2XY2pN4AnAZQaLVF6nl2C58SqGQOIwzNFAUsaMyTY/SDJNs9MNdpzs1nGAaQjp8tS7b5XjmJ0XNTmqin0xrlcBliBh3fQ1QE+N+Z+8wyv+iPnISbkMWASESLKs5kYIlVoJtj0BJAAnODNBNi9ag6zjnhIxmcuMvEG/rch1F7EA1MQG09zRLNdcjZYf7YaUt5Y5ELk2xtORIPhs3UrnQjQiwbcZELAzoIR9ViJCoyET/2tMxzdI6jvec5xNR4dOxs7WvLOp0P+zhx+NhMT33n+XHtTHgi+aFl5Cq+DqzGgkpH8RRPRNeGFuYM5tEUuBpRMHy7MvPE2w3anQgpctXVn+/C/+EiJ4uPz+6Sc4D1XjMBlHKIS1ggA6MfcUWr1Og3VrNpR7dtzHWiOalR5KDRepBqeO2ThBlPAH5ZWX3yJ9YSvnakJjOwSwTsPMoxgUNW3laKxJrQLQQd6erViWLF5QPvn0o3LT1g1oHxPlu2MHiNj9lGcoxPbMAYS9x0IJiOWQ4gbB4V62OqX1YdROqg2Y2rvBgrmGNW+dM+fF3CI1y7o1r3/7+vUvr6h5+59uvTv876rx5r4oIYUTIisypsUp5zpARrhMrRbu7yMM/igXUvIaH3AUDWYAlTX6CnGDg9xAH3xA9DeqF30FFmluJUjUstKll96UpOPrSNCMFp0CLP6Le/X4zDAWkKqBcPM6IDU6BQblgwfzHXk5ucCjZ7QdtzhX9ksJ53cVA4KU4gqtHDcTOKfsaQBLM+cydH8moNJhjhDP3gWoxnvmCvFbnqWR+5Fjj2zkaq/G8xgXwL8NfGzku0roAUwhNRY7I0Tf5AC4eKwgNKfbKNwqa8aFYIaeUVUHkMbhNh5/8/VyDNI8CI8YNzdzLpR4HjUE4TvGIzWhSa/PVXKNJmElxqjSHX2GuPcpWk1VsyfzSqr8Lt4L5311/NQxzyRLJyE1MW8oPA0V0iSrpARMIMsCzWkOpplsFcMMHkzTVpKRIzmH9WzlKEySMxNZnqUJl/BsmqjNI7enE2LZNhvtbL4WtG2Lw9sI/SzRwt2nTxGufhYnxRzI0PXwOF+gHfTEeDla5sUIapZunDdvXtmwdiO5QuT6RHM/4QZhSzrDS6+8yMb/IoLethHot2PHnbGm9tC69Y03X45cKr00zXYPJM6mgfNZJ3cRXQF+9vCfQ6rOZ9xYYWZoavZjfh08eKA8hTl08y334OHaSizOvvLGG++ijVCahDG5+aabIvHSkfvuyHd42d7FDMNzOHSm3Hfv7eXmbZRUoIjWye5D5aPd7+DF7SVgriuCBc2SbiZQb3jINj/SBAysgkZg55d7KPLL+HGPGgmeBbZxdiAErZVrnJW8ZYLMtPKP//u/5j5jscRK+du7Hog6knZCbATdJeHMxB1nEQgq9gky6nPcRuxcaAbBYH24mDR3TDloZLKUmL2kZY9VmdAJLskrqPVkn+HUGCalkjcPMElIumYlXANYppBIahG+FyuueuViTOAJO5+/I2OXzzU1HJB6C0T1yuq76VLz/Lnhw4Oi1AQs5DHie6HipfYjHLUxaG1MtGV5WvmOppDu05ksjHbiWWaxYPUOtXAegUWNT63F4wSWuM/q1uN+eVDH1JokoDgcCkWNIHDPCcjBugPf3kcFLP52Ut1bNpxqwDTqJhJXYDkHsDz51tvlO9rQugFzj6bWFjDi0CgRKlDxjwTzHJ0/FJmbH+aYTiXQs42IY5emckb3Vl6+imOp5zivEeIgzlELi0l6RxCpbFvjidIeTmCpX0GtVXxY5DeFZprlPyPQLPGGf6T67ivGV4KcdRdh745fqPI559MAaTdDI/EyaqeTZCXHSEDbhM+4jDQZbW8yBy/LgrJyxcpyA+1F5nbNgY+jRWwFqCKQMR9ffbW/7Hr5pbKU/sd3wq+0UWRJrB+H23j2ud/TzO9DzklLkoiREozx9vFM1628Hs/XQ/RMpr5MFJ+vwJZV0kv03pNPvkDMzMpyz70PM2/NVLo7Tk2aD8vBrw6X0z19lamIe3qYQlLwJadoEG9Rqsd+Qa7WMrOPx9BkjDw+w/fehOTtIeR/OXu4mb7oPVH4aQbfE+jUeEMHCM9gZQHEIqo0+xj/wJoAF8sqCC6WbHBtfC+7+W8fehQ1LDMbNXf0Ao0BIqreRgKOcqZRvBXmDGn6uBn7UD8H8BQpMZQW8jAZSu7KuBRXEXtr0qNTL45cjJmYuM5tAAAQ4klEQVTk5SJwI1n4p1Kv+JLqXaRjCxo1uRKb4tLCqxeSqyt87TLrusojNSFlYOyRye+nuhdaRKza3HQCS2w4F3cs7NxOatBqJjgk0VjsM5PB3aGdAB4dcCqWSzCmpQUgbbUJFROWwGI8i2ZAbtKQxwFaLlfrm/JvVHPbaQ6Z8KXGYvyQ4K272/up4huCJ4qOlKjejPAxOBZCnssoUvlpcmWO0H0yNqfPNXVjTgGWGkT+X4Cl1hqyw1/Olf+P+zCFIdz2etQyStPn8zvTjYuotBC1CqV3lh9IT0sojprCFYDH5kzVIOfJMQkz1XGq30v+LLKDYx4r/UWACRRS80kurRY4LvzkB/UKqgXqRq1MzDDvq+a/gVCVhhQg6T+8VmpgsZrl1BCcsyGNDWcwaM9iR5nVy1wzFhFUhtb45aFD0VjdjdvMmhDAZpKvo2v9rbdfD200tCyFKGZzF03/7rnrfirjrYtIWKNxw8upMIfYdizfevtDzJfT5c8e+Tn7k/lHku/9ZH85dOhoOXqE+BnG1fyo+Wg+3bQ7/pQs5gULKQ26dT0aFhzgfLRoylsozvpp1fPmG29EZvLWn2yJ+izPPbeLWi3wiWjOCqesGZQWQb4qUHF/GeUdOzzXhc+sm9mp8nvPPPGPOY+1xvIf6QUTKdTBoUygtumhIFaCKFsD40b4UVOxSpVh6aFcRyi5A+HEZJZtSCvsUB82inA7wzH3SVrGkapUEfGamoXw57UFp1r1Dtes1cM5JijJUFiuiIfhabL6f67AaAFZRQp673qrYlgmV2geGnZkRZCGsVvdd9Zwy4VfN8V24bYywHqE2vmI8srRYjPqVXCtTgsAYf93seE7Kk2lRWAB/fWEZOmU9IjFfvE/T68m6PsAg5mig0Qwjhue731xQAT48bnFlGKMvS+5Ho/FJd09iNuR0Pgh7uVZ3LXfwWXlQsiNV78c3qw7k8RuLpM/8Ko2mKOQY5mkt1+4RJ5L7lPwxx4+HDg6YmAUgqZShVMbTLV4Ai3UKG2LhEURodBW02QNt6X2cT0+XDMakFcA5bQEMRhabnJpYWRFXmBlymnyxfw6VIwNG9xo33CP8kkzoK8TYhRvm14eC3ZH4Ke/4z8f1MnP89XpHZl8WK8Fr6CAYz7kvuq1pjDVuziF1DSuy0dw/evJ0nxSmltdzzIRtiJuMlYKYaIHUw9WJyki11+7BjOMmja05WiDdPZ7VnNrwQQzjkzP67vv7i53UpqzE3PNWJejx06V/QcOl75e8/UAK85nMOHEmM85XlasXMqNKKiG0V7govgxB1CgsnTCZ599RjDdgnItAYe7dr0MWf0VmjMNy9zTOhzkVLj32DuuH7U5BFskHQYhHhsl5tm5HCDsxGN3Pv6ragtVu+4/PPAQJgzhyVaGQwsZYjI0T9ROBBY3ghLK+pwXrTcS503/d6XxxkZQwmUAmm7clBBOZthmlURIktWUAQwCwabiARJCUv2Ogt5VgJtCpK4PIVlTezqyCFKsqmrLuGjrIt5oLfF5SsEchtzY8f9qk9fAkp+n5Eyi9ZKUbgHFZ7M52vksChVVPMAMniM0FiTPLCali0UQZhDHt2Aq2fjN2iMBDCmEA4RDGoc5y/UMTDIpkYkZE1hC0wqmIYD7AgtSU876sB7fiqQ5DVl5hg3dtXhhGWKxv/DB++UIZS1SyibA1yAskZjh6WpPdQCdC8JnTc0t67Qk3NTu/agkxrMYauC4heYYC4lnAyTcMAKK6fZuyNBs+DGVQXXchWhK/RD36Sax9GGck/FQK/XRtdHD3AxBZBxExkZ4LrOzLbwkWRpmC9+NQCzXYnAvRIrGVCZERPyKKjkeOmfSa7cC+HFuTi6wRPFa+cIo6JSCTs3Q3zVg6TJ1rNTK3IQxJnqOuIaBc14vNKxYc7mx4hrcu94ZX1FwWg1KoGdOzDMzGngYK8CNGyS0oRCsGy0Ez243Cwfa4koBkFGtDYKa5xEgzc350fKVaE1dZSZpJO0U62YzRr2Z07Qt6aOAk+EKc+CS5kJod3a28JwIIGJb5tBGtgUwc8wniNnyd3d3Tzlppw0SGo8cOVo+/+JzTEPG2fq7jIFz4XNEQGloce59IsABF4ddMHFtxX7l/3Usyz/83RWlKf8SEijKAxppZ4GiiFtxcYc4D7DQNgyXrps3pKhDm8FPXs1xDDc1/z5PC5BwTTnSMRnZJD42dti1aa4ksZhSNQVWmiq1KRPN0GtgEWwqQq9mrCdzYSoEDWBwI3hsQFkFKpU6n2BUfRKIWM1odVx+n/9CYqYLdSYDOtciwgEsOiOrKvAcp0mkKdSB5jIbKW4cSwsT3iywGBcUT1TBWYCL51YLiVIY9BBm8bPQ+tA4LhLmnhqL/XrY8FVIuRyWbn6Pb0JjOUnY+hDHzCU4rHvgbHkdF2IPnIsxM/IYnjufXM0stTwXuZslqJHQAHKewnQKjdEFl3yIv10oLno3dowX55DkjhQPSyMEGJwLbcC5ir5AaheCh31u+FwQ6CPwz9wrgciSAm5+j5VkteSB323Do6bGEQlwkP2+vJ4agBuxnWBHuY8JeL8x+4KrNWs2CkT8FwmbbmA1IwDMmCRribjom9iUPpXrzfQC71FJLPBMSJKHwExhNGilP9R6pfVMzuPmdu2GUsPPAGZEmMqCaIBKCtImNVQ2YB+lWS8wT9aHNc8u9ES1NFMM5FW4yghA69ir0QgsAonxYGp1g5ZCYLN63RDEakQKi9hCZMdbukTgwi0t+zfG+OpW9zzBM2qqA1gzbUXCs1nkSVBx7Aa5d0HTl/cksBg/pUcp4lC829BQ0/b2/l0LEWzKs8U32feey/Ul8ISGyUvTrk5E/OX/uAJYbiFpKb0zKd6z+DVIwaS5SEQy62BGOK8LmBvINh5JtmbAGbdnQJJ3VmkWcTYXLD/atS4OIyxDolaoHxes1dtYVImIsTViUhNc4r7Cbk5vQWyMGghCG3DT5jZOV7maQX4xiiNVdRpClQtd27cuuYEnCU3Ok5I+paLayBzVUyddYJGxd3NyApdLJ58HuLBINIvMHWq1D24FZnnn1f1VGpzaVEQs0+xLTmsYidOIy1PgHFeqCip8R/JcjitiQtBuRjj2OKrsRTxDrdj83+ByPHDkcNTXDSlbxQzVBOskUS4pFwR6an/ef4YCpYdMoeJvpW+tmbjgBAQXtLEj/p3lCpGo0YuGKmdsROdKL0y49OU5QtvJ9WDYfZhKnFzCP7w1ktws6NgsAIT9dyJtwfURkZ3GnVTeLVeYnqAgExPo/a2p2w+YOruCXBUtFNeXDB9CQ/HcNZFs3pJ0imkReoaMN9HsF7jkQrxXK6gJLj6/ABVtMUJ0Zu6TQWMDxGW59uqukn5fr14XJo2gKBgaAj9qR1FNwuAkkjxuUzOF7Jwg0VGNxuTd1hb7JEMmG12tdcCP46TZkcIgI2I9iUCsmTwNTfi8rWYhdjX7BCUFQ5jnROW2cl7le5SbNC1FZQBzzvs0Etr9rAbXh+brWLcTLuG8mhybpmoKl/AqBvEfkj2u49zGsnbrxVrOjz3e5/ntP/z33G81x7Jl5YqYlEw0qnN80vQxUS+4C93P8iYOtg8rGoeqxzHattZ0hZsJmR8aSDZ2j6bS3FhsGgen0lTSe5HmyuTm82Z5mEyE9APt2Esqep3DM/mlyhYO3UNthjVZE3Ppcq4GKoAl0TjrjFSayx8AFgdUs8QpmYWJ0+Gm4O/kWAxlVhpZb5WYCp69kzFqZ9F2sEjb8AxJ4kreTjotKhdP3JPalBqL3eXITjXeZ4xkxOnYyuNcc4x7muCZ1Vpc/GNRtImJ5vgeuJUTeIAuYJOd472zqN/yYCEdIybExZgN4JVQ/lZayncpZUK/DI0lNUM3oQuqnw0T2ohJphVIB7Dw+SCZrm4YTSB7eYe0DVe/cRnk9HCPtoPQzg+vFSdQu3UBniQ4TJ4lzCTPZwHt0IYQVrynua1rPghDgSNXaXplkPTJoWWQW4ClS4ZRNTp0kL5EzrnndYONRSFvYonQgDzKItGq9cHPxXwJbnxOikoAGJ8pgYOcDu4mTWvNUq81g/OGN8l5NwGUc0RxM5+Hz7MetCAAAW9ENDd3nE4BA3hLo/hRaPhJqCvVTVcwz8usYItSt/HjmDcICFUha7OFPT56+PBZjJUR5dxjvW7CTGfdD5oEzPEBAuxO71XwaKm4HYHG6nqjtgSB23HMI8XCsWXO3ctWjRO8rF2rmeN912CshWzuk2ZaPK/CpHqemo4ULKKfcyU4dv7uCo7llrU3xEKp66naEQ70CFVSlA+7K7QN7VEXbi5eb8pBUaMZJetW6ZbZkpXEd1ArNVktwEUWalc1GLUPyYVQmzm1x6A2gyoliul1s2SR7yQrfCUXkmo8QWTa4SB1be4ksPhctcZSxUdU4KIqPOktqRDOlP7Qfswv4pwd1vXlmeluQU0NPU+qz0oypB1j0MJn7aqglqdkLKzJ0k4BKONZws0aqJ73mSZaAstFJrsB06YfnmIMdv4iUk7P25i1ODiGlJVoCDWIiTTO/Q5CzPWxeUa0b910PnHFk9S9dEPrdHMGWZx8gNJo1LR4NnHNCzQqaS0khRQdN00DYFMjiXu0LANHurlbeHbbP2jWCCotVaZ15EAJQAZLIclNO8h4oJwHN5uC4yQtYeryhc6BJSVicXpvXOuc9WUC7NK8UMtzg0gO66UIl7HAEkGDlRDi2cyyj7wk3pMH8FyD0R4Y0wlg0QPU042nTEEQ2lNqt5FPJvFcCaIuOAvXo564BAvaj6I9mrWvVhbdP11j4p2RzfweRqsRpFzztckcZCf/7qZsiDWK9IIK9AEuaoj82JtLwdpPF4tMJHSOAIRorUEtH7QkC1cpAGbKY8nDyDEhpNxDQTyrZcdeyedxDKygX+npKVgqQW6IgpHlA4QyyHAKZmbUK+gFVs3SQaoW9OJhtKZSG5pcvZdqEl5aKtuoVppujEFqYXFsyuqQ8wLSc0/+U75fayzb1q2NB3WzBLkqgQUat6CyqtJZtPec9q/IH/ESqQ8JLKpSgfQgcXAm1cXClOA4bU4feAIyV+CJc9gaL16JkE6cLRvrAKzMa6nAI0BI88hCNGk7+iRBcsb1KtWeo6J+LJtAT1NoTZ5aF2i1sNxw4ZGotZZQufNealPI1IZaY5nOZHZodjBJBsrNYELVYiyrYGkE4kCDrLVK/0xs7Q4kdwCLZRHqok8VuMRiFjDkl7yetis2bD8LYwLV1AC5EeuBgERqKoP83Y1GMmifXG7T4MQR/3ZNhWaQgYTOV5QPZUGHF8jBDJ9zSn/nR/A4F5LWelFplrigm+hLrLA4c3YgNqsb0nlzg9dkqBJ6AOLR87Sx+GOONAd8dsDEedf9JfCEvc49qDlMg7RUohrHlLeTgXMxDmFOUKrTpEsLNAfRnRyR5KnmiSUsFBSaYYnLtVdQ1dzzZAyTgk0QdINcRLx6H9FFAo3FDatWEuVUJXglTqtWoWbkNput75nkJ/TE2M6CxzuB29Y1ptkWsVWCYZC29NuBD1NKa664oZIbnIY2QKQTb3TTAN4E3uCcBKYqnUSuQvCx6XoGLqbpmyQpZTjQaOSsNInMHQqTSA+T5idry7UzEdp87ZRI969cieDidKeJltqNf9uyw8/ljjTX9ECqRXmdGDvW9iBasCaeez1yhbhmkrHpvY09EwpFlu6I5eWYBemf8xpLjTF49qkrgKXa5T/8+mEEfhiBH0bgXz0CkxrLv/pMP5zghxH4YQR+GIFqBP4vzXXZZSsKKGc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6" name="Рисунок 45" descr="336501790_249369080912460_6798999745811298564_n.jpg"/>
          <p:cNvPicPr>
            <a:picLocks noChangeAspect="1"/>
          </p:cNvPicPr>
          <p:nvPr/>
        </p:nvPicPr>
        <p:blipFill>
          <a:blip r:embed="rId2"/>
          <a:stretch>
            <a:fillRect/>
          </a:stretch>
        </p:blipFill>
        <p:spPr>
          <a:xfrm>
            <a:off x="285720" y="2000240"/>
            <a:ext cx="3857652" cy="3857652"/>
          </a:xfrm>
          <a:prstGeom prst="rect">
            <a:avLst/>
          </a:prstGeom>
          <a:ln>
            <a:noFill/>
          </a:ln>
          <a:effectLst>
            <a:softEdge rad="112500"/>
          </a:effectLst>
        </p:spPr>
      </p:pic>
      <p:pic>
        <p:nvPicPr>
          <p:cNvPr id="47" name="Рисунок 46" descr="337884703_1481322519063473_6968018545229849831_n.jpg"/>
          <p:cNvPicPr>
            <a:picLocks noChangeAspect="1"/>
          </p:cNvPicPr>
          <p:nvPr/>
        </p:nvPicPr>
        <p:blipFill>
          <a:blip r:embed="rId3" cstate="print"/>
          <a:stretch>
            <a:fillRect/>
          </a:stretch>
        </p:blipFill>
        <p:spPr>
          <a:xfrm>
            <a:off x="6286512" y="1500174"/>
            <a:ext cx="2328153" cy="2571768"/>
          </a:xfrm>
          <a:prstGeom prst="rect">
            <a:avLst/>
          </a:prstGeom>
          <a:ln>
            <a:noFill/>
          </a:ln>
          <a:effectLst>
            <a:softEdge rad="112500"/>
          </a:effectLst>
        </p:spPr>
      </p:pic>
      <p:pic>
        <p:nvPicPr>
          <p:cNvPr id="48" name="Рисунок 47" descr="337993212_1339754733258044_518827552935027950_n.jpg"/>
          <p:cNvPicPr>
            <a:picLocks noChangeAspect="1"/>
          </p:cNvPicPr>
          <p:nvPr/>
        </p:nvPicPr>
        <p:blipFill>
          <a:blip r:embed="rId4" cstate="print"/>
          <a:stretch>
            <a:fillRect/>
          </a:stretch>
        </p:blipFill>
        <p:spPr>
          <a:xfrm>
            <a:off x="4071934" y="3616605"/>
            <a:ext cx="4500594" cy="324139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 y="0"/>
            <a:ext cx="9144000" cy="1411265"/>
          </a:xfrm>
          <a:prstGeom prst="roundRect">
            <a:avLst/>
          </a:prstGeom>
          <a:solidFill>
            <a:schemeClr val="lt1">
              <a:alpha val="24000"/>
            </a:schemeClr>
          </a:solidFill>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ru-RU" sz="2400" b="1" dirty="0"/>
          </a:p>
        </p:txBody>
      </p:sp>
      <p:sp>
        <p:nvSpPr>
          <p:cNvPr id="4" name="Заголовок 1"/>
          <p:cNvSpPr txBox="1">
            <a:spLocks/>
          </p:cNvSpPr>
          <p:nvPr/>
        </p:nvSpPr>
        <p:spPr>
          <a:xfrm>
            <a:off x="0" y="260350"/>
            <a:ext cx="9144000" cy="865188"/>
          </a:xfrm>
          <a:prstGeom prst="rect">
            <a:avLst/>
          </a:prstGeom>
        </p:spPr>
        <p:txBody>
          <a:bodyPr anchor="ctr"/>
          <a:lstStyle/>
          <a:p>
            <a:pPr algn="ctr"/>
            <a:endParaRPr lang="ru-RU" sz="3000" b="1" dirty="0">
              <a:effectLst>
                <a:outerShdw blurRad="38100" dist="38100" dir="2700000" algn="tl">
                  <a:srgbClr val="FFFFFF"/>
                </a:outerShdw>
              </a:effectLst>
              <a:latin typeface="Times New Roman" pitchFamily="18" charset="0"/>
              <a:cs typeface="Times New Roman" pitchFamily="18" charset="0"/>
            </a:endParaRPr>
          </a:p>
        </p:txBody>
      </p:sp>
      <p:sp>
        <p:nvSpPr>
          <p:cNvPr id="71685" name="Text Box 5"/>
          <p:cNvSpPr txBox="1">
            <a:spLocks noChangeArrowheads="1"/>
          </p:cNvSpPr>
          <p:nvPr/>
        </p:nvSpPr>
        <p:spPr bwMode="auto">
          <a:xfrm>
            <a:off x="214282" y="1428736"/>
            <a:ext cx="8713788" cy="307777"/>
          </a:xfrm>
          <a:prstGeom prst="rect">
            <a:avLst/>
          </a:prstGeom>
          <a:noFill/>
          <a:ln w="9525">
            <a:noFill/>
            <a:miter lim="800000"/>
            <a:headEnd/>
            <a:tailEnd/>
          </a:ln>
          <a:effectLst/>
        </p:spPr>
        <p:txBody>
          <a:bodyPr>
            <a:spAutoFit/>
          </a:bodyPr>
          <a:lstStyle/>
          <a:p>
            <a:pPr marL="342900" indent="-342900">
              <a:spcBef>
                <a:spcPct val="50000"/>
              </a:spcBef>
            </a:pPr>
            <a:r>
              <a:rPr lang="uk-UA" altLang="zh-CN" sz="1400" b="1" dirty="0">
                <a:solidFill>
                  <a:srgbClr val="000000"/>
                </a:solidFill>
                <a:latin typeface="Times New Roman" pitchFamily="18" charset="0"/>
                <a:cs typeface="Times New Roman" pitchFamily="18" charset="0"/>
              </a:rPr>
              <a:t> </a:t>
            </a:r>
          </a:p>
        </p:txBody>
      </p:sp>
      <p:sp>
        <p:nvSpPr>
          <p:cNvPr id="1032" name="AutoShape 8" descr="data:image/png;base64,iVBORw0KGgoAAAANSUhEUgAAARYAAADBCAYAAAAKAZ9sAAAgAElEQVR4Xuy9aZCl13nfd3rv29v0NvtgMJgBQKwkuECkKIsmtVHlOBXLTuIsWmhKFCUrH/Ihqbj8xVEq5URJOV9ccaUiy0nsRDJF2VTFFiVxX7ERIEBsAwwGs+8zPb2vt5f8f//nnPe+3dM9HCDQZvGCzenl3vc97znP+T//Zz1tG3qlH7x+MAM/mIEfzMA7OANtPwCWd3A2f3CpH8zAD2bAM1AByzeefHLzlKy3p7XVjTQ7u5jm5+fT6moztem/7V5tHfylvfpTW5t+0ldbu770b093T2r0NVK735IJki5Vrrcu0rS+tpqaa2tpfX29esst99po06fzfTY69D6uv57aO5PGupZmZ2bSmq7T0d2ZuvXV2aWvjg6PgbF0tHekrq4u/8uVuK9+7Stev3E9Xb9+Q2NsT20d7fp8tz7flbq7ulNPT09q6+xMi8sruo5upkdgJgrV4/oXLl5MVy9f9nP2Nxqpu6cr9elfrsfn+/r6dC1dT9fdWN9IzeXVtLi4mCZ135mZ6Zjj5qqvua6Ld3Z2pOtXr6Uzp0+l3t5ePSPP0aHrMfaUmnreNV2nTc+n/0+aNb14ko3U1d2Renu6NdZ2PW936tV9uzRuxtnZ2Z4Ghwa8PqNjI+nosSOpv68/HgiB0L8dmtPqF61V/XduyxRp3tCclbVcl0xJDCUbKa1qGtb0f8jkmr/iXf5/xBSyry//p58t71qnLslKW1u7PreWlpaX08LcnL5frc2fVmxDN+FDm15IJevMOsbe2dB7tjMq2vWedq392upqml9gf67pclyPazMufU4/avTxPeNkn+k9636OeHq/NUsPcsk1kNnyKvaMrhDPmn+xLhnxPGi+qknRL/67f/BfhRzdjrEwzKmptbSgDeCPI3XbvNoBltrfAAxvZgMMG0sbvSelLmFBuUJTg3jhhVfT0tJy6tBG7tDDMGbAgI0EAABIBgctFF89PQ1tmM0D4DPMw/zcRnr1+Cu6Voc3daOvOzV0nW5taq7VrZv3NvT9DtuDjXrl8pV4Rm1eNmZntzakNmajt1vLffvXsv68sLCk5+0wKHTqmcr68MyCo+o1t7SRrl65ni5euJjOnnpTgHY9zUn4misCb715vX1DgiKgXV4S4K7l5++yILGaqyuraVkgtwYwdnZlMOIuAkWAQfPRq4nq1N8MjDw/c9jRqeeJeRgZGTb43nP07vTAA/d9n6f7y/dnNs2KvoAD4UOSeBhovK9i3wbCxH7LwKIVkIBJd1hhSU+kuXlt/LmZtKEPt+BLf+cCeZOyocv+2fC+2QoscbOyyb3GWkuUzJoU/tT0VGqilMob1nQvyY2BxAMFWAQo/KxxAJKxEwGy/ADcIQOHgcWAg8Iv4BeKGFACiNY2VmvKLOSjXW/923/rp/x9BSzNLa4WcxBdHHALtKrr6M2CxoNuxRxrXlDc4ML7YQemKZ4gHm52VhOuG1TsBkDSQwEO/M4PmAGK6wA+7XGx6hWoGfev/6VgctFE+W2eaGsCHsyPFOgsRX7bV/065Vr1D5SPt5askju/jd83m+tpcnIqXbx4KZ08eVrgcjXNia2g0ZrNprUJY2O+V1YWJRyxqMG80IISJAlMc2nV/8YKwliy0HkOEFIJN0ACO5OQdumzvZL2bsASjSpAGejvTwODfamntzN98Id+KO3bvx+Va1QSWd3mtb1Suf2s/fn+a3misuVZ41XRReR2dU1rYEDRJhLIs6H4vmh9KzQYYt6MoeAE7BIkFBnyi3KATSzMi7GU9cpT0sZNCgPShw0stY1UV9SAQqBXSwpRtLwHuWEfwVgsl7yHS5exwowysHjsPI+BxcLT+kzt5wAx2EuASflTABV/A6Q0Jx5SSy7a9f0nfvY/iLcXxrKVlLVuGxuk/vNWcdlJ5G79XIb46gI77eY6LMRV4jeBsnfy2nonfyavD+tX0B0B8LXBsNtcuFxvK8Bs95EyyvJe1qYpTbGwsJjOnTufXn31uMFlfm4+rSwuCCiWDXheRH0hCqtrAhqZdW1arO5OMSYJKwNck7SviNmU11oedRk7IGNCbbMHpif2pA2ASdiQaQaodIhh9glYdskkavT1pLsOHUrveeyx1KO/Q7M29Pfyal33Tmb9L9Z7sr4LzawfKvNnTRtW67VicME8RxMCLGVTBZCjeANYABwpQpi3GGFH3vSA/4JM3IX52QCWTVqO62blgNI1y2c/BDfeCix1ZsHfWU+AaGVlxWY09yqMI6yfDIKFseheJgk2hTbv9rqptc4z1nbZGs9WW9a4B9fifjx/7GHLvC778z+3BVj+dESCibyTrbnTaHiI70MtbgcO3rh5FgoQF6p1B3i1LVjl+3HprZcqT4pMzQlELssH8+orr6YzZ8/IHzSXlgUoTUwaaZ2yuPyLiWPamVlMl0yaLtuAEm75ZoLexisrvfrSG1gATFgO5hAg06bBoElhKSAs3+/aNSiTaCj1C2Tuv//+dOSee+SfEo/PQnuHGP6nIzp/UnexSGRg0T0wd1ZXtWG1aDAW/H7C+MwCWhqbdap8Gd5hmmMBS6eA28xFcw7TmZmdlfKYv2WhAJVqHfV5M3QL0HbAksErLza+nOIHwSRelHIqDMXPAnAAiBWbwt+SWUiWreDQxfypyVPBuiJfYSy1zCx/H8ASw8EPFMDSLnT+hT8bYLnd1rxTyXn7wFImMpxiFbJsu392gr8dYbEO84aAeOHwW15upkuXLqfXjr+a3jz5ZpqcmpSjVoK7tKIvMRNTXa9RCLC1ihYOUwizBuerzCF+BwjVX2s1KlpcuNYe0n44qfmsBRYTUDcZHOy3aYUzHj/MgQP70ujoaBoaGkr3P/BAGt+zG9vLKMmly3PshLt3gMd3urB/6u8rz4ZOZmsBKmYtYiwr+LjkI2mKNa7pZ8gFpmkxhfKutL1vlmhnqsygGrDgP8Qxv7ayHFY3YFQ2bGYU5Tr4VuwuAJTsK6uZKQUgsjzg08RdAEtCOS0sCFiQmaxwLDu+fnb82jxqAUsARct0sqlVG1d9IYopZKaSQaQ4g+NT2U/Dd7rHJ372b8Rv/7KHm7czAQuaxwS3gOxOIS1cbeFjWlxcTteuXk3HXzuuCM+ZdPX6Nf1uSQ5YgYQAZ9VOvSJuttHsLYTaIiiAQw++EQkcjrqNij7rrZhGBpYslKIlcaVgKBGRkxmFz0puSBx6OLb7+/uChuvNY6Njae/evWlkbDTtP3AgHbv3WGrvFathKDVg2WnX3+mc/Kmjxve5YUvFBbywzVZsQsg3AlPR/61obSL6ps0jE6FiBVkpxeaNz9uXSARQwNIl85MJJOo3o0hlc2UpVggnbUazrZGekJnwtdjnWAOW8tmyZrgeYbGs9tLSkkytFrBUvpHKFJKxHEiyiRXDOHiFabMzsNgXmV+2NwpAVb8l6BLvQTb/zs/9AFhCoGoTXuYqfGi1zZ7/cKebyEKC5rOzdjK98sor6cQbJxz9mZmdSysAiiI762ItCOxW7w4LhE3ucLhor30l0lIbhCwdQQhG4o2fIwgZyoCUsHczxAAqPYputeOy1zWJwPX1KwyufxGILvlvBgcH0579e9PBg4fSXYcPp3133e2wxjsNLDuyvS0g8HZY0PbMame+FcDSghc2DZHKdbETMxYYpUClibPTbIW/hX+hvOLnGrBormGW+LXatFmXFdWbFmNpwlgcytV7C1Pe8sz4eFrytxlY8OW0gEjrL0FEJvgdwAKAWRFlMKmzKptF+b7lGsFCMhjUgQUzaYttvYmxMA4zo82qtxqbnvmTP/8zfoy/9IxltU5J88o6ApWBpe5E2yILO/7IYsBaWfQ3TpxMzz73rELZV9PM3Kyo64oARfSavANJ8tZUBruSnYMQeQkhRPKTkD7j30NFiIjDQljAFtyttwcLsdCg9fII0W7den9Y7xsKh3Y5pO+tpTchpL3Ks7nnnqNp9+7d6ei9D6RRsZgqZeg2O/1OQcDCvuXNO+VF3SmAlwVobZPsRGxt/doa3XpVDKAAl2AsAMvaarsiLTCWVflYxFgysKyvCYizeVGP5hQ/BtdgHslTwjm+uraSluWsJ41gtanAdTaDWoxlc35KEM/iwK0rtnAS1xmOWY0VTeTJIGfOtak5cDeZbNsCS0xNYSx1plMX7CoqlN+LbDrXpwaQrbGtp1/8+b/5A2BhBgJYNhtE9k/8/wAWPOnY11dlAj355FPpzTdPKSQ4JyFoiq1IyGzMR0gQTYaWqO85fCVhk69VjEUWUctmhrFkYIl0uXi1wUqyvwBBNivh9/q/boFLpy7Cs3YqckHCHp+EEbULtbDxd+0aTkcFLiOju9NDjz6augeUOMfrre70umTm7/88Akvo3Yh62BQysHQIWJTAiClEaF+shETRNQNLNhus1YOtGFisDAqwkICJT6bpDT+ndcefZSXBumYSxT91J3zx/Iciazlnva7lvmWdsz/H9xCwLOurRHtKZAizqci1nauOiGY/SwGJCixaz7JTxKjlrynXiWgqr4rVaBZ/6Rf+VsjiX3Yfy/bAEgZF3dbdZq/s+CsmevLmzfTMU0+ll156OU1LuBYENMty1K6iDiXFxPztnN0a/tPGDzgIM8imENnD3txISIkgWMEJLMK/4sUEcCzwQfNJouI3aDJ8NR3O3g3HH8DiSIRzhjCr9HuBz913350a/UPpnnuPpmP3PxAXJfx8p9Rkh1kJ59+WV2Vubv79W8Wxt89YYk6BFvK4mmxgAQimEAlnBVjwg60rUhTJYfgsInJXNqqXpTJZQylhymKiLIq1NMVYIicpFIZfZiH5JyN86w8lubQYtIBRS/kFG0UuyGFZAVgUcq4zlPgeYCkh6JBnA4AVabbI/G/L11LSHfLwYpjZbOLZ6yAa448VDb0M+11Pv/SJ/zBk8S8+sNwirnmFbt0Jth9rURRWeY3JD71e+SVCACIh745MofoQuKZo9MsvvpS+/vWv28eCgC3IBFqWw5YMzACWLCyZMdVtWVLeCoA4D0VJVwCIgc4JfuSxARyMsQYsPJD+F/Q8J2wpgS7yL4giR2YuQkmImXwLuJKBxYAk1jI6ksZ2702j47vT+x9/XCAj1oK3sJ6Y+DZAZquz0qL4DgHLDljmjdx63QpXsdXDz9bUojiVX8ACiGACwVqWcd7KV+aNVWO3TgfIOzRKQ5RvRBKi2CBxnaY2O9EaWEuV/OjZrgNLa0whZzkHCXpapNgiy+q0YjBOEtX7YSpcv/hXgm1kAKgAJICkAon8e6sgM6EAliJ/ZXybfSthgpedwgWj9GarslhLn/rE3/53BVi2j+tsx9+3AouToio7O6idaaN+x9JiOtwRsPhzsXpM+LxyVL70hS/YYbushZ+fE7BI0HAIJtHqsFiQmKI9Imkp4G0jdXp1I0JAgKHRo7CxQIQygfCswGb0PgGOSUkYToW4ABX5dzwf2braOHIWx5OFeHRpE5i16BoOv+uvq9JynSqjOHDoiABlMD30yKPObWmXQzJ7jENC/8IAS7U/t/1mE7BoLUwgCS2Tx0KCXPazrAtY1vRHe2RyVMSMxfZsmEeYz0TgeuW/gtE461aJa0uKADZlCjmrmqmrKaFW1mqsvNdV/48JG9Os33EfgCWb665tuwVYyAwuiW+FrfCZKJOph52jnohbRcrFmpnNTso55NoOW3w4Nc4JI7vlc2Isf0bAsv0DbPdcd7qhdxKdbTWkkaO1KwCW2GaxsOSc8Dm2XxfOTglLUaoWitvIacu2XU9nTp1OXxSwTCt9n9AyyXGLYixQaqS3vXjeCw3N2rACE9gJANcBeKQ02NeZ+nrJR5HgwUQ0EEDGhZZCoWC42RFJBmgbEQN+h/bCFKJEQLRZX6toHoRJz9KrgsmGChCpb9rQhfk94euxvQfT8Nh42rfvQHrfB96fGoMD8fA7MIzbb98sx9ss8lZnbsEsNP47+Sqqx5BcG4fD9fod697UxoXZ2UnrqFDNeUt9DeZQpv/W3gYWwkUtxQZjAVhYI3xppPPDKgCZrcACKBXndStKIwZKoUAGFs9HYSw1YIF58hlAC9N6jSxt564U5ZaT41BTRTYyQIRJxvtyEt8WYNm6b/yzGTDyEQ7nUMAwFhtAtaUSsPydP3HGsh2I7AQstwrSnwSwoHXq8FAEy7rICB5zjsB0ahNRYxP2bszd7Wz/siDQ0heefz498c1vqQZI6dyODCxJCJZFqYn0yCFbaG3WJl6eLPDF6uD+MOKGQGXXUG/q65IgsJi6PrSbsGZDOSnkpXjEJG9ZsLC/9TtVf4fAhm1NNfWsalYWoM+AjIS9XRXPjYbqhboaTuPHLMTX0BjYlQ4o5NzXP5DeL2C568g9MW1b6rTeyuav/BF1MTSj37z2vs2fJLDUCK7BtA4sALGiQms4bwk3ayM581Ysk9ByqW629vZmi/B/eRlYlHME23UYWGu/aFMlCgRLPkkBkvLoZe0d7RHLiNT+cl3JpSius3zDAnK+DBt7RUWvq4xPwFLMIcYStTx8RUpBnXUE02ApQ5p53+0YSyWb+kzkVsW4Kv/KpsCHfCx/NsCyvSi+04wlEPVWEHOCU17NQl74F4Gp5yQgATaFYC3a3aVK+U6ABXv6O888k77z9DMSrAXRYQHL7ILSupW6T+aVgAVGZObBwrL1KUGHKltowlfqCmWZQCMjAyoYVKVyKXSC8Wh83bKR+vt69aXojj5IywW0LC9ngYq1UNBpJzQmnUABULl2c0rO5HmFvlVfopu3CTy7Zf64ShqBBUg7utJddx9JQ8Oj6ZFHH0kPPPTQrX6Wt4AqzHHdMVg+CrBvp0Bcg+PneGeYyybG8n2AhfR9vvCxVHksbp2AiRH7vZgFBViKrPUok5liTwOL2MSCUu2JDjoqZM1vwcyyGflI5VWeFaf+1ud2PlHewOABphCbfDWXg8A0N5tCOUO4MJZaGJpixbhtuXlLqe24pBpzuf7tgWVDwPIfx9Ur5+32ZGJn8Xln1vwtiOf3eWswNr8icSwWsbZ0/lFLEO/Jf/Dv+Cw2dA7Jsd3tNKXSOjtNeXutNu+WwRThmlVtyDe/8Y30+vET1lqzM/OqYFb1soSAokJuwtAcr/E4cfyFz6TLrRbIoaGuRyYJoOJWD+GQQ/Phf6GUp1em0eDAQOoRIKB9EPylHHVyBTeAoje6mlmtE7qg6AKRKTGnm5Mz6byKIGfnlzQIgQkRI72nTV9USyN04+Pjac++fcrEvS+99/H3p+4GPVve3qIbWLJ/oloffWNP0DbXrBgLWv5t3rO+QDloEYSrLid5XKuYQfoeMBGRM0MhzLws3wqJjLBBQNjVvk4Qq4FDNg1YA6rHe7px/iq/RMDC+i8rOc59dirfRjG38wg1Ca0oEHNCApyRpHqEcMlFJKgtO2kwgVbFPNdWpbByoWS9d0tEcGqmUDZjYDh1P099nm5Vxi2fUmXqV89ePtkCJubnU7/45x5Y7swpW02GBSYEv2IjNZoW9FICnme1ePWLCWQrw764CPfStwRgsbMs76c7AZaLavj09a99PV26cCmARWxlSRs4GMuyrwULIh7T0clX9KLpxmdiRyr3Uyp+T3saUOWxSIuBhd+TH9Oh8XdJeBvSjjSSwtfCAzcVccLcoafLssKbaxJmnpHQcm+PmI1qhIaGdqU29ach9H1OvWBOn7uU5kSnMc46unpUgKgv1RYxf2yUUYHLQw8/kn7kI3819Q+PvEPAEuaHaf8OwFJQ33PxDphFOwEL8sBYVmUCoscjEiTHqwBF/xMD1L8CFjdRwlS2fyrynqqGZBkAvIYCFqJCa5p/TCDWn+pjAKAClrwfq82dA0BRuIimz209asBiecb3koHFQA1DJX/F/pVgVPVx5Qom41MATvhgnOKQTeStXsPNwJIBw5/P5hTM5S0Dyy06OO/Q7X7P796e8trpatv8ficKtfnGbx1Y4lbFBAotFKZyoDxmipym1vYFWMLN9v2AhQU+fvx4+va3vp2uXblmgZwXqDQJNYsprDaXDFY4hrvEULoFEPRNARvkp3XzHzv89XO3fCpukKU/9FLYlkPFfK6rW20P8I0QgQBwcD4KVChobCoJj8ZcJE5h3rGB6WjWL3/J0K6hNKCvTtH1aUUsTp1Vo6kLlx1SFaLo92qwpYxcR4k0J4Sa733Xu9JP/NTH0+g+9WsBCt7GutcZC0KO69gd0Oy/2nLBLMiskfN43uINb0e8facaY9kKLM5bkX9l1YwFYKFFBT4WfGORyGiFVBX5ZZ+2x8p6CVgkM5g+JRRM9fGqwGUzew6nrIdDfZdZS1Yqm5yhsKRsvotJwlaCzWCuaa1pt6EyjzrYFZPLsqy5jfqmEtHKfrjvAyzhoM2mmwd5B8CS1+1WxvJWgaX+/rchbG8BYW77Vkd1mKgtOSphl7bEzALsRLD4HTQxfCthAhENcaZrXlgEpcvA0mIt3vTbQWC+D95//CtPP/V0mpyYslAsqylTUxueXJamgAVQ6aF1pHNTcqNNPPPm4DASCansJBhTtxy0equBpVcd8UjFh2r39qq3igAALcmAEPjlBYGXhVjd5Yj+YHbJecd7nNLvCmn92+iNvisyi2bEVl5/41S6pAzhdQRXrKWnV/ktAhkQjlKCPWoA9dEf+/H0gDJxPTDP41tbPQNLEU7PPc4dHJW3v5A1dBU7uf09K2eiL3nrdfnNtsCiXxJmxxwmQc4sRVNHdJ4oWjCWki4f6QGV5s9D4rqWF61ZjxQCphNJcYCL113A4uhO7REqxrINsBjYK7segOCz+MlCUfBZrumWG5mxMKeRThE3qlpvZOeyw+QeQXHWcp3tlHQGz7obQR/DecyYNjOWW1nNL//SnUSFbgf/f06ABcpnam3KUVvp+uJY1gqoBGVkSztN2xoIL/+twELhHwJDJmWYRPXU+9aiFCHA7n3im98UuDyXpuQkZaERTNgELGK1uWyTpyH/SK9YRxsl+fRiyXYvIEDSGyFkKDVVsvhiOlQD1KPP9MlZCygNDPTaFHKxmz7D+BfnSZbCUZjDjpQl6O8wIqIV1v0AKc+CU1omUbsA5JL66r76+us2ido65M/pVm9etQAlC5eHHhoZSY9/8EPpwzKH2gU8lkVT8jtHl2CHNc2ZlynKEeI69cvZn8D6sYnidrcF9Loo7hTCrgNUBUIoF324AIu7xjl/hVohQvRaO6EMcwprcTarTWbCzXwfAACTIOfJikDAgrIKYFnRmizaHNrOr+HfiZFGZ0RsokiQKzMb7KMASyv1AYWFrBEocEQoh4xL9XRhHJHY3Yr6xHOXrzz3gIYnsCQAZvDgN3Vw8Vuyz8Vj5FNvF1jqK7bD94Xmtv4cIV07D7eIQ72HTCuF6w5ucpu3WGDLfQoQOlMxNGPxrQSQx29Dg1L7kVlLBvrS8Ni2PU17SEhjIzpSow2/QyZnCBeRmWb64he/lJ769pNpYWbBoASVpu/KsgQMIejBjKG0Hu3D2CWwaOZebVoEs12C5vacGchAS0GgAQfmMtCvZk2q4QFkCDXzfPR2WZIPB2CheI7oDqABNe8VgGDWmYmRp4GJzYaFMclZO6OS+++9/FK6PjmtWVFEo1t9hRsD0r69nr/GwGB68JFH0o//5MdTn2qJ2LilSXrB8XouA+u+6WfmFo2b82daGz9Ek81VB6mSZUEOUXRVe2eAxbKIEon9kCWBEDvAIvOHL5y3JBMCMAIUQs4Glpwgh5M0HLnZtPDGC59It+abeizXdOkzOG3tvM11PDs5TKNso7RcDUHkeiWKFi7YQN4oUAUsFBGS3MCQK2CxjyU2gFNMzC4KsNRWqvI7AoqmQvrKqf+BHdX61YGl8rMUJ3SBKMZb+/5XfvFOGMsd7Pl3Bli2o0Z3phEDWLYGgrHjYzJLTkBs/oj/OwWOUwjsW2FBQvOUlGg00HbAUvJPuK77nW55oZn+6I/+KH3r699Kywozd8h0oDRoSWxlZXnRoeaGzJh+sQ9AyrkyaDqaXGOukJciRlKFE+XsRXBcs68n6lakaKCvK42qEfaAeqo0ZNbwLEt0/BdjmVNEahFBppu/WEq//DBk1+Ir6tF04t8pmwo20y42s6zNcuLNk+nk6bPaUPqdAGVAeSwdAIvmBX/MgbvuSh/78Z9Ih++9Nyl3rIpi5CqTmmYLJrMdmYnqW22EiknasVCpnmhwFOsRDnRMxfDD3EmpUtkEt0u68xrH1nPiIACLDGACNWEBrmTGxxJOW4ebzVjCzCC130mEOTJkX1EGFnKe+nqVD6SfqWYmQS7WXW3WK1Zw64YqvZ1L94vSWDscrmz0AC4zt6IUGauT7gCXzFgysBSwiLqmFrBsqjXi914HT3hU0vMDC7eFpVRglU2h8vdgRQFgtwWWStnnZ6/HZLbb4hVdM2bXgSEYi+3n+oSa2raIWGtbMnu3RoBKp/Lvh22RqLR1hG8NWCxkeSEZoYEFHwO1OGjOzFjqULJdTgsa6g/+4A8ELN9Mi8oVIZdkTenhpPUjbO3KV+mXr6QASzeRBLEGtzQQGAAsXSTC5XnCJ7NET1wBzIYABtAhC3fvnnHlt+wyc+HZ5wQqkzdn0s2Jm4pCzadZCTPeIrJqR8fG0ujwrrRLTbN7de0Ojckblu7hAjXFFNKEOto9/71X5HOhL70cvYPD8sMMWONx7MnYnj3pQx/6kfTo4x9wgk3xAZRN2tJsGVi2JtIVLSsBpjVBUHxdxyZVrHB15EQGeGCGiJbHaonaTvlslg7eUdWz1P7ELXzgSw1YmDdzQYBFa+/2CAaXHBXC1KCLHCFnMRcUtU0iWAuMAAjBNM6yi3Kgp3AkKuo5pWQW1ZISYCGVYSc1abZi89R4lzd4/BvNrCNK6PwVy2bOYcnAEuUC4VyOdQjHewUsjMdwunn+/JtAHn++vG7JocmAUhjLphm3Emg5dvnbLYylbO2yYepD2QlYClJl/1DcM3M+O6sybQrERcnTyC0AACAASURBVNXpdwDMptEF1d9sRYOCUZn7/V47AUtVMu7stnj47RjLqn7vXkv10LTeT/7K2wGWz33uc+lb3/hWWlKYGWOQtoY42Zxxq0kZVLJbP9Ee560QHYqitRIhKWyJTUVPDwsnHfvXZUbJVBoa6En71T5y377x1D+AhmxX5KmZLl+6lm7euJEmlTNzUecjzYgxdcq8IhK0b4+6xCknZlQ9bkcVHWoo/Eyt0Drn0gjsFtXh7KVXTqQLl2/IJJBjWXVCfWItFmoxmyExpHc/9oH04Y9+VL4Z5bpYKFva/xZg2YayoOnltog2BM6zKeHTWONygkNo0NBIpK47t4e/b9GkfKaSu5qYmKluwSCb5War4WMKxoJMACwye2AjRITMBHJUyCZQ8bFENAVGEwWFRUmGT4QXZhDnR7moT9dxk+uFWUcE+fkWSc5z5LD7FmCxKWQmnhmB35NNwgwsXN+tSsUC6w2eSlg8TJq6KbR5UmLfhNzXQ+F//oGF9c1oVeixlsbMAAoQGbBBfyXe1gCbBFTAcstDbgM1bwdYEEj3MUUL6b4BLK1kLIRlK7BEJ9L8gtHkdSpjZOxUs372s59NT377CQELZzEprd4l+CFcAMsuOV6HGmIpBi42jZ6bLE/5R6DPK0p4ckvK3I2MIkOSoAAcmM7IQF/at1fAsn/cZyeh8pcXdU7RtQm3wJyXr+XG9LR9JmjPPtUD7R4fSXvHhtKwzKdx5bIMKLGOVH7YB6fDLEvrXbh8Lb156oKyctU0SP6CvsFd9sFwGF1DYHT/Aw+njyjsTLi6vHZiLLcqgwCTJm0fs0PRHjhkYAtjKZqRKATAToZx5bzdAi4lC7R+v2IC139nEGOmDSzFxxZMl/E4Mc6shQZcdP6LlgThII0EuXXntwh8zBAkO1kYrLfwsXDuleYL7wu+sxX5WObV2CtMIZjN5lkpcuPs6Gw+1r1TdRMkwKeVT4UZFP4VUuwDWECR8m+ASk7nN+txU8lKIfAN62ETwvZny2LY6rCtfCu1uS9AVAFfvjrv3ZGx1E2cah9tkZQgXLEZffHa34uZFozFcJEPI9PxF7OTaU1mQYciGuRLEHlY10JhJlh7U0VLUocNTkKbLRIc92ht7sqmRvt4jrKTKw+mWEebxxbtpm0vW8BLWK6lGeIuxRSqR4RicSvzzjQ4/85zodMUxRR+9zOfUa3QdxX+VVYr9TpaU1oTcjM2ytgu5ZMIWGiDoL86zEyWJnUlOAyX1M6Qoz/o+D4oIOhT5m30vhWw6HNjKgg8sG9v2rNnWE7WOH6tqY0wJ4Zy6ZKyaecW0pwAalZ5KrzIzh0f3ZXGdd9B+Vvwu3RzAJsL3WJjcczFxNR0eu2N0wIW1bdocujJ0gv46DkJT+9XxfNHfvKn0/7Dh6rVLuJosyB4vFlh5Tmp/CkwgswMrHB4X2kNUPwyYRaFIOfOeUTItPGw2iqNnzVxIUXFUVw09E4R7NKFjTGzzSKhLJz3+FCcfWtTBwChA1yNseRyiXDiBnRZrux5joRHcoXiSA5dV2tKW0pKOgCn/LZNu6iM0yH17F+yo7YorLK/uEU2hZBL+3gwgwA7J+pFFLDyEQIwMbhQ4t6mOTKUzcwsrn5PeV/gxua6oTq4ea9nU6sCKV97M2DtCCzl6eOWt39tRTfPdv4QwgVN80vPNzl1M105ezK1aVLQgGjDRQn/7E2BjfTmsHwGNHMe3KXsUOVrRM5EPj7UqB5ap1QnF4EqGbRoosIiTFC3oeM+9hLBYoJhrP4324hMUk163Qk9RyYMAmgMbq9nDCUVIbe6wJ87fT595jO/k06ocTYtKIEOqHU4btdd+bpHx230KZ2WqBD0fhXNJlBBGzKfOGuXeL8uzKFiDYCFY2MBFgHyiIBln9pHju/eJTZCL9vo1s6mmJ6acpo+YVIEjn4rVEBTGAdA9enz1AV1KhcG297AqpD7isZ4bWJSYecT2mDtSp5bTp3O1hU70cN2ieKPjO1Nf/Wnfjode+BBC7SF00ISDZDIXmU+Y06IauQNkU0Pt25wVArh5R3lWMzWLJY1pXaKl3N5FHoviYkGD0Apm2FRN0Olb4gZt9rOPKpUXzZ/fJpH3ozRgT8AA4et2Ykd+wANeUhKcMRfQk6Lj8CNA+XydvKmB/wI6duc1V/dJEpRQMCFMLULCLe8ytwFsIQUAQARC8uYlRV3MLuYE+TDjtsMFn4OwDqDRjk+NUAl7htBCVC7fF/GE/dt5aZsPnPoFvbiyd2MCjGOFuPZMSpUblm8vbfMSP5FuWmpcwhnE2PPKckke2nCQVdqZV5+6XtpfupGGiKa0dOXZuQwvHT2XGpI0Ls5DlX+ghHlTPA1ODysqIbsVZx3hPE4skJZoQCNBdJTlieNCXWkJ+OvNRpU9VZYhO8EsIRg7QwsMVEWGu6IrY/mjLWxABd6bpnJk3b27Fkxlt9Nr736qoGFLrOU29OlnarShoBl3/iwNriiQG1RQU0OS+lVGk44CTcCBlDacRyap1M/N8TwBrTJx3ePpTFdpyFggfXZ74fmon8IQg2wcA2HnWVK6CtaLMSRq5QRYOIwdjuXFRKnOPGFF18xe1nKLGZkZFTrIPASQOFz+eBf+Wj6wIc/XAFwi7FEFbBbMuQNiv+CvrqAG5olThKkzWP0TC0Cyjw6F6kUyukvPDuT3Ctn9gCsLMhQdlDqPgJampJHY3AS+ty3s4pW8dn6+cNZYOIa+qE4kAPIOf+HDNsoh3A4mbY5jgjpXiSi6WuJbm2cqLCNtg2zlZaUgAKMh3R78lcAFuqE8tjK3snyC1MJUypkzUqrAucWG4g9FgoQZU0kqOVXyXOTgSUwrLCVmnuBcBnrXQOcsrdbDtjNjtzKR+pBxvy/ZWDZik4c+tx61fiLFyc72PLmK74HruEjD9SHZEZ2/ojs+TEJ51kByDNPPuH8jX5pQq2UMlOvqn5mKZo6Uw8jrTqkbvGDQ4PSlIP6hex7TgCUYA8IbHYrpZxaFv3SwzIe511dH3tQSQnLtsASmpS5ZRMUgeX9bMSY9ABHrulQZ/ba25Gb/+poBneJ2GuObGykl9WN/3P/+nM6j/m0Wya40TXRB7SMhLZfm+TA3lEBjIBKA8V/ACcDsAwg9jVFKJHu/dYEORRIcluXgGZYbG9MPpOhYZkqYiBsrgChcMZZn2ZmwBpGIydoepwzBLg4hTzPDxtrUZvq+s3Z9Myzz9s307drVH6XDd1jlzJ1lSxH5/me/vTge96fPvbxn3JNTHHexmlFsJHc0Z5DuqZnDCB9fSqiVOSqRJHYsI6ahDs2npfNgmOXEwgMIGxCpjVYVb/qpUgErJZTf6cV4/UbE37PgGSlR6adq8WdE1JyX3I41TKaNy7KRD/jRI5q5WCsMAznrOS6INgVZ0HZv4I/o0SIasDSAhjVdZGsSIuNvO3sAxETXV4OU4jnilYHoYG8YZEtF53mARbZ0lXc0sDsqqj5eAaXQ2gSw3HbUn7FDxIFkryRkRQmka+xDbAUs6t8noqpct1qnAzvNsCy2Tea0qc/+R/5SarqZi4arwwTt9C3FlQXOxgxtmPJmzy+rsjOf/Lb30qL2lgH9+5LD9x3f7px7Ub67rPfkQmghC2h+8rCXJqXvyUa2pCcpN4g+v2wBHlM4dGG/AJrWqg1aD4PRWq5gOXI0aMCoD5rHX/lyY9QWyxQGeV2wGIHnv0qsbg+ONufgMm0GiA5MlPWNAtlMBQkxNPmf9iozmihr4eu9YxaJXzhj/84XdQxqnM6TxdsxpcAFV4RLR6Uj2T/3hEBrBgEvgttWNf+4MilfMCcX8KOAFvwcRoi9NJQEnKOSh1T60gOdO/TiYa9ymOJUHiYIGwb+xIcKdAzUOAoc8KGB4xLc+o+uFlLxqbOwDIxk77z3AvpzPkrqX90XIxGa6VjQgYVSXJxYnd/2n3XkfTjP/1xmaz7Q8jZoNk0QJu7kRXPSn9f+XnY+CiOaNvAnIfJRvd7TD8cCnS2z1Ae/xJBsfkU4WH8bpQyGIQzwJAIeOXadc89B60BsE5QRJPLJDPgIjuxVAFjFrVQLJh+pOs7r8Z5Kxy3QgNtPRNgorEBXnaQ5lyWJozQoWSjd5a3AKyGfFeYQmUzGliUZU1SJGvH+ldO/gII9h1lYMk7LzYp0bDISa5v8hZjiSN2qzYK2Y8VphBfmVYXYCnokX9fcrXyLWPMeR+9PWBpMSuu9elPbul5qykMx5GhMRY1Xi3UjJ/LotcQE6pnQUjp4oUL6Q9+//e1IVZs5uyitF/mzIXz5ywcfC3pSITlpVlFRmLx0ehM5rBO5BvUxsG5uC620sZiqWkRV0e4x8b3qJhu0MLskUCjTb+JOrDpM9Ch/YuPpUZdWa7oEhcaMbqn++qOFpTDsgM0SiAxP7//kWDpjywOvoq77z4cIUb9zKFR3/zG15V1++10WZXDHPuAQLnbPxEHCRhhZhhLvyh+jxAAkO0hfV/4RBp/OPGiNgk/BNQc7bSSgYVrkRwHABNqbiji47YOGWoBoRD+MIO6ZHIBJGhAtGOn5hITKDQBwwLUdaiazLYrqm165rnvpTOqeO5QDktjYMgAPzI27HaVbQL0LplDP/ZTP5kefOjhEEaNh3l3nQ2Fe+4HYwQ2pSwtBkL7wlbCHJpTZ7WZ6VmPa/fucZcu+HoAS7STrxSHzVFaP+AvkrnBz8zJnByjoFWPGDB/xxSkvzAAPyg/1KhYLuZwsLhgdF5BGJoSCkv5A2+IWqBgipHRqi/S5R15iQgMTddhYXEOVACK/9U8N2Te91J/pfkkamRA8tpF/hLrX48ehjM2gMW+OstIlD2g4Hwkbv6ddyDAJHkJUygybutsprghwqTJa1tMnmxCBXve7GPxk+R9HkqG+7dyWraaQsV/U1CgKPfAhRjnr/ziFsZCkpDdRl7YzKYqbhAftAUpx5a1fF78mN7INUBwLl++lP7Nv/qsGMtsTJYoYT8ZiRo0OQlo11mdDre6tOAQnddbi4r2HdJpfF36twN/AI5GaHgHvhVpNdKl6YzG95lFOC9FwhN0XOOG4udFKcditOCxCGtLE9gLXxA+I39whtqrAqbQVAAQ/hJs+0dVmIdGZgNNKCL0lS9/Ob3y0ovpqljbvHwAPj9Z43NSlQRuQE7bA3vH7TfoRdOJUfQCLDgofcZ3uO4MthLSZQk3JynS3wNPK9dj0wwr5DskvxNmBg5OVoQxlRRyFEMfxYZo7hytCG2Pt9PLFdqbiJU2y7wclOevXjewXFQuS4d6rxAV6hcb2CVnc4/Wr10+rk4l3H1QPpbH3vc+mUN6bo0VR+iaol8U77HhQ1iDERagdjIamy63cpgVm71+7ZoYm0xDtb/EuRzGLfObNaguYibBBtFzA+A9MCfN2QrVwzhS9d5uKSBAlPm9cO6s5xo/3T4dwEZyXzGtMFTsWtW45headpjTd4X9W4GJruEwsxmMQBqQoBbHwBIOf+TfVwr9airEPONoZ2OXUDC5SwAL16gDS5Esl22gFLIsA0ruuQMIoV6KYqw+kPHakaDwhYAJhdmWTW7AYW9WHu24bhX0qCJFIeWeH4MLSjciTeVVd8qWtYlRmGxW4FaZeLrOr/7Sln4sK9zAwJkX2CIS2yxaOMcFua8dblYsGkimkuRigNbT0hrfffqJNKPjL1xUp/eW1GxDgIBrmfAqh2VrcfG601ya0/h6lKOxSt6ENHEvm4Y6l05pgjYJjw/tEntx+XjE/pl8Ep7opRGontOf/bcYcZlonirqRMqiMDOxCSJsXKM2GWSqGY4nj76wXAfGIkB58MEHBCwBmu7D8tWvppNvvKGWCVdUK4RGpmUBRWnhBOxRHdCBvXK8Dg+kXjQd9T/O1SAIFlEoFsHmmgRjyQd+I5wIUfSJASCGABdt+gHNF/VNnfocneTQwlNyirOJ6WQ2ICAgZwWfiAHIx4iUzNnQkMui/XPK7j175Xr67gsvp4tXbmi3NlIP/hFFhXaJsaCNSbajcPEeNX76yMc+pm7+o16LFbMWZfAKoJZy0hZpE2j2tew3iTaZyfUz3JOQ+qzmp1/X3UW+DNm8xVFXwEXvI/MVR2ibnrlXhZEuCIWdaKloTr6sv0d7CxzT7Wni2lWznl2KLPLcPG8Ai+aYZlYGIB3LoajXPHVVjp4FC4CZOJqj6zrpTIBC2Nhrlx3TwQaAqDzeouBwIjNHGgfvRT7IXWoSFaLINDOWImHBRnQxoo321+W9ZcYR+6+0jvQmtrKJ5wiTJ0oLCngYZLKsB3sJcCmvSLaL/+qgUUyglq+lFlXz9YrPMYN9fYtkrKqzHhb5FmCR+GabObR+NS59kh4f7q8peuc+H5qsJTEOKnY5lHpJVBqEduxf3nDYCL1FCiLjdAwvfTxgG/aqtbEcvUpDX9XmgZ20aYdtaBO4Mxo0H2FWxa0jH/rXTqQMKsUO52cXFDJppawcYMmLVVE9JkoTUxoPh+kW4AmwFKq6GUzqPxmB7F6F/ndLSx07dixnW26k1157zYlxF86fV2r9DQHLjEHLCV66DLksHRtNZc2OKjI0IkAJYOnhi/QdAUs0+wnKaiYBAGuOOIoVASdRjjH0w+4ExAMCGH6H/2VEBYKwPhp3LwsoqLZtCPTsg9DvKXCkixxRtshAJq9ELEefnZVZcU79Y1546VVVO99UgpwS+NQ+YUCOdM50pul2R6fC3tqo4/Kb/cTHP54OH71HSQIwFoEKAMVRGTASzAX8sJm1RA4F+TIBFBEdil6xZB07/8PLGoAXTvnspERGpHhgyKTL0wkPRzLKZDH7QKJLXjinkYIAH5l/+XplbVGGsVkVYNCpCXMyXYkEodgwNasjNLwxkU+BoE2OzBDM0vGpFcVm0fGYMePdloJsZtZJn8HMxgxifUpUqEhTpcQYk3VJDVW5rMZQB5ZiJhYAirqrlqO15KmYIRoLapw7syArRmhD9vHENT3Zm5L37CrIAy3svfJl1oHFhk0dqoLF/OqntjCWOWggyMbGta0fGnRJrOK1l48rijNpWmiPtJ1acUiSmWqQNz8QtROdYiVRQ0HEA3NA2sKJb7lsLbcLcChazGVK4LLIxhOo7FZdyrC6lXXQO1TAguMPP0GnBDuiCa1QogEQ08f92HS3DCzct2rKVJtj5gWNBdpXaO6/W0IKFG2LLUZvzKAMj72yq+85ciS0oubtlVdfSU9+89vp6pWryieZTHOKinG/8IFg22sbrq+k3aOD6YBqfQal/Rs0e9LfRSbsY4nDw8IUIoEPuk7iHPZ++E/wYSjsrE02KLYCy6PiGUZIlziqmaHy5LPgPGHD9TvLtgUsrsANafZmX9R8zOgeZ3UE7Isvv5au3lAfmXYBi3wqfQKuEYGgO/kLbNb0uSGtzY/+2EfTo4+9NzUlH01YiwaLn8bAQjRLfgw71HMIGXXips/WnBoav9dXpz6LOVSABSEnUa0IPS0HJqanpMCWzViGR8ZsguLmQMFxnSgWjWZZRe4J/XbijzEbALAo7IwoH//NaH6IXKEMqcUyk8oA6NkHTBwmDnMjaC03wF8VwAzpiK84WzvC+By1Ehse8KRjIKZRJPW0xMp9dJA6Pp8xpZCYPOLqzd68WcsXCeXa9eM3SrgYUI9Xy1nMA5QQczjcI1xhJ3neG3V/DUMtGc1lyGFdYR20zCTC4pEAu/n1d395S3XzBOefMCkgMIjPdlWS2ozCj0/TBkDJbJ4IXcfOQtuC2dTg3Vbo/F6GiSmwt7r9KmglR4AysJhekheAppA2ZiPelAnVJ/OHJDm0LB3kOUY0akrQCKRLR8JcpY3YhHbY5kBwcYR5jHmKs61pSsyIsu1foXEsQ3ju60DP72vC4Mk3sEQuDBETTg10TY+KBV956RXVCH0zTSoMOqPNMC/GUvIPTGSZL9X+9MuhereiKuNDMod0PcLOaFOKDzspEiTShN/ITlXSwufFAuMITV5sDoCiXywC+t0nR3dDIOWcEc0xzlvWakkamRcg5Apnrk0mq0E6Gm2zQcmyndY9Xjt5Rl+nVGOkojltni6ZQ/04QcfHfK5zm/xbTT07JuCHP/Kj6TEVJG6wJqqCXsK8gLVyIBugIT9EhFxRPsFTeYUPIaIrKBVMOICFaFhhkOW9gAK+lGvMp8bXo/EMD4/ZPLOZSOSJVp96DiIyOIALOyGK5PyZ7Mz3KZDO5wlWg38HuW6S/CaG7U78NjGw4SJx0b6GYlZkFGkjuqXWEsimne2ZrTiHBQWjdTRoOoOXIkb6HOd0esTH8hQhcdbB5y8Xc8OmTXHybmYwZesWMyf6sEhRmQTUzKjiV0GWi2nv+S9gHZEjr0gGljow2IFrEInfbgaW8C+WV+z1vMfy+/npFmC5JoHi5DemgYmyD0Mzderkm2IsL/ssHMYaYVgGGlEkD4LqTU9QjtdktoK2xrZ3+Aw72pvYDgSDCpWj7JfZ2Wk7zAaVm2FfS0428mLpM67IlZMOm96OWhbfobpw3lqAfPUW6/C81iapRRfLbASVizdlUOQKeUE8/XnCNiG6x5BcNbxXzaa5zez0zfTUE0+kF777vEwXpdQLVIh8Iej2ymTPfLsYy4DqfQ4f2JfGFS5WW1un9fMICKpPPMR0ktCRj4CZiRMYx6R7lWpsgDTAEj1vdSyIQKVfm53K6HC+654GFx31ISYCiPSJXfXo7wCL1xVPcWYtS5Kkm9Lex18/ld5UvtHCkjY+bSrFgIaUqDgsRyi+rnX8KGgtPe+j732vWMvHUkNd/FcEQpgl9J2JKuDYkGv6eVHgBkuBPbBWzs61PyMaJznxkDCyE9yQK/xkRMXKqQJLCivfsE+mS+s/Pr7PIMfGgsWwcXHq+iB2nkfXYNMW9oBsOGkN84gkNk5/09iuXb1iZ/sG5hRyCJMCRDITcLc0Dyf+tUx4asPzDXvrljMbYCid+YrjM/w1OHwjOlQ5QMkpMriEyce6MHY7hp0egEL23SzPdVOobObIEMYPFAzWDbsog8lyXuTUrLc4YfP+DxyI53RCafHDVNshlF8OelUAUv+mgL6nJkeCy/cxXevp1z79n/gjVR7LpVlpHJyE+o/mQAg7gvL8d55LVy9eMGU3gvkhsOUiVTkWhO9B0JiYcE5F5m2XHAiduQYoUC5Ce2SIRhq7+olIczCxNHzuE+2mbijO1cn2LBPoM3604ci7EEUG/PiqUqPzgm2dkZjsPE7QO7O5YjeWaMRWHZEhx5e7BVj0RzT5nr17rQEn5VP50pe+mN5QJzYfVAWwUKuDpz+zNLZkhyqUcdbuH5efZVStCeywLf11o/u+D0qjW76uHKcoznkz+gB5gCWfXUNEDaZCbhD1Pzhyo/4nNgSh6mmZY2z0PrErzCSAq2wSQJqNx6a6ogLG106cTpeUG7KotNQ1NDInJarJ09CuEX2vmi6ARXOHqXJEDty//jN/Iw3t3pcEXTbZ3MzbmpRxar4VcVmSX84ZwNlEKKX9JcvWbRF4XvtDMsnlyXV/ngVn8EU5wvkXYMEUwixDbpABmAYRGQNLdtaDL2YQ+fTGyD6OFp1WcJqbG9dVCS7AImLpbveFKeRqYduhbEPLa2h/O/5hxvwsU5FGWOTYINsOd0vucVbz5Wxq5iInN+adlvvKxBrwfKQsuJ+K950unxlHaaTlDVoUHWDtTnYR/kYmYPSRB7SVZQRIVHLr9JFQpPZyAi6sU22zFMDZrrCzvG0TsKAv8xVa+2P9VsZydjI89tysISFkUtC8L373uTQ/PalO8WiEgL8KTCwM+QEwf6x9s5CAaBJcjqnAaViyVZ1lSZ6ANhl5AVH4pVC0nY20XozkJvqTYLOajUBjMRGcdRs0uzAWp7gBQpWDeDO0tAAkT2hBaNPcgjKxGcvLQh4Yug2wUJmtDvZKq9+ze4+FCA34pS/8cTp37pwjXgtiGStyujoPIucFEA3rkLbpFtDsHh5Mh9T6oFdCQYKcs2JzyNnAIj+IIzY0CsJ5WbJwETQ2IZoZradx9tJgSMDRLzOyX+ASSoF2DWuutmau+DvmQUSGLK16huiHt6x1O3vxSjpx6pyYixy/AAuRD809ldG0TKBh1arMGxgL833XPfekf/9n/mYa2X8oA4tOIhCDWJGTv5gQsDVs/lJugR+jbBSzL1bSuTWRwMfzuHJYz9pF3oyec0XzdVlzy2cxhQYUQeqTU9kFjThGJXs4dDsJq7H+yAHAgpOaDefnxK+2arCx2aXPTNy4nqZu3BSwkAQXjlvGEvk0ilqpoDPkJgAmNi6MMY5G0QgjoEB+DW0/rQB5U2lfGan3ERLOPhItmvNTrHg9E9mkj+9tqhdgKWaMiVKEyDPdrxhfqf8pplAluzHaMOtq8uuwdH6aYlLV/873Lmis7YPqmnk8OzGW0O7QsTVFhbYwlpPXARaFxvQWMkIXlIdyScluF8+cTB0SEMyi+sPHYdIZAe2NLqXZZeKg9wILNy+Sc9WblQmnzkF2fA4lUjHKgvUS4qRADtvTmZoRWvRGcjgSrcACts5TDpswTITQei3eUUd6g581UPQsDXseYcl9YDy4FrBUE54hvbAefu9zDHW/XUpS27NHppAuePH82fTlL35R1c3XBcazdnjTQd1JVgYWwE+jF6vr1OQPq63kITlwB0gFV4iczFvMFPxRdkQSttSGX5Ep4UOpNGbYJFG50l0Np22/tDiAzHOhKWEGzHUvZxGZ0cVhZBwA3y3m2KVMPO4TG45mFaqKbi4aVI6fOi+fBkeL8pT4YJQLo3T6YZlD7NYVFSsuARR6/j3yg3383/tr6Z77H5TztkvhanWv01hp4h1aPnIx8PXFiXzksISz3w734sx0s+/YYHEuErU1Td1XJR2aC/wVE0pbwNTCvAFYeuVUdqe3rBR8oJzlhOeK8gZML1fKcy/95/waDYtoGkfVXlef32kFI9Y1plX8IJhr2Qzl/QtqlmWZyf4IX8V7hwgkTxHwYQAAIABJREFU4IJfSGxB9yDnqozfiXgah0HFzt/CGiJ+YtKTfSLhf8sMMgtcvRVHYZZsyFntRZzz+NGa8rc5JJ7Bxn6fAkRc3+Yb9wVGij8gZ3IbFL08LcDLDMa/LyBYQVJ8U65/K7AU5KoDy38an9HFvKNevSIhBhzQgkL86cmJdPqNk2n2xrXUrYWsGu3UHERr2iQVXcyx9EIdnTugSW9IoO0LsZ+BvBctspxu60wO6dNkycgx2KtalG5FfnwKOr4AtDibzB59AQbAkm3cWJQAuiCRocFLQ+KCoIEX8ffqKEmAtdRN1BpMlQrUelJQ3XnraxicAJZ2AcuwgGWPAfXCWZ3VLGCZUqU2NVKwFvpwYBoUAHaZAO0llcvSn6ucR3fpmQEWXdnZpQgrZgCMRSC0KJDCT8ExFKWAj42I03aXzJ9hbTLS9gEVRyEAI4VJ0fzMGU7wUYWLyXGhnqaTtpfZz8JcUow3qySu7x1/I53QUSDrYipxLKe0seaOvrq76L+i98rSUe6HNqHmeXh8t4Dlr6cHHnlM66UQt3rAELImdG1TwI7BAtbMGoCl9RbwlHULjV2OsI3s6RJGtf9Cz0lS2szMtAsAUT6ci9RQ8p5LAnSPKNgLBybywvq3d2CCx6YHPEN7R+ZzD4pO8zAl03V2SvVMzrtB0cmMl4hFpTARoVAGRaHYl6jHcfRFjbAEXeE0hi1lAKOXi5NAuW++hj/vyAnRVgQvlK4ZdlaEdVDYVEZSXAp6/7R8YJiy+B+JEi7IPOZ5nEgKu8vA4ltkUClyb+nP/hSLfbjA/NrkJngLwOLPV7kyWCblemvp737qP98MLN87r4m2ZpXgavLnZ6bSqy++mJa1sD0sIlQq25zW/6AxYeXsEOKhqjAVNJ1ENxKzVHBnF5hDjzhro45igxAqg3OojlCpMjthI/gJ0MK2i0VpHeJrAUt9IZzerC9ofvQB4YmDZthmDPEIlPak+xfxPf9W78g/e8ZazCUS6vLnDSz81UkX9q8MKxGLZzlz6s301a9+xcCC+bgo3wIl85h5OV3TwNchoe+S/dLQMw8P9sokUihYv+vWPLqbvvN1IoKGJr0pn8eMwMWCzDxgl9NFTin3IwKLBkKtTYUS9QmK2aRyqr2T6gRiMpEGZNLYeYtTPvtJOZVgVZ+5KV/Q1596TuHmG6lH5RKNXrWkXNbaaqOQ4dsn84opWVrWGUm0gtA4R5XL8qM/8ePp3gceVW8dCbvyQcje5TxoRyswg8s0OsKFT0T+FgAS9pujNeaOnpfQ3BF1iRcyRt7LPOYcpqDmfWiIlpkNO/4dUdTfuQ/PhemDD6VDwA2DwXxDAcQuChZlUqN/57ROS7ouzwhLB8TtVEax2imZBaWMBQVm9sWIs99P3xFQwBTC2W6lDEBZvlC4ceuywe1/JGqpa5YG2iWtI+v74Bf6v0iqyGYXJrFMQfYAiaM49AFbfHk9uA7EwsqkBbBk/wrXKAyEvQnYFfAooOngQvytHkWqP72lvxAf73uAMe7RmqdYbJ711375ZzcDy3Onlb+g/zApOJ5iWW31Xnz+2dSUv6CbGzOx/Fdi116w7MDNDxObMsySHtnzlL23aaGZ6FIYFxGByIVB+4G4DZlBaGmnXSP4Wii0TYecZB3kDfAIDleHHW3B05hIHiNtul9ZokF9rQe9gBF3D4QOZ3vkk5QJaEXOSq4CE5N9LiGKVZg0hEOb1feOKAOFeKTUw7xOCVi+/KUvKdJw3VGcGFfY7niLfV6RPksWLgdacaYQBYnjymlpdK0nxQasTQEWEtgIDbMBbihyMaFNQJ5OpyIRkYjVmQal0QclZPRZxe1EoSHZsWi1BqcnOkVeLMO5HvIvCMz4HSZWHP4eXenJtr4izf3lbz2dzlyZ8GHwB+U3GdR6kMWKhiRVnR1CjsqchLpdm6lPZuBjH/ygQs4fSu0CFhLlKDqk+TSAZs1r1RzzjSOZxtKt87GDzcCsmNpeyQBO2GioHeYLJi6UH8dtbOqoZKYup5Qu4B/hRcU25o/HKXmwchRIcoxJOBizdyFv/nnVKa0K+GlR0RSDhmWVQ8gMilmhZHGpOvi7UMzmSzAlm63kr2htrLYBFMaEr0I/h6ItCMt1wzzx4XOskCNgWSES1ECxO5IlJSJtEaYJ5rtpjs3biIjJ7NTalgBGOXbV+yIrfb53QaoRLhh7MR+9B7LCNeO3OyYWq+ySivFkQCxnFvlH47Vz0MsU+d8Alp+L6xRT6DtvTjhDg0ntk9BPXLuS3jj+mrx76vjGypptFHqYr5d5VfgwBDKZEuAzaLjBEJudgYsCs6hUipKhK1OBB+5W5Wy3BCWaFXkqVHyIKeQDSPV7wohR5RHPnc0dLqlNC5IjEDjdXHdkX0wAC0LgVH+f/cK6BOxWGqSsd21y6inMsR4twTDQFFNM9zh46JCdm2Ronj51ylXN2O40ryINPyIk2Zlnyh7JckSCyLalTmj37uE0pJ4qPZwbROiSbv0wFo531c9UCXNEK6FcgksIHfwPhy3tJ9iQ7TqmtYu+Jco5cRhadUg4ND2XWnx3r5NA23HruYl2nLi2FsQgTimV/xtPfTddnZpTKFcp/Co+3Ksw8pIKBQFrsndRFADLPP4eAXZDTObehx9OP/KxH9P6DftatLdknDiao4AznI4lAsGzuGVCnncYL+YR8oDvYFARqNJagI3H/NO6wO/hc7qeo1t6LzVUThrMfgYcwLAG2BL5UMzTiCq0G1I4sYFDXp2fIllkjZBnWhssLc17nty+ETkxYwlFWlLm2UKuFbK2jg0YyYxQxWBHME2bPCgT+5XK5i2bL2TJ9WCYbWZotSZWmGuYU7o7JzbgAojdylcASzBZmkjFMS+dOZUjEMQ72z69IuOUyiDejLicLuAfeDvYzpNa6cfe8w7Lz7cJWCAU+fph0UU4u66IPVTd/7/49BZgefK1q/oL0RZ1LpPz77S0MGHmDoFBpxOHMp3KTrOws4rDNrQ9E6sDL3TUhLrRy55ns2yInazKJlybnE1r0ubLOiS9qY3XISEZv/tQGj64P60JhOaxm9vlY3FFczAWgIWF84ZAu0gbNVfIi+AAcwoSC21kw0kYdD/naOj35IHQCaw4ag1O1gAtlI3U9vozZGZSA50AF0+5qmUjjwHwCmBRrY6S4147/mr64hfkY5FDcFEbEm0CsETj5XBelkO46ARHx/20upDuOrg3Hdorei8J6NE12SBxpnPQelS1u8frmS3VlB7oWmaDHPTOoWYkvnECn5TBQL8S5wi/ip2Q0MZ6hEkUrS1hnDQPpx/JirJjJ2Wyfe+1N9JzyqxeXu9SuF/OUU5DhLUSRtUYnHincZGyjymEb6ZbyX0HDt/tjnIDI7t9HCnPCmPBsUoyhJ2VbIZsjrg7m7Oeg3Zbg2I6CbCcGax1L6ZD5HBEUZyLAlFo3BfWpXHF4WexLnGPiLawMWcla1wLR6/fDyPAr2TQiHtSib66JjbncDMh8dI3Fgc7Z4ixXtm092YVu3NkLqfau/1EmCrYoZhwZPbaOZ3lxQ232bRW1iWvJOdf5Qxrm3/e5QE6ro3SnsLX6Ir0jIiRxRFsCYDAzwKI2hkvV0OpfJZ+8nUKePtz2VEbh7LVGXkwQ7/fySuZXm4BFkDSLgNvn3DIW2nlXVHuFT/CWP6zWJfCWL7x8nm3OkBQOa3vpNoUzs/NpM47AhYmB5RXS0N9dTTVoX5uOm2o74rUQ1qVl72Jr0CCuaqSdR6oh27xylvpVvXs2NFjqXPXeJrvol5INiM+FidJkesevTxkc0gISZHWfTThXZp8js1gHrTMBjlTaObfZpNP7nEtCxvJIVpvzhZQxGTExmPm4kwWUtYiilTaAfIuayA73CKD88CBg048AyReF7P7Qx37MSVtibMVYHGtiGtjoKCxhDyTr0OBW3M2Daux9v1HlGmsDno9JHBpkF0aHxuaRDgeDh8SD+Dxa4w++1mby0mETtCKjFqKGAfUSoFIE9mxmAd+OoDNGzEcnisAtJ5zQTTjktL3AZU3z10WUyR6NJh20w9H96WAjg3rHBGNB4DjzCJzL917VD6mj/zET6dDxx5wZTM+JTY23egAi/AHZcciYFalFrSYbcABPVlc2t2CcASYn7U5yVXBZxSO2Ujsiw2MfAcD473RgqD8TKIhPikaaUXI2SsASGtsmBKuPCaQYFCJXJLwDQEuwU6ch8KG1xg4e4g1DF9ZZN/GK9/XCr/SSGY7RdlWp0MA8I56ZpOesdfMJe6HJLppVJ4DMwibZ9EcA5miJQff90luOjCbs9e3TQCR4z6xue0XZWsW5Rbj40niyBuwSj9lgtACiRazD79MgHc5s8gnARRn92ZkSb/2qS0+lq+8+Kb9IJgVywKEi2fPaxHUXnFHYMnaHxRnobXxO9ekCWZvpoXLZ9P67HX9rDAh/gVQj/wVNIScgKx0lxamSwvEA46MH0j7H3okLe3em5axi9UqYd3OA2gja0c6vHJAdA1xmtROrwtR97Qgeq1EKUwskxrscn1Bl7tUtNipKEKb8jCWZSosEzL1ZIZ9S5v1MCwQnuxsyxoIQLEYZTkxnUc4c3gQobpLh3iROUkE4bg6x/3R5z8fqfwUAdKSkOxLU38cfzFXa9jdxjbOaV5x79v7D+9Lu3QkSI9YG82fOILM1eAleuO5FdAwZw5FB+jY/KtAhb2O2SIfi/xj3VSFw/oMiNStRMo6zYrIDcEEuqmTGk8KUF5TZ/4byl+hWx+fe9e9x3RUyC41qzrjymIftQob4LPUvTBrtMhURu4HPvyR9C4dC8IzrbBZOZFR84HJHM7UfIQLe1rAQlIkIOeOd3rGSiNT4+W1CL0ZdBxDnrR+zaGZaGl84C3TSi/Q28LX0TrVAVl3GDsDizcT66B5sN9Gnd3whbAOHKvihk92tKMcA4jdo8VaPg5dt1Jng+XaNZzpHgkyYYBDQHhfyR/JvhokKYcX2egFWAh8xGbNgIT5CFNiJmAy5TMVg4gmWSgssru5Zb8UE/lPaB32YMmKz5GJ7EiOdibZExDAkhlZK7Ml+EfFWzyuEP7IdI81KYTHoGTziD0S7LQwpU9/8hdiXgpj+fKLJ1Clpo43lZk4celKpoVkjLIbNptC9SrJdhKMtECdcxNp/uzx1LyhTN0OmTuKeDjHjQI7HKqi9Ms6IJ107w56oqruoken7w11q4P84cOp6/4H0pw8/8s9QxIm6DwhRIBJ15bQ9sxpw6rIrymTY0O1HhtiB82VecFChDELErh7mJ6jUxGNPpUJ9B3cndruOphuDowlubwCXNZIliL7NITBm9Czi/bME23DMl4BLHEHXdnp/AALwnLitdfT5//tv5U/ZMaZsoR8EdayOHHIlQ10L0YkTqnTmTbMQ/ceNmPpdqWzokOZZLpFgu137kbzbbEUsQryLVypTEIXORT6HD1K3Hiaw+YFLmSp8oL6VsCie9JmYAlTQMB8/tLVdPLMlXTx2oyaJik8zbk4AuS96hdzz+GD6Zr66syrLAD/QZkbzCjb+vpdt3wi7/6hD6ZH3ve4Hc5k2S7rmWmYzRwShi15GmwsohluMM6a5md0zZLXLRpTVWFTzACbtJHVC1O0+Vs2XQZ4VsO/M5MJllOuY1+VqW6wvdhMMCvGoVIDAwtsKI7RcIuEnNlanXQIg/BaRemJQRXm5FyqzKgNkBHWZtPjDI42EDFX3nJ8qzlgHZ39C/uw0yybI7ypZE0beJH7AlyGWjMg+1ckW7AtjuLtl0Lys5O0ASj6WQsrCZCOvR/XsHj7e/YzLveWfFeCbvOs9QrG4ser3s2Prq3iqp6b0iCqLX3qE7/oD1fA8pVnX/WnKcy6ceVyWpHmhRLyu2B5IH5chFf5l+95qC5MlSsqYjvxQupemZKga+E6BQj5cHMvOKxeoEKfkU5939Dm7pHtMtgpABhSf4/9h1PbvfenmeFxDZr6Em0u6CrhtYvXU9vlqbRyfUIaeMHliAjyjY2VNL1GdmqMi5Ai69wtzT1M9ETXb9Bmce+e1PnIu3WPPUnLYmDxoWgCluj0H8ARpfEtGz4evTAWlof/dIayqoYpP+iVWXDy5Mn0R3/4eVcVzymZCYdp1H+05grh9SkBmCX6ojMbc90j5+v+3aMKP8sxqUnp1r18XrQGw78cDo9T1wdiCTAwGwAPaouslZ39GYlxKC/Ajjln5exPwTwht8XaWrkxmvuJyZvpnBTHxORSmlApx9SMNq/mhM/2045SJpXFldAx2h/mASM3MCKOAg5FoY499KBYyw8LkAYdMVqGXZgtaO0ADMaXNwkd42jpQGpAeAuj7gmgsR+CtUNGbOYG28FPMSufFUtL1GizyDO+MG19OgDAooWHyXG+D5s9ezBqLChMiRUxFs79IcTsXsb6onKfEgpS8cN0jAiLjzF1DVHR5wGsUc8ULRoAPcCHpttOVOT87bw7g3jAx0JBuLMR7EQTG8CfgSAnzoUXL3JyYocGWJpFUQYDeMsvRL4OwOIqbkwZO41vjdSYEGC3lI7NjjABlqztrcBST+eIAWRg4UIV4uTEVINLzH+Yp23plz756Rh2xVieeMn25/TNG8phUT9aPXQ4m7M9m8NVUQHaAhb3jtDvOpdn06RAZePa+dSnRO/UIbrZLn7AAehOycc25gDzACgcTV2rYi186ff9HfJX7NqX+lXgtrB7f1qlloXGUecvpMUzl1K6JlBRqrV4StLWlVmjcn+N44IEZYpuYplduDiyXQ5BmQl39+9K9yuEul8L1SUW3ytH454PPZaWx3eJuSjzVOPCIRsRjIz2dugGmLQmNuhetLsMYCEi1C9gQQOdErB87WtflY/lppKZppxlWuphuEYkfkUbAy6BA7FUKE/cuKrfraW7dLLhnuF+sRYabWuDaM+Q74DPC/8LEaBIyOLEPXJ/YDOE52EsHCofZxURgqQgEWt9CdOEY1pziwGKEqeVZ3NVjHRODGNhtUMmkRqbT1MsGIVxHBPCaQKuSNf1uCZ+Flcm2+8Q4NKl5Lkj77o/feCHBSzyzcyKjSw6pT+q4m22Yb44QqQjRZTkNaN795BzhJizIbOPjM3CvEQVMhs1GAGp/7N2tKrDIBXWNjfwCeT1yKsRCj8XM/r7cNoD5PZXeNPGZ5HfFTEW97nR91ZEtiFI3tSXkxqj506sG7U58g1aSeT1F5MK5iEFpugcoW1C4DAJbw7yu0o+Q753u0zvDhy9Bgq9C7CwmZqPyMmMDThElEsE1lXZ2a8UpnWAgiiA5imUi0047BSPseWgNSjwxelqVgiFsRAvDYaz9RWAWOcs5Sr1dwZwMq/ummclGlnHv/or/+VmYPniN553Kvr05HXH+AGWmJtAKlCRUFq0rguPvS0tPWg3kz9xKV155TtpSILcJUBpJvUEaafvLclL4Zxb83kt2a4UsHSKTfTqcKhufa/SQ7UiGEuDj74nrR66y6fmTapd4qmXjqfZ68pmleBOaIHP6zpLAJSEBnBYVraowTqzK6eQi9726N8BPeioSoiPKbfjLjmG96z1ppH7jqTR9z6UlsiH0LjWXSqQmURMfRbCoNGBL8WKtF61wJaqWoR8Xj1lvqbucWfPnFZq+5wpcXGYmgRBYzVI8kKIJJGW7SI0RS0mJpWrInDB33JYbIpjUDnmQ+5B9ynpIBTNoe5yhJKRSi1QD20CHGosKfHRVIumUvZtCMxxpC7oPvPS+CSn0R2N7znIjLoem0UyQyeml1QjNKvx5gxo+2miVADhQfvDkBh/REbCT9RF24j770/v/+EP2RE/I8ayqAxcihER4oZ8ZbRssPknSaEd5U3V6NCGsmrMlO+BP8pz6lMHgh2xPxBWPke3N3JYCMMasLOMxx4IHgMQuVUCSgtAzKURRfNHeJTFENgKVDDzHBFEgdKrBWn25kSmcw9cMxWKK6MuyTo5pxzYJDLo9ipZcp9Z+LRq6lzNznWr3iUh7zBQOjFGS8rwycT5VgEsUW8ULBV5cbIhewxwrEzGYkajdYiSCnSdckFDER6lFeFswUD4FcsrcmK47q3AEvO4FVRan62uwTz5GpnNA8CYcJqfv/f3/9vNwPL5LzwtKn9TaK5yfw3QCGjzINCc38FMmF4DSy4JR993CUymTgsA3nw9DWGziq0o8KfFVeg5n2fTApbYrMx7j8LJ+Fi6FCnq0wP3KNzcSYKWalCm55pq83g2nb5wPV2YXkyTWphpaea5dqV7a9u1KXGOTV5sT7MMwqv8v6ioK4sQGJlKQzKV9ksQHu4fl29kPB0RsPQp1D1HsaUz8oKxxIzk/7OjdyuixyYpdL1yaGmunlD3uJde/J476+FkK4LshjhGdVVvK9mMwkWiEvsUVXnXgw/6+zdOHE8nXn9FQrasA8n6lUvS55T9XswgmWr4X/Bj4DuhGxxtJymXwL8SoVaSqOTcNptRQyw9NxoZf88SeSAcb4FvxfVLkY+0os28oNqgiamFdJPGUBI+MklLUyhrSk0F4WeOZgEvVpmT7IjukSn4LvX8feS9j6nRdiPN6z7Li2KSWkvkmw3H8zKDgBybGVPRwIIpYf9Z5HKU5t8243K1rs/3kbBius0JDHt7qd4WYIpReANk06EwVTYgjM6lE2x4xk31O4DhMWMuhZKgyRP5Mc4Jd/JiBha9z+cicVwLfjFAzKwFuQ/zOAg/ABPAQnEkqQc4piduTmjMdIwL5lDKSPgcvirXweUSFfZR6aTnNXT2saHHLMBhdjQmYMNauGdNmH/RimNNZQkKlMj0jjB44VMtSPHTerNF+D5+5v9jfOXQvfonqgz2rFDDHNxyTQODtXlcN9+bb/6H3/hHm4Hlc//vV3UIFJ3HNOFmJXw4/AFBPEnrV5SASddCOz/AjjhN/spsunD8hdSuBjp9SQLWpQQksRbyWAiHteMDkLbxuS2yQ6GF5GxA74d0rETnoq47rwiUgGaVHrJ9I+nqdDO9dm02vTGznK4LTJYUKVrT5toQ+LRTz5IX3Gn9poYxccVpZvQP6FEIfCUNys+wT9e//+CYWkrqKJH3PpwWdObRssYS3u16Z18efytSYwp5SW1jw8KIdHAXTr177tln04sqgcBjn1evIpTRXErgKbbyoMCEcCFa5iF1uz8kpzJCc/L1V9NLL72QLl88Z22yS4xqlMPd7DOIYkJOO6A2yHks0u7OMLZpGutVeo8g0M6hAfwBW2tAzh0mMxYtSdhZeSkCmes3p2WiKMKGc1ibHlPF9UqYEJpSsoU5CoSKXkuQ7Wr1KFbPW/qyHNXxLk29x2YXXeRIktPcdXdr7FpLH1yu9ZmbV3GmzBrWPPI3mMcw55h+s5hclYxupwgT+cI3hBkVzswoD6jwvjJfw3EbvW9xHEdLAlISeG+JzlHWwNxwxrWjUjA+gM+V18FKfXiZk/LCR1YSwUodkym/Uw44/K1D4KlznnQyJXM7KVMY/0colmA+3kb6D9B3CBy2wra2MzbKWnyMbM5dArAAFOe0ULJgYIn58jVzXRNpjhQJ03cnh6zsI3TgIk9QmN3hGG+9ssLMptomfgJAeG3C58W4CWxEukTrnY6nFj1shlOYfkr/5H/73zcDy+/9/hd9iLVUmi8cdlsIrUmgBtJJQZyS5hYvXVRrRWnVg/tS+2CPPncznXz52dSjqEhPhyalc1GTr9C16D05bj29KsHXJsFkWFFDqQ6ZLwgAlH5QmqhnSXeclENWSVpNhVbn1zrTuYWO9JTOEb6g75e6htRkm3YKNNchSkFvimjSY1vUnCycgPQ32cDxJYHNJ8u4mVLP+lIa0ILfPdSd3nP3eHrkPe9OnUeOpjkBZJDR7w8sa06CCmBBKO3Mls/o5g3MmRvp6aefkr9CmZ/Qa6OcdaupdqGNhxX9OiRT76raAYzqqJOHHnrICz+/OJduyFS4dPGsmNrrblUxpI0+Qv9fTCNtumiAFUeP4qR0OJQCPS+sJc9gQ0SmIdsfMLcdTJYyB3JRJJgd8Mv63bx+Nzk5I7+LWCp+HXwrWhPYkauGmUOUB4CetZ5LJXSrMUXFHn3v+9JBPU9TYyIzd1lshTN7cLrSI5dqdYOfvma09ovKZ6IpVSnLiPqZEFic0DhBYRrMrWvAxGDwr9xQ69J65XrxP5iFmBGW/JJwpjI3fhaNoUNjjxYGqy5iJCp0VcCCDCExZGwTDQJMXCWOonINEUo1mE5krYZShNgiWQBvn5zcY6PqsCcZhsFPiEGQamCLxMsfkaiQgXDaFkesAccMSKyQUgyXH9gSi0PqUQSwM8CCitDs77HZI0bOWE+eOCHGItCFs3qf5jC8xSGHrw1wrY0fbCszxQxAxfEag2bcYebwKtXpW7m7k/FAsuq9MVe//S8/E5cpztvf/f0vuGqSs5VND3NHZL6nQVGnjuBMKq1X3npqzk3KP6JbKd+hQ5mjgM+ZN18Sm5kVmOiqPWxVfUZZgZ298qMMKNogZyeRgQWZNZBsmAxOwV4hT2NZEzInQVqQadLsTFNtven52bX0lDJ0pzpVjyMeRF5Lm7r1U3DGRrIgZE+9DR/vKTc1cPSijQPADDWYC03pW5XjS2hG2pvpPQdG0/uO3ZcOvPuRNCezY8kOXJxrOcclRD1mtrw0gWvkSBOt0ZgREJjHghzKmHWEGL+oZk90699QeJzGV2hkNJFzTNxFn/yWtfQuOT2h/VdVAvDud787Hbvv3vTm6dPptFpUNNXGAMG/cfG8khNVCCgHcR8Jbz7HOJLoiuPQlLs4rS3IEREzYCvFn/fzAkxgiysK99uuJ+xKajta9iZO1QCWqLkhIS76jXjfW5tGSJdEQxy4bfrb3ceOpkfU93ZIzIWeLmFukT1a5jyad5cm2WTETkmGhlRfZWdkZgiOTABgTmjD6RttJc1ANG8U25lROVISa+LeIo6ohGPcOSFelxyl0eeRLTu7Zd5xIiG1WxRkslkp4gv4EmnQAAAgAElEQVTjgAhc9K4hSkTtUuV0xzeka9vw0DrQrY5/7WMz6OoeYkAcNdInYHFjeCnWMFUCVMKBm82FmsZvhdXDhqBRlwtadX0rAOrMeEZPNgAUbRjc8AvlKUWF/J85fSr2bGzlcFN4HxS+EcDmmrWtyFAXbYZRHNz6fURJuVYgZFEqrY8gCAaPUBz4Y00+Uvrsv/q9GE0FLJ+DsaizfK7rIYQcPS7FPC4oM/OVE2IVE/KF0BNVsXQyKUmvdhKbvP4zV/Rgs2lwTN77AY5nEPvR3bv6VNeiFHAcgnPqjj4rmx4nsPuGSKs2xFAaigx1zMivs9RQD9budE1Rl+emmuklMdTFDlXbkhbHpve9oijR/UTt6caUYfazp5uHNMpH/xZXKCvA3KW/92ud+tcW072jjfTDovDH3vvutLxnRMCSK2GZrDx7pY/uJmCRACPMPXIE43g9e+asEsNWlPux1063L3/lS+mEjv8gQxh/CQIEoFCs6JwXXYyoDGO75+hR+0AY6zE5QS9fvpyuqj4LYFnATyNH66oEtSEhxleB9seJi+lpMxQnn1c9C5N+tk9Q4WscvIOi6NBvh0G1mZbVctLn+uQNjYYjp+W6sm/nlB9UEtrcwEjA6aQvSyn7HibYkQbVwY2zhpYl8Pfq6JMHHn5ETvSkUDNFlzgTiXKgoaO9pAv0nEEsedDGu6YcJDZ3+D5CY7vXsH0t4dh0I2yPIRp9LUm5TEshsf6eQ54bTY8Gz5sgPL2RsRyMhU0PM8L0oNwAByenKnbljm1xiFgxp93ewg72OG4k56bFffQVWdTRayYS4gBsgFDyREsKPSf1S5hDjiyhlF07BxgCMhFpLC8XIdacpBzsxwmgvAc/GDk/AEtpmtZcjfOJAmi4EM3LlRYilgwgYgo5tK5nYv7dZMtjCOdIPTWkjOHWqGfIPmNwaNuO4zCAUNSbFS2RYCNeZmSuyvPX//Mvf3szsPzO7/2hahB0Fo56pVB0iHJe0YWbSs1v6liINvXr4CGWN+Y1WWhkNTtSu4Nd8p+s6sHnVybV9Efe+3ExDLXwmF1VBemGUvylaRsKTbIxGPAUXcpEKaF/A0L6xor6e4ihbEwrn2K2PV1ZWE0XllbTmyuNdCYNpOU2RRbIN8mswKX/NCnKdSl2Q/mUtxxyY4N5M4SwGnNlBpEq3wOwrC+mewa70w9L4x597JHUrszXRQrYcOJmCstHSr1KtRD4KozOmCKhDV8XFe2TAB9Uej8Znd/5ztPpe997wRpyXR57hJVw+779OpIUwddcQPEn5cTE3zI+Pu4yADvpLAAReVvVRpYVqcpyBdbdSFoVxZy1RAc0vS+AxagSwwNIrXUwKZS34564ZB/TD5VziOX7UCgYofOGhlkDLNKM169PSZDpsBabFrbS5j4poY2K5h1SE+sH5BMa27PXDuE9euZ7BYjtWtc5mReTU7M69kTd7zVexwfsw4hD6LHfYGucYEDtkQ95y7zf+8T0GwdmJNb5SBBn06qJ1NyCzMybPLXnoNTo2OvHJvCOjQ2E49Ms0aZi+FeYI8+Ln03+MHJNtEnJWib3iblnbGWjU4fjjwWZ8Ks6iN0/gRSRosAaMMcAmg/OY0O7HgoTJjJrw8Gei2wzmNi8dBg+lpBf75KZNiTWQsOsebFgpz94HDwnNVWtxtx8DmBZnI/GWOHADlmocqccxQpzzm0R8rOUf8z06jQm9FMO5UdNVZkBx+GyqBV8LK1AY5Kzd1ff/+Y//Se+RcVY/vnv/BuHrzqE7t1CwE6ARRR34pSS3l58WT0sbqZrKzqOYYOIT1PJZ410nybiXSp+614ks0RhTYWXO+XD2BjSMZptop/6D/8CDkD3x5A04eQDWKD3Q6KA3XL2jXboMKrFtvTym/IxzG+ki4sb6ULbmKJA8q2QOq34v/3l2OHY+5qmVVFuK8f8zMxtRLBYKJkhtgscELdZ10mehlPjl9LdPWvpY/ceTXe/7z2pS7U6KxJGt1vKNm+IT/b+G4djXuN2kSvCwrwhYBlXotuY2lRyf6JCzz73jM+mXpfPxGRCC4yDj8PuuQap8csWEuVm+BRFCbaEmbtRTOiSeQljrwSfQ81mJibSsgCG6mUaPFlYM3gWIYlD4Rk01xBDpAoYANZ/QfOh2ORnkJjFM0TbBPrGTJHBrPnlREH7D9gEbHKul0OS9NM9dvQe+4Yo/oRh0Ez8rruPKLOZPrRUJncJVBaUI3NdZxRdTlPy12EuuM2krrkgVnNNph+HqHGyYnB8JhTwirl2q0qbjpEF3K7vb05NSzPLx6IV4XA4F1jqv2IKxdPEutupmLN2IxwcbAHm44Q53Yeo3ZLq13CYwuhIdORoVh4YQJucjPYh5RVmVzQJLyFn3luig2wwd7DLoOHoYs7LKVEvP1sGonrXuBZrIGzdJfN1yHM7rwAA9y3Z226Slh26waIELGLKdBd0Uy1PYzZbssw5IpVR2/1xq0eKb26pTPYvI2JY7oFSwduAxW2rp8gFe6ECq9ZccYn/9R//z5uB5bf+xb+W1QNbkZlC6TsUUM620889m869cSJdnZ9RZor64OKhFlgMaIEPK1HrcWmRfW0cAK4+JEKjdflVmg1R7y5pBv0edsMC06yHWhKDgWaiT/ZpH/kY+n5Y2mVtbj29fkrHe44dStfX+tITpxQOlVkUTZ9pBYjmC23q6IapWBSkMYGx6fP2VyiOdWaDhD9bzyNQ6VRFb7tY1NHu5fTX3nVvOvKhx9Pq/jExLcBLYJFZADZ7CKrEgeQiXztqWXihTWnmfEFe+XGdxYwvAVZxTi0qn3zyidTUXK3IjGHhEUpMODYLmrucKc2tSHZD25WDw72p7DyNKmeKQVmHKSW0IQhk+pKFi3OzjAagMKiQKkTeC8l0YlE4JdlkOAEBctvsZq9hP7MOaOd5+S+GhnRetuZ2QflLOF8DSIN2kyB3SL1njh49ol4osnHNBOnZ06sK57tUSDqqjaXjR9TZrUcMFJY4tTCTrinRcopKdpsXkhs1Vrqks4uGlLBIUy8GY0dmiEMII6xC4yb/hfOQ8AdNCviuqS8NWxNTCNOS97lMgs3jReH/Agx5ZmrQDCikHRCqBVjchkBtJ2VirghYwgnaEScm6hnxa+DjwBeUF9ygH0WkIQ9RkhjjrIDFzm3S/EMBlYbxsQlhSaGiSu5KgED2DRVQzYwNMESOaGTOHQmmFPCJceQ0Bs2dT0SgrDwzhgoodK3q7KwcujEIZFusSiTNc17/x0GR/KwVW0NerLUDpIspGqcvbgYV/D//+B/9w1jL4mP5Z//XZ53pignkaJBeC+cupleUn3Hqyrk0pUEuaAKXEV47EAUIonzvkRZ5SBpyuEO9LQQkTbmLmw0Jcq9swnbVC3Up2U7OP/qhYuMXCtnQXu7VGTsuvpPQNOfkk+jSIVz7D6Zp5ah87ZmJ9PIbOqyrbUS/l6ZWZu66nLeYLAicta+fK+i9N45XNigeQuYUegsCpQHShnpDX/tiet9YT/rYww+kPe99T5ofUoCcw9LXoy9vTGi2/RGJbHAHsBSQoU3NUjpz9pQPhg9lRZPmG+mF558XY1EXOWXgzspJ6OxOIgKebfJRwqGKwAAi4TfQp7XT3bXeNTZcjhyc9dyFr1NHjExbYMhi7sIXgV8CzU2kyuwCQdZnnP4ftUQIKuXyPou40kRRFIlTFMZC+He3ij9xbkLDfcKghSs0IWzlvvvuS3t0KgFmFi+eB1Cka36nAAXA76ZnsRpd96uGqDEkRkLyoa7DuhOJ4YykF199XQ7ORfetBQVjXjYLJ6CFT2lIPV/IDZlSVfz16ze91s5yFcs1sPBc+AEdEg7W485sJJSxnl7/6NhPBNKlA3pfZN2KEeh756HIVAMkMZHsgHYf3OiGb2dpdhLb9PLD5y0Hivue2eyzQzqAJUOMhSnqvQC2IlkhmyED8W/5OcCIxEmKC3Wml7o48vLZVYSfqT/TIGymAzQEWrIZVN/kwTBKen8AQ8WOyk3j1tXLe6iASO33gEWV45UHa+XkLODNa8ef/5ff+AfxTAVYfuv//N3URngLJkdRkz40pybLLz/xVHrj+qU0I2qxoMlbxe7O1yO7dVzO3mMChHvlR+nvFt3ukqOsV20T+hX96Zdvo1dZsP0UxUkYlDfhmDhRJkVqenpEAeVM6KUrGRmlAijl4qvB83I6r+be33hqKp04p5DjxrAmU8KossWmokSr5DQEiPq6drDVsm+r+gwWm8XS34li9cgHdN9IZ/orh8d8sPmaNPGcFnBFgNVGuwRkRRcF6DtymDBsh8heJPGMV2RjrrrB04F9e6WFGwo5T8gBeyldUy7P0oL8UjIbb6hfMPa7TxxAIAlDg/p5gZxBS7c3tF0JS2YN58Q6WIvG16/ru5Ka+yprdlVsiVahaEnGTLQKcS4HkTl3B7NI9yIPxFWxaHjCOnn8hOrpSrd/3377gWbUUGpBY4XduM0iY9X84VQ8KjOII129YTKr45teMag2fCiaP5yyHCQ/OjauEy21semUpxBqj76cea3XZYWNAZdrAgqfBU3uhkEc8tlKSISZEdXCBzQjBjGtSnZCsJxv1C8gC2CR3wFZJYmtBiycQVWOE2Gs+PYAEG8OAFxOf8wh+zD4OxnNAnMfNAbw0EuHhlbMF8BiX0S22owlwUQcB0FW7C+JosngTfGe4vh1dMuMBod2jKE4RQ1BZgIZoHJIP3oKKRlUjIW5w7cE8CNL3MR81Wwtoj3lXgWpuGZp2VD9LYNFAYPtQMEh6+yULdhS8pzjmi34KqH4Ojgx/P/pv//7m4Hln/4fn3GomcExKKJC82IsL3/76XT86vk01S26yIR6f5Cgpsdjw2qKB7Xp9inBfo8KD8fElvt61S5ybCWNHJCW6VcUw31v9dkVkBa2Q46CfAzdaG1tePI00NSaz1X5RxaUC6CcuTQxM5Jeen0lnT6nNHlt/K7uwXR9ppGmF1X93A6DCX9APfxog8hFTkGN11SsRVpb78pGUjwjPX54OH34oaPpyIOPpHnZtPP2r4iaA3x1YCkOeDaiay0Q/rwxTUnV1lFn3jSl/Yak1S9dvCQaLRNIm35V/WjgSnRXvy4zxu0HzPRyrowpcuRalGbMPtwKyoqQIqzQen8fPp04f1m5GYCU/sbpiEQPMDVWiADod+PqmhZ+G91bjInja0s5AQlyFkoNBC1Nxza+CMsSZqWRE2wFdhG9OmAbOmBNpsJ9aqXAM8JXWv1qYRASeM0T50xzsNmQzo/epaTDSATDrIkID6ajs301gAm1wnxdTdoX5PdxvoxbikbwN7awrusygl4zknmxKhy4NOpGk9Mqs4RD3c7AgEBUgstEXVrxp7BheT5eFBlGYSLX5BA41be5oFNsWH93piv5LLSszNrYmjmzIoTJiqcAi4caZmH07A0zoTIVHHUqqk8EzrVMMD0cudlZb3bDWkdk1Y5hr1Ec20vZAWeE7yISR3mGfnadnc063qrrVGykZRZaR3k2wx8TSa7x2g5Q6iASKRytl6+SrYNNkaTaNcu72R+/8et/bwuw/LPfsdMpRhK9HeYvXk2vPSFguXgqXRUACCI03vyVJ4FISads2T5Fi0blGN0rOdnd30yHjrSlg0dF2eVvIfNSDFOaQAKriemUk7d/gOMl8DPwM5tOCycQaEoTcTrfqqJCzTUEtzNNawPRkwPb/PKVtvTdl5KaP+t8mY4Rm0b2f3uxMo1xvomhzH4eckr6hRqHxI4ef+BwevwDj6U+Hd0xow7zsB93c7djM4JmXmI7bUDR7Gm3esoghu1NMZgm96ZYybwiZxP6l5aHHATOiAYEBOQaEBIk3wUGUQ7nYuZLeb9zUvSfsz3j7A0LvNshsEmg9uR3ALwaD05WMkjDH6PsHG0YjhtloCSUUVMzps78RIJgVNw/GnTnfrkCilGZMISjbabovpGVG2YLB5KRhUtk48zZs3YoPvjg/UrUU4a0fFeOSpEgKHMVf8d8LnIkojEmUBnRF53/SjW3gUVfgJXPZdZGJDnvihqF31AKPEWgHADmjWuVH2Fm5yvpd5hr1AvR+hITikTLMHujTCLqY7LzNwOxj4/BPwaAZ8cqAFEajmP2RA9i6syix0lUJgf40kXObAUlWzlti9EdWySSRjG9ckFiNk1jM4cZWUwcrzf3c3MuTMRodkbdTlwDoMj2kb4rh8uTGxN+JTF1et3iH9Ia2ceWTbsWWwk/EFfZzFK4T41pmDiELAfSWBXHt5b1AKPyR5uAeR9Uv/Xf4zqGi/J5YcH/+Ov/TYyjmEK/+Vu/rR8IFOptLjbT5CqE+MYTzyg345V0SkVPS3ja5VDtdFPhoH4b9EsBWOS8HZJjdFAD2zeylh59RN3I9lHerc2GA0/AMj8DwEgLyizv71PIWZZPl0wskstAbAjNshyszVWByjyaRqDTqwrphnwLJNuxKGIXl672pc9/ZSadvwFPGnST69YxG5GsA+PqUKJavxZxXCHx/WqKc1ARnHsUYt5z7N602tlQESLh24L+ASohpL61J900vWgF2juWFHr6yLoJkjJYcWwraxaQmdCGWRVlHdIG5mRH8jBI9eaibuCU2YrNt8wQ7bMgAqLIG42i0FIwONfNaFEDlCKlnfFi90OnBxRpwteBL8JdwvQ7Ii4c+QHATCiidFYNu8ZknhBVYhP26do4dxk7NUKYShT5zSt0ucj5QGJgizJFabVwTc9y+K7D6f77jirTWtE/2mZr3DhHqZHhNEi871dl/g0IqPboWJARZROrHZ3BzozB7SSJ5MXRtBQajsi8gmOcVRb3ydOn1dEOEGDD6fkEnG1Ex/TsrMeicp+oFVrROClj6NN9oOw0YqKAz6zApkQUTYarNPxLxUwxiwhpdUFl9PGV01zpE1NidqxDZOeSrxNrZDaUU/PdjwX2kjeTzYUgWdEIIdf/eEPZzxXMpv6y70SKIK6VQw0GlmA7PEdxXvM+WC5mGY5cMm9ZO04sQPnAcqtkwQwUUZ+UzcqKnwRahBmYfTxmGi1gCUbTYjKepYwslUOYwuFNT5Nhh2tzf/Rv/sw//PX/eguw/Ob/7Q1lFxRX0WA61ZTpxNPPpVdVw3JGEaMZaCuhSUVQQiOgeQUs6iPS3zav/NhlOUfX1Yx5Nb3n4RFpRtXNtE1q0WiarEraa6qyVaHanr30JF3QBEGHCTPqutIsq239CrX1pfNnFceX8j5yROc4d8/JgUl/T9hN0L/l1R4dCdqZvvZklyIQElI569BibHIX7eldDU3ggBb/qPw2B5W3MtCnfJqDh1Lvw4+l1ZFxSYTyHOiQUSb8/yPuTZw0va7zvtv7Pr3M0rNiNsxgBjsBigBJSbalpCIllco/k0pVKlUpxy5FThSXyopIiaREUrKVVJzEjixLImlLAkAQxA4MgNn3fe2ZXmZ6ne7O73fOfb/uGQCyUqlUGmxOL1+/3/ve5blnec5zcloSWPJSOQ7NIMe2yAWmoJL3vYDbEx0HlMzEfbMq/Na16+X2dciCLNYt0N41xe09vMZOrEHXCizRha+a7PrQ59hoTpTEK81nPzIgWVeydlg1z1WsD2CJmqDKJjCNqmI/m1B+yrkLF9iMA+UJNGoVCRrk9PNKulUTEB5vYtFI6RdYfP9ZgFCdG7VcfN+DpOX37NqJpo1FojJVMzXdS5HhOHrF4/ShPkkJgi7bdjguw7hDCnnN4IaZjbElqv8mhYs5AQwHyAxJ0faeT509h+DUlTioOgH7Liuis6w7HmiW+1LHRbfIDTWEWxB1NjV2ZBAzDJ3GYtAF5vuUX5ATkxKdGR9YIVZE6h/Qt2ujwXWLQIOyL43fuagHS2uDecAGpT+DlS33oro+4a5KhXAdCSpxSGTMJDab4yi3xgwf92TbErOOuRHdkRkQ988jzY576Yeg0rRR9XceaA+0iLGuovujY9qASrWsvhBYWks4LZrmw0Bt8xFnZWudfx5YoiI6bvJRwIwQhNevgOtLfuMf/pf50sZi+c7v/1EGFj1R4x7wQZmkW6fPl6Nvv1suUwdxmzGYt9dPNOpgoHhtJ5aM+idjg9DPB2epyl0qm/oXyq4tkOcG9X9p+L4C0s53lGuX4GtQzbx9BycPwNLRiduAtZOmf3+ZfLCxHD05X86fnSrjW7rLV56nSXwvgMVYd6Ct0NEliDExD+lmd6G7fPQOC296rLI7023pNpPCfQ6YSmRhjQ3U1pnDY0gyfKUs7dhXFrswmSSBuSTWQXHG87MWJlA8TpE0+UJGIkzKJLotkLKcuw/nAdBsk63M3wgDpphvXr/K581wC8agvAfvpVaD5jrKdGkIbhNrcPFFAR33K7DY/U9gcfM3lPgkJCXwubFcaL0MjEHPKHpj8QYesvmVwOy0+RsL+TqktKuwev1eApr8mHB5uYZWyQx8G1OXcXIqicC9LHmqcjXfcQ+AtIWujSZADWirQTOI+v0IYtVbkXnYQxr6Pib65QvnymaslTEU/i0aNI5hxqmfjWz5huRKM1UGd3vgvai348c8G+Xk6QvlOno7nbg6SjDIV4q0PHOg4uAMIuy6fJFK1392DLCqIzUa1qQBsVj1aa2YXWuxcM0QxZEar+sDcI0bzXH6z5BxsthRukJ0rWQc43CNjE+6wNmIvYo9Ned2tTJS4TADs7Gp8xYiYxqzZZwpQKXRMIZJzGEUvJRmp4awGJYm7q1pdrk/Wnta9q67cJXFWOY7ALYCS/bprmBXAcZLpk3Qunq8S4Ww+Lr5ELTWvv4PAEsDOnV8cwXn/miAxZ85Xp+zWH7vW98PX9iPAJYoLiILBJfl3M/fg8tyrpyHbj4ZFcYOPKliB9gyceIYu7a2lf17V8qWseWygZRuD25RN8DRBqgsE3t5uNBVzh7D+mCx7dil9goWS7cWCy6FaezZgfLhsb5y9KysxdXy1a9spnn6dOnvnMbM9hRm8/Uaz4H89rC33Dz1sFz+bKH0LY1yykmmYoIBwi7JdDFXmOFsZtmqfcNYKk++WBYx66d7WNRYK22eaDVOFIOUSyOGrBGgju/qKRXWY03t+bJZQGUJYiCiuwALIFzdHIO2LtqzZ87FItq+Y0cZHcE9CLM5A3OuFBeI/nLQyaVk6+7wDGZmTp+lZgjAkZ0bNTROqNZszGiecO4lq4El3EU9lFolao1wXan6vWzeAeIeE2zyq8hQ3r5DMzWCf95rsHTDJdPkdJ5Nu1pyQMGA9SqVv+Ezb4jG8Gih8I28mjE6QI4gH2rTtB0UoT5F2n4nFs3xT48QnF8IBqltUHx2N8rg8GDUjFm+MMBpPEbRnvO1FCc67814LHIi3r73oFy9SaN2AT+kNTPu9ZDosEFw08C6VNEqproO4QYxPxn7zbRvukQGvTNWE4FkX+9G0qLwyrzOrF7KEvAzLCTb1wou6z8aPkiAjp0aHTdfEG6WlnZtXlaBpQGXSFV46EYbF7tb5n05ZwFSleIdhZVW1fOaYdxms2i6fAKecaC4RtRQpZXaslh04f9/AJYaOYohinEI93C9hbP6eWD51u/8QabFnJBmo7kZQOwJFNLOvvdhuQTp6QonxyKBO90PT/tV2lhoeeza3lGee26gbNwAXXqB08o6Iaqc21YlHKlzi/vyESCBKb57nw22YOlqheBG9TB4N690lp+8hru1MAZdHEbvYXrc9N9AVmEaTViy0IILVdJdnZy2SwDRZFu5cgoS2gybznYJnKkYvrBVs4mXp2+7IjgEjIdGD5fRw6+WWU7LuT4qXK14dfEqQ8DijecQcXOdplkYPmusu5qtYLEEu8+NyCmG1u4cMhPLCxYhyi9J31zM9ZS7iAtynazROO6BPBFjJpHh4T2dFen1Lu6kmKcrE0FLxsJq3stkmWJRWgyYVnZe33hB/IBFzXsGCHo68rea2QLLQ36/gQCtjd+mMZ9t9j5BsaE8Gyt0LWJLApkBRdKZdtNjjxkPkpIeYgs1kGmMxAxNO6BlAaRtW0cg1PUBRAcO7C3PwwXav3dfuYdYlZKmqhBOYnFlWw/4TWMImgNeBrBHBCn+vo1rrrKZ4yAUYNSawQq6QRr67KVrfN/Ls1kfRrwNioLSABEMlmBYwT/+tgW24oqWimOcqdrsNliBRUs0pBjzb6KmRhlN/5M+wVg0RX6+KFwMFkNQ+avLlWnndAmCcBeWRMZ11sdTcp6cS2OCuSZamaTKDlUvKD6SGBOW6bDpfJ5BLpHuqAeP2TEZyOGtc88KdRmUt3o7DiiD4dUNWe/KfJnF0hygGXdZc40edYVqcPcxwMjbzYO3+Wjes3k/r/s5i+Vb/+wPYjIyc1HjDPXplzkxTr/+03L30uVyHRP3BhtrDnBxeLqwVrp75qB895e9u6l1UN/jyh1YtaVs39kF5Z0gHonGeQ73U58+KNu2jVBqj1YLcRN1Rtp1b1jgkxNd5YOPVsqNuyNlVbNwcL4ceGK1PLGJtPUAMZM+s0IyWBlMJmhxAXWxScz5WajpSDEsIAHTscpEZFw5Tldblzyc5d3nhuldNFbaRraUri1PloHxvdFuZMmAptmgGGNPhQSWtQVYA1M1fpMCxFhZobJPTIJs0IK1JSzANHfljhiEJK1Kf+DzuDUGCq0lktgViy0qd5PQJ4M4uhWGhgmB86C0k/7l+c6cPR8N2TJGkJyVoJO5UD2tPMkMiJqi9kTmveV9zGoBWTVOhHwSa1NK/Cxi2VOo8luJ/ZDgleDn4jdOtIM6pqcgwC0Tc7hw7ny5fOlKBEczyJzp2pBeqH1zIkPFwjar9PShp8rXX/1aeXL/vnCvbl65XGaI2zyAzOe9Wnw5PIrbAW9Ebsgo1o4qegbMzPI5zpYWmOFU3tLWL0dPXaT2iDlWf4e5iQ6LWHFBDhNUXdjV5YgWGeFyVPZrZIMyvpHWRGZ+wg2KntIWCTY1Rmvkupz9Cjrya3l9WBbKTFQiXrOJorLZPbga46YAACAASURBVBKH8FoxYbjLcR0tmQZU0jWKj8Zd8e+cP545XDmBiPFt+ippxfq+Ao79to2nJOtWBjOkRjJF0dDMbJcAERb1o/GTTK/Vt60P13DPEjSTq9YA4npgafU4b11h7Yu0TvKBmkD2ekDzN7/5Dx8L3n77d/4w0E9f3tqeSuNiZNj4WCm3jnxarhz5BD4B5DUql+9aq8NNdqEWNzy0UF54bpzFuFyOfXSrzNwqBG4XyjMvjuKfy7GYLdO3F8vFExDUDnKCb5/iPSi0Y9DMKD2E9q/c5PT8tvLOuwvlylXSpw/nCnST8sIhethQluyh2kPKuxuz2hUZKVLiNQvzAAxm9P27cEWYxW6yFNnKlMnXdp0n9TlDgHOOU2kBwaiHNLLq31RGtu4qA/ueLB0oukm6m7VUoC5crZhWYCwG04my3sKOjrp3ZLvYoEtMssCyABlO87o3RJLS5JUbcpreTFoB27fTOwgmqdH+5FXk9T0Rl6JMPkV94vQivejJe50YjdXOWSHrfDTumsgnWU+LJdOqoQpvJbAyCLhhs8pSsjgFmnliFA8AFjM+QZTj5kJZL4iOq+XVV75Wfu1XfxWrEIsBC+utt94qp6iBiuCr+BUBAywHlpK10ekzMnfc546t28srv/AL5dnDT8WzL8xMwTjG5SIL5joaoWfUIJIZZsVkC2d3QghuNYZiJkMdF4FUcl3P0AgdGWdxiVAy1CoO1wyLBWtnjgB4uDtuSg/AGhzNdK1j1GRK6nhpkVWrITag6eOwQLJCvZnflsXhzyKGlhXK2cnSIHZWUacp6y3UbJNWg1+vRUvSXfV+DNSGa1zRqu7NbF6ftH0LNENGI9LlGfTV/Ys1YeZH4XSFx/nQqlV3V6vK+wrRr2ijWwFrHbA4PRELzNPycx/+2OePpwqMNl61Djy0gmpM5fE//iJgaVkrsaq/AFi+++0f5unHm9piogUsWZxeCqnJy+99UCavXSx35hEHqn1i+mHX7tnTVZ7Y248ff7d8/N4NQKG77NndQ9Nwsjqki7Eryt2bFKFdWi1PHULXdROoC5kuCLQGzji9pgnInjwzgK/ezkJSUHqGnjuL5cXDVFGbmmYc+4jK9qC+b/xnQX0R9HKtP7qPytwcig9OpOOdyvYZc4m6/jlOdj7LfE9ZmrUtqqcZKT3iLf0bt5VNB79WHm5+AhYuCVUWRgpwpl/U1NeELAMz0GbnPLoEtBtbMvhKMZhMTuNCVmxb7RpiSCxOxZyuXr5axlEYMwXcg1B1NPFyEQWwZHVtxFrU4OAtQ7YgzNxSLl28FKlWF2ns5zidtFoEV2MKeXRHzQ3fyw+ZBMgm2IgPtIQMfiK+NEcmLtuUpi8QZD2+srf2r/z9Xy7/2a//eqS0jQ3doYjw+IkTUaXtvblRHigrqVp+ZXq64LRoBrEyNuJyqbEywucLxFusIZum73MXczQGsAzAur7N931YbKaZ5SIFAYxnySZo8BCw8vpo7drL9R4goXH+yk3AUQDJ7ohTuJxmb0IP109DQ9UkD/GkcOsySNvIXcQ2lQtkALXGpfyTKMaMjZcuUTMmEQSuMbQQWaraLFE+wt813Szjvc38qLBnRijQJPVe26BKuAijNEOLLIAlLazGdPFvPVxGCHIblLbRW9gX1bRpWNJR4c1aiAMo6PyQFw3qBrCYlavN4Nydj4CIB8YaOe9z4JDL2vxmy5pqZX3qtf42YAm+V12LyR9bs46+EFj+4Pf/eb2HrIppWXB1MfZostLE6vI7r5OmvEnLjVQN2/FET9n7FJYEwdhJzO3LF6dYJ8tlM1md4WHbQGTc+PZ1Kmlvl3L46U1laBgWZfcc2QcWPxP0YHmknL/eThP6jjJzVybkfBnbcB9rBaX98XnkGWdJOVP4ZsdAqe0AoOLFWoyKN89zIseBLygaN3Dy3HjxI54FNXp8N1wOToQ5kAcxKbx6mrEBLsRgVob2IrD9K2Vxyy4wiAxGLIT0NdWiiCAjz29mSDmEZSy2diZaqF9SP4ONZ5Q+9H0j25S9hx+gvXLq1OnI8GwZ3xxpXwN0Bgs9KWIBR+vY1IrVBZE9qpXQDVfE7JCiTxmMyAx4WM+xCBu3IHZZtDmdxXUydjSJFXWPIsj7uIhyXJQ5zPqqpPob0zLmsxmw++Y3Xim//Eu/FAFvewJrjUwTPPzkU2U2tRLQW+HfsxcvRBWwDNCM67iHlK9gfHlYAeVXf/kb5dCeJ8rs5ATfUw5A8/hlJDVkH49t2sJ62BDpcQmJKUVgJwGVBpF5wLXqxWpaxXq8dmcqekl34Bpp0U3hclrfEzooASAZwM79mEHU6PEdwJK/Ezizpi3VCvM1HFrVSsjCOnVN5kKCwOJOrQAPhWT05nwEqERWSIej5uV4n+gXrSsUIyF11K8F/LRKzJinNeQXNWjvmEUgl5Y3WGf+a+cCfx8zzP8FP4f3XSPTeQBJXJTXglsotyXmz73VZArXw4cmyTr5zmZXrwOACPXE4FVQqO6NP/rbXKG4RAWW5LMnGDdA5Mj/5j/6r+ql608FlsbnSrM7B9Vfu4R7GPz2K+fL5JE3sRBuUOlMMIkH3UocZduTvEU3xCrEhByYdmqGDNhF2R5kKRfgrRsEZqdWy6HDsD43LLC54LRoy3RsKCcvdZbPjkGEmkSGEfnJ4aG5sm/nctmzbQlQQbtEpXrrijBbzPM74Z7Ey8hCLnIaa73ER6Xxp8STFouugqPFZKOfuIKF0/YQUCEW072CqQmCrMLKm4SMt7rlmdL94jfKw5HNaMBks6gEljzdstsjzwmfR43fNjaMcYU56OYLBHANgqZQtHGPpuBtIcSgTJXa4Kyh0EfbC64fgUEWcQBLVQ3TnAjNWVvE8jsFmhWHatpkxgJPq7zGHDKAq4btFDGVPqj1D4iXXCMzo4yBWYbULHURwPFhMUveUxZzJxyUZ3BjnkemU6kF26oatPU0nsV6mSQ+Y1tVr3Hm/AVU7s5FLZSiTVqKyUxPCj3UnvLElo3lm7CaB/h6AyznTRuHCeROhFu1ZRvuYA1Q6lLJI9EKMdVt8/ZBMk3yW/rsKQUj+urNCTJa6OTiBtyDb/JAkNNyE0BqLCX2RgWWAPRwJ/Ijei9UNynaxNZ6pai2DkJcNiMz42Tpg0HzyMJVlyoqm3lACYT5WjdDWojZzL0GZj1sosuAAKe1qSUpzPjSzA452aHZws+iElpLh9cOk7XTHUpJi4x9ZEO7NWDJZncJcqbszV6FhRYV240x5HrLYzSiHzV20xqMdV+ktVJfmnDmneZ6d9dXot2jf7tmpTgGsf54tjisWsCS9IR/8o8fY95+Fx6LgcfAmRq9DFITD9Rr1uLGhTJ99sPSPnWOxTBR5kBQ6z0GxrrK5t0INZGtsYeNHd7a+DrZr9YTCSzEDK6xAYmHHDyIyUtMZhkF/4edWCq3e8qHRxfKjZuYw5i+e7b1ll3jD8u2MTRqO+A2UCrgolXysguZhp5eFOXcSLz3ChmDRYqKjFGkOZcnimAQWQ/bqPo8mKiUIAEMcnRAewS5e3CFugCZ5VlOjRmyJ6hTDTz91dJz4EWkIVStayQZMhtgGtnMiD2k2+wfIyGOjTFDBaqBRWUKrZJtExBsz8mxYPD1GhwSCXJmhqz5CFFlgcXb0n8PWcfks7jhVObyGnE6hxuCe0I2x9cI0Lw8pQjqaep6Mt5k0PYB1+giVnEPwtstG9TrDoXNz/3HKcGCZVOo8r8HyYODT+5mPg5Qob0riv4MDvrZHwxRxLqip4/yBLR1QlbyGC7S8ZMnyl2kDGbtIeSYmnnhvnRBh3FTX3rucNm1aSy+HiXVfO3alYh9SRa0mM6Ns2AZAFR940/OmC7VBlLyQ7gH6rv0DEKy41C4eutOuQGj+QrxphnLOgxkG19y22otCPjVFUwdm+TGBLDUWIEuqZktXbDYOI55BRXLGaaICwVLmL+RkdyDldTJNVug0iLHabk28ZwaQ3GtadloLnMBraPQkRFEGmqCqycyVAlIWjPJnpa7kgxos3nu8ezAmFIIlnAkyS5lG+IQAlTM2uluRRxnHTC0DJKY7y+Ok6RhkuD7SMVza9T8uy+KzaQrHk3lw5XSHc+DN0+4BCi//xywfOf3flg1KxKNmpRmFxKLQ5jAk6cRMJo5QXXpbQaDtBeTMYOF0kbWYxCpR9vwLRLUlNNiwDfQVIp2GKVdEMboD8ygPrGXatcBTDrEna7fHSjvwUW5ehuTF57L1pGV8vIzPYAKfJcVQQVzmAnqRm6xS4uFyuduuu4F18K4Qaj+Gy1Pq6I1zhVifP9wGKhvEli0YOS5eLpFUy3KExYfsHkJ7j5EFrNzy44y9JW/V6Y2bI9m8jEB4cpFiIufsLlZSB1YLdwwqvMz0dLC1KBU8UwNJrAIJp7st8kOGTgdpzbJE9tFHml9Tw4mSoJWAEsIgxvj8sQz42Zldgo5TxoUlepvTQ0bObsbpiKcYOS/C4zTPViq04zLHTb+fWI/oXjHdeKEY4CMrai7Mghj9+CTe8rhp+jTTPB6E0CwkU/jEdM8j/ESg8j3I4tkmpeKc+b7Bm7Zkc8+hdBG7RjxNIN+nrxuRA2Cfvb9s1zzKVq0jg3YpqSrnDt7GsHp0bKVKnBjBrKwDcSqfvYQcNI1Up1ugM8hwGVgw8aomO6gZIDJ5n3ny/EzZ8txLKYVDoNwpQJYMiuSWaBKk9Bi0aKIs9GUMlYR7yXohISkrVFiA6R7bgBTNbxgw7JhM1YDqEeKmXVVQSV1X7ISOUXGk3viCa3sZQJLxrq0jkJ7xzcKiyIBJb2kBAS5K026N8bPzJV3VIElslnBwk23P4O3rnPjQxkXysBwfsT+boyPeEABoAJEjd3E69YByxrztvlDr5FFjZ//SDDK6me/Sgtm3S3EDQjY/8Nv/Nfx2rVaoe/8cQ6CW8i4QvXjB5cJ2p07WabO/4zJuUZ8hIwOfZklDM0Tu5gjTmFzMYqHSRlqCmrWcapX09vJYuwx5yGzbRig4nmgLOKAXr3dVT49jsl+m6wNhDddi/07HpZXXugsI31kFZbIT0dcI9XUTDX32FKSBafrMC8FnQ2rSr5mahNEiiHwiYP75AmjUwSYuGFdGFWNTl3XDoK4hEwI6LJhAZfV7tEy8sp/Uu5u20svx3RXUvQpgcU2Ih0Agc3urTlY5ESfgNtj8FY5SCtlNcKNnViJasMwT3cZk1vHt0WMIdqjBlsz23qmEFKKDGURnKehPNeaOcIyFHxmcXMU9umwloZV5cLQGjGgqv4wniGFmbfKhavXsSQNP8sPcWUnM9RKnW7GfRTK/a6dO8rB/XuQTNgS+rgbRoYItI6E6tzU5D0ODypqYdZa8ayL5lpb5P/ukkZWjvPDj4+UCwSlTd2GpRC+Pi4N++krBHCfomfTCEFbG7NdQ/xqJ9T/LVhsWi4C7gxjs7SgK8U9EYQcxjXr43MI16Cvf0P47kB4mKlt3F8H4/oxcgvnL18LIW+tpNVwV5PXk5mzlEsIYIldlC00dNn8sGtBnxTu2IF5MsepW72nVcYwArZaBNHNQDfVGFjGPGKv8qdRDFrfMzMqWWPUcFVCaEoR8XhNWjjZUjV2W+tnYXnV/b++9idV+0ygwMnioJKBa1yr4dWk/kwCYxO6yOr+9UiTGZ/mo45I/mxdjCSTAdXyiDFbE4Ra+2vvWzCsblrgTq7NNTTLa7gH/8fPAcv3iLHERqwIGGiLJALaIvc/e6csTr1fRjZOUGIzySQmai4Rp1jg1J+i/++Fy0tlbPMGaN7IFEKMW4HnscLmcyBkT2Kk00h8lJ5BY+XUlTnYpQTNZtBWEVRWZNdOl5cOdZendsJxabfvjn5tjF+qzbFqndSot8BKmTV+QC2MvTvCN8393+LgyGb1b009R4Q90sByYACrZZu5E1ehzIDbpJ0pvjV8l9kl2Kov/1qZ2X0g0s85hA52IlUH1lsHC7aTtLOi48tMuhvRdGoUyLlwoel5Ak7Z7oLT1vYadnEcp1ue5DBTzo3YUwTlAKmssGWBxgIWAKscRJyqOdbzPO99XJzIOHANZRvdFD6mjcQe4u6dY7OfIZM0LxUgLB5PygQxn6bHYkxo+IcPHSy76WekoJKbUTduK7R9JQkmkWZ0zMYoR4g9potFvOU6XSlvES+Rm3Pi5OkILHsDTY8lGbz9xJkOQfF/6dnDBG87yw3axMxRoLmPsgBriJykEJPCkpNT4oKXMKjk5gjWygjlDxbduZmXWMzL3HsXMbVB4kacH+UNCmLvTN2H+6SyoJs3QS1lSFOqIVuLeKwBT3ypNMP6SnLvwZM5+Cn1VI8AP8+qhROK9pXGHy6Ir10noxBCXL6DgNHazJU7Y+xFS6qaE7nxG1JjAktYMYIKXwaBT3XEeH3NInmQ+TsPdw8P10WaCbmZWx/V6gpQScBIM6laHusslccLIn1NHsR5IK9d94tT1InAefm0dOR+uS7XPpr0/W/994/psfzhH1KE6HPXQJ9/pg/XeY3g49GfQac/WbpGEejBWlF3IdTfiVfMwSWZI87x2XE2+4NOlNt3lK27kJpcJbyLyyAha5lNPLtkG07cn4mO4Kks4UYF7wRdls2bFsqePZ1l72a0dDum2bgGIzW7snZD4eM+q2sla3ECz2PmP0CYyOCtFo0OlxaUroMGqtT71DaxcDFJUvIeAqxkbS8RsFnEQpkjxoKphcxU6cEVm3sIl+L5/6jc3/fUFwCLwQ2CzlosOkrco50hlQ+8RTo1RMPZINYfmS2bIrOiKzGJ/ohFguOc2Ba/hYp8sDZTIyT73lbFslghPnG6YRm4sxe12S9qZthUUtuD5m1BqM/kJEtgA4xuUs187NR5xprZq7/zjyM9ymX7iHvs3LW9PP/c01gtOwNUgt/Be2zdsjn4NtNYJSvc/2YYw47sXUDz448+Lm9/8AGExx0RnPzwww+jOFCQV9NWvkhIEjD+Lz37bHmZ61tHder4sRDwst5ogLHRMtOScwPHU9ZDTxKYFp3i4qs8myUJD3U3VHczWwTgteMWnTp/qXx09EQAaZvs3LBSqsUULNh6TLsPQArdOeMmyRnKuEOIlStALajwesdXiy/Wvc3ActetxTVqTCZer8Ubwddqich+DqTwjzKOkmLf+dFYNgl8YnzNYOluVVByvayPUYTGSqBDBvejpifAKDd3uFJ8Gcp2soe1FFrxnPzTaGq2DljW7f/Wl/kuOV6NbkxYco/ARX35OmBpAr+NhdJcsAGn/+k3/5u8Mj8I4PmjHyDbH4Nb5fh4gx6j5p++WzrPf1BGxkl7jsCo7FCuR7+evcmJZf/fRTbH5SvL5egxitSI7u85RK+VocyTa6LfQyAb7hWnu+riWhWrcFOmy9bNK5ycgyziVdyseeqL5ko3i8riR4lRDl6wgdkV/ZjDthhd5mSemU43yFuXcRPqbC4SFk+bgBJha2dBk1LSHNaO9HdNXIBkZQFXY4nCwHk2J1mhNoCmD/2XZWQw25/9xTK3n40RtRhxjkTcQ4tlFRr/Kr6TzFtZtloBskK1WLQ+1NGQY7KAmT8FR2GSlKkaqprXijDJRI3ue3VxZoOsbCKW/rULJafblGCkiVlYTrYtURexfGY58T1ltN465TIYKOQ9ZbCaCTp38RqgnLyWdIcrr4JHGEA64sCBJ2HMHsQ12RSWU8pGzmG9UGqxc3d2U+A9h7EgTNOeJFj70zd+Wt776MOyd++eiJcoyzlGhfhtOC++r43pzYzJrfgv/tNfLxsJBJ84ehSC4NEyjrTCDkBDEp9/Z2Yj0vc+qDGiEFzqAtR2BrBYTqALxqSFBIQ1TLpCdgOYYvG8+9EnFE6yqMgcaR2mqFTW7MSCi8PfQyYzK1oY4Sq4NmJd6R7hyvJhZsXFb0q71VGSa4SVXYW3IvVsNrBZU1p/kcLOFiVJ9c9kQdRf6Y4ZpI2hb9w0ACXcebozqmlrEJrreVhES5bArHr+e5CEtZL3EMJOsQdsacLcGBlSP0ZQqcDyeMA1yjG84iMWTvwogYTPtE0qEOeP6988brX46prIEB8C4Kor1PxVY/Xwu3/6OLD88AcIPYUZlvRyH7xLvYoPXis9tz6DLTtJvyBqcxBpCjq64thsOM5wzFRba/aVI5+s4uOz8CGydeEa9PSMcBqweNnMD0n19nSh2wLZbcvGtoLeUtm3zWpb3KYyzaRXFTBdAZGzak7pwtgHuI9WIw+h8c/eI74yh7WDqd1GPMdhyo59KaATC8Jhq35vD4ugV36J/BSbUrGmlgEWPwWYdjgtHXOYoytDZZEYS88zr5SFPQdDeyaHnkWruBXPWJZI+1I7IOvWmEU08GZQTaeGeJBKaSwwma6miCfRs3kAwLjMNm4EbNnYLuas8+AWm7SnKWRXl9dz0hXGAnCySDFL9g00CjJmUgRdswkWHlpM6VIwpiKwXL5qfyc7ENYqbd0Bi+FAwb5+2LJYJVsBFZfUMMWFwfRl/IwLbCclrP6KY2mmxv7Qdnc8dfIkrtC1KCw0Lf2NV79Rdj+xj3IBWr6wyH3+c+fP0XRrpPzKL/8SWbPV8u7bPy9XLp7BEt1Bu1g0VOySCPh4ImdwtTHzbT/aDdBt44DZjDYMLjJj6frpQ4bSGEynGrDcp2p1n508C8+FgLnkOdyhvP/MooVFYFQ89ksGriMTExue8cDCNXCsJZBZpLTmDNzGmtES4Kvow+RCqTEQSzZys6YbIzDEfTGXraD7OhCJOI9pZ/5tdVSomRxd2DiyvE3dPQFLvRPPwlhvSe8I7eawJmv8BpdOYMreRxauphZtkx5OMFpzTrIyOz2LpoSggY8ggMYJ9jiwCBoNsKRrlYCX125dv57bzc+b62o9//Y/ecxi+cEP/oT38SL5acFdJ5Mw+eHrpffOp2XzOG0i+ulBg2i2e8BPA2xql1m29nClFyLTSLl4Y6pcuY0LcL+HTTAWJnkPdT4jwwhAjS2UvbvaoYLTOhSCXC9U/1Wo+5lic7HVhSAuR2DJBcEEoqn6cGal3LsOXf2WKdPOsolCxa4+U7TKNmTZuYHMJeIgMeCe6piq/fY95rTw2cykcEDj0aBxOstpD1muU2BZwq9vG6Z2CHflhW+U+yzypVrW/yiwTGGiQNQyrW7tSvV9M2qvT69KGoVkswtYZzNhyczRDMzFOzq2AbOe9KLxkXoqai3I4wgugNcKBq1LGzcTCyXU9V1ALR/f04pPhZ2cXE9pfPTo/MjCU5Xt+o07/Nzsh63NTP07poKvY9RdxgiQKvZ0CxNykIrajVgJ1v3spFWqIk179uyBnEgF8zBASMHo22+9Wd5//73g6TC6yFQeQFHuOYpJh1JWkg1kgeFt+C2e1ttp3tYOe/btn71Zrl4CWPbuIrpGcN8mXGbTBOS05bP+h+cwDqIFtHXb1hCfuoc71k+TuxFqi1T+79ZalbELAM1jsX566ky5fOte1BMpjxlxjXDLtCTcL+n/L1c+UcM7UXNZYAk333R1jc+E4mhk0AyGm9FLyc9YlmHt2CxMMAK8ABNBXTCMGIgWJf8GiAS/poY7IsWc0iKuldAeDgs1Y0u+t2xkO08GVaJmY+JeZe36BJGF0RXSErNOrr5nlXgIpfwauvgcsETpQgJLE+tprJKU9syDLD4CKNY4Nw1QxK/WgdWay5RHrp8ZTE5Ac7/+s9/6bxOAG1cogIUfdLR8P4KaZjWOvF7arn2AHAI9YskILaK6n0JD4B5/YDYo8IhTfUX+BwtthqPlOvyU4yc5fRjU8e1DZCEQG9pM/9w+YyiKAhNe9KZEZBZL82ChM0EgcEnLyYnn9CUxVe6dxyq6hcUzly0wukaY6A38LalopUf6yUhFhkSUd+CYjx7iK0MGfaOSFhAk6Ds3R+2JLNz7ZIWoI+rGlWtfxRrqoo5lz7Nl+fAzZZqG5pl1cOgySNdmcGaZXkGLBJaxWlZtvxCTl0pjMSa8mrVL1mMeNbh7NPCily/ui2SqsU0QwBRmqpRM6fMCR55aGYiLBpq6Q9onNSuRoOP41myA81Op8FL2BRRJYwZpb8M1uYX0AH6E1J3QaDUwOwIDdsNQH5meDQRTuX+ufWfidvBu1CbR6nia2MjY2Ah8GzRWdu0JNbh+ekbdoV7p4sXzyQYmoyUQ9aCbEk3aHVfHyFsC7Pw3xKmwLN9/++1y9cpZ2L24l8yHDGVjGAEsbsLwhPJAcdMMQenfDDt3WjU+O0ASVxFY/Lcfbk43ACOw9DCGah0fOXWuXLw2ETVTHbb7iMpmiw+TXdzFvUa3TgfJpIRzY5aLZ40tEBZG8ntSAgHwsxqeZ5DVHaCnJVnjXM6D5RoNvyRjJDXbE2OQLmfmD3PfBUh4OPK1YxzqfACbYCKHxSyiayOIhmaMfC3IaIZR7z7EntJPCkvXlihyo7RYzBZlU/kEv8g8NSCgERRutWsnN/3638dy0pLxYHI01lkjjTLd4z+PFz7yUa2s+rdxDZ7hd37rv8v3a4Dlh9//XxhkN3IllfHLTtqp3j/9Xrl37LWyuWeqDI9z6qDAv4zafWwDACC0d7VgWMkU1scAu6DnYbfeg/dvNH/7TrRQEdXu0eURJUwP64s2OTxNQQYySESWxls/FOcH/vVKT5m7QW8dRLV70WxBrjmyIvPcx2IHG50gnQoI9h/XfHQcNS8NJNI2ms2BX2srWO5vHo4HoRkmhM1IXEVKf6jzd9KRceuBMnjwxTJBP+qFaB9hAVim32MR2d1uhRQ4khDL86TgdVEiuGaVckok+kzWv0wRZL11OxmncwRwLTrbuEkLoNZ3MAlaK5HedBFUINHCCNOzmsURd2ks0xhoT6A0V4MRC4pJPhRY3GD2/b1MO1yV49o0uYkDqZ7/1Ze/CsP2YBD0zsMrOXPmVKjHxQJgM3hI7CAwu5NPa1h273yCqmeyRtyv2S+DzGENsjGzb7RA5jSusS+DXO7m4nOe/tzvOroOrwAAIABJREFUvfVzwPU6qWQ2j8Cinm+Y9QksRjfC/ci7YGywULCSpgiG22J2EBBUhlLF/mHqkewI0FG7GvTgIi0wb58ILleuAQoZ28oNluLWZuhQ7glXMtmsGQyNYLj2nBZL7p54JjeutADvycMpLFBdIP5t+jGbBDBGEuu0AkvcfVgryRfyo3kql7hdFswEWlox7bMBLNkNsnZ1DHcmV1pk74gLWQHu2HswZaxHuUvLANAS8p5kfFO2oWWVurwZ40mUboBifWC3ZpzqvYb3FfHLmmt/HDNa3zdgtT5e07hbmdlan7HySPzdf/qPHgeW/zVCLHE6B3pazMRmun+jXIfGv3L1WNkyPFcGN3JDffj57TxUkEVkZmbMJZqIMZmxucO/ZGBJcQ5tkPZtJoWp5vqBsi7MGhCL2KixN//1BPezEExFz3bpAeI317jeuVn0dMnfQJDrJsOCLl1kHpZ1TQDADtqJtEHOC2OU94FNkvyNSEuyeShqW42mZJbso7xm5z85HlyPPHrZsPswJdnjFCL6mriR/HQ8Yiy5tqD4kJiJNTnS8KMPTZbXyyPwmXW37pEJmsB6kCo+i2arC2nz5tEgjDXWZ5DiTDW7sMIEr/KHEQzMBe8XrZ4udT6zbQVBc7sbCiBuKK0EYwbc+20A7R7vbaaomyzQNlqcvPyVl8r+PbtjYTq3k7CF75EunsTlmI4sDTENFrStPiSrmR3aZnoc68DjImQZ4796SlcuRFhYAXaykutq5P6m0VV5/+13qIOhZogNEgJZsXkEfF0Kh9ZFUE9TBqWbGFov4lGKGTkWwwhChTg4sZ5Rvu4BeGz/4eZeFQiYN4xPrOLTKOTdjAxR8Fu4ZOiy8DzRg4r3Fhgaack8qdOKaD6ivzR/aBmDwlmpqZvV0AZK/dtY2QBqyF02ui8VQZqgbVgCnpceklzP9a9inVKec1iuCoI7XrpRuk1OcOPmhgXFT3QLlRXVmrR5fSOwLvjJwzEZYTbIQ2veQHgYNBlnbBks1QVqxMDTfMpDMtd1ddcq0HwZruT1GrDKh23WZhZ7pivUAhcu/Tlg+YFi2mGRu3CzEFG7wYU1O3Gz3HvvjdJ95xynHlseSYRugrDtaNYSoIjMwIL59jjBqjmvWawuCu5IX79cEsWQ8uFis7hBYu8wuMYyw3QXXWgMTyD1+nRPOX+PdqtXFsrupeFymBeNGOnnRB39ystkbYbKwh04IjO4G7MgO+XNq8oXEP9op/H7slwTWoS0rZoC5j+IdV3waDj2yiqTtoqZ3SbDlJjDQ8oEVvm9gkMRtwikW5uopB8AXqjhtdOTusPyddm/dg6EjOZnVCrzt6aWja/YvW8G9bZ54i2moUcRPPIUDUFwFq9/ayo+PU9bnlZ3Ko+BjLnEzGa8KDAuQDmzEvNollgvldvVU1qhadu4LhOnuBOMX62Vw4cOhxCTnBXZp30EX3UvwurjxJtFYnMKgLlPkNl5sRWsKv+byOaMkt2JXjiNpRRhxybAnKdY+OquGe/TokquqTTn++++H4DbZ0cB/yo2mpINWSiqw5DNwNIk71A4jPF3XHpwBaT4G1exS8Awlkw3cxbSjQa+/cRdtRracga1ayYoYYi2sbox3pLjLB/IWFPcp/frWGfWpcGVZrNFP6EoX6ifWiphrSS/KNdAWtShScP9xswxT8H85edRThRVzdlJ1PeRmOfrk6iXFknDAYkOAOFGZ1O7COybwgYktEzMGMVNxwGdgltW7uueWcdlbC+eyeiBwWnd5ooumYZOq+Xx+Es8iQdS4E0Gmdd/rF0jrZ8GQJrX5DUbaycZt354nd/97X+cX7diLH+gxeJFMk2szSCRKM8kvr50tkx/9G5ZnrrEKX+fDAeOClmeXjJA7dFzCHRH+5btxg27qe3ZnKlikjqhv6JGiovIbEiXi0n4kv7OxuzCb1dMe2qxv5ygver75xbK6XleSzr4OSpef3UMdijtE/u27SobKJpbGEIQ2yZibM6H8EsW2czmspephH04b4oXUOxG25ZTxpOuF5JVB0FJA6wr3McKG2s5Yi9BgcvBc5Dr5nHGmhM6Ng5ZoQ7qljq1WOopZozEza1PLo9G09uT7i6L/Nq1a2GtmMWxDse+O/rOpg1NTVuta/bHVO3jwNJmNJ94RIx9oG/aC9nvh6gTqdZVOURQ4iULmpqWkass5CBBT+/EFLJmtMS8jQRGPQXNYhh76FcGMYSnWPAWA3JSS1ozCKvbaGxjM/2oxzcj9UBANNyzOLAyrZv3ktZU8jvirI44i9op586eLZ9++llYBlppHbofvF6agWvC1L9AkzEluUieuG5U52Mp+D59ZqWcNyyVIbJN9lUKgaPgAJHl4v7bpRGEDAXZGekJ3JelB5euXI1aKYwEbaRshhZ1Nz5DjT3ksAbDMOZOa4KpiHvSatEdWhckDXyNDZip31Cqqxs56tLY8BEodz59Hp9Gq5F56TYIyN8Fx8X1x7UFCsc964R4fagHGubODSrbOtqo1vSzgdtB3EotGa0YhcTCXRNAWlbFo8DyhaDSAE/jIqzzhvK9m7hLgs0XkfNagV5XbgWwBnS+/c9+41Fg+eF34bEYRRLFzCIEwiewPOT7PvRuOyZulJmLJ8r9m2dKB7GGNnVIAYxVx816HjI/7T1WoUKe4ued/CwPGE8Jfk+Gp90eH8z4KCdjh9meWTbirRkW8HC5szBQPkFe4dPLVAUDMFolvfzdQf7kP2aRbxzuK0MHD5beg/vKJO08lVzwDYLLQhBWrd44UwWCsKC0hJKUtCqPJc7VRPKs/wh6WZ5eYT3VEznWRiJ1fhpEolANV6gDLZYocOMaBgZVOMt4iSxNXBSAxJqa22RojLUYZNPFsJLVrIzqay7aOfsH67KxIANYIn2Y8YDQZ23xiSphyj0Q92KKHlBg7AxG29DLCmkBUktjFPaqJ54ZkqCXsyBt9KULoai1J6aaswJNBI7jVE53R2CZQ3fFyucxLCyroNVsEWh0leJ00/7wcAhgqWprYWEpDr5Yblylyd0nn2JpXo7N0y+Bzu2t+8E66vawqZZr6qHknOUp6qZtj1YiclgEPqkGgosgY0YtejAzDMZbOqy7spOhdH2B0rEEQIw/3SF4PjVDEB1Zzim4P/Oa7G5qXaPqmoWaXDCeAzpj08e60D2NtG62XNVqiThKmgYJbq6XqnETrpCcGV3d4FTlSvKiWjlycXTpnD3jR75fdC9gHHVpAljCwkpgaJi7jZC3PzNOY3BdcNVdnKR+ryFQZpancVny33j7aq20fuBK9nX19RErq0s8rDEtOe+/gm5eMi3W9df052nlND+vYMQYf/t3Huvd/Mff+aM8mSrZrCGZOfVkD2NZWwfUvUQx3FXkA0+cKlO3rtOwiuboU7gjgMf+Z+hnM0hzLlqB2OWwHeFrYzALNHynOSD8ViyORRYbaD88SsMx9iteC8JA+NVo4l6iZuftiYVyYaWr3OuiZw5tPgaY6INkJ75BlmJs00DZ9JWnywr08xkCrsvET3Sfasg5LJiWr+ok1WfP8z6MqFjAWVvRoHtaaY8MvoPWGkt3kEE8FNIRuCK9EaDrhDTEK082YyvzBFMVrL4F/f26sgWxaNrJdmwmMAmrNwrUsgDNcvmIbQAAvn+QtCpgRdAw3IQE9px9QTI3dg/xiHZBmeG12bqEL034rVgnI8QjBIBGz0N2bHJn5GwowI1/X7+Pi2qGZ9AjTGsrqXV/xuGUpPndXZ58EjlPNkaY6eFb5zMkOKeL4b9acGfgvJw4+hnu0I3IxvXZqoKB11oy3qYcqVmbFClPhZMIesYEYeHYusR2uwKJmSieVSJgdo5Mpq3uiGlm29NG3x0FkfivkRgIx4wh69RUxvWdgal9mUppCyejB1NYRloFmdlLd7SOsZsxYoWZDteicC5Cqy/ij5rzeb9Nqtc/Nb4V4xy8mdxzKYWp+0cRpO6n2kMyRH1U5T0JppuG13LxWqajGzCIEhTHqMbcTEFr+epyK0yu1RLX91mr1dGKqTRAE+s4A9Wxfuqab6yMUN2LYHwFE0ehlV3KWGhEJ3JoHrnGo+5TPRq4/rc+Dyw/zL1UgSViIK47XqyqWkbw0anFzem8eqXc/vDjMkWDrvP48xeQI6TUpuw/uJmUMrR8MkijMG8JSDAxMG5vMzlkiEbbessYvvFYkOe8GhH4WU79aa6ObOTp6ZXy1tRSuc5imO2iDcRyJ21RV8vLFMs9g8+/Zf+20ntgZ5njj5eIxVChlh0DHBD3usASc1pPDK2Rmj7P19TF42SIFwHJroCq51JHMHiLYc34hejHc8zS5P3ebcx9hHb0s+PkzQpX3ZE5AmnTZIBcJHfCFboRwTrJVKO4KHJF+rhv07+OpqfgvELccbdZxdxaSBH5T1CJ6up0hsNSsN/yyPDGUIWL92VhWpMUbg8VxBs3bo7FEhaGLoPNv8IET6SMhRRxjoaa3tTXxAhVwttUsJXtwGeXAYO5pkez7qaerBEUzVszC6P/77PeI5Nx6sRxYizvMF5IUup+8XsBtd9siOBg8LVZrLHw00UOQAQobNimdaK8g66EfJloj+JntKVNXZ5GOS1ADXANMlldAaGDa99mrAUDv20A1ARxiZMIb91D58UKcuc5TnstDIPv1bUxSNtEYULaggeNrJfrxY2XcBgbMg4A3jfY1MHkDUTJ3wm+np6mtMNiw1qtc9kIo/uayCrWkyyOOcFe68F9V60OLf4IQKt3FKumopfxyQY4akylBSAVTFrXiuWcB1UCVt5TEuhqDCqxKHZ7WiZr1kpshwCtStpr9lZzEPO773/vt+t+rJGaH373j5tbTWRqUDfeJAer6dX84NRxMkUflFsAy0nUwu5gOSxwgmry7Ub4+uldq2XzMJYLwd0ZZm9yElmBB8tlC4g9zsLYaAoYv8UisNkZTM4HLPbl3nJmcrG8NYkoM4HIOeMIpIg3klV4de+eUCYbObinzFPhrAsUXQJ4z5hw5RHWWWxVmqU+YGNo594KlkgcsfHrBJaIWvtlvta0b5RHx4nBBofY9YB6hNsEJednp3lOTl5O8twgymMSW2CDzxNvUaHsNg3iLT50aHU9BjTVI8XYmwFcC3d4X81sRaYbyyS8ZQlXUbJfqeSV3yAaaC3YH6gfN3CB2IiZIa0VwcyjZeeuXSjoD0cNjyDgyR6+u6nVWDt5eoXlElT4JHA1p4/fGyA1LqIcpJXIT+yBxo8rpwZrZjOS3xPmdJzeul32gsZtsm807sUtrJU3X/vrchSXaAHT395RBh0HCR4PRADSDpQCpbedR6KaLt6nwBHN4hlbixM1/ZvGY+FK4sYpguX0pS6t6m5JYMtny2xFCoADgoIx8TtlGUbh1FgEeebsxXL1xu3QrZEekB859wlOa0onGePKV8Q+qHGWBlh8hhjXGgSN1rsBBvXP4vCKVVpByStVt8oxdIPzHrF847VZI+b4NtdoALNxV7Qc042MVFtrKWfurn5U6yTftmrYeEhGHNU4j4eWX65Z+QknglmOSeMiJlim+5NfZ+JlPeYkmLWVP/kXvxd/uxa8pRNi66Milhdu/THugLGFNv69Q8vVy0c+KpdvXCuXFTsi6LokxRrhpI24Pi/vQYqxH/OO5vB3sVoWkEgcpuhwO9fb1UsTMfp5GPC1V/D9e5zaFAB2YM3cXGgvb8LavQD9f1YUBagOwtz8JVpMbOXUfCiZS1OcxW2quAMRqTxbqltTR9VgXZobacX4sZYqTWDJ3EadzNbpmX9j8DMiGp7KTiDAch+r7ArSnPdu3whXwU0WfXkCqFJtfi4yREsU7k1Hz2E/PHm1VNzoWhHW5HRTjmAlT/BUIqWpdbLmCq24YWraM88VgcHNZLFlLstIy/P3iwhO2RbCbgD79h0IEl4jfxhxAS2USi/3L0P5TDBw87ZM9wZwzN7JKkUiVA0YgGUEUBmHTWt2Rr3epil8uFY2ONc64m8EJK0apSqXALrTWC1/9ZN/hyg48go22eL1Bq+VjrAgsbsC2lpDtsaKyhKF6A6JpRJgzOuNoRjAddtrBTRU+gRL+03VymI3nbMrsPCvxLoh2pWE3rCFrD0DQX6cQM7iwsWr5ey5C7QduRMEu7QWtBPdiLnBUj4kl1PjcuRuFryyJOCLXIXGvQ6QCesms0YNMc/DsLEI1sFBvKfrM0W2fX3W6QSo6PTXNwswCgul+iveu5t7neWTqzPv1Y+Im8aaz1UeoaYIajOGATgVzBoryWvKDasuawOmWTfVZC3zmZoSgn/5L3+Q993KCn3vT3JX1Y+I+Nc3ywGnONAaGVyhuds3yzlcoVNnTpfrBJKmAZVFFz48kSEG5OBQZ9k9jF+8qa1cXr5Htma2jFKYt5UT/UniJeObYOiSBJhBY2RhhhYXK7g1XGO6c6hc6BrGYsFMxTKZgME6RMr0lV/4KlmVjZVmz6Y0GxREmGRUZoxAcEn3JVLXFSx8bQ6jE9kgyPrnXB9fafDeyuhMMWZhI5bINO7NlYtkfG6FBROzE+DNIuCFpoG1WNRIWYQVaAc/RY1C/MfMRWwk04Zqq7IZua3gabZ82AqOpq1VcmuCt7GoGCxcoIwh5Cp3iej+LMjm5HMDmZMn9x8IecVGJiD+rRaBzFL/y1aftRBSF4ln8CXRaFwgCvO7Ai6/3gBhUBausQ+BMawcN5SARQxlJWIKul7JJnW1LhOcv4OQ+Js/fb18cuQI2jkE/j05ATLZvCOA1CAgEZZLtaAcHGeHYU9zW8uBHwiYsoMV0crmXRkTSHB1IJJLpWtnAWV0c3SIALseeDEDsHa1gsIKdQNE1sM6K+nxnVSm3yuvvflmmaGtjQH+KAcRvFwv4TZkNinaotaV1AIW3ZtwM9fWU2za2MC5rnJN5hjpcoU1FfftIvV8yA3dgEdueI+Z+nc1mNp6z/pW6VGIDPytr4lv+bpaMI31k/eTf9SKMTYWiT+M+dbqF1QeBRb/LkpMog+VXkEj2arlU0EtL9HKEP7rf0USyJ99GbAEqIjeMdCwSaep4F2YxZQl7sGuuEHr1U8/+LBcIdg3weTKVrXUvZdNuAf03zPaVzbuHytnZm9CZJspo2y2cYrznuCaGzcQfMRiUeejE+Ja7yo0bXzgsv2Jsrr/UJknC/GAupQPPjtBdTBtRJ5+muK5Xax+q0J9QJaVKu6VsZuReB8nJz8tlnrSNMASKNuYMesXQgMmaz/zOjnhfAQ1lizOzD1M/GtUVpPGpC1pInQyOX2JG1492ojuqPTGe92Hnu7mz82ThMEQ+9aVUmqA7y2OCx+4nnwBVE2a06/jZHBRZkOyMFUFMn4uBf0+8gzOkONjf2bdBTd+s+CbEzLU6tnYGVvJEzRHLDNjIa0QoJEb1yxMH+lNey1LrMvgqyzm2kDN58Sl07+PmptquRiHWILerH7u6dOnyl/++V+Wu5D2nA4/fX7doQ2kvHWNZKYKerHlBLnIMOW6c04Fk4zfqAKHm4blEhBkRiOCx6E5GrouPptxEmM9Wil2g8wOkSruEYfi3jq6dEVxp4wXUWvUjtt98syZ8v5HH5VZguneZGsu82jPNRXrKuMQARQ1btKMb7N64hAOYEmLo3ERmjR9A6C52ZtISfMOa3GVsFRjXYgUzRptDsl6Q45ZHafWfUYMKN64vrffrMUh81r1EKt/FMCy7kmbuE7ypwSuvBfXYeBZ/F1EYfLeKrB4L3/6Z/9bXOnLLRZHN4JZuXnu3rvFQjmKxuxsObj7ibITbsSFjz4tNxAXukXq9Br1HdMMZg+xk4OYm09sHipbDm4vR+9dIlg2UYZpwzFOVfJ2iF39UdKedRQ2mO9AQHuZU2wEfsrSzl1lksV67vrl0BbZMLixPPMMRW99dNCrWZEmrhKLwIermyQAIc5ynyynunGFmsXQLIAv+zeMycb/01qIjQ2FnpiDp/A8bsc8AGtHQVPJEuIMyOkKScyKbmnB9iX1THB2HvDMYKmLxg1cxae0GtyQceo58ZkdiTQnCzwOI0Hd6wJgih/FmnAS7cSI+2QMxPYgbvg9u3fT8nRH9qxpTtIADMCL64Z2So2rrAFLPVcjPaqbJHhYMYz1gWUh56VPUl1YK6Z+1cSRWyCNIFAxLBatRxeeWRxTsMaNHJ/bHDqv/dXruEWng+zlWOq2eMhbNGpb0SEskqgvkuIQR6TDnaUZ2fnAzJTuWYpdd5HpMfYWHA5f3MQo6oqXM2JL28FQwcet4vnlhDyAAu8bb9ys9i5AyXVMtxqW1SX/+bvv0jf8RGjphNsSVnEeVY0VkJbiGrDElg2LcN1qcq/xbRwIzUfFhSaN3FgQ+f2jGz0DwnXjtyzISonIEWr+PNd3eBX50Vr3YYWsgUdY6v7Pe4sDdt3fxOvCTmpd2D2QUFP3gmak6zMO5vQOquFc3znfz7n4sz//3/O+GovlD7+zLsbinzY2VES2ZYgSO7h7s3z84Qd0NZwqr7z4UhmHsXr9k+Nl7u5MuTR5q1yduc0hRvdCWmlu3765bHxmV/n4JvqoZFP6uJONFCfuQrx6lJO9zzhFBI5MGZM6hfI+/PKLZYEePFc5hY8ePwErdJEy/v0Uxe0LkpFBq9TQ9QZ9yEwr6hPXp6l+ZPqagbJ1fquHujbZX/JVVhdXjI8RT47GIqbyBMHqeTbyAnEN4wbqixi0lSApDitfZGsLnRzXm+7jPMQzwaJDyUFNTTdW3YTZgjOtmXwaNkw0GlP6MzeXoJ48hcD5ACl/ZiYhOBbch8HOzYzb3t17IoYR/XRMMwswAktYIwZra1OvwITcEBErqYJFckgMxJpiVrhcrojuTVhB/i7AxYZqCYhBOov1V61DN57rhdS5aVSFrj775Gh55613olF8MIkYg+ywaIM3rBF5NgBLF6lo09CZGcvCwLBWsJyGZAtLjee1ktkWWUfhqlerILVY6dNNpmjLpq2AYbYrDSDg/WYhCyr8vmV8exlFGS+5LwCarpMlHDzCHVLRR0mVX7x8Ge2gW2TabEJvLK+JtTy6oZu84+Os1WZZxZxVCIhjowJOnINaIm70sC4qVISVk+iQMcC1jxYMBKpVdKu/bn7XrJ/W+7cu4OFk/C7xL8MbNd5T/7ja+emOhYGUB02FFv4wju8MuOsBxC2sgV8LWVmz//Yv/s9HgWWtr1A+eCKeQ24u3hoHKnG55qWLF8tnH38Ay5PYx0svl4ek7iaPnyvtV+8in0ijdIK1xhG6d2wqm198svz84vFylb6+vQziLrIZo3BWtmK5DHFzIdGo+DQmaeeB3aXr6afKBJP92dlzBP2uB2P0qQPPhLXCsq7Fa2nqNcHYnIsKLPHTHK3GnGt8zcTa9dOVU5BovW4SIwvTvDYDVEbQF7FSJtG3lUSmrshDTOsFOAmCn8x6YpZRmxL34kmj+SggsagFZnsSRUgw5qVW4LpB17kmTmVogVhgGJIJnrahnlFtsTwrGn3cCPwCXgOksk0JPxFykzRhF0i4bmdYKjWeIshU/duGRq8LImB4codmSwBHrYcJwpcgI4fE9HqmsIN1ytcZ42hhSuuEjBRr6McidgVB8H2a3H1A3+9ZAFlgSYvNeIg1N7XwjvuUOCfQpDWVPay1sAzcWrwZrWYBMAXUBZdwKTwEmB+D2IKFoDFEC5HmVDVobdmCVcWjpOG3b9sZKXgnwXoi3SSR18xdB664NVdm2C4i7/nZZ8ejwFGaf4o5ZXYlLca6dmLnrbkn6zd5rJu6smLTh6GQr4igepNFak6+ulFbFIjPrdXGAkkIWf/RXH99IWLrHuNszJR4gkbcQX2GZq80+6lSLOo7pOHuWDckzZzwNRJdJkJaFj6g9Rd/+X99ObA0GzNwCf80+t5S4GcAzIE//ukR+Aq3ypNPHYzF/PA2gj8fnS1d9IIRKxbNue+m7P7p3eWNk59Q93ObFHN/eX58Z+m8eLMM3bhbRmNSlUtikDewIF56psxu3Vw+Qwz6+Omz+NJkhJ48VHZu3cFzRfF5mGKhb7EOWJqoe53q+E3DQmz839aErkeQR6bm0W+ayHsYwi4QuQZq09y9HTU1qqXNUjqg8JH6IEu4eaExW7MJrqKIJwAuS7xmkb/1txHAjNiPhKu0YFzUSTyri7ZmPAI8rL3xe08cs0Dcy0MEvbVqQp+Vf1UmG4MU9wRSkzsoOIwe0WZ9eH0QzBRJsoTBIHS8f/W3+TrS0m4qT86o68pKXDd0ZDyMq0hwC6Go5MMEuAQXJs3yzFrlpglWa2Xx6hZOAyxv//yd8hGB/sVo9ZEFiGH5AGh+7RyZ2bPfkWl8eT6yWL1veSxm1LRwfBeF5YxjBd8lYg/p5wsIA8SBTMMHpyNOf+6HP5hBK3jjxk1lB6l4QUvuj9aeTGflPUOWgb9VxFuWr1k8g+0TE5Pl9Td/Vt5+7/1Iocd4eIpXKy2KDXPb8XZrUgnNSgoCYOgh5EauTlX9rgKLlsN6NJIQ2QKf5rBsrpjAkps9LfXm2jE6YZm7ySvQrcMeY9ChkBfr2TEX4vP1fgQXp16tedcGrPINjTILjhVYYg3n38W8NwDKS//yR3+az9i4Qt/7vT/OH9Q/alyhBlhWrAWKgaI0/9L5chI9U+tSnn/uGZqKodRPRe8UgNB5fSIi+8PPHiwr20bL68c/LHcgl41xkj67lcWP63P/6LnSRWWumrFCxuCTe0v3MwfKNSb9w6Mnqb6dKXsP7i379xwgZsPGoC5GeQMfOjy8MMVyseVgr1kszWA1FkuIKq3zKZvp+Nv+jWBqWDI5aHEKY0FM3L4WFssD3CL7CUnKWuDeVqyirFZTGLQx7tZS8TsFm4jLJA8owcTf2dYk4gpxcmWMItdfHG2tlKO0/ai4dVsaJCdgGz1/rahmEwvAY9D41bDdsoVug/BYtAR0Lxo5Q0/7OCUNzmptxNeZTcsGW+k3+7VgFIJFbtwILNvSIi2JEJKu14llgV6nAAAgAElEQVQe1PysUVZryGBaK00vogdk9T5CL/cjgvyzMJLN1xhPMXhtQXG+hSABqJjVEchwwWxgloS8dOm8N62UIJd5EOlKysB11A1IVwZumPn8TgsmRMABFbNKh556Kq4zQxzQboJuNN2gAXRqRlHTU1e3A1c7eEJaMnzq8lnQ+PobPyW2eDYsJTkwxrXihDC+FIDijDexjyY24S3npssP76sGO9ctvMhYpi/ZvCq/ioNpzTLJr6rF0gDL4wu4mt5RyPu531V3rgV0UQnYelXURq2zpuIW6mdzuDa40IQfW44Sl8lsV1plXwoszbslYoXhHYtnBXMoMggM0CzZjk8+ORJl3QcP7I+TssuBoM/O7DlSsvACNj99qKxSOPg6hYt3H0xS5zNUDmzZVg6N7yjLE5R8T0yXJapqB7DZhl44VKZHBstHx87Q2OwWtPTh8sxzz6KLS+Egm7bdvkBRAFdPx88By+fHcv1zrLdgPj8fj5oxaaY2wJLnTGSAsBBu3rgK8Q2dFayVWXgqqQpmyjZbUXgix2kZg5fN6WX16g5pjioSHutF6yE4Es0EViet9b07JpguoWQmsEiYm3ezELNRJEoGpovNjWiwchuu0DjAIsj0euJHtiUrcWW8GieJOqGmfYWggvuRHAQBroJNBJTTHRH4muB98FtqI/K0XBRXSmDP0vm0Vqz0NlC7CBDMEjA9+tnRcvLESfoV3dMAr6xlLaVsZu9xIdj0yLSNbpL8a0dCAc55kI/iSR506GxtGnKTkX2rFcFNy1rlEewxxf2oV+KJumfPHngz/eGKGVQ2PmXqepOdKRkr27hGpwGsFDVSHC/3mOBqyYCWo0xqGc63KAs4RfuTi5cvhc6zzm3UH8UhlFZEnhsedvWkr7BhZqUBkFyDVkCnFZBWRLV+6sH++djNmsUS50/gUbVOqiXjPRhM/2JgqTGpsKTSFWqAL/b3Y3/0qMXSAF19vgoiaRf6kX+tTffnn7NYvv1H8bLInvhvPKAnZ7YfEFjy/M7YwS0yJMdOHI0kyDNPHyaFjAATLlM3r7UlJquDpuvt5WcfvkNW6C409KGyG7LV4T1PBkNXt22ZTdJjJ8NNtFmFrXmU3jGa8oco9R8HhDg3ABZHIJF9LbXXCnnlcDQO5brBWT8x633bmNK/xYJJjkQG1yLO5OV5JqfwOu0sLkKSS6V5g6uZEWkWygoBbl+fnQOMWei6GXPIHiVaaHFc1mxb3McX3YsneaVaR2Uu31tYZ6D4Hlq6CSy6FRaz9RJbGEUvdksosNmkPdyHmoLXAok0rdXNAIvB0KaFiFazsRyfOfgvdVHHWMdGEdgy+9UP8S6sFJ+vApYmRwQprbfRTSNo6wZ8SMBJVvA9CgE/+eQTJCRukRYnZxjC2U28xq6BapUIKBII0zXqNWgcxL0aG5Irw7i5XkLONtLhpt8T9LN1RmbQHipfoVQth4BcoE1bxkI9L0S8YSpr0TgGWyh9GCPYrYau1c8WPA6QcLBMwCFoCjPDLVL8WqmDaiEbjP8AC+zt996NpnDyYtKI0Ll1mQbKVOMzwSTcXG9eAGjWqGp6sRZ8xdo6CP3ecItFtzyucnk/CiwRBVxPpch3iixYNZnjvjIYXm8orKhccglMFRr4PiyW9ZgU6zKRMn2D5qNeoIJp3plcr5ic8uOf/Fm8sOUKffd3v99CzrhQBNGSL5G041rLEsCSsZdjx4+WcxfOUvy2pTyHhRFZG08+Yyf8zQJSAx8e/ahcunYpKmXHaYz1zKFDpDHxhcO1YePxAJKT3iPAZxPyQ3BW9gM+GMUxcCE81TIZ3fBptq9H/y8ivjXD8EVR+/8QsDTBv+Y9MkpO4Pr8RcxiUqdR2yE+pIRAIjZjFZmftPR8Ok/hHjZKNM+ymM2+z9XScIybkz5cH+NYuSbjI3VcM85hDGCCuptp4jtqp0TRGtaBKdvREajqWCzDENlG0arZRJAyAp01td3D14KCgGLGx+I+XaTo1sf9WtAmo9UOAgJFjG9YYXGcRu2Qh4v8EeMsMXY8ZBNnSfp5LuAlNrbAskAxpmN0FfmCY8ePE5uiSNUKcMYg4mTWWWGxdAOKm8a2oBezP7Jbi9D/m35DTYuO9BSSGZpA3MTYtAzzpPTHS7bbJZOzyr8SE1XLG6eHkiUFuj+6UmbCBOERJCGk+y8RH+uhdk2eTj+xFgHLuis3SgaOrZh2o2dXhKhjAgQtGP3o44/Lm2S7oiMk9xCpbe6VcFuuzRiTjD6sD6oKJgJlN9aerWylAgiquoNaYLq+lmlYZxbbmeddjhhTs6Fdi7Fz4t9m7PNdBSHfsVoydY3linL8cqz8WN/8vVUZXa2mHNM0LtJFb+yZBJlG7jKu5XwwN6EowGt/8u//bVy/BSzf+Z+/nz+IkzpVtrz9sFLCN6siTtVs9me3rRU6fYLFPonA8iHkDYm6Oxg1P686y5HjR8rZi+c4NVFRY/E/DbAM0Jt3NdybFLQ5eew4m/YCf7+L6zxNiTkpUwlwgZP/74AlnynxtgGULwOWxq/9IvBybE9TwHb29Jk0I/Wrw6x0hGqQzkn18fntQFOh64mLwLcBXDePZnolnbcm2Z+56XLjNAI8eVKFOyQPA//eBT0VcQJ7I6wC1v1YgoMpb8DpP2YFOBaL5DaByZPfYKz1ScYMtFSiX7ABWxazh8MSYKdbk+pkZn3URUkpB58liiP5LuMsKVLVfLR6JfMCeSVRvwTrds64EIBz9fKVUPi3V5Hp8+iqqBvI1Ea2ivs8cOBwef75F2PTB62hcaso9nQd2so3QEbtGzZ9ZOhsiyqPSL5PcF5kOvN9cGUEkDY4PRROcs8zD3hv7kcLaACpgjGKWduiKZr7mEp7qrYtENW9Cm0drms3A5u3ScwLl4yNHYFkWz1GkzSJeCvl8rXr5W9e/ykqdqfCetWaWgE0sx1Jbu/MoLGPGA/HXQttjH2wZ+fWMm7nBuvIdFOrpaxV+oDnvI4m8XGIe3KB5msfpnANnZRq7IS74GqKw7YKTcVST4RwjyYg5doPHKhfx36olozWSuC3812RZz2wNIzchK4vBxa3/Y///Z8/CizfBVgSXWtAtF4kkS6BpSlKykPECZ6nEPFmOUqZvN8/99zzEUAMZqguAFbOZ8c/odfN+UD/ETbCgQMHEVge5/VJDz5/DlEgWnY6uS995avRPN2B6YyAaDNICTDxXWw87nR9jCqjuV/68f8MWLzMo1ZRvB3ve4k05NGjx9DxjZGKMYmtXwOy/uscm7FwwQTxLXozJ5clLZnU400fvHnGpqCumqpOn5MsqLCoPEVlKZvCDT0PNrfKbKND/aHpa1MwsykbELLaCLgocSC9XYKbgCK4CDQRzK0yA260FUSVsrmVGyAzRNbk9KCmF6DRWIdiTK2LCutNFm8EVevJxyYVWGxipoyDwDINb+UkTeTv0kQtW4RaHqGodAqI+abdvNdXX3kVxvDeGPNWFi/WYXIpPJV9fTvulWMYDceM4cD1mUV72MycKniTuFrRc4nxsl2sfbLn+b2AblZTop2gorbugtYhjnY/lH/XneAxjd6trF3lDTaQlIi0egS2nTFdWOJHXEuFO8GsF91dxagmKWQ8SXD34iXiLgB/exRR6kJZjZ19wl0GgwD/dvaGRaJDgPjyQ3v7on/LmNs1od9Yj6ClMDjjuwjo34GUeYvxe8B7etgZN9PC0XI9d+5SuQLfZsY2w1I2wm+qblkFluYQaMAliXdhiMbabSzkWMVhUKSH4spO1m2GaLNrQBodseqDQ1T/Xva7+yBST6X81d/8Rd2n9fj+3u/+4NG96RukrRMD6/83aaWEPk06q3AXy9mzZ8JFcGG+9NJL+K+jKVFJJunYKdylc+eiEfkgVsu+fftoEL6Tv6c1K4vv7Z//jArnmXL44GGalD/N4Nmm1GW2tunWVX/9fwosDTJllGkNqRLHKGMgDvQRIKhodaO7kUhfKUZuBm7blrAR+DYoptPPSeykCDjBAGmC0DU25IaKdp4WI3qi8HuH3oCtjcrcmGq7WNi4iIXhJpc0NkxBo/2WwzqCnarg9DjNwWxXqsuj5RLpZF3UyOoQvBVYAAXvRxcnsn5xrywMruvfDQ6MsOkQIqoB1Hi6Jv5Sx6XZeNlwLYWqbfQ+g2refTa7zcxOEbSdIcOnxeGS1Eo1/mLrXen1yk/+4t//B2zksQosuXpjeUV8wVWQbpndIyyia5jQrsb0BNJVj3ECgBd4bwFpHu7KfQspiYctY9kYZ9pEBkjLQq1YpRfMoGmJPFDuAotHUBVUQlAqJBCS4TxFOcdN4mv3aU3iOvaQdKKVxbQ9yRNP7OOaSxygl8uc7p7WIrfdB+hvQENlDDdzBHezn/eaBCimaFU7efcW9zqDrjDsY8BtBCveMQ+tHVPauovEKHWFQw/JhaYwFf8azJ8i43UDbeGzFFJevU2GkjmIrgSytQ1iG/eqAOCAOsdR2BiZ41zbaZxkqjx+X9edYxzOTyCJAfOMOear+axxobR+kmWsi+9l/+aNv/wSYAm4akAlb8I0Z7xVc/GWaSXyc1JxYlzG7D1DUaKm9lOHDxB1x+RkoZ6gDOA0Jl1MCMi8d+9eOAX7GIS28sE775eLWCxb6BL41ZdfJvCIlkjUIzTiM/UNmzdudr7ftywW0bL1i0cGrAUUj7lCj776S76LwFgL3sNOnEAO4YMPPo6UY6PynnNTfX2tEX1nNvkSizdTjpjxmuxaLLxUpmkU/IVR609qqpmvQiohToLcLJ6g5h48le/RU9kNoERAByzVAayRIUx2F2s/prTtU7vZPMMIg6vJYjuNhoIvCPghUJgRacSjLbTMTR/LLCxrU63GHQZgrza9snVtG2s24m1muEIjJWNpmRFKd+Q+4DKN5XCd4P4ZDpsZaAgGfzNK5euR7wRsLYXYtXtf+fo3vhn0+hCD9i5cy/rtMWd1jMJU1yXOwLeR3KhBroxhV30QEitApz3JPdkxUG1hXCfPcu/TuTNln25htjq9dw8dY57b+ItZqaiz4nq6W/cgRd6gWZv+xy76HtmH2kpvLQgzgxN37mG1PIhx1yW5heaL47xhA83uIZH2K68B6MwRLnhAUmMa12YOi2Puvq1350MTdwjLp58yGFPjsp5dQ11xUNh4DtU5BOMzyM4m1vwJ4OI++Vvb6dpjaQIFgQfRY41DioNPt9BNvyJzMyyRbMQWsb5K+gudZsAx9ZZ1uVMKMw4ZRzAApYpIVOsllntYPl43p0P3KeMsK+W1N378KLDoCuV0ZCCykW2Mr11MsTIbMypdoXQDstxfwpHp2GO01lxAxnHv/j1l977d6F5cKkcg1CnkLOdi98695Qmarl9BCOm9n78bEpJPP3WYTNDTNIOHLp7Sy3XDrfk7ia65gR8JyDZCSN579Q9zo+TCbDZEBh3r/VczL7dTCy/zz+KHScYLc69J3DPIxpLef//DMEUj6+JmjPeplh3joPaIKu5ac2H/m1UjxqLItGZ6CDHLlZBwxQIxGBgbPyyIZJHGk0o043s1a8xC2chr1rayQI+EtSGsvwEWnwFACxpdkAKL1bwbhsYi7azEo90E9e19lnZe16Lkyx2xLYV9anivWEAyYbWq4HR4Ejf3GHEC3QI3LgDpzWZ/He3nXFwuTDMv91ngAsslJCpPE3uwSNLFnA/l3CoUlepzL7701XLw4KH4WZYI1JkLq61ORfzrPPhPPSID8Ju1mC/MOpaMSXmdrNSubpu/57PRb8mX5oG5JBjSCtdkhRk23Y1IVwNAd7Esrl25jMvDgbif+jiCwcNkj3oBQgOuuuXt8LKUB71PpT4DF+1utDLsaaUes1Xx9+jNNING7QLFuCu8n215PYyda8sQBnqIkeE+haUkb5TA9vAIbU9Idqj7Y8r7Jg3mdIf7ic8oBdGt3o7rBnCZoLj30q2p8sDIMcXA2SImvZPIOgUG1H1cQSEPrsxYmjrPUonsABkN+JizaMbmherfVI8/9nu6QsJ7DZHUvffGaz+JeXgkeBuZsiZeEH9ceRlxYjy6oRtgaQKXceIwkFevXMFKOY45PFP2H9hnhTp1P0czM8FpuXv7HgrERst7blBOs52Y7i+98CLoDqcALYXgJ8RGbSpwK2D4cGZd/K+eZvkEjlwuqkd72GaSTNM3DZ401Yxv5MAk2zWAJXAhrx3vrNXEe8TwxS8NzJnynSvvYmVNYM56qkWAq46ZLoW0o1RaFyWqhcfprI6NE2jGI0xU2bSmRGNhqaZn9a6nkAJN6QJGW1U+rXOZwg1S8nLBXr22zwAABgURKs172eA9LHJ9ekXDjSH0ImwksGi5bBhCazc6CVrvk0HZhqtjutdxkfwVRmAly3kaSiDLIGRKA6hX0lAQvEY0XqsfkXJnLBQVtz5ogo36CfyVa6yFsFaq/x3tGBh3Gfkb0AD+2te/ThXycAJYpFjzggHquTfyXw+vmpUM+VE/m3mr99AClnh9jSXIh+Z73zUPAP6trOLIuHkKe2/+r5LrzD5pSUxhXZw9e4rTf7Fs22H711HAHKvC2Jngy+W6LIUgJuLh4DvMG2jmrlPOAt4McaAlSkGWsE7ucujeAmw9YCKdXUs1OgGmfiqupWCosteB+9OJrMYQ1s6InwCJ7pqu5TmIqZu3jXNYAG4ytomFPeR5biE9cvoqrHC1cAAXe3zFmYbfFIHZGN8EiIhjVXZyI6vRsmZCF8iXpWucZSVpwUR/Iy2cAKHaEqZa1tmpISfijdcfs1h+n3RzE1PxBbn5/u7A4pUj+cqA3SCge/o8otukkdt72jjhpyOlaUBxC717pjnFZDPu2LGrvPDMC+izjGOnMFCVaJbnjhs9l0TgrQgcgCJBqom/CB0qwPvzGMnWYo8oucBSf1I9yWC/RmOzAChN4VxYzaDH4gvBaPsE5SA7aE6CYGDty3VOjxDobo6FGtwOsWg2cK/EKslsWDZd/szgV71GpPHjNMn+NboPWgFNNkRZRkFGlyQK6Dj9pw1MRrsQbzUtRFXoevg0ozCoIp8bxtRlBA67In28Zcs4G2IrfI4t0U1QyygCerHALDlI5m2AqYsvqPppZkd2qDGFVY1rCGuVk2FwNY1Axz43uieebNUJBKyPHPm0XLpwIVtUNCptaqWEJdiGMt2+8gKFrBL8LMxsJQ0iuJJZjnSHfBPvuXaMsB7LIsWGhhAuuv2qcqJbYkpxdOShEZBS+S4h80A2qE2Ly/dR1sKzJ5i84UDFWnIFztf0d5Ri8KJO1ktadRnQzKRvHlCxESODZYdCYo9Ygq418bdTq5VA7YXzZ8s5sooKaPcD9iJsF4dYv2RD79J1wrAPDfeXjQiaD9G9ciN0AqvAzbJdun4lDgit0F5ApQ3Lcol1cvzCtfL6+x+X+5hL8wBLeLcxHtXNDuuqWvt1rltZn7BEzcgJ3imtEQePpMGoD0ulxIj7aFFXdbuwdiREMt/uiyae88brP4p5aFksv/+7fxh301j+ASxMZjgEj7gYATvVOogzZW0zswCC+8LnFGzb06dP4gpdAZ2RpsRf9BR8CJXfFJoo/+or3yz7CXyh4BRWQrggASmuhqgiCrMu34WvjZgjR7mWQfBUt8OebocLpFoQ8WRZ9h7l614rLBIZpgZeBaPMdLmQItNEMzTn1vfj/GeQOVklPbkJuYSnuT7ox1DUL3MS50ao13Wc+D7IauiXaCaH6DFM5CV5Eep8CCbKJzJJEtiiqtlNXQNsZjp0tWYi++N4cYoxXk5eCGZrngpEVjRzH9LdLdyzvmZA0aTgrmgt2QQepXtS0BuodBZYduzaSdUzVb1ojwRY+Owueu65y+bmVkIHKU2NEnkVTfDS0z/T1o5lxh4yKxezEv8mCLgxPIntL3WPmMNnnx4rZ2GpeopH0WCkhVOOwKzHcy98pTwF9aCZgwpvOefhYrnbaxo0Bs9LmGn0d0JGHhu5OoIDm+vQ6nE7RAA2WoohHBUBYT9tBcLcItOhCmF8hJ6L8aVMI+cbCd71EKvrP4hrEQvI9dMIZ3moidUG2OdnYZRjqdiORktINrqHSheV3D3ExRyDG1evEXMk9kTMbIFaqjZYepZfROZFBOP6NrfbvXtXiGINk/mTq9TBYXEToqEZwiGyf7q0rIIyy/r50Rtvl3dRGVim/GVJtQDQtQshK1ujBEXA8fHgiBMk3cRso8JcaLlJxgweTWVfx4GT9IJobVIPlWiHXF/vvGX5RlowCVSl/Js/fUyPZQ1YEiiSo/F3AZY1XFllwJO0pPm1GhvrBDyXs+fORLtP+9lMMqAKGT2xay8d+n4B2j66GQ9rrU2YuE3+yY0v3VzLQPIRCufzsHqnaAxPgFANVhut26uoj16qXR1uXiY0YMnFV12qABYFDdz8nmwQuO5D2JojYzBPpznaB3Qh/NPdM8ZpMMiGZAN2onCHUDeVONWjSf9fn/xTYkjnz50PiyaWKwPrySRlXvEiLQjfMgr7tC/0WWttjxKSUwT3XLKChjonBlh1SSS1GVjU9ZmBtDZFRiMlFVKCUk0R6f3yLLTao5dyFfQ2LhBUfRcI7ynoqPhmiwnJXyO4RVu3bsPdJPMAYIV8gUAh65WTM9il0UlRS0lQqW5oLLa8biJL/jwZugn3AbDxfSyaiLVNk7E4e+Y8dP5PY76bEzS2P/tYyv4rr34d8e+tcVlUu9KNjAMhwaGtnWDlChkeU81aBLbw1bRv5iXeLhX3g0AZFbhaFdTyrNwklnGN42Gp9EUWzK6XBi82cG06X3bQm1sQDZAhLuKS9RkCtOIECNfILJa8lbDMVEjUYolUu+5oAq2Ny3QFw20OmYwHxEIQ+GLOI13mHuJ6BpfN4HmoeHBM0B7mBlmkGxevENSdzuwhf+/BN04Xiqef2h8s5EEyf2N2eGA+r5CVnCFOM0KywyB8aMlwX28dOVr+5q0PySQhMO7hoR1Vhc/Dpox7TsFygUUQi+p3Y28xZ/m8KRz+aEYpO0ekEJivNfAfIBWz7+SlvIW8H3tL/8m/+F4shbUYy7e+z7cCiZaKg+QY56nQEMHiD+qiWm/FNIG2ptAqwKWaj5Moz/343/2o3KQaegATTznCbVDPn3vmef7dTlwFSyF4yE2lpzdbs1CeBiyPRaqbL1y+Q2rtdrlzjxNBLjaDZFCtjxN71/hmKqG3U+Fq8yeraD2VuaYTGqeeE2uDbTRVrp8vt66cxAW5yzM+4Hn4G90aN1bbIKfFPk74ZwmEorG7AkM48vSV0ciz68KdgPSVY8HYWGHMW42YpmTjRZbFCagQ2aSWfULHzvoZW69GAaHC0tESxIpiThonVhABQKYhdmXpgPU36esqQqRJHHaCrppWQCwjN0XubRewsgTGbszENaxSU58jWFObKKsYZaGa4uy0hsiePSr5e2qySUzDsurqCeZirLGocIsyRqNBETPme0acKt8874nNBZieg6X8Mapst6mvWUTcy2yQjoPVyeOA3Kuvvhrp8Lh12sp0tNETfAkBcsC+jW6T7atUzM9dZ0ktJq9Gc93e4D24zf07EVTfCLO7174RzHXKPnpw9K4Sa7j5Znlw++My2MnfRlsOXsOGa2uHCMeh0dU3ShyDvlbddI7sJMPTIW+FTpiqIHKILeGSa4WE9cT3y9FRUXew0bSpmjqV++O4RUeEyDukpe/8GhZol3fDgSGnxvYogZsCpUFT3Nw5yIMWqc5Qg3aXIO8kgmr9zMczB/eT2TN8QAdQUtZyZq7SVmaS2I9cJbtFLmOZtRH8XUAv+l//+I1y6jz6woBmHsbso9z3+Z5xSDfZxuwK4H+tBmW8Jtm4rtNKTzDVbYV97bhonZYWd3atTOtGHOgH/KQ4aAH9q//jnz8KLN/99g9iQ4uwDbDkcZ3AEsHNdV6Pfx1nVrVaY2HFT/xZmsmuvhkqm3/04x+Va7eulZ5BxLZhG7768tfK3u17eQkToiQCiy7p8XmjyZsx0WoH5t5y/NTl8tmxK+U+Yttt9hvyBApzmdfRVrWPe9y3d1s5/PQ45qNZi1zqXfxe/1bwWFq4VW5cO1auXjyGATPJyQ1pCS6IimTzBqa4XnQonIckNUgGYPfXiMof4GfGJTytFE3qKFdhW3585JPY1J6YWiSmege41rwELU8dx0I3TB0W+SMSmzQv69cx1XWSw4SsGzMj7UojACCkqeVlaL0YuA1zE5Aze2hPGanfEr383tWQ2TyvnCapMZchLSIsmdFRMkV8vYG4yyZ8d4sV/ezhntsFl9pmww4Ams/ukDbcKTdWqP3XeEcj7eBMZd2OLmLN4jVGC/cpU3iCOiFB+PzZC/QYgiQXt8dYsmAO4QI99+wzCfo0t+vuIP06c5bsCQqFkzdok0tMDnHSznI/LNJIj7OQlyPuROXzwI7SveHJstx/sCx2bmUM2EzON4dH/8PjZfriX5SVmZO0qlFgi7uPgG0q7+uV6VIT/OMB+MSK6cBa7e8fI9sCI7xrrCx1bgGoACHXJO+5bFteeFe6UW3KWUZwX+Fx7ifkHzI+lcJaMouzXCXiMhH4Trc55iksAmMuWJ5sWDlOS8RylohHLgM+cxzEd65cYu0+DDqBVmk0cOMAuIxGkczcIUo3ugewdAexNO2M0D1Y3kMx4I23kadYQVemcsCaCEa4i3X/ptRsWputjGfu2qwUt81w2gVhoUalerR6TY0f/zQFx9mdYWTkc2Zwv5TX//pxSv+3fsAv1gNL3kwEUgNY1uIvcR9/B2Dxxh+gD/vXr/1VuU5zs6ExFvamsfJLr3y9jEDCWiW2Ygry88Die1pX3VluTCyWn719FDeIiQMEUlFNTki6CZKBNDn7QPaDh8ZxsUZIbTPg/B4sLz20RZ29f7Vcu/gRKdszPOP9sgF3gOaw5d5MB64VaWT6GZnWG9moe5LqcINDW+DjvEqQbScDSddFJ4v4zh365tg+VCJWcGMxYft5P6A2tfMAACAASURBVAPfluU33nxkflg8yVQNmyIsi2gZEpq3KaAUcx5uZz1D+HeeQN8cgKlI9ixFb9miIhHcAK5B0gehBcNpqGEWp0xaRPE+XCP0WPjGTiNyMzaEiPnG8uSePTBQR1Ba28SiNLOg/ghcGIWnyTbY6nbZ7FFYLZn1aKX3a7lBHAGuhwi5NEVzuSAyM5dGshT/Tz9FQe7dI2XyPiUNbEibd73yta+WXbvGuc850qy4AbNny+St98oc8wM606iOYtYw9HEfwpUBVBAQW4lqa6/N7PbAkxoC+AGXjsFD3AfZL6yeMvMBPb3/mv7a1ykLSbCNtLinazK7Whknv1jBOqHhL+Ommhx9qjzxe+FTdW0ELPi+ixoiLJt2AKi9Gxekh9a+rB2F49sEJzWAw11Mpm47wJLdN5sqcduwpIUZxZ8CTdxT1i55CFnbtEr2qBPrrJ3n/+D1vy4LKDL2cyg4Xrqrq7zPhcsIT/H8fdRB9eF2b9g4gnTJMPpH3eVDxNbePXIMYEkLrpmDZq9GTCqMmEqQqAd/7OOwVASaTDIkjyjXZX74TUBAJg8EFuOFdc1pjaaQVHt566ePEeS+8zlgcRKcmLRgvPCa7smjwNLcfNPcqIWETOQ8dPafvfWzKDXv3cDmZSC++eor1A1tMpgPqIiQTvB6i8V0GbUbRLjf++RiOXN+KietTLI5b/M5zaLRbUOQe4kA1jKmbaftRftZsFvKbj5H2ez97QRPp8+UO9c+xY89CzDRzJ6I+tSMAsqLMBa1VpAxbEPDhEncMEzl6+YZrI9bjODd8tTBp8reJ34VMGPyOLEeYnI+gK9wgtqmaSq2dYU00HsQBrcwULZnCFFJbKt8gGjtUat/XeDGYsK6YOYaSyY4HPxIn9dxlhAlINujKNqnhiSnsRZIaCCLrpFZoiX+aElwyqlPYNFaEVj4niUGiPaXrVt0f/qJZ9GAjA6HBnute2moAgocSYgbxEXqhwHaxgnZroQALFCDgC0/q4JbBtbTjI4sUs3S5eJ006zpvMzCa/nok5NUwp8JIpou2ldeeq5sGuXaK4DK/TNlceoDAOVsWZmjDUeMVdW05ZyTaxMZKGNZ6rPQLzziq9yVnSEWu7ZwYHFQjT7L2M2U6dvvlPaFozz/pP3y6sAk8MbtP2Z1N1mt3DQqAeqGZ+ZIk/shm3a50LUTwCndlAQMUIPUt4WxQdID66ajm397hgEkDj3iOBYMLnuQBJVfyyazTxHzaG4igC7d5QiO6r4StxnUwr96qbz9kz9HJWAxGF0haaEsK5bJ9CzxOu6uF9eolzkaJnamaPgkbOeff3i0nCJeMx/M5saSMCZWnz1XSEB+1gj5GcstEwgMQBLBq2fiLyqQa61EO9oYoTw49BYizuKEB7Dkenjzjcdqhf5uwLKOZr8GhXFz9b7rT+vssQCloP/s529Bd0YECt6FQZ5f/sVvwF/ZTkDejEumDx8BlsjS0NeWvs6vv3MUotI8XI0HZaDzatm84Q4bhBaumL1u6qt0Fzl7c5jXbmdTbAEcxsrePVvKof0bWbjXyp2rbxN5xw3D5Dbvf+tefzl6qq2cuWzgi8BxN2nYDk4lJQj62srYCFoyo7f426tQtTdRjf2fM2DbONUEFvpJQ4Y6cYx7okhMU16tVu9jGgKbQemo5zDaHoOegbCGC+IpZhp6CpGoKV5vxskTLMx1A4MWAfI9jhAl+dS5yJ6MGEa6JXISZknvyRdZVEGON1mOY2OdtcLXzhLOYhnjVNtPYegmuRAQ96BIEJOSoOfGyYCwfnEv1eYd8imQttiyfWcZIAbWBXNXt8hMUgJIrLp1H837rgFL1JcIKlFn00gfdOPKUfZx/jIp6M8i07Fv37Yy2EVw88G1cvfyzwGXT8pA+xRg4EkDWPBePrub3pRnBEAZR61QXY2aOSXOglXEhu0eeBIphK8SFCU4PvEhMHAd6wV2rdvAdV/XZ7ry9Tki65Rp69hO1Z3UCY8e4JHyTiDyTnBayrwWDodLAArA0tltrEOXcisbf6w87CJegzu10jnCta39CSpzPJMZN2kMYc3YocEgql/HM2kgIjLPOrp87Ej5+M3XyhZAXqvTue7GDdqKWHoXYCKHuRMujetCpT2tYeVRL928R23RXLRwVSVAmoKEOnVo0pVOQAkgqeiaFK/khcXQxCOvZYG911A3UGSrSn8E8NTMUh6Ign5e0xjaG689JpvwnW/9QaJRNWXjywjeJm8iRjgyLesX2LqvRb/m2wTDMD0XYZ2+88475TRkozZOdlOyv/zNXyx74LBowwssYUrFH2eMJRXS28vE9DzygB+EatvGgUn0XK6XrWz83q4HLELiF9zkA/o7X5zoKyfOM8Dzu5jop3C3+srzzwAWK6fosni0DHRz8i/2lqu3esuxs+2Ie28sy13jwQGwZqWOaMgljg5PlK2jt2kDC4ARDH7u2V8j2/M0Wr4DLCoEgwi+2pt4htSwAkIGQjVrZ+1L46mqyetGrJPXEIx04QzK2gjMAr37RPe1aiIA66JWn8bTycnkv4ifuMA99YI0ZyX4CgA6F32isxbL0zHHPanXnPBs6h7ev5dvttFEfNc4Lo+kOsxtWc625YqeypyA7erFBDXfNhi0zOD1W3ftRlltE4uZjBsMzx4yS26Mx2Elj0L/ly6p3+dQVmAJgFUmToDpDn7LJ9EZ8UHZshEOBu7PPUB/9f6J0rWAJjLPo/LdiuCL/2Yho+stVO4Yj2CZyF3RguMz9oCZOl1B+lGNbHwyxmFu5hKgdR9VQ4iJ3JNGix0OElKqG+AmaLgycfqugU+L3xFuUv5d/S0rLjS6uKbvLlHOtDUWaCd1VRxQq1guBpZ7N+wHbNAT6hxlDoe5P4oOI9ApJcDxsQaotlsJiwYrE2Dpwkq5RNHue6+/VrbTJG4QQDH7OU6ldheHxMNKgdAHDQnO6m7FGsGFDdou15JHo7s8O4uGT/CgZpDduMe6Q4jNgLGAg3W94CEF36ZJDiS6uHkria6aO1nHJq0DgI+pjt2dazwsljQkHLvPxVh+/1vfrS9OUyc7tfnHOYlNwCaNpwZg1pZbmFg1uhuBPT6tbnYDfEzXxM+OUQFNFLubWMbf+8YvRs1FvocWS+WLxAznYjAoeevuLNbOEQZjpuwEUJ7ddp6+0JjLpCejZMIUGa+dJTtw9Q6gcYbCxtkDmPSj5YkdC3RcvET240Y8D7ykcvx8X5lZ2Fq6B3nv3tHIsswF78Cm6u4SIvB9U2Xnpjtl1yYCvO3TSDm8UJ488A8Aok08D50Yee3F8+eggXPC/t+8vWeQ3ed15nk63tu3c0SjATRyIpiTKGaRSpbksA4a22PP1E7YqXKtdz7Mhg/zZWr301ZtTe3Ya1mWs12WNJZtjZMCRZEUQRAkQYAgMgEQaDRCNxqdc99O+3vOef+3bzfBkb21u021Gn373n94/+973nOe85znOCVfyvaEc57PF9FNN44x5uE6yp5qL+RhLAoc5nzeEB78QTUzLqOozE/yRLRoisxe4Sca+TU5yUpfnFNeL8Tx3aAkxbDYfAFBpRanELDSMZUW/t2El1jLLi/oUlGEUp96rzClPO9RqFEtshWTsoF+Tpt6AEYbKOcnJMqrSlqSApHuSIsxrbVYqT7JvH2H73p6KOHduNfiJDuFAwpnqrwocPAWHKAlCH+jb9jojZetmdA2r6JOZWE0rcCfVjB2MwiALREK67E45OMpb6VuIw7KpCcco1CoCIBZDfu4gqxgvprOi9XK3CiMlOHWtQaoHV/BcVJjuUUmWr5OIG28JrPueQGtGd9Qw90XPCNvJhONcNauxt83VIUcIlWyUWnBK0zCwBQaD1ge/KeqvpeNqRXDRJpbY+bDJGwqpDBdn0beL+vl+sVzdvzIm96ydlvvDuvZ2ku2M29zcKEWnQcUOtGuvatzpX+7V+SYjB5FeFtumPU++YICYQUcq7sDRsfZwXBvlHkUYU8GZwzjoyaCMjyqp1IoPuf0hmDiqv7NkxOJHBk7SeTO3CHg5+s/3ADefvW3ficG3q17GBZ9MIhlEetFTP7jDUugPCGdoIs6c/Y09UIniT8lToRhwWPZxaA5RK89VMaFfwZzV0ZFxmUVQtC0vfnmSdXa287OYdvffo6eRGMAWXKRdW3KvzNBAOAm5uuJMVcxHtTGNKD/2j5vW7oGSR+vQIWeN7pQ2PgCD7t1l7Vv6vUwawr+gMSFVP266DvUEoDvtO3YPGL7eunRDPDb2bHXDhz6CVzdLTExuEAxKIdvDwE+q0VE8BnEYfAUIzciwyoA1bEIEQY9jRwSCBLi1sNdhjzhhgVjJLdfxkWeiLyaWYzOFO6sa3zIE3HEvdKJcvOIKWVlBm5cUtgVaWa8Fb7rmV0dtLEt8Foeo1IQg1JeuRaDA5osUF6TRk5BBDmB4gK7Ka7rJhSqa0MInb48SnEWKAmoFLnLd/ss7xcrNHxM3X+Ib/tOygseCioUUsbIDYvS1mBhbBCDN/p4nkzgO9+3pclj1lyB58dnlinP9T4GuPcSYZqdxWsr4r3ovIRjwtiWljDmZMvUWlfju8ar1jjoPOJZhCyFmMmaI87p06z1S07GJbn+rC+9gpEVTyoATK2BtCzXQgaHFgKD8OM4ryOMedqswyjqT3om/FwEm1mtRhyLMKmu9RGra34GD3kPhieImO7JMS5qtObDJAPKZxegGQxev+40gTZEsCSwJXkSr+lyKoKMmayTjGYQE92D0Bh7CKqriIsRxODXxMbt1P5kDN1vc6JkmhOaYyLSKeEgoSnONUdyYJIwSsqF0r+ZQVZinEzfGPVTkqSdJkWuIkxlPsU2zo792g82iGl/5Te/6rF3sEm168aD8DSVX9w/wLCELyXzwH0nw8LvFy9ftHdPvIPBIF4kQ/HsU8/YLlzuUP2Wcx51N74Yk8eyzIK4dWvMjr55FlCrynZ23bItTWdw88m8yEtQDt/5AsS++MOzizkqS6vt1CUMxjIufU/etnSTfmTHPf7+HEAtIG0Obd5Ch2eXVNA3D+VeBYKyalpYBFZWS53I/t4Ju28fcencFOnZHXbo3p8FoOslvo1q3ksfXiCNCulPS41nKGq8F2p6WbpDfy5KrXoaYTduzWXxRYGW1Ve6kZ1SD0XjK89JD15/n8P4TGNUBHTK24tWGGJTqjAObEWGIdt6fWXHJJfR0O6ngsQ2CWzLGxHzgwlYp3BCzE53I2W8g4kpLRfJLQhoxF5ZC8DuVp5LDo8vDyioMoACO6fEql1/JeESGS1AWIQmsWu3JI6DL1VdjwyLs4G1a6oIssqGxdOAdrA6dwfD8qo1VV+0wuoQ/aUgMHpFvzwwsZZJ8S7CUcETnQVIWQaYr4V7Mjt63moWh5IoksY8SIiZQXBAOS1wfy5csharPAIPGZmTvqP7Rh9uXtay1V2SxPTNzGe4ZOHil/O2fMNNnofjoDqcEyIj6a+NRfexwgAticYgLKbpCWvY9EUrVu3kzarmFuai8wfg7hq76lLAkClUVaGjb5qiFoi9zOJVsaB7q2nT0thHJjA8GI23h82+DFNo6ms3hNj9D/5+j0Hi2bn3ljYwhbGOp8lOxbbhxjNt+Mp0FilBUaJC5TpTGBt5POP0Nb+ICNoAnUJ/+P1vuw0oEeR+4z/+lrvFPqi+wBMCnAbu4wzLugH3Q4YL6YOcdEoGbw/Y60deR6uCVCJG4RlK5fdQMi+R7BB8SjU7CrvkOfDKMg/lxuCYHXmDbgBcz27CoE1NFzAs9AFW4V1NqN5L3wOvGZeNXa5YR0hUZbfHl62po9kKZKHGJ2k2P9pG4rnDeTBTAF2eaVH2gdXkTr7vRLrzKcshwPPQ3qId3IsaP21LOiDM3XvfL+IqQ5jzHbkCVul5KOunEzcl2ldk2JQzWsVX8QeoJxx0f9HxPevgxVxCuxSyKrMVGIC0MPRzjr9Pgimp/YQ69KlaNeqUcF35vdSk3Oe8Ur5xHh1HxWrtxOItGO+Cdm1hE6Kgi6ilacQ9elrQ+UnqRojXAolO29wik6+N2qKtO3ZYLYalnqLQAgCuiFhVXi8SXpN/+9k0eTShwyNxgWv/d+ymon4rExIUcGWgIDni6c1T7bsyN2hzw++Cq5yyQtUg3zyHzAPQNYJFrCznSZ0CZ1Z2kwU5yHFabXrgqBXH8GC9Mx8fUFTEuLrXGOVdJWA3onXtyjGBoUv5V+YZBB4ULFQZnsqM1KnXM2PhtkfGTj9jjCNE8jVXZt/DAGVZUX8fJxJpzzsxck/LbGqFrhcs3/Icr/fwZmm68OR8bLRBBS+mUJAAFUWp8iDkvUucHO/Bs4x4ay6L6qldGTsZtGRcHLvRJqHZoJsNpmysx+DRuG4K/2WdKzKjJOA+w598NiUeWqnoNDuXrjOR5/z5u+cXRZc/+MHL9ubRo/bSdzZ0Qvyt3/wdBy8j3aeLzgDb7OISiBuPJ0bWLzr+Xv5V4mR4sZ95Dcxrh1+BNzLmhuWpTz5p+3buKdUHhWHRweSFxANZ5rMjE/P2xpHTpIwnbE93v21rv0yoMu88kFo8FqVUF1XuTaxMJg7PpRbPpd5GpipsAOMyvkBtUmUPQORO6ldWbHyKmhtpuHohnuZndAvMtFVITzDZJ+zRA7SJ3QUbcmoAXZn9tu/Qz/H2Hu5F6l6VXvV6itDOvQR93pFxgVuRy3fDwhhpwoZrKkeMR0b44WBu4ld4Gb88GaWN1XieeFZZALmYY2OUGwi99YWmMCpo1xmC7xiTHiyfVW2SSgmaJP4EDZy9jhBI1bfabpiYhF8e+gMEBiM0vBxdW04FjKpdIgPUTH+izb297K7t4C1tXgLgWImX84sqHmBq2iN9DnjGyj0oudMKiWLBRUW0wqEIi+ZYIFcu00aDNHoNIebqzCWbHvoB4doNaylQgkCxqsK50F/VPQP4LhFK5Pez2B5lUbSS8XnNpgff9P7OvptydnkltYBHgmCClh57scbbn6sbH/CFzJPhb87ykIHQmdy7imcUdxEeh6fN3ZPwy4nQR15Pmu7B4dD79YdkdBxcjIO4kdN5+LPOvcTYL9dss4bWp63Q8gQZJEh4VQJ1SQoI1OU4yig2NED7x4uU9+mhp5ivMiyuYZMK/uQBuwOgawx8y+ed0+0TS9g9lmQl03rO+gdFnVsKodxYaLamzcJ/hKH0dLN+TcY5TeRkZAUdhJUVsPud734fyOOMffdvvhljycn9s1/92h94aFEpV1mWTe5e8lxCPDcZm3gGpQFOv37kR3wCj4Jjyn0Tl6Xv+lUvaHscUadDKPE7PcgLD6MgLM4ZD1XSEpPoTLxx5LhNDN+xHZtGbXfHVToowmnhYzniZ2yUTyQpZ+GIYFQwNKs5m1xosuMXFu3WBKm/XBfXQKpYtSZKb/vurtknyxwYgHNknCsxQyvY2/bovmU7sIcMzNQt69r+gO3c+yUWI4ZFsT07zI2b1+zoW0djAen/pNWq1DCuqvgweYn3qFaHnUePRiGPO6IsMKX9PCTSDoRhKYplq8WvMAijIkBtllqbCSQlPNJgMLw/dEoVBvdBYU/8VKglynczaXwVvNWq4BMktFZ4A++Vcv4Crqs4NKp6dsYwhs0XnbwKAM96vJxqjEsrjb26SU/n6uTtSd4x+D2eOSIlna1Ad91T5bmTqtLEDv2Wsm83LrEqJeF47UofWAokMLIfq7N9Njt8mN7dbBaknhuamQVkDbWQnKep5wN3JFe3l+zbwwC6W+zGnZds8tZ7lp+XwdSqIsvFI8xDE1BnEm89mxa+p3V1XR6iep1r+sIARoG3j68vHRkBNzxhrLJt09dWrNsgA2Y4VVpoYXNkWOI97qEHHFUyUv461ygt3EUxd6u3QWx7yqpa7iFdDuWiUlKuUk1U50cAdYxsDWCyQiHJMoj1qj7Yy9JNBmtxoSa/dm38gV2VDIt7lbrgwCzD9QrIQIMQWa7o1un1Te59KsOUwmTNZ0/WpFXiFjYbtnSTWj/aQH11awSIGJhff/XtbwNd3LK//as/8w+UDMtXvva7DtRWsQAz99EV07W76uHoP5/pyRKXzvhxpsXXrgO+urb3qBs5SS8i3bCYl/ffd49bZJHuJJ3ox40w1w3LMjc9j8F4551TdqPvmm3pnLH9HX3WVIUWCjNP6TmKRt2DkHGRXKQMywK+5zyEuQ8HG+34RSb0kshLom7HZNT9aDJ4chYXUJTt0FDhOqGSt1QP2lP31ZAORwdl+o5t3fOMdW15gQdLLQR1TUrLjo6P2GuvverKbk6Iw6AIMGyG0Su1dwGoip2jfF66K4QxQuMdIBZlP1LPMhhTpP30U4tPu4iQ+wWXVaQ8wHeVVLfrMzSehWupJiq5itoaqZmSaa7kmHnuo45QQdiKYzuMoSqMva0qCz1kCwRqBv9EPZrVeE5NuzahkNYCYCgjog6BOYBD18gV94V0plc3p1Uk78QzDj4pZZiDt5KV3LuLrvjGt/xVGxq4bXcG73gFdCVY29J0HzollFcsXOWZ0PO71pO5/kzZMzg3nggp8XxuC57TITgkrdY3eMQWRpEOgGArlbRlsBkdPg/629QorC7GJ1s8lVLv80ZnARm6moCo6cRFQebT7BQIKsPiZoRrE/guzzNbUAqzItPlQhy6Jd+cYih0d1kfbNeBkdeVrWn3KsMoyeB4WKTK+Wq86KaDZNz2c587uWF4L5XqJU25Ctm6HKUXebKWFVgkVb17K10HSaXxIomCtPB1bC/ATCGoW7rMAKRnpWtOYmy+ct2Ohsey4usu9HK91kr3Iswu2ZMAvLNx0HHlCMhQrRkWkTxv375tf/Gtb4G5TGJYvu4fWPNYfkeGhTRuQpL9CmSZXIc1MyxxpuS/fLxFSX8JFD3ARincH2GX1478+GMPI5z9QLoALfENHgt/WUlVpxfOX7XT75+HGDdrh7r7rKX2NgMAK5EByKskXd0G9YpSx1pEjprXg5a029vnaDI200MKut7mNOHE5ZBhEbVc8gsYCZ3HRZM19Yrj1ts6Yc89RuV0w23v+duz63mwh6fZDamKXY5ueVmZwsgdjBwPUtWnCkOa8FD0XJX9mSf8mAeEVaZHMoHzfEv4eFopPCn2u3ERgVDALQbdF2pgON7MjKeaYzFLLlGtPXSNM+z6Cmsyhq3MtmdANAKcs4p7zDGJxBWtVs2KvBy+vZBRgLGWnssWKJSURIJK+pFRRHSpa3OPtSNkrtam1azqHIZF2SKRsFxdXir/3g6WZeXhXhjPwFRSGJS8F88GyVtxnAH8C8OmzWGRnxE2oaS3RBEo/JWxoQ9sevQDr9+qJ9vXXK9WGytgP/KwtIsj/9BEFm8GadDRm1QNA7jLs6MQ1dOvjItEw1slgK1Fre4PXt8kKXsU97QoU2i9ICyLOVDDow5PQ3M7EsiOXckJYtylrxsvCiMRIKyF6wFaCYtxwrN2eDce8o7iIyItaqr5Rizsh9/lVcmx8EPyflXOYwp53lTSU1RZlcOI1MCBqaPCvrnd6tupRG/cymdJ9ScpT29ahxyDp4oVVbBqHI/Uxqbr83gtriUuRuGVIyDJ/5BBkDaOxMABg1UZzhqoEKsYgGGJkEycHG9W55tPpPpLX/6c1xsWGWxtNirb+M53/s7twt9/e4Nh+ZoMCxev1p/uHvnk1mKMikg3JplbpAu+C7ay0dL4TpAMSz8q5ocJhyRadP/9h/BaHovMAR9yweR0/LgpPSClACsA/AbtbYqrmmvn7IEt16ytAA8Cw6LQpZa/q8jOz8OH5OHMazdiGysy2KOLdTa2vM+OnQFzGdZRo8ZBtRTVIPMqRnO6vI+X6mRn7JG9q/aJQxDwKvtRR6+wTTs/Y01tj/B3HvIShoNrnYNy//KrLzvbtovwobO9Dc+A+Bf8wH/KEyEdN0/aWBNCyP6YSEriCGgH8gybNvNgYGrES90HfYILM6B4EMxj546dCGRT/sD71EZjinNOU5Okrn5StBMnRqzaOhZlJfdQxxvJnuKxYHC08/gmroyU9FzEKwqcxAV8eK94OJ2bN8PX2UnGrOCv12LQ9G8ZEoG2wmC8kyKuepDhwjh58Zl+TaBu3IPfWEo1x+QchfNzjvoqsY07aBRW31BnxalRu3P7CrjJFTChO2T+qOGqXaI+Zo7zLALOi5cTmS5JHiyRKRKQ6Rk17mVqidYeS/VwmBoJmTWHuB9tRoSrwovEoq4DhxOXxWUY8HA1F+uqZwkXpx0bq8KjIYCOHVjG3cMLrt3RWp+RgWX4WtU+HxtssqUptZ4xaPU+eYRyjFN+KK3xDM/yTcPHKwSqw32gHkk8aUJsqLXUPzVbM8znjnaIdjkZHzxwyW4oi6TiW2gKTq9nYCPRoZOwSXodljKIeq4YGs+2iuYAw1niU4T5y4tThJpUU8+NMi95jVqn5YpOeEv7oGE8CMDdyWeUwQurGT/Tl28oselFpthHwmGON988SpLlDb/Wj2Asv/fV38OwYN0cTwmykLdpYFK6bJ8v/DQYGuB/pGG5RWXmj370IyfhHEBs+0nqhaQpoa+SYXGjFtZS9RZy0QYHxuyNwydYMNP24Nbr1tnQz1+jr47AyZDXi58LbI9Kmyr+VGp4urLJluoOoa61aJevRW8ZN5JOHFJ1K3u7W3u5f1Q1o+XxzIMr9sj+UZ4FGMBSk/Xs/hyU8YNYeoDE1ToeXg4vY85OnDxO3dCU80OkFrYkGUI4MSpOVHm8IkgZuGmKCKWROw4BacGzKEHrjv8iHe0z18OemHShpytZCEISsBqp7+kxSqFMqmYRc4MniHQnBTTcZPVFU6q5QCwh2r4IckozKw5w1XZhOakJllLhAvok1dCOUeyE5dmIkHkVnoqU46T9UYPnIl6E6peqXdohaPouAOS8lbSL+zWnbJHfgBZeGB2RzjQFz35wwY4eeYNuDNPUCT3qz+vihTMII41BZCStXT1h1Qt34A2N+3OuhgGNgAAAIABJREFUqqKmC4+rNoGhrgftbrv6+Wg5UuOFbMJosc1ukvUbHhfZjUVHAZ4KCkVSU9RWAwbjioEewsgrXLGmHAWmsHJb8nhFOcSsa6dY5FTIUyKisg9hDFoDqgMLkx81afqSWZF/4z2XY5tyjyQ5L/7sfPtKayO8nHAgso3Zq+Q9kxfhlsjJniTUG8TIBbhtbq6jREFhETO9KG1cjKmzatVBVC6RsCN+irKg8VBIr9mk+5b0hVwDzfGYNbxHusZqBidJEZXTquOXGgrWkgqB29X+LBmrz7AZb4lQzdd5rMMMmNfFev+iLBSS48HvYqK/9NJL3npWz/UjHsvv/vbvh2ERgKphcMMScVeodsfPEtLsF132ld7vr2QDqUfjE60CXY47dvjwYbs9dNt27d5hT1MvpB4uvjtnllEuKu+VQVH+X5NyDPbtq68co95nyu7dcse2tfWz20yGWyrXVbumTunvJy0rsJMrG51rtKu3W2y2eqd9cEMZJjmPcn094cbnRFSSx6LBCqC6EWGhpx+et4cOkpGZH+IakBjY9SIrdjeLk9AAXkWN3EXOdBGG5GVErNQzSMCaSEKuFscsEVtVvu8godIdDKlkGZz85bt8IpMlRD2QdWU2whvQGDtZSZsZY+GApD6vMU3AurJAim31UU06V6FXpiuFQHkwmHY1MpNqn+6Pv3mpvotSsT/KYPCeRsZffbeVDaoFsNVOLwEqTzGLeuD4U7QMqZSMgi8KVWenil43fymf4OFA2njSrizcYo5re/3NN9A4ftcXw57de0ilj3qPnkMH9lMUibr9Ailo9HGWSEMvTPZxL+PUhmFc5HHouTolQZoreKLIAlTme6x5y/3WN1pr714YRZ1euz7fYGCSiwp5Mq3atPc6vyikOCoIAaQuV4cGTI4iVRmTHMWpzVS1t9YVrS03SwkIXk01+JlUCeXV+NiGcdBz0brzn3w7tuVOTTI/DhLGuojtQbY2fB2FDi4vmv5enmly4xPOqqfeW9orke4AkM+r8JDQxY/DKPhSxIAIYXAjm07k1xVrTVulqtrVG9p9Y80TDixBK3cb+D9dQ1F1WbX74df8hK02PW3zFe1cH88Wj00jF/yVMJZRUJlGIaOi8Dzu0Kf9u9/5Lg7DqHvCf/mf/yjuPcsKuWERZVogX8lDiREIYxIh0Vr9RPZ6GqUyw+IDpIdbstwyEKN2mF1LerHdgITPPfss4jDqiJiJMWkBxAPRwC36epfFpgnSD99BoOmWHexZsH3dNylGHOEmg9hWSvt57Cr0v4rdzGxwrIP2ruxoU/AfKvBcsPTVWOwIQoLNqvy9rL0Dmyy6RoSfnnps2g7tnbIiMoMVtW22afcLZCR240ISGrAbys0Uke8i/ZIuUNehxbyAxIEaaGnRqVeNHuCHfddp5sZiSSSLrDbFd4A0G9xFloAyx2xChGmJD4panQHlwkd0tcIIXNEsGaMAKGMXdd6Cu6baTEKwW5PZW3iy+9Wp95Co7r5psFthpHJSmMM4dCKj0AkprgH3u7ZOtUHRPF7YjgSf3LC4x5KV/qfanaRv4kCtMJuYcWniRegRPaeRpADQ+/bf/i39pS56BqOec0hAfd+uPdYjTEcImxYuxnkZN31s+BJcl6sYntspXa8qY8X+aMvUI43Q1G3V4A8VsKvfPjdkF/spycDgu+yl44NBb3PhdTd2CgvCcVcrFsGn2rGFR60SDvhGKtYy86m2ctYaaycwMtOUdiCHgcFpYGHnqvGiVNQoOrsA4bSinYHlJ4tFnwUOvtHpdTlw8nlE+uQZyai4tEkaKx+1NB1EstR8Dgcr0ueNzRXWtYnQtB5MkZS6BLmEI2nJu2EJxyKtmHQs2VM/b/Y84lqiFi0Mm3IFvsZ4xssNj1pj9y/bfG4vhkbjqLkSld1j1LQNIi7VhlermjgVReorOizqOVdSKnPFXv3hy16Soo3xW9/8g5gLdzMsHg7pJsvCHZf6TyJQcSt6S8RamYXO3i9sJLPKfhJ+VyuFN9444v1mBEg+//zz0O07+WzSqtWRMgoyNxVMyahzOH78jJ068Z7t7ayy+3fctobcTV8kcnM9BVi2Qxa5+QUs59BEl713odOGiz02Ap/Fe/fiDqoGQtcrfEeSlFUqEBMlGWCsuWrMPv3MAi1K6D5HRXVT20Fr2fYU7mI3T4X3appwTdoJlHI+/f4JsAs4Bt6mFLIZLNUpaNCXr1xz3VeRn0RR9xSg7xIprOSpqwWIhLfbEL4SSW2aFPM4GIqHnT5RlSGSp+F5i/BgZEhT5sWNvHzoFA5G7Yq8Su2MgexXypAkEpwyaSTdWcQYFo5Rh2fShmHvIgxq4RpqkUlQ2CXuTR1ZoTx9bpQRcg9LmrearOlc0Q5EO5g8v9AXKQHKjqklz5C/Xb5yxf7m7/+OIrhx2sG22MHdu21vLxXU8nSQGBWQqtkuWr20ZFfQaJHS3zjkxCVlKJAMkHJcDdeTp7sD9Qa2VNtig/CU3nqv38ZnSaGLZCYWtt9zGFoHZXXRGi+ZEjYOGRUtTC2Q4MKEEdQi0nhXujAUGA9PvLKKfyN3mgfba8CDqScVVaDCPl8FpsVrTRS21mFsXEjMzxv8mGRi0/PWsxDrFS9awLG8lVBoj/FM68jNoad+k9Fxo6HoQJ6sobzITyL3xgZEnxrVNlekTGFC0t7V5pKMCz9lVAK3S7ev38Mv8JBribw7TqRrBy8wphWtz1l95z+3udoexlFzT6CwwiGKgKHwq01PD0WQ8m4l7xCp6CSgwD29f/K0vUVSJqKbCvuLjxoWMBb3WGQ1g/6bvdktvj+46JoXRsX/PyZV5rSkv3mxVplR0qQT8Hj0rbfRZbnuWYbHHnvM7jl0j0yIA7FhidZAI6XCVHClyXsTL+f73/kOHBazx+9dpA6mD4s9BwdC5LBI93koxMe1J8mwTMxvtXfPNdrgXC+QbLtruhZnRm18HLdbjh6fqaX4TsZFhqFycdo68rftS5+hzqZ5FL2hKto+PAeYdp/NA9yqnsm5L0wMDe7tgZug4Sc9BSinRBqzd5AXvHKtD+Mi660UtzyiSDFnsn9Zi4164RjsGFoABdKLSgmrk6DGV90IlWbUv72uyI1LadBDyYvr97YavkDiAYSgkUOQ/uVZIb3kO90KC4QsEK87c0ggLwhp77Ye24wH6T11XFRJr9d5wzMZmkAbBdylxZDCIa86VmZJHpx7TdkOGVu4/l/ZriNvHGbiHfEs1KOH7rM9PSi+qXkXG8wqc6KKnU4tNXRuFbwtCWCFnNeAEFUNBncFA7yI4VgGlJzXv1EQXCTrd/7qkJ06f8u9FVEGSrPHp5KwJ81XrTThMmrWhUcEx0e1UaIDOKXCYxjNcx+twEvYNRQuiqDpjbj4T6+rRilXAc+pCjwGTKgzP2kdjeN4NxgbPBrp61b5+lnzXNxDkaeATUucSAddY9OODFKcec278OfoG2qsLd8gxAzGNaovIAMJKN1QD/M8p2pw9ZhKmA0ujJJxHgL59IiNxjNWDrjqGpiL7NgqvBQGuZinxKXjc2S7/xubqxZwG0ZShlfLUeRThtENs8MuzniOi9bcXCDLKWdBGd/Ma/3W16WSUOax/N5Xvpa8jzAspR49afcMwyKDE9N2zZtJOX39xa1WkNbKPRa9X5WRJ06etDNnzjuIuBWG5wt4LfWAjE6n9odbgsGcx6Jied1IkUnx0vdeshtXbtoDB+pt7/bbJMiGLUdo45kDjWaYfZ8M1K7Z3Op2O/Vhg53tY3IW9rDrFmxm/I63y9R1aoeQu+807NVZjjVu9+9etk99ggMV7/CE2q27F0CL48yzv/puqE3QeT4rNjR4i35JZzhvNBEfxWCdQwt3hsF2jVWwGPlzKqb0kM09jcBGdF41cJNhGBkn7crfFYZoaJXZkOD1BNhMhHrJ2PokT16iHyvdcvagk3GJ9hbBLckWtwZXk01aqlKE1+86bg2LaBeGpZe+OboHF9Vmdqq9RD04kTc3c29F22Lme0dWxBXSlIVQIV1KQ8cyka2LruVjGNofvET8TT+dvbTV3U3YlQOHmkCpvo451giYMI8UYzSERzlPxEHt3HRirKUgsg6PqpZxWkbdbpVOg8v8Poc8wRTiXidO96GrewdbL89PoHrcl2uHAGZ7Gl9EMc0prteVB4V/cX9eKa13y/XU8HrSQPcXnoNecqMuwNLHWuEBHpWLG1E5LQnMyhnCpBFrq2dDapi0VgxNAYlN1GcCm9Hmmpq3J4jHV44MihsyeRBuUbJRi5+O1AjI96cXHrK/iXmaq8XrxMDIe1H3kHqIdDn1ISKc9roo3D95ZGqap2JMkSiVfUpMKDdqigIEhs+roLb+fit0/7Qt1HwC3Vy8F5IXkCl4piJ7qnAx9HMltuFp7TTH/Aa4rImxSfvhy6/aEDyWFAfbRwzL77ph0Q64wbBkr/mIrO2OaZqneDMe1Fr4tBYKxV4ae9ggTZeOUBJ+e2gIl67RnnvuWdvKpJaEotZ3FEeFXxfWPCw3S8D6+vrt5Zdedm2Vx+6j7wpyCDkbcZapBtL9CE0g7TSyDdQG3Z7utHN99XZjBBCXDI+L4ICyZ42vpe8poyawsKNpwn7yBYoX6wfcc8gTBrVufgbeDXIJJo/FV4y3PJAnoLabl69c8r444rucv3AeASdAZa+PYULr2y1/IqMpm5KyPaFjIcawtGtVlq6WpSHyJMxCALDEln0XdqQ/kSA0Jm603cRELO1GJPAsB6YVEvEZ7wvE3z396bhLsHVr3SAIIAxdlt7eHtuBVEK+IIlK9TRSnyIyUaL5cz2eYhbPx+d3FKlmLqobGHl+ieci7yVwIDJQpMIvMSZnj79jTVwEckhWKwYw5QrimXZL/Qxi3/Aoivp+jWoUJhZyLDpvA8r5lLVblnTDpi1m23fabKHVzl8btmu3SL1Pa7MTlwmODWPkmTKqc0VMdMlxl25Q9bb6JMnjVNcEWNAi6SljJi3aBECkxG2Efh7UiMMi4ljyiL3ZWsx/b1jPtzyZWkDmxhp6MIPNSDOorUB/59ppVy80auO8xan2zXRfXtCfGZaweekrwuVMoNrhZzcw0eBNoZGY5tXVunbOzeOFvoOxwbjwh0IdBpa9qRpQuhLvRR6OjI2yli4ZrLNofXAsMVtmVjHybS9YfffPsgnv8XtdWrwM6/skG4u4RMAUS3sxQvIQ1eUgAF2PaPxCK+w6a/L11w/joUOzUBsV7vEvv/GHfj8ljOVrv41sv5i2QXzw0MfTzT4qPpuTqS2NRKDGciWTMXDX2wcuVoDitJJh4X1LuFLHT5ywd44d80n70EMP2UP33096VESdMCxZlzsxAf0YrhiW4wFVkq5+HT7Ee3bPrhY7sEOaIzeIecfCOHjYpKslGJJxYeQXoUuPzu2y19+Zs+HJZpuEhzINB0XvcuKSLLr8ouVJOjTO2E+/QNZn9Tp6snlr7n6C2PYhvKVGJqwqTUVQElALyMekvD08hLD2Tc96XCCdqrYe0ZOHxaVd3pXbA9jMGlpFX9zI0PiOyCqKLoHyaFQNHNWl+gqwMcY61PH1MzIPWTpTr8lIaOTK8TDnSWg2JUPmtUHxtLm+8F5kWDRewj327tzhDbIUmskg1UmrxSuadT+RZg4jHDt5gIba0fU7c8ZrlTBGqQeznscs0p2Xz5BSpvl5BbF69Rg7Ox3/qkVRZ8yUBavBS1L2Tz2INb/m4PkUSV/WyoPjFPIy5LkW+fsw17W0ZbtdRk7hym0U73kmi8yJ6FQgUCF6FnunSd/sFT7g/YENNOPpKF1eTOUSaqEikFohRmYoveG8DLXCqgwTU4inaEoAtboMOFiRvh3El8crQ61MU4RIhdwQ2aUZ626YgpszjHgTfaHlwXg6SOFVOoTuz59ceCmuU+uWOp67XvfTabv3bE90BnDsBcOhfUNGQ4oWNdxHHuOieqsa0ui1tTxnLywPr6VWxkehkkfzrENPcGwnG/Qly7V/BimOVoztOJvBKbI8P8TAjzA+yIs0fwGKDFX9sILFJfKnojWuMeBazqGkqNIWZS2XCDOVtfz2N/8o5mqpVgihJ8dYPC0nr0XUYQVYMRLlXRIzOxvYge+rsQJKhkW/6PVQRteXPAllDa/296Ha/5Lv/Js6u+xJhLW30l9GqHgpcyKTlXgELtQDSr20WGVvvvEOhuk4cfKK3beDlh+7iqhsDfBgITLw0BzMddCOs0qhC7nAhYrd9u4ZRJ0vQe9f6bRxsAwZFkVPwh1U/VuL9uq9e4r26U9yriUqb1egtnc+SabkoCvAS0xdjMdoqk2hIB6KrLTCmKvXrtJW9qYvZBc4Esbhk1M6oRk2IpvtEKyPaZZZk2eiy/UoI0H5TppznoN2U91KGCaffr6if/xX8Eq0SuLbU5AJCHMVeU4oXCS0WKt4Dohs79zpXqTCmjqwF4lYexc/EeRczpKMmKccE9dIRlzGxTMEaqAmjwfWLhNc5LZJJBIukGJeJhtYQ3ahnb/Vy6Nxsh43rU6EpLUr6IVci0eyhKcxgQGqBHNpZAxy6iQoIFpAPFygforBJhGguo6MwiJC2iMTy7CZI1vm3xord9HSBqU5p/mAB9KI8VT9lkI0F9TCANURbnoInbxwvy8PfcJjcQ8wMyzMb+EeYViyua3xk/kLBmxAUWrvgdcKF6cB3KUDFcLO3AgeDWGSug4gQuXeWCwVv+bMU3fvRHhcxGHJ4Gjd+aP3v2nzUTpIZD+FOira1LTRtiNvhiSgiuF9/NVZRfiLvkWCFIFSkspVsJqluGfM7Yau56yqbp9LWc7NMIdpnTI6fgKG+DW8n3vopPnzHHQ3YZOkMEN0XJY247O9efQtjMs5N+7ec5xr/cuNGIuEnjwodFeXBZAEXBSvaucKHdcMvEkxqjsx4bH480nmxM9QItnEw/CUKbvlndFh+z6Emilk8sSZOLh3vz3+8MOkRgtp4WgUVU+iyRK8GUkrLNCW4/TZC+Aal8gwjaPlUW09HUvWu3UWZqryBrjZy+MMTtygKqDz6I9W1vUQCtXYD4+CcE9ssgmkLLXD1fBEBPlVg69oh3n+iVoyFoCK0xKS2mONHY8S83eTMlbdzoKng2dh0w4TT46wWOSdzEBWEy9HRtLNr65ZN+uur9KLUaoe1jWbRUHQc5/E06xifa55JT5Y8tIj1eXgY5iTf6xhCW/RJzz/chPvxiS8SRmJ6JesjoqVtovOe9tV2cxOXiC8iyZm8X4ZllpCIsdcYov1Y0e2KjxbBwmdxi/wDy3iS+fs0vHj1oTB6AYk76LvjBikcrkr1SWBJm2r1CKJaVqNBKMOKh5QNV5FQaUQN66jVD8GuxjWMl7OEEakX8j8pp02jrcyPKn2JyKIBcfE613ShSVeXXKyZRDE2xEWo4XBeficOk1qwcWcTt6K7su590mMKS109x7csAT24dGTj0N6Rr4NxHNzjSCltaHP11Ew21wzYk01tzEw49aam3KQV4bYiW0yJjIiev6OssfYZl5RsHEiE+P7jkJSv0Zly2Q0o6RAlyHPRSRJOVvyTPS7Z4zknfImkoMYHunl8ncwq0LrQeb4QXRVEJFC0a+BZ9FMG5SROxfAsC6QUMDwNH+KkGkXgHmX6xVJWHyJIl+xd6QGePj1I3aLxMoihjq8a3gsX/9qzNY1j+W3PRQqhUMcahYZRUke6AJbcScVpkYZKHeQGRVZXqHYPiAx65yfqH8qi5J2BFlnpZBnaXPwKgzc/v7rDvxtpXnVp5551lqZYOFjB7ISBk7rLlxbDfECocPgyIS9f+qMXb10FU8D9KN+wbb1VFtv9yoPcBi3E/BJ1puRVIN01V/MLdN35cK8vXOuhklKoyvo4Dj4GBWahlVN2rOPt9kj91E1uniRuH0JSvXDZCT22Ul4Em8dO8uDyln3pi5X0BoGJ4pm7tRXeGgThkM8hYxnIoAsvDcZXb0uDywWtIylUnr+q99bcFAyQ5wGoAT2ukufeR7+x9i9MuclC5fSn9Ibgn6tr5BwjKeSsZR9jDMvSAAss7aT3kN7du2E9dlEOp/2JMIl1F1RYZU0S9gKa9WyROxQnd8tjN+R4wKuoqdnBua1tEBT+DcPW44yht1IXNbLQ3GwknEBjF2hrmeZ1Ly6ASwDFKt7n0htSo834B5WUc0+9SF8FlT6XOiIv89AC7g2x0E277LrGJU5JvgdSgQk96nwXUC/F22me1VY7TtrIiS6aLmnyNU6V6pxhGJe8KOFGTu/G3uX0dR3GI0sLRxFq2mGu5Me8Gr2Fel4HSLmhBY/OSwtQcLrO1QGjVtnAc+tAMOXkgVVeKujogyQK95rHqQ1FPNGSoE6ZtAbvFTQo6UsAxcYissKu2fJs07Rr27LFQO98DkIc2IU6zXV4+YbaF7Xsc1B8tniKBcNtaKAXgz0/rnZAbhX171/10olxNDcIct1PIQxbgJrEUcLbV+28f7+a/ba66+DQUbNmy5Wc/EjhuU3fuO3CAsUSqgROQQxsAhdoCp5dZud9ANyGQBPuyaQzuOtOGD0WE54gqut6zWtneTKaEA0XJzj2PF3qXZ+39OeWzAsn37hBYr4aDmhhyXjllaLpknG9g0dXNKGnEd1NyePn7Jrl685B6WxYdV6N5nt3kR1b/Uo9wFiT1rO+/2geTFHKHW+3+zo2UYecy8ALguG1FEVD3dT64z9xGc6aZExiNG4wnV3WscmvJXFVvv+q8doE8Ig84RWpPKGR6eHr5adWmhxmbHAHG/KVrlP8LStO4wYUHfpPRmpTAYnLfwwSmma+k4Z8gPuAmfeSpp47sik8941PPL08HrDordHsVxaHV4VG7udFlWeWbdz2zbbSjq4ASBXPBeBnt5ojZBB2Jd3EmB2y+BoF8waykcnR8ZUU4PFNAYge/rwj2xnTcG2Y4DbwFPm8UQWNAfw/FYAbotkfRY5xyIhVFHFoLo2wu8myIa5kWGbUoaN3bA4T/hJ6n4+34RhAZzt3GqTFMzdmVrEmxwJRrEMvAcEzjTyeZvdnCu1CQ9RSQLX2AbLWBKf+owqxN2wu2cWMUeIBgTNISqetTijyM/f4S6DsL/0t2TMwtvQfA3yWDDYvTyWP81ZDcqEeUpjG6qnSFGzeeUBfQvo5FTDd2IeOqQq1rWvo5gXPmtYb2q8V1OpbpExQfw65JVnhsVrqsI46ttDWGWJZFzS4xaRzz0cAboF2hKz3uRZrRK+NbBOahCeKmK4V/DgK6sp3tSzqmqxxs6DbLLS7N1EL6cDGJft8IALdurcB3b07XeDlOgbjcJcs//8J/9XjFnmsfyf/+krIMLjdv36NepzbkFQGrYD+/Z45sAJMUL6eYg7txMmwNiJAsVoBK7q2VL9CBdfCgsYXA8FtFtqBvO7KoNPnn7fFdvlsezYsdOFn5RZkOUWcOiPNlBJL/uX0Sqq6yAD4aUS/D6HstOVD/vt6tUbNgbW0ZhfQgB70ba0waClCVY9ca08X5l59d55/8NlvJYtNl+zF+APg7OAa0wf5zbaiTz7VLVt2z7txXKVlbsolKynFHzezl/qA0ehzam2DqUkHeDTgpLHlhHE4jr9gSfDEj9j74yIOr48a1P6W/l+lz5beimqVrPQJevhnP05CuLiK7yX7De/CF5MQKBuX0tFE17vlbHyhx47oR+kFKevANY12Q7Ia91dqMcRqmghureSyHAu/uzlANHixLNcWrQO7mqWcy7c7cGBfvvgrbdsN7UtHcj7bWMxC9Sa1KbRCpAKpjZH6LtAiFTECyrq+uSys3s3LcALGR62efhA0wND1BchX8GznuJYQ6jiT6CEn9+y264Nj9kIRUJLzA8HbN34hjiSVPW8GZwyStrt2RgUyum6WzFqbliEJ2ojS1hezNqYo2621bPZhzVijfDQ1jJwax6LpBbiefg08XeFYXHxbzcuKgtQLkakTsI9kezUzgZmb05ZHr3ugtrUL1HHVFsNQQ/Pr0bjKU8DeYhqaA1hgJJREa6lz6ZQCLvpuKEbFn2n3/0R+4YSm4jPP/4t4p1vknIiaekQGT15SdGXWn+TRk8d/b/U0XiZ2qxcw+NW0/SUzZEUOfreWTt95iJvdLco5hMD8I0//s10jWk1/K//2/9uJ947Zhepf5HVXaS8uqkJohRyAA0NBRuFk6AHsmPHbtvc3eM7mLQ4x1mMemDdVMgKd9Br6p2jNGoBt3czO6B2XqUCxX784MIFNHAvk5qNzwm1797U7Zoo+trZu40YH6BPEgROAouMx5LEkhS7yuoqnSqiU0H9hIp29Og7NniznwroeWQPKmx7G+JHqPnneUCOhEMM+3CIZkone2x8db+70QZFv7AKdbvQb09+0pANmKErAO0XrtXYlSvS89Q5+RZuwjW4sFFmWJLC+saFvY48GLOSQV9vWJI9KPNO4pV1Hou7EvHtYK7P73DNs3P6z3SwzHvJju27rb83UqIOCpZOLFuSgHK3MrEQZIDyUP/bW5rwIju8/YSKHz0zlHo5exN0ac1kQLvv3rHY/HLZNWtIew7cvGbn6CW1a7nGtlIhrkZchUZ2RHk6tBhpBMspUkIwDZ6zoApbpX3Fv6BYrmZixGpHRqwS8tw8WNoyHssUQjv9aAAP0//pNt5ngUrsCZ7JtRuESkwJRVphQKLT4irHEwAu1Xr1FNZ8mSKE1hysU9V2YhLr3lekVeIhaeJjcZwQDE1q+G5U4tvrorSTa3FmYJNe977UsXH4Bp5wG4W68YwyAXQnQrlXt6Ie48xnabfJm/Dj82bp6eQwPGL95mowMgC1uRoZIGqXJEYvrR28lxx/r4ZPU+VUNxmDKNr02iWuURuCKwjG7HLA13+Tp5MMin51bWYHarRpKtskuQ5ZlmD1IiHg2SsZlqa2T1j9pmdtYLbFXj16DnwRmISwMfznoJh8409+K+Zo5rH8s3/5b2iFeRSwjJJyB4mIXSHK6GZFPXfF2eBvAAAgAElEQVRugC8s7VZKD6uvqwZIN0XWIALAyHoo5mKgJGnQwkQSmq1sinRJxpgsAvE0YYW6+/TXceVy8z5XjsdrEVMz6mBiPblWq1eoyjUP3ZKWtg5rA/sQTfndt99x8etmBn1ryzLi2xSU1QMQQxqSetdsZTtM3C127nqnza7QfJWdrhmq9q6tU3ZgfxFDd90++BCVsz60VIpC+1V5nXYt35E0eJE5cAlGf2jxnT2/zLAEu/KjhmW98Shb6f4kwgD4s5d35O5lGAA/iw5Z+oh22rR7pqsoJSz8velzPlniuFlopENEda7+EGnMMH5KR5K2xHC0t0BC3L2LLnvUDxHG5HkewiiiKjo2AIcxE51A3qvvlNp12f1uDVy34StXbBOhSzffHSLdkfIUM2dZ7UnYmCrpBDDN6yLEVYnxxbNdWaDf0s3rtgw5sJa5QgKDaB6kgpk9Ch9kpqHDhkjx9pOWnmQx37ozQYuKEFT39he6KoWtCb1tJ3x/gir6O+Bid27SE5pzqczfuyIwbyXAJZzMQ1zZimTQPYgRS9UHXOMcCvgZdcAlQTUn+T/xltz0y6i4YYkQyD+pZ+TOa9TYBXNdeFCUXPhndI/yMH334LOCFh1viRIEYS0irdUg91CHgSkQujSRVsbmE74u4pmreR8pevg0OdcOVslKeDIR1EUYnoVJOo2CCK1xta3R5i6P2JvXCRNSBglvVYW1qq2S3ahDgKqWPkm55l1mzQfs8p0GO3IMcJ1MbRZqapzkOX79jzcYlqc/83m7ya6/IndL7pCIZ5jScOozJCDczcBOwsIrNvX6Fh/LKPmPHVIpqARkJRzBdxO3bALJAnPIFpM31Zb1VHzo36GXKtatp7Sd+prVJkXJgJ6HGmrl0K2YnqQQEGJbDoPYUDNhvZ3ztncrwkE5UoDk9VfoWHfyTDuxIfH9ijogzlrv9lVS1sgrTFL3c+4K4t1qXxrNwl3PIluAvozCjDjD03el+MpCkSz88+mhz200LPKMMwwmfXbdj7sYlpJn4G9c53OEES/bkbIKW73u/yVrVAJaS+/Nrt1NuhshBwrlsvMsxdHpaGu2fRgWsW/zTDJNNCfvKVzRc0lhqos+OfagMDFEkKrrqqij6iejM2HbKZdomZi1NomWE3bOkUWb431VUPXrO7uJ1RWXk71jM5GHvDBPBwawGAk5NZG5mJ6gzSztQ3N0C1iha0Dl1h1W5OdxmkSdunSFUguKGutbCYnG+CybnGex2b+971Sl7d27xx588F73nCuxTsIwxEMaR6x8gu9R9dPhfJrkCgUW5ySiFPl/jYvEy9VBQaH+MjF4bHKiA0S6JVZAhF9hFvhPnlJKkXp45sZJ8zdCeWenJ4cnSmXkqbgV4F3KGGmO+8oKnMPDZwpTCYUE+NawmeNE8JxgUeO1NNXNIYNKTRPeeaGO8hCkIGowMtXexYJ6J2qv5NKpaFFMlDRr/bnmWTtqcl9HNkglJQKSK6tVTyWqidQRMe54oU30Wa+m+n0Kbd6q9kN2/maBHl4SK1PRYpLSEEGRcfqzjYblkaefJY06zHlDItC9A+2STtjx3JhPZtfY1DR3cy7LG6nW2MN8paWfsZDWE7eiBkFGwWUr3QNaW5whRC2vRCBTGBnR//25+PkCr4k4WOcKA0XkxUvaOVR9jEvIgKuGYzctQHraSKfmpq2yvhZMpgl1fXkrjbZtZwPiRvJ8xuzs6Q8gu0mEiVT0Ms27EgjotsH/z+28f2thrT2edNeZlUmPzZduybCkF5Nh2WhcPo6bEoBixu3xES8dPTCA5N34aGsy6u+B++gryyRlhuXu54l7CoZNcqE5bxMV0QdYlM2ERQVp9xJry7XWeIukFZhLhGlK2seurgACA4UrfenKRQ8knj5wyKDI2gy1JE0yOsylOa1+dklJXUoIq47MhDxeGZY5Ksq1e6tWSn2NZljoKoTL0zWgGi9nhS4C8/BeDp84aVdv3aYd7DYEkWBug9MM3KQJPJ9txstaZWEImFQ7X6XQ5YXlnFEu7WFoANr4ZDh4bcENSYg/LM6nzVCUdplb1dSQLp+iQFRSoSOEU5Oo+EkY3BXcVLbhzfbiOQXgKcwkUuBeVKtl44Y3vBU9f2+xkT3RbEprK+b6ggwXXpIysN62g/vxbZhjOQirZ+UqiDJpETbVUDRZC+aS1zfXUA/m2FAAzsir8R41WYDHVRJt0waAZ9lAfVou38A6a7Omhl4uUm2G5S6pI8AQIehtDBnlCYRaooWo0HOprsPy3Y/YO+fRkx7RxkudnbMkhbcFoP+nf7gBY3nu81+0/ut9DA7ygT4AIXuou3CMWrRwX/jhCochjl3OCV++2GPyxVcMakamSRFsfM5j1iiWc8V8HSql2zwtqlN4DBvcxNCVSLyP0q4f54vwwgvJfeeQccmxU4oQJJexsYCRaWFQoVovIrJ98wYJQHhK3T2koWcn+H2QCaPGSypMw1vBQGVhRtyHtpKsFD+7xzVUwx2D0i2X3/tHrE0al7Ufd/NgMg+otHBLIddHPh6j7MYnjG6Q6WLRl779FtYyduuO4kVzUamq+SGSoiateCwSO29FEtMNiwB1FUo5FlN2bF8g4WmKrCVPd5FrOXHqhDW1NtqnHnrEFpCPuHkMPgs1VJtJaXd1dzooOMNiXWKXrBN/CYBkGs6K1PHU1rWDatox5sUEXojCFoA4ANutVkkG8SK6Pm+fPmXb99A94eB9PrHzUPpHKO9X2wxhRFUwYedmECNnU2rAW1Fr2dq0SOe5Tlcn5JqXheF5Nkm9t0dc3DzH+VV75LGEzygWEAPkbWZml8AaaSjGuYaGxjwVvoInJInMZae9B0vWOxS6R89/ifWsaupIUKsBfGwMXvEsRTinLCQJ2JTfFobpGVevQvQV4p+pdhZ2ZPcq3auOzzrA7HejljbyEOcYF7gz9SPW0zQI7wsahtY0H6+lhYMwzBytYesxKrV1W12HZYHoIF+nkpVhvEZKLUhFVyLgXUliZbUGL7+FxEftHjtxkX7Q9H2qpP5OJRTBdo4N5xt/8pWYlxnG8pNf/hVA1bPgC7ijjmIHOzMmbxgPRxrSbuV+iQbR8/Yu8OADEY2R1nbsjKKfqVLpT9F+M8Ii3Yziu4zv4nUYCqcE5okcFm5DxKbuAYXVz5p5B6/GHaXwlojBtXPrszn11eXB1QCCVUNQqlUxhWJ2acAyIKMjxPRTIgUKM4qdN+5jzSMoNyzOQfE3ZEZDD1jXGJ9a8yoyLyfe/vFfH/XoMs8iDEt4BWlm3eUw2d9jwjpW9V8xLNn9ZQcKjk14fb4HMzklaVmPITmwZy80/za8hxp3m32zkWHhp/dIEpU+LR5hcMLT1D53EQN0+NhRbEHBvvDc81ZHVmccUuNs/w1rY0G14g3JI12grkrufB3JARmX8SGkKgBsV1VWADZSgVZMDg9lhoW7QoFmLa+NLCzZK8fesXGYz88+/4J1dHUjY4y7zzOeQTyqlW4DjQDQNkuHSwwLWy8p1FnrQp5DraCLkP6KLKhF39T4ZnwlaTA5NU6W8hgSl5NWR1X31p0kKDZvcYr6HP3D5VVVYzgq5RWLtEnx6zTFk6O3kccYuuFZq8lZMpWwghcUEpC6FQXee5An4L9GP1VP42GW9ipJOQQ3ywFwD59ENItNwFv+JkA3Jrd+TRQErUR59YSCDlP4mtBh3P1PXSIFDE9aY27UelsGbFNhlBCKol2ydpAD3POuUbasIJEv1cPl0F+hJAGt4eYG1nCRYl3E5VfwdAzd4QpEv1cb99n1iXq7Pix9GRXail0e5SlZ2ck3/xQ+nFZSZlh+4Vf/NYblNPHnkLtybv0yd9tp27GoMm5FGJksbx/W1BXo04kiW6DG1xGDhlEWqKR0oNTAgg4uUJcIdu34TsaKXTElR2MS6/x6ID6hle9PoKbvOBG3xtLmwbpjQe0EPApZdXU7pOzKeQvCHgUiT6nHEBmLZYBf4Smudh7+FJdeZlj89fibysrjK6sXjT0t81hiR/JhvYsRyI5+1z+VPheehu5VLJ/YmdyGe1rvo5/NQp/MqLmh82PoMiIsdRfd/7X+AN5Qywcunq5GUiLlDRiKnb2qHyK21pgpd6mxFcipBAKHUY8blSx4CYAabPGzqYV2IRQWfu+VHzp94Euf/az1FJBYxDsZ7Lti/dC/QUqsirGvoTm8jFEd2SJxS2bAU6QTvKQil5ZGa9yzy6q7SHVKIlMkOq7h7OVL9ipl+t0UTb74wouAlhgmHnYez2YBvZ+C7oNs460PUP9nQYgAOUe3vp2o1g3iptZ2dVkXFIp5Us86jwROJdZ4qf8KpSJ0AJB8Bkasq6fHHnv0cZskE3Xx7CXIk4+RPWyC+yTpSrAHugrYPCDz3FU8IxTsFqjkRmZjHOMyMUvwgOh6EQ94ijYlC/wbd5mzwDR2HVoFjNF6wyuHkxRHcu/9WWgWeTGmh8OxjsJmxLx0SEYGJM0RfSD5rP5T71XXiVqwmW2bq2xX94zlFs5b7fKwa/JUuthRRCCg7XhOpPLx2mcYo02b6mxTu8S+Z/xK55ny1blua9/yCbSN2u3yAO1pltAw8rbIgVspbBdTW19/8vv/KVZAZlj+6b/87+36rcvWf4Pu6d74mYtzly0MQCze2BljwoZn4UVaOpBbr5BRdO9EiDmvKT5TVkjaDULf0wi5AZJSuLvweruDhxq02Kk9I6JX3VOJYzkhS6lwqVXxV+e6pGa53nrSry5Vg0pSUT1/fTFF/C/3VKFXkZ1vnvh9leZFKv5yr6rkhWhY1kDlNY/Fo+60OOXyxiJ3dzfZk1JI9NH176+sO8Vd3xPnjR3Ag44IPdzQroGm6z6agFS/R8cK4nNZXYuPiY9vuPbZVcfPRMJKr+od2ssLeCnbttEcXl4lNyVAVOO2wMLSFJColbKEeiYNYB4CXzVXesAzmjBGf/f97/kRP//pF+EWddkk8oXvoxEskaldzW1mhBF1hB1e1oY3JBas9yXm3gt4F8OAlDfgOw0hmtWzaxe9jra5KPkb1KacP3cBIfbH7XEKWOu4hhq8zrm+GzaEQl2LqOuAmxO0ca1xHkgQOVV0N8fuXoO6XzulC8uER3XQI1Y51xjnfPc8vcXPHPeCm1XmjWqmtkN7uHUdfAhp1C+8+EXr4rWKeQzK7E2MyhWrKl5BHIz+3dJaYUwwY07EXKSAdXmpBoIlntAcmaxijY0XIXXCm5pbVuKgQagF46qQW/M5zWGlzJP4rZ6XVoaMUOiqxLfPtvRv/XSMRfPEU0yxAbnNUC0YQGxXU84ePLTN2hrGrUjnycp5xoWUfgV4lnoy6YhF5v/MbKUNj5AF4qTNzbXW0iQRddajqsYBdqtzPaj2HbSb41U2huFUAY1HEF54GATQaOFb+dFQ6Jf+xa8ha3ADIabLnEAIe2pdySRKelG+MD2DkEISD1vU7U+WT7sF31434ysoBkFNshR7qdBJk7HkFeioXFSFWJ0yShzZBZsdDwAk9c9JXCxcLS9yk6IZY7hAdkFeiwZVdQrabhfU19h1/5LQs8Ioz7HLtPAhofJqGeENoJSi1FnETkkEp3WrPoxcfPmTSkZL20jc29rbw1vS13rjtG75xzK+uyNT9sZkuMsMQLQxDaMqgMzPkz7hpy0zLEGcC/ZpiEHHl8tErvtkhI/pr6V/OaTGJpIj7dAMQ1bPSgJJWWGknpcyJCVcjPPIY5FhqaYC7slnnyY86bS//e7fu8f1pZ/4CZfAPPqjI06ge4rODI081ILU/NS6Un2q8VKULaoHR6mm2nmeIpf3r160t8+8b1Po4ja3t9u9D9znE/nI628S96/Yz3zxi3YQlnDd5LhdPfwW9H/KOzB6OanjCQcUB0P37xX5yUOQvojCD66nsKnT6rbCaSJcq8DAvHPxAlmmsyQDJdMQm6KAlVXO1UR/ny995gvWWY/Y1OQHRAinSIXf4DxTrjPsDTA5jWa2IFb48IQoYTTkjSxg0Kaowh5jl5+g6V3f7SobmlQ/K+kiJw6IjFPSM5YolZ6wmNeO0mQea5mRcT/Z3RJ5tsxVX4Oeb+X9ZICwEG14jo8cQP5zE1XrMGmXab63go7z4sIAzxTaPjwaYSNLS8hTkt2ZmVkCAKckBmyyd2ePg7urVDW3U5u1bC00i0M8DeO4xP3oWl0mwaUSwiZEEWel/fmffS1mWuax/Mp/9+voikxivRCSRktjmhhY5e2ucYF3oZqMwFli1y8XfcqmqSa8q9v5IgoLJiBWE1MLWmBXNpk9TS2DAVDotSbExlnjJ1k/ueC+M8p74qziU8jdloVUY/WUrA4DyCSexbCII7OMFyJpPe+uqB0Bb0SEPQF5Atq8Z3Namkp1+g4Qq6+0YMtW3cf8s9xClIU/yXL8eANSftjyECUc2sz4uteSqPeeuVCqN3l1kdKXPc/OH8Vqnlnzsc9ej2ex/pri+tf7Kz4ZvKTDdVW1tnje4WUqkRNj5e033KPS+YNqoH/XN9bZz/3Sz7uheemHL6H+30Fx6SN29cpVMIp6e+jBh+BZsJAktiSj75IRytEEziPinciIY4imHzn5lp0B71PrWWF6TWR6BOAP9A/Y7m077ac+9WmMypRtY2Fdp9Bx4OIHhEFRsS7CVvi6sUB1+b7+3PuFvsDcauxsQ4ek2wYgcbbee6+9O3jDDl84Cacmy0BGqKEM6O6t++z5Tz5jeWQFpm5iIOfPWT1teBUyOowqzpvAXc7t1dAiy6n1YWzBXkczg4GZRXd5inKS62PNlJcs4cmoyFOYX7TAkQusbgjKmM7A8/JNUc8xc0bkkHgYKs81/PBKvzEMvzKhun98oRo8FZwO2wZQ3oMURvdmdWBo1ZUw9IQ7c8OEgHDJVqdYE1orhEKsCxX2njt3CYypYA8+/CDPE3Y911AES5mYAtwmzFuUUZE0RSIURnygkfY0jD/Hv/jG7683LL/6b/5tuDek2rypk9wxEK85wK856Vjgccyze3nZOwtVbSg0eZViUlvM8GKkWRK9kT0w8SxShDE69gKGKvL0AWC5Apl3mVNtGopWAoP5L8eu5cf2XsdhjBRSVQPGLhLbS67RCVXCWxy3EVBmVGaOEHJpR8WFZ9CE63hJvXYD59oE1Xqtb235zr222ANv2fhV7k3oscYTX1u+mgRpwd7FM4nw5m4uy0bDkhkXMSQj65IZagdz1xmW4FZkXx7saEHIdGbn0m1rUt7l3LrctZBOvpk+y52lznthtFKKUsafZy1ukl7O7kQTXc+9c1O7/eKv/BMbQKPm5MkTDph2IS/ZiWD2/n0HyECQrpQx0TjIiCdGte+4mh96ZvycWBi1lw5/z64MfBjlG0qR6nnzWW0Xn33qObt301brw3vZjCHY0dZoNz64iDcBsVMbEbVhK4Cty+JEkYZeIuxdRqC8Su6/yk+4N6edCeQFqG05dNBuUTvz3dPv2hhFt25wuT6Ff/X1jfbko0/bni07rJoOAtM3XrGK6fPOjnVxMgdQfYi86Xy0KElzRxCClrO4M2xgM3MFugoUSNneY7emG+ziNWraKsEAVcvkz5D5IxddhDs892lapWicHUeRQdG4SUOHX0RUFMiOmSQogTQn0SfWViOv5eALFQhzWlhXS7Si6dm2HSXE7XBQ4AdBXqzBSC+zSRch2gkncV4am3f/zWv21jvHEFffbI8/8RQGPUfou0y6f9qm4YcFYVC4ULRDcS6PbtzXU6x9rYlvfX2DYflvf+3f+QSWYZCyWTQmcqNZyuAIa9FiLmLpRVxzkFcTzZmLGumYODM8yPnU8yY7sd4/DTNWRYOysPJKNKirjsmQe/eWE0EXl7eySPymXUzsP3lN9eTcBQhOMeBaYNW8V0ZGKcJFwDvp1447q1dCQgyCsgm+IhMQq5DCbyltAel672JBEpD7cYZl/euZyJVPjI8YFg343c5QZsQ0wKX3JOPlbm14H84CTF+l+DoZmLVgJ96QGZby9wfFPP7zr2QTM8PgwZ0b+eRey62X9gxj6xk/x6fi3SG5EF6Sj6JjYVr9K7Z9x1b7+V/4GXsPLGVo8DY1OS32LC1eeuiwqBSpnnOlt7fNvjACHqbIm5JhCeLhHNXprx39gZ29es4lFJeRS1hVShOPdBtZop965lO23HfLpt4/bbVkZrqa4WPIY8CLrSLDZCjNVSMIJdBX2ioqdBn54LIVb+E5wZupUBdKNqs57m1aQDF6v5sefdDeHei3dz446/ov6qQo7GgvmbFDe0m7s6nlwSfmbh6mmf1VPINoqasH53NKxttvzJecrEDow/DtlUCEQivWZtfu1Ni5m/SaWt1stc3bbegOjedUiMOndK8uNqd6LBlI1piHpoyvpEpVJDqPvnINRJYGhqqONHAdSYnezmbraW2w4T6uC0OSwzFoYBwUpRQpwWkAV5phbMaIQqjMtS333EMoCCeIDNoS4zPvjsI8es3DJn2V3t6dCLA9xhpfseFhNTcTNiq5zwiBIxNIYkSAvbA37tG7M8oeeCiEYJzuKAuF/tWv/8+OQstLUTrWEQgPZUISIeKxyARoJuakcyow0/sTS6k+pBSDmSmNzJhACp9cuYtSAXXuGxm5Q6OqaFIuL0L9ZRQWuSUGyPOWqXxGoZcstUKpRT5fK6EhDM0M+hEyOHqfSgrEL1jGiOmcszM0C6OMW9SYNa8jQEvHKsoWeaRZ15ZmuS8R+/baOox/ZZZ5vaW4u2HJ3hM/1wzO3TwWn4fpK12PpyQj9Cip86VFnYF4WoTunXjY8zHH9RAoMyhhHjxVX/I34rSRxvQD4h1EqKnFl4UpcXwuMrkqmbHM4n95sYcO7rNPvfi0nTl3Gi93zh7BnX7kQbARJr+KCysWEXEqjjhg6x39qlvBJOBB8L20Sn+pRGsvAty+dfJVO3b6OHsxcw6HdUmpCebAk/c/aM/sPmDXXjliBSQVWtiFXUGNhV+HIavbsdOWYOcuwOqdl7o/k7AKzG/h6lWbeO+4VcFVUUaqAXB6lRB8FvrBDBIO9chFzLfW20uUtFwbo3EalddbemjkBZ9lB9yZ3ZvIjk2BPY6+b9VFiGOuzI9XrrnPXPMMTvLiNI76VWFdzBp1C4SMhxLhOBXz/RNIPlVus9HpPKRM9I5FjSBLJZPr1Dp5Ba6Z60INpPpp00LvpRUkVW2F9iQ5QsnitLVz7ha+W9lgu9ua6H5x059bTw+dDeEJ3bpJn2yyVQLgVR4wzdqb5Qz1lMA0AczXY0BmOe9Jwkh5VZshG7797nHbs2cPtnarjQCwLzDu2pw9KuGnIpXYBFM5gK/B4KEtklGT0fkv3/zDNOdTkP7P/vWve1WoYihZBSmICVUXK1L71hTGQN6Mq6QlsFbuYC1PVruFMgbeutQp70gvYDBmmWDRvxjDQs9dpfMW5lFiF9ahvVAPhieTRcQ1zpkg7hRQzuAWVDeElb09gBsq11DDzTmiRWkmLqOQR0818vlysbVQ3TgkF9O3Qt9g1huFFVcdT4ur7E/lCzVb9BtZxNnn7m5Y1vsSpWNo3Epfayf8qGEp46Os82bkJSR3W2vdw6LQR7nb18caHLdK6RMyTtkxtGvyTBbQzNEOFYYtGZXk65Vfv04rc6Xw6KGHD+FCPwSd/6bjYJ998Rl4JTzKRYzJ8qhVzH7IFnozuBwUE1qOrEwN6eTVZjBMNC+qoO2rdJ/jHTt9xF599w0yLQLved54LTXMk58E63hh5x679oNXbeHCZVx/Udf5O+p0jTt2Wduj1AW1dFABjSKdjJdCbgG6iBLlb/XbxEVSrqSQK/Coc2xilVRzy6gU6V09UVdjL2PMTvdfJTss0TFqZggHnnvicetpZBTunLDc7EW8I0Bbd9KSzCgbVlGbG9eYGRfv36NffWz1k1DdGhGtBjBe3mID02125uIEi1JcFgy51oDwJ0J9yWaGKD1pdDz3Hdu34mjU2MXTJ9C1mbLtrXl0mWESkzHL4VVoA2qCdLhM1qoAobGO947fGSJVDieFVHIzYvUCckdvSgUAqECQBMam4+ABG2EMXjl+AiC5xrrx8gbgEvUSNjUWEC2fUoW1WMWBf7lXpQyQ1p6HPsGOl9Oh5IzE8jV3/u4v/nS9YfkXv/Sv4k2aKjx7qcg3E4OqRkS6riOQiObUQ5YPZ5ocdVywGmIVsYZqV+FCxJxQlcvXaAI+zk9ZORGqvOjLN8Xo9uc4jFyLJOnv695dcrkpuHtNaJVSYq8OaxPjEHWCnOJv8rjbvY3YrR08cgwj1ov+FEV55SnW9WQ0/TUzLP6Z9Tan5AX8ww3LmpdU7gnpPGuGpcyYpJXtd5W9XO5BKbbOwDt/VOVZnkBD9DGXK9zgtawzjGXhS8mI+rSNL02KjC/hYS7PWNyij7CCk22OT4WxWUtpL9vjjz9oD1CXcxmuyRbCn8+9+AQp2Q/BJM75Ll9RvAUsxqLkc95WAyykkmboyytqPk8KmhYtqzXdkNjaKRS9an/9yms2wXMuQkpbJtNSzyL/qceesAPMsfzVfqtBqwW6rF9JkZ7H87SIbUF+YwZMYUoyaWA2wgtX8ZbUzaFxmuZxV65ajiZyg2iJqEH9opIKyFY27t9jq1u67Lsn37FbGCH8Xw9RNsN7+fTTT5DFGrKVO0etcfE6qnACVkMkPTBBFd/J0xMWRBbNMzwuDOjjquF3IWq0TYo12yGZHbTj5+bt5IURcKmt3HtVVPpjHKdnaKGL969Fq2WwmezVfffsoUXKlN2EzVwzetO2F6ptKxa7UlAAafoVmshXtHRZvqsHZbh6p2IsUhqxQq/mRpEW0VUqgnsto3Qo4zwOu1mGJb9jm52hf/Yp/rakNjRwbRqou9qC51JP7Z1iO7/2qMSMzdw3ZnXNwPiJSybGNcZFrXqdxkEo9td//scxQ7JQ6P/4H/69T9ICN6gGUgKLvChQ+huqdmSljs9Oo6pOuwYh9Sz6pvYWXwBD3XYAACAASURBVMGSa5wApVeq7PqNG3bp6hXAKlqPqngrJasFxEmeUoYhUsiRqqpQ4j1N1oxBKKNRi/iMqmtv4/LKg4oNVu+NcgOHMzIvJLMmeot7KzIumVHJjr+WbckWmAxLppjvg3GXnX9j+JR99q4/E+i7MSsUxwivKvvKzuXPKvvAP9CwuFaL+wraEYPi7Y88cR42XtvG+yq/pyiAC4uszUGGxbVK3FiVHyn94ptD/NuRFoBMQRXPv/gsDdAa7eyZs/Z5ClofuQ9V/fEfQY47CTOWMAixIxci4CNejOfhbxDGNAcqxFbNdRLCdNkA7XC/c+S89U8WbRryVpHm7wUM0S89+7ztwCBMv3vCurlOAZaeCWvqsCo8mcV9+2wK6j/+CDQNiGqAu+zPTm9vQjG/Ds/3zjs0maMJl8oIxG6dZ451PPKAXaVS+Ps0oBsn5JL4QA4A+J4D99jDh/ba8vhF1OzessblG+ilgOXE8AfpW0Yg1QqJgF7Ec5FHrn3QiyAYK/E+1Hx9enWLDU032+VbVGvP5iDibXFms2sjc4xb6M8ME4rJCxNzuZEMzbaORnu4d7M1TAzbMELydeCU6jiWQ44kv3+nLVJDVcx1cC3oB3sWUbtzZIuqF4EcaHkze+EDq0KKogYwdhZPZ4UQb6qh1o5P3LabPIsFwQxVcHfQWupo3UT4GIRRhXVLrNFM2UCbvrwXcdUEjfiK9AxuYKOz6ED/1Z/9nr9eMix/+O/+g3fny8uYMGqywNJUcZdHYsqEJSvEpWOoyy0w+G2g/nkAIPFTxhFaGhoa9qrR98+eoUBpFAsYCuoe9HCQ0MRSbi5wlwz4Co5ImqgpVPH3+sTjxhTElmEeQXsO8NC9lMyiloU1OlpJGqDk86fz/1csw7oF6OFVCfKMhfTjkNgY0jVDse5cP86wZAs3PK+1WCUOEiLW8RXmKZnaDItxdy2ut4TDpDf7O2U80tdG78yxFVH1vXWGxIQSWbHMsqwzMukXx2AwLAU81y/91BdsdHgQQexx+8Wf/bJt6SCcGv6O1c5dIBSajRpgFmI05tATTaGrowvxVSQUmMODUauWty9M23vX6a6Abs7CUgMV6032zz//edvJpB760RvWjCdbAI/R5K8nk9GNNzOxudcGcONnqU7Xqi+SAMBUWh2GpYHdeRHm78zZ81ZJWK25U+Q9M40N1vX0Y/bDWx/au8gtLsKDqiFbc8+BB+zQPfeDaUDiW0BgnVBoZfx9DBwdB4SBae2GPfbrd01oH0ctxsiksY6dDLdY1WxVeWnHEm5M5G1kWuJW6n45BeY4Ytu2bscot9qFix9aH95anlCnGa/knr27bSc/CxibOlT1Zq/2QdDDG2EA63q3WN2hAzaHpzLL8SUbUZEyqJEFJJSir3j1+JCNv3/K5unlVEWGTPyYZZyHUTyfc5TvDLBulgkbt/XstE1dW0lXs0vQ31gzSc9J1d2Rqw1pUykUREfPwFb0pWxhDR5UEVvwzT/aQOn/5v/yHxgwsBVhKOz2qsGQorl7FXxQnf5kWEa5sVHcxW7c3SYGQ+JPdxicvlu3rH9wwC6CTk8qqyDjJFcq1TH4ViUMxI1CuFRZb+KNi8gvXEZIa1T1FvpoaUmFpcwWeWZY7grErksbr1/YpVHRlSRHouRpJE8oy8Jk7/3/3rBoRmSGpfwKY6Lc7aukXeuzPGDZMEFhSAJKjAzTXT0yDyWV1hX5Lbou+hGSocrOKeJV+VfmaK0SbrQCHn7yycfsJgtT1Pdf/oUvA8n22crI96yw9KHVgq1JzlNKzmpxLl3cCigNXjvHs86StCKZLTF5QdfszPUVe/Pysg0WqXLG0DTjpv/Tz33emllgo0fetg7CoALHqFWXQHZ320zb1gcet8Vtu22ERSYZTKetY3ya2eWXKFycoMNDLbuq7rEGAtgyIO0UEhFDzQV77dplmwQLaWLH3tq9y/bsQEy6Dh0SdvTC6hjdG2llMvIW5Lg+x210Gx5yc80ymB5RJv1ZJ4MzmRYgyk0tN9roQovlWu61lu57bGKuCob7pIu051jgEp6qJ+vTRGpb+GPfzat26dpZANgK+8TDD1gHC3gEKdfmqUnbkud6AGbFO6kkQ1a5Z6fNkM5fQp82gEkZ7Xieuq56pemHbtow971A8aZqgxbJLlWhCldDP6nD/ZdsgIxQASmK7Vt2YjRg2qoYlxtwAFqOgbC2sk3JN3Wdh+F1rFUOku5f2VwG4Q++8h9j3mWh0F/9T/8ePQo0ODEkouyImyKdV5HSJBytMy3h9kyxow2Smmrv7LBWvnXyATI9fbcwKsgJXkXWchJvxwu9vUKzzP13IxNYh6Z9eDFri2Bt4sqspDSnMBX3cOIrW/ylRZ48lvWLLhmRDYYlu5bS7psMiB/XRyO5/x9rWEpXsf50635bSzv7IctMYmbB3Kwm76J0/3EBMSJrzkXZkTcml+NPkRlKma9kPDRc7nDFE/bjOalqHXi89vmMD5Qh/BsxojjR3c8vHKOFjMqu3dtthsm/tbPHfvnnvgy1/pIVb/+1NdKnqZrUTg7N2mq8iUmYtpUoOC3MEVIzD1x7h8N7caOuW/YAz3lgus5eP1+0qxMNYC1t8GG225cJsZoQbSqeOWeLNENrYYLnEZCSYNFCXc7qD95vtfsPoNnShHtPxoJrqwWotQ8/JD19ylYI07X4VIRYZE7PAXZOEM5fEwDctokGXj1Uwot/Qx9jlyWCF0I4lV8Zsbnxs7Buj1n94gd482RA+DtKBWFctL7KFPIlLLYKcKrWvFeG1Mp0l23Z+QR6P5O0i7kJbaIecbF7qcXq4pmoP5HouzJMeZulvufVN15Cne2GPUnpwmbW38jbx6wRjlYDb6siqdJMtNCwnUwW7OExRO4XYch6FtTnLeOJp1an7J+gC7J01YRY7c2NNoCnNsbF9tx3vy1CoHsddvMghYfqGdKO8FaOcLOK5EgdPZ1V0SzaiXZ173qZsFFPO3spjpxgZY3lIPBa4rJ98483qPT/xa/9OoVgIObETjUaJVHzMRryVERemxdfRCXnWLyB4dtkaxpcva2CGx3Gg+m7DjGKWK4fRFp1E9T3eYwZbkeqf3FeRIrNI5bxxRwlAGtfXp+UPl2GWfobMjOVGZZyL8I3df4vFGI+usOvS5PqHcnAxS4fizRt+aWwo5xoVrpOP1H58cvCjLiE9HV3L8NHpWQ9IhTciMusG5CPuZ94uuWeSPq3sOxkcIOtuZ5Yl1WE6+PuHUo3tqzQ9OOMSOYFxbXFBrECGau+kS4GpDnFbn5g3yH7hS/+DIvxgs0O/jXuOECrFOkpsa+iH9AsbVwkUzk1OcAcoyUpRkYNt0SRlSfvewETeXa1yU7erLFjfUt2cxpdle0P2D/53E9ZLwDp8Jvv2Oixd+mwCJcDVz4n0INwfUGeC5tdz8GDNi/PR3wzMIXR02dsEfASIpXjKmoZirqxTVNB3fTgo1bRu8fmqIk5d3UAA5G3fRRAanP1zoMqOlykRqiIDCbp5qqpI4wtAvPU/1R5MWxcs56fe1z6VoFjBZ4KKeWJxU7bvPNJu9Y/jJDaddu1YzcN4nqps4QwKNIeH3QYXvrR4Bzq4XHp2hV7HbnV++55yJ4A55ljXc2+d8bZxgWyPNW06qjbutkWt26xWdagwGv1nZAnVcM45qizWqY39sytGzbNhl9DCIQ0vw2p1/ZWNI3vvc+m8C5O0Qnh4pUPnU/WhI51LR5NEa5PHqa0mrx56tyR5Nj8ndckD4bfHIBPBYjuKaXi4D//0w2U/u/92//RJiVODCEm9k2mu3YUVa8imLPIRStVJYXqO2hnCHfZTL3GMj/H2IX6iOHeev99evjQHkOq6hHMaJa4NQ4DkLgg/jOZCZ9JsTBXXfMjFoJX3boVKpmSNJ3TtE6vr8Eeut44lF99dvx09Lubmjhz9rk4ctmiL3cdNHOyS1lnWMJwln+t1T6ve7l0n2FKMo5J+DT/jwyLRz9lKewyD60UKibD43kk98h0rWufCXU0ubYZuJ28vY2X7hdYfp/CV9TOFkJWS8G6YN4q9Hjxk0/bs488ZE2rl2xh5AdWRcGe2KHLahHjWEArGb8tNj5GQ/fFWxgWyI3wFjwt67oeAi8U5jfZZM1uANURO3G1SCHiIfvlL/y8bYb8eO0V2k6w2FoQ3q4nJoGz7XG+so4LHCdHndMi91mDV6JQaQ695iXwBmkYF4uaHchpkE1Z2ExXgqc/690Vj164hnjUCOeugsexiQ6RtI7hWLWEgDu3tFLIx5yc+ICQ4vusqmvMTcBRvh33lnfE2C/ibs0hmDREVfOVQUiiqy22a89TdmdwAexpyB68fxMdNwmL0FpeWUDzhEZ5jp27eBgiY/QLr8h12cxyvX3vVWqSalvtxSefsQ7AmqkT79vc1Q8BYGedkFZJ1rR+9w7L4bkU6TDp/C/CmjnKEyrQi1nEoFSKMcuYEofYNIp8+b0HrLB/P7KgpOQ5xlWoARcv4Vmq1IbH3oJx0funkP4soB7YTp2WOjL4zPAwKwG2XLS826wDRybFqQLYr//hBpX+70Hpl7TjHDGozuJSkeor40EUVl6pNU5eRYprihsYw+3dBAKfw8WahMMyAtZy4vx5Ow54Oy+ZP4UwblAi7s+Kq9yAJPpvhAFrk1xAYPYVsodhiMIgJVe8BIi4CQiVrrt5EFoIZe67pwc3Lpa4mJJhybyIcqc/mnrFKTZKFKSP/yMMSxitjZhOZlgyzykbE9XtZIjUujW9zoqVLfa7lCJkbV7LU9dOw+cYWQjkEyS7KL/Rj/e0MpcurlmGBe1gaPU9Wzdxb0tU1NbbZz7xoN2zGaLl8GFSnH08YWWa+GSNFMu6yYTspl8VYkFzlxBiitg8WrkKd4E0Rop4BWGhqs6H7LvvjdirJ2n61bbTfuFLP2/bEOGuHCB9fe263X7rbcDJERqBqZg0Ks8F+nvbVZ8/qoXRYIEXItXYhGh7LQLsl/vINLZstinU55Z7dlv/DC1haxu8Z5WA1CZ6IeUpiBRLfGpizLkgPWRnmmsnKeY7RvvY97hOvJiFEfcUJIuA68791VMPVI/C2jW7TX3N5q37YaFjLCm4VFvgng4E3u265WEXK1yRqpyqjOVhQ+JgQ4ZuX70dzOhee//Cgp3+YNA+S/jXC9YzfoL2p6feszzeSD3j1QFGUk86ehDC3xLYVWUjyRXBFGdOWyNdIzvwOlT6NAKgOkk6uZHGgFs/8bjNwNmZJiKZgmh6GiB7YGDAs7eaXzVqo8hUUDp5Ac+lHoeiFeOi4l+1gMn0maKsR21Xgq/j9sK9YrNvbjQs3/7pX/X6CB1UaWHFWDXocsiCqWo4yucZRjyWKQhvN3C1ulD6aoacM8cCmMQFO3n5oh2BcDOumhA5eJxUcXPgKmEINKO9ETf/zti5meHwPTGtk481LKXYKLln/z8YFrdRijVL9PoyzOcjazAJJd/NiPn9rRkWL4fUkLjRKvcG1lLkJcetzDFJflacYZ2ztN5z8j8njyXzzLI6KYVAUUwWKeCSO1bmmPnnsw9uuB/fxbSIKZZp72y1bTtwzZfxCuan7PF7tttnHumx/CxM1YXLLKI535lXAXBXKzsAK+9nx2tDA+QK+EwBJ5jXVcOzDN9iAUNEiFOZAzto3m+vnV8AC4Dg1rDFvvjZL9kOxJ2aWAdT6N5eeeUVa5MmLtigOgx2IQY1TYM9dVR0PhQPLoTGVulVzLUC1u6Crn5tQtjNkn2Ip7KFUKhj10HrGxxHluEdFovU1RqtCTlMzX9PMLDIJFzfu6lge3fV0GpmiPtkQRbpvOlTATKp5BsZrBOXLtqJDz60+pZu7hOJBLCkB/a0W1vlILgHr9MgDwlm54kEri7PT8LycGD4LlZA4VA90Xi7vfrWNfvEM5+xPZv3WAHh8Cuv/cim0LXpaW+1e+87ZH0wiu8M3GGswEjugXVMLHn9JCETJQTdcGSWCeuuQpSrwgDt+SStKDASMxiJBeZxf/8tO3z4iBeZentgQRKy/vxPYzeN16I5og6gDWTOGkXAAxbJ5qlTExiXonPKRJqNqfitjQpy/+Xzv+Q1CuoD5C0vnGwnl0eWCV6JJA08REF7Aks7CDrf2t1lrZSdF0Wi4zPvXUWIh6bvY04FFmtBNQaJd+JTNya+BjK+YoF+HISbzeVMXa78M9ni+od6LFGksPZV2pR/jMfiA5nirY9juG5Yc2mX3Phq/L7RsGSvZe/25Jmv5nS1/nv22kcNx8cgvYEfyYiVh0ruQkboGUhUKijcYBzLw7K7GhaOHRwNvtFX7d7aiXEJrVmJBxTojfPEwRZ7eFvRWpZJn0JF9zbJuPyLFbT3rD9EOHQPu+YUdIVxdsomyjxYrPBEKlcGwfjkseRtsmqbHbm8au9eRg0NMfTPIV+wu3eHzUtpDj5VPZhgnhYUVwE3e/CUWsFuBlh40naNHVSKeNKOIeOFRzSOV9H20MMQ4u61tz68aQUyIb3777dpeDTf+cHr9NSigb26UOCFtLS0Q1ZDSgDui3pIyXff2dsBaa3G9uxuoj1SJQRSlPM8zldKdtFuDlzBGLzO/EfgurENYzlvTzy0zboKt616UlXR6Pe6Voo8+BB5cvxLlH5FBZQoLFILtIzxHV/abEdPUQ+95zm7Z/dj1oARvHXyfbtCLVYTOMy+rb3Wj8dRoMlYPWuz42AvdI8ppA/Aggg+N+/eZzWk4ReoFSoQ2tWSuVvAcVCF3wJcm2PvvOucIxkPeYthiH2H8wp1dfyU3rS0aSRpIcKstI/1N5XW1KLVIq9mXqU8PFvvM8VnP2JYvv3ZL7tLKkPqeXjXMNXNRkWohImF/ErlvAIUfgQXcYWf3du3AwypPwxgEDn4H5DaGkKJSrklGUDfFZ3vsLYo1kSHstAnZvZ61sjawvx/w7DEVfzDDEu2zoJanTL6Go6ytFvJEKzzNJLx0Hs32JVSpFH2/nKQOdsJ1gxLmJbg7Gg7uHtNkO80d7FhdzcsslJh1IOtnJVFrD/AOrzHT52McgZoyROVoVbGqXYFole7NbZQlKa2vhJDZ5G15Wbsqf05u797luzNqKSNfExW1AEhTxFePaAj82p2dhk5yX2wTmlSBlO3cpWeQsoecrBZ5BDf7au2I2cnUQ9tsU89/xnbv2efXSQjtAeVt07aro6c/cBWEdbeBM9qDHzhTn8fLF/CDFzlAoWp6nc1Aug5A5N2EhLZ7udfsNsAmR8MT9ljz3zaiWXnL16xv/7uS8huANSqMJaJq6LWOkDSOcIKSS9obTQ3523rFiQza5eoyWm23m1kkKDY1yJ9SumtHX/vsL198m0cmNAV6u2iOvpB0sIzp6yu2IeBJe2eee4AtUu0/tVoVbFYhUiurJDWptmeGn7MUupw4nyltXV9GmHzp20FA3LqrXcQzRq0AwhqtXCcW6fO0pJ2la6KVHHjOSqxMjqLB4dB2fPYJ60C765IGnsJFFqkx9gM8EYmZ91bGafNyiwQhvhqWTfLGjwaaSiN6W8o/3lxKveuAmAv88G7rCdVr0yxoAFVMmTMbc3Fb2xUkPurz33ZXX2JxqjXikqp5SNLE0MLsi6PHJ3qSHQRVE/OIKcwxU1s2b3LlnHFZgFzLnPTL793wm5w4RKxkffjLFlN4+TtlKZwCbRVfJ8ZmHX+/tpbE6Fu4/px/MX1SnwJlr0/+3f2+t2P62HZGvpbMhyl1zas2LvzQNad2X/JHI6SsZBxSscqsVY95NDyjlDEd65kSOQparwihMxMVGikhMnKktQyNlGvse5S1xm7zPDEm0r4jhusMmylbHDX83Xk+STtvMyJksfikQbXlF+l2VsLOxsLLC+PNli7BQL8Pe3L9vkHkDqsvEX6mTSzrtubk8HFUMZBnCn6PbUUHvBWqqOT5wmnqCtid6skg1TZdq8d7zd7+RitdOFqPPX0c7YVvspbb79lz9AvaFMj6v3MtSV6PfefP2PjtwcoH6DNLudfhhMiI9GJYekACxxms5ukNqd73/32+lkMGGzdLTv3sytX2vdffsUuIhblivtO/Ep4orwXSgk0xu3tXb6gpukWup1+vps3NwHyNtv2bRIcV5X9uL382t/QlOCKT8mWfLU9/9gBDB6dL2bPwOUZsurUv2hFZLZaFPpqDjAeXf93e+fVpeWZpeenoKhABYqMCE2QkMioGyTUKKCcRi11z8yaGdvL/8F/wUezfOYDn3h52R6Pe9rT0z09Co0yyllIQigBEkgCEaugqJwIvq6937coEN1trznVp1Wq4vve7w1PuPfe907Rs2hk5CSmxQH+jTlI2sAwJ/n0K3owdf6srNvwIEGog+WZnc+XteT4bN+ytZwnEPEAZQ6mw6FoFg1Q41f38FEsiWtv3Fw6rllJx0Jc3oz3OckWW7hWoHYS8+k9+nCNMkZnqbvUz48gam3j7CNFFC9z3NfXT52WM5FUKtg0kzHeymfWx/HvIHZZVpFtw0sC/df/84pi2k888m/TFy4hZx6PYddVIZ6oqxL5ACIeZ7HjIdG31ijtIu38IvalOspR7NtdhEUfwT47rwqqpAP9M5PYRTdFul4BLJMcjFtnqnZTkbdRTeeKVzzPVYAljg217tIWvIpQr1WCSx9VGkntqr3qd6qtXX9Wt0Zxu2tntqLWNqEW2lZigmeX3Az8C0zIYsj+nfCQoBsfqZHExk9kilICfpC1H9Icz0dKe9jj4+8kly/HwICoOK+nyxyPfCc1sNTC4tpXsa6uBJYUDvmNyefWDLLgeSt9va+ZVToIMmuGiB0l+dTE1TbGct6MkfLzWwg4m0HFNSq/26fGO3OciMNCiEkKzmbJ0deGYMyRUbySVDa7QARuc8c68l+2ESg3Wp56ZTdN5hrKLXhIOgjm+ujDjzCL7iX8fA6xJLhY4QVH2FDvvfk2nMeFspWiUuavmBzoOHbMwxVubRbSA/qGL5bfPf0yldFWYDoY8t+IprEHbSl7/liLSId0FCnD/UrbPQBdSU1CH4FlchKWLrh21SIyuFeXpQDLDHpUDQ2dLM+++DvKDxDhykRtWbuq3Lia++snefHioShsPd0dGO5u4sIaV3G+O4hLofE6kzs2Qg3dCeJzxnGNXwRkGJ+DdJQYm7i/rL/xr8tLb71Vvj7cWx77xd8EBzSONvEJ5sy35Gbt2HFbWUYkbhvu9t7BbghqVEfc+yQiRZG6ixDE7udRXO9DkL3dJ3sqM4g8JZwwvbRYUVMRULLbJdUaTTDkdgfovSS4jGLetZhFDs/isSYbt8G9NFVJw7mUMIWuLJvw+0f/fS5CSzjy3zl7sLA55F0kdyaMa/GrkSRIIhKai54hXXuNxLSMATanCMh5+WN6vtCsKsoAuuArYPGylwFLbqdqedegUS/c1DAChsL9WPEcU3ZPbjelerXjpiz6/F6eIcyZq5gwsdGitsSU1/8HsKiuR1o7qG35xVZ+z6La/EKKR3dAmkU1NJB+gKSys0zoMLEcwxLhjG+Q1lVsTw0KPmL4zypuxDtLb7vAlHcZRbIkJLNv6iVgmfoM8Z1EmjSjLpmAAZiVZlQXjLockPJEedzln1zy0MWtx/DqFWpAY1m0GHfs/I4IFxjBQ2iBpXYW58p5M8u9m7vK7PH98AskwVklnqnVjSuHp6dBN+s5Ak7OWb/H4DUaaI2RV9PUuaW0zNtCXk1/2bnrjdKPILvxpm1s8Laoe/vQAw+UOQS3GWvSBAgMne4tLz7/AjVUri8/prxC+nFxAwMuEc5lXhLV0I6d6Cu/3/kKCYArCVY7QXwWJgU8isRnFBGzJmwVnCmwTLc6vz+AnaF8SvQ5tBhZsKC9rFm3jKzuVVS5Hy0new6WF3Y9yUY8g1eplQ4FN5cFTT3kSpE8eAHeB1MpikKFptaGd3UtUv8e1udStLReBvNbqJqvIJ4pWnXhJCbRRUL/Z5aevh+X2YsfLr95+pUya8HGcs2SjRET000kbX8vCYUQ1daxXkci5Y7btxN3hnCjcNUMGGJwJRJFM8D0PPzLEbxcA5hCQ+Uz+Bm5I0uk9JMEGYmFAF8t1NU+WtBKNJGGjAWin7YJxWosCg6P6yQ73HgXgSY6lfLe9yrIPfXov6sEve4voyAplMuBszq7YmOeRS2Kherm48eL9PLeNMKR22DjR3i7G/Potb0fl4MgoIRuFERIn3Ns8goqcvFWOzoWaKWVpLcoVkElnRM+4vgpJktussuBZar2nybSlO+4DwOE8lyT5kiK8+qaOelXu1Z9QGgVyjgmSpffIjwHywmpFlja2EhzILfmElPQop3OuYbtpMfzDyHFB9k4x4foY9R3BnIPM5KNEun1JmTG0Fwech8V9OtnEEzUfKpApUg2rCAxekpf8YoWEhWgX/K8pXs5Rldw0Vs0ObrfO0EV1zLl/Uq5uTQjaq8sJkLPl66Yh8t5ZtTcsT7gdJLa5uDWfPD2beWGeaymk7uJZzmAeXSWXLQsvDyN3zVfGHfFPdludXgaEaBdNyGsNlHxbAmtJgYozv0i2fX9ZT2A0QBH8zmRt/fedXdZff2qiBS3Tccne/aWDwh9v4NExXXrrAOTa87M41h3xpoAYIe/PQVx+Tnu5AXly4NHuOfzFFwi4A1eyLai0QY1Vq4jC/qFANDuczPhFWWeFxKEt2ol7mq0lIceuQ2NrYlAsw/KS688QyzJeFmMU+Oxe7eX+RcovE20bgNRyIVyltYdco1fINZlevN18DbbmfYltA0BVC4cJOjuGzSuHtb+YPRnMpXh2NlFCOzV5ZUPeqkhs6b0Eyx4kRIMcyhSLvc5AkfSgNCyvapdC9eRDX377VsAlwmAO5N9IxMZbfETMqTNTZrOs+zDcwXzHmEg1nHpZy+bu+Qe8RnrbhxyK1E2FM1Q3kWFwrgbOzNYDMvyE8nLqH1OL09eWTbh8Uf/TTZXqngRK7g583OwLb24TeGjvYf5md893wAAIABJREFUA6qMkEH9JB0Cu7icFwawnAXxXycn43Nc0RNKiyp/YSqwTILCFFVhEliUr/F+HX9QH/0HgCU0GVFj6nKvJPVVQ/2/twevCixXOSoBSWnrtBLQtZJw7KWdc2hvQU0PgKTDWAFEcSuTkjiapoxL1Fshr6uQJkJS3SgN6k9QTewUi3qi9AMylvyMMozVd3IIUttIr9ql4kwXrIYeOzKPsSF5AlM9oLr5rw4sk+kUHFt347tqYB7XS2bt0iu3Zw3o+b467HSaX61cTTfCmTSMIL3fRWcJgMUUSPrFQw+WpbMIYTi5t4wTEj9j7ChmwUB07Guix7CVBB3TC6jtA6Oo/RCaE83LytzF28vFlqXlzJDtMxrKrldfLUeIt1hBGw/zWfZR9uCuO3aUn1Cp30jQM2yW5557PjLs77/3vrJx4+ZwNFjGIOKoNMuRzueZhAP7D5cP9xwA2GaVXtry9iK9T5zoDjBBn+QB5YiMOrdshZyL+TI+bNYm8kcScy5pDA3TRst9D95cll/bVXZ//HLZ+xmcB/Oyfs2asum6JeW6TszCvt2QyWgHdCMM71GAC316pl+DRnEDGsBSkiyPYwZCQlOvppHug8TkhnY/SvTxV6day+uf0Qa4YUuZs+jOcvDQMB4p4m+4pRMnSJ/hmdtwi8+f2w7nM4exvQgHNL9s334jwEM7FTxTVtwfxzX+wvM7Kd96Ck1jHu5kS6Bok2bPZUvQ2glVT08nJo5ruA/vmzWYZquVsL5PY25adsFOlca4KGit4Ci5O5u6ur7//M7f5F6pc4X+5dG/jiZg06KYi/xAmj7N2G0CygioJnBL3gourusBgMUIxznwLA2ctIcN8hok2ufkC40bJIdk9VxJMmR6/9RXqPpxFV8Z6Vu/l06pS8dfqbHUGlBKu0vAEovf2IMrNJzLLjzlH5eRt5eRnpd/I2vwkskLei8FqZdSbHgRSWHzaZg9i0pkzaqOjM9M0V6AyFj6CizslBcF3MsYpF4v2sshFsUJJKVFwE9Dng2TfyLDHhFA2vdxvWyGZh2cqOom+GCahonn/4OvSQBLbcaX9W4Y94gvSFbkynFMzSuHLf72uSvUSD4s56M2pcLDVGksHpfHsyAhalvbm8vGLWvZHIM8BzwK+ncji9Bat7945BG0OjoLUse2eWKgTPQdLcNnDkBinqSIETVqCYizxcSFlgWQp6bzLyyrNt5Whi620hv4eDlErMVs+BE1vwN4bubPW0gyYlfZT43b7T+9pdy6fXtI0Pffe6/spvqZCXqPPfYoHpslFPH+BrOltSxd/CPGEdOUiN2LEDuf7/umfLR3HxubYlPk2HxzmFIK3XA7EqtyK6FzyQ06BxayVYjGcFTrN93Yzdh0CyBvf3Lz6nLD+nnk9/wu3M0z0NaW4bG6CJl6+6bltDuBtB3dg9AmpQB3skM7nUDBGZSIKA2zoko+4Xlh/jRAADdikqkRu9dGaRT22fGZ5al34H9m3lk65mzH/Y25SXDbCPxmNApksqIHKATtWjS4jetWAwgn8Vgtonf1SghnInzG+/C6HccE/G05c7YHbYZsazS/8+NcBBY+Iq8B1GHWmWVl9YC5Qnx/EE3RrpWuv+iykQsqBiSKu7Puoyg++8JYl91v74pVOAksj//sr7N+ZyQZkW6uy9mTV4WxrcmicWxVOD/TBhuw0DbMcgc+/1ZQrQdV8o0Dn5V99NHFURVSuiYfHanLNrEfqXCkxpqvsGDSNMmIyT/2ShmacnUKCeppahPiT52iOnYq4CW2XHFx/mlF9BZcqwtpUP4jAq3mIZUXQqLNJmGrDe1MW7+VCWmLot9p32dUWFrsbnJLLU4whtOos6Ep9A0h1d0QY91IgQEmNfsIZ40Vv2oqegubY5SKbgNEROvUxBJOO53xHSZIKZI9K8UtJ9z6sRnpnAF4l4N5PSR/ClhiL4U7Osfi+8Aid3GuXEOtkJ/etg0Q2A8fQC0R4xzkIeiieD99hdp1vWIK6q1p59mbLhCDMnaMsbRHEbwG66hj7lJKBpCgd7S/bNq2najTL8iSxxPEs8wjF2Y2pOknn5B0CKgsJfBrL1rxhg3rIHDvQ4L2lp1P7ywnyayfBwjtuHtHOUh5gZ7uXgp6Ly7btv6UUIkuimo3oOqPlK8wf8bwBE2DqxFYnnv+zYiOlauISFifOTxDBqhbRCsFrKkpwXuBMmJ4E8CycdMNpLW0lcXLm8qb7z1VTveaYEgaAeDSyec/v3t7mTuNgL/htwiKOwrHgqdKLdOC2bQ3vYCksIp/A+TqNFsbM//Tq2ZimkKjANB7B/BafUy0+4Wt3MIaNJIF8ZwWgXIVfLl/P0FyJ+BDaP7GWG9Ydy0dETaWt956s6yk+tz6DdcSkzODtsLHy1O//3XUe2lCGDZQHqGB7OtpgK1dOKIjA889jKdXAOlEeEaNFQBM79AAPEwITNZVr8WiABqTPzWBLAKV4HSRTgr7qvVSrZwnHvkbjfCs7OaS4UITHGwq9yh24wyyR1vYEPGeBXZMFIvq/SO429pLKzZ1Dwtl73ffUgj5SDSCQkjELs+96iYL5Jh81WaPv6dmMNcLeeom+D5G5IapQ/UnQ/6rA7+v4VwuueMwNYS4v5TAlyHcpCmQmtQMzJ8u2PZlPOcCpOw8SMZ5RFZ20dy8hQG39qoeoVbblFQlPbN5mGUAdMlZcogfztWM27IJbqqXyfr6O0LT4aR0+42gVkYPIIONGF9TKpy4Rs7f6GpmY46YJ2LBZ9j5j7/5upxk4i9WdYmT5PYnhznorT8CrglD3weeSXL2TwELdvu6TevK6jXXlk+/+BhgRJyIsI4FlQXn2yqV9dSISdIGEC+du7isJu5pEW0pzEo+T4LfxRnUcG2fRd/wM+WZXW8SytBSuvsJ8mLDtRiYhWNg44YbMX8otoT6vmn9pvLO22+WVZSUfPD+B8qnn35aXnmFUpXk0GyglYdeuK8J92/CZJpPyP799z+MKj+vnCDWZQ8BZqcgIVvYNJ1dCyFwry3PPPMOeTzWVTZeSwIT+A5gcebSS5rcnyFy6SlRkM3AJP3Rcs5xDW6XRno5n93H5qWNKWad/M76lSvLY3fuKI1D+1E5d6GJHAJU2TfskYwLYtUhEbLTZdaokZi3J5HrZYL3xqiw9/re82XXp9SoufgTNvKaMrtzGfE0nWXtmhsorNRXXn7xOaJ7R8iWvh4gv6vsfu+tsoaCV3PpLvn0008CDmNl67YNZdXqueXJnb/Ca4VLHk2JjtesWYhYACbKZcTet0iVEbUWHNf7ZTAcz8xndQkVNTvd0xZ8k9T1SawoKckrMB3/9gpg+edH/irq6bmoou6b+QAmqPk7XKcki9nxzizSKqBmBBdUH+aQUXgt+LbPMBgHSULc++Whcko+xiIVNXk7CSzper70ypwgicCpm2CqU+KPaS+RZRlfzG8nwNSlFi7fNKn2X4Kr1OizrufkouE9vRUmdSn6IxFTEwdpMBupMBeNZAGcSheejy59+phDMxnUJjZ+M1qKGosSKxus59b1yfQSKYVsBN7AZLWwYQSIUxBiR+GklAJDErqCUIxHFtax1YOFy5uYZKu1KzGt4DUNO/iDI9+WPccpToTdX/MsQetW4Slm8v4xk/CPAUvWNb00I1HwfMqsRZEn7Pmf3v5TiNt28k72MHDoGHgjGvhpxuST+NOsmAEwdtLudtOaG8uGG26kaJMuZrweZ4+hsdFIi/FtRmi99PobNPMiwZX4ebUeNTejPu+4/W6k8umyH2/Qls0/hoD9lliKdniE7WXn73dGvssizPFWhN+3334dZqjaxlqiau/ccW/EXOzb/2l58aXn2fwCOLwDGsvixYbFk7PUa1AcvAI3cg6T9Bw8WDbEc4GkvEm63LUi50UGMGthEW729k6C/CYO4T4n0dEcJ4hRJ/GeW+4oO7bcTNkGnm/kjTIxtIeQ/gGGSK5Fl7ZaeZZ/jFo7k2Aji6e2jxBpuqY8/fZAeferOeylLcQKrWUdsG4YlxE8sGd6TpVZFFvrwtxcg1doFRrKvLmzeKZvyKJezm8rOUKY43leed2c8tJrT2CuHS5d7QvxPjEz56i/QppFJHBWTQqTk6JmNftacJFTciyirY9RutZ04VhBpR9XtCAjDtiex+jbw4c+jVUyaQr96uG/yAAmnjE3q54hTsSClvkdIPlpFHLW/An7n3iSIRjpfplkHrQZKUC7sHIUKfzF4cPlWz4bN2szgl/iUtWmd7FW7uRadee6Umffi+moUCCaoP0BziTMgKpHjYfboNyBEgxjOUwBEsFCgikbracGMwN+xAbxklZmjbbaagGpaQuS6CDAeYwapaECGbvnyywGuovvtzEhnQIL5tBMgLXJ9p48b4eBQ7ZwMPYnwKVKbaiAJZ35bCQ2zEwIsAH7GrNAeqiI5gQJEAYoquF4/1ZZlyyMQjrB30DkIaGIry7dqO4v7/+knDYGw6C6auvHXtAEq8atjsKdggv5/DETl4NvaDrORG0CVQOY3MOlVxjKaHEP/Nl9xDJML5/t+4S1gRZCkZJpNh6HC5IEjd6+PMpMxuvHm7aWH2/eRo2TWSzs8bKHtqZvv/N6dN/rWtBJDMZZSg3YmByJGiU3iZHB+/EAWscYMSevvfQqJQdQ7aMWMqYOXRdf3PUSXMJqyir8qLzzztvEXBC5a7lE3MN33/0QXpLNISCO08D96Wcfx7t0soxisk9AXJ4DTM6NUqrgHA29zlFzl+p1AvcojfvkL1xHgl4+d8ZgZQdAWpEsW1A2YWac6f2q9I0epPYK2crwHNHyCj7xnlvvLLds5FnRAM6PfFG+PfhMmd/eVzobqUBHTIvtZt1s7jcJ37CanY+o1cvmJbFxpGl5+eeXusuHh4j27dhKzMsy7o81xrr5Dk23GWG3nIr7ysBFdDycD6gspKJ/B83jThOSP2+e42jXjUHW23h55Y1nyzfffEW0MJ6oQSsG6o+2q4Z7MwMbo8+R+1EzG8tklFKgrsfoFT3JvehpSje2Re7PsHaH6JGtOXT0m88vB5ZfPvyLUPb0KOjF0CTS5dyMyj0LbcRJHwClpmNXuVKceAkd35PyaiKXoI+bO2UJBap9f8VmgdSPFgwJKlP1kTpOJReqGkzk8nhMIHgdqTplKdffn/KWk5JcQAKPJkgX7LRVuUJLqKqhRVp68EKEJgMsqncmV8Z3JZlpk2BTNjmNJpA3ykwFiU2CFj8taG7tfJ/0sNIpj6J2Yu8ZPWJELNpEvdkCxayOdkKdo7uBUZuCQZ0z5Vnlyiw6zL1O4zrtFCtXIzwNT6DGMoyHyIxabd4qaijOJaC4wO2U1waA2wJlGJJvFNPsFTb0l7D5gnjYILEH9BZdCSwVV8LY1hpeAtAVbm4lstIzp6IyEXNb+e+pwYOaPZu3box6LCxTuJBZENLH0WgpiahJFKpT8mUWTZrV0VW2bbutrLluIwFh58qRo9+Up/FUDOKmngZ/pevd4EujXIcGRmKO1sOl3Hf3fcEFvP/O+1Esev36deU4nMqp7pP0vjld7rprR/Au+/btCwlrkN61K64rDz34GGM8O847MgoX8+wT5cDX5MfgJTFfZoKAORo54yJGWzlPi41zc/ihG2F0zqzCADhWV7Qh8Q6xBP50wHMF0bdbt2ykLu0F8uYOlE/2vQkgAFjWo+Sh169eX+6742GIfZIpcUu/++avy9yOM+XaJaxBMqNbSF1obOC5XbeOjwIy1jLeVOJcLljKsmVz+T87D5aPviTtYe5mPp/L8/bDGaG1cPxKwHTjxnXwLfMoYv45oHqSMP1uNFtc4gDNBG1Cbli7gjXPuqU94ru7Xy179+5BY8HTO0HJzDHdzbmhjFdrRSiGWcR6z9wftCb2RWgkmviGkCj0os1ult/0bzUYTSXTA75H3v79AwCLIxdhJxJ/CSxqAO2onYOoXsNcwI0wTBCUNXBdfLq77HfbhGo/yEVPoR71UNPlSxD1DMfpds5gL3e/Xo7LJaQPFTEbsWiNKM3FXB91mUS9sopZhSp1zEb0EWajN+Njb4HHcCC8rADjwzciNdW+PD46+sVEEiVrQyxuoJlnjfvRLagqbHtXxmAmH3by71k8y0zGqAWJqHbSyvXmEpHU6fUAFmNb2tCAVBetDRpNuyc3e2oCov+o/aMZsw4I70ZmXXKsn1KLEmL2MdbWd3C9P0FFMNRjJKi3QxxbrNmEszHef/fwV+X9I99EgpkgKdiGn6gWEJVJU5e2jP5BU13xVwBL7ZdLhPr+ayqwRPQv0tJ6Kq2AnGSejekuQnSbKd+EOaT5pjkXpgRjtnHDZgjV7bg0bft5obyz+63yzgfvsTScE12d8B/ETvUgnOZCAG/ffiu5MjfAPTSWY98dK1/s+4wQ93WhEb3/4XtlyRLLMLSWF1/cFf2nFIyaPg/e9xDmwcYgSO0QYdW6L778tDz+1G9ozm61IC0W5pvznrN4dMNcahGxGUfUWqp16mYHRJDLDCplMDm8uRlBg6m3+Jr5gOTN1KVdAd/wbXl85/+CFiAeJrKpIZ3nLSp/9tDPAZOFmH7k0X30avnu64/LPbdtpn5ML7WujVk5DPYSRBeN2jNK+Dz1dqc342Vtv4kykpvL3//uvfLpwdOY0MQK0eSs51Q/158JR9RJa5Bl5c47b8MD9iXm4ZeAzgkAhL5FQwqqE8zLecpZzC477ryV8qGtmIN7y2uvvwrAL2B+ZqHVDPHcRBe7brhn41UElKhRrSAOLTljWMLTyj7KxmXJxUYYRPCJKdA0p578519Wsq1SJf7bPY9GTcwkW1PSRPYrm1mmPypzs+H83Y+N2giwuNB7iHjUdNIrpOZy+BTEG8cfM38DdWw4tBE1lNSGJiPjYttUKB2b2Y2UmszUV+0OTW2GzT5V8ZlyoN+2cbzlHsy9aHZBY6IINpn7ZGRg5ZlikCScQlNS9QVtTXs3pDmHQ5+LKjw+FzZ7kyy5phDfb2USmgAWPUBNJqbhBZiLS76d77cZKMfv0DJQKSMQLZyBqrqpSjt+0QubSZNXUNMLe5WYAT0TdqXLVIqMY7GSvWHTUeGN8zUbWsmJzgDgF3jGvaeOl9f2U60tcnDU9C4Bt0CtIPAVfqQw6EO9451qrKfWcImvBtxeHVX8ZAooOTd1VGcuND1WHFNPYwUwnk1wUQIKGjYDW0JTLDNnxzFLPvviE/gl2qDqIUJAOTeLlywpd995Fzk55tRIiJPoilr+BeEMHdQAmkX3vw8+fB/Cdm358KOPyuef7Yvrz8C1fAsJeDff/NPw0BijEfk/LO0R4jqee3Fn+Yhq9xEFrrteoRYREW1lxdItkV7QfWogmt+dYy7GKPlwnnKRDWRsNzVRCpOGYW0Uol5OdvGWG2+mCNQyTLmJ8uyu33Le3WEi6N5uph7KHXfcDbE6Ua5ftQqJP608+9TjZfP6G8pWTKjmcrr09XyCt+UgVfA4L2vV3kINFA1vpg1KQ8s6gkyXl1898QI5Q0fghihpNQoxDAie13XOHC6iZMnPHnmwvPryrnLd6uXwS0T4ov6sWLEEMnwfQa3Ek+HmX7JsYbnnvu38PVx27twZAn4JxbO7T1ALmORMo4odA9eOQqxRASFI66WKzOfKDGQsTeWpTevYm3xmdnT2+b5Q/uWf/u5yYPkvqG3TYvPBO+gSZZLdxdH7h4eQfFSquCkMU2/Axm9Awp+gOr8X6yBvoxHJ8TWurwsYfSOc6wiBYKewwawxmmHp9cLPCMTJZcyfEWWaWzAWdq2zpLs0zaTgBKp9E+erzCbPE023eMA4QKHsm3JBEdRktzmRubqH2PCJzHWT6+jCaF2KUPol6AyLHUdNBTQZh5lmeMsVyIBzjRYJWK7ZoXcIIrULhswYl3Y0FgHH6NPQWNhlUfO8wlTVe/kTm5Nf8ByAkuChTWyVc6vkC4LqU6FT8UWTvZwLGfnpAiCeqBPYteOYbifREF4gjaLbLpV6iybHODXA7wFLjG0dPTQV6B36PwwoNdJcCSx1IF+c0a/HKWMyGcWMSoofHyW96SnpovNhRZKH+1ywl/OyyyVV45ctja58s2fNIYiMlH165tgOZgjN2TFaeA2lBSjytHjxNUjh1wgWOxFu9k2bflxupYpdK57K4AEC8Lgwy9mK/SdPn8D8egYS8yjrElFoP2QAj2HEtNgAUXy/Igqzan/58sA+zFQqImJ2TscE0gxqpTNhB3O2eNGy8pONN5WVJPvh8iFA7vXy4qvPxV6Qp+jomBtFmo5SZ/cU4P+TGzeVg1/ux8TrLQ/fg7cIPuajPe8Q3Hes3LhxA+BzfSQ8TrvQAefSAfARLIgnbSdpCrs/Nu5mLscikEYRbtQPVkAPD/fDrRjs1s9YreI6Jwmxt5qfdAD1qfGuHf7uS/KgemmBe0255Zat5eM9H5VDJFyuWH4tUzWjnOm2ARumLJyTw2QvdQPeQrwG2qSG63vusdqt7J7KgMsU2H6mJvObX13R/uM/33pf1D51X0b7VPyngebh387i1nIE5nOMyFDpv8Z7cpwNMYZN2kHjpxkQkkfUUvi3uUKGsp8kn8GYjeiFYxMko0I9bwTN5HKdDPKKxZmbcFLuVuRhAkvlnvM7Ags3m311BJaMSA0Dolrc9RaKnI/QINQcchCSmIkT5XuYHAFiDlZVplE72565MyVmIbJaGQfyPvEA8R7HtzKgHZx7rvV/sXt9r410e/kXpa/AYiGg4HiCjM2XY2pN4AnAZQaLVF6nl2C58SqGQOIwzNFAUsaMyTY/SDJNs9MNdpzs1nGAaQjp8tS7b5XjmJ0XNTmqin0xrlcBliBh3fQ1QE+N+Z+8wyv+iPnISbkMWASESLKs5kYIlVoJtj0BJAAnODNBNi9ag6zjnhIxmcuMvEG/rch1F7EA1MQG09zRLNdcjZYf7YaUt5Y5ELk2xtORIPhs3UrnQjQiwbcZELAzoIR9ViJCoyET/2tMxzdI6jvec5xNR4dOxs7WvLOp0P+zhx+NhMT33n+XHtTHgi+aFl5Cq+DqzGgkpH8RRPRNeGFuYM5tEUuBpRMHy7MvPE2w3anQgpctXVn+/C/+EiJ4uPz+6Sc4D1XjMBlHKIS1ggA6MfcUWr1Og3VrNpR7dtzHWiOalR5KDRepBqeO2ThBlPAH5ZWX3yJ9YSvnakJjOwSwTsPMoxgUNW3laKxJrQLQQd6erViWLF5QPvn0o3LT1g1oHxPlu2MHiNj9lGcoxPbMAYS9x0IJiOWQ4gbB4V62OqX1YdROqg2Y2rvBgrmGNW+dM+fF3CI1y7o1r3/7+vUvr6h5+59uvTv876rx5r4oIYUTIisypsUp5zpARrhMrRbu7yMM/igXUvIaH3AUDWYAlTX6CnGDg9xAH3xA9DeqF30FFmluJUjUstKll96UpOPrSNCMFp0CLP6Le/X4zDAWkKqBcPM6IDU6BQblgwfzHXk5ucCjZ7QdtzhX9ksJ53cVA4KU4gqtHDcTOKfsaQBLM+cydH8moNJhjhDP3gWoxnvmCvFbnqWR+5Fjj2zkaq/G8xgXwL8NfGzku0roAUwhNRY7I0Tf5AC4eKwgNKfbKNwqa8aFYIaeUVUHkMbhNh5/8/VyDNI8CI8YNzdzLpR4HjUE4TvGIzWhSa/PVXKNJmElxqjSHX2GuPcpWk1VsyfzSqr8Lt4L5311/NQxzyRLJyE1MW8oPA0V0iSrpARMIMsCzWkOpplsFcMMHkzTVpKRIzmH9WzlKEySMxNZnqUJl/BsmqjNI7enE2LZNhvtbL4WtG2Lw9sI/SzRwt2nTxGufhYnxRzI0PXwOF+gHfTEeDla5sUIapZunDdvXtmwdiO5QuT6RHM/4QZhSzrDS6+8yMb/IoLethHot2PHnbGm9tC69Y03X45cKr00zXYPJM6mgfNZJ3cRXQF+9vCfQ6rOZ9xYYWZoavZjfh08eKA8hTl08y334OHaSizOvvLGG++ijVCahDG5+aabIvHSkfvuyHd42d7FDMNzOHSm3Hfv7eXmbZRUoIjWye5D5aPd7+DF7SVgriuCBc2SbiZQb3jINj/SBAysgkZg55d7KPLL+HGPGgmeBbZxdiAErZVrnJW8ZYLMtPKP//u/5j5jscRK+du7Hog6knZCbATdJeHMxB1nEQgq9gky6nPcRuxcaAbBYH24mDR3TDloZLKUmL2kZY9VmdAJLskrqPVkn+HUGCalkjcPMElIumYlXANYppBIahG+FyuueuViTOAJO5+/I2OXzzU1HJB6C0T1yuq76VLz/Lnhw4Oi1AQs5DHie6HipfYjHLUxaG1MtGV5WvmOppDu05ksjHbiWWaxYPUOtXAegUWNT63F4wSWuM/q1uN+eVDH1JokoDgcCkWNIHDPCcjBugPf3kcFLP52Ut1bNpxqwDTqJhJXYDkHsDz51tvlO9rQugFzj6bWFjDi0CgRKlDxjwTzHJ0/FJmbH+aYTiXQs42IY5emckb3Vl6+imOp5zivEeIgzlELi0l6RxCpbFvjidIeTmCpX0GtVXxY5DeFZprlPyPQLPGGf6T67ivGV4KcdRdh745fqPI559MAaTdDI/EyaqeTZCXHSEDbhM+4jDQZbW8yBy/LgrJyxcpyA+1F5nbNgY+jRWwFqCKQMR9ffbW/7Hr5pbKU/sd3wq+0UWRJrB+H23j2ud/TzO9DzklLkoiREozx9vFM1628Hs/XQ/RMpr5MFJ+vwJZV0kv03pNPvkDMzMpyz70PM2/NVLo7Tk2aD8vBrw6X0z19lamIe3qYQlLwJadoEG9Rqsd+Qa7WMrOPx9BkjDw+w/fehOTtIeR/OXu4mb7oPVH4aQbfE+jUeEMHCM9gZQHEIqo0+xj/wJoAF8sqCC6WbHBtfC+7+W8fehQ1LDMbNXf0Ao0BIqreRgKOcqZRvBXmDGn6uBn7UD8H8BQpMZQW8jAZSu7KuBRXEXtr0qNTL45cjJmYuM5tAAAQ4klEQVTk5SJwI1n4p1Kv+JLqXaRjCxo1uRKb4tLCqxeSqyt87TLrusojNSFlYOyRye+nuhdaRKza3HQCS2w4F3cs7NxOatBqJjgk0VjsM5PB3aGdAB4dcCqWSzCmpQUgbbUJFROWwGI8i2ZAbtKQxwFaLlfrm/JvVHPbaQ6Z8KXGYvyQ4K272/up4huCJ4qOlKjejPAxOBZCnssoUvlpcmWO0H0yNqfPNXVjTgGWGkT+X4Cl1hqyw1/Olf+P+zCFIdz2etQyStPn8zvTjYuotBC1CqV3lh9IT0sojprCFYDH5kzVIOfJMQkz1XGq30v+LLKDYx4r/UWACRRS80kurRY4LvzkB/UKqgXqRq1MzDDvq+a/gVCVhhQg6T+8VmpgsZrl1BCcsyGNDWcwaM9iR5nVy1wzFhFUhtb45aFD0VjdjdvMmhDAZpKvo2v9rbdfD200tCyFKGZzF03/7rnrfirjrYtIWKNxw8upMIfYdizfevtDzJfT5c8e+Tn7k/lHku/9ZH85dOhoOXqE+BnG1fyo+Wg+3bQ7/pQs5gULKQ26dT0aFhzgfLRoylsozvpp1fPmG29EZvLWn2yJ+izPPbeLWi3wiWjOCqesGZQWQb4qUHF/GeUdOzzXhc+sm9mp8nvPPPGPOY+1xvIf6QUTKdTBoUygtumhIFaCKFsD40b4UVOxSpVh6aFcRyi5A+HEZJZtSCvsUB82inA7wzH3SVrGkapUEfGamoXw57UFp1r1Dtes1cM5JijJUFiuiIfhabL6f67AaAFZRQp673qrYlgmV2geGnZkRZCGsVvdd9Zwy4VfN8V24bYywHqE2vmI8srRYjPqVXCtTgsAYf93seE7Kk2lRWAB/fWEZOmU9IjFfvE/T68m6PsAg5mig0Qwjhue731xQAT48bnFlGKMvS+5Ho/FJd09iNuR0Pgh7uVZ3LXfwWXlQsiNV78c3qw7k8RuLpM/8Ko2mKOQY5mkt1+4RJ5L7lPwxx4+HDg6YmAUgqZShVMbTLV4Ai3UKG2LhEURodBW02QNt6X2cT0+XDMakFcA5bQEMRhabnJpYWRFXmBlymnyxfw6VIwNG9xo33CP8kkzoK8TYhRvm14eC3ZH4Ke/4z8f1MnP89XpHZl8WK8Fr6CAYz7kvuq1pjDVuziF1DSuy0dw/evJ0nxSmltdzzIRtiJuMlYKYaIHUw9WJyki11+7BjOMmja05WiDdPZ7VnNrwQQzjkzP67vv7i53UpqzE3PNWJejx06V/QcOl75e8/UAK85nMOHEmM85XlasXMqNKKiG0V7govgxB1CgsnTCZ599RjDdgnItAYe7dr0MWf0VmjMNy9zTOhzkVLj32DuuH7U5BFskHQYhHhsl5tm5HCDsxGN3Pv6ragtVu+4/PPAQJgzhyVaGQwsZYjI0T9ROBBY3ghLK+pwXrTcS503/d6XxxkZQwmUAmm7clBBOZthmlURIktWUAQwCwabiARJCUv2Ogt5VgJtCpK4PIVlTezqyCFKsqmrLuGjrIt5oLfF5SsEchtzY8f9qk9fAkp+n5Eyi9ZKUbgHFZ7M52vksChVVPMAMniM0FiTPLCali0UQZhDHt2Aq2fjN2iMBDCmEA4RDGoc5y/UMTDIpkYkZE1hC0wqmIYD7AgtSU876sB7fiqQ5DVl5hg3dtXhhGWKxv/DB++UIZS1SyibA1yAskZjh6WpPdQCdC8JnTc0t67Qk3NTu/agkxrMYauC4heYYC4lnAyTcMAKK6fZuyNBs+DGVQXXchWhK/RD36Sax9GGck/FQK/XRtdHD3AxBZBxExkZ4LrOzLbwkWRpmC9+NQCzXYnAvRIrGVCZERPyKKjkeOmfSa7cC+HFuTi6wRPFa+cIo6JSCTs3Q3zVg6TJ1rNTK3IQxJnqOuIaBc14vNKxYc7mx4hrcu94ZX1FwWg1KoGdOzDMzGngYK8CNGyS0oRCsGy0Ez243Cwfa4koBkFGtDYKa5xEgzc350fKVaE1dZSZpJO0U62YzRr2Z07Qt6aOAk+EKc+CS5kJod3a28JwIIGJb5tBGtgUwc8wniNnyd3d3Tzlppw0SGo8cOVo+/+JzTEPG2fq7jIFz4XNEQGloce59IsABF4ddMHFtxX7l/3Usyz/83RWlKf8SEijKAxppZ4GiiFtxcYc4D7DQNgyXrps3pKhDm8FPXs1xDDc1/z5PC5BwTTnSMRnZJD42dti1aa4ksZhSNQVWmiq1KRPN0GtgEWwqQq9mrCdzYSoEDWBwI3hsQFkFKpU6n2BUfRKIWM1odVx+n/9CYqYLdSYDOtciwgEsOiOrKvAcp0mkKdSB5jIbKW4cSwsT3iywGBcUT1TBWYCL51YLiVIY9BBm8bPQ+tA4LhLmnhqL/XrY8FVIuRyWbn6Pb0JjOUnY+hDHzCU4rHvgbHkdF2IPnIsxM/IYnjufXM0stTwXuZslqJHQAHKewnQKjdEFl3yIv10oLno3dowX55DkjhQPSyMEGJwLbcC5ir5AaheCh31u+FwQ6CPwz9wrgciSAm5+j5VkteSB323Do6bGEQlwkP2+vJ4agBuxnWBHuY8JeL8x+4KrNWs2CkT8FwmbbmA1IwDMmCRribjom9iUPpXrzfQC71FJLPBMSJKHwExhNGilP9R6pfVMzuPmdu2GUsPPAGZEmMqCaIBKCtImNVQ2YB+lWS8wT9aHNc8u9ES1NFMM5FW4yghA69ir0QgsAonxYGp1g5ZCYLN63RDEakQKi9hCZMdbukTgwi0t+zfG+OpW9zzBM2qqA1gzbUXCs1nkSVBx7Aa5d0HTl/cksBg/pUcp4lC829BQ0/b2/l0LEWzKs8U32feey/Ul8ISGyUvTrk5E/OX/uAJYbiFpKb0zKd6z+DVIwaS5SEQy62BGOK8LmBvINh5JtmbAGbdnQJJ3VmkWcTYXLD/atS4OIyxDolaoHxes1dtYVImIsTViUhNc4r7Cbk5vQWyMGghCG3DT5jZOV7maQX4xiiNVdRpClQtd27cuuYEnCU3Ok5I+paLayBzVUyddYJGxd3NyApdLJ58HuLBINIvMHWq1D24FZnnn1f1VGpzaVEQs0+xLTmsYidOIy1PgHFeqCip8R/JcjitiQtBuRjj2OKrsRTxDrdj83+ByPHDkcNTXDSlbxQzVBOskUS4pFwR6an/ef4YCpYdMoeJvpW+tmbjgBAQXtLEj/p3lCpGo0YuGKmdsROdKL0y49OU5QtvJ9WDYfZhKnFzCP7w1ktws6NgsAIT9dyJtwfURkZ3GnVTeLVeYnqAgExPo/a2p2w+YOruCXBUtFNeXDB9CQ/HcNZFs3pJ0imkReoaMN9HsF7jkQrxXK6gJLj6/ABVtMUJ0Zu6TQWMDxGW59uqukn5fr14XJo2gKBgaAj9qR1FNwuAkkjxuUzOF7Jwg0VGNxuTd1hb7JEMmG12tdcCP46TZkcIgI2I9iUCsmTwNTfi8rWYhdjX7BCUFQ5jnROW2cl7le5SbNC1FZQBzzvs0Etr9rAbXh+brWLcTLuG8mhybpmoKl/AqBvEfkj2u49zGsnbrxVrOjz3e5/ntP/z33G81x7Jl5YqYlEw0qnN80vQxUS+4C93P8iYOtg8rGoeqxzHattZ0hZsJmR8aSDZ2j6bS3FhsGgen0lTSe5HmyuTm82Z5mEyE9APt2Esqep3DM/mlyhYO3UNthjVZE3Ppcq4GKoAl0TjrjFSayx8AFgdUs8QpmYWJ0+Gm4O/kWAxlVhpZb5WYCp69kzFqZ9F2sEjb8AxJ4kreTjotKhdP3JPalBqL3eXITjXeZ4xkxOnYyuNcc4x7muCZ1Vpc/GNRtImJ5vgeuJUTeIAuYJOd472zqN/yYCEdIybExZgN4JVQ/lZayncpZUK/DI0lNUM3oQuqnw0T2ohJphVIB7Dw+SCZrm4YTSB7eYe0DVe/cRnk9HCPtoPQzg+vFSdQu3UBniQ4TJ4lzCTPZwHt0IYQVrynua1rPghDgSNXaXplkPTJoWWQW4ClS4ZRNTp0kL5EzrnndYONRSFvYonQgDzKItGq9cHPxXwJbnxOikoAGJ8pgYOcDu4mTWvNUq81g/OGN8l5NwGUc0RxM5+Hz7MetCAAAW9ENDd3nE4BA3hLo/hRaPhJqCvVTVcwz8usYItSt/HjmDcICFUha7OFPT56+PBZjJUR5dxjvW7CTGfdD5oEzPEBAuxO71XwaKm4HYHG6nqjtgSB23HMI8XCsWXO3ctWjRO8rF2rmeN912CshWzuk2ZaPK/CpHqemo4ULKKfcyU4dv7uCo7llrU3xEKp66naEQ70CFVSlA+7K7QN7VEXbi5eb8pBUaMZJetW6ZbZkpXEd1ArNVktwEUWalc1GLUPyYVQmzm1x6A2gyoliul1s2SR7yQrfCUXkmo8QWTa4SB1be4ksPhctcZSxUdU4KIqPOktqRDOlP7Qfswv4pwd1vXlmeluQU0NPU+qz0oypB1j0MJn7aqglqdkLKzJ0k4BKONZws0aqJ73mSZaAstFJrsB06YfnmIMdv4iUk7P25i1ODiGlJVoCDWIiTTO/Q5CzPWxeUa0b910PnHFk9S9dEPrdHMGWZx8gNJo1LR4NnHNCzQqaS0khRQdN00DYFMjiXu0LANHurlbeHbbP2jWCCotVaZ15EAJQAZLIclNO8h4oJwHN5uC4yQtYeryhc6BJSVicXpvXOuc9WUC7NK8UMtzg0gO66UIl7HAEkGDlRDi2cyyj7wk3pMH8FyD0R4Y0wlg0QPU042nTEEQ2lNqt5FPJvFcCaIuOAvXo564BAvaj6I9mrWvVhbdP11j4p2RzfweRqsRpFzztckcZCf/7qZsiDWK9IIK9AEuaoj82JtLwdpPF4tMJHSOAIRorUEtH7QkC1cpAGbKY8nDyDEhpNxDQTyrZcdeyedxDKygX+npKVgqQW6IgpHlA4QyyHAKZmbUK+gFVs3SQaoW9OJhtKZSG5pcvZdqEl5aKtuoVppujEFqYXFsyuqQ8wLSc0/+U75fayzb1q2NB3WzBLkqgQUat6CyqtJZtPec9q/IH/ESqQ8JLKpSgfQgcXAm1cXClOA4bU4feAIyV+CJc9gaL16JkE6cLRvrAKzMa6nAI0BI88hCNGk7+iRBcsb1KtWeo6J+LJtAT1NoTZ5aF2i1sNxw4ZGotZZQufNealPI1IZaY5nOZHZodjBJBsrNYELVYiyrYGkE4kCDrLVK/0xs7Q4kdwCLZRHqok8VuMRiFjDkl7yetis2bD8LYwLV1AC5EeuBgERqKoP83Y1GMmifXG7T4MQR/3ZNhWaQgYTOV5QPZUGHF8jBDJ9zSn/nR/A4F5LWelFplrigm+hLrLA4c3YgNqsb0nlzg9dkqBJ6AOLR87Sx+GOONAd8dsDEedf9JfCEvc49qDlMg7RUohrHlLeTgXMxDmFOUKrTpEsLNAfRnRyR5KnmiSUsFBSaYYnLtVdQ1dzzZAyTgk0QdINcRLx6H9FFAo3FDatWEuVUJXglTqtWoWbkNput75nkJ/TE2M6CxzuB29Y1ptkWsVWCYZC29NuBD1NKa664oZIbnIY2QKQTb3TTAN4E3uCcBKYqnUSuQvCx6XoGLqbpmyQpZTjQaOSsNInMHQqTSA+T5idry7UzEdp87ZRI969cieDidKeJltqNf9uyw8/ljjTX9ECqRXmdGDvW9iBasCaeez1yhbhmkrHpvY09EwpFlu6I5eWYBemf8xpLjTF49qkrgKXa5T/8+mEEfhiBH0bgXz0CkxrLv/pMP5zghxH4YQR+GIFqBP4vzXXZZSsKKGc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4" name="AutoShape 10" descr="data:image/png;base64,iVBORw0KGgoAAAANSUhEUgAAARYAAADBCAYAAAAKAZ9sAAAgAElEQVR4Xuy9aZCl13nfd3rv29v0NvtgMJgBQKwkuECkKIsmtVHlOBXLTuIsWmhKFCUrH/Ihqbj8xVEq5URJOV9ccaUiy0nsRDJF2VTFFiVxX7ERIEBsAwwGs+8zPb2vt5f8f//nnPe+3dM9HCDQZvGCzenl3vc97znP+T//Zz1tG3qlH7x+MAM/mIEfzMA7OANtPwCWd3A2f3CpH8zAD2bAM1AByzeefHLzlKy3p7XVjTQ7u5jm5+fT6moztem/7V5tHfylvfpTW5t+0ldbu770b093T2r0NVK735IJki5Vrrcu0rS+tpqaa2tpfX29esst99po06fzfTY69D6uv57aO5PGupZmZ2bSmq7T0d2ZuvXV2aWvjg6PgbF0tHekrq4u/8uVuK9+7Stev3E9Xb9+Q2NsT20d7fp8tz7flbq7ulNPT09q6+xMi8sruo5upkdgJgrV4/oXLl5MVy9f9nP2Nxqpu6cr9elfrsfn+/r6dC1dT9fdWN9IzeXVtLi4mCZ135mZ6Zjj5qqvua6Ld3Z2pOtXr6Uzp0+l3t5ePSPP0aHrMfaUmnreNV2nTc+n/0+aNb14ko3U1d2Renu6NdZ2PW936tV9uzRuxtnZ2Z4Ghwa8PqNjI+nosSOpv68/HgiB0L8dmtPqF61V/XduyxRp3tCclbVcl0xJDCUbKa1qGtb0f8jkmr/iXf5/xBSyry//p58t71qnLslKW1u7PreWlpaX08LcnL5frc2fVmxDN+FDm15IJevMOsbe2dB7tjMq2vWedq392upqml9gf67pclyPazMufU4/avTxPeNkn+k9636OeHq/NUsPcsk1kNnyKvaMrhDPmn+xLhnxPGi+qknRL/67f/BfhRzdjrEwzKmptbSgDeCPI3XbvNoBltrfAAxvZgMMG0sbvSelLmFBuUJTg3jhhVfT0tJy6tBG7tDDMGbAgI0EAABIBgctFF89PQ1tmM0D4DPMw/zcRnr1+Cu6Voc3daOvOzV0nW5taq7VrZv3NvT9DtuDjXrl8pV4Rm1eNmZntzakNmajt1vLffvXsv68sLCk5+0wKHTqmcr68MyCo+o1t7SRrl65ni5euJjOnnpTgHY9zUn4misCb715vX1DgiKgXV4S4K7l5++yILGaqyuraVkgtwYwdnZlMOIuAkWAQfPRq4nq1N8MjDw/c9jRqeeJeRgZGTb43nP07vTAA/d9n6f7y/dnNs2KvoAD4UOSeBhovK9i3wbCxH7LwKIVkIBJd1hhSU+kuXlt/LmZtKEPt+BLf+cCeZOyocv+2fC+2QoscbOyyb3GWkuUzJoU/tT0VGqilMob1nQvyY2BxAMFWAQo/KxxAJKxEwGy/ADcIQOHgcWAg8Iv4BeKGFACiNY2VmvKLOSjXW/923/rp/x9BSzNLa4WcxBdHHALtKrr6M2CxoNuxRxrXlDc4ML7YQemKZ4gHm52VhOuG1TsBkDSQwEO/M4PmAGK6wA+7XGx6hWoGfev/6VgctFE+W2eaGsCHsyPFOgsRX7bV/065Vr1D5SPt5askju/jd83m+tpcnIqXbx4KZ08eVrgcjXNia2g0ZrNprUJY2O+V1YWJRyxqMG80IISJAlMc2nV/8YKwliy0HkOEFIJN0ACO5OQdumzvZL2bsASjSpAGejvTwODfamntzN98Id+KO3bvx+Va1QSWd3mtb1Suf2s/fn+a3misuVZ41XRReR2dU1rYEDRJhLIs6H4vmh9KzQYYt6MoeAE7BIkFBnyi3KATSzMi7GU9cpT0sZNCgPShw0stY1UV9SAQqBXSwpRtLwHuWEfwVgsl7yHS5exwowysHjsPI+BxcLT+kzt5wAx2EuASflTABV/A6Q0Jx5SSy7a9f0nfvY/iLcXxrKVlLVuGxuk/vNWcdlJ5G79XIb46gI77eY6LMRV4jeBsnfy2nonfyavD+tX0B0B8LXBsNtcuFxvK8Bs95EyyvJe1qYpTbGwsJjOnTufXn31uMFlfm4+rSwuCCiWDXheRH0hCqtrAhqZdW1arO5OMSYJKwNck7SviNmU11oedRk7IGNCbbMHpif2pA2ASdiQaQaodIhh9glYdskkavT1pLsOHUrveeyx1KO/Q7M29Pfyal33Tmb9L9Z7sr4LzawfKvNnTRtW67VicME8RxMCLGVTBZCjeANYABwpQpi3GGFH3vSA/4JM3IX52QCWTVqO62blgNI1y2c/BDfeCix1ZsHfWU+AaGVlxWY09yqMI6yfDIKFseheJgk2hTbv9rqptc4z1nbZGs9WW9a4B9fifjx/7GHLvC778z+3BVj+dESCibyTrbnTaHiI70MtbgcO3rh5FgoQF6p1B3i1LVjl+3HprZcqT4pMzQlELssH8+orr6YzZ8/IHzSXlgUoTUwaaZ2yuPyLiWPamVlMl0yaLtuAEm75ZoLexisrvfrSG1gATFgO5hAg06bBoElhKSAs3+/aNSiTaCj1C2Tuv//+dOSee+SfEo/PQnuHGP6nIzp/UnexSGRg0T0wd1ZXtWG1aDAW/H7C+MwCWhqbdap8Gd5hmmMBS6eA28xFcw7TmZmdlfKYv2WhAJVqHfV5M3QL0HbAksErLza+nOIHwSRelHIqDMXPAnAAiBWbwt+SWUiWreDQxfypyVPBuiJfYSy1zCx/H8ASw8EPFMDSLnT+hT8bYLnd1rxTyXn7wFImMpxiFbJsu392gr8dYbEO84aAeOHwW15upkuXLqfXjr+a3jz5ZpqcmpSjVoK7tKIvMRNTXa9RCLC1ihYOUwizBuerzCF+BwjVX2s1KlpcuNYe0n44qfmsBRYTUDcZHOy3aYUzHj/MgQP70ujoaBoaGkr3P/BAGt+zG9vLKMmly3PshLt3gMd3urB/6u8rz4ZOZmsBKmYtYiwr+LjkI2mKNa7pZ8gFpmkxhfKutL1vlmhnqsygGrDgP8Qxv7ayHFY3YFQ2bGYU5Tr4VuwuAJTsK6uZKQUgsjzg08RdAEtCOS0sCFiQmaxwLDu+fnb82jxqAUsARct0sqlVG1d9IYopZKaSQaQ4g+NT2U/Dd7rHJ372b8Rv/7KHm7czAQuaxwS3gOxOIS1cbeFjWlxcTteuXk3HXzuuCM+ZdPX6Nf1uSQ5YgYQAZ9VOvSJuttHsLYTaIiiAQw++EQkcjrqNij7rrZhGBpYslKIlcaVgKBGRkxmFz0puSBx6OLb7+/uChuvNY6Njae/evWlkbDTtP3AgHbv3WGrvFathKDVg2WnX3+mc/Kmjxve5YUvFBbywzVZsQsg3AlPR/61obSL6ps0jE6FiBVkpxeaNz9uXSARQwNIl85MJJOo3o0hlc2UpVggnbUazrZGekJnwtdjnWAOW8tmyZrgeYbGs9tLSkkytFrBUvpHKFJKxHEiyiRXDOHiFabMzsNgXmV+2NwpAVb8l6BLvQTb/zs/9AFhCoGoTXuYqfGi1zZ7/cKebyEKC5rOzdjK98sor6cQbJxz9mZmdSysAiiI762ItCOxW7w4LhE3ucLhor30l0lIbhCwdQQhG4o2fIwgZyoCUsHczxAAqPYputeOy1zWJwPX1KwyufxGILvlvBgcH0579e9PBg4fSXYcPp3133e2wxjsNLDuyvS0g8HZY0PbMame+FcDSghc2DZHKdbETMxYYpUClibPTbIW/hX+hvOLnGrBormGW+LXatFmXFdWbFmNpwlgcytV7C1Pe8sz4eFrytxlY8OW0gEjrL0FEJvgdwAKAWRFlMKmzKptF+b7lGsFCMhjUgQUzaYttvYmxMA4zo82qtxqbnvmTP/8zfoy/9IxltU5J88o6ApWBpe5E2yILO/7IYsBaWfQ3TpxMzz73rELZV9PM3Kyo64oARfSavANJ8tZUBruSnYMQeQkhRPKTkD7j30NFiIjDQljAFtyttwcLsdCg9fII0W7den9Y7xsKh3Y5pO+tpTchpL3Ks7nnnqNp9+7d6ei9D6RRsZgqZeg2O/1OQcDCvuXNO+VF3SmAlwVobZPsRGxt/doa3XpVDKAAl2AsAMvaarsiLTCWVflYxFgysKyvCYizeVGP5hQ/BtdgHslTwjm+uraSluWsJ41gtanAdTaDWoxlc35KEM/iwK0rtnAS1xmOWY0VTeTJIGfOtak5cDeZbNsCS0xNYSx1plMX7CoqlN+LbDrXpwaQrbGtp1/8+b/5A2BhBgJYNhtE9k/8/wAWPOnY11dlAj355FPpzTdPKSQ4JyFoiq1IyGzMR0gQTYaWqO85fCVhk69VjEUWUctmhrFkYIl0uXi1wUqyvwBBNivh9/q/boFLpy7Cs3YqckHCHp+EEbULtbDxd+0aTkcFLiOju9NDjz6augeUOMfrre70umTm7/88Akvo3Yh62BQysHQIWJTAiClEaF+shETRNQNLNhus1YOtGFisDAqwkICJT6bpDT+ndcefZSXBumYSxT91J3zx/Iciazlnva7lvmWdsz/H9xCwLOurRHtKZAizqci1nauOiGY/SwGJCixaz7JTxKjlrynXiWgqr4rVaBZ/6Rf+VsjiX3Yfy/bAEgZF3dbdZq/s+CsmevLmzfTMU0+ll156OU1LuBYENMty1K6iDiXFxPztnN0a/tPGDzgIM8imENnD3txISIkgWMEJLMK/4sUEcCzwQfNJouI3aDJ8NR3O3g3HH8DiSIRzhjCr9HuBz913350a/UPpnnuPpmP3PxAXJfx8p9Rkh1kJ59+WV2Vubv79W8Wxt89YYk6BFvK4mmxgAQimEAlnBVjwg60rUhTJYfgsInJXNqqXpTJZQylhymKiLIq1NMVYIicpFIZfZiH5JyN86w8lubQYtIBRS/kFG0UuyGFZAVgUcq4zlPgeYCkh6JBnA4AVabbI/G/L11LSHfLwYpjZbOLZ6yAa448VDb0M+11Pv/SJ/zBk8S8+sNwirnmFbt0Jth9rURRWeY3JD71e+SVCACIh745MofoQuKZo9MsvvpS+/vWv28eCgC3IBFqWw5YMzACWLCyZMdVtWVLeCoA4D0VJVwCIgc4JfuSxARyMsQYsPJD+F/Q8J2wpgS7yL4giR2YuQkmImXwLuJKBxYAk1jI6ksZ2702j47vT+x9/XCAj1oK3sJ6Y+DZAZquz0qL4DgHLDljmjdx63QpXsdXDz9bUojiVX8ACiGACwVqWcd7KV+aNVWO3TgfIOzRKQ5RvRBKi2CBxnaY2O9EaWEuV/OjZrgNLa0whZzkHCXpapNgiy+q0YjBOEtX7YSpcv/hXgm1kAKgAJICkAon8e6sgM6EAliJ/ZXybfSthgpedwgWj9GarslhLn/rE3/53BVi2j+tsx9+3AouToio7O6idaaN+x9JiOtwRsPhzsXpM+LxyVL70hS/YYbushZ+fE7BI0HAIJtHqsFiQmKI9Imkp4G0jdXp1I0JAgKHRo7CxQIQygfCswGb0PgGOSUkYToW4ABX5dzwf2braOHIWx5OFeHRpE5i16BoOv+uvq9JynSqjOHDoiABlMD30yKPObWmXQzJ7jENC/8IAS7U/t/1mE7BoLUwgCS2Tx0KCXPazrAtY1vRHe2RyVMSMxfZsmEeYz0TgeuW/gtE461aJa0uKADZlCjmrmqmrKaFW1mqsvNdV/48JG9Os33EfgCWb665tuwVYyAwuiW+FrfCZKJOph52jnohbRcrFmpnNTso55NoOW3w4Nc4JI7vlc2Isf0bAsv0DbPdcd7qhdxKdbTWkkaO1KwCW2GaxsOSc8Dm2XxfOTglLUaoWitvIacu2XU9nTp1OXxSwTCt9n9AyyXGLYixQaqS3vXjeCw3N2rACE9gJANcBeKQ02NeZ+nrJR5HgwUQ0EEDGhZZCoWC42RFJBmgbEQN+h/bCFKJEQLRZX6toHoRJz9KrgsmGChCpb9rQhfk94euxvQfT8Nh42rfvQHrfB96fGoMD8fA7MIzbb98sx9ss8lZnbsEsNP47+Sqqx5BcG4fD9fod697UxoXZ2UnrqFDNeUt9DeZQpv/W3gYWwkUtxQZjAVhYI3xppPPDKgCZrcACKBXndStKIwZKoUAGFs9HYSw1YIF58hlAC9N6jSxt564U5ZaT41BTRTYyQIRJxvtyEt8WYNm6b/yzGTDyEQ7nUMAwFhtAtaUSsPydP3HGsh2I7AQstwrSnwSwoHXq8FAEy7rICB5zjsB0ahNRYxP2bszd7Wz/siDQ0heefz498c1vqQZI6dyODCxJCJZFqYn0yCFbaG3WJl6eLPDF6uD+MOKGQGXXUG/q65IgsJi6PrSbsGZDOSnkpXjEJG9ZsLC/9TtVf4fAhm1NNfWsalYWoM+AjIS9XRXPjYbqhboaTuPHLMTX0BjYlQ4o5NzXP5DeL2C568g9MW1b6rTeyuav/BF1MTSj37z2vs2fJLDUCK7BtA4sALGiQms4bwk3ayM581Ysk9ByqW629vZmi/B/eRlYlHME23UYWGu/aFMlCgRLPkkBkvLoZe0d7RHLiNT+cl3JpSius3zDAnK+DBt7RUWvq4xPwFLMIcYStTx8RUpBnXUE02ApQ5p53+0YSyWb+kzkVsW4Kv/KpsCHfCx/NsCyvSi+04wlEPVWEHOCU17NQl74F4Gp5yQgATaFYC3a3aVK+U6ABXv6O888k77z9DMSrAXRYQHL7ILSupW6T+aVgAVGZObBwrL1KUGHKltowlfqCmWZQCMjAyoYVKVyKXSC8Wh83bKR+vt69aXojj5IywW0LC9ngYq1UNBpJzQmnUABULl2c0rO5HmFvlVfopu3CTy7Zf64ShqBBUg7utJddx9JQ8Oj6ZFHH0kPPPTQrX6Wt4AqzHHdMVg+CrBvp0Bcg+PneGeYyybG8n2AhfR9vvCxVHksbp2AiRH7vZgFBViKrPUok5liTwOL2MSCUu2JDjoqZM1vwcyyGflI5VWeFaf+1ud2PlHewOABphCbfDWXg8A0N5tCOUO4MJZaGJpixbhtuXlLqe24pBpzuf7tgWVDwPIfx9Ur5+32ZGJn8Xln1vwtiOf3eWswNr8icSwWsbZ0/lFLEO/Jf/Dv+Cw2dA7Jsd3tNKXSOjtNeXutNu+WwRThmlVtyDe/8Y30+vET1lqzM/OqYFb1soSAokJuwtAcr/E4cfyFz6TLrRbIoaGuRyYJoOJWD+GQQ/Phf6GUp1em0eDAQOoRIKB9EPylHHVyBTeAoje6mlmtE7qg6AKRKTGnm5Mz6byKIGfnlzQIgQkRI72nTV9USyN04+Pjac++fcrEvS+99/H3p+4GPVve3qIbWLJ/oloffWNP0DbXrBgLWv5t3rO+QDloEYSrLid5XKuYQfoeMBGRM0MhzLws3wqJjLBBQNjVvk4Qq4FDNg1YA6rHe7px/iq/RMDC+i8rOc59dirfRjG38wg1Ca0oEHNCApyRpHqEcMlFJKgtO2kwgVbFPNdWpbByoWS9d0tEcGqmUDZjYDh1P099nm5Vxi2fUmXqV89ePtkCJubnU7/45x5Y7swpW02GBSYEv2IjNZoW9FICnme1ePWLCWQrw764CPfStwRgsbMs76c7AZaLavj09a99PV26cCmARWxlSRs4GMuyrwULIh7T0clX9KLpxmdiRyr3Uyp+T3saUOWxSIuBhd+TH9Oh8XdJeBvSjjSSwtfCAzcVccLcoafLssKbaxJmnpHQcm+PmI1qhIaGdqU29ach9H1OvWBOn7uU5kSnMc46unpUgKgv1RYxf2yUUYHLQw8/kn7kI3819Q+PvEPAEuaHaf8OwFJQ33PxDphFOwEL8sBYVmUCoscjEiTHqwBF/xMD1L8CFjdRwlS2fyrynqqGZBkAvIYCFqJCa5p/TCDWn+pjAKAClrwfq82dA0BRuIimz209asBiecb3koHFQA1DJX/F/pVgVPVx5Qom41MATvhgnOKQTeStXsPNwJIBw5/P5hTM5S0Dyy06OO/Q7X7P796e8trpatv8ficKtfnGbx1Y4lbFBAotFKZyoDxmipym1vYFWMLN9v2AhQU+fvx4+va3vp2uXblmgZwXqDQJNYsprDaXDFY4hrvEULoFEPRNARvkp3XzHzv89XO3fCpukKU/9FLYlkPFfK6rW20P8I0QgQBwcD4KVChobCoJj8ZcJE5h3rGB6WjWL3/J0K6hNKCvTtH1aUUsTp1Vo6kLlx1SFaLo92qwpYxcR4k0J4Sa733Xu9JP/NTH0+g+9WsBCt7GutcZC0KO69gd0Oy/2nLBLMiskfN43uINb0e8facaY9kKLM5bkX9l1YwFYKFFBT4WfGORyGiFVBX5ZZ+2x8p6CVgkM5g+JRRM9fGqwGUzew6nrIdDfZdZS1Yqm5yhsKRsvotJwlaCzWCuaa1pt6EyjzrYFZPLsqy5jfqmEtHKfrjvAyzhoM2mmwd5B8CS1+1WxvJWgaX+/rchbG8BYW77Vkd1mKgtOSphl7bEzALsRLD4HTQxfCthAhENcaZrXlgEpcvA0mIt3vTbQWC+D95//CtPP/V0mpyYslAsqylTUxueXJamgAVQ6aF1pHNTcqNNPPPm4DASCansJBhTtxy0equBpVcd8UjFh2r39qq3igAALcmAEPjlBYGXhVjd5Yj+YHbJecd7nNLvCmn92+iNvisyi2bEVl5/41S6pAzhdQRXrKWnV/ktAhkQjlKCPWoA9dEf+/H0gDJxPTDP41tbPQNLEU7PPc4dHJW3v5A1dBU7uf09K2eiL3nrdfnNtsCiXxJmxxwmQc4sRVNHdJ4oWjCWki4f6QGV5s9D4rqWF61ZjxQCphNJcYCL113A4uhO7REqxrINsBjYK7segOCz+MlCUfBZrumWG5mxMKeRThE3qlpvZOeyw+QeQXHWcp3tlHQGz7obQR/DecyYNjOWW1nNL//SnUSFbgf/f06ABcpnam3KUVvp+uJY1gqoBGVkSztN2xoIL/+twELhHwJDJmWYRPXU+9aiFCHA7n3im98UuDyXpuQkZaERTNgELGK1uWyTpyH/SK9YRxsl+fRiyXYvIEDSGyFkKDVVsvhiOlQD1KPP9MlZCygNDPTaFHKxmz7D+BfnSZbCUZjDjpQl6O8wIqIV1v0AKc+CU1omUbsA5JL66r76+us2ido65M/pVm9etQAlC5eHHhoZSY9/8EPpwzKH2gU8lkVT8jtHl2CHNc2ZlynKEeI69cvZn8D6sYnidrcF9Loo7hTCrgNUBUIoF324AIu7xjl/hVohQvRaO6EMcwprcTarTWbCzXwfAACTIOfJikDAgrIKYFnRmizaHNrOr+HfiZFGZ0RsokiQKzMb7KMASyv1AYWFrBEocEQoh4xL9XRhHJHY3Yr6xHOXrzz3gIYnsCQAZvDgN3Vw8Vuyz8Vj5FNvF1jqK7bD94Xmtv4cIV07D7eIQ72HTCuF6w5ucpu3WGDLfQoQOlMxNGPxrQSQx29Dg1L7kVlLBvrS8Ni2PU17SEhjIzpSow2/QyZnCBeRmWb64he/lJ769pNpYWbBoASVpu/KsgQMIejBjKG0Hu3D2CWwaOZebVoEs12C5vacGchAS0GgAQfmMtCvZk2q4QFkCDXzfPR2WZIPB2CheI7oDqABNe8VgGDWmYmRp4GJzYaFMclZO6OS+++9/FK6PjmtWVFEo1t9hRsD0r69nr/GwGB68JFH0o//5MdTn2qJ2LilSXrB8XouA+u+6WfmFo2b82daGz9Ek81VB6mSZUEOUXRVe2eAxbKIEon9kCWBEDvAIvOHL5y3JBMCMAIUQs4Glpwgh5M0HLnZtPDGC59It+abeizXdOkzOG3tvM11PDs5TKNso7RcDUHkeiWKFi7YQN4oUAUsFBGS3MCQK2CxjyU2gFNMzC4KsNRWqvI7AoqmQvrKqf+BHdX61YGl8rMUJ3SBKMZb+/5XfvFOGMsd7Pl3Bli2o0Z3phEDWLYGgrHjYzJLTkBs/oj/OwWOUwjsW2FBQvOUlGg00HbAUvJPuK77nW55oZn+6I/+KH3r699Kywozd8h0oDRoSWxlZXnRoeaGzJh+sQ9AyrkyaDqaXGOukJciRlKFE+XsRXBcs68n6lakaKCvK42qEfaAeqo0ZNbwLEt0/BdjmVNEahFBppu/WEq//DBk1+Ir6tF04t8pmwo20y42s6zNcuLNk+nk6bPaUPqdAGVAeSwdAIvmBX/MgbvuSh/78Z9Ih++9Nyl3rIpi5CqTmmYLJrMdmYnqW22EiknasVCpnmhwFOsRDnRMxfDD3EmpUtkEt0u68xrH1nPiIACLDGACNWEBrmTGxxJOW4ebzVjCzCC130mEOTJkX1EGFnKe+nqVD6SfqWYmQS7WXW3WK1Zw64YqvZ1L94vSWDscrmz0AC4zt6IUGauT7gCXzFgysBSwiLqmFrBsqjXi914HT3hU0vMDC7eFpVRglU2h8vdgRQFgtwWWStnnZ6/HZLbb4hVdM2bXgSEYi+3n+oSa2raIWGtbMnu3RoBKp/Lvh22RqLR1hG8NWCxkeSEZoYEFHwO1OGjOzFjqULJdTgsa6g/+4A8ELN9Mi8oVIZdkTenhpPUjbO3KV+mXr6QASzeRBLEGtzQQGAAsXSTC5XnCJ7NET1wBzIYABtAhC3fvnnHlt+wyc+HZ5wQqkzdn0s2Jm4pCzadZCTPeIrJqR8fG0ujwrrRLTbN7de0Ojckblu7hAjXFFNKEOto9/71X5HOhL70cvYPD8sMMWONx7MnYnj3pQx/6kfTo4x9wgk3xAZRN2tJsGVi2JtIVLSsBpjVBUHxdxyZVrHB15EQGeGCGiJbHaonaTvlslg7eUdWz1P7ELXzgSw1YmDdzQYBFa+/2CAaXHBXC1KCLHCFnMRcUtU0iWAuMAAjBNM6yi3Kgp3AkKuo5pWQW1ZISYCGVYSc1abZi89R4lzd4/BvNrCNK6PwVy2bOYcnAEuUC4VyOdQjHewUsjMdwunn+/JtAHn++vG7JocmAUhjLphm3Emg5dvnbLYylbO2yYepD2QlYClJl/1DcM3M+O6sybQrERcnTyC0AACAASURBVNXpdwDMptEF1d9sRYOCUZn7/V47AUtVMu7stnj47RjLqn7vXkv10LTeT/7K2wGWz33uc+lb3/hWWlKYGWOQtoY42Zxxq0kZVLJbP9Ee560QHYqitRIhKWyJTUVPDwsnHfvXZUbJVBoa6En71T5y377x1D+AhmxX5KmZLl+6lm7euJEmlTNzUecjzYgxdcq8IhK0b4+6xCknZlQ9bkcVHWoo/Eyt0Drn0gjsFtXh7KVXTqQLl2/IJJBjWXVCfWItFmoxmyExpHc/9oH04Y9+VL4Z5bpYKFva/xZg2YayoOnltog2BM6zKeHTWONygkNo0NBIpK47t4e/b9GkfKaSu5qYmKluwSCb5War4WMKxoJMACwye2AjRITMBHJUyCZQ8bFENAVGEwWFRUmGT4QXZhDnR7moT9dxk+uFWUcE+fkWSc5z5LD7FmCxKWQmnhmB35NNwgwsXN+tSsUC6w2eSlg8TJq6KbR5UmLfhNzXQ+F//oGF9c1oVeixlsbMAAoQGbBBfyXe1gCbBFTAcstDbgM1bwdYEEj3MUUL6b4BLK1kLIRlK7BEJ9L8gtHkdSpjZOxUs372s59NT377CQELZzEprd4l+CFcAMsuOV6HGmIpBi42jZ6bLE/5R6DPK0p4ckvK3I2MIkOSoAAcmM7IQF/at1fAsn/cZyeh8pcXdU7RtQm3wJyXr+XG9LR9JmjPPtUD7R4fSXvHhtKwzKdx5bIMKLGOVH7YB6fDLEvrXbh8Lb156oKyctU0SP6CvsFd9sFwGF1DYHT/Aw+njyjsTLi6vHZiLLcqgwCTJm0fs0PRHjhkYAtjKZqRKATAToZx5bzdAi4lC7R+v2IC139nEGOmDSzFxxZMl/E4Mc6shQZcdP6LlgThII0EuXXntwh8zBAkO1kYrLfwsXDuleYL7wu+sxX5WObV2CtMIZjN5lkpcuPs6Gw+1r1TdRMkwKeVT4UZFP4VUuwDWECR8m+ASk7nN+txU8lKIfAN62ETwvZny2LY6rCtfCu1uS9AVAFfvjrv3ZGx1E2cah9tkZQgXLEZffHa34uZFozFcJEPI9PxF7OTaU1mQYciGuRLEHlY10JhJlh7U0VLUocNTkKbLRIc92ht7sqmRvt4jrKTKw+mWEebxxbtpm0vW8BLWK6lGeIuxRSqR4RicSvzzjQ4/85zodMUxRR+9zOfUa3QdxX+VVYr9TpaU1oTcjM2ytgu5ZMIWGiDoL86zEyWJnUlOAyX1M6Qoz/o+D4oIOhT5m30vhWw6HNjKgg8sG9v2rNnWE7WOH6tqY0wJ4Zy6ZKyaecW0pwAalZ5KrzIzh0f3ZXGdd9B+Vvwu3RzAJsL3WJjcczFxNR0eu2N0wIW1bdocujJ0gv46DkJT+9XxfNHfvKn0/7Dh6rVLuJosyB4vFlh5Tmp/CkwgswMrHB4X2kNUPwyYRaFIOfOeUTItPGw2iqNnzVxIUXFUVw09E4R7NKFjTGzzSKhLJz3+FCcfWtTBwChA1yNseRyiXDiBnRZrux5joRHcoXiSA5dV2tKW0pKOgCn/LZNu6iM0yH17F+yo7YorLK/uEU2hZBL+3gwgwA7J+pFFLDyEQIwMbhQ4t6mOTKUzcwsrn5PeV/gxua6oTq4ea9nU6sCKV97M2DtCCzl6eOWt39tRTfPdv4QwgVN80vPNzl1M105ezK1aVLQgGjDRQn/7E2BjfTmsHwGNHMe3KXsUOVrRM5EPj7UqB5ap1QnF4EqGbRoosIiTFC3oeM+9hLBYoJhrP4324hMUk163Qk9RyYMAmgMbq9nDCUVIbe6wJ87fT595jO/k06ocTYtKIEOqHU4btdd+bpHx230KZ2WqBD0fhXNJlBBGzKfOGuXeL8uzKFiDYCFY2MBFgHyiIBln9pHju/eJTZCL9vo1s6mmJ6acpo+YVIEjn4rVEBTGAdA9enz1AV1KhcG297AqpD7isZ4bWJSYecT2mDtSp5bTp3O1hU70cN2ieKPjO1Nf/Wnfjode+BBC7SF00ISDZDIXmU+Y06IauQNkU0Pt25wVArh5R3lWMzWLJY1pXaKl3N5FHoviYkGD0Apm2FRN0Olb4gZt9rOPKpUXzZ/fJpH3ozRgT8AA4et2Ykd+wANeUhKcMRfQk6Lj8CNA+XydvKmB/wI6duc1V/dJEpRQMCFMLULCLe8ytwFsIQUAQARC8uYlRV3MLuYE+TDjtsMFn4OwDqDRjk+NUAl7htBCVC7fF/GE/dt5aZsPnPoFvbiyd2MCjGOFuPZMSpUblm8vbfMSP5FuWmpcwhnE2PPKckke2nCQVdqZV5+6XtpfupGGiKa0dOXZuQwvHT2XGpI0Ls5DlX+ghHlTPA1ODysqIbsVZx3hPE4skJZoQCNBdJTlieNCXWkJ+OvNRpU9VZYhO8EsIRg7QwsMVEWGu6IrY/mjLWxABd6bpnJk3b27Fkxlt9Nr736qoGFLrOU29OlnarShoBl3/iwNriiQG1RQU0OS+lVGk44CTcCBlDacRyap1M/N8TwBrTJx3ePpTFdpyFggfXZ74fmon8IQg2wcA2HnWVK6CtaLMSRq5QRYOIwdjuXFRKnOPGFF18xe1nKLGZkZFTrIPASQOFz+eBf+Wj6wIc/XAFwi7FEFbBbMuQNiv+CvrqAG5olThKkzWP0TC0Cyjw6F6kUyukvPDuT3Ctn9gCsLMhQdlDqPgJampJHY3AS+ty3s4pW8dn6+cNZYOIa+qE4kAPIOf+HDNsoh3A4mbY5jgjpXiSi6WuJbm2cqLCNtg2zlZaUgAKMh3R78lcAFuqE8tjK3snyC1MJUypkzUqrAucWG4g9FgoQZU0kqOVXyXOTgSUwrLCVmnuBcBnrXQOcsrdbDtjNjtzKR+pBxvy/ZWDZik4c+tx61fiLFyc72PLmK74HruEjD9SHZEZ2/ojs+TEJ51kByDNPPuH8jX5pQq2UMlOvqn5mKZo6Uw8jrTqkbvGDQ4PSlIP6hex7TgCUYA8IbHYrpZxaFv3SwzIe511dH3tQSQnLtsASmpS5ZRMUgeX9bMSY9ABHrulQZ/ba25Gb/+poBneJ2GuObGykl9WN/3P/+nM6j/m0Wya40TXRB7SMhLZfm+TA3lEBjIBKA8V/ACcDsAwg9jVFKJHu/dYEORRIcluXgGZYbG9MPpOhYZkqYiBsrgChcMZZn2ZmwBpGIydoepwzBLg4hTzPDxtrUZvq+s3Z9Myzz9s307drVH6XDd1jlzJ1lSxH5/me/vTge96fPvbxn3JNTHHexmlFsJHc0Z5DuqZnDCB9fSqiVOSqRJHYsI6ahDs2npfNgmOXEwgMIGxCpjVYVb/qpUgErJZTf6cV4/UbE37PgGSlR6adq8WdE1JyX3I41TKaNy7KRD/jRI5q5WCsMAznrOS6INgVZ0HZv4I/o0SIasDSAhjVdZGsSIuNvO3sAxETXV4OU4jnilYHoYG8YZEtF53mARbZ0lXc0sDsqqj5eAaXQ2gSw3HbUn7FDxIFkryRkRQmka+xDbAUs6t8noqpct1qnAzvNsCy2Tea0qc/+R/5SarqZi4arwwTt9C3FlQXOxgxtmPJmzy+rsjOf/Lb30qL2lgH9+5LD9x3f7px7Ub67rPfkQmghC2h+8rCXJqXvyUa2pCcpN4g+v2wBHlM4dGG/AJrWqg1aD4PRWq5gOXI0aMCoD5rHX/lyY9QWyxQGeV2wGIHnv0qsbg+ONufgMm0GiA5MlPWNAtlMBQkxNPmf9iozmihr4eu9YxaJXzhj/84XdQxqnM6TxdsxpcAFV4RLR6Uj2T/3hEBrBgEvgttWNf+4MilfMCcX8KOAFvwcRoi9NJQEnKOSh1T60gOdO/TiYa9ymOJUHiYIGwb+xIcKdAzUOAoc8KGB4xLc+o+uFlLxqbOwDIxk77z3AvpzPkrqX90XIxGa6VjQgYVSXJxYnd/2n3XkfTjP/1xmaz7Q8jZoNk0QJu7kRXPSn9f+XnY+CiOaNvAnIfJRvd7TD8cCnS2z1Ae/xJBsfkU4WH8bpQyGIQzwJAIeOXadc89B60BsE5QRJPLJDPgIjuxVAFjFrVQLJh+pOs7r8Z5Kxy3QgNtPRNgorEBXnaQ5lyWJozQoWSjd5a3AKyGfFeYQmUzGliUZU1SJGvH+ldO/gII9h1lYMk7LzYp0bDISa5v8hZjiSN2qzYK2Y8VphBfmVYXYCnokX9fcrXyLWPMeR+9PWBpMSuu9elPbul5qykMx5GhMRY1Xi3UjJ/LotcQE6pnQUjp4oUL6Q9+//e1IVZs5uyitF/mzIXz5ywcfC3pSITlpVlFRmLx0ehM5rBO5BvUxsG5uC620sZiqWkRV0e4x8b3qJhu0MLskUCjTb+JOrDpM9Ch/YuPpUZdWa7oEhcaMbqn++qOFpTDsgM0SiAxP7//kWDpjywOvoq77z4cIUb9zKFR3/zG15V1++10WZXDHPuAQLnbPxEHCRhhZhhLvyh+jxAAkO0hfV/4RBp/OPGiNgk/BNQc7bSSgYVrkRwHABNqbiji47YOGWoBoRD+MIO6ZHIBJGhAtGOn5hITKDQBwwLUdaiazLYrqm165rnvpTOqeO5QDktjYMgAPzI27HaVbQL0LplDP/ZTP5kefOjhEEaNh3l3nQ2Fe+4HYwQ2pSwtBkL7wlbCHJpTZ7WZ6VmPa/fucZcu+HoAS7STrxSHzVFaP+AvkrnBz8zJnByjoFWPGDB/xxSkvzAAPyg/1KhYLuZwsLhgdF5BGJoSCkv5A2+IWqBgipHRqi/S5R15iQgMTddhYXEOVACK/9U8N2Te91J/pfkkamRA8tpF/hLrX48ehjM2gMW+OstIlD2g4Hwkbv6ddyDAJHkJUygybutsprghwqTJa1tMnmxCBXve7GPxk+R9HkqG+7dyWraaQsV/U1CgKPfAhRjnr/ziFsZCkpDdRl7YzKYqbhAftAUpx5a1fF78mN7INUBwLl++lP7Nv/qsGMtsTJYoYT8ZiRo0OQlo11mdDre6tOAQnddbi4r2HdJpfF36twN/AI5GaHgHvhVpNdKl6YzG95lFOC9FwhN0XOOG4udFKcditOCxCGtLE9gLXxA+I39whtqrAqbQVAAQ/hJs+0dVmIdGZgNNKCL0lS9/Ob3y0ovpqljbvHwAPj9Z43NSlQRuQE7bA3vH7TfoRdOJUfQCLDgofcZ3uO4MthLSZQk3JynS3wNPK9dj0wwr5DskvxNmBg5OVoQxlRRyFEMfxYZo7hytCG2Pt9PLFdqbiJU2y7wclOevXjewXFQuS4d6rxAV6hcb2CVnc4/Wr10+rk4l3H1QPpbH3vc+mUN6bo0VR+iaol8U77HhQ1iDERagdjIamy63cpgVm71+7ZoYm0xDtb/EuRzGLfObNaguYibBBtFzA+A9MCfN2QrVwzhS9d5uKSBAlPm9cO6s5xo/3T4dwEZyXzGtMFTsWtW45headpjTd4X9W4GJruEwsxmMQBqQoBbHwBIOf+TfVwr9airEPONoZ2OXUDC5SwAL16gDS5Esl22gFLIsA0ruuQMIoV6KYqw+kPHakaDwhYAJhdmWTW7AYW9WHu24bhX0qCJFIeWeH4MLSjciTeVVd8qWtYlRmGxW4FaZeLrOr/7Sln4sK9zAwJkX2CIS2yxaOMcFua8dblYsGkimkuRigNbT0hrfffqJNKPjL1xUp/eW1GxDgIBrmfAqh2VrcfG601ya0/h6lKOxSt6ENHEvm4Y6l05pgjYJjw/tEntx+XjE/pl8Ep7opRGontOf/bcYcZlonirqRMqiMDOxCSJsXKM2GWSqGY4nj76wXAfGIkB58MEHBCwBmu7D8tWvppNvvKGWCVdUK4RGpmUBRWnhBOxRHdCBvXK8Dg+kXjQd9T/O1SAIFlEoFsHmmgRjyQd+I5wIUfSJASCGABdt+gHNF/VNnfocneTQwlNyirOJ6WQ2ICAgZwWfiAHIx4iUzNnQkMui/XPK7j175Xr67gsvp4tXbmi3NlIP/hFFhXaJsaCNSbajcPEeNX76yMc+pm7+o16LFbMWZfAKoJZy0hZpE2j2tew3iTaZyfUz3JOQ+qzmp1/X3UW+DNm8xVFXwEXvI/MVR2ibnrlXhZEuCIWdaKloTr6sv0d7CxzT7Wni2lWznl2KLPLcPG8Ai+aYZlYGIB3LoajXPHVVjp4FC4CZOJqj6zrpTIBC2Nhrlx3TwQaAqDzeouBwIjNHGgfvRT7IXWoSFaLINDOWImHBRnQxoo321+W9ZcYR+6+0jvQmtrKJ5wiTJ0oLCngYZLKsB3sJcCmvSLaL/+qgUUyglq+lFlXz9YrPMYN9fYtkrKqzHhb5FmCR+GabObR+NS59kh4f7q8peuc+H5qsJTEOKnY5lHpJVBqEduxf3nDYCL1FCiLjdAwvfTxgG/aqtbEcvUpDX9XmgZ20aYdtaBO4Mxo0H2FWxa0jH/rXTqQMKsUO52cXFDJppawcYMmLVVE9JkoTUxoPh+kW4AmwFKq6GUzqPxmB7F6F/ndLSx07dixnW26k1157zYlxF86fV2r9DQHLjEHLCV66DLksHRtNZc2OKjI0IkAJYOnhi/QdAUs0+wnKaiYBAGuOOIoVASdRjjH0w+4ExAMCGH6H/2VEBYKwPhp3LwsoqLZtCPTsg9DvKXCkixxRtshAJq9ELEefnZVZcU79Y1546VVVO99UgpwS+NQ+YUCOdM50pul2R6fC3tqo4/Kb/cTHP54OH71HSQIwFoEKAMVRGTASzAX8sJm1RA4F+TIBFBEdil6xZB07/8PLGoAXTvnspERGpHhgyKTL0wkPRzLKZDH7QKJLXjinkYIAH5l/+XplbVGGsVkVYNCpCXMyXYkEodgwNasjNLwxkU+BoE2OzBDM0vGpFcVm0fGYMePdloJsZtZJn8HMxgxifUpUqEhTpcQYk3VJDVW5rMZQB5ZiJhYAirqrlqO15KmYIRoLapw7syArRmhD9vHENT3Zm5L37CrIAy3svfJl1oHFhk0dqoLF/OqntjCWOWggyMbGta0fGnRJrOK1l48rijNpWmiPtJ1acUiSmWqQNz8QtROdYiVRQ0HEA3NA2sKJb7lsLbcLcChazGVK4LLIxhOo7FZdyrC6lXXQO1TAguMPP0GnBDuiCa1QogEQ08f92HS3DCzct2rKVJtj5gWNBdpXaO6/W0IKFG2LLUZvzKAMj72yq+85ciS0oubtlVdfSU9+89vp6pWryieZTHOKinG/8IFg22sbrq+k3aOD6YBqfQal/Rs0e9LfRSbsY4nDw8IUIoEPuk7iHPZ++E/wYSjsrE02KLYCy6PiGUZIlziqmaHy5LPgPGHD9TvLtgUsrsANafZmX9R8zOgeZ3UE7Isvv5au3lAfmXYBi3wqfQKuEYGgO/kLbNb0uSGtzY/+2EfTo4+9NzUlH01YiwaLn8bAQjRLfgw71HMIGXXips/WnBoav9dXpz6LOVSABSEnUa0IPS0HJqanpMCWzViGR8ZsguLmQMFxnSgWjWZZRe4J/XbijzEbALAo7IwoH//NaH6IXKEMqcUyk8oA6NkHTBwmDnMjaC03wF8VwAzpiK84WzvC+By1Ehse8KRjIKZRJPW0xMp9dJA6Pp8xpZCYPOLqzd68WcsXCeXa9eM3SrgYUI9Xy1nMA5QQczjcI1xhJ3neG3V/DUMtGc1lyGFdYR20zCTC4pEAu/n1d395S3XzBOefMCkgMIjPdlWS2ozCj0/TBkDJbJ4IXcfOQtuC2dTg3Vbo/F6GiSmwt7r9KmglR4AysJhekheAppA2ZiPelAnVJ/OHJDm0LB3kOUY0akrQCKRLR8JcpY3YhHbY5kBwcYR5jHmKs61pSsyIsu1foXEsQ3ju60DP72vC4Mk3sEQuDBETTg10TY+KBV956RXVCH0zTSoMOqPNMC/GUvIPTGSZL9X+9MuhereiKuNDMod0PcLOaFOKDzspEiTShN/ITlXSwufFAuMITV5sDoCiXywC+t0nR3dDIOWcEc0xzlvWakkamRcg5Apnrk0mq0E6Gm2zQcmyndY9Xjt5Rl+nVGOkojltni6ZQ/04QcfHfK5zm/xbTT07JuCHP/Kj6TEVJG6wJqqCXsK8gLVyIBugIT9EhFxRPsFTeYUPIaIrKBVMOICFaFhhkOW9gAK+lGvMp8bXo/EMD4/ZPLOZSOSJVp96DiIyOIALOyGK5PyZ7Mz3KZDO5wlWg38HuW6S/CaG7U78NjGw4SJx0b6GYlZkFGkjuqXWEsimne2ZrTiHBQWjdTRoOoOXIkb6HOd0esTH8hQhcdbB5y8Xc8OmTXHybmYwZesWMyf6sEhRmQTUzKjiV0GWi2nv+S9gHZEjr0gGljow2IFrEInfbgaW8C+WV+z1vMfy+/npFmC5JoHi5DemgYmyD0Mzderkm2IsL/ssHMYaYVgGGlEkD4LqTU9QjtdktoK2xrZ3+Aw72pvYDgSDCpWj7JfZ2Wk7zAaVm2FfS0428mLpM67IlZMOm96OWhbfobpw3lqAfPUW6/C81iapRRfLbASVizdlUOQKeUE8/XnCNiG6x5BcNbxXzaa5zez0zfTUE0+kF777vEwXpdQLVIh8Iej2ymTPfLsYy4DqfQ4f2JfGFS5WW1un9fMICKpPPMR0ktCRj4CZiRMYx6R7lWpsgDTAEj1vdSyIQKVfm53K6HC+654GFx31ISYCiPSJXfXo7wCL1xVPcWYtS5Kkm9Lex18/ld5UvtHCkjY+bSrFgIaUqDgsRyi+rnX8KGgtPe+j732vWMvHUkNd/FcEQpgl9J2JKuDYkGv6eVHgBkuBPbBWzs61PyMaJznxkDCyE9yQK/xkRMXKqQJLCivfsE+mS+s/Pr7PIMfGgsWwcXHq+iB2nkfXYNMW9oBsOGkN84gkNk5/09iuXb1iZ/sG5hRyCJMCRDITcLc0Dyf+tUx4asPzDXvrljMbYCid+YrjM/w1OHwjOlQ5QMkpMriEyce6MHY7hp0egEL23SzPdVOobObIEMYPFAzWDbsog8lyXuTUrLc4YfP+DxyI53RCafHDVNshlF8OelUAUv+mgL6nJkeCy/cxXevp1z79n/gjVR7LpVlpHJyE+o/mQAg7gvL8d55LVy9eMGU3gvkhsOUiVTkWhO9B0JiYcE5F5m2XHAiduQYoUC5Ce2SIRhq7+olIczCxNHzuE+2mbijO1cn2LBPoM3604ci7EEUG/PiqUqPzgm2dkZjsPE7QO7O5YjeWaMRWHZEhx5e7BVj0RzT5nr17rQEn5VP50pe+mN5QJzYfVAWwUKuDpz+zNLZkhyqUcdbuH5efZVStCeywLf11o/u+D0qjW76uHKcoznkz+gB5gCWfXUNEDaZCbhD1Pzhyo/4nNgSh6mmZY2z0PrErzCSAq2wSQJqNx6a6ogLG106cTpeUG7KotNQ1NDInJarJ09CuEX2vmi6ARXOHqXJEDty//jN/Iw3t3pcEXTbZ3MzbmpRxar4VcVmSX84ZwNlEKKX9JcvWbRF4XvtDMsnlyXV/ngVn8EU5wvkXYMEUwixDbpABmAYRGQNLdtaDL2YQ+fTGyD6OFp1WcJqbG9dVCS7AImLpbveFKeRqYduhbEPLa2h/O/5hxvwsU5FGWOTYINsOd0vucVbz5Wxq5iInN+adlvvKxBrwfKQsuJ+K950unxlHaaTlDVoUHWDtTnYR/kYmYPSRB7SVZQRIVHLr9JFQpPZyAi6sU22zFMDZrrCzvG0TsKAv8xVa+2P9VsZydjI89tysISFkUtC8L373uTQ/PalO8WiEgL8KTCwM+QEwf6x9s5CAaBJcjqnAaViyVZ1lSZ6ANhl5AVH4pVC0nY20XozkJvqTYLOajUBjMRGcdRs0uzAWp7gBQpWDeDO0tAAkT2hBaNPcgjKxGcvLQh4Yug2wUJmtDvZKq9+ze4+FCA34pS/8cTp37pwjXgtiGStyujoPIucFEA3rkLbpFtDsHh5Mh9T6oFdCQYKcs2JzyNnAIj+IIzY0CsJ5WbJwETQ2IZoZradx9tJgSMDRLzOyX+ASSoF2DWuutmau+DvmQUSGLK16huiHt6x1O3vxSjpx6pyYixy/AAuRD809ldG0TKBh1arMGxgL833XPfekf/9n/mYa2X8oA4tOIhCDWJGTv5gQsDVs/lJugR+jbBSzL1bSuTWRwMfzuHJYz9pF3oyec0XzdVlzy2cxhQYUQeqTU9kFjThGJXs4dDsJq7H+yAHAgpOaDefnxK+2arCx2aXPTNy4nqZu3BSwkAQXjlvGEvk0ilqpoDPkJgAmNi6MMY5G0QgjoEB+DW0/rQB5U2lfGan3ERLOPhItmvNTrHg9E9mkj+9tqhdgKWaMiVKEyDPdrxhfqf8pplAluzHaMOtq8uuwdH6aYlLV/873Lmis7YPqmnk8OzGW0O7QsTVFhbYwlpPXARaFxvQWMkIXlIdyScluF8+cTB0SEMyi+sPHYdIZAe2NLqXZZeKg9wILNy+Sc9WblQmnzkF2fA4lUjHKgvUS4qRADtvTmZoRWvRGcjgSrcACts5TDpswTITQei3eUUd6g581UPQsDXseYcl9YDy4FrBUE54hvbAefu9zDHW/XUpS27NHppAuePH82fTlL35R1c3XBcazdnjTQd1JVgYWwE+jF6vr1OQPq63kITlwB0gFV4iczFvMFPxRdkQSttSGX5Ep4UOpNGbYJFG50l0Np22/tDiAzHOhKWEGzHUvZxGZ0cVhZBwA3y3m2KVMPO4TG45mFaqKbi4aVI6fOi+fBkeL8pT4YJQLo3T6YZlD7NYVFSsuARR6/j3yg3383/tr6Z77H5TztkvhanWv01hp4h1aPnIx8PXFiXzksISz3w734sx0s+/YYHEuErU1Td1XJR2aC/wVE0pbwNTCvAFYeuVUdqe3rBR8oJzlhOeK8gZML1fKcy/95/waDYtoGkfVXlef32kFI9Y1plX8IJhr2Qzl/QtqlmWZyf4IX8V7hwgkTxHwYQAAIABJREFU4IJfSGxB9yDnqozfiXgah0HFzt/CGiJ+YtKTfSLhf8sMMgtcvRVHYZZsyFntRZzz+NGa8rc5JJ7Bxn6fAkRc3+Yb9wVGij8gZ3IbFL08LcDLDMa/LyBYQVJ8U65/K7AU5KoDy38an9HFvKNevSIhBhzQgkL86cmJdPqNk2n2xrXUrYWsGu3UHERr2iQVXcyx9EIdnTugSW9IoO0LsZ+BvBctspxu60wO6dNkycgx2KtalG5FfnwKOr4AtDibzB59AQbAkm3cWJQAuiCRocFLQ+KCoIEX8ffqKEmAtdRN1BpMlQrUelJQ3XnraxicAJZ2AcuwgGWPAfXCWZ3VLGCZUqU2NVKwFvpwYBoUAHaZAO0llcvSn6ucR3fpmQEWXdnZpQgrZgCMRSC0KJDCT8ExFKWAj42I03aXzJ9hbTLS9gEVRyEAI4VJ0fzMGU7wUYWLyXGhnqaTtpfZz8JcUow3qySu7x1/I53QUSDrYipxLKe0seaOvrq76L+i98rSUe6HNqHmeXh8t4Dlr6cHHnlM66UQt3rAELImdG1TwI7BAtbMGoCl9RbwlHULjV2OsI3s6RJGtf9Cz0lS2szMtAsAUT6ci9RQ8p5LAnSPKNgLBybywvq3d2CCx6YHPEN7R+ZzD4pO8zAl03V2SvVMzrtB0cmMl4hFpTARoVAGRaHYl6jHcfRFjbAEXeE0hi1lAKOXi5NAuW++hj/vyAnRVgQvlK4ZdlaEdVDYVEZSXAp6/7R8YJiy+B+JEi7IPOZ5nEgKu8vA4ltkUClyb+nP/hSLfbjA/NrkJngLwOLPV7kyWCblemvp737qP98MLN87r4m2ZpXgavLnZ6bSqy++mJa1sD0sIlQq25zW/6AxYeXsEOKhqjAVNJ1ENxKzVHBnF5hDjzhro45igxAqg3OojlCpMjthI/gJ0MK2i0VpHeJrAUt9IZzerC9ofvQB4YmDZthmDPEIlPak+xfxPf9W78g/e8ZazCUS6vLnDSz81UkX9q8MKxGLZzlz6s301a9+xcCC+bgo3wIl85h5OV3TwNchoe+S/dLQMw8P9sokUihYv+vWPLqbvvN1IoKGJr0pn8eMwMWCzDxgl9NFTin3IwKLBkKtTYUS9QmK2aRyqr2T6gRiMpEGZNLYeYtTPvtJOZVgVZ+5KV/Q1596TuHmG6lH5RKNXrWkXNbaaqOQ4dsn84opWVrWGUm0gtA4R5XL8qM/8ePp3gceVW8dCbvyQcje5TxoRyswg8s0OsKFT0T+FgAS9pujNeaOnpfQ3BF1iRcyRt7LPOYcpqDmfWiIlpkNO/4dUdTfuQ/PhemDD6VDwA2DwXxDAcQuChZlUqN/57ROS7ouzwhLB8TtVEax2imZBaWMBQVm9sWIs99P3xFQwBTC2W6lDEBZvlC4ceuywe1/JGqpa5YG2iWtI+v74Bf6v0iqyGYXJrFMQfYAiaM49AFbfHk9uA7EwsqkBbBk/wrXKAyEvQnYFfAooOngQvytHkWqP72lvxAf73uAMe7RmqdYbJ711375ZzcDy3Onlb+g/zApOJ5iWW31Xnz+2dSUv6CbGzOx/Fdi116w7MDNDxObMsySHtnzlL23aaGZ6FIYFxGByIVB+4G4DZlBaGmnXSP4Wii0TYecZB3kDfAIDleHHW3B05hIHiNtul9ZokF9rQe9gBF3D4QOZ3vkk5QJaEXOSq4CE5N9LiGKVZg0hEOb1feOKAOFeKTUw7xOCVi+/KUvKdJw3VGcGFfY7niLfV6RPksWLgdacaYQBYnjymlpdK0nxQasTQEWEtgIDbMBbihyMaFNQJ5OpyIRkYjVmQal0QclZPRZxe1EoSHZsWi1BqcnOkVeLMO5HvIvCMz4HSZWHP4eXenJtr4izf3lbz2dzlyZ8GHwB+U3GdR6kMWKhiRVnR1CjsqchLpdm6lPZuBjH/ygQs4fSu0CFhLlKDqk+TSAZs1r1RzzjSOZxtKt87GDzcCsmNpeyQBO2GioHeYLJi6UH8dtbOqoZKYup5Qu4B/hRcU25o/HKXmwchRIcoxJOBizdyFv/nnVKa0K+GlR0RSDhmWVQ8gMilmhZHGpOvi7UMzmSzAlm63kr2htrLYBFMaEr0I/h6ItCMt1wzzx4XOskCNgWSES1ECxO5IlJSJtEaYJ5rtpjs3biIjJ7NTalgBGOXbV+yIrfb53QaoRLhh7MR+9B7LCNeO3OyYWq+ySivFkQCxnFvlH47Vz0MsU+d8Alp+L6xRT6DtvTjhDg0ntk9BPXLuS3jj+mrx76vjGypptFHqYr5d5VfgwBDKZEuAzaLjBEJudgYsCs6hUipKhK1OBB+5W5Wy3BCWaFXkqVHyIKeQDSPV7wohR5RHPnc0dLqlNC5IjEDjdXHdkX0wAC0LgVH+f/cK6BOxWGqSsd21y6inMsR4twTDQFFNM9zh46JCdm2Ronj51ylXN2O40ryINPyIk2Zlnyh7JckSCyLalTmj37uE0pJ4qPZwbROiSbv0wFo531c9UCXNEK6FcgksIHfwPhy3tJ9iQ7TqmtYu+Jco5cRhadUg4ND2XWnx3r5NA23HruYl2nLi2FsQgTimV/xtPfTddnZpTKFcp/Co+3Ksw8pIKBQFrsndRFADLPP4eAXZDTObehx9OP/KxH9P6DftatLdknDiao4AznI4lAsGzuGVCnncYL+YR8oDvYFARqNJagI3H/NO6wO/hc7qeo1t6LzVUThrMfgYcwLAG2BL5UMzTiCq0G1I4sYFDXp2fIllkjZBnWhssLc17nty+ETkxYwlFWlLm2UKuFbK2jg0YyYxQxWBHME2bPCgT+5XK5i2bL2TJ9WCYbWZotSZWmGuYU7o7JzbgAojdylcASzBZmkjFMS+dOZUjEMQ72z69IuOUyiDejLicLuAfeDvYzpNa6cfe8w7Lz7cJWCAU+fph0UU4u66IPVTd/7/49BZgefK1q/oL0RZ1LpPz77S0MGHmDoFBpxOHMp3KTrOws4rDNrQ9E6sDL3TUhLrRy55ns2yInazKJlybnE1r0ubLOiS9qY3XISEZv/tQGj64P60JhOaxm9vlY3FFczAWgIWF84ZAu0gbNVfIi+AAcwoSC21kw0kYdD/naOj35IHQCaw4ag1O1gAtlI3U9vozZGZSA50AF0+5qmUjjwHwCmBRrY6S4147/mr64hfkY5FDcFEbEm0CsETj5XBelkO46ARHx/20upDuOrg3Hdorei8J6NE12SBxpnPQelS1u8frmS3VlB7oWmaDHPTOoWYkvnECn5TBQL8S5wi/ip2Q0MZ6hEkUrS1hnDQPpx/JirJjJ2Wyfe+1N9JzyqxeXu9SuF/OUU5DhLUSRtUYnHincZGyjymEb6ZbyX0HDt/tjnIDI7t9HCnPCmPBsUoyhJ2VbIZsjrg7m7Oeg3Zbg2I6CbCcGax1L6ZD5HBEUZyLAlFo3BfWpXHF4WexLnGPiLawMWcla1wLR6/fDyPAr2TQiHtSib66JjbncDMh8dI3Fgc7Z4ixXtm092YVu3NkLqfau/1EmCrYoZhwZPbaOZ3lxQ232bRW1iWvJOdf5Qxrm3/e5QE6ro3SnsLX6Ir0jIiRxRFsCYDAzwKI2hkvV0OpfJZ+8nUKePtz2VEbh7LVGXkwQ7/fySuZXm4BFkDSLgNvn3DIW2nlXVHuFT/CWP6zWJfCWL7x8nm3OkBQOa3vpNoUzs/NpM47AhYmB5RXS0N9dTTVoX5uOm2o74rUQ1qVl72Jr0CCuaqSdR6oh27xylvpVvXs2NFjqXPXeJrvol5INiM+FidJkesevTxkc0gISZHWfTThXZp8js1gHrTMBjlTaObfZpNP7nEtCxvJIVpvzhZQxGTExmPm4kwWUtYiilTaAfIuayA73CKD88CBg048AyReF7P7Qx37MSVtibMVYHGtiGtjoKCxhDyTr0OBW3M2Daux9v1HlGmsDno9JHBpkF0aHxuaRDgeDh8SD+Dxa4w++1mby0mETtCKjFqKGAfUSoFIE9mxmAd+OoDNGzEcnisAtJ5zQTTjktL3AZU3z10WUyR6NJh20w9H96WAjg3rHBGNB4DjzCJzL917VD6mj/zET6dDxx5wZTM+JTY23egAi/AHZcciYFalFrSYbcABPVlc2t2CcASYn7U5yVXBZxSO2Ujsiw2MfAcD473RgqD8TKIhPikaaUXI2SsASGtsmBKuPCaQYFCJXJLwDQEuwU6ch8KG1xg4e4g1DF9ZZN/GK9/XCr/SSGY7RdlWp0MA8I56ZpOesdfMJe6HJLppVJ4DMwibZ9EcA5miJQff90luOjCbs9e3TQCR4z6xue0XZWsW5Rbj40niyBuwSj9lgtACiRazD79MgHc5s8gnARRn92ZkSb/2qS0+lq+8+Kb9IJgVywKEi2fPaxHUXnFHYMnaHxRnobXxO9ekCWZvpoXLZ9P67HX9rDAh/gVQj/wVNIScgKx0lxamSwvEA46MH0j7H3okLe3em5axi9UqYd3OA2gja0c6vHJAdA1xmtROrwtR97Qgeq1EKUwskxrscn1Bl7tUtNipKEKb8jCWZSosEzL1ZIZ9S5v1MCwQnuxsyxoIQLEYZTkxnUc4c3gQobpLh3iROUkE4bg6x/3R5z8fqfwUAdKSkOxLU38cfzFXa9jdxjbOaV5x79v7D+9Lu3QkSI9YG82fOILM1eAleuO5FdAwZw5FB+jY/KtAhb2O2SIfi/xj3VSFw/oMiNStRMo6zYrIDcEEuqmTGk8KUF5TZ/4byl+hWx+fe9e9x3RUyC41qzrjymIftQob4LPUvTBrtMhURu4HPvyR9C4dC8IzrbBZOZFR84HJHM7UfIQLe1rAQlIkIOeOd3rGSiNT4+W1CL0ZdBxDnrR+zaGZaGl84C3TSi/Q28LX0TrVAVl3GDsDizcT66B5sN9Gnd3whbAOHKvihk92tKMcA4jdo8VaPg5dt1Jng+XaNZzpHgkyYYBDQHhfyR/JvhokKYcX2egFWAh8xGbNgIT5CFNiJmAy5TMVg4gmWSgssru5Zb8UE/lPaB32YMmKz5GJ7EiOdibZExDAkhlZK7Ml+EfFWzyuEP7IdI81KYTHoGTziD0S7LQwpU9/8hdiXgpj+fKLJ1Clpo43lZk4celKpoVkjLIbNptC9SrJdhKMtECdcxNp/uzx1LyhTN0OmTuKeDjHjQI7HKqi9Ms6IJ107w56oqruoken7w11q4P84cOp6/4H0pw8/8s9QxIm6DwhRIBJ15bQ9sxpw6rIrymTY0O1HhtiB82VecFChDELErh7mJ6jUxGNPpUJ9B3cndruOphuDowlubwCXNZIliL7NITBm9Czi/bME23DMl4BLHEHXdnp/AALwnLitdfT5//tv5U/ZMaZsoR8EdayOHHIlQ10L0YkTqnTmTbMQ/ceNmPpdqWzokOZZLpFgu137kbzbbEUsQryLVypTEIXORT6HD1K3Hiaw+YFLmSp8oL6VsCie9JmYAlTQMB8/tLVdPLMlXTx2oyaJik8zbk4AuS96hdzz+GD6Zr66syrLAD/QZkbzCjb+vpdt3wi7/6hD6ZH3ve4Hc5k2S7rmWmYzRwShi15GmwsohluMM6a5md0zZLXLRpTVWFTzACbtJHVC1O0+Vs2XQZ4VsO/M5MJllOuY1+VqW6wvdhMMCvGoVIDAwtsKI7RcIuEnNlanXQIg/BaRemJQRXm5FyqzKgNkBHWZtPjDI42EDFX3nJ8qzlgHZ39C/uw0yybI7ypZE0beJH7AlyGWjMg+1ckW7AtjuLtl0Lys5O0ASj6WQsrCZCOvR/XsHj7e/YzLveWfFeCbvOs9QrG4ser3s2Prq3iqp6b0iCqLX3qE7/oD1fA8pVnX/WnKcy6ceVyWpHmhRLyu2B5IH5chFf5l+95qC5MlSsqYjvxQupemZKga+E6BQj5cHMvOKxeoEKfkU5939Dm7pHtMtgpABhSf4/9h1PbvfenmeFxDZr6Em0u6CrhtYvXU9vlqbRyfUIaeMHliAjyjY2VNL1GdmqMi5Ai69wtzT1M9ETXb9Bmce+e1PnIu3WPPUnLYmDxoWgCluj0H8ARpfEtGz4evTAWlof/dIayqoYpP+iVWXDy5Mn0R3/4eVcVzymZCYdp1H+05grh9SkBmCX6ojMbc90j5+v+3aMKP8sxqUnp1r18XrQGw78cDo9T1wdiCTAwGwAPaouslZ39GYlxKC/Ajjln5exPwTwht8XaWrkxmvuJyZvpnBTHxORSmlApx9SMNq/mhM/2045SJpXFldAx2h/mASM3MCKOAg5FoY499KBYyw8LkAYdMVqGXZgtaO0ADMaXNwkd42jpQGpAeAuj7gmgsR+CtUNGbOYG28FPMSufFUtL1GizyDO+MG19OgDAooWHyXG+D5s9ezBqLChMiRUxFs79IcTsXsb6onKfEgpS8cN0jAiLjzF1DVHR5wGsUc8ULRoAPcCHpttOVOT87bw7g3jAx0JBuLMR7EQTG8CfgSAnzoUXL3JyYocGWJpFUQYDeMsvRL4OwOIqbkwZO41vjdSYEGC3lI7NjjABlqztrcBST+eIAWRg4UIV4uTEVINLzH+Yp23plz756Rh2xVieeMn25/TNG8phUT9aPXQ4m7M9m8NVUQHaAhb3jtDvOpdn06RAZePa+dSnRO/UIbrZLn7AAehOycc25gDzACgcTV2rYi186ff9HfJX7NqX+lXgtrB7f1qlloXGUecvpMUzl1K6JlBRqrV4StLWlVmjcn+N44IEZYpuYplduDiyXQ5BmQl39+9K9yuEul8L1SUW3ytH454PPZaWx3eJuSjzVOPCIRsRjIz2dugGmLQmNuhetLsMYCEi1C9gQQOdErB87WtflY/lppKZppxlWuphuEYkfkUbAy6BA7FUKE/cuKrfraW7dLLhnuF+sRYabWuDaM+Q74DPC/8LEaBIyOLEPXJ/YDOE52EsHCofZxURgqQgEWt9CdOEY1pziwGKEqeVZ3NVjHRODGNhtUMmkRqbT1MsGIVxHBPCaQKuSNf1uCZ+Flcm2+8Q4NKl5Lkj77o/feCHBSzyzcyKjSw6pT+q4m22Yb44QqQjRZTkNaN795BzhJizIbOPjM3CvEQVMhs1GAGp/7N2tKrDIBXWNjfwCeT1yKsRCj8XM/r7cNoD5PZXeNPGZ5HfFTEW97nR91ZEtiFI3tSXkxqj506sG7U58g1aSeT1F5MK5iEFpugcoW1C4DAJbw7yu0o+Q753u0zvDhy9Bgq9C7CwmZqPyMmMDThElEsE1lXZ2a8UpnWAgiiA5imUi0047BSPseWgNSjwxelqVgiFsRAvDYaz9RWAWOcs5Sr1dwZwMq/ummclGlnHv/or/+VmYPniN553Kvr05HXH+AGWmJtAKlCRUFq0rguPvS0tPWg3kz9xKV155TtpSILcJUBpJvUEaafvLclL4Zxb83kt2a4UsHSKTfTqcKhufa/SQ7UiGEuDj74nrR66y6fmTapd4qmXjqfZ68pmleBOaIHP6zpLAJSEBnBYVraowTqzK6eQi9726N8BPeioSoiPKbfjLjmG96z1ppH7jqTR9z6UlsiH0LjWXSqQmURMfRbCoNGBL8WKtF61wJaqWoR8Xj1lvqbucWfPnFZq+5wpcXGYmgRBYzVI8kKIJJGW7SI0RS0mJpWrInDB33JYbIpjUDnmQ+5B9ynpIBTNoe5yhJKRSi1QD20CHGosKfHRVIumUvZtCMxxpC7oPvPS+CSn0R2N7znIjLoem0UyQyeml1QjNKvx5gxo+2miVADhQfvDkBh/REbCT9RF24j770/v/+EP2RE/I8ayqAxcihER4oZ8ZbRssPknSaEd5U3V6NCGsmrMlO+BP8pz6lMHgh2xPxBWPke3N3JYCMMasLOMxx4IHgMQuVUCSgtAzKURRfNHeJTFENgKVDDzHBFEgdKrBWn25kSmcw9cMxWKK6MuyTo5pxzYJDLo9ipZcp9Z+LRq6lzNznWr3iUh7zBQOjFGS8rwycT5VgEsUW8ULBV5cbIhewxwrEzGYkajdYiSCnSdckFDER6lFeFswUD4FcsrcmK47q3AEvO4FVRan62uwTz5GpnNA8CYcJqfv/f3/9vNwPL5LzwtKn9TaK5yfw3QCGjzINCc38FMmF4DSy4JR993CUymTgsA3nw9DWGziq0o8KfFVeg5n2fTApbYrMx7j8LJ+Fi6FCnq0wP3KNzcSYKWalCm55pq83g2nb5wPV2YXkyTWphpaea5dqV7a9u1KXGOTV5sT7MMwqv8v6ioK4sQGJlKQzKV9ksQHu4fl29kPB0RsPQp1D1HsaUz8oKxxIzk/7OjdyuixyYpdL1yaGmunlD3uJde/J476+FkK4LshjhGdVVvK9mMwkWiEvsUVXnXgw/6+zdOHE8nXn9FQrasA8n6lUvS55T9XswgmWr4X/Bj4DuhGxxtJymXwL8SoVaSqOTcNptRQyw9NxoZf88SeSAcb4FvxfVLkY+0os28oNqgiamFdJPGUBI+MklLUyhrSk0F4WeOZgEvVpmT7IjukSn4LvX8feS9j6nRdiPN6z7Li2KSWkvkmw3H8zKDgBybGVPRwIIpYf9Z5HKU5t8243K1rs/3kbBius0JDHt7qd4WYIpReANk06EwVTYgjM6lE2x4xk31O4DhMWMuhZKgyRP5Mc4Jd/JiBha9z+cicVwLfjFAzKwFuQ/zOAg/ABPAQnEkqQc4piduTmjMdIwL5lDKSPgcvirXweUSFfZR6aTnNXT2saHHLMBhdjQmYMNauGdNmH/RimNNZQkKlMj0jjB44VMtSPHTerNF+D5+5v9jfOXQvfonqgz2rFDDHNxyTQODtXlcN9+bb/6H3/hHm4Hlc//vV3UIFJ3HNOFmJXw4/AFBPEnrV5SASddCOz/AjjhN/spsunD8hdSuBjp9SQLWpQQksRbyWAiHteMDkLbxuS2yQ6GF5GxA74d0rETnoq47rwiUgGaVHrJ9I+nqdDO9dm02vTGznK4LTJYUKVrT5toQ+LRTz5IX3Gn9poYxccVpZvQP6FEIfCUNys+wT9e//+CYWkrqKJH3PpwWdObRssYS3u16Z18efytSYwp5SW1jw8KIdHAXTr177tln04sqgcBjn1evIpTRXErgKbbyoMCEcCFa5iF1uz8kpzJCc/L1V9NLL72QLl88Z22yS4xqlMPd7DOIYkJOO6A2yHks0u7OMLZpGutVeo8g0M6hAfwBW2tAzh0mMxYtSdhZeSkCmes3p2WiKMKGc1ibHlPF9UqYEJpSsoU5CoSKXkuQ7Wr1KFbPW/qyHNXxLk29x2YXXeRIktPcdXdr7FpLH1yu9ZmbV3GmzBrWPPI3mMcw55h+s5hclYxupwgT+cI3hBkVzswoD6jwvjJfw3EbvW9xHEdLAlISeG+JzlHWwNxwxrWjUjA+gM+V18FKfXiZk/LCR1YSwUodkym/Uw44/K1D4KlznnQyJXM7KVMY/0colmA+3kb6D9B3CBy2wra2MzbKWnyMbM5dArAAFOe0ULJgYIn58jVzXRNpjhQJ03cnh6zsI3TgIk9QmN3hGG+9ssLMptomfgJAeG3C58W4CWxEukTrnY6nFj1shlOYfkr/5H/73zcDy+/9/hd9iLVUmi8cdlsIrUmgBtJJQZyS5hYvXVRrRWnVg/tS+2CPPncznXz52dSjqEhPhyalc1GTr9C16D05bj29KsHXJsFkWFFDqQ6ZLwgAlH5QmqhnSXeclENWSVpNhVbn1zrTuYWO9JTOEb6g75e6htRkm3YKNNchSkFvimjSY1vUnCycgPQ32cDxJYHNJ8u4mVLP+lIa0ILfPdSd3nP3eHrkPe9OnUeOpjkBZJDR7w8sa06CCmBBKO3Mls/o5g3MmRvp6aefkr9CmZ/Qa6OcdaupdqGNhxX9OiRT76raAYzqqJOHHnrICz+/OJduyFS4dPGsmNrrblUxpI0+Qv9fTCNtumiAFUeP4qR0OJQCPS+sJc9gQ0SmIdsfMLcdTJYyB3JRJJgd8Mv63bx+Nzk5I7+LWCp+HXwrWhPYkauGmUOUB4CetZ5LJXSrMUXFHn3v+9JBPU9TYyIzd1lshTN7cLrSI5dqdYOfvma09ovKZ6IpVSnLiPqZEFic0DhBYRrMrWvAxGDwr9xQ69J65XrxP5iFmBGW/JJwpjI3fhaNoUNjjxYGqy5iJCp0VcCCDCExZGwTDQJMXCWOonINEUo1mE5krYZShNgiWQBvn5zcY6PqsCcZhsFPiEGQamCLxMsfkaiQgXDaFkesAccMSKyQUgyXH9gSi0PqUQSwM8CCitDs77HZI0bOWE+eOCHGItCFs3qf5jC8xSGHrw1wrY0fbCszxQxAxfEag2bcYebwKtXpW7m7k/FAsuq9MVe//S8/E5cpztvf/f0vuGqSs5VND3NHZL6nQVGnjuBMKq1X3npqzk3KP6JbKd+hQ5mjgM+ZN18Sm5kVmOiqPWxVfUZZgZ298qMMKNogZyeRgQWZNZBsmAxOwV4hT2NZEzInQVqQadLsTFNtven52bX0lDJ0pzpVjyMeRF5Lm7r1U3DGRrIgZE+9DR/vKTc1cPSijQPADDWYC03pW5XjS2hG2pvpPQdG0/uO3ZcOvPuRNCezY8kOXJxrOcclRD1mtrw0gWvkSBOt0ZgREJjHghzKmHWEGL+oZk90699QeJzGV2hkNJFzTNxFn/yWtfQuOT2h/VdVAvDud787Hbvv3vTm6dPptFpUNNXGAMG/cfG8khNVCCgHcR8Jbz7HOJLoiuPQlLs4rS3IEREzYCvFn/fzAkxgiysK99uuJ+xKajta9iZO1QCWqLkhIS76jXjfW5tGSJdEQxy4bfrb3ceOpkfU93ZIzIWeLmFukT1a5jyad5cm2WTETkmGhlRfZWdkZgiOTABgTmjD6RttJc1ANG8U25lROVISa+LeIo6ohGPcOSFelxyl0eeRLTu7Zd5xIiG1WxRkslkp4gv4EmnQAAAgAElEQVTjgAhc9K4hSkTtUuV0xzeka9vw0DrQrY5/7WMz6OoeYkAcNdInYHFjeCnWMFUCVMKBm82FmsZvhdXDhqBRlwtadX0rAOrMeEZPNgAUbRjc8AvlKUWF/J85fSr2bGzlcFN4HxS+EcDmmrWtyFAXbYZRHNz6fURJuVYgZFEqrY8gCAaPUBz4Y00+Uvrsv/q9GE0FLJ+DsaizfK7rIYQcPS7FPC4oM/OVE2IVE/KF0BNVsXQyKUmvdhKbvP4zV/Rgs2lwTN77AY5nEPvR3bv6VNeiFHAcgnPqjj4rmx4nsPuGSKs2xFAaigx1zMivs9RQD9budE1Rl+emmuklMdTFDlXbkhbHpve9oijR/UTt6caUYfazp5uHNMpH/xZXKCvA3KW/92ud+tcW072jjfTDovDH3vvutLxnRMCSK2GZrDx7pY/uJmCRACPMPXIE43g9e+asEsNWlPux1063L3/lS+mEjv8gQxh/CQIEoFCs6JwXXYyoDGO75+hR+0AY6zE5QS9fvpyuqj4LYFnATyNH66oEtSEhxleB9seJi+lpMxQnn1c9C5N+tk9Q4WscvIOi6NBvh0G1mZbVctLn+uQNjYYjp+W6sm/nlB9UEtrcwEjA6aQvSyn7HibYkQbVwY2zhpYl8Pfq6JMHHn5ETvSkUDNFlzgTiXKgoaO9pAv0nEEsedDGu6YcJDZ3+D5CY7vXsH0t4dh0I2yPIRp9LUm5TEshsf6eQ54bTY8Gz5sgPL2RsRyMhU0PM8L0oNwAByenKnbljm1xiFgxp93ewg72OG4k56bFffQVWdTRayYS4gBsgFDyREsKPSf1S5hDjiyhlF07BxgCMhFpLC8XIdacpBzsxwmgvAc/GDk/AEtpmtZcjfOJAmi4EM3LlRYilgwgYgo5tK5nYv7dZMtjCOdIPTWkjOHWqGfIPmNwaNuO4zCAUNSbFS2RYCNeZmSuyvPX//Mvf3szsPzO7/2hahB0Fo56pVB0iHJe0YWbSs1v6liINvXr4CGWN+Y1WWhkNTtSu4Nd8p+s6sHnVybV9Efe+3ExDLXwmF1VBemGUvylaRsKTbIxGPAUXcpEKaF/A0L6xor6e4ihbEwrn2K2PV1ZWE0XllbTmyuNdCYNpOU2RRbIN8mswKX/NCnKdSl2Q/mUtxxyY4N5M4SwGnNlBpEq3wOwrC+mewa70w9L4x597JHUrszXRQrYcOJmCstHSr1KtRD4KozOmCKhDV8XFe2TAB9Uej8Znd/5ztPpe997wRpyXR57hJVw+779OpIUwddcQPEn5cTE3zI+Pu4yADvpLAAReVvVRpYVqcpyBdbdSFoVxZy1RAc0vS+AxagSwwNIrXUwKZS34564ZB/TD5VziOX7UCgYofOGhlkDLNKM169PSZDpsBabFrbS5j4poY2K5h1SE+sH5BMa27PXDuE9euZ7BYjtWtc5mReTU7M69kTd7zVexwfsw4hD6LHfYGucYEDtkQ95y7zf+8T0GwdmJNb5SBBn06qJ1NyCzMybPLXnoNTo2OvHJvCOjQ2E49Ms0aZi+FeYI8+Ln03+MHJNtEnJWib3iblnbGWjU4fjjwWZ8Ks6iN0/gRSRosAaMMcAmg/OY0O7HgoTJjJrw8Gei2wzmNi8dBg+lpBf75KZNiTWQsOsebFgpz94HDwnNVWtxtx8DmBZnI/GWOHADlmocqccxQpzzm0R8rOUf8z06jQm9FMO5UdNVZkBx+GyqBV8LK1AY5Kzd1ff/+Y//Se+RcVY/vnv/BuHrzqE7t1CwE6ARRR34pSS3l58WT0sbqZrKzqOYYOIT1PJZ410nybiXSp+614ks0RhTYWXO+XD2BjSMZptop/6D/8CDkD3x5A04eQDWKD3Q6KA3XL2jXboMKrFtvTym/IxzG+ki4sb6ULbmKJA8q2QOq34v/3l2OHY+5qmVVFuK8f8zMxtRLBYKJkhtgscELdZ10mehlPjl9LdPWvpY/ceTXe/7z2pS7U6KxJGt1vKNm+IT/b+G4djXuN2kSvCwrwhYBlXotuY2lRyf6JCzz73jM+mXpfPxGRCC4yDj8PuuQap8csWEuVm+BRFCbaEmbtRTOiSeQljrwSfQ81mJibSsgCG6mUaPFlYM3gWIYlD4Rk01xBDpAoYANZ/QfOh2ORnkJjFM0TbBPrGTJHBrPnlREH7D9gEbHKul0OS9NM9dvQe+4Yo/oRh0Ez8rruPKLOZPrRUJncJVBaUI3NdZxRdTlPy12EuuM2krrkgVnNNph+HqHGyYnB8JhTwirl2q0qbjpEF3K7vb05NSzPLx6IV4XA4F1jqv2IKxdPEutupmLN2IxwcbAHm44Q53Yeo3ZLq13CYwuhIdORoVh4YQJucjPYh5RVmVzQJLyFn3luig2wwd7DLoOHoYs7LKVEvP1sGonrXuBZrIGzdJfN1yHM7rwAA9y3Z226Slh26waIELGLKdBd0Uy1PYzZbssw5IpVR2/1xq0eKb26pTPYvI2JY7oFSwduAxW2rp8gFe6ECq9ZccYn/9R//z5uB5bf+xb+W1QNbkZlC6TsUUM620889m869cSJdnZ9RZor64OKhFlgMaIEPK1HrcWmRfW0cAK4+JEKjdflVmg1R7y5pBv0edsMC06yHWhKDgWaiT/ZpH/kY+n5Y2mVtbj29fkrHe44dStfX+tITpxQOlVkUTZ9pBYjmC23q6IapWBSkMYGx6fP2VyiOdWaDhD9bzyNQ6VRFb7tY1NHu5fTX3nVvOvKhx9Pq/jExLcBLYJFZADZ7CKrEgeQiXztqWXihTWnmfEFe+XGdxYwvAVZxTi0qn3zyidTUXK3IjGHhEUpMODYLmrucKc2tSHZD25WDw72p7DyNKmeKQVmHKSW0IQhk+pKFi3OzjAagMKiQKkTeC8l0YlE4JdlkOAEBctvsZq9hP7MOaOd5+S+GhnRetuZ2QflLOF8DSIN2kyB3SL1njh49ol4osnHNBOnZ06sK57tUSDqqjaXjR9TZrUcMFJY4tTCTrinRcopKdpsXkhs1Vrqks4uGlLBIUy8GY0dmiEMII6xC4yb/hfOQ8AdNCviuqS8NWxNTCNOS97lMgs3jReH/Agx5ZmrQDCikHRCqBVjchkBtJ2VirghYwgnaEScm6hnxa+DjwBeUF9ygH0WkIQ9RkhjjrIDFzm3S/EMBlYbxsQlhSaGiSu5KgED2DRVQzYwNMESOaGTOHQmmFPCJceQ0Bs2dT0SgrDwzhgoodK3q7KwcujEIZFusSiTNc17/x0GR/KwVW0NerLUDpIspGqcvbgYV/D//+B/9w1jL4mP5Z//XZ53pignkaJBeC+cupleUn3Hqyrk0pUEuaAKXEV47EAUIonzvkRZ5SBpyuEO9LQQkTbmLmw0Jcq9swnbVC3Up2U7OP/qhYuMXCtnQXu7VGTsuvpPQNOfkk+jSIVz7D6Zp5ah87ZmJ9PIbOqyrbUS/l6ZWZu66nLeYLAicta+fK+i9N45XNigeQuYUegsCpQHShnpDX/tiet9YT/rYww+kPe99T5ofUoCcw9LXoy9vTGi2/RGJbHAHsBSQoU3NUjpz9pQPhg9lRZPmG+mF558XY1EXOWXgzspJ6OxOIgKebfJRwqGKwAAi4TfQp7XT3bXeNTZcjhyc9dyFr1NHjExbYMhi7sIXgV8CzU2kyuwCQdZnnP4ftUQIKuXyPou40kRRFIlTFMZC+He3ij9xbkLDfcKghSs0IWzlvvvuS3t0KgFmFi+eB1Cka36nAAXA76ZnsRpd96uGqDEkRkLyoa7DuhOJ4YykF199XQ7ORfetBQVjXjYLJ6CFT2lIPV/IDZlSVfz16ze91s5yFcs1sPBc+AEdEg7W485sJJSxnl7/6NhPBNKlA3pfZN2KEeh756HIVAMkMZHsgHYf3OiGb2dpdhLb9PLD5y0Hivue2eyzQzqAJUOMhSnqvQC2IlkhmyED8W/5OcCIxEmKC3Wml7o48vLZVYSfqT/TIGymAzQEWrIZVN/kwTBKen8AQ8WOyk3j1tXLe6iASO33gEWV45UHa+XkLODNa8ef/5ff+AfxTAVYfuv//N3URngLJkdRkz40pybLLz/xVHrj+qU0I2qxoMlbxe7O1yO7dVzO3mMChHvlR+nvFt3ukqOsV20T+hX96Zdvo1dZsP0UxUkYlDfhmDhRJkVqenpEAeVM6KUrGRmlAijl4qvB83I6r+be33hqKp04p5DjxrAmU8KossWmokSr5DQEiPq6drDVsm+r+gwWm8XS34li9cgHdN9IZ/orh8d8sPmaNPGcFnBFgNVGuwRkRRcF6DtymDBsh8heJPGMV2RjrrrB04F9e6WFGwo5T8gBeyldUy7P0oL8UjIbb6hfMPa7TxxAIAlDg/p5gZxBS7c3tF0JS2YN58Q6WIvG16/ru5Ka+yprdlVsiVahaEnGTLQKcS4HkTl3B7NI9yIPxFWxaHjCOnn8hOrpSrd/3377gWbUUGpBY4XduM0iY9X84VQ8KjOII129YTKr45teMag2fCiaP5yyHCQ/OjauEy21semUpxBqj76cea3XZYWNAZdrAgqfBU3uhkEc8tlKSISZEdXCBzQjBjGtSnZCsJxv1C8gC2CR3wFZJYmtBiycQVWOE2Gs+PYAEG8OAFxOf8wh+zD4OxnNAnMfNAbw0EuHhlbMF8BiX0S22owlwUQcB0FW7C+JosngTfGe4vh1dMuMBod2jKE4RQ1BZgIZoHJIP3oKKRlUjIW5w7cE8CNL3MR81Wwtoj3lXgWpuGZp2VD9LYNFAYPtQMEh6+yULdhS8pzjmi34KqH4Ojgx/P/pv//7m4Hln/4fn3GomcExKKJC82IsL3/76XT86vk01S26yIR6f5Cgpsdjw2qKB7Xp9inBfo8KD8fElvt61S5ybCWNHJCW6VcUw31v9dkVkBa2Q46CfAzdaG1tePI00NSaz1X5RxaUC6CcuTQxM5Jeen0lnT6nNHlt/K7uwXR9ppGmF1X93A6DCX9APfxog8hFTkGN11SsRVpb78pGUjwjPX54OH34oaPpyIOPpHnZtPP2r4iaA3x1YCkOeDaiay0Q/rwxTUnV1lFn3jSl/Yak1S9dvCQaLRNIm35V/WjgSnRXvy4zxu0HzPRyrowpcuRalGbMPtwKyoqQIqzQen8fPp04f1m5GYCU/sbpiEQPMDVWiADod+PqmhZ+G91bjInja0s5AQlyFkoNBC1Nxza+CMsSZqWRE2wFdhG9OmAbOmBNpsJ9aqXAM8JXWv1qYRASeM0T50xzsNmQzo/epaTDSATDrIkID6ajs301gAm1wnxdTdoX5PdxvoxbikbwN7awrusygl4zknmxKhy4NOpGk9Mqs4RD3c7AgEBUgstEXVrxp7BheT5eFBlGYSLX5BA41be5oFNsWH93piv5LLSszNrYmjmzIoTJiqcAi4caZmH07A0zoTIVHHUqqk8EzrVMMD0cudlZb3bDWkdk1Y5hr1Ec20vZAWeE7yISR3mGfnadnc063qrrVGykZRZaR3k2wx8TSa7x2g5Q6iASKRytl6+SrYNNkaTaNcu72R+/8et/bwuw/LPfsdMpRhK9HeYvXk2vPSFguXgqXRUACCI03vyVJ4FISads2T5Fi0blGN0rOdnd30yHjrSlg0dF2eVvIfNSDFOaQAKriemUk7d/gOMl8DPwM5tOCycQaEoTcTrfqqJCzTUEtzNNawPRkwPb/PKVtvTdl5KaP+t8mY4Rm0b2f3uxMo1xvomhzH4eckr6hRqHxI4ef+BwevwDj6U+Hd0xow7zsB93c7djM4JmXmI7bUDR7Gm3esoghu1NMZgm96ZYybwiZxP6l5aHHATOiAYEBOQaEBIk3wUGUQ7nYuZLeb9zUvSfsz3j7A0LvNshsEmg9uR3ALwaD05WMkjDH6PsHG0YjhtloCSUUVMzps78RIJgVNw/GnTnfrkCilGZMISjbabovpGVG2YLB5KRhUtk48zZs3YoPvjg/UrUU4a0fFeOSpEgKHMVf8d8LnIkojEmUBnRF53/SjW3gUVfgJXPZdZGJDnvihqF31AKPEWgHADmjWuVH2Fm5yvpd5hr1AvR+hITikTLMHujTCLqY7LzNwOxj4/BPwaAZ8cqAFEajmP2RA9i6syix0lUJgf40kXObAUlWzlti9EdWySSRjG9ckFiNk1jM4cZWUwcrzf3c3MuTMRodkbdTlwDoMj2kb4rh8uTGxN+JTF1et3iH9Ia2ceWTbsWWwk/EFfZzFK4T41pmDiELAfSWBXHt5b1AKPyR5uAeR9Uv/Xf4zqGi/J5YcH/+Ov/TYyjmEK/+Vu/rR8IFOptLjbT5CqE+MYTzyg345V0SkVPS3ja5VDtdFPhoH4b9EsBWOS8HZJjdFAD2zeylh59RN3I9lHerc2GA0/AMj8DwEgLyizv71PIWZZPl0wskstAbAjNshyszVWByjyaRqDTqwrphnwLJNuxKGIXl672pc9/ZSadvwFPGnST69YxG5GsA+PqUKJavxZxXCHx/WqKc1ARnHsUYt5z7N602tlQESLh24L+ASohpL61J900vWgF2juWFHr6yLoJkjJYcWwraxaQmdCGWRVlHdIG5mRH8jBI9eaibuCU2YrNt8wQ7bMgAqLIG42i0FIwONfNaFEDlCKlnfFi90OnBxRpwteBL8JdwvQ7Ii4c+QHATCiidFYNu8ZknhBVYhP26do4dxk7NUKYShT5zSt0ucj5QGJgizJFabVwTc9y+K7D6f77jirTWtE/2mZr3DhHqZHhNEi871dl/g0IqPboWJARZROrHZ3BzozB7SSJ5MXRtBQajsi8gmOcVRb3ydOn1dEOEGDD6fkEnG1Ex/TsrMeicp+oFVrROClj6NN9oOw0YqKAz6zApkQUTYarNPxLxUwxiwhpdUFl9PGV01zpE1NidqxDZOeSrxNrZDaUU/PdjwX2kjeTzYUgWdEIIdf/eEPZzxXMpv6y70SKIK6VQw0GlmA7PEdxXvM+WC5mGY5cMm9ZO04sQPnAcqtkwQwUUZ+UzcqKnwRahBmYfTxmGi1gCUbTYjKepYwslUOYwuFNT5Nhh2tzf/Rv/sw//PX/eguw/Ob/7Q1lFxRX0WA61ZTpxNPPpVdVw3JGEaMZaCuhSUVQQiOgeQUs6iPS3zav/NhlOUfX1Yx5Nb3n4RFpRtXNtE1q0WiarEraa6qyVaHanr30JF3QBEGHCTPqutIsq239CrX1pfNnFceX8j5yROc4d8/JgUl/T9hN0L/l1R4dCdqZvvZklyIQElI569BibHIX7eldDU3ggBb/qPw2B5W3MtCnfJqDh1Lvw4+l1ZFxSYTyHOiQUSb8/yPuTZw0va7zvtv7Pr3M0rNiNsxgBjsBigBJSbalpCIllco/k0pVKlUpxy5FThSXyopIiaREUrKVVJzEjixLImlLAkAQxA4MgNn3fe2ZXmZ6ne7O73fOfb/uGQCyUqlUGmxOL1+/3/ve5blnec5zcloSWPJSOQ7NIMe2yAWmoJL3vYDbEx0HlMzEfbMq/Na16+X2dciCLNYt0N41xe09vMZOrEHXCizRha+a7PrQ59hoTpTEK81nPzIgWVeydlg1z1WsD2CJmqDKJjCNqmI/m1B+yrkLF9iMA+UJNGoVCRrk9PNKulUTEB5vYtFI6RdYfP9ZgFCdG7VcfN+DpOX37NqJpo1FojJVMzXdS5HhOHrF4/ShPkkJgi7bdjguw7hDCnnN4IaZjbElqv8mhYs5AQwHyAxJ0faeT509h+DUlTioOgH7Liuis6w7HmiW+1LHRbfIDTWEWxB1NjV2ZBAzDJ3GYtAF5vuUX5ATkxKdGR9YIVZE6h/Qt2ujwXWLQIOyL43fuagHS2uDecAGpT+DlS33oro+4a5KhXAdCSpxSGTMJDab4yi3xgwf92TbErOOuRHdkRkQ988jzY576Yeg0rRR9XceaA+0iLGuovujY9qASrWsvhBYWks4LZrmw0Bt8xFnZWudfx5YoiI6bvJRwIwQhNevgOtLfuMf/pf50sZi+c7v/1EGFj1R4x7wQZmkW6fPl6Nvv1suUwdxmzGYt9dPNOpgoHhtJ5aM+idjg9DPB2epyl0qm/oXyq4tkOcG9X9p+L4C0s53lGuX4GtQzbx9BycPwNLRiduAtZOmf3+ZfLCxHD05X86fnSrjW7rLV56nSXwvgMVYd6Ct0NEliDExD+lmd6G7fPQOC296rLI7023pNpPCfQ6YSmRhjQ3U1pnDY0gyfKUs7dhXFrswmSSBuSTWQXHG87MWJlA8TpE0+UJGIkzKJLotkLKcuw/nAdBsk63M3wgDpphvXr/K581wC8agvAfvpVaD5jrKdGkIbhNrcPFFAR33K7DY/U9gcfM3lPgkJCXwubFcaL0MjEHPKHpj8QYesvmVwOy0+RsL+TqktKuwev1eApr8mHB5uYZWyQx8G1OXcXIqicC9LHmqcjXfcQ+AtIWujSZADWirQTOI+v0IYtVbkXnYQxr6Pib65QvnymaslTEU/i0aNI5hxqmfjWz5huRKM1UGd3vgvai348c8G+Xk6QvlOno7nbg6SjDIV4q0PHOg4uAMIuy6fJFK1392DLCqIzUa1qQBsVj1aa2YXWuxcM0QxZEar+sDcI0bzXH6z5BxsthRukJ0rWQc43CNjE+6wNmIvYo9Ned2tTJS4TADs7Gp8xYiYxqzZZwpQKXRMIZJzGEUvJRmp4awGJYm7q1pdrk/Wnta9q67cJXFWOY7ALYCS/bprmBXAcZLpk3Qunq8S4Ww+Lr5ELTWvv4PAEsDOnV8cwXn/miAxZ85Xp+zWH7vW98PX9iPAJYoLiILBJfl3M/fg8tyrpyHbj4ZFcYOPKliB9gyceIYu7a2lf17V8qWseWygZRuD25RN8DRBqgsE3t5uNBVzh7D+mCx7dil9goWS7cWCy6FaezZgfLhsb5y9KysxdXy1a9spnn6dOnvnMbM9hRm8/Uaz4H89rC33Dz1sFz+bKH0LY1yykmmYoIBwi7JdDFXmOFsZtmqfcNYKk++WBYx66d7WNRYK22eaDVOFIOUSyOGrBGgju/qKRXWY03t+bJZQGUJYiCiuwALIFzdHIO2LtqzZ87FItq+Y0cZHcE9CLM5A3OuFBeI/nLQyaVk6+7wDGZmTp+lZgjAkZ0bNTROqNZszGiecO4lq4El3EU9lFolao1wXan6vWzeAeIeE2zyq8hQ3r5DMzWCf95rsHTDJdPkdJ5Nu1pyQMGA9SqVv+Ezb4jG8Gih8I28mjE6QI4gH2rTtB0UoT5F2n4nFs3xT48QnF8IBqltUHx2N8rg8GDUjFm+MMBpPEbRnvO1FCc67814LHIi3r73oFy9SaN2AT+kNTPu9ZDosEFw08C6VNEqproO4QYxPxn7zbRvukQGvTNWE4FkX+9G0qLwyrzOrF7KEvAzLCTb1wou6z8aPkiAjp0aHTdfEG6WlnZtXlaBpQGXSFV46EYbF7tb5n05ZwFSleIdhZVW1fOaYdxms2i6fAKecaC4RtRQpZXaslh04f9/AJYaOYohinEI93C9hbP6eWD51u/8QabFnJBmo7kZQOwJFNLOvvdhuQTp6QonxyKBO90PT/tV2lhoeeza3lGee26gbNwAXXqB08o6Iaqc21YlHKlzi/vyESCBKb57nw22YOlqheBG9TB4N690lp+8hru1MAZdHEbvYXrc9N9AVmEaTViy0IILVdJdnZy2SwDRZFu5cgoS2gybznYJnKkYvrBVs4mXp2+7IjgEjIdGD5fRw6+WWU7LuT4qXK14dfEqQ8DijecQcXOdplkYPmusu5qtYLEEu8+NyCmG1u4cMhPLCxYhyi9J31zM9ZS7iAtynazROO6BPBFjJpHh4T2dFen1Lu6kmKcrE0FLxsJq3stkmWJRWgyYVnZe33hB/IBFzXsGCHo68rea2QLLQ36/gQCtjd+mMZ9t9j5BsaE8Gyt0LWJLApkBRdKZdtNjjxkPkpIeYgs1kGmMxAxNO6BlAaRtW0cg1PUBRAcO7C3PwwXav3dfuYdYlZKmqhBOYnFlWw/4TWMImgNeBrBHBCn+vo1rrrKZ4yAUYNSawQq6QRr67KVrfN/Ls1kfRrwNioLSABEMlmBYwT/+tgW24oqWimOcqdrsNliBRUs0pBjzb6KmRhlN/5M+wVg0RX6+KFwMFkNQ+avLlWnndAmCcBeWRMZ11sdTcp6cS2OCuSZamaTKDlUvKD6SGBOW6bDpfJ5BLpHuqAeP2TEZyOGtc88KdRmUt3o7DiiD4dUNWe/KfJnF0hygGXdZc40edYVqcPcxwMjbzYO3+Wjes3k/r/s5i+Vb/+wPYjIyc1HjDPXplzkxTr/+03L30uVyHRP3BhtrDnBxeLqwVrp75qB895e9u6l1UN/jyh1YtaVs39kF5Z0gHonGeQ73U58+KNu2jVBqj1YLcRN1Rtp1b1jgkxNd5YOPVsqNuyNlVbNwcL4ceGK1PLGJtPUAMZM+s0IyWBlMJmhxAXWxScz5WajpSDEsIAHTscpEZFw5Tldblzyc5d3nhuldNFbaRraUri1PloHxvdFuZMmAptmgGGNPhQSWtQVYA1M1fpMCxFhZobJPTIJs0IK1JSzANHfljhiEJK1Kf+DzuDUGCq0lktgViy0qd5PQJ4M4uhWGhgmB86C0k/7l+c6cPR8N2TJGkJyVoJO5UD2tPMkMiJqi9kTmveV9zGoBWTVOhHwSa1NK/Cxi2VOo8luJ/ZDgleDn4jdOtIM6pqcgwC0Tc7hw7ny5fOlKBEczyJzp2pBeqH1zIkPFwjar9PShp8rXX/1aeXL/vnCvbl65XGaI2zyAzOe9Wnw5PIrbAW9Ebsgo1o4qegbMzPI5zpYWmOFU3tLWL0dPXaT2iDlWf4e5iQ6LWHFBDhNUXdjV5YgWGeFyVPZrZIMyvpHWRGZ+wg2KntIWCTY1Rmvkupz9Cjrya3l9WBbKTFQiXrOJorLZPbga46YAACAASURBVBKH8FoxYbjLcR0tmQZU0jWKj8Zd8e+cP545XDmBiPFt+ippxfq+Ao79to2nJOtWBjOkRjJF0dDMbJcAERb1o/GTTK/Vt60P13DPEjSTq9YA4npgafU4b11h7Yu0TvKBmkD2ekDzN7/5Dx8L3n77d/4w0E9f3tqeSuNiZNj4WCm3jnxarhz5BD4B5DUql+9aq8NNdqEWNzy0UF54bpzFuFyOfXSrzNwqBG4XyjMvjuKfy7GYLdO3F8vFExDUDnKCb5/iPSi0Y9DMKD2E9q/c5PT8tvLOuwvlylXSpw/nCnST8sIhethQluyh2kPKuxuz2hUZKVLiNQvzAAxm9P27cEWYxW6yFNnKlMnXdp0n9TlDgHOOU2kBwaiHNLLq31RGtu4qA/ueLB0oukm6m7VUoC5crZhWYCwG04my3sKOjrp3ZLvYoEtMssCyABlO87o3RJLS5JUbcpreTFoB27fTOwgmqdH+5FXk9T0Rl6JMPkV94vQivejJe50YjdXOWSHrfDTumsgnWU+LJdOqoQpvJbAyCLhhs8pSsjgFmnliFA8AFjM+QZTj5kJZL4iOq+XVV75Wfu1XfxWrEIsBC+utt94qp6iBiuCr+BUBAywHlpK10ekzMnfc546t28srv/AL5dnDT8WzL8xMwTjG5SIL5joaoWfUIJIZZsVkC2d3QghuNYZiJkMdF4FUcl3P0AgdGWdxiVAy1CoO1wyLBWtnjgB4uDtuSg/AGhzNdK1j1GRK6nhpkVWrITag6eOwQLJCvZnflsXhzyKGlhXK2cnSIHZWUacp6y3UbJNWg1+vRUvSXfV+DNSGa1zRqu7NbF6ftH0LNENGI9LlGfTV/Ys1YeZH4XSFx/nQqlV3V6vK+wrRr2ijWwFrHbA4PRELzNPycx/+2OePpwqMNl61Djy0gmpM5fE//iJgaVkrsaq/AFi+++0f5unHm9piogUsWZxeCqnJy+99UCavXSx35hEHqn1i+mHX7tnTVZ7Y248ff7d8/N4NQKG77NndQ9Nwsjqki7Eryt2bFKFdWi1PHULXdROoC5kuCLQGzji9pgnInjwzgK/ezkJSUHqGnjuL5cXDVFGbmmYc+4jK9qC+b/xnQX0R9HKtP7qPytwcig9OpOOdyvYZc4m6/jlOdj7LfE9ZmrUtqqcZKT3iLf0bt5VNB79WHm5+AhYuCVUWRgpwpl/U1NeELAMz0GbnPLoEtBtbMvhKMZhMTuNCVmxb7RpiSCxOxZyuXr5axlEYMwXcg1B1NPFyEQWwZHVtxFrU4OAtQ7YgzNxSLl28FKlWF2ns5zidtFoEV2MKeXRHzQ3fyw+ZBMgm2IgPtIQMfiK+NEcmLtuUpi8QZD2+srf2r/z9Xy7/2a//eqS0jQ3doYjw+IkTUaXtvblRHigrqVp+ZXq64LRoBrEyNuJyqbEywucLxFusIZum73MXczQGsAzAur7N931YbKaZ5SIFAYxnySZo8BCw8vpo7drL9R4goXH+yk3AUQDJ7ohTuJxmb0IP109DQ9UkD/GkcOsySNvIXcQ2lQtkALXGpfyTKMaMjZcuUTMmEQSuMbQQWaraLFE+wt813Szjvc38qLBnRijQJPVe26BKuAijNEOLLIAlLazGdPFvPVxGCHIblLbRW9gX1bRpWNJR4c1aiAMo6PyQFw3qBrCYlavN4Nydj4CIB8YaOe9z4JDL2vxmy5pqZX3qtf42YAm+V12LyR9bs46+EFj+4Pf/eb2HrIppWXB1MfZostLE6vI7r5OmvEnLjVQN2/FET9n7FJYEwdhJzO3LF6dYJ8tlM1md4WHbQGTc+PZ1Kmlvl3L46U1laBgWZfcc2QcWPxP0YHmknL/eThP6jjJzVybkfBnbcB9rBaX98XnkGWdJOVP4ZsdAqe0AoOLFWoyKN89zIseBLygaN3Dy3HjxI54FNXp8N1wOToQ5kAcxKbx6mrEBLsRgVob2IrD9K2Vxyy4wiAxGLIT0NdWiiCAjz29mSDmEZSy2diZaqF9SP4ONZ5Q+9H0j25S9hx+gvXLq1OnI8GwZ3xxpXwN0Bgs9KWIBR+vY1IrVBZE9qpXQDVfE7JCiTxmMyAx4WM+xCBu3IHZZtDmdxXUydjSJFXWPIsj7uIhyXJQ5zPqqpPob0zLmsxmw++Y3Xim//Eu/FAFvewJrjUwTPPzkU2U2tRLQW+HfsxcvRBWwDNCM67iHlK9gfHlYAeVXf/kb5dCeJ8rs5ATfUw5A8/hlJDVkH49t2sJ62BDpcQmJKUVgJwGVBpF5wLXqxWpaxXq8dmcqekl34Bpp0U3hclrfEzooASAZwM79mEHU6PEdwJK/Ezizpi3VCvM1HFrVSsjCOnVN5kKCwOJOrQAPhWT05nwEqERWSIej5uV4n+gXrSsUIyF11K8F/LRKzJinNeQXNWjvmEUgl5Y3WGf+a+cCfx8zzP8FP4f3XSPTeQBJXJTXglsotyXmz73VZArXw4cmyTr5zmZXrwOACPXE4FVQqO6NP/rbXKG4RAWW5LMnGDdA5Mj/5j/6r+ql608FlsbnSrM7B9Vfu4R7GPz2K+fL5JE3sRBuUOlMMIkH3UocZduTvEU3xCrEhByYdmqGDNhF2R5kKRfgrRsEZqdWy6HDsD43LLC54LRoy3RsKCcvdZbPjkGEmkSGEfnJ4aG5sm/nctmzbQlQQbtEpXrrijBbzPM74Z7Ey8hCLnIaa73ER6Xxp8STFouugqPFZKOfuIKF0/YQUCEW072CqQmCrMLKm4SMt7rlmdL94jfKw5HNaMBks6gEljzdstsjzwmfR43fNjaMcYU56OYLBHANgqZQtHGPpuBtIcSgTJXa4Kyh0EfbC64fgUEWcQBLVQ3TnAjNWVvE8jsFmhWHatpkxgJPq7zGHDKAq4btFDGVPqj1D4iXXCMzo4yBWYbULHURwPFhMUveUxZzJxyUZ3BjnkemU6kF26oatPU0nsV6mSQ+Y1tVr3Hm/AVU7s5FLZSiTVqKyUxPCj3UnvLElo3lm7CaB/h6AyznTRuHCeROhFu1ZRvuYA1Q6lLJI9EKMdVt8/ZBMk3yW/rsKQUj+urNCTJa6OTiBtyDb/JAkNNyE0BqLCX2RgWWAPRwJ/Ijei9UNynaxNZ6pai2DkJcNiMz42Tpg0HzyMJVlyoqm3lACYT5WjdDWojZzL0GZj1sosuAAKe1qSUpzPjSzA452aHZws+iElpLh9cOk7XTHUpJi4x9ZEO7NWDJZncJcqbszV6FhRYV240x5HrLYzSiHzV20xqMdV+ktVJfmnDmneZ6d9dXot2jf7tmpTgGsf54tjisWsCS9IR/8o8fY95+Fx6LgcfAmRq9DFITD9Rr1uLGhTJ99sPSPnWOxTBR5kBQ6z0GxrrK5t0INZGtsYeNHd7a+DrZr9YTCSzEDK6xAYmHHDyIyUtMZhkF/4edWCq3e8qHRxfKjZuYw5i+e7b1ll3jD8u2MTRqO+A2UCrgolXysguZhp5eFOXcSLz3ChmDRYqKjFGkOZcnimAQWQ/bqPo8mKiUIAEMcnRAewS5e3CFugCZ5VlOjRmyJ6hTDTz91dJz4EWkIVStayQZMhtgGtnMiD2k2+wfIyGOjTFDBaqBRWUKrZJtExBsz8mxYPD1GhwSCXJmhqz5CFFlgcXb0n8PWcfks7jhVObyGnE6hxuCe0I2x9cI0Lw8pQjqaep6Mt5k0PYB1+giVnEPwtstG9TrDoXNz/3HKcGCZVOo8r8HyYODT+5mPg5Qob0riv4MDvrZHwxRxLqip4/yBLR1QlbyGC7S8ZMnyl2kDGbtIeSYmnnhvnRBh3FTX3rucNm1aSy+HiXVfO3alYh9SRa0mM6Ns2AZAFR940/OmC7VBlLyQ7gH6rv0DEKy41C4eutOuQGj+QrxphnLOgxkG19y22otCPjVFUwdm+TGBLDUWIEuqZktXbDYOI55BRXLGaaICwVLmL+RkdyDldTJNVug0iLHabk28ZwaQ3GtadloLnMBraPQkRFEGmqCqycyVAlIWjPJnpa7kgxos3nu8ezAmFIIlnAkyS5lG+IQAlTM2uluRRxnHTC0DJKY7y+Ok6RhkuD7SMVza9T8uy+KzaQrHk3lw5XSHc+DN0+4BCi//xywfOf3flg1KxKNmpRmFxKLQ5jAk6cRMJo5QXXpbQaDtBeTMYOF0kbWYxCpR9vwLRLUlNNiwDfQVIp2GKVdEMboD8ygPrGXatcBTDrEna7fHSjvwUW5ehuTF57L1pGV8vIzPYAKfJcVQQVzmAnqRm6xS4uFyuduuu4F18K4Qaj+Gy1Pq6I1zhVifP9wGKhvEli0YOS5eLpFUy3KExYfsHkJ7j5EFrNzy44y9JW/V6Y2bI9m8jEB4cpFiIufsLlZSB1YLdwwqvMz0dLC1KBU8UwNJrAIJp7st8kOGTgdpzbJE9tFHml9Tw4mSoJWAEsIgxvj8sQz42Zldgo5TxoUlepvTQ0bObsbpiKcYOS/C4zTPViq04zLHTb+fWI/oXjHdeKEY4CMrai7Mghj9+CTe8rhp+jTTPB6E0CwkU/jEdM8j/ESg8j3I4tkmpeKc+b7Bm7Zkc8+hdBG7RjxNIN+nrxuRA2Cfvb9s1zzKVq0jg3YpqSrnDt7GsHp0bKVKnBjBrKwDcSqfvYQcNI1Up1ugM8hwGVgw8aomO6gZIDJ5n3ny/EzZ8txLKYVDoNwpQJYMiuSWaBKk9Bi0aKIs9GUMlYR7yXohISkrVFiA6R7bgBTNbxgw7JhM1YDqEeKmXVVQSV1X7ISOUXGk3viCa3sZQJLxrq0jkJ7xzcKiyIBJb2kBAS5K026N8bPzJV3VIElslnBwk23P4O3rnPjQxkXysBwfsT+boyPeEABoAJEjd3E69YByxrztvlDr5FFjZ//SDDK6me/Sgtm3S3EDQjY/8Nv/Nfx2rVaoe/8cQ6CW8i4QvXjB5cJ2p07WabO/4zJuUZ8hIwOfZklDM0Tu5gjTmFzMYqHSRlqCmrWcapX09vJYuwx5yGzbRig4nmgLOKAXr3dVT49jsl+m6wNhDddi/07HpZXXugsI31kFZbIT0dcI9XUTDX32FKSBafrMC8FnQ2rSr5mahNEiiHwiYP75AmjUwSYuGFdGFWNTl3XDoK4hEwI6LJhAZfV7tEy8sp/Uu5u20svx3RXUvQpgcU2Ih0Agc3urTlY5ESfgNtj8FY5SCtlNcKNnViJasMwT3cZk1vHt0WMIdqjBlsz23qmEFKKDGURnKehPNeaOcIyFHxmcXMU9umwloZV5cLQGjGgqv4wniGFmbfKhavXsSQNP8sPcWUnM9RKnW7GfRTK/a6dO8rB/XuQTNgS+rgbRoYItI6E6tzU5D0ODypqYdZa8ayL5lpb5P/ukkZWjvPDj4+UCwSlTd2GpRC+Pi4N++krBHCfomfTCEFbG7NdQ/xqJ9T/LVhsWi4C7gxjs7SgK8U9EYQcxjXr43MI16Cvf0P47kB4mKlt3F8H4/oxcgvnL18LIW+tpNVwV5PXk5mzlEsIYIldlC00dNn8sGtBnxTu2IF5MsepW72nVcYwArZaBNHNQDfVGFjGPGKv8qdRDFrfMzMqWWPUcFVCaEoR8XhNWjjZUjV2W+tnYXnV/b++9idV+0ygwMnioJKBa1yr4dWk/kwCYxO6yOr+9UiTGZ/mo45I/mxdjCSTAdXyiDFbE4Ra+2vvWzCsblrgTq7NNTTLa7gH/8fPAcv3iLHERqwIGGiLJALaIvc/e6csTr1fRjZOUGIzySQmai4Rp1jg1J+i/++Fy0tlbPMGaN7IFEKMW4HnscLmcyBkT2Kk00h8lJ5BY+XUlTnYpQTNZtBWEVRWZNdOl5cOdZendsJxabfvjn5tjF+qzbFqndSot8BKmTV+QC2MvTvCN8393+LgyGb1b009R4Q90sByYACrZZu5E1ehzIDbpJ0pvjV8l9kl2Kov/1qZ2X0g0s85hA52IlUH1lsHC7aTtLOi48tMuhvRdGoUyLlwoel5Ak7Z7oLT1vYadnEcp1ue5DBTzo3YUwTlAKmssGWBxgIWAKscRJyqOdbzPO99XJzIOHANZRvdFD6mjcQe4u6dY7OfIZM0LxUgLB5PygQxn6bHYkxo+IcPHSy76WekoJKbUTduK7R9JQkmkWZ0zMYoR4g9potFvOU6XSlvES+Rm3Pi5OkILHsDTY8lGbz9xJkOQfF/6dnDBG87yw3axMxRoLmPsgBriJykEJPCkpNT4oKXMKjk5gjWygjlDxbduZmXWMzL3HsXMbVB4kacH+UNCmLvTN2H+6SyoJs3QS1lSFOqIVuLeKwBT3ypNMP6SnLvwZM5+Cn1VI8AP8+qhROK9pXGHy6Ir10noxBCXL6DgNHazJU7Y+xFS6qaE7nxG1JjAktYMYIKXwaBT3XEeH3NInmQ+TsPdw8P10WaCbmZWx/V6gpQScBIM6laHusslccLIn1NHsR5IK9d94tT1InAefm0dOR+uS7XPpr0/W/994/psfzhH1KE6HPXQJ9/pg/XeY3g49GfQac/WbpGEejBWlF3IdTfiVfMwSWZI87x2XE2+4NOlNt3lK27kJpcJbyLyyAha5lNPLtkG07cn4mO4Kks4UYF7wRdls2bFsqePZ1l72a0dDum2bgGIzW7snZD4eM+q2sla3ECz2PmP0CYyOCtFo0OlxaUroMGqtT71DaxcDFJUvIeAqxkbS8RsFnEQpkjxoKphcxU6cEVm3sIl+L5/6jc3/fUFwCLwQ2CzlosOkrco50hlQ+8RTo1RMPZINYfmS2bIrOiKzGJ/ohFguOc2Ba/hYp8sDZTIyT73lbFslghPnG6YRm4sxe12S9qZthUUtuD5m1BqM/kJEtgA4xuUs187NR5xprZq7/zjyM9ymX7iHvs3LW9PP/c01gtOwNUgt/Be2zdsjn4NtNYJSvc/2YYw47sXUDz448+Lm9/8AGExx0RnPzwww+jOFCQV9NWvkhIEjD+Lz37bHmZ61tHder4sRDwst5ogLHRMtOScwPHU9ZDTxKYFp3i4qs8myUJD3U3VHczWwTgteMWnTp/qXx09EQAaZvs3LBSqsUULNh6TLsPQArdOeMmyRnKuEOIlStALajwesdXiy/Wvc3ActetxTVqTCZer8Ubwddqich+DqTwjzKOkmLf+dFYNgl8YnzNYOluVVByvayPUYTGSqBDBvejpifAKDd3uFJ8Gcp2soe1FFrxnPzTaGq2DljW7f/Wl/kuOV6NbkxYco/ARX35OmBpAr+NhdJcsAGn/+k3/5u8Mj8I4PmjHyDbH4Nb5fh4gx6j5p++WzrPf1BGxkl7jsCo7FCuR7+evcmJZf/fRTbH5SvL5egxitSI7u85RK+VocyTa6LfQyAb7hWnu+riWhWrcFOmy9bNK5ycgyziVdyseeqL5ko3i8riR4lRDl6wgdkV/ZjDthhd5mSemU43yFuXcRPqbC4SFk+bgBJha2dBk1LSHNaO9HdNXIBkZQFXY4nCwHk2J1mhNoCmD/2XZWQw25/9xTK3n40RtRhxjkTcQ4tlFRr/Kr6TzFtZtloBskK1WLQ+1NGQY7KAmT8FR2GSlKkaqprXijDJRI3ue3VxZoOsbCKW/rULJafblGCkiVlYTrYtURexfGY58T1ltN465TIYKOQ9ZbCaCTp38RqgnLyWdIcrr4JHGEA64sCBJ2HMHsQ12RSWU8pGzmG9UGqxc3d2U+A9h7EgTNOeJFj70zd+Wt776MOyd++eiJcoyzlGhfhtOC++r43pzYzJrfgv/tNfLxsJBJ84ehSC4NEyjrTCDkBDEp9/Z2Yj0vc+qDGiEFzqAtR2BrBYTqALxqSFBIQ1TLpCdgOYYvG8+9EnFE6yqMgcaR2mqFTW7MSCi8PfQyYzK1oY4Sq4NmJd6R7hyvJhZsXFb0q71VGSa4SVXYW3IvVsNrBZU1p/kcLOFiVJ9c9kQdRf6Y4ZpI2hb9w0ACXcebozqmlrEJrreVhES5bArHr+e5CEtZL3EMJOsQdsacLcGBlSP0ZQqcDyeMA1yjG84iMWTvwogYTPtE0qEOeP6988brX46prIEB8C4Kor1PxVY/Xwu3/6OLD88AcIPYUZlvRyH7xLvYoPXis9tz6DLTtJvyBqcxBpCjq64thsOM5wzFRba/aVI5+s4uOz8CGydeEa9PSMcBqweNnMD0n19nSh2wLZbcvGtoLeUtm3zWpb3KYyzaRXFTBdAZGzak7pwtgHuI9WIw+h8c/eI74yh7WDqd1GPMdhyo59KaATC8Jhq35vD4ugV36J/BSbUrGmlgEWPwWYdjgtHXOYoytDZZEYS88zr5SFPQdDeyaHnkWruBXPWJZI+1I7IOvWmEU08GZQTaeGeJBKaSwwma6miCfRs3kAwLjMNm4EbNnYLuas8+AWm7SnKWRXl9dz0hXGAnCySDFL9g00CjJmUgRdswkWHlpM6VIwpiKwXL5qfyc7ENYqbd0Bi+FAwb5+2LJYJVsBFZfUMMWFwfRl/IwLbCclrP6KY2mmxv7Qdnc8dfIkrtC1KCw0Lf2NV79Rdj+xj3IBWr6wyH3+c+fP0XRrpPzKL/8SWbPV8u7bPy9XLp7BEt1Bu1g0VOySCPh4ImdwtTHzbT/aDdBt44DZjDYMLjJj6frpQ4bSGEynGrDcp2p1n508C8+FgLnkOdyhvP/MooVFYFQ89ksGriMTExue8cDCNXCsJZBZpLTmDNzGmtES4Kvow+RCqTEQSzZys6YbIzDEfTGXraD7OhCJOI9pZ/5tdVSomRxd2DiyvE3dPQFLvRPPwlhvSe8I7eawJmv8BpdOYMreRxauphZtkx5OMFpzTrIyOz2LpoSggY8ggMYJ9jiwCBoNsKRrlYCX125dv57bzc+b62o9//Y/ecxi+cEP/oT38SL5acFdJ5Mw+eHrpffOp2XzOG0i+ulBg2i2e8BPA2xql1m29nClFyLTSLl4Y6pcuY0LcL+HTTAWJnkPdT4jwwhAjS2UvbvaoYLTOhSCXC9U/1Wo+5lic7HVhSAuR2DJBcEEoqn6cGal3LsOXf2WKdPOsolCxa4+U7TKNmTZuYHMJeIgMeCe6piq/fY95rTw2cykcEDj0aBxOstpD1muU2BZwq9vG6Z2CHflhW+U+yzypVrW/yiwTGGiQNQyrW7tSvV9M2qvT69KGoVkswtYZzNhyczRDMzFOzq2AbOe9KLxkXoqai3I4wgugNcKBq1LGzcTCyXU9V1ALR/f04pPhZ2cXE9pfPTo/MjCU5Xt+o07/Nzsh63NTP07poKvY9RdxgiQKvZ0CxNykIrajVgJ1v3spFWqIk179uyBnEgF8zBASMHo22+9Wd5//73g6TC6yFQeQFHuOYpJh1JWkg1kgeFt+C2e1ttp3tYOe/btn71Zrl4CWPbuIrpGcN8mXGbTBOS05bP+h+cwDqIFtHXb1hCfuoc71k+TuxFqi1T+79ZalbELAM1jsX566ky5fOte1BMpjxlxjXDLtCTcL+n/L1c+UcM7UXNZYAk333R1jc+E4mhk0AyGm9FLyc9YlmHt2CxMMAK8ABNBXTCMGIgWJf8GiAS/poY7IsWc0iKuldAeDgs1Y0u+t2xkO08GVaJmY+JeZe36BJGF0RXSErNOrr5nlXgIpfwauvgcsETpQgJLE+tprJKU9syDLD4CKNY4Nw1QxK/WgdWay5RHrp8ZTE5Ac7/+s9/6bxOAG1cogIUfdLR8P4KaZjWOvF7arn2AHAI9YskILaK6n0JD4B5/YDYo8IhTfUX+BwtthqPlOvyU4yc5fRjU8e1DZCEQG9pM/9w+YyiKAhNe9KZEZBZL82ChM0EgcEnLyYnn9CUxVe6dxyq6hcUzly0wukaY6A38LalopUf6yUhFhkSUd+CYjx7iK0MGfaOSFhAk6Ds3R+2JLNz7ZIWoI+rGlWtfxRrqoo5lz7Nl+fAzZZqG5pl1cOgySNdmcGaZXkGLBJaxWlZtvxCTl0pjMSa8mrVL1mMeNbh7NPCily/ui2SqsU0QwBRmqpRM6fMCR55aGYiLBpq6Q9onNSuRoOP41myA81Op8FL2BRRJYwZpb8M1uYX0AH6E1J3QaDUwOwIDdsNQH5meDQRTuX+ufWfidvBu1CbR6nia2MjY2Ah8GzRWdu0JNbh+ekbdoV7p4sXzyQYmoyUQ9aCbEk3aHVfHyFsC7Pw3xKmwLN9/++1y9cpZ2L24l8yHDGVjGAEsbsLwhPJAcdMMQenfDDt3WjU+O0ASVxFY/Lcfbk43ACOw9DCGah0fOXWuXLw2ETVTHbb7iMpmiw+TXdzFvUa3TgfJpIRzY5aLZ40tEBZG8ntSAgHwsxqeZ5DVHaCnJVnjXM6D5RoNvyRjJDXbE2OQLmfmD3PfBUh4OPK1YxzqfACbYCKHxSyiayOIhmaMfC3IaIZR7z7EntJPCkvXlihyo7RYzBZlU/kEv8g8NSCgERRutWsnN/3638dy0pLxYHI01lkjjTLd4z+PFz7yUa2s+rdxDZ7hd37rv8v3a4Dlh9//XxhkN3IllfHLTtqp3j/9Xrl37LWyuWeqDI9z6qDAv4zafWwDACC0d7VgWMkU1scAu6DnYbfeg/dvNH/7TrRQEdXu0eURJUwP64s2OTxNQQYySESWxls/FOcH/vVKT5m7QW8dRLV70WxBrjmyIvPcx2IHG50gnQoI9h/XfHQcNS8NJNI2ms2BX2srWO5vHo4HoRkmhM1IXEVKf6jzd9KRceuBMnjwxTJBP+qFaB9hAVim32MR2d1uhRQ4khDL86TgdVEiuGaVckok+kzWv0wRZL11OxmncwRwLTrbuEkLoNZ3MAlaK5HedBFUINHCCNOzmsURd2ks0xhoT6A0V4MRC4pJPhRY3GD2/b1MO1yV49o0uYkDqZ7/1Ze/CsP2YBD0zsMrOXPmVKjHxQJgM3hI7CAwu5NPa1h273yCqmeyRtyv2S+DzGENsjGzb7RA5jSusS+DXO7m4nOe/tzvOroOrwAAIABJREFUvfVzwPU6qWQ2j8Cinm+Y9QksRjfC/ci7YGywULCSpgiG22J2EBBUhlLF/mHqkewI0FG7GvTgIi0wb58ILleuAQoZ28oNluLWZuhQ7glXMtmsGQyNYLj2nBZL7p54JjeutADvycMpLFBdIP5t+jGbBDBGEuu0AkvcfVgryRfyo3kql7hdFswEWlox7bMBLNkNsnZ1DHcmV1pk74gLWQHu2HswZaxHuUvLANAS8p5kfFO2oWWVurwZ40mUboBifWC3ZpzqvYb3FfHLmmt/HDNa3zdgtT5e07hbmdlan7HySPzdf/qPHgeW/zVCLHE6B3pazMRmun+jXIfGv3L1WNkyPFcGN3JDffj57TxUkEVkZmbMJZqIMZmxucO/ZGBJcQ5tkPZtJoWp5vqBsi7MGhCL2KixN//1BPezEExFz3bpAeI317jeuVn0dMnfQJDrJsOCLl1kHpZ1TQDADtqJtEHOC2OU94FNkvyNSEuyeShqW42mZJbso7xm5z85HlyPPHrZsPswJdnjFCL6mriR/HQ8Yiy5tqD4kJiJNTnS8KMPTZbXyyPwmXW37pEJmsB6kCo+i2arC2nz5tEgjDXWZ5DiTDW7sMIEr/KHEQzMBe8XrZ4udT6zbQVBc7sbCiBuKK0EYwbc+20A7R7vbaaomyzQNlqcvPyVl8r+PbtjYTq3k7CF75EunsTlmI4sDTENFrStPiSrmR3aZnoc68DjImQZ4796SlcuRFhYAXaykutq5P6m0VV5/+13qIOhZogNEgJZsXkEfF0Kh9ZFUE9TBqWbGFov4lGKGTkWwwhChTg4sZ5Rvu4BeGz/4eZeFQiYN4xPrOLTKOTdjAxR8Fu4ZOiy8DzRg4r3Fhgaack8qdOKaD6ivzR/aBmDwlmpqZvV0AZK/dtY2QBqyF02ui8VQZqgbVgCnpceklzP9a9inVKec1iuCoI7XrpRuk1OcOPmhgXFT3QLlRXVmrR5fSOwLvjJwzEZYTbIQ2veQHgYNBlnbBks1QVqxMDTfMpDMtd1ddcq0HwZruT1GrDKh23WZhZ7pivUAhcu/Tlg+YFi2mGRu3CzEFG7wYU1O3Gz3HvvjdJ95xynHlseSYRugrDtaNYSoIjMwIL59jjBqjmvWawuCu5IX79cEsWQ8uFis7hBYu8wuMYyw3QXXWgMTyD1+nRPOX+PdqtXFsrupeFymBeNGOnnRB39ystkbYbKwh04IjO4G7MgO+XNq8oXEP9op/H7slwTWoS0rZoC5j+IdV3waDj2yiqTtoqZ3SbDlJjDQ8oEVvm9gkMRtwikW5uopB8AXqjhtdOTusPyddm/dg6EjOZnVCrzt6aWja/YvW8G9bZ54i2moUcRPPIUDUFwFq9/ayo+PU9bnlZ3Ko+BjLnEzGa8KDAuQDmzEvNollgvldvVU1qhadu4LhOnuBOMX62Vw4cOhxCTnBXZp30EX3UvwurjxJtFYnMKgLlPkNl5sRWsKv+byOaMkt2JXjiNpRRhxybAnKdY+OquGe/TokquqTTn++++H4DbZ0cB/yo2mpINWSiqw5DNwNIk71A4jPF3XHpwBaT4G1exS8Awlkw3cxbSjQa+/cRdtRracga1ayYoYYi2sbox3pLjLB/IWFPcp/frWGfWpcGVZrNFP6EoX6ifWiphrSS/KNdAWtShScP9xswxT8H85edRThRVzdlJ1PeRmOfrk6iXFknDAYkOAOFGZ1O7COybwgYktEzMGMVNxwGdgltW7uueWcdlbC+eyeiBwWnd5ooumYZOq+Xx+Es8iQdS4E0Gmdd/rF0jrZ8GQJrX5DUbaycZt354nd/97X+cX7diLH+gxeJFMk2szSCRKM8kvr50tkx/9G5ZnrrEKX+fDAeOClmeXjJA7dFzCHRH+5btxg27qe3ZnKlikjqhv6JGiovIbEiXi0n4kv7OxuzCb1dMe2qxv5ygver75xbK6XleSzr4OSpef3UMdijtE/u27SobKJpbGEIQ2yZibM6H8EsW2czmspephH04b4oXUOxG25ZTxpOuF5JVB0FJA6wr3McKG2s5Yi9BgcvBc5Dr5nHGmhM6Ng5ZoQ7qljq1WOopZozEza1PLo9G09uT7i6L/Nq1a2GtmMWxDse+O/rOpg1NTVuta/bHVO3jwNJmNJ94RIx9oG/aC9nvh6gTqdZVOURQ4iULmpqWkass5CBBT+/EFLJmtMS8jQRGPQXNYhh76FcGMYSnWPAWA3JSS1ozCKvbaGxjM/2oxzcj9UBANNyzOLAyrZv3ktZU8jvirI44i9op586eLZ9++llYBlppHbofvF6agWvC1L9AkzEluUieuG5U52Mp+D59ZqWcNyyVIbJN9lUKgaPgAJHl4v7bpRGEDAXZGekJ3JelB5euXI1aKYwEbaRshhZ1Nz5DjT3ksAbDMOZOa4KpiHvSatEdWhckDXyNDZip31Cqqxs56tLY8BEodz59Hp9Gq5F56TYIyN8Fx8X1x7UFCsc964R4fagHGubODSrbOtqo1vSzgdtB3EotGa0YhcTCXRNAWlbFo8DyhaDSAE/jIqzzhvK9m7hLgs0XkfNagV5XbgWwBnS+/c9+41Fg+eF34bEYRRLFzCIEwiewPOT7PvRuOyZulJmLJ8r9m2dKB7GGNnVIAYxVx816HjI/7T1WoUKe4ued/CwPGE8Jfk+Gp90eH8z4KCdjh9meWTbirRkW8HC5szBQPkFe4dPLVAUDMFolvfzdQf7kP2aRbxzuK0MHD5beg/vKJO08lVzwDYLLQhBWrd44UwWCsKC0hJKUtCqPJc7VRPKs/wh6WZ5eYT3VEznWRiJ1fhpEolANV6gDLZYocOMaBgZVOMt4iSxNXBSAxJqa22RojLUYZNPFsJLVrIzqay7aOfsH67KxIANYIn2Y8YDQZ23xiSphyj0Q92KKHlBg7AxG29DLCmkBUktjFPaqJ54ZkqCXsyBt9KULoai1J6aaswJNBI7jVE53R2CZQ3fFyucxLCyroNVsEWh0leJ00/7wcAhgqWprYWEpDr5Yblylyd0nn2JpXo7N0y+Bzu2t+8E66vawqZZr6qHknOUp6qZtj1YiclgEPqkGgosgY0YtejAzDMZbOqy7spOhdH2B0rEEQIw/3SF4PjVDEB1Zzim4P/Oa7G5qXaPqmoWaXDCeAzpj08e60D2NtG62XNVqiThKmgYJbq6XqnETrpCcGV3d4FTlSvKiWjlycXTpnD3jR75fdC9gHHVpAljCwkpgaJi7jZC3PzNOY3BdcNVdnKR+ryFQZpancVny33j7aq20fuBK9nX19RErq0s8rDEtOe+/gm5eMi3W9df052nlND+vYMQYf/t3Huvd/Mff+aM8mSrZrCGZOfVkD2NZWwfUvUQx3FXkA0+cKlO3rtOwiuboU7gjgMf+Z+hnM0hzLlqB2OWwHeFrYzALNHynOSD8ViyORRYbaD88SsMx9iteC8JA+NVo4l6iZuftiYVyYaWr3OuiZw5tPgaY6INkJ75BlmJs00DZ9JWnywr08xkCrsvET3Sfasg5LJiWr+ok1WfP8z6MqFjAWVvRoHtaaY8MvoPWGkt3kEE8FNIRuCK9EaDrhDTEK082YyvzBFMVrL4F/f26sgWxaNrJdmwmMAmrNwrUsgDNcvmIbQAAvn+QtCpgRdAw3IQE9px9QTI3dg/xiHZBmeG12bqEL034rVgnI8QjBIBGz0N2bHJn5GwowI1/X7+Pi2qGZ9AjTGsrqXV/xuGUpPndXZ58EjlPNkaY6eFb5zMkOKeL4b9acGfgvJw4+hnu0I3IxvXZqoKB11oy3qYcqVmbFClPhZMIesYEYeHYusR2uwKJmSieVSJgdo5Mpq3uiGlm29NG3x0FkfivkRgIx4wh69RUxvWdgal9mUppCyejB1NYRloFmdlLd7SOsZsxYoWZDteicC5Cqy/ij5rzeb9Nqtc/Nb4V4xy8mdxzKYWp+0cRpO6n2kMyRH1U5T0JppuG13LxWqajGzCIEhTHqMbcTEFr+epyK0yu1RLX91mr1dGKqTRAE+s4A9Wxfuqab6yMUN2LYHwFE0ehlV3KWGhEJ3JoHrnGo+5TPRq4/rc+Dyw/zL1UgSViIK47XqyqWkbw0anFzem8eqXc/vDjMkWDrvP48xeQI6TUpuw/uJmUMrR8MkijMG8JSDAxMG5vMzlkiEbbessYvvFYkOe8GhH4WU79aa6ObOTp6ZXy1tRSuc5imO2iDcRyJ21RV8vLFMs9g8+/Zf+20ntgZ5njj5eIxVChlh0DHBD3usASc1pPDK2Rmj7P19TF42SIFwHJroCq51JHMHiLYc34hejHc8zS5P3ebcx9hHb0s+PkzQpX3ZE5AmnTZIBcJHfCFboRwTrJVKO4KHJF+rhv07+OpqfgvELccbdZxdxaSBH5T1CJ6up0hsNSsN/yyPDGUIWL92VhWpMUbg8VxBs3bo7FEhaGLoPNv8IET6SMhRRxjoaa3tTXxAhVwttUsJXtwGeXAYO5pkez7qaerBEUzVszC6P/77PeI5Nx6sRxYizvMF5IUup+8XsBtd9siOBg8LVZrLHw00UOQAQobNimdaK8g66EfJloj+JntKVNXZ5GOS1ADXANMlldAaGDa99mrAUDv20A1ARxiZMIb91D58UKcuc5TnstDIPv1bUxSNtEYULaggeNrJfrxY2XcBgbMg4A3jfY1MHkDUTJ3wm+np6mtMNiw1qtc9kIo/uayCrWkyyOOcFe68F9V60OLf4IQKt3FKumopfxyQY4akylBSAVTFrXiuWcB1UCVt5TEuhqDCqxKHZ7WiZr1kpshwCtStpr9lZzEPO773/vt+t+rJGaH373j5tbTWRqUDfeJAer6dX84NRxMkUflFsAy0nUwu5gOSxwgmry7Ub4+uldq2XzMJYLwd0ZZm9yElmBB8tlC4g9zsLYaAoYv8UisNkZTM4HLPbl3nJmcrG8NYkoM4HIOeMIpIg3klV4de+eUCYbObinzFPhrAsUXQJ4z5hw5RHWWWxVmqU+YGNo594KlkgcsfHrBJaIWvtlvta0b5RHx4nBBofY9YB6hNsEJednp3lOTl5O8twgymMSW2CDzxNvUaHsNg3iLT50aHU9BjTVI8XYmwFcC3d4X81sRaYbyyS8ZQlXUbJfqeSV3yAaaC3YH6gfN3CB2IiZIa0VwcyjZeeuXSjoD0cNjyDgyR6+u6nVWDt5eoXlElT4JHA1p4/fGyA1LqIcpJXIT+yBxo8rpwZrZjOS3xPmdJzeul32gsZtsm807sUtrJU3X/vrchSXaAHT395RBh0HCR4PRADSDpQCpbedR6KaLt6nwBHN4hlbixM1/ZvGY+FK4sYpguX0pS6t6m5JYMtny2xFCoADgoIx8TtlGUbh1FgEeebsxXL1xu3QrZEekB859wlOa0onGePKV8Q+qHGWBlh8hhjXGgSN1rsBBvXP4vCKVVpByStVt8oxdIPzHrF847VZI+b4NtdoALNxV7Qc042MVFtrKWfurn5U6yTftmrYeEhGHNU4j4eWX65Z+QknglmOSeMiJlim+5NfZ+JlPeYkmLWVP/kXvxd/uxa8pRNi66Milhdu/THugLGFNv69Q8vVy0c+KpdvXCuXFTsi6LokxRrhpI24Pi/vQYqxH/OO5vB3sVoWkEgcpuhwO9fb1UsTMfp5GPC1V/D9e5zaFAB2YM3cXGgvb8LavQD9f1YUBagOwtz8JVpMbOXUfCiZS1OcxW2quAMRqTxbqltTR9VgXZobacX4sZYqTWDJ3EadzNbpmX9j8DMiGp7KTiDAch+r7ArSnPdu3whXwU0WfXkCqFJtfi4yREsU7k1Hz2E/PHm1VNzoWhHW5HRTjmAlT/BUIqWpdbLmCq24YWraM88VgcHNZLFlLstIy/P3iwhO2RbCbgD79h0IEl4jfxhxAS2USi/3L0P5TDBw87ZM9wZwzN7JKkUiVA0YgGUEUBmHTWt2Rr3epil8uFY2ONc64m8EJK0apSqXALrTWC1/9ZN/hyg48go22eL1Bq+VjrAgsbsC2lpDtsaKyhKF6A6JpRJgzOuNoRjAddtrBTRU+gRL+03VymI3nbMrsPCvxLoh2pWE3rCFrD0DQX6cQM7iwsWr5ey5C7QduRMEu7QWtBPdiLnBUj4kl1PjcuRuFryyJOCLXIXGvQ6QCesms0YNMc/DsLEI1sFBvKfrM0W2fX3W6QSo6PTXNwswCgul+iveu5t7neWTqzPv1Y+Im8aaz1UeoaYIajOGATgVzBoryWvKDasuawOmWTfVZC3zmZoSgn/5L3+Q993KCn3vT3JX1Y+I+Nc3ywGnONAaGVyhuds3yzlcoVNnTpfrBJKmAZVFFz48kSEG5OBQZ9k9jF+8qa1cXr5Htma2jFKYt5UT/UniJeObYOiSBJhBY2RhhhYXK7g1XGO6c6hc6BrGYsFMxTKZgME6RMr0lV/4KlmVjZVmz6Y0GxREmGRUZoxAcEn3JVLXFSx8bQ6jE9kgyPrnXB9fafDeyuhMMWZhI5bINO7NlYtkfG6FBROzE+DNIuCFpoG1WNRIWYQVaAc/RY1C/MfMRWwk04Zqq7IZua3gabZ82AqOpq1VcmuCt7GoGCxcoIwh5Cp3iej+LMjm5HMDmZMn9x8IecVGJiD+rRaBzFL/y1aftRBSF4ln8CXRaFwgCvO7Ai6/3gBhUBausQ+BMawcN5SARQxlJWIKul7JJnW1LhOcv4OQ+Js/fb18cuQI2jkE/j05ATLZvCOA1CAgEZZLtaAcHGeHYU9zW8uBHwiYsoMV0crmXRkTSHB1IJJLpWtnAWV0c3SIALseeDEDsHa1gsIKdQNE1sM6K+nxnVSm3yuvvflmmaGtjQH+KAcRvFwv4TZkNinaotaV1AIW3ZtwM9fWU2za2MC5rnJN5hjpcoU1FfftIvV8yA3dgEdueI+Z+nc1mNp6z/pW6VGIDPytr4lv+bpaMI31k/eTf9SKMTYWiT+M+dbqF1QeBRb/LkpMog+VXkEj2arlU0EtL9HKEP7rf0USyJ99GbAEqIjeMdCwSaep4F2YxZQl7sGuuEHr1U8/+LBcIdg3weTKVrXUvZdNuAf03zPaVzbuHytnZm9CZJspo2y2cYrznuCaGzcQfMRiUeejE+Ja7yo0bXzgsv2Jsrr/UJknC/GAupQPPjtBdTBtRJ5+muK5Xax+q0J9QJaVKu6VsZuReB8nJz8tlnrSNMASKNuYMesXQgMmaz/zOjnhfAQ1lizOzD1M/GtUVpPGpC1pInQyOX2JG1492ojuqPTGe92Hnu7mz82ThMEQ+9aVUmqA7y2OCx+4nnwBVE2a06/jZHBRZkOyMFUFMn4uBf0+8gzOkONjf2bdBTd+s+CbEzLU6tnYGVvJEzRHLDNjIa0QoJEb1yxMH+lNey1LrMvgqyzm2kDN58Sl07+PmptquRiHWILerH7u6dOnyl/++V+Wu5D2nA4/fX7doQ2kvHWNZKYKerHlBLnIMOW6c04Fk4zfqAKHm4blEhBkRiOCx6E5GrouPptxEmM9Wil2g8wOkSruEYfi3jq6dEVxp4wXUWvUjtt98syZ8v5HH5VZguneZGsu82jPNRXrKuMQARQ1btKMb7N64hAOYEmLo3ERmjR9A6C52ZtISfMOa3GVsFRjXYgUzRptDsl6Q45ZHafWfUYMKN64vrffrMUh81r1EKt/FMCy7kmbuE7ypwSuvBfXYeBZ/F1EYfLeKrB4L3/6Z/9bXOnLLRZHN4JZuXnu3rvFQjmKxuxsObj7ibITbsSFjz4tNxAXukXq9Br1HdMMZg+xk4OYm09sHipbDm4vR+9dIlg2UYZpwzFOVfJ2iF39UdKedRQ2mO9AQHuZU2wEfsrSzl1lksV67vrl0BbZMLixPPMMRW99dNCrWZEmrhKLwIermyQAIc5ynyynunGFmsXQLIAv+zeMycb/01qIjQ2FnpiDp/A8bsc8AGtHQVPJEuIMyOkKScyKbmnB9iX1THB2HvDMYKmLxg1cxae0GtyQceo58ZkdiTQnCzwOI0Hd6wJgih/FmnAS7cSI+2QMxPYgbvg9u3fT8nRH9qxpTtIADMCL64Z2So2rrAFLPVcjPaqbJHhYMYz1gWUh56VPUl1YK6Z+1cSRWyCNIFAxLBatRxeeWRxTsMaNHJ/bHDqv/dXruEWng+zlWOq2eMhbNGpb0SEskqgvkuIQR6TDnaUZ2fnAzJTuWYpdd5HpMfYWHA5f3MQo6oqXM2JL28FQwcet4vnlhDyAAu8bb9ys9i5AyXVMtxqW1SX/+bvv0jf8RGjphNsSVnEeVY0VkJbiGrDElg2LcN1qcq/xbRwIzUfFhSaN3FgQ+f2jGz0DwnXjtyzISonIEWr+PNd3eBX50Vr3YYWsgUdY6v7Pe4sDdt3fxOvCTmpd2D2QUFP3gmak6zMO5vQOquFc3znfz7n4sz//3/O+GovlD7+zLsbinzY2VES2ZYgSO7h7s3z84Qd0NZwqr7z4UhmHsXr9k+Nl7u5MuTR5q1yduc0hRvdCWmlu3765bHxmV/n4JvqoZFP6uJONFCfuQrx6lJO9zzhFBI5MGZM6hfI+/PKLZYEePFc5hY8ePwErdJEy/v0Uxe0LkpFBq9TQ9QZ9yEwr6hPXp6l+ZPqagbJ1fquHujbZX/JVVhdXjI8RT47GIqbyBMHqeTbyAnEN4wbqixi0lSApDitfZGsLnRzXm+7jPMQzwaJDyUFNTTdW3YTZgjOtmXwaNkw0GlP6MzeXoJ48hcD5ACl/ZiYhOBbch8HOzYzb3t17IoYR/XRMMwswAktYIwZra1OvwITcEBErqYJFckgMxJpiVrhcrojuTVhB/i7AxYZqCYhBOov1V61DN57rhdS5aVSFrj775Gh55613olF8MIkYg+ywaIM3rBF5NgBLF6lo09CZGcvCwLBWsJyGZAtLjee1ktkWWUfhqlerILVY6dNNpmjLpq2AYbYrDSDg/WYhCyr8vmV8exlFGS+5LwCarpMlHDzCHVLRR0mVX7x8Ge2gW2TabEJvLK+JtTy6oZu84+Os1WZZxZxVCIhjowJOnINaIm70sC4qVISVk+iQMcC1jxYMBKpVdKu/bn7XrJ/W+7cu4OFk/C7xL8MbNd5T/7ja+emOhYGUB02FFv4wju8MuOsBxC2sgV8LWVmz//Yv/s9HgWWtr1A+eCKeQ24u3hoHKnG55qWLF8tnH38Ay5PYx0svl4ek7iaPnyvtV+8in0ijdIK1xhG6d2wqm198svz84vFylb6+vQziLrIZo3BWtmK5DHFzIdGo+DQmaeeB3aXr6afKBJP92dlzBP2uB2P0qQPPhLXCsq7Fa2nqNcHYnIsKLPHTHK3GnGt8zcTa9dOVU5BovW4SIwvTvDYDVEbQF7FSJtG3lUSmrshDTOsFOAmCn8x6YpZRmxL34kmj+SggsagFZnsSRUgw5qVW4LpB17kmTmVogVhgGJIJnrahnlFtsTwrGn3cCPwCXgOksk0JPxFykzRhF0i4bmdYKjWeIshU/duGRq8LImB4codmSwBHrYcJwpcgI4fE9HqmsIN1ytcZ42hhSuuEjBRr6McidgVB8H2a3H1A3+9ZAFlgSYvNeIg1N7XwjvuUOCfQpDWVPay1sAzcWrwZrWYBMAXUBZdwKTwEmB+D2IKFoDFEC5HmVDVobdmCVcWjpOG3b9sZKXgnwXoi3SSR18xdB664NVdm2C4i7/nZZ8ejwFGaf4o5ZXYlLca6dmLnrbkn6zd5rJu6smLTh6GQr4igepNFak6+ulFbFIjPrdXGAkkIWf/RXH99IWLrHuNszJR4gkbcQX2GZq80+6lSLOo7pOHuWDckzZzwNRJdJkJaFj6g9Rd/+X99ObA0GzNwCf80+t5S4GcAzIE//ukR+Aq3ypNPHYzF/PA2gj8fnS1d9IIRKxbNue+m7P7p3eWNk59Q93ObFHN/eX58Z+m8eLMM3bhbRmNSlUtikDewIF56psxu3Vw+Qwz6+Omz+NJkhJ48VHZu3cFzRfF5mGKhb7EOWJqoe53q+E3DQmz839aErkeQR6bm0W+ayHsYwi4QuQZq09y9HTU1qqXNUjqg8JH6IEu4eaExW7MJrqKIJwAuS7xmkb/1txHAjNiPhKu0YFzUSTyri7ZmPAI8rL3xe08cs0Dcy0MEvbVqQp+Vf1UmG4MU9wRSkzsoOIwe0WZ9eH0QzBRJsoTBIHS8f/W3+TrS0m4qT86o68pKXDd0ZDyMq0hwC6Go5MMEuAQXJs3yzFrlpglWa2Xx6hZOAyxv//yd8hGB/sVo9ZEFiGH5AGh+7RyZ2bPfkWl8eT6yWL1veSxm1LRwfBeF5YxjBd8lYg/p5wsIA8SBTMMHpyNOf+6HP5hBK3jjxk1lB6l4QUvuj9aeTGflPUOWgb9VxFuWr1k8g+0TE5Pl9Td/Vt5+7/1Iocd4eIpXKy2KDXPb8XZrUgnNSgoCYOgh5EauTlX9rgKLlsN6NJIQ2QKf5rBsrpjAkps9LfXm2jE6YZm7ySvQrcMeY9ChkBfr2TEX4vP1fgQXp16tedcGrPINjTILjhVYYg3n38W8NwDKS//yR3+az9i4Qt/7vT/OH9Q/alyhBlhWrAWKgaI0/9L5chI9U+tSnn/uGZqKodRPRe8UgNB5fSIi+8PPHiwr20bL68c/LHcgl41xkj67lcWP63P/6LnSRWWumrFCxuCTe0v3MwfKNSb9w6Mnqb6dKXsP7i379xwgZsPGoC5GeQMfOjy8MMVyseVgr1kszWA1FkuIKq3zKZvp+Nv+jWBqWDI5aHEKY0FM3L4WFssD3CL7CUnKWuDeVqyirFZTGLQx7tZS8TsFm4jLJA8owcTf2dYk4gpxcmWMItdfHG2tlKO0/ai4dVsaJCdgGz1/rahmEwvAY9D41bDdsoVug/BYtAR0Lxo5Q0/7OCUNzmptxNeZTcsGW+k3+7VgFIJFbtwILNvSIi2JEJKu14llgV6nAAAgAElEQVQe1PysUVZryGBaK00vogdk9T5CL/cjgvyzMJLN1xhPMXhtQXG+hSABqJjVEchwwWxgloS8dOm8N62UIJd5EOlKysB11A1IVwZumPn8TgsmRMABFbNKh556Kq4zQxzQboJuNN2gAXRqRlHTU1e3A1c7eEJaMnzq8lnQ+PobPyW2eDYsJTkwxrXihDC+FIDijDexjyY24S3npssP76sGO9ctvMhYpi/ZvCq/ioNpzTLJr6rF0gDL4wu4mt5RyPu531V3rgV0UQnYelXURq2zpuIW6mdzuDa40IQfW44Sl8lsV1plXwoszbslYoXhHYtnBXMoMggM0CzZjk8+ORJl3QcP7I+TssuBoM/O7DlSsvACNj99qKxSOPg6hYt3H0xS5zNUDmzZVg6N7yjLE5R8T0yXJapqB7DZhl44VKZHBstHx87Q2OwWtPTh8sxzz6KLS+Egm7bdvkBRAFdPx88By+fHcv1zrLdgPj8fj5oxaaY2wJLnTGSAsBBu3rgK8Q2dFayVWXgqqQpmyjZbUXgix2kZg5fN6WX16g5pjioSHutF6yE4Es0EViet9b07JpguoWQmsEiYm3ezELNRJEoGpovNjWiwchuu0DjAIsj0euJHtiUrcWW8GieJOqGmfYWggvuRHAQBroJNBJTTHRH4muB98FtqI/K0XBRXSmDP0vm0Vqz0NlC7CBDMEjA9+tnRcvLESfoV3dMAr6xlLaVsZu9xIdj0yLSNbpL8a0dCAc55kI/iSR506GxtGnKTkX2rFcFNy1rlEewxxf2oV+KJumfPHngz/eGKGVQ2PmXqepOdKRkr27hGpwGsFDVSHC/3mOBqyYCWo0xqGc63KAs4RfuTi5cvhc6zzm3UH8UhlFZEnhsedvWkr7BhZqUBkFyDVkCnFZBWRLV+6sH++djNmsUS50/gUbVOqiXjPRhM/2JgqTGpsKTSFWqAL/b3Y3/0qMXSAF19vgoiaRf6kX+tTffnn7NYvv1H8bLInvhvPKAnZ7YfEFjy/M7YwS0yJMdOHI0kyDNPHyaFjAATLlM3r7UlJquDpuvt5WcfvkNW6C409KGyG7LV4T1PBkNXt22ZTdJjJ8NNtFmFrXmU3jGa8oco9R8HhDg3ABZHIJF9LbXXCnnlcDQO5brBWT8x633bmNK/xYJJjkQG1yLO5OV5JqfwOu0sLkKSS6V5g6uZEWkWygoBbl+fnQOMWei6GXPIHiVaaHFc1mxb3McX3YsneaVaR2Uu31tYZ6D4Hlq6CSy6FRaz9RJbGEUvdksosNmkPdyHmoLXAok0rdXNAIvB0KaFiFazsRyfOfgvdVHHWMdGEdgy+9UP8S6sFJ+vApYmRwQprbfRTSNo6wZ8SMBJVvA9CgE/+eQTJCRukRYnZxjC2U28xq6BapUIKBII0zXqNWgcxL0aG5Irw7i5XkLONtLhpt8T9LN1RmbQHipfoVQth4BcoE1bxkI9L0S8YSpr0TgGWyh9GCPYrYau1c8WPA6QcLBMwCFoCjPDLVL8WqmDaiEbjP8AC+zt996NpnDyYtKI0Ll1mQbKVOMzwSTcXG9eAGjWqGp6sRZ8xdo6CP3ecItFtzyucnk/CiwRBVxPpch3iixYNZnjvjIYXm8orKhccglMFRr4PiyW9ZgU6zKRMn2D5qNeoIJp3plcr5ic8uOf/Fm8sOUKffd3v99CzrhQBNGSL5G041rLEsCSsZdjx4+WcxfOUvy2pTyHhRFZG08+Yyf8zQJSAx8e/ahcunYpKmXHaYz1zKFDpDHxhcO1YePxAJKT3iPAZxPyQ3BW9gM+GMUxcCE81TIZ3fBptq9H/y8ivjXD8EVR+/8QsDTBv+Y9MkpO4Pr8RcxiUqdR2yE+pIRAIjZjFZmftPR8Ok/hHjZKNM+ymM2+z9XScIybkz5cH+NYuSbjI3VcM85hDGCCuptp4jtqp0TRGtaBKdvREajqWCzDENlG0arZRJAyAp01td3D14KCgGLGx+I+XaTo1sf9WtAmo9UOAgJFjG9YYXGcRu2Qh4v8EeMsMXY8ZBNnSfp5LuAlNrbAskAxpmN0FfmCY8ePE5uiSNUKcMYg4mTWWWGxdAOKm8a2oBezP7Jbi9D/m35DTYuO9BSSGZpA3MTYtAzzpPTHS7bbJZOzyr8SE1XLG6eHkiUFuj+6UmbCBOERJCGk+y8RH+uhdk2eTj+xFgHLuis3SgaOrZh2o2dXhKhjAgQtGP3o44/Lm2S7oiMk9xCpbe6VcFuuzRiTjD6sD6oKJgJlN9aerWylAgiquoNaYLq+lmlYZxbbmeddjhhTs6Fdi7Fz4t9m7PNdBSHfsVoydY3linL8cqz8WN/8vVUZXa2mHNM0LtJFb+yZBJlG7jKu5XwwN6EowGt/8u//bVy/BSzf+Z+/nz+IkzpVtrz9sFLCN6siTtVs9me3rRU6fYLFPonA8iHkDYm6Oxg1P686y5HjR8rZi+c4NVFRY/E/DbAM0Jt3NdybFLQ5eew4m/YCf7+L6zxNiTkpUwlwgZP/74AlnynxtgGULwOWxq/9IvBybE9TwHb29Jk0I/Wrw6x0hGqQzkn18fntQFOh64mLwLcBXDePZnolnbcm2Z+56XLjNAI8eVKFOyQPA//eBT0VcQJ7I6wC1v1YgoMpb8DpP2YFOBaL5DaByZPfYKz1ScYMtFSiX7ABWxazh8MSYKdbk+pkZn3URUkpB58liiP5LuMsKVLVfLR6JfMCeSVRvwTrds64EIBz9fKVUPi3V5Hp8+iqqBvI1Ea2ivs8cOBwef75F2PTB62hcaso9nQd2so3QEbtGzZ9ZOhsiyqPSL5PcF5kOvN9cGUEkDY4PRROcs8zD3hv7kcLaACpgjGKWduiKZr7mEp7qrYtENW9Cm0drms3A5u3ScwLl4yNHYFkWz1GkzSJeCvl8rXr5W9e/ykqdqfCetWaWgE0sx1Jbu/MoLGPGA/HXQttjH2wZ+fWMm7nBuvIdFOrpaxV+oDnvI4m8XGIe3KB5msfpnANnZRq7IS74GqKw7YKTcVST4RwjyYg5doPHKhfx36olozWSuC3812RZz2wNIzchK4vBxa3/Y///Z8/CizfBVgSXWtAtF4kkS6BpSlKykPECZ6nEPFmOUqZvN8/99zzEUAMZqguAFbOZ8c/odfN+UD/ETbCgQMHEVge5/VJDz5/DlEgWnY6uS995avRPN2B6YyAaDNICTDxXWw87nR9jCqjuV/68f8MWLzMo1ZRvB3ve4k05NGjx9DxjZGKMYmtXwOy/uscm7FwwQTxLXozJ5clLZnU400fvHnGpqCumqpOn5MsqLCoPEVlKZvCDT0PNrfKbKND/aHpa1MwsykbELLaCLgocSC9XYKbgCK4CDQRzK0yA260FUSVsrmVGyAzRNbk9KCmF6DRWIdiTK2LCutNFm8EVevJxyYVWGxipoyDwDINb+UkTeTv0kQtW4RaHqGodAqI+abdvNdXX3kVxvDeGPNWFi/WYXIpPJV9fTvulWMYDceM4cD1mUV72MycKniTuFrRc4nxsl2sfbLn+b2AblZTop2gorbugtYhjnY/lH/XneAxjd6trF3lDTaQlIi0egS2nTFdWOJHXEuFO8GsF91dxagmKWQ8SXD34iXiLgB/exRR6kJZjZ19wl0GgwD/dvaGRaJDgPjyQ3v7on/LmNs1od9Yj6ClMDjjuwjo34GUeYvxe8B7etgZN9PC0XI9d+5SuQLfZsY2w1I2wm+qblkFluYQaMAliXdhiMbabSzkWMVhUKSH4spO1m2GaLNrQBodseqDQ1T/Xva7+yBST6X81d/8Rd2n9fj+3u/+4NG96RukrRMD6/83aaWEPk06q3AXy9mzZ8JFcGG+9NJL+K+jKVFJJunYKdylc+eiEfkgVsu+fftoEL6Tv6c1K4vv7Z//jArnmXL44GGalD/N4Nmm1GW2tunWVX/9fwosDTJllGkNqRLHKGMgDvQRIKhodaO7kUhfKUZuBm7blrAR+DYoptPPSeykCDjBAGmC0DU25IaKdp4WI3qi8HuH3oCtjcrcmGq7WNi4iIXhJpc0NkxBo/2WwzqCnarg9DjNwWxXqsuj5RLpZF3UyOoQvBVYAAXvRxcnsn5xrywMruvfDQ6MsOkQIqoB1Hi6Jv5Sx6XZeNlwLYWqbfQ+g2refTa7zcxOEbSdIcOnxeGS1Eo1/mLrXen1yk/+4t//B2zksQosuXpjeUV8wVWQbpndIyyia5jQrsb0BNJVj3ECgBd4bwFpHu7KfQspiYctY9kYZ9pEBkjLQq1YpRfMoGmJPFDuAotHUBVUQlAqJBCS4TxFOcdN4mv3aU3iOvaQdKKVxbQ9yRNP7OOaSxygl8uc7p7WIrfdB+hvQENlDDdzBHezn/eaBCimaFU7efcW9zqDrjDsY8BtBCveMQ+tHVPauovEKHWFQw/JhaYwFf8azJ8i43UDbeGzFFJevU2GkjmIrgSytQ1iG/eqAOCAOsdR2BiZ41zbaZxkqjx+X9edYxzOTyCJAfOMOear+axxobR+kmWsi+9l/+aNv/wSYAm4akAlb8I0Z7xVc/GWaSXyc1JxYlzG7D1DUaKm9lOHDxB1x+RkoZ6gDOA0Jl1MCMi8d+9eOAX7GIS28sE775eLWCxb6BL41ZdfJvCIlkjUIzTiM/UNmzdudr7ftywW0bL1i0cGrAUUj7lCj776S76LwFgL3sNOnEAO4YMPPo6UY6PynnNTfX2tEX1nNvkSizdTjpjxmuxaLLxUpmkU/IVR609qqpmvQiohToLcLJ6g5h48le/RU9kNoERAByzVAayRIUx2F2s/prTtU7vZPMMIg6vJYjuNhoIvCPghUJgRacSjLbTMTR/LLCxrU63GHQZgrza9snVtG2s24m1muEIjJWNpmRFKd+Q+4DKN5XCd4P4ZDpsZaAgGfzNK5euR7wRsLYXYtXtf+fo3vhn0+hCD9i5cy/rtMWd1jMJU1yXOwLeR3KhBroxhV30QEitApz3JPdkxUG1hXCfPcu/TuTNln25htjq9dw8dY57b+ItZqaiz4nq6W/cgRd6gWZv+xy76HtmH2kpvLQgzgxN37mG1PIhx1yW5heaL47xhA83uIZH2K68B6MwRLnhAUmMa12YOi2Puvq1350MTdwjLp58yGFPjsp5dQ11xUNh4DtU5BOMzyM4m1vwJ4OI++Vvb6dpjaQIFgQfRY41DioNPt9BNvyJzMyyRbMQWsb5K+gudZsAx9ZZ1uVMKMw4ZRzAApYpIVOsllntYPl43p0P3KeMsK+W1N378KLDoCuV0ZCCykW2Mr11MsTIbMypdoXQDstxfwpHp2GO01lxAxnHv/j1l977d6F5cKkcg1CnkLOdi98695Qmarl9BCOm9n78bEpJPP3WYTNDTNIOHLp7Sy3XDrfk7ia65gR8JyDZCSN579Q9zo+TCbDZEBh3r/VczL7dTCy/zz+KHScYLc69J3DPIxpLef//DMEUj6+JmjPeplh3joPaIKu5ac2H/m1UjxqLItGZ6CDHLlZBwxQIxGBgbPyyIZJHGk0o043s1a8xC2chr1rayQI+EtSGsvwEWnwFACxpdkAKL1bwbhsYi7azEo90E9e19lnZe16Lkyx2xLYV9anivWEAyYbWq4HR4Ejf3GHEC3QI3LgDpzWZ/He3nXFwuTDMv91ngAsslJCpPE3uwSNLFnA/l3CoUlepzL7701XLw4KH4WZYI1JkLq61ORfzrPPhPPSID8Ju1mC/MOpaMSXmdrNSubpu/57PRb8mX5oG5JBjSCtdkhRk23Y1IVwNAd7Esrl25jMvDgbif+jiCwcNkj3oBQgOuuuXt8LKUB71PpT4DF+1utDLsaaUes1Xx9+jNNING7QLFuCu8n215PYyda8sQBnqIkeE+haUkb5TA9vAIbU9Idqj7Y8r7Jg3mdIf7ic8oBdGt3o7rBnCZoLj30q2p8sDIMcXA2SImvZPIOgUG1H1cQSEPrsxYmjrPUonsABkN+JizaMbmherfVI8/9nu6QsJ7DZHUvffGaz+JeXgkeBuZsiZeEH9ceRlxYjy6oRtgaQKXceIwkFevXMFKOY45PFP2H9hnhTp1P0czM8FpuXv7HgrERst7blBOs52Y7i+98CLoDqcALYXgJ8RGbSpwK2D4cGZd/K+eZvkEjlwuqkd72GaSTNM3DZ401Yxv5MAk2zWAJXAhrx3vrNXEe8TwxS8NzJnynSvvYmVNYM56qkWAq46ZLoW0o1RaFyWqhcfprI6NE2jGI0xU2bSmRGNhqaZn9a6nkAJN6QJGW1U+rXOZwg1S8nLBXr22zwAABgURKs172eA9LHJ9ekXDjSH0ImwksGi5bBhCazc6CVrvk0HZhqtjutdxkfwVRmAly3kaSiDLIGRKA6hX0lAQvEY0XqsfkXJnLBQVtz5ogo36CfyVa6yFsFaq/x3tGBh3Gfkb0AD+2te/ThXycAJYpFjzggHquTfyXw+vmpUM+VE/m3mr99AClnh9jSXIh+Z73zUPAP6trOLIuHkKe2/+r5LrzD5pSUxhXZw9e4rTf7Fs22H711HAHKvC2Jngy+W6LIUgJuLh4DvMG2jmrlPOAt4McaAlSkGWsE7ucujeAmw9YCKdXUs1OgGmfiqupWCosteB+9OJrMYQ1s6InwCJ7pqu5TmIqZu3jXNYAG4ytomFPeR5biE9cvoqrHC1cAAXe3zFmYbfFIHZGN8EiIhjVXZyI6vRsmZCF8iXpWucZSVpwUR/Iy2cAKHaEqZa1tmpISfijdcfs1h+n3RzE1PxBbn5/u7A4pUj+cqA3SCge/o8otukkdt72jjhpyOlaUBxC717pjnFZDPu2LGrvPDMC+izjGOnMFCVaJbnjhs9l0TgrQgcgCJBqom/CB0qwPvzGMnWYo8oucBSf1I9yWC/RmOzAChN4VxYzaDH4gvBaPsE5SA7aE6CYGDty3VOjxDobo6FGtwOsWg2cK/EKslsWDZd/szgV71GpPHjNMn+NboPWgFNNkRZRkFGlyQK6Dj9pw1MRrsQbzUtRFXoevg0ozCoIp8bxtRlBA67In28Zcs4G2IrfI4t0U1QyygCerHALDlI5m2AqYsvqPppZkd2qDGFVY1rCGuVk2FwNY1Axz43uieebNUJBKyPHPm0XLpwIVtUNCptaqWEJdiGMt2+8gKFrBL8LMxsJQ0iuJJZjnSHfBPvuXaMsB7LIsWGhhAuuv2qcqJbYkpxdOShEZBS+S4h80A2qE2Ly/dR1sKzJ5i84UDFWnIFztf0d5Ri8KJO1ktadRnQzKRvHlCxESODZYdCYo9Ygq418bdTq5VA7YXzZ8s5sooKaPcD9iJsF4dYv2RD79J1wrAPDfeXjQiaD9G9ciN0AqvAzbJdun4lDgit0F5ApQ3Lcol1cvzCtfL6+x+X+5hL8wBLeLcxHtXNDuuqWvt1rltZn7BEzcgJ3imtEQePpMGoD0ulxIj7aFFXdbuwdiREMt/uiyae88brP4p5aFksv/+7fxh301j+ASxMZjgEj7gYATvVOogzZW0zswCC+8LnFGzb06dP4gpdAZ2RpsRf9BR8CJXfFJoo/+or3yz7CXyh4BRWQrggASmuhqgiCrMu34WvjZgjR7mWQfBUt8OebocLpFoQ8WRZ9h7l614rLBIZpgZeBaPMdLmQItNEMzTn1vfj/GeQOVklPbkJuYSnuT7ox1DUL3MS50ao13Wc+D7IauiXaCaH6DFM5CV5Eep8CCbKJzJJEtiiqtlNXQNsZjp0tWYi++N4cYoxXk5eCGZrngpEVjRzH9LdLdyzvmZA0aTgrmgt2QQepXtS0BuodBZYduzaSdUzVb1ojwRY+Owueu65y+bmVkIHKU2NEnkVTfDS0z/T1o5lxh4yKxezEv8mCLgxPIntL3WPmMNnnx4rZ2GpeopH0WCkhVOOwKzHcy98pTwF9aCZgwpvOefhYrnbaxo0Bs9LmGn0d0JGHhu5OoIDm+vQ6nE7RAA2WoohHBUBYT9tBcLcItOhCmF8hJ6L8aVMI+cbCd71EKvrP4hrEQvI9dMIZ3moidUG2OdnYZRjqdiORktINrqHSheV3D3ExRyDG1evEXMk9kTMbIFaqjZYepZfROZFBOP6NrfbvXtXiGINk/mTq9TBYXEToqEZwiGyf7q0rIIyy/r50Rtvl3dRGVim/GVJtQDQtQshK1ujBEXA8fHgiBMk3cRso8JcaLlJxgweTWVfx4GT9IJobVIPlWiHXF/vvGX5RlowCVSl/Js/fUyPZQ1YEiiSo/F3AZY1XFllwJO0pPm1GhvrBDyXs+fORLtP+9lMMqAKGT2xay8d+n4B2j66GQ9rrU2YuE3+yY0v3VzLQPIRCufzsHqnaAxPgFANVhut26uoj16qXR1uXiY0YMnFV12qABYFDdz8nmwQuO5D2JojYzBPpznaB3Qh/NPdM8ZpMMiGZAN2onCHUDeVONWjSf9fn/xTYkjnz50PiyaWKwPrySRlXvEiLQjfMgr7tC/0WWttjxKSUwT3XLKChjonBlh1SSS1GVjU9ZmBtDZFRiMlFVKCUk0R6f3yLLTao5dyFfQ2LhBUfRcI7ynoqPhmiwnJXyO4RVu3bsPdJPMAYIV8gUAh65WTM9il0UlRS0lQqW5oLLa8biJL/jwZugn3AbDxfSyaiLVNk7E4e+Y8dP5PY76bEzS2P/tYyv4rr34d8e+tcVlUu9KNjAMhwaGtnWDlChkeU81aBLbw1bRv5iXeLhX3g0AZFbhaFdTyrNwklnGN42Gp9EUWzK6XBi82cG06X3bQm1sQDZAhLuKS9RkCtOIECNfILJa8lbDMVEjUYolUu+5oAq2Ny3QFw20OmYwHxEIQ+GLOI13mHuJ6BpfN4HmoeHBM0B7mBlmkGxevENSdzuwhf+/BN04Xiqef2h8s5EEyf2N2eGA+r5CVnCFOM0KywyB8aMlwX28dOVr+5q0PySQhMO7hoR1Vhc/Dpox7TsFygUUQi+p3Y28xZ/m8KRz+aEYpO0ekEJivNfAfIBWz7+SlvIW8H3tL/8m/+F4shbUYy7e+z7cCiZaKg+QY56nQEMHiD+qiWm/FNIG2ptAqwKWaj5Moz/343/2o3KQaegATTznCbVDPn3vmef7dTlwFSyF4yE2lpzdbs1CeBiyPRaqbL1y+Q2rtdrlzjxNBLjaDZFCtjxN71/hmKqG3U+Fq8yeraD2VuaYTGqeeE2uDbTRVrp8vt66cxAW5yzM+4Hn4G90aN1bbIKfFPk74ZwmEorG7AkM48vSV0ciz68KdgPSVY8HYWGHMW42YpmTjRZbFCagQ2aSWfULHzvoZW69GAaHC0tESxIpiThonVhABQKYhdmXpgPU36esqQqRJHHaCrppWQCwjN0XubRewsgTGbszENaxSU58jWFObKKsYZaGa4uy0hsiePSr5e2qySUzDsurqCeZirLGocIsyRqNBETPme0acKt8874nNBZieg6X8Mapst6mvWUTcy2yQjoPVyeOA3Kuvvhrp8Lh12sp0tNETfAkBcsC+jW6T7atUzM9dZ0ktJq9Gc93e4D24zf07EVTfCLO7174RzHXKPnpw9K4Sa7j5Znlw++My2MnfRlsOXsOGa2uHCMeh0dU3ShyDvlbddI7sJMPTIW+FTpiqIHKILeGSa4WE9cT3y9FRUXew0bSpmjqV++O4RUeEyDukpe/8GhZol3fDgSGnxvYogZsCpUFT3Nw5yIMWqc5Qg3aXIO8kgmr9zMczB/eT2TN8QAdQUtZyZq7SVmaS2I9cJbtFLmOZtRH8XUAv+l//+I1y6jz6woBmHsbso9z3+Z5xSDfZxuwK4H+tBmW8Jtm4rtNKTzDVbYV97bhonZYWd3atTOtGHOgH/KQ4aAH9q//jnz8KLN/99g9iQ4uwDbDkcZ3AEsHNdV6Pfx1nVrVaY2HFT/xZmsmuvhkqm3/04x+Va7eulZ5BxLZhG7768tfK3u17eQkToiQCiy7p8XmjyZsx0WoH5t5y/NTl8tmxK+U+Yttt9hvyBApzmdfRVrWPe9y3d1s5/PQ45qNZi1zqXfxe/1bwWFq4VW5cO1auXjyGATPJyQ1pCS6IimTzBqa4XnQonIckNUgGYPfXiMof4GfGJTytFE3qKFdhW3585JPY1J6YWiSmege41rwELU8dx0I3TB0W+SMSmzQv69cx1XWSw4SsGzMj7UojACCkqeVlaL0YuA1zE5Aze2hPGanfEr383tWQ2TyvnCapMZchLSIsmdFRMkV8vYG4yyZ8d4sV/ezhntsFl9pmww4Ams/ukDbcKTdWqP3XeEcj7eBMZd2OLmLN4jVGC/cpU3iCOiFB+PzZC/QYgiQXt8dYsmAO4QI99+wzCfo0t+vuIP06c5bsCQqFkzdok0tMDnHSznI/LNJIj7OQlyPuROXzwI7SveHJstx/sCx2bmUM2EzON4dH/8PjZfriX5SVmZO0qlFgi7uPgG0q7+uV6VIT/OMB+MSK6cBa7e8fI9sCI7xrrCx1bgGoACHXJO+5bFteeFe6UW3KWUZwX+Fx7ifkHzI+lcJaMouzXCXiMhH4Trc55iksAmMuWJ5sWDlOS8RylohHLgM+cxzEd65cYu0+DDqBVmk0cOMAuIxGkczcIUo3ugewdAexNO2M0D1Y3kMx4I23kadYQVemcsCaCEa4i3X/ptRsWputjGfu2qwUt81w2gVhoUalerR6TY0f/zQFx9mdYWTkc2Zwv5TX//pxSv+3fsAv1gNL3kwEUgNY1uIvcR9/B2Dxxh+gD/vXr/1VuU5zs6ExFvamsfJLr3y9jEDCWiW2Ygry88Die1pX3VluTCyWn719FDeIiQMEUlFNTki6CZKBNDn7QPaDh8ZxsUZIbTPg/B4sLz20RZ29f7Vcu/gRKdszPOP9sgF3gOaw5d5MB64VaWT6GZnWG9moe5LqcINDW+DjvEqQbScDSddFJ4v4zh365tg+VCJWcGMxYft5P6A2tfMAACAASURBVAPfluU33nxkflg8yVQNmyIsi2gZEpq3KaAUcx5uZz1D+HeeQN8cgKlI9ixFb9miIhHcAK5B0gehBcNpqGEWp0xaRPE+XCP0WPjGTiNyMzaEiPnG8uSePTBQR1Ba28SiNLOg/ghcGIWnyTbY6nbZ7FFYLZn1aKX3a7lBHAGuhwi5NEVzuSAyM5dGshT/Tz9FQe7dI2XyPiUNbEibd73yta+WXbvGuc850qy4AbNny+St98oc8wM606iOYtYw9HEfwpUBVBAQW4lqa6/N7PbAkxoC+AGXjsFD3AfZL6yeMvMBPb3/mv7a1ykLSbCNtLinazK7Whknv1jBOqHhL+Ommhx9qjzxe+FTdW0ELPi+ixoiLJt2AKi9Gxekh9a+rB2F49sEJzWAw11Mpm47wJLdN5sqcduwpIUZxZ8CTdxT1i55CFnbtEr2qBPrrJ3n/+D1vy4LKDL2cyg4Xrqrq7zPhcsIT/H8fdRB9eF2b9g4gnTJMPpH3eVDxNbePXIMYEkLrpmDZq9GTCqMmEqQqAd/7OOwVASaTDIkjyjXZX74TUBAJg8EFuOFdc1pjaaQVHt566ePEeS+8zlgcRKcmLRgvPCa7smjwNLcfNPcqIWETOQ8dPafvfWzKDXv3cDmZSC++eor1A1tMpgPqIiQTvB6i8V0GbUbRLjf++RiOXN+KietTLI5b/M5zaLRbUOQe4kA1jKmbaftRftZsFvKbj5H2ez97QRPp8+UO9c+xY89CzDRzJ6I+tSMAsqLMBa1VpAxbEPDhEncMEzl6+YZrI9bjODd8tTBp8reJ34VMGPyOLEeYnI+gK9wgtqmaSq2dYU00HsQBrcwULZnCFFJbKt8gGjtUat/XeDGYsK6YOYaSyY4HPxIn9dxlhAlINujKNqnhiSnsRZIaCCLrpFZoiX+aElwyqlPYNFaEVj4niUGiPaXrVt0f/qJZ9GAjA6HBnute2moAgocSYgbxEXqhwHaxgnZroQALFCDgC0/q4JbBtbTjI4sUs3S5eJ006zpvMzCa/nok5NUwp8JIpou2ldeeq5sGuXaK4DK/TNlceoDAOVsWZmjDUeMVdW05ZyTaxMZKGNZ6rPQLzziq9yVnSEWu7ZwYHFQjT7L2M2U6dvvlPaFozz/pP3y6sAk8MbtP2Z1N1mt3DQqAeqGZ+ZIk/shm3a50LUTwCndlAQMUIPUt4WxQdID66ajm397hgEkDj3iOBYMLnuQBJVfyyazTxHzaG4igC7d5QiO6r4StxnUwr96qbz9kz9HJWAxGF0haaEsK5bJ9CzxOu6uF9eolzkaJnamaPgkbOeff3i0nCJeMx/M5saSMCZWnz1XSEB+1gj5GcstEwgMQBLBq2fiLyqQa61EO9oYoTw49BYizuKEB7Dkenjzjcdqhf5uwLKOZr8GhXFz9b7rT+vssQCloP/s529Bd0YECt6FQZ5f/sVvwF/ZTkDejEumDx8BlsjS0NeWvs6vv3MUotI8XI0HZaDzatm84Q4bhBaumL1u6qt0Fzl7c5jXbmdTbAEcxsrePVvKof0bWbjXyp2rbxN5xw3D5Dbvf+tefzl6qq2cuWzgi8BxN2nYDk4lJQj62srYCFoyo7f426tQtTdRjf2fM2DbONUEFvpJQ4Y6cYx7okhMU16tVu9jGgKbQemo5zDaHoOegbCGC+IpZhp6CpGoKV5vxskTLMx1A4MWAfI9jhAl+dS5yJ6MGEa6JXISZknvyRdZVEGON1mOY2OdtcLXzhLOYhnjVNtPYegmuRAQ96BIEJOSoOfGyYCwfnEv1eYd8imQttiyfWcZIAbWBXNXt8hMUgJIrLp1H837rgFL1JcIKlFn00gfdOPKUfZx/jIp6M8i07Fv37Yy2EVw88G1cvfyzwGXT8pA+xRg4EkDWPBePrub3pRnBEAZR61QXY2aOSXOglXEhu0eeBIphK8SFCU4PvEhMHAd6wV2rdvAdV/XZ7ry9Tki65Rp69hO1Z3UCY8e4JHyTiDyTnBayrwWDodLAArA0tltrEOXcisbf6w87CJegzu10jnCta39CSpzPJMZN2kMYc3YocEgql/HM2kgIjLPOrp87Ej5+M3XyhZAXqvTue7GDdqKWHoXYCKHuRMujetCpT2tYeVRL928R23RXLRwVSVAmoKEOnVo0pVOQAkgqeiaFK/khcXQxCOvZYG911A3UGSrSn8E8NTMUh6Ign5e0xjaG689JpvwnW/9QaJRNWXjywjeJm8iRjgyLesX2LqvRb/m2wTDMD0XYZ2+88475TRkozZOdlOyv/zNXyx74LBowwssYUrFH2eMJRXS28vE9DzygB+EatvGgUn0XK6XrWz83q4HLELiF9zkA/o7X5zoKyfOM8Dzu5jop3C3+srzzwAWK6fosni0DHRz8i/2lqu3esuxs+2Ie28sy13jwQGwZqWOaMgljg5PlK2jt2kDC4ARDH7u2V8j2/M0Wr4DLCoEgwi+2pt4htSwAkIGQjVrZ+1L46mqyetGrJPXEIx04QzK2gjMAr37RPe1aiIA66JWn8bTycnkv4ifuMA99YI0ZyX4CgA6F32isxbL0zHHPanXnPBs6h7ev5dvttFEfNc4Lo+kOsxtWc625YqeypyA7erFBDXfNhi0zOD1W3ftRlltE4uZjBsMzx4yS26Mx2Elj0L/ly6p3+dQVmAJgFUmToDpDn7LJ9EZ8UHZshEOBu7PPUB/9f6J0rWAJjLPo/LdiuCL/2Yho+stVO4Yj2CZyF3RguMz9oCZOl1B+lGNbHwyxmFu5hKgdR9VQ4iJ3JNGix0OElKqG+AmaLgycfqugU+L3xFuUv5d/S0rLjS6uKbvLlHOtDUWaCd1VRxQq1guBpZ7N+wHbNAT6hxlDoe5P4oOI9ApJcDxsQaotlsJiwYrE2Dpwkq5RNHue6+/VrbTJG4QQDH7OU6ldheHxMNKgdAHDQnO6m7FGsGFDdou15JHo7s8O4uGT/CgZpDduMe6Q4jNgLGAg3W94CEF36ZJDiS6uHkria6aO1nHJq0DgI+pjt2dazwsljQkHLvPxVh+/1vfrS9OUyc7tfnHOYlNwCaNpwZg1pZbmFg1uhuBPT6tbnYDfEzXxM+OUQFNFLubWMbf+8YvRs1FvocWS+WLxAznYjAoeevuLNbOEQZjpuwEUJ7ddp6+0JjLpCejZMIUGa+dJTtw9Q6gcYbCxtkDmPSj5YkdC3RcvET240Y8D7ykcvx8X5lZ2Fq6B3nv3tHIsswF78Cm6u4SIvB9U2Xnpjtl1yYCvO3TSDm8UJ488A8Aok08D50Yee3F8+eggXPC/t+8vWeQ3ed15nk63tu3c0SjATRyIpiTKGaRSpbksA4a22PP1E7YqXKtdz7Mhg/zZWr301ZtTe3Ya1mWs12WNJZtjZMCRZEUQRAkQYAgMgEQaDRCNxqdc99O+3vOef+3bzfBkb21u021Gn373n94/+973nOe85znOCVfyvaEc57PF9FNN44x5uE6yp5qL+RhLAoc5nzeEB78QTUzLqOozE/yRLRoisxe4Sca+TU5yUpfnFNeL8Tx3aAkxbDYfAFBpRanELDSMZUW/t2El1jLLi/oUlGEUp96rzClPO9RqFEtshWTsoF+Tpt6AEYbKOcnJMqrSlqSApHuSIsxrbVYqT7JvH2H73p6KOHduNfiJDuFAwpnqrwocPAWHKAlCH+jb9jojZetmdA2r6JOZWE0rcCfVjB2MwiALREK67E45OMpb6VuIw7KpCcco1CoCIBZDfu4gqxgvprOi9XK3CiMlOHWtQaoHV/BcVJjuUUmWr5OIG28JrPueQGtGd9Qw90XPCNvJhONcNauxt83VIUcIlWyUWnBK0zCwBQaD1ge/KeqvpeNqRXDRJpbY+bDJGwqpDBdn0beL+vl+sVzdvzIm96ydlvvDuvZ2ku2M29zcKEWnQcUOtGuvatzpX+7V+SYjB5FeFtumPU++YICYQUcq7sDRsfZwXBvlHkUYU8GZwzjoyaCMjyqp1IoPuf0hmDiqv7NkxOJHBk7SeTO3CHg5+s/3ADefvW3ficG3q17GBZ9MIhlEetFTP7jDUugPCGdoIs6c/Y09UIniT8lToRhwWPZxaA5RK89VMaFfwZzV0ZFxmUVQtC0vfnmSdXa287OYdvffo6eRGMAWXKRdW3KvzNBAOAm5uuJMVcxHtTGNKD/2j5vW7oGSR+vQIWeN7pQ2PgCD7t1l7Vv6vUwawr+gMSFVP266DvUEoDvtO3YPGL7eunRDPDb2bHXDhz6CVzdLTExuEAxKIdvDwE+q0VE8BnEYfAUIzciwyoA1bEIEQY9jRwSCBLi1sNdhjzhhgVjJLdfxkWeiLyaWYzOFO6sa3zIE3HEvdKJcvOIKWVlBm5cUtgVaWa8Fb7rmV0dtLEt8Foeo1IQg1JeuRaDA5osUF6TRk5BBDmB4gK7Ka7rJhSqa0MInb48SnEWKAmoFLnLd/ss7xcrNHxM3X+Ib/tOygseCioUUsbIDYvS1mBhbBCDN/p4nkzgO9+3pclj1lyB58dnlinP9T4GuPcSYZqdxWsr4r3ovIRjwtiWljDmZMvUWlfju8ar1jjoPOJZhCyFmMmaI87p06z1S07GJbn+rC+9gpEVTyoATK2BtCzXQgaHFgKD8OM4ryOMedqswyjqT3om/FwEm1mtRhyLMKmu9RGra34GD3kPhieImO7JMS5qtObDJAPKZxegGQxev+40gTZEsCSwJXkSr+lyKoKMmayTjGYQE92D0Bh7CKqriIsRxODXxMbt1P5kDN1vc6JkmhOaYyLSKeEgoSnONUdyYJIwSsqF0r+ZQVZinEzfGPVTkqSdJkWuIkxlPsU2zo792g82iGl/5Te/6rF3sEm168aD8DSVX9w/wLCELyXzwH0nw8LvFy9ftHdPvIPBIF4kQ/HsU8/YLlzuUP2Wcx51N74Yk8eyzIK4dWvMjr55FlCrynZ23bItTWdw88m8yEtQDt/5AsS++MOzizkqS6vt1CUMxjIufU/etnSTfmTHPf7+HEAtIG0Obd5Ch2eXVNA3D+VeBYKyalpYBFZWS53I/t4Ju28fcencFOnZHXbo3p8FoOslvo1q3ksfXiCNCulPS41nKGq8F2p6WbpDfy5KrXoaYTduzWXxRYGW1Ve6kZ1SD0XjK89JD15/n8P4TGNUBHTK24tWGGJTqjAObEWGIdt6fWXHJJfR0O6ngsQ2CWzLGxHzgwlYp3BCzE53I2W8g4kpLRfJLQhoxF5ZC8DuVp5LDo8vDyioMoACO6fEql1/JeESGS1AWIQmsWu3JI6DL1VdjwyLs4G1a6oIssqGxdOAdrA6dwfD8qo1VV+0wuoQ/aUgMHpFvzwwsZZJ8S7CUcETnQVIWQaYr4V7Mjt63moWh5IoksY8SIiZQXBAOS1wfy5csharPAIPGZmTvqP7Rh9uXtay1V2SxPTNzGe4ZOHil/O2fMNNnofjoDqcEyIj6a+NRfexwgAticYgLKbpCWvY9EUrVu3kzarmFuai8wfg7hq76lLAkClUVaGjb5qiFoi9zOJVsaB7q2nT0thHJjA8GI23h82+DFNo6ms3hNj9D/5+j0Hi2bn3ljYwhbGOp8lOxbbhxjNt+Mp0FilBUaJC5TpTGBt5POP0Nb+ICNoAnUJ/+P1vuw0oEeR+4z/+lrvFPqi+wBMCnAbu4wzLugH3Q4YL6YOcdEoGbw/Y60deR6uCVCJG4RlK5fdQMi+R7BB8SjU7CrvkOfDKMg/lxuCYHXmDbgBcz27CoE1NFzAs9AFW4V1NqN5L3wOvGZeNXa5YR0hUZbfHl62po9kKZKHGJ2k2P9pG4rnDeTBTAF2eaVH2gdXkTr7vRLrzKcshwPPQ3qId3IsaP21LOiDM3XvfL+IqQ5jzHbkCVul5KOunEzcl2ldk2JQzWsVX8QeoJxx0f9HxPevgxVxCuxSyKrMVGIC0MPRzjr9Pgimp/YQ69KlaNeqUcF35vdSk3Oe8Ur5xHh1HxWrtxOItGO+Cdm1hE6Kgi6ilacQ9elrQ+UnqRojXAolO29wik6+N2qKtO3ZYLYalnqLQAgCuiFhVXi8SXpN/+9k0eTShwyNxgWv/d+ymon4rExIUcGWgIDni6c1T7bsyN2hzw++Cq5yyQtUg3zyHzAPQNYJFrCznSZ0CZ1Z2kwU5yHFabXrgqBXH8GC9Mx8fUFTEuLrXGOVdJWA3onXtyjGBoUv5V+YZBB4ULFQZnsqM1KnXM2PhtkfGTj9jjCNE8jVXZt/DAGVZUX8fJxJpzzsxck/LbGqFrhcs3/Icr/fwZmm68OR8bLRBBS+mUJAAFUWp8iDkvUucHO/Bs4x4ay6L6qldGTsZtGRcHLvRJqHZoJsNpmysx+DRuG4K/2WdKzKjJOA+w598NiUeWqnoNDuXrjOR5/z5u+cXRZc/+MHL9ubRo/bSdzZ0Qvyt3/wdBy8j3aeLzgDb7OISiBuPJ0bWLzr+Xv5V4mR4sZ95Dcxrh1+BNzLmhuWpTz5p+3buKdUHhWHRweSFxANZ5rMjE/P2xpHTpIwnbE93v21rv0yoMu88kFo8FqVUF1XuTaxMJg7PpRbPpd5GpipsAOMyvkBtUmUPQORO6ldWbHyKmhtpuHohnuZndAvMtFVITzDZJ+zRA7SJ3QUbcmoAXZn9tu/Qz/H2Hu5F6l6VXvV6itDOvQR93pFxgVuRy3fDwhhpwoZrKkeMR0b44WBu4ld4Gb88GaWN1XieeFZZALmYY2OUGwi99YWmMCpo1xmC7xiTHiyfVW2SSgmaJP4EDZy9jhBI1bfabpiYhF8e+gMEBiM0vBxdW04FjKpdIgPUTH+izb297K7t4C1tXgLgWImX84sqHmBq2iN9DnjGyj0oudMKiWLBRUW0wqEIi+ZYIFcu00aDNHoNIebqzCWbHvoB4doNaylQgkCxqsK50F/VPQP4LhFK5Pez2B5lUbSS8XnNpgff9P7OvptydnkltYBHgmCClh57scbbn6sbH/CFzJPhb87ykIHQmdy7imcUdxEeh6fN3ZPwy4nQR15Pmu7B4dD79YdkdBxcjIO4kdN5+LPOvcTYL9dss4bWp63Q8gQZJEh4VQJ1SQoI1OU4yig2NED7x4uU9+mhp5ivMiyuYZMK/uQBuwOgawx8y+ed0+0TS9g9lmQl03rO+gdFnVsKodxYaLamzcJ/hKH0dLN+TcY5TeRkZAUdhJUVsPud734fyOOMffdvvhljycn9s1/92h94aFEpV1mWTe5e8lxCPDcZm3gGpQFOv37kR3wCj4Jjyn0Tl6Xv+lUvaHscUadDKPE7PcgLD6MgLM4ZD1XSEpPoTLxx5LhNDN+xHZtGbXfHVToowmnhYzniZ2yUTyQpZ+GIYFQwNKs5m1xosuMXFu3WBKm/XBfXQKpYtSZKb/vurtknyxwYgHNknCsxQyvY2/bovmU7sIcMzNQt69r+gO3c+yUWI4ZFsT07zI2b1+zoW0djAen/pNWq1DCuqvgweYn3qFaHnUePRiGPO6IsMKX9PCTSDoRhKYplq8WvMAijIkBtllqbCSQlPNJgMLw/dEoVBvdBYU/8VKglynczaXwVvNWq4BMktFZ4A++Vcv4Crqs4NKp6dsYwhs0XnbwKAM96vJxqjEsrjb26SU/n6uTtSd4x+D2eOSIlna1Ad91T5bmTqtLEDv2Wsm83LrEqJeF47UofWAokMLIfq7N9Njt8mN7dbBaknhuamQVkDbWQnKep5wN3JFe3l+zbwwC6W+zGnZds8tZ7lp+XwdSqIsvFI8xDE1BnEm89mxa+p3V1XR6iep1r+sIARoG3j68vHRkBNzxhrLJt09dWrNsgA2Y4VVpoYXNkWOI97qEHHFUyUv461ygt3EUxd6u3QWx7yqpa7iFdDuWiUlKuUk1U50cAdYxsDWCyQiHJMoj1qj7Yy9JNBmtxoSa/dm38gV2VDIt7lbrgwCzD9QrIQIMQWa7o1un1Te59KsOUwmTNZ0/WpFXiFjYbtnSTWj/aQH11awSIGJhff/XtbwNd3LK//as/8w+UDMtXvva7DtRWsQAz99EV07W76uHoP5/pyRKXzvhxpsXXrgO+urb3qBs5SS8i3bCYl/ffd49bZJHuJJ3ox40w1w3LMjc9j8F4551TdqPvmm3pnLH9HX3WVIUWCjNP6TmKRt2DkHGRXKQMywK+5zyEuQ8HG+34RSb0kshLom7HZNT9aDJ4chYXUJTt0FDhOqGSt1QP2lP31ZAORwdl+o5t3fOMdW15gQdLLQR1TUrLjo6P2GuvverKbk6Iw6AIMGyG0Su1dwGoip2jfF66K4QxQuMdIBZlP1LPMhhTpP30U4tPu4iQ+wWXVaQ8wHeVVLfrMzSehWupJiq5itoaqZmSaa7kmHnuo45QQdiKYzuMoSqMva0qCz1kCwRqBv9EPZrVeE5NuzahkNYCYCgjog6BOYBD18gV94V0plc3p1Uk78QzDj4pZZiDt5KV3LuLrvjGt/xVGxq4bXcG73gFdCVY29J0HzollFcsXOWZ0PO71pO5/kzZMzg3nggp8XxuC57TITgkrdY3eMQWRpEOgGArlbRlsBkdPg/629QorC7GJ1s8lVLv80ZnARm6moCo6cRFQebT7BQIKsPiZoRrE/guzzNbUAqzItPlQhy6Jd+cYih0d1kfbNeBkdeVrWn3KsMoyeB4WKTK+Wq86KaDZNz2c587uWF4L5XqJU25Ctm6HKUXebKWFVgkVb17K10HSaXxIomCtPB1bC/ATCGoW7rMAKRnpWtOYmy+ct2Ohsey4usu9HK91kr3Iswu2ZMAvLNx0HHlCMhQrRkWkTxv375tf/Gtb4G5TGJYvu4fWPNYfkeGhTRuQpL9CmSZXIc1MyxxpuS/fLxFSX8JFD3ARincH2GX1478+GMPI5z9QLoALfENHgt/WUlVpxfOX7XT75+HGDdrh7r7rKX2NgMAK5EByKskXd0G9YpSx1pEjprXg5a029vnaDI200MKut7mNOHE5ZBhEbVc8gsYCZ3HRZM19Yrj1ts6Yc89RuV0w23v+duz63mwh6fZDamKXY5ueVmZwsgdjBwPUtWnCkOa8FD0XJX9mSf8mAeEVaZHMoHzfEv4eFopPCn2u3ERgVDALQbdF2pgON7MjKeaYzFLLlGtPXSNM+z6Cmsyhq3MtmdANAKcs4p7zDGJxBWtVs2KvBy+vZBRgLGWnssWKJSURIJK+pFRRHSpa3OPtSNkrtam1azqHIZF2SKRsFxdXir/3g6WZeXhXhjPwFRSGJS8F88GyVtxnAH8C8OmzWGRnxE2oaS3RBEo/JWxoQ9sevQDr9+qJ9vXXK9WGytgP/KwtIsj/9BEFm8GadDRm1QNA7jLs6MQ1dOvjItEw1slgK1Fre4PXt8kKXsU97QoU2i9ICyLOVDDow5PQ3M7EsiOXckJYtylrxsvCiMRIKyF6wFaCYtxwrN2eDce8o7iIyItaqr5Rizsh9/lVcmx8EPyflXOYwp53lTSU1RZlcOI1MCBqaPCvrnd6tupRG/cymdJ9ScpT29ahxyDp4oVVbBqHI/Uxqbr83gtriUuRuGVIyDJ/5BBkDaOxMABg1UZzhqoEKsYgGGJkEycHG9W55tPpPpLX/6c1xsWGWxtNirb+M53/s7twt9/e4Nh+ZoMCxev1p/uHvnk1mKMikg3JplbpAu+C7ay0dL4TpAMSz8q5ocJhyRadP/9h/BaHovMAR9yweR0/LgpPSClACsA/AbtbYqrmmvn7IEt16ytAA8Cw6LQpZa/q8jOz8OH5OHMazdiGysy2KOLdTa2vM+OnQFzGdZRo8ZBtRTVIPMqRnO6vI+X6mRn7JG9q/aJQxDwKvtRR6+wTTs/Y01tj/B3HvIShoNrnYNy//KrLzvbtovwobO9Dc+A+Bf8wH/KEyEdN0/aWBNCyP6YSEriCGgH8gybNvNgYGrES90HfYILM6B4EMxj546dCGRT/sD71EZjinNOU5Okrn5StBMnRqzaOhZlJfdQxxvJnuKxYHC08/gmroyU9FzEKwqcxAV8eK94OJ2bN8PX2UnGrOCv12LQ9G8ZEoG2wmC8kyKuepDhwjh58Zl+TaBu3IPfWEo1x+QchfNzjvoqsY07aBRW31BnxalRu3P7CrjJFTChO2T+qOGqXaI+Zo7zLALOi5cTmS5JHiyRKRKQ6Rk17mVqidYeS/VwmBoJmTWHuB9tRoSrwovEoq4DhxOXxWUY8HA1F+uqZwkXpx0bq8KjIYCOHVjG3cMLrt3RWp+RgWX4WtU+HxtssqUptZ4xaPU+eYRyjFN+KK3xDM/yTcPHKwSqw32gHkk8aUJsqLXUPzVbM8znjnaIdjkZHzxwyW4oi6TiW2gKTq9nYCPRoZOwSXodljKIeq4YGs+2iuYAw1niU4T5y4tThJpUU8+NMi95jVqn5YpOeEv7oGE8CMDdyWeUwQurGT/Tl28oselFpthHwmGON988SpLlDb/Wj2Asv/fV38OwYN0cTwmykLdpYFK6bJ8v/DQYGuB/pGG5RWXmj370IyfhHEBs+0nqhaQpoa+SYXGjFtZS9RZy0QYHxuyNwydYMNP24Nbr1tnQz1+jr47AyZDXi58LbI9Kmyr+VGp4urLJluoOoa61aJevRW8ZN5JOHFJ1K3u7W3u5f1Q1o+XxzIMr9sj+UZ4FGMBSk/Xs/hyU8YNYeoDE1ToeXg4vY85OnDxO3dCU80OkFrYkGUI4MSpOVHm8IkgZuGmKCKWROw4BacGzKEHrjv8iHe0z18OemHShpytZCEISsBqp7+kxSqFMqmYRc4MniHQnBTTcZPVFU6q5QCwh2r4IckozKw5w1XZhOakJllLhAvok1dCOUeyE5dmIkHkVnoqU46T9UYPnIl6E6peqXdohaPouAOS8lbSL+zWnbJHfgBZeGB2RzjQFz35wwY4eeYNuDNPUCT3qz+vihTMII41BZCStXT1h1Qt34A2N+3OuhgGNgAAAIABJREFUqqKmC4+rNoGhrgftbrv6+Wg5UuOFbMJosc1ukvUbHhfZjUVHAZ4KCkVSU9RWAwbjioEewsgrXLGmHAWmsHJb8nhFOcSsa6dY5FTIUyKisg9hDFoDqgMLkx81afqSWZF/4z2XY5tyjyQ5L/7sfPtKayO8nHAgso3Zq+Q9kxfhlsjJniTUG8TIBbhtbq6jREFhETO9KG1cjKmzatVBVC6RsCN+irKg8VBIr9mk+5b0hVwDzfGYNbxHusZqBidJEZXTquOXGgrWkgqB29X+LBmrz7AZb4lQzdd5rMMMmNfFev+iLBSS48HvYqK/9NJL3npWz/UjHsvv/vbvh2ERgKphcMMScVeodsfPEtLsF132ld7vr2QDqUfjE60CXY47dvjwYbs9dNt27d5hT1MvpB4uvjtnllEuKu+VQVH+X5NyDPbtq68co95nyu7dcse2tfWz20yGWyrXVbumTunvJy0rsJMrG51rtKu3W2y2eqd9cEMZJjmPcn094cbnRFSSx6LBCqC6EWGhpx+et4cOkpGZH+IakBjY9SIrdjeLk9AAXkWN3EXOdBGG5GVErNQzSMCaSEKuFscsEVtVvu8godIdDKlkGZz85bt8IpMlRD2QdWU2whvQGDtZSZsZY+GApD6vMU3AurJAim31UU06V6FXpiuFQHkwmHY1MpNqn+6Pv3mpvotSsT/KYPCeRsZffbeVDaoFsNVOLwEqTzGLeuD4U7QMqZSMgi8KVWenil43fymf4OFA2njSrizcYo5re/3NN9A4ftcXw57de0ilj3qPnkMH9lMUibr9Ailo9HGWSEMvTPZxL+PUhmFc5HHouTolQZoreKLIAlTme6x5y/3WN1pr714YRZ1euz7fYGCSiwp5Mq3atPc6vyikOCoIAaQuV4cGTI4iVRmTHMWpzVS1t9YVrS03SwkIXk01+JlUCeXV+NiGcdBz0brzn3w7tuVOTTI/DhLGuojtQbY2fB2FDi4vmv5enmly4xPOqqfeW9orke4AkM+r8JDQxY/DKPhSxIAIYXAjm07k1xVrTVulqtrVG9p9Y80TDixBK3cb+D9dQ1F1WbX74df8hK02PW3zFe1cH88Wj00jF/yVMJZRUJlGIaOi8Dzu0Kf9u9/5Lg7DqHvCf/mf/yjuPcsKuWERZVogX8lDiREIYxIh0Vr9RPZ6GqUyw+IDpIdbstwyEKN2mF1LerHdgITPPfss4jDqiJiJMWkBxAPRwC36epfFpgnSD99BoOmWHexZsH3dNylGHOEmg9hWSvt57Cr0v4rdzGxwrIP2ruxoU/AfKvBcsPTVWOwIQoLNqvy9rL0Dmyy6RoSfnnps2g7tnbIiMoMVtW22afcLZCR240ISGrAbys0Uke8i/ZIuUNehxbyAxIEaaGnRqVeNHuCHfddp5sZiSSSLrDbFd4A0G9xFloAyx2xChGmJD4panQHlwkd0tcIIXNEsGaMAKGMXdd6Cu6baTEKwW5PZW3iy+9Wp95Co7r5psFthpHJSmMM4dCKj0AkprgH3u7ZOtUHRPF7YjgSf3LC4x5KV/qfanaRv4kCtMJuYcWniRegRPaeRpADQ+/bf/i39pS56BqOec0hAfd+uPdYjTEcImxYuxnkZN31s+BJcl6sYntspXa8qY8X+aMvUI43Q1G3V4A8VsKvfPjdkF/spycDgu+yl44NBb3PhdTd2CgvCcVcrFsGn2rGFR60SDvhGKtYy86m2ctYaaycwMtOUdiCHgcFpYGHnqvGiVNQoOrsA4bSinYHlJ4tFnwUOvtHpdTlw8nlE+uQZyai4tEkaKx+1NB1EstR8Dgcr0ueNzRXWtYnQtB5MkZS6BLmEI2nJu2EJxyKtmHQs2VM/b/Y84lqiFi0Mm3IFvsZ4xssNj1pj9y/bfG4vhkbjqLkSld1j1LQNIi7VhlermjgVReorOizqOVdSKnPFXv3hy16Soo3xW9/8g5gLdzMsHg7pJsvCHZf6TyJQcSt6S8RamYXO3i9sJLPKfhJ+VyuFN9444v1mBEg+//zz0O07+WzSqtWRMgoyNxVMyahzOH78jJ068Z7t7ayy+3fctobcTV8kcnM9BVi2Qxa5+QUs59BEl713odOGiz02Ap/Fe/fiDqoGQtcrfEeSlFUqEBMlGWCsuWrMPv3MAi1K6D5HRXVT20Fr2fYU7mI3T4X3appwTdoJlHI+/f4JsAs4Bt6mFLIZLNUpaNCXr1xz3VeRn0RR9xSg7xIprOSpqwWIhLfbEL4SSW2aFPM4GIqHnT5RlSGSp+F5i/BgZEhT5sWNvHzoFA5G7Yq8Su2MgexXypAkEpwyaSTdWcQYFo5Rh2fShmHvIgxq4RpqkUlQ2CXuTR1ZoTx9bpQRcg9LmrearOlc0Q5EO5g8v9AXKQHKjqklz5C/Xb5yxf7m7/+OIrhx2sG22MHdu21vLxXU8nSQGBWQqtkuWr20ZFfQaJHS3zjkxCVlKJAMkHJcDdeTp7sD9Qa2VNtig/CU3nqv38ZnSaGLZCYWtt9zGFoHZXXRGi+ZEjYOGRUtTC2Q4MKEEdQi0nhXujAUGA9PvLKKfyN3mgfba8CDqScVVaDCPl8FpsVrTRS21mFsXEjMzxv8mGRi0/PWsxDrFS9awLG8lVBoj/FM68jNoad+k9Fxo6HoQJ6sobzITyL3xgZEnxrVNlekTGFC0t7V5pKMCz9lVAK3S7ev38Mv8JBribw7TqRrBy8wphWtz1l95z+3udoexlFzT6CwwiGKgKHwq01PD0WQ8m4l7xCp6CSgwD29f/K0vUVSJqKbCvuLjxoWMBb3WGQ1g/6bvdktvj+46JoXRsX/PyZV5rSkv3mxVplR0qQT8Hj0rbfRZbnuWYbHHnvM7jl0j0yIA7FhidZAI6XCVHClyXsTL+f73/kOHBazx+9dpA6mD4s9BwdC5LBI93koxMe1J8mwTMxvtXfPNdrgXC+QbLtruhZnRm18HLdbjh6fqaX4TsZFhqFycdo68rftS5+hzqZ5FL2hKto+PAeYdp/NA9yqnsm5L0wMDe7tgZug4Sc9BSinRBqzd5AXvHKtD+Mi660UtzyiSDFnsn9Zi4164RjsGFoABdKLSgmrk6DGV90IlWbUv72uyI1LadBDyYvr97YavkDiAYSgkUOQ/uVZIb3kO90KC4QsEK87c0ggLwhp77Ye24wH6T11XFRJr9d5wzMZmkAbBdylxZDCIa86VmZJHpx7TdkOGVu4/l/ZriNvHGbiHfEs1KOH7rM9PSi+qXkXG8wqc6KKnU4tNXRuFbwtCWCFnNeAEFUNBncFA7yI4VgGlJzXv1EQXCTrd/7qkJ06f8u9FVEGSrPHp5KwJ81XrTThMmrWhUcEx0e1UaIDOKXCYxjNcx+twEvYNRQuiqDpjbj4T6+rRilXAc+pCjwGTKgzP2kdjeN4NxgbPBrp61b5+lnzXNxDkaeATUucSAddY9OODFKcec278OfoG2qsLd8gxAzGNaovIAMJKN1QD/M8p2pw9ZhKmA0ujJJxHgL59IiNxjNWDrjqGpiL7NgqvBQGuZinxKXjc2S7/xubqxZwG0ZShlfLUeRThtENs8MuzniOi9bcXCDLKWdBGd/Ma/3W16WSUOax/N5Xvpa8jzAspR49afcMwyKDE9N2zZtJOX39xa1WkNbKPRa9X5WRJ06etDNnzjuIuBWG5wt4LfWAjE6n9odbgsGcx6Jied1IkUnx0vdeshtXbtoDB+pt7/bbJMiGLUdo45kDjWaYfZ8M1K7Z3Op2O/Vhg53tY3IW9rDrFmxm/I63y9R1aoeQu+807NVZjjVu9+9etk99ggMV7/CE2q27F0CL48yzv/puqE3QeT4rNjR4i35JZzhvNBEfxWCdQwt3hsF2jVWwGPlzKqb0kM09jcBGdF41cJNhGBkn7crfFYZoaJXZkOD1BNhMhHrJ2PokT16iHyvdcvagk3GJ9hbBLckWtwZXk01aqlKE1+86bg2LaBeGpZe+OboHF9Vmdqq9RD04kTc3c29F22Lme0dWxBXSlIVQIV1KQ8cyka2LruVjGNofvET8TT+dvbTV3U3YlQOHmkCpvo451giYMI8UYzSERzlPxEHt3HRirKUgsg6PqpZxWkbdbpVOg8v8Poc8wRTiXidO96GrewdbL89PoHrcl2uHAGZ7Gl9EMc0prteVB4V/cX9eKa13y/XU8HrSQPcXnoNecqMuwNLHWuEBHpWLG1E5LQnMyhnCpBFrq2dDapi0VgxNAYlN1GcCm9Hmmpq3J4jHV44MihsyeRBuUbJRi5+O1AjI96cXHrK/iXmaq8XrxMDIe1H3kHqIdDn1ISKc9roo3D95ZGqap2JMkSiVfUpMKDdqigIEhs+roLb+fit0/7Qt1HwC3Vy8F5IXkCl4piJ7qnAx9HMltuFp7TTH/Aa4rImxSfvhy6/aEDyWFAfbRwzL77ph0Q64wbBkr/mIrO2OaZqneDMe1Fr4tBYKxV4ae9ggTZeOUBJ+e2gIl67RnnvuWdvKpJaEotZ3FEeFXxfWPCw3S8D6+vrt5Zdedm2Vx+6j7wpyCDkbcZapBtL9CE0g7TSyDdQG3Z7utHN99XZjBBCXDI+L4ICyZ42vpe8poyawsKNpwn7yBYoX6wfcc8gTBrVufgbeDXIJJo/FV4y3PJAnoLabl69c8r444rucv3AeASdAZa+PYULr2y1/IqMpm5KyPaFjIcawtGtVlq6WpSHyJMxCALDEln0XdqQ/kSA0Jm603cRELO1GJPAsB6YVEvEZ7wvE3z396bhLsHVr3SAIIAxdlt7eHtuBVEK+IIlK9TRSnyIyUaL5cz2eYhbPx+d3FKlmLqobGHl+ieci7yVwIDJQpMIvMSZnj79jTVwEckhWKwYw5QrimXZL/Qxi3/Aoivp+jWoUJhZyLDpvA8r5lLVblnTDpi1m23fabKHVzl8btmu3SL1Pa7MTlwmODWPkmTKqc0VMdMlxl25Q9bb6JMnjVNcEWNAi6SljJi3aBECkxG2Efh7UiMMi4ljyiL3ZWsx/b1jPtzyZWkDmxhp6MIPNSDOorUB/59ppVy80auO8xan2zXRfXtCfGZaweekrwuVMoNrhZzcw0eBNoZGY5tXVunbOzeOFvoOxwbjwh0IdBpa9qRpQuhLvRR6OjI2yli4ZrLNofXAsMVtmVjHybS9YfffPsgnv8XtdWrwM6/skG4u4RMAUS3sxQvIQ1eUgAF2PaPxCK+w6a/L11w/joUOzUBsV7vEvv/GHfj8ljOVrv41sv5i2QXzw0MfTzT4qPpuTqS2NRKDGciWTMXDX2wcuVoDitJJh4X1LuFLHT5ywd44d80n70EMP2UP33096VESdMCxZlzsxAf0YrhiW4wFVkq5+HT7Ee3bPrhY7sEOaIzeIecfCOHjYpKslGJJxYeQXoUuPzu2y19+Zs+HJZpuEhzINB0XvcuKSLLr8ouVJOjTO2E+/QNZn9Tp6snlr7n6C2PYhvKVGJqwqTUVQElALyMekvD08hLD2Tc96XCCdqrYe0ZOHxaVd3pXbA9jMGlpFX9zI0PiOyCqKLoHyaFQNHNWl+gqwMcY61PH1MzIPWTpTr8lIaOTK8TDnSWg2JUPmtUHxtLm+8F5kWDRewj327tzhDbIUmskg1UmrxSuadT+RZg4jHDt5gIba0fU7c8ZrlTBGqQeznscs0p2Xz5BSpvl5BbF69Rg7Ox3/qkVRZ8yUBavBS1L2Tz2INb/m4PkUSV/WyoPjFPIy5LkW+fsw17W0ZbtdRk7hym0U73kmi8yJ6FQgUCF6FnunSd/sFT7g/YENNOPpKF1eTOUSaqEikFohRmYoveG8DLXCqgwTU4inaEoAtboMOFiRvh3El8crQ61MU4RIhdwQ2aUZ626YgpszjHgTfaHlwXg6SOFVOoTuz59ceCmuU+uWOp67XvfTabv3bE90BnDsBcOhfUNGQ4oWNdxHHuOieqsa0ui1tTxnLywPr6VWxkehkkfzrENPcGwnG/Qly7V/BimOVoztOJvBKbI8P8TAjzA+yIs0fwGKDFX9sILFJfKnojWuMeBazqGkqNIWZS2XCDOVtfz2N/8o5mqpVgihJ8dYPC0nr0XUYQVYMRLlXRIzOxvYge+rsQJKhkW/6PVQRteXPAllDa/296Ha/5Lv/Js6u+xJhLW30l9GqHgpcyKTlXgELtQDSr20WGVvvvEOhuk4cfKK3beDlh+7iqhsDfBgITLw0BzMddCOs0qhC7nAhYrd9u4ZRJ0vQe9f6bRxsAwZFkVPwh1U/VuL9uq9e4r26U9yriUqb1egtnc+SabkoCvAS0xdjMdoqk2hIB6KrLTCmKvXrtJW9qYvZBc4Esbhk1M6oRk2IpvtEKyPaZZZk2eiy/UoI0H5TppznoN2U91KGCaffr6if/xX8Eq0SuLbU5AJCHMVeU4oXCS0WKt4Dohs79zpXqTCmjqwF4lYexc/EeRczpKMmKccE9dIRlzGxTMEaqAmjwfWLhNc5LZJJBIukGJeJhtYQ3ahnb/Vy6Nxsh43rU6EpLUr6IVci0eyhKcxgQGqBHNpZAxy6iQoIFpAPFygforBJhGguo6MwiJC2iMTy7CZI1vm3xord9HSBqU5p/mAB9KI8VT9lkI0F9TCANURbnoInbxwvy8PfcJjcQ8wMyzMb+EeYViyua3xk/kLBmxAUWrvgdcKF6cB3KUDFcLO3AgeDWGSug4gQuXeWCwVv+bMU3fvRHhcxGHJ4Gjd+aP3v2nzUTpIZD+FOira1LTRtiNvhiSgiuF9/NVZRfiLvkWCFIFSkspVsJqluGfM7Yau56yqbp9LWc7NMIdpnTI6fgKG+DW8n3vopPnzHHQ3YZOkMEN0XJY247O9efQtjMs5N+7ec5xr/cuNGIuEnjwodFeXBZAEXBSvaucKHdcMvEkxqjsx4bH480nmxM9QItnEw/CUKbvlndFh+z6Emilk8sSZOLh3vz3+8MOkRgtp4WgUVU+iyRK8GUkrLNCW4/TZC+Aal8gwjaPlUW09HUvWu3UWZqryBrjZy+MMTtygKqDz6I9W1vUQCtXYD4+CcE9ssgmkLLXD1fBEBPlVg69oh3n+iVoyFoCK0xKS2mONHY8S83eTMlbdzoKng2dh0w4TT46wWOSdzEBWEy9HRtLNr65ZN+uur9KLUaoe1jWbRUHQc5/E06xifa55JT5Y8tIj1eXgY5iTf6xhCW/RJzz/chPvxiS8SRmJ6JesjoqVtovOe9tV2cxOXiC8iyZm8X4ZllpCIsdcYov1Y0e2KjxbBwmdxi/wDy3iS+fs0vHj1oTB6AYk76LvjBikcrkr1SWBJm2r1CKJaVqNBKMOKh5QNV5FQaUQN66jVD8GuxjWMl7OEEakX8j8pp02jrcyPKn2JyKIBcfE613ShSVeXXKyZRDE2xEWo4XBeficOk1qwcWcTt6K7su590mMKS109x7csAT24dGTj0N6Rr4NxHNzjSCltaHP11Ew21wzYk01tzEw49aam3KQV4bYiW0yJjIiev6OssfYZl5RsHEiE+P7jkJSv0Zly2Q0o6RAlyHPRSRJOVvyTPS7Z4zknfImkoMYHunl8ncwq0LrQeb4QXRVEJFC0a+BZ9FMG5SROxfAsC6QUMDwNH+KkGkXgHmX6xVJWHyJIl+xd6QGePj1I3aLxMoihjq8a3gsX/9qzNY1j+W3PRQqhUMcahYZRUke6AJbcScVpkYZKHeQGRVZXqHYPiAx65yfqH8qi5J2BFlnpZBnaXPwKgzc/v7rDvxtpXnVp5551lqZYOFjB7ISBk7rLlxbDfECocPgyIS9f+qMXb10FU8D9KN+wbb1VFtv9yoPcBi3E/BJ1puRVIN01V/MLdN35cK8vXOuhklKoyvo4Dj4GBWahlVN2rOPt9kj91E1uniRuH0JSvXDZCT22Ul4Em8dO8uDyln3pi5X0BoGJ4pm7tRXeGgThkM8hYxnIoAsvDcZXb0uDywWtIylUnr+q99bcFAyQ5wGoAT2ukufeR7+x9i9MuclC5fSn9Ibgn6tr5BwjKeSsZR9jDMvSAAss7aT3kN7du2E9dlEOp/2JMIl1F1RYZU0S9gKa9WyROxQnd8tjN+R4wKuoqdnBua1tEBT+DcPW44yht1IXNbLQ3GwknEBjF2hrmeZ1Ly6ASwDFKt7n0htSo834B5WUc0+9SF8FlT6XOiIv89AC7g2x0E277LrGJU5JvgdSgQk96nwXUC/F22me1VY7TtrIiS6aLmnyNU6V6pxhGJe8KOFGTu/G3uX0dR3GI0sLRxFq2mGu5Me8Gr2Fel4HSLmhBY/OSwtQcLrO1QGjVtnAc+tAMOXkgVVeKujogyQK95rHqQ1FPNGSoE6ZtAbvFTQo6UsAxcYissKu2fJs07Rr27LFQO98DkIc2IU6zXV4+YbaF7Xsc1B8tniKBcNtaKAXgz0/rnZAbhX171/10olxNDcIct1PIQxbgJrEUcLbV+28f7+a/ba66+DQUbNmy5Wc/EjhuU3fuO3CAsUSqgROQQxsAhdoCp5dZud9ANyGQBPuyaQzuOtOGD0WE54gqut6zWtneTKaEA0XJzj2PF3qXZ+39OeWzAsn37hBYr4aDmhhyXjllaLpknG9g0dXNKGnEd1NyePn7Jrl685B6WxYdV6N5nt3kR1b/Uo9wFiT1rO+/2geTFHKHW+3+zo2UYecy8ALguG1FEVD3dT64z9xGc6aZExiNG4wnV3WscmvJXFVvv+q8doE8Ig84RWpPKGR6eHr5adWmhxmbHAHG/KVrlP8LStO4wYUHfpPRmpTAYnLfwwSmma+k4Z8gPuAmfeSpp47sik8941PPL08HrDordHsVxaHV4VG7udFlWeWbdz2zbbSjq4ASBXPBeBnt5ojZBB2Jd3EmB2y+BoF8waykcnR8ZUU4PFNAYge/rwj2xnTcG2Y4DbwFPm8UQWNAfw/FYAbotkfRY5xyIhVFHFoLo2wu8myIa5kWGbUoaN3bA4T/hJ6n4+34RhAZzt3GqTFMzdmVrEmxwJRrEMvAcEzjTyeZvdnCu1CQ9RSQLX2AbLWBKf+owqxN2wu2cWMUeIBgTNISqetTijyM/f4S6DsL/0t2TMwtvQfA3yWDDYvTyWP81ZDcqEeUpjG6qnSFGzeeUBfQvo5FTDd2IeOqQq1rWvo5gXPmtYb2q8V1OpbpExQfw65JVnhsVrqsI46ttDWGWJZFzS4xaRzz0cAboF2hKz3uRZrRK+NbBOahCeKmK4V/DgK6sp3tSzqmqxxs6DbLLS7N1EL6cDGJft8IALdurcB3b07XeDlOgbjcJcs//8J/9XjFnmsfyf/+krIMLjdv36NepzbkFQGrYD+/Z45sAJMUL6eYg7txMmwNiJAsVoBK7q2VL9CBdfCgsYXA8FtFtqBvO7KoNPnn7fFdvlsezYsdOFn5RZkOUWcOiPNlBJL/uX0Sqq6yAD4aUS/D6HstOVD/vt6tUbNgbW0ZhfQgB70ba0waClCVY9ca08X5l59d55/8NlvJYtNl+zF+APg7OAa0wf5zbaiTz7VLVt2z7txXKVlbsolKynFHzezl/qA0ehzam2DqUkHeDTgpLHlhHE4jr9gSfDEj9j74yIOr48a1P6W/l+lz5beimqVrPQJevhnP05CuLiK7yX7De/CF5MQKBuX0tFE17vlbHyhx47oR+kFKevANY12Q7Ia91dqMcRqmghureSyHAu/uzlANHixLNcWrQO7mqWcy7c7cGBfvvgrbdsN7UtHcj7bWMxC9Sa1KbRCpAKpjZH6LtAiFTECyrq+uSys3s3LcALGR62efhA0wND1BchX8GznuJYQ6jiT6CEn9+y264Nj9kIRUJLzA8HbN34hjiSVPW8GZwyStrt2RgUyum6WzFqbliEJ2ojS1hezNqYo2621bPZhzVijfDQ1jJwax6LpBbiefg08XeFYXHxbzcuKgtQLkakTsI9kezUzgZmb05ZHr3ugtrUL1HHVFsNQQ/Pr0bjKU8DeYhqaA1hgJJREa6lz6ZQCLvpuKEbFn2n3/0R+4YSm4jPP/4t4p1vknIiaekQGT15SdGXWn+TRk8d/b/U0XiZ2qxcw+NW0/SUzZEUOfreWTt95iJvdLco5hMD8I0//s10jWk1/K//2/9uJ947Zhepf5HVXaS8uqkJohRyAA0NBRuFk6AHsmPHbtvc3eM7mLQ4x1mMemDdVMgKd9Br6p2jNGoBt3czO6B2XqUCxX784MIFNHAvk5qNzwm1797U7Zoo+trZu40YH6BPEgROAouMx5LEkhS7yuoqnSqiU0H9hIp29Og7NniznwroeWQPKmx7G+JHqPnneUCOhEMM+3CIZkone2x8db+70QZFv7AKdbvQb09+0pANmKErAO0XrtXYlSvS89Q5+RZuwjW4sFFmWJLC+saFvY48GLOSQV9vWJI9KPNO4pV1Hou7EvHtYK7P73DNs3P6z3SwzHvJju27rb83UqIOCpZOLFuSgHK3MrEQZIDyUP/bW5rwIju8/YSKHz0zlHo5exN0ac1kQLvv3rHY/HLZNWtIew7cvGbn6CW1a7nGtlIhrkZchUZ2RHk6tBhpBMspUkIwDZ6zoApbpX3Fv6BYrmZixGpHRqwS8tw8WNoyHssUQjv9aAAP0//pNt5ngUrsCZ7JtRuESkwJRVphQKLT4irHEwAu1Xr1FNZ8mSKE1hysU9V2YhLr3lekVeIhaeJjcZwQDE1q+G5U4tvrorSTa3FmYJNe977UsXH4Bp5wG4W68YwyAXQnQrlXt6Ie48xnabfJm/Dj82bp6eQwPGL95mowMgC1uRoZIGqXJEYvrR28lxx/r4ZPU+VUNxmDKNr02iWuURuCKwjG7HLA13+Tp5MMin51bWYHarRpKtskuQ5ZlmD1IiHg2SsZlqa2T1j9pmdtYLbFXj16DnwRmISwMfznoJh8409+K+Zo5rH8s3/5b2iFeRSwjJJyB4mIXSHK6GZFPXfF2eBvAAAgAElEQVRugC8s7VZKD6uvqwZIN0XWIALAyHoo5mKgJGnQwkQSmq1sinRJxpgsAvE0YYW6+/TXceVy8z5XjsdrEVMz6mBiPblWq1eoyjUP3ZKWtg5rA/sQTfndt99x8etmBn1ryzLi2xSU1QMQQxqSetdsZTtM3C127nqnza7QfJWdrhmq9q6tU3ZgfxFDd90++BCVsz60VIpC+1V5nXYt35E0eJE5cAlGf2jxnT2/zLAEu/KjhmW98Shb6f4kwgD4s5d35O5lGAA/iw5Z+oh22rR7pqsoJSz8velzPlniuFlopENEda7+EGnMMH5KR5K2xHC0t0BC3L2LLnvUDxHG5HkewiiiKjo2AIcxE51A3qvvlNp12f1uDVy34StXbBOhSzffHSLdkfIUM2dZ7UnYmCrpBDDN6yLEVYnxxbNdWaDf0s3rtgw5sJa5QgKDaB6kgpk9Ch9kpqHDhkjx9pOWnmQx37ozQYuKEFT39he6KoWtCb1tJ3x/gir6O+Bid27SE5pzqczfuyIwbyXAJZzMQ1zZimTQPYgRS9UHXOMcCvgZdcAlQTUn+T/xltz0y6i4YYkQyD+pZ+TOa9TYBXNdeFCUXPhndI/yMH334LOCFh1viRIEYS0irdUg91CHgSkQujSRVsbmE74u4pmreR8pevg0OdcOVslKeDIR1EUYnoVJOo2CCK1xta3R5i6P2JvXCRNSBglvVYW1qq2S3ahDgKqWPkm55l1mzQfs8p0GO3IMcJ1MbRZqapzkOX79jzcYlqc/83m7ya6/IndL7pCIZ5jScOozJCDczcBOwsIrNvX6Fh/LKPmPHVIpqARkJRzBdxO3bALJAnPIFpM31Zb1VHzo36GXKtatp7Sd+prVJkXJgJ6HGmrl0K2YnqQQEGJbDoPYUDNhvZ3ztncrwkE5UoDk9VfoWHfyTDuxIfH9ijogzlrv9lVS1sgrTFL3c+4K4t1qXxrNwl3PIluAvozCjDjD03el+MpCkSz88+mhz200LPKMMwwmfXbdj7sYlpJn4G9c53OEES/bkbIKW73u/yVrVAJaS+/Nrt1NuhshBwrlsvMsxdHpaGu2fRgWsW/zTDJNNCfvKVzRc0lhqos+OfagMDFEkKrrqqij6iejM2HbKZdomZi1NomWE3bOkUWb431VUPXrO7uJ1RWXk71jM5GHvDBPBwawGAk5NZG5mJ6gzSztQ3N0C1iha0Dl1h1W5OdxmkSdunSFUguKGutbCYnG+CybnGex2b+971Sl7d27xx588F73nCuxTsIwxEMaR6x8gu9R9dPhfJrkCgUW5ySiFPl/jYvEy9VBQaH+MjF4bHKiA0S6JVZAhF9hFvhPnlJKkXp45sZJ8zdCeWenJ4cnSmXkqbgV4F3KGGmO+8oKnMPDZwpTCYUE+NawmeNE8JxgUeO1NNXNIYNKTRPeeaGO8hCkIGowMtXexYJ6J2qv5NKpaFFMlDRr/bnmWTtqcl9HNkglJQKSK6tVTyWqidQRMe54oU30Wa+m+n0Kbd6q9kN2/maBHl4SK1PRYpLSEEGRcfqzjYblkaefJY06zHlDItC9A+2STtjx3JhPZtfY1DR3cy7LG6nW2MN8paWfsZDWE7eiBkFGwWUr3QNaW5whRC2vRCBTGBnR//25+PkCr4k4WOcKA0XkxUvaOVR9jEvIgKuGYzctQHraSKfmpq2yvhZMpgl1fXkrjbZtZwPiRvJ8xuzs6Q8gu0mEiVT0Ms27EgjotsH/z+28f2thrT2edNeZlUmPzZduybCkF5Nh2WhcPo6bEoBixu3xES8dPTCA5N34aGsy6u+B++gryyRlhuXu54l7CoZNcqE5bxMV0QdYlM2ERQVp9xJry7XWeIukFZhLhGlK2seurgACA4UrfenKRQ8knj5wyKDI2gy1JE0yOsylOa1+dklJXUoIq47MhDxeGZY5Ksq1e6tWSn2NZljoKoTL0zWgGi9nhS4C8/BeDp84aVdv3aYd7DYEkWBug9MM3KQJPJ9txstaZWEImFQ7X6XQ5YXlnFEu7WFoANr4ZDh4bcENSYg/LM6nzVCUdplb1dSQLp+iQFRSoSOEU5Oo+EkY3BXcVLbhzfbiOQXgKcwkUuBeVKtl44Y3vBU9f2+xkT3RbEprK+b6ggwXXpIysN62g/vxbZhjOQirZ+UqiDJpETbVUDRZC+aS1zfXUA/m2FAAzsir8R41WYDHVRJt0waAZ9lAfVou38A6a7Omhl4uUm2G5S6pI8AQIehtDBnlCYRaooWo0HOprsPy3Y/YO+fRkx7RxkudnbMkhbcFoP+nf7gBY3nu81+0/ut9DA7ygT4AIXuou3CMWrRwX/jhCochjl3OCV++2GPyxVcMakamSRFsfM5j1iiWc8V8HSql2zwtqlN4DBvcxNCVSLyP0q4f54vwwgvJfeeQccmxU4oQJJexsYCRaWFQoVovIrJ98wYJQHhK3T2koWcn+H2QCaPGSypMw1vBQGVhRtyHtpKsFD+7xzVUwx2D0i2X3/tHrE0al7Ufd/NgMg+otHBLIddHPh6j7MYnjG6Q6WLRl779FtYyduuO4kVzUamq+SGSoiateCwSO29FEtMNiwB1FUo5FlN2bF8g4WmKrCVPd5FrOXHqhDW1NtqnHnrEFpCPuHkMPgs1VJtJaXd1dzooOMNiXWKXrBN/CYBkGs6K1PHU1rWDatox5sUEXojCFoA4ANutVkkG8SK6Pm+fPmXb99A94eB9PrHzUPpHKO9X2wxhRFUwYedmECNnU2rAW1Fr2dq0SOe5Tlcn5JqXheF5Nkm9t0dc3DzH+VV75LGEzygWEAPkbWZml8AaaSjGuYaGxjwVvoInJInMZae9B0vWOxS6R89/ifWsaupIUKsBfGwMXvEsRTinLCQJ2JTfFobpGVevQvQV4p+pdhZ2ZPcq3auOzzrA7HejljbyEOcYF7gz9SPW0zQI7wsahtY0H6+lhYMwzBytYesxKrV1W12HZYHoIF+nkpVhvEZKLUhFVyLgXUliZbUGL7+FxEftHjtxkX7Q9H2qpP5OJRTBdo4N5xt/8pWYlxnG8pNf/hVA1bPgC7ijjmIHOzMmbxgPRxrSbuV+iQbR8/Yu8OADEY2R1nbsjKKfqVLpT9F+M8Ii3Yziu4zv4nUYCqcE5okcFm5DxKbuAYXVz5p5B6/GHaXwlojBtXPrszn11eXB1QCCVUNQqlUxhWJ2acAyIKMjxPRTIgUKM4qdN+5jzSMoNyzOQfE3ZEZDD1jXGJ9a8yoyLyfe/vFfH/XoMs8iDEt4BWlm3eUw2d9jwjpW9V8xLNn9ZQcKjk14fb4HMzklaVmPITmwZy80/za8hxp3m32zkWHhp/dIEpU+LR5hcMLT1D53EQN0+NhRbEHBvvDc81ZHVmccUuNs/w1rY0G14g3JI12grkrufB3JARmX8SGkKgBsV1VWADZSgVZMDg9lhoW7QoFmLa+NLCzZK8fesXGYz88+/4J1dHUjY4y7zzOeQTyqlW4DjQDQNkuHSwwLWy8p1FnrQp5DraCLkP6KLKhF39T4ZnwlaTA5NU6W8hgSl5NWR1X31p0kKDZvcYr6HP3D5VVVYzgq5RWLtEnx6zTFk6O3kccYuuFZq8lZMpWwghcUEpC6FQXee5An4L9GP1VP42GW9ipJOQQ3ywFwD59ENItNwFv+JkA3Jrd+TRQErUR59YSCDlP4mtBh3P1PXSIFDE9aY27UelsGbFNhlBCKol2ydpAD3POuUbasIJEv1cPl0F+hJAGt4eYG1nCRYl3E5VfwdAzd4QpEv1cb99n1iXq7Pix9GRXail0e5SlZ2ck3/xQ+nFZSZlh+4Vf/NYblNPHnkLtybv0yd9tp27GoMm5FGJksbx/W1BXo04kiW6DG1xGDhlEWqKR0oNTAgg4uUJcIdu34TsaKXTElR2MS6/x6ID6hle9PoKbvOBG3xtLmwbpjQe0EPApZdXU7pOzKeQvCHgUiT6nHEBmLZYBf4Smudh7+FJdeZlj89fibysrjK6sXjT0t81hiR/JhvYsRyI5+1z+VPheehu5VLJ/YmdyGe1rvo5/NQp/MqLmh82PoMiIsdRfd/7X+AN5Qywcunq5GUiLlDRiKnb2qHyK21pgpd6mxFcipBAKHUY8blSx4CYAabPGzqYV2IRQWfu+VHzp94Euf/az1FJBYxDsZ7Lti/dC/QUqsirGvoTm8jFEd2SJxS2bAU6QTvKQil5ZGa9yzy6q7SHVKIlMkOq7h7OVL9ipl+t0UTb74wouAlhgmHnYez2YBvZ+C7oNs460PUP9nQYgAOUe3vp2o1g3iptZ2dVkXFIp5Us86jwROJdZ4qf8KpSJ0AJB8Bkasq6fHHnv0cZskE3Xx7CXIk4+RPWyC+yTpSrAHugrYPCDz3FU8IxTsFqjkRmZjHOMyMUvwgOh6EQ94ijYlC/wbd5mzwDR2HVoFjNF6wyuHkxRHcu/9WWgWeTGmh8OxjsJmxLx0SEYGJM0RfSD5rP5T71XXiVqwmW2bq2xX94zlFs5b7fKwa/JUuthRRCCg7XhOpPLx2mcYo02b6mxTu8S+Z/xK55ny1blua9/yCbSN2u3yAO1pltAw8rbIgVspbBdTW19/8vv/KVZAZlj+6b/87+36rcvWf4Pu6d74mYtzly0MQCze2BljwoZn4UVaOpBbr5BRdO9EiDmvKT5TVkjaDULf0wi5AZJSuLvweruDhxq02Kk9I6JX3VOJYzkhS6lwqVXxV+e6pGa53nrSry5Vg0pSUT1/fTFF/C/3VKFXkZ1vnvh9leZFKv5yr6rkhWhY1kDlNY/Fo+60OOXyxiJ3dzfZk1JI9NH176+sO8Vd3xPnjR3Ag44IPdzQroGm6z6agFS/R8cK4nNZXYuPiY9vuPbZVcfPRMJKr+od2ssLeCnbttEcXl4lNyVAVOO2wMLSFJColbKEeiYNYB4CXzVXesAzmjBGf/f97/kRP//pF+EWddkk8oXvoxEskaldzW1mhBF1hB1e1oY3JBas9yXm3gt4F8OAlDfgOw0hmtWzaxe9jra5KPkb1KacP3cBIfbH7XEKWOu4hhq8zrm+GzaEQl2LqOuAmxO0ca1xHkgQOVV0N8fuXoO6XzulC8uER3XQI1Y51xjnfPc8vcXPHPeCm1XmjWqmtkN7uHUdfAhp1C+8+EXr4rWKeQzK7E2MyhWrKl5BHIz+3dJaYUwwY07EXKSAdXmpBoIlntAcmaxijY0XIXXCm5pbVuKgQagF46qQW/M5zWGlzJP4rZ6XVoaMUOiqxLfPtvRv/XSMRfPEU0yxAbnNUC0YQGxXU84ePLTN2hrGrUjnycp5xoWUfgV4lnoy6YhF5v/MbKUNj5AF4qTNzbXW0iQRddajqsYBdqtzPaj2HbSb41U2huFUAY1HEF54GATQaOFb+dFQ6Jf+xa8ha3ADIabLnEAIe2pdySRKelG+MD2DkEISD1vU7U+WT7sF31434ysoBkFNshR7qdBJk7HkFeioXFSFWJ0yShzZBZsdDwAk9c9JXCxcLS9yk6IZY7hAdkFeiwZVdQrabhfU19h1/5LQs8Ioz7HLtPAhofJqGeENoJSi1FnETkkEp3WrPoxcfPmTSkZL20jc29rbw1vS13rjtG75xzK+uyNT9sZkuMsMQLQxDaMqgMzPkz7hpy0zLEGcC/ZpiEHHl8tErvtkhI/pr6V/OaTGJpIj7dAMQ1bPSgJJWWGknpcyJCVcjPPIY5FhqaYC7slnnyY86bS//e7fu8f1pZ/4CZfAPPqjI06ge4rODI081ILU/NS6Un2q8VKULaoHR6mm2nmeIpf3r160t8+8b1Po4ja3t9u9D9znE/nI628S96/Yz3zxi3YQlnDd5LhdPfwW9H/KOzB6OanjCQcUB0P37xX5yUOQvojCD66nsKnT6rbCaSJcq8DAvHPxAlmmsyQDJdMQm6KAlVXO1UR/ny995gvWWY/Y1OQHRAinSIXf4DxTrjPsDTA5jWa2IFb48IQoYTTkjSxg0Kaowh5jl5+g6V3f7SobmlQ/K+kiJw6IjFPSM5YolZ6wmNeO0mQea5mRcT/Z3RJ5tsxVX4Oeb+X9ZICwEG14jo8cQP5zE1XrMGmXab63go7z4sIAzxTaPjwaYSNLS8hTkt2ZmVkCAKckBmyyd2ePg7urVDW3U5u1bC00i0M8DeO4xP3oWl0mwaUSwiZEEWel/fmffS1mWuax/Mp/9+voikxivRCSRktjmhhY5e2ucYF3oZqMwFli1y8XfcqmqSa8q9v5IgoLJiBWE1MLWmBXNpk9TS2DAVDotSbExlnjJ1k/ueC+M8p74qziU8jdloVUY/WUrA4DyCSexbCII7OMFyJpPe+uqB0Bb0SEPQF5Atq8Z3Namkp1+g4Qq6+0YMtW3cf8s9xClIU/yXL8eANSftjyECUc2sz4uteSqPeeuVCqN3l1kdKXPc/OH8Vqnlnzsc9ej2ex/pri+tf7Kz4ZvKTDdVW1tnje4WUqkRNj5e033KPS+YNqoH/XN9bZz/3Sz7uheemHL6H+30Fx6SN29cpVMIp6e+jBh+BZsJAktiSj75IRytEEziPinciIY4imHzn5lp0B71PrWWF6TWR6BOAP9A/Y7m077ac+9WmMypRtY2Fdp9Bx4OIHhEFRsS7CVvi6sUB1+b7+3PuFvsDcauxsQ4ek2wYgcbbee6+9O3jDDl84Cacmy0BGqKEM6O6t++z5Tz5jeWQFpm5iIOfPWT1teBUyOowqzpvAXc7t1dAiy6n1YWzBXkczg4GZRXd5inKS62PNlJcs4cmoyFOYX7TAkQusbgjKmM7A8/JNUc8xc0bkkHgYKs81/PBKvzEMvzKhun98oRo8FZwO2wZQ3oMURvdmdWBo1ZUw9IQ7c8OEgHDJVqdYE1orhEKsCxX2njt3CYypYA8+/CDPE3Y911AES5mYAtwmzFuUUZE0RSIURnygkfY0jD/Hv/jG7683LL/6b/5tuDek2rypk9wxEK85wK856Vjgccyze3nZOwtVbSg0eZViUlvM8GKkWRK9kT0w8SxShDE69gKGKvL0AWC5Apl3mVNtGopWAoP5L8eu5cf2XsdhjBRSVQPGLhLbS67RCVXCWxy3EVBmVGaOEHJpR8WFZ9CE63hJvXYD59oE1Xqtb235zr222ANv2fhV7k3oscYTX1u+mgRpwd7FM4nw5m4uy0bDkhkXMSQj65IZagdz1xmW4FZkXx7saEHIdGbn0m1rUt7l3LrctZBOvpk+y52lznthtFKKUsafZy1ukl7O7kQTXc+9c1O7/eKv/BMbQKPm5MkTDph2IS/ZiWD2/n0HyECQrpQx0TjIiCdGte+4mh96ZvycWBi1lw5/z64MfBjlG0qR6nnzWW0Xn33qObt301brw3vZjCHY0dZoNz64iDcBsVMbEbVhK4Cty+JEkYZeIuxdRqC8Su6/yk+4N6edCeQFqG05dNBuUTvz3dPv2hhFt25wuT6Ff/X1jfbko0/bni07rJoOAtM3XrGK6fPOjnVxMgdQfYi86Xy0KElzRxCClrO4M2xgM3MFugoUSNneY7emG+ziNWraKsEAVcvkz5D5IxddhDs892lapWicHUeRQdG4SUOHX0RUFMiOmSQogTQn0SfWViOv5eALFQhzWlhXS7Si6dm2HSXE7XBQ4AdBXqzBSC+zSRch2gkncV4am3f/zWv21jvHEFffbI8/8RQGPUfou0y6f9qm4YcFYVC4ULRDcS6PbtzXU6x9rYlvfX2DYflvf+3f+QSWYZCyWTQmcqNZyuAIa9FiLmLpRVxzkFcTzZmLGumYODM8yPnU8yY7sd4/DTNWRYOysPJKNKirjsmQe/eWE0EXl7eySPymXUzsP3lN9eTcBQhOMeBaYNW8V0ZGKcJFwDvp1447q1dCQgyCsgm+IhMQq5DCbyltAel672JBEpD7cYZl/euZyJVPjI8YFg343c5QZsQ0wKX3JOPlbm14H84CTF+l+DoZmLVgJ96QGZby9wfFPP7zr2QTM8PgwZ0b+eRey62X9gxj6xk/x6fi3SG5EF6Sj6JjYVr9K7Z9x1b7+V/4GXsPLGVo8DY1OS32LC1eeuiwqBSpnnOlt7fNvjACHqbIm5JhCeLhHNXprx39gZ29es4lFJeRS1hVShOPdBtZop965lO23HfLpt4/bbVkZrqa4WPIY8CLrSLDZCjNVSMIJdBX2ioqdBn54LIVb+E5wZupUBdKNqs57m1aQDF6v5sefdDeHei3dz446/ov6qQo7GgvmbFDe0m7s6nlwSfmbh6mmf1VPINoqasH53NKxttvzJecrEDow/DtlUCEQivWZtfu1Ni5m/SaWt1stc3bbegOjedUiMOndK8uNqd6LBlI1piHpoyvpEpVJDqPvnINRJYGhqqONHAdSYnezmbraW2w4T6uC0OSwzFoYBwUpRQpwWkAV5phbMaIQqjMtS333EMoCCeIDNoS4zPvjsI8es3DJn2V3t6dCLA9xhpfseFhNTcTNiq5zwiBIxNIYkSAvbA37tG7M8oeeCiEYJzuKAuF/tWv/8+OQstLUTrWEQgPZUISIeKxyARoJuakcyow0/sTS6k+pBSDmSmNzJhACp9cuYtSAXXuGxm5Q6OqaFIuL0L9ZRQWuSUGyPOWqXxGoZcstUKpRT5fK6EhDM0M+hEyOHqfSgrEL1jGiOmcszM0C6OMW9SYNa8jQEvHKsoWeaRZ15ZmuS8R+/baOox/ZZZ5vaW4u2HJ3hM/1wzO3TwWn4fpK12PpyQj9Cip86VFnYF4WoTunXjY8zHH9RAoMyhhHjxVX/I34rSRxvQD4h1EqKnFl4UpcXwuMrkqmbHM4n95sYcO7rNPvfi0nTl3Gi93zh7BnX7kQbARJr+KCysWEXEqjjhg6x39qlvBJOBB8L20Sn+pRGsvAty+dfJVO3b6OHsxcw6HdUmpCebAk/c/aM/sPmDXXjliBSQVWtiFXUGNhV+HIavbsdOWYOcuwOqdl7o/k7AKzG/h6lWbeO+4VcFVUUaqAXB6lRB8FvrBDBIO9chFzLfW20uUtFwbo3EalddbemjkBZ9lB9yZ3ZvIjk2BPY6+b9VFiGOuzI9XrrnPXPMMTvLiNI76VWFdzBp1C4SMhxLhOBXz/RNIPlVus9HpPKRM9I5FjSBLJZPr1Dp5Ba6Z60INpPpp00LvpRUkVW2F9iQ5QsnitLVz7ha+W9lgu9ua6H5x059bTw+dDeEJ3bpJn2yyVQLgVR4wzdqb5Qz1lMA0AczXY0BmOe9Jwkh5VZshG7797nHbs2cPtnarjQCwLzDu2pw9KuGnIpXYBFM5gK/B4KEtklGT0fkv3/zDNOdTkP7P/vWve1WoYihZBSmICVUXK1L71hTGQN6Mq6QlsFbuYC1PVruFMgbeutQp70gvYDBmmWDRvxjDQs9dpfMW5lFiF9ahvVAPhieTRcQ1zpkg7hRQzuAWVDeElb09gBsq11DDzTmiRWkmLqOQR0818vlysbVQ3TgkF9O3Qt9g1huFFVcdT4ur7E/lCzVb9BtZxNnn7m5Y1vsSpWNo3Epfayf8qGEp46Os82bkJSR3W2vdw6LQR7nb18caHLdK6RMyTtkxtGvyTBbQzNEOFYYtGZXk65Vfv04rc6Xw6KGHD+FCPwSd/6bjYJ998Rl4JTzKRYzJ8qhVzH7IFnozuBwUE1qOrEwN6eTVZjBMNC+qoO2rdJ/jHTt9xF599w0yLQLved54LTXMk58E63hh5x679oNXbeHCZVx/Udf5O+p0jTt2Wduj1AW1dFABjSKdjJdCbgG6iBLlb/XbxEVSrqSQK/Coc2xilVRzy6gU6V09UVdjL2PMTvdfJTss0TFqZggHnnvicetpZBTunLDc7EW8I0Bbd9KSzCgbVlGbG9eYGRfv36NffWz1k1DdGhGtBjBe3mID02125uIEi1JcFgy51oDwJ0J9yWaGKD1pdDz3Hdu34mjU2MXTJ9C1mbLtrXl0mWESkzHL4VVoA2qCdLhM1qoAobGO947fGSJVDieFVHIzYvUCckdvSgUAqECQBMam4+ABG2EMXjl+AiC5xrrx8gbgEvUSNjUWEC2fUoW1WMWBf7lXpQyQ1p6HPsGOl9Oh5IzE8jV3/u4v/nS9YfkXv/Sv4k2aKjx7qcg3E4OqRkS6riOQiObUQ5YPZ5ocdVywGmIVsYZqV+FCxJxQlcvXaAI+zk9ZORGqvOjLN8Xo9uc4jFyLJOnv695dcrkpuHtNaJVSYq8OaxPjEHWCnOJv8rjbvY3YrR08cgwj1ov+FEV55SnW9WQ0/TUzLP6Z9Tan5AX8ww3LmpdU7gnpPGuGpcyYpJXtd5W9XO5BKbbOwDt/VOVZnkBD9DGXK9zgtawzjGXhS8mI+rSNL02KjC/hYS7PWNyij7CCk22OT4WxWUtpL9vjjz9oD1CXcxmuyRbCn8+9+AQp2Q/BJM75Ll9RvAUsxqLkc95WAyykkmboyytqPk8KmhYtqzXdkNjaKRS9an/9yms2wXMuQkpbJtNSzyL/qceesAPMsfzVfqtBqwW6rF9JkZ7H87SIbUF+YwZMYUoyaWA2wgtX8ZbUzaFxmuZxV65ajiZyg2iJqEH9opIKyFY27t9jq1u67Lsn37FbGCH8Xw9RNsN7+fTTT5DFGrKVO0etcfE6qnACVkMkPTBBFd/J0xMWRBbNMzwuDOjjquF3IWq0TYo12yGZHbTj5+bt5IURcKmt3HtVVPpjHKdnaKGL969Fq2WwmezVfffsoUXKlN2EzVwzetO2F6ptKxa7UlAAafoVmshXtHRZvqsHZbh6p2IsUhqxQq/mRpEW0VUqgnsto3Qo4zwOu1mGJb9jm52hf/Yp/rakNjRwbRqou9qC51JP7Z1iO7/2qMSMzdw3ZnXNwPiJSybGNcZFrXqdxkEo9td//scxQ7JQ6P/4H/69T9ICN6gGUgKLvChQ+huqdmSljs9Oo6pOuwYh9Sz6pvYWXwBD3XYAACAASURBVMGSa5wApVeq7PqNG3bp6hXAKlqPqngrJasFxEmeUoYhUsiRqqpQ4j1N1oxBKKNRi/iMqmtv4/LKg4oNVu+NcgOHMzIvJLMmeot7KzIumVHJjr+WbckWmAxLppjvg3GXnX9j+JR99q4/E+i7MSsUxwivKvvKzuXPKvvAP9CwuFaL+wraEYPi7Y88cR42XtvG+yq/pyiAC4uszUGGxbVK3FiVHyn94ptD/NuRFoBMQRXPv/gsDdAa7eyZs/Z5ClofuQ9V/fEfQY47CTOWMAixIxci4CNejOfhbxDGNAcqxFbNdRLCdNkA7XC/c+S89U8WbRryVpHm7wUM0S89+7ztwCBMv3vCurlOAZaeCWvqsCo8mcV9+2wK6j/+CDQNiGqAu+zPTm9vQjG/Ds/3zjs0maMJl8oIxG6dZ451PPKAXaVS+Ps0oBsn5JL4QA4A+J4D99jDh/ba8vhF1OzessblG+ilgOXE8AfpW0Yg1QqJgF7Ec5FHrn3QiyAYK/E+1Hx9enWLDU032+VbVGvP5iDibXFms2sjc4xb6M8ME4rJCxNzuZEMzbaORnu4d7M1TAzbMELydeCU6jiWQ44kv3+nLVJDVcx1cC3oB3sWUbtzZIuqF4EcaHkze+EDq0KKogYwdhZPZ4UQb6qh1o5P3LabPIsFwQxVcHfQWupo3UT4GIRRhXVLrNFM2UCbvrwXcdUEjfiK9AxuYKOz6ED/1Z/9nr9eMix/+O/+g3fny8uYMGqywNJUcZdHYsqEJSvEpWOoyy0w+G2g/nkAIPFTxhFaGhoa9qrR98+eoUBpFAsYCuoe9HCQ0MRSbi5wlwz4Co5ImqgpVPH3+sTjxhTElmEeQXsO8NC9lMyiloU1OlpJGqDk86fz/1csw7oF6OFVCfKMhfTjkNgY0jVDse5cP86wZAs3PK+1WCUOEiLW8RXmKZnaDItxdy2ut4TDpDf7O2U80tdG78yxFVH1vXWGxIQSWbHMsqwzMukXx2AwLAU81y/91BdsdHgQQexx+8Wf/bJt6SCcGv6O1c5dIBSajRpgFmI05tATTaGrowvxVSQUmMODUauWty9M23vX6a6Abs7CUgMV6032zz//edvJpB760RvWjCdbAI/R5K8nk9GNNzOxudcGcONnqU7Xqi+SAMBUWh2GpYHdeRHm78zZ81ZJWK25U+Q9M40N1vX0Y/bDWx/au8gtLsKDqiFbc8+BB+zQPfeDaUDiW0BgnVBoZfx9DBwdB4SBae2GPfbrd01oH0ctxsiksY6dDLdY1WxVeWnHEm5M5G1kWuJW6n45BeY4Ytu2bscot9qFix9aH95anlCnGa/knr27bSc/CxibOlT1Zq/2QdDDG2EA63q3WN2hAzaHpzLL8SUbUZEyqJEFJJSir3j1+JCNv3/K5unlVEWGTPyYZZyHUTyfc5TvDLBulgkbt/XstE1dW0lXs0vQ31gzSc9J1d2Rqw1pUykUREfPwFb0pWxhDR5UEVvwzT/aQOn/5v/yHxgwsBVhKOz2qsGQorl7FXxQnf5kWEa5sVHcxW7c3SYGQ+JPdxicvlu3rH9wwC6CTk8qqyDjJFcq1TH4ViUMxI1CuFRZb+KNi8gvXEZIa1T1FvpoaUmFpcwWeWZY7grErksbr1/YpVHRlSRHouRpJE8oy8Jk7/3/3rBoRmSGpfwKY6Lc7aukXeuzPGDZMEFhSAJKjAzTXT0yDyWV1hX5Lbou+hGSocrOKeJV+VfmaK0SbrQCHn7yycfsJgtT1Pdf/oUvA8n22crI96yw9KHVgq1JzlNKzmpxLl3cCigNXjvHs86StCKZLTF5QdfszPUVe/Pysg0WqXLG0DTjpv/Tz33emllgo0fetg7CoALHqFWXQHZ320zb1gcet8Vtu22ERSYZTKetY3ya2eWXKFycoMNDLbuq7rEGAtgyIO0UEhFDzQV77dplmwQLaWLH3tq9y/bsQEy6Dh0SdvTC6hjdG2llMvIW5Lg+x210Gx5yc80ymB5RJv1ZJ4MzmRYgyk0tN9roQovlWu61lu57bGKuCob7pIu051jgEp6qJ+vTRGpb+GPfzat26dpZANgK+8TDD1gHC3gEKdfmqUnbkud6AGbFO6kkQ1a5Z6fNkM5fQp82gEkZ7Xieuq56pemHbtow971A8aZqgxbJLlWhCldDP6nD/ZdsgIxQASmK7Vt2YjRg2qoYlxtwAFqOgbC2sk3JN3Wdh+F1rFUOku5f2VwG4Q++8h9j3mWh0F/9T/8ePQo0ODEkouyImyKdV5HSJBytMy3h9kyxow2Smmrv7LBWvnXyATI9fbcwKsgJXkXWchJvxwu9vUKzzP13IxNYh6Z9eDFri2Bt4sqspDSnMBX3cOIrW/ylRZ48lvWLLhmRDYYlu5bS7psMiB/XRyO5/x9rWEpXsf50635bSzv7IctMYmbB3Kwm76J0/3EBMSJrzkXZkTcml+NPkRlKma9kPDRc7nDFE/bjOalqHXi89vmMD5Qh/BsxojjR3c8vHKOFjMqu3dtthsm/tbPHfvnnvgy1/pIVb/+1NdKnqZrUTg7N2mq8iUmYtpUoOC3MEVIzD1x7h8N7caOuW/YAz3lgus5eP1+0qxMNYC1t8GG225cJsZoQbSqeOWeLNENrYYLnEZCSYNFCXc7qD95vtfsPoNnShHtPxoJrqwWotQ8/JD19ylYI07X4VIRYZE7PAXZOEM5fEwDctokGXj1Uwot/Qx9jlyWCF0I4lV8Zsbnxs7Buj1n94gd482RA+DtKBWFctL7KFPIlLLYKcKrWvFeG1Mp0l23Z+QR6P5O0i7kJbaIecbF7qcXq4pmoP5HouzJMeZulvufVN15Cne2GPUnpwmbW38jbx6wRjlYDb6siqdJMtNCwnUwW7OExRO4XYch6FtTnLeOJp1an7J+gC7J01YRY7c2NNoCnNsbF9tx3vy1CoHsddvMghYfqGdKO8FaOcLOK5EgdPZ1V0SzaiXZ173qZsFFPO3spjpxgZY3lIPBa4rJ98483qPT/xa/9OoVgIObETjUaJVHzMRryVERemxdfRCXnWLyB4dtkaxpcva2CGx3Gg+m7DjGKWK4fRFp1E9T3eYwZbkeqf3FeRIrNI5bxxRwlAGtfXp+UPl2GWfobMjOVGZZyL8I3df4vFGI+usOvS5PqHcnAxS4fizRt+aWwo5xoVrpOP1H58cvCjLiE9HV3L8NHpWQ9IhTciMusG5CPuZ94uuWeSPq3sOxkcIOtuZ5Yl1WE6+PuHUo3tqzQ9OOMSOYFxbXFBrECGau+kS4GpDnFbn5g3yH7hS/+DIvxgs0O/jXuOECrFOkpsa+iH9AsbVwkUzk1OcAcoyUpRkYNt0SRlSfvewETeXa1yU7erLFjfUt2cxpdle0P2D/53E9ZLwDp8Jvv2Oixd+mwCJcDVz4n0INwfUGeC5tdz8GDNi/PR3wzMIXR02dsEfASIpXjKmoZirqxTVNB3fTgo1bRu8fmqIk5d3UAA5G3fRRAanP1zoMqOlykRqiIDCbp5qqpI4wtAvPU/1R5MWxcs56fe1z6VoFjBZ4KKeWJxU7bvPNJu9Y/jJDaddu1YzcN4nqps4QwKNIeH3QYXvrR4Bzq4XHp2hV7HbnV++55yJ4A55ljXc2+d8bZxgWyPNW06qjbutkWt26xWdagwGv1nZAnVcM45qizWqY39sytGzbNhl9DCIQ0vw2p1/ZWNI3vvc+m8C5O0Qnh4pUPnU/WhI51LR5NEa5PHqa0mrx56tyR5Nj8ndckD4bfHIBPBYjuKaXi4D//0w2U/u/92//RJiVODCEm9k2mu3YUVa8imLPIRStVJYXqO2hnCHfZTL3GMj/H2IX6iOHeev99evjQHkOq6hHMaJa4NQ4DkLgg/jOZCZ9JsTBXXfMjFoJX3boVKpmSNJ3TtE6vr8Eeut44lF99dvx09Lubmjhz9rk4ctmiL3cdNHOyS1lnWMJwln+t1T6ve7l0n2FKMo5J+DT/jwyLRz9lKewyD60UKibD43kk98h0rWufCXU0ubYZuJ28vY2X7hdYfp/CV9TOFkJWS8G6YN4q9Hjxk0/bs488ZE2rl2xh5AdWRcGe2KHLahHjWEArGb8tNj5GQ/fFWxgWyI3wFjwt67oeAi8U5jfZZM1uANURO3G1SCHiIfvlL/y8bYb8eO0V2k6w2FoQ3q4nJoGz7XG+so4LHCdHndMi91mDV6JQaQ695iXwBmkYF4uaHchpkE1Z2ExXgqc/690Vj164hnjUCOeugsexiQ6RtI7hWLWEgDu3tFLIx5yc+ICQ4vusqmvMTcBRvh33lnfE2C/ibs0hmDREVfOVQUiiqy22a89TdmdwAexpyB68fxMdNwmL0FpeWUDzhEZ5jp27eBgiY/QLr8h12cxyvX3vVWqSalvtxSefsQ7AmqkT79vc1Q8BYGedkFZJ1rR+9w7L4bkU6TDp/C/CmjnKEyrQi1nEoFSKMcuYEofYNIp8+b0HrLB/P7KgpOQ5xlWoARcv4Vmq1IbH3oJx0funkP4soB7YTp2WOjL4zPAwKwG2XLS826wDRybFqQLYr//hBpX+70Hpl7TjHDGozuJSkeor40EUVl6pNU5eRYprihsYw+3dBAKfw8WahMMyAtZy4vx5Ow54Oy+ZP4UwblAi7s+Kq9yAJPpvhAFrk1xAYPYVsodhiMIgJVe8BIi4CQiVrrt5EFoIZe67pwc3Lpa4mJJhybyIcqc/mnrFKTZKFKSP/yMMSxitjZhOZlgyzykbE9XtZIjUujW9zoqVLfa7lCJkbV7LU9dOw+cYWQjkEyS7KL/Rj/e0MpcurlmGBe1gaPU9Wzdxb0tU1NbbZz7xoN2zGaLl8GFSnH08YWWa+GSNFMu6yYTspl8VYkFzlxBiitg8WrkKd4E0Rop4BWGhqs6H7LvvjdirJ2n61bbTfuFLP2/bEOGuHCB9fe263X7rbcDJERqBqZg0Ks8F+nvbVZ8/qoXRYIEXItXYhGh7LQLsl/vINLZstinU55Z7dlv/DC1haxu8Z5WA1CZ6IeUpiBRLfGpizLkgPWRnmmsnKeY7RvvY97hOvJiFEfcUJIuA68791VMPVI/C2jW7TX3N5q37YaFjLCm4VFvgng4E3u265WEXK1yRqpyqjOVhQ+JgQ4ZuX70dzOhee//Cgp3+YNA+S/jXC9YzfoL2p6feszzeSD3j1QFGUk86ehDC3xLYVWUjyRXBFGdOWyNdIzvwOlT6NAKgOkk6uZHGgFs/8bjNwNmZJiKZgmh6GiB7YGDAs7eaXzVqo8hUUDp5Ac+lHoeiFeOi4l+1gMn0maKsR21Xgq/j9sK9YrNvbjQs3/7pX/X6CB1UaWHFWDXocsiCqWo4yucZRjyWKQhvN3C1ulD6aoacM8cCmMQFO3n5oh2BcDOumhA5eJxUcXPgKmEINKO9ETf/zti5meHwPTGtk481LKXYKLln/z8YFrdRijVL9PoyzOcjazAJJd/NiPn9rRkWL4fUkLjRKvcG1lLkJcetzDFJflacYZ2ztN5z8j8njyXzzLI6KYVAUUwWKeCSO1bmmPnnsw9uuB/fxbSIKZZp72y1bTtwzZfxCuan7PF7tttnHumx/CxM1YXLLKI535lXAXBXKzsAK+9nx2tDA+QK+EwBJ5jXVcOzDN9iAUNEiFOZAzto3m+vnV8AC4Dg1rDFvvjZL9kOxJ2aWAdT6N5eeeUVa5MmLtigOgx2IQY1TYM9dVR0PhQPLoTGVulVzLUC1u6Crn5tQtjNkn2Ip7KFUKhj10HrGxxHluEdFovU1RqtCTlMzX9PMLDIJFzfu6lge3fV0GpmiPtkQRbpvOlTATKp5BsZrBOXLtqJDz60+pZu7hOJBLCkB/a0W1vlILgHr9MgDwlm54kEri7PT8LycGD4LlZA4VA90Xi7vfrWNfvEM5+xPZv3WAHh8Cuv/cim0LXpaW+1e+87ZH0wiu8M3GGswEjugXVMLHn9JCETJQTdcGSWCeuuQpSrwgDt+SStKDASMxiJBeZxf/8tO3z4iBeZentgQRKy/vxPYzeN16I5og6gDWTOGkXAAxbJ5qlTExiXonPKRJqNqfitjQpy/+Xzv+Q1CuoD5C0vnGwnl0eWCV6JJA08REF7Aks7CDrf2t1lrZSdF0Wi4zPvXUWIh6bvY04FFmtBNQaJd+JTNya+BjK+YoF+HISbzeVMXa78M9ni+od6LFGksPZV2pR/jMfiA5nirY9juG5Yc2mX3Phq/L7RsGSvZe/25Jmv5nS1/nv22kcNx8cgvYEfyYiVh0ruQkboGUhUKijcYBzLw7K7GhaOHRwNvtFX7d7aiXEJrVmJBxTojfPEwRZ7eFvRWpZJn0JF9zbJuPyLFbT3rD9EOHQPu+YUdIVxdsomyjxYrPBEKlcGwfjkseRtsmqbHbm8au9eRg0NMfTPIV+wu3eHzUtpDj5VPZhgnhYUVwE3e/CUWsFuBlh40naNHVSKeNKOIeOFRzSOV9H20MMQ4u61tz68aQUyIb3777dpeDTf+cHr9NSigb26UOCFtLS0Q1ZDSgDui3pIyXff2dsBaa3G9uxuoj1SJQRSlPM8zldKdtFuDlzBGLzO/EfgurENYzlvTzy0zboKt616UlXR6Pe6Voo8+BB5cvxLlH5FBZQoLFILtIzxHV/abEdPUQ+95zm7Z/dj1oARvHXyfbtCLVYTOMy+rb3Wj8dRoMlYPWuz42AvdI8ppA/Aggg+N+/eZzWk4ReoFSoQ2tWSuVvAcVCF3wJcm2PvvOucIxkPeYthiH2H8wp1dfyU3rS0aSRpIcKstI/1N5XW1KLVIq9mXqU8PFvvM8VnP2JYvv3ZL7tLKkPqeXjXMNXNRkWohImF/ErlvAIUfgQXcYWf3du3AwypPwxgEDn4H5DaGkKJSrklGUDfFZ3vsLYo1kSHstAnZvZ61sjawvx/w7DEVfzDDEu2zoJanTL6Go6ytFvJEKzzNJLx0Hs32JVSpFH2/nKQOdsJ1gxLmJbg7Gg7uHtNkO80d7FhdzcsslJh1IOtnJVFrD/AOrzHT52McgZoyROVoVbGqXYFole7NbZQlKa2vhJDZ5G15Wbsqf05u797luzNqKSNfExW1AEhTxFePaAj82p2dhk5yX2wTmlSBlO3cpWeQsoecrBZ5BDf7au2I2cnUQ9tsU89/xnbv2efXSQjtAeVt07aro6c/cBWEdbeBM9qDHzhTn8fLF/CDFzlAoWp6nc1Aug5A5N2EhLZ7udfsNsAmR8MT9ljz3zaiWXnL16xv/7uS8huANSqMJaJq6LWOkDSOcIKSS9obTQ3523rFiQza5eoyWm23m1kkKDY1yJ9SumtHX/vsL198m0cmNAV6u2iOvpB0sIzp6yu2IeBJe2eee4AtUu0/tVoVbFYhUiurJDWptmeGn7MUupw4nyltXV9GmHzp20FA3LqrXcQzRq0AwhqtXCcW6fO0pJ2la6KVHHjOSqxMjqLB4dB2fPYJ60C765IGnsJFFqkx9gM8EYmZ91bGafNyiwQhvhqWTfLGjwaaSiN6W8o/3lxKveuAmAv88G7rCdVr0yxoAFVMmTMbc3Fb2xUkPurz33ZXX2JxqjXikqp5SNLE0MLsi6PHJ3qSHQRVE/OIKcwxU1s2b3LlnHFZgFzLnPTL793wm5w4RKxkffjLFlN4+TtlKZwCbRVfJ8ZmHX+/tpbE6Fu4/px/MX1SnwJlr0/+3f2+t2P62HZGvpbMhyl1zas2LvzQNad2X/JHI6SsZBxSscqsVY95NDyjlDEd65kSOQparwihMxMVGikhMnKktQyNlGvse5S1xm7zPDEm0r4jhusMmylbHDX83Xk+STtvMyJksfikQbXlF+l2VsLOxsLLC+PNli7BQL8Pe3L9vkHkDqsvEX6mTSzrtubk8HFUMZBnCn6PbUUHvBWqqOT5wmnqCtid6skg1TZdq8d7zd7+RitdOFqPPX0c7YVvspbb79lz9AvaFMj6v3MtSV6PfefP2PjtwcoH6DNLudfhhMiI9GJYekACxxms5ukNqd73/32+lkMGGzdLTv3sytX2vdffsUuIhblivtO/Ep4orwXSgk0xu3tXb6gpukWup1+vps3NwHyNtv2bRIcV5X9uL382t/QlOCKT8mWfLU9/9gBDB6dL2bPwOUZsurUv2hFZLZaFPpqDjAeXf93e+fVpeWZpeenoKhABYqMCE2QkMioGyTUKKCcRi11z8yaGdvL/8F/wUezfOYDn3h52R6Pe9rT0z09Co0yyllIQigBEkgCEaugqJwIvq6937coEN1trznVp1Wq4vve7w1PuPfe907Rs2hk5CSmxQH+jTlI2sAwJ/n0K3owdf6srNvwIEGog+WZnc+XteT4bN+ytZwnEPEAZQ6mw6FoFg1Q41f38FEsiWtv3Fw6rllJx0Jc3oz3OckWW7hWoHYS8+k9+nCNMkZnqbvUz48gam3j7CNFFC9z3NfXT52WM5FUKtg0kzHeymfWx/HvIHZZVpFtw0sC/df/84pi2k888m/TFy4hZx6PYddVIZ6oqxL5ACIeZ7HjIdG31ijtIu38IvalOspR7NtdhEUfwT47rwqqpAP9M5PYRTdFul4BLJMcjFtnqnZTkbdRTeeKVzzPVYAljg217tIWvIpQr1WCSx9VGkntqr3qd6qtXX9Wt0Zxu2tntqLWNqEW2lZigmeX3Az8C0zIYsj+nfCQoBsfqZHExk9kilICfpC1H9Icz0dKe9jj4+8kly/HwICoOK+nyxyPfCc1sNTC4tpXsa6uBJYUDvmNyefWDLLgeSt9va+ZVToIMmuGiB0l+dTE1TbGct6MkfLzWwg4m0HFNSq/26fGO3OciMNCiEkKzmbJ0deGYMyRUbySVDa7QARuc8c68l+2ESg3Wp56ZTdN5hrKLXhIOgjm+ujDjzCL7iX8fA6xJLhY4QVH2FDvvfk2nMeFspWiUuavmBzoOHbMwxVubRbSA/qGL5bfPf0yldFWYDoY8t+IprEHbSl7/liLSId0FCnD/UrbPQBdSU1CH4FlchKWLrh21SIyuFeXpQDLDHpUDQ2dLM+++DvKDxDhykRtWbuq3Lia++snefHioShsPd0dGO5u4sIaV3G+O4hLofE6kzs2Qg3dCeJzxnGNXwRkGJ+DdJQYm7i/rL/xr8tLb71Vvj7cWx77xd8EBzSONvEJ5sy35Gbt2HFbWUYkbhvu9t7BbghqVEfc+yQiRZG6ixDE7udRXO9DkL3dJ3sqM4g8JZwwvbRYUVMRULLbJdUaTTDkdgfovSS4jGLetZhFDs/isSYbt8G9NFVJw7mUMIWuLJvw+0f/fS5CSzjy3zl7sLA55F0kdyaMa/GrkSRIIhKai54hXXuNxLSMATanCMh5+WN6vtCsKsoAuuArYPGylwFLbqdqedegUS/c1DAChsL9WPEcU3ZPbjelerXjpiz6/F6eIcyZq5gwsdGitsSU1/8HsKiuR1o7qG35xVZ+z6La/EKKR3dAmkU1NJB+gKSys0zoMLEcwxLhjG+Q1lVsTw0KPmL4zypuxDtLb7vAlHcZRbIkJLNv6iVgmfoM8Z1EmjSjLpmAAZiVZlQXjLockPJEedzln1zy0MWtx/DqFWpAY1m0GHfs/I4IFxjBQ2iBpXYW58p5M8u9m7vK7PH98AskwVklnqnVjSuHp6dBN+s5Ak7OWb/H4DUaaI2RV9PUuaW0zNtCXk1/2bnrjdKPILvxpm1s8Laoe/vQAw+UOQS3GWvSBAgMne4tLz7/AjVUri8/prxC+nFxAwMuEc5lXhLV0I6d6Cu/3/kKCYArCVY7QXwWJgU8isRnFBGzJmwVnCmwTLc6vz+AnaF8SvQ5tBhZsKC9rFm3jKzuVVS5Hy0new6WF3Y9yUY8g1eplQ4FN5cFTT3kSpE8eAHeB1MpikKFptaGd3UtUv8e1udStLReBvNbqJqvIJ4pWnXhJCbRRUL/Z5aevh+X2YsfLr95+pUya8HGcs2SjRET000kbX8vCYUQ1daxXkci5Y7btxN3hnCjcNUMGGJwJRJFM8D0PPzLEbxcA5hCQ+Uz+Bm5I0uk9JMEGYmFAF8t1NU+WtBKNJGGjAWin7YJxWosCg6P6yQ73HgXgSY6lfLe9yrIPfXov6sEve4voyAplMuBszq7YmOeRS2Kherm48eL9PLeNMKR22DjR3i7G/Potb0fl4MgoIRuFERIn3Ns8goqcvFWOzoWaKWVpLcoVkElnRM+4vgpJktussuBZar2nybSlO+4DwOE8lyT5kiK8+qaOelXu1Z9QGgVyjgmSpffIjwHywmpFlja2EhzILfmElPQop3OuYbtpMfzDyHFB9k4x4foY9R3BnIPM5KNEun1JmTG0Fwech8V9OtnEEzUfKpApUg2rCAxekpf8YoWEhWgX/K8pXs5Rldw0Vs0ObrfO0EV1zLl/Uq5uTQjaq8sJkLPl66Yh8t5ZtTcsT7gdJLa5uDWfPD2beWGeaymk7uJZzmAeXSWXLQsvDyN3zVfGHfFPdludXgaEaBdNyGsNlHxbAmtJgYozv0i2fX9ZT2A0QBH8zmRt/fedXdZff2qiBS3Tccne/aWDwh9v4NExXXrrAOTa87M41h3xpoAYIe/PQVx+Tnu5AXly4NHuOfzFFwi4A1eyLai0QY1Vq4jC/qFANDuczPhFWWeFxKEt2ol7mq0lIceuQ2NrYlAsw/KS688QyzJeFmMU+Oxe7eX+RcovE20bgNRyIVyltYdco1fINZlevN18DbbmfYltA0BVC4cJOjuGzSuHtb+YPRnMpXh2NlFCOzV5ZUPeqkhs6b0Eyx4kRIMcyhSLvc5AkfSgNCyvapdC9eRDX377VsAlwmAO5N9IxMZbfETMqTNTZrOs+zDcwXzHmEg1nHpZy+bu+Qe8RnrbhxyK1E2FM1Q3kWFwrgbOzNYDMvyE8nLqH1OL09eWTbh8Uf/TTZXqngRK7g583OwLb24TeGjvYf5md893wAAIABJREFUA6qMkEH9JB0Cu7icFwawnAXxXycn43Nc0RNKiyp/YSqwTILCFFVhEliUr/F+HX9QH/0HgCU0GVFj6nKvJPVVQ/2/twevCixXOSoBSWnrtBLQtZJw7KWdc2hvQU0PgKTDWAFEcSuTkjiapoxL1Fshr6uQJkJS3SgN6k9QTewUi3qi9AMylvyMMozVd3IIUttIr9ql4kwXrIYeOzKPsSF5AlM9oLr5rw4sk+kUHFt347tqYB7XS2bt0iu3Zw3o+b467HSaX61cTTfCmTSMIL3fRWcJgMUUSPrFQw+WpbMIYTi5t4wTEj9j7ChmwUB07Guix7CVBB3TC6jtA6Oo/RCaE83LytzF28vFlqXlzJDtMxrKrldfLUeIt1hBGw/zWfZR9uCuO3aUn1Cp30jQM2yW5557PjLs77/3vrJx4+ZwNFjGIOKoNMuRzueZhAP7D5cP9xwA2GaVXtry9iK9T5zoDjBBn+QB5YiMOrdshZyL+TI+bNYm8kcScy5pDA3TRst9D95cll/bVXZ//HLZ+xmcB/Oyfs2asum6JeW6TszCvt2QyWgHdCMM71GAC316pl+DRnEDGsBSkiyPYwZCQlOvppHug8TkhnY/SvTxV6day+uf0Qa4YUuZs+jOcvDQMB4p4m+4pRMnSJ/hmdtwi8+f2w7nM4exvQgHNL9s334jwEM7FTxTVtwfxzX+wvM7Kd96Ck1jHu5kS6Bok2bPZUvQ2glVT08nJo5ruA/vmzWYZquVsL5PY25adsFOlca4KGit4Ci5O5u6ur7//M7f5F6pc4X+5dG/jiZg06KYi/xAmj7N2G0CygioJnBL3gourusBgMUIxznwLA2ctIcN8hok2ufkC40bJIdk9VxJMmR6/9RXqPpxFV8Z6Vu/l06pS8dfqbHUGlBKu0vAEovf2IMrNJzLLjzlH5eRt5eRnpd/I2vwkskLei8FqZdSbHgRSWHzaZg9i0pkzaqOjM9M0V6AyFj6CizslBcF3MsYpF4v2sshFsUJJKVFwE9Dng2TfyLDHhFA2vdxvWyGZh2cqOom+GCahonn/4OvSQBLbcaX9W4Y94gvSFbkynFMzSuHLf72uSvUSD4s56M2pcLDVGksHpfHsyAhalvbm8vGLWvZHIM8BzwK+ncji9Bat7945BG0OjoLUse2eWKgTPQdLcNnDkBinqSIETVqCYizxcSFlgWQp6bzLyyrNt5Whi620hv4eDlErMVs+BE1vwN4bubPW0gyYlfZT43b7T+9pdy6fXtI0Pffe6/spvqZCXqPPfYoHpslFPH+BrOltSxd/CPGEdOUiN2LEDuf7/umfLR3HxubYlPk2HxzmFIK3XA7EqtyK6FzyQ06BxayVYjGcFTrN93Yzdh0CyBvf3Lz6nLD+nnk9/wu3M0z0NaW4bG6CJl6+6bltDuBtB3dg9AmpQB3skM7nUDBGZSIKA2zoko+4Xlh/jRAADdikqkRu9dGaRT22fGZ5al34H9m3lk65mzH/Y25SXDbCPxmNApksqIHKATtWjS4jetWAwgn8Vgtonf1SghnInzG+/C6HccE/G05c7YHbYZsazS/8+NcBBY+Iq8B1GHWmWVl9YC5Qnx/EE3RrpWuv+iykQsqBiSKu7Puoyg++8JYl91v74pVOAksj//sr7N+ZyQZkW6uy9mTV4WxrcmicWxVOD/TBhuw0DbMcgc+/1ZQrQdV8o0Dn5V99NHFURVSuiYfHanLNrEfqXCkxpqvsGDSNMmIyT/2ShmacnUKCeppahPiT52iOnYq4CW2XHFx/mlF9BZcqwtpUP4jAq3mIZUXQqLNJmGrDe1MW7+VCWmLot9p32dUWFrsbnJLLU4whtOos6Ep9A0h1d0QY91IgQEmNfsIZ40Vv2oqegubY5SKbgNEROvUxBJOO53xHSZIKZI9K8UtJ9z6sRnpnAF4l4N5PSR/ClhiL4U7Osfi+8Aid3GuXEOtkJ/etg0Q2A8fQC0R4xzkIeiieD99hdp1vWIK6q1p59mbLhCDMnaMsbRHEbwG66hj7lJKBpCgd7S/bNq2najTL8iSxxPEs8wjF2Y2pOknn5B0CKgsJfBrL1rxhg3rIHDvQ4L2lp1P7ywnyayfBwjtuHtHOUh5gZ7uXgp6Ly7btv6UUIkuimo3oOqPlK8wf8bwBE2DqxFYnnv+zYiOlauISFifOTxDBqhbRCsFrKkpwXuBMmJ4E8CycdMNpLW0lcXLm8qb7z1VTveaYEgaAeDSyec/v3t7mTuNgL/htwiKOwrHgqdKLdOC2bQ3vYCksIp/A+TqNFsbM//Tq2ZimkKjANB7B/BafUy0+4Wt3MIaNJIF8ZwWgXIVfLl/P0FyJ+BDaP7GWG9Ydy0dETaWt956s6yk+tz6DdcSkzODtsLHy1O//3XUe2lCGDZQHqGB7OtpgK1dOKIjA889jKdXAOlEeEaNFQBM79AAPEwITNZVr8WiABqTPzWBLAKV4HSRTgr7qvVSrZwnHvkbjfCs7OaS4UITHGwq9yh24wyyR1vYEPGeBXZMFIvq/SO429pLKzZ1Dwtl73ffUgj5SDSCQkjELs+96iYL5Jh81WaPv6dmMNcLeeom+D5G5IapQ/UnQ/6rA7+v4VwuueMwNYS4v5TAlyHcpCmQmtQMzJ8u2PZlPOcCpOw8SMZ5RFZ20dy8hQG39qoeoVbblFQlPbN5mGUAdMlZcogfztWM27IJbqqXyfr6O0LT4aR0+42gVkYPIIONGF9TKpy4Rs7f6GpmY46YJ2LBZ9j5j7/5upxk4i9WdYmT5PYnhznorT8CrglD3weeSXL2TwELdvu6TevK6jXXlk+/+BhgRJyIsI4FlQXn2yqV9dSISdIGEC+du7isJu5pEW0pzEo+T4LfxRnUcG2fRd/wM+WZXW8SytBSuvsJ8mLDtRiYhWNg44YbMX8otoT6vmn9pvLO22+WVZSUfPD+B8qnn35aXnmFUpXk0GyglYdeuK8J92/CZJpPyP799z+MKj+vnCDWZQ8BZqcgIVvYNJ1dCyFwry3PPPMOeTzWVTZeSwIT+A5gcebSS5rcnyFy6SlRkM3AJP3Rcs5xDW6XRno5n93H5qWNKWad/M76lSvLY3fuKI1D+1E5d6GJHAJU2TfskYwLYtUhEbLTZdaokZi3J5HrZYL3xqiw9/re82XXp9SoufgTNvKaMrtzGfE0nWXtmhsorNRXXn7xOaJ7R8iWvh4gv6vsfu+tsoaCV3PpLvn0008CDmNl67YNZdXqueXJnb/Ca4VLHk2JjtesWYhYACbKZcTet0iVEbUWHNf7ZTAcz8xndQkVNTvd0xZ8k9T1SawoKckrMB3/9gpg+edH/irq6bmoou6b+QAmqPk7XKcki9nxzizSKqBmBBdUH+aQUXgt+LbPMBgHSULc++Whcko+xiIVNXk7CSzper70ypwgicCpm2CqU+KPaS+RZRlfzG8nwNSlFi7fNKn2X4Kr1OizrufkouE9vRUmdSn6IxFTEwdpMBupMBeNZAGcSheejy59+phDMxnUJjZ+M1qKGosSKxus59b1yfQSKYVsBN7AZLWwYQSIUxBiR+GklAJDErqCUIxHFtax1YOFy5uYZKu1KzGt4DUNO/iDI9+WPccpToTdX/MsQetW4Slm8v4xk/CPAUvWNb00I1HwfMqsRZEn7Pmf3v5TiNt28k72MHDoGHgjGvhpxuST+NOsmAEwdtLudtOaG8uGG26kaJMuZrweZ4+hsdFIi/FtRmi99PobNPMiwZX4ebUeNTejPu+4/W6k8umyH2/Qls0/hoD9lliKdniE7WXn73dGvssizPFWhN+3334dZqjaxlqiau/ccW/EXOzb/2l58aXn2fwCOLwDGsvixYbFk7PUa1AcvAI3cg6T9Bw8WDbEc4GkvEm63LUi50UGMGthEW729k6C/CYO4T4n0dEcJ4hRJ/GeW+4oO7bcTNkGnm/kjTIxtIeQ/gGGSK5Fl7ZaeZZ/jFo7k2Aji6e2jxBpuqY8/fZAeferOeylLcQKrWUdsG4YlxE8sGd6TpVZFFvrwtxcg1doFRrKvLmzeKZvyKJezm8rOUKY43leed2c8tJrT2CuHS5d7QvxPjEz56i/QppFJHBWTQqTk6JmNftacJFTciyirY9RutZ04VhBpR9XtCAjDtiex+jbw4c+jVUyaQr96uG/yAAmnjE3q54hTsSClvkdIPlpFHLW/An7n3iSIRjpfplkHrQZKUC7sHIUKfzF4cPlWz4bN2szgl/iUtWmd7FW7uRadee6Umffi+moUCCaoP0BziTMgKpHjYfboNyBEgxjOUwBEsFCgikbracGMwN+xAbxklZmjbbaagGpaQuS6CDAeYwapaECGbvnyywGuovvtzEhnQIL5tBMgLXJ9p48b4eBQ7ZwMPYnwKVKbaiAJZ35bCQ2zEwIsAH7GrNAeqiI5gQJEAYoquF4/1ZZlyyMQjrB30DkIaGIry7dqO4v7/+knDYGw6C6auvHXtAEq8atjsKdggv5/DETl4NvaDrORG0CVQOY3MOlVxjKaHEP/Nl9xDJML5/t+4S1gRZCkZJpNh6HC5IEjd6+PMpMxuvHm7aWH2/eRo2TWSzs8bKHtqZvv/N6dN/rWtBJDMZZSg3YmByJGiU3iZHB+/EAWscYMSevvfQqJQdQ7aMWMqYOXRdf3PUSXMJqyir8qLzzztvEXBC5a7lE3MN33/0QXpLNISCO08D96Wcfx7t0soxisk9AXJ4DTM6NUqrgHA29zlFzl+p1AvcojfvkL1xHgl4+d8ZgZQdAWpEsW1A2YWac6f2q9I0epPYK2crwHNHyCj7xnlvvLLds5FnRAM6PfFG+PfhMmd/eVzobqUBHTIvtZt1s7jcJ37CanY+o1cvmJbFxpGl5+eeXusuHh4j27dhKzMsy7o81xrr5Dk23GWG3nIr7ysBFdDycD6gspKJ/B83jThOSP2+e42jXjUHW23h55Y1nyzfffEW0MJ6oQSsG6o+2q4Z7MwMbo8+R+1EzG8tklFKgrsfoFT3JvehpSje2Re7PsHaH6JGtOXT0m88vB5ZfPvyLUPb0KOjF0CTS5dyMyj0LbcRJHwClpmNXuVKceAkd35PyaiKXoI+bO2UJBap9f8VmgdSPFgwJKlP1kTpOJReqGkzk8nhMIHgdqTplKdffn/KWk5JcQAKPJkgX7LRVuUJLqKqhRVp68EKEJgMsqncmV8Z3JZlpk2BTNjmNJpA3ykwFiU2CFj8taG7tfJ/0sNIpj6J2Yu8ZPWJELNpEvdkCxayOdkKdo7uBUZuCQZ0z5Vnlyiw6zL1O4zrtFCtXIzwNT6DGMoyHyIxabd4qaijOJaC4wO2U1waA2wJlGJJvFNPsFTb0l7D5gnjYILEH9BZdCSwVV8LY1hpeAtAVbm4lstIzp6IyEXNb+e+pwYOaPZu3box6LCxTuJBZENLH0WgpiahJFKpT8mUWTZrV0VW2bbutrLluIwFh58qRo9+Up/FUDOKmngZ/pevd4EujXIcGRmKO1sOl3Hf3fcEFvP/O+1Esev36deU4nMqp7pP0vjld7rprR/Au+/btCwlrkN61K64rDz34GGM8O847MgoX8+wT5cDX5MfgJTFfZoKAORo54yJGWzlPi41zc/ihG2F0zqzCADhWV7Qh8Q6xBP50wHMF0bdbt2ykLu0F8uYOlE/2vQkgAFjWo+Sh169eX+6742GIfZIpcUu/++avy9yOM+XaJaxBMqNbSF1obOC5XbeOjwIy1jLeVOJcLljKsmVz+T87D5aPviTtYe5mPp/L8/bDGaG1cPxKwHTjxnXwLfMoYv45oHqSMP1uNFtc4gDNBG1Cbli7gjXPuqU94ru7Xy179+5BY8HTO0HJzDHdzbmhjFdrRSiGWcR6z9wftCb2RWgkmviGkCj0os1ult/0bzUYTSXTA75H3v79AwCLIxdhJxJ/CSxqAO2onYOoXsNcwI0wTBCUNXBdfLq77HfbhGo/yEVPoR71UNPlSxD1DMfpds5gL3e/Xo7LJaQPFTEbsWiNKM3FXB91mUS9sopZhSp1zEb0EWajN+Njb4HHcCC8rADjwzciNdW+PD46+sVEEiVrQyxuoJlnjfvRLagqbHtXxmAmH3by71k8y0zGqAWJqHbSyvXmEpHU6fUAFmNb2tCAVBetDRpNuyc3e2oCov+o/aMZsw4I70ZmXXKsn1KLEmL2MdbWd3C9P0FFMNRjJKi3QxxbrNmEszHef/fwV+X9I99EgpkgKdiGn6gWEJVJU5e2jP5BU13xVwBL7ZdLhPr+ayqwRPQv0tJ6Kq2AnGSejekuQnSbKd+EOaT5pjkXpgRjtnHDZgjV7bg0bft5obyz+63yzgfvsTScE12d8B/ETvUgnOZCAG/ffiu5MjfAPTSWY98dK1/s+4wQ93WhEb3/4XtlyRLLMLSWF1/cFf2nFIyaPg/e9xDmwcYgSO0QYdW6L778tDz+1G9ozm61IC0W5pvznrN4dMNcahGxGUfUWqp16mYHRJDLDCplMDm8uRlBg6m3+Jr5gOTN1KVdAd/wbXl85/+CFiAeJrKpIZ3nLSp/9tDPAZOFmH7k0X30avnu64/LPbdtpn5ML7WujVk5DPYSRBeN2jNK+Dz1dqc342Vtv4kykpvL3//uvfLpwdOY0MQK0eSs51Q/158JR9RJa5Bl5c47b8MD9iXm4ZeAzgkAhL5FQwqqE8zLecpZzC477ryV8qGtmIN7y2uvvwrAL2B+ZqHVDPHcRBe7brhn41UElKhRrSAOLTljWMLTyj7KxmXJxUYYRPCJKdA0p578519Wsq1SJf7bPY9GTcwkW1PSRPYrm1mmPypzs+H83Y+N2giwuNB7iHjUdNIrpOZy+BTEG8cfM38DdWw4tBE1lNSGJiPjYttUKB2b2Y2UmszUV+0OTW2GzT5V8ZlyoN+2cbzlHsy9aHZBY6IINpn7ZGRg5ZlikCScQlNS9QVtTXs3pDmHQ5+LKjw+FzZ7kyy5phDfb2USmgAWPUBNJqbhBZiLS76d77cZKMfv0DJQKSMQLZyBqrqpSjt+0QubSZNXUNMLe5WYAT0TdqXLVIqMY7GSvWHTUeGN8zUbWsmJzgDgF3jGvaeOl9f2U60tcnDU9C4Bt0CtIPAVfqQw6EO9451qrKfWcImvBtxeHVX8ZAooOTd1VGcuND1WHFNPYwUwnk1wUQIKGjYDW0JTLDNnxzFLPvviE/gl2qDqIUJAOTeLlywpd995Fzk55tRIiJPoilr+BeEMHdQAmkX3vw8+fB/Cdm358KOPyuef7Yvrz8C1fAsJeDff/NPw0BijEfk/LO0R4jqee3Fn+Yhq9xEFrrteoRYREW1lxdItkV7QfWogmt+dYy7GKPlwnnKRDWRsNzVRCpOGYW0Uol5OdvGWG2+mCNQyTLmJ8uyu33Le3WEi6N5uph7KHXfcDbE6Ua5ftQqJP608+9TjZfP6G8pWTKjmcrr09XyCt+UgVfA4L2vV3kINFA1vpg1KQ8s6gkyXl1898QI5Q0fghihpNQoxDAie13XOHC6iZMnPHnmwvPryrnLd6uXwS0T4ov6sWLEEMnwfQa3Ek+HmX7JsYbnnvu38PVx27twZAn4JxbO7T1ALmORMo4odA9eOQqxRASFI66WKzOfKDGQsTeWpTevYm3xmdnT2+b5Q/uWf/u5yYPkvqG3TYvPBO+gSZZLdxdH7h4eQfFSquCkMU2/Axm9Awp+gOr8X6yBvoxHJ8TWurwsYfSOc6wiBYKewwawxmmHp9cLPCMTJZcyfEWWaWzAWdq2zpLs0zaTgBKp9E+erzCbPE023eMA4QKHsm3JBEdRktzmRubqH2PCJzHWT6+jCaF2KUPol6AyLHUdNBTQZh5lmeMsVyIBzjRYJWK7ZoXcIIrULhswYl3Y0FgHH6NPQWNhlUfO8wlTVe/kTm5Nf8ByAkuChTWyVc6vkC4LqU6FT8UWTvZwLGfnpAiCeqBPYteOYbifREF4gjaLbLpV6iybHODXA7wFLjG0dPTQV6B36PwwoNdJcCSx1IF+c0a/HKWMyGcWMSoofHyW96SnpovNhRZKH+1ywl/OyyyVV45ctja58s2fNIYiMlH165tgOZgjN2TFaeA2lBSjytHjxNUjh1wgWOxFu9k2bflxupYpdK57K4AEC8Lgwy9mK/SdPn8D8egYS8yjrElFoP2QAj2HEtNgAUXy/Igqzan/58sA+zFQqImJ2TscE0gxqpTNhB3O2eNGy8pONN5WVJPvh8iFA7vXy4qvPxV6Qp+jomBtFmo5SZ/cU4P+TGzeVg1/ux8TrLQ/fg7cIPuajPe8Q3Hes3LhxA+BzfSQ8TrvQAefSAfARLIgnbSdpCrs/Nu5mLscikEYRbtQPVkAPD/fDrRjs1s9YreI6Jwmxt5qfdAD1qfGuHf7uS/KgemmBe0255Zat5eM9H5VDJFyuWH4tUzWjnOm2ARumLJyTw2QvdQPeQrwG2qSG63vusdqt7J7KgMsU2H6mJvObX13R/uM/33pf1D51X0b7VPyngebh387i1nIE5nOMyFDpv8Z7cpwNMYZN2kHjpxkQkkfUUvi3uUKGsp8kn8GYjeiFYxMko0I9bwTN5HKdDPKKxZmbcFLuVuRhAkvlnvM7Ags3m311BJaMSA0Dolrc9RaKnI/QINQcchCSmIkT5XuYHAFiDlZVplE72565MyVmIbJaGQfyPvEA8R7HtzKgHZx7rvV/sXt9r410e/kXpa/AYiGg4HiCjM2XY2pN4AnAZQaLVF6nl2C58SqGQOIwzNFAUsaMyTY/SDJNs9MNdpzs1nGAaQjp8tS7b5XjmJ0XNTmqin0xrlcBliBh3fQ1QE+N+Z+8wyv+iPnISbkMWASESLKs5kYIlVoJtj0BJAAnODNBNi9ag6zjnhIxmcuMvEG/rch1F7EA1MQG09zRLNdcjZYf7YaUt5Y5ELk2xtORIPhs3UrnQjQiwbcZELAzoIR9ViJCoyET/2tMxzdI6jvec5xNR4dOxs7WvLOp0P+zhx+NhMT33n+XHtTHgi+aFl5Cq+DqzGgkpH8RRPRNeGFuYM5tEUuBpRMHy7MvPE2w3anQgpctXVn+/C/+EiJ4uPz+6Sc4D1XjMBlHKIS1ggA6MfcUWr1Og3VrNpR7dtzHWiOalR5KDRepBqeO2ThBlPAH5ZWX3yJ9YSvnakJjOwSwTsPMoxgUNW3laKxJrQLQQd6erViWLF5QPvn0o3LT1g1oHxPlu2MHiNj9lGcoxPbMAYS9x0IJiOWQ4gbB4V62OqX1YdROqg2Y2rvBgrmGNW+dM+fF3CI1y7o1r3/7+vUvr6h5+59uvTv876rx5r4oIYUTIisypsUp5zpARrhMrRbu7yMM/igXUvIaH3AUDWYAlTX6CnGDg9xAH3xA9DeqF30FFmluJUjUstKll96UpOPrSNCMFp0CLP6Le/X4zDAWkKqBcPM6IDU6BQblgwfzHXk5ucCjZ7QdtzhX9ksJ53cVA4KU4gqtHDcTOKfsaQBLM+cydH8moNJhjhDP3gWoxnvmCvFbnqWR+5Fjj2zkaq/G8xgXwL8NfGzku0roAUwhNRY7I0Tf5AC4eKwgNKfbKNwqa8aFYIaeUVUHkMbhNh5/8/VyDNI8CI8YNzdzLpR4HjUE4TvGIzWhSa/PVXKNJmElxqjSHX2GuPcpWk1VsyfzSqr8Lt4L5311/NQxzyRLJyE1MW8oPA0V0iSrpARMIMsCzWkOpplsFcMMHkzTVpKRIzmH9WzlKEySMxNZnqUJl/BsmqjNI7enE2LZNhvtbL4WtG2Lw9sI/SzRwt2nTxGufhYnxRzI0PXwOF+gHfTEeDla5sUIapZunDdvXtmwdiO5QuT6RHM/4QZhSzrDS6+8yMb/IoLethHot2PHnbGm9tC69Y03X45cKr00zXYPJM6mgfNZJ3cRXQF+9vCfQ6rOZ9xYYWZoavZjfh08eKA8hTl08y334OHaSizOvvLGG++ijVCahDG5+aabIvHSkfvuyHd42d7FDMNzOHSm3Hfv7eXmbZRUoIjWye5D5aPd7+DF7SVgriuCBc2SbiZQb3jINj/SBAysgkZg55d7KPLL+HGPGgmeBbZxdiAErZVrnJW8ZYLMtPKP//u/5j5jscRK+du7Hog6knZCbATdJeHMxB1nEQgq9gky6nPcRuxcaAbBYH24mDR3TDloZLKUmL2kZY9VmdAJLskrqPVkn+HUGCalkjcPMElIumYlXANYppBIahG+FyuueuViTOAJO5+/I2OXzzU1HJB6C0T1yuq76VLz/Lnhw4Oi1AQs5DHie6HipfYjHLUxaG1MtGV5WvmOppDu05ksjHbiWWaxYPUOtXAegUWNT63F4wSWuM/q1uN+eVDH1JokoDgcCkWNIHDPCcjBugPf3kcFLP52Ut1bNpxqwDTqJhJXYDkHsDz51tvlO9rQugFzj6bWFjDi0CgRKlDxjwTzHJ0/FJmbH+aYTiXQs42IY5emckb3Vl6+imOp5zivEeIgzlELi0l6RxCpbFvjidIeTmCpX0GtVXxY5DeFZprlPyPQLPGGf6T67ivGV4KcdRdh745fqPI559MAaTdDI/EyaqeTZCXHSEDbhM+4jDQZbW8yBy/LgrJyxcpyA+1F5nbNgY+jRWwFqCKQMR9ffbW/7Hr5pbKU/sd3wq+0UWRJrB+H23j2ud/TzO9DzklLkoiREozx9vFM1628Hs/XQ/RMpr5MFJ+vwJZV0kv03pNPvkDMzMpyz70PM2/NVLo7Tk2aD8vBrw6X0z19lamIe3qYQlLwJadoEG9Rqsd+Qa7WMrOPx9BkjDw+w/fehOTtIeR/OXu4mb7oPVH4aQbfE+jUeEMHCM9gZQHEIqo0+xj/wJoAF8sqCC6WbHBtfC+7+W8fehQ1LDMbNXf0Ao0BIqreRgKOcqZRvBXmDGn6uBn7UD8H8BQpMZQW8jAZSu7KuBRXEXtr0qNTL45cjJmYuM5tAAAQ4klEQVTk5SJwI1n4p1Kv+JLqXaRjCxo1uRKb4tLCqxeSqyt87TLrusojNSFlYOyRye+nuhdaRKza3HQCS2w4F3cs7NxOatBqJjgk0VjsM5PB3aGdAB4dcCqWSzCmpQUgbbUJFROWwGI8i2ZAbtKQxwFaLlfrm/JvVHPbaQ6Z8KXGYvyQ4K272/up4huCJ4qOlKjejPAxOBZCnssoUvlpcmWO0H0yNqfPNXVjTgGWGkT+X4Cl1hqyw1/Olf+P+zCFIdz2etQyStPn8zvTjYuotBC1CqV3lh9IT0sojprCFYDH5kzVIOfJMQkz1XGq30v+LLKDYx4r/UWACRRS80kurRY4LvzkB/UKqgXqRq1MzDDvq+a/gVCVhhQg6T+8VmpgsZrl1BCcsyGNDWcwaM9iR5nVy1wzFhFUhtb45aFD0VjdjdvMmhDAZpKvo2v9rbdfD200tCyFKGZzF03/7rnrfirjrYtIWKNxw8upMIfYdizfevtDzJfT5c8e+Tn7k/lHku/9ZH85dOhoOXqE+BnG1fyo+Wg+3bQ7/pQs5gULKQ26dT0aFhzgfLRoylsozvpp1fPmG29EZvLWn2yJ+izPPbeLWi3wiWjOCqesGZQWQb4qUHF/GeUdOzzXhc+sm9mp8nvPPPGPOY+1xvIf6QUTKdTBoUygtumhIFaCKFsD40b4UVOxSpVh6aFcRyi5A+HEZJZtSCvsUB82inA7wzH3SVrGkapUEfGamoXw57UFp1r1Dtes1cM5JijJUFiuiIfhabL6f67AaAFZRQp673qrYlgmV2geGnZkRZCGsVvdd9Zwy4VfN8V24bYywHqE2vmI8srRYjPqVXCtTgsAYf93seE7Kk2lRWAB/fWEZOmU9IjFfvE/T68m6PsAg5mig0Qwjhue731xQAT48bnFlGKMvS+5Ho/FJd09iNuR0Pgh7uVZ3LXfwWXlQsiNV78c3qw7k8RuLpM/8Ko2mKOQY5mkt1+4RJ5L7lPwxx4+HDg6YmAUgqZShVMbTLV4Ai3UKG2LhEURodBW02QNt6X2cT0+XDMakFcA5bQEMRhabnJpYWRFXmBlymnyxfw6VIwNG9xo33CP8kkzoK8TYhRvm14eC3ZH4Ke/4z8f1MnP89XpHZl8WK8Fr6CAYz7kvuq1pjDVuziF1DSuy0dw/evJ0nxSmltdzzIRtiJuMlYKYaIHUw9WJyki11+7BjOMmja05WiDdPZ7VnNrwQQzjkzP67vv7i53UpqzE3PNWJejx06V/QcOl75e8/UAK85nMOHEmM85XlasXMqNKKiG0V7govgxB1CgsnTCZ599RjDdgnItAYe7dr0MWf0VmjMNy9zTOhzkVLj32DuuH7U5BFskHQYhHhsl5tm5HCDsxGN3Pv6ragtVu+4/PPAQJgzhyVaGQwsZYjI0T9ROBBY3ghLK+pwXrTcS503/d6XxxkZQwmUAmm7clBBOZthmlURIktWUAQwCwabiARJCUv2Ogt5VgJtCpK4PIVlTezqyCFKsqmrLuGjrIt5oLfF5SsEchtzY8f9qk9fAkp+n5Eyi9ZKUbgHFZ7M52vksChVVPMAMniM0FiTPLCali0UQZhDHt2Aq2fjN2iMBDCmEA4RDGoc5y/UMTDIpkYkZE1hC0wqmIYD7AgtSU876sB7fiqQ5DVl5hg3dtXhhGWKxv/DB++UIZS1SyibA1yAskZjh6WpPdQCdC8JnTc0t67Qk3NTu/agkxrMYauC4heYYC4lnAyTcMAKK6fZuyNBs+DGVQXXchWhK/RD36Sax9GGck/FQK/XRtdHD3AxBZBxExkZ4LrOzLbwkWRpmC9+NQCzXYnAvRIrGVCZERPyKKjkeOmfSa7cC+HFuTi6wRPFa+cIo6JSCTs3Q3zVg6TJ1rNTK3IQxJnqOuIaBc14vNKxYc7mx4hrcu94ZX1FwWg1KoGdOzDMzGngYK8CNGyS0oRCsGy0Ez243Cwfa4koBkFGtDYKa5xEgzc350fKVaE1dZSZpJO0U62YzRr2Z07Qt6aOAk+EKc+CS5kJod3a28JwIIGJb5tBGtgUwc8wniNnyd3d3Tzlppw0SGo8cOVo+/+JzTEPG2fq7jIFz4XNEQGloce59IsABF4ddMHFtxX7l/3Usyz/83RWlKf8SEijKAxppZ4GiiFtxcYc4D7DQNgyXrps3pKhDm8FPXs1xDDc1/z5PC5BwTTnSMRnZJD42dti1aa4ksZhSNQVWmiq1KRPN0GtgEWwqQq9mrCdzYSoEDWBwI3hsQFkFKpU6n2BUfRKIWM1odVx+n/9CYqYLdSYDOtciwgEsOiOrKvAcp0mkKdSB5jIbKW4cSwsT3iywGBcUT1TBWYCL51YLiVIY9BBm8bPQ+tA4LhLmnhqL/XrY8FVIuRyWbn6Pb0JjOUnY+hDHzCU4rHvgbHkdF2IPnIsxM/IYnjufXM0stTwXuZslqJHQAHKewnQKjdEFl3yIv10oLno3dowX55DkjhQPSyMEGJwLbcC5ir5AaheCh31u+FwQ6CPwz9wrgciSAm5+j5VkteSB323Do6bGEQlwkP2+vJ4agBuxnWBHuY8JeL8x+4KrNWs2CkT8FwmbbmA1IwDMmCRribjom9iUPpXrzfQC71FJLPBMSJKHwExhNGilP9R6pfVMzuPmdu2GUsPPAGZEmMqCaIBKCtImNVQ2YB+lWS8wT9aHNc8u9ES1NFMM5FW4yghA69ir0QgsAonxYGp1g5ZCYLN63RDEakQKi9hCZMdbukTgwi0t+zfG+OpW9zzBM2qqA1gzbUXCs1nkSVBx7Aa5d0HTl/cksBg/pUcp4lC829BQ0/b2/l0LEWzKs8U32feey/Ul8ISGyUvTrk5E/OX/uAJYbiFpKb0zKd6z+DVIwaS5SEQy62BGOK8LmBvINh5JtmbAGbdnQJJ3VmkWcTYXLD/atS4OIyxDolaoHxes1dtYVImIsTViUhNc4r7Cbk5vQWyMGghCG3DT5jZOV7maQX4xiiNVdRpClQtd27cuuYEnCU3Ok5I+paLayBzVUyddYJGxd3NyApdLJ58HuLBINIvMHWq1D24FZnnn1f1VGpzaVEQs0+xLTmsYidOIy1PgHFeqCip8R/JcjitiQtBuRjj2OKrsRTxDrdj83+ByPHDkcNTXDSlbxQzVBOskUS4pFwR6an/ef4YCpYdMoeJvpW+tmbjgBAQXtLEj/p3lCpGo0YuGKmdsROdKL0y49OU5QtvJ9WDYfZhKnFzCP7w1ktws6NgsAIT9dyJtwfURkZ3GnVTeLVeYnqAgExPo/a2p2w+YOruCXBUtFNeXDB9CQ/HcNZFs3pJ0imkReoaMN9HsF7jkQrxXK6gJLj6/ABVtMUJ0Zu6TQWMDxGW59uqukn5fr14XJo2gKBgaAj9qR1FNwuAkkjxuUzOF7Jwg0VGNxuTd1hb7JEMmG12tdcCP46TZkcIgI2I9iUCsmTwNTfi8rWYhdjX7BCUFQ5jnROW2cl7le5SbNC1FZQBzzvs0Etr9rAbXh+brWLcTLuG8mhybpmoKl/AqBvEfkj2u49zGsnbrxVrOjz3e5/ntP/z33G81x7Jl5YqYlEw0qnN80vQxUS+4C93P8iYOtg8rGoeqxzHattZ0hZsJmR8aSDZ2j6bS3FhsGgen0lTSe5HmyuTm82Z5mEyE9APt2Esqep3DM/mlyhYO3UNthjVZE3Ppcq4GKoAl0TjrjFSayx8AFgdUs8QpmYWJ0+Gm4O/kWAxlVhpZb5WYCp69kzFqZ9F2sEjb8AxJ4kreTjotKhdP3JPalBqL3eXITjXeZ4xkxOnYyuNcc4x7muCZ1Vpc/GNRtImJ5vgeuJUTeIAuYJOd472zqN/yYCEdIybExZgN4JVQ/lZayncpZUK/DI0lNUM3oQuqnw0T2ohJphVIB7Dw+SCZrm4YTSB7eYe0DVe/cRnk9HCPtoPQzg+vFSdQu3UBniQ4TJ4lzCTPZwHt0IYQVrynua1rPghDgSNXaXplkPTJoWWQW4ClS4ZRNTp0kL5EzrnndYONRSFvYonQgDzKItGq9cHPxXwJbnxOikoAGJ8pgYOcDu4mTWvNUq81g/OGN8l5NwGUc0RxM5+Hz7MetCAAAW9ENDd3nE4BA3hLo/hRaPhJqCvVTVcwz8usYItSt/HjmDcICFUha7OFPT56+PBZjJUR5dxjvW7CTGfdD5oEzPEBAuxO71XwaKm4HYHG6nqjtgSB23HMI8XCsWXO3ctWjRO8rF2rmeN912CshWzuk2ZaPK/CpHqemo4ULKKfcyU4dv7uCo7llrU3xEKp66naEQ70CFVSlA+7K7QN7VEXbi5eb8pBUaMZJetW6ZbZkpXEd1ArNVktwEUWalc1GLUPyYVQmzm1x6A2gyoliul1s2SR7yQrfCUXkmo8QWTa4SB1be4ksPhctcZSxUdU4KIqPOktqRDOlP7Qfswv4pwd1vXlmeluQU0NPU+qz0oypB1j0MJn7aqglqdkLKzJ0k4BKONZws0aqJ73mSZaAstFJrsB06YfnmIMdv4iUk7P25i1ODiGlJVoCDWIiTTO/Q5CzPWxeUa0b910PnHFk9S9dEPrdHMGWZx8gNJo1LR4NnHNCzQqaS0khRQdN00DYFMjiXu0LANHurlbeHbbP2jWCCotVaZ15EAJQAZLIclNO8h4oJwHN5uC4yQtYeryhc6BJSVicXpvXOuc9WUC7NK8UMtzg0gO66UIl7HAEkGDlRDi2cyyj7wk3pMH8FyD0R4Y0wlg0QPU042nTEEQ2lNqt5FPJvFcCaIuOAvXo564BAvaj6I9mrWvVhbdP11j4p2RzfweRqsRpFzztckcZCf/7qZsiDWK9IIK9AEuaoj82JtLwdpPF4tMJHSOAIRorUEtH7QkC1cpAGbKY8nDyDEhpNxDQTyrZcdeyedxDKygX+npKVgqQW6IgpHlA4QyyHAKZmbUK+gFVs3SQaoW9OJhtKZSG5pcvZdqEl5aKtuoVppujEFqYXFsyuqQ8wLSc0/+U75fayzb1q2NB3WzBLkqgQUat6CyqtJZtPec9q/IH/ESqQ8JLKpSgfQgcXAm1cXClOA4bU4feAIyV+CJc9gaL16JkE6cLRvrAKzMa6nAI0BI88hCNGk7+iRBcsb1KtWeo6J+LJtAT1NoTZ5aF2i1sNxw4ZGotZZQufNealPI1IZaY5nOZHZodjBJBsrNYELVYiyrYGkE4kCDrLVK/0xs7Q4kdwCLZRHqok8VuMRiFjDkl7yetis2bD8LYwLV1AC5EeuBgERqKoP83Y1GMmifXG7T4MQR/3ZNhWaQgYTOV5QPZUGHF8jBDJ9zSn/nR/A4F5LWelFplrigm+hLrLA4c3YgNqsb0nlzg9dkqBJ6AOLR87Sx+GOONAd8dsDEedf9JfCEvc49qDlMg7RUohrHlLeTgXMxDmFOUKrTpEsLNAfRnRyR5KnmiSUsFBSaYYnLtVdQ1dzzZAyTgk0QdINcRLx6H9FFAo3FDatWEuVUJXglTqtWoWbkNput75nkJ/TE2M6CxzuB29Y1ptkWsVWCYZC29NuBD1NKa664oZIbnIY2QKQTb3TTAN4E3uCcBKYqnUSuQvCx6XoGLqbpmyQpZTjQaOSsNInMHQqTSA+T5idry7UzEdp87ZRI969cieDidKeJltqNf9uyw8/ljjTX9ECqRXmdGDvW9iBasCaeez1yhbhmkrHpvY09EwpFlu6I5eWYBemf8xpLjTF49qkrgKXa5T/8+mEEfhiBH0bgXz0CkxrLv/pMP5zghxH4YQR+GIFqBP4vzXXZZSsKKGc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6" name="AutoShape 12" descr="data:image/png;base64,iVBORw0KGgoAAAANSUhEUgAAANUAAAD0CAYAAAAMsGMQAAAgAElEQVR4Xuy9d5ilV3Xmu+rUCVWncuzqqs65W1JLLQnl0ApIQlkIAbYxvkSbsT1gGMYMd8YD18bYxjbXxhkJgW0wEgiEQEI5oCy1utU5p+qu0JVzPHXO/b1rf19VdRs889xn/uSIoiuc8H17r/Cud4VdVOBhv3z8cgV+uQL/x1ag6JdK9X9sLX/5Rr9cAV+BWaX6wU8fs5deetmOHTth6VTa1qxZbe+4+CJral5gxcVJSyWTVpwwKxRylp+ZttJEwhbV1VhJ0YzZ9ChvNcHXpFmiiH8zNmNZ23e4zXbuOWAVNZWW4vlXXH4J711syeIim5kctWI5yfirqMjyRUkrpFKWSKdtaHLMDh4+bHUN9TYxPWVH+X7RwiZbsXwlV52wvt4+y/NJlRWVNpPL2VD/oCUtYY01dZbi74niYm6OZ+j68jkrmp42GxmxzjdeseG9u616KmelMzNcQ97yxfyJ1xYtaLaGm2+zoqWrzVLlvDbJJ3DTPPJWsDzX2tfXZx2dHTY6Omb1Cxps0ZKlfj1jY6PW1dNrJZkSa2lotATrwCdzTWa8vU1MTdrhI0dsnGud0X98LkvCoxCu07/T/+nZRdbe1mGvvvaqHTp0wMq5xxUr19oFF1xsjY0LWD+zbCbh72v5vGX4kCT3W19dyb5M2/RYF7c9YkVsWKEoy6dVWCJTaVu27bTjJ9utOFXK+9TbRRdu4j2mLZ2YsvykrwDvV8yW8MW15bnAfIr3SKesq7/fWk+ctMbaRhvk+97uU7Z6zSpbsHAh+5Oz7p4eKy3JWLakhP2YsqGhYSstLbXqqmpL8b6JGfbA97hIK2kZ/dw3YCeeec4mjx626vyEpfhdsVaazx4rFFlyyQqrfRf7sWQV91HKOqUi+QraO8Xze3p7rLOzy8bHJ2zRosXW2CR5ZT+HR6y3r8fS6RJb0Mh+cGuIHdfA/XCng6MjdrztpE0iF0Uus9phyQr7oW3QRfCYYc+nub+jx47Zm2+8aa2tJ6yysto2bFhv52/aZI3IZzFvnEol7exlq/w1s0r1hT/9E3vxxZftzjvutJmZvP3w4R/a7XfcZpdceokVs4va93xhhovjkrT7XMzSlmZrYnMsN84fp7iCSS5mxqZyfCHDX/ijP7Wvf+NfbMPZa+2jH/mwvffOO210ZMhOHDtq5569zjJciIRCN6Q7mUF5C6mMFZIp275/rz393LO2dNkS23z5VZZF2fSV4Kkz0zMIDMvPBr2xfasdPn7Mrr1qszVW1aA8bAwLk/Q10Srmwvvrc1CiiWNH7PiLL1qqe9Aqcgg2izbBDY1lS23hZVdY+ZVXmpWWs8AZXp0Ju+fLjGJMjtvOXTvZrD5raGyw5StX8tRy6+rttSMHjyBII7Zs6QpbtXoFBqjIX6XLkPDnMUZtHe3W3tXFdedZ07BpQZXC+4dH0jfxmWeesReef97uuOMOm5qc5Ofn7ebb7rALL7gQQSniPWewFXwhWJKJBELY0txsC2qqrTA+ZoUZjFxxwXLc91SuyIbHJux3P/kZe+yJp9jTK+x3fue37fZbbrKjB/bYYF+bnXP2GktJGhHcfJ5rcylEqbjOAvv0wquv2muvv2EXnX+hXXYJMsFlZ2QcuYYc66rn9o0M2CtvvIqQFuzqSy63qpIy3itnaQTUDSj3qd2WUhUXEGZeO7R3r7W+9JJVDA9bzQz3heyN8H4jFWXWfM01VnrhpViQKmxNCa+TiZLQh//6B/ptz7691j84aE1NTbZ69VorYR8H+P1BjJEMXUtLiy1futwdQ7ErdHj9FOvSfqqLvez299TV6bq0E5hjlJjvuG4Z0u7uXnvkJ4/Ynr177P3ve7+dONFu27ZttXe/+247b+PZ7CXP5/0uPuu8IC0x/PvTv/4re+GFF/1FMzzhn//5W3bRJRfZDTfdYBUITh5BZd94sIDcvP5ZygU3NdTxwWiQFsly/uY5hH4CQXjl1dftySeftNbjR23z1VfbLTfdaJ//3O/b1MSY/dM//L3VVFdwAdo/3ts3sdhyKFSuOGVv7dxlTz77tLUsarbb33mTlfG77s52V4yWBQt9kabR9GdffdG27dphV1xymV149kY8J06GC9WahDuUv9CHICjafCxU/5691rdrnxXwbkUsXLK6xqo2bLCqCy+yovpaLHRStpT7Qcn5Th5Qiz45PWEnsW7TWIwGLGJlZZULSSce6sTRE1ZeVmFLli61TDZtk1MINRtShuXWJkmxxnh9a/tJGxzmc+frUaRW+owcAj02Nm6vvPIKXy/br73//TaMsv74kR/bFVdfZVdeeYWVlKS1cS4cLhC8UChi8aJFVl9Zi1fgb/lp9muKvZz22x4ZRzGffd6e5quzs8fuuvMO23jWOvv8Zz/NPtbZV77yh1ZWVsb7gjKkVMjvjJAJilOEMXvuJa4HxTrnnHPs+s3XWG5iwk6dPGlVvKahvsHvp3Ooxx557knrHxqw26+70c5atMxSyI2bD/71J0WeCvvPNXJhKFPn9u02tP+QpYYnEHz8WmWNleEJai+4wIpqG7g5FB1/hyq6WrpH5TEyOmpt7Z0Y8ClbtHiJVVVU8Ne8tbadsDa+5CUXsSYlpSg3yqqPl4PQQ1c1MTGOoTtpI2Mj/rMrrAyUbHzk0WSLh9ivp59+wl574w376Ec/xnu3289eeMGuYC+uuuJKPDKOgNt7x/qNpyvVA488Yjt37nB4Mzo2ZrW11XbppZcCbxZbEujnWhvUEPlMWmVZFXBsgZX4RcobTLvV9wtmAWW9MulSfkrZ2HCPPf7Yo/bM00/ZAw981774xf9hn/itj7tQTGP93fsKrvElbyWlOtU/YLv27LG66ipbvXw57zGEgj5uE+MjdvklF9va5St8g/YcOmQ7du+ys9evt7OxVGlWAX8WNtAfWiFZIv5FCX0j8QS5wWEbwcIBQqy8pt5KGlvMyqoRJnkngRAtMrDF5UGCO4OQatG1/PptQibEn6P3mMaQpLj2KWBl68nj1g/0qK3l2leswmuG98G/Wv/oADDquHujRHSNgkVaOq3iFP9OTU4D/9rtMPfW293tStbY1GjnA9dampvcoxS4RlcrbqckUWxVfNaChga8ByZA94lnxG3zvoiZ4Bz7l0pqPxJ27MQx34sfPfR9e3vLq/YXf/aHds97QCg8d2Za1pw7lFKhUHl9FtffduqUHTh4wBa55V9mx4FDL+JJhTauuuJSa25aaCMI6cvb3wQKdtt1F11mK+oxfsEFhH1wZQiwuJDQ3bJygnwTkzaBYZocHAVGlVppXZMVgQTyGKk8HkoypPvVKsamJIBI/RR2Q+8cmU+bJjyZAoImMQY5lOlkW5v1giaaFjTakpbFKK5kObyiu7fLOk91gh4kM7pMyYjeN8BweawpoPux1iO2F3nsIeyYAeHIM5533kY8YTPryvXxmnec6ale3/G2DSJkfX29lgULp8HH0nThcsUM7rqDMls5mr948VJXqLC1eCou0C0ImydCUUuo92sDg9ZUV9ujuM9/+/a/2gc/+Kv2K+9/n+1GEaqqiBWWLHGIIIVKCP4hIDN8PxW9hwSviIXpxEs98cRPbWCw3y65YBMwZJML4jR/m5ycstJM2kpZxCSLIpDgG4kwRKjDlaIIE+SCrC/tgBQMryYLWEiVWaIEz5mR4Pk7OHQawZJ2AdnKs1lb2NyI4MkLyyvj4Yg9p/BaA4MjliNWaiK+EATcvXs71zRGXLrKlhJzATz8cvSRg2PDdrxVSjUVsLyWjD8KcklIkqx7gfWe4p762cDBgQGrYv2SxDWCNsWsTTF74mvNGxZx/U21ddbQUEu8qt/KHOiOQoygvfBd4v27urrtOHFRVU2tPfCdf7Nnn3rSfve3P24333yd7dq+jfi52ZoXNDlSVmiXx4DkBGP5vKD4qJsMH+t2+PARexaIOoVRvOKKy9yosTjYK2I67q0Gg1qSIAZSHCWIyt7qRqclsH7fxObAYKlY0tG/ILoWgw9OEpelgHuCj8UycrwPcjWNoe5nPYZGh60WqF9fXev7IYOW8Dg66WvcNzCId85ZDY5heGTQ9iBreW5qzerVtrBxoT83wMiC9WD82lEqLl0Y2u+Ry3IbIMdQDkrTvQv6y+FI/irKqzx2Li8vjdCbkFGRXbzhDPj3xs63XZB0w9oa/ZfjwoI/DFs1I7PIh2cRvCWLllg50EZ/EVhSsO0uUxaXG5gGL//FX/ylfe2v/8bKyrO2dOlie/ftt9rHP/5Rewrl+PjHP26bN19l9339H6KwIlyYvKCwTE7Qw69Isp/HWo8Qz+ywTiy4YMvKZcvcCuuuikWi6NkK/rW4vGaamC8lL+obxvv6fUQwUIuqC+V9XYL0szwUSqUNNUu7CnR1dWKRj7tiibhpxku0tbdZB5tQV9+IkrXwcwfw9qRVQCZs2HCWX3MHkEIebfGiFkgEKWl0H1zHEARN64lWG58UsaOrlgHiGhCIDOuaShdDgowjFKiEiBQZG6CrNthtvYRc66Q15zmC23UoSTOWM61I3HdK0YfeGaXCG6QQyPHhSfvC//OH9o1v3c99LHLI9tEP/V/2/ve/1x5+6AH71Cf/M8buHvuff/AHDpHknf26+LxYkbUj08iErP8IaObNLW86lN206TxbjEImfaV1V3gVXprEQOo1ObyGvLwUQ/F60o1CEGrJj/7kFkIhBvup+MkyCHMJQotS5QtAfT73ZEenHT561JV6w/p1Vo8xOXGyjX3q4X4agYBL7WRntx1tbbVqSJv161YRakBY9HRZZXmF1dTU4OW1t0i4y0qRK6AgvUgPv0Y9ZIhY8wzynYY0mySU0ZdW1ONXZNRJFwxICInkeAq/QKmkUNpEOT++l2JIcKUkikmcseLFcp+NbMpCWK4kb66YQ8IpFziO5dbztVyPPvZTu//+bxIM9qJYpXb7rTfbhz7468RTf2ffuP9ee9e7brA/+eMv+Q3ofrQlxUUIGsJRQAEU20mwgrL7/tgULE8JXkkbprhCQuXWxW9WVrVgW7a+ZW++9jrWc4Odtf4shAIPxkLIwksop/EqeTZGnyfWTFZthg0v4nkJLKSslti6Y8ePO2yQtVqNldO1HDhwwDdVsLimrs527d5t3af6bOXK1bZyxUo2Ak+DgOSIZbSGKX0uSh/8B1CC9+ggQBZ76FsIEZBCmTJlsI38Xb+X53UqAissKRW7pJhW7yEFC1YWhdPvuJZkMo1QLbBsWQahkV3nzhyyggBAARm+z01M2/e+/5B95zvfxpsOWXVtjb3z2uvsLoiQP/2TP7Z//fZ37bP/5T/x9RkgGHAmgrwSPEcLjoNRM2RC6u0+hs/X90k8pHtPN1ZcOUrgai954XoexyM++eQTdtmll9mtN98MQ4iyAH+FFHSdscnRfUlyCgni2XQWxhKDhJGTr51gTfYBP08BE2vq62ztmjXW399r+4jFJJ5r167DM9XZc6+8BfzusrPPPsvOO3cV3lLsKkiKz0rLWzqsk4QHQDkyPm7t7e0QOWNO7JRkMoQtfJUiB+zVAJ5RBjp+SJmkaHpMTQW0Ibn/uUr12i48ldwxC6MFqUSQcty4gkGHfQ5TsIDOiswAt1LOqpRCWU6Pzdj4xBR08YxNRgpYXl4GHMvY6NAgH8pGoDV5LrK6psp6u07BOLE4UO0txGWSk2C1IiwUxRqylqI04/goicIVyZNJHKVsuhl973iFnyVRLODuXdtt29atHntUV1Q7rSpiQxBgGKpVVicOWpN8+PDIMF+jWFSuk7cRySKlmpA34YkphFYLKQHW39JSahZfC6z4M4WXqwGKlBMoK/VQWlbiHsepY15XV1tvWVH/ulYUVw7SDZWsnJSOOCLBZ0xNF5ypSyTYNIepIod0/xgXGXq9IFobNyAyJhJ+fp8Ciqbh1pM8PyXvotXkM+S8SllfGHhfp1GgUwFF041u37rNBfO7D3wHb1dlv//7n7VVK5fjmYfCfQiJCK650QprrUuWdXa0hBdJoIDyjjmtv/4AJe+KqNhYlpz1/e6D37VvfOM+e88999i777zLOvAuqzFAZVIuvU7iJdThOqk4hm+QnSRhBu7KFUHw+gQhwDDxZTWpHMlXN3Cspx8oiJdqgTbvwsPf+88/sqNHe4n9muzGGy639auarL/zpI0P9dtSSK+qqio+JjgOXxK+JlCOCYiXBIuVYV9lIHpIG7SDSmTYpBO6Ye2320H2qrKy3NnFSZTSH6z5xWdtiu4lqqh4dc/24Iq1aNyn4qna2lrr6u6yYRgz0el6Z22YtL4S1qemug6MO0RgOmilFTVORefZ3CTCXZktgVItsUp0QKhYYake+lfLpEcIXfWZkXL4b4PlCtsX/0W/C5BUj5j1kpv2zZaAQumPj48Se7WB9w94bDhNAJyQIrKIoxgHLYL0MMM16q3GWRDRr+NQ0FpUKVVg0lh0xYsIlpRCYqtNDfEChIzHFbEXDUogpU0jCNqUktK0lVdiVLIZPHS51eHRZEUFa4uAHwnioyJZEll3XltwJULZiCfyRWwq1tmNG5uoTZXAapVy8s66H3kON27RusS6JnSrTZdS8XqptQRcipUmnsywVgO9nfbI9x+w1sMHITWKoYePYjwn7Y+//CU7d+NZpPIG7ctf+jL7XGyf+fSniJ+zrpyiycPn+Qa4cheEKgSFdF0imtyLJq2PnJXImJaWRXjzWqejn3rqafv0Zz7t63j/fffZp373k7aQGHQa4+UKqi/3iHg4rn+SOCnHH9LIVCaTtTEQyjBe3MGtDLTiRozlBGt2tL3HRsnoDI3P2ONPv8U9cO/k65qbyuyqizdYcmrASon7zyHV0URuUWsTZCuwukGq5v6dhOg4xvX39feRqgzoQDLkz9V981MTpJCMdldHB0qJ8eWaLz33HeF9Ykr9tb3b+TEolSjzauhiBdljCJy4/DEEUIolSyjrXkAAO9tPWR9BegFL27R0pRWjWAXgUxJGqCydsCqEpxzBKVGcGV24bifwKnNf8V+lLCFjMP8W9X0gPubeI1iZ8Cwl5yasu6PNDh3cb8eOHkHRe3QTrjwpgmVBh3EsnN8aAiJlkoVRwlCKosRdQgKv/yKcKS/pUJh7nUbo5N2mUKg8QlGElEpZFffIOKcJysvLK4GS8qIhdlPeuAxyQ565GuO0kMR1WpYfZfWNgjESyZJMZfFq2eDBgE3FaZQRCy3cLnjl8SlWfAoJm5ZCOZMXVsRjHo8hY5pYH8+9hKyye3J966IOFEzlJm3nllfsy1/4vHW0klgnF1RVXUaOaoN94hO/SQ5skx0/ftTec9c9WL+CPfKj79nyxYsxsoAyj96jtEqkXEWsrZTKgZQIFO7JIBfefu0V+/SnPmV33n2n/edPf9Ief/wJTxG8l3RNZ2enQ6zly5ZbDyyhFKuysjIyIkFw5YFaiZ2VmlmxajVGqR6FGvV9LIjMUH6M541MFuyZV7bZll3EvTMlwMUqkBLpBsx4MfF/Ua7Xzl5Za+esbLQVjcRYS1rwjhg1ye+sUgVZipVL/06Ddk4RN3fAeDrQdYPBfbL+CL7v8cLGJrx7jU1yXf2ECKLlzzuT/Xtr33ZnV9wPICz1dVQLENB6gO8J3UlPYI6gvW1ocQ9M0vQkcEkMDwtZu5iEZznJVwREglNKQqwKiFhOorKEa3GkM+8rVqr4hiIdmbUa8c/xv6crlZwlngOWaRIatx3KdP/OnW51xdLIe6XTLAIKMz42GWCdQzvug40RZe2QFBik3ylGyokJVIwihkpZdl2rLKfsGQpXjPcNsaYQW6CotTElYkpRKnkQvY/rFEojxZOylsLYVVRWwJYuAh4SfGuD+Lu84CTXlMQrJVkzCaeo70xJOVUi1VYBTMkAj6QVuqYJhHySfck5gRECesW4U4oP+dsMwjbt5IKsPRrt+xZWV4Q0KmtJjM/0KMjiJHHIxLAtqFPwXsH6TMJY7nC4V19fbb/zW79jFdkK++53vkVOsCnEy5IMN/CK4wK5IK/r1D73rv3x+8ewDKIUjz72mC1duQzy5mxnLrNlWWcfv/jFL9qlJI8vJb765rf+2e64/U676qorXTIE+/pIpewlbhURUot3X7NmnVPjPXg/sW8JvGI13k8ExpGOYfv2D58lP4bhS5NfFAmheIx3S5FOSOaHbO2iUrv1qvNs3eJaqyslto5iRMlVQEPxd+F7ETt6TCE7/YMDwE3CBckRMuOkIPIir7W4ZYk1APkdQvI7Gd0KjKges57qWPsRL0XJ46VSXFgzzFY1lKQ+SnZQG9PZddIO7tlpg73dXJzgCayM/lpSadWLV1kRSlXA8kqoSgheK0uSlkWpMgqeeaO46MftaARVwn0FHzQH8KJ7nfePbig8T0JFGQw3PMAit4PPj1L+00Pp0ARJ5aQqAHjaJMo1RUw0RVyYn0b4nMGZckgoJVN8FPyfA15XxMA+htcLQiVRHn2lgXMqwVFGPgc0UF5CdLq8jSCfVkgeUOVU7uHkieTNeK+krDdWvoEcyQJKjFJSTrGSYvS0BghJMTFZEExIC1HRBOg1eLdKNi1LnJYRvSz4F62HC7h7K5XqIAbcn8NDvp+cUnzD7/1nNpwfpP7F3G8CmFIEE9dUk0UgMsA00hRP/tR27NhOrDlkJzGWK1csta1vvWWbSWp+7rOfBXEEIfU1Us5K+TrWQB/unkqaFq2ZCKA33txiP3nscbvltlvtciph/vL//SrEwUn77Of+K4xpPYav1cqAdLrHt9/eidKssWV4rTht00XZ0VEqZLLAZnmxLILaRa7uKFU4EySwayHI6llHKy6zAx0j9vAzW+14L/ubxDgIjoqFZjVShSnL5Efs3BW19pH3XGnN5ZTacRe+FrN+KZapSLqmxjztwqYJXMovO6k1jlLpGgZIEUk2UqRflixaDrVeFtEec07jNKUaHuuxbqzE8OC4VVY1UHNHvRQQLqBkI5l5yra99prlxoYsjZAkPUDGQhSlLUddWc3i1VZcWef5hSLFF3iqMgLnLCUO8lQKlNGv4AEiHOeGLzYW8cZFYu5xsXuKWJXE9EHncoO9vaeg1jugQlvtGAo1AtEgzyPqXUzMCHVno1gY4XexaVOuSMRDJGb1eWK3RHrozf16VDUgVKGAnvyD2CnFhTGrJbyc1mt4giCePJBe4IRD5DVkvYOnwtigVPIi+p3q36QBqlZoJJjO4L3lyd0DBd8XkoeeL5P1lxdLOUVfBgRvaGoGQta7oZuP/0MmLTz0uhgFOHzha0KKFV2fczpAqYLiQX4oKZ6ybHHOHvnxD+y/fe6/kfwcsCVLGm0Tycy1a1Z6Bczv/edP2jmwp0k3ftFCyUNH5VFCg2F3wt+8IoZ7P0T+6uv33W/rzz7H3vPe90GBH7EDJLGvufZ64qqn7PkXfma//9nPUWN63L7yZ39hd951p33sYx8PxoeH1nBSOTyxonieYfJ6Bw8dhDgQg1xh9Q0LQQcVNgRZ99Qb+2zLkV7rn4LkIVKH50HJQz1nipK5NPWPV25cah+66xKrwaoPw+Qp+d+ABwxi5/6VF5GyIX3S+vY2DM+ktZy1xrIouseMPFH7NIQ8iSWcAp2Vox+NXEeKeNvrCaP1D5zgPE/Vs3erVS5YYFPkCIqotSpGcIZxecdPnqAUJW2H9+y2MTxDFk1OQhcrYy9QkUtwM6kKq2pZYalqkqMElQU0Pc0iV6JNxOoeU2UiT6WLmO+p/kOlcr2K7CRKPDU1jsXotBOtx/hq9X9HyZOooFYPcSljYFwVc4qYUOwkBk9UrxgdUaUePymjjnC5SAuq4oVU5JthI6U8YtKkaL5BWGfBD1cmYIxeM44XFGMkHZJCSBE9VlLtnK5DoodCKQaLqWbR8lIswaAi1kcsl4Ntj4H4WR5O9pHrc49JjJUuyXrB7sLmxcRs1Si9gtPgUVWpoLV0AtQ3NuR8pHnyHgBcT8frz/Mhttg8Fc/OTI3YkSMH7HFqAQVdL77kHRAV57BGSXsK71WDQl9MmVCK6/MdUHDm7CrKqcJOrzqITV5k+HT/UbXCz15+DSr9Gbudes+LLroYRcnbSy+/Yvfe9037zO99xprxQt/73vfsrLPOshtuuCFU7USPgEfCYwzvcYrkez/7nCXtkEahqF2xF7fstZ+8vNtG0xjyogoUSmVMKlAASSCfGYirTH7c7rj2fLtj8xpqCgv26A8fImFcZe+kptAJHIdLIrmoYHnjdWulTC+Fga5Zs9RW3PwujFKxoyHF3lkS8KUghwnVMWYriX1VYzhMSZbqC5sohKAo4kyl2vPVP7PF1DJVnHueTUE86AIPUNH8/YcetJWLm60MJSmRBeBiVdnsOJsFl1LN4Horm1dQQxeUCjflVemVJQkrw0IQG/4CpQr5pfmPyPbN5i+cnOSXgm/t1M0dP3aYKvF2JySGgYBObchLAPNcoUjUjo2Q66GAVNsuKjxL8lmbJsiXwwoqKSzlSUtw+bdUyoL79AyGcnWCZIJvQFjFU56HiDyn4riEezEUQYKFQOr5LtzKWbii8H8q+PUcmnJ7KC4eS7WCymNJqWQjpyl3kYcSORKSvMFT6RqkCsVAy9KySkcNi1GuxgbKd6L/FOHNF0IvgvJkeFgvKW1IAwdF1yO2zgUKoAtYcuXREmJC/Tm6RyAyFnkQoufRHz9imy+7krQJlde6OV0T+6qEp6qlHcO4TgUVkEUPjCbShZF4e/ce+/4PH7Errrqa0p5+e/zJZ+1TKJNirPvuvc8h5gc/+AG7ZvNmT2wrXxgrk8ijMWLlaQyX4N8k/+rncdZ+dBKvQuz5vcdesL2dYzadXcDlYcjzgqK6jkmMPrlM4N94T5udt5ra0esvsWpikD//8h/aBqpcPvbhDznZlmUf00kMJ9Udx6mz7H/lDasUtV4DvNt8NRXpHdZ36AQFytNW3rDAVt6I8lN2Ri+Gf23bfcie+9mrtuGsc1iCafRRTtkAACAASURBVHvv1Wewf/s/93vWuPlaq7nmSpsgm/3mjr22dQe1gAPdthzYUilLH3wT8A0vJbfA4uUE/4rLraZlpSWBf7mMyn1g3RDcCuBfGWtMfIgAe7HJLEyJw8QzdGp28z0pqEViQ0V3HwNTHztyCFamg4LGVoLWHn8vvV5/HyIzPkxSUwk5bXSGXEIZwXaGa5FgK5Mv+F8C/JJnckul9gIUIuPtKCF+CnS1BIzXIJaCkCG5F7ymZ4WiKoP435BW5/0ECxVf+PPC812x+JuEUHChhKRiYAFRZD5T8ZBYLV2z4q1iBNcVVpUF8ovQ7Rk8XD21cMuWr6TmrIW1FMM1F4HG8Waxcipcc/zZIYKIVykoVmBXgcFiMR0z6v/kfWB3FRNK2dirLaqW6OmjePadEfNF4hqvr+Sv9ka0tFes8HJBay+xwkAVse6hto94W8YCdPDGlq227e1dVMdf7a0rz1HU+zZV3u9733upeL/IX6u7UTw6pNiOCgeVI2Wh81euWokBANKTLjlJ3Nw/QlxYUWUvv73fth7uosOgklcTx5OSkEzmZoirqdAf6my1w7u22qZ1y2x5U629+7Yb7W+/+he26dxz7D997CPOhpYp9gcGp8qKbBDZOvnTp6y0f8RSGMAyqmE62zqtdIjWGBK143jIlltvstILzrchbvo19GM7bU3t3aRkxngOe/vX/+XDQX5jSv3oV79gzTfdbEk0eZyE29bte20/PUwCKdUkO9N4gqQsCpAoEbVTyApKqWbwVjVNgn8NNkM8kiqD8SK7X04gpapxQrPTSIoI0EWWc9aQnmZRQ6YdOhkIdezoMTsIXX6SmrmTFIMOAwXyuGwvXyJmGqQ4VhsuIVbuoJwcWSmQTB5Egq9EpgRWX/IiIZ8acjjyVhm1lLheBDhT4L1ViR56nsSmxaofmC9ndfFkSV7r8A7r7N9LGWT9PUkdWDtdfw6PJAZQRbQDg0P++xSKXSo4o6oBIMUEbJeYS9XDlREAC+ooySg0oCrxJPdTUwc1vHoNNYYoFuSGPkeXFsdagdCP0iL+bxxpRUvLE2NqxuNaT9iiSNMEKCiU7rtINXns+QBG6oWnn7F33XQrDCblW9zPOLBabTceR+geFGN5Tgm7ze/EhCoZXJB3Vw0ncFWFqinFqIkK+8GPf2R/9Idftv/+3/8HJWu3zF5LSPKHGPTQ4UPQ+sed5BHtvmzpEqfWDx8/4m0zCd6rijizZ2TSnnpxq7V2DWBIta/Adtaoob4CpzFqrzzzlJ2zZpldeN56620/Ye+541Z7nphuSfNCu/qyizEqeDP668ZPtnJPtAGVsFfQ+D0Hj4aUBR68MInicWsFyLv08lXWCCRMgBiGkObnt7xt23cfBJZOeAJaHQJf+uidpyvV5M4nLUOpxxR5kpmCko8pG4C4eA0cLCuW4oOSCHFCSuUVxtpM1QPiqVDC6qblliagnhHcItvcUItgRMoUs34xtItt5i/0UrHlwpoq+75v/x47SeV3q+egqGZWTAPOFdYdpxJCFLMaKzPAOFV6ZAnk5HkEURUHqaxJ5VWBjJDQQzhgSb02LYYvcbmT35gID6y3FCryUCoT0vdeRuNSTGzJxjtsU6+OF7piqb0UKjBiEhJVpYwBXfUoI5elROkosd4wG6rYRyVKWfJSNVDokxiGfjL/igVLiKcyCGlJlqoCxVm8dyWVGY0I1CKa92r4HgkmxoCSlxBzUaKLY7DnCFSOyPcpXvFwu1IoV0Ddp1IlxFgFWEHvNMBy695UGb9j+047/7wLge9AelV8oPhTGDH1brkfjZxgThUafKBKe+RppVBqcET9vMpdSdokIcX+Q0fsoYcetuuvv8negcVXDk5IQGuki5LxO06srBSJ6vRWrVzlhcyTkAc7KQcbJmdaS/K2FBJHyeGTHT0UKFMNASJVR0QVjGl9PUUIal4kb7loQZ0Qq7WCcgTx1b/VwGtVzJubGrXksTYr7N5vpWP93qiZrkzbGMp2klrBMZ67oKreysgdNixebuVU3Se4ngIeaxLSSDu6mybch3/8hC1sAZo31tmvXX1GQW1uz1OWXLWGfiaVhkAVYiEPH9hrO7dtc9JBGxFvVFQB6aKfZwGnyRlUL1xhmSqCRtx9mRrM6sqtXLR0pH4/T4HizXaXGW18KHRkt9j9ThRpJxBUvTFtbWS4SRaOQ5sL7o0OUyICq6dawRLVavFVwsKlEUCRDmoc06aH6oLA7ImUSCmOAnrJMhbwICGe0efFZiK+lnB1oWBSlyMhis1CgKYOYeOg0CGhKiWUSA6eSq9R/eQ416nkubpMy4mrKunfknVWlQDozz2Y8lkqDVPeTAW8KoeShxSUEoQSzVsK+7Vw4WK6bVusYeEiS2ahpqnWLkXxlKAW5Z8lDtNl6nP1c1o5scibRUsclEoQDs+UmKZ4l6JTr48DFuaLMZpoo+KcGSy1CoKLQSKmXBoKMClaWUogP+P37tmb4PUxXkXAEhkL91SCv15twbpgPIogwTzOU90b1yBmVvcZylhCPCuYLkWTt1Yfn+pKVUPYSWnbCCVWwYiEFEZeyq0qFuBxNYZJdzCKksmYat9nMBgTVNG00qbSByUuI7gMWPfYU49TjV9t59Ddndx1wOpZg+LCOGHMtI2gcH159osrrcpUWC0pooUr1lopTZf03Ti7nU9k/T66hsfJqR3Bmy632rqs1UeyMgv/jvzTF23JDTdbMbFRIckCYv230sXZQc5A5SyzGzIPtPnisXDTWLEa2L90BZ6Km5RSLawptypIirlXxtYyDkdD3HHmI44CBnug8Le+STv5Ya/BEikxRi+VatdUVqQgVoqv7LxqyLx6QlbRhVuKotg6rigIkYWETZBQihX3MIWErkqZpNnBAuv7UEjKhnqTY6xUoXQo/ELxeyjdcu/lsZiSvvJaYvCCGRcDOEZd5IQUC4MgcUxzzWrnELsn4VOz3DhxlRjGCpRL7KMCc8WH44oReY5acaRwZbCAi5etsAVqvcGIyZBlUDYJma5XCUh5YLWkSFZLYWBTUZexLj1UsOcJ5Lk/dWxPDqOB6mkL8Zg6EfIwYqEOk/WckQcGoiJcWp8cEHAaMsO9nK+ZEsGKTVFUxZTqgtVL9RV5bN2jlNILA6SgSMWY4mDiJ0+mehyqNQ6NhLpf/U4tSNpfGc5pFGSQmDkn5jFCD0IFqg0dRR6qYOZSJNJ7KKvbjVdTaFBDjm8ZrUV7IU0e/uEPYCEvAlIuta/85Z9R3H2jve/SK22EXJn1d1mFoBgJ8TE+o5/1GMTINNBfV5kD4vK+2XM2WcMNm22a9ywqEs/ndJ2blPiBO/LHrFLt/cpnbPkNt1rJuk3U75Wi4eP2+ksv2OhAH/mlOaZpVqi07E6fYtVQpKpm4B/uMs8FlGE5F9aVWSWJqfiVWqu5EqSA7Ocy2nMXJs82Rv3ZLtrkD9AqfZJkobLposjVG6MEr14pqKB8UqkKSRUTaaV5WzmdVFQ17dUP2gD/pChkF/Rz5QusnddJuEIEZQnFo+FnWTaXrUj9/TmueOF3gd3TvImQRg5YMZQ2eUTI/4nhm8KLTAFXVP2gKnW11Cj+SgKLUnghlTFJGWUoVAYl2j/FmirxqBhsgtcrfhEETQC3qykgXbn+bBipZish55JAkQrAdeW3JFjK+Xhym+vTTJAMOY0ihF/lRsVw8SmgXi1ePQXUsalhclcwmiKgomqJnJJQund1RQN/Empf8dkVeF68ax74LUo/gWdyRaN3TPkFdRv4eglqo1y6Hk8Yy/giU0UQDwUUVPhlEG8sAxmvtRQwxKBTXtysOr965j/UUualtMUIwq45GCJKqqHFtW5aF/W6jQFLW4hpyjEu4xTVfuc737G/+drXfFbJBedt8kr8NM/3uBZS5flnn6Ep8y67YB35KFXyy0vDLHcwE2SmvQtkAKVWX2n93X1WTg+SusDRTlv+7lutQBI/QSUhwN33WF8yrUq/gxFOV6q+Jx+wmnNpX65Z6FZlkHqmN17+GcneYRmfWa/yv6NU5bjjZpRKdHrMPZ2uVBG0mu/1BK/YoBmy/vv27LIdsENdUOcdBJmDff1eDKtqBsmtIJ4smJi8jLyObk7sHrIg4ZMQiUjwHi+/Ze11FLY73ENoY48iTyVFUfwUqbm3osQeKTYozkbGjFu4foX0WlKHSq5YUqbY/2JFI4bbC3FVVoX3l1KpK9XtvKAzSidWUI2DFdDnGWhSr8SQt+PvqnkbIv4S4SHvkwOSqch0IXHVIkp4spQRZWg/156ZqsblCWTBWSsx7Iq30rynKxWxj2ZbJNjTpXUklxVDkQdKQla4GYgtgayRoJvWz3NjeFOENc+1ylJo3oRXnLDPuuuJUXUiyGOFuFMwrliGTS0S7oU0QAZBxDODWd28qftBSfuwMzx4jXJ/UhyRJIpnFy5UVXk58fO4ddJLJeWpkMGmjlJmsg350PvUAKcXkGOVp9R4BJFX37j3XnvtlVc933YLszjEJHao7hD4WI8Ru/GGdxKvIisEXao2aX3+Zzb42ptWSVlbkmLolpuusi6Ii/5jna5AjedutMrzN1qe9AzZV13wrCfwZeO/OM0xN6JsvE+mxwoTYFrksBPa+iAx1Qyu0JFzhHpCOYQENlhz/T4HxVuxcJmV1DS6p1Lg3VQPJsZTxSk9D0GCK4jtfhyazV6c4MdeFOotEnFSqL7uDv7thLIcUb1NSNJiReRBxORlVEkuyMV7S0mSwEEnIvhyaObsXZha5P1UDvWkVKG/SpXX+jnUN0aORkLhShYplmTNA6tw3+GJwVN5pbrUw/F91POoZyBcQT6DN1PhrBRP/7piyWMp3yOIiZdVHKHsvTxuCYIo5rIE2l3UbhpvrLpEwcdRLHgXTXiKUZLUW67euNEWrV5vmdoFBNDMyyAeTuEJfArSbBmWmgID4aJUSJI8YwmU88raSitHmZIE7ASnNgGDOk4iU3m8EmKZctorlNEs4lp0fWP8TVYiqX4peSKJtYygVsDLK4SHo347VZ7IS6kthL3wZ8tTqUYSIkys8ShG0smaiCjSEB/lGdvZb0FflWk1khvSHqnOVGhFtHUTqQXFWoKPahDVmtVTMV6OsrmcupPFO3Kt6loQefPGm2/YN7/5Tbvk8kvt7nvutlOdp8gtbeD9GzxmU0y54/HHbfCNt60GeWrZuBaoRz0iKaGZCeQIb1XM+Aiy/F7vWhjnQ9SLIwMtGawQPJ6H5mJKfaKPpB+lI5NdvY7lh7Fgw2DuKU1J4vm/WKmIqdhkKVWplIpgVFXWtSTQqkuhsyWK2tCgT9H/SfKClvqaapl5Uhv5iSce/wnl9MRQwM4eclJjWDPFR2UM15CHcl+hSnl+6aSElITXKi8litlpYv9MbSa5dz4mPFdVEaHXR/8J/gV4GCBLSJoGhx68VBDECM9E1xoKboOChVgqzgtLOLyROHorwcKgaEH5JimRCsoFHMSLOPPlVJwUwDNF/rayWcXeUInRQFAqlcn3UidVxeetiwbHkZFxD84rqINbt+lCyzZSSV5KvibNKDhiH0WyOUE5uSreVN5Kt5LgmtJAnVocyMpKquOB0+O9HTZC5+x4L4l0vKDWYQZFyDDzonEtkJ5BOCIORmjxkbVNqVAYQZKhmiYOVJF1gHqh1lFrqP3wdfWfo1oPER4qENboN8UjGBXFVErsKq6SZ1LMKEXLcd2VsKGKLZUD0yyRPupSK4hnGmij0TWGJkkZThlGcowRslAVuz5aEDpWNHUoj/C+FzMirxpip4/4XAtSzagxxfyqJe2mFKp/5348G2TQWast0dSAg1ZiXDJXbON9Qzbc0WsD7d1W0IAaGWyhH1BAKaMMKhcvtNIWGFkX8aifavfTWyxFSUa5rCb/DRagd7FoE1CsPgPOBUxmIBK4aGKRfi/2L/ZUMyhVCRhf1HY1MIx+vUh4ufEgmsHdR0oVmibzXg7ysxeeI6jcDi5mwg6wb4I+rnLocbnokCoKwuxKElVFSKmkKOqwDTqhuEHwKRS1qv9LUCp+nkM4bUREavjduKKFbtAoOoosaPjbnAEIiuT/48ME+dwK6ylRhbs2IHjJUGUgRdMwGBX25nhOiKvUXo4xksKp2pwnheEyXIfa5mX0dUXq5wKuZIAupXgmlTnJA5yk0qUTRUhgOddvusDWnH8pHqUSokgFzSHvFccooeRJ9lgeHeiIkWxiPWupWB84ftDyg71WTKFqBkZOsbrWgdkvNpqAfl670qrWQVxpDoRaf1RNImjq5Uo5m2Aeh1IPRVgu9ZEFil2YNwrfPYkWakSLgH1F3IOPK4jmKaoPaZiRdarw9ihbCigIqRSBGFStrQgRKZ3vmYbaaJ1I7uPJhVrUCZ5T8pyPUuW/8oUyoD4CTgZKsoEs6jECoSHkoL2XQGlN3NCqPE1PEBWrz2Roxozq/iSxvMfAyW7r3dfKnMIRy1KgrIDDwT6fKQ87wVrlKLpeffvm05Vq64NPWFMe7aYqMQdk6imMGgS2jXneQoITLZQLYGTUBbMwCzkUqbx5iaVrGRqCpUwiCCkWphzmqQII4daN1802M8dOQdaTr1GC1re2vGZvvfk6AekgVRPtWOQ2H+9VDaaWYuQRREFOwTttqhK2XgUReSqVRfkICn0OVsqTsnouPzvEizbYhUxuO4KJDsEiCOkr4oo79xDAix8OL4Jr9cV3z6RN9z/Ev9YdOWYMEZeGoYikIB5Sa80ksZWUSlybEIRzbvJUaukQnCRuUZwVhk7KA4SaQwmCIGEVzaOqsj9ytBXWa8LqmRVy6XU3WxkooZIenyR1aTkvfw/Eglhcb2zUrkmgZsatXIlyeoWKu3usimtK+7q5hfXXaDTZBExE1fIlVr1xTSiFCcAiUhiuU3CUqocZYj0JcVY9UbwmD0unNv75a6n6xiJ5UCp1vIxJNHn0lhovpp49pRxCQbKMQJRhc4MW4LW+jeenyJOr3Et7LOLClRJLpFI0yYT2SN7Vc4tunsJ9Ka711hvJMO+XdsNKXE6s595Xn6E90/55zSMGhsrdo1t3W6Jr2KphQktYW78s3YEbV57Peo3Bmi76lXcGyYg91cEHnrSGaQphWY8pNBWQYaeKaAwrjoQmkhq/ILdo2gnJEmO58FSlTUvCmC+skbLRIgqCUpGUVZW6YJgvZwRxBMMlTLj/fft22uuv/cxhnyjRTmCfFFEt3sLvPmFWsxiiAF44VkqlhZAN9jyUlEfMnueipEShmiKu55O31WI4hS4lklLF//pSzinLL1Iq/T5AqnnydZoSBksbdCrqzZI30sBJJTkRYE1zdfinjcfNK/b3red9VRc8hbVU8ak7XV/oUN4kQyKIpXxcGYSGqjQ0MXaMTT7/ss18XWmLSE5my0v8fYLSS6HD50uxtYVF+mzilvzJDmugU7ZiSpS2a0uwlFE8OMHmlC5fZNUXMCUpzEqJoJzKlECC1FZqJEIOpRILW+4MphzYpE+odQ+jsqkohnUG0Wn5uMZPIhuQgbyHSAopmJjRPOviy6jiXX35kofnil4XLJSx8XCArZsk+6sEsV6kGEyvlaEKCCR8jl4fK234vWCq3lflaaAhqnDElIYuX91sSAYNnei2Y1t3WhVEaZkqKzBSYj49anaR4aqkWHzV/Pr1pyvV0X97yurh5KkvtEmUilSbK9XkGUoV+mNdHcOFzlMqYfucF9QGKFBCIrCawZJZhIHaWr9MlxO5cjkATH0ncZQU6uC+HdZN+b0mGJWBGUWlao7CpCh0FKqUBUzLEkmxtKDyUiIt5HWiJVDxq3I07tIjNk8uXjAwuNeIhNDzpXRSKg+6f/EjysbMPmG+H/NpTvMeEZJ2C+lFvv4ltjlYShEOotbV9Ca6POeNhlKsIDiS+0nNqeAbCYBa6fX5CaypYoQ0ZV9JlYwhnCpvGsbDt5/qsbqFS+1dd73bLrz8MmLLALKjEtlZB+qxn74YLDh44JiN8VXD96XqD5Fa+xLFT2LUgHJVVCQ0XEyxaKUwvO489sLcF0I8ytBMec0subUSDa7RpmMAC3hisWFhpJkMnFplxARKO89cbb1vMGo+NiC6BC8H85pNlaNJ0dQTp1IqrtlzeQHS6boFr+WtFJOFWRrBqMWfFQa6BXmd28i5Ym59ZlrNpDSRKi4PWcvAW493DtjxLTusZJTEvSuVnMHcvrsdipSq+oNnKNWh7z5tNShVCS+aAvKdMpimn6NUMak8p1QkGt1TLbWyBUtI/oKbNRTFO1+LrKYUSAkLqF4qF34nitgwLK1IiG1b3rCtW163U+3HiKvIevM6DaGcwWpNwN5IoUoQFLFiGtzoQaloYsEieSopmRTIFSawgV46FK1eqDoPP3hC1p+n/Z+jzWeZyZ+jW7JI8xXp9KfMbVzYyCBIrlSCUYqV5Im08FHMpThMcZUUSzGWPIhgoRgxMYOTeI5JKZw6lWXBWQfdnJSqJAsMVA8PpEwGCl11eN3MI59GWDcx+PTO976HITMwgVxL3NvjVyj45EaG/7ie/t1HGbd81KohINMoVfCIfgezsaTiqinqNyvXLLXyFRo0Gmb4hYduSDP1Q7Gxxyjen6a/O+id99x4xZTk1vy/QBrNk27/VgZEiXJfM6mAQ9HQrZ1DSWV1PC/I20uhSvAsQho52pP0Ol2SlDDEs/JU0a7Je0UQP1aqsGv6ffCVWueUEvKQI56/dF8VPFV+ZNratu2xibZTVkl4VCJaQZYyerhS6XmIVtWZStXGwIwCFbelmhyF5HfnmU1RNOLYOnAK4Y3m8lRzGpqDipdClTUuJRGMp5JSEQyrRKa6FFZf/VS8VoyJKsMV+2hssNryX4ac2Ld7JwwPVDFlM2XEY8LkMwTSGq8l5VHtniCf3H1K7l+9Txow45R6UBBnnBzaqQIgIvJVUSFLLxpf1G4UD+r58+OouGly3k6HBT3DqMae6MznzRcQFwa3smG+hBbP4ci8WEy5KnUhu3JhZT39w7VLyQQP9RWG0EAzq7wJBZSRympKk/d+wYR6Ux8Tb8H8Y7xBC9Xc7/nAr9nK1eswYHjw2Yvi/qOYxO+Zm+rbRdvMnqNWiVdMoch+n5HCzMJX1muSN5mqyFgthanlS2irF46PoWLkcebMyjyFO22BQg26SopOnDjh69BEbk1owqvcFetoehWJXEFAHx/n1l/yplgqvG+89g7N+J162GQwpVSyXD4jw6n8MHlJ6yuFdypJXtj3f1YV9I6+fhGQw/OXOFWvqhxF/0G1eKCjE+191klVemGQPBm/Tyuumu/0Iln5d55q6li39VF1awN4B26mpyClAv7R+hle//OVSpNvqAEgCSlPBfwjD0FyxTs3Sx3+UeSq6hVZNGFiGUU2chiKdPvWLfby88+Rh2hnsydpZuTGsUoavqjnyjspwSsmR4ulRK82I4NSaMqR4jYnHMTiRO7Iy4u0IPECxgSL07thUX3gpjwV1xIIq5/vi1zY5tZ+dmN/sVJplSImT0nhgKyCUEQa6qyfx1iysBp5phSyguiQw5rgRRNK8jo8VGMmlLI3W7I+GJxyVRMQA2jzBYNHxqdsEPauBOr91nveYxdddjlorXLOU/PZGs0SoV8QAm0Oe0EFuw5bGcKhGEF/nG1XiWJCuXNR65Pobg4vVb6o0WpWLaUsVD4wyILeNSypS20QUH87/Tynbhq4OUYM1s/sejWNCi4q57SQNpA8XkYF0hrVnIPud2nzuEvvrBYjktNA0QLwsVAIMzH8E2Qg9Cx3E/o8fSnyQBZhS4NiicBgPzw572NywoZEzLXrp2QHY63m0bSKbsNvoq/oNtDboYPHrWvvQcsybCargxTmiYwP1uWd/51S2RDV1HsP29CREzxjxnrlqRI0+ymm+g+USgEa/I+V1LdAqzPCWZNFleSTUhH41ZXjqhVPKY6iWNFP7cAiHd6/355hwOJhSpEKKFSGv2lorzC0Nq0ET1fqLKIIhdC+kVEZjia5ioxw6Ke/haN5nJFxJQnPDxsdu+mQQ4ktlayfV1HwLFfyOGd2BtCLnx/i5CAw/ytvFaYchf8XrAgvjVbdtzSU48ibqTVbNX8+NYnni6QISoXFVk5LSV/+PobSiCFTnFVKL5Gq3eXBVXojqNhPtcMUsOWKd15v19G+U0m5WBbL60NO+ExB7xgOUzNqg/uOcpwQldtAP3kqtx0819UgUipZdgmLjhmi1NQm6OFZsH6VVSyj4kbcu8MxxUB6c+WGVEwc4lR9mt4vTlKoc7eHIZiavKvhpAuYC1/P8JYq7kMtO6oqnykWra5CA9VAYpQLOlSA7u2J/RhORuBlCS1soY9wU/igYlmn9xOlyEyYPOUPBEzrUqa2GtUisgUiQJRsD6mLEOc6xaY41UfqaeBpirWcsO0UcFdwXWvXbMBVRPGp3rp/zPp2HsBr9UCry0mEj/N3+o+UanwvsOBwq2NZ91TEVZOpkLeadZSzi6WNAI/yh0ngRklNk1USMBuVvZosWkKythw6vYLgOsRT8lKhymGE5NtLzz9rLz3zjB88oEx/MYqlZgH5W8UPmisYqsdD8rJErR3+pSrzqHA2YvCciIgUYpZImbvniEKNrKq/RoYtUPAxceJqOOvegvJoLUOhZxTmzkK4aDHPICpiKBF4qjhR7PsX3kuyGMMmbTZeSFBPMyRkSScd+qFoDoOItRRTIXSaCDUFFNaoaB2/UEHxqCCxCk41WXeAspwx3mTl2WfbLXe/l6lNtV54q3nfKqZV+4OWUiKSRCCG8VQTKFUZSpVwiDT38HWInEwc3E9jnEZgltILqqxp42rGLaiKAu/icwrVJoT3cnIoTIlKaIyae5LgcUQwtHdwbA1dBvLQWfrtNELbvYj6s9w7cW/5DniOE95qkkksIwc1RJXFk8hNm2WqL7SiqmthGyFExruZO7Kb+6fusXQ1HcEwnkr6+qeFKhYVLavWL0MNZfiLDNkshtZaVgAAIABJREFUcMArhgMiZDwE00chxAZIhv+UygqNmzubE2SyUO2LGYBUrjmMQ5M2tOuQjbTSuIhhEqGnh++rs+Cwfx+8zn83S6lPn2AY/s6DVkyCS7kZBhNbT5E8lYLoIApevawLcUlTWb+UCoiivAFKVQEELEpXkN9jGhBV6rVleBReF7IOAf6JHTrCIMdHvv+gz71wRYvOttJzRGtWUBgZb6g2KavDxNTaoZjKmT+dNRSUwMuJYiIiFoh5QuIMlCtMlIuRUYhICt1TgH/hBfN0yhVAD+WLvIbPlWK++MWphmhxnaAQUREA0eyCn+H9RBf7+8o7CQaKGNJ8cqy+4okJp9QZieUUc5iIK+gkpVJArt6hNC0fOpBB1riYjR/l7yM8L0u1wa13v89aOHysGMRQwrgzxZcZYiGRRgph1L09tu8IzUDHrRL2z/9TMO87HEEqv1cUzrEc+0sOhtp0K67NWsu5a4CAQPQUA3ioo91zGAGnjGf5skUMmGRwv/bIZ42H5KkUSx5bB7Mpp1WJoOtoGk149WoKIKj2Ms2xP9NjO0kyv4IiTBOLn8dsRhi9qecgBuh7yp5vqfp7KAhgtvroHpTxdZRmhSVqr7P+iSqboJ3eZcw9VnAEymUpYV5Cu0bA/rG/9h2Inge0owzuJWYVdlPFMwh5puJmMYqqYb3jplusiSlhI4eoA9xHxwZdvlkgtCxhQJ5BUkVU1H3gDKVqe2mHzaCF1dPKqM9Ap4+gVMCKSKlcVqKmqkQ08y54KuIBFagyn6K8IXgqtYs3UeVbRzAVEHAgDITtx2nfeJZ+lifoAp3ikLCU3lOnQigoZSN1QojIhnHKpHx+hHIgYPCsF88qkSxyIngbT+hGmhAgdehhciGJNURKpdIZ91CCiUGpwrPDUntkrO/na1WkRM5l+c1H8G+eksyn2wPbFybcBggUKZauZ07P3KzFpIUUyysuvNhWY9Ng/9AyeSvFA4KGE2yuRksrkBfBMUYtmmy7pjJVAAWzFNNq+tDwKDCK3135zlvs7AsvQUqZ7Eq5mGCZRlAXo1TaB7WR54+fsLJ9J61aATf/+czzKJoItyerHqoYVAhA1xdz9cxqgX5Vi+nuzqDoeMBnthy1R5/ficInbeO6FXbL5gutpY6KGj7PC4LxYsGkhbnjSsKHWSFqSynQcDroHda6rjTzMWZG37TC2OMY4ja87HJaU3h9fj/P7aHKYRnGZDPyo1rJPRjjw9D4ay3ZfA/K3WijedI4ToLxiY4yovEJIKZK8nrFTufPf7iZdAkYp/P5Tboi3uKcrC7mWkp+tXbnnnMuU2fPR5FwMtv2m3UNOQOYEWR2cgnZV17M3TtK9WtnUOq7f/Cs1YxRcwWem2QQ4SkqKnoTBMgolY5UceisyasuX1IRSXGAf9Nkn1Pg+PLGJZSiwKBwUQuogm6Akg1BcvyV8wTvP99/rx1g3nlGm6nErvAtb1ym/AOLrjYPlY5U0Jel+q0ySkBEq6v1Xc/zM6JcOeZLq6tFLMqz34cDFeYUKlDLgU6PGy8D4xUp4nwIKM8jo+QMXlC8+d7KsXS0N65ULohzyjn7mnmXWeSD6QMbqOdqbRUPTDn9Hk6hnPAqAQaFInCi2DVYUgWkE3iyYYaQ6Cgf5X80Srqcfirdt/6eQ2jPvexqu+DSzRxDU4G3olJA7frqxnWooVQGrCqdtbVHOylVEiSPb2BO4Hzuvf7T/SkdQsFoWWM1ZBTnd1F+MQP2OcUAlnsfJh1ymNKfJL1z1Hn+yo0X2jvW1QP5gYoQEQmOFA0lSZGBif4Nw9iIoOgzU6OpqudTDGspjL5uM4MPUzLFGAcpiVosiui5AjEVaRZFASJMAldMWz1GP5GG6Vz6qzY4vcIGJkU8YTykWG4A+QwkX6GB+u1KWQvly0K1xvyHL4x1DnTZY7Tgd0OgiV5XgfPtt9xuzRyi1wNUHj1wkvUi5RRBP5+CLaXS/ilKQW7qz/RUOx98kuQvUEvjhbFOp2aGIqXSOUJBoJxAc5InVqqQSWYWqCXB8YJ/SaxCkiqKOiafNpLdl1Lp4/UytR1seeNl+9f776ODFIugvI7nGHJAPKqziRHCTPMcCpXlZLxyZ2VKNZ1JbJfnoaQgQalO9yyBrBAEk5Dpe8EKrwGMhHq2ZypmCh3dBO/2/0+pULYIOob8VIAdAU6F2CQGI3OeMyhVrHABRKhWNcxmD0qlKnZN4A1DYUYoRxLEG2OthsF/oyoRIuivZ8pSDUW1OoJnnMruUWKy9edfYpdfcyMQje5ilYzxtxkM0ozHOFwT9ZxZYpvFvSOcewxJMqGDGZRgDWd5OOkAXCym4DZDiViS+KekWuSTAgfgGtOKSGda+1jB/vEHW+ztE7CWDLYspf7tzivW2Q0XtzDum5HbfO4UTxxD+TTwM6MZkD4hNrCR4SSpUEwsoU4wJ2Kq/1UbO/V9epyOUBygOfi6YNXhKewIY4eUZhGZkWOD8yXrrKTlfXjNjdY9qjBCTRpSrrDqvqeEF17a5l0ASlLTuuGndkRG0gerQvbQDrPzwD6rooBYE6w0TXfNitVWC4xu277PJo9ghLifDBqkeEoEl3Ji4ivzmspEp3L5nSAE3/dod/f96AUrHeHwNMzTFNRmNyNzB5Pgeq+oiOGRykDOVCoCPQk7uLOKORUJuVqUoIHWggaUKi5KkX2YYBDng9/+pr1Cbiqto2ZEnbOqosZVRSGIMI1lLgEL60CtKvpaNKJKwXY8dF9JOT8PS5UQWvUoDzQHuYJAh5agUMLkUHFe4OXnuWpL/zeVSusfQ7ZI/9zyq+4xGPqgSJ78dRmJiJ3Iu4VasogoibBCrFRxLsxpXzGCKJcodSmYKizUBqGTLpTPGsFDDWHdR4k1+mnVUKGthsBU0TOkVgpR6ys3nGubb7qd0wjV+q02fNoVgD4awuIxKJ0HFbRRLBmgCZAFyKiRlHIyneur833VwlsMXZuoxMuQYNUCFlTRwJwSAhwCfGSC9e+iKuj+R3fZlqOMNUOpMtzzDRevtFuuXGGVsINtVHO/vn2/daK86r6vqiqxc9evtIs43qaCzQmjQV0Ewz8Fntf/pg2f+A5KdYD308kskj2dGCMjqQlSXBeKXeAaJjlG1bIcR9tyN2PKzrdTTD1SMlw1ptJUz81FUDB8L6cAoYaxLkEBvCtZMSzrKKOi4ZQJkBKaF0mYnACxKF6j7wiNsruPWPm48nrS8+jaRaBxcGEJsVeemyy54dzTlap/x2GboLS9wMbobKheLEf3eD8zKyKtj2BXXLUd4F/sqRB0KqSrFkqpOKqEWKhBMRUV5mL0QjyVsP0cgvDNr/+9DZKXSooSpUrZ4yT1oiD5wtc6UKAMayIl01hdQULVvAXliBK8vkDxfoRNmd886VSyYijlI7iXQFTMC1JDAObGLLLf87c32uxYkQL9PQf/9HvRzeHLx5e5XkWQw3+IRMWxfcDecewX0+v+fNmE6JNDNUbwWJ6nivqvlKMaFfvHz6Mo1YBq7mj9GGK2oZ7T3LKYYScNHvT30p6xZN0Gu/bmO4lvFwHdiEloX5jSxCu39CgM3QfltI/UcYZTJXuQht1NV5DbqYMtpJIFeKDzTr1YMw+zIX+iGRq9UOKqFlcDaIrSsxFii+8+tdue3XoKTwXLhtTecNU6u+6S5cw2OWzPvfC6He1Afsgt+anJDLZsqCi23/rAXXb+cib1zq5y9A3XlR/abUNt/0aP11u0AdLir9JWQVHtF8MyRZD5mFANpinQ5lJ9maWbb2MuyjrWhXiT9g4VGMh8+bBRKZOMtnKkMoz6PWmaUu5Ro7eneP4Ua+bJeoxKGS0cmqWhXZPP00NSMz1EKuBQq010cgoIRl/QNiMURc5QrMEoZyhP9vRb469cc7pSEa0RJHJjOuoRa9XZetR2ogQzXlcUWL8ggMI0Ifnm8YbgnzxVRZ23fxThqYqgvquBf1UoVYqbzCDYOdo4Hn3kIXv+yUcZlE87NgqVIjelfIsURj00urlSclwVsFplGnGmGQXAQm8sDHrn1+DJXfdEc8nHeIyYFiHMeQ9B69x4sbB5Z9Lm0bvN/j4mOeaUSLmYAGGD4kiBQoWAc5rzYi2Pk4KKuReMaXmvKZACSjYizxqAYvzQMJTw/oJggoBevuRDY2D2MHQiLzThZxBCoo+hN2o3HyPxqxMddf6sIE4Hw00aGUJy67vvsfplq3FSqsfjdBEEJC82ToWq5AHTHP9SfeIUZWkyeIJSGFLVFRI7VS9aYJnGKloZmOkIXNOkrFepfXvttbfxpEn2tdqWwfQtYZTdvvYRe+CxrTZMIXYZz3/XNZtQrlF74fkX7VQf1CD9XXmqbeRBktNDzI8ss4+89ybbuLjGlSrKjIVFkHGaPkGt3aN4rKeJptpQBFpNorwXTEWwVJIlgcfUUku3vItDty9jHRdQ/a8zuRlVp2GYrIWUKKkibAyBDhZXranTF0rJcIC7Zn6M01EOFHDF0fnGGe6tGGWRIREeitMfTmnxAdMYsgLhkRpc9ZrxTvqrWjnDirOKVd5X/+tnVKkre69N9tiHb9o43n4XB8EJNXrA51ZiztrPF85J1Usx9KW8eakV5KnUuao+IOFoFkIDNTuPHrIH/+VeO3l4H/VTBNpYyQweSEolD6QEnR5lQBo1ipXpbCeYG1Wc6ytUlkesnX8vbzWvKsK9T2D0QrmSL5VvnaueWJqgVkHsI2UQnIzjs9Mp89j7RPmmyJPEHiUi4wN0d5mQR4uUxOGyfo4U0S8tSqZKIfX8WZWKYzp9XqhvEwz0ZsbZmEpKRSyl84WBgn30MQ2NKiE8zYSlcj/cWnmrXpirOr6/9e57bB2jESpoM9dCSV79ruUJEYqxA8etmAqBat5fRo/oTaplE0CtkoZya1xPEh8Fm4BNnE5W2t9+6yF7a2cbSV9O22C9Ssg/rljZYutoL3/+1f12qK2bwSsldt6GVXaAzu1eDhlQBYRibQ1crcC7rV/WaNdfuM7OWwmRQSxAZimSprBjvhwFCnQH3rKh9p+AZHZBszPKQfFWVIenM7xUk1goXmDphuuYJHsFmrOIF3IuGq9XHm+MelFVzgvySanSKFWShLq+vBFSNak0OyYh0yZQqiLWVMT/jGAv7SvFwDnBzXCuWRhNGtzJPKQDA6ui5NEDrZZgD1LsqZ797yoqNCRZmy2oNo6r3//WVhvs7waLSzBleU9729MsvrL5RXiq8uZlVuCQYSV/i71RjLo/rqWczdr2yrP204e+yzQemuuocNYhB6LJZWG1oBPECioTKSMwrtJ4KuCfyAv1UmkYjw4hU02Wl6fod57FV84sEm9HWMFzzRVQBil3tUKpgiD7M0LcEy9eRHqcyfDF9HxcAaH3CkRI/JD1j+RhvlK5V4urKSLfFUE9h40ORQT/9Mvwh9mYzItIg+EOyWAqXVAk0esjCIsSvb3EAYMolXrzFHS3cN6u8jHqbl2yaoXd8f732yoOFyjXIXxcalzF71fNe/fDZk3sIUYg+Zv03iuxuBAOsL6w2NZ4DmeNMWNkknhrurzOvkdd6CPP7EHxGnkzajvdY48wJg02kJjtOAftpYmjSskljnFdGgKqY3magFPLW2pt7bJmW72kihRLKPQVEJVSBU8VKCzfE2h1m+mw0Z4Xbbz/JeK/Th8d5u0/fi4XcpWhE7r+AktUo1CGES/W2VYhclcX8hQ1o1ovHfBdTKyUEWTFU4UKCMX/xEV4IxUlT1Blr1oyRTiahZ9g1mARSuVNlZHxjWyR91jpM5KQIaMd3db51h6r6J+wUh3FGuy0VfzGGZQ6WQLfWMGWtr0H7MTefWg8FwdEE64NcckcYJmX5fESmXyWM5U4XkTH6QC8VUrsjJ3GfCSZAfDkj/7Ntr/8rKXICeSxJuXKO4k1UamNn8qhkn6NG6O+DYWqBP6VolSKnb3ZUN4QSxXX7QUiIrobXVtsjf8DpQriHwly/LzZ0po5z+QLGTES8ZyJWWJhvlI5czhXbTG/FST2Ur6VUiQZLcE7vo9LaoIgBKYyeMAQu4WZdprERN4Kb+J5KvJWo5AV/cRYfRyxqsmoY+NYe4R6EbPslH4Y53kr1q213/jYx6x5CQYusq4Sudm6cDygCmrH8VZlmP2ETkLRRQJPSEEzR3/G6qVUDcy2I96aBoofHSqyHz+3197e32e9w6pAUFZR7RgIFVBk0VLgOmVMrcd7ISRagKNLrJZ8Yx3kRDkNenBOVl+VtnqO8KlS+znXAycZKZU+PMzWldiSNWJROE50cC/naO1DSQc8j6ZxdCq/alxIYruCbuQECl5Uw7VEM+gj9VThggYEjejgCkieJCRLRglmFlT+QfA6hdHWPPtJ4KIefnqOOpc5B7mAkZqOKt3FNPvmCPVEzZU6srFzxwEbP9pGTEq1iu9fkMN/V6U+iYarhD+HpTnMSNtRjX5iKEiOmEqUuix9LMIhmTnLFLhS5ZiRUNkCUQGvzwAFDYHzOIh5tzbR3W4/+PbXrefoXktyOnuCm86qil11V1zsKJZFJfdZFYwqCw5rWE5uSglOH4zpNV5eNuvNh36ItufMgkt23+NKEHCzZ6IcKkaeajb28qfPPrxWTVbJ7ycQBREq9OfEAh6ze/6sWaUKyhk+NswBd18/j7gIkCZcYBxDyTHEjY7hzzEcDQol4xB6qUJ/lSDgCOvjNYAaWeZKNWoDKNUgwxx18NoiDpSrJvjW8UErmTL8Gx/9uDUvC0qld1d0EHaL90fIencctPGDJFjnldtoeItAYKqaapj1y0AevCINo4YFH+ZUl8GZDDBvxPYfH7DWHopjR6iygNa3mX47ewPVM1UJjrwZshPtyAtsoN8DRjknahyprUTpVuK1br3mElu3sA6lUmQUq33wVgFqSdlEVDMXkJzRKbqTx/Go5VSRNFAvWE57hk79mKaCord3EMM/wQkiDHBR60nYCb9n78PS1F212DAwJ09aohiD4uOqidWLMOhTMKbaH4G3tA7kQ/5UiyioHbqGtWiEH4QkWR2/qzCla9A6tuyxNBXrzuG57IW1rfvAGTGVmgHlNUa7WbS3tkM1DthIjjG/UfL3f6VUM0zzKSOmSmJNpFQaVK98UgXQr+PADvvBv/yTzZBgSzC8sdRPAsETkbUewerqJAkVyJZiLTQHvVzsn2ZTEJPFbe/ejBh5qvgggVA4GwRX2zKfpQslTEGi5wiN03TKFTRWniD9vkTRV4iTXIkiyvx0pdIHBkrdWxX041zSKvRPiX0SQRF5KT1HYFqqPgs1o0+Nf3alUoEpT1I9m5RqVBN5I6UaQqn6EZJ+GKk+NlaTlVoWLaYHrQZSY8TWbjjLPvChD1sjiiZBlYEJfiBA+wLQ+xR5lymSvyW8d0LkBX8U/EtXoVDLID2YRw6zwMuhr9mXUdY9x171jzDrvH2MQ9aoDR1PMna5n8P2jjH1NcnYrySHtQ3bACVDpwjcdQKh5xa5Pq1DAllK5vrstusutA+8azMtFFKN0OoeHnHPvoBWUC0l3Xtg1eRVlPfUbmnt1NjcAROnw/5KOSV808YNziKH3YvDFMcBvuIzKM8EfWfkbFxO1I+lk1tEami9k6QeilE0MazTEGg6eldMo1CE4qsUaZ2yelpfeO+J9l7reGuvZUd1UIdIvHD1IsX+nVJpooz69Ue7OH502y4bo5p4mCphdQHP91S+BD/HU83gqcqIqaRUGkOl2dsa0CguZd+Wl+yJH3zbEqO91E0OM7uNkWZlbBxCOcRMCoVVJdxkFugnGl19LaWibkVQsJKhVT4MwJQ3FWHhMDDyTLP7Mkt9R17MR2dFTGC0dfP/CW5b8cEcjAx/j71HTFLEzF+kZHqGY7b5ShWeExTwdAV3PO7KKeGVwITn+Kc79Auf454qUkYpqppyY7JiTMfJ4KkG8VqKq/pcqbDArEuLZnkvYJApScz1HNx21/vfZzUcuyMq25lTPsOFSYoKLGqjPTyBxVXbh58UySy7DMnebEO1JYBsYQIMSgVeUtJ4CFp8z9EOe/b1HXa0m4ExUwyypIp8MhcOwitDsIup1B0n0dvAQRUrVizmHNxTHDTQ6lUTysFlkIVGvNmd73yHXbFxlc8clG+aYwDnlxGFaY3y6l2cPKKqiAUYDfdAfHWiaIePHPOu8JbmOk66X8xocnVAaVCLXDzXrgZK4TqFCSKAWLPpYRhJzanQaDrcjAgNxWPF9KdJgTUbRNcjqBhICmCuRq2pfpBD44WMxtt6rJMTR0qH0RffRN/AoFRnsn9ylxqoMckJBlr0YXIZQ5xE5/1UiqkcP0QNbZK7KImpb3VkiqFUIiqKKxt8vK9YH50QUsohXM8/9gN7/Vmo9KlBP+akVvknXOoEc6/D6YZKQjIoBmtRBTOjoFtl+yqudYViEULuSX1QOksqQDYXythN6HtPvrofiKBhVHrk1iuwgHMjxkIs47cSpQi0OMHlx7+PhD2CfF5Vre/9s8U8Bq8mqCZvpFgoVozwvvptuCIJlh5elDUPY4ZSp4hO13tH1c8+1gyLOcVG698xWKpxwT9KuAT/FFMNcqyMvJk8VTNkhditjRddaNfeehvWlQExIpd8upD2gi3S5/b3WAfz8UtY+zrKnMrqqqCYod49Vygh5ALcaSjLiVITy2zZ02YPPvqydY1TDgW0G6PVYhpFq6lbCOysZQwC5BNGULHIGJBwJZT7jddttPJUzoaY8krijbHKxbZ0YY0t5kBrHV+jAtqw/lqAMEDIK0Qj4kclRVq3XsaTaRZhE0ebCrqdInF96NhRPgc5Yi7GqlVLrBIjrfxUjtRDjhxewhs8xQXwBgofZJz1OTq3l9i0oM+mBE/EBvVcXAJRnmoyfWt1FVFSH8eQgoku1qgAcn7S0HFyue3AvyxKlZntYg3J5ZozO39DUSVvxmK3bd9t3RxbMzKNUmlxw5iiwKDF5jW25rIe2g+UKtu0lCASpdIZVepUBb4lOXf1gfv/3vZtew00MWJVLH6VErrc8RQlNy5fymWxqSpLqqY6wAdJ8rPP6nNLGwpinayIaHUXZ0ErLyEPzEzoCfLv5lVQhF0KQCicxOEeJWL8gvr4i/3LbUfUCuwxlZQiGpEVe5SQA4u8lBQmVoro3/k5qlnoJw8UjFqAhrNXGn28K2zktUSpqw5Qk5h8+CaJX5RqTEfxROxfH/GUhvFTaI6nWuKHFqSpk7zs+uvtLE6oyMPSeUcx16ozi1OsYaWEiCGlA/t2WwsK1bhscaRAmpgVZqj7tooJA6J7ox+VCy9uPWLf/+mbKBTNj7SUVDFoU6cHVmG9t28/CBTrteVrVxHnjVgbk2S1C2tXLLD33LzJ1pCbqmSPMqqe0XhlNSJqqKezA4IhUQ+DzjrD0yiGUg5OZ06nEWSVremYoSro7hFSCfsP7PdiYw3bXLF8uVXjZRWD5TSPvrcPww2slKdBppRDzSE32jcZZxnmvE/uZQJuEXDQR11zrnUBL4jxCceR6t4p2pUiqicNmYTK1qK4ZE0yH7Hj9V1W0gdJg+B7UlmVH/xX/RtnxFTBssrr06DIGT2HdBwpGD3HsTnyJGEa0c9XqrzwBQWc5QulVI2eldao4RpKXSYGOu2+r33F2g7upb5rlAOcK+gE1ol8bKLOofV95EwmclK11ZW+eD5LXO3WPixTyhQUKsw/D24kngOhLL9+E1c5hAm6MlBRXkFexd2z61oEz2IPFimmEw4hrJ9tcIwwZSArAjMa0F0gNKSisSLHSuVNif6k8Jne5Bde5P8GjxY/JVznbGwlJ+UKr3/DOK3QqBgq18fAgvJUfQhcD1UA/UA/QcI8nqRpIaPESALXNS+y6zntvX7RSgQKKoD3UpeC6vZUG1EGcZA/ccTKhgds7cplUMsqeFX7ut6HC1Czp/qL0MaHH3nY52Pceuf77MdPv2l/fe+Ddt3t99iNnPPUspgzoLj2n/zkLXv99b3IRcou23wBcd+ovUk19wwkgtHket1lq7wesJ5qiVLCC9X7qVonxLtuvYJSySsBwVT9cehYqx0/0cZnLLGlfMn46UgnTWxq4/caFa2zkxs0lVbnYXmEhQGiL2+c2ZFKwmZ0ccr3ce8zGOEYGcg4F7iWmVwX19+BApHaSRJDWjNxG+EI81WKNPATssyb0LyxNZzNHGqCeGMIjx7ucZJO+SwdHZKrnA534Pn1v3Kt7+ls7Z9fh+NJXD5tz7u3b2N+dRv3pDFTESyKBHY+9NObKKFWwDuVU1GRrEKpKFzMUE/WXFdhbYf32L1//RUb7DxBjiJntVC/fowmG6cZdzpWVC3z8lJ1lMlUkKfSCfPyUGIHBf3CaR7hEAIJobeaeydnGJcV1DJYZeXGQl4qEBTh9I6Q0NaahOrlKJ8V5Nrhn7yHK1X0uvCX+O8RtGOjVLKj9xWkkAIItsRK4x4tvOEc9Iu8qCM7eSMxqfKo0WfPfb6Svoq9tDTyUiqqhR7miVNoxwRfI3x2Fzmqbo77HAL+qOs3SQXKgmbOBOZw59XnbHTolyitBZKHY2vURz2j6bGsfRY2t3Kk15ZmCfwhJXzxxO4KKqmcywe4FDiXapd96MMftauvu87+6+f/b/vwb/6evU4c8Xec17vmrPUcRfO8lVU32a7dneQySUCTDL7r7ssZj5ayB+h26BvF6xDfLW9O2Yduu9TW1tLCQ80hHDHvHyr/HVW4cUJoNW2JnqdiOhxa20/ZPg7eTqBgK1aspEu4iUPc+2lYZC4goUJDI0UGhAc+b8OhmgwZnoqC2AlOJCnmOSlHLxGX6PMPgwcObUYYljwHHUipyIGlkw3IVjPrTPSvrmJ1reukEdI6GlYaeij0WUoRhwPkp0702KldByHeNKmWJST9U92ywLLvYEbi6UqlPp1g0XWCeevRw5xNtdXL8oW4QpVCLIUhlogf0PVBqYB/KZoVdWaQxpO1UP+34/Wf2bf+8a8wXBwqlba0AAAgAElEQVSEzBWU67hQCZeGm7AAWtkaEm51lIhUonBlfrSpxopplLXgX5Td9uSfZjboWBqsjQLRSKF8Uqx7A6UTwmkeIUEcjtD0wwgE4D3+CqVLovsjlsCHoeitXBll2eNga55i+SAXT8TCYvmpHIILuvHgbfzzI2gZx1LBSQVA6i3z0awEPxjORSJaTz4/jIcOdLtaQCZ9PDQsIK+fVFyFBR4B2nQAcU7xNcZkIimbRkM3tyyjunqBXX79jbbhHRdDIqh1QdmghE3yXjmfKEvjH7HE6uqM1ZELSlGL54LnJ3wEzx9OjizmeNB2ZtrvtfOYfqu+oge+/yOr57C5q659p/3pV//G/upv/t5uvOfDVr2AmYAzJbaGsqO7b3sH52sV2TMv7rSfbT1pfUDTyuy03X39ebZpaY1VE1tXoswC1BJ3b2FXuzsQSEXUeSBWihMbdTD17gOHnK7PQqMvWrzYY+weUjyLFiy0WmKc2B5FmIX3QHIp+J2GDp+BJdXhbkU+aRkZABVpyKe2NKFqfLxpniNMEwnGWOvoNs4LTnDKI4PWQAbBM+lo1QTeKgNhVoQ31M9BAyLKnrUf5cC5CYbuqGE2Q8NligLyIlJBZyhVKBPSkSjSnXYmHb315pv+c8weuftz0zpPqdzFRp5qnlKJNl8Ak/TMYw/Zw9/5FgoF/NAwSBTGcxiadsONqzixAXxcW0MAq25WvlI8L6kSJo351U0qX0OQqaNmdICaTsAIVLdIguBFpBJ6X1csH4oSpiq51/PGxjBxSf/qM304Zaw0wgmRMp1Gv0ceLVYMeSL1Obk35D1daeJSJFdq1S/GjGG0nPJmwvcO5TAE2prYHun1UYzq5UkRDPUuYA2C4fmqidSI8wmwoyBgW3cvld+cmM4vRVKU0ajYvGipLSDxfu1td1jdYtrQdRKmDipQ3Kq1hsEtUN1dT65o/QJi3xwWHcHyHA6fM0Qs9M377+fYngH7zU98gn0ota1bt9oaThVZwvlO4ySZpQQMX7JPfvbztuPQcT7rV6mkoI0EpveD777GLlhT66fBDzCC6ZU9nfbStn10eFNAMNyORW+lDajYfu2977arr74CpZoBBXVwKscrdvY559jateuj2K+C+03YCSoWTnD4gKpsNOewhdIrVfQsYgqTcpmx9M0tY/BMGpnmf5MQ+CAKVttbxLl/HcwN05wnpSBortNylO7WZGDl+tRa4pOBtSfu/zRjEeegKgti/ADc9Z6h9E3v79N/Zf0x3ordksDg05QqXxi2YWj07n2HbAGnLRBN2da3twdIKAjlujqnVLM3JIr45yhVGfCvhsa1Rx/8F3vq4e+R/OMsXlU/S1BQCp1iqDhJAwzriKUqafPwAloJuy5QNVpYiHDqPFBHVRd8r5ZzPyVD0uhZtyjd53FIaD/3vIh7qqA2gn8qc5KC6awjzW7Q5mjWhc+q8FhKjGIogfKFibxVgGpzWC0eexXPptPhYjGBMeupIgYrDqDkAaQoHjP59gS/qH9ivB9OEAmeTfcRhsGEI3oE/aRUo9SctcGmuVLh5YXzddhZ89IVtpYu1Suuv4EK7AaEXwdaA+9cBPBUHpDnrI5JSMtrSVeQWE0Q8ygfI9br2JGj9pGPfNgT8V/7u7+xR370iH31L79qf/SlL5EDOtf+6R+/bmvXrbdP/PZv2w6qbYxpTccZg/zHX/lbkr5V9rU/+bytbaJFB2g1zVE+AyRSXnp7r/3BF79gu9/e4oep6RysSy863+6/715HJF/4n39g33vw+3bVVZfYn3/lz/FIxE9UhyRBPGpE7CHx24rH7NOB2uSJFiKTLUxfUgeDdkjyqGhKX1pNVfCniWsykazOlsPioT1PhcEokIPygwWQHW9EFJzndz6jkrEE2tNJFNk7vTXzQkgHz1gCI61C5D4OQBynD1Ad0Gkdg+romStBptReQ3HW6Uo1M8l42xdftd4XtnAodoNlzz/bdkNdeqAbWWwP/eOfHQ+HOEbD3PPQ6BXKU1UzzBFPUKEhmgSCD3zjH+y1Z574//h6DwA9r+rM/2qk6V0zKiPJ6pJVXCTbsi25W9gGG8eEAAmJE2AXAiHZNCCbnrBpQMiyBP4JG0ISErIJAeIQqgu2ce+Wi3od9ZE0RdNHU7S/37nvK9lO9i8ysTTzzfe9733vueec5zznOWkOFJVa6h/jcLI0Du1BWF0l2mbcexNcFtvmS01rzUGUZ0wBel4vTcUcy5M+wqjolDVWzoTRLLqYKT3OzDWEKv+UakyGseZniumrLyjUrDE57T3E76OhMW7wdUZ17o2KTR9FYcM6w7XXgAsBoPtvD7R4bTYSm9lKo/L7mXSRDUujdCEVHykRQYuQEQ6qf8i1jGFQOAu0FM6kg2g99JxGj9FSBNfdxmZbunJtugElpSs30QrBTFqiqZhGEceDhht5HNJaHCrNHizOpYI9kZ/g9BDi2bljB4ga7HHCnp+F5uQvfvRjH01f+PxfpAfuvT/9/u9/PP23j3wkkLAh2PH//I1vps/8+V+mu9/9rvSeH78rtavqTP4tTXYML3nP/Q+mD/3Sr0KdgtPpyU9OdRbP+Kef/JOgMP3yL/1icBWb0RX8n5/+0/Rj73hHEAY0qgq8hk/PGb+nAB+cV6XwzwUdtPOzwYttGPmis3f3k3P94IePp0ULL0hXQfJtYM30LahZQCdkP6A9Mc57zeA5KHRjWlCFoU4Q+cjIiHyLvTiDecDjGNUZWm0mOcjM+2bQf+UM6zFmTW/79vfTCJNxZl68NC27+erUT72s+3BX1LBmL2eEaROio64qDz0fw2NH04EHH0zDj7wQTYIz1l2cDoA0jYRHyF4hWOKFUQUBJvIFPQUpKJbexNzfipmMICEvauKhVo71p6984XNpy+MPpUUUJyuJq8e4yUm8jZu7BaSvfSacQSvWTmuX6ydrnXcdd5wn7SJ6BoUTVcVRRzw8R+zKXO9RHMWNabgUc5QwKFka2bDyRs3AQh6dk4egOcpUkc5C8kwNQdFF21CiBlZQl8K4ChTR3Vl4rRKlK72UK1jmdXFtr/FUgR5iHKERrkH5FSFjYaplzmWIWFyvMHqEjH7xMmFzQ8Ae6lL7OL37aEGQwlQNYdYmxXWXbUh3vu3OtGbNmpjwkSnQ57NeTSe3MxSKSlzFEAO7H/zBg9Eucdttt4aojIO8W/A8zz77VEyFn83Q6i998YuguK3prXe8NZ2kteTosa506WWXQeYdTSf491ImDNYBVMyw86DwwRZM73vsyfTBX/01Xt+NkRBe6Xk5HDdvvinC/O99+1tEChKiJ9Lv/tZvpg9/+OdiEEMYle0icQ9qSlJOoD3jyMFDqYPBbm2EY/5klGe9Cz34HhamE+/97XsfYMJia7r77nemjmY6Hch5Z5prcZ+TFLylxuml3DNC5pXkS84DjkkmRmPsrUoG77E5yLt4HYdWjCYmwhIIHGdc7vZvfTdN7kXZd25ral2xKHUhoDPai3eGRL745hvSrA03vt6ourc9mM4y+/T0sy+lCegvU4x7PAUiM2ps7sb6fxmVRTN+Pk4cLvpXiezwNOoijSaHMNL/6Ut/kXY8/zTxMPOAmYIux9CtVeOwLsCJNk7HJmlJoRHO4htKqn2Hx/HIdziz42Ni+ECQavNmjE0ZniAX7cK4zD9UHyJcdLNoWOPC4R4EAU5kVNF8Sw+l3JkPuDo+W3ZAngtV0p9KDbuyF6oMBQNM0IjZSAE4hOHkawrddD1YYTP+R6ETvWj8Xry+JNWeDysDCNFDGa4FaHF+7OkZnq5AxSnQrb2M0TnNJrOw2wjP8oJFi9Ktt7053f6WN6fZNCvmyD9v7/M5R0ZHcwifw/gHvv9dNvKH47n+GZ7iH/7+KxBiOwn7/ixdteEKXgEVqftkzISqwoMcYDP93Id+Lp2mGPuV/wMKuHoF74Slsykta/gnxiMbubCO3RwAv/WHn0x/93++xvrLA2Wzco8N6vHhLU/3dueOJTb+7/7Ob6QP/ewH8iQXalOShOPQjMMgr+2+ffvCwzmfyu/vP3Is/dVXvpGOQXB12GA/RlCHClcLc9GmRgbSlczWuh2vVY24UAWk3OitMhXyM4mIrD8NY2xS/Wf4Aebf1N8qAGZsMSmPJGXSeo+ikcjIn8mjh1LXy1tSHSlMDe8xcqqf1hFya8LS2bfemGovvf71RrXlU7+TWml8qoAA2U+Rrcu3pat0shICo+Idwur/macqjYrFsJ+qtr2DcS4keBjP0NF96btf/8d0DCSxDuBihBs08dYw5PhJkPTkMfyri5GiWWw3NqwUEl5oOBjEV+87tkmRlegNApuNggcbUvTNfAs4mvha+v+QXbMaVhRvzbMKYu5rBTrVEpQx70mlpyr064ItoWcyRtd7RaNkbiZUSF9UVGg/LseNrLcqQr/cxBimX/wsT97IKqkWfvl5fkH8KdFCPa2sBEPBeC9De702TGzzqaOEOQfwFLbVTyPfbGltT8tJ8n8SueeNV28ABMoJdQ4j8zrlFcuEoJyLBG8h/eWffyZ95Fc/mq6+akP6tf/+MQzr02z0vvSnGJhGdc83/y09/vhj6aMf/WhaQCF2y4tb0gd/9oPp4ovXpk996o+YQkjbR2icl2WEgmHCYSUJd4rc6jnEJz/6m7+Xnnj2Bfasykq5WJ8nYHKdFIRFff/i859Nb3nzZlITN3NO9oszM98/h6zjSVsZI9RIKKbtHqbg/OWvfzdtR5L5jAe/kRKAV0/38QDFNjG47d03bEqNIwyzG6QoLJtQipvekPx9GgepEPwUB5S0pAj1iJqm02Sb0T6eO8/3wJYX0p5HH0mzoETNBr2cBgzfx6A8g7cGNEDqalpTA7li5bqLoKlf+Hqj2v7rH6GLWtryVOoFKTqph8CopqoQEImpDf+5UeUFwFPh1eoZpl0PQjMdtOXUge2pd/+uKPp2He5MPadOcKjRa8OJoDSvc6faORnaMapG4lm16c4VXz31BRuKzZ/PV3duWFL8TNQme4ay3iHgKWhg/YsHYbxsCzrUFfUb1NLzSWWCrv/VSAwJHXWKxyL8tNicw8SodPN/BdAR9KgMYsRnijIWBpz5fsWpGo1QeSu/xmbCgDK6ZzhXEKle48pK5kbkhcGmKFCoqNTjDDg4TjN14lBXdzoMF26ETVZBODyzrT2tX39l+pn/8t60ZPliOqwzqbR86xKyP98dlA3KoQ/PPPbD9MgjD6crMaq1hI1HUVhSSnseSNvu3bvSu3/i3YRTLenLX/4ytaE5cPl6YDQM0LrfihZ6e9S9ZDKcSyB9RuW8ItbxLEDJJONSn3r+lfTrv/vx9PSzLxL+cTfqQbBZbWdXOu0WwsGP/covReOjK2dht4MoKaayBHumIhj6o+TWzYAGPgeNiim66cDJ/vTCnuPpSVkd0OsIQbimM+mGq9enG9YtS0vtdBiAkItRhYQ0z9k2+AqIBq7NOOmNg+umSSx2AARGhbvDiVgTVTCT0PLpp9Le+x9Is0EPm4PChWzBBBMoabKdBYm8sZ65YIAtNZesBSVc9nqj6vk22gD9tAfv64RTNpiG585Mg1BZJipwhw5T/n8aVT4VJyia1aNR0czgse7jnenQy0+lGQOnQF4GGfx9OHUCekiurCV/aiQhbAFCb4N3JnpUD3BgbSoDIiVIoEfzbM1f2YD0ELaZ23IuimjdyukT0piKYmCQbvUoeUN6+ttnJCpobSsfg2V/WFHLMsaOVpTsLV+LAJajQstcMjxB5ERZ/Sj/veiXCk+lYWfvGcYS0G4GNEKvKEA/88J8XyUeGOFeeKhc8C3f0981pzp5egSQopviL7oK/O4MJLecdXv9jW9K73j3u6mVMGWRe8h6e7o4D0GRz9xaTrd8bgUUwIHZYl1nCmQsynX8XJCmh87hGXjuffuhJf3LN9KbCSmXLF6GZ/oUeepQ+hPQwDnz6GNy/pReKsLf8hHxtzh8PZAq0vY9B9JjT78YeeAzz7+cvv/Aw9H+v379ZWkhhruFJtguxiZdCL2pisOzj4mO6qp3QH/6pV/8xfQjP/Ij7Ik8eiczVSyV5D6uiEwEWPjbgy/uSV/91oPcf3vqgFHy8kvPpMsvWZ3e92Ob03wup87h62hIBuosD5CIJJ6lz9FaIEY1gcF635Xk+GdhVNh9FqC6RXFystPbt6ZpR4/C7mVw98njaRDe4BlJCbS/VFJCOLt8SVr0tttT1Vy8lVdXAhWTPdvTwQd/mEZf2hW60hVrlqUDeBZ6J3kw2VNl3p2HeN783mn8j59NmFOhpuSU9X0vPZGGDmxFeJAqOMnvCWoru4FtTwMgWFdpJqFsNZ9CbMTTpyYKtpn5kMG3bCAR8wV6ZrhkSEiuJYDB1whJRjTw0QYhyyEGgfHLghD1hJZKRPtmnszhAWIYWQ4P/cp1jFzTCoAiJkaUU+HzhXgtMbrHEzAMvLTJ/J6ZYJuLzoEInmNU5ObFkoAbbfIlIBFvc75AkY1Ko7Pdo/Rmvm8+SAwBRf8O2z1A/1A3OYQzwarw7h0wKe64823pqhtvogYrzcfrz+tgfdE+JnPIaoy8CR6m03AYkxG5bYVG4ZlvRMD9ffe7302fA+n7sXe8Pb3nve/lwKI+ydr8y9e+kX7+w7+CR7khff5zn01zGGQdg9VUFca48rmX1+Ys+0S+4sOPPJr+xyc+nV7etiuinLOEZ2eIKOpI6P/6r/46XX3FhvT/fe7z6X995jNhJBPC2sHv9LLH0vs/8H4M+ZMgws2xz8pAOTMj8sHoGgySaz720vZ0/2PPpnVXXg0X8AJmRjNnbWYjbPjryX0or5ByyORRl1/ET2ZO2XMVIwH1nIEi8/eQcrOl06gpe/XAFzmExg/sS/vv+0E6S/hdObsRoGJxOt15HAUA8qtlS1P7dVelyrlvYFQMnNyattzzrTSNEfeLli5PNauXphc793PxDnAzm/F8LXpVYueHecUNqgM3zkNtnrs4tbKh9zx2b5o8sis1OZCAB3MKtGrXgUNAwiMkeMqONWBUzWFYjRAiqwodivCG8YDcdLl4p667XDTZ7CNqNPRB0+ntD1h3lGLoAO/t7FgJrhqA3ME2vF8W4VRLPIMbFdKtAmDAqPRyei3ttsyZfI2neQFWxHXE97KqanmghAEUoEMYq/xFr9ScyuJvGJNGlj8rF4NzfuQJLkTuA3yjim2eJp9fG0bKe2TdEJjhnOB7SMxP0O7RRzXf4Wk1tM4sW3Fheue7706z0KcbxZgmgbtDMJIPm64+Hvcs11sofa69UpQ0JiA1n+XLn8cRiRH09vWmD3zoQ+nb9z2bfu+3fj59+Bd+Pn3pr/8WUKI/LVu2ItgVd+E5LsPLRI4r+Vbt+6LYmhfKx1aZDh05nn7l138zfQfPZP1mGqDDhIm/438YPPBzH/y5tOGyy9PX/umf09e/9rXYy0Ejw506gbGD4QW//du/lX7mZ+6OInTeYeWBlvdEGHAEehUBiJygljVzdhssnkq8LffG/fYhBfHyi8+m0+RYroH7YjaskBUrlgOazQsVpDCcQLz0rjmP8hNyDFH8gRdJuJV6d+9MO+75fmqEyNx6+fI0b/NVkFR4Vv0cPjQwTmMvJ1KluNrSU50ZOJy6tm6lCQuhxRUrUz8+6jnmRgnClrN6ispH4U7yzZrgTWEUk3iIFkK/mQAO2x/8tzTe+UpqUc8PBdXTHIgHjp+kyY2mupgIyCxfcinRHAELYW7RPRVwz51KkVfk098h1AGeENer0Hqyb5BhZ0gGY2wj/EwlV9mT0o1kTzTxnnIJ58xqS+18RqPGBet9OptBt27R81yhNm7DJczhZtCcAlI/zx/UqDy1w3iK+ligeQHjS0jN3iqIt2FQ7tWilhaGpjf3gzINRpDBsLJ8ciXNKbyy/yuMatzf5bcGCJt3dDK61bE5xIKV5FPNM8mnoCTdftePpWkt7QnCTMxejtYYQyWBGY5EgafairE0u7GKL+6NZkG7BdSwD1I693mSNp8v/u3fREH0He98V3ri8adhVvxauuqqNenv/+7vkZujs1bmtjUeGQoY5BSeypzj/KbnQ4kOdu7el34S3uAOtPLk0ZmfOMhgkmcjkFLNgWDfnGHyvHkd6QBpwShS4C0QrVeuWJZ+4l3vCm9p0+U5UnS5wQtzCopNkGPt98p0pNzvCw7AXeuDj2NU23ZuTdt3vAqwgLSYyDHPtr29La275JK0ZuWFtKPQLcFr7ZiI4Nh6azax/CcCJd8ZnUGIEae2EAaSW7WtXZKmLZ6FQSPA0z3AvbHnmHq/oH3h642KLq5w5/aciNUfObgXxOfF0Iz+fxqV6Fgk9TZzzUitJLStUGG23/cv6HW/zHQE2rPRrKhAZ/0kRcDjFPEcJK1RtbXNZiHJp6hNlWpGPq8olgorK9ofmuLjnJh4JxL0Hnhh/VQ2T9FL1IPHyjT9KsLBLObv3Bcjxhor5OxZxWNmw9boQHXUepjUqSq9YQF2ZMPJBhQT+HT8BW8wfqYX88sQMWhJOQ732nJImf/tY42cKDxY9lpxD6/JvTSmGOfDI7PHydynLDTn8kDs8DDQUqMiKFj8rJv73nHgcOrlEBnkq4q5ym0AQm9Clvjyq64h9G5CBw8pFRE2N485UnxhOGiCnBk6Tn7dh7eqSouQb64n4a5QzDTuURqYtT5OXIzKUPvv/u4raQu64u903tWVG+I1FaYETtDArUj1cWD2eaMq9iCHYzdgxi9+9L+nr9/zACQAwik5mxwgay5Zl95861vSPV/9RupkCLjP/uMwLtasXhXTQJRQ0KiWLF4U6zdAqvAoqFs7fVTr118RB+8QcH6jAq2quHBQnJ3oYwj7iTik6pvpdKZx0jGoPskpjJluPQ7iE+mVra+mreRFTqc35bPr/MLly9OmDVezJoSz+alE2Ff4rZzcmH5aU+VAVhlXJWWVp4xTh9jb2/btpYmyO0AzNf/fcvVNrzcqVT89sCXHuOk6mczxCvwvT7PM+/YjC6dYFot8CzcbD1J10xaq+3RVp533fzVVHqXnBPLiGXS2p7fNT7QnppN4m0EsvRrPMQdypPOJqln4clZUDvcEAtyQKAmRQA7QrakWQR+/e4wi31EY9IMIltRxMjS2tnFTvcy9PRkMgykIkVF/KgbO1YsyMnSukc9YAEvEWpmCMzLfLUZG02PUpfRW2UeWOUJ4LTdTJFbF5uMlUqxidGiwHgSyiqKtXiVYEDkMzPN6M+vD1+iDLczm0C/naaWITQ4tS0JuDrQjAuC9LAQfpglwD4VO9Ffoq0K4hKLvEiYmvvPun06zFyym542GT0i0jol1YoWctECvNNQJaoMDMLKHmasEkXb1og42EhuT6xIJzR3MYdXhheP6+W1zU99LxDa2nORmddk9QNQ/p2Ri7acMx1y7KBfg0Z4GQv/t3/+j9MLWnQi1XJA23/Lm9L4PfCgNcBDeTbh6mkhjDFL0B6hN/e/Pf6r0C/Hf7PHPph4ikfe+9z1pBwJEf/AHfxTli3/96lcJH98H/H4dn9QN84HhdV2vRgTS1LyU3K0VqcELcAqzMSrVUQwGKvDiY2krPWTPEQ6e6OrKUQr3uhIW/Gby0Tkc8LRyxuutbQ4RUXUdPU6/3xny8zrSIQrcdE8EYhhmh3gOIfPWnTuIlBT3FPlM6a5rb369UWVUReeXR6gc3LMrvfz88+w1iYIR6P0nRsVDYVNO8aVuWkvbrNQOO333/f+Sao6/mqrR6R5ntM5EM4gg8edJ3KWiGk2EZB0YVQMnbp4kn0GBHJK5CdURz9Jc/cpxgTwdRwW0kySxH4/UMoexLfDdpgh1nt3yCqcRc2/1IEXdyqQfVIPaWEW6gHpKG+FgHafDQhgC85DNUhptRoFmZo5ghtlfy/eL80LDkj/otbkytmTElENh+8yiCC5iPKS8Ma2XGbbp+SIE1NAiZLS/SjemZ8zNlnrJKDGwEWWue/+BYtquELxFAg/eb9f+A+nAie40wmudRl8DenrzbXek6zbfSit8C20ekEHh+43bpyYwwO4QXK4wHKXRdHzoBBAiVB/kEZbObUsLZ7VGC4Olj4ABwqji4+L/GQH4QCK09X1Y5+lOx+SEF30NowJR8z3yMZt/Pw+yMISughALA2HvgdTesYBNuRKUd3b6my9/Jf3CL/xSzjn5uvrqq9K3vvl1mDV0ihd/RHI9rIw+/uZLf5s+8Yk/SavgHfaxicc4kD/5B7+b7rrzOnKll9LY0HYiq70AL6f4TKQA6gDK5l9PWxTseVQwvPbwWuEqmGN96ihE4efTHlpLguLGB10AC/5yGCLKO4wQXp+kSXIYo/LQWbx4CbUxDm9EdeQH+r9SAOBkz6n0KgMLJSy7ebSTO6654Y1GVRTyiH0tzHXu3ZVeee757BTDqLJgYPw556ncdLlLcpwXNVPt7misSXsf+FqafoipHqrpQL4cq29Lx8mFemgFt3Y0xwo0cbo6cbIkyswwi6W4cYlhY4Igijqcbl2ghz2AE/18b4LPm7NwaZq3ZEXo3z30+FPkanSHEhZavxHOzuGqGwoRf7hlS+e2E5YyUsUeL3q22likaC8xv/YrtDAyNSmHfdljKTajJyspQ2HseEQHB0yBPAXxNbxW6V0VwBQSzwYV9SY9VYSFRVE2MPUMuecE3c+WTZ/BkEpZ+noJ/02YaBv9iy+/kk6SIA+zVmfY8AuXXpje98EPp/mACIY5HiYimCABEY5njUYLrYA7aNt1nzgE22E4VcK/m08ZY2nHXHIbjS7nXZnE5CWV6XlRS/PBRPHd3iI2PmBIlDRAD6egm1VyTyGtrUeM3zeENe7k99Rx59o08hEOgrr6lvSFL/xt+oX/9it4PZBZ1mD1mtXpXlDHDgy9/KN5nqRl/gt/+VfpO9/9XkDdK1euTq+88gqk3/fBdP9RUEG6fHu3pYGepxlz+wLG1ZXaMN62juvSjIZNfBl1lEYAACAASURBVPYSNr9GVRwW2eTjoBkhp+w8eCDKB96eQ/V8rhrybGusrPkg+2oZPMKO2fPiOYV3znEHf88qiidhhGxnGqi6jKKu3vYd11z/BqOCYey0eE9gwYNOWBBbt7wYJ3pA3a81Khdf7+L/QE2meJBhVFS0O4Az9z/6rTS1+xlORpRpqFAPEfMfZVOcxkj808HFzwRWr7U2EAOhI/jI4ZPNeTFCBv3wYEaMEQr04a2Gw6hGeYhNKNvMX7IsEvgHHnk8aiHC6714NDe1BNkqvFQFdZi5FJnnkQQ3OzQB+L4Zoq8t2Ap1Rpu+RUg7jKNOltE+vXk0eYf7ymBJNA7y3l5TeClCzTN4Q41Kz6Xx2K2rpoQtG0E4CipTLuZG0GBrB4CKh2TR88H75w0dUwgxmmpi83qoQdJgrKn0UzJ49oUXI5cc0sNxor79nT+R3v3T7wl1WlvmfQenVQYJxPc6txVSOnjoUDrIJjJEcozOHHLL5QvmZTY3hp+VIPjSMHzQAboIBGjxFnENKfmiK9Z8JdgkgB/jw1J/kO7WW+l99XbuLCHv0uNxQRPRJk+TIqKcDz/6dPqRt78jQnrFMd/5rh9Pf/c3X4xnUf5xpfbu3Zt+53d+N/0QaN4IROZIF0TiSxG1+cQf/3665spVaWq0M3Udepzc7gB7CMY9z2/WvOtRRdpAiMbMLiSq9ZqV7M/w2sW6hHmxL05huL0QbXs5dBqJnGZSdFZm+1lC11py/ktXrkxNlC3qYXD4bMbAGwYhERhl1BJ+97HXtu3aFR7V4Q7msG99o1GNw3FSrleTbYZDdahzf9qN9HOMrfGCfKDlKa4xBUSSyacevBOclPXkOHNmz0xHnn0gjbz0GNMbaISD5t/H7x7t06gQy8BjLKRI1wjkrQKObIZgMEQUUnT12sDoia+muK3k/J6TL/rYYH1O18NbNUHcbeDzXnx1e9rdeTgmtJ+G7zeK7kWlDW8scg0nyEpESFqhTdlLswDAopXrqQV6daaw0wX1wpW0myiHpmFZPgiJ6YLZHdcUxpInnlts1qi4rDAaw78JPRevi9mykZcYTOdibgAbhousVpBu8XD6/Khz8TMnW+TjLRuapNIG4N8mSg7O9j0J6vTslpfToEVskLP5y1ekX/7Ix9IVl10Zhl9mNblMmkOd2NORG51NOwhRjp2AdIbBWGRduWxRmkVTqCCDnmwaG0xP431mqQKLxgUAxYE3BaJISy4e0UEDzMXltV0gxEdhy6xbOQtJZ8+FnHUbd8rliw8Py47MLmpKZxlCN8y6feS//2b66tfuoU9rSfrkn/xJuv22QtW1sKoomHOA7Sfk/a3f+e30r9/8JqyPTZRORtKhw4fSJz/xh+m9P/V2jKU3Dfcz2bASw67xOYzBOqkC9atLB7tOp372SRXE3IV4sBXkTs0MIzQjsstZ73qMfq7jXUdTOynBLNjvfRAEHnniybSbBsnLaHe5iPSinj3dCOtH3fVRUhmHNHgw1jnBknB4+959eCxoUII42MZ/8FST9LsMUpeYwks4YO340cNM6SBmFVL00IoEOye2ER65ZmWcJHXEDkhOFCvuPVufTt1PPUBXzVCaROlG1Oo4o1sc9dIEf2sRQiX1XJRjT4IaJCrGG0bewSY1ro55TRFayXlkQ/N9R3aKAPbRcTnOL9Sw6QZgKb+8Y1eQTc/wd1Vd/eNk+/kUKi9csjA8Vi/V+wbCo4Vz54DUWDPJjZBqj9gCIk0mGhct9spKCOBAuFzj1nvmmbvjAAVC+Y6HCaPCg8QBwOvGKSQ6pzfH8TYRWnvxPkoAIOcS1rKcg+ve897LfC5gdq/HcayUBMw9e/r704tbd2BUGDJUsLe9+6fSu37iJ0EzZ+Gdsnf1jnNvammfelclkFmbV4GUJY5ywMwn7Fu2ZBF0NH7JfAkEcArAIRNiDeW5b97EARVTrIERyCTGNETfiYZhl/Hhrp70zX/7Nr1yVeldb70O4EeAxlCaC5e9wJpZxJV9nm0752iT8hLRMekCWNryMsIzbPbVCH/6/PPxXDi44h4OHzqc7v6Zn07b8QYf/8M/TBex0feyic3DFjJEobJCzT7TCVSlQJUPoF+xE0M83jcEGJYpatJXGglbV61YQV/YJamFCGCCnx2nAVK+31xY7/UcMCOsw5OAck8TmbnvrqWQvJ7aX6NqSkRtagR6CPYjY2BqYrt9AyWhE0D1GpbRgmnCf/BU+NMQYwl6C4Z0kGLXtldeLozn/9+odLPmOjUCFfPmpPGu/enoQ99O1WNYNvyYbkK4kzDfJYLOmtUeclo1hBWVLLYk1nJyfMmRE5krTyzzQKFrN6s3LHihNFeMkwGpGWXhunHFxxjSNYDBjTm1hM0wm89ZsXhxakMObXSonxASpVNc/cqli4mVZ1nBDRTQMT3Veq7CqILBHhw/j3q9TRGO4gGlOo1TJ4owkJXUA4Xn0rh8nboZEchmsZF4rrxN5gq6uaLWGvmWdZpSv9D5XLkx034xNqmHDF81hHe9gDu7aXtwptkFy1al99OjtGr1RXgIZkIVAEuGSPLG1HvFscIzNFzZQuioN51FyL186ZKYn5ylKsO6Yx0yTmFu5JtoVfmQG+cHQ1DBHnz4cVC8BWnV2gvTt7/zEApKW9Nbb7kJxaT2dKwLqL8fUipeVPEeu7vbKTS3NXBwGQpG4dtTmTCfKSQVMX+3nMFrrmK2EtrDZcYeZjXEIfnIIz8MQvSm66/j+unTi6PO+7PZSK/oIdsDXL4DWtSekDMbhikSJXPWJpglXH8t0dBqwjmHYg84j4rneClE5CZCaZ/ZkZ7u9OAzT/FfIjXu+Xo84+Z1G5ihxvJYO42DBm/Lsxb9tRekQqUn1nX77r2x93yWd153Y1z7eeEXx1aGyqdx2GQ6hJrSqy9tyXlGeKoclf5HT+UDgFpJUlqFUbXN70jTR7rTQYxqRs8hciAVVccI3aAWEZfO58Zms0D2M1U51tSqu5s4wvlsTF5ChDIlDYgNGWBNMBhy3jLAwpzGiAbwfmP8ziBGZqxu56bHrZMYjY1NxidhXDhr2P4svdeaVUxYN4fg/bytSkK/Wk5eK/E5p3KzuQwZOjfsG+FzNKAz0KNGOBwcHqBRhQgNRiUKdIYHGnUq6x3SXfx74UqC1Gr5IVCfHGoJUHijhg4zlH/j9RN4QkO4M/4yBtAP6bMThnai+fCmO+5Kt/3oj0eO0RCevkiD+K86IRE9+JkejGw6hUr3Ec60Ex2IcjUXXbPng8YyA8tGFRdclBYyfFGRntu+J33j376bbr31lnTJpavTQw89g3epYeDAPFKEfelxZuUeOQXCSAhYSyTQ0VKVrrl0Rdp0CcVV9P3MqNxAk9QpByG9TnAoVoC+1sB6qQWsggwa65UZDWUYWRwTGRLmuvCorluU7rP3K0nCRgMDhmZ4Yz1y18kT5EtdqE3RR8VBV8c6zZ/bkeZxqCjDMEwK0Q6it3LxUvJC9g7Qfifh8cOyL/DaGs31eKpb1m9MZ+VZYnQVdl2QWwnK5SMrG7drJEtoD42Lhul3XHfDG4yKjtxpQb3n4UK23E+xbBf0lAARA1oODvk5o4rfDqAiI06O06mmkDbzgnmpFrngQ499P43t3wpDvDdkiofZjJ6Pi2h+mwlRN+v50QAmtcZ4oUAUw6jcFAHpZppPfAtvpUsP0IB/67nMt4L/V4zrlBtoyChzXVCxnNbhWw9hUBMMo24GpFhKgVFKi/8WwpeIWq02Hm4+h2JadG7XMK8bAWCxCC3qNwKK6enpkDVnSIW30lNxEMWU+fBEnKMaSHHtMhAyG54Q04bI4Ojlf+daWTbkYHpw7TH4Te/GNTqT6hgh08VXXZ023noHc6cuZEwRPU4cYu5/EUov+kwYg7lRDj4D1QPtqyWkm9PUglfL2G3eDkUeV3wnn2g+z+I085Dk78Ncxxf/zzfSAQas3/1TP8EsrJa0a+fBWLM6IpAmUFRZBZ3kJ11A/mZda5fOTxfOR0IMQKgOoRmnu4zRvXsAj3kaqlplDETA09ilsGpVmrvuMig+9IEJikQQa+jtdeomTF75Yj9O2jHO+laIGFM7Et4HkgpD1NgyWcy7Y0byaD8AAs2wrrsTLvjRCVgj/r55kR5rJTndGIewXNL9qIY9/MIzhNiq6U6lzddelzauWJvO0BWgQBE3mxpssuUwCR4nD7lU8pJ8MMqePHj8GDXAxa83KipdGe3hIQ6ePpV2bH05dR05HGpGgfxF/F4yyeM+it2np6Lzl/izCqNqBVmqQ1/46DMPp76dzxOSneDU6IuQyXrHMka9NHNK+Z66/NyYeN6owlQjMslo4DkxFfOsoiY0HihhRtf8uzWtMYVQyAenhNULIZeyBuVYnwhDWHCbIy3omU+pfOoi2YpSBb1KcZPwzG4vC7gFUGIRepS8IoMmYyj9cEjwvRjMZiiIgY/yeguB6kmMEHIMWxLAEDUQQywL0lWspa38Nl06/7aRPrLI7xSiUfDIWFdlJe59VA9LyDHEPVeRO95819vROV+F+A8HEqHf9JgsmLlrNomeKfNcjy4WkLJtam+iZ01x/eJxFQNnCqMqvJSxTRhUflHOCQUqCKu5x7/80j9C3F2UNm28ksigD8RsiIbBzhiGMIdQ3wFwM1treeYI+4AwqkQ7w9qm9+yEKg6gA888nXoBTJrxCnX2yfHMhjlEhsnROjCqto0b6UVi4gbAQkxdDPNgLTDYITZ878GD9OYdiW5wJ3bUw3KfzXSTKnr3zsbUefK/HOBECegMoIVrydkGqMVexOjtbB4A3X766WfSNXze+jUX0UuVJ1buhCz7/ccfhVQwFk2Ud912W7pwFrJllHFssZ7Gs6piz0p08FAfsnjNPghZBgji0zmQDZVjNKrXfo6lziJJxvTPCJ2SO7e9kg537ueF2ZCyp8rgRCgc5X/ESWGhclJ9AYZpz5y/gE1bmU5ufS4def6RNNR9mDCkL0Iokb5VnE4N9rTwHsFYKJoCyydr5OWhG4sUDIWyzcLFEjgQecttFyWbwQXTS0V+ICrH3zPTnffK2HigeRqZkxmrDDkd0Fx4kGrhddsmgvcXONY5JoSLqFEJ7RvySXUR5h5kOopAgN8bwxAGNSKMtJ8H32O4S/fxCCCGUab5kp6xHqOt5n79plrxzeRMDRh4M4ikTZp5SmsuoEYLPYYvj23dxuvT6g3XMC8KPT+a4ipA0tTsyCL6hph59YL5wCbyt6rRQp/fhjcgJLOPNgMZBXz+Wivy+bnmeT+E1+kkR1iLypE1mEcffw7ApA2N9NkchvQacWA9/ezL6bFntqTjyIY1ofW3cHZdunnD2rTxYja64V7xfqrijnAw77n3vlTXczK14nFqbBvx0OCQGcJDj9U1pXk33pgaINlOcV9kutGmOAncfRKQpWvrtnQWVLqeZ1zlfuAZjRDWN8Ddu4BwS/kGkINYhOBduumJSkTrMBkksntCpq1j/rz0PIXf56i9XrqOucgbr0sttO4bgm/bs5v5W/fGs1u5fFl6K1Js7XYAK/ZhtCQCrPd3f/A1jFGNUCB2Dlc9xuYAOfmvufvuNUbVy0kwA/dWK8GVJ7B/F5MUX3o+K8MWdJ1zCKCbzgfJk8jVd4xM0ikFvpZ5CDsSfw4d2ZP2PXEvJ8x+RqKciFynjgtds5YJDRQ4w6iC4uQRG6XKzFdzc3i6u1kilMrikp4oshVKfbzSa0VxVapI5EBFrUvAJd6xsFDf09Obz5PMaZiXpTkAiYXT+Z6LJWAQ7A5fHx7Q2hQDZrj2YTpEncU7CPRqODsIzB8wO68ZJLQdIsczRZaKdbyHE9Z2I6HkCAH5HMnFGFYjnxVgApvLWVzVJEazYTi0smZKX+tNvBYHA5zBqJrIP6+/5Y5UO/uCNFTRkkYZazONjtMKFV1ZLaMjI0DHugQsbikAWk4DnmNhe31qgeGiQaFSWKCDJQifc+TMECjYMvz+ky++lL79w0fSj7ztRyMPOUi5YoR7HOG0OknnsW1Ai5AtM//evXt3GqXN3I7xdYR9Ky+YizeOhvUw8Wmgat2QtA8+cH+aNQhvT+lnQywPNB62A9gG9UxLABFQ1j3LUIVJPScw9dGnqT9C6K7nQGsCVayVbcK+cL8NgDb2Iw+++G1vS7Wr1sbdxeHufuFA1aMODJ0GqTwCkLADgGVNuhCO4b0P3pd2gSa2oEB1A5zJlYsZ6g0iuffQ/nTP974dCPNVV1yRLlt7MWQBtDIMQnnmAwAgo3gxpR2aYaN7mJ1Rk52f1/C6KfaMnqo6+r9eY1THYQtrVM2yDYDBj2BULyIAElPhIx7PxclSWak0qkCKDN+0VGdUzVsI/wpXfvp42vvE99Pwkd2pn0l7I5zcTfWtac3FawoWQW4Q9Ij0pA0PFabgXs+uqtR+sGtXY4rRJtZ9yvDPomrkPllYswQ5NK5A3AzhIpjJdbWsSUErSyS95m3WqITT2ejC6KUSb3HiCEyY3I6B/GlUzt8dwKgcEDCo/qBCkIR73YYDElI5kA4Bsx5hIruzcoNMyvV5AMgKp7kZHXmUoyjwqn1gPqRoShMkUQm/VRJ+rScREnsyniWWX8tDvviKjTBTZnKyN6cRuJR21WpUEVnyIOKA8kDifi1oO7S6qeYstCzqUXzvKPObF8xpo+gtyyCn+hJII1jyhPd+XUPu5bntO9Nfff1f002bN6fLL7qYaKWTfOFUenLLFsQ8xxlLuiS9+eYb06pF54dhu5Xc1hVMQgxYP9yepzyoL0rHh3/wQOoYGkBvEDCMxN/+u7MxoZOwWSNh38y+5fbUdMXVIHNn0tEnn0ndiLA2nelH/532e5FaLnI6hOmoB7LufajZzrz9jtQEUx8l1wA6vDPLHYOo1b4CO30L43X7BnvTtddcG573XrzRLrySgMPlF61LV6+7kppdW9rbuTd9697vUResx6iuSnMhJswC3DFMn+A598O+CGIth6I68tPhQEqZ2rsPm+E1c8nRagGBKt+o+zcE7UIkzg5Y6w2dQuovoy0QjIrMR4uu2FiwTPgMEwiej4ZFHE2fVNO8pUz+YMr32GmM6t400LmNwcgnUz+nXCPsitWMzczUnKLmVYSVEUcXyXI2jpJcW3T3mhG5QcNjZRDC14ShBWSdvVvktxplJO2ebBloCQMK9oRoYybKCrmGbrueswBKCnsKIxWkUEV3FFBCRR/Vaf2vMHe/+nCcjqOcjCdO9rLRyZOoKx2EO9bJv8W9huh9UsPOvKdGcVCuSeFQBW/6QYtGyM0cK1SHtdmwaUiIY8GjOxLtLKH03LTu6qvT/KWr0hhjOYcroMRCno2aT4R/+rXsWc1jPJgqvV84fi2NABTIbu+h1rh7x7Z0EyKWC/B650LADLcWxxhrqMsDhDnAtf/VN/49rSHXWcKMK3O9Ie7VVhsPngtXLIGVQfiOgegra0OYlOcfDyU3Npp7xKFFADYIMXvft76VWthfDbB2HI4dtU+MSjDCibv95FLV665IHbe9NQ0Seu773vdTPd3jHCERTmaBGBky2bOSSKQevHXrrW9OLVeTj0GeFeTQR+IHEYXpTPc9dB91pBNRe7weo1q9enV64KEHY8CB73UR1KfN194I9N8CEHMgfefee9MKmOsb4AHW4XHqpIoJloXKFIcFa+V7SSfTw/p8tu/cnZ5CcLYdFHPNRReltcvkHL7GU3mquKvH2ThjbJrDeK4De3ZEhTyaFDWEyE3yVz6NSoMyHNSooAHNx6iYUeUwgn1PP5R6dm9BBCYLdVbhCZdT3ZYaVBpVmcNkOCTcVPz/MCy+YeFUGD3nUhnittgWOUTsiaLDtoh9g7DKD8yXfG0ttRMXwiJuXHFRbPWePEQij3ITFDlF+calUY1zOuewDxqXhsUJ1cf6DHCiKoijSmxPD1CxiSon3Smg/f1dSAJz6juX1xzEYrpAhSHYKmJ2veVJYHLDihmIlDQjculwhmiqZIPaRjCdPG8tsf9y9CMaSMgn0UefghVgAdXxNjLevW4L3jH93fKEHoucajr1oWYUYbtp/34QfQU38Z23356WMMZ0GuHXAJM/zlLra2ECoSOUxr0XjLsSWHyEiYnfpJN2Ggfk/IULuGIL3CKfEzD+axmIPR+1V6HxgaiT1XMA2GvlNEzXrk62BoeUG1xMboraz95//3fyib2p5ax8Qdov3FMGV8zLlas5wHWPogq1jC7mwzt2p57Hn0QTop8WFcJFe+Aw1kw0MseGS8i9DnJwz6XEUL2a8A+Ja9ke4op9tLo8+MiD6aUdL0UEpAzdLTdvTksXLk6PPvYoheeXo1C9atnKdOv1N6cWalUH8MYPE/Jeu+kaXkekVX5aMTsgIin3vLxH7MO2FGYTsN8Rt0Fw9hnyNBtvP/Jzv/QGo/IEcQE5PcfIGQ5hVJ37dnFDWZD/9UZ1fqSNoV9Mt+BrBklnywVL0vSWWcyShT6/9VmmMj6W6lFDHcf9e0IsXMhkkMJTRU2ocA0R/mUsOwwlsiyRKL+E0k0Wg2FRcul8reFL9mgxVC2sMc4KvpeNqiZEM5XHks+WvW6pXptJtBGwnP9jOGr0ae1JAi8wrHC6RqXGxjAhoEVnu3EduBYT09XKAKQY4bVKZdn23kUH6gC1GSlJkbfhmS/omMPpvwiSMD+HcT8il4yztbUZEReoSRZmpXGJRjbSb3QZ7IF5S5YwnWMmtRK4ksyCqufAMt8qL3uUzzZsEwwJUZt8VHIQDaX77/1O2kOdahaNeXexARfNmZ3G0LR/6QcPprP7DjF1cWVcw4mu46lj48XUGBeCOlan3aeG01ZEIg8BFmzn98dBumZyPTdtvCxdd+mFhHGE42idVyhy6vPnI0e5d8sFjXji6RwKwXaUEgSp+dRTT6euR3+YWujpqsWooisZ9BLuUqz7CGveB4Vs0eab0+FtO9MEKsntrGetBhWDep02r3nnbt8hPEnN6kvSzNvekhKSeMpmGjWomLGPYvS/kx/1MIjB/eS6br7+BvLD2Uxe3E+r/yNRGlkJGfm6qzYygaYael5PhHKb8HoVxtTFhEUnedSh/WHhN/5YiyRnNsI4S22zCoBpnM94Am/14gtb0m/+t4+93qgmYB7HJjNk4ob2E3vuAgFU1P31RpVJtOWcqKj+61H0VIR3rQv0VCRzTJg4tX1LOgAC2ECs7VBj2eMdxJ9R7FRIMZDE7KGC3JztIf6UA0ait8r6jadU5Eq2eBjaGeaVHssHmJ1nvFsQZQv4/xxqmX8eNaEC0YzfycsQ6FH+q0aVwyEpKYIkIpeGfTF311CQRTeHMmcq+6P0Bo6eGeSBDQBcnACO7TqF6g6GaIg5x01DuUEp624aLiV0nrGFAlBhJuq9LTw8ZdLqyLlqOP1bUC26ZMPlaRYD3SobW2hnwKg4VRs5sKZFETLfu+joOZ1CvxeHCnJmXQfTPfd8I+SyV6CeehsCMe3QdMZHT6dt99+XhhnsV2cOZq6A11twx3Wpbhk67Dylw6fPpJfRXzgCC6bz6InoJriE8Gn9ynmpjUFuVdzT9CjIuVzW5AQe6GMD1a3k+jkV8lpGeZTDDVh8z/e/l6YO7kwzoRXVyDd0GICG5axhDpxuFIrnEHqdoIGxgraRVryvB1HU2zAqQxU9ERNSmcrdkeZgUNNXrSHeVbHWwNqOX3LCbS+m+x7+QeTS5pgrFy9JV0BxaiTn8WC+94EfpKPHu9JFsFLWA0jU2NZixy+Pvw11qmEOvHFyZvdjNTXNBhBPc/Pov3PQg3m8oTL5ldNUJtgv1hQ1ysuXX/J6ozrRdSj6a+zlt15zCHf9qv1UIDZR9rXvKU5IDUHoOSvnOILFL+ckzSA+bWGY9gzqL1TW0vFXgdVfeSY1IX023URerTq0/jKDIAMVeSSKa2vc/JqoMu/vAtpmYbUbY1xZFhEGaGBaVkb8/FPmfNajyo7ebDUFxF4ge9mMynCzoOdEhaMIQHlwpW67RiU9ybqU8LmGJQcxaFNcu3meHthTTC86Ki9Q78V7mFMN4PW9OnXi7R0zLLURThXdMFo2mXJtwtV6qXqn9rEurXiXtZetRyUIQ2Kih4OcZaW3tqOvAFDhAZUDohwwl5hebnGcSk+98Hgoza4id1hFiDR/VkeqiTAKuB+YuuvRx9NBWDOa52pIuh23XMf0uPaQUj7cDYiCZ6yqbYniuiBBHclejSNLR+gQd7CaMgvmdZziUdsyPyX8rcBLxYynqGWIK7L2NEoOEvXsv/97qfrY4dQuLSt4gqpLYSzcbz+H4Mxly2Py4nQ8fSM35B5xb42ricG7DRFKT9Y1p9l07NZt3JTOsibIsgqhxROFD5EeevLR9NRzz8Sp3IKRbwToWQKBW66pnvShxx4hBHwlXWeetXxVyEkrElSyWyatP6oFSGhdRQg+bgTiM+TZVvLvOg4mPVhEaHwq8Up4UP/HVLbXG9VRBiJLB3HerhJih0gwt+DWvPngZUXYVJJqrTHlhH/KgVZhWI5CQRhzwWJQMMqNnIgHnn0s9e59NYxKVSUVbVoID6LNofAW54yq9FRhTBlY8M/58E77yWzwMJMAKbQ0EcBsJmUHbXC/Sg+o47K+WRpsftt433MiM/5MFEwv5Tbg/XLhNzdLOmlk1FYUKVJsqDGJs2yGPHEkLiFrV0ic1f5ZG1vIzf1kW+jpcglA6L8g30ZLfv63/McGWv8tZ9jSPs7rVnAKL1q5Ik7xVgxiOnoP/eZ0eME+Br4JlDdxAKr1Ycv5THrZatjMVaztAMjirn07eY71CGEuCKkvN3Al13ACJPA4I5Kmo3Q7hIKwIi6t1GuqyK9moV1XC+H4BAbfNnM2m9rSh0/fGwQC8P4JBSvwMFaT1ARRGlk2STwC5bRVoGUPOYC7iBsCPphGCjBIW3sXYEElGpA0rURLfxZuw9RZ/2boRGO0CFUgl6Dki09D+lUfbzXoQU7Lzxx0y7Da8QAAIABJREFUDpsuviidBWGeBLQJRaT8RGGAjKXv3H8vqN9LrMlMmPyXpYs5VOq5Lhkl7hxb659FHu2mm9+ULnCaSHGQRjlHNDrcPw8xSj00SwLvy0OMvcJ7RHjLcwoami+NY0giA/u/jHvK4u/TLz2ejh49hIb24qROwC4+/PCevcCZpoBucgumseMLaD2Ll5zFqDxNRKPOGRVuMw33pJ2PPZCGDu1Jzaj49LGQbpoFhDOGmVmSTPeec5oI//Qk5753PtcpofKsjZ4Nq2RcRB9W/LswxsIo4/7KPC0iwrCcIrzLhpnfN+dQ2UvlhSzlxTQqEb/MnMiMimhC1EtpfEUYGhxAeYRRW/U9clXIVniNzhpGPhAsjGal2jOSagU3lCLAsGIiCSig79veMTtdAKDThLFMETU0wak8w6QIu2l37NqfHnnscVq+oZXxuw14h1YF8kH2Wgi72wgbL9+wnikajvfEQDFoh6SpV1+JIe8HGt/D78+3KKzmAnWmOk7lE3igtjWr0qKrrqAmBSXPOk0cboJSedOWiOy0cTYykgYSnaPfUkfNOhoSy+quA3SZYApnD7naGNxFD+sqdCVUKZ5OO3sfyX0lMDUBFGvJgRvvz/WQ7DsgoIK81MPBKETN9EHLDQAL7UDg1YuRmwb5y51g2aQyLZeaF1Smf//edxi0fTJds2ljugjSbCOlB/vGZM8I1w+RD1m0XrxkKZJpeXicu8FDMf7mFglEOzYCXgrBIfLfLvZvF2H7hWvXpgZg9ePoyEtimMchZL5n39rqRW+QKPv0l/5nMB9Wwuat5kGeorLeSuW6nk0iW9e4M8Pn2SMY14v3R4s49+/ku6oYpo26KGMvJ0+fSDseuQ/G+kFqJhVQn3oDKrZBMVoDinwqUJW4rYyw/EejKhjjcedl7SrD5SHrFcaSvUWRpudTpTgAssOLX87GW7jAcx4wzsPzJYJ4Vbay6PINowr0qzCmAn0MJoO5RHAQM7E26z1kLlqIbGpjPqpojfeSPIC041yhj2JtfpRhcP5qJWhlK15jLqCBoV8NJ/84az8E3N2HoOZjTz2ftiAhoHyY95vbH23rzwhdx7y5jLz5cBBFPWFnQSC+6qoro5CrqU/we4OHjyAEycD0p55B774vLVp/YZqAalNFb1EVrzsLHzNz7/Laln/iAPMfZwhjVe4ySMHLVqqOxDWqZ1FN3W3g5FHEVJ9P/SgTT6M+qbKTM37Nc2MQhXk63rCS70/grYXBBTrahfBZwwlYKyO090xXUIUibyWtG5VockwxpH1cxJCSgrXQKtMMvaSHA+vaxfidR598Oi1evCytJeStU7XKFSLkHgRpHWE9LD34mGqUGrdNXhCLZzhIL55Dtr1nyQm1DpcjSnAJXsXB/BAak42JFwKdy5w5grimamC33HhTugDJsyMwR5aR+sRzLj3V57/+VzwoZvjwoB0FWcvpdYFsaB4cLTPZtRXgQs5XBCuIyIs6VUxBh+jZgAuvaqlPQ7Rwb30YRsWRfcz55d88vFk0FbbjPoMydM6oCpdSGJWbLLvk16ByGpNbp0D4coiW+X/RN6NZ2O8V2wwDKWpgeTNkY8qvKUCRwrDOhZBhgEUhujBePZibdDR0BXnwTuGTHqURRWG69Ghl7UwD16j8yp8aNlYYVb4KFpI1PEuSEp4xcsuCGqagpLE6B1o96r2eiCJL9XgfmzvHmETRS0/aAw89BpNhX+pFAMc1zwz/DOCMk/+uvWhteu973ouYaldwHC+95KK0kMjDqSlle4WNiZPUDV/+1rejhnjR5itTHYac2z5sdReAyW0b+U9xSEWoK+EaUIBcS+mxSmD2Wsfb2D5PJ0AvMt9HnnkiVZw4AoNiNFXFwZFD9+AqBi+T1YizxzyI/Qa37p/ufSC1L+1IV25cl/4NjfRNhHhrgNlngG5WVNTS9VxFNognl6zMAT4DY5u1bCk5PF3MiPpMgcadIvc5Beq6gAF4dTNgncSRliODQRjsI4RyVdyW9coajKaS8JhEK8LwHrzXuAcAa1BLh4PI3kFKD702voL0vkytb5SDdYica4Rn5V5op0j85pvelFYuWhYOAZ/4eqP65D9+Nl1GYryDYuEpWpdnQxRsZaEka1SzkNJgcj6op7Ju5QMVsMhTBe1+dLRLIyfdDOou3Yf3pu1PPpSO73w5zSMkMX5ugzQ5C4Qluon/g6cq4O4iILTQl0Oz/GBLxnkZ7mlU0XZRFH6DQxi5n97UbaC2QvYKcdiG4fgZ53X9ziVu8ZrCY2nAASta/yL8IByRSTHiMDkZ6eZaEl9jKTzJ8gSPGOejTJqfGwZXGLPgSoF/x0DyoD5wehainYq+KAE9KgkUdGmMz54HCtfBhpKoW89pOEwe1396jG7VnvT4k8+jrbc3BHGM8aPzmnsLSTTe48d//McZKvBrccrH6EyHBUSA5BIU7Am+M4NDYvg44Rk6483tgCOEZ3kAHosWL873mOHE/Czyv30muZvXkTlOcJ/Oye5inwbc2nMfgpMwaGYjOFPL0Oop3ifnqvnAiQIu/xU1s1ucPozUCai1rfd42nqwk+n2XYj1tKfrL72Eyfa0uB+BXziqELPtNASMkre572Eua8xBbbBEWlcthwd4DQPPHDNqv5gZWZhy3LH3P+EQcZ7hjABA7O1S4NNCtc8ZKhKH1DiHl/ruNi4OgAF8/Zv/ioIXEmjcn89jBcSFx558Et7nUFpGmrQGMdOVYAiN9Im5TtXlcy491Z999QtRGXfywxQbaY4ilDyUBjJRjSrbE3eCC48O0aD1ZBTwvFE1piZOjekIrBzr3JV2PvNY6iQMqCTJ7UDYcjFk2xaM1baPHP55WJWeyhMt+5rMASySxtJz8Pkx40n+l3lVoG25Zd2TKGJ/T9pzGyFvAk0yz/4tWizKQ8FrjxzuvE8856TMhcKY8VbkDc68yu0fme9nThVbNH65CN9UUXKcD7lPwB3+frwss02y59KotDu2mHllTL+wjFERvWa9kJorCUnWMnXDWbtuvHpEJdXnOH6sl3rSQHqRCYXb6AQWgQwBpyIPDQF+ttSv//pvpHejYSEOla/M+mNWysq6dpmFEfXHWC42FeWUCYqmduvKr8uqrdkb52Q18N/873juMDoYS4qOcrHm7FRCosMvPpcOM/Sggz6u9okhcjaQNBDDyLvCKPWVcvTkWmBU5nIY88cZtzN94ax05123pX144avXr0kPf/O76WaoRUsxmgag/XoWzgMxhgzyTmNQlsZAQQd4x0G8/4JrN6X2jVCWEBpK04TZSwDD+/ZeBEa8TroJQBfduzXkRjalBZmNwzKWIxBH54GNp+fpBO6kHGCv3HEYIY1Imh8jlzIdcC9v3HBlWjUfNefgfJT8+teEf5+752/T4cMHUXUlDJBRzgaZSazcIADBJgrAOcKD7KniCzccWnayEohNq9gITUiATcOtHd63I+3d8kw6uPWl1Ieouxp8N197LRoRxMhuKB/Tf2ZUfi90HPKDKNtASrXa0EMPhdTcPRvQuoBBcRLGm/qrAbPnU0qun2TaPAdYD5Zb5kONNgz5/J/gEvrl+3rCsXNVwLXjeBD2s2CFLIo4FCKXLET5+bjov+KhyT0MUf3ISQzPPEQKDQip6JmDHG3rGTaDy4bhdiGGv+zSi/BUy+IUVSWpmVNbbcPuk+geHu1D5HJHevVVmNue9npV30gAB8XYKg6zz/zp/0y33nQzjkbuna3ydDyPHuIDITQ3MOR8BspFGMDkGaZhYNwVVS0cVPaWWTtSy8+aTF6PWMJYTw2fzce9nIatrz5DIzOhzk6vC8/dR6tQPZfRD7XtyA8fSnPQL59J8bmaa5qUYFuE24DuYZzh3Q3M+Kw+crB7O/enl0/Rj3QRdCyADetE65cvSutggEwaxoJ6wnYMECizq4wOlHCoAR2tJiyclobICee/6cZUf+llGAoSzAW8ne/E7gUOPJ5jz36Ufg8eoYGV/B4eYwVdytPhXgarpvBrige4d/yvh91hpBi+RZ3N1p4OjKmX/rBJ+KBXXX5F2rT+Ku49jzAq1cbO5VSf+Ze/TidOHEvXgv+vZDDzkf17gjLSIOePTRvsZz44k2qzJsF0DCk2lZQZ+4SIr5tbOSVw+Z27t6V9r7yQDu5EI4GLsu1h8w03Md8XomKkZ3H2FZ4qzOAcqdYQIXiARfhdttkbfkntnyIGto6UlVyLr9jDOWQzz8iztBzH48bOoU8YViE0E9MUnczo/4pIrWRmZPIui1oUmg3DhnnYggMiXjETVu8ni8EQptw0vE/kXQUaaItKhu49gPI1KXsdU9nDmvLnuMFOgsJVAOSsuWIds5bYLNynXaULQQEPOOitl5nHE5XMjHoWua7tWfbM7U4oU8vrZ3CQdXTMTH/2iU+lFYuWFMMDACtOb0HL7n7Pc8bUXMIozTX0CTHooPtFZo+doci8DiGTlRQ0ARsIeXzOsWCWFfjrkGM9nd3Fs+4jv/jhE0+nasKsjbRdtDTNSVv37EzP0Iq+mEhkFSf/UZkTPSdSG1rr1YrL6J0jGtBb5/BSnp6kaE+WKcosZwFIHoAA+wC9Tso993C/H7r77WkuBdZpaDo2UCieEQMbrIdmZsXZyPsMBwHL+IABDzW0K5bedVeawZjcoPiGdzTisYAMGEK+tQ/p5gra/yUzTxFuT9H2v+jSNamW6fL5T5n9ckAG3H+WzuZj6RtMfrSX7pZbb0XDsDVQ1Tk0V7ZSRsr3Vk7Weo2n+ubTD5IA70g34E0uXbwajesd6dmHH8aF++I8PSL08cTnuSB7SaJgJpRn2weWX2UFGmHEM7ApjlDs2/3Sc+nQLuR24X/NBqC48ZprKIIy8kWj4iIk65ZonLdT7P/XeKoC7XNzWsmWomRPlfUjJ6sXoVjZsJinu+eQUuPRYwZzI/h+tq9nT6VxVXHams+YYEY0F2CIuVGhgsRDd2Nbg1F6zFpVP2z0UShLMRVCTXg8XR5d4z4skvnwnBJ8BVEC78uhrEsf16XkFy0bhrKiX3z4GPd1AqNaTJv/PHQkxrm+0yTdx0ie1zIU4AAn6/Cg3q8qPf7YM4i5bMuTI71wQvFWNekZ6fGmGzelj/3yL2e0zZoYssjdXY9RgP4B942Y5owOhqxdCvhCAXh4Kyf8IEKRl9IrdS2bDg/muMYyF7RBkoPkYfbAfIZcX0LNZ+/+/emBBx/GQ01Pt7/1rrQA/cUnaEB8/InH0gKK+rdvujKN7tqdupELb0AXEAw4Nmko5pbMFp+Rnl7NCg7oUTzBBEY7SB5+gvraXAys79jRVG8+yPNt5BargPaigYVnaFt9QPAakYYfRgVwwuv7yIeWoGcxh+JwHv/E72h8RRg7RtjX+fL2VImskwIwo4re8LlLN6wDtWZEUEnjiTXIXQ6GggOUGx6CN3gK4ZfbkK6eSzE+h4zm33YVWOyWMJ3/nPNULx6CyEjcuGjBgnQBfKpODOx53qiKDSLTQsu2vhSWH4z1LNpvRd3pDsKbNSAmNbjhnlPHYWGTeD77ZBjVGMjL/PbZ6ToY1/WOhmRxjEJDruE1p3wZBZfhX8n9U5Cm1PsWkZsokDg3exRoi39PRcLCe3KddtTWgCoZ8mVwxUvP5QAJtlKCRN7CX8YpmFv1Y2RP8eVpOkEsPka4JJm2H82CYdx+aKFjkKowaZjFUsYBn92t+L6nV+7x8cT0Pf1xOZhATyNyqbb8oJpyGMFqNm4DUgPT8ViHIdweowX8ctas8xCzkdBKP9k9hFfYQgj4SlC2olnT9/fAIdz62C9/OH3wv7wndCFmkMvs2/FCeuj+f6BU8gprNgTYZEMkEscY9vQapL0g0c6o7MBjL4QyRRg14kbKt+F92eH8Cv1QDmJbduHKCIm7YJFLG3MWlF2vvUDVx4lwZsG8X7mATlxCo4P0ZE3nkGgQZVMrn/eULhWy0oTHttTUUJNyH40AIIzbXwXyOcF/PTBnKFBpJKLcgf918jwcvVp+p4q1mUbYLC/TQdzKfTsgYJJnOYpnq6TtvU09dg55PaL3GjqNsuhBUMegj9VAHKZ0GiDFOKBRHSrGdeZXHsAeeOynM5QHQuOCWpYRmjPbZNPISPc6Zde0z52bFoL8zZ5zAQdbazED8jVG9SQ8P61PUucKmLoHdyL7zBQ5vZQjtjJalxNW431PfntJzKXsfJSdXKOCDjd8kPbkUSbYbXnykXQMZoaM5kUd89K16CzUOl9X0OANRlU2KIZRuCfjRMueKfIoybQalIusl5IxbANhaVQR9uXQVGNvbCa/w8hFc/xTTvnw5xqV4UwglyyumEK8v59TkHczx9BxNtCUovWDHipifdvq9Q56KlWYwttFS0zBNrEnyy++FxB7kespdxZAevG9aHBkkw2B2A2weWoJexZRI6yEzeKQ5wMHDweLfiGh3F74cBOEQNt2HaSV/XDainaIpFDzyDBOHvY00LbPfOrj6R133oanEgYYTN/95jfS1//xH8kJGeaH6MrokE2ZAF8YUwh2wtWcAeBQC/WnkvzIfDBEbmxxwUvl7mqCU26jijDNArOs9GmFtAG7i/yKHjV5i4q5ON+L1w4D1/eR0DuN3pGiiuoMwqkbYmPm0a0oxaorInEVwzvrL0GDMmCw+GtdVN5etO4YHsfYH2hSdDmEgq+zuPi+7fWTyihABxskNBvhuhDFAx20bJF3rnSpKH9gU5UYX6WHKofdTAAQ2UOyVzSSs+wTOwPU+TfKiGtlDxje+/uG7P7d+iJ17+j03bBpU7rmxs2pbfZ8VHbnk+KYW73WqDiRAt3jl5agiNRF8rj12efOG1UACwWrOzYR/zb8cawnJEqLZU6XP0u+c4xOypPHDqVXn3mSQuBxuFRAkKj5XHMlqFaETfAEjbMj38jJ5+uMKsK93DbvyRWGZQGWrwj1wpDUteN7fF4UYl2/CPMyP3EWMH4TfLro6uC65eWVOo96XAU3wxA0ntg8ucUkxGYihFMTPedV1qkCVmejGVe7KZxwHkblvZCfRStGcBnNc4xBCyQyjqGskx5gS7TxO1xFo9JL0VrC92aiyTcLsnEVm5DjnTlPR9MS9eK5rsPMfJKcu3UncsU9TAChe9XT1/sOjUSYBM1109Pff/Gz6YqLl5OQM/y595X0N//7y2nb812h1jtOzUi1qRE8rdFFsBeUfsNT2Jg6k9E89ZREXBMb8PrsdiWfCpVd1rrKBj1oUTVKEbBGRi7VoG9x73oZDZl1NQVo5HX2IQ3z+7H5OfW76TMbRMOwWkIBLUKqENtCIf8xa7DnQrmfVScfj88JVDeyC/dbxEiZbODm4X096GulUgFaSCGTwaIKlX/XaEOWOzx6FhBSEk8phSmJmbx3DMbgTe3oreG6p3jfWiKpOln2GFZJp7OQPsI9eMB4CEynedT5AZfTKnINrffTaJh0CN+aRbA9XmtUz3L66akMgzqgx5zAqHYhUVbjBwOJh4+S66dhBQhgYsTmxLKtUY0o76Qik4pC6AMc6txNXrU7jfNw7EHRqDZpVI4BNQdzUQKoiMuIiwnk1TxBNnrkTwVsHgYFiTWGA+juC16e+ZUgiuGooi267gJql/s1C91wXVGA3ATHxsDy10LJyd/Rs/nQi0kekee8Bv2TfuqDtUYV/D1+V5lfjSxiaGtzoX1OFcV70rDCo+fNUPafeWehc+BBIWXG+hefOUJYOcRJOUOqESqpM6G8VDI9sId8SiLuJRdfkk5BMD3GVJNt2/elg0e7MRZ0ABFwVGcvNrxfaD+sWjwvfeWLfw56i4rs4MG0Z+/96S/+/B9AuqTiEOoSBvn5IxiMCbhMeDfaEC05UnjkHypk0mDdB+hYbz8GcOGT0UAmWH+lFeIZ8XdDTq+hhhy5gYjAepTNe1O8h0KgkoM93LKYDoP/MKrTeDCfbQ08RtvR/bIXLML5qDvadTEC8wZ0kUN6jP0U9b4g83iIZ8TWXjwPU41WUcwZhobUrGr1okFKALigaG+IKHnZJkMPNXNpqVzeZ8yE5r5zacbxOGIFjtiqClpXDMrgvuvsFI9QPoNCXoO8T+tYl9I6sulNtzEYwsF2M9LVay99vVE9BxUj+N+8WTuh3NF9e1Mno0JqPX2VinL354y80KcwD+RuMaxhErnubsbZoEPQwCZTm0BvNcwc1zOcRhP03pirbdq4IfTTq/R0PNhcVM/vWQRKkTudDWKqHqoQdymMSh3zmFsVXxkM8Joiv7F7lwcYfU0iVvy9GQ118yRXRM8kq9q6UKjQ8mWfVUCnJsthrHpIvZS6GBpABhJ8z6AhmQM4eI0N70MyPHP4tA/Cz/PfWdBGQ89GlYVCcxu48PyZyNP0VDQLYgwj5GzNUIkayFtmEqNPZ5PuRRfCjb0M1vZRRugcZWCeRd8RJJO6MDLVjKrYmOaX7rkpgKHN11yR/vwTv8cklQGKmEcIER9Mn/5jpiGeYI4t11RFjqEBqFFvgp41OVwHp4Q4tohN6HwydpYDzJrZA3p0J122yYLhf2PBru+nUEotM4CS3A1QWzDrYxg1rzckLGuHvs8cQiPXS829M4Z8XI+w9AAlhGjTcbO6Thx8FrVHkBfTAHL+m9l9OfXO12wrjXt1BDAkFLQEZoDWNaoaACjpcPVETz7LXgw5DhLubZww2/46Q18NK+cFeSCGBd0BQj5Z6bLWfY4+93paRpq4P9tjqg3vuCaiXtKzs2nN5RvSlXiqMQ6scb5/1ep1rzeq5zEqvZQX30gMfBSk5xA9VQ5Qi81vZV72QiTHwsAsBpt5kkU5Qn1rGBXYZpjWtgj0dXcxTPsYtI9+RBQ5KTCqBeZU1wBU4P6j7SOAZHPF7PX8u7mU+VKWezbMyypJMW0DgzJ5jL8XCJ2W6Hzi8BaFUcklswt1RDUdGwklupYhGNcuXWcWjO56NpihqA8sDFj41/BM9JWNeoadrxCIPVI+EL2geZg8vz6gdcMXH7yAh8RV88swLAGc8MC5LhWbRem3MFTeszQqrus0D3ucULF5djsd4eQs8y8InXhb1xeS184C3NkLe+LAoWPphS0gfgAxxximvZ8cq5qT2UMn6nEY1X/5yR9Nv/Er74cxcJR92pueePTB9IXPf521h3yqN7YFiA3naTzM6yMyUNCU9ZB5YYgWWoYk/uaIDjyvIs+okwStJNis2fy9Np0CkXSS/SgGFp4mQjR4f6y1EYPycxqX+aMbs5LnbdeD0l96L5+1xprFdE4Hy9vw2AMny2u7yfNzdv0EqdzoPiOR5xi/KpdS/mQYis8nI7ZGCnUcNgr5aGDeW9RTdRaG2uT2g3jm0FeJfAFddIzM7gmnSA5jWL3oAppP+vn+qbEdxx63cAY2kcIg4Xnb9rPq8svT5XQPj2pU2MmVq9a/wai2vZxrKlxADRvhBARBjcp0T5ROON1Tw4sxdPHknUFy6tSEV1G9qSFuX3pBB+EuDXqw3QeoVZyBwDiFMYxiVHOdpE5i10Soo9xyhEiFUeVNL0bKBldsxTwp9CHKHIqFVR2WBSznQRlbu4jVDOOK8KsQ5cxQNkW70JNAa5vFCTUoO0OdJoLbbuYht+MJlCk2tvaBxSwmUT+RIoxbea6RmDOcUSD1zatjU05L/XjfEQzXU7PGTWmvToAfMvc5/V2v4suTPBgVFmvNpbQB1k729Qj32UDup+yW3LUOuqKH3dSUKxYuXBxM9J0IsRyBNrZn/2FysGnM6eqm/Rs9RjZPeFQMoZrC7v/4jV9NP/XOzQAWnXiq4+nf77k33f99JmEqikKrRj8tFY4bMpAZZhif5NbqGOJWimxa8+dAImwyXBVcmAHbwEOhThk18iRHexo+jbOGkq8deaMXcN3OAVls+jLU0htoLHoBDaqZNhXDS71FIMDUiexydq1krBiuWUx2vaMxtRj8J9lVpE9QyDnAUbiPsoQHrfr27g/FgWDJ8zND2xhHJKHWkA/PJBo8g41sC48HgsV8D0xFTaN2WbaqsKjaQbyGL71gjmzcQbw3h0QtAM8U678WRsUV19+YxvFg4/z+BrqR/XMOUn8W5kOEU7yJ41G6qRUcPbA3j0qJXCvXGjx5hHH1EE473LN/d9qzexeC86iSMkZnkgc22Hsq9UOVn5ThzUKNQVSUSHvT9ddG41g2qky0DBqsMK5gQ4AF5k25uOtChSKtuZPcuiIkjAo9T8KNXqmeg3rswv0BX+d6k5/rwmmEEQIKLWk0vI/giCCDarW2oFtMNkGOzwh+n5CpAEUWfRFW9+TTK1nwVqHWWD3ykBgHZHFUwzZPywhY1MViC/OxBcvDOppGNcJ1jHgS4l3nLl7IcIVeZJAbASrmxRR317YZGa3DiO4fYYD2QULAY6ilDo0iE0at5AjAhYanorigQgf6fp/70z+iZAHsPbwrHT+yPf3D3/xb2rm1K0K+asbgTE5VxkQUWSH9MB48IGv5mdduzuO6+bMB2sU9AKIVhYNS75tlB6JMjmz3PAyLTcWaDQCb97PZ9dp6u1DzpfTgg4j7jxzIzwU08HAL5SpCM7yW4bFaHTOpb7VibD5SjSKH774+H4A2c6rlMYBheQrbOV0LKGCvWA2Hop6qh3Z4kdkYmm54aOcx7y9IIWjhs/bLco7M8rrw8hnscj5VaOQXxGyfmQBGAFb8Pd+/NTtkJjQyxVrJUZ0dcOXNN6WbGRE7bosNn33lqjcY1XMo0mr5PqRmNtBJpn4cIa9SMUf53fPshZxvNHJiCWzsgpXc2bkvXXKRzWCEfiePEXN3Y1QnQ/YqNjeeqoXEc/NN10c9I2pUGpZnokYbsLYggqRUWxgwKn7P/2bpZ2k4hpyiNiJrihoKa7ORrbkE8hbPMv8JVCxr9uUhbU63yN4vfhyoIz1DLLTF4UhWBT/0ZELdeihaLUaAz4OdLk3TWB0mgUwMCbVel3xCT0Y3pp4qBm6H982dzQFQcHNZcibzVA3/hs0v+ByIZQiIAAAgAElEQVRzqUaklE8wJbANtdd6mNcTIFnTeb9GakDbduyIETJdImesYQ+w+CCb9hQhiuGpIJZ5ynrW/lN//HHKFvXksDyPfS+lz34ShszRUUAE84c6NnNznCsD5ESnKXd4QImGms/UsMnMDd21TjAZxFsNw0OUqGNo1Ea47GHRC7tBr98AFG1oOB7a8WfDSFwfp28YQsXtCt8a6rFGPmk3uhs0JNvwLAISHkKt9Eo1xjwurgFvbXhVFfkOXoXNLrQ9CJfQTW3uo3suwakW+ra8viHW4AR66IJJfoboowe+e3YQD+1nBgmAK6lmbZtZ2wZCugb2pBMSBSoc5lDKjBst2fKjHLjhbOSidn9z6ERCjPzcCO95ERoiN95xZxp3VrJGdeEbgIoHHnskvfTKlrRv717E76toNV6KzBisXtE4E3lPeZNtk0I7VdkASiXvgaZy+nRPWrxgLnK4iGYCVii/dRoWhX0syjFr4dX8zg2QHpcx2sbCm8l85GoaSWFUkxFP49n0DoYCwq1BdyicUITB/j/JqLlu4CjMqBOFiZY4YqYLBWOBTSLCNE5ynnXWs5GGYZlDBRqXcyoFXvRMonvjoVKUaTGhvMSa1AEFV9meUaBBNhgaFuShcRhogY6JlGbkL9NYg/bkf/lSCkajUia6g7WYRvgzREjSBFo5g8r8GGvQiBad9RXbvg1BPTHVtBhmIIPXrQiN/DtFX0QmZaq872d+Js1k+vz0iWMIob6Q/tef/CWNoZYCDOdEtUBpBU7MkdFBj9Z/PMgZDg8DlMh/OGT0XtbAhsk9RiXZcuUicQIAwxi4Ibn3G4+B91LvrikMl5+TixjCRb6FB3Gt3Kjm41V4KL2USZ1RyADwuuieRqTHikgAqFoDs5M5I3l+CAcHG/x0HyNoza14lv14LVWt/CzX3PfVME7j0ZyoMoP7yCUMIwY8GyGjXnfC+cWxnY28KPqSL3bM6+AaFAYygtHzc5izLn2Et+Z2XruD+Ewv3GUeovXohVQRAi6+aE1af92NadL74jPXISUXe7BkqX/yc58NSsoixjJO4+Ir2FyXouzpcBfZvZGQqrHAf6vVpeOkrbTgR7dqJafAUdA+jWqCnpr+cMdA6cavPjjeSwj98ksvThvWrwvBSBsS3NRComFUgh+GW+Gh+PK/kVPJH8tUo6ibFrCDyKO1kwpOnqgPFUaVXVV+v7L/SQ9oUhv5Fg80qEiih7aH65n4WS4i54kieitbxaOZxIKmjBH7kUT3ynKCIV54JY3KafO5RpX1zXMuUl5HQM3FgRRqQBixMPpcunPHOFzkFlazOWVgyAppa5sDRekUunK78gPlHp3X5FTLCfMZNm8NeiADGIS1vDvvvAMloKvQ9aM213g2vfT4w+mv//xLrB9EUzag0Yeb0vucCXOglcF8tj9EJzOKT4ZsanC4vB6YehbXFtWfgNxdR/MYswqTdk9vjdXNntkrGAZ7oiQnGw6OgswZwpnX6nlqDNnwIIINHm7+bmzaAr3Va2nwdjK3YVSuqUbu5wnNuyd8fn3srVMc2n6u3sNcy+uKfjLzKw/NQL0sl1j+wSh4rxYbEo1gMCrfy/tyEkw9KUAT6sDS7pppfFQezkPXWWTdfI5f7g0P1qxn4QFAQRsGxSUbr05Xgf5NYLSS1658Y071yc99Lt2HoOC73vljMbryKdjG62l4k11uQdcPMbEM6w/eViRBoVdnz87JE4cJ/dA9wGudBl5Xxkl0yAcWRTM20jxg47fc+iZauwnZNCh3ne5UA7AIC+SZu2xJQJ2yoady88caZV7fub4cGQ24/um2S5f1kyKsi9eZW+ldPbFKtkQkwbZnFOwJwRD5fYa9wT63M0DCrKabdQ5Nbt1o1j+yH5ShbpypHp0nvJNLzOkCUoqv4OBL6vVb4aHEYPROhD0mwfx9Hv05tQ4cc22VFPZkpu7jKNBWmkN3INPVSYv2fEoRJ0/1kTcgRkkOaQjSZwcrcnCDGJWo1U+/56ciAljItI3m6mnpe1/75/Sde77FVeRJ9cLgx8mRDYcdJFcPA8Iip2SxGKxh8x2dwK6DXtU8RF6m0mqZmpaFcIwkPFyakCtzwwtBnyY003O1YGi5pJC9i55Zo/ErRi2xMVsJ/Rs44fUSQ46S5RDNLTmZoROFew7oqIcWua8gST3hZj1qS4IlHnTKOkupE0gIlA7j8Vm7XwQiLKy7TwxJZeGMAuMbsvpgXYMMIinog7Iw3jJG1KpkRZOtoaFrqpH73oad/XhV94n7oZqu4/FJa1Uz0vprNqVb3vb2VIHalSyLjWvfkFP9/de+Tpv2ixjHsTTIabCMU3Q5Ex2qWVQLtn0snjer1bpRFBqxR4WVwbYo+iJDNooYfC+/r0yusbDkU+FtF0iPNMkNv+3OO9OShfNZnFynmmbi588CQi8KvHoQ85so0HkGaMnSlspQKoMUjolU1CQ8FT/LmUveyJnZLoIkEJELjOGddP++p4Yl8idkqwfj+waktnXEI9E7BuCQQ6PsI3MYqjcKzQvezJDBEERwItghfj82Vn613tXQWWKuoz2HuEcZKItWLo/PcZK9I3hqwlPJeKeVmzBz9579nMg9cWrvA0J3ykSDIRbr6ahWJ1c6TbINLtr7/utPp/nz51AL7CBWGkpf+PSn065XXopT12sXIXRjnOK56CHqCefaAAgMhQRmrN95Y4ZQdrbqASxnuNncjCJnw85cLkoJ+mhDwtKDGKrVUxLw1t3EGbLOqGqgxngKP9eN2iANywHh5IgZQRVpJF/lWuPQdk1YIzez4aQHWjvtLyKPTfxuHYVZowJFdAzZRRb1JiU5IROt83MZJNfyfaznGQZaEqnHYw7joc6ilut42gAsIprikHSsrYTnQHJzTazUQxF5DIieZ9RLnqaY6sVXbEhvv/s9aYrnJcR+NTLZsU/K8E+t7JPwtY4eOYjAIJuLgu6YhoThSIr05r1Ie2qyZRt/Exw6xYGa0BTjTSdRFT11/DDeqj9oLor4D9F/k09vnjffu2LdunQrqIna4vK7DOhF/V5HmNVT4aJNPH3AnnLuaPOAfk5pczs3Wwvt+XFtLuk5kKJop4iirxs/j6bRYHM9I9dD4vOK3ErPNK78VWQQxWAxf1ezKJqLwmDDmPxvBkxiuJpcQjZ4htGjPbGgTdk3lIGRbFRZdWgArl8LAEUbwpoKR0cln/cyt/CYMfzTWx2i/eEYnbkWYg+B9lmnq6F/zU7kUQmfbmA+eyVTVN7//vcy92tBaoLDd5Lm0E/9/u8iZtUTdTghaFEvD54uwKPjiLGY4ekBXCJhe/Mka0l+L+YbR1E557IRtjoelojD7+mZbcYUMBRBtGAseONYIA1AVFSAwbX1XBFWN5Tz89WszwP0HENkfpQPaD2cB4A1oYgK8PoWqYc5ICTiCsHPoaM8hktIKeLfhvP1fGYzXlNDsqic5ygrPe2ssap0igLzcYRmYs9wOxpuC2GbJ8gktbqzOIJ4rPxsEE0Mry0P3bBYjow36+H+U2bC+549a04UgC17OBR+Nb1bb/+pnwao4Hp4jletfUPx9ylGkYagP2/STAJ3hOLvfpC9CmtGXKgnqTese7VKq1u3U7ipHsumua0CIGC472Tqhes3hPE4UX4AKN2BbMG7My9T2YcHfPe73hnT/QRA9DDZoEqeX4bUYzBAIIcOjMunp0U5tRkMU6pY4HaKox2IbjST3JYdxBF2xYYPiwgjiMHWesHwVvZkFY2NRU0iiKkOGyhCv7ydYrkLpDB7oHwfghyZpWFcGhUwc0TrGDney0ZcRIPuLMEdveGosRYHUTs8v+mAPJOGPTYt8kf0y7Nj0qnqvOcudShA0+oIl45DUxJEMUmO4eIim1yzhNxrrr0mfeAD/xVC5xwMuzK99OTD6X/98R+gMcLcrQBRzPccgsAacfqeJhSUcRIHFdc/wGayT8zXCTrEuuPZ/LfG4roKUIyxiYLhwGnu6zzk5EMKzxsVGJr5O6HJzvsGFB2EgbxmgkqRJ1lA1yOy0TU+vXul68BG1sCsCWk4hqd+fuTU/L4IoxGBRloNlH7Koe/sw9kUzhUg1VtqdO4j2fWRO7v21gO59m6YFQOEnIaKAigNkIobGsn1MB6HZ/SDrBq1BGmWz+sFkZXyFiGphmbeC5DkdahVQXWDEUeb0puZjjJu8Reju5KhB6/zVE+glZbVYjk1OSmOHzgQ0+lVrD1j5Z+b84Zs7ZikAU2SZr0KPIpXcPo6Ma8fOP00p2E3LQs9sAIMU2yVyGRVkJp4QIPpzW96U9pIn5BeztzKimvA5hqT7RxC6nwJcpjoxmAADCp0IniAgcTwIKxN+HRnEQJ5CrlAshuCKClHEaNyI5rvBPcuTmHDvlzLKnMvDSHnU9FFE6dzLGR4nZIpncUy42dmXHqpMNyMYAaqJpcwbC2rqYpSansalO3ZAhat1PPMpWRS2DE9A08bhE89GRdQhfyWIeirCF4ajkzCTj+BNFYJFlgi8KFPkYuMcji87Ufflm550+YYCt1E3nHvN/4l/es/fjk0W33TIeo8huIa1ky8ex3F8hCw5DNH8T4DhDIitJGDcq0DJPBjJPzRcyaLwNoPPwh9d8ANDUkGvhsz7tMQr+hYkK5mLuxpLsAg0yXzKmUn5DKGoWAU69msUVwtCLt6OP+IIhoO6tWkG0UDZmZFh7eI7m3u3dphTDOUjMv6RmcCoaq/H3VN7sfHM4O8yoKzRWjJ0IrmCHRUAMLU0Us1G9S1FSRbLfrpRAneuweP0+tFEzXKaGi1OMx+0gtWOPaW910HmeGmt7yVXi7VaivThjVvgNSfDEZFOHwMhHGOUI928WDHYyMjTg9qZFW8mh8qgH/h8iW4/CoEdHog0OLygdL38B49SOp2Ea4MIIDfJwtZOBswQvjTNvqBPprxaJP+sTvfijg87Ar5Y57g6uF5AptHGeeGpxKV4r0xzkBghK2jJkXhktqLJ0vXsRMRV7sjJLgahuRphYSFwuEaVpyQGdCIomCgcQXLOzxL2Ud1vo0+oAgeXLAsgrhaiMy4sPqnwphcsajEuLEM5VxBjdQwMj7DepLTFknKiQDmcO90r0cPkTCsAMUAp7Yxvx3DjsC0u3jrth1RthigobC7pz+8qweEhiBaOGFCijf40Ic+mJYvW8rmQPuPPOlLn/2ztO0FRVBz0dyi6SDvr8S0HsD5Sn6ma+Ku06B64dt5DXoojV9Vw9Lz5i5tNT4sgsqyIJzj8DLnsH5n4h8ABUYiuijo4SiGqmhiLfmVRgqErzIpeB/X0kF6PuNorbCepFQB3sXCblNA+LkPy8+NSS16tPCmtvPgTfB2ostOR/RGhOXz9JZSqNXIX6K1MD0y5FyjuolPoetuHrnywqUsP4cO0nlO15xNH9tsmg81Hgf7nYCOFUZlquAzjENeby2Lhy5h7m89LPVbGKpwhnWZ5D3+g1E9sf2VfFpxMju+5FjngdQJG3oBm2AeemxCj3qCGWgOSOCs1ENRxxgfRn+ORdpHqHgAjYIeQpVTTL2w6NZPMmryPyLEisfSg4ySlzny8UfvfHO6DHSxQmOJdufi4uWfCW1HvYoNFDww4yxCjzgxWDi8gLOCo65A3uY8VxPfCWtL0plIOs33FDuUwCv8KksgOm+FyENJx02fZZujrBz3bv4lIJmFXybQWAhoXkQsyL3hfzJqWRiT1hyD8Xi/AMp8D8GBeO+s+64RawjN9EzNAlBwhr21qenBCKkJgXxzH+85iLJ81o6de+hfmkfo15P66DgWKfMUDtSMDTpCoj4HdsPP/8KHIby2pPn2OuH1PvqhD3CwHYGHCeNArx0hI8XMgiwqQTRa+qNMwInLGp7GoI7SFNnDQAJraXr7DFxAz+KmbPfwjzWcBgrgrZzuCqPqxY0kvE+NK9cUWeMQXs36H1kXRLGYzKAQetdgLUILnvhMIszEAD1ULArbzGg4aQwvE92fC7Wb48hJ1Liivsg69BGmGdZbOBaBrMMojbi8dgvkFtPNlc2DtiCYc5K0xLB0xbIlaeOV62mgBVRzqr2TPDh4BOBmckD5+zF4m0O9D4DHPZC9LuitX1zj5rfcjlHdlfrYb1N4risvegP37wk9lXvC4hkntC3wuv6FtFJP54LP0I/j3Co+mdNoMGR8J0c4BRk7eYYHtp8en0HEDHsU3z9JUxzSxFG4ZIGH2eyGchGfsykcpHXxisXpNgCL2Ww0A4lgwgsi6KEMA60f4alyc1+m7mhU1oryxi6qIiQv1ipO9w0ohErtyZAHYiRJqihSNSdqPe5flrZxfhAxDekidMleRdQpC9mUGtlZUWfKqegahqe+IZfJd+mZAnTPHL9oI1FMvwgZQ9QkQAeNidBPoRpe2LFgHmqzraB9HDKupZ2qGJUMCTeeoZD5wQhefdeuvZywrXTaMnWdoq8hp4ZnuDYiux0Yfj2Ezg/87PtJvhl7g1GdQqfuV97/Pvi1A3HiWp9RabZknNip7MnvTfis9a5GJzymKGUM4C1OBx0o8/1cdyH8SYzdUNpN5fRHOXx6BcM7p6BYMBeVFMUUvBFNlP2u5w61KBeJz9GYfBYNHNB+trmOzy5gbZFBPIBG5FfmiDIQTpFL3lNAKjwdr7NONgsuqQ6gn3roKDWzCdgd5mWidJHjSq3Sg1CmcBLk7v2dae/h4+jRU8aQNYS23+1vuiG1EW1V8Hw9dE4RZQ2RatQEsEPNTM4gn+lh55f5oj1p3VC5VB7YzHiid9793tSFQQ5jaJde+Ab07zmENxxArCsVVK4mPHFSgpvwDBccqDL/PSu2P4R193YRypEscoGThCQnjh6LZPb4ka7gpw2S/I3Zw88Cj54xWfS98VQSMHHzrUCwF114YbrlhutJqh1algcs527egvMXuYZqPCJNasxx8ropIq+JEyA8g7WYMYYiD7PhxukCVZHLU0e0Ul6YDWvG5KFbEYudqYC5szF/ReRrUlrIBASAoGZdeKwMEwe/T+MTAQ2Srjy/bEyRjxYaB+PhqbIe4P8l6z2A7DyvM82vc86NRiPnQBIEGECQYBSDRJGiKIqkJEoiLdsal2dGLteW7QmurXXt7MyuZ9eerfLu7M7ulMdTtmWNZY9sWmEki6ISCQaQAEnkDHRAo9E557DPc77btIgF1SIIdN97////TnrPe96jBsMY1yzxdzsj6aZOJEkxS1Vin41Iapqxognu2LjcwouXOvm7SqIH4AwOwyBQR5TwII7h5WeIVF9+6aX00ksvRm1bhXTAG+iI/+G//p+wEhwTr+G99GJjNy2Rq7bOTZnsGQYkEXWNHV7RTvDhMoeFlxmkYLcR7DyacLr9yVGcpSt3ZLnUkHb7WiKEK6MxOkCfiE7Je22kWQFvVgCIFYqYkHgDaa1ARIxXCPdzPUsYZC3nTQP1cxtlnbtbIcrGKtuoT0j1VDpGRNO6a97zxBkRfImvaCqjHMX5qiHtK2XwcgynfviDE0wFQA1jHdEYqHY9mh6P3ndHWttUS/rH86eeNcsREDINHaQPZtSO6Ej0s0b0moToh4nsE7zmHfc+kH75H/8TUnGEPpkHqUcExl8fQurnOy6mQeaf5Kq5OKwJC14i/Vp2+KygG+dKk4VpaUjXUEi6GpSkSlz6FBvLx+nYy0O7CvkzRiOMGKRmTsnO84YTpH8KcWR9CS6Omyr69/jDD6e9CJ6UhVHJdsjMhnzKC4ZTIGcWxUHPaZwhJpST+D69qPSVWZdd87WEFkHIWVmcsnhNhEtqzwjphrtbQ5jFN/B/hfcJqa+C4lGkgtY8bvtz+QJvZ1+sHg8pRy6GIoXSo0f1C1wORTK9Xg5YbAWxBUDxPkze38wi6t037YoiXSh9nAMgi0I5AuuklYHDBalRfKZOIHUVYD3kM0BNRgIfrPD3EBCv6OHv/at/lR5//BPcR7IIwKO/+fM/TV//4z8J1oWvaUpsamYt2ggrvxxuprLLa2Fe6PmjLola0WhFVHL5wRhpO8+xkteXBO1BFwhQttuUSGqWOps6LEnHImzh2+I0OYOUgYncLsmOKnqMMnL4J1BFp6ZF8QpN1tyodzbOoUkzIUoFfs6xjLi/ss0xMLOWYLVH6l5AZrk+6UayNuxLahCBGBb6fzN8hj6e/4XOHgZqASSM9lzLxnVNrCfdnVqqGX9x/s3ygKzHUsOlD7MEmB7aD72UFp6tVS1t9MuaQzbAa3e3820HH0gv/vrXoIwRfD5cV/4LRjU23pu66Is46lBPx52l44TDq1yAikJGKg6YDUzImCNINs0BpS6K3rAxepRo4MMeQJ/OvsAMB3uRQz2M9reH1Yc2zvcVodNmHu54cp2QMg9/FRLHzzz5RKjYFlHDBBGtgER9uGHeSCBNCeHFjFHlRrClWCY35J6RegXO6cRmQG5ETgeBys1a+b8YiZc6hbMIhkDUDXlToM7a/w6VHIEJGROwE5Q4cwGDBXbsjrIOChItqWhsxFjB+/KAZzASTKlE1/CYAzibSQx5DXXp9l3bwstr0iOkaJV6P/f7So3C6QgxTwud8+CvdHbxeZif6kPIn4dmWm3j0v6d6FQDoMTv/8H/BvULGBfRl0Vmk/78T/5j+sn3X4n0elR2N2lwDFOSprWypFrPPkbdVFNdhj5ja9QFQ9KX7Adai2JYzl1Fn4qD2UgKtpZdwZU2QrEkmd42Xic5UBM4Tr83ZqnUVImUPU/wak+x58yU2awi6k1pXJn1rBFmCpGLqJlX4ro0cJFEgRDPh72hmCRwitiGrGkkTq8eulFkTwVAK0AsnmnQm0itJQeLCOospniuYzj2C8yj9bIeqLaRpXeeA+b8br91K+tE18NAUcVLlg3/dqew9ZlLFlzoxjMcUVuDeyn6aZYhdO+AqcvU77j/kfTcV/4xnweDzs2Vj0aqifPvoIHWyEZ019jXpZEhRj86L5CbGqdM3UyrmJBkTmqCtM85q0UO8ASyT2NMgs6RMvSwcHkUJCl6KRwUlVVtZOrRxliPUgJcHDAvDOgqEBzh9GUO3G0QEx9CXdT9tzItbMF+uJgtwmmYEQdfK/IlAlYrPLyshhSagHjIEIcJMq6iIBqadpo759Fr8pUCfBDjcrlbgRnPIRCy92FEiohTKRXpDL5j/tkgnQaSKGAjwTITeQXQjbBZZ92NHhBd+e9hGeGkCmq7t2NUW7ZtjmJaEEToutRBOgwoM8MdrPT9AYo4ZCoozWKd19nBW0J/xNrCVatCz9KDNu3Ylv7XP/hDNjPC1UTaawyK2F/82X9KnecvRE2px7f/5GiDNUITctsV9FiGqXWHeFYLwPpTGMQ1ELFRpomXSc+rZbNTcJeZDdhE5TnUQr6tID1y2XdzU0NMG9hXHAaWnuHAWivrFOZNJaPZnZ9HUfQDvS8alchodj/RljCXjdQbEMTUFQBGp2cG4jJrfwliCHLUY1SBGDpWQqpnpDdR0TgFbsyLY8CS6xTmD8a72zNFA3mtSSL/m0dPsoRvEjS1LYi8JShN3befVUXt1Hc4aicmJNmWwmaxPeLCA1eslsZkuK2Z3KDOTWl5ojgQ/nzn7felg499mjp5fZDLP9TVWmFUnP8//k1afc9DqX4PWDs38urVi9zwi3jq2MnAoSKKAFIMX+8BRmceR9BByS4kn7yBw9RRPTwgt1N4I/UIpn/y2WZIK8YnqCFcgcKBcvoyFjBzc4TjNbB79t8B2XYfD1bKkVOkuekWpU7UUDwM0qvcN8pk3FDmcSOf+no8QA1NWD7IuHh8uWqLvLfTwyuj5wHGmJkIXmpkAZlnIELY21QllHP4HNJYrLGF86Pxa7GtPFkwKLL2Qii3UmsG072A9k1qUKR8gzgbf0ZhlFYYFJu3bo6UKjhlHhAefsg720yMRiqUGs5lJRy0boRfhri/ff2IpfA9RqhSACMXkA1Rg22H7Pyv/5d/m7av35iK0SLvvnAqfeNP/1/qXaKWYyEc9l4K70Gei7BkA8IuVaQwVyfnUxc50RRMhEX0MNwZPAmwNNaNehMpYwMHqVFGPjWNEWqJKKiOo2lBOQ/MReBtIGSy/qVOjYK+Wb/597EYEEP1eUhh0PhyCmimYeaea8/cl8vKUoJEQQeyQWxKLQNexNAUm39nZd/MxjDyBX3JsQz+LviGAXDAUhfhJNX2WU4CXDjiv26LGoqV6fs/eQsGBK/PzuRZgJf1SJLdvntDaqliq0jpAg4D5oR1d9TIRiuBJXuPpYF4Ru+W+xFpfzA+1CvkWto2p8XG9WnvgQdDVObjB25YpH3hd/5panzo8dSKiqzIwbnzH8AD7CDseZBF4ahFUN4Zopaa48NbeOrhFngQFXjtaxyCPpjVRiWHw8LrxuyJ1BoeHEACnc5YmSJLIhYwc+9nKYBlwbdTGN93z11pJwevjIhULpoWhpVTiYhU8U+G/UMgRp4ez21FIMYT/OHEMAYlvcZItBziInILNSi5ZXkM3UL0w8UHWo8NvgAy5BYqv2aUy3l6NBSj8SzLwEglYJJrO5GnMEwJs6YMXFM/6YvsE5G3SL9gPGxiIFFSqa/l1GklnrSKQtp7ZQTyM0rtMv0bAPrtpN83RL1aDXlWkEXDcm5IkEORzd/+nd9N+1gOVwL38vjbP01//Rd/zCFjRFx4nma5z6OfSGdDdgnQYxZjvcw96OH3c46X1IK8GplMySFBj9MYLaFpX8+hqQmeHFMI1GE2W400onTWa0rMGRVssSzxWWaInOZP9gXtacU/OhPL0hgbV00qS50pqmKkjyHEYNtk0UrrrZiwdeYqQCUX4SEoo0vn3gSsburs6AfRxnthFJNNXyt3kGi8Imk2gdEp0VxMKjjITNxhRHOWaoDJHeykVjq4Z1fa2sT5mxygEoI25j41YXgjkg+df7s3y5ZLyARgbkbTYIcEICUwQWN71cY00bKJRQtEbxz5//Uvv/rR9K/n3/5eannis6li525qlzYBfDMAACAASURBVOV07Njb5N/XeDEPkwgLYR46/ygimfPc3Lg4htbyOkc2UnAAgs0b0cJxZL7fQoUDOANwEKAFB3HWVAejsp9gzuzcjgBFLanNRrz5nbex+kXWARYnLKxR5UiVUzYjnYYVq0kxKNMla4AVbXWJsrmmymTZFanobFTmjqaKpiXZicaDMMW0yeT7mf+7hIFD48n4UL3JGk1gxP4LWy/0aJFOWkPx+aPBy4Mew6AGuQ/T5J2xwMGRAZu+UJPWrYOfhyFZrxnJFWqUhmSEku3t64uallNrSfE6f7EDkZkZ6gj7Jst8n+kkIAWpzZNPP5t+9Vd/nXGPdoR12Abyw++kI2/9NJarmTnIv1T8c5Jadhandh0UsQPQptcBVAEPpoGX/VLSmWt1ARuhNc1c6WR3lMsFpPeCtHGYKz24QtymYaTrsajNZQb8TCwEjPRc0oCeX209/ss6lXtm/0gDsfnvAdUImol2Aj4+MyH1kDKLSKXOvf1Iahc+o+tBrW4lBCtZYP3lQ4upcO61Z8LoN0dksv/WSPQ1upgxqCk4jjM5A3B2EZnn2s03pyJ4f4s4wFvWt6bdUJRKh3pTGfeuiD+zpyn1LUgCUbNr7JYNGYGOzMh/wsk7/V6b5ohUC1tuSVeHUQujZ/ivvsJi7yhXMk6Z5t/+USrbsx9ta9AeGBOXzhyDGcHkb4mMCiITbzzHdrxJgAr3Vwmfj1PELWEswxTRqtaIUDnQYaokOz1EyDiA06RgoSQqpE7kUOPBYTjRHYmQcxhpdRX5MIdvAxOwe2Bwb0T+11EHYcxghReguuDVaVhGKo1KxdOCGlIooGIwC6ouFWSRJeuu9JoyBpJZ6/4+CjT/3xvFYViOKJUVkFSJyjNZmW0hzSXvxzI65QjlPxazrr+R5DounYp7M8ZDXsQgo6lp6sJ1rgIYWM8Yh6mGD0wUUsaEKq+jGIvkT0GWRbxjHbBvL1Hm4mXBCtApdOWk2Agq2GxtpEfzla/+Wnrqyc+mRg5fF+uK3mNt0eQQANI0nMtxV2rSzFS7QTYL4ODA+Gw6hxO8QjUwxTMud2sHKewsjs4p1iD1Wv8IQNA3Ky3MwAnFrGxUNL0LZgW1puQUgSvvQ6hU8Zw0qBqnd0FpjWAedtNAUzTbJQIRQviyXozYzXxZ+/axrkY1p3g+0dciYoXGRMAa8XzkDEqbyhMCpuHZqZkeSrw1/a+nTlRVq4hI6IK2QerZSxARrqPRUbH5llSyeg0OcD41A77d2V6f1vP7cpYrjA5cjZETR/tlVRiVzHJyhlIYL+XMFevobTxDZ5meQwrg5rvSNRY8ICucNnNu/9Fj+z9qVMsn30hF23alOacYuZCeC6fZ3HGKXNHNEVLlKQZJ+6aoFcbxqrPchBUUaISHYH6tfFeJ8yYcbNOZYsJkyE6pdhrcOmeJWFUKVamSPbOOjOuFpiZHyZHtCUApob+wlo72PnpYm2mWVtqwFSQwnRCfiGhVSAE1KuevCpzBnAbKqsi0mBij16gK7GUh9ghwAaVnzYW8gicPQWpI0aiMvpWGkx9qjIAHVSkbWEa48qxWSI1RH03EKD7RKoyM+hPU0GlhD6TNTr3zWryZRrVAPeKjquUQeA8GMZYBnFJMsgJKaFSXiBjd1/oDMS3nXmlQfdQ+E9zLe+5/IP2P/+b302qUURf47/dfezWdPvImyGwv4MQA6bbLu3NUjQ0b7r8G9LhMJOpCUaicWqSFgTxrmnE+73UApRGimChgOf9dgUMqVSRGviKoZHjsqD0jR4j6yOgTiYi0ICXGeC9no8gW498tKASrxDVOGuzIT4WsCtMnDqdJgSTojYAspYzlDw6hv2EDlfuorqJnJXagifgKbvhzWFxIwhGlheRlsQjCOMtl9BOttK6dVYaMe2qr4hIwelf/SJoogwTbCIl57fpUREpbMjeRdtaWpzvRhWzlWUyy9XNwtD+c37o1KEdRf5q2W09J5M7iqGYzmakRjPalirT77kfTur33prU7d8Gir0/tnp1fjFTdf/ZHqf3xJ9Mi6YTQYMfZ46m34zRpDgcABsUSebvE2mnFPqBtyCUbx6tdh94y4/oTETceRhk0G617kh5J6Fhzg4ZJQ2xCWmIJDki2LcX46vHUfo5hhGJMwJ3bksVeT9jfAFp12y27SZnQ+jZ6eEwCOcpeNQJsYegsopM1TXT05eeqslPQuoi0r6CTrphm/FjurYQGoE/YexHUCPEuDc4sOt+gD5FC+Yh+xfv45Yod7gGo3CgRaqkw3i+DQmFJPV+MMfBGFtSNeOU16PrZ/3EOzU3nIlTOJdksH6Tgj4FHwJwaah2NqquHHgmweg2obAdAwjDOyHT3+c+/kH77X/wuAE8NYNFYevXlb8JO/zHIen9kFKYoIR9nhI36kR49RjKA557kz1zNWS+cz11Vd3CM5zWulIG8PV6/GPBinolgpwoWFL3kNVzj6ecV7ZPO5IJw+3HOHsXmF0+NAI4cSA5hE+niatBCS4U5IokpvrWzEUvRH/AJHA3qTDBqfL4+kDHuo20Za0ydWFYbtq4xwslHlMibt8lLebInppHKmgmaGAYWisJ8lRJtzlzs4prJqpC0HqctsUzdXkYLpxSn106UvRPnvQkjUyz2+uDVOAMtqmxRi2n00Rcs9LxEePUmEsOHQLwV4Tnw8KeA1L/G5C/RkVuQcctfSP9O/e//Q9r27BdYvrUpwu+lU+/B/zvDBXNj50jzaDDO4wFngYllPZu29RNa+zAqc2cHzkIdtDCeIIPcRpuMayMTISwOs548oHbSGlVFa6GLWHzrZSyya4xW5LZ1eJ8NpIC33nITC+MYr7YxG3DnykH/h3F5jUhPlSWbsxJOFo3JcHlWaMqzVJE1mr4Jhn/IhshGtcxN8zM62Bh4oxrb6tHZVIw2gZ4QVJNrt5ls30siqFzBGtgOokJexzIOIjiGMfrAni9yeSNVO2CFTWX1EiQnewgUHzH168dbN8AAUNPcJ3Tm3AVaFIOAFup9I1fAhkFrR/Ou3/yt30qf/+KLHDKGB2E7/NV/+n/SufcOoRxLVODAqN9hvyY4guqMUKB76Ed4bsMYoZHblUYenAUMwDWoahPaIyoBuXN2SlFLN9F7aMfJOlynU0Ha6DUaWeXQySqYkvVv9NaVO8fE3/usHG6t5xqlukma1qDCqKzFwjFmhFfR0NWr22CYI67C5x2DkuV9Heb1dV5yAvPapLxTeWXBhFFLtoPN4XnAB5+54IlTu0ILTkWfOHsJ+pAriqnrzRpgkyyTntbxtYr7uJEztolsoYX1T2OkzRO0euQcarRVvI7OMA8/5nQ3M0eyNJ54we0HH00Pf+aFaNIvKBmd/fA/1FSDf/+XqXn/wbTcyPpQLuTS8cNIlJH+0aeaI/1bYmZqFvLsJCiRNZXev+vK1VgvY4o1TWRShMVw7UEWjCgGZfJmO/4dK7GAo50sVVOP+xfBwMMmbcRiVQ9WQTpQRxiu56KqOXTrOIj7MKy2Zi8wYkcYlm8UYwOmZFFM5hTBUBMEz0DrMhIZCw34vn8wqhWX4l3ILxZ7czWowpepaqQ84e01JmBoHrasDGsgZ5lMI00P5Ng5lRrTxhwaWRhyUK0/zPVbgaDt0ju9GsN9eNZg0vNzGpVR6jqd+3ayBGsdl7xJqBWkKMJwZum1DKClLpmzAdDi9//dH6TbDhyIixhHE/DP/+8/Sp3n3ifKUFtwpGIjCwaiYzCymYaqdWEa3sUSbUfnGzk8Mtu9dg9LTLtKBbOG4jrUAIwmOPd1iOfjPReE0mCXOMjDOMYhaGG2UETapq3fuHduNbExLvPC2kpdDUm59NGjNep/l7nAwefI8xIqX4fQah3O1WckRcqopUy0Z0Io+0MyqyHXYxOsGoYOPSc4M3tdoVEhwVZeHoY+DjjTjaybB16nUcf5ad+4hr+jhcNBauX+1/B6wYWgnreW9uf9PDXcKycefH6Sg2PaOPToJXtLsqa2IvLd88jj6V7APa9Mc5NK9xGjSpPdvDrMYLvKVLaXT7yLTNkFDAP4dwmEDg87BfI0fK07TZP/Smy8dOFKyHh5kE0HjVRC1CHKSP2l4o/kUhuRRodiGsHCnf79bBSA1HjCmXxIJ4VNi0wfqtQ8UCheFIjfbyQFvPWmnSzbyszlYFUU6qs83FiY4jXXDK8pzJ67+dGTilw+j9LHZK9AR34J/p0NMsb54zUd1ZCVntMIDVFainShEaK0YIzzSEbhYLKL4oGoWXybGvgObih0BEjP6Zu0McckHCw7oJKZJ3Nz9TVMZSRsjmKojoSvX0eWwCG6dKUrnT7H5hSpGdwzqVZjsFMWppbSpnWb07/793+U1uzcGnn+CMyL//iHv8+zuhipetCrRNGiUY3h8gyUmjZTEASQ9KqklyIpFdYlpGb2fiJnDFibRq+b2wUzQmmWZ8N1G62zk5FhQhrEm/cPkvrS1J/l3rl1wxFzuZ7SomKjiqkgHlwNk8qgdUE94jC3UcvMCnqJ/PKM1qEjX8N9sLHqgKHafrEmR2It0dSpZGvkKRyY6Xae4cr6Id7DdiapHZz0LCjJfZHU+Rop2kLsJs7A01r2T62BniXBwLrP2lF6kgJFDsEqZiRrIlJLWTNEN1s5js/X1zfipEwvrb2haOFQ7L3eizrtE597Ebzdlai5Jv+IUS1P9IEeAT7INYMO33/9Mh9+DMjVMQO72xgHI9pjbEWUja63UH7YiCPKZLSK08zHiNUz6mFrVBiTRpXHxOFNqURqusgDiLU3vK4PcAwPE0LxXGwZh7aOmsO1PjaGK4lemyFQ3gJHsJaQH2PqK2CFD/pD6LyA0AUfrRCLFQWJ6CZEqmPOqFEYlPVPoXg2bTM1NcUyKnFJaQKDUSzyOkicdaGe1Bzfpq2wr7m+h0LH4Oh6NKB9ZdK/Mp7cyu6q1dSH6szZsqmqK0hxhVZ5ZpK7/ULNvLUbNhNnUjqN1PPljquB/AlUXO+DkwniND8ym+64+bb0z/77f5FWox9ShujOEMun/8//+fco9PvwrCspsCgmaRf3v1jj5/fKGoxyDcH2t9bjYck8GaE+kh0hSOKhtLQ0/W4n5V7FdkQP2iQprjuGbVBPCY1LJyIaWad5X3RAYEPUlryeYpoRzWTDr2jWiw5yP7hXAjWbUTIeY0p8EMFVofrtm7eETQtW6Fxcp+PzDZItz3sdz1543fskqKFEmaEqtoFwvxT3bAURLSflNaoeP+2IBwZLlDedb6GO2oUwTiXPpYbzVA8YZk03M4fuBt8fwqg2vOkZRgZB1MpLLAqk6RVdR37WqWN7lBwFJAy2p/vueyTVtawlHlEbtt9AqL369rtpqnuAJdpOdi6kocle4iveu4Lp2wXGrYFRxxhhnlbFBuvWCEa4oYb6QVCp4D0VIGsL+In4oLmmmlTfgAio+1YMUvuzJhEsEAKt4cZN8dDVZfNLD1HJhem9LOw9sE4jb2WZ1ybmu+ok42oqDhH+ArIXgpz2kuJvA33IfLNwwppRhsN93+gx2d8y0pk0yWvktYT+jaJCst2kIK7knHYHUmGCPlI3oH8famjgcYDq6OjH+tZAE/Xk1FTWTUYqrtXit4E0LxqkOIgqvr+NetHPU2FKjOE60LmWMZsZPv877x9jOpXooEMg/ejFqEqWqYvGF9JT9z+Wnn76qVjYthpxnu6uK+kv/vQ/8EqKRoqcifpxqPm5cT7bLEY7RqS7QGN3EikCiaPWCyJdgkLeqTHX5hCx7PGZulZyywQa1qGJpzNw9sl03oimhJzORSso44AFMuj9tAfJM+5joNJo4RDfkqigg40xrkMUNN3i+ttZzDYNMVuGxoOoFt9x2+3UVHVBITry7jvp0M9fBxCbyOq/jmBQZ8dQpHWZOhicEVsLOg7JtvaX5GVKEethnq9fJDWmzSXbVuEgWtKGtpZUK6GAa3Tlk+fKJo9oocYrjiAQE7NxBhxey3RY+QAJBD4r8Sufq8hpDXogq1rXpJ1sHa0sx0FikFs+ef9HI9W5//rDVC+VQ29dPJM6RztSSTPesRIBDoxKYulIP8UyFz5GoTqsuCFvpjX3c/iUbhLb92ArEWVu7IoTA6he0kNppBp3cJHPOCmTGo9kgWqkCsq93DsFQcjxzb+9cBuPNiBlWHgzVrU0pvXUWcr3xsA7Ba8pXjTrhMyDTpRhcJegZgTJQUKBCVGmbHLxfQIawVvLTAiXhsX4AzVON5SrESJsEILDCCOZDyhZ8cXgsPE5K3EKtXi+2OEUc1muG1Is30iVCbfqQwjIqOpqw1v6zarVau9xIDh40m5MQdYAMY+QRh05dhKjwgBwSlM2bmGuFCPbXDFdlH79M19MB/fv5/PaJC5LZy6dTu8ee5N+F7NN1no2qdVOZ7z4LHCx7m4AUu71S1dSJc+F2MV7urCunHoWaa3CRGtEWdMdkDAbwaU4mVbusbJyPhMnYZWEtkYNpE1eHsidDWy14nWeUnfGmFTugGGvY1qypYJRqWkewm3cPwGMWlLgGiDtew8eSA8/dH+kb8qJWccYFd88dIgNkK8Agl2LYcs6lm1ba5tNBOWJ99awJMwqgaBql3oeOmx3VJmKBZGXZ7QVx9MiORYFpUYXEWAZAg9GHBfZqesYi9ZjmDILdcsYCQK2CLbOIQCywnVzMCtJyUsh0e7csjvdfes9/DepPyd2w/OPftSouv/y1VTvdIZwdNlMujR0CXdFf6Ocw78I+ROvop7fFKjMAKpLjmDbCFsRNDSNsXmpOZve6dFMwQQopmKaV1ALuVwMTLg7RCy5MaH46UCcBzqan4V9RRxuH57eXnlmDStklrGLWgrTdh62NYq9Lb1gkDf5meCV6Wh4qHrsvOM3zz+F0GX+25wOWgvGFy0APvMofbarIJHu2hUyj/28sfTZ2svmCWVnNKSFVvMhNPUzVVADMbYqFqhVWUs8I4CmUA0INrqb14imbGIjKUkIdPKiMq417AbSxAEi1hmYFBJpK6En9dGwdeCzhFSwnt7Ib3/uq+mmDVvwF9S41FA/hp7U0d/BIZEc7Cg87AV06a7gII9yP0dIiWbJKEYh2pbgLMqcVeJe1LH0bTWDjQETC8rwPBT7tx+pK6zEEdVy79fi5XUOQ66+4XUcKZGB0YhzaxSiFm3j3ussBVZs9AuIDAJgOWO0jGP1gs0gQulX5SSe322372Fs5dG0dSv6h0QkI0LWa5dWNp9++IMfpO+8/DcYRH1aBWpnCmerwn6dRGXPVB+R11pOfEoSgI7bijueM/ff7Z07N22kdsTJ0y+Tve898pds81rAGjU7fEZmIEECECyTrsbvJ1QEFmAJQm9W9HIvdeitI9Cze/Pu9OAdzAMWsSwP59jywo1G9Y1XUyO7UB2Nn6+YSRcHL6b5WgAF0r8poFq97Cj57iTp33WakgIOhmxHjVVAtcCdRoPbcGyfx6ao4wTBn+KDzEl8lTNlFIuLy5sL7T3FKhx+To7aikCLfxed9Kg71KSwP0E4jt1PbndwzUsVyJqh2MVm+eAHfUnPEqHRYrYw+xTNXuMmA5gy0Lk7o3jVGW7OJKGol4N7Bdh6iHRvRYJN0qxOIgAOm5YW3KY8Ik1Ow5rPU9cYJUW1VhZ1R/IZDyP3T0SUFBixNlimiz/H5K5ol0OA6h56rXO8fg0I4VXYKafOXQnBHIc7R2g0mn4Wcf+21q9J/+z5r6a1FM4LqCX1TfWnHxx6JfWOX+fNGNUQAiYNGWEN6RFAhBPc0ykmXZdoaUyhdruO+7iR+zXPwewlmpjF2Sit5DnKQcxjORgwtW0DWYKDpFXcpyyZDRrI85E867XVc8ibmC/SRcmQmcIhiQDmae/S1B/ADt+LV18iWolJBxmVZ9LKmM/zn38u7d17S+hRfJhFcEejxwhA0U2t+Dd/9U2c+GCIC9Vzvyr5PNfYOdyjtrxaHRFBdJaZGS+RWD1AZfVWt6xCunxbasWZlTi6ZGNYzUSQaBkYPjOpUNZiDTxD+ZmB3PJsTTtDGYvPIyVLbqe/QoiVgBDKcmQOu9bvSI/e/XCqKa7nMzCz9uJjH41UF//LK0QqN2xj62Xz6Xz/+TRb7fZuEJJpPByFd9ZIH0p97J6yRnEMoI9FBovchBqiies7l3ObPVjYw/63lQ0RyjUwcmpnOdyTMQujnneufWR9qzmhom0AHjK+Aia3UchnCniWA61akqkHB8qiX0PWwzglGqIgpJERwoMpXVjVYyffjIADY0pTgohiaz1GSo3Yhf5D79hy6hycTl3UMDN8o+hcSDjrjfgnxkq40d5jUSGjjwCFI9wiT/LNFumTBJnUXo9FekHvLwppboeKQGvhNW4kFXHILSar6ZVo/LE/V+aHnEIi2hUg8tPQk2SmDFJs22+ZNANgjOW+rfvSbz71UmogJZkFQOoc6kqHjrMCliXZDnA2Ad3P8jpnOwfSISD4ToxvFjrYMoyXeoCBZw7ckW5Zty5N8xzPnzqFuMxZvD0GwctXqfun1FvcO2B5rqGJcY/WBkAYPqr1j/Nzc0x+uwZJFoOjF2Ydin6a7rmxxPTLz+7Udx+fXyOzvlsyNY7aqiQdvPdgev4Lz6N0SyPWuohTsKLHqJScRtUDqvn262yE77lKWkupwcGeddMIkcnswnwk1K/0nR4Z014MUprUlo1riVLUgwILQcw2Hc81cKbFZTlqHaNtDeUBalS/DTY9vVLuWd7QGJ+M91C7UoS40PMkSpQulKaboT49fACjKuK+YWT1L90Qqa786K1U1DcmNsHFsyKn7ywPhLqogTx5Ci4YN3YYkfxRvMQAtVUNS7Or0VGfBA2s4oLbCdHl0dSTEkPXGY/QT6NRfQb1zich1Y5gVZN43EEjxDxCjDZhY9M7uS43fE45MyOU2ZSvpWGEUamQ41pLbpJkV1KT4JPZ7zBkZyQiGOTONwV1Rra0sGtBiSdgCw5/Ne2BXetgLVQtpUNHetLxDhA+HsqsmvCkcjqPItKMaPqJFAqwWJ1xA5w6FX4XBfMGuyVQrTnlql3GYH2lYYU6k0YcnhmSKcCG6epa+GHuIlZyWIhXsZFp6hTFRbxH/H86cf5y3B8PTC/zaeoraHCls8XpydsfTL/0wNOkG9QvZbPpcv+VdPzScRgRcg25ZlKxYbKAnxw5lS6UM0a+biN7rwAjeEY7KpbTl+4/kFpsaEtiJauQX3iVXs6lzmukvQNRO1bQbBa11YHo8Y3qq/nM9gljOE3RH1SIdHTSoGylSLFS3puAGkyGZrTg57iAIdgMnahdjeBcl3i+CuI0kgJ/6cUvpTsP3FXg7/mss2SBozrWb0byrkuX0gfvvpu6r0AqZn5Pzp5qvg51Ox5j6WQJIfBUzH9Uc+93b9sMyrcurapnoppn4oINywXlINSeEGjxfDqzFds4YzxJTQwjEXVWQR5NcEYqkOBSgE3s/wrSh20Ff44PUTRfmm6BpPuxux6m10WmRMZT/9INkWrwfFcaOXMlVY1a58yni32n01wV2gpNLHabGCB6L6Hnh/5E19WAYdevW4XXRwBmrC814P0bsega0RG8s/oM0lgmMK5pGcUclnkO5wRzPGPQOwaY6RmYXGDMmYuy9uRill2cRaSUy6dV5e30pnJZMs3N55UyoEO7hTRODydXLwwqr7YMMMEvy834fW7oyngI2gsHorV8Mj24l0NSt5gOHx9Pb57iM/Gac2omKLJPqmGxLp1Gcptc7VAe4uZaO8XuX26sXq0RGo6RM8TzVfJ1raWsDG6+ubhezw9k3WWa2sTB3M5oywxDhVv5dwPpXy/3c4gUx77XCPXI+S7Y/hxIl7v1kmYHc16mAxPMv3Tf0+kzt38sosgMROdjl4+n01dOp8EZNCzcPMI1nAKQ+PmJ82ly0840vZHaCy5hKYTVm6sW0/P37E0VE/A0SeHV8liUaY8TmCSa9FwbQGraWo7aAyha/mGsmsFxOfJThbNpaazmwFKLABxUKRXHPTKNt3c3ZTqmJonPBecWu5F5lCPU0F0KqnBNszyHe4lSX/jiF2NyOe4OtzmWXXPA3bQSOvVc3/FjH6RXv//3OPC+6L056GmD1RaN5axOK8RRyWjqeW570P/YzmjNjk3taX58MI1T/wvhe27mMDB7gXJTBZjKYqxHJ0zJwXnri33Eo/Hf9sUk7zqFEUOSTMG7qyHSTxfF8/HmeZ3ihbK0B4b6fbfdj0nRHCb9q7kxUsn1GjpxKc1e7AEhgqXeeyItVDKisaqCw9/HwVqilroGybYDCHiMidP2VDRDvjvVlxpBB5ugMVXpnYPuU6Akiapx03141iYypqcpXjHbNMmcVS+Nw+4hPB0N5CkZ04RQi9slDDCr65FKEN8buJhNa9tBo+pD+8ARiF6ipQV2DD0ZV6If5WPKRhWQu7UPD0HlG41co9raOJce2VOX2qu4mcNL6WenptKpIQ4G3mmJAxiEUWbHMqRolHLHrAxpZ4CoffR+kXI6DmGBmvcbLeFJQ2lVJMwIK3jhJ+JfPihrhwZIpls3o/vHvbIW2wh5U+5eHwKkpSBRQ47QkI51XB9mnB4hHQ6+2fCi9K3i6vSbj385PbCV8XkQzwkmB46cfpfRhnNpVBo6ntoxux8fejNdmeCAbrslTbMEwdSrigN2S+ViemQn3MNpZuCoG5d5FrIucM8B3QvqjNNgPnv+CuPn9CK5Z2WwFRo5/DVEWtGzZd5nTWt9WqcoDPdgAS9vwSnIYUNUlNf77GMJShr3Xga8dCYJuw00wT/73HNpDxIARaZWfiM3KNb6YJQStAUZbAq/+cah9PZbhwPt0wjkMvrLAciM6HNCqPND/YvPwG9hQrCNchXMFXY9m9GEdqBpIlYo9Sm2ebiwj/Oj3lUt19VM+m7m4bT0mIZlj5OvIF1bX+FMq2M62aliZdIwMpwGpK20Y9120L8DqXoZo8Jqal985KM1lbF/7HRnGj11OdK5Y+y1WwAAIABJREFUy9dOQhQcTzWrq6g76FkRqXq6u6AmXYkUqI2bu8yQV/3sCAYFZ2phnNRKSNaalJMUXjrn2B4MU7k5ET6HCk0bXOWCdU9gSJ0j0+nCwHQaYPXLDP2YBeBgUTeSrbSOKc092zalzcxYKdAvjD3BA77c1cUu3J6Qhgq2QJBg47bn/zdKBTvClEEmASkLNJ4Dm6vTwY0UlZCE5/mZjuni9GbHeLowAszPjRIajWXe9p1MIYPkSirEwVYJSlelgcmE8Ct6XjatnVC10NMsTV35nd7UmTBHvGVcaFStqPeoJCtgsaYNbW5e3wddCiNggJH68zCrj5w4G9B0dU0DBTm1BAdgx/qd6bc++WLaVrM6qEgj86MY1ZHUNdyNAZAu8l5uTP/+Tw+lbtLsZYxqjqkDmQ81zMBpVHesrk11SMvlB8KIDgc/1yVeE70rpQ8oWK6Qsl1AHes6CO88qKOSYLY+XJzHU0MEtZKNmNSvRIASHZdNcgEA0zyuWyckcrqIoU5IyOUzrAGxvIs9Wjtv2kOPDZXcaIcE3BZTBzMY3TTpogTejs5L6e133kmdXZ1ZviDWv2btxhgGtQblBpuOR2/J6BbbMK23HE5EpAdn0AByKdF5xsntgMQxdNLAcTKtYhxLDSlnO5GoFRTZaDenFITNbYLBNK8lgCaTo1xDi8a/KT0ADgTnlrpmpq63pfvvMFKxGZKzU/+lG4xqrm8kXT92PhVdn0jVzFNd6TFSYSjt1ena6DVu0CKIDMu1MSoFDZtZRTo7NpCqADHaGLdvWqJZRy5sgSfiJQRfLHLGA7MXlPXE/Xc4t2CvGwWW4bqNko+eByw43TedBnnmMxiVY/ItFI/33Xlz2k79IYBSbO8jCmIh8Ll0hdWdHdQdppfy0VYUdnxWKzNXMSavYRMdVnGw7tvSmHZUM8sETWZRTXiu5ep0WXq/ayxduA4EPQd1hyi6IFihuAtG4RxPjBaEdHWWKpPMKShi+hF6tCTvOd3LTA3Z7AIcAd1iUKoYqTWnqm8LUcqFCa0QbetskDu8RySbwYhffeOtdOwMC8xR/lGhZ4xeGc2J9Mg9j6Zff+DZ1LYkPQqQYqw7vX/pWBrnvo8zyjDFvfe+nIXbd5Ip7JGmDWlsNaM8vEr1UEe6q5m+Cvl5tQeG1GyIqCTsHcASz6QRMm8zwIYcwSlpR1LN+OpEK88JYnuMIpb2C4tEO0mZCQzB6ZPnp0bENJzCqCsDgpYnCKtduJ779OCjn0j77rqbxjkrbI3mvGcWLTU3IEMR7STSuTLoOMsHL1wAKCOtVLPVhmyA5XF+MrF5ZfG5NawZgtrAluizpMGLisNgLAvc81mMwPeJHdHRr7QtQ/3Js6zGSdYSfWuoC9vkb9pH497aE3OcPnZg6UidUiaSSp1y/qsKI2+tb057d+5NTz/2dKouJk3mDDd/6YaaqvuN99McqFE9qEYZwhiXjFTVk6mqnWUFw1dxbrOps+NyusoS5ybhVBqHkyqaMouCLk9aQyFcYREL/FrGYZX+H6MaICURSvVI/LnGFOCC4iC6eW6YqeAQEevSME3nAadUJcSWxBTwLds3AIBw6Pw5JbEcoefnqNujp3OxG/1BlWl5HQ+fmd+Szb/gqeWJYKdVK5Yn0s1E3d111EKkTuWSSOXoVZKyASkPz5akM1en06lr8B7HGXzDjItjOjnLF6v2o9KOrGuNTEQv64CLIAmOZAjd6KbOt7WXaY2Lzmz4CrI08qBFp4xUanwYeevdP8vhdefvxt270mtHjqbv/eBHRKlmDo+zaMQpru35J55PX7ztE6luRs++kM4PXMQRnEyj8yBj/sPziU2XUsEw8lNE3qPj0L+4D41TXekgIicEaJ4PK2VBF893s0OMGramUgSOnID7G4q21hOANkUYR719HMRgVHK6iqFa6Mvdy4CN/Dt0APEy1aZmcijdYRbR3ZQOpJXDt8RrNzAc+PATT6RVaxCpMeW0fYKZ2DGSjDuOQV0H9pcMew1ZsAtnz8AxvZ7KcKByPspiejHPcqlsFdPW0ftU5NMa2PF9zoXGymcupVRYYtRmSgVjQ7HnItJ5MwrTRp6pzBiMpo4/r4DTWgXY0oSB1RL1W1i6UY9AaTljIWYliom6PE+Sr31ZpSBoVac9O/ak5z71uVRdQlmCUbV9+eMfTf9Ov/xqaoBdUkevitObLg6cSlPlI6m2vYY8v5tDBdp0+UL0N1rIqU0JRAMXgTsrWaOzvo4xafpHFRTNpYzfK45plHKFlb80pNBsLPwK1pA2oHfBUCbI/Ud47wHKg8tX9c5V6cCB/bH9nStJpVqmkmP6LBEdfm6ci73U0wvipfg/TVozaAfzArjwe/0M0K74fBuANfe1VaYmjIt8IP6e80EUganBzYPrQipamTpGi9Nbl8fT2euIiDAcWMKh8vXyPlgbvI6s5O5/VmiiZyaFJv6dF3rrOGSUaNi19Emy+Cbrf5rrSTNgYNDrihkgrqmyoORaQ26/5y4mrznYf/qNb6az5zqCGTEFsFOCtsRLz76UHt+yH6/qTBpj4n0X0gc9p9LVwa4QjiyDWxRdfxnWgAknr02nH1xCK4ODt7l0Ih1ob0xtznlhVG+8ezydv0r0gQhaChvAXpJOL5oQLp8D1VyQy4gTtAlcTGE+D1o4SI/I1FF2eLlKUzylCs5KDUemlrq3gRS2TKOyFuEeVblxEae6etPmtO/AQdRhYcEoyWZ9bdMZJ9RBs/0YXMdOWjUjSqVhQOprjNlHY9ldKVGERDK+7DFmFk0GODRk3886SMMC70szZAVFMG7maBHM0heVhBECNM5DeRhNk/SARr9QxiI9B5iqhu9aBQ2vgfSwWb4peoCitnWkhrFsgfuhdJopvfNWS6Tl69s2pCcefjKav8tkVutf+uRHjerMX/0wtczxQr53MUY1jLdYvp4a19PVZ0x7niHFjivnUz/zU+5kdaVIJzWWyFwRNc4q+nsbgdmr5sZSOc3iEjQtloLfk8ursCcNa8WqCkaVAzsei68JrGUSwxqHjjPLAa9tXoMxq7rk5kVewagTUljKURKt+MlreJhRKU6R7WtQKidYYwl4qItApURk2t0C5NoAJE8tNQcKqdSxDra5qYgc2RFxjIGHMMkNOjuwlH5yoi/1gbgtAU3P4oVkvdufsXCVAaJ6asw3Re1l/eSWQTygaSgXZG/JdMUHYxqhYEorcztN9H3kCir7JWvX9EYDbWQEZgtDmVuYeL5AJPnjP/k6qCDkZqJVU+uG9KsvfDXtadyQqmYo5KkNL8Gi6Jl2srUrHnQdMLKppkxR5bUuD8ylb54AzcP73rWqNu2ByKsXVlvj5IXO9NaxM6Bx1K6l1ErFCPLos0yB1jONy0j5PBSoaZgIRSB/C842AUQIuy25OZ5Cv5TIXUONYalQx7VsYKVNGwCB7BcPoK2MaheDc3hb1qxP67fuxG+RJhkJ+Qxucx/FKb129L10mGUMw44PheMlE8DRuB53AaWuBQZYl8cGoVgJhIEwu22G6xPKkvdphPJZKDKzSASawjkO896T3It5nMUi7JLsYH/BqOIM5l6k5IlGHFIDkb6E1kM96V4LDkEUcmVhdy0AhbNnNvEdjmx2Yp0MorGmMX3iwY8TqVzzQ9vk8zfUVB1/97NUMU4qY4oFpN45wjzPgkbFEB0CMPOkdl2kf6NYcxPNsirepAOKfaWHC7Smghx1cxPTnoyKlE2DFnJ4PVQeuDCqnJnZjA4j8vdSPoLhox+xV8Rf2iRe4BDPYEwjpDrjM/ajXCjmGLUFtcNulL6ZL8KBl0UvZ8+CFEqUEL50FfW8qYmieJ0aYRitPK2vBsnDyETVNCrxlOZ6arcmdRUkweJ7+bnBhYr0xvmx9F4PoEhpNfUbUUnaEsVyDUiUnst0wnpNCN3U0GtU2N++mmmYbBJxdaF/Ge0qUDl2IN2mDtERWdLKGIpPeUBWMai3aee2tGHLFqJbY/r6N76VXv3Ja7AGytOO3XekLxOp1iAr3MTnmWIxxEnqqcmiMVJfqDqOS7gfV5luah4ZDaNzZel75y6mHoQjb6NoX8+1Nvie/LsXes/Zy9SjV2GKAxLN4GUnZSSQOjXu2I2XJ3UixZvHYIr9Ij0tLTBVpLEx75EWSAlLma+rplYt50C2EiE2QJS1p+WsVtQ8RIQWBG/aN2wCNFiTdR9Bzpbs5fF5O8h0/u7VH6XztA7GAUQWZLZb7zhFzQ11BKkUJnkxJUYVhryNtkQbDekGbt60U8zB5MhUt9gGQzpdyij8EM/gEuzzYSUBigVFdLRGOKNdXkBYzoErc9SI81NNBG/jubaQylbK4cxJVKC4ymwHV1BQBIfgup41vIdiR+tXr0vPPv05OIXNrnFJVZ+446ORauTd02myh3FsOvil5YupZ5A9PuOd3JQa6CbXoaegLYdRjZN/OnBXz9K2Lnosod+gSD19gFVUrbtWA8MyKjI/2psPfwEIBDz8B6Oy/igYmX8YrQkLV5FBeVzA6nNL5Whgs5WdRtbktM1eeydMY0IcrYzmIzcn0PS8b2qWixI1nOJGBESMEVYgzi8yOARXsRgPVKcYC8hmTAXLruC9SZ8ZinSGSBH8/GFneK+Lw0Xp5xcm04XxEh4OwAkPXM3yhhDJR+PbUe4QiclFupxAGesfNao8dqKyqez7SrxsM7l6DTrewQbBgVQUGtWrkYXegSx0K+TSJvZtXbjck7751y+nS1396a6Dj6Vf/uKvpFbG7CuI5ucun2Oq9SiRFbSNaCKH0vRN5rlkUwh3rHapTl2kzdcY06kxSvJZm+FJ6tau0RfrAbYfGQUJw+MOoTbUC/I2bE21fjPtBYQ28frhEf2lcyz03Io4hFU4jGJlwtgjXEz6X0UGUc0zUKO9ietz+FG2jWjo2o0b07bdNyHQykAkvUiFbayrFok2nYx+/JeX/y5dQH9/mqhJESMNHOPg90aKWQZdcYJVs7RsqIvvhJGyzn3FGMMCIIYa76rwyvuzEW/ze5kMimKQ+nwkvQffcZpI70yazJiop7jfDWQKDZJoBSEArJZweJqeHMNaF2njJDU9JR9CA8XlBLJM5C7yDBUbXQYl/eRjj6df/eV/mqb6YI5wD9s/97GPGtUSIvizaMyJsTqXc/nMuyzIOsqIAtT/MS56ciT4WOOMfbjiUX2Jyx2dcaBt1M66WIxotgaE6ea16KBhiEuTw5kaxFuJmkVXWi/g/xmtTJXCg2R4NSOFyg7naCWlaVaIndTOBWixMpIpzWoLzXgdC1hROYp0p4l5+PEP72NPzA7/FCncKA1t83ypVM7D+q5FeGDXApVh3Rqo581zFGeHDztBGnhmpCgdujyROulnFQEDK9ksBzEEZKSxhA5ElhgWXl8Ri/ThOUIS/WPrHK5Tuov3oMX0D2/rnRB4qZHPSDRz1H4Xg5j2hdyLW8RY/eGjx9J3//5n6cnPfiW98IVfSkukQ31d3ek91JOudJ3DmKFWgfp5O0sx6iYOs8OPMSDI4ZxxTAJPu6wiMJ9DtSOL+34ApuvUR/LgJD9jjrQTylMX96wLQx+hjpzy4Bs53EOcO9m52HeLpVMELoe7hiw4RFWIUNQVnJs4tKazJdH/WUOUuhnRzx03MR4BB9HPJMhUbM8Px+RQ4yuvvYbY5c/JUIjopFPWWS5uCNVfolQJtKgWypFtNNDXO6XgyhyeQTXXppSBIzNmBQEoRa+OZ4NhTGMAJ2iEn6PfF7xTUyT7jlyH6OtmRm8qzWJQnlqEcmYPTnUon0Ue24fKBh+yWlkC2wJuoPHalUDgLCyS7Tx08MH0wtNf4JzjODlZ7V++Af0LbbOYifIkAAAc/kk6ceRnzL7UEWYxKlKobtI9qfmxmoaL6O5BRD/mlxzq4gEqB01NdevG1tRSjjeb6Cfdmop+kzfbwcjoifITeizpN0rxheIPfxZLrGUx4GnLgNrdVldGtCmnULdR6QiBvL4IUfEx5avQh+LQzGP083OI6OPZRDQclBynqdw/vIxSTmytCU/qNLHME9HJUopsByL97CJHSp15cISKFUdZIKyfG51LRy4ywCnjnYduaunZKiMSCkrYY1JrwnrG0fuoqSyXbHoL1HiI4qIxTOrB5gaEbYCmg7HBYdAzWhOsAbHaAQG0AfZ3zAfxXoOQab/5tz9In3/pa+m2XfvSEOncBBHi3EAXxFv6UyzcE+YV1nclTzMppKMYsWmjUL+GjBcpm/oQGrW9NsfURxg4la0whqHG/a5vgdFek05ys67i1CY9TI5ugMyGBoBJk95Qj21/CgWsObX2SbNqTX0dk48mv45JL58XDNxzzz2sUL0/2BkWMELVvpZ1lZIEXQAV3/jWy+lCR2+qZofzHG9ThPHoLH2fGjKLVsjCa5RZ4BrqiDBtGIXPUdK2Q5PhRAJowYkStR3MlBY1jtM6Cr9RHXUb0UsOffKPM1qrAY3WwnApU1nYpYUq+4aDMmU0i3ZbilruDVG7CTSpUWkrZeumLUTRBVjqO9OnH3sKmpJoIPf/Szdw/9ztESwGx8rZ5vHmD/42dV38IG3fspoXg5UOVanj8hXSQMJ/eBJUkdz0IZyNd7PhNzmCUAkARRvISWvFUmqhNqtlPKEMblr4vILDW+QGIIYFgwEZaFntGEkp2naVTl7i0Yr5bw+tAop5AyLpl5Qa4WrYFu5bdaTEC7d56m6rKVb7jPZ3ovPeE0I1Nu0mQQVHqX6nwN9nMcDgRwihShCluFYrwcJ9kbz76gSL7ijGS0AO2huZjTF3x3ksUz9dZvziTO9oGlxEDgBlUgnCTohKTzL1s2/nsKX9kxB74X1klnsG86I5rx4jo+hvIvWoB1SQFrBMalEf+ofVqV1Z6E0bGKdoCiHPCop6oLz0/omL6eADn06VMM8XpRBhuKdHuijsOdR4V9n4HhRpPMUcRp9D6L+Hjrkwco7MgjwejlnQLQ1LbcB+DrQUo0CcQTpn4f11ML7RMc58Evd8QuoYLBO8W0bMzM2dSCCCVEqs5Xkv8OVoeuivF4wv5JGDXbIMPas1PfXUU2n3zbvjukxPoxVh4xmnM0bp8JPX30x//+PXg3tpxA1qllGD66vj2dZwpsqVHuOaKsks1kAcVp02L9uGCW8mEKMlTke44CFro1SScvYyrnL4/RPMypkVs7qIzxbjN7y+0+UOY1ZRe8+7bIPnYw1ZRq0SQq7cU1kZ0uLsbakeZkDYsHYTbYSqdPP2m9IzH8eollleQOnR+OX/n1FRgBI9SkDSBkH5fvr9v2Eo8XK6je0I40SqcThjpn+SCQ21ahY4YelItdOpcqimiWLVnNhq0ypSwRoK2A1NHE5qtCKpNNYhzhnhScpontU0r+MgEBHwIK4jaaQAdBNGpILBmlQz3bBdgHv1RkSMufBMAhEYHr+nxAIsGUv93ZfS9Z7zEFWvxwxVsSlBOYZhExJLdGHyOLy3CY0f45FL6GKw/snidExGh+/FDd0OlLmvEWa5kDvGtUC6curaSDrWA9QLzb+ExqzRyZ1NGotOJhYwc7gcYsxDmnhMQQoFVfh5jXxZqWLVoupJ/0KHAN4azVCRJRWF1q1rD35gLLfDoZSAKBWVoNHXuiPN9gyDzKJZT/5/YugyLPWc6kocVhzF/o3kZfPXmPfy9TloNkYV8J8korgaVlKoQqgzvI6SB24g8VkOErHkZo4D9owV0V7geQxinJMcxEXBBV5ryVF5fq6GuqoNrfl2DmURtfYYLPhh6hudnSCEWiQr0UoUbT9Dlc888wwseAzUCGoTF4NakVW43NmdfvDDH6chXiN2/Mpo1yyctxMIcRCV82X96dZNGRT2iry/ISAjaMS91JkohFkFmOB8lzuRRQDPIU0wIdJKxlMF9croPU3faRFEsYLXcLZMNnu5CC7+wzq7mjaL5OoqenZ+zwT3TsFYN4KWlRCZcDT33nkPrY4vUVPi/MEAGr98A/rncJpGtUADruv4e+n9t15hzeiVtP/OXZARr0WqcR1CrXoUNm710tdBgESaFAIZ8oFxKOXEGQmK3ShP7g7ollZzM6s5rFVctJ6rmeGxckJ9MQWxwsGqBYnQuJtVT+tY97LFlZCpHsg6JzrGkirz/qcoJGPIjygncoUHHUDnvfPy6XS18xyHFI0F6pQqjFfUyc0fCp5oVNe6QDHZABnNZw5Mx/AC9ROLvjyMIEE7W8vSwVVVaUMpzU0cQgmoWu9McXq3kwYlhzxVmQbKAKCQ9kG6ZFqqlJ8KQx3nfVReUvegzOVlGpVwNN62DrCjjuVrshKKuM5aIlUzoI81VTsj3xqYUdCxcWudtjU7+DcpSN8ED7IYqLwnHb52ls+U0b6VcRNpVXTrMicObxw6edyySgmzpIi9MC16aeBaMziX5vOTjiPCpw5HP9PFE4q4UIPOIQe9QF01xrXJyVyUeGpax/Nwv+I6vHsrOXI1rQ2hdQdEh0lLu5gw7h+lhiul14WzW9FUXIcoqsvp1uI0lBrIQqd5hZE1n4v5Tp44mU4eOx5IqJokUW2baoqsKnNgbWgdG2M5mawsOKRDc4l6rM9Rt5Bnaio8TSp/HSO4znj/Ai2ZZdc44SBq2E5pmi7IsShDxgltCdM29Uml5BA2k2m1t+nMmgJtriCbGkObsZdyx+0s9qRmyGruv+Pu9BsAFdmoqPVuNKqg9WNU09zczvffTWc/eJPIdCrdtm876BtN3kUE78nBp2l6Ofs/4f4jhxI5OEOMMiuFpSKN0UWOlemAa0un3TPETdhPD+ambWy9oHFcQrpjoeqYn0hf8Pb4svCP4bCIUhgVhy5ItZGHZ5AjlsiJOAYdyp4IdCH+ESiRPX/x/EnS1HNp+w6WS1Mo19NzqbQ/witN4J2m+B63lnRjWG4gn8KgR0D3Okj/+u1FAa1vaixPe/laAxO8gnzeHH+IqdtT/SBONvpIUxXNXyTymno57BY6DAGnc28wtgk8pbuFK1UlUicu9DAKkYpmrcTgci6oBsSrBTR1Fb2/VsigMtdlu1uEFkGi3bTzDqIM9wawRRWgU9cupXeunoXeRWqFY1I70V+hMF/Ir7NMszmdM0Y0U4kwGtV1jMro5XCn2gyhBqWiUKSDjEBgVC6SUGvC57OgE7M+8/depywLp64xfFku5JLKVkX65ejJENH5+DnUtiyU7TX55eQzze5nnv1MunP/7aFIZPqhfIKp2zS1jArH50+eSOfPnMGAgLRFME1XMb6YmxP4iQ2HAglZsDNQY77NKB3LA6QvYSSxeILrmhMj4D66OWUQyWulCeZAGItpSRh15RgaBWJlrU7Ie4ZF+drqAra30zdELEaGvIO7y3z/JO0kI/6ysuIgp4/uvzd99XO/RAZBdOX8Nnz54XgWH2qpC07YNZnu7U/d7x9JF08eTqdPvpV27VrLB8GieYj9MMOnEbxXfVYlUVGHSRVLsfo6vG05F+dh84LDG9IZnwYtvGXnDvYB3cWCN9ZF8jOxaZALMuXPUsIxvVSA1uMP84VoVAIhGlXMKEl9Mm3IWnVqzLl4WgBjgt6JkePMuZPUCj1p9+7drLBkAXgjEZEUwGCnIKjahYuwLEYxrtNnTqfL0JymlyvSENBrMLPJJVex9aSRGZpaBR/thXHDx4l03XxDCSwBoV8NqqQwnuKWRbUMvHAf6jSp7gjRSmES13BGpKKg9qA4+KeQiVVWFaeihnumMIxzRg3AxYIYUoF0NMVExM233svuKepYaqplPveZXpSWZvpiGXcln8OFaP6SuiSEXawEsuCEnRkO16KjNLK0cYCjeNsxHaBRSv6ck64ACu4jDmCHgzICNDyubDbGJFdThkrsMi4gf4It0pJqMbAq/m3N4XDoGEX8OM/y9GW0PZxGjfH43HPy14F79qdPffpJDnEeBIzNJ5wVGenDKPF+8M671MR9kd5Z9zq+7ubEmJvj4VlLWhbovDINyn5khrmzapXUJZcNFrazYMgtEJZLMLqzF6/gOFx+TR/SFNW5L17Xn1nEeS3b7KV+rgTVLqXRK6RvbaeT110JssUyBlf0AMFX8WzrAcE+dssd6YuPP5Nq6GtqVLUv3WhUQeGgTkB1tvO9IyjUHk5n+dq4oZ6QKXWJNIEelWRMl1YP0WWX1uIOJht9zt8Y7l3MpRqsN1u53zYado888CDF5ao4SOa/YUzxJTTtqxippJr4d0YpDoRGJb0k6qqs2xfafHirOUciVgp0L1eSrdO4pJxn4I05lbt129a0DiEV974Kx+dF1/lgqmjq1sIuIOHDRz5InaRWs9zkOR+Q6khqvBm58ZRMhCfk9oKrpsxQA9pxFu323VboMdGsDIkyYynjDhzQUQ6xpyG68KCO83w2e1Mxoo5HLOf9aqn1aqkv1a5wPKSKlKqG1DC2LWLE1Q1r0/YDj6bBTtaF0pifB1m90H+JfhJFtTkQaUjsx/JwaFSmfnreOAqmZdYa8E5kd6jfAdo4qEIUzyyrI+Z2gCpXpo1uZhkGcZwiUg2q46cIkNcOUXZZXUfuSTGHXQJtJYW6taLPuZYDaXQYIOr0I0swo36CSG1A2D7ChbSdpRMvfOmFmHjWINTQt76LKV+WXL9/+DBgAUCR50HDcACRz2j9nuXgmNqNrSFQpCwRoi6z6c7rybLxZ4KOJGSP1AJAhjNbypYN0Ozu7MLYrauxKqXIvDey15cxnopVq2l8N6QiVJLmVVkKlNLxpYABeX8HYzUqFnDTO2sh+2qEQvXIjn3pV55+PtViVMqQVv3SjUblKXdEgt7F5aPvpLPvH0qXzx4h36cOWkUmjdd2P5FrL033RilsQ8XU6MGPxrIuU7rQVIcOww2vweL3335bumkHFBVjdbDFZW9nvDf3p7wRcS+iyShBNW5OGJaI1cqCAVgQIeHMzYN6YcTSKDUoU4NZbpDwdvfV7pA7Xrt+fWpTHAZjF5nzYZY7BmoHxPEB0pdxjO+mANvbAAAgAElEQVT9k6fT2++fhlDLe6l2JIgSA3h5L5U6hTI9iiHe1tHYjE1+ghMFpSQ5Z1FPCaPz/f5+xrWYRHNTVPXq7GtIU5JUWx/bIulP8ZnqeOB11APWVELysqOrqJIt1sUq2zbcnG564FOp8zQenAbjzOwgnMxzNGY5TLzWso3NyIwLuobyo6wpOIimLQ5OihCqfjVFrexEqxO6kkMl/MYEc5SVuX9kBnIdSL0fhHdAdgr3YkJWAUI45LNRyFfhQCqpuSoAMmSsmAEECmrkcWjQ6FfgYIbzcUSdg7l9x7b06c98OoRWlGO4dOFCRKE6t0NySM+d/IDniuGamUTvM49qhLwzTsZfaku4oil6hDH5DWzPvRXYMALrsJWPK+dZW2vZs1Ou2jH/KxAVroGeTlG6NJI2t7a20a9j0YZnVnk0DHUJo5rjZ9W9yHpkOKigvthKkDnCrmqQT42qgemIh7bfmn7jhV8GoXT8hP7VjZFKRnm8EAfuKkDFWz/5LlLC79Fko1MMGbMSLyoMO6BOBQ9I3T8PeY1yx05/KghSaOZaiBpdtm/Zku6GJNrEDqbo1OgtpUEJNReMKg6EhyFuprM5elXnZSTj5sikIWkIMekZtVYeAdHzzvGlclPk3Mr+orQzhGpQG8sAWmEmNLAt0EXLNUYIt7JbI9h45WE7g9TH97+DJNh7Zy4EIdOHkNML+YHy+jAMnIMNSX/GusiUX0ORdxYrSu1xFTypQItTryPUKBq9Mzmh+YdX1bCrjYK8Zj2vZ+rXCPLUhJfUCcnI8DMqn6Vm3rbb7k07738SowJ9ha83AV2sY+hiWmQRX5Hqsdw2ezT+mqZXN0FEMVrZmFd+Syb5DI5wGHCmnxkpeWumS3HvuFcKU7oKtRpETIVg68BOWDUXyVZmmBeabm6nP0cmQHpPeIsGcg2Hpwzky3opWjBYVUhjx7iLUwQZdTRKGwtt0Tma/9DDD6W77zkQ9/LksWPpW3/9zahfttJGWEOd3X8VIoGUIH5U4EGHapoYbHcnvrk/nhM1+3UI/or0kjeQSeJmer+3mcxIo1JLxL1gwvZObwvhn7/Uma4Tpc1cbr1lL1tXGmCSjKVrnN1hPu8sz2Iu5BD0U6phUWeZpJlmUjpUqBlIhK0H5a6FKHHfLozqxX/EfcmratteZKm5n2tlP5VRwjxeTzE73Jt+/t2/TMcP/xx4nF4BNB7TkmHqEJuNQ3wwId/Y0yqNH8+sF1lB6FZSuLvuuB2hxH25KeghdS1LkP9yUzRHqKyB7iHWqIx0odxT+P7Y2cThdh5rNvoypjlGKH7G9aMYnN/rYgRpQ3rLzu7umGfaiDhlC/SVJrr7CnCqyxd9ioiqFqfk4RyKTmhMh947ljoRXbGG8P3mfG3BBA5BSKgpEyB9JeZtSNOIJrEDWCY03+ciAMcCHPaTTTFMRDdSiVApVx2a4lKTgpRLzcbnqSVSNeKUaqHW6HT8bI5fKKpSQlTZ/8QzaRU7kCb7kOM6dTF1nP4gXbl+Ni3BuNchaFDu6NWQXG/kLJJpUQPppAfGLEAlIJ/NEGDAIp8rNjLi7U0VjOhubfSZDGNUkoado7pGcT8MgtddWkuvCvDJuow2RA3X10LkAOuKlkfcf+fVhO8FNfhMsg4iG/EdotmfR0Ee+fjD6ZFHH47POoanf+vQaxjIeFoLPWuA7KKfr+JAfPn83BONUT1EDcVoqGHGlHXhrITGo8ZsGRD95Lyf2bEkJaCtw2sZpzF7GmZuzAmQDqKVSkzVIK5mUC5psAE9iqO+ptISTwF9nXjuzmeJZNfbf8RZlZk96bSD88g+Nc7IXbv3pV/70ldoRKNNSO+s9dG7bjCqfMTjkEPBTR/88G/Tz773MlCh2tYqn6rjR4+jEBXUe4uQTwphmhQL37w6IwEXrv88eODutPeWWyIqOZOigfjymadk2pi3oMcC7Ej9TOF4PaLOOCPhE9QlDq+pfhPRSK2EUFYF8VPHwmlbXsl5IFE2m4tm4lc6uhhTucR+XZRJaaoKkLgXVmOIHN2ZD6Oq5FOMS0LuRdj3R0+eCgksexFuXbSIN2qohZGzUx4gzceaGN3QW6vulMfsNaqY4OXQ5aUMPEgemN6ykeJXqFYYXVa/yruNjhVgOMq8Rc8FzxgiN64+NXVGk++BF0CW2jfTcCU9g7H+2ndfTifPvM2y81mAEKTUiBpu91B8xkbrEATVKYvoBoYflR7AEQSZgw8/CWg0Dpij0Sk4E81h0T/rGkcuaFa706mKWmSBa+iHVfH+0GTqwWk4o1VKJGiinmjF8BpUXOKALZAm+lzsGZpi69Ss1Vwe7sK1ZR2YA4u8/9btW6BafT7UpwSdpgEoptTvwxmcOHKYPiMEbOo2F7LnFNYZL7Ug+W8+s47G2soDbzYQ9Cu+T1jeutIUs4wIpQOMtI+I30rvT7DlPBIQitwMUVtFNOM87KUZrcHY4C/jmnv5vLOks9UwKBxMNLFViVmdC2UDJgkk/hIBl8nTwFT2fffcl371xV9Bjakl1bQD6AHDfzRS5eQ80hRWlaeTGNVPv/et2CdbDBJmPSUKY5rjnP4S/6FK6BC9AA+barNGh2yYbnooSQ8/+GDavWNHNOZmXfxmDaY2W0ENlY5e3iTvQ8XobEraU5kCWaEdEHLRKq7mSMiGQpjKbuDbiH5eNQfbfN2UKWBVPpMPwtqgD+nfC+TsA9QC7hLeCAWohaaqmgSmCrFahp9100UpB9IZkHGu+zzG+M77rBBCYci1qvY71EHQA8eAvNfFQVWRVuPRmE2D5k1BuReOlLvRvJhoNR6L7jAqFWwZiZEWJf+wGsOuw+vW4QTqiVCmOkY9+zMhjexIAveuefv29MDnX0IvHcFLcvaZvuH07T//z+kiLJe5UpgipOJl9NhqaR57H/xs1koias2AQjUgiQIopp+2HjygDhuaaUxLQtUoXEGjV5aHR7rqaHoDYjZF/HuUY3CSlaYnuP9jajLw2dfislr4+WroPGWisQBG6rPXyJGjFdDE+AcnO3XQqjh74TKZgKMl7m6il0f0eO75Z9PNN7H+VmoQcPwc6aYSd++99UaMdJRhHG7nNLL62a0zdbg2r+0HNpDWTkteJm1WaCZACa59iuupsu7yHuNFfK94rpyHK1evsufrWuy80qGvArzYSN/MpXSy3X0WGv8kEW+eZ+mGTw1bp22DWAaKLnWQsxTDkVK0jNYY1ac+85n0tf/ud7hmzpOiofz5R4xqmWXZ4wz8jXdeSavXtgBUvJle+c5fka5wQaQ8hnjDbRxiDoIBR0qIebkGYSqoAeRgt5y2btyQHrzvXtjKWD7pxgze0cVw1lSmSaGbDi/QZcpu1VB8Xt1A+xAlNOocqV+0yYZBuWhMoxoYYrAOY961a2tseQ/wIRp3fqa878n3Nm3oJZVTU6OVFGDLxvV8P5C/7fKIkBq26Ar1AX2XEnfL8r6jXMfpixfTkQ+Ox0JrPbeYit4uHhg/W8cDtUbLTIm8KdKei72pcQ6c9Cr7dbYalNByCE5akn0728NSY2r5nBGl8KrqmgvHiyR6bSVyH3nPTXfflW5FN32kZwigCM10JmH/+ut/htGMMHyHZJYRk58XyXLs3GvOiBkjHhTc5VxXHDB7h/GL6AliO8qXhhffL1wsQZQDqUMQxW3l0AlcyI64DOz5JrSlHtnZnMg1OMG9vG41sHKlqR7XPYCSrn0HM4UKajNIGTHFe4UxfNfYLKtOy/VU0TB+DtGXvXv3cO85LzI6FL252pVOHXkH562CFWeDM6BsgfcgwC8+uc7GYUEdhA7WbGgFtPJ77HU5zWuEj7qbH3Zd0yD3ZUjhTOt2nreT1jfv2sF4CkpOBItKh2qtrXGK8k7VKPQsmjVYVtiyUUfeZy2h1h1lTgw3kAF5dj722MfTb/zz381M7MC2bzCq+fnhdPKVH6frjHPv2rEejttYeuWV73KwRNo0GgUw6VF48+xg88DCO3NjRl21IpBgqOSN6/AUjz/6GBFiXYAKGo7NWYtM0RtDd2jekVOrgT1Avj8EmlhDodhOGG1sbC6McnCh7hbmQk2thii4R8n929esStuQC3YptQYVy758ABzK4J1lCkY8kAZG190dHOKYFrY2Mrnxemzh5BIAGIt6V9jM8fPWFGcuXk7HQAWHdARcU+gbcDONUnXUMM7WxDi2U8E8AFeGurXDXo/RS/DGBWYambm96YbMeh+gAo+xKih0K0xJcQZqLPjZo7WgJFlJuvmxh0D46tPA4VNp58Zt6Rx8zL/7/vfRL4fG5WQjn0kAxPmeUOOVemO6jMOqipGXzMesgU8XiCx/PkFKagro97gK1Geo0QkCuLZGpNBZKFV41RW5CmHutQnI1bEphRqVMZN70CapgRK2bLTiINmakJZlCqg03SBRYxK0bYBCfkIZNCM5n20daOxzzz+fNgJMLCmYaV+L1K+343K6eOJ4zDVJ4xIoU/cvFvdF/ZzbEms5S4Gs2rIRvRUSd1k2Z0NQqxwHY7tnnBTHCYUy7q1p7DBnzOsSNtnJgotdW7fQYCZlhEJX7nYWa0F7dtbtIskugCc4DMPy8M8lH4vGOplhpBJpbMAozVRuQcTm2Wc/B18VVsx61iDV3LD1Y3Z5IJ36zn9LE0eO4d3dPDefXj/6FjdKiFxVT98MVjXeqIq0xcgwLcSuUXHQI53whhCxtmzenD71ySfg1pF22NHnYt3iYGqnFJRCjm70G6Un0k8TeZAv52LWMiHazpf7iCLVdAOH2oEK+INuDY/m5Wh22behXbEOxoSbF11cELk0h12va0rlQfE19DoxD2RzjlTJmsyceZDu+DjppHWg8mBOyy5x8GU3K3z/3vET6Z0PGATEITiqoH549LDUaBBIiNoMXiDXLEVr0CUCCkxyUK1pjAIDg+TfpMbtFOMNHO5qDkUVr69RNRhlCsq6meRpMLE8JioQCe959qk01DuSlt85jWBNdfops0vffeON1LKujVphVbyucHILEduaShRsivurkzPds/4w8sQiBsEE+X5GfJ6ZqGksq7a/Zo9KoIX7K/nL3bweHGGvUZzQUcYajqHT6MbFzQBWtzHP1mTqRmRTFz+idXANHeWvDCkypdYWYLf3AxCM8/sGmtt333tf2n/XXYHC8gH4PKCVnJvLF86mSxgV/Xa+OLDWdPYRaXeo3y60rs6HWyZdKhh7nAWYOFcitYPUSf1Sjlx+EboV1MFC/jwbuY3jsOmXOcOrUeVaT3pqnzD2U8n1s/FtyhWghyQeRlj4OX/19jKBEZHfzAdnow4iDsx7Ng8SaNtnR/uGdPD2/QHa7UQpqu22G4CKmf6zaeS9D9LQu0d5wLNQdtjzc+UsBwxWM5audxPe9sUrPRAU/qJhrtbUSzsSsrId4XZ03R752MdAiDKaM8/DlHdndBrmJozQNxnCYw4M2ERmLQ95uRSU1avXYlTrYlRfaefcVVdo0WXbLBiz+ayaK5e6jsOl11Okspbej97EbRw2I41IHrrYVh/qYY4hMByonK/wN55QAUtpTTM4jFxbEc2MWKZ8HKxBoNbD739AkYsWokTZUMeVSQD2ZdHslCnv5Uqgfuod9cTl+ZkiN1CMC270Xc/y2Gup6Zp5IG6GrIH5bdSqsy/FYczrYApKTDLxSf+qMcD76ekU26x860hawFh+zHTs20wJzHO4G0GaRMNkJ+hAaskMTCMruA6jo8CRQFI4PO61YiwqNhn1rW/U0Itl1PZhRLuihQEyKHXACCBYoFPjenqKatK7fSCDGNrW+vJ0c21ZWu1n5iD2wIVzYtvD7VxTCUjhHNdy6SqSCxy42mZ6QTzfjbRW7rjzAOMfRFCfS6xMIgUFbDl36iTsneNkABB01RgURKJ28zz1IQIjr9BJczmn9iS97xqpTd1S7qFCncfPnUPgBtCCw13k5IMTPKTvSxhuOZvoW5ur0jaUa5kDZ8xjKjIXp7e9Z/bt5hy8Ixp7P5QC8J7MOgbCv5068HvkVBgpdajz2IS0pZtWr0/37bk96qkND9zL1w2E2hP//g9TM9a7iADGFKMTcsy6HE6kix7IFqEWv8YFSvtxt6osArwZ3kaPMsYhjJqAv7vz9tvTA/fdH7rVoffHQ3ItiVDqALus+vly/9PgICkC4VqPJwWlAQ+/un0NhiuxNq+jiY0MwQVzQYCsYVgIHCLTmhpXskgpCZ5cZDwBt/ieeek2/45lDS43yORTY4EiNqNjaFvwpaa2zHmjQ4kHVU/FjZUU0B8LxE6nU2fPxzBYNfCzvLwgyop24e1dbm1dIQomTcsPUAPaV4GhO1rhZ1pPz8xIJbVHBkU1r1ErYhelDv9fqKeE8925W8/h2L59JyKipGLDeXP6YfhrgLmkpJB6cVDVvL61iam10K+zS8LzXr9KQ6ZHonDunrJBLTArk8SI3IAjioZ1oK950biHxW2ZOrKoMTDMMWtFNDq6SQO9H2uQV9vOPJiiqToqEcUx00YOuytoJUfP8Hfnu7rS1p23pH3774nlBKva1qRmJpo9pW6q90CK/k2Crl3tQLwTo6rnPK1l4YERxD9XU13kT1TPTZU6Y5HgOgysqVkgpjF1krWcBtnrc0aMe1rEn1Uz6aAoZxnMjlU815baEmooRE9Vm3I8X5jf6MeIkc7b8zjpGljOnwOIip6KGxgwTEGdn3IurpJUf2XtkLN5AAXci1Xp46z0bd+2IzWiU1+2cVdEuQ/7VMf/5T+nsUdawGGeKppOx3vOMV/EFnJY2y4bUJ6qniZuHZCjD84JUiFbewduvxNIEInRsPbt3ZfuBU5XZ1sPOWP6hhGJPl0DQBDa1JhiUwQ5rDdLQ23mhtlbWgUTwulYayWLU+Fa51tE7kzB1IFb5nMFxF1gEazA65mVYd8rR7nQQ0f8A2wJgzLd0T45LKBno1MgTVyb12NdJWChYa3stTUq9PNZX3/r7ZgdM92KGkgGucUrB9dN5SOkOaaqpsT+siZx3kdva43gOpoGOX8cjhp+vtIWgJHCiGp2ypeNTPXv2A3BLFpNWt/Yxm5aHAgzuf0I6bwHaLNIzh57tByh4aGPANxIO7Jv5/IGn49FuUYVtU7hy3sQw3mqrWrwOCX7bxqQfEnHxW2D+Dqh0OvwKNfmbqwx0qmF2OWMQ8PoagFIprgX/ncdgEgRz0WWuytt3FJyDSCkh9r3tv13p/0H748B08amVdkJ8WzMXiYx9GPvHQUBnGYhW3N6/523mIsDJEF5ys2ZXlssTtdT8pl03NZtMnEaQTYFkK5JwmWN6xSfb5aoNaVDRKu+kmi3jBNfQ2TbohOdH6e5jrPDkY5RPpgV+Fw8p7UYluhl7KEydcfYrN9qeXZz7kmLiW4zAfaL8b16SPVAapg+n8fwN/M8njz4YNp614FUse9mdBnAEH7RqHr+5D+kCgrQsQEkf4um0hWG/S5f7w511AlyaPtTTdYKoThrxWDPBiEUkSMuWgF4qSPCyAfu3J/23bo36iiRv0mi2DA4/zB8Kf9t597a2hrEOGLR14r3aaIYVLnGwr4ClMkGV95GbrTKa3HC20XTLwvMW6THEkl7VtZQRiL7XjaFo4A3cvGn3Pxi8nxFPvXQ4xT+k4Rxp30FzIMUq9oph02jkpk9z2t6rWfQOjjNV7Ae+HvbCTLlHXwcZmXMhDuNycc1/gg8fJDmwkaLJR5OM2mPi8fq8XoK5YRQiXWUR12yahiWeoG4QCLVzTtuSrvWbGKqlvt+rSNdWxxNp2WWI4AT+5cc7MQIpr2vHPAJMoDYj8VrO2IuWBRTzNJqZSYE84FIy7OqJ0oZrbyfGpN1mCmx/UL7R9ahWZMBAqoDqIxNSI6NeplzMEOkHGZ9ksOjra3tsU1Rp+RqmwmItKrbjhBh7rznIDtxEe/nQFbDapFbuNIje/fNt5B0fjPt27Mn7b31pnT49Z8x4NoPMsqgH2NCRitBmCoc0DDXZhS0dWE2MGkPE2fhQgXn6soQw5nk82lYi23NaYk5qFrOyEZmVVqN6AzK1tWouVhLCYGT45f7qK/T8C93eZvXxlnxfkp8sHenYZlGOIAaK2RN9W2hKP4i/cnxAoLITW3r0p1bb0qN6HDsfuoTqWz17o8a1VL3idR/6O00eOYkPLeUhkgB3zuDAqo1Fbwn88tyckcpSiuHyycgvKzHC6RLb8vNf+iBB6AobYsR5ZnCTqBRPL5LkF3sJh1KHQZ7AioQ2fdqZO4pD6+RzkT3XOPJTGsjYKi/isSFUbkYLvMCY6VmgfKUR/ZzXeDnCIEXDczailb5MoRhrUz28zTX5UrS2M7HtQmtRw+L2G7UVE/BgthDLN/x1IWLEDOHs0g+H2VGDQx7OIGmFdgN/Hx+fRBQjCjWlvJ7N/g1c0hqfSAak93/FaOKx8BH5ilOU08t8aA/9YUXAHu2p/43jqbJUywgQPf9UhPoFrPmsSrTTRdGN9kF3LPrrJsZZzzeVNMIlcUmaXFoHDodPTbv16C2SGGy2NukhxYs8B6XcfMiEttYdTpYeWSyC6d+lV02WmiwUxxI41kVaWzsdPZ58PPjOBZLkz7I1o70bNt9c3rs8Sepoxqih6RR+JkOvf46WxJfjdrq888/l9qI4q//5BUWgV9JTbB2GgASasgYRDVtO4zznpNBMECVGMPtpgfZQ8pmjdeyZgNntT71WkJoWDivRSIpwzlpF0ZWgoJxifIKABUKmooWazAiihqVZ0RHLkE3Ro3irOXJ4JhPC8aQYyfusAYt5TmZOleCqhRzjveu35JuZ/q3Dhzg5k8+mirXEq1+MVJNke6devnbaaG3N63f1IY82Vj60c9+yIuxPQ+jis0XvPlIYYOiqZ+9KwfqNALz69Ag5wB/8pOPoxPexkEGjZEJIV/LVFAqUiEySVyNzXq8pq8bI/NBX8oClcLeIoket4DHpSb5+np1eYHBg8l/5hrKvI7U8Xh7PSL51gbSoqwZMCLnwEhPfI9gNGOJQuAekFguragMRmADVK6Z9ZeR2PezT9VL3XiGhrIkTFOwGWtFxzxiSbgcNJnwOaVS58BBuzVuTeffwuhNqr2KGua4WtjL5JXlzy0NdcL9YA1t6fmv/UZs+Tv5vR+mIhSBJ2g1XUWs1P5LfLs/j5dW29wnPUr076Ngj3WrGhWfzb6LTJQJUL3c1teR1aVWQJMGGuG+74grPQEzOmCfWP+uY3hUUMBU2/smm92+jameB2uKSGW67K8KaiXvm832URv27n3C28zwtUzEbG5rZ9Tjs/Q813IIqwJ5fIfxjh/96NWYoN3MBMEXPv98oLFH32apwjkQQEqPFR2R2LcrehxOzOeGQ+E+2z+8jBNpYv9UBalgzwAybSpwOZ1MrWtEquWstGEMyjrPkqaFOJByzaZ21FGO7YygJzgJUNJGutgkjcw7xI2S8SGRV46rTt4sScfhylrrzkpSZ0Edp6AfvPtgeubpZ1nisTqVu5Wyyj3Ov1BTLVAQX3nt9bQMDLz51m3p7Omj6bvf/iu8MT0DKEohKMIhG6Uw1xiU+AovxYt4A9yEOE8hqBd4+unPBDVHYZMADHhAQZq1VyQRs9BPMtLpQf1z/zp2HTpYV6CfCCLIUfP7PU0RuTwiFvZxFk1v8jpLf4XOYO7TRhSL3po9NmV73flkc5qX0hBNK0aJnA2AIh42awyFL2OrYzR2M0IWY/J8JncsdQBrnzx3Ifev+AxOw5oixRpUjMq6yo/lTJDj+ptpOrfwkN1AIWtCoUkhfo0qcviA/PWKLvJGcZep29UsFnjun/wGB6Q0XTuBbBzo45W+jjRQas2jaajtoBPJIit60mUoVZNOpMpZdCma1xlKSPy5I/OBglKn4PxaoO40Ea18bxu+GlUfjlRn0ELaXUmqYxrpDXaMxz2/Ipuhh++0s5rtNkap0/K0s5kQwIMIMfe+n36jBlhJ2vepp59Jt+7bG/fwNJscv/VfvxU9STOaBxkH+vhjjwSj5jjzeyfef5smPSRouHsauAvGg8hsK4MIKh1Lubki0FM3ySzj/N6k7XEBsKIIZJdGI1si16SDLOXegsFVUnOrlCUwJXHXcRJrJs+ic2WXL55Nl88z7MnZrjPD4IxUEv1WM4Nlfer32fjN0Ur5bVf0UpMCOOm/ZXns23d7+uRTnwHxJLMiE1nTvu2jRqXO9BKea3l8OJWgK3Hk+99K3/7mn+Hy3X5gPo63sWnIQY/835qGQzxOmuAxacXDzTrERQT6rHoEpnBcfND4NY0CoBDToPL2ZCjobQubCoPhoGFICeJDm97Z9c8DdxpbAc1TujjbWESrgM2NDvF7pZk1Ym6etBMe2LR1QGFpt70X4WSbht2QbscwqhgPsTnrg8Og/FqB5j1gElznOExC7IqUnIJxcRZoW+VV6yqZ7OSKEQlinNtUFaOqJoVZywF2WVq1jGn7W04H8+1Bng2HYgWYNcKNeiOwe2+979H01Fd+DbFJYhoP7urpk+nQoZ/wd9SsNit53ylmUeblCgIg1JFe1UOZKS0idYMEm717iLAF8yAQVMVL4vjLus7FvwddB2iq6r0OEnMgf5nQHMvXYqk5FLOI+A4sOubh35lN5HrNwxf1kmRX3vc9entvH34nBEsP3HcwPYGGuuDOt7/z3fTaoUNRm8ui/wIp7s4dTJVzcH/2ox+mc2dO8GefBahaEytArTt1bqoFLYW+orWuc055p9YQ6N43Xv7b1IPRNxEpNm/aCsF1L43yrTFWEyif4j4BbOHErMl14J4vPvMsRtLf05mOH30bgz4S/20msVr15UBS6+JaleTz/njtnllFftRRGcXJrlq7Jt394COhg1EMkPGxux76qFGppiRGpBHhf9Mbf/cX6Tvf+M+pkYdbwkHW/atpILJkWiYwkbeBC32r88baNw5BMz0EjcqeTkztahRmLQWjsp4Kya7YKelfuEjauqcgum6xGFFJUrCb508lp50AACAASURBVAurafQyvH8stI66xdrCVDhvt7OHZrgLxSBTFS5ao5zWUwutC6wLiWM8ni97ZR0I2Rg1Vrev4nCiDeHQnZpyfI8Qdaw9FeXjsA0LuvDe/RjiW0ePAiUz1+N0LHdbqlIou/F5NBbZ6E2uaCGVaEagMS8CN5pnoCUkArz6QDFNVd3jhQfl1h984rPpkee+xCQquhd412NvHUpHD78eIxyiYiKGcuoqbEY2IgW3ClkytD5KUIQqxmPG4dNZFaTABNACutcJ6a3yb3J2ULin3h+naGNylgMd2wIDQZWVH+ek4PDyfY+5Yu91TNlGihHZg0Z8HXT3O9/+TjqO5kQTqdXzz38ujOfPvv719M67RwLKPoBs2cc/8XjMIF3vu5b+1t2+aES++MUvpJYWUtPCmfFcBfFZlxDZDXcuSLrqsRelI/S4+jGqbTt3w7AB1oYt7jI6I630MIcVlZ/T0WX6W0argzMaOvE4bjK0t9/4efr7730nDfcj+xxgEkOOPPtG00JeSxTVaywHSNGobPyPc/bXwc/cT29qidkymSOP4xD99SGknveam1w4ATyVfv7y19NrcP9cZj8N/OyqGD+QPSs9vCmBtBDHKKyLagnBDt+txXqfxDt5gBw3d3ZIzxjrRuMrp3k5KllD6f2ci8qLqY2tQswqioZ0cBhVPhWh6BORbAWkcOJXz+nwInQoCblEUj+fdVz0a6S64KUccTDNc1eUzAv//CJRx4ilRkSrQpSOiJOmSbOyP2HfwvfUqGY9aDzYRR7MeydPpgsoAPmAg5qlUZlZ8vd6Q0U7Wx05YTS+nteqUJFHJ+OVF4wqfi8TQRUkIsO0q2RQ83juq19Le9DnXnSzBkut/9u3/jpduXgqJofdri4C+v+R9h4AflbXmfedphmVGUmj3ruEBEIgEE0SRXRwjcHGLf7sbOLYG2f9bTbxbtZeO05x3BOX2AbHxjbYphkMBgOmI0B01FAB1Huv06X5fr9z33dmJIHjzTd4LM1o5v9/3/vec885z3nOc4aMHJ/GTJ1JzYZuaidrhIFkQeNOwjKNSs/hJjfpjj3fZRmx8PFVGEaBploiKYEdvZVsAg+6fBh2G2BMUTEIN3IwVNdIPTyj4J77nZaz2R/63UPU6Xam0047Lb3//delV+iheunll9OkSWxERuoMHDg4NuuSV15JdzOFvnFA37TggnkAF5ByI7Y3gnVqvKG1Ck16VoM57smw3CK9aYg0NUJD0Uj7b+v4eUEJa4lGJeaeemcNKcbWirxavA5x0zY4jQBnrP+TgCU/v/HfCYf3hlyApagGQj35oiLSAhyeGzHulvewD2MsIqFz5l1EVAFAwjVeOe+44q+bI7eHu4Ob01N3/yItevAu1JV2piPwpyxmequ7QcAOkLy2QPsPLXHewB6imOjN744bNxaXf0VsoKCo6ZQKgxDm9mFYONRD5cFseWhYnAYGq34vTCj/WzxTDCwPHDDfyvmZYZ9QqAiXBr4LmtB2YNYITQK0CDW8cPvSS+oh1pozmTSbcLpCe6BHLUNwxOa+0STUTimPjlHBl8ipsuxYeEdPTU9AGAybSWKlMMm0yIBFBo88SKzIO/2i0UFi1KZ6K/5SNCCW44PywW6NykEMeAh++TDetd/gUelP/8dnU+Okk5TmTgeRRb7z5z9FsGVDMEmkFw2HdTLrjPNI1CcS/il4knMsO5iyA9I15cbFKMYXPMgum9ILFN4nQmXWSE+Z+W9FM6jRiB0FEU57yObcVSOKoWuyzJUNK7q2vR9DeiHoIEvzPF+B7f8MtCqfwyc/8XE86uBAE13/6BLgCPc97ofPuIKh3qNp0XG275lnnBHzkSNvBjAwp8rcSHO43BUQDBTDOtfVza7xAFQIj/tpmG37h2GnkUYeYxsXycvKDTVa0gnCPCEKM3hvPrAnfe9fvwES+XDIc/fFoB2143sNhLlv+uP+CxzAcJrcbsrMWWnuJVfSRFAfE2eunH9hXveySbFFdR1uMpRGQWGeuf+O9Ojdt8S0xKqjCEbKmWOxtgFpWp+JJj63vxwyblo3ayPepInj0+WXX55bGYzDDRY8ND0ZpR35vXBeGpa5U67ehza5SJ0Xrm3x81EN80uNKhRG/TrTVQxVpODYXLeNE3Ht+s183QRHzDpXYyj4WOdoZBJFIwz1voR0HFLxgGytUJyzhRaT1994DcNaGnSn4TAfLNxKzo17Mv/gyuOh8uA8OX2ILWymRTDZd/H+LXpIu0u5PmN3mRIDCSU1KAe9yS/T0HzQceM5dYwNL+KnURpWb6MwPuvs+enjn/ls6qwfFEPRNr2+Ij3wq9tpFacTQMY7od2s085KY6mNHK2pZz1s/c6jNI9SPA3P71ESXirHA1lZqctP5Ry1MKo4nMJTFcbiczCvirYQw+qco0a0EAZnHm2HL4bDYWDu5b/FmvJuKxHS0fjPocNXJvziJa8EV3P+/Lms7YjwjIJcPmJpP3ZrL4X318GfrtWDD94fNcqz4QhaLNagrKdFbmjkw/rrtQKZNU+KuiEhrwe6RkY4WUloHAYnWcD1D7DJZ57XJDJ0Xi+kzmIyosKayo8cTQ/cfVf62Y9uCCk5WfkOSPBZxuCHCLEssvOayj7zLCbOODVd/PY/Ql2L/IvncNXxRnUIdsFhkr9qRVwY4Pb84/cTevyUCd+4QzajOcc+in57qEN0AJuKMMUUvOIJ+YdY0KkzZ6QFF13M+weunWPuaJvAKKwtFYCDp18MN7BIy8bMehT5wcXPFKF/9GD6Uj5k3lOu3X4YDHuBOHfS47JXkUhbR2BT6y2GMjZmLHCtMOlAQr0BeCkNzLBADxXzo3hth4EpBLqb6v9S9BH2wE4YOWpUDDqLRkYNKU4zk9zcOGgYUQ0A0c5DWQLfzL4hybeuh5mLmgsWLQeAlDrMQEkv94S9ZT5cT/Ou+3Iz89nE+uxl3beQi1z74Y+l93/y0/xCA4bWgfbiE+nRe+/mlTEYaoT1DCg4c868VKvRIXh5RLaIGZPhchxBOWcyTyuNqjTgYzxV8UUeVJ6L6SHG4hoX3krjibQ16F75+1mFSS9mTcpmUuF7wZkc+j3+2GMM5N5CbnRdGgHEvB8pOOuXbkq7bXPUWcFzY0DClu1RpxwOKVrdRMnWdzOsQHGhSy5eACnZrl0L/4Zymafo4VAixz4fi+2RdxWhoflxADRhOFkZOA5HtUmksvlZyA9onLI2POt8iX5gByteejH98HvfBUUlaiKHtbhuH541M9XfPBElGzeSx6qo3J/61FkLLkc8Bpie9z7BqJpaIKsy+cEBa/0Ymv3cE/enO395A0a1Jw3nhWXvbuPUUUpZnqywaoRmkbSSD8ABs9A554zT0+WXXppROI0ojqXsegLZixyp7LuSsJxrKxl6zxPH3RA+7yjwGt4QXx3EmPbJSCZks35y2JyJE8WT1U0knaQvzYDDCDPGUIuRHxg8O8ICN3QDC6MSj5tCvcLDwsC8l+33W7ZuSq+ufDXicCHVYH1rVHGaWUvL3jgeKA9YSa/VDGd4Y8PG8DStMbsqi43YP2bx0pb5IPeaJPuAea1oT9FEuDfzNOtf+wBTZAc4df1vPvcP6Txa6GGKBkL56H13pad+d1+opNahdT505IQ0/dQzUfhFvUiByAx3xP13Bc3u3Aj53vyjp9eKn4g8tfBWkUflgnIuvOehEaVBWZdsY7PZsNoMtO6fWc4gd4A/+sijac0br6fzz5+XrricPcAmjHzXCMXLYi1tZr3rzrvTOmZwWfg///wLYmK9Crd33XknNaw9UeccSz+ekax1Q8PxUInSKD3oYj3zQReBnYdVaNfng959k/PJwggDCrQ7uDSqXMpRXiG6D3hWfSD07ibM/v63v0VD4hbmAKNyRV5tm0pvkWxnCRc8zaF2+SIP18Cfs+ZdkDrIqeRtnmBUR5kdG6wDpXZBRR6/9/b0a4wKAWCGWTdGk9YueG7NFGc85Q3/IozjPxe3CdqPCkcXzjs7zZs/L8PFEeoV3kk4z9CjeNZlvmSeECeeD9Su4MLobPyLtmwKhXLrVPrRS8kVNL5305tE1oWMcn0AJP0J9Qy7FKS090mgpJbT3BGb9oGJjClQs3c/JEqYAS0slJUlK/Vr1q3l9NwaI1nUSDAx9aRzIU1uLQiWiaru5w3EKdesWx8TATXQWpJlpbrqKS4a8uVZwVkcNCCEQKB4iDI1WIfmENdn5CsH1R487aBBw9OXv/V9RpTOJHyjmA7YcttNP07Lnn2CXJDWloHD01QmoU9gJKZKq86ZMITyIxtV9lLl13+wUWlXJWAhMOHhF0aVW0YCHOLTYQCBrFK7OoR2oqiq7RmhKcLvySx59JGHQhq8P+H2tde+J500bWq8ThPMGiH2YHrwXB966JG0YsWqqH2NY3bVRQsWpFfJbZcsWRzrdgVA15lnnhGHULTR82ewXFxLDzueS1CruFiBKocLWuhX9ixydEsqgSDmEDg4hOZnBZsllxqyBzOErFVsR+ge7OCHP/guzPmlzKCqT6MArwah9aH/OwT5WhvIJYo+aPS3pdPOnZvmX/32tANnpKTZ1cez1Jm3wrtzGoSnOJoeu/2m9Jtbf5j610p0RDsNWoezjFqdHaWnErsXzWOh22QJc0HDyEss6I0dMzq75UD7cp6k1/LnI7zXEwk0FL1WspFbMBrDuH0qikLKVFfwgL1XGFLm1ZHwOyGDU8ukcQDJY39CNQ3KEaADuXnDLU8ftSgqzcEw1Ap+t5Y6Qi0nizUxH/CBQ7DT0XpvI9kOmTOWXirS2rXIQZOjSV3RsDTafLplONcFzfF5dUyreJ2fdx6v4iH9GL2ZZcayd8oKQHnCX07oVa6wcTCPBbLBcx2tEzsUXOGUGw8k/OWvfzvVw6dzsqEsieu/+/W0HbVdx48OHAEl5twL07Axk2K0kH3E6urlHKo7DH9zYyqSqFj6nl6sJwqbN2L8V+RaObrI3/NZ6XXMmQ7Ro6RxNYNOZt2RI2g37EwP3P9birs7I++aQEPgGWfOxuOMjQY/jUkQaTsh+/PPvZRWrVoVebXRg2zxPaQWZjy2zbz3ve9NM0+ZGV4kOhTCmDyozKVyPpVBE2UWCEMdT6s3VHWrOAjKdShDxnyaZ5Ai2m2MQkLTT9I2RsXf69j3t/3ipnTvPb+iU6ASo2pMk/CYQ5jEogirQ+YCCyIU34TE9bxLL0t//Mm/4IDdiUrT/nQ1XEc/uoCKTgRevGAry6rVPnzHzenBX98URgUfMXhvrXgyZ/1oVCX8GgON8VRa8/nzz0Em+tRAwYxAMiihWzYUzARY0SEZ7/s52Q4eoPWDE9leK+kwMob3osVNRBRr0IuisxPRjWmHENaJwojiNeBNyvZqF12v7GKZqJoHRQuIiJzcP+cvBVcOmo+gAgbcxDT3VoqpCvoHbsD1GpLZwqK2hWGKbeWGvBpB1DeKGD2DFtUMxDuYlq1YGciTPMEajNafDVnieGA5Ge5CNIvhx8b0JtdNnPy2lail4CDpuSS5/+uzfwdEDDeNNpUttE/87N+/R08Q85O4xNGTT6Ymcmmqqx+MURlGalQ5fwiktJDGzpup24jyZnoLo7KAHL+fT/3wd2FE2ZhKA/QlDMuzQAx0JMJuRTpb6UWLYjFrvHHTRhgTtwVrPqhFPIBh5EsLyI9OggeoB/HZv/jCC2nR089Fz5Y+XEMzNIx8lzcaQcTx5x//RBo/YXwGQHy4Xo+lAfcUP+tBKLtD72Q46SDy3JmQh6d7T3o078c8tix053vMh6QTZKqUiysOPyJshprXpMcf/l36t29/HdHQFkb29CNKGwSPdTwlo8yyiAHpGOceDvwzL7gg/dmn/4ZucYSDNm1Np085rvXD2pRznxQ0PMJJ/hDI32P33Y5aKwVHsPzDLILyAHi9IJK2u7BCrxhUG2HApMkT05WXXxIT9BTe90HkCfG5piQa5JAxqR/2Ux1QyVRhR5VqMDI7R6PrlZPLxFXF1ka0AGQM9KNe4GR3PZQni9M+As2J1y7yNh6iGJTfNoYJyo5iMrHouQ0kOHGGmRwaaokLZUdR0cq9bGVeb5NC/vDozMnMw8I7Os6Hn9PzRB+ZWglY4ws0MR6JhwPEyvsa4inGEmx6kZuIpYqNqtd2c+q1DF1Zp01w2PZzgihg+Ref/u/pox/9OB7MDQGj5fnn0n133YKaFV3K1E5mnntxmj3vCvCd2hgaLk2otKMTjCoK62/+cUJOJQob5eEe4WNxzV1Gxc0FQhjeSuqXXkcuZ+Zp+pyXL1uWbv3lL2KYnCCA9t5AieI9115LmWVCPH+L7U8+/jg9VJtCKnoo/MDNSJP5XFwz8+OhQ4akT37yk+lkGOyGayWwkA9n3p/rMBSNw1y0MiTtMnFAY/OjHNrQVeg1OtBDFflXgDPeb0QgWd9PKpOajOvpRP7yl/4+tZAi9AYZHIbnHIanGsDhruCPj7RJvUnW7OzzL0wf/rNPBbB0mHuoF17mo9tTHXH2Dt80JoWqpEE9cvdtqfcR4kXmSwm5q2HezEM39DPht5GsnfBM5dWrrrqcGHpyMKeDSaFRiQ6yGCJ8FmNzQZa+Gyyzg9cypJDUmmWu7PcxFADCtEuWHEXKveCBSX9NiO+Xp2jm76lm6+SGPNkwb2o3mhCpD9yQI/QwFBPxRHBh4+SzrUEtg2L0jEYRHkeYty2tI1eyobIRg7ZY3BsvVAo6VmNUQapk4zz/0iuEkRw6GJlGpB0ZIsqDLOlSucBdfHILTqPYAXI5kJZ45/yupAC9ZuOO9I3vfAceGfAsp147Hb8P3ndvWrTw4Zj+vgdE7JxL35WmzJofYiqelOaL+QzPp3hG/orv/KFGZfOiJ7eskFjbwhiLsK80qlKjsTwgJZT6/GVUuMucE7Xo2UXpySceh260OgAON5/tNO//wAcRrhkMvL4kPffsswFIDMNwzqITeAgo2l133RUNrlLC9Ia2En30ox9NF1xwYcET1bPkTm4PRPuq5CRKQghGh13LQXHLXlsPVfI2S4FSm1sjhDe3Cq+cc1D3Zzy3oMyRJhhY4H1/8J1vpReffpySEFNf2FO92FDDBjcA9zcE0cEB4Q5dP/O8eem6j/55lDc6eN+i7bTbqPbtXMeJbZsxCT25xlPMp/rtLTcxaR55Z6Yo6lGk9rfR8CczuYPTXuFE3dcs4t+LF1zIqW5DIDZs7YLTNBrwPBV08eY3bgBh2oLvJ0SurJkGIWUnt3nb60NuFAL3VsHdNsEZYM9kHfYQ/gi2BG5fpnmEmdlYAg/jZ3zoGojhnkwLlXCMqUOQkeu25ubBlt+Xkx/ErlJuHkYXFCYMq4Y3N2/rq9hNjLfBKykpjKEJ1rzwypKY5FcDWBIlrSJk0mN6uRmOLpgH/JtF2v20MuyHpGxVXhVdayzOTvrSN7+Tps44LSad7EUi7Z47f5XWrVoekyGrKFrPvfSP0HGfGmQys7Pi3M1WFc2FPYwqfyt/hLG8efiXDarYaAXzpfitY/6I3Lk8GHxtNenja0GojlivB3/3QGzahU8sZKLK5jh4RyIl97a3vz24l0uXLg/RFskBM9GCHArDXDDqN3ACX4FVEa09fFio/8AHP5guI1+x2Bu3J5OiQPUMPQ/j9TyMQwaAwzMbjPVEwnC7HgKCz2NfYw5zxnOy3eXHZGDYY+0kbdu37MyyyvRLCu6//uXNzFRzlBKFYLmvnJvu90Y0QRTOJG5Pcy+6JH3ov/xXQvY+sGEQnI0h1D081db1r5LD0MTGJqrhRRbdd2e67xc3pmrmympUthC0iPwBVOg61cw+wg2Opr3hiksug6E71HQ2N7ux6YU8VQeNR8pd5CBDFkVEvBmoCBDDB5Tjei2olPINHmLxERMnigcZDYoaY0ic6ak4sQJ6zyhPjAELlEkyLQYVvTjy2iwFlNw1TycT1ozuqdvg9D2NWo+kIewiNxC0EBbvoyh+wLqYi8pNABKqP616/Q3ADljQRdOfTX6xqEUNTm/qieHrGWqa5Oupmrmfgxi63qUWcubsOeemv//avwZIYRFtG3Dzfb+Bi7Z9CyWELWkIwM95F78bpH1IVO6DqlNkQ93W427pCUIUe6Z0Z+W+OgaoKHaa7JY46HvkYl2rX27EnoZZ/j2f9BvN/352I0Xf8yJUfhk6kq0Tep3ZMCRiwLd1Ida2nz1N/IzP3+e1YcMGyLZ3pw2UKIxozJWve/8HALwuy7p/MnDcPRF9cJjytSCPuVzUOK2TRb6bGRcaVFCUyi6AAmTKXqnwxCKaQfWJYz48tAeFx5W8zbtuv5Vy0k2hRViLsTUCrx/lcGvBBoYTXdRhI5ykaebssxgd+zFa+IfF8EJ2yLFGdXDXeiBGW9g9dTvSQmokD95+c6phDGU70/JU4WlWKZZkIuYa0fPvCMkLzj0nzZlN7US116C0uJGcKcWGZZNGbbKsGUTdQ6g2P6hM6NT7eGPZfZcfcXDGz8RPduUmeSiBoV1OljWqAE10YVbKo1isxHQ+0WyM3Ed7g9CrkmIBj/sAChRP7xNMCR50yZrwIQXSRdhozmZIGcVfe2tYdE/JzcDvuwFbOD2yccpiEnbXqIuid3SUykrQW3PTXkOz14sh28kV6rfkT/MuvCz99ef/oRBjrGaI+ar00P33x0QMxxeNnTYtzTzzAgrAMjHL40mIvzsPOs4GutfxOCM6IacqTuw3sce3esm8cUp+HveymhaKb33rX2BOnB9TEw3TZFJ4MJ00Y3psXtcgDixzWvZRPHcOOY1oK60nAkSl1sn8eeenefPmk0Mjt20YEzvBA9m9l4vVPRtQvcXg9QXLwkgnA0v5Ost91cOo3HdxOBV2FT+Yuf11pBkP339fuglmxVDI0J2kPs7k0lu1YgeCTzJoHHc6efqp6ez5F6V6dBkn4X2njpl4rFF1titRBXWG0/0I6Ngiio5P4q0qW2BQ2KhIFb1ZtAWjMlFsp/g3HGTkyksXZK5WhAPF+JuAznNY5UaMWNZPT4giJMqxoHy+ovmwjHUtEJeHZsT22agi3PBnPfkdO2k+ZV5X6DD4IKUKBf1H/TfQmX3kLvuI1wVGrE8NHzk6VE6t0EeO5IkWVXUJmn4vMy58iBF6liGPvUSGHyx8E/ftAHGbNWPaLgZl86DsO7lihhvRjhIaGSTgHiiiWAUK5VSKgUx57CuCaQ0EOa2ZZ8wFhLgoOpZVeF0CC37hE48F8KKU2/TTz0gjJ5xEHsfE+DgNs6cyD8gn7Vt7mOON6ESjypvvzY3qRM/XvVF93lnuYBXji77+ja+n09Envxi0T9ROJSefSQPdC3kele34rWkLg+dehcGuwSki+t73XhsSZMEZ5OeVZvBgnzZtetQM3R+lYbgXglDt9Wpc5tWRTxU1KQ/V2G9Fo8vxXrlHrpl7BXp+eKzrqRKaGc+mr//T36EYhbwahIIp40dBkGZiCu0hesitlA92gVxfcuXb0vwFV6Tnlq1MfQkJ//K/fPJYo1IWKhJ4kKajLfvTC489lJ66/x6MCk0/jEpDajZJNKyKwW5H07lzZqc5DCAIWScv0Sq8J1CMcOehm6sEDySL1JdxuZstTvQwkOKzWLBw02XKHHWu/JlfXg+Zi4iB+slRC5i+UMjFO6kEJLn2MDcd8C+/00SoZVOixdkhMCbUBnQyhDQXNStC/y4KvcLnObDSuDKUnik4QZ7l/bbiOTZt2pINP1o38gA7rT/qWBYVhfd5ONaszFEtJNcQBZif9VZ3zmZIJ5Gg+dGrTyOn+Rlp6OixUb9SIu2xxx9NLyNqah7n9c86+zzItiMxXnXaexhV+HfWpyunOmaX5C+KXOVEY3qTnz3hW8fFjif8e4a5t6FD/81/+WbMK76GFnmL3npm10iPsguNd3OqN15DkgDuqFM4NaIhpA6f/vSnASyG5HDO8A7DEm4fgXimvW65fFt+ZLZ8V/AZkU7eLz09U/e9HnfY9HipvHInGpUJy/ZN69OXv/h/GGO7hi6D2nTSxDEggExSKWqvGpUag/MuvCT98Z9+Mj327AtpOZ72c//jb481qk6TZ751lJPYAQWLHv5tevzuX6VqYkmFD002VfFxoJmF3pEk2QsunI9W+aACxo7MPAzFnMcqt1yr2ChRBc9FPD+iBT7uSBAjt7srNJLzqwx9dzHZ/NnIUXLfURdM79sVDXRqKqg4a4H6EMZ0kElt7qUotIY0My3nhIHWNSxEWjh2w/aiOKFRhbhMFAQ1rILFHAYiEzoL7GtUuzhw1pIDNFGojo7bIqzTY2mUmSOIth9hnY1utm6HCq2zaUEzzRE8Y8wxlEFWj7t3/+FpzMQZqBwp1UzsjhHf85u7gZ/XhZ5eX7Q7Zpw+h1E+8Mv+QKMqN14EPsHMPpZU+4eYU95wb+6p8r8U/yaiySF7OzWqtWveSO9937XB9VMGeweF3k0bN4H8LSa8Qz+RCEJkNAqwvMY5556brnnPNaC9DrkzT851TFFAi8bKVx+PQMo1zelD4WHLyKaH4XWZYJwJpenw8z3ccT6Iet5jNk5J4S2wJ7799X9mZtYSHEaCVdEnDYFgIFOnHbTOxlweTjp3/oXpT//f/wG7ojW9tOLVdOncC481qkMoJ3nKepI6jHYRVeXH7rwVySyQFjyVSb+1KqF12ynmwkSeOmVi9K5E/6qxL5teY4n6ga3lkea4OWUOZ7p+6bZdEsObGF5QuP6SNR08wPBc3LjuXc9k+BXfz8BHqP3wkIzDHcQsA8H8Sc9ibanki7kxDT2kOXkCypKweKz3kHkhS1lbF3bVm0ZbQRiY4SE5j6q1PMCD5DdrNtLWrnaB4Tm/k3ly6ms7VM6JiZYErGdkcUs/62yMxCP6fRvc5JlZzFYmTFJmn4Ej06iJJ4EqQtok59tPyPob2NKHOLhkPo8ePzWNRVwkJvsVyF9X+FdsrZ6eKtYm9lLeMqVQ5/+tp1LDcFwsDgAAIABJREFUI79Mjzw3/pq/VvYsk1czl/O111anp59+Cnm6U9GlGJoW0/pxG4Zm+7x9UCGjgIHL0athjc8gD7/q6quCXpbnUGURT7vLRdiU//aAyzlVDvf8yEN6/IaJlN8/riYXaGb+yMhxD39U/lvPkkNRQM+/YLjuYd2cfv6j69PCxx6m6Asq3NkKD5Ch5tRNlRfYQSSkXMGCy69Mn/7c36UaykBNUN76HI/+7V7/euQX/eDPVcOfe/HeO9PDt/2clm74XYH8MZGPYu1Rp7djTGfMnhnqQKrw5BZ4rYBbYMdF+4DDhjGuLIXMA+CfI1/xomU4cA829Am36wVDzrfwVFkdyU2bGRm5p8nfy+ROjUk2hhtcg1JD3KUz7LC5UCmuGCBg0yGnoPUqVaDMq4zJncPbJ9gSEmVz0h10pCLZjYKgbQXOfgqwpRrSK8n0hrXRWm7Il3NIT408SNv3zUalEi7GhEuyTcCmR4vZKqLaUSzdyuvr5TBtDKlx1KQ0dDIqPNQ9RDs2ooHxAJ5KZWBGjaUZSAkPGz0+vJQe0QT79xmVe6PnNosk/j/hqbqNKh9iPY2ymE3SFYrptSzGbmHcq1LaImnOMvv1PfdEI6jATS/CXw8786Q5Z8xJ58+bB99xUNSaPJxiqqNjesjBlLJW4tmHWhpTV+pwHEJZ/nuXJfUwkpgV3bUaJWDR9ZPdfyl/RwSQHzOvuuu2m9MvQDQHEP4JUjRiEwqpOmNN5NdJmVe+493pf/39P+UoQgZNacxcVJjyquUvEkIdYKL7EODxwenJu+9IzwPrVrQ6TiR7KrOukaOHp+kMxh4cMaYne+FEI77NRhUbX6NydpAwOZs1RFe8+ODS5Xv1Bqw15ca2jJJFzcnX8YwpeFyyo/39kt6k+IyT//za17E46/iU0FPXA4XCE/LKGFStenk8cAfV6cliMh9eyJ+xoFzF9Xs92UN1G5ZSZXYLVzi1gk2zcs3rCDjuiEFueSSrCCeFQTaKnsfQLiS+MNbcPo934t9UV41r8e8albOtHKmpF+w7AHXTGalh1AR2vjWOivQcTO+HHriX98Ck6NM5l7i9P4ImR+id+o+MqitUepOo7T/vqd7MqKxvde9JjSxqSQrYkNzvRanIIu92ZjmZT8mZM19tQA9d+tdIVJuMcKJHig1s2G9+2xete2H4eP49HUzxRQa/j8uEev5g6cE8uYPWlEO6wm/F+r7pR2FUon9uKKUPnnz0gfT1f/4HtAjVvUePEAqTwFXoBOIUNjNw/qq3vyt99u+/lCo4MLcRMo4cBGDnu5RG9aPbfwSRdWeaetLkRAtWev2Zp9IehqB1InzRhmGJkA1HAXTc+DEhFCnLIeT0ZaPHqS0Sk71QnoLozCnlrBTfoAcpGgsdHpfrNkH7YXMHKyM0KnKXb6YdlVC7w8F4SBQXs6oP6j94pVJ6LNr4nZ7BTdkqr2fQGOz4lJVhY6KUoEOEbhYoNcKoe0RdQ9azxlTqCuaqu3mgHi8aFSXhcijYdrLktZUQig8XLHoXlzCzeJ8QA5HoqwEVHlCSpoZm24Dfc95u/FwwRTBWXrsCRdlhE6amvtQ5atCZ0CP+/Pp/S4899AChYHUaM/kkQoy3Y4QDoOcQKoeDfHNPdeJ+yWFQyZl78930Zt/NJ3puL/UjdyP0/IgeyCInjk1ky3p85pBL0kqrcmZ2K0cflnJzvqLD4pz2Dnm1GPTgc7Dgb56pkWVyQDbkuP4i3O/OgY69lhM8VY9/zgeJr/MWxnTc7ced835GX2tpEP3i5xiTQyjYWy1BpvU5XKIPIXsFVDRnCJ9y2hnpH7/6jTQIVeUNRDJjOSyOMap/ue16GhB3xcynDhr/jjKMqxl6fh0NW/V9a0Bi8GAYVQPYvblITSTA0UcZYVAACEEXMm7OYo7KWckXC40/Ft25rFJMROOs34iS5RYQ8yNbsTPbWG9iUmt87WzhvbsdTKBovhwtZ+PmIp/wuHUOC7N6i5L86kMKTxSa6EcxRtw1vEM9XlTffequoF5KoyrCo2xkuQpvPlXt6E6+fp22kNXr1uTxmzwjuWUCEbLiDf1C1ks555AhU+k2S1W7Uew+VYM9hGRksTvVXYPCuCrwRIPHTkbrD/AEhd7tNO59n5buta+9SmhYlc6+4JJ0zrxLuQYOJRohhfRjLnMJqRfbJU+wPN5A/v8ZVY4UNKxgyR3zYVgVFbkCiYvWCjPk8PoeOI6ckUmekeAMfdscSqwdrU5ZM8LnaS6bVaX4yI6iy5jCqOKz+K+HdR/ved/MuP5vvXMYBPfsfTShy/LVL30xNaOc2wptT3i9F9drG5Ec2VZoduMmTU3/8/N/l8bNOAVGBVqPpYxB6am+esv30ilI8C5dtjgdADbuxaiZ9uUr0zAStaGMXRyGVlxv4soaPFSwsOOEyghYl2ex6GkuVJJZHfKGkYRHcUixyGG0XhBOFoOPQ2cCgzqMB7LNIysg5b6pQBHDe3mjebCbkztqic9720eFdzJcMG9xw0Z9wrpGLH5mfoSsmhQr2fcalAXagvkcT1ClKI2qgJ49La1jGdZVYQyq5rzMmuykpT1q+xiUAITqs73t57KJDkMy7NSoBEI0sBK4MI8wpwrQwh6t0GLHWGVq4KFGTZmRalAYUnbrnl/9Ot1Nci+BuZ7w+pKr3pUmTjsN8i4eXfST8CqoRW5ic9TClrJRHW9Vf6hRlb/X03RK1noJBPSAsfNxnq+jtAHXj68NUGtk43O6W7OMIXwhm+CB4AC9DPr4ta+YqUXFAefhbJ0xJ1LZT/q/8M7dnqu07qzbn2uKYXbHu9Pjz5hjvu4ZEh53YETqgTfl+m+9+ca0YvHzoV9xpPkApSY01znQHUpIr3+aD03pU3/9Pyl3DENvnhpl8Qy6wr9/vvm7jLIZTKMeou9Y5gB6ZQZu3o5YPkOfB6BE1M9JF7mnSL5YCalGJ28wiLsBhUwjgvVQdH26ODLOvX1DguyVMnSqQcUoHoeFxVA4Pq07OUPJgmmwvjOfS48QPUsUSDWqQPDc1E5RxOj0jtatrHnIeoivrX0Eauiw7dxD09VOEMeiOoK5e9aPgNcV1OS92vjmRoqVK15fGbUoDSq8ImGcnqpWcRCNiHAxDFtNhMKonACSUUj+DMAiI5IVXLtwbCen3ShQvdGnzA6G/CFqbL/8GbJwUGT6ca9TTz4pXfq2d9OcOBKjEtbPGUXP07er2yM2+n/WqNyYZe7RnYMEnazY1HnTegDln8yaguHq43cD2OHPXoArBzdtSMtJHTp4jrNOn51GkX932C4Ps059vGAyFA43o6053IzPOBCzqzqmLBB21sPoI6LoaVSl8R9vST1zqjezsvK9i2dfvI/vXQsq/PzTyBk8cA9TSmhPQsqsyQEHcc/kv3D/BCo+xSTFKihKzjvuqpWVnupbd/wY9GZDJJLtLQdSLzQbRjMHdjhyw30hylpfsUMih6nq13kCFbUlGcS6+PBaJKuwLgQgujh3FI6VE3Z6QhZotIcmF3D1JHLsmqgtKR2tNyvrEIaMIYBp63OEZHkDRxwukBC9TlKE8slt+KjBBjOdU8X3Cki4PEFkscdncYpHjaOQQYsDNXssv9tK2KrEs0I3+wBwzKg1KD1jA/ehrLPtAiJC6gXayqCAqCGnXsueKRsjw+iF1cOLuYiMwBFehrx80mlnp0akxmwOtRb2kx/9MN3y0xsZ/9IPIcrz0vmXXUUFeSBeKncLlwMEYgMex0T31D/2o9tT/f6U4s2NKttZfs3wG4VR+XVQo8tWinAnTDyBbLp3xdK0BIpP+7qtjNshZ6bYfgpT6cdfODft435b8dCh58GvSLa2mCgyHIdD3B8mlx1UNl4PssIbd91bPM6etbfiGsPoenrbfOUnfq/nKnUbVeGAC+NV/KgibdvwRroHFLASqtK2da+lnczL0vDb5b/idd8DR/HTn/nfqZp8OIyqeOkuT/Wvt/w7aM3WNHfeOWkiudMGJoY3o9swvDcJeaX9+brq4sTAoILk4OIUtZqAwwNgsLW5TE7zkGw3tye4VH+LrN5qmUPqzdRZd7qitSRrXGFM8TPWjjQaQjKNIZrW8qX7MyWlqNS+EGrXE+rxDPcsFufXkDBaLLgP0heI8pdNivlAaLFVxAKkcmG8xgHY5CEWite1m9QNIFfPkNMh2NEyzwsJzccgb2cBO+oneq4wLnUqin+Tc+j9ewgoUtIRQ7ob6JE6P/VDWTV19gpx0i/94xfS048/gj5Cfbr86qvTHPT/GAiLp8rwMhXA4nw41qi8td9nVD1KN8cZXqxkj42XSxj5o8ibwl3l72TdxVwHU5MhKuzC0IBNnYhiLr7j9tS+ciUT7EFFsZpDRAh106ek2X/8/tQCO6KJsOnIkW75NCXaIo/l9ap4XVt2PNDUJSmvIvvD/HPlRzd7Ih8ccbXH16uKe/hDjOrYlDQboqWWNsSQ7saoDkBq7qTbeSf9b/uQd9jvgHfu4+1/9J702X/6Ck6rPhSsTjCq2x+/D9b1qnTZZZekU2nZfn3xwrTumcfS4Er0F6yYROOdp4zxdkGMdYE5oUopq1J3IupUIZBJD5ahXNHz0h+umzOozLHisOP18vQOW/LxMhH2ZTAhexh/JmsT5NaK/LBzjO1DzouZmw9RG9VDObHC1m0Hmvnj8bu5qNv9ADIHMZjjADF74Qda3PUQDXETDUy9g9DMyPwy1U6dwB7DrwUlDP1Yk4z4Zd3DULQNzQMMiM8QLeF7hoLRZo+HPYpB2Q6vkMtsYvLawSO4yT5pM2HT//ns36QNaHyrAnXdBz+cppwyh+5kRqBidN1GFUfSMZ6q+4zs3nh5q/q4wuJ6/sNxf4/Qo9iYhUhP+CbzI7Z4K/OrOKRsg1Hhl5sLTcI2+ZcB+FDMpUl106JFaS09YCOAz+v5PWWbm7Hmg0iOnfqh61I1xNpD5pIM4BMMyOpEhIwW3TVWNqqa+DUgtuYnDuSOBlJNSlXjHlf9hwMQf5inOtaoCtCeXDtaoB66L72KNHQ/JOAq2SuyRHbsYUIlAy8s/n7+K98k/Ks/Zk27h75tYsgbsOCUKZPSCAa7rV/6TFq36NE0oELdVIu4+cxwfGacWAXTodSMK4cQhLhH9EllJnlWj2WTYzBSlQaRW4UMWDHcOrPWpSrl+o9fZ25fBnW76TBlDSvnR8Gw4H30gjEbGPqIp70eKk67ohKfjSnrG5TqOzYwSrfaB2CykRGi26mp2KRo4VuvJL9QCpQ6iNEExyvYsiB3UONxDKhGJfrn4AFrUtEYJ8ChkKNfR66Xc75e9oepd8HvMEWKI6oWzYmxafaCSwMBJH5ApP+F9PnP/S0KqbvTuNGj04c+8rE0cOg4DgdOd3vTXBvzvwJ56xn+BRJ3gtkURqUJ/l6jKk/6HHqEH2ID1VIi2cEYn9XPPpnaAK16gZT0Y18MGj8hDZs6KfVlCEAL93SEHXkUtPiVX/86NdEJPYJnPpA0ocbBcRweuwn7Jr/vj1IvJg02gZRiRqkGg+zL21VR+9wOsrqJ4QUHHEXKeg8ZOy5NhuleMWhwarMArMSDXc7HGVVJZ4tdaSj6lvf4f2dYWXLPQ5urx3UuWfRkeuL+u+mVOkK7vUM42jiED6XVazfR+XtR+qu//Twzv4bDkAFqL66xy6ieWfFiCO47V2nqqBFp09Jn0/oXHkkDaFJwVmr2Hr6fSBTexbpDFHslxOptlD/OzGyb8aJ/KXTicgt22fbs5pNYOtBmLwt9wejOPVW5gVBafx7YVmBBvGlu9AsxfDdXeMhchY+JE4w31TvFXGKNibvL/TPFXfoAbWEHJBAOD1VbPNMuYPa1m2lp5+8O01b7u2zbDiERR2niiQ07HcsqGKFKUy9ew2a2fg41iLpY9kKlRoVf66FKulSI5EsulmhKO3xLZ20aN+3UdBItDiSKYfSP/O7B9M//9A/Rjzbv3PPSO979R8Dq/QFIshSZS2+dymAhm1A3byK60U6wqh5GdUzs1L0m4fCK0C4DAa5tYVQcUM/+9KdpD2nAQNDIGsN7fqHVfBD+5NjzzkwTL5qfOpEFOIxm4TM3/zL1orFzCHugwSg3ZKgZdA2UPuLtV6R+l8xNTUpgwwzpBxy9kxroRnT2tq1G5wN2TG/CRdfPOVMDZ85Mp77zHandmWWAVPS8ZNBEFZ3y8vnaA9trLoU2/acTvdh/ZFQ9T6PSdHOuXc1arGNG2313/DzVKijLP/cjUnHw3Kq1GwCTZqWPfPxTadBIZk8jFmpjbVxDCVQ8vey5EAR0UuCUUcPS5qWL0i68VUOns37DF+fkkTXP0x40BL6tOit/+r2Qi7JexWeEUXoRjSpmyGYJKRfCxZPOMwrj7SuJNFCfLCEVXgRDyblVl+1nOkshiK9Ry0xXN90Rp60ijUWPToka5RqLHwU9I/xe3HLQYQ7x+/v4/U2o/xx0Aj0eRiUfN390FHsvXL+jbuTyGboKtdc4WhQj6e09xLhUAAvZAUUbd1nMjHAw9C30UsL0NkVyPNET1dZZl06de0EafsqpkfgeBBD5+S9+mX5588/CI77nj65JZ551Dh7N4wyjMieUJ1lsmrwqPclImXN97Ibqebb32DjFmmpEx+dhud6Yjao3UzVf/tGP01G6cgdRhXGwuZarbvxBDtS90HcmMz1w2oILUNJ9Iz33s9vTULQ2BnCi15Hkm8vacr6f3KNxwflp0NUXouTKIXS4La1+9PH0xpNPpWrAsIHE9QMpkah4VQktbBf7oA/iQTPe9e50sHcD9B/QUserute88S5OYh7K5t4rNRrfnI71nzGqoj4H7/Xwni3p/jt+kQ7tRFdDmTPWoElSLXtuCgq1b7vmA6k3TIo66qXjho051qieWflyPDi9xbghA9K2JYvS4dUvpb4Ij0jfKAetCU8HRK0xuU3D0rLwpbmU3kTDCPUda1DKRqmkJBqI98oTPmKOQ8iK2XKtYcWCeCLzYEMoM/TkcowfY0z5viM3ywq93ibPtRVIyI2Lof3Nq5Q8wXyHGH/BISxDBn/eGUcH+P2t8AcP2soCxG1TnEMKcps2pyD30YvQYhB8tX6cyAGYGPphKL0JTaQjhRijDYyy2kUlQ3I4swQEKqJmRSFUw+pk87STP1XWDUhzLr861SN80kIIuh4m9/U/uCE9s/DJNGLU8PSxP/l4Gjt+IhsYbiQ5WB48IKOiYH2cYFQeFcd7q26jKuuJ/lrhmOIVyr6j+CLyVA/KbFT9yJNW//yXqenZpzCqwzwDwmqdP9fkXK69HqSOknnPu9M+uhhevOWeNIIZYH0wqmqMStS2jWs/QOg6+Hwmt19xQRRUX394Ydry3HNpAFGAY0Tr2ah9QUkriSJayR13cWiNvPjiNAKNigM1/Rjg4Bzl4l560I7KZxn7I3rWCh2KHjcYNa6445533eOAOf6v0Y9XHlfuPSKV5v3pd3fckjasXIxGPoavN+eebFKceNIp6VJkn4+SU7URKs6ZzqR6t1yXp1q1ODyGMPHogfVp2+JFqWXdstQH4RfFXDwRZBSoKZGFFnPeEpSS2NRZ4CWLg2R9dPW/9VR5Bm1Rtwrd9BzeuVQOLR6BlJVQdeaQ5enq1qs0nCBzxsPMw7FL0U1VdTRiJ6Pbu+P3AzDJK5kPgfjMzPkIUwPU4Fo4BJwrFUYFy/2QDA+MKqN1BTNa9jme0QEDTgVxuIE5Ya3GpBeKcE9KU9ams1kxZhMXf0rNEqgI6N+QUTidk7i1ApWmYWPTOVe+nXutCunqNwglfvbTn6WVTBMZjV7en//Fp5hw35+15TiTjFwYlblVPnyO91S/z6iysXXRfgrn7zaLIDL+sfiiMCrziQZnctEouepXt6ahRw6FAE0la6hcgehcmx6LNasbNwb54+Fpw/OvpIEMraima7xCRqrjQilaH8JYxp0/N1UNHZiWMzGx4411aTDPoB/7zDYLh6VXcfDwm2h3VKeDwNMjFixIQxGqbIMbqXJEwBQ9SggBrUSYlK0iWDL2voX9dBtRt1G9mSHlXvP8GkVqU/xY/paRAPdM69NTcDGXPft4cADlq+6hQXUHs57PYFD4tR/+E0oFtamZSzx3xnFG9QxGJUBgVXgov7xz+fOpHfCiDozeKXTOAwpx+qKnKQwqpHazgQWKZ3IfrOOsia4mRHzK/SoMKyBqhWA0ThFCvI9ikZnuk1WLvNnQr5DKZFgYKFCeSlKSbMOQAsHLoWaEpGHkx3LHIkcogI9QdrKm5uhOrmM/xrQVlruKSCbEIXhvs6IHrUYFAtSAsTcSFqrHHh5I9rmFaDuHWUjrUuXQg2jT15thWJFfifxFbU1PBZvAxWc422hOtNNpoXcNtm/bihYebRK33Ja2UWg+7eyz0/s+9Mdx0gfCKZWrMCqHHb2VUWUCaY/N09Xm0CVx0kVGLbddnOJdeWdxSBa0Xfmf1ZvXpeepnfWhLWgA61htHcnw0FSAdW7BQxxwzX1mPOM+/rtACkippYN2Qr82Ql5BjT0grEdoFB3E+wVcIZxrMZ5Dy3E4TUQ+ezDCIwynHnnRgjRw1pmpvZiQ6PTJmBZT+Kzj08cc9vFa2tkJRnWiQXX/TPxCzt3L6n9pWHESC7W0p5UvPY2m/e0B2PWxcVRxnkMt6RTaV97GLLE2PG0z93IOQ+eO8VSLVuCpzKlIBuuZ27N3NUa25Y1U28FE79iM2K2eQqBAz2QYWGgwBHLnpg5vkb1VqZKkBK+GlHMsp4WU4WCuZfnzitObH5Whm5j/YNRBBxAe1kNLchMbhskVzCMms55ghKIijRpVoHYZOSybHfOBrictEL3i3zu4JtWU9gHjbt/D3FsBCTaxRlOrp+EhVVs3YW8oUO/wL5E8xentctZLRS7FvtDIyoKyp2WgjKHQlIGRQAKtaanBTvjXzIT56WdfkKbMmRtQtx0ADz3wu/Qjwj9zz6vffQ26Bxd0DZHrDF5cDv9C4/ZNPVW48mNzqh5GFbStHsYT6xJoWQ7DI7dyjXx2BkwaEBuoH1IKb/zmN2nH44+lYcLkoUGSNfbKmX1AQ0yY5Nmhv1/bOwMyWXvE0a0evB6KIqZEAayxxqQabEx0tPDLurTy87sceoAqcF8GuI2Dmd9nwjS8eh7CEEBzXoVQ/PX5hJMpnWzxtVB93ChrcayNdJthN1FXT1S0LPHDpXxZtwnmvKYGz7ttzQqYLj9NHdSthlIiCKiI+5l6ymlp9rloqcOoaON+5kyfdaxRPbNiSVTJe2HuGtLe15akI5vX8HeUa3lxN7D5UUbeDLccJkCcrefxRA1Dy4KLeqoIE7nYPGEjD8VupRYlWzloRGphCLsDBtiSYdHWOtPBw7wO6z1p0khaBNBHB8Z2YEBvN6uLZYgXGnACI3q9PCzbxcr5Xu4izr1ZUcjK1ybIESFDhuKb+bkDoIY7YXPso+bgc4npHGrq2RvjWigjNnQQaCVkXQ1bVK8wKkO6qrKpkevKQpq5nb5sI4mcSsTRvItcTaNq69U/TT1zXrDTO6OfqxPN9JvTr2/9FW0149I73vM+9CgmsW5uIeP3fIqWelTdYESPPCG4eL/fqCLHj02JB5Y1IiKL0bRw/wqohta7o029B+ttgG79lIHcvCEt+uGNqe+ufakOY6skZwpqF59HCAnbqGNWMN65qr4KaNm8E2GUUK9iQst+GDL7QY+PgoQeJW+CGWL+6RBu5yQ7zsi7OEjj6wE5g0MZao2a7aCTTubN6bVC+L+WP6sawKBtcJUAYJIQHMFMLetpPF0pl1XkYz7y3YchFmlB5JCub1F6CfWlrpMnfjKMqpr7bd67Lf0GGfTDe7czaZFQlXyfRClNPvnUdN5Fl2NUdASzX+acjMSc71TmVIvQmAuKDszyPri8pq005G1eSy0B/ejQVzcRx1Ub/vUYdh3CKwXHzkgrvJTGxkWb7+wDttZzSK6UFNuCYbWC2OUBxSgTKXiP5LOv7UTBA3gsFWCHDRuRBtGqbw1II/LocxyO7ld+mAKMbl5rR97kXgAHAQnDrpj5W4Ah1nYCtseoFH1ss9HSsFNpABFAZadB/0T11PVWKLHKwcpcj60ajXopDYlr8v0CUidkyWIueeCAnsiJkfI7NU5PvTzlI4eMYWj8XqsshD6D0ogp09mEjeEVKtFJ/DHjW14DYj6bU+/iq98FvWeAlM54QFk7MR5V9lInYuexATTBnv9WUr3KvqIqXqSSjevovgOUEV6jWHtg80Y6EhhsXQjvx9giW1pY017IcvVr7JfGIz238/mX047nF6d6WTXMLjuKanFbBeyXurY0aGxDGjKextb+HGJizhEakiqAZlRQJW4/AH1pwwH2E10Grawpnro3IXBnhwP1Mmrs4LtWbreFXOwobJUOED/1DdXT6w8RYQrKSvXTpqY2DtcotAixH2MA4Zyy0eRdfVyJocyZvL7y50xbujvJQ1W450e8oE2LHMyQaR9kquh2aEs1gDjODmjnHqefekZacNU7uS0QbPbdCZ7qoecXpVVITW1noeHOggA2xmcDm9hNIpugBsa6csnWU91oNt4dFdZUy9qaQbAYMoQtJ8+Nv3HjhhiEbCF1JgTLmEVlDsZnntyYQYXQCGRzOvLTPz3tDkEV0kPso9Ft3Zo1aQxF0SnIS3vKbEdspJprGzNuXDqCUWxcvz5qI0OhQjmBT0PMoWIh4snmbaUetfrFl9PhrbtTLbUSi5CiknkiJGwBDGryhfNS79EjQJ2yOKMjW6N8bG5jHkdtbB/FYlkY/elcHckERjW5LXTb5KlH6kdB18l/Zaga85LxDFvhEQJOI1LBjFjYBX400cP2kx98J+3j3658xzVpNjoHrYRLIQuqY3UfdCXk2Wi7Y7lyFwRu2/Vz5Ykc/5qJdRgvUDfP5+DuHWnx3b9JTS++khroeaqjZFJjDZCfcaZx+CCuXYAE3CC8bH+9Ck2evRRE7QWK24dlvUaQAAAgAElEQVRSw2Cg8ikNadDEvqmynj6zXvRO8fMcJUQiuW2+F79Xc4QJJtvb044Vu9Oh9YdTfRshXqJ3TD5jpLv55joUSo1klk+oLYI4HSClh9DX64v81+nXXZPaUO+ywNNJratcgy6MszSWCHX9/TJz7PZSgSJ2/ZzhXze7/U0PKyMQVqQX7fTPMq/tpUWPR1jcqTQe9zbzjHPTRVdST2MKSDVdGCePmxT30uWpvvJv30mPPvZIGkIuc4TFbmcDvvud70yzZsyMU5mjPOg7sg1ERbytsaNBfkDvQmSdN+J4Ks4KLaUi3fSzn6aHH34knTzzZIbBnZouew/wI54hJmtQMY+FMWCODDQntxzvfKJ9h/DJwqcXpnEIgMw8eQahSksUi0Xh8twrThluev36jekAExemTZ7KYUCvS5nNRvyfTxsTTizfN0l7l76aNnPq1jEkro+qzz5QHsJhvOgA3mfYZRcnZsEUD61skC43L5MXmRa4FYNWl2IKp+dglICa8K5rkSNwttLoUaPThDHjA6Lv2vxcUwdeciNUJD2jG7eTEEj61Bpy2VtuBAzg56/90J+kkZOnQe9R06dAs4q8IQdv+YCIU/o4j5WVZrs/uljdhVFVi2TiEVYveTEtv/XONG7bntTA5BPksvJG4b+22NTZoHLyrrYnBxMGEgMNnUPG6NqaUWjbzxya2gdxoPZvSXUDKJTWUoTHmLZtbEJyrI7zCboRMGtnO968Aw+zoyNteXZ96r2LLtp2qGpMNskhrcx77Ugo3+eh18+NJB0MB9/HZ8WkCek0Bsm1gTI2s262kMQqcH0lOBEHs98tvfmbGFXAXV2RYWb9l0Z2zOKVX2hUfApWvEaJadETD9L+gXYI5YYqQtNpM2fjqd6VPRU2cjptPMcY1d9/7Wvp4UcfSn/8EZAnTqwfXn8Dg7suSwtAYnJbuaLzXoYwNzkIFzdu1Kg0DKZBlXEpBtcpsZJXDbFLjOAnP7kx3fGrX4Whvfd970vXXfc+Jip8B+b39vSF//2/A4gIhMuNE8Igxs24fU7+F5a8zByj36WJEycyyRyOHGHgYXTX1E5vIDwxXDN/euKJJ5lttDxdefFlafqUKTESNfdVYTGxKC60hksxWciYAuW255ekg6+vT5WH0KwwVAQM6Y3xjpw/L9VMGo+nZPp5gMfCubFMcQ8q4q5cvSrGt4zCeNQIN+bbSdv4mjUgpVCvJrIBGmk6tCgeWg7Bj8te7gAzvPxZCbsalvnNUw/fn5565IE0cewkCJpw5DBoPVUgfeU7FxsmOvxKUz3OqCqPMaq8c+KsjnqErwaQgFT3tjdWpqU335KGbWAIA0Z1tKqVq/R56q1y7ma/WeQumhrvk/N/NiTn3mHqVZUTh6QVKBcv3rYZKK8izTpzGDJrAzkgdqSnHt+ezjt/DBHEgPTMonWUDFoZxVSXZo2l0L8DcdLX96fBrfTBkWQEslmwJNTE8JaC51c0PbYBVOxHx6Nh9ulp4hVXYsTDYHTg4diLwvoRQQhi9CDT5uddEHALr156IcPSWL/8RrFCkVMdn4L1sLBoumQ3bF6zPP32179AU3I/h7flk7o0asKUdMGV76RO1cABUJnOmnEcUHHDz28KkXl7lmxf96Q7f/78dPLJp0QB0zvODyhPepCRPR5xynqQj/zws955pH/mMA4iQNX2IEOqnfbwGvOIHKr2lS9/LX3og+9PX/6HL8aA6YDkXR4VbfVUqsDy8NZyqj+16OkoDs9mOqOv8wx5wGH+PBsoczwtzFrkiy+9kBa/9DLUnnPSzJNQJcpbORgYYVSeZoVReVhUCGrsBW3ctC01EXLJZawjf6ufOClVIrvWiYEdJbyI5rqyI7VYZB+eNTQfZ5CCPcn5v0AxyUWD+0e+tYfwcBfTEQegyTB82PC8SeNQhp6zd2fahmEFfYvw9qF77yJWX5NOpTp/1vkXk5CjqRFcv1xa8NcyUKGRZqMKg+k+cnOdpkeW0YVw+YOFBocvVq3+/aE9aTk8vQNPP5saQdxqCW16oTZsTS62WUFk1lu49zzk4vrJc9pB+HZWNqXFtAQ9tYWIA9Z5J6DAhEm90qWXn5ReeGZl2vTG/nTx5dNVRU53/moFPUgiqhXplIn16bLp41Plms2p/0EEhgAuBCt89o4BKqgEYcQisW3shyZyqnb0DodSZhjKQINOSMgWXm3ozLefn2/8PdtLPhZkjPfgAnYZVfxOwZTs0oP3BXpY0fF/ZQ+ZVzXv255u+dn1hOkb0vBB6DdSAho1bnI6F6BCoxL9O/v4OtVTi1+OU3QrG98kvh/dqFOnTM3C/EGTyZp+Rt19qCyPYd6pBhWxfDz8jEDlerQXmmkt5XL94PvfT9/51rcx0pPTN7/5DTxcf0ADNiIex0Q+tPMMMyWdskBOOTxEQhjFQb63kVzvAfhxB8llzpx1ejrvrLOiqHoYMufu3TvpTB4CMsP1aPd+xomUE/jQOHcRNXqTWO5DjxZ1AjVwoA7Jvu7kftCbCpBA0xS5FMzwkLGw29g4sMitvD1DotwGfviwSkBtEQo7CG0ZnvMA1KPJkyaliSB5uV0/P609+/ekjds2RZlhH4b30G/uAl3ameaTjE+beabBVT6NoxE0hzSxaeLB96Am9TCqyCHeYl8Uh3VGziiV1BxhIuaKZWnZXXemGsLYQUQVfY/AfVThN4q/bmobOvnTEoYgC4CLRNhWQryOIegSLt+UXtrJz7PJqzC0SZN6p9NOG5GeW7gkxihdcjkD23ofRWV3bdq8riI1H2xP0wEzrjoDo2Kka83W5tTQ0Y9nZYgcE43DsI5wH44maoZF0UTtpwUtxD6TpqRRc85J/Qyp+V4MJizb1rNddX9E+OhZqFHFBsiG1sOr55QrRx7dSODvNyoP5WpIEA/ee0da/uLTKCyBCqOpPmHSydQV56c2wr8O9vGJ6B8t4yIxhlR6qyynmzd6uONgJuReGjfPOBRV6/QsXfflBjB3KUivhDb30Apw972/SaMgHCr3q9rRZ/7nX4dU85e++Hdp6oQJ6VOf+ERAvOU8VYtDLm5HWIfbKhds95CHPbPoGbwdBdKZs9Lps3hwrE0vC46FEYX9cI0ibtFVKVLJaRxJaxiVsXs+2gwFI7QzpmHDOPKz0mHPeIo8O6Q67UQbYxODofcxymbUmJEAJaNQCdqH7ttuCsJo05FP7WAo9CYOIh/k9GlTQk1oDVw4SbcTx0+IGVc9IzV1QLbAjBcx3bxuQ3qYQdmObHHO7QiQLpQJg95jOcJ43scfqG+UA3oY1XH74K3bIfLGisME/p5oYxVNqDvQ5dso/w4ksJ4coY7vhxiq3lwtRIvaeF7RwPAcvH/t0Io04KT+6fkd+9NDSzem/TzuMeOGpJmzhvNMD6QXnl6dZkwegfbfEBBceuQOV6Stmxy0dzSNH8a4T0DV1nU704Gl+1N9EwV1yqledxvPpo0lF5ZuwmiaOPlbB3BITpqWhgCxN0DZEgjwOsLPlC7cJyhvNL6RkVGPoihAl0Z1XJjc08j+IKPylYkxeSpp6YvPpCcfupdpIAeCBXQyBepTkOxuwYsfYb+dibZ6vH4XpL7kFdAXXafNd7lOE124caEWHQtXa9Mg33Ng9XCQtgL4DSJmJ9PnOtlUxqka5/XkVH/3j/8MwsZs17ET0vvIqT793/4ifetfv5k++5kvpmveeXH6yQ9/GLmFnLkwLDLigJGtSQUpVqQwC9MfcNoitPtG8rgB8PQqCVns+YmiXwAX/CJGqad45eVX0lSAhFNPO5VcR5mxXJEvQwZziDDCEKjkU0InqJ0duWYgsi6WLV+BFNWWNAjUaRoqU05lX/7qyqA4qfU9mOt49rlX0sYt2+K9TjmZnM5jh1PfYnWtXtiTMx+MYRj7MdBdGJZT25ctXpyeexq+3/AhIcjfux9d15zeUnbyMNPs/cMpRcmtO/w79vTNB9CbfkRoZA4RTzuur4YwsBaB1DbUdrcyoWMv2uZH8fa2YtSwB0hfQ7xGLqM1w3aihiPVR9LwGSj7jmfgNGfWZhgFh3mdflDSOYuQSN6Ztqw9mGadPJZSiIIuzVFGOXrEGTSAFZZEMMLWLcxXfmx7qtnOREwoW9YEOzDiZhqs2oiK0oChqdf4KamGfGXQlJNSHyahyJnMCktFRBRGFclToIfmk9FzF5ZUhH9ldBA57bErU3Ihe1Kd3nzxiu/y+zU06m5es4ppID8J2T4HEZ4+56x01vxLUgvE4SOkAydA6s8tXUzzWZbrcqKsc4IszpqUl0hQnAYmlyyQJNgp48fH6BELiZ2EFUdh9TqfKlR2uCkbuZ5fujRQvcFomK98dVUaxga6gVDw5ReeT1/78pfSlZddGvSXaoxJImsOZDQl5Z7zTXXpZ+uBlJG2RBuwHYVHrjFWjYUNmTP+4Qc/vCF9m1DzcoCWz37hs8Ey917sg7KjMwNi7lJDVENPjA4PZbNZMMnZ0NKfNmzYhJfay3C2wRjW4NCwW/3G+jRMhA8ovwko/8c3351eB4Ech1e64uJ5aQondzO6hG2AKo00G/aHdS7KV1J7lG1rQcvBeV/3/Pou9MVXpZNnTEvTp5/MLRBGcC1+ZomXfI1FfTJbVvmcC+9cRoaZOPoWdtUFYniqa67w3zGUOssODBQ/uH4tBOrFafuK5akTHYY60NJ+cCB7CbCwtO0YT0c14zqn0fU8lfaMvjSC9nJ6iZ3TQXcA/OUKQPocAFhRBbeempMah8ERZS2rQAarqFtVHKhO6xbuSe3ra2hmJAQ0vuGBtPBcWtVQJE8Ze9Z5qS9objUGJdongTeOlxw8FUBDTjjCvgLcyLlSDHCLUywbXQ5/y0Mlr0/ez78vkepex+Ce8vvVeCt1Kn5yw7eCD9gXFPqkGSeneRdT/AV1bjf8O55R8eKyJaHWE/k5C+EgaVnkjuqUDa4/za3pPmeGY4F0TYJMGX02hlj0m1QEKlh4Dm+EbLWN31m1Zi2SyZuYtbQHYOEliKPLgOvfkT72kQ9HvetZoPM9O7cxk+jioP2EWeGFsivP+FtEP+HihfcJGwzvtA6BB9kVkDmrHCPKdT1NmPiDf/te+ujHPgYjYjCzk36S3ve+96bTAF2AD4s8y3vNjOMK1XEM+wgBVUY19DqsChMHit6pyqIkN94BqBHKRp5M3NdBGPI/+cVvY6iyBfHJY4endyw4B47bttQOIDAVjcTJE8bxQAyTNayyNkKVHnT0xz9WF2QTc5JnBhR/FJa2Q7TbC82KMKpghpQboEeBN1eEc15gkPxWeyQq0ta88nFdKXRdzBHTa1WzBn157nWI/exFPuE1pJt3vbYiDeJw6qP+B2tO3AFPfX+qHdaZxp81LB0dcJjNjmox31ccp6pKJStzX9k0IqrC3VCymlgz1ntQIxxIbqUaBKryQK+06bm9uDYUpjoIt63G8H9tekSlBogUUj9yKdKL4afMivCvE1m8Dp63eynKEUEsztQteYE5JMxhYTim+HuxbwojPN6PhwMvD6i38vLF+vqDFvc7yZfv+OWP0k5IEUNRF5s2fTpI5yXkwOSbnNZzph/HqHhhGeGfC2iIwINqxKBGU9iUQrSb+ksLPU6e9m4M2x0M/wZyCttiXEmSbuuxIVWcDe4drQ+XuBCU6dN//RlO+HUYQg4pJpLAf+0rX0rnnn0WYpkH0if+/ONpDVD1bbf+PKhJESdrnC5Ij80SbjuWgkVVlUhUEgRx3euvpy9+/ovpwgUXp/cxhe+3TEn/Pkb1hc9/IX76WdjRV195RRoDulct/cfXjrSJ+yVcbIVSs2P3ATQpWvFIQ1MjRd39aGbYupKhFmhXPDz7m15dszUteuU19BdgWPQZSOewrfiyQziNYXOfPW1UmjaUzt7eR9JsFJGGAW4U52nkmxEH8uaH8IDX33A977M/nQm6aUhr5M72jmn1ju4x73O9S5s65tn3sKLg2r3VyRsIW5ZCiBDeBcVLebgEC8R7O7gnHWAczt5Xl6UWiugVe3fDngCCd+MVwEVLBYX4wYTxpw9LVYOhmdVQzN53OD33yl48fG9EWIdRDAdyqMTgoIsufelwWrmU0sPYCsbrjE0DxYDwZi3kWNsXH0i9Dw1koCCezBmB8V9GjkVu2zDKJnvrKJ3UA/QMPYXJi2zgqoF0A8t+51NU0rAyV8eN+s1BtSoNKxKqLnfTM1QuPVfpgcKn/R6jKl8kDiDW6unHHkwLGd7RF7mEBZdemi6j22CnoTDPdo6TMGPNimPwhVeXZlJqGNXRGB85mm5GbUPIOOb1kjO5QZTmsiWiQoMi7KsK75Q3YA7Fwq2Q5Fal1WvWpbt/81tCpY40cPDQNJzaVmPjYIambYD9MCgAB2cU7YNmdBcDEcZyYuulvIbs0rNnzNMrfFFdt/UsQ0E2NspGh/YdSv/rb/82jSEc/cR//YtoAVF22GLs17/61TT//PnpMnp0fnzDv6eLzr8gXXjRRZlSRCLeDPS/dv06CrrbY0LI1JOmp4aBjchKo4pL3hNFZ7h/nRjxvqbKdPOdD6dVmxgFU9Of05OdAuxr3USEqIYZX1MxqLfNnZYmDu6VJgwfFHlVdinFZwFNbtuyLt1w/fWIhtSmOWfNiVqgZUZgyBiUHeOGnFappyqivmM2R7HG+aW7mQFdO8nvF/tKjl2OhvKzrVX9iE3SQX63+dXlaSshegshYG/uty/v11v+p0BF1IAMxOX50StFrjQGEKJyMJ6rBob/wbZ03yPbGCPTnGbMHkziPggmzP60ctle9PJa05iR/dO8+aoaQyeraU3VhzrTvtU0lq4hfWhuJDexpCJHVJMScIKXWBwiHs+tPP8mZ3LRBlNPeD0cgGokjZ0dHPiHzaeUygZoiknzQv/m/34W4V+2lczaCdDreHdVmF5P/ZKe6xe/XULzXJudba8vX8ykxZ8BqzdSRrgsXfa2d6TDwNVNREvDAK+OMaoNJOTbobDE9HSsf/yosZyyWauv/OyK6fmZVnKGijAo0KRgLBRPvseJ6c3qnZTlIncPaHYnUy1Wrnwtbdi4DjTv6TR54vj01MInwii//93vxFR6T2hPBrmCoYUhkVMDizw0u38zA2HnjVt3pFdXvJFmENoNounv1ttvRwnpII1+/yXaMp5++ukgwp4+67SY+TSKg2IyWnRx8xiDk9+XcUJLi5oyZTI53wjoUUz4WLuWfIqQB8MbO3Y0tTO6Ug9Vp1/d/2xavhEiatVAkngMwYK14iVmZiBg00b2Sf/1unPThP7UrLKPyJ6q9Ljheo+mZS8+m2688cY0mSmJp5w+K/qTLDMKXUftpiAEx1zdwCe6n0J+cN35VTfz+lj+X9cGERGVsOJpi5dqByjZ8dpraR2h+GFqiA3kdwM5FOpZ4JqAq71GPbo1KvvoVJo6DBcQAVDoSe19OUyB1tsbkD/endI9969Lm3e1MQvZn0fzngGTQwfXpquvOimNnwBIUbEXTUDyr92w0V+FwLutlpb6Rg5kuaS2FWU4v8rnbL2syzVbs9Qr1QXjpYlu8RGzz0gzOCBb2CfNhOtSqlyvkKrTuNxzxY2XjP4wrtg8GcjIB0z+qdJTvZW36mlU5v47cQaPMrdtECHpqbNmpcuRPYAsWrqTY43qCPHimi0b0242Uj1kTyFzyatFbpg9hpdlDM+D6WDUi1K41XDHctLfnTJ3IVHhDrIBePMLn1mU/vtf/01a8doa+vUqw4CGM6W9H6f1Rz70/vSB664zAM3Su7yXJNsY6kWoEoIncRH+n4idDI/KtGLVmvTnn/zLNJd2iS9/7evp1jsYAA4T4wv/5/MBw6+EVrRgwYK0DSj+Dv7tHAqJl1xySVepoAl6ldPfHfOjdobv8RqTNzZtZrQQ32uEtjUIr90C03rx67vSky+tTet2QcytAMgR+rZWZV+QJxmeataExvSJa89IY6hlVHogCJAIp5UfYQxH02/vuj09/NDD6ex556URY8ekZvI1jUo9BnMF+8XKfCqK/tlJ5w+T5zh4jv0oPXpPAzZ66GWxnp9vggGxGWR006tL4D+izcdJ158bZl4hMnRhyrH5MnTt22R2RTt5ZQvTNSt7kbt2wvGr43kMrUz1k/lNZkgtfv0gDJjtdBjYJ1fBetUwVXF4OmV6Iw2dzHLCaDt2t1NwZ47YBmqPTYR1nQy4wFjcVfhMs8Lcw1aiMnoi9xvGVE2e1cnnftbnIOWeCYxB9fMQdcmWKASb6zvwIOf82VFlPqRmE3qOEfVkJLDbgHJkVXq4MLLjQsGeP2uB/DBKxb9mGk4LqlGXEv6960Mf4JcElyKbONaoOvBSLfh7dRv69QfWBF72IVoA1TYy2yrbOoWHUO2sFpwAGeqqoXgKd7lLgxIfkKEavwVk/fTzL6S//8d/jDB4zllnphnEyaNHDk/Pk/PMZQDYuXPOhJjaklkQJsDmTBoQOVvOsXJYGQulD5DSxOu/vORV+ISHYrbvWefNTWMnTIyb+/ltt6WvfuWr6fvf+x6h5pD0uc99Ls0BBv2zT3w8OnTt4vTBlcJcwUPjvzVr34gRpI7W9FMQ4/VNe9IdDzyXdh5GOKa6vzTLCG8FMCLPC25dc7p6/vT0gYsnJRiR6YVFz0a37NxzzsmrF4tHeYCk46af/Ija3eY0B9aKss/NhBCxDfRYImYRP8eP534iw6IeNpQBoR51qyLyjjCZtXPkkaTiXkoSEB2sf/GFtHPZ0nQUilgtTJd+EqL5BOQLOpJrK3CTxwTZ/WwpwzMBBjnMD3OvGkT6bZVvq6Jdp+5Q6jcZcdGx/dMhNv4OuJRN5JYisPX1aDwO6g0Zm9fie/s3EEpvpIN8P4hiM6DFEVpiINpWsxkDiRMg8/0N+YtN7mb2jg3rcrs8G5c9dBCjbaXQP+fDH0ydY8ZRLDevErjIoqthNxpUxikyYFGwRMpvdp1N5Z4OYyxM8C3yqzjKFTYC4b7lpp+mhY88lt77/venPyPdcD6VkWh5dHblVC//5Jtp0rwLUsPEqWxUUDuubu3WvemBh5/AAGYDS9fF3NMh4PMVVOArKCBWtWMA0QnqCZfdateHgwpcGFkSwelTndUxJFmZqY4elDwStS1tXLeORr3fpqvRURvIJs6eygY2KuhuWtHH+L1io8X7aLB6CTwC0zOWvfRK+stP/1X60Ic/kkaPG5+eee75dOVVb4s2/eWgjXsQQTwZCHTO2eQvFjWLBS03qg9QIEakzqmMei87WCGz40Vq0m8ffTE9Q8HzaK+hoD20J8RWZGP70L3GdmZkNe9Mp08Ykj7yLiZM1telr/zDF5htVJM+TXt8NCvyegp3HeC0+8EN/xaqtqcCH1t4bqEg5ImrqKRWFGl75I8CnD2r/0X4ErlHTzPLp6ylhlyQsF5GxYuDZtX9D6VdL7+A0hEb3s2BwVVxrNq5XMlBmnkn+UQPf8XrOqWlxR44miildvUGnKq1/wtn2lFNqaUXCkjjKlI9bIoW2BOiXx6WerZoymRLVCLkcHAzvXnUr6r20y3dBmcTY6oCYKjEM1dgIHFuOEVTP63HD33JsAb+54QQ3lNTU1YAw1Id9jA51tQPXIOW4AxWU2EYjdOmUU+InDuVZ3vpreLc82UjN+/eqH6dmY7uKN3Yid6qPMYF4qoIb++DjfKjf/9xmnPO3HTh5Velsy9cQG5ck04dJUlcUyiezCuf+XAaeuHlaeQlV8M/659248pfXrk+3fPgo3QqQN8Hcr1iwbx02dwzSdhQxoatWwE9R5ddEOwyMTaOCi/TNg4PPfUbABRM2P0sCnR0xvG/TO9x5zzyyEMhlnIe2gT2mFXp4WRMOzAbMMFidIw4dSsXoZBcQdkXSqvpY3ZDlu3LqX/TL25J997/AJ7pC+nc8+alv/qrv0r3M+3d+bJ/DtIYh3F2AgFqHMSVi3AKyDgW0+uRa7gTFGwvAM2R2ob08DPL0vI1ezgtB+aOVIMJvFPE8CHKfyitXf4c8lxt6dxZ09L73nkFw5i/APAyLP3Nf/+rYFhUWwCl0Llp6/r045t+RD51SpoMYtQiVC8MLT3K0CAKnbn4bRjYhewV3/f6cl2qKJCHceUEXRQy5NysR3Fv7Yx8WU4DZANDJ4bQC2W9xX8T5Y3VZDFyy2FksRGq20kd0zCpP8r2sF5lR7T9bE7z6KAO1URY138qnmoctCLCwVarBrbVCxjoWZsAt7YxzHw9RrmHumc70ys7OJA79CxlrTAble3pzpT2uRrC2SyZJ3DiGfl07VydVtcJo2qYOi2NfvfVqYkWnUr6syqQfQteu1C74Xh4qzKy8mF7EJXfKIzK51aGawFwZNdW5mGlc+gywKjvAeJwSC5kJvO//Ot3kCg7LU2hp6qS/rd9ePMbPvsXxxrVui/8ZRpyxVWp7+zzUntNQ3oQHtdjsAV60z68Zt0aeoRq0keue086ZcLw1Ksd+BmNt7ad+yI36ceEij7g9hJhZR47KC3munrVonQhiFi6BjvT2IRlq0hk4Z1pGwIoTz/9TLocuo7dsjX4UxkdbejPydPL4inWcThFrU3x0raoV8gV9NS2YZDKu23O5m92GK9avTr94he3obp7OTzGyTH2sh5VpPKjjU2+cdMmQJONUTdygp8EYksKGzdthG+4KR3igfcbMiLtoubyuyeX0H5Pi4NehfNTXbje6jGg47H8lWfZMAfT2y6/IGpU/88H35t+fuO/w0nsnz72gQ9RUGWz8R5HYTIsefWldP/zT6bZZ89LA4ePR9lJ42a9PL0N6Y4xqkz7ytFgMRiv/FooXUCjCAwD9SpgexE1jarVafB3/DrVI+k9kGKRdSqFXeI1+XGrdvEZNSA2JgdbjGpVIIeDpYJCdV3obqC1oXQAruogedU2UL76ydSaxvVKzb2BygWVjBwU9aERteNAG/kTuepeULGqhtT/KEpVhH2VUjTivb0hc0PvHU+HITuo3AOygij7wrgAACAASURBVKgmNPPtQg6IXO9jk6fKvoPTuHPOTX3OnpUOI1BUU02fXxXs3YhtitJBF2/N0LZHzcpDx/+CB5lFhoJlEl7xPzYqPade2LD9u5RsGhjGNw09/DcYADdy3Nj0lT+95lijOnTfzanfOfMh9g3FzdaltdRfVm3ckR5a+BSnJXA4m/Gat7M5hwBnrt+Qtr2ynNjcEAREiS7RkbMYCcO/sS/CI0ngzBXvTDqNBVRKV+kvT0AHwln5y8S2EMbUqM46mwVjop4JajuMhTb01e1adXFsmPOUbQsGeqbSVKp+pNeJ/I/NgFH1gicm1L3wqafSN7/xL3inT5JUXlIQggsvxWIqg/bGmjcowG4NaeZp06grOSkdj7VyxQo4fttCz23g8GEcGH3T0tVb0oYte1FfUrG3GqClL7DxECS2KlGYfTlNGj8qTR43GpbEq/D+RqWtQPWD+Zlp42GecKsH8BqbV69I29CSW9W2L02fcy7KpoM4AET78sFTFQmU4V93V2rQtQKYyH+65pm3JiPKA8UFzlSyaHnx56MDkE/qjEqC7QE6r2HEjaG60JE6D514AUf6HFHpyckkdB6M4v4PUvDftXYdh8BBirY0NzogPPIVPAVvupV+u7UcDi1I0TaBch4mklH4xKJKJYAXTOjU6/CR1EgBuJFQbwhGMpQ91RsvVRWcxgiRuonPwvbcU4sFdmpeB1kDD05vLKa0FFzOXohrjpp2chox85RUSQTQRq2oGgTWDutg/YWUXe4IyCBmzpFFeTMgkUl1gRIGJadwYPHXAswIQOPYj27jy3vVUU+33opuPJuu//AxELH7wbIZmf76PZcea1Rpw0vgoGPYqdRkgAjV/txPse72u39L5ZhhzhBKHSbcALt664vL0pFNO0BwspyXlfXqYQPT0JnTUlUjXZ1ce4QtXLj0fhfMmMAAo0qDgsBZSfgXIiIRxeTNsp8wrA9Jn2iPrQbqXbTZap9bRIviXs4XPJ9j2iEL66YKvqDvYAggs0K+GNunDdaDrSvWIkIng1DSvC4IpjwIxWsM9RT3HIKIvuGcudV2Sgx7KdA6ssfN1kZeBesqGBh1GH0f1qIOBNN08gjF4+CdCT2z4JJ+NzF0u4IDZNrECWhxv5QGA/w0ENptAixAfC3taKhKY0+bzUagzkWLre0mgfNYo+P6YuJkLA0bP+D1gvcXEHsPpV5nghU/5wYMDiY/L/IYhmUtg/s7DIm3g4NLLyRKxXEU0xo7yQUccltBzN2b3XN4E+HiY0+QAx1ARoxyNKd+aHHgrdRP3wOSt5XncpCaTK/Jk9PzWzal3ar+apxuWFHhfQfTlAGD04LTTksdvK9MjSG8ZwMbXvEXgznrUTqUwBn1uCxfuypVgA81I0elLaDQ+1GuNeqpdhwRVLPBdEYMnjAh1SGzUAU526jIsafKwYXmfnjqnNfFyKcoX+RoSYPLoXr2fKET6L9GqBh/i4PpTaiCRZjoSZBhLXVV7r333mhVmoT230mUa4aPGpomsVfCPMucav0d30tjLrqS1mjmloJ2tZurcLN7mBvlrFolubTzqgOtiNEvTjW7WPSgo0T3M8k7Xgh33ItwRy5X8AgZjFY/aGCqBeCowKMcxTN1gjxV8Gm9JEPxXkbOD6xnBXGSha/kZHNxOjCqozT1SUWKE8TTWINgYap5zUoHi0V4kPMDyU1HzF9q+2J0xPCKMapPwUI4yUP9QXU04sTSrDy1VJx1fCgPL3S5+a+d8HQ/eWQn6Kab86hQt8KWESrAcXNuL9erBsdWShG27ctIF5Z/BtRv4cKFtH1MSKfDBviXr3w5veuKq9OFGNFiKFlbD+xM1WOHpqFTpmHA3DP1GmtCbi6Bn0rb/OM9MwoooTgYAF50qFbl6YZheKyhClIuQCaKyhXMyGB0FVj/8bkVjUeZGM2n4EfkVhkAksZ7mLBmxeMLUyuhLwLYUSQOWhNrIi3rANoiO2Cd7GOtBp92ZmodOiL9dvGytJ9D7CgeJmBKilTVCPicCyh07rTJqG5uRZP/yVSFbMAg1q2Bz1oftYZvEG3IGA+DMJ7Qs4KOhrEgoq0YkTJgoSOvIA+H5wBIA1Wyd9X9iPzNPDKHiubsYRveG39G54MMe++eA9oG2Jje6MFe/HvEUfG92AkZHLG08FYIYDRUqrJVgVExt4q1/cSn/pKIycHtHBqxq3oY1ZJ/+kyads0HUy0dqJ0QBG2tNufImyyjwTrRjt2H0+ZnFqc++5q6jMoL0neQMfB7PHAuTDr/UY7Eyj690qBp41L/iSNxl1CdyJNs7a6W1hSbIecLcWDFsZF9dxSNYYN3OgmEvKoTD2lLRyBbbOA82scQxqNHF8/vBcM95waVjK+ppoUgjIqPJlAsjcqKSHkuBfGXzdViQyXFyYb+A0Le2XGiTnrcxrT1dgrczu1VFMbQYj/9XPvolZLKNAA9QLt4b7/jtnTLLb+McanzAFpOP/30tGTpMmpwiNfAzvjut7+V/hsh6MVnn5Mee/C30JyeTTMvOCfVDx+FN1ZmmvsqalFuAxWjso5hHtpQSq7l61UdOBtVpidlme3AKmIpM3gh5B4evGDJ+C+xYXyOuHUNK9p5MN4aEMB2Nv2yxx6D7bA+DeD59KUZ1WqggEYoYvFiu6GqHWQ9+0F2bYTdsHT3wfTkitVBhMWdZ+QH2lkd738BeiRTGcreh9rdfubn7iT87AeKC7aLQKtMeZ9SHkauV7HO1E4I3AbrZvSF8wnvRkNUpaiKoUWjpAeDUwxDEi57IndDaKV4GIo0c692nato7GFbxXMT65ZgdETAzMoO9xPErQAq3G/hn4ocK+dZueDb3RGQLcX/c+9kaYFVeN9teOE/+bM/iwGBPot+hTF2eaotN/0wDaOLsWrIsLgRSMU5rCh2vA9DEs2hLbvT9ueXpf6HSNJxNt6uZuczOoIlx6bFoOxbiuZ7TvojwxkYfRayU+5v+ogcXp312b32YjfEjYTvDhN2cdo5GR28HLp1/E+Vn4jrmeEbG0IDqxKWd8asYYLNdEW1SSnhuv5B6nVFmghL9iPMYpgYJ5GoF6HfIcIcO3VbpJkoieZEEk69rYRw20HMqsjjRkGtcoLj3j30UgGoOAB8NL1VGpvv99rrr6Wvf/0b6fkXnksj6PT9xMc/kU6n8v/6a2+k7Tt2Ru72gWvfmwZzwt96y03ppcUvpAXvuJLeSLy6UxLJqbKsmveZw7YMQHj4Z6HScgZX5EsaXKxV3kgimH6dD+qMHBaMrvi+c0t8FnYCRPsli6DBaFCVHFBVMNVXPvVk2gapegDvZcFAQ3OZBA6aDfdY5v1c4wBKLiNpEj1ICPzkqjfSq5u3RR7USdQQ9THGz/blGV0An3EikmO9AR/qiDa2r1qR9q1bm+rIxxosRlu+8DqLdiN7TNo68Nh0M4y+6PxUSVmkFfUkyzAK8LjHFNMRDXRT91Z3kYOwGYS2DTnpNg5NPaXjmJSCq4cZM3DMmNQHaYNeHLAKfiosYxevgrFGQaYmXT1YAXNkqpNG1RnE47yOHtq5E9+vORB4/2YO6G0U0y+ly6KOHF6j6l0Ux7qMqnPH2lQBSBHVYV9Po/IBadV2/0ZRkRcD8du0aEnqf4BiJ3GfdZVwnW7mMKRuq3Z7Q0JJLYPq0qCzT2ZsDKeLqktcWDsP8ghD2qwweoO1gB0VwJW+lMO4W+ibcrJIJJoBebKYnAjecAdexHb5qLkL+HgCBdyr2cs812vJWMeoegFa8LUdufsP7g+kMMfNvAdhyhbAA6fO94WVPxRAwhDQcambGfDlxwA80hBYH27sDfQfqTM4nJ9rZPJFBC4RrjLgjNrWFhoanVGlp7gN79VMyeHKq66Ok/Wi8y+Mlpqf/Oh6AJCtTEpkAAHsZts8FCPt4DNTsjSqHMJpHBH+CUZYNgiWRQm1F/1gUaTNp6pGUE52z+03+WAUMfXZBC/O0Mcn5u+wsWs4vLZB01r1xKN4kiYmIGYP5TPxVVu4poM8p2b2RT3eI/JAwrCt5KqPE/pt2k94Ts4p8htACuFhA4joXDidE2iZqeVF+hhBsvF3ouOxdz0NnGzIfuSbequ8hBkuVze936SJafjccxGXGQOIglFFLmShntomhxlpbEQ6+8j9NuH9HIda0SxKKWmA9yccbKtFtg49i8oRyD1gVJPIlUePHpb6ASpVkPd0mlRaO+WeQk6O165yXI8heHgw91w+tONDo4q/5MgqZMuU2OPPGSdNi9Qh7OR4T9UGb61p50GmG7DxEEQxdo8YEwuvg43eCLpRAwJ4FPb2pmcXp2pcf19O2VLYMIdv2fnkj5z7tPOQKkYOSAPPOInvYWJ4mUN4hgM7d3Gq0SbAaSNuWj9iUGoEMauu51ThmpvRq1afL6S+yngtTuDYJtynJzVfh345C+HxFbdmyGLiXRgVwiGywq25aFStPEw3rBtdT7UbTyLy6OLX46WE7ndybc7q6sN9Dx82DHYJzHFPa/InY3mHeQclRnQqDhPD/Dwy1Ut9+OGH0iMoU117zbVp3tzz8WSvU9SGR8m1f59QsBHV22nTUWC17iL32bW2AOqNR6E3S1oHi4J7diiDoiVl02bX+CKNTmMzfyoeaEYH81OIGEDDYj1kfnitRcQTAjrmmu2c9MtQoG2ibFIfbTGhlMiTAubmte1lcjCCc6PGkidVch9NrKe51cJXlqZdhITmU5afYusRDjewFueQS46l7aaWC6jl2uusN5Kj7t7wOhSpLdQ4QQkx1k4jEt7V7lkeQKrGcCuIAvri8UcMH4l+Oc+E97fLu175bOpmm5jWuBK9kk4aKxt43XpurFZWhh7eVnxGEG3tPyRtBx+wLjYJpsv4gWhJTpuEUOfE1Afk0E7iIypaWf4xg4jiVm7vzwXh3BkeoaARgWtZrKuUtMh9ee+B3PtA0oD+EGzFEOJwK4GKzYtXpqaNu1LFQcRAAs4sjMQQQNbyQEQTJ41PdUiL7X11dTrI0KsGim7UAXO4WTzUvOWjdh0AwlHcdf2MianX8P4M9tqeDtAl28aCVrFJe0V8A/OLFzhc05mGnjwpNUKw9dutnPwiaUK5MhE8NTocJMCiinKZuGpXocITqVgOH63B2DpRAYJZxSiWCsM/vjY3ccriQWhYRwVJDCf4HfUINZhqQ4wi+XVmsHmW+hiKaHqDwrY1eCGJtx0eBGz+ENd0NpX1FK4pZhDzvcOcxBpfPxDFUPONTV8VzI4bqcSfBio2fKh8Qjauibh8oMI4Ak4v/p614ZXK1rsXoZ3HRnirbDwx6SSfLz2Ps67nlxFRx9rkzdFMwX3Xrt3IbBsucaiAUu4gfK1mXYTPvdd2XqyDjWPHgr9fy0k8afpJqZGQihqAczXTRl7jhWUr0mGNnzDtqLUtIWxevwGgaA5tL+O4R/NwkcYaT3a6HNoZ89kKJ/Mwg+R2I7zTys/7ei3k0C1sUAcaNPF3h6idOWt2mjFxMuEkoT/PuTd5+DZahFY+8zQAyB5yv6OpD2vTh+tUr948qIP9criqPq1rHJHWDAEogR00Zf+WNK55M/kXz4jIo4F9POqUU9Iw5OCqubc8wQYzskcvIqMCJQyPVYSDxSEVW51VCfSSg78C5d6+vOcANDKHzmUoek+jWnn7Q4w3wSsR0lW7UPLACgMBs0sM70wVUG+GThgf3mPH8lWpD56qRugvv1OO6eN3Yjx1IIh9dbt4oH1Ar9Y/KpgjFTUnNyp7SZTKNv4DWGf9lLFp8CnTQvfPTXMEBC7gUY2TkK8FmDVmRvEAe0uXEqhQGi0ge8NQETPzORYFARfn6jpF3NNHFEiP0EzYqSqu7f5RkejK8HP3aHDQYjG9qXz6iSLVIYBZ49QOR5+ScAsYOLI0I0/eeBGWudn9N56xnsUFMaoTYXyKutlTbIgzzpgThdRmGQ8+In/HyM+4W3DCew9jyR4rz2HKuVL+KD2UgEYJTGgz+VmUhd04s/g/n4M58mq80asQjHdB2fL1zVO8l2rrgP9fe2f6nOdZ3eFbll7t+2JZ8iZvMXFs48SJAyEhJKQkMQllBsoESoBhpl/7P3SY/gGdLjP0U6cdykwHSghLCRCSEBIGYkJwiHG8xU4kS5ZkSda+WHav69zPI8umnXb4nDfRSJbe5Xnu+z7b7/zOOcQ+AZJw4bmdAesakpq/7CXfAj1oE+jcRgCYIQa9vU4Z/lUBABVPCBVHE4XTTrhwF/06tpDzCuTR1Y/cA+9p4h8LuYhQX6TxjA1G523DjTs2x7laDDqS7l5Nuv/w4XQQ2J7sA+kbChmJcf/wi5fTPC4f6irKVOpQSMZIttz2DKzyfRbk+FwbleZ9d0ChAuqeHkoHJ0+lHrotC7fNOzQCzuleeKK76MxVAbW1zGTJfFbG2DmX0s/kHZYxVj4qEa9yXoMdM0nYQL8OGfiirNueZvD5eqE69+/PpQ57XRdZfS1AuYUBmau9+Komr9FNp9h5Gp5cpVe2NTelOAVgIQDA80zQ1jDuswWhmqIb0QLPr7CemnEL0ULaFSoPLr+boWq0sgWY+U6qcy3D9lCq+TJAk1YBGeZwVQQwTAI3tZEgFscsNipakoXjwn9C6nS40UrZeyLoP9mexqLoCjqPOHJWRWNOD06OSQoQIDSWcoVFjQHZJBmJ0/yVjTEXRCTDLS1WKWKDgjnO78N1KHziPCmSll3PPJMmcX8P0FhUYVgS5fOqtWbcR1gsPUE+M8CHsEZ5nnEZY2XB+j+EKp5RKkUEB6U0yvr9GJd0aBTwxZ7pQZDTZ7NhOrugkikQw3xf7otwe84nZQWBcGFFLCRV2Z0lQRzaPaZ8WHbBN3J27Vj0g/Rg3Eos6mgmBStAJWNs7nsWBXmR67iEmz1FbtIk6rJ5MAQrEid8VhPv8RAVBXv6NzIil2kbKMOR48fpBHUyZgzXOpFDL0Ur7X+ydoT22SOmaaVBwIkLfbelyc4dqWdhMt05+lbaMTMO99HW1tXEiNwzLv8eWtvdJh+U9tbT3IMQPv4H72vOqmh65FmMnQ+1w7rQg4RrbJ7E1R2dSQ0oWm1659OP/rFQtUaDDgO2rA2DPVzoqpgkzkLCQyaNBecL2HmeJN+GIPzdyI4rY+aozEs1UYToGNBZYGh969qCMBoHzgOoL+vN8RazQPFV3cwmOsKMn2bciQwChrb0Vq4x0HmGWOwq6E5FrQlULWxqWUiU1Msg5ucw5PYQtC8fQIDdTMOcx+3e/DBW8TBH3FJYPDvwZiHIYIF/N09XA6IkVceHaQEnldgQxUewqJXAEnnLnlbeiDDdMkaW0je++c3USNywcxdNZABh7PgbsHgIVYbRhfgVKHNTa4MX1q5ToTdhnit9y/lgRZIuAuryEfFYATZcgqX+5tnT6cSZUyg7rir6hltdJYlXgSqtZHb/ophR1y8ObUYB17zLyC9lwMMhfmVHYRvuRKzBtXZwoPcDOPSRo7Q+K1pm8/wpYtqLWLhLuG5jKJdlrZeJWa8lqhky40EicAdMlodoQzdAP/cGFMIV3L5p3NRa4v1ac5ZyGBUOLT7eyLxpIFzTaoApFZVKfZKE+2jvHriLKe0fO5nuGLvAbCwAEq7HvXEU6jIeTz/9Ig994nFiuT7eS6DCLk+Zxyheml1Cz2LBPeXVtaxD0xRCdQlsAU/CGKz1i7cwKs5++4XUROxaCy3bHhWxPwWad8OdYANE59jQijy8ApUKoSpsQVSKEvk1EeQ79G0eoVLiKwhUMJcLHKXc/LBufBjhblqsoxf6B+9Iddt7A9WLfGickwxlWoUbTUTQlsY4me/iiciin1kHxfYXBY5VlheUUOc6mYpX6GoFcJHnapU5nzxzK0PVaiBnVun6xT3zN8esxhevNVYLqlmkAlz54iCuaTd+x2u01s88+yyZ922Uk0hNyqidyiAskxNVQpC4JqdPFkIdM5TZtNIdDKEypnKdw20U0PCjBWdyEtNSfIGGOdzc8yRyTwNlD9G0RuAhlGOQnHMjyxjREyTeDJbEcocrXeBd4Q6vC9hiOwrrFZ4JNxqMhRxTyQhpJ9VwO8PreuCN2iXLNRqnkvokQjFp22tzoGpMT2q4A/6s6xWuQbQP37WlP93H7N8OrMI8CuEKw7brpD/FxA+RQmIn3MxRKhTGG9rTFZr2LCDM1bUtQXptJz92fWosTXUOpGt0qRqYPJ/uHv4DLuBkWLhroIQLABpLUIyuRYuHPenwE48zHbI7eviJDMaaRpdiP7MkIGcPwILF+glIxWOzqYVxpaqolqdvEap3f/IanR5nCPzwFw3CQ6jyEfXQZBpQfoSvzi8zs9nnBZgaSJ6LaJxh4L4EuuM6yfcyh+EjW0FfU75bfr2u5ZK+ajsNZ2gHVumnNJl6nKJTb35t8dK1i/At194vX1m+5eyKTaIRPR7tWjXrbYrXKyz23YvDywau2FpNkqmvCzfHw66m8rAos+R4sI52pXUQg19+dFBhZH3onhXlGXHgPK4e3mKxjHVOUWn70ss/B/XbH33UFaoMSDiGNc/sCmH2bBtrFRZUgZcxHghgWKccd2WUr7CmAetLJcrmPdq5EbMcg494ngER89zjYliuLExqYWlHjkBSIIS0BUhyqzc1hKuW1zEzVUp/pdi6QMZkg+fq63Dw+HyL+Oy33oZl3wPbv4dEulZ8dGwsnZfORD8OgSs/wrg3C1Pe/9CixcZWEz8dwtId2jGQVi/RdxHIv0KKxXTvMgDUEowf0cJJgI0RaG2TpE4W4XrKyDGGFtLvW54g3mFIOlNWlvtoIjM/mj707snUPT/C58Eeqe9MI+0700zbpiDtbpoZSR//6N1p9yMPwhBxjCzpG/NiJsq9xECcS+YO58GYagJLNUbejXMvla7lS4/EHayhfwvnRyl1PpOqL89SbJeN3q1CFYdVd40F17Iso1x0uOZAcIYvjaZWbnIbLAF73tmpVMskw7x0StSM/5tQ5bIRO+tgNQBEmndvSa27twH7RJo4HpnQUrzbTcJUbkdGHufxuXVN7DPhHKwmKow15DbA9NUy0j2oQfmRS2fpRlhDKT0SnTjo5utAjqKUwb+G5Sng64hYWVgOZiM1UdUIiYdeAES+ouBLmcuO3BBI4HOUopx652w6dOeRmEq5TPP+nFNy4iRCo5AXSd7oc6hrWKCA0VZaDh+PsFgF8peVQGZehNIPWg4uOq89gbv0e1qOabVUCLrKmYGeWQmKzTwgxbQsCWDwaPCvpSrBkEh+KlBZYa49witxF1gQ3choRuqHsz9aXjv1wovcBYevhVh0DJTPnN8coJMV0p6GkF3fswyYQ8DECf0DbA5+vPe221IvCO/0mbdTFcLh9Pp5SnDGGggpmJm8iGDNIUTT3NMKVicSw7yxiet2Ojr1Lk6lVnJj41ijqQGax3Bi73r3dOqaBX3mOgabt6e3Nt2eJtq6Uysff/vEhXR39XT68GMPpcqBOxE6q8AppOSaTFLnFE65ClrqG0LVjFD5nNanH75ZqKwXnPw9XYJOvJOarqITivcoc08lHqEQkbOOwcHnLyH1lISY+DtP77seDm0zsVYHhYGbqDFxXI1Wr3xkksyNCyuMYfGLfMVy0RaJr2brq2j0sZce5whWDPFiayOY5mfdubLtFxuyTtRiswZp+zVBfZQzg2etZAbdaSYvsREKTKCK1nBpKZ0EwkHIECrARvTLGuSaaaFV25Vma9FiaEC1kkMZQgCj5D2CvbgW44V6Dm0jBM9QCgoABygPo/Oy47fpX7/xjWhMeRs1VM5uUqi0cCqZGDqOUDkHTCsTI1RL0mwBqech4QWUHhDw+rgqAzrRX5AfnFo5Thw1issnwyAEQ8DAGMHeh2p042MU3jik1QuQh+cEXkJZFChj8ALXbVdsQbGXKgrji3CrC20Ym+eYGXI3wOHbcN9WUGjvIVCmJyS/ZnfTPc5KKbvvCmVBGVLUaSbUDwh1z54d6RptyGffIcfnlA07BsPoH2ztS1MNVBJQ0+abbWBf6nDDm1inZl7bSl1bK4MK26jQ3YDiHCYRPAVi2Ys3t4sJ880kimfq2tPxjfvS7zbtgW+IVQMV3D81mA5efi/191IA+dnPpFo8iiWsVQ1E52gIUbrA8f3/KVTe45WT76Qrx89QUAaoUOSfYpJf4fqFy6elx7wP4q++8sax9Cs6205gEQxC25h4twet8IHtA2kLfbYPbNmR2qxxWpOrW4Wq8OHX7Z3CY0y2gJlbbalL/Yf3pxr6W5mSFKRQ80fPdbUyWmpDzHK6AUR49OZgT1jzYvPLKYLcXqgvm2E4y2ZewppscAIIX2l1moPMhEDiparr3QjbNL0HXqVT68VU2874nrYjHBnbsDk+hQ6uHIIaINrlVUidQYJVhHMc59Bsk8e19g20mYldXW0Oyr37mf/0z1+n+WoPY1c3cfZwGUHJjKP8e8xHLt1R0T5BC+O8QADz1MiYEKmVKOKp9ShgoKQCOgqo+VeH23HQzKnpgsd76zEU7qo8u0jw8nxzZcMkUYdGRvLwPv/iYVBo1wtVBG4+chwUFJ91wEg2MigpPrcdJdbBsLypKeYpc+/hEHOIQqDCQmUlGY8AJwqgh3t1wM7ezcDdvV1p5uyZtErf+Q4BEYRvjNhpqHVTmkHhwYvijNLzXwHCMrVwry1wS5sYuFCh81MdVqECeDGFUM1g4RqoVu+an4hzPd60Kb25aV96DwFtIfYamLmU9kJy3k7ltp7KzqOPpS2ffBKlCnGA8hXnTtstK7zUwBlynqp0/8JS8dvWL95iqRaduP3G2ymNTDFiRSqIr881UWVpxQqIywo+8XnGNA7TaP9Hr7yYzhAEP370cZpW9qZjv309HaMPxZOUGN9HRetuCsqaC4nM+5MXMn4On+p/EqqsyVbA2xcoqtu438RxeySgvfRpglU1cWNzQ5TKS3StcV5RsLSzi7bMgR6k+FA3T+qSPQu7u7ujolTts9duhAAAESpJREFUGeXkFNqtLr4LXeoEpeKQaRtuR2hhlEw/jxszlGrbaBfd8xmej389fxZhO8NMWyb7bbonTS12cXakpmShKuxoqsfdaY7SlYBfCne1mqYzg+nv/vHv025YBrXMNUI0ESgsgWUbkY/LVbYZOs9WKtrFRZylUCmk+XPWC1Vsr0mw2Otcf2WvQhn5Ah0ZUSzYGfwcDShj6SUiZddd/NLmN4MI1TC8RhknIVA+c82q3PAFysLTUpHFv8PA8Qoshea5DURNAbfuKJMBFKjsRJZrlS+6tFT5LFimYo7r4MC21AdkN/X2CcCJydTmnCvczGm8oPEGwAWqfSUdNHBPzbAlWnGhG+X08Tb20Gikrq/LOjcIzlW20qZr+8T5s+S3Tgc7f7q+I420bKV6GWra4kTajLB12XX2OjVivGfnnfeku778VYogO1lHXEAqFMIc6N0oVMhBtLG+jDCPQrliH/17+61CNfT6CVAWmtWjRetkDumnrxOq0Gy8coaj/V+vvkSgeD197/nn0l889bn00Mc+FslN2339zde+lgb6tqb9NNt/YPcdaTsNENcwieBTFYoqVvWPHy69sD0DIFNNZwNCNZCutyAY5kVGZugz99t0kcEBB/ftSo8/eA+zj5gnS3AqylcGvatODJEfyNvLxcszfzk8xlrEEQbCYD/Udb2dlmZeZtEGU0vtFn5PXdAKY1rTZVjusEdaHuPwM9Vx7ve4JRdB6FtT49ajaXplLxpYom6xyBEb5PSDfSeMJSJnE9B1VXr1pZ+nH/zkubTv0J1RSBk1ZghVOYw8l68LWGglMuhhzJcFyjnKYnmujAdYxC8rp0Avi5Ze/sbnlYDHGnoo+OF/urAebtEzhYu30jPnU4ljAXVggZyn+NTxsCuRq8tgT7y6cPsCd8OyRFs2fl5L0fl37x8LaRtu68+kHwWaKZgRQlWgiSFYpZVaB1aYMJdXSY/FA1s3py4AnCkKOhsBXJq8UAm3gCxC6IIcxjQOp2jg+uv5DMfEXrcfJU1etx86kGoh816D51cDTa3aWjiGQcycPZXmyI+hdSHd4lHwugY6grWyztpuYbdF3Mqq/t3p/q/+FaTeLTG5UfzP/fSGI/aXEK5Qjc2l1nGE0WtnQTu++PGsK0qa0ulnX0xNNEesF6TQ3Y37zlGPb+Qm2Zp3mYK2MwSOx06+mX74wvNpK22N//zTn4LOUxeVtq/RI/0DuIA7uzenR++6N/U2oi20InlLC+2d37o8HP6cyQccEhnuoH4b6CnXvaMXWgm8Mm5iCvbGt144np7/zTA32oxGu5qefuLe9JF9kGDlajkGJ9jE1m2pBItEHVuavWKEijquSNqimSvXKNNfIJCfeZ7NOcmX12bBIw1fXOAq0McqeGheEwJlX46la22pftdT0GjuBSiVfFMkjCOWyXFOhaC5jbWwkVAcQBb8H5hSucAFDED1sRuuBWiRi+Jv1neFlSpgc1fdeikFLQsJ76oFK05wHPA1ocoUqFzQaKyI7SloUQEzBDqoUGQLUZaIBGfRa1NR8rWEYMpEn8SNn4S1MkVN1ALKJwaV+zoFItDMHPtEx6ci8aqyDbfIdcIL0NqILIY6iRykOSiFxyvIbmXcQxH/BQLIWpjElya1C7dvX38vbaivAFKcSo1cR4MKHqEKulWss3khm7BYRCnjxkJLmpDy1Q0Do5dxTaugyFfJp9ZRrVDxADNts5X3mjh9Bgt4hnPOuFqs4UI010eQtN681xLWa7l+Y3rgyU+nnXcfgGWBf8S9FnBMxKeeV92/OnJUrcDqjWGAUur6y1vQv/PfgaU8rwRm3zyEKRYgayyl2tKKazAqxhgs/CtG75waPJ9e+uUrOReFKDeD/h25+57URwvjBw7dk7Zgepts+sKFhNYVcTPW0MUJd8VFzvkVuWNV5KmauttJGpM0ZPBwldVsTO7zZkfZr6//5y/Sb0eIR2p7HJabjh7Zkj7/8P7Ugq9ag9vFC9C8efvCuyy+5x6xhbOmy8XG6/6tXGH+79j30VZv4MsjTGX1LQfBrESU54uJMNcpygqudzL14gtQXx5Ml2f4Q6B8OVdjDZkPk+GIdzT5l38xTzzwt0yp3EzTzA7GuS7Tv0GyYwwcZ0101wLWF+AI6lBG+FyrYFVYElLA6fEBISvFvUReS7JtQWny+zpksOxtka1OQYdySVU6fJLJXQXGjlErvE6lM8fXPG6zFusKidZFBGslcnh5NeNbCGphVbVDgQLmpLg9KrJFM93g1BA7yPrSwvkrwJAY+FbGZAoVikUO3z6swx76nVRBSZo5dxqSL4KjJZD14VnMqjcso52gLHKsDjYFKCC5y/Zdu1IvvL7rNIK9SuxfR9VBg0PRuYQOLN083NMTP3uZcBoyAQp/uLGTdgCw2rV09nKn8t25PochPB997D5eD40r2InWoOUgRrkS7audmE11Y9SPsYB13OfGz99iqS78gOpMqnorJfM6tJvBGY3qQXMkkzpydIZFF04fgxj55umT9AmcDV+8G5auc6vaG5hdBcN4Sxe9A5Ghem7YpGmVxFOSgrbG0r1bxhW8hgu5gfetwV2o6Ic3UhqNdglbi1km4OEW2Cg2aGSOkanfezUdu4g8IVQbiH8e2b8xff7PDuK62eSxks4OT6ezF6hfwrXqZKicPSN29DUiMHEcQtDyT5HNwUodT1Pv/UeqW/41GzrOxtlG2ApSj7baOffCiK3Egi9V9aW6bV9IV5sexl2yd00xEaXQXj5TtLPCwRKRkjk9TKzyb9/9Xuq/fR9V1WjPxYKRbuKYU+Lwt2XutXTb9MlKYCITbfNYojXmubGJbp+ARuSsRDHz95KhLqCx/hH2oQAK4ubdW55jKiGKIBVkvhuL2XJgge+LfM0Si85BwZGEK1IYzHk+e4E9XxYit6ZNZQs73w6xutYSlMs8mEKV3b/iEfmvuJjCiomicjHGJNxjN8ME923rT5sRhqVBGguRuG7lvmywKSEh30c21CsKLGkCUTlxV7l/JoRrIf3ugIlRBUVqBQKCMbflPAqWTIpr9Cd865e/IeYeS5fa+tOF5s3ksqi+UKmrQTEC9nzf1lSdvnz0SPoAHXnrnGQT6SArJkyZWLGMHMvuQLB6YHI08reGR28h1E68dQZaPhg+pR0SR5zq0Qal3ZZfq7x4egTeHVSbcOQ49MZXdrPN3RgprcD1mAHG7SWGajV3g9ui2Y0A2kOpH8xza/BzK9RONdDTotqu9SykuagYos1NedBcwBU29Cp9BZ2XpKsxw85/66Xj6YdvXILJDKUfgfv4wb70hUcPp7krY+nHP38tvX56lNZquSNuHZe1d+vG9OXPPph29kCGZUOyw6OcuLUcylma8iNUtcu/JEgdy5qo4Hxl/7TQsPaeAAy52rAnNWx9CkDoI2j1quhtERo7Tk228CFUrEUFi2zXhuMn/pCO0fG2DSR0IUpQUFTGOeHuFe4frogxVCR2I/mbQYoAIfhfS5bLOwqvIQ53RghD4AMGz/U/wbQoXOvcWNMr08Lk+4lMglbF1xu/lbFWAWw4NlWwQjAIead4E4oVqGsIXLiqMMVJpWgc6thLFVCAKlzHEkpXhFZXytydbmBcYUjSDS1/k8B7MXyQdVIDCMIOrFQn58tSlOt8TrNCJQVNJRBqXqoczjiE6TlIziLyncRy7XZLFgElrbOD3vT19FRZAZqvwntyGqgduoIORSnIqXMX06/eHUtn6zrJYwE68V5ltkcLWo2Qd16bTV95+IPpkR1UgtvMVcZHAYaF68m1dJKA3oh3tMrUl5XRqdT9uQez2i5jqlXKHRYokZcK5GSMRipdxfmn3ruYpocgYRLcSTUKdkTkF3IJfUDuWhaZ5WyI3YBEWNy8HIYWYSk3bDlBNG3x+hqxYJ1NqWOgH0ACqggk2ev6xdiVcWbyOkxtanIaVJFBCZByu/q60xvnRtK/fP+1NMFoyyo2+RNHdqeH79mTXnzhhfTa706n+ep2Fqg9u0e4qOAc6a+/8kQ6vItBAXEtWU6ypeK6lpgGOPQMdT4/RaiG8gC5cF0yNy7zpDJzZKm6M1U23svXk7g0e2OkzhxwvaULwUbQrVKD8XMNm1BrOTo/v0pTzyG659Z2bKS1l/B5+FrBPlFoVjjAfoUQ6b5pdPy98VH2dyLmikBfMIDrKVHCeH4IVY5VsmjfQNnyMc5CFcIVSGxW9ZEPK1gk4eorqMEMyeijYMUq0kAtYgjYPOfDa7IYcw7XcGA3LRLoSaIxnaH3/AiwvDHZNAx4wZAaLITrGLFyuH85nFjfyDKu1fPC5/YAwe+AOd6F4u3kfC1cOJeu0uXK/NMGhSo7fRFNzVRagMU707S1VmiyPvZ60wIt01wPcoabD+5P3cz8WqFcadUmpqCGpjzsbn+NHOGJs8PpleEr6UJdR5qt4R4co2SSP+LqTEFqxTo99cD+9PjuLqwQnxw80mxpxU6lOrXi1dQhM9eHL9NZjMrxL33iFqEyiih8xthIGrtcplx6fnic8o5cSh9l2JL/DMIDGeRGDS0wnRUaddijr8JFR4fZQIRuaKhwJkVPhKD5vsRkuiWGhrX2dzExb1uUlayyIHO0nPrBS6+l7/yIWI3eDTbV6OxqYZj2vrRlx870LK2X36HrqcHtQ0f2YRmg4zB4YMm5USA3wu71XE8byeP7Du1Jn3roAJ2MoE5lMVlzITKlkjLsyVfS7MgzcB7f4jkgguoztVJk+ItYYUM3CORduBb3s2l3sLHktIxJoDc5asip9bZ3ti+IQlUdVsrehlfTy/SPlzW9yn1ciQOrV5kpXVmoiJ2E1Dmw2WoYJ5WWKgvAmsAZpOv2RYyVrVUWoxxprH9EiUJGEArXUeTPBQjpCs2vC5l5EzlOM24shSrAD56/ZFVy0Lpk9i+ncRgS7XD69t6+B7TN9AWTPGgONOqUFYo4L1KRu4yQ2c0qBqNHfvhmull5neHSYqXasCYD5KbacP3rUTA9CJau3+LQe1QNZ4URbQVQ5HNYwMuN7Wmsoy/NQJht4fBvmx1PW+m12G4PFJFAiLzb7jqQGonPNpB2qcFAWJe3jABMD42mwfMjaWgeggEEhXl6Bs7phci2d4GiXJ5GQOz/0Yc/nD56YIB/c/3GXAVYFMij4AUxQB0s9RbWqI6v7lu5f4UjEYmu1ZmFNPi7t9LKMPwpgmr5T+6P7k2w0l0nBVDF54KxCHWY2nnK0CtYNDV2lBUWHlTxghtBJr9YhTWxgjZfoqiq78DuVE8uahVrNcNNfveVN9O3f/prYHTyBAiZW1+hcd5u8hcV/v326QtBBdq8sSNNs8kL9LKowRVoam1kw/HLd20mAU0CcQvNWZALSTlFTWe2VMX5o8ieC6GR5uhP0+LlF7k/ijS5aLzjEKpVLFU1zRob2g+mDW3346ruRqO1cDW5HZcbIEy/KHwvU1mB4hBUgOzVdrZXe5GuSozDIIiuT9MF4hdcStZpFTUflipyVBmCDrUT+aWCTyhQ4b9LN3otxspWK5fNl/bXe/MQ3rBR+QBngCGMXXzPghgcjfWweWHFMhwv6invUPdTaJ/YiryTnXwHdm5PveSBRA0FOS7Ru2MMr2IWL2fMAkgmSUYLhGLkbIhFcUm541PegCruvxG3bDtzw+yP6PBArfwmmgVdHx9hwuO7QfDWf1hGWOZwt6ZRTuaqrjAT2N7qPQxOGJi9RK5pHJfN/ifEvrYCp4NXK23DeuAgNsJBXMTCjp+DLjUyGU1Lr5O/tLlQrIfrqxXSk9Bqm8DnnH3oiU+mOx64N/pk2KGrXFajRN2/GkY4NZPmaUWgqFxKnbdy/25Sc+//4/0VeH8F/uQVWIup/uR3eP+F76/A+ytw0wr8N+tjxI48oUAw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8" name="AutoShape 14" descr="data:image/png;base64,iVBORw0KGgoAAAANSUhEUgAAANUAAAD0CAYAAAAMsGMQAAAgAElEQVR4Xuy9d5ilV3Xmu+rUCVWncuzqqs65W1JLLQnl0ApIQlkIAbYxvkSbsT1gGMYMd8YD18bYxjbXxhkJgW0wEgiEQEI5oCy1utU5p+qu0JVzPHXO/b1rf19VdRs889xn/uSIoiuc8H17r/Cud4VdVOBhv3z8cgV+uQL/x1ag6JdK9X9sLX/5Rr9cAV+BWaX6wU8fs5deetmOHTth6VTa1qxZbe+4+CJral5gxcVJSyWTVpwwKxRylp+ZttJEwhbV1VhJ0YzZ9ChvNcHXpFmiiH8zNmNZ23e4zXbuOWAVNZWW4vlXXH4J711syeIim5kctWI5yfirqMjyRUkrpFKWSKdtaHLMDh4+bHUN9TYxPWVH+X7RwiZbsXwlV52wvt4+y/NJlRWVNpPL2VD/oCUtYY01dZbi74niYm6OZ+j68jkrmp42GxmxzjdeseG9u616KmelMzNcQ97yxfyJ1xYtaLaGm2+zoqWrzVLlvDbJJ3DTPPJWsDzX2tfXZx2dHTY6Omb1Cxps0ZKlfj1jY6PW1dNrJZkSa2lotATrwCdzTWa8vU1MTdrhI0dsnGud0X98LkvCoxCu07/T/+nZRdbe1mGvvvaqHTp0wMq5xxUr19oFF1xsjY0LWD+zbCbh72v5vGX4kCT3W19dyb5M2/RYF7c9YkVsWKEoy6dVWCJTaVu27bTjJ9utOFXK+9TbRRdu4j2mLZ2YsvykrwDvV8yW8MW15bnAfIr3SKesq7/fWk+ctMbaRhvk+97uU7Z6zSpbsHAh+5Oz7p4eKy3JWLakhP2YsqGhYSstLbXqqmpL8b6JGfbA97hIK2kZ/dw3YCeeec4mjx626vyEpfhdsVaazx4rFFlyyQqrfRf7sWQV91HKOqUi+QraO8Xze3p7rLOzy8bHJ2zRosXW2CR5ZT+HR6y3r8fS6RJb0Mh+cGuIHdfA/XCng6MjdrztpE0iF0Uus9phyQr7oW3QRfCYYc+nub+jx47Zm2+8aa2tJ6yysto2bFhv52/aZI3IZzFvnEol7exlq/w1s0r1hT/9E3vxxZftzjvutJmZvP3w4R/a7XfcZpdceokVs4va93xhhovjkrT7XMzSlmZrYnMsN84fp7iCSS5mxqZyfCHDX/ijP7Wvf+NfbMPZa+2jH/mwvffOO210ZMhOHDtq5569zjJciIRCN6Q7mUF5C6mMFZIp275/rz393LO2dNkS23z5VZZF2fSV4Kkz0zMIDMvPBr2xfasdPn7Mrr1qszVW1aA8bAwLk/Q10Srmwvvrc1CiiWNH7PiLL1qqe9Aqcgg2izbBDY1lS23hZVdY+ZVXmpWWs8AZXp0Ju+fLjGJMjtvOXTvZrD5raGyw5StX8tRy6+rttSMHjyBII7Zs6QpbtXoFBqjIX6XLkPDnMUZtHe3W3tXFdedZ07BpQZXC+4dH0jfxmWeesReef97uuOMOm5qc5Ofn7ebb7rALL7gQQSniPWewFXwhWJKJBELY0txsC2qqrTA+ZoUZjFxxwXLc91SuyIbHJux3P/kZe+yJp9jTK+x3fue37fZbbrKjB/bYYF+bnXP2GktJGhHcfJ5rcylEqbjOAvv0wquv2muvv2EXnX+hXXYJMsFlZ2QcuYYc66rn9o0M2CtvvIqQFuzqSy63qpIy3itnaQTUDSj3qd2WUhUXEGZeO7R3r7W+9JJVDA9bzQz3heyN8H4jFWXWfM01VnrhpViQKmxNCa+TiZLQh//6B/ptz7691j84aE1NTbZ69VorYR8H+P1BjJEMXUtLiy1futwdQ7ErdHj9FOvSfqqLvez299TV6bq0E5hjlJjvuG4Z0u7uXnvkJ4/Ynr177P3ve7+dONFu27ZttXe/+247b+PZ7CXP5/0uPuu8IC0x/PvTv/4re+GFF/1FMzzhn//5W3bRJRfZDTfdYBUITh5BZd94sIDcvP5ZygU3NdTxwWiQFsly/uY5hH4CQXjl1dftySeftNbjR23z1VfbLTfdaJ//3O/b1MSY/dM//L3VVFdwAdo/3ts3sdhyKFSuOGVv7dxlTz77tLUsarbb33mTlfG77s52V4yWBQt9kabR9GdffdG27dphV1xymV149kY8J06GC9WahDuUv9CHICjafCxU/5691rdrnxXwbkUsXLK6xqo2bLCqCy+yovpaLHRStpT7Qcn5Th5Qiz45PWEnsW7TWIwGLGJlZZULSSce6sTRE1ZeVmFLli61TDZtk1MINRtShuXWJkmxxnh9a/tJGxzmc+frUaRW+owcAj02Nm6vvPIKXy/br73//TaMsv74kR/bFVdfZVdeeYWVlKS1cS4cLhC8UChi8aJFVl9Zi1fgb/lp9muKvZz22x4ZRzGffd6e5quzs8fuuvMO23jWOvv8Zz/NPtbZV77yh1ZWVsb7gjKkVMjvjJAJilOEMXvuJa4HxTrnnHPs+s3XWG5iwk6dPGlVvKahvsHvp3Ooxx557knrHxqw26+70c5atMxSyI2bD/71J0WeCvvPNXJhKFPn9u02tP+QpYYnEHz8WmWNleEJai+4wIpqG7g5FB1/hyq6WrpH5TEyOmpt7Z0Y8ClbtHiJVVVU8Ne8tbadsDa+5CUXsSYlpSg3yqqPl4PQQ1c1MTGOoTtpI2Mj/rMrrAyUbHzk0WSLh9ivp59+wl574w376Ec/xnu3289eeMGuYC+uuuJKPDKOgNt7x/qNpyvVA488Yjt37nB4Mzo2ZrW11XbppZcCbxZbEujnWhvUEPlMWmVZFXBsgZX4RcobTLvV9wtmAWW9MulSfkrZ2HCPPf7Yo/bM00/ZAw981774xf9hn/itj7tQTGP93fsKrvElbyWlOtU/YLv27LG66ipbvXw57zGEgj5uE+MjdvklF9va5St8g/YcOmQ7du+ys9evt7OxVGlWAX8WNtAfWiFZIv5FCX0j8QS5wWEbwcIBQqy8pt5KGlvMyqoRJnkngRAtMrDF5UGCO4OQatG1/PptQibEn6P3mMaQpLj2KWBl68nj1g/0qK3l2leswmuG98G/Wv/oADDquHujRHSNgkVaOq3iFP9OTU4D/9rtMPfW293tStbY1GjnA9dampvcoxS4RlcrbqckUWxVfNaChga8ByZA94lnxG3zvoiZ4Bz7l0pqPxJ27MQx34sfPfR9e3vLq/YXf/aHds97QCg8d2Za1pw7lFKhUHl9FtffduqUHTh4wBa55V9mx4FDL+JJhTauuuJSa25aaCMI6cvb3wQKdtt1F11mK+oxfsEFhH1wZQiwuJDQ3bJygnwTkzaBYZocHAVGlVppXZMVgQTyGKk8HkoypPvVKsamJIBI/RR2Q+8cmU+bJjyZAoImMQY5lOlkW5v1giaaFjTakpbFKK5kObyiu7fLOk91gh4kM7pMyYjeN8BweawpoPux1iO2F3nsIeyYAeHIM5533kY8YTPryvXxmnec6ale3/G2DSJkfX29lgULp8HH0nThcsUM7rqDMls5mr948VJXqLC1eCou0C0ImydCUUuo92sDg9ZUV9ujuM9/+/a/2gc/+Kv2K+9/n+1GEaqqiBWWLHGIIIVKCP4hIDN8PxW9hwSviIXpxEs98cRPbWCw3y65YBMwZJML4jR/m5ycstJM2kpZxCSLIpDgG4kwRKjDlaIIE+SCrC/tgBQMryYLWEiVWaIEz5mR4Pk7OHQawZJ2AdnKs1lb2NyI4MkLyyvj4Yg9p/BaA4MjliNWaiK+EATcvXs71zRGXLrKlhJzATz8cvSRg2PDdrxVSjUVsLyWjD8KcklIkqx7gfWe4p762cDBgQGrYv2SxDWCNsWsTTF74mvNGxZx/U21ddbQUEu8qt/KHOiOQoygvfBd4v27urrtOHFRVU2tPfCdf7Nnn3rSfve3P24333yd7dq+jfi52ZoXNDlSVmiXx4DkBGP5vKD4qJsMH+t2+PARexaIOoVRvOKKy9yosTjYK2I67q0Gg1qSIAZSHCWIyt7qRqclsH7fxObAYKlY0tG/ILoWgw9OEpelgHuCj8UycrwPcjWNoe5nPYZGh60WqF9fXev7IYOW8Dg66WvcNzCId85ZDY5heGTQ9iBreW5qzerVtrBxoT83wMiC9WD82lEqLl0Y2u+Ry3IbIMdQDkrTvQv6y+FI/irKqzx2Li8vjdCbkFGRXbzhDPj3xs63XZB0w9oa/ZfjwoI/DFs1I7PIh2cRvCWLllg50EZ/EVhSsO0uUxaXG5gGL//FX/ylfe2v/8bKyrO2dOlie/ftt9rHP/5Rewrl+PjHP26bN19l9339H6KwIlyYvKCwTE7Qw69Isp/HWo8Qz+ywTiy4YMvKZcvcCuuuikWi6NkK/rW4vGaamC8lL+obxvv6fUQwUIuqC+V9XYL0szwUSqUNNUu7CnR1dWKRj7tiibhpxku0tbdZB5tQV9+IkrXwcwfw9qRVQCZs2HCWX3MHkEIebfGiFkgEKWl0H1zHEARN64lWG58UsaOrlgHiGhCIDOuaShdDgowjFKiEiBQZG6CrNthtvYRc66Q15zmC23UoSTOWM61I3HdK0YfeGaXCG6QQyPHhSfvC//OH9o1v3c99LHLI9tEP/V/2/ve/1x5+6AH71Cf/M8buHvuff/AHDpHknf26+LxYkbUj08iErP8IaObNLW86lN206TxbjEImfaV1V3gVXprEQOo1ObyGvLwUQ/F60o1CEGrJj/7kFkIhBvup+MkyCHMJQotS5QtAfT73ZEenHT561JV6w/p1Vo8xOXGyjX3q4X4agYBL7WRntx1tbbVqSJv161YRakBY9HRZZXmF1dTU4OW1t0i4y0qRK6AgvUgPv0Y9ZIhY8wzynYY0mySU0ZdW1ONXZNRJFwxICInkeAq/QKmkUNpEOT++l2JIcKUkikmcseLFcp+NbMpCWK4kb66YQ8IpFziO5dbztVyPPvZTu//+bxIM9qJYpXb7rTfbhz7468RTf2ffuP9ee9e7brA/+eMv+Q3ofrQlxUUIGsJRQAEU20mwgrL7/tgULE8JXkkbprhCQuXWxW9WVrVgW7a+ZW++9jrWc4Odtf4shAIPxkLIwksop/EqeTZGnyfWTFZthg0v4nkJLKSslti6Y8ePO2yQtVqNldO1HDhwwDdVsLimrs527d5t3af6bOXK1bZyxUo2Ak+DgOSIZbSGKX0uSh/8B1CC9+ggQBZ76FsIEZBCmTJlsI38Xb+X53UqAissKRW7pJhW7yEFC1YWhdPvuJZkMo1QLbBsWQahkV3nzhyyggBAARm+z01M2/e+/5B95zvfxpsOWXVtjb3z2uvsLoiQP/2TP7Z//fZ37bP/5T/x9RkgGHAmgrwSPEcLjoNRM2RC6u0+hs/X90k8pHtPN1ZcOUrgai954XoexyM++eQTdtmll9mtN98MQ4iyAH+FFHSdscnRfUlyCgni2XQWxhKDhJGTr51gTfYBP08BE2vq62ztmjXW399r+4jFJJ5r167DM9XZc6+8BfzusrPPPsvOO3cV3lLsKkiKz0rLWzqsk4QHQDkyPm7t7e0QOWNO7JRkMoQtfJUiB+zVAJ5RBjp+SJmkaHpMTQW0Ibn/uUr12i48ldwxC6MFqUSQcty4gkGHfQ5TsIDOiswAt1LOqpRCWU6Pzdj4xBR08YxNRgpYXl4GHMvY6NAgH8pGoDV5LrK6psp6u07BOLE4UO0txGWSk2C1IiwUxRqylqI04/goicIVyZNJHKVsuhl973iFnyVRLODuXdtt29atHntUV1Q7rSpiQxBgGKpVVicOWpN8+PDIMF+jWFSuk7cRySKlmpA34YkphFYLKQHW39JSahZfC6z4M4WXqwGKlBMoK/VQWlbiHsepY15XV1tvWVH/ulYUVw7SDZWsnJSOOCLBZ0xNF5ypSyTYNIepIod0/xgXGXq9IFobNyAyJhJ+fp8Ciqbh1pM8PyXvotXkM+S8SllfGHhfp1GgUwFF041u37rNBfO7D3wHb1dlv//7n7VVK5fjmYfCfQiJCK650QprrUuWdXa0hBdJoIDyjjmtv/4AJe+KqNhYlpz1/e6D37VvfOM+e88999i777zLOvAuqzFAZVIuvU7iJdThOqk4hm+QnSRhBu7KFUHw+gQhwDDxZTWpHMlXN3Cspx8oiJdqgTbvwsPf+88/sqNHe4n9muzGGy639auarL/zpI0P9dtSSK+qqio+JjgOXxK+JlCOCYiXBIuVYV9lIHpIG7SDSmTYpBO6Ye2320H2qrKy3NnFSZTSH6z5xWdtiu4lqqh4dc/24Iq1aNyn4qna2lrr6u6yYRgz0el6Z22YtL4S1qemug6MO0RgOmilFTVORefZ3CTCXZktgVItsUp0QKhYYake+lfLpEcIXfWZkXL4b4PlCtsX/0W/C5BUj5j1kpv2zZaAQumPj48Se7WB9w94bDhNAJyQIrKIoxgHLYL0MMM16q3GWRDRr+NQ0FpUKVVg0lh0xYsIlpRCYqtNDfEChIzHFbEXDUogpU0jCNqUktK0lVdiVLIZPHS51eHRZEUFa4uAHwnioyJZEll3XltwJULZiCfyRWwq1tmNG5uoTZXAapVy8s66H3kON27RusS6JnSrTZdS8XqptQRcipUmnsywVgO9nfbI9x+w1sMHITWKoYePYjwn7Y+//CU7d+NZpPIG7ctf+jL7XGyf+fSniJ+zrpyiycPn+Qa4cheEKgSFdF0imtyLJq2PnJXImJaWRXjzWqejn3rqafv0Zz7t63j/fffZp373k7aQGHQa4+UKqi/3iHg4rn+SOCnHH9LIVCaTtTEQyjBe3MGtDLTiRozlBGt2tL3HRsnoDI3P2ONPv8U9cO/k65qbyuyqizdYcmrASon7zyHV0URuUWsTZCuwukGq5v6dhOg4xvX39feRqgzoQDLkz9V981MTpJCMdldHB0qJ8eWaLz33HeF9Ykr9tb3b+TEolSjzauhiBdljCJy4/DEEUIolSyjrXkAAO9tPWR9BegFL27R0pRWjWAXgUxJGqCydsCqEpxzBKVGcGV24bifwKnNf8V+lLCFjMP8W9X0gPubeI1iZ8Cwl5yasu6PNDh3cb8eOHkHRe3QTrjwpgmVBh3EsnN8aAiJlkoVRwlCKosRdQgKv/yKcKS/pUJh7nUbo5N2mUKg8QlGElEpZFffIOKcJysvLK4GS8qIhdlPeuAxyQ565GuO0kMR1WpYfZfWNgjESyZJMZfFq2eDBgE3FaZQRCy3cLnjl8SlWfAoJm5ZCOZMXVsRjHo8hY5pYH8+9hKyye3J966IOFEzlJm3nllfsy1/4vHW0klgnF1RVXUaOaoN94hO/SQ5skx0/ftTec9c9WL+CPfKj79nyxYsxsoAyj96jtEqkXEWsrZTKgZQIFO7JIBfefu0V+/SnPmV33n2n/edPf9Ief/wJTxG8l3RNZ2enQ6zly5ZbDyyhFKuysjIyIkFw5YFaiZ2VmlmxajVGqR6FGvV9LIjMUH6M541MFuyZV7bZll3EvTMlwMUqkBLpBsx4MfF/Ua7Xzl5Za+esbLQVjcRYS1rwjhg1ye+sUgVZipVL/06Ddk4RN3fAeDrQdYPBfbL+CL7v8cLGJrx7jU1yXf2ECKLlzzuT/Xtr33ZnV9wPICz1dVQLENB6gO8J3UlPYI6gvW1ocQ9M0vQkcEkMDwtZu5iEZznJVwREglNKQqwKiFhOorKEa3GkM+8rVqr4hiIdmbUa8c/xv6crlZwlngOWaRIatx3KdP/OnW51xdLIe6XTLAIKMz42GWCdQzvug40RZe2QFBik3ylGyokJVIwihkpZdl2rLKfsGQpXjPcNsaYQW6CotTElYkpRKnkQvY/rFEojxZOylsLYVVRWwJYuAh4SfGuD+Lu84CTXlMQrJVkzCaeo70xJOVUi1VYBTMkAj6QVuqYJhHySfck5gRECesW4U4oP+dsMwjbt5IKsPRrt+xZWV4Q0KmtJjM/0KMjiJHHIxLAtqFPwXsH6TMJY7nC4V19fbb/zW79jFdkK++53vkVOsCnEy5IMN/CK4wK5IK/r1D73rv3x+8ewDKIUjz72mC1duQzy5mxnLrNlWWcfv/jFL9qlJI8vJb765rf+2e64/U676qorXTIE+/pIpewlbhURUot3X7NmnVPjPXg/sW8JvGI13k8ExpGOYfv2D58lP4bhS5NfFAmheIx3S5FOSOaHbO2iUrv1qvNs3eJaqyslto5iRMlVQEPxd+F7ETt6TCE7/YMDwE3CBckRMuOkIPIir7W4ZYk1APkdQvI7Gd0KjKges57qWPsRL0XJ46VSXFgzzFY1lKQ+SnZQG9PZddIO7tlpg73dXJzgCayM/lpSadWLV1kRSlXA8kqoSgheK0uSlkWpMgqeeaO46MftaARVwn0FHzQH8KJ7nfePbig8T0JFGQw3PMAit4PPj1L+00Pp0ARJ5aQqAHjaJMo1RUw0RVyYn0b4nMGZckgoJVN8FPyfA15XxMA+htcLQiVRHn2lgXMqwVFGPgc0UF5CdLq8jSCfVkgeUOVU7uHkieTNeK+krDdWvoEcyQJKjFJSTrGSYvS0BghJMTFZEExIC1HRBOg1eLdKNi1LnJYRvSz4F62HC7h7K5XqIAbcn8NDvp+cUnzD7/1nNpwfpP7F3G8CmFIEE9dUk0UgMsA00hRP/tR27NhOrDlkJzGWK1csta1vvWWbSWp+7rOfBXEEIfU1Us5K+TrWQB/unkqaFq2ZCKA33txiP3nscbvltlvtciph/vL//SrEwUn77Of+K4xpPYav1cqAdLrHt9/eidKssWV4rTht00XZ0VEqZLLAZnmxLILaRa7uKFU4EySwayHI6llHKy6zAx0j9vAzW+14L/ubxDgIjoqFZjVShSnL5Efs3BW19pH3XGnN5ZTacRe+FrN+KZapSLqmxjztwqYJXMovO6k1jlLpGgZIEUk2UqRflixaDrVeFtEec07jNKUaHuuxbqzE8OC4VVY1UHNHvRQQLqBkI5l5yra99prlxoYsjZAkPUDGQhSlLUddWc3i1VZcWef5hSLFF3iqMgLnLCUO8lQKlNGv4AEiHOeGLzYW8cZFYu5xsXuKWJXE9EHncoO9vaeg1jugQlvtGAo1AtEgzyPqXUzMCHVno1gY4XexaVOuSMRDJGb1eWK3RHrozf16VDUgVKGAnvyD2CnFhTGrJbyc1mt4giCePJBe4IRD5DVkvYOnwtigVPIi+p3q36QBqlZoJJjO4L3lyd0DBd8XkoeeL5P1lxdLOUVfBgRvaGoGQta7oZuP/0MmLTz0uhgFOHzha0KKFV2fczpAqYLiQX4oKZ6ybHHOHvnxD+y/fe6/kfwcsCVLGm0Tycy1a1Z6Bczv/edP2jmwp0k3ftFCyUNH5VFCg2F3wt+8IoZ7P0T+6uv33W/rzz7H3vPe90GBH7EDJLGvufZ64qqn7PkXfma//9nPUWN63L7yZ39hd951p33sYx8PxoeH1nBSOTyxonieYfJ6Bw8dhDgQg1xh9Q0LQQcVNgRZ99Qb+2zLkV7rn4LkIVKH50HJQz1nipK5NPWPV25cah+66xKrwaoPw+Qp+d+ABwxi5/6VF5GyIX3S+vY2DM+ktZy1xrIouseMPFH7NIQ8iSWcAp2Vox+NXEeKeNvrCaP1D5zgPE/Vs3erVS5YYFPkCIqotSpGcIZxecdPnqAUJW2H9+y2MTxDFk1OQhcrYy9QkUtwM6kKq2pZYalqkqMElQU0Pc0iV6JNxOoeU2UiT6WLmO+p/kOlcr2K7CRKPDU1jsXotBOtx/hq9X9HyZOooFYPcSljYFwVc4qYUOwkBk9UrxgdUaUePymjjnC5SAuq4oVU5JthI6U8YtKkaL5BWGfBD1cmYIxeM44XFGMkHZJCSBE9VlLtnK5DoodCKQaLqWbR8lIswaAi1kcsl4Ntj4H4WR5O9pHrc49JjJUuyXrB7sLmxcRs1Si9gtPgUVWpoLV0AtQ3NuR8pHnyHgBcT8frz/Mhttg8Fc/OTI3YkSMH7HFqAQVdL77kHRAV57BGSXsK71WDQl9MmVCK6/MdUHDm7CrKqcJOrzqITV5k+HT/UbXCz15+DSr9Gbudes+LLroYRcnbSy+/Yvfe9037zO99xprxQt/73vfsrLPOshtuuCFU7USPgEfCYwzvcYrkez/7nCXtkEahqF2xF7fstZ+8vNtG0xjyogoUSmVMKlAASSCfGYirTH7c7rj2fLtj8xpqCgv26A8fImFcZe+kptAJHIdLIrmoYHnjdWulTC+Fga5Zs9RW3PwujFKxoyHF3lkS8KUghwnVMWYriX1VYzhMSZbqC5sohKAo4kyl2vPVP7PF1DJVnHueTUE86AIPUNH8/YcetJWLm60MJSmRBeBiVdnsOJsFl1LN4Horm1dQQxeUCjflVemVJQkrw0IQG/4CpQr5pfmPyPbN5i+cnOSXgm/t1M0dP3aYKvF2JySGgYBObchLAPNcoUjUjo2Q66GAVNsuKjxL8lmbJsiXwwoqKSzlSUtw+bdUyoL79AyGcnWCZIJvQFjFU56HiDyn4riEezEUQYKFQOr5LtzKWbii8H8q+PUcmnJ7KC4eS7WCymNJqWQjpyl3kYcSORKSvMFT6RqkCsVAy9KySkcNi1GuxgbKd6L/FOHNF0IvgvJkeFgvKW1IAwdF1yO2zgUKoAtYcuXREmJC/Tm6RyAyFnkQoufRHz9imy+7krQJlde6OV0T+6qEp6qlHcO4TgUVkEUPjCbShZF4e/ce+/4PH7Errrqa0p5+e/zJZ+1TKJNirPvuvc8h5gc/+AG7ZvNmT2wrXxgrk8ijMWLlaQyX4N8k/+rncdZ+dBKvQuz5vcdesL2dYzadXcDlYcjzgqK6jkmMPrlM4N94T5udt5ra0esvsWpikD//8h/aBqpcPvbhDznZlmUf00kMJ9Udx6mz7H/lDasUtV4DvNt8NRXpHdZ36AQFytNW3rDAVt6I8lN2Ri+Gf23bfcie+9mrtuGsc1iCafRRTtkAACAASURBVHvv1Wewf/s/93vWuPlaq7nmSpsgm/3mjr22dQe1gAPdthzYUilLH3wT8A0vJbfA4uUE/4rLraZlpSWBf7mMyn1g3RDcCuBfGWtMfIgAe7HJLEyJw8QzdGp28z0pqEViQ0V3HwNTHztyCFamg4LGVoLWHn8vvV5/HyIzPkxSUwk5bXSGXEIZwXaGa5FgK5Mv+F8C/JJnckul9gIUIuPtKCF+CnS1BIzXIJaCkCG5F7ymZ4WiKoP435BW5/0ECxVf+PPC812x+JuEUHChhKRiYAFRZD5T8ZBYLV2z4q1iBNcVVpUF8ovQ7Rk8XD21cMuWr6TmrIW1FMM1F4HG8Waxcipcc/zZIYKIVykoVmBXgcFiMR0z6v/kfWB3FRNK2dirLaqW6OmjePadEfNF4hqvr+Sv9ka0tFes8HJBay+xwkAVse6hto94W8YCdPDGlq227e1dVMdf7a0rz1HU+zZV3u9733upeL/IX6u7UTw6pNiOCgeVI2Wh81euWokBANKTLjlJ3Nw/QlxYUWUvv73fth7uosOgklcTx5OSkEzmZoirqdAf6my1w7u22qZ1y2x5U629+7Yb7W+/+he26dxz7D997CPOhpYp9gcGp8qKbBDZOvnTp6y0f8RSGMAyqmE62zqtdIjWGBK143jIlltvstILzrchbvo19GM7bU3t3aRkxngOe/vX/+XDQX5jSv3oV79gzTfdbEk0eZyE29bte20/PUwCKdUkO9N4gqQsCpAoEbVTyApKqWbwVjVNgn8NNkM8kiqD8SK7X04gpapxQrPTSIoI0EWWc9aQnmZRQ6YdOhkIdezoMTsIXX6SmrmTFIMOAwXyuGwvXyJmGqQ4VhsuIVbuoJwcWSmQTB5Egq9EpgRWX/IiIZ8acjjyVhm1lLheBDhT4L1ViR56nsSmxaofmC9ndfFkSV7r8A7r7N9LGWT9PUkdWDtdfw6PJAZQRbQDg0P++xSKXSo4o6oBIMUEbJeYS9XDlREAC+ooySg0oCrxJPdTUwc1vHoNNYYoFuSGPkeXFsdagdCP0iL+bxxpRUvLE2NqxuNaT9iiSNMEKCiU7rtINXns+QBG6oWnn7F33XQrDCblW9zPOLBabTceR+geFGN5Tgm7ze/EhCoZXJB3Vw0ncFWFqinFqIkK+8GPf2R/9Idftv/+3/8HJWu3zF5LSPKHGPTQ4UPQ+sed5BHtvmzpEqfWDx8/4m0zCd6rijizZ2TSnnpxq7V2DWBIta/Adtaoob4CpzFqrzzzlJ2zZpldeN56620/Ye+541Z7nphuSfNCu/qyizEqeDP668ZPtnJPtAGVsFfQ+D0Hj4aUBR68MInicWsFyLv08lXWCCRMgBiGkObnt7xt23cfBJZOeAJaHQJf+uidpyvV5M4nLUOpxxR5kpmCko8pG4C4eA0cLCuW4oOSCHFCSuUVxtpM1QPiqVDC6qblliagnhHcItvcUItgRMoUs34xtItt5i/0UrHlwpoq+75v/x47SeV3q+egqGZWTAPOFdYdpxJCFLMaKzPAOFV6ZAnk5HkEURUHqaxJ5VWBjJDQQzhgSb02LYYvcbmT35gID6y3FCryUCoT0vdeRuNSTGzJxjtsU6+OF7piqb0UKjBiEhJVpYwBXfUoI5elROkosd4wG6rYRyVKWfJSNVDokxiGfjL/igVLiKcyCGlJlqoCxVm8dyWVGY0I1CKa92r4HgkmxoCSlxBzUaKLY7DnCFSOyPcpXvFwu1IoV0Ddp1IlxFgFWEHvNMBy695UGb9j+047/7wLge9AelV8oPhTGDH1brkfjZxgThUafKBKe+RppVBqcET9vMpdSdokIcX+Q0fsoYcetuuvv8negcVXDk5IQGuki5LxO06srBSJ6vRWrVzlhcyTkAc7KQcbJmdaS/K2FBJHyeGTHT0UKFMNASJVR0QVjGl9PUUIal4kb7loQZ0Qq7WCcgTx1b/VwGtVzJubGrXksTYr7N5vpWP93qiZrkzbGMp2klrBMZ67oKreysgdNixebuVU3Se4ngIeaxLSSDu6mybch3/8hC1sAZo31tmvXX1GQW1uz1OWXLWGfiaVhkAVYiEPH9hrO7dtc9JBGxFvVFQB6aKfZwGnyRlUL1xhmSqCRtx9mRrM6sqtXLR0pH4/T4HizXaXGW18KHRkt9j9ThRpJxBUvTFtbWS4SRaOQ5sL7o0OUyICq6dawRLVavFVwsKlEUCRDmoc06aH6oLA7ImUSCmOAnrJMhbwICGe0efFZiK+lnB1oWBSlyMhis1CgKYOYeOg0CGhKiWUSA6eSq9R/eQ416nkubpMy4mrKunfknVWlQDozz2Y8lkqDVPeTAW8KoeShxSUEoQSzVsK+7Vw4WK6bVusYeEiS2ahpqnWLkXxlKAW5Z8lDtNl6nP1c1o5scibRUsclEoQDs+UmKZ4l6JTr48DFuaLMZpoo+KcGSy1CoKLQSKmXBoKMClaWUogP+P37tmb4PUxXkXAEhkL91SCv15twbpgPIogwTzOU90b1yBmVvcZylhCPCuYLkWTt1Yfn+pKVUPYSWnbCCVWwYiEFEZeyq0qFuBxNYZJdzCKksmYat9nMBgTVNG00qbSByUuI7gMWPfYU49TjV9t59Ddndx1wOpZg+LCOGHMtI2gcH159osrrcpUWC0pooUr1lopTZf03Ti7nU9k/T66hsfJqR3Bmy632rqs1UeyMgv/jvzTF23JDTdbMbFRIckCYv230sXZQc5A5SyzGzIPtPnisXDTWLEa2L90BZ6Km5RSLawptypIirlXxtYyDkdD3HHmI44CBnug8Le+STv5Ya/BEikxRi+VatdUVqQgVoqv7LxqyLx6QlbRhVuKotg6rigIkYWETZBQihX3MIWErkqZpNnBAuv7UEjKhnqTY6xUoXQo/ELxeyjdcu/lsZiSvvJaYvCCGRcDOEZd5IQUC4MgcUxzzWrnELsn4VOz3DhxlRjGCpRL7KMCc8WH44oReY5acaRwZbCAi5etsAVqvcGIyZBlUDYJma5XCUh5YLWkSFZLYWBTUZexLj1UsOcJ5Lk/dWxPDqOB6mkL8Zg6EfIwYqEOk/WckQcGoiJcWp8cEHAaMsO9nK+ZEsGKTVFUxZTqgtVL9RV5bN2jlNILA6SgSMWY4mDiJ0+mehyqNQ6NhLpf/U4tSNpfGc5pFGSQmDkn5jFCD0IFqg0dRR6qYOZSJNJ7KKvbjVdTaFBDjm8ZrUV7IU0e/uEPYCEvAlIuta/85Z9R3H2jve/SK22EXJn1d1mFoBgJ8TE+o5/1GMTINNBfV5kD4vK+2XM2WcMNm22a9ywqEs/ndJ2blPiBO/LHrFLt/cpnbPkNt1rJuk3U75Wi4eP2+ksv2OhAH/mlOaZpVqi07E6fYtVQpKpm4B/uMs8FlGE5F9aVWSWJqfiVWqu5EqSA7Ocy2nMXJs82Rv3ZLtrkD9AqfZJkobLposjVG6MEr14pqKB8UqkKSRUTaaV5WzmdVFQ17dUP2gD/pChkF/Rz5QusnddJuEIEZQnFo+FnWTaXrUj9/TmueOF3gd3TvImQRg5YMZQ2eUTI/4nhm8KLTAFXVP2gKnW11Cj+SgKLUnghlTFJGWUoVAYl2j/FmirxqBhsgtcrfhEETQC3qykgXbn+bBipZish55JAkQrAdeW3JFjK+Xhym+vTTJAMOY0ihF/lRsVw8SmgXi1ePQXUsalhclcwmiKgomqJnJJQund1RQN/Empf8dkVeF68ax74LUo/gWdyRaN3TPkFdRv4eglqo1y6Hk8Yy/giU0UQDwUUVPhlEG8sAxmvtRQwxKBTXtysOr965j/UUualtMUIwq45GCJKqqHFtW5aF/W6jQFLW4hpyjEu4xTVfuc737G/+drXfFbJBedt8kr8NM/3uBZS5flnn6Ep8y67YB35KFXyy0vDLHcwE2SmvQtkAKVWX2n93X1WTg+SusDRTlv+7lutQBI/QSUhwN33WF8yrUq/gxFOV6q+Jx+wmnNpX65Z6FZlkHqmN17+GcneYRmfWa/yv6NU5bjjZpRKdHrMPZ2uVBG0mu/1BK/YoBmy/vv27LIdsENdUOcdBJmDff1eDKtqBsmtIJ4smJi8jLyObk7sHrIg4ZMQiUjwHi+/Ze11FLY73ENoY48iTyVFUfwUqbm3osQeKTYozkbGjFu4foX0WlKHSq5YUqbY/2JFI4bbC3FVVoX3l1KpK9XtvKAzSidWUI2DFdDnGWhSr8SQt+PvqnkbIv4S4SHvkwOSqch0IXHVIkp4spQRZWg/156ZqsblCWTBWSsx7Iq30rynKxWxj2ZbJNjTpXUklxVDkQdKQla4GYgtgayRoJvWz3NjeFOENc+1ylJo3oRXnLDPuuuJUXUiyGOFuFMwrliGTS0S7oU0QAZBxDODWd28qftBSfuwMzx4jXJ/UhyRJIpnFy5UVXk58fO4ddJLJeWpkMGmjlJmsg350PvUAKcXkGOVp9R4BJFX37j3XnvtlVc933YLszjEJHao7hD4WI8Ru/GGdxKvIisEXao2aX3+Zzb42ptWSVlbkmLolpuusi6Ii/5jna5AjedutMrzN1qe9AzZV13wrCfwZeO/OM0xN6JsvE+mxwoTYFrksBPa+iAx1Qyu0JFzhHpCOYQENlhz/T4HxVuxcJmV1DS6p1Lg3VQPJsZTxSk9D0GCK4jtfhyazV6c4MdeFOotEnFSqL7uDv7thLIcUb1NSNJiReRBxORlVEkuyMV7S0mSwEEnIvhyaObsXZha5P1UDvWkVKG/SpXX+jnUN0aORkLhShYplmTNA6tw3+GJwVN5pbrUw/F91POoZyBcQT6DN1PhrBRP/7piyWMp3yOIiZdVHKHsvTxuCYIo5rIE2l3UbhpvrLpEwcdRLHgXTXiKUZLUW67euNEWrV5vmdoFBNDMyyAeTuEJfArSbBmWmgID4aJUSJI8YwmU88raSitHmZIE7ASnNgGDOk4iU3m8EmKZctorlNEs4lp0fWP8TVYiqX4peSKJtYygVsDLK4SHo347VZ7IS6kthL3wZ8tTqUYSIkys8ShG0smaiCjSEB/lGdvZb0FflWk1khvSHqnOVGhFtHUTqQXFWoKPahDVmtVTMV6OsrmcupPFO3Kt6loQefPGm2/YN7/5Tbvk8kvt7nvutlOdp8gtbeD9GzxmU0y54/HHbfCNt60GeWrZuBaoRz0iKaGZCeQIb1XM+Aiy/F7vWhjnQ9SLIwMtGawQPJ6H5mJKfaKPpB+lI5NdvY7lh7Fgw2DuKU1J4vm/WKmIqdhkKVWplIpgVFXWtSTQqkuhsyWK2tCgT9H/SfKClvqaapl5Uhv5iSce/wnl9MRQwM4eclJjWDPFR2UM15CHcl+hSnl+6aSElITXKi8litlpYv9MbSa5dz4mPFdVEaHXR/8J/gV4GCBLSJoGhx68VBDECM9E1xoKboOChVgqzgtLOLyROHorwcKgaEH5JimRCsoFHMSLOPPlVJwUwDNF/rayWcXeUInRQFAqlcn3UidVxeetiwbHkZFxD84rqINbt+lCyzZSSV5KvibNKDhiH0WyOUE5uSreVN5Kt5LgmtJAnVocyMpKquOB0+O9HTZC5+x4L4l0vKDWYQZFyDDzonEtkJ5BOCIORmjxkbVNqVAYQZKhmiYOVJF1gHqh1lFrqP3wdfWfo1oPER4qENboN8UjGBXFVErsKq6SZ1LMKEXLcd2VsKGKLZUD0yyRPupSK4hnGmij0TWGJkkZThlGcowRslAVuz5aEDpWNHUoj/C+FzMirxpip4/4XAtSzagxxfyqJe2mFKp/5348G2TQWast0dSAg1ZiXDJXbON9Qzbc0WsD7d1W0IAaGWyhH1BAKaMMKhcvtNIWGFkX8aifavfTWyxFSUa5rCb/DRagd7FoE1CsPgPOBUxmIBK4aGKRfi/2L/ZUMyhVCRhf1HY1MIx+vUh4ufEgmsHdR0oVmibzXg7ysxeeI6jcDi5mwg6wb4I+rnLocbnokCoKwuxKElVFSKmkKOqwDTqhuEHwKRS1qv9LUCp+nkM4bUREavjduKKFbtAoOoosaPjbnAEIiuT/48ME+dwK6ylRhbs2IHjJUGUgRdMwGBX25nhOiKvUXo4xksKp2pwnheEyXIfa5mX0dUXq5wKuZIAupXgmlTnJA5yk0qUTRUhgOddvusDWnH8pHqUSokgFzSHvFccooeRJ9lgeHeiIkWxiPWupWB84ftDyg71WTKFqBkZOsbrWgdkvNpqAfl670qrWQVxpDoRaf1RNImjq5Uo5m2Aeh1IPRVgu9ZEFil2YNwrfPYkWakSLgH1F3IOPK4jmKaoPaZiRdarw9ihbCigIqRSBGFStrQgRKZ3vmYbaaJ1I7uPJhVrUCZ5T8pyPUuW/8oUyoD4CTgZKsoEs6jECoSHkoL2XQGlN3NCqPE1PEBWrz2Roxozq/iSxvMfAyW7r3dfKnMIRy1KgrIDDwT6fKQ87wVrlKLpeffvm05Vq64NPWFMe7aYqMQdk6imMGgS2jXneQoITLZQLYGTUBbMwCzkUqbx5iaVrGRqCpUwiCCkWphzmqQII4daN1802M8dOQdaTr1GC1re2vGZvvfk6AekgVRPtWOQ2H+9VDaaWYuQRREFOwTttqhK2XgUReSqVRfkICn0OVsqTsnouPzvEizbYhUxuO4KJDsEiCOkr4oo79xDAix8OL4Jr9cV3z6RN9z/Ev9YdOWYMEZeGoYikIB5Sa80ksZWUSlybEIRzbvJUaukQnCRuUZwVhk7KA4SaQwmCIGEVzaOqsj9ytBXWa8LqmRVy6XU3WxkooZIenyR1aTkvfw/Eglhcb2zUrkmgZsatXIlyeoWKu3usimtK+7q5hfXXaDTZBExE1fIlVr1xTSiFCcAiUhiuU3CUqocZYj0JcVY9UbwmD0unNv75a6n6xiJ5UCp1vIxJNHn0lhovpp49pRxCQbKMQJRhc4MW4LW+jeenyJOr3Et7LOLClRJLpFI0yYT2SN7Vc4tunsJ9Ka711hvJMO+XdsNKXE6s595Xn6E90/55zSMGhsrdo1t3W6Jr2KphQktYW78s3YEbV57Peo3Bmi76lXcGyYg91cEHnrSGaQphWY8pNBWQYaeKaAwrjoQmkhq/ILdo2gnJEmO58FSlTUvCmC+skbLRIgqCUpGUVZW6YJgvZwRxBMMlTLj/fft22uuv/cxhnyjRTmCfFFEt3sLvPmFWsxiiAF44VkqlhZAN9jyUlEfMnueipEShmiKu55O31WI4hS4lklLF//pSzinLL1Iq/T5AqnnydZoSBksbdCrqzZI30sBJJTkRYE1zdfinjcfNK/b3red9VRc8hbVU8ak7XV/oUN4kQyKIpXxcGYSGqjQ0MXaMTT7/ss18XWmLSE5my0v8fYLSS6HD50uxtYVF+mzilvzJDmugU7ZiSpS2a0uwlFE8OMHmlC5fZNUXMCUpzEqJoJzKlECC1FZqJEIOpRILW+4MphzYpE+odQ+jsqkohnUG0Wn5uMZPIhuQgbyHSAopmJjRPOviy6jiXX35kofnil4XLJSx8XCArZsk+6sEsV6kGEyvlaEKCCR8jl4fK234vWCq3lflaaAhqnDElIYuX91sSAYNnei2Y1t3WhVEaZkqKzBSYj49anaR4aqkWHzV/Pr1pyvV0X97yurh5KkvtEmUilSbK9XkGUoV+mNdHcOFzlMqYfucF9QGKFBCIrCawZJZhIHaWr9MlxO5cjkATH0ncZQU6uC+HdZN+b0mGJWBGUWlao7CpCh0FKqUBUzLEkmxtKDyUiIt5HWiJVDxq3I07tIjNk8uXjAwuNeIhNDzpXRSKg+6f/EjysbMPmG+H/NpTvMeEZJ2C+lFvv4ltjlYShEOotbV9Ca6POeNhlKsIDiS+0nNqeAbCYBa6fX5CaypYoQ0ZV9JlYwhnCpvGsbDt5/qsbqFS+1dd73bLrz8MmLLALKjEtlZB+qxn74YLDh44JiN8VXD96XqD5Fa+xLFT2LUgHJVVCQ0XEyxaKUwvO489sLcF0I8ytBMec0subUSDa7RpmMAC3hisWFhpJkMnFplxARKO89cbb1vMGo+NiC6BC8H85pNlaNJ0dQTp1IqrtlzeQHS6boFr+WtFJOFWRrBqMWfFQa6BXmd28i5Ym59ZlrNpDSRKi4PWcvAW493DtjxLTusZJTEvSuVnMHcvrsdipSq+oNnKNWh7z5tNShVCS+aAvKdMpimn6NUMak8p1QkGt1TLbWyBUtI/oKbNRTFO1+LrKYUSAkLqF4qF34nitgwLK1IiG1b3rCtW163U+3HiKvIevM6DaGcwWpNwN5IoUoQFLFiGtzoQaloYsEieSopmRTIFSawgV46FK1eqDoPP3hC1p+n/Z+jzWeZyZ+jW7JI8xXp9KfMbVzYyCBIrlSCUYqV5Im08FHMpThMcZUUSzGWPIhgoRgxMYOTeI5JKZw6lWXBWQfdnJSqJAsMVA8PpEwGCl11eN3MI59GWDcx+PTO976HITMwgVxL3NvjVyj45EaG/7ie/t1HGbd81KohINMoVfCIfgezsaTiqinqNyvXLLXyFRo0Gmb4hYduSDP1Q7Gxxyjen6a/O+id99x4xZTk1vy/QBrNk27/VgZEiXJfM6mAQ9HQrZ1DSWV1PC/I20uhSvAsQho52pP0Ol2SlDDEs/JU0a7Je0UQP1aqsGv6ffCVWueUEvKQI56/dF8VPFV+ZNratu2xibZTVkl4VCJaQZYyerhS6XmIVtWZStXGwIwCFbelmhyF5HfnmU1RNOLYOnAK4Y3m8lRzGpqDipdClTUuJRGMp5JSEQyrRKa6FFZf/VS8VoyJKsMV+2hssNryX4ac2Ld7JwwPVDFlM2XEY8LkMwTSGq8l5VHtniCf3H1K7l+9Txow45R6UBBnnBzaqQIgIvJVUSFLLxpf1G4UD+r58+OouGly3k6HBT3DqMae6MznzRcQFwa3smG+hBbP4ci8WEy5KnUhu3JhZT39w7VLyQQP9RWG0EAzq7wJBZSRympKk/d+wYR6Ux8Tb8H8Y7xBC9Xc7/nAr9nK1eswYHjw2Yvi/qOYxO+Zm+rbRdvMnqNWiVdMoch+n5HCzMJX1muSN5mqyFgthanlS2irF46PoWLkcebMyjyFO22BQg26SopOnDjh69BEbk1owqvcFetoehWJXEFAHx/n1l/yplgqvG+89g7N+J162GQwpVSyXD4jw6n8MHlJ6yuFdypJXtj3f1YV9I6+fhGQw/OXOFWvqhxF/0G1eKCjE+191klVemGQPBm/Tyuumu/0Iln5d55q6li39VF1awN4B26mpyClAv7R+hle//OVSpNvqAEgCSlPBfwjD0FyxTs3Sx3+UeSq6hVZNGFiGUU2chiKdPvWLfby88+Rh2hnsydpZuTGsUoavqjnyjspwSsmR4ulRK82I4NSaMqR4jYnHMTiRO7Iy4u0IPECxgSL07thUX3gpjwV1xIIq5/vi1zY5tZ+dmN/sVJplSImT0nhgKyCUEQa6qyfx1iysBp5phSyguiQw5rgRRNK8jo8VGMmlLI3W7I+GJxyVRMQA2jzBYNHxqdsEPauBOr91nveYxdddjlorXLOU/PZGs0SoV8QAm0Oe0EFuw5bGcKhGEF/nG1XiWJCuXNR65Pobg4vVb6o0WpWLaUsVD4wyILeNSypS20QUH87/Tynbhq4OUYM1s/sejWNCi4q57SQNpA8XkYF0hrVnIPud2nzuEvvrBYjktNA0QLwsVAIMzH8E2Qg9Cx3E/o8fSnyQBZhS4NiicBgPzw572NywoZEzLXrp2QHY63m0bSKbsNvoq/oNtDboYPHrWvvQcsybCargxTmiYwP1uWd/51S2RDV1HsP29CREzxjxnrlqRI0+ymm+g+USgEa/I+V1LdAqzPCWZNFleSTUhH41ZXjqhVPKY6iWNFP7cAiHd6/355hwOJhSpEKKFSGv2lorzC0Nq0ET1fqLKIIhdC+kVEZjia5ioxw6Ke/haN5nJFxJQnPDxsdu+mQQ4ktlayfV1HwLFfyOGd2BtCLnx/i5CAw/ytvFaYchf8XrAgvjVbdtzSU48ibqTVbNX8+NYnni6QISoXFVk5LSV/+PobSiCFTnFVKL5Gq3eXBVXojqNhPtcMUsOWKd15v19G+U0m5WBbL60NO+ExB7xgOUzNqg/uOcpwQldtAP3kqtx0819UgUipZdgmLjhmi1NQm6OFZsH6VVSyj4kbcu8MxxUB6c+WGVEwc4lR9mt4vTlKoc7eHIZiavKvhpAuYC1/P8JYq7kMtO6oqnykWra5CA9VAYpQLOlSA7u2J/RhORuBlCS1soY9wU/igYlmn9xOlyEyYPOUPBEzrUqa2GtUisgUiQJRsD6mLEOc6xaY41UfqaeBpirWcsO0UcFdwXWvXbMBVRPGp3rp/zPp2HsBr9UCry0mEj/N3+o+UanwvsOBwq2NZ91TEVZOpkLeadZSzi6WNAI/yh0ngRklNk1USMBuVvZosWkKythw6vYLgOsRT8lKhymGE5NtLzz9rLz3zjB88oEx/MYqlZgH5W8UPmisYqsdD8rJErR3+pSrzqHA2YvCciIgUYpZImbvniEKNrKq/RoYtUPAxceJqOOvegvJoLUOhZxTmzkK4aDHPICpiKBF4qjhR7PsX3kuyGMMmbTZeSFBPMyRkSScd+qFoDoOItRRTIXSaCDUFFNaoaB2/UEHxqCCxCk41WXeAspwx3mTl2WfbLXe/l6lNtV54q3nfKqZV+4OWUiKSRCCG8VQTKFUZSpVwiDT38HWInEwc3E9jnEZgltILqqxp42rGLaiKAu/icwrVJoT3cnIoTIlKaIyae5LgcUQwtHdwbA1dBvLQWfrtNELbvYj6s9w7cW/5DniOE95qkkksIwc1RJXFk8hNm2WqL7SiqmthGyFExruZO7Kb+6fusXQ1HcEwnkr6+qeFKhYVLavWL0MNZfiLDNkshtZaVgAAIABJREFUcMArhgMiZDwE00chxAZIhv+UygqNmzubE2SyUO2LGYBUrjmMQ5M2tOuQjbTSuIhhEqGnh++rs+Cwfx+8zn83S6lPn2AY/s6DVkyCS7kZBhNbT5E8lYLoIApevawLcUlTWb+UCoiivAFKVQEELEpXkN9jGhBV6rVleBReF7IOAf6JHTrCIMdHvv+gz71wRYvOttJzRGtWUBgZb6g2KavDxNTaoZjKmT+dNRSUwMuJYiIiFoh5QuIMlCtMlIuRUYhICt1TgH/hBfN0yhVAD+WLvIbPlWK++MWphmhxnaAQUREA0eyCn+H9RBf7+8o7CQaKGNJ8cqy+4okJp9QZieUUc5iIK+gkpVJArt6hNC0fOpBB1riYjR/l7yM8L0u1wa13v89aOHysGMRQwrgzxZcZYiGRRgph1L09tu8IzUDHrRL2z/9TMO87HEEqv1cUzrEc+0sOhtp0K67NWsu5a4CAQPQUA3ioo91zGAGnjGf5skUMmGRwv/bIZ42H5KkUSx5bB7Mpp1WJoOtoGk149WoKIKj2Ms2xP9NjO0kyv4IiTBOLn8dsRhi9qecgBuh7yp5vqfp7KAhgtvroHpTxdZRmhSVqr7P+iSqboJ3eZcw9VnAEymUpYV5Cu0bA/rG/9h2Inge0owzuJWYVdlPFMwh5puJmMYqqYb3jplusiSlhI4eoA9xHxwZdvlkgtCxhQJ5BUkVU1H3gDKVqe2mHzaCF1dPKqM9Ap4+gVMCKSKlcVqKmqkQ08y54KuIBFagyn6K8IXgqtYs3UeVbRzAVEHAgDITtx2nfeJZ+lifoAp3ikLCU3lOnQigoZSN1QojIhnHKpHx+hHIgYPCsF88qkSxyIngbT+hGmhAgdehhciGJNURKpdIZ91CCiUGpwrPDUntkrO/na1WkRM5l+c1H8G+eksyn2wPbFybcBggUKZauZ07P3KzFpIUUyysuvNhWY9Ng/9AyeSvFA4KGE2yuRksrkBfBMUYtmmy7pjJVAAWzFNNq+tDwKDCK3135zlvs7AsvQUqZ7Eq5mGCZRlAXo1TaB7WR54+fsLJ9J61aATf/+czzKJoItyerHqoYVAhA1xdz9cxqgX5Vi+nuzqDoeMBnthy1R5/ficInbeO6FXbL5gutpY6KGj7PC4LxYsGkhbnjSsKHWSFqSynQcDroHda6rjTzMWZG37TC2OMY4ja87HJaU3h9fj/P7aHKYRnGZDPyo1rJPRjjw9D4ay3ZfA/K3WijedI4ToLxiY4yovEJIKZK8nrFTufPf7iZdAkYp/P5Tboi3uKcrC7mWkp+tXbnnnMuU2fPR5FwMtv2m3UNOQOYEWR2cgnZV17M3TtK9WtnUOq7f/Cs1YxRcwWem2QQ4SkqKnoTBMgolY5UceisyasuX1IRSXGAf9Nkn1Pg+PLGJZSiwKBwUQuogm6Akg1BcvyV8wTvP99/rx1g3nlGm6nErvAtb1ym/AOLrjYPlY5U0Jel+q0ySkBEq6v1Xc/zM6JcOeZLq6tFLMqz34cDFeYUKlDLgU6PGy8D4xUp4nwIKM8jo+QMXlC8+d7KsXS0N65ULohzyjn7mnmXWeSD6QMbqOdqbRUPTDn9Hk6hnPAqAQaFInCi2DVYUgWkE3iyYYaQ6Cgf5X80Srqcfirdt/6eQ2jPvexqu+DSzRxDU4G3olJA7frqxnWooVQGrCqdtbVHOylVEiSPb2BO4Hzuvf7T/SkdQsFoWWM1ZBTnd1F+MQP2OcUAlnsfJh1ymNKfJL1z1Hn+yo0X2jvW1QP5gYoQEQmOFA0lSZGBif4Nw9iIoOgzU6OpqudTDGspjL5uM4MPUzLFGAcpiVosiui5AjEVaRZFASJMAldMWz1GP5GG6Vz6qzY4vcIGJkU8YTykWG4A+QwkX6GB+u1KWQvly0K1xvyHL4x1DnTZY7Tgd0OgiV5XgfPtt9xuzRyi1wNUHj1wkvUi5RRBP5+CLaXS/ilKQW7qz/RUOx98kuQvUEvjhbFOp2aGIqXSOUJBoJxAc5InVqqQSWYWqCXB8YJ/SaxCkiqKOiafNpLdl1Lp4/UytR1seeNl+9f776ODFIugvI7nGHJAPKqziRHCTPMcCpXlZLxyZ2VKNZ1JbJfnoaQgQalO9yyBrBAEk5Dpe8EKrwGMhHq2ZypmCh3dBO/2/0+pULYIOob8VIAdAU6F2CQGI3OeMyhVrHABRKhWNcxmD0qlKnZN4A1DYUYoRxLEG2OthsF/oyoRIuivZ8pSDUW1OoJnnMruUWKy9edfYpdfcyMQje5ilYzxtxkM0ozHOFwT9ZxZYpvFvSOcewxJMqGDGZRgDWd5OOkAXCym4DZDiViS+KekWuSTAgfgGtOKSGda+1jB/vEHW+ztE7CWDLYspf7tzivW2Q0XtzDum5HbfO4UTxxD+TTwM6MZkD4hNrCR4SSpUEwsoU4wJ2Kq/1UbO/V9epyOUBygOfi6YNXhKewIY4eUZhGZkWOD8yXrrKTlfXjNjdY9qjBCTRpSrrDqvqeEF17a5l0ASlLTuuGndkRG0gerQvbQDrPzwD6rooBYE6w0TXfNitVWC4xu277PJo9ghLifDBqkeEoEl3Ji4ivzmspEp3L5nSAE3/dod/f96AUrHeHwNMzTFNRmNyNzB5Pgeq+oiOGRykDOVCoCPQk7uLOKORUJuVqUoIHWggaUKi5KkX2YYBDng9/+pr1Cbiqto2ZEnbOqosZVRSGIMI1lLgEL60CtKvpaNKJKwXY8dF9JOT8PS5UQWvUoDzQHuYJAh5agUMLkUHFe4OXnuWpL/zeVSusfQ7ZI/9zyq+4xGPqgSJ78dRmJiJ3Iu4VasogoibBCrFRxLsxpXzGCKJcodSmYKizUBqGTLpTPGsFDDWHdR4k1+mnVUKGthsBU0TOkVgpR6ys3nGubb7qd0wjV+q02fNoVgD4awuIxKJ0HFbRRLBmgCZAFyKiRlHIyneur833VwlsMXZuoxMuQYNUCFlTRwJwSAhwCfGSC9e+iKuj+R3fZlqOMNUOpMtzzDRevtFuuXGGVsINtVHO/vn2/daK86r6vqiqxc9evtIs43qaCzQmjQV0Ewz8Fntf/pg2f+A5KdYD308kskj2dGCMjqQlSXBeKXeAaJjlG1bIcR9tyN2PKzrdTTD1SMlw1ptJUz81FUDB8L6cAoYaxLkEBvCtZMSzrKKOi4ZQJkBKaF0mYnACxKF6j7wiNsruPWPm48nrS8+jaRaBxcGEJsVeemyy54dzTlap/x2GboLS9wMbobKheLEf3eD8zKyKtj2BXXLUd4F/sqRB0KqSrFkqpOKqEWKhBMRUV5mL0QjyVsP0cgvDNr/+9DZKXSooSpUrZ4yT1oiD5wtc6UKAMayIl01hdQULVvAXliBK8vkDxfoRNmd886VSyYijlI7iXQFTMC1JDAObGLLLf87c32uxYkQL9PQf/9HvRzeHLx5e5XkWQw3+IRMWxfcDecewX0+v+fNmE6JNDNUbwWJ6nivqvlKMaFfvHz6Mo1YBq7mj9GGK2oZ7T3LKYYScNHvT30p6xZN0Gu/bmO4lvFwHdiEloX5jSxCu39CgM3QfltI/UcYZTJXuQht1NV5DbqYMtpJIFeKDzTr1YMw+zIX+iGRq9UOKqFlcDaIrSsxFii+8+tdue3XoKTwXLhtTecNU6u+6S5cw2OWzPvfC6He1Afsgt+anJDLZsqCi23/rAXXb+cib1zq5y9A3XlR/abUNt/0aP11u0AdLir9JWQVHtF8MyRZD5mFANpinQ5lJ9maWbb2MuyjrWhXiT9g4VGMh8+bBRKZOMtnKkMoz6PWmaUu5Ro7eneP4Ua+bJeoxKGS0cmqWhXZPP00NSMz1EKuBQq010cgoIRl/QNiMURc5QrMEoZyhP9vRb469cc7pSEa0RJHJjOuoRa9XZetR2ogQzXlcUWL8ggMI0Ifnm8YbgnzxVRZ23fxThqYqgvquBf1UoVYqbzCDYOdo4Hn3kIXv+yUcZlE87NgqVIjelfIsURj00urlSclwVsFplGnGmGQXAQm8sDHrn1+DJXfdEc8nHeIyYFiHMeQ9B69x4sbB5Z9Lm0bvN/j4mOeaUSLmYAGGD4kiBQoWAc5rzYi2Pk4KKuReMaXmvKZACSjYizxqAYvzQMJTw/oJggoBevuRDY2D2MHQiLzThZxBCoo+hN2o3HyPxqxMddf6sIE4Hw00aGUJy67vvsfplq3FSqsfjdBEEJC82ToWq5AHTHP9SfeIUZWkyeIJSGFLVFRI7VS9aYJnGKloZmOkIXNOkrFepfXvttbfxpEn2tdqWwfQtYZTdvvYRe+CxrTZMIXYZz3/XNZtQrlF74fkX7VQf1CD9XXmqbeRBktNDzI8ss4+89ybbuLjGlSrKjIVFkHGaPkGt3aN4rKeJptpQBFpNorwXTEWwVJIlgcfUUku3vItDty9jHRdQ/a8zuRlVp2GYrIWUKKkibAyBDhZXranTF0rJcIC7Zn6M01EOFHDF0fnGGe6tGGWRIREeitMfTmnxAdMYsgLhkRpc9ZrxTvqrWjnDirOKVd5X/+tnVKkre69N9tiHb9o43n4XB8EJNXrA51ZiztrPF85J1Usx9KW8eakV5KnUuao+IOFoFkIDNTuPHrIH/+VeO3l4H/VTBNpYyQweSEolD6QEnR5lQBo1ipXpbCeYG1Wc6ytUlkesnX8vbzWvKsK9T2D0QrmSL5VvnaueWJqgVkHsI2UQnIzjs9Mp89j7RPmmyJPEHiUi4wN0d5mQR4uUxOGyfo4U0S8tSqZKIfX8WZWKYzp9XqhvEwz0ZsbZmEpKRSyl84WBgn30MQ2NKiE8zYSlcj/cWnmrXpirOr6/9e57bB2jESpoM9dCSV79ruUJEYqxA8etmAqBat5fRo/oTaplE0CtkoZya1xPEh8Fm4BNnE5W2t9+6yF7a2cbSV9O22C9Ssg/rljZYutoL3/+1f12qK2bwSsldt6GVXaAzu1eDhlQBYRibQ1crcC7rV/WaNdfuM7OWwmRQSxAZimSprBjvhwFCnQH3rKh9p+AZHZBszPKQfFWVIenM7xUk1goXmDphuuYJHsFmrOIF3IuGq9XHm+MelFVzgvySanSKFWShLq+vBFSNak0OyYh0yZQqiLWVMT/jGAv7SvFwDnBzXCuWRhNGtzJPKQDA6ui5NEDrZZgD1LsqZ797yoqNCRZmy2oNo6r3//WVhvs7waLSzBleU9729MsvrL5RXiq8uZlVuCQYSV/i71RjLo/rqWczdr2yrP204e+yzQemuuocNYhB6LJZWG1oBPECioTKSMwrtJ4KuCfyAv1UmkYjw4hU02Wl6fod57FV84sEm9HWMFzzRVQBil3tUKpgiD7M0LcEy9eRHqcyfDF9HxcAaH3CkRI/JD1j+RhvlK5V4urKSLfFUE9h40ORQT/9Mvwh9mYzItIg+EOyWAqXVAk0esjCIsSvb3EAYMolXrzFHS3cN6u8jHqbl2yaoXd8f732yoOFyjXIXxcalzF71fNe/fDZk3sIUYg+Zv03iuxuBAOsL6w2NZ4DmeNMWNkknhrurzOvkdd6CPP7EHxGnkzajvdY48wJg02kJjtOAftpYmjSskljnFdGgKqY3magFPLW2pt7bJmW72kihRLKPQVEJVSBU8VKCzfE2h1m+mw0Z4Xbbz/JeK/Th8d5u0/fi4XcpWhE7r+AktUo1CGES/W2VYhclcX8hQ1o1ovHfBdTKyUEWTFU4UKCMX/xEV4IxUlT1Blr1oyRTiahZ9g1mARSuVNlZHxjWyR91jpM5KQIaMd3db51h6r6J+wUh3FGuy0VfzGGZQ6WQLfWMGWtr0H7MTefWg8FwdEE64NcckcYJmX5fESmXyWM5U4XkTH6QC8VUrsjJ3GfCSZAfDkj/7Ntr/8rKXICeSxJuXKO4k1UamNn8qhkn6NG6O+DYWqBP6VolSKnb3ZUN4QSxXX7QUiIrobXVtsjf8DpQriHwly/LzZ0po5z+QLGTES8ZyJWWJhvlI5czhXbTG/FST2Ur6VUiQZLcE7vo9LaoIgBKYyeMAQu4WZdprERN4Kb+J5KvJWo5AV/cRYfRyxqsmoY+NYe4R6EbPslH4Y53kr1q213/jYx6x5CQYusq4Sudm6cDygCmrH8VZlmP2ETkLRRQJPSEEzR3/G6qVUDcy2I96aBoofHSqyHz+3197e32e9w6pAUFZR7RgIFVBk0VLgOmVMrcd7ISRagKNLrJZ8Yx3kRDkNenBOVl+VtnqO8KlS+znXAycZKZU+PMzWldiSNWJROE50cC/naO1DSQc8j6ZxdCq/alxIYruCbuQECl5Uw7VEM+gj9VThggYEjejgCkieJCRLRglmFlT+QfA6hdHWPPtJ4KIefnqOOpc5B7mAkZqOKt3FNPvmCPVEzZU6srFzxwEbP9pGTEq1iu9fkMN/V6U+iYarhD+HpTnMSNtRjX5iKEiOmEqUuix9LMIhmTnLFLhS5ZiRUNkCUQGvzwAFDYHzOIh5tzbR3W4/+PbXrefoXktyOnuCm86qil11V1zsKJZFJfdZFYwqCw5rWE5uSglOH4zpNV5eNuvNh36ItufMgkt23+NKEHCzZ6IcKkaeajb28qfPPrxWTVbJ7ycQBREq9OfEAh6ze/6sWaUKyhk+NswBd18/j7gIkCZcYBxDyTHEjY7hzzEcDQol4xB6qUJ/lSDgCOvjNYAaWeZKNWoDKNUgwxx18NoiDpSrJvjW8UErmTL8Gx/9uDUvC0qld1d0EHaL90fIencctPGDJFjnldtoeItAYKqaapj1y0AevCINo4YFH+ZUl8GZDDBvxPYfH7DWHopjR6iygNa3mX47ewPVM1UJjrwZshPtyAtsoN8DRjknahyprUTpVuK1br3mElu3sA6lUmQUq33wVgFqSdlEVDMXkJzRKbqTx/Go5VSRNFAvWE57hk79mKaCord3EMM/wQkiDHBR60nYCb9n78PS1F212DAwJ09aohiD4uOqidWLMOhTMKbaH4G3tA7kQ/5UiyioHbqGtWiEH4QkWR2/qzCla9A6tuyxNBXrzuG57IW1rfvAGTGVmgHlNUa7WbS3tkM1DthIjjG/UfL3f6VUM0zzKSOmSmJNpFQaVK98UgXQr+PADvvBv/yTzZBgSzC8sdRPAsETkbUewerqJAkVyJZiLTQHvVzsn2ZTEJPFbe/ejBh5qvgggVA4GwRX2zKfpQslTEGi5wiN03TKFTRWniD9vkTRV4iTXIkiyvx0pdIHBkrdWxX041zSKvRPiX0SQRF5KT1HYFqqPgs1o0+Nf3alUoEpT1I9m5RqVBN5I6UaQqn6EZJ+GKk+NlaTlVoWLaYHrQZSY8TWbjjLPvChD1sjiiZBlYEJfiBA+wLQ+xR5lymSvyW8d0LkBX8U/EtXoVDLID2YRw6zwMuhr9mXUdY9x171jzDrvH2MQ9aoDR1PMna5n8P2jjH1NcnYrySHtQ3bACVDpwjcdQKh5xa5Pq1DAllK5vrstusutA+8azMtFFKN0OoeHnHPvoBWUC0l3Xtg1eRVlPfUbmnt1NjcAROnw/5KOSV808YNziKH3YvDFMcBvuIzKM8EfWfkbFxO1I+lk1tEami9k6QeilE0MazTEGg6eldMo1CE4qsUaZ2yelpfeO+J9l7reGuvZUd1UIdIvHD1IsX+nVJpooz69Ue7OH502y4bo5p4mCphdQHP91S+BD/HU83gqcqIqaRUGkOl2dsa0CguZd+Wl+yJH3zbEqO91E0OM7uNkWZlbBxCOcRMCoVVJdxkFugnGl19LaWibkVQsJKhVT4MwJQ3FWHhMDDyTLP7Mkt9R17MR2dFTGC0dfP/CW5b8cEcjAx/j71HTFLEzF+kZHqGY7b5ShWeExTwdAV3PO7KKeGVwITn+Kc79Auf454qUkYpqppyY7JiTMfJ4KkG8VqKq/pcqbDArEuLZnkvYJApScz1HNx21/vfZzUcuyMq25lTPsOFSYoKLGqjPTyBxVXbh58UySy7DMnebEO1JYBsYQIMSgVeUtJ4CFp8z9EOe/b1HXa0m4ExUwyypIp8MhcOwitDsIup1B0n0dvAQRUrVizmHNxTHDTQ6lUTysFlkIVGvNmd73yHXbFxlc8clG+aYwDnlxGFaY3y6l2cPKKqiAUYDfdAfHWiaIePHPOu8JbmOk66X8xocnVAaVCLXDzXrgZK4TqFCSKAWLPpYRhJzanQaDrcjAgNxWPF9KdJgTUbRNcjqBhICmCuRq2pfpBD44WMxtt6rJMTR0qH0RffRN/AoFRnsn9ylxqoMckJBlr0YXIZQ5xE5/1UiqkcP0QNbZK7KImpb3VkiqFUIiqKKxt8vK9YH50QUsohXM8/9gN7/Vmo9KlBP+akVvknXOoEc6/D6YZKQjIoBmtRBTOjoFtl+yqudYViEULuSX1QOksqQDYXythN6HtPvrofiKBhVHrk1iuwgHMjxkIs47cSpQi0OMHlx7+PhD2CfF5Vre/9s8U8Bq8mqCZvpFgoVozwvvptuCIJlh5elDUPY4ZSp4hO13tH1c8+1gyLOcVG698xWKpxwT9KuAT/FFMNcqyMvJk8VTNkhditjRddaNfeehvWlQExIpd8upD2gi3S5/b3WAfz8UtY+zrKnMrqqqCYod49Vygh5ALcaSjLiVITy2zZ02YPPvqydY1TDgW0G6PVYhpFq6lbCOysZQwC5BNGULHIGJBwJZT7jddttPJUzoaY8krijbHKxbZ0YY0t5kBrHV+jAtqw/lqAMEDIK0Qj4kclRVq3XsaTaRZhE0ebCrqdInF96NhRPgc5Yi7GqlVLrBIjrfxUjtRDjhxewhs8xQXwBgofZJz1OTq3l9i0oM+mBE/EBvVcXAJRnmoyfWt1FVFSH8eQgoku1qgAcn7S0HFyue3AvyxKlZntYg3J5ZozO39DUSVvxmK3bd9t3RxbMzKNUmlxw5iiwKDF5jW25rIe2g+UKtu0lCASpdIZVepUBb4lOXf1gfv/3vZtew00MWJVLH6VErrc8RQlNy5fymWxqSpLqqY6wAdJ8rPP6nNLGwpinayIaHUXZ0ErLyEPzEzoCfLv5lVQhF0KQCicxOEeJWL8gvr4i/3LbUfUCuwxlZQiGpEVe5SQA4u8lBQmVoro3/k5qlnoJw8UjFqAhrNXGn28K2zktUSpqw5Qk5h8+CaJX5RqTEfxROxfH/GUhvFTaI6nWuKHFqSpk7zs+uvtLE6oyMPSeUcx16ozi1OsYaWEiCGlA/t2WwsK1bhscaRAmpgVZqj7tooJA6J7ox+VCy9uPWLf/+mbKBTNj7SUVDFoU6cHVmG9t28/CBTrteVrVxHnjVgbk2S1C2tXLLD33LzJ1pCbqmSPMqqe0XhlNSJqqKezA4IhUQ+DzjrD0yiGUg5OZ06nEWSVremYoSro7hFSCfsP7PdiYw3bXLF8uVXjZRWD5TSPvrcPww2slKdBppRDzSE32jcZZxnmvE/uZQJuEXDQR11zrnUBL4jxCceR6t4p2pUiqicNmYTK1qK4ZE0yH7Hj9V1W0gdJg+B7UlmVH/xX/RtnxFTBssrr06DIGT2HdBwpGD3HsTnyJGEa0c9XqrzwBQWc5QulVI2eldao4RpKXSYGOu2+r33F2g7upb5rlAOcK+gE1ol8bKLOofV95EwmclK11ZW+eD5LXO3WPixTyhQUKsw/D24kngOhLL9+E1c5hAm6MlBRXkFexd2z61oEz2IPFimmEw4hrJ9tcIwwZSArAjMa0F0gNKSisSLHSuVNif6k8Jne5Bde5P8GjxY/JVznbGwlJ+UKr3/DOK3QqBgq18fAgvJUfQhcD1UA/UA/QcI8nqRpIaPESALXNS+y6zntvX7RSgQKKoD3UpeC6vZUG1EGcZA/ccTKhgds7cplUMsqeFX7ut6HC1Czp/qL0MaHH3nY52Pceuf77MdPv2l/fe+Ddt3t99iNnPPUspgzoLj2n/zkLXv99b3IRcou23wBcd+ovUk19wwkgtHket1lq7wesJ5qiVLCC9X7qVonxLtuvYJSySsBwVT9cehYqx0/0cZnLLGlfMn46UgnTWxq4/caFa2zkxs0lVbnYXmEhQGiL2+c2ZFKwmZ0ccr3ce8zGOEYGcg4F7iWmVwX19+BApHaSRJDWjNxG+EI81WKNPATssyb0LyxNZzNHGqCeGMIjx7ucZJO+SwdHZKrnA534Pn1v3Kt7+ls7Z9fh+NJXD5tz7u3b2N+dRv3pDFTESyKBHY+9NObKKFWwDuVU1GRrEKpKFzMUE/WXFdhbYf32L1//RUb7DxBjiJntVC/fowmG6cZdzpWVC3z8lJ1lMlUkKfSCfPyUGIHBf3CaR7hEAIJobeaeydnGJcV1DJYZeXGQl4qEBTh9I6Q0NaahOrlKJ8V5Nrhn7yHK1X0uvCX+O8RtGOjVLKj9xWkkAIItsRK4x4tvOEc9Iu8qCM7eSMxqfKo0WfPfb6Svoq9tDTyUiqqhR7miVNoxwRfI3x2Fzmqbo77HAL+qOs3SQXKgmbOBOZw59XnbHTolyitBZKHY2vURz2j6bGsfRY2t3Kk15ZmCfwhJXzxxO4KKqmcywe4FDiXapd96MMftauvu87+6+f/b/vwb/6evU4c8Xec17vmrPUcRfO8lVU32a7dneQySUCTDL7r7ssZj5ayB+h26BvF6xDfLW9O2Yduu9TW1tLCQ80hHDHvHyr/HVW4cUJoNW2JnqdiOhxa20/ZPg7eTqBgK1aspEu4iUPc+2lYZC4goUJDI0UGhAc+b8OhmgwZnoqC2AlOJCnmOSlHLxGX6PMPgwcObUYYljwHHUipyIGlkw3IVjPrTPSvrmJ1reukEdI6GlYaeij0WUoRhwPkp0702KldByHeNKmWJST9U92ywLLvYEbi6UqlPp1g0XWCeevRw5xNtdXL8oW4QpVCLIUhlogf0PVBqYB/KZoVdWaQxpO1UP+34/Wf2bf+8a8wXBwqlba0AAAgAElEQVSEzBWU67hQCZeGm7AAWtkaEm51lIhUonBlfrSpxopplLXgX5Td9uSfZjboWBqsjQLRSKF8Uqx7A6UTwmkeIUEcjtD0wwgE4D3+CqVLovsjlsCHoeitXBll2eNga55i+SAXT8TCYvmpHIILuvHgbfzzI2gZx1LBSQVA6i3z0awEPxjORSJaTz4/jIcOdLtaQCZ9PDQsIK+fVFyFBR4B2nQAcU7xNcZkIimbRkM3tyyjunqBXX79jbbhHRdDIqh1QdmghE3yXjmfKEvjH7HE6uqM1ZELSlGL54LnJ3wEzx9OjizmeNB2ZtrvtfOYfqu+oge+/yOr57C5q659p/3pV//G/upv/t5uvOfDVr2AmYAzJbaGsqO7b3sH52sV2TMv7rSfbT1pfUDTyuy03X39ebZpaY1VE1tXoswC1BJ3b2FXuzsQSEXUeSBWihMbdTD17gOHnK7PQqMvWrzYY+weUjyLFiy0WmKc2B5FmIX3QHIp+J2GDp+BJdXhbkU+aRkZABVpyKe2NKFqfLxpniNMEwnGWOvoNs4LTnDKI4PWQAbBM+lo1QTeKgNhVoQ31M9BAyLKnrUf5cC5CYbuqGE2Q8NligLyIlJBZyhVKBPSkSjSnXYmHb315pv+c8weuftz0zpPqdzFRp5qnlKJNl8Ak/TMYw/Zw9/5FgoF/NAwSBTGcxiadsONqzixAXxcW0MAq25WvlI8L6kSJo351U0qX0OQqaNmdICaTsAIVLdIguBFpBJ6X1csH4oSpiq51/PGxjBxSf/qM304Zaw0wgmRMp1Gv0ceLVYMeSL1Obk35D1daeJSJFdq1S/GjGG0nPJmwvcO5TAE2prYHun1UYzq5UkRDPUuYA2C4fmqidSI8wmwoyBgW3cvld+cmM4vRVKU0ajYvGipLSDxfu1td1jdYtrQdRKmDipQ3Kq1hsEtUN1dT65o/QJi3xwWHcHyHA6fM0Qs9M377+fYngH7zU98gn0ota1bt9oaThVZwvlO4ySZpQQMX7JPfvbztuPQcT7rV6mkoI0EpveD777GLlhT66fBDzCC6ZU9nfbStn10eFNAMNyORW+lDajYfu2977arr74CpZoBBXVwKscrdvY559jateuj2K+C+03YCSoWTnD4gKpsNOewhdIrVfQsYgqTcpmx9M0tY/BMGpnmf5MQ+CAKVttbxLl/HcwN05wnpSBortNylO7WZGDl+tRa4pOBtSfu/zRjEeegKgti/ADc9Z6h9E3v79N/Zf0x3ordksDg05QqXxi2YWj07n2HbAGnLRBN2da3twdIKAjlujqnVLM3JIr45yhVGfCvhsa1Rx/8F3vq4e+R/OMsXlU/S1BQCp1iqDhJAwzriKUqafPwAloJuy5QNVpYiHDqPFBHVRd8r5ZzPyVD0uhZtyjd53FIaD/3vIh7qqA2gn8qc5KC6awjzW7Q5mjWhc+q8FhKjGIogfKFibxVgGpzWC0eexXPptPhYjGBMeupIgYrDqDkAaQoHjP59gS/qH9ivB9OEAmeTfcRhsGEI3oE/aRUo9SctcGmuVLh5YXzddhZ89IVtpYu1Suuv4EK7AaEXwdaA+9cBPBUHpDnrI5JSMtrSVeQWE0Q8ygfI9br2JGj9pGPfNgT8V/7u7+xR370iH31L79qf/SlL5EDOtf+6R+/bmvXrbdP/PZv2w6qbYxpTccZg/zHX/lbkr5V9rU/+bytbaJFB2g1zVE+AyRSXnp7r/3BF79gu9/e4oep6RysSy863+6/715HJF/4n39g33vw+3bVVZfYn3/lz/FIxE9UhyRBPGpE7CHx24rH7NOB2uSJFiKTLUxfUgeDdkjyqGhKX1pNVfCniWsykazOlsPioT1PhcEokIPygwWQHW9EFJzndz6jkrEE2tNJFNk7vTXzQkgHz1gCI61C5D4OQBynD1Ad0Gkdg+romStBptReQ3HW6Uo1M8l42xdftd4XtnAodoNlzz/bdkNdeqAbWWwP/eOfHQ+HOEbD3PPQ6BXKU1UzzBFPUKEhmgSCD3zjH+y1Z574//h6DwA9r+rM/2qk6V0zKiPJ6pJVXCTbsi25W9gGG8eEAAmJE2AXAiHZNCCbnrBpQMiyBP4JG0ISErIJAeIQqgu2ce+Wi3od9ZE0RdNHU7S/37nvK9lO9i8ysTTzzfe9733vueec5zznOWkOFJVa6h/jcLI0Du1BWF0l2mbcexNcFtvmS01rzUGUZ0wBel4vTcUcy5M+wqjolDVWzoTRLLqYKT3OzDWEKv+UakyGseZniumrLyjUrDE57T3E76OhMW7wdUZ17o2KTR9FYcM6w7XXgAsBoPtvD7R4bTYSm9lKo/L7mXSRDUujdCEVHykRQYuQEQ6qf8i1jGFQOAu0FM6kg2g99JxGj9FSBNfdxmZbunJtugElpSs30QrBTFqiqZhGEceDhht5HNJaHCrNHizOpYI9kZ/g9BDi2bljB4ga7HHCnp+F5uQvfvRjH01f+PxfpAfuvT/9/u9/PP23j3wkkLAh2PH//I1vps/8+V+mu9/9rvSeH78rtavqTP4tTXYML3nP/Q+mD/3Sr0KdgtPpyU9OdRbP+Kef/JOgMP3yL/1icBWb0RX8n5/+0/Rj73hHEAY0qgq8hk/PGb+nAB+cV6XwzwUdtPOzwYttGPmis3f3k3P94IePp0ULL0hXQfJtYM30LahZQCdkP6A9Mc57zeA5KHRjWlCFoU4Q+cjIiHyLvTiDecDjGNUZWm0mOcjM+2bQf+UM6zFmTW/79vfTCJNxZl68NC27+erUT72s+3BX1LBmL2eEaROio64qDz0fw2NH04EHH0zDj7wQTYIz1l2cDoA0jYRHyF4hWOKFUQUBJvIFPQUpKJbexNzfipmMICEvauKhVo71p6984XNpy+MPpUUUJyuJq8e4yUm8jZu7BaSvfSacQSvWTmuX6ydrnXcdd5wn7SJ6BoUTVcVRRzw8R+zKXO9RHMWNabgUc5QwKFka2bDyRs3AQh6dk4egOcpUkc5C8kwNQdFF21CiBlZQl8K4ChTR3Vl4rRKlK72UK1jmdXFtr/FUgR5iHKERrkH5FSFjYaplzmWIWFyvMHqEjH7xMmFzQ8Ae6lL7OL37aEGQwlQNYdYmxXWXbUh3vu3OtGbNmpjwkSnQ57NeTSe3MxSKSlzFEAO7H/zBg9Eucdttt4aojIO8W/A8zz77VEyFn83Q6i998YuguK3prXe8NZ2kteTosa506WWXQeYdTSf491ImDNYBVMyw86DwwRZM73vsyfTBX/01Xt+NkRBe6Xk5HDdvvinC/O99+1tEChKiJ9Lv/tZvpg9/+OdiEEMYle0icQ9qSlJOoD3jyMFDqYPBbm2EY/5klGe9Cz34HhamE+/97XsfYMJia7r77nemjmY6Hch5Z5prcZ+TFLylxuml3DNC5pXkS84DjkkmRmPsrUoG77E5yLt4HYdWjCYmwhIIHGdc7vZvfTdN7kXZd25ral2xKHUhoDPai3eGRL745hvSrA03vt6ourc9mM4y+/T0sy+lCegvU4x7PAUiM2ps7sb6fxmVRTN+Pk4cLvpXiezwNOoijSaHMNL/6Ut/kXY8/zTxMPOAmYIux9CtVeOwLsCJNk7HJmlJoRHO4htKqn2Hx/HIdziz42Ni+ECQavNmjE0ZniAX7cK4zD9UHyJcdLNoWOPC4R4EAU5kVNF8Sw+l3JkPuDo+W3ZAngtV0p9KDbuyF6oMBQNM0IjZSAE4hOHkawrddD1YYTP+R6ETvWj8Xry+JNWeDysDCNFDGa4FaHF+7OkZnq5AxSnQrb2M0TnNJrOw2wjP8oJFi9Ktt7053f6WN6fZNCvmyD9v7/M5R0ZHcwifw/gHvv9dNvKH47n+GZ7iH/7+KxBiOwn7/ixdteEKXgEVqftkzISqwoMcYDP93Id+Lp2mGPuV/wMKuHoF74Slsykta/gnxiMbubCO3RwAv/WHn0x/93++xvrLA2Wzco8N6vHhLU/3dueOJTb+7/7Ob6QP/ewH8iQXalOShOPQjMMgr+2+ffvCwzmfyu/vP3Is/dVXvpGOQXB12GA/RlCHClcLc9GmRgbSlczWuh2vVY24UAWk3OitMhXyM4mIrD8NY2xS/Wf4Aebf1N8qAGZsMSmPJGXSeo+ikcjIn8mjh1LXy1tSHSlMDe8xcqqf1hFya8LS2bfemGovvf71RrXlU7+TWml8qoAA2U+Rrcu3pat0shICo+Idwur/macqjYrFsJ+qtr2DcS4keBjP0NF96btf/8d0DCSxDuBihBs08dYw5PhJkPTkMfyri5GiWWw3NqwUEl5oOBjEV+87tkmRlegNApuNggcbUvTNfAs4mvha+v+QXbMaVhRvzbMKYu5rBTrVEpQx70mlpyr064ItoWcyRtd7RaNkbiZUSF9UVGg/LseNrLcqQr/cxBimX/wsT97IKqkWfvl5fkH8KdFCPa2sBEPBeC9De702TGzzqaOEOQfwFLbVTyPfbGltT8tJ8n8SueeNV28ABMoJdQ4j8zrlFcuEoJyLBG8h/eWffyZ95Fc/mq6+akP6tf/+MQzr02z0vvSnGJhGdc83/y09/vhj6aMf/WhaQCF2y4tb0gd/9oPp4ovXpk996o+YQkjbR2icl2WEgmHCYSUJd4rc6jnEJz/6m7+Xnnj2Bfasykq5WJ8nYHKdFIRFff/i859Nb3nzZlITN3NO9oszM98/h6zjSVsZI9RIKKbtHqbg/OWvfzdtR5L5jAe/kRKAV0/38QDFNjG47d03bEqNIwyzG6QoLJtQipvekPx9GgepEPwUB5S0pAj1iJqm02Sb0T6eO8/3wJYX0p5HH0mzoETNBr2cBgzfx6A8g7cGNEDqalpTA7li5bqLoKlf+Hqj2v7rH6GLWtryVOoFKTqph8CopqoQEImpDf+5UeUFwFPh1eoZpl0PQjMdtOXUge2pd/+uKPp2He5MPadOcKjRa8OJoDSvc6faORnaMapG4lm16c4VXz31BRuKzZ/PV3duWFL8TNQme4ay3iHgKWhg/YsHYbxsCzrUFfUb1NLzSWWCrv/VSAwJHXWKxyL8tNicw8SodPN/BdAR9KgMYsRnijIWBpz5fsWpGo1QeSu/xmbCgDK6ZzhXEKle48pK5kbkhcGmKFCoqNTjDDg4TjN14lBXdzoMF26ETVZBODyzrT2tX39l+pn/8t60ZPliOqwzqbR86xKyP98dlA3KoQ/PPPbD9MgjD6crMaq1hI1HUVhSSnseSNvu3bvSu3/i3YRTLenLX/4ytaE5cPl6YDQM0LrfihZ6e9S9ZDKcSyB9RuW8ItbxLEDJJONSn3r+lfTrv/vx9PSzLxL+cTfqQbBZbWdXOu0WwsGP/covReOjK2dht4MoKaayBHumIhj6o+TWzYAGPgeNiim66cDJ/vTCnuPpSVkd0OsIQbimM+mGq9enG9YtS0vtdBiAkItRhYQ0z9k2+AqIBq7NOOmNg+umSSx2AARGhbvDiVgTVTCT0PLpp9Le+x9Is0EPm4PChWzBBBMoabKdBYm8sZ65YIAtNZesBSVc9nqj6vk22gD9tAfv64RTNpiG585Mg1BZJipwhw5T/n8aVT4VJyia1aNR0czgse7jnenQy0+lGQOnQF4GGfx9OHUCekiurCV/aiQhbAFCb4N3JnpUD3BgbSoDIiVIoEfzbM1f2YD0ELaZ23IuimjdyukT0piKYmCQbvUoeUN6+ttnJCpobSsfg2V/WFHLMsaOVpTsLV+LAJajQstcMjxB5ERZ/Sj/veiXCk+lYWfvGcYS0G4GNEKvKEA/88J8XyUeGOFeeKhc8C3f0981pzp5egSQopviL7oK/O4MJLecdXv9jW9K73j3u6mVMGWRe8h6e7o4D0GRz9xaTrd8bgUUwIHZYl1nCmQsynX8XJCmh87hGXjuffuhJf3LN9KbCSmXLF6GZ/oUeepQ+hPQwDnz6GNy/pReKsLf8hHxtzh8PZAq0vY9B9JjT78YeeAzz7+cvv/Aw9H+v379ZWkhhruFJtguxiZdCL2pisOzj4mO6qp3QH/6pV/8xfQjP/Ij7Ik8eiczVSyV5D6uiEwEWPjbgy/uSV/91oPcf3vqgFHy8kvPpMsvWZ3e92Ob03wup87h62hIBuosD5CIJJ6lz9FaIEY1gcF635Xk+GdhVNh9FqC6RXFystPbt6ZpR4/C7mVw98njaRDe4BlJCbS/VFJCOLt8SVr0tttT1Vy8lVdXAhWTPdvTwQd/mEZf2hW60hVrlqUDeBZ6J3kw2VNl3p2HeN783mn8j59NmFOhpuSU9X0vPZGGDmxFeJAqOMnvCWoru4FtTwMgWFdpJqFsNZ9CbMTTpyYKtpn5kMG3bCAR8wV6ZrhkSEiuJYDB1whJRjTw0QYhyyEGgfHLghD1hJZKRPtmnszhAWIYWQ4P/cp1jFzTCoAiJkaUU+HzhXgtMbrHEzAMvLTJ/J6ZYJuLzoEInmNU5ObFkoAbbfIlIBFvc75AkY1Ko7Pdo/Rmvm8+SAwBRf8O2z1A/1A3OYQzwarw7h0wKe64823pqhtvogYrzcfrz+tgfdE+JnPIaoy8CR6m03AYkxG5bYVG4ZlvRMD9ffe7302fA+n7sXe8Pb3nve/lwKI+ydr8y9e+kX7+w7+CR7khff5zn01zGGQdg9VUFca48rmX1+Ys+0S+4sOPPJr+xyc+nV7etiuinLOEZ2eIKOpI6P/6r/46XX3FhvT/fe7z6X995jNhJBPC2sHv9LLH0vs/8H4M+ZMgws2xz8pAOTMj8sHoGgySaz720vZ0/2PPpnVXXg0X8AJmRjNnbWYjbPjryX0or5ByyORRl1/ET2ZO2XMVIwH1nIEi8/eQcrOl06gpe/XAFzmExg/sS/vv+0E6S/hdObsRoGJxOt15HAUA8qtlS1P7dVelyrlvYFQMnNyattzzrTSNEfeLli5PNauXphc793PxDnAzm/F8LXpVYueHecUNqgM3zkNtnrs4tbKh9zx2b5o8sis1OZCAB3MKtGrXgUNAwiMkeMqONWBUzWFYjRAiqwodivCG8YDcdLl4p667XDTZ7CNqNPRB0+ntD1h3lGLoAO/t7FgJrhqA3ME2vF8W4VRLPIMbFdKtAmDAqPRyei3ttsyZfI2neQFWxHXE97KqanmghAEUoEMYq/xFr9ScyuJvGJNGlj8rF4NzfuQJLkTuA3yjim2eJp9fG0bKe2TdEJjhnOB7SMxP0O7RRzXf4Wk1tM4sW3Fheue7706z0KcbxZgmgbtDMJIPm64+Hvcs11sofa69UpQ0JiA1n+XLn8cRiRH09vWmD3zoQ+nb9z2bfu+3fj59+Bd+Pn3pr/8WUKI/LVu2ItgVd+E5LsPLRI4r+Vbt+6LYmhfKx1aZDh05nn7l138zfQfPZP1mGqDDhIm/438YPPBzH/y5tOGyy9PX/umf09e/9rXYy0Ejw506gbGD4QW//du/lX7mZ+6OInTeYeWBlvdEGHAEehUBiJygljVzdhssnkq8LffG/fYhBfHyi8+m0+RYroH7YjaskBUrlgOazQsVpDCcQLz0rjmP8hNyDFH8gRdJuJV6d+9MO+75fmqEyNx6+fI0b/NVkFR4Vv0cPjQwTmMvJ1KluNrSU50ZOJy6tm6lCQuhxRUrUz8+6jnmRgnClrN6ispH4U7yzZrgTWEUk3iIFkK/mQAO2x/8tzTe+UpqUc8PBdXTHIgHjp+kyY2mupgIyCxfcinRHAELYW7RPRVwz51KkVfk098h1AGeENer0Hqyb5BhZ0gGY2wj/EwlV9mT0o1kTzTxnnIJ58xqS+18RqPGBet9OptBt27R81yhNm7DJczhZtCcAlI/zx/UqDy1w3iK+ligeQHjS0jN3iqIt2FQ7tWilhaGpjf3gzINRpDBsLJ8ciXNKbyy/yuMatzf5bcGCJt3dDK61bE5xIKV5FPNM8mnoCTdftePpWkt7QnCTMxejtYYQyWBGY5EgafairE0u7GKL+6NZkG7BdSwD1I693mSNp8v/u3fREH0He98V3ri8adhVvxauuqqNenv/+7vkZujs1bmtjUeGQoY5BSeypzj/KbnQ4kOdu7el34S3uAOtPLk0ZmfOMhgkmcjkFLNgWDfnGHyvHkd6QBpwShS4C0QrVeuWJZ+4l3vCm9p0+U5UnS5wQtzCopNkGPt98p0pNzvCw7AXeuDj2NU23ZuTdt3vAqwgLSYyDHPtr29La275JK0ZuWFtKPQLcFr7ZiI4Nh6azax/CcCJd8ZnUGIEae2EAaSW7WtXZKmLZ6FQSPA0z3AvbHnmHq/oH3h642KLq5w5/aciNUfObgXxOfF0Iz+fxqV6Fgk9TZzzUitJLStUGG23/cv6HW/zHQE2rPRrKhAZ/0kRcDjFPEcJK1RtbXNZiHJp6hNlWpGPq8olgorK9ofmuLjnJh4JxL0Hnhh/VQ2T9FL1IPHyjT9KsLBLObv3Bcjxhor5OxZxWNmw9boQHXUepjUqSq9YQF2ZMPJBhQT+HT8BW8wfqYX88sQMWhJOQ732nJImf/tY42cKDxY9lpxD6/JvTSmGOfDI7PHydynLDTn8kDs8DDQUqMiKFj8rJv73nHgcOrlEBnkq4q5ym0AQm9Clvjyq64h9G5CBw8pFRE2N485UnxhOGiCnBk6Tn7dh7eqSouQb64n4a5QzDTuURqYtT5OXIzKUPvv/u4raQu64u903tWVG+I1FaYETtDArUj1cWD2eaMq9iCHYzdgxi9+9L+nr9/zACQAwik5mxwgay5Zl95861vSPV/9RupkCLjP/uMwLtasXhXTQJRQ0KiWLF4U6zdAqvAoqFs7fVTr118RB+8QcH6jAq2quHBQnJ3oYwj7iTik6pvpdKZx0jGoPskpjJluPQ7iE+mVra+mreRFTqc35bPr/MLly9OmDVezJoSz+alE2Ff4rZzcmH5aU+VAVhlXJWWVp4xTh9jb2/btpYmyO0AzNf/fcvVNrzcqVT89sCXHuOk6mczxCvwvT7PM+/YjC6dYFot8CzcbD1J10xaq+3RVp533fzVVHqXnBPLiGXS2p7fNT7QnppN4m0EsvRrPMQdypPOJqln4clZUDvcEAtyQKAmRQA7QrakWQR+/e4wi31EY9IMIltRxMjS2tnFTvcy9PRkMgykIkVF/KgbO1YsyMnSukc9YAEvEWpmCMzLfLUZG02PUpfRW2UeWOUJ4LTdTJFbF5uMlUqxidGiwHgSyiqKtXiVYEDkMzPN6M+vD1+iDLczm0C/naaWITQ4tS0JuDrQjAuC9LAQfpglwD4VO9Ffoq0K4hKLvEiYmvvPun06zFyym542GT0i0jol1YoWctECvNNQJaoMDMLKHmasEkXb1og42EhuT6xIJzR3MYdXhheP6+W1zU99LxDa2nORmddk9QNQ/p2Ri7acMx1y7KBfg0Z4GQv/t3/+j9MLWnQi1XJA23/Lm9L4PfCgNcBDeTbh6mkhjDFL0B6hN/e/Pf6r0C/Hf7PHPph4ikfe+9z1pBwJEf/AHfxTli3/96lcJH98H/H4dn9QN84HhdV2vRgTS1LyU3K0VqcELcAqzMSrVUQwGKvDiY2krPWTPEQ6e6OrKUQr3uhIW/Gby0Tkc8LRyxuutbQ4RUXUdPU6/3xny8zrSIQrcdE8EYhhmh3gOIfPWnTuIlBT3FPlM6a5rb369UWVUReeXR6gc3LMrvfz88+w1iYIR6P0nRsVDYVNO8aVuWkvbrNQOO333/f+Sao6/mqrR6R5ntM5EM4gg8edJ3KWiGk2EZB0YVQMnbp4kn0GBHJK5CdURz9Jc/cpxgTwdRwW0kySxH4/UMoexLfDdpgh1nt3yCqcRc2/1IEXdyqQfVIPaWEW6gHpKG+FgHafDQhgC85DNUhptRoFmZo5ghtlfy/eL80LDkj/otbkytmTElENh+8yiCC5iPKS8Ma2XGbbp+SIE1NAiZLS/SjemZ8zNlnrJKDGwEWWue/+BYtquELxFAg/eb9f+A+nAie40wmudRl8DenrzbXek6zbfSit8C20ekEHh+43bpyYwwO4QXK4wHKXRdHzoBBAiVB/kEZbObUsLZ7VGC4Olj4ABwqji4+L/GQH4QCK09X1Y5+lOx+SEF30NowJR8z3yMZt/Pw+yMISughALA2HvgdTesYBNuRKUd3b6my9/Jf3CL/xSzjn5uvrqq9K3vvl1mDV0ihd/RHI9rIw+/uZLf5s+8Yk/SavgHfaxicc4kD/5B7+b7rrzOnKll9LY0HYiq70AL6f4TKQA6gDK5l9PWxTseVQwvPbwWuEqmGN96ihE4efTHlpLguLGB10AC/5yGCLKO4wQXp+kSXIYo/LQWbx4CbUxDm9EdeQH+r9SAOBkz6n0KgMLJSy7ebSTO6654Y1GVRTyiH0tzHXu3ZVeee757BTDqLJgYPw556ncdLlLcpwXNVPt7misSXsf+FqafoipHqrpQL4cq29Lx8mFemgFt3Y0xwo0cbo6cbIkyswwi6W4cYlhY4Igijqcbl2ghz2AE/18b4LPm7NwaZq3ZEXo3z30+FPkanSHEhZavxHOzuGqGwoRf7hlS+e2E5YyUsUeL3q22likaC8xv/YrtDAyNSmHfdljKTajJyspQ2HseEQHB0yBPAXxNbxW6V0VwBQSzwYV9SY9VYSFRVE2MPUMuecE3c+WTZ/BkEpZ+noJ/02YaBv9iy+/kk6SIA+zVmfY8AuXXpje98EPp/mACIY5HiYimCABEY5njUYLrYA7aNt1nzgE22E4VcK/m08ZY2nHXHIbjS7nXZnE5CWV6XlRS/PBRPHd3iI2PmBIlDRAD6egm1VyTyGtrUeM3zeENe7k99Rx59o08hEOgrr6lvSFL/xt+oX/9it4PZBZ1mD1mtXpXlDHDgy9/KN5nqRl/gt/+VfpO9/9XkDdK1euTq+88gqk3/fBdP9RUEG6fHu3pYGepxlz+wLG1ZXaMN62juvSjIZNfBl1lEYAACAASURBVPYSNr9GVRwW2eTjoBkhp+w8eCDKB96eQ/V8rhrybGusrPkg+2oZPMKO2fPiOYV3znEHf88qiidhhGxnGqi6jKKu3vYd11z/BqOCYey0eE9gwYNOWBBbt7wYJ3pA3a81Khdf7+L/QE2meJBhVFS0O4Az9z/6rTS1+xlORpRpqFAPEfMfZVOcxkj808HFzwRWr7U2EAOhI/jI4ZPNeTFCBv3wYEaMEQr04a2Gw6hGeYhNKNvMX7IsEvgHHnk8aiHC6714NDe1BNkqvFQFdZi5FJnnkQQ3OzQB+L4Zoq8t2Ap1Rpu+RUg7jKNOltE+vXk0eYf7ymBJNA7y3l5TeClCzTN4Q41Kz6Xx2K2rpoQtG0E4CipTLuZG0GBrB4CKh2TR88H75w0dUwgxmmpi83qoQdJgrKn0UzJ49oUXI5cc0sNxor79nT+R3v3T7wl1WlvmfQenVQYJxPc6txVSOnjoUDrIJjJEcozOHHLL5QvmZTY3hp+VIPjSMHzQAboIBGjxFnENKfmiK9Z8JdgkgB/jw1J/kO7WW+l99XbuLCHv0uNxQRPRJk+TIqKcDz/6dPqRt78jQnrFMd/5rh9Pf/c3X4xnUf5xpfbu3Zt+53d+N/0QaN4IROZIF0TiSxG1+cQf/3665spVaWq0M3Udepzc7gB7CMY9z2/WvOtRRdpAiMbMLiSq9ZqV7M/w2sW6hHmxL05huL0QbXs5dBqJnGZSdFZm+1lC11py/ktXrkxNlC3qYXD4bMbAGwYhERhl1BJ+97HXtu3aFR7V4Q7msG99o1GNw3FSrleTbYZDdahzf9qN9HOMrfGCfKDlKa4xBUSSyacevBOclPXkOHNmz0xHnn0gjbz0GNMbaISD5t/H7x7t06gQy8BjLKRI1wjkrQKObIZgMEQUUnT12sDoia+muK3k/J6TL/rYYH1O18NbNUHcbeDzXnx1e9rdeTgmtJ+G7zeK7kWlDW8scg0nyEpESFqhTdlLswDAopXrqQV6daaw0wX1wpW0myiHpmFZPgiJ6YLZHdcUxpInnlts1qi4rDAaw78JPRevi9mykZcYTOdibgAbhousVpBu8XD6/Khz8TMnW+TjLRuapNIG4N8mSg7O9j0J6vTslpfToEVskLP5y1ekX/7Ix9IVl10Zhl9mNblMmkOd2NORG51NOwhRjp2AdIbBWGRduWxRmkVTqCCDnmwaG0xP431mqQKLxgUAxYE3BaJISy4e0UEDzMXltV0gxEdhy6xbOQtJZ8+FnHUbd8rliw8Py47MLmpKZxlCN8y6feS//2b66tfuoU9rSfrkn/xJuv22QtW1sKoomHOA7Sfk/a3f+e30r9/8JqyPTZRORtKhw4fSJz/xh+m9P/V2jKU3Dfcz2bASw67xOYzBOqkC9atLB7tOp372SRXE3IV4sBXkTs0MIzQjsstZ73qMfq7jXUdTOynBLNjvfRAEHnniybSbBsnLaHe5iPSinj3dCOtH3fVRUhmHNHgw1jnBknB4+959eCxoUII42MZ/8FST9LsMUpeYwks4YO340cNM6SBmFVL00IoEOye2ER65ZmWcJHXEDkhOFCvuPVufTt1PPUBXzVCaROlG1Oo4o1sc9dIEf2sRQiX1XJRjT4IaJCrGG0bewSY1ro55TRFayXlkQ/N9R3aKAPbRcTnOL9Sw6QZgKb+8Y1eQTc/wd1Vd/eNk+/kUKi9csjA8Vi/V+wbCo4Vz54DUWDPJjZBqj9gCIk0mGhct9spKCOBAuFzj1nvmmbvjAAVC+Y6HCaPCg8QBwOvGKSQ6pzfH8TYRWnvxPkoAIOcS1rKcg+ve897LfC5gdq/HcayUBMw9e/r704tbd2BUGDJUsLe9+6fSu37iJ0EzZ+Gdsnf1jnNvammfelclkFmbV4GUJY5ywMwn7Fu2ZBF0NH7JfAkEcArAIRNiDeW5b97EARVTrIERyCTGNETfiYZhl/Hhrp70zX/7Nr1yVeldb70O4EeAxlCaC5e9wJpZxJV9nm0752iT8hLRMekCWNryMsIzbPbVCH/6/PPxXDi44h4OHzqc7v6Zn07b8QYf/8M/TBex0feyic3DFjJEobJCzT7TCVSlQJUPoF+xE0M83jcEGJYpatJXGglbV61YQV/YJamFCGCCnx2nAVK+31xY7/UcMCOsw5OAck8TmbnvrqWQvJ7aX6NqSkRtagR6CPYjY2BqYrt9AyWhE0D1GpbRgmnCf/BU+NMQYwl6C4Z0kGLXtldeLozn/9+odLPmOjUCFfPmpPGu/enoQ99O1WNYNvyYbkK4kzDfJYLOmtUeclo1hBWVLLYk1nJyfMmRE5krTyzzQKFrN6s3LHihNFeMkwGpGWXhunHFxxjSNYDBjTm1hM0wm89ZsXhxakMObXSonxASpVNc/cqli4mVZ1nBDRTQMT3Veq7CqILBHhw/j3q9TRGO4gGlOo1TJ4owkJXUA4Xn0rh8nboZEchmsZF4rrxN5gq6uaLWGvmWdZpSv9D5XLkx034xNqmHDF81hHe9gDu7aXtwptkFy1al99OjtGr1RXgIZkIVAEuGSPLG1HvFscIzNFzZQuioN51FyL186ZKYn5ylKsO6Yx0yTmFu5JtoVfmQG+cHQ1DBHnz4cVC8BWnV2gvTt7/zEApKW9Nbb7kJxaT2dKwLqL8fUipeVPEeu7vbKTS3NXBwGQpG4dtTmTCfKSQVMX+3nMFrrmK2EtrDZcYeZjXEIfnIIz8MQvSm66/j+unTi6PO+7PZSK/oIdsDXL4DWtSekDMbhikSJXPWJpglXH8t0dBqwjmHYg84j4rneClE5CZCaZ/ZkZ7u9OAzT/FfIjXu+Xo84+Z1G5ihxvJYO42DBm/Lsxb9tRekQqUn1nX77r2x93yWd153Y1z7eeEXx1aGyqdx2GQ6hJrSqy9tyXlGeKoclf5HT+UDgFpJUlqFUbXN70jTR7rTQYxqRs8hciAVVccI3aAWEZfO58Zms0D2M1U51tSqu5s4wvlsTF5ChDIlDYgNGWBNMBhy3jLAwpzGiAbwfmP8ziBGZqxu56bHrZMYjY1NxidhXDhr2P4svdeaVUxYN4fg/bytSkK/Wk5eK/E5p3KzuQwZOjfsG+FzNKAz0KNGOBwcHqBRhQgNRiUKdIYHGnUq6x3SXfx74UqC1Gr5IVCfHGoJUHijhg4zlH/j9RN4QkO4M/4yBtAP6bMThnai+fCmO+5Kt/3oj0eO0RCevkiD+K86IRE9+JkejGw6hUr3Ec60Ex2IcjUXXbPng8YyA8tGFRdclBYyfFGRntu+J33j376bbr31lnTJpavTQw89g3epYeDAPFKEfelxZuUeOQXCSAhYSyTQ0VKVrrl0Rdp0CcVV9P3MqNxAk9QpByG9TnAoVoC+1sB6qQWsggwa65UZDWUYWRwTGRLmuvCorluU7rP3K0nCRgMDhmZ4Yz1y18kT5EtdqE3RR8VBV8c6zZ/bkeZxqCjDMEwK0Q6it3LxUvJC9g7Qfifh8cOyL/DaGs31eKpb1m9MZ+VZYnQVdl2QWwnK5SMrG7drJEtoD42Lhul3XHfDG4yKjtxpQb3n4UK23E+xbBf0lAARA1oODvk5o4rfDqAiI06O06mmkDbzgnmpFrngQ499P43t3wpDvDdkiofZjJ6Pi2h+mwlRN+v50QAmtcZ4oUAUw6jcFAHpZppPfAtvpUsP0IB/67nMt4L/V4zrlBtoyChzXVCxnNbhWw9hUBMMo24GpFhKgVFKi/8WwpeIWq02Hm4+h2JadG7XMK8bAWCxCC3qNwKK6enpkDVnSIW30lNxEMWU+fBEnKMaSHHtMhAyG54Q04bI4Ojlf+daWTbkYHpw7TH4Te/GNTqT6hgh08VXXZ023noHc6cuZEwRPU4cYu5/EUov+kwYg7lRDj4D1QPtqyWkm9PUglfL2G3eDkUeV3wnn2g+z+I085Dk78Ncxxf/zzfSAQas3/1TP8EsrJa0a+fBWLM6IpAmUFRZBZ3kJ11A/mZda5fOTxfOR0IMQKgOoRmnu4zRvXsAj3kaqlplDETA09ilsGpVmrvuMig+9IEJikQQa+jtdeomTF75Yj9O2jHO+laIGFM7Et4HkgpD1NgyWcy7Y0byaD8AAs2wrrsTLvjRCVgj/r55kR5rJTndGIewXNL9qIY9/MIzhNiq6U6lzddelzauWJvO0BWgQBE3mxpssuUwCR4nD7lU8pJ8MMqePHj8GDXAxa83KipdGe3hIQ6ePpV2bH05dR05HGpGgfxF/F4yyeM+it2np6Lzl/izCqNqBVmqQ1/46DMPp76dzxOSneDU6IuQyXrHMka9NHNK+Z66/NyYeN6owlQjMslo4DkxFfOsoiY0HihhRtf8uzWtMYVQyAenhNULIZeyBuVYnwhDWHCbIy3omU+pfOoi2YpSBb1KcZPwzG4vC7gFUGIRepS8IoMmYyj9cEjwvRjMZiiIgY/yeguB6kmMEHIMWxLAEDUQQywL0lWspa38Nl06/7aRPrLI7xSiUfDIWFdlJe59VA9LyDHEPVeRO95819vROV+F+A8HEqHf9JgsmLlrNomeKfNcjy4WkLJtam+iZ01x/eJxFQNnCqMqvJSxTRhUflHOCQUqCKu5x7/80j9C3F2UNm28ksigD8RsiIbBzhiGMIdQ3wFwM1treeYI+4AwqkQ7w9qm9+yEKg6gA888nXoBTJrxCnX2yfHMhjlEhsnROjCqto0b6UVi4gbAQkxdDPNgLTDYITZ878GD9OYdiW5wJ3bUw3KfzXSTKnr3zsbUefK/HOBECegMoIVrydkGqMVexOjtbB4A3X766WfSNXze+jUX0UuVJ1buhCz7/ccfhVQwFk2Ud912W7pwFrJllHFssZ7Gs6piz0p08FAfsnjNPghZBgji0zmQDZVjNKrXfo6lziJJxvTPCJ2SO7e9kg537ueF2ZCyp8rgRCgc5X/ESWGhclJ9AYZpz5y/gE1bmU5ufS4def6RNNR9mDCkL0Iokb5VnE4N9rTwHsFYKJoCyydr5OWhG4sUDIWyzcLFEjgQecttFyWbwQXTS0V+ICrH3zPTnffK2HigeRqZkxmrDDkd0Fx4kGrhddsmgvcXONY5JoSLqFEJ7RvySXUR5h5kOopAgN8bwxAGNSKMtJ8H32O4S/fxCCCGUab5kp6xHqOt5n79plrxzeRMDRh4M4ikTZp5SmsuoEYLPYYvj23dxuvT6g3XMC8KPT+a4ipA0tTsyCL6hph59YL5wCbyt6rRQp/fhjcgJLOPNgMZBXz+Wivy+bnmeT+E1+kkR1iLypE1mEcffw7ApA2N9NkchvQacWA9/ezL6bFntqTjyIY1ofW3cHZdunnD2rTxYja64V7xfqrijnAw77n3vlTXczK14nFqbBvx0OCQGcJDj9U1pXk33pgaINlOcV9kutGmOAncfRKQpWvrtnQWVLqeZ1zlfuAZjRDWN8Ddu4BwS/kGkINYhOBduumJSkTrMBkksntCpq1j/rz0PIXf56i9XrqOucgbr0sttO4bgm/bs5v5W/fGs1u5fFl6K1Js7XYAK/ZhtCQCrPd3f/A1jFGNUCB2Dlc9xuYAOfmvufvuNUbVy0kwA/dWK8GVJ7B/F5MUX3o+K8MWdJ1zCKCbzgfJk8jVd4xM0ikFvpZ5CDsSfw4d2ZP2PXEvJ8x+RqKciFynjgtds5YJDRQ4w6iC4uQRG6XKzFdzc3i6u1kilMrikp4oshVKfbzSa0VxVapI5EBFrUvAJd6xsFDf09Obz5PMaZiXpTkAiYXT+Z6LJWAQ7A5fHx7Q2hQDZrj2YTpEncU7CPRqODsIzB8wO68ZJLQdIsczRZaKdbyHE9Z2I6HkCAH5HMnFGFYjnxVgApvLWVzVJEazYTi0smZKX+tNvBYHA5zBqJrIP6+/5Y5UO/uCNFTRkkYZazONjtMKFV1ZLaMjI0DHugQsbikAWk4DnmNhe31qgeGiQaFSWKCDJQifc+TMECjYMvz+ky++lL79w0fSj7ztRyMPOUi5YoR7HOG0OknnsW1Ai5AtM//evXt3GqXN3I7xdYR9Ky+YizeOhvUw8Wmgat2QtA8+cH+aNQhvT+lnQywPNB62A9gG9UxLABFQ1j3LUIVJPScw9dGnqT9C6K7nQGsCVayVbcK+cL8NgDb2Iw+++G1vS7Wr1sbdxeHufuFA1aMODJ0GqTwCkLADgGVNuhCO4b0P3pd2gSa2oEB1A5zJlYsZ6g0iuffQ/nTP974dCPNVV1yRLlt7MWQBtDIMQnnmAwAgo3gxpR2aYaN7mJ1Rk52f1/C6KfaMnqo6+r9eY1THYQtrVM2yDYDBj2BULyIAElPhIx7PxclSWak0qkCKDN+0VGdUzVsI/wpXfvp42vvE99Pwkd2pn0l7I5zcTfWtac3FawoWQW4Q9Ij0pA0PFabgXs+uqtR+sGtXY4rRJtZ9yvDPomrkPllYswQ5NK5A3AzhIpjJdbWsSUErSyS95m3WqITT2ejC6KUSb3HiCEyY3I6B/GlUzt8dwKgcEDCo/qBCkIR73YYDElI5kA4Bsx5hIruzcoNMyvV5AMgKp7kZHXmUoyjwqn1gPqRoShMkUQm/VRJ+rScREnsyniWWX8tDvviKjTBTZnKyN6cRuJR21WpUEVnyIOKA8kDifi1oO7S6qeYstCzqUXzvKPObF8xpo+gtyyCn+hJII1jyhPd+XUPu5bntO9Nfff1f002bN6fLL7qYaKWTfOFUenLLFsQ8xxlLuiS9+eYb06pF54dhu5Xc1hVMQgxYP9yepzyoL0rHh3/wQOoYGkBvEDCMxN/+u7MxoZOwWSNh38y+5fbUdMXVIHNn0tEnn0ndiLA2nelH/532e5FaLnI6hOmoB7LufajZzrz9jtQEUx8l1wA6vDPLHYOo1b4CO30L43X7BnvTtddcG573XrzRLrySgMPlF61LV6+7kppdW9rbuTd9697vUResx6iuSnMhJswC3DFMn+A598O+CGIth6I68tPhQEqZ2rsPm+E1c8nRagGBKt+o+zcE7UIkzg5Y6w2dQuovoy0QjIrMR4uu2FiwTPgMEwiej4ZFHE2fVNO8pUz+YMr32GmM6t400LmNwcgnUz+nXCPsitWMzczUnKLmVYSVEUcXyXI2jpJcW3T3mhG5QcNjZRDC14ShBWSdvVvktxplJO2ebBloCQMK9oRoYybKCrmGbrueswBKCnsKIxWkUEV3FFBCRR/Vaf2vMHe/+nCcjqOcjCdO9rLRyZOoKx2EO9bJv8W9huh9UsPOvKdGcVCuSeFQBW/6QYtGyM0cK1SHtdmwaUiIY8GjOxLtLKH03LTu6qvT/KWr0hhjOYcroMRCno2aT4R/+rXsWc1jPJgqvV84fi2NABTIbu+h1rh7x7Z0EyKWC/B650LADLcWxxhrqMsDhDnAtf/VN/49rSHXWcKMK3O9Ie7VVhsPngtXLIGVQfiOgegra0OYlOcfDyU3Npp7xKFFADYIMXvft76VWthfDbB2HI4dtU+MSjDCibv95FLV665IHbe9NQ0Seu773vdTPd3jHCERTmaBGBky2bOSSKQevHXrrW9OLVeTj0GeFeTQR+IHEYXpTPc9dB91pBNRe7weo1q9enV64KEHY8CB73UR1KfN194I9N8CEHMgfefee9MKmOsb4AHW4XHqpIoJloXKFIcFa+V7SSfTw/p8tu/cnZ5CcLYdFHPNRReltcvkHL7GU3mquKvH2ThjbJrDeK4De3ZEhTyaFDWEyE3yVz6NSoMyHNSooAHNx6iYUeUwgn1PP5R6dm9BBCYLdVbhCZdT3ZYaVBpVmcNkOCTcVPz/MCy+YeFUGD3nUhnittgWOUTsiaLDtoh9g7DKD8yXfG0ttRMXwiJuXHFRbPWePEQij3ITFDlF+calUY1zOuewDxqXhsUJ1cf6DHCiKoijSmxPD1CxiSon3Smg/f1dSAJz6juX1xzEYrpAhSHYKmJ2veVJYHLDihmIlDQjculwhmiqZIPaRjCdPG8tsf9y9CMaSMgn0UefghVgAdXxNjLevW4L3jH93fKEHoucajr1oWYUYbtp/34QfQU38Z23356WMMZ0GuHXAJM/zlLra2ECoSOUxr0XjLsSWHyEiYnfpJN2Ggfk/IULuGIL3CKfEzD+axmIPR+1V6HxgaiT1XMA2GvlNEzXrk62BoeUG1xMboraz95//3fyib2p5ax8Qdov3FMGV8zLlas5wHWPogq1jC7mwzt2p57Hn0QTop8WFcJFe+Aw1kw0MseGS8i9DnJwz6XEUL2a8A+Ja9ke4op9tLo8+MiD6aUdL0UEpAzdLTdvTksXLk6PPvYoheeXo1C9atnKdOv1N6cWalUH8MYPE/Jeu+kaXkekVX5aMTsgIin3vLxH7MO2FGYTsN8Rt0Fw9hnyNBtvP/Jzv/QGo/IEcQE5PcfIGQ5hVJ37dnFDWZD/9UZ1fqSNoV9Mt+BrBklnywVL0vSWWcyShT6/9VmmMj6W6lFDHcf9e0IsXMhkkMJTRU2ocA0R/mUsOwwlsiyRKL+E0k0Wg2FRcul8reFL9mgxVC2sMc4KvpeNqiZEM5XHks+WvW6pXptJtBGwnP9jOGr0ae1JAi8wrHC6RqXGxjAhoEVnu3EduBYT09XKAKQY4bVKZdn23kUH6gC1GSlJkbfhmS/omMPpvwiSMD+HcT8il4yztbUZEReoSRZmpXGJRjbSb3QZ7IF5S5YwnWMmtRK4ksyCqufAMt8qL3uUzzZsEwwJUZt8VHIQDaX77/1O2kOdahaNeXexARfNmZ3G0LR/6QcPprP7DjF1cWVcw4mu46lj48XUGBeCOlan3aeG01ZEIg8BFmzn98dBumZyPTdtvCxdd+mFhHGE42idVyhy6vPnI0e5d8sFjXji6RwKwXaUEgSp+dRTT6euR3+YWujpqsWooisZ9BLuUqz7CGveB4Vs0eab0+FtO9MEKsntrGetBhWDep02r3nnbt8hPEnN6kvSzNvekhKSeMpmGjWomLGPYvS/kx/1MIjB/eS6br7+BvLD2Uxe3E+r/yNRGlkJGfm6qzYygaYael5PhHKb8HoVxtTFhEUnedSh/WHhN/5YiyRnNsI4S22zCoBpnM94Am/14gtb0m/+t4+93qgmYB7HJjNk4ob2E3vuAgFU1P31RpVJtOWcqKj+61H0VIR3rQv0VCRzTJg4tX1LOgAC2ECs7VBj2eMdxJ9R7FRIMZDE7KGC3JztIf6UA0ait8r6jadU5Eq2eBjaGeaVHssHmJ1nvFsQZQv4/xxqmX8eNaEC0YzfycsQ6FH+q0aVwyEpKYIkIpeGfTF311CQRTeHMmcq+6P0Bo6eGeSBDQBcnACO7TqF6g6GaIg5x01DuUEp624aLiV0nrGFAlBhJuq9LTw8ZdLqyLlqOP1bUC26ZMPlaRYD3SobW2hnwKg4VRs5sKZFETLfu+joOZ1CvxeHCnJmXQfTPfd8I+SyV6CeehsCMe3QdMZHT6dt99+XhhnsV2cOZq6A11twx3Wpbhk67Dylw6fPpJfRXzgCC6bz6InoJriE8Gn9ynmpjUFuVdzT9CjIuVzW5AQe6GMD1a3k+jkV8lpGeZTDDVh8z/e/l6YO7kwzoRXVyDd0GICG5axhDpxuFIrnEHqdoIGxgraRVryvB1HU2zAqQxU9ERNSmcrdkeZgUNNXrSHeVbHWwNqOX3LCbS+m+x7+QeTS5pgrFy9JV0BxaiTn8WC+94EfpKPHu9JFsFLWA0jU2NZixy+Pvw11qmEOvHFyZvdjNTXNBhBPc/Pov3PQg3m8oTL5ldNUJtgv1hQ1ysuXX/J6ozrRdSj6a+zlt15zCHf9qv1UIDZR9rXvKU5IDUHoOSvnOILFL+ckzSA+bWGY9gzqL1TW0vFXgdVfeSY1IX023URerTq0/jKDIAMVeSSKa2vc/JqoMu/vAtpmYbUbY1xZFhEGaGBaVkb8/FPmfNajyo7ebDUFxF4ge9mMynCzoOdEhaMIQHlwpW67RiU9ybqU8LmGJQcxaFNcu3meHthTTC86Ki9Q78V7mFMN4PW9OnXi7R0zLLURThXdMFo2mXJtwtV6qXqn9rEurXiXtZetRyUIQ2Kih4OcZaW3tqOvAFDhAZUDohwwl5hebnGcSk+98Hgoza4id1hFiDR/VkeqiTAKuB+YuuvRx9NBWDOa52pIuh23XMf0uPaQUj7cDYiCZ6yqbYniuiBBHclejSNLR+gQd7CaMgvmdZziUdsyPyX8rcBLxYynqGWIK7L2NEoOEvXsv/97qfrY4dQuLSt4gqpLYSzcbz+H4Mxly2Py4nQ8fSM35B5xb42ricG7DRFKT9Y1p9l07NZt3JTOsibIsgqhxROFD5EeevLR9NRzz8Sp3IKRbwToWQKBW66pnvShxx4hBHwlXWeetXxVyEkrElSyWyatP6oFSGhdRQg+bgTiM+TZVvLvOg4mPVhEaHwq8Up4UP/HVLbXG9VRBiJLB3HerhJih0gwt+DWvPngZUXYVJJqrTHlhH/KgVZhWI5CQRhzwWJQMMqNnIgHnn0s9e59NYxKVSUVbVoID6LNofAW54yq9FRhTBlY8M/58E77yWzwMJMAKbQ0EcBsJmUHbXC/Sg+o47K+WRpsftt433MiM/5MFEwv5Tbg/XLhNzdLOmlk1FYUKVJsqDGJs2yGPHEkLiFrV0ic1f5ZG1vIzf1kW+jpcglA6L8g30ZLfv63/McGWv8tZ9jSPs7rVnAKL1q5Ik7xVgxiOnoP/eZ0eME+Br4JlDdxAKr1Ycv5THrZatjMVaztAMjirn07eY71CGEuCKkvN3Al13ACJPA4I5Kmo3Q7hIKwIi6t1GuqyK9moV1XC+H4BAbfNnM2m9rSh0/fGwQC8P4JBSvwMFaT1ARRGlk2STwC5bRVoGUPOYC7iBsCPphGCjBIW3sXYEElGpA0rURLfxZuw9RZ/2boRGO0CFUgl6Dki09D+lUfbzXoQU7Lzxx0y7Da8QAAIABJREFUDpsuviidBWGeBLQJRaT8RGGAjKXv3H8vqN9LrMlMmPyXpYs5VOq5Lhkl7hxb659FHu2mm9+ULnCaSHGQRjlHNDrcPw8xSj00SwLvy0OMvcJ7RHjLcwoami+NY0giA/u/jHvK4u/TLz2ejh49hIb24qROwC4+/PCevcCZpoBucgumseMLaD2Ll5zFqDxNRKPOGRVuMw33pJ2PPZCGDu1Jzaj49LGQbpoFhDOGmVmSTPeec5oI//Qk5753PtcpofKsjZ4Nq2RcRB9W/LswxsIo4/7KPC0iwrCcIrzLhpnfN+dQ2UvlhSzlxTQqEb/MnMiMimhC1EtpfEUYGhxAeYRRW/U9clXIVniNzhpGPhAsjGal2jOSagU3lCLAsGIiCSig79veMTtdAKDThLFMETU0wak8w6QIu2l37NqfHnnscVq+oZXxuw14h1YF8kH2Wgi72wgbL9+wnikajvfEQDFoh6SpV1+JIe8HGt/D78+3KKzmAnWmOk7lE3igtjWr0qKrrqAmBSXPOk0cboJSedOWiOy0cTYykgYSnaPfUkfNOhoSy+quA3SZYApnD7naGNxFD+sqdCVUKZ5OO3sfyX0lMDUBFGvJgRvvz/WQ7DsgoIK81MPBKETN9EHLDQAL7UDg1YuRmwb5y51g2aQyLZeaF1Smf//edxi0fTJds2ljugjSbCOlB/vGZM8I1w+RD1m0XrxkKZJpeXicu8FDMf7mFglEOzYCXgrBIfLfLvZvF2H7hWvXpgZg9ePoyEtimMchZL5n39rqRW+QKPv0l/5nMB9Wwuat5kGeorLeSuW6nk0iW9e4M8Pn2SMY14v3R4s49+/ku6oYpo26KGMvJ0+fSDseuQ/G+kFqJhVQn3oDKrZBMVoDinwqUJW4rYyw/EejKhjjcedl7SrD5SHrFcaSvUWRpudTpTgAssOLX87GW7jAcx4wzsPzJYJ4Vbay6PINowr0qzCmAn0MJoO5RHAQM7E26z1kLlqIbGpjPqpojfeSPIC041yhj2JtfpRhcP5qJWhlK15jLqCBoV8NJ/84az8E3N2HoOZjTz2ftiAhoHyY95vbH23rzwhdx7y5jLz5cBBFPWFnQSC+6qoro5CrqU/we4OHjyAEycD0p55B774vLVp/YZqAalNFb1EVrzsLHzNz7/Laln/iAPMfZwhjVe4ySMHLVqqOxDWqZ1FN3W3g5FHEVJ9P/SgTT6M+qbKTM37Nc2MQhXk63rCS70/grYXBBTrahfBZwwlYKyO090xXUIUibyWtG5VockwxpH1cxJCSgrXQKtMMvaSHA+vaxfidR598Oi1evCytJeStU7XKFSLkHgRpHWE9LD34mGqUGrdNXhCLZzhIL55Dtr1nyQm1DpcjSnAJXsXB/BAak42JFwKdy5w5grimamC33HhTugDJsyMwR5aR+sRzLj3V57/+VzwoZvjwoB0FWcvpdYFsaB4cLTPZtRXgQs5XBCuIyIs6VUxBh+jZgAuvaqlPQ7Rwb30YRsWRfcz55d88vFk0FbbjPoMydM6oCpdSGJWbLLvk16ByGpNbp0D4coiW+X/RN6NZ2O8V2wwDKWpgeTNkY8qvKUCRwrDOhZBhgEUhujBePZibdDR0BXnwTuGTHqURRWG69Ghl7UwD16j8yp8aNlYYVb4KFpI1PEuSEp4xcsuCGqagpLE6B1o96r2eiCJL9XgfmzvHmETRS0/aAw89BpNhX+pFAMc1zwz/DOCMk/+uvWhteu973ouYaldwHC+95KK0kMjDqSlle4WNiZPUDV/+1rejhnjR5itTHYac2z5sdReAyW0b+U9xSEWoK+EaUIBcS+mxSmD2Wsfb2D5PJ0AvMt9HnnkiVZw4AoNiNFXFwZFD9+AqBi+T1YizxzyI/Qa37p/ufSC1L+1IV25cl/4NjfRNhHhrgNlngG5WVNTS9VxFNognl6zMAT4DY5u1bCk5PF3MiPpMgcadIvc5Beq6gAF4dTNgncSRliODQRjsI4RyVdyW9coajKaS8JhEK8LwHrzXuAcAa1BLh4PI3kFKD702voL0vkytb5SDdYica4Rn5V5op0j85pvelFYuWhYOAZ/4eqP65D9+Nl1GYryDYuEpWpdnQxRsZaEka1SzkNJgcj6op7Ju5QMVsMhTBe1+dLRLIyfdDOou3Yf3pu1PPpSO73w5zSMkMX5ugzQ5C4Qluon/g6cq4O4iILTQl0Oz/GBLxnkZ7mlU0XZRFH6DQxi5n97UbaC2QvYKcdiG4fgZ53X9ziVu8ZrCY2nAASta/yL8IByRSTHiMDkZ6eZaEl9jKTzJ8gSPGOejTJqfGwZXGLPgSoF/x0DyoD5wehainYq+KAE9KgkUdGmMz54HCtfBhpKoW89pOEwe1396jG7VnvT4k8+jrbc3BHGM8aPzmnsLSTTe48d//McZKvBrccrH6EyHBUSA5BIU7Am+M4NDYvg44Rk6483tgCOEZ3kAHosWL873mOHE/Czyv30muZvXkTlOcJ/Oye5inwbc2nMfgpMwaGYjOFPL0Oop3ifnqvnAiQIu/xU1s1ucPozUCai1rfd42nqwk+n2XYj1tKfrL72Eyfa0uB+BXziqELPtNASMkre572Eua8xBbbBEWlcthwd4DQPPHDNqv5gZWZhy3LH3P+EQcZ7hjABA7O1S4NNCtc8ZKhKH1DiHl/ruNi4OgAF8/Zv/ioIXEmjcn89jBcSFx558Et7nUFpGmrQGMdOVYAiN9Im5TtXlcy491Z999QtRGXfywxQbaY4ilDyUBjJRjSrbE3eCC48O0aD1ZBTwvFE1piZOjekIrBzr3JV2PvNY6iQMqCTJ7UDYcjFk2xaM1baPHP55WJWeyhMt+5rMASySxtJz8Pkx40n+l3lVoG25Zd2TKGJ/T9pzGyFvAk0yz/4tWizKQ8FrjxzuvE8856TMhcKY8VbkDc68yu0fme9nThVbNH65CN9UUXKcD7lPwB3+frwss02y59KotDu2mHllTL+wjFERvWa9kJorCUnWMnXDWbtuvHpEJdXnOH6sl3rSQHqRCYXb6AQWgQwBpyIPDQF+ttSv//pvpHejYSEOla/M+mNWysq6dpmFEfXHWC42FeWUCYqmduvKr8uqrdkb52Q18N/873juMDoYS4qOcrHm7FRCosMvPpcOM/Sggz6u9okhcjaQNBDDyLvCKPWVcvTkWmBU5nIY88cZtzN94ax05123pX144avXr0kPf/O76WaoRUsxmgag/XoWzgMxhgzyTmNQlsZAQQd4x0G8/4JrN6X2jVCWEBpK04TZSwDD+/ZeBEa8TroJQBfduzXkRjalBZmNwzKWIxBH54GNp+fpBO6kHGCv3HEYIY1Imh8jlzIdcC9v3HBlWjUfNefgfJT8+teEf5+752/T4cMHUXUlDJBRzgaZSazcIADBJgrAOcKD7KniCzccWnayEohNq9gITUiATcOtHd63I+3d8kw6uPWl1Ieouxp8N197LRoRxMhuKB/Tf2ZUfi90HPKDKNtASrXa0EMPhdTcPRvQuoBBcRLGm/qrAbPnU0qun2TaPAdYD5Zb5kONNgz5/J/gEvrl+3rCsXNVwLXjeBD2s2CFLIo4FCKXLET5+bjov+KhyT0MUf3ISQzPPEQKDQip6JmDHG3rGTaDy4bhdiGGv+zSi/BUy+IUVSWpmVNbbcPuk+geHu1D5HJHevVVmNue9npV30gAB8XYKg6zz/zp/0y33nQzjkbuna3ydDyPHuIDITQ3MOR8BspFGMDkGaZhYNwVVS0cVPaWWTtSy8+aTF6PWMJYTw2fzce9nIatrz5DIzOhzk6vC8/dR6tQPZfRD7XtyA8fSnPQL59J8bmaa5qUYFuE24DuYZzh3Q3M+Kw+crB7O/enl0/Rj3QRdCyADetE65cvSutggEwaxoJ6wnYMECizq4wOlHCoAR2tJiyclobICee/6cZUf+llGAoSzAW8ne/E7gUOPJ5jz36Ufg8eoYGV/B4eYwVdytPhXgarpvBrige4d/yvh91hpBi+RZ3N1p4OjKmX/rBJ+KBXXX5F2rT+Ku49jzAq1cbO5VSf+Ze/TidOHEvXgv+vZDDzkf17gjLSIOePTRvsZz44k2qzJsF0DCk2lZQZ+4SIr5tbOSVw+Z27t6V9r7yQDu5EI4GLsu1h8w03Md8XomKkZ3H2FZ4qzOAcqdYQIXiARfhdttkbfkntnyIGto6UlVyLr9jDOWQzz8iztBzH48bOoU8YViE0E9MUnczo/4pIrWRmZPIui1oUmg3DhnnYggMiXjETVu8ni8EQptw0vE/kXQUaaItKhu49gPI1KXsdU9nDmvLnuMFOgsJVAOSsuWIds5bYLNynXaULQQEPOOitl5nHE5XMjHoWua7tWfbM7U4oU8vrZ3CQdXTMTH/2iU+lFYuWFMMDACtOb0HL7n7Pc8bUXMIozTX0CTHooPtFZo+doci8DiGTlRQ0ARsIeXzOsWCWFfjrkGM9nd3Fs+4jv/jhE0+nasKsjbRdtDTNSVv37EzP0Iq+mEhkFSf/UZkTPSdSG1rr1YrL6J0jGtBb5/BSnp6kaE+WKcosZwFIHoAA+wC9Tso993C/H7r77WkuBdZpaDo2UCieEQMbrIdmZsXZyPsMBwHL+IABDzW0K5bedVeawZjcoPiGdzTisYAMGEK+tQ/p5gra/yUzTxFuT9H2v+jSNamW6fL5T5n9ckAG3H+WzuZj6RtMfrSX7pZbb0XDsDVQ1Tk0V7ZSRsr3Vk7Weo2n+ubTD5IA70g34E0uXbwajesd6dmHH8aF++I8PSL08cTnuSB7SaJgJpRn2weWX2UFGmHEM7ApjlDs2/3Sc+nQLuR24X/NBqC48ZprKIIy8kWj4iIk65ZonLdT7P/XeKoC7XNzWsmWomRPlfUjJ6sXoVjZsJinu+eQUuPRYwZzI/h+tq9nT6VxVXHams+YYEY0F2CIuVGhgsRDd2Nbg1F6zFpVP2z0UShLMRVCTXg8XR5d4z4skvnwnBJ8BVEC78uhrEsf16XkFy0bhrKiX3z4GPd1AqNaTJv/PHQkxrm+0yTdx0ie1zIU4AAn6/Cg3q8qPf7YM4i5bMuTI71wQvFWNekZ6fGmGzelj/3yL2e0zZoYssjdXY9RgP4B942Y5owOhqxdCvhCAXh4Kyf8IEKRl9IrdS2bDg/muMYyF7RBkoPkYfbAfIZcX0LNZ+/+/emBBx/GQ01Pt7/1rrQA/cUnaEB8/InH0gKK+rdvujKN7tqdupELb0AXEAw4Nmko5pbMFp+Rnl7NCg7oUTzBBEY7SB5+gvraXAys79jRVG8+yPNt5BargPaigYVnaFt9QPAakYYfRgVwwuv7yIeWoGcxh+JwHv/E72h8RRg7RtjX+fL2VImskwIwo4re8LlLN6wDtWZEUEnjiTXIXQ6GggOUGx6CN3gK4ZfbkK6eSzE+h4zm33YVWOyWMJ3/nPNULx6CyEjcuGjBgnQBfKpODOx53qiKDSLTQsu2vhSWH4z1LNpvRd3pDsKbNSAmNbjhnlPHYWGTeD77ZBjVGMjL/PbZ6ToY1/WOhmRxjEJDruE1p3wZBZfhX8n9U5Cm1PsWkZsokDg3exRoi39PRcLCe3KddtTWgCoZ8mVwxUvP5QAJtlKCRN7CX8YpmFv1Y2RP8eVpOkEsPka4JJm2H82CYdx+aKFjkKowaZjFUsYBn92t+L6nV+7x8cT0Pf1xOZhATyNyqbb8oJpyGMFqNm4DUgPT8ViHIdweowX8ctas8xCzkdBKP9k9hFfYQgj4SlC2olnT9/fAIdz62C9/OH3wv7wndCFmkMvs2/FCeuj+f6BU8gprNgTYZEMkEscY9vQapL0g0c6o7MBjL4QyRRg14kbKt+F92eH8Cv1QDmJbduHKCIm7YJFLG3MWlF2vvUDVx4lwZsG8X7mATlxCo4P0ZE3nkGgQZVMrn/eULhWy0oTHttTUUJNyH40AIIzbXwXyOcF/PTBnKFBpJKLcgf918jwcvVp+p4q1mUbYLC/TQdzKfTsgYJJnOYpnq6TtvU09dg55PaL3GjqNsuhBUMegj9VAHKZ0GiDFOKBRHSrGdeZXHsAeeOynM5QHQuOCWpYRmjPbZNPISPc6Zde0z52bFoL8zZ5zAQdbazED8jVG9SQ8P61PUucKmLoHdyL7zBQ5vZQjtjJalxNW431PfntJzKXsfJSdXKOCDjd8kPbkUSbYbXnykXQMZoaM5kUd89K16CzUOl9X0OANRlU2KIZRuCfjRMueKfIoybQalIusl5IxbANhaVQR9uXQVGNvbCa/w8hFc/xTTvnw5xqV4UwglyyumEK8v59TkHczx9BxNtCUovWDHipifdvq9Q56KlWYwttFS0zBNrEnyy++FxB7kespdxZAevG9aHBkkw2B2A2weWoJexZRI6yEzeKQ5wMHDweLfiGh3F74cBOEQNt2HaSV/XDainaIpFDzyDBOHvY00LbPfOrj6R133oanEgYYTN/95jfS1//xH8kJGeaH6MrokE2ZAF8YUwh2wtWcAeBQC/WnkvzIfDBEbmxxwUvl7mqCU26jijDNArOs9GmFtAG7i/yKHjV5i4q5ON+L1w4D1/eR0DuN3pGiiuoMwqkbYmPm0a0oxaorInEVwzvrL0GDMmCw+GtdVN5etO4YHsfYH2hSdDmEgq+zuPi+7fWTyihABxskNBvhuhDFAx20bJF3rnSpKH9gU5UYX6WHKofdTAAQ2UOyVzSSs+wTOwPU+TfKiGtlDxje+/uG7P7d+iJ17+j03bBpU7rmxs2pbfZ8VHbnk+KYW73WqDiRAt3jl5agiNRF8rj12efOG1UACwWrOzYR/zb8cawnJEqLZU6XP0u+c4xOypPHDqVXn3mSQuBxuFRAkKj5XHMlqFaETfAEjbMj38jJ5+uMKsK93DbvyRWGZQGWrwj1wpDUteN7fF4UYl2/CPMyP3EWMH4TfLro6uC65eWVOo96XAU3wxA0ntg8ucUkxGYihFMTPedV1qkCVmejGVe7KZxwHkblvZCfRStGcBnNc4xBCyQyjqGskx5gS7TxO1xFo9JL0VrC92aiyTcLsnEVm5DjnTlPR9MS9eK5rsPMfJKcu3UncsU9TAChe9XT1/sOjUSYBM1109Pff/Gz6YqLl5OQM/y595X0N//7y2nb812h1jtOzUi1qRE8rdFFsBeUfsNT2Jg6k9E89ZREXBMb8PrsdiWfCpVd1rrKBj1oUTVKEbBGRi7VoG9x73oZDZl1NQVo5HX2IQ3z+7H5OfW76TMbRMOwWkIBLUKqENtCIf8xa7DnQrmfVScfj88JVDeyC/dbxEiZbODm4X096GulUgFaSCGTwaIKlX/XaEOWOzx6FhBSEk8phSmJmbx3DMbgTe3oreG6p3jfWiKpOln2GFZJp7OQPsI9eMB4CEynedT5AZfTKnINrffTaJh0CN+aRbA9XmtUz3L66akMgzqgx5zAqHYhUVbjBwOJh4+S66dhBQhgYsTmxLKtUY0o76Qik4pC6AMc6txNXrU7jfNw7EHRqDZpVI4BNQdzUQKoiMuIiwnk1TxBNnrkTwVsHgYFiTWGA+juC16e+ZUgiuGooi267gJql/s1C91wXVGA3ATHxsDy10LJyd/Rs/nQi0kekee8Bv2TfuqDtUYV/D1+V5lfjSxiaGtzoX1OFcV70rDCo+fNUPafeWehc+BBIWXG+hefOUJYOcRJOUOqESqpM6G8VDI9sId8SiLuJRdfkk5BMD3GVJNt2/elg0e7MRZ0ABFwVGcvNrxfaD+sWjwvfeWLfw56i4rs4MG0Z+/96S/+/B9AuqTiEOoSBvn5IxiMCbhMeDfaEC05UnjkHypk0mDdB+hYbz8GcOGT0UAmWH+lFeIZ8XdDTq+hhhy5gYjAepTNe1O8h0KgkoM93LKYDoP/MKrTeDCfbQ08RtvR/bIXLML5qDvadTEC8wZ0kUN6jP0U9b4g83iIZ8TWXjwPU41WUcwZhobUrGr1okFKALigaG+IKHnZJkMPNXNpqVzeZ8yE5r5zacbxOGIFjtiqClpXDMrgvuvsFI9QPoNCXoO8T+tYl9I6sulNtzEYwsF2M9LVay99vVE9BxUj+N+8WTuh3NF9e1Mno0JqPX2VinL354y80KcwD+RuMaxhErnubsbZoEPQwCZTm0BvNcwc1zOcRhP03pirbdq4IfTTq/R0PNhcVM/vWQRKkTudDWKqHqoQdymMSh3zmFsVXxkM8Joiv7F7lwcYfU0iVvy9GQ118yRXRM8kq9q6UKjQ8mWfVUCnJsthrHpIvZS6GBpABhJ8z6AhmQM4eI0N70MyPHP4tA/Cz/PfWdBGQ89GlYVCcxu48PyZyNP0VDQLYgwj5GzNUIkayFtmEqNPZ5PuRRfCjb0M1vZRRugcZWCeRd8RJJO6MDLVjKrYmOaX7rkpgKHN11yR/vwTv8cklQGKmEcIER9Mn/5jpiGeYI4t11RFjqEBqFFvgp41OVwHp4Q4tohN6HwydpYDzJrZA3p0J122yYLhf2PBru+nUEotM4CS3A1QWzDrYxg1rzckLGuHvs8cQiPXS829M4Z8XI+w9AAlhGjTcbO6Thx8FrVHkBfTAHL+m9l9OfXO12wrjXt1BDAkFLQEZoDWNaoaACjpcPVETz7LXgw5DhLubZww2/46Q18NK+cFeSCGBd0BQj5Z6bLWfY4+93paRpq4P9tjqg3vuCaiXtKzs2nN5RvSlXiqMQ6scb5/1ep1rzeq5zEqvZQX30gMfBSk5xA9VQ5Qi81vZV72QiTHwsAsBpt5kkU5Qn1rGBXYZpjWtgj0dXcxTPsYtI9+RBQ5KTCqBeZU1wBU4P6j7SOAZHPF7PX8u7mU+VKWezbMyypJMW0DgzJ5jL8XCJ2W6Hzi8BaFUcklswt1RDUdGwklupYhGNcuXWcWjO56NpihqA8sDFj41/BM9JWNeoadrxCIPVI+EL2geZg8vz6gdcMXH7yAh8RV88swLAGc8MC5LhWbRem3MFTeszQqrus0D3ucULF5djsd4eQs8y8InXhb1xeS184C3NkLe+LAoWPphS0gfgAxxximvZ8cq5qT2UMn6nEY1X/5yR9Nv/Er74cxcJR92pueePTB9IXPf521h3yqN7YFiA3naTzM6yMyUNCU9ZB5YYgWWoYk/uaIDjyvIs+okwStJNis2fy9Np0CkXSS/SgGFp4mQjR4f6y1EYPycxqX+aMbs5LnbdeD0l96L5+1xprFdE4Hy9vw2AMny2u7yfNzdv0EqdzoPiOR5xi/KpdS/mQYis8nI7ZGCnUcNgr5aGDeW9RTdRaG2uT2g3jm0FeJfAFddIzM7gmnSA5jWL3oAppP+vn+qbEdxx63cAY2kcIg4Xnb9rPq8svT5XQPj2pU2MmVq9a/wai2vZxrKlxADRvhBARBjcp0T5ROON1Tw4sxdPHknUFy6tSEV1G9qSFuX3pBB+EuDXqw3QeoVZyBwDiFMYxiVHOdpE5i10Soo9xyhEiFUeVNL0bKBldsxTwp9CHKHIqFVR2WBSznQRlbu4jVDOOK8KsQ5cxQNkW70JNAa5vFCTUoO0OdJoLbbuYht+MJlCk2tvaBxSwmUT+RIoxbea6RmDOcUSD1zatjU05L/XjfEQzXU7PGTWmvToAfMvc5/V2v4suTPBgVFmvNpbQB1k729Qj32UDup+yW3LUOuqKH3dSUKxYuXBxM9J0IsRyBNrZn/2FysGnM6eqm/Rs9RjZPeFQMoZrC7v/4jV9NP/XOzQAWnXiq4+nf77k33f99JmEqikKrRj8tFY4bMpAZZhif5NbqGOJWimxa8+dAImwyXBVcmAHbwEOhThk18iRHexo+jbOGkq8deaMXcN3OAVls+jLU0htoLHoBDaqZNhXDS71FIMDUiexydq1krBiuWUx2vaMxtRj8J9lVpE9QyDnAUbiPsoQHrfr27g/FgWDJ8zND2xhHJKHWkA/PJBo8g41sC48HgsV8D0xFTaN2WbaqsKjaQbyGL71gjmzcQbw3h0QtAM8U678WRsUV19+YxvFg4/z+BrqR/XMOUn8W5kOEU7yJ41G6qRUcPbA3j0qJXCvXGjx5hHH1EE473LN/d9qzexeC86iSMkZnkgc22Hsq9UOVn5ThzUKNQVSUSHvT9ddG41g2qky0DBqsMK5gQ4AF5k25uOtChSKtuZPcuiIkjAo9T8KNXqmeg3rswv0BX+d6k5/rwmmEEQIKLWk0vI/giCCDarW2oFtMNkGOzwh+n5CpAEUWfRFW9+TTK1nwVqHWWD3ykBgHZHFUwzZPywhY1MViC/OxBcvDOppGNcJ1jHgS4l3nLl7IcIVeZJAbASrmxRR317YZGa3DiO4fYYD2QULAY6ilDo0iE0at5AjAhYanorigQgf6fp/70z+iZAHsPbwrHT+yPf3D3/xb2rm1K0K+asbgTE5VxkQUWSH9MB48IGv5mdduzuO6+bMB2sU9AKIVhYNS75tlB6JMjmz3PAyLTcWaDQCb97PZ9dp6u1DzpfTgg4j7jxzIzwU08HAL5SpCM7yW4bFaHTOpb7VibD5SjSKH774+H4A2c6rlMYBheQrbOV0LKGCvWA2Hop6qh3Z4kdkYmm54aOcx7y9IIWjhs/bLco7M8rrw8hnscj5VaOQXxGyfmQBGAFb8Pd+/NTtkJjQyxVrJUZ0dcOXNN6WbGRE7bosNn33lqjcY1XMo0mr5PqRmNtBJpn4cIa9SMUf53fPshZxvNHJiCWzsgpXc2bkvXXKRzWCEfiePEXN3Y1QnQ/YqNjeeqoXEc/NN10c9I2pUGpZnokYbsLYggqRUWxgwKn7P/2bpZ2k4hpyiNiJrihoKa7ORrbkE8hbPMv8JVCxr9uUhbU63yN4vfhyoIz1DLLTF4UhWBT/0ZELdeihaLUaAz4OdLk3TWB0mgUwMCbVel3xCT0Y3pp4qBm6H982dzQFQcHNZcibzVA3/hs0v+ByIZQiIAAAgAElEQVRzqUaklE8wJbANtdd6mNcTIFnTeb9GakDbduyIETJdImesYQ+w+CCb9hQhiuGpIJZ5ynrW/lN//HHKFvXksDyPfS+lz34ShszRUUAE84c6NnNznCsD5ESnKXd4QImGms/UsMnMDd21TjAZxFsNw0OUqGNo1Ea47GHRC7tBr98AFG1oOB7a8WfDSFwfp28YQsXtCt8a6rFGPmk3uhs0JNvwLAISHkKt9Eo1xjwurgFvbXhVFfkOXoXNLrQ9CJfQTW3uo3suwakW+ra8viHW4AR66IJJfoboowe+e3YQD+1nBgmAK6lmbZtZ2wZCugb2pBMSBSoc5lDKjBst2fKjHLjhbOSidn9z6ERCjPzcCO95ERoiN95xZxp3VrJGdeEbgIoHHnskvfTKlrRv717E76toNV6KzBisXtE4E3lPeZNtk0I7VdkASiXvgaZy+nRPWrxgLnK4iGYCVii/dRoWhX0syjFr4dX8zg2QHpcx2sbCm8l85GoaSWFUkxFP49n0DoYCwq1BdyicUITB/j/JqLlu4CjMqBOFiZY4YqYLBWOBTSLCNE5ynnXWs5GGYZlDBRqXcyoFXvRMonvjoVKUaTGhvMSa1AEFV9meUaBBNhgaFuShcRhogY6JlGbkL9NYg/bkf/lSCkajUia6g7WYRvgzREjSBFo5g8r8GGvQiBad9RXbvg1BPTHVtBhmIIPXrQiN/DtFX0QmZaq872d+Js1k+vz0iWMIob6Q/tef/CWNoZYCDOdEtUBpBU7MkdFBj9Z/PMgZDg8DlMh/OGT0XtbAhsk9RiXZcuUicQIAwxi4Ibn3G4+B91LvrikMl5+TixjCRb6FB3Gt3Kjm41V4KL2USZ1RyADwuuieRqTHikgAqFoDs5M5I3l+CAcHG/x0HyNoza14lv14LVWt/CzX3PfVME7j0ZyoMoP7yCUMIwY8GyGjXnfC+cWxnY28KPqSL3bM6+AaFAYygtHzc5izLn2Et+Z2XruD+Ewv3GUeovXohVQRAi6+aE1af92NadL74jPXISUXe7BkqX/yc58NSsoixjJO4+Ir2FyXouzpcBfZvZGQqrHAf6vVpeOkrbTgR7dqJafAUdA+jWqCnpr+cMdA6cavPjjeSwj98ksvThvWrwvBSBsS3NRComFUgh+GW+Gh+PK/kVPJH8tUo6ibFrCDyKO1kwpOnqgPFUaVXVV+v7L/SQ9oUhv5Fg80qEiih7aH65n4WS4i54kieitbxaOZxIKmjBH7kUT3ynKCIV54JY3KafO5RpX1zXMuUl5HQM3FgRRqQBixMPpcunPHOFzkFlazOWVgyAppa5sDRekUunK78gPlHp3X5FTLCfMZNm8NeiADGIS1vDvvvAMloKvQ9aM213g2vfT4w+mv//xLrB9EUzag0Yeb0vucCXOglcF8tj9EJzOKT4ZsanC4vB6YehbXFtWfgNxdR/MYswqTdk9vjdXNntkrGAZ7oiQnGw6OgswZwpnX6nlqDNnwIIINHm7+bmzaAr3Va2nwdjK3YVSuqUbu5wnNuyd8fn3srVMc2n6u3sNcy+uKfjLzKw/NQL0sl1j+wSh4rxYbEo1gMCrfy/tyEkw9KUAT6sDS7pppfFQezkPXWWTdfI5f7g0P1qxn4QFAQRsGxSUbr05Xgf5NYLSS1658Y071yc99Lt2HoOC73vljMbryKdjG62l4k11uQdcPMbEM6w/eViRBoVdnz87JE4cJ/dA9wGudBl5Xxkl0yAcWRTM20jxg47fc+iZauwnZNCh3ne5UA7AIC+SZu2xJQJ2yoady88caZV7fub4cGQ24/um2S5f1kyKsi9eZW+ldPbFKtkQkwbZnFOwJwRD5fYa9wT63M0DCrKabdQ5Nbt1o1j+yH5ShbpypHp0nvJNLzOkCUoqv4OBL6vVb4aHEYPROhD0mwfx9Hv05tQ4cc22VFPZkpu7jKNBWmkN3INPVSYv2fEoRJ0/1kTcgRkkOaQjSZwcrcnCDGJWo1U+/56ciAljItI3m6mnpe1/75/Sde77FVeRJ9cLgx8mRDYcdJFcPA8Iip2SxGKxh8x2dwK6DXtU8RF6m0mqZmpaFcIwkPFyakCtzwwtBnyY003O1YGi5pJC9i55Zo/ErRi2xMVsJ/Rs44fUSQ46S5RDNLTmZoROFew7oqIcWua8gST3hZj1qS4IlHnTKOkupE0gIlA7j8Vm7XwQiLKy7TwxJZeGMAuMbsvpgXYMMIinog7Iw3jJG1KpkRZOtoaFrqpH73oad/XhV94n7oZqu4/FJa1Uz0vprNqVb3vb2VIHalSyLjWvfkFP9/de+Tpv2ixjHsTTIabCMU3Q5Ex2qWVQLtn0snjer1bpRFBqxR4WVwbYo+iJDNooYfC+/r0yusbDkU+FtF0iPNMkNv+3OO9OShfNZnFynmmbi588CQi8KvHoQ85so0HkGaMnSlspQKoMUjolU1CQ8FT/LmUveyJnZLoIkEJELjOGddP++p4Yl8idkqwfj+waktnXEI9E7BuCQQ6PsI3MYqjcKzQvezJDBEERwItghfj82Vn613tXQWWKuoz2HuEcZKItWLo/PcZK9I3hqwlPJeKeVmzBz9579nMg9cWrvA0J3ykSDIRbr6ahWJ1c6TbINLtr7/utPp/nz51AL7CBWGkpf+PSn065XXopT12sXIXRjnOK56CHqCefaAAgMhQRmrN95Y4ZQdrbqASxnuNncjCJnw85cLkoJ+mhDwtKDGKrVUxLw1t3EGbLOqGqgxngKP9eN2iANywHh5IgZQRVpJF/lWuPQdk1YIzez4aQHWjvtLyKPTfxuHYVZowJFdAzZRRb1JiU5IROt83MZJNfyfaznGQZaEqnHYw7joc6ilut42gAsIprikHSsrYTnQHJzTazUQxF5DIieZ9RLnqaY6sVXbEhvv/s9aYrnJcR+NTLZsU/K8E+t7JPwtY4eOYjAIJuLgu6YhoThSIr05r1Ie2qyZRt/Exw6xYGa0BTjTSdRFT11/DDeqj9oLor4D9F/k09vnjffu2LdunQrqIna4vK7DOhF/V5HmNVT4aJNPH3AnnLuaPOAfk5pczs3Wwvt+XFtLuk5kKJop4iirxs/j6bRYHM9I9dD4vOK3ErPNK78VWQQxWAxf1ezKJqLwmDDmPxvBkxiuJpcQjZ4htGjPbGgTdk3lIGRbFRZdWgArl8LAEUbwpoKR0cln/cyt/CYMfzTWx2i/eEYnbkWYg+B9lmnq6F/zU7kUQmfbmA+eyVTVN7//vcy92tBaoLDd5Lm0E/9/u8iZtUTdTghaFEvD54uwKPjiLGY4ekBXCJhe/Mka0l+L+YbR1E557IRtjoelojD7+mZbcYUMBRBtGAseONYIA1AVFSAwbX1XBFWN5Tz89WszwP0HENkfpQPaD2cB4A1oYgK8PoWqYc5ICTiCsHPoaM8hktIKeLfhvP1fGYzXlNDsqic5ygrPe2ssap0igLzcYRmYs9wOxpuC2GbJ8gktbqzOIJ4rPxsEE0Mry0P3bBYjow36+H+U2bC+549a04UgC17OBR+Nb1bb/+pnwao4Hp4jletfUPx9ylGkYagP2/STAJ3hOLvfpC9CmtGXKgnqTese7VKq1u3U7ipHsumua0CIGC472Tqhes3hPE4UX4AKN2BbMG7My9T2YcHfPe73hnT/QRA9DDZoEqeX4bUYzBAIIcOjMunp0U5tRkMU6pY4HaKox2IbjST3JYdxBF2xYYPiwgjiMHWesHwVvZkFY2NRU0iiKkOGyhCv7ydYrkLpDB7oHwfghyZpWFcGhUwc0TrGDney0ZcRIPuLMEdveGosRYHUTs8v+mAPJOGPTYt8kf0y7Nj0qnqvOcudShA0+oIl45DUxJEMUmO4eIim1yzhNxrrr0mfeAD/xVC5xwMuzK99OTD6X/98R+gMcLcrQBRzPccgsAacfqeJhSUcRIHFdc/wGayT8zXCTrEuuPZ/LfG4roKUIyxiYLhwGnu6zzk5EMKzxsVGJr5O6HJzvsGFB2EgbxmgkqRJ1lA1yOy0TU+vXul68BG1sCsCWk4hqd+fuTU/L4IoxGBRloNlH7Koe/sw9kUzhUg1VtqdO4j2fWRO7v21gO59m6YFQOEnIaKAigNkIobGsn1MB6HZ/SDrBq1BGmWz+sFkZXyFiGphmbeC5DkdahVQXWDEUeb0puZjjJu8Reju5KhB6/zVE+glZbVYjk1OSmOHzgQ0+lVrD1j5Z+b84Zs7ZikAU2SZr0KPIpXcPo6Ma8fOP00p2E3LQs9sAIMU2yVyGRVkJp4QIPpzW96U9pIn5BeztzKimvA5hqT7RxC6nwJcpjoxmAADCp0IniAgcTwIKxN+HRnEQJ5CrlAshuCKClHEaNyI5rvBPcuTmHDvlzLKnMvDSHnU9FFE6dzLGR4nZIpncUy42dmXHqpMNyMYAaqJpcwbC2rqYpSansalO3ZAhat1PPMpWRS2DE9A08bhE89GRdQhfyWIeirCF4ajkzCTj+BNFYJFlgi8KFPkYuMcji87Ufflm550+YYCt1E3nHvN/4l/es/fjk0W33TIeo8huIa1ky8ex3F8hCw5DNH8T4DhDIitJGDcq0DJPBjJPzRcyaLwNoPPwh9d8ANDUkGvhsz7tMQr+hYkK5mLuxpLsAg0yXzKmUn5DKGoWAU69msUVwtCLt6OP+IIhoO6tWkG0UDZmZFh7eI7m3u3dphTDOUjMv6RmcCoaq/H3VN7sfHM4O8yoKzRWjJ0IrmCHRUAMLU0Us1G9S1FSRbLfrpRAneuweP0+tFEzXKaGi1OMx+0gtWOPaW910HmeGmt7yVXi7VaivThjVvgNSfDEZFOHwMhHGOUI928WDHYyMjTg9qZFW8mh8qgH/h8iW4/CoEdHog0OLygdL38B49SOp2Ea4MIIDfJwtZOBswQvjTNvqBPprxaJP+sTvfijg87Ar5Y57g6uF5AptHGeeGpxKV4r0xzkBghK2jJkXhktqLJ0vXsRMRV7sjJLgahuRphYSFwuEaVpyQGdCIomCgcQXLOzxL2Ud1vo0+oAgeXLAsgrhaiMy4sPqnwphcsajEuLEM5VxBjdQwMj7DepLTFknKiQDmcO90r0cPkTCsAMUAp7Yxvx3DjsC0u3jrth1RthigobC7pz+8qweEhiBaOGFCijf40Ic+mJYvW8rmQPuPPOlLn/2ztO0FRVBz0dyi6SDvr8S0HsD5Sn6ma+Ku06B64dt5DXoojV9Vw9Lz5i5tNT4sgsqyIJzj8DLnsH5n4h8ABUYiuijo4SiGqmhiLfmVRgqErzIpeB/X0kF6PuNorbCepFQB3sXCblNA+LkPy8+NSS16tPCmtvPgTfB2ostOR/RGhOXz9JZSqNXIX6K1MD0y5FyjuolPoetuHrnywqUsP4cO0nlO15xNH9tsmg81Hgf7nYCOFUZlquAzjENeby2Lhy5h7m89LPVbGKpwhnWZ5D3+g1E9sf2VfFpxMju+5FjngdQJG3oBm2AeemxCj3qCGWgOSOCs1ENRxxgfRn+ORdpHqHgAjYIeQpVTTL2w6NZPMmryPyLEisfSg4ySlzny8UfvfHO6DHSxQmOJdufi4uWfCW1HvYoNFDww4yxCjzgxWDi8gLOCo65A3uY8VxPfCWtL0plIOs33FDuUwCv8KksgOm+FyENJx02fZZujrBz3bv4lIJmFXybQWAhoXkQsyL3hfzJqWRiT1hyD8Xi/AMp8D8GBeO+s+64RawjN9EzNAlBwhr21qenBCKkJgXxzH+85iLJ81o6de+hfmkfo15P66DgWKfMUDtSMDTpCoj4HdsPP/8KHIby2pPn2OuH1PvqhD3CwHYGHCeNArx0hI8XMgiwqQTRa+qNMwInLGp7GoI7SFNnDQAJraXr7DFxAz+KmbPfwjzWcBgrgrZzuCqPqxY0kvE+NK9cUWeMQXs36H1kXRLGYzKAQetdgLUILnvhMIszEAD1ULArbzGg4aQwvE92fC7Wb48hJ1Liivsg69BGmGdZbOBaBrMMojbi8dgvkFtPNlc2DtiCYc5K0xLB0xbIlaeOV62mgBVRzqr2TPDh4BOBmckD5+zF4m0O9D4DHPZC9LuitX1zj5rfcjlHdlfrYb1N4risvegP37wk9lXvC4hkntC3wuv6FtFJP54LP0I/j3Co+mdNoMGR8J0c4BRk7eYYHtp8en0HEDHsU3z9JUxzSxFG4ZIGH2eyGchGfsykcpHXxisXpNgCL2Ww0A4lgwgsi6KEMA60f4alyc1+m7mhU1oryxi6qIiQv1ipO9w0ohErtyZAHYiRJqihSNSdqPe5flrZxfhAxDekidMleRdQpC9mUGtlZUWfKqegahqe+IZfJd+mZAnTPHL9oI1FMvwgZQ9QkQAeNidBPoRpe2LFgHmqzraB9HDKupZ2qGJUMCTeeoZD5wQhefdeuvZywrXTaMnWdoq8hp4ZnuDYiux0Yfj2Ezg/87PtJvhl7g1GdQqfuV97/Pvi1A3HiWp9RabZknNip7MnvTfis9a5GJzymKGUM4C1OBx0o8/1cdyH8SYzdUNpN5fRHOXx6BcM7p6BYMBeVFMUUvBFNlP2u5w61KBeJz9GYfBYNHNB+trmOzy5gbZFBPIBG5FfmiDIQTpFL3lNAKjwdr7NONgsuqQ6gn3roKDWzCdgd5mWidJHjSq3Sg1CmcBLk7v2dae/h4+jRU8aQNYS23+1vuiG1EW1V8Hw9dE4RZQ2RatQEsEPNTM4gn+lh55f5oj1p3VC5VB7YzHiid9793tSFQQ5jaJde+Ab07zmENxxArCsVVK4mPHFSgpvwDBccqDL/PSu2P4R193YRypEscoGThCQnjh6LZPb4ka7gpw2S/I3Zw88Cj54xWfS98VQSMHHzrUCwF114YbrlhutJqh1algcs527egvMXuYZqPCJNasxx8ropIq+JEyA8g7WYMYYiD7PhxukCVZHLU0e0Ul6YDWvG5KFbEYudqYC5szF/ReRrUlrIBASAoGZdeKwMEwe/T+MTAQ2Srjy/bEyRjxYaB+PhqbIe4P8l6z2A7DyvM82vc86NRiPnQBIEGECQYBSDRJGiKIqkJEoiLdsal2dGLteW7QmurXXt7MyuZ9eerfLu7M7ulMdTtmWNZY9sWmEki6ISCQaQAEnkDHRAo9E557DPc77btIgF1SIIdN97////TnrPe96jBsMY1yzxdzsj6aZOJEkxS1Vin41Iapqxognu2LjcwouXOvm7SqIH4AwOwyBQR5TwII7h5WeIVF9+6aX00ksvRm1bhXTAG+iI/+G//p+wEhwTr+G99GJjNy2Rq7bOTZnsGQYkEXWNHV7RTvDhMoeFlxmkYLcR7DyacLr9yVGcpSt3ZLnUkHb7WiKEK6MxOkCfiE7Je22kWQFvVgCIFYqYkHgDaa1ARIxXCPdzPUsYZC3nTQP1cxtlnbtbIcrGKtuoT0j1VDpGRNO6a97zxBkRfImvaCqjHMX5qiHtK2XwcgynfviDE0wFQA1jHdEYqHY9mh6P3ndHWttUS/rH86eeNcsREDINHaQPZtSO6Ej0s0b0moToh4nsE7zmHfc+kH75H/8TUnGEPpkHqUcExl8fQurnOy6mQeaf5Kq5OKwJC14i/Vp2+KygG+dKk4VpaUjXUEi6GpSkSlz6FBvLx+nYy0O7CvkzRiOMGKRmTsnO84YTpH8KcWR9CS6Omyr69/jDD6e9CJ6UhVHJdsjMhnzKC4ZTIGcWxUHPaZwhJpST+D69qPSVWZdd87WEFkHIWVmcsnhNhEtqzwjphrtbQ5jFN/B/hfcJqa+C4lGkgtY8bvtz+QJvZ1+sHg8pRy6GIoXSo0f1C1wORTK9Xg5YbAWxBUDxPkze38wi6t037YoiXSh9nAMgi0I5AuuklYHDBalRfKZOIHUVYD3kM0BNRgIfrPD3EBCv6OHv/at/lR5//BPcR7IIwKO/+fM/TV//4z8J1oWvaUpsamYt2ggrvxxuprLLa2Fe6PmjLola0WhFVHL5wRhpO8+xkteXBO1BFwhQttuUSGqWOps6LEnHImzh2+I0OYOUgYncLsmOKnqMMnL4J1BFp6ZF8QpN1tyodzbOoUkzIUoFfs6xjLi/ss0xMLOWYLVH6l5AZrk+6UayNuxLahCBGBb6fzN8hj6e/4XOHgZqASSM9lzLxnVNrCfdnVqqGX9x/s3ygKzHUsOlD7MEmB7aD72UFp6tVS1t9MuaQzbAa3e3820HH0gv/vrXoIwRfD5cV/4LRjU23pu66Is46lBPx52l44TDq1yAikJGKg6YDUzImCNINs0BpS6K3rAxepRo4MMeQJ/OvsAMB3uRQz2M9reH1Yc2zvcVodNmHu54cp2QMg9/FRLHzzz5RKjYFlHDBBGtgER9uGHeSCBNCeHFjFHlRrClWCY35J6RegXO6cRmQG5ETgeBys1a+b8YiZc6hbMIhkDUDXlToM7a/w6VHIEJGROwE5Q4cwGDBXbsjrIOChItqWhsxFjB+/KAZzASTKlE1/CYAzibSQx5DXXp9l3bwstr0iOkaJV6P/f7So3C6QgxTwud8+CvdHbxeZif6kPIn4dmWm3j0v6d6FQDoMTv/8H/BvULGBfRl0Vmk/78T/5j+sn3X4n0elR2N2lwDFOSprWypFrPPkbdVFNdhj5ja9QFQ9KX7Adai2JYzl1Fn4qD2UgKtpZdwZU2QrEkmd42Xic5UBM4Tr83ZqnUVImUPU/wak+x58yU2awi6k1pXJn1rBFmCpGLqJlX4ro0cJFEgRDPh72hmCRwitiGrGkkTq8eulFkTwVAK0AsnmnQm0itJQeLCOospniuYzj2C8yj9bIeqLaRpXeeA+b8br91K+tE18NAUcVLlg3/dqew9ZlLFlzoxjMcUVuDeyn6aZYhdO+AqcvU77j/kfTcV/4xnweDzs2Vj0aqifPvoIHWyEZ019jXpZEhRj86L5CbGqdM3UyrmJBkTmqCtM85q0UO8ASyT2NMgs6RMvSwcHkUJCl6KRwUlVVtZOrRxliPUgJcHDAvDOgqEBzh9GUO3G0QEx9CXdT9tzItbMF+uJgtwmmYEQdfK/IlAlYrPLyshhSagHjIEIcJMq6iIBqadpo759Fr8pUCfBDjcrlbgRnPIRCy92FEiohTKRXpDL5j/tkgnQaSKGAjwTITeQXQjbBZZ92NHhBd+e9hGeGkCmq7t2NUW7ZtjmJaEEToutRBOgwoM8MdrPT9AYo4ZCoozWKd19nBW0J/xNrCVatCz9KDNu3Ylv7XP/hDNjPC1UTaawyK2F/82X9KnecvRE2px7f/5GiDNUITctsV9FiGqXWHeFYLwPpTGMQ1ELFRpomXSc+rZbNTcJeZDdhE5TnUQr6tID1y2XdzU0NMG9hXHAaWnuHAWivrFOZNJaPZnZ9HUfQDvS8alchodj/RljCXjdQbEMTUFQBGp2cG4jJrfwliCHLUY1SBGDpWQqpnpDdR0TgFbsyLY8CS6xTmD8a72zNFA3mtSSL/m0dPsoRvEjS1LYi8JShN3befVUXt1Hc4aicmJNmWwmaxPeLCA1eslsZkuK2Z3KDOTWl5ojgQ/nzn7felg499mjp5fZDLP9TVWmFUnP8//k1afc9DqX4PWDs38urVi9zwi3jq2MnAoSKKAFIMX+8BRmceR9BByS4kn7yBw9RRPTwgt1N4I/UIpn/y2WZIK8YnqCFcgcKBcvoyFjBzc4TjNbB79t8B2XYfD1bKkVOkuekWpU7UUDwM0qvcN8pk3FDmcSOf+no8QA1NWD7IuHh8uWqLvLfTwyuj5wHGmJkIXmpkAZlnIELY21QllHP4HNJYrLGF86Pxa7GtPFkwKLL2Qii3UmsG072A9k1qUKR8gzgbf0ZhlFYYFJu3bo6UKjhlHhAefsg720yMRiqUGs5lJRy0boRfhri/ff2IpfA9RqhSACMXkA1Rg22H7Pyv/5d/m7av35iK0SLvvnAqfeNP/1/qXaKWYyEc9l4K70Gei7BkA8IuVaQwVyfnUxc50RRMhEX0MNwZPAmwNNaNehMpYwMHqVFGPjWNEWqJKKiOo2lBOQ/MReBtIGSy/qVOjYK+Wb/597EYEEP1eUhh0PhyCmimYeaea8/cl8vKUoJEQQeyQWxKLQNexNAUm39nZd/MxjDyBX3JsQz+LviGAXDAUhfhJNX2WU4CXDjiv26LGoqV6fs/eQsGBK/PzuRZgJf1SJLdvntDaqliq0jpAg4D5oR1d9TIRiuBJXuPpYF4Ru+W+xFpfzA+1CvkWto2p8XG9WnvgQdDVObjB25YpH3hd/5panzo8dSKiqzIwbnzH8AD7CDseZBF4ahFUN4Zopaa48NbeOrhFngQFXjtaxyCPpjVRiWHw8LrxuyJ1BoeHEACnc5YmSJLIhYwc+9nKYBlwbdTGN93z11pJwevjIhULpoWhpVTiYhU8U+G/UMgRp4ez21FIMYT/OHEMAYlvcZItBziInILNSi5ZXkM3UL0w8UHWo8NvgAy5BYqv2aUy3l6NBSj8SzLwEglYJJrO5GnMEwJs6YMXFM/6YvsE5G3SL9gPGxiIFFSqa/l1GklnrSKQtp7ZQTyM0rtMv0bAPrtpN83RL1aDXlWkEXDcm5IkEORzd/+nd9N+1gOVwL38vjbP01//Rd/zCFjRFx4nma5z6OfSGdDdgnQYxZjvcw96OH3c46X1IK8GplMySFBj9MYLaFpX8+hqQmeHFMI1GE2W400onTWa0rMGRVssSzxWWaInOZP9gXtacU/OhPL0hgbV00qS50pqmKkjyHEYNtk0UrrrZiwdeYqQCUX4SEoo0vn3gSsburs6AfRxnthFJNNXyt3kGi8Imk2gdEp0VxMKjjITNxhRHOWaoDJHeykVjq4Z1fa2sT5mxygEoI25j41YXgjkg+df7s3y5ZLyARgbkbTYIcEICUwQWN71cY00bKJRQtEbxz5//Uvv/rR9K/n3/5eannis6li525qlzYBfDMAACAASURBVOV07Njb5N/XeDEPkwgLYR46/ygimfPc3Lg4htbyOkc2UnAAgs0b0cJxZL7fQoUDOANwEKAFB3HWVAejsp9gzuzcjgBFLanNRrz5nbex+kXWARYnLKxR5UiVUzYjnYYVq0kxKNMla4AVbXWJsrmmymTZFanobFTmjqaKpiXZicaDMMW0yeT7mf+7hIFD48n4UL3JGk1gxP4LWy/0aJFOWkPx+aPBy4Mew6AGuQ/T5J2xwMGRAZu+UJPWrYOfhyFZrxnJFWqUhmSEku3t64uallNrSfE6f7EDkZkZ6gj7Jst8n+kkIAWpzZNPP5t+9Vd/nXGPdoR12Abyw++kI2/9NJarmTnIv1T8c5Jadhandh0UsQPQptcBVAEPpoGX/VLSmWt1ARuhNc1c6WR3lMsFpPeCtHGYKz24QtymYaTrsajNZQb8TCwEjPRc0oCeX209/ss6lXtm/0gDsfnvAdUImol2Aj4+MyH1kDKLSKXOvf1Iahc+o+tBrW4lBCtZYP3lQ4upcO61Z8LoN0dksv/WSPQ1upgxqCk4jjM5A3B2EZnn2s03pyJ4f4s4wFvWt6bdUJRKh3pTGfeuiD+zpyn1LUgCUbNr7JYNGYGOzMh/wsk7/V6b5ohUC1tuSVeHUQujZ/ivvsJi7yhXMk6Z5t/+USrbsx9ta9AeGBOXzhyDGcHkb4mMCiITbzzHdrxJgAr3Vwmfj1PELWEswxTRqtaIUDnQYaokOz1EyDiA06RgoSQqpE7kUOPBYTjRHYmQcxhpdRX5MIdvAxOwe2Bwb0T+11EHYcxghReguuDVaVhGKo1KxdOCGlIooGIwC6ouFWSRJeuu9JoyBpJZ6/4+CjT/3xvFYViOKJUVkFSJyjNZmW0hzSXvxzI65QjlPxazrr+R5DounYp7M8ZDXsQgo6lp6sJ1rgIYWM8Yh6mGD0wUUsaEKq+jGIvkT0GWRbxjHbBvL1Hm4mXBCtApdOWk2Agq2GxtpEfzla/+Wnrqyc+mRg5fF+uK3mNt0eQQANI0nMtxV2rSzFS7QTYL4ODA+Gw6hxO8QjUwxTMud2sHKewsjs4p1iD1Wv8IQNA3Ky3MwAnFrGxUNL0LZgW1puQUgSvvQ6hU8Zw0qBqnd0FpjWAedtNAUzTbJQIRQviyXozYzXxZ+/axrkY1p3g+0dciYoXGRMAa8XzkDEqbyhMCpuHZqZkeSrw1/a+nTlRVq4hI6IK2QerZSxARrqPRUbH5llSyeg0OcD41A77d2V6f1vP7cpYrjA5cjZETR/tlVRiVzHJyhlIYL+XMFevobTxDZ5meQwrg5rvSNRY8ICucNnNu/9Fj+z9qVMsn30hF23alOacYuZCeC6fZ3HGKXNHNEVLlKQZJ+6aoFcbxqrPchBUUaISHYH6tfFeJ8yYcbNOZYsJkyE6pdhrcOmeJWFUKVamSPbOOjOuFpiZHyZHtCUApob+wlo72PnpYm2mWVtqwFSQwnRCfiGhVSAE1KuevCpzBnAbKqsi0mBij16gK7GUh9ghwAaVnzYW8gicPQWpI0aiMvpWGkx9qjIAHVSkbWEa48qxWSI1RH03EKD7RKoyM+hPU0GlhD6TNTr3zWryZRrVAPeKjquUQeA8GMZYBnFJMsgJKaFSXiBjd1/oDMS3nXmlQfdQ+E9zLe+5/IP2P/+b302qUURf47/dfezWdPvImyGwv4MQA6bbLu3NUjQ0b7r8G9LhMJOpCUaicWqSFgTxrmnE+73UApRGimChgOf9dgUMqVSRGviKoZHjsqD0jR4j6yOgTiYi0ICXGeC9no8gW498tKASrxDVOGuzIT4WsCtMnDqdJgSTojYAspYzlDw6hv2EDlfuorqJnJXagifgKbvhzWFxIwhGlheRlsQjCOMtl9BOttK6dVYaMe2qr4hIwelf/SJoogwTbCIl57fpUREpbMjeRdtaWpzvRhWzlWUyy9XNwtD+c37o1KEdRf5q2W09J5M7iqGYzmakRjPalirT77kfTur33prU7d8Gir0/tnp1fjFTdf/ZHqf3xJ9Mi6YTQYMfZ46m34zRpDgcABsUSebvE2mnFPqBtyCUbx6tdh94y4/oTETceRhk0G617kh5J6Fhzg4ZJQ2xCWmIJDki2LcX46vHUfo5hhGJMwJ3bksVeT9jfAFp12y27SZnQ+jZ6eEwCOcpeNQJsYegsopM1TXT05eeqslPQuoi0r6CTrphm/FjurYQGoE/YexHUCPEuDc4sOt+gD5FC+Yh+xfv45Yod7gGo3CgRaqkw3i+DQmFJPV+MMfBGFtSNeOU16PrZ/3EOzU3nIlTOJdksH6Tgj4FHwJwaah2NqquHHgmweg2obAdAwjDOyHT3+c+/kH77X/wuAE8NYNFYevXlb8JO/zHIen9kFKYoIR9nhI36kR49RjKA557kz1zNWS+cz11Vd3CM5zWulIG8PV6/GPBinolgpwoWFL3kNVzj6ecV7ZPO5IJw+3HOHsXmF0+NAI4cSA5hE+niatBCS4U5IokpvrWzEUvRH/AJHA3qTDBqfL4+kDHuo20Za0ydWFYbtq4xwslHlMibt8lLebInppHKmgmaGAYWisJ8lRJtzlzs4prJqpC0HqctsUzdXkYLpxSn106UvRPnvQkjUyz2+uDVOAMtqmxRi2n00Rcs9LxEePUmEsOHQLwV4Tnw8KeA1L/G5C/RkVuQcctfSP9O/e//Q9r27BdYvrUpwu+lU+/B/zvDBXNj50jzaDDO4wFngYllPZu29RNa+zAqc2cHzkIdtDCeIIPcRpuMayMTISwOs548oHbSGlVFa6GLWHzrZSyya4xW5LZ1eJ8NpIC33nITC+MYr7YxG3DnykH/h3F5jUhPlSWbsxJOFo3JcHlWaMqzVJE1mr4Jhn/IhshGtcxN8zM62Bh4oxrb6tHZVIw2gZ4QVJNrt5ls30siqFzBGtgOokJexzIOIjiGMfrAni9yeSNVO2CFTWX1EiQnewgUHzH168dbN8AAUNPcJ3Tm3AVaFIOAFup9I1fAhkFrR/Ou3/yt30qf/+KLHDKGB2E7/NV/+n/SufcOoRxLVODAqN9hvyY4guqMUKB76Ed4bsMYoZHblUYenAUMwDWoahPaIyoBuXN2SlFLN9F7aMfJOlynU0Ha6DUaWeXQySqYkvVv9NaVO8fE3/usHG6t5xqlukma1qDCqKzFwjFmhFfR0NWr22CYI67C5x2DkuV9Heb1dV5yAvPapLxTeWXBhFFLtoPN4XnAB5+54IlTu0ILTkWfOHsJ+pAriqnrzRpgkyyTntbxtYr7uJEztolsoYX1T2OkzRO0euQcarRVvI7OMA8/5nQ3M0eyNJ54we0HH00Pf+aFaNIvKBmd/fA/1FSDf/+XqXn/wbTcyPpQLuTS8cNIlJH+0aeaI/1bYmZqFvLsJCiRNZXev+vK1VgvY4o1TWRShMVw7UEWjCgGZfJmO/4dK7GAo50sVVOP+xfBwMMmbcRiVQ9WQTpQRxiu56KqOXTrOIj7MKy2Zi8wYkcYlm8UYwOmZFFM5hTBUBMEz0DrMhIZCw34vn8wqhWX4l3ILxZ7czWowpepaqQ84e01JmBoHrasDGsgZ5lMI00P5Ng5lRrTxhwaWRhyUK0/zPVbgaDt0ju9GsN9eNZg0vNzGpVR6jqd+3ayBGsdl7xJqBWkKMJwZum1DKClLpmzAdDi9//dH6TbDhyIixhHE/DP/+8/Sp3n3ifKUFtwpGIjCwaiYzCymYaqdWEa3sUSbUfnGzk8Mtu9dg9LTLtKBbOG4jrUAIwmOPd1iOfjPReE0mCXOMjDOMYhaGG2UETapq3fuHduNbExLvPC2kpdDUm59NGjNep/l7nAwefI8xIqX4fQah3O1WckRcqopUy0Z0Io+0MyqyHXYxOsGoYOPSc4M3tdoVEhwVZeHoY+DjjTjaybB16nUcf5ad+4hr+jhcNBauX+1/B6wYWgnreW9uf9PDXcKycefH6Sg2PaOPToJXtLsqa2IvLd88jj6V7APa9Mc5NK9xGjSpPdvDrMYLvKVLaXT7yLTNkFDAP4dwmEDg87BfI0fK07TZP/Smy8dOFKyHh5kE0HjVRC1CHKSP2l4o/kUhuRRodiGsHCnf79bBSA1HjCmXxIJ4VNi0wfqtQ8UCheFIjfbyQFvPWmnSzbyszlYFUU6qs83FiY4jXXDK8pzJ67+dGTilw+j9LHZK9AR34J/p0NMsb54zUd1ZCVntMIDVFainShEaK0YIzzSEbhYLKL4oGoWXybGvgObih0BEjP6Zu0McckHCw7oJKZJ3Nz9TVMZSRsjmKojoSvX0eWwCG6dKUrnT7H5hSpGdwzqVZjsFMWppbSpnWb07/793+U1uzcGnn+CMyL//iHv8+zuhipetCrRNGiUY3h8gyUmjZTEASQ9KqklyIpFdYlpGb2fiJnDFibRq+b2wUzQmmWZ8N1G62zk5FhQhrEm/cPkvrS1J/l3rl1wxFzuZ7SomKjiqkgHlwNk8qgdUE94jC3UcvMCnqJ/PKM1qEjX8N9sLHqgKHafrEmR2It0dSpZGvkKRyY6Xae4cr6Id7DdiapHZz0LCjJfZHU+Rop2kLsJs7A01r2T62BniXBwLrP2lF6kgJFDsEqZiRrIlJLWTNEN1s5js/X1zfipEwvrb2haOFQ7L3eizrtE597Ebzdlai5Jv+IUS1P9IEeAT7INYMO33/9Mh9+DMjVMQO72xgHI9pjbEWUja63UH7YiCPKZLSK08zHiNUz6mFrVBiTRpXHxOFNqURqusgDiLU3vK4PcAwPE0LxXGwZh7aOmsO1PjaGK4lemyFQ3gJHsJaQH2PqK2CFD/pD6LyA0AUfrRCLFQWJ6CZEqmPOqFEYlPVPoXg2bTM1NcUyKnFJaQKDUSzyOkicdaGe1Bzfpq2wr7m+h0LH4Oh6NKB9ZdK/Mp7cyu6q1dSH6szZsqmqK0hxhVZ5ZpK7/ULNvLUbNhNnUjqN1PPljquB/AlUXO+DkwniND8ym+64+bb0z/77f5FWox9ShujOEMun/8//+fco9PvwrCspsCgmaRf3v1jj5/fKGoxyDcH2t9bjYck8GaE+kh0hSOKhtLQ0/W4n5V7FdkQP2iQprjuGbVBPCY1LJyIaWad5X3RAYEPUlryeYpoRzWTDr2jWiw5yP7hXAjWbUTIeY0p8EMFVofrtm7eETQtW6Fxcp+PzDZItz3sdz1543fskqKFEmaEqtoFwvxT3bAURLSflNaoeP+2IBwZLlDedb6GO2oUwTiXPpYbzVA8YZk03M4fuBt8fwqg2vOkZRgZB1MpLLAqk6RVdR37WqWN7lBwFJAy2p/vueyTVtawlHlEbtt9AqL369rtpqnuAJdpOdi6kocle4iveu4Lp2wXGrYFRxxhhnlbFBuvWCEa4oYb6QVCp4D0VIGsL+In4oLmmmlTfgAio+1YMUvuzJhEsEAKt4cZN8dDVZfNLD1HJhem9LOw9sE4jb2WZ1ybmu+ok42oqDhH+ArIXgpz2kuJvA33IfLNwwppRhsN93+gx2d8y0pk0yWvktYT+jaJCst2kIK7knHYHUmGCPlI3oH8famjgcYDq6OjH+tZAE/Xk1FTWTUYqrtXit4E0LxqkOIgqvr+NetHPU2FKjOE60LmWMZsZPv877x9jOpXooEMg/ejFqEqWqYvGF9JT9z+Wnn76qVjYthpxnu6uK+kv/vQ/8EqKRoqcifpxqPm5cT7bLEY7RqS7QGN3EikCiaPWCyJdgkLeqTHX5hCx7PGZulZyywQa1qGJpzNw9sl03oimhJzORSso44AFMuj9tAfJM+5joNJo4RDfkqigg40xrkMUNN3i+ttZzDYNMVuGxoOoFt9x2+3UVHVBITry7jvp0M9fBxCbyOq/jmBQZ8dQpHWZOhicEVsLOg7JtvaX5GVKEethnq9fJDWmzSXbVuEgWtKGtpZUK6GAa3Tlk+fKJo9oocYrjiAQE7NxBhxey3RY+QAJBD4r8Sufq8hpDXogq1rXpJ1sHa0sx0FikFs+ef9HI9W5//rDVC+VQ29dPJM6RztSSTPesRIBDoxKYulIP8UyFz5GoTqsuCFvpjX3c/iUbhLb92ArEWVu7IoTA6he0kNppBp3cJHPOCmTGo9kgWqkCsq93DsFQcjxzb+9cBuPNiBlWHgzVrU0pvXUWcr3xsA7Ba8pXjTrhMyDTpRhcJegZgTJQUKBCVGmbHLxfQIawVvLTAiXhsX4AzVON5SrESJsEILDCCOZDyhZ8cXgsPE5K3EKtXi+2OEUc1muG1Is30iVCbfqQwjIqOpqw1v6zarVau9xIDh40m5MQdYAMY+QRh05dhKjwgBwSlM2bmGuFCPbXDFdlH79M19MB/fv5/PaJC5LZy6dTu8ee5N+F7NN1no2qdVOZ7z4LHCx7m4AUu71S1dSJc+F2MV7urCunHoWaa3CRGtEWdMdkDAbwaU4mVbusbJyPhMnYZWEtkYNpE1eHsidDWy14nWeUnfGmFTugGGvY1qypYJRqWkewm3cPwGMWlLgGiDtew8eSA8/dH+kb8qJWccYFd88dIgNkK8Agl2LYcs6lm1ba5tNBOWJ99awJMwqgaBql3oeOmx3VJmKBZGXZ7QVx9MiORYFpUYXEWAZAg9GHBfZqesYi9ZjmDILdcsYCQK2CLbOIQCywnVzMCtJyUsh0e7csjvdfes9/DepPyd2w/OPftSouv/y1VTvdIZwdNlMujR0CXdFf6Ocw78I+ROvop7fFKjMAKpLjmDbCFsRNDSNsXmpOZve6dFMwQQopmKaV1ALuVwMTLg7RCy5MaH46UCcBzqan4V9RRxuH57eXnlmDStklrGLWgrTdh62NYq9Lb1gkDf5meCV6Wh4qHrsvOM3zz+F0GX+25wOWgvGFy0APvMofbarIJHu2hUyj/28sfTZ2svmCWVnNKSFVvMhNPUzVVADMbYqFqhVWUs8I4CmUA0INrqb14imbGIjKUkIdPKiMq417AbSxAEi1hmYFBJpK6En9dGwdeCzhFSwnt7Ib3/uq+mmDVvwF9S41FA/hp7U0d/BIZEc7Cg87AV06a7gII9yP0dIiWbJKEYh2pbgLMqcVeJe1LH0bTWDjQETC8rwPBT7tx+pK6zEEdVy79fi5XUOQ66+4XUcKZGB0YhzaxSiFm3j3ussBVZs9AuIDAJgOWO0jGP1gs0gQulX5SSe322372Fs5dG0dSv6h0QkI0LWa5dWNp9++IMfpO+8/DcYRH1aBWpnCmerwn6dRGXPVB+R11pOfEoSgI7bijueM/ff7Z07N22kdsTJ0y+Tve898pds81rAGjU7fEZmIEECECyTrsbvJ1QEFmAJQm9W9HIvdeitI9Cze/Pu9OAdzAMWsSwP59jywo1G9Y1XUyO7UB2Nn6+YSRcHL6b5WgAF0r8poFq97Cj57iTp33WakgIOhmxHjVVAtcCdRoPbcGyfx6ao4wTBn+KDzEl8lTNlFIuLy5sL7T3FKhx+To7aikCLfxed9Kg71KSwP0E4jt1PbndwzUsVyJqh2MVm+eAHfUnPEqHRYrYw+xTNXuMmA5gy0Lk7o3jVGW7OJKGol4N7Bdh6iHRvRYJN0qxOIgAOm5YW3KY8Ik1Ow5rPU9cYJUW1VhZ1R/IZDyP3T0SUFBixNlimiz/H5K5ol0OA6h56rXO8fg0I4VXYKafOXQnBHIc7R2g0mn4Wcf+21q9J/+z5r6a1FM4LqCX1TfWnHxx6JfWOX+fNGNUQAiYNGWEN6RFAhBPc0ykmXZdoaUyhdruO+7iR+zXPwewlmpjF2Sit5DnKQcxjORgwtW0DWYKDpFXcpyyZDRrI85E867XVc8ibmC/SRcmQmcIhiQDmae/S1B/ADt+LV18iWolJBxmVZ9LKmM/zn38u7d17S+hRfJhFcEejxwhA0U2t+Dd/9U2c+GCIC9Vzvyr5PNfYOdyjtrxaHRFBdJaZGS+RWD1AZfVWt6xCunxbasWZlTi6ZGNYzUSQaBkYPjOpUNZiDTxD+ZmB3PJsTTtDGYvPIyVLbqe/QoiVgBDKcmQOu9bvSI/e/XCqKa7nMzCz9uJjH41UF//LK0QqN2xj62Xz6Xz/+TRb7fZuEJJpPByFd9ZIH0p97J6yRnEMoI9FBovchBqiies7l3ObPVjYw/63lQ0RyjUwcmpnOdyTMQujnneufWR9qzmhom0AHjK+Aia3UchnCniWA61akqkHB8qiX0PWwzglGqIgpJERwoMpXVjVYyffjIADY0pTgohiaz1GSo3Yhf5D79hy6hycTl3UMDN8o+hcSDjrjfgnxkq40d5jUSGjjwCFI9wiT/LNFumTBJnUXo9FekHvLwppboeKQGvhNW4kFXHILSar6ZVo/LE/V+aHnEIi2hUg8tPQk2SmDFJs22+ZNANgjOW+rfvSbz71UmogJZkFQOoc6kqHjrMCliXZDnA2Ad3P8jpnOwfSISD4ToxvFjrYMoyXeoCBZw7ckW5Zty5N8xzPnzqFuMxZvD0GwctXqfun1FvcO2B5rqGJcY/WBkAYPqr1j/Nzc0x+uwZJFoOjF2Ydin6a7rmxxPTLz+7Udx+fXyOzvlsyNY7aqiQdvPdgev4Lz6N0SyPWuohTsKLHqJScRtUDqvn262yE77lKWkupwcGeddMIkcnswnwk1K/0nR4Z014MUprUlo1riVLUgwILQcw2Hc81cKbFZTlqHaNtDeUBalS/DTY9vVLuWd7QGJ+M91C7UoS40PMkSpQulKaboT49fACjKuK+YWT1L90Qqa786K1U1DcmNsHFsyKn7ywPhLqogTx5Ci4YN3YYkfxRvMQAtVUNS7Or0VGfBA2s4oLbCdHl0dSTEkPXGY/QT6NRfQb1zich1Y5gVZN43EEjxDxCjDZhY9M7uS43fE45MyOU2ZSvpWGEUamQ41pLbpJkV1KT4JPZ7zBkZyQiGOTONwV1Rra0sGtBiSdgCw5/Ne2BXetgLVQtpUNHetLxDhA+HsqsmvCkcjqPItKMaPqJFAqwWJ1xA5w6FX4XBfMGuyVQrTnlql3GYH2lYYU6k0YcnhmSKcCG6epa+GHuIlZyWIhXsZFp6hTFRbxH/H86cf5y3B8PTC/zaeoraHCls8XpydsfTL/0wNOkG9QvZbPpcv+VdPzScRgRcg25ZlKxYbKAnxw5lS6UM0a+biN7rwAjeEY7KpbTl+4/kFpsaEtiJauQX3iVXs6lzmukvQNRO1bQbBa11YHo8Y3qq/nM9gljOE3RH1SIdHTSoGylSLFS3puAGkyGZrTg57iAIdgMnahdjeBcl3i+CuI0kgJ/6cUvpTsP3FXg7/mss2SBozrWb0byrkuX0gfvvpu6r0AqZn5Pzp5qvg51Ox5j6WQJIfBUzH9Uc+93b9sMyrcurapnoppn4oINywXlINSeEGjxfDqzFds4YzxJTQwjEXVWQR5NcEYqkOBSgE3s/wrSh20Ff44PUTRfmm6BpPuxux6m10WmRMZT/9INkWrwfFcaOXMlVY1a58yni32n01wV2gpNLHabGCB6L6Hnh/5E19WAYdevW4XXRwBmrC814P0bsega0RG8s/oM0lgmMK5pGcUclnkO5wRzPGPQOwaY6RmYXGDMmYuy9uRill2cRaSUy6dV5e30pnJZMs3N55UyoEO7hTRODydXLwwqr7YMMMEvy834fW7oyngI2gsHorV8Mj24l0NSt5gOHx9Pb57iM/Gac2omKLJPqmGxLp1Gcptc7VAe4uZaO8XuX26sXq0RGo6RM8TzVfJ1raWsDG6+ubhezw9k3WWa2sTB3M5oywxDhVv5dwPpXy/3c4gUx77XCPXI+S7Y/hxIl7v1kmYHc16mAxPMv3Tf0+kzt38sosgMROdjl4+n01dOp8EZNCzcPMI1nAKQ+PmJ82ly0840vZHaCy5hKYTVm6sW0/P37E0VE/A0SeHV8liUaY8TmCSa9FwbQGraWo7aAyha/mGsmsFxOfJThbNpaazmwFKLABxUKRXHPTKNt3c3ZTqmJonPBecWu5F5lCPU0F0KqnBNszyHe4lSX/jiF2NyOe4OtzmWXXPA3bQSOvVc3/FjH6RXv//3OPC+6L056GmD1RaN5axOK8RRyWjqeW570P/YzmjNjk3taX58MI1T/wvhe27mMDB7gXJTBZjKYqxHJ0zJwXnri33Eo/Hf9sUk7zqFEUOSTMG7qyHSTxfF8/HmeZ3ihbK0B4b6fbfdj0nRHCb9q7kxUsn1GjpxKc1e7AEhgqXeeyItVDKisaqCw9/HwVqilroGybYDCHiMidP2VDRDvjvVlxpBB5ugMVXpnYPuU6Akiapx03141iYypqcpXjHbNMmcVS+Nw+4hPB0N5CkZ04RQi9slDDCr65FKEN8buJhNa9tBo+pD+8ARiF6ipQV2DD0ZV6If5WPKRhWQu7UPD0HlG41co9raOJce2VOX2qu4mcNL6WenptKpIQ4G3mmJAxiEUWbHMqRolHLHrAxpZ4CoffR+kXI6DmGBmvcbLeFJQ2lVJMwIK3jhJ+JfPihrhwZIpls3o/vHvbIW2wh5U+5eHwKkpSBRQ47QkI51XB9mnB4hHQ6+2fCi9K3i6vSbj385PbCV8XkQzwkmB46cfpfRhnNpVBo6ntoxux8fejNdmeCAbrslTbMEwdSrigN2S+ViemQn3MNpZuCoG5d5FrIucM8B3QvqjNNgPnv+CuPn9CK5Z2WwFRo5/DVEWtGzZd5nTWt9WqcoDPdgAS9vwSnIYUNUlNf77GMJShr3Xga8dCYJuw00wT/73HNpDxIARaZWfiM3KNb6YJQStAUZbAq/+cah9PZbhwPt0wjkMvrLAciM6HNCqPND/YvPwG9hQrCNchXMFXY9m9GEdqBpIlYo9Sm2ebiwj/Oj3lUt19VM+m7m4bT0mIZlj5OvIF1bX+FMq2M62aliZdIwMpwGpK20Y9120L8DqXoZo8Jqal985KM1lbF/7HRnGj11OdK5Y+y1WwAAIABJREFUy9dOQhQcTzWrq6g76FkRqXq6u6AmXYkUqI2bu8yQV/3sCAYFZ2phnNRKSNaalJMUXjrn2B4MU7k5ET6HCk0bXOWCdU9gSJ0j0+nCwHQaYPXLDP2YBeBgUTeSrbSOKc092zalzcxYKdAvjD3BA77c1cUu3J6Qhgq2QJBg47bn/zdKBTvClEEmASkLNJ4Dm6vTwY0UlZCE5/mZjuni9GbHeLowAszPjRIajWXe9p1MIYPkSirEwVYJSlelgcmE8Ct6XjatnVC10NMsTV35nd7UmTBHvGVcaFStqPeoJCtgsaYNbW5e3wddCiNggJH68zCrj5w4G9B0dU0DBTm1BAdgx/qd6bc++WLaVrM6qEgj86MY1ZHUNdyNAZAu8l5uTP/+Tw+lbtLsZYxqjqkDmQ81zMBpVHesrk11SMvlB8KIDgc/1yVeE70rpQ8oWK6Qsl1AHes6CO88qKOSYLY+XJzHU0MEtZKNmNSvRIASHZdNcgEA0zyuWyckcrqIoU5IyOUzrAGxvIs9Wjtv2kOPDZXcaIcE3BZTBzMY3TTpogTejs5L6e133kmdXZ1ZviDWv2btxhgGtQblBpuOR2/J6BbbMK23HE5EpAdn0AByKdF5xsntgMQxdNLAcTKtYhxLDSlnO5GoFRTZaDenFITNbYLBNK8lgCaTo1xDi8a/KT0ADgTnlrpmpq63pfvvMFKxGZKzU/+lG4xqrm8kXT92PhVdn0jVzFNd6TFSYSjt1ena6DVu0CKIDMu1MSoFDZtZRTo7NpCqADHaGLdvWqJZRy5sgSfiJQRfLHLGA7MXlPXE/Xc4t2CvGwWW4bqNko+eByw43TedBnnmMxiVY/ItFI/33Xlz2k79IYBSbO8jCmIh8Ll0hdWdHdQdppfy0VYUdnxWKzNXMSavYRMdVnGw7tvSmHZUM8sETWZRTXiu5ep0WXq/ayxduA4EPQd1hyi6IFihuAtG4RxPjBaEdHWWKpPMKShi+hF6tCTvOd3LTA3Z7AIcAd1iUKoYqTWnqm8LUcqFCa0QbetskDu8RySbwYhffeOtdOwMC8xR/lGhZ4xeGc2J9Mg9j6Zff+DZ1LYkPQqQYqw7vX/pWBrnvo8zyjDFvfe+nIXbd5Ip7JGmDWlsNaM8vEr1UEe6q5m+Cvl5tQeG1GyIqCTsHcASz6QRMm8zwIYcwSlpR1LN+OpEK88JYnuMIpb2C4tEO0mZCQzB6ZPnp0bENJzCqCsDgpYnCKtduJ779OCjn0j77rqbxjkrbI3mvGcWLTU3IEMR7STSuTLoOMsHL1wAKCOtVLPVhmyA5XF+MrF5ZfG5NawZgtrAluizpMGLisNgLAvc81mMwPeJHdHRr7QtQ/3Js6zGSdYSfWuoC9vkb9pH497aE3OcPnZg6UidUiaSSp1y/qsKI2+tb057d+5NTz/2dKouJk3mDDd/6YaaqvuN99McqFE9qEYZwhiXjFTVk6mqnWUFw1dxbrOps+NyusoS5ybhVBqHkyqaMouCLk9aQyFcYREL/FrGYZX+H6MaICURSvVI/LnGFOCC4iC6eW6YqeAQEevSME3nAadUJcSWxBTwLds3AIBw6Pw5JbEcoefnqNujp3OxG/1BlWl5HQ+fmd+Szb/gqeWJYKdVK5Yn0s1E3d111EKkTuWSSOXoVZKyASkPz5akM1en06lr8B7HGXzDjItjOjnLF6v2o9KOrGuNTEQv64CLIAmOZAjd6KbOt7WXaY2Lzmz4CrI08qBFp4xUanwYeevdP8vhdefvxt270mtHjqbv/eBHRKlmDo+zaMQpru35J55PX7ztE6luRs++kM4PXMQRnEyj8yBj/sPziU2XUsEw8lNE3qPj0L+4D41TXekgIicEaJ4PK2VBF893s0OMGramUgSOnID7G4q21hOANkUYR719HMRgVHK6iqFa6Mvdy4CN/Dt0APEy1aZmcijdYRbR3ZQOpJXDt8RrNzAc+PATT6RVaxCpMeW0fYKZ2DGSjDuOQV0H9pcMew1ZsAtnz8AxvZ7KcKByPspiejHPcqlsFdPW0ftU5NMa2PF9zoXGymcupVRYYtRmSgVjQ7HnItJ5MwrTRp6pzBiMpo4/r4DTWgXY0oSB1RL1W1i6UY9AaTljIWYliom6PE+Sr31ZpSBoVac9O/ak5z71uVRdQlmCUbV9+eMfTf9Ov/xqaoBdUkevitObLg6cSlPlI6m2vYY8v5tDBdp0+UL0N1rIqU0JRAMXgTsrWaOzvo4xafpHFRTNpYzfK45plHKFlb80pNBsLPwK1pA2oHfBUCbI/Ud47wHKg8tX9c5V6cCB/bH9nStJpVqmkmP6LBEdfm6ci73U0wvipfg/TVozaAfzArjwe/0M0K74fBuANfe1VaYmjIt8IP6e80EUganBzYPrQipamTpGi9Nbl8fT2euIiDAcWMKh8vXyPlgbvI6s5O5/VmiiZyaFJv6dF3rrOGSUaNi19Emy+Cbrf5rrSTNgYNDrihkgrqmyoORaQ26/5y4mrznYf/qNb6az5zqCGTEFsFOCtsRLz76UHt+yH6/qTBpj4n0X0gc9p9LVwa4QjiyDWxRdfxnWgAknr02nH1xCK4ODt7l0Ih1ob0xtznlhVG+8ezydv0r0gQhaChvAXpJOL5oQLp8D1VyQy4gTtAlcTGE+D1o4SI/I1FF2eLlKUzylCs5KDUemlrq3gRS2TKOyFuEeVblxEae6etPmtO/AQdRhYcEoyWZ9bdMZJ9RBs/0YXMdOWjUjSqVhQOprjNlHY9ldKVGERDK+7DFmFk0GODRk3886SMMC70szZAVFMG7maBHM0heVhBECNM5DeRhNk/SARr9QxiI9B5iqhu9aBQ2vgfSwWb4peoCitnWkhrFsgfuhdJopvfNWS6Tl69s2pCcefjKav8tkVutf+uRHjerMX/0wtczxQr53MUY1jLdYvp4a19PVZ0x7niHFjivnUz/zU+5kdaVIJzWWyFwRNc4q+nsbgdmr5sZSOc3iEjQtloLfk8ursCcNa8WqCkaVAzsei68JrGUSwxqHjjPLAa9tXoMxq7rk5kVewagTUljKURKt+MlreJhRKU6R7WtQKidYYwl4qItApURk2t0C5NoAJE8tNQcKqdSxDra5qYgc2RFxjIGHMMkNOjuwlH5yoi/1gbgtAU3P4oVkvdufsXCVAaJ6asw3Re1l/eSWQTygaSgXZG/JdMUHYxqhYEorcztN9H3kCir7JWvX9EYDbWQEZgtDmVuYeL5AJPnjP/k6qCDkZqJVU+uG9KsvfDXtadyQqmYo5KkNL8Gi6Jl2srUrHnQdMLKppkxR5bUuD8ylb54AzcP73rWqNu2ByKsXVlvj5IXO9NaxM6Bx1K6l1ErFCPLos0yB1jONy0j5PBSoaZgIRSB/C842AUQIuy25OZ5Cv5TIXUONYalQx7VsYKVNGwCB7BcPoK2MaheDc3hb1qxP67fuxG+RJhkJ+Qxucx/FKb129L10mGUMw44PheMlE8DRuB53AaWuBQZYl8cGoVgJhIEwu22G6xPKkvdphPJZKDKzSASawjkO896T3It5nMUi7JLsYH/BqOIM5l6k5IlGHFIDkb6E1kM96V4LDkEUcmVhdy0AhbNnNvEdjmx2Yp0MorGmMX3iwY8TqVzzQ9vk8zfUVB1/97NUMU4qY4oFpN45wjzPgkbFEB0CMPOkdl2kf6NYcxPNsirepAOKfaWHC7Smghx1cxPTnoyKlE2DFnJ4PVQeuDCqnJnZjA4j8vdSPoLhox+xV8Rf2iRe4BDPYEwjpDrjM/ajXCjmGLUFtcNulL6ZL8KBl0UvZ8+CFEqUEL50FfW8qYmieJ0aYRitPK2vBsnDyETVNCrxlOZ6arcmdRUkweJ7+bnBhYr0xvmx9F4PoEhpNfUbUUnaEsVyDUiUnst0wnpNCN3U0GtU2N++mmmYbBJxdaF/Ge0qUDl2IN2mDtERWdLKGIpPeUBWMai3aee2tGHLFqJbY/r6N76VXv3Ja7AGytOO3XekLxOp1iAr3MTnmWIxxEnqqcmiMVJfqDqOS7gfV5luah4ZDaNzZel75y6mHoQjb6NoX8+1Nvie/LsXes/Zy9SjV2GKAxLN4GUnZSSQOjXu2I2XJ3UixZvHYIr9Ij0tLTBVpLEx75EWSAlLma+rplYt50C2EiE2QJS1p+WsVtQ8RIQWBG/aN2wCNFiTdR9Bzpbs5fF5O8h0/u7VH6XztA7GAUQWZLZb7zhFzQ11BKkUJnkxJUYVhryNtkQbDekGbt60U8zB5MhUt9gGQzpdyij8EM/gEuzzYSUBigVFdLRGOKNdXkBYzoErc9SI81NNBG/jubaQylbK4cxJVKC4ymwHV1BQBIfgup41vIdiR+tXr0vPPv05OIXNrnFJVZ+446ORauTd02myh3FsOvil5YupZ5A9PuOd3JQa6CbXoaegLYdRjZN/OnBXz9K2Lnosod+gSD19gFVUrbtWA8MyKjI/2psPfwEIBDz8B6Oy/igYmX8YrQkLV5FBeVzA6nNL5Whgs5WdRtbktM1eeydMY0IcrYzmIzcn0PS8b2qWixI1nOJGBESMEVYgzi8yOARXsRgPVKcYC8hmTAXLruC9SZ8ZinSGSBH8/GFneK+Lw0Xp5xcm04XxEh4OwAkPXM3yhhDJR+PbUe4QiclFupxAGesfNao8dqKyqez7SrxsM7l6DTrewQbBgVQUGtWrkYXegSx0K+TSJvZtXbjck7751y+nS1396a6Dj6Vf/uKvpFbG7CuI5ucun2Oq9SiRFbSNaCKH0vRN5rlkUwh3rHapTl2kzdcY06kxSvJZm+FJ6tau0RfrAbYfGQUJw+MOoTbUC/I2bE21fjPtBYQ28frhEf2lcyz03Io4hFU4jGJlwtgjXEz6X0UGUc0zUKO9ietz+FG2jWjo2o0b07bdNyHQykAkvUiFbayrFok2nYx+/JeX/y5dQH9/mqhJESMNHOPg90aKWQZdcYJVs7RsqIvvhJGyzn3FGMMCIIYa76rwyvuzEW/ze5kMimKQ+nwkvQffcZpI70yazJiop7jfDWQKDZJoBSEArJZweJqeHMNaF2njJDU9JR9CA8XlBLJM5C7yDBUbXQYl/eRjj6df/eV/mqb6YI5wD9s/97GPGtUSIvizaMyJsTqXc/nMuyzIOsqIAtT/MS56ciT4WOOMfbjiUX2Jyx2dcaBt1M66WIxotgaE6ea16KBhiEuTw5kaxFuJmkVXWi/g/xmtTJXCg2R4NSOFyg7naCWlaVaIndTOBWixMpIpzWoLzXgdC1hROYp0p4l5+PEP72NPzA7/FCncKA1t83ypVM7D+q5FeGDXApVh3Rqo581zFGeHDztBGnhmpCgdujyROulnFQEDK9ksBzEEZKSxhA5ElhgWXl8Ri/ThOUIS/WPrHK5Tuov3oMX0D2/rnRB4qZHPSDRz1H4Xg5j2hdyLW8RY/eGjx9J3//5n6cnPfiW98IVfSkukQ31d3ek91JOudJ3DmKFWgfp5O0sx6iYOs8OPMSDI4ZxxTAJPu6wiMJ9DtSOL+34ApuvUR/LgJD9jjrQTylMX96wLQx+hjpzy4Bs53EOcO9m52HeLpVMELoe7hiw4RFWIUNQVnJs4tKazJdH/WUOUuhnRzx03MR4BB9HPJMhUbM8Px+RQ4yuvvYbY5c/JUIjopFPWWS5uCNVfolQJtKgWypFtNNDXO6XgyhyeQTXXppSBIzNmBQEoRa+OZ4NhTGMAJ2iEn6PfF7xTUyT7jlyH6OtmRm8qzWJQnlqEcmYPTnUon0Ue24fKBh+yWlkC2wJuoPHalUDgLCyS7Tx08MH0wtNf4JzjODlZ7V++Af0LbbOYifIkAAAc/kk6ceRnzL7UEWYxKlKobtI9qfmxmoaL6O5BRD/mlxzq4gEqB01NdevG1tRSjjeb6Cfdmop+kzfbwcjoifITeizpN0rxheIPfxZLrGUx4GnLgNrdVldGtCmnULdR6QiBvL4IUfEx5avQh+LQzGP083OI6OPZRDQclBynqdw/vIxSTmytCU/qNLHME9HJUopsByL97CJHSp15cISKFUdZIKyfG51LRy4ywCnjnYduaunZKiMSCkrYY1JrwnrG0fuoqSyXbHoL1HiI4qIxTOrB5gaEbYCmg7HBYdAzWhOsAbHaAQG0AfZ3zAfxXoOQab/5tz9In3/pa+m2XfvSEOncBBHi3EAXxFv6UyzcE+YV1nclTzMppKMYsWmjUL+GjBcpm/oQGrW9NsfURxg4la0whqHG/a5vgdFek05ys67i1CY9TI5ugMyGBoBJk95Qj21/CgWsObX2SbNqTX0dk48mv45JL58XDNxzzz2sUL0/2BkWMELVvpZ1lZIEXQAV3/jWy+lCR2+qZofzHG9ThPHoLH2fGjKLVsjCa5RZ4BrqiDBtGIXPUdK2Q5PhRAJowYkStR3MlBY1jtM6Cr9RHXUb0UsOffKPM1qrAY3WwnApU1nYpYUq+4aDMmU0i3ZbilruDVG7CTSpUWkrZeumLUTRBVjqO9OnH3sKmpJoIPf/Szdw/9ztESwGx8rZ5vHmD/42dV38IG3fspoXg5UOVanj8hXSQMJ/eBJUkdz0IZyNd7PhNzmCUAkARRvISWvFUmqhNqtlPKEMblr4vILDW+QGIIYFgwEZaFntGEkp2naVTl7i0Yr5bw+tAop5AyLpl5Qa4WrYFu5bdaTEC7d56m6rKVb7jPZ3ovPeE0I1Nu0mQQVHqX6nwN9nMcDgRwihShCluFYrwcJ9kbz76gSL7ijGS0AO2huZjTF3x3ksUz9dZvziTO9oGlxEDgBlUgnCTohKTzL1s2/nsKX9kxB74X1klnsG86I5rx4jo+hvIvWoB1SQFrBMalEf+ofVqV1Z6E0bGKdoCiHPCop6oLz0/omL6eADn06VMM8XpRBhuKdHuijsOdR4V9n4HhRpPMUcRp9D6L+Hjrkwco7MgjwejlnQLQ1LbcB+DrQUo0CcQTpn4f11ML7RMc58Evd8QuoYLBO8W0bMzM2dSCCCVEqs5Xkv8OVoeuivF4wv5JGDXbIMPas1PfXUU2n3zbvjukxPoxVh4xmnM0bp8JPX30x//+PXg3tpxA1qllGD66vj2dZwpsqVHuOaKsks1kAcVp02L9uGCW8mEKMlTke44CFro1SScvYyrnL4/RPMypkVs7qIzxbjN7y+0+UOY1ZRe8+7bIPnYw1ZRq0SQq7cU1kZ0uLsbakeZkDYsHYTbYSqdPP2m9IzH8eollleQOnR+OX/n1FRgBI9SkDSBkH5fvr9v2Eo8XK6je0I40SqcThjpn+SCQ21ahY4YelItdOpcqimiWLVnNhq0ypSwRoK2A1NHE5qtCKpNNYhzhnhScpontU0r+MgEBHwIK4jaaQAdBNGpILBmlQz3bBdgHv1RkSMufBMAhEYHr+nxAIsGUv93ZfS9Z7zEFWvxwxVsSlBOYZhExJLdGHyOLy3CY0f45FL6GKw/snidExGh+/FDd0OlLmvEWa5kDvGtUC6curaSDrWA9QLzb+ExqzRyZ1NGotOJhYwc7gcYsxDmnhMQQoFVfh5jXxZqWLVoupJ/0KHAN4azVCRJRWF1q1rD35gLLfDoZSAKBWVoNHXuiPN9gyDzKJZT/5/YugyLPWc6kocVhzF/o3kZfPXmPfy9TloNkYV8J8korgaVlKoQqgzvI6SB24g8VkOErHkZo4D9owV0V7geQxinJMcxEXBBV5ryVF5fq6GuqoNrfl2DmURtfYYLPhh6hudnSCEWiQr0UoUbT9Dlc888wwseAzUCGoTF4NakVW43NmdfvDDH6chXiN2/Mpo1yyctxMIcRCV82X96dZNGRT2iry/ISAjaMS91JkohFkFmOB8lzuRRQDPIU0wIdJKxlMF9croPU3faRFEsYLXcLZMNnu5CC7+wzq7mjaL5OoqenZ+zwT3TsFYN4KWlRCZcDT33nkPrY4vUVPi/MEAGr98A/rncJpGtUADruv4e+n9t15hzeiVtP/OXZARr0WqcR1CrXoUNm710tdBgESaFAIZ8oFxKOXEGQmK3ShP7g7ollZzM6s5rFVctJ6rmeGxckJ9MQWxwsGqBYnQuJtVT+tY97LFlZCpHsg6JzrGkirz/qcoJGPIjygncoUHHUDnvfPy6XS18xyHFI0F6pQqjFfUyc0fCp5oVNe6QDHZABnNZw5Mx/AC9ROLvjyMIEE7W8vSwVVVaUMpzU0cQgmoWu9McXq3kwYlhzxVmQbKAKCQ9kG6ZFqqlJ8KQx3nfVReUvegzOVlGpVwNN62DrCjjuVrshKKuM5aIlUzoI81VTsj3xqYUdCxcWudtjU7+DcpSN8ED7IYqLwnHb52ls+U0b6VcRNpVXTrMicObxw6edyySgmzpIi9MC16aeBaMziX5vOTjiPCpw5HP9PFE4q4UIPOIQe9QF01xrXJyVyUeGpax/Nwv+I6vHsrOXI1rQ2hdQdEh0lLu5gw7h+lhiul14WzW9FUXIcoqsvp1uI0lBrIQqd5hZE1n4v5Tp44mU4eOx5IqJokUW2baoqsKnNgbWgdG2M5mawsOKRDc4l6rM9Rt5Bnaio8TSp/HSO4znj/Ai2ZZdc44SBq2E5pmi7IsShDxgltCdM29Uml5BA2k2m1t+nMmgJtriCbGkObsZdyx+0s9qRmyGruv+Pu9BsAFdmoqPVuNKqg9WNU09zczvffTWc/eJPIdCrdtm876BtN3kUE78nBp2l6Ofs/4f4jhxI5OEOMMiuFpSKN0UWOlemAa0un3TPETdhPD+ambWy9oHFcQrpjoeqYn0hf8Pb4svCP4bCIUhgVhy5ItZGHZ5AjlsiJOAYdyp4IdCH+ESiRPX/x/EnS1HNp+w6WS1Mo19NzqbQ/witN4J2m+B63lnRjWG4gn8KgR0D3Okj/+u1FAa1vaixPe/laAxO8gnzeHH+IqdtT/SBONvpIUxXNXyTymno57BY6DAGnc28wtgk8pbuFK1UlUicu9DAKkYpmrcTgci6oBsSrBTR1Fb2/VsigMtdlu1uEFkGi3bTzDqIM9wawRRWgU9cupXeunoXeRWqFY1I70V+hMF/Ir7NMszmdM0Y0U4kwGtV1jMro5XCn2gyhBqWiUKSDjEBgVC6SUGvC57OgE7M+8/depywLp64xfFku5JLKVkX65ejJENH5+DnUtiyU7TX55eQzze5nnv1MunP/7aFIZPqhfIKp2zS1jArH50+eSOfPnMGAgLRFME1XMb6YmxP4iQ2HAglZsDNQY77NKB3LA6QvYSSxeILrmhMj4D66OWUQyWulCeZAGItpSRh15RgaBWJlrU7Ie4ZF+drqAra30zdELEaGvIO7y3z/JO0kI/6ysuIgp4/uvzd99XO/RAZBdOX8Nnz54XgWH2qpC07YNZnu7U/d7x9JF08eTqdPvpV27VrLB8GieYj9MMOnEbxXfVYlUVGHSRVLsfo6vG05F+dh84LDG9IZnwYtvGXnDvYB3cWCN9ZF8jOxaZALMuXPUsIxvVSA1uMP84VoVAIhGlXMKEl9Mm3IWnVqzLl4WgBjgt6JkePMuZPUCj1p9+7drLBkAXgjEZEUwGCnIKjahYuwLEYxrtNnTqfL0JymlyvSENBrMLPJJVex9aSRGZpaBR/thXHDx4l03XxDCSwBoV8NqqQwnuKWRbUMvHAf6jSp7gjRSmES13BGpKKg9qA4+KeQiVVWFaeihnumMIxzRg3AxYIYUoF0NMVExM233svuKepYaqplPveZXpSWZvpiGXcln8OFaP6SuiSEXawEsuCEnRkO16KjNLK0cYCjeNsxHaBRSv6ck64ACu4jDmCHgzICNDyubDbGJFdThkrsMi4gf4It0pJqMbAq/m3N4XDoGEX8OM/y9GW0PZxGjfH43HPy14F79qdPffpJDnEeBIzNJ5wVGenDKPF+8M671MR9kd5Z9zq+7ubEmJvj4VlLWhbovDINyn5khrmzapXUJZcNFrazYMgtEJZLMLqzF6/gOFx+TR/SFNW5L17Xn1nEeS3b7KV+rgTVLqXRK6RvbaeT110JssUyBlf0AMFX8WzrAcE+dssd6YuPP5Nq6GtqVLUv3WhUQeGgTkB1tvO9IyjUHk5n+dq4oZ6QKXWJNIEelWRMl1YP0WWX1uIOJht9zt8Y7l3MpRqsN1u53zYado888CDF5ao4SOa/YUzxJTTtqxippJr4d0YpDoRGJb0k6qqs2xfafHirOUciVgp0L1eSrdO4pJxn4I05lbt129a0DiEV974Kx+dF1/lgqmjq1sIuIOHDRz5InaRWs9zkOR+Q6khqvBm58ZRMhCfk9oKrpsxQA9pxFu323VboMdGsDIkyYynjDhzQUQ6xpyG68KCO83w2e1Mxoo5HLOf9aqn1aqkv1a5wPKSKlKqG1DC2LWLE1Q1r0/YDj6bBTtaF0pifB1m90H+JfhJFtTkQaUjsx/JwaFSmfnreOAqmZdYa8E5kd6jfAdo4qEIUzyyrI+Z2gCpXpo1uZhkGcZwiUg2q46cIkNcOUXZZXUfuSTGHXQJtJYW6taLPuZYDaXQYIOr0I0swo36CSG1A2D7ChbSdpRMvfOmFmHjWINTQt76LKV+WXL9/+DBgAUCR50HDcACRz2j9nuXgmNqNrSFQpCwRoi6z6c7rybLxZ4KOJGSP1AJAhjNbypYN0Ozu7MLYrauxKqXIvDey15cxnopVq2l8N6QiVJLmVVkKlNLxpYABeX8HYzUqFnDTO2sh+2qEQvXIjn3pV55+PtViVMqQVv3SjUblKXdEgt7F5aPvpLPvH0qXzx4h36cOWkUmjdd2P5FrL033RilsQ8XU6MGPxrIuU7rQVIcOww2vweL3335bumkHFBVjdbDFZW9nvDf3p7wRcS+iyShBNW5OGJaI1cqCAVgQIeHMzYN6YcTSKDUoU4NZbpDwdvfV7pA7Xrt+fWpTHAZjF5nzYZY7BmoHxPEB0pdxjO+mANvbAAAgAElEQVT9k6fT2++fhlDLe6l2JIgSA3h5L5U6hTI9iiHe1tHYjE1+ghMFpSQ5Z1FPCaPz/f5+xrWYRHNTVPXq7GtIU5JUWx/bIulP8ZnqeOB11APWVELysqOrqJIt1sUq2zbcnG564FOp8zQenAbjzOwgnMxzNGY5TLzWso3NyIwLuobyo6wpOIimLQ5OihCqfjVFrexEqxO6kkMl/MYEc5SVuX9kBnIdSL0fhHdAdgr3YkJWAUI45LNRyFfhQCqpuSoAMmSsmAEECmrkcWjQ6FfgYIbzcUSdg7l9x7b06c98OoRWlGO4dOFCRKE6t0NySM+d/IDniuGamUTvM49qhLwzTsZfaku4oil6hDH5DWzPvRXYMALrsJWPK+dZW2vZs1Ou2jH/KxAVroGeTlG6NJI2t7a20a9j0YZnVnk0DHUJo5rjZ9W9yHpkOKigvthKkDnCrmqQT42qgemIh7bfmn7jhV8GoXT8hP7VjZFKRnm8EAfuKkDFWz/5LlLC79Fko1MMGbMSLyoMO6BOBQ9I3T8PeY1yx05/KghSaOZaiBpdtm/Zku6GJNrEDqbo1OgtpUEJNReMKg6EhyFuprM5elXnZSTj5sikIWkIMekZtVYeAdHzzvGlclPk3Mr+orQzhGpQG8sAWmEmNLAt0EXLNUYIt7JbI9h45WE7g9TH97+DJNh7Zy4EIdOHkNML+YHy+jAMnIMNSX/GusiUX0ORdxYrSu1xFTypQItTryPUKBq9Mzmh+YdX1bCrjYK8Zj2vZ+rXCPLUhJfUCcnI8DMqn6Vm3rbb7k07738SowJ9ha83AV2sY+hiWmQRX5Hqsdw2ezT+mqZXN0FEMVrZmFd+Syb5DI5wGHCmnxkpeWumS3HvuFcKU7oKtRpETIVg68BOWDUXyVZmmBeabm6nP0cmQHpPeIsGcg2Hpwzky3opWjBYVUhjx7iLUwQZdTRKGwtt0Tma/9DDD6W77zkQ9/LksWPpW3/9zahfttJGWEOd3X8VIoGUIH5U4EGHapoYbHcnvrk/nhM1+3UI/or0kjeQSeJmer+3mcxIo1JLxL1gwvZObwvhn7/Uma4Tpc1cbr1lL1tXGmCSjKVrnN1hPu8sz2Iu5BD0U6phUWeZpJlmUjpUqBlIhK0H5a6FKHHfLozqxX/EfcmratteZKm5n2tlP5VRwjxeTzE73Jt+/t2/TMcP/xx4nF4BNB7TkmHqEJuNQ3wwId/Y0yqNH8+sF1lB6FZSuLvuuB2hxH25KeghdS1LkP9yUzRHqKyB7iHWqIx0odxT+P7Y2cThdh5rNvoypjlGKH7G9aMYnN/rYgRpQ3rLzu7umGfaiDhlC/SVJrr7CnCqyxd9ioiqFqfk4RyKTmhMh947ljoRXbGG8P3mfG3BBA5BSKgpEyB9JeZtSNOIJrEDWCY03+ciAMcCHPaTTTFMRDdSiVApVx2a4lKTgpRLzcbnqSVSNeKUaqHW6HT8bI5fKKpSQlTZ/8QzaRU7kCb7kOM6dTF1nP4gXbl+Ni3BuNchaFDu6NWQXG/kLJJpUQPppAfGLEAlIJ/NEGDAIp8rNjLi7U0VjOhubfSZDGNUkoado7pGcT8MgtddWkuvCvDJuow2RA3X10LkAOuKlkfcf+fVhO8FNfhMsg4iG/EdotmfR0Ee+fjD6ZFHH47POoanf+vQaxjIeFoLPWuA7KKfr+JAfPn83BONUT1EDcVoqGHGlHXhrITGo8ZsGRD95Lyf2bEkJaCtw2sZpzF7GmZuzAmQDqKVSkzVIK5mUC5psAE9iqO+ptISTwF9nXjuzmeJZNfbf8RZlZk96bSD88g+Nc7IXbv3pV/70ldoRKNNSO+s9dG7bjCqfMTjkEPBTR/88G/Tz773MlCh2tYqn6rjR4+jEBXUe4uQTwphmhQL37w6IwEXrv88eODutPeWWyIqOZOigfjymadk2pi3oMcC7Ej9TOF4PaLOOCPhE9QlDq+pfhPRSK2EUFYF8VPHwmlbXsl5IFE2m4tm4lc6uhhTucR+XZRJaaoKkLgXVmOIHN2ZD6Oq5FOMS0LuRdj3R0+eCgksexFuXbSIN2qohZGzUx4gzceaGN3QW6vulMfsNaqY4OXQ5aUMPEgemN6ykeJXqFYYXVa/yruNjhVgOMq8Rc8FzxgiN64+NXVGk++BF0CW2jfTcCU9g7H+2ndfTifPvM2y81mAEKTUiBpu91B8xkbrEATVKYvoBoYflR7AEQSZgw8/CWg0Dpij0Sk4E81h0T/rGkcuaFa706mKWmSBa+iHVfH+0GTqwWk4o1VKJGiinmjF8BpUXOKALZAm+lzsGZpi69Ss1Vwe7sK1ZR2YA4u8/9btW6BafT7UpwSdpgEoptTvwxmcOHKYPiMEbOo2F7LnFNYZL7Ug+W8+s47G2soDbzYQ9Cu+T1jeutIUs4wIpQOMtI+I30rvT7DlPBIQitwMUVtFNOM87KUZrcHY4C/jmnv5vLOks9UwKBxMNLFViVmdC2UDJgkk/hIBl8nTwFT2fffcl371xV9Bjakl1bQD6AHDfzRS5eQ80hRWlaeTGNVPv/et2CdbDBJmPSUKY5rjnP4S/6FK6BC9AA+barNGh2yYbnooSQ8/+GDavWNHNOZmXfxmDaY2W0ENlY5e3iTvQ8XobEraU5kCWaEdEHLRKq7mSMiGQpjKbuDbiH5eNQfbfN2UKWBVPpMPwtqgD+nfC+TsA9QC7hLeCAWohaaqmgSmCrFahp9100UpB9IZkHGu+zzG+M77rBBCYci1qvY71EHQA8eAvNfFQVWRVuPRmE2D5k1BuReOlLvRvJhoNR6L7jAqFWwZiZEWJf+wGsOuw+vW4QTqiVCmOkY9+zMhjexIAveuefv29MDnX0IvHcFLcvaZvuH07T//z+kiLJe5UpgipOJl9NhqaR57H/xs1koias2AQjUgiQIopp+2HjygDhuaaUxLQtUoXEGjV5aHR7rqaHoDYjZF/HuUY3CSlaYnuP9jajLw2dfislr4+WroPGWisQBG6rPXyJGjFdDE+AcnO3XQqjh74TKZgKMl7m6il0f0eO75Z9PNN7H+VmoQcPwc6aYSd++99UaMdJRhHG7nNLL62a0zdbg2r+0HNpDWTkteJm1WaCZACa59iuupsu7yHuNFfK94rpyHK1evsufrWuy80qGvArzYSN/MpXSy3X0WGv8kEW+eZ+mGTw1bp22DWAaKLnWQsxTDkVK0jNYY1ac+85n0tf/ud7hmzpOiofz5R4xqmWXZ4wz8jXdeSavXtgBUvJle+c5fka5wQaQ8hnjDbRxiDoIBR0qIebkGYSqoAeRgt5y2btyQHrzvXtjKWD7pxgze0cVw1lSmSaGbDi/QZcpu1VB8Xt1A+xAlNOocqV+0yYZBuWhMoxoYYrAOY961a2tseQ/wIRp3fqa878n3Nm3oJZVTU6OVFGDLxvV8P5C/7fKIkBq26Ar1AX2XEnfL8r6jXMfpixfTkQ+Ox0JrPbeYit4uHhg/W8cDtUbLTIm8KdKei72pcQ6c9Cr7dbYalNByCE5akn0728NSY2r5nBGl8KrqmgvHiyR6bSVyH3nPTXfflW5FN32kZwigCM10JmH/+ut/htGMMHyHZJYRk58XyXLs3GvOiBkjHhTc5VxXHDB7h/GL6AliO8qXhhffL1wsQZQDqUMQxW3l0AlcyI64DOz5JrSlHtnZnMg1OMG9vG41sHKlqR7XPYCSrn0HM4UKajNIGTHFe4UxfNfYLKtOy/VU0TB+DtGXvXv3cO85LzI6FL252pVOHXkH562CFWeDM6BsgfcgwC8+uc7GYUEdhA7WbGgFtPJ77HU5zWuEj7qbH3Zd0yD3ZUjhTOt2nreT1jfv2sF4CkpOBItKh2qtrXGK8k7VKPQsmjVYVtiyUUfeZy2h1h1lTgw3kAF5dj722MfTb/zz381M7MC2bzCq+fnhdPKVH6frjHPv2rEejttYeuWV73KwRNo0GgUw6VF48+xg88DCO3NjRl21IpBgqOSN6/AUjz/6GBFiXYAKGo7NWYtM0RtDd2jekVOrgT1Avj8EmlhDodhOGG1sbC6McnCh7hbmQk2thii4R8n929esStuQC3YptQYVy758ABzK4J1lCkY8kAZG190dHOKYFrY2Mrnxemzh5BIAGIt6V9jM8fPWFGcuXk7HQAWHdARcU+gbcDONUnXUMM7WxDi2U8E8AFeGurXDXo/RS/DGBWYambm96YbMeh+gAo+xKih0K0xJcQZqLPjZo7WgJFlJuvmxh0D46tPA4VNp58Zt6Rx8zL/7/vfRL4fG5WQjn0kAxPmeUOOVemO6jMOqipGXzMesgU8XiCx/PkFKagro97gK1Geo0QkCuLZGpNBZKFV41RW5CmHutQnI1bEphRqVMZN70CapgRK2bLTiINmakJZlCqg03SBRYxK0bYBCfkIZNCM5n20daOxzzz+fNgJMLCmYaV+L1K+343K6eOJ4zDVJ4xIoU/cvFvdF/ZzbEms5S4Gs2rIRvRUSd1k2Z0NQqxwHY7tnnBTHCYUy7q1p7DBnzOsSNtnJgotdW7fQYCZlhEJX7nYWa0F7dtbtIskugCc4DMPy8M8lH4vGOplhpBJpbMAozVRuQcTm2Wc/B18VVsx61iDV3LD1Y3Z5IJ36zn9LE0eO4d3dPDefXj/6FjdKiFxVT98MVjXeqIq0xcgwLcSuUXHQI53whhCxtmzenD71ySfg1pF22NHnYt3iYGqnFJRCjm70G6Un0k8TeZAv52LWMiHazpf7iCLVdAOH2oEK+INuDY/m5Wh22behXbEOxoSbF11cELk0h12va0rlQfE19DoxD2RzjlTJmsyceZDu+DjppHWg8mBOyy5x8GU3K3z/3vET6Z0PGATEITiqoH549LDUaBBIiNoMXiDXLEVr0CUCCkxyUK1pjAIDg+TfpMbtFOMNHO5qDkUVr69RNRhlCsq6meRpMLE8JioQCe959qk01DuSlt85jWBNdfops0vffeON1LKujVphVbyucHILEduaShRsivurkzPds/4w8sQiBsEE+X5GfJ6ZqGksq7a/Zo9KoIX7K/nL3bweHGGvUZzQUcYajqHT6MbFzQBWtzHP1mTqRmRTFz+idXANHeWvDCkypdYWYLf3AxCM8/sGmtt333tf2n/XXYHC8gH4PKCVnJvLF86mSxgV/Xa+OLDWdPYRaXeo3y60rs6HWyZdKhh7nAWYOFcitYPUSf1Sjlx+EboV1MFC/jwbuY3jsOmXOcOrUeVaT3pqnzD2U8n1s/FtyhWghyQeRlj4OX/19jKBEZHfzAdnow4iDsx7Ng8SaNtnR/uGdPD2/QHa7UQpqu22G4CKmf6zaeS9D9LQu0d5wLNQdtjzc+UsBwxWM5audxPe9sUrPRAU/qJhrtbUSzsSsrId4XZ03R752MdAiDKaM8/DlHdndBrmJozQNxnCYw4M2ERmLQ95uRSU1avXYlTrYlRfaefcVVdo0WXbLBiz+ayaK5e6jsOl11Okspbej97EbRw2I41IHrrYVh/qYY4hMByonK/wN55QAUtpTTM4jFxbEc2MWKZ8HKxBoNbD739AkYsWokTZUMeVSQD2ZdHslCnv5Uqgfuod9cTl+ZkiN1CMC270Xc/y2Gup6Zp5IG6GrIH5bdSqsy/FYczrYApKTDLxSf+qMcD76ekU26x860hawFh+zHTs20wJzHO4G0GaRMNkJ+hAaskMTCMruA6jo8CRQFI4PO61YiwqNhn1rW/U0Itl1PZhRLuihQEyKHXACCBYoFPjenqKatK7fSCDGNrW+vJ0c21ZWu1n5iD2wIVzYtvD7VxTCUjhHNdy6SqSCxy42mZ6QTzfjbRW7rjzAOMfRFCfS6xMIgUFbDl36iTsneNkABB01RgURKJ28zz1IQIjr9BJczmn9iS97xqpTd1S7qFCncfPnUPgBtCCw13k5IMTPKTvSxhuOZvoW5ur0jaUa5kDZ8xjKjIXp7e9Z/bt5hy8Ixp7P5QC8J7MOgbCv5068HvkVBgpdajz2IS0pZtWr0/37bk96qkND9zL1w2E2hP//g9TM9a7iADGFKMTcsy6HE6kix7IFqEWv8YFSvtxt6osArwZ3kaPMsYhjJqAv7vz9tvTA/fdH7rVoffHQ3ItiVDqALus+vly/9PgICkC4VqPJwWlAQ+/un0NhiuxNq+jiY0MwQVzQYCsYVgIHCLTmhpXskgpCZ5cZDwBt/ieeek2/45lDS43yORTY4EiNqNjaFvwpaa2zHmjQ4kHVU/FjZUU0B8LxE6nU2fPxzBYNfCzvLwgyop24e1dbm1dIQomTcsPUAPaV4GhO1rhZ1pPz8xIJbVHBkU1r1ErYhelDv9fqKeE8925W8/h2L59JyKipGLDeXP6YfhrgLmkpJB6cVDVvL61iam10K+zS8LzXr9KQ6ZHonDunrJBLTArk8SI3IAjioZ1oK950biHxW2ZOrKoMTDMMWtFNDq6SQO9H2uQV9vOPJiiqToqEcUx00YOuytoJUfP8Hfnu7rS1p23pH3774nlBKva1qRmJpo9pW6q90CK/k2Crl3tQLwTo6rnPK1l4YERxD9XU13kT1TPTZU6Y5HgOgysqVkgpjF1krWcBtnrc0aMe1rEn1Uz6aAoZxnMjlU815baEmooRE9Vm3I8X5jf6MeIkc7b8zjpGljOnwOIip6KGxgwTEGdn3IurpJUf2XtkLN5AAXci1Xp46z0bd+2IzWiU1+2cVdEuQ/7VMf/5T+nsUdawGGeKppOx3vOMV/EFnJY2y4bUJ6qniZuHZCjD84JUiFbewduvxNIEInRsPbt3ZfuBU5XZ1sPOWP6hhGJPl0DQBDa1JhiUwQ5rDdLQ23mhtlbWgUTwulYayWLU+Fa51tE7kzB1IFb5nMFxF1gEazA65mVYd8rR7nQQ0f8A2wJgzLd0T45LKBno1MgTVyb12NdJWChYa3stTUq9PNZX3/r7ZgdM92KGkgGucUrB9dN5SOkOaaqpsT+siZx3kdva43gOpoGOX8cjhp+vtIWgJHCiGp2ypeNTPXv2A3BLFpNWt/Yxm5aHAgzuf0I6bwHaLNIzh57tByh4aGPANxIO7Jv5/IGn49FuUYVtU7hy3sQw3mqrWrwOCX7bxqQfEnHxW2D+Dqh0OvwKNfmbqwx0qmF2OWMQ8PoagFIprgX/ncdgEgRz0WWuytt3FJyDSCkh9r3tv13p/0H748B08amVdkJ8WzMXiYx9GPvHQUBnGYhW3N6/523mIsDJEF5ys2ZXlssTtdT8pl03NZtMnEaQTYFkK5JwmWN6xSfb5aoNaVDRKu+kmi3jBNfQ2TbohOdH6e5jrPDkY5RPpgV+Fw8p7UYluhl7KEydcfYrN9qeXZz7kmLiW4zAfaL8b16SPVAapg+n8fwN/M8njz4YNp614FUse9mdBnAEH7RqHr+5D+kCgrQsQEkf4um0hWG/S5f7w511AlyaPtTTdYKoThrxWDPBiEUkSMuWgF4qSPCyAfu3J/23bo36iiRv0mi2DA4/zB8Kf9t597a2hrEOGLR14r3aaIYVLnGwr4ClMkGV95GbrTKa3HC20XTLwvMW6THEkl7VtZQRiL7XjaFo4A3cvGn3Pxi8nxFPvXQ4xT+k4Rxp30FzIMUq9oph02jkpk9z2t6rWfQOjjNV7Ae+HvbCTLlHXwcZmXMhDuNycc1/gg8fJDmwkaLJR5OM2mPi8fq8XoK5YRQiXWUR12yahiWeoG4QCLVzTtuSrvWbGKqlvt+rSNdWxxNp2WWI4AT+5cc7MQIpr2vHPAJMoDYj8VrO2IuWBRTzNJqZSYE84FIy7OqJ0oZrbyfGpN1mCmx/UL7R9ahWZMBAqoDqIxNSI6NeplzMEOkHGZ9ksOjra3tsU1Rp+RqmwmItKrbjhBh7rznIDtxEe/nQFbDapFbuNIje/fNt5B0fjPt27Mn7b31pnT49Z8x4NoPMsqgH2NCRitBmCoc0DDXZhS0dWE2MGkPE2fhQgXn6soQw5nk82lYi23NaYk5qFrOyEZmVVqN6AzK1tWouVhLCYGT45f7qK/T8C93eZvXxlnxfkp8sHenYZlGOIAaK2RN9W2hKP4i/cnxAoLITW3r0p1bb0qN6HDsfuoTqWz17o8a1VL3idR/6O00eOYkPLeUhkgB3zuDAqo1Fbwn88tyckcpSiuHyycgvKzHC6RLb8vNf+iBB6AobYsR5ZnCTqBRPL5LkF3sJh1KHQZ7AioQ2fdqZO4pD6+RzkT3XOPJTGsjYKi/isSFUbkYLvMCY6VmgfKUR/ZzXeDnCIEXDczailb5MoRhrUz28zTX5UrS2M7HtQmtRw+L2G7UVE/BgthDLN/x1IWLEDOHs0g+H2VGDQx7OIGmFdgN/Hx+fRBQjCjWlvJ7N/g1c0hqfSAak93/FaOKx8BH5ilOU08t8aA/9YUXAHu2p/43jqbJUywgQPf9UhPoFrPmsSrTTRdGN9kF3LPrrJsZZzzeVNMIlcUmaXFoHDodPTbv16C2SGGy2NukhxYs8B6XcfMiEttYdTpYeWSyC6d+lV02WmiwUxxI41kVaWzsdPZ58PPjOBZLkz7I1o70bNt9c3rs8Sepoxqih6RR+JkOvf46WxJfjdrq888/l9qI4q//5BUWgV9JTbB2GgASasgYRDVtO4zznpNBMECVGMPtpgfZQ8pmjdeyZgNntT71WkJoWDivRSIpwzlpF0ZWgoJxifIKABUKmooWazAiihqVZ0RHLkE3Ro3irOXJ4JhPC8aQYyfusAYt5TmZOleCqhRzjveu35JuZ/q3Dhzg5k8+mirXEq1+MVJNke6devnbaaG3N63f1IY82Vj60c9+yIuxPQ+jis0XvPlIYYOiqZ+9KwfqNALz69Ag5wB/8pOPoxPexkEGjZEJIV/LVFAqUiEySVyNzXq8pq8bI/NBX8oClcLeIoket4DHpSb5+np1eYHBg8l/5hrKvI7U8Xh7PSL51gbSoqwZMCLnwEhPfI9gNGOJQuAekFguragMRmADVK6Z9ZeR2PezT9VL3XiGhrIkTFOwGWtFxzxiSbgcNJnwOaVS58BBuzVuTeffwuhNqr2KGua4WtjL5JXlzy0NdcL9YA1t6fmv/UZs+Tv5vR+mIhSBJ2g1XUWs1P5LfLs/j5dW29wnPUr076Ngj3WrGhWfzb6LTJQJUL3c1teR1aVWQJMGGuG+74grPQEzOmCfWP+uY3hUUMBU2/smm92+jameB2uKSGW67K8KaiXvm832URv27n3C28zwtUzEbG5rZ9Tjs/Q813IIqwJ5fIfxjh/96NWYoN3MBMEXPv98oLFH32apwjkQQEqPFR2R2LcrehxOzOeGQ+E+2z+8jBNpYv9UBalgzwAybSpwOZ1MrWtEquWstGEMyjrPkqaFOJByzaZ21FGO7YygJzgJUNJGutgkjcw7xI2S8SGRV46rTt4sScfhylrrzkpSZ0Edp6AfvPtgeubpZ1nisTqVu5Wyyj3Ov1BTLVAQX3nt9bQMDLz51m3p7Omj6bvf/iu8MT0DKEohKMIhG6Uw1xiU+AovxYt4A9yEOE8hqBd4+unPBDVHYZMADHhAQZq1VyQRs9BPMtLpQf1z/zp2HTpYV6CfCCLIUfP7PU0RuTwiFvZxFk1v8jpLf4XOYO7TRhSL3po9NmV73flkc5qX0hBNK0aJnA2AIh42awyFL2OrYzR2M0IWY/J8JncsdQBrnzx3Ifev+AxOw5oixRpUjMq6yo/lTJDj+ptpOrfwkN1AIWtCoUkhfo0qcviA/PWKLvJGcZep29UsFnjun/wGB6Q0XTuBbBzo45W+jjRQas2jaajtoBPJIit60mUoVZNOpMpZdCma1xlKSPy5I/OBglKn4PxaoO40Ea18bxu+GlUfjlRn0ELaXUmqYxrpDXaMxz2/Ipuhh++0s5rtNkap0/K0s5kQwIMIMfe+n36jBlhJ2vepp59Jt+7bG/fwNJscv/VfvxU9STOaBxkH+vhjjwSj5jjzeyfef5smPSRouHsauAvGg8hsK4MIKh1Lubki0FM3ySzj/N6k7XEBsKIIZJdGI1si16SDLOXegsFVUnOrlCUwJXHXcRJrJs+ic2WXL55Nl88z7MnZrjPD4IxUEv1WM4Nlfer32fjN0Ur5bVf0UpMCOOm/ZXns23d7+uRTnwHxJLMiE1nTvu2jRqXO9BKea3l8OJWgK3Hk+99K3/7mn+Hy3X5gPo63sWnIQY/835qGQzxOmuAxacXDzTrERQT6rHoEpnBcfND4NY0CoBDToPL2ZCjobQubCoPhoGFICeJDm97Z9c8DdxpbAc1TujjbWESrgM2NDvF7pZk1Ym6etBMe2LR1QGFpt70X4WSbht2QbscwqhgPsTnrg8Og/FqB5j1gElznOExC7IqUnIJxcRZoW+VV6yqZ7OSKEQlinNtUFaOqJoVZywF2WVq1jGn7W04H8+1Bng2HYgWYNcKNeiOwe2+979H01Fd+DbFJYhoP7urpk+nQoZ/wd9SsNit53ylmUeblCgIg1JFe1UOZKS0idYMEm717iLAF8yAQVMVL4vjLus7FvwddB2iq6r0OEnMgf5nQHMvXYqk5FLOI+A4sOubh35lN5HrNwxf1kmRX3vc9entvH34nBEsP3HcwPYGGuuDOt7/z3fTaoUNRm8ui/wIp7s4dTJVzcH/2ox+mc2dO8GefBahaEytArTt1bqoFLYW+orWuc055p9YQ6N43Xv7b1IPRNxEpNm/aCsF1L43yrTFWEyif4j4BbOHErMl14J4vPvMsRtLf05mOH30bgz4S/20msVr15UBS6+JaleTz/njtnllFftRRGcXJrlq7Jt394COhg1EMkPGxux76qFGppiRGpBHhf9Mbf/cX6Tvf+M+pkYdbwkHW/atpILJkWiYwkbeBC32r88baNw5BMz0EjcqeTkztahRmLQWjsp4Kya7YKelfuEjauqcgum6xGFFJUrCb508lp50AACAASURBVAurafQyvH8stI66xdrCVDhvt7OHZrgLxSBTFS5ao5zWUwutC6wLiWM8ni97ZR0I2Rg1Vrev4nCiDeHQnZpyfI8Qdaw9FeXjsA0LuvDe/RjiW0ePAiUz1+N0LHdbqlIou/F5NBbZ6E2uaCGVaEagMS8CN5pnoCUkArz6QDFNVd3jhQfl1h984rPpkee+xCQquhd412NvHUpHD78eIxyiYiKGcuoqbEY2IgW3ClkytD5KUIQqxmPG4dNZFaTABNACutcJ6a3yb3J2ULin3h+naGNylgMd2wIDQZWVH+ek4PDyfY+5Yu91TNlGihHZg0Z8HXT3O9/+TjqO5kQTqdXzz38ujOfPvv719M67RwLKPoBs2cc/8XjMIF3vu5b+1t2+aES++MUvpJYWUtPCmfFcBfFZlxDZDXcuSLrqsRelI/S4+jGqbTt3w7AB1oYt7jI6I630MIcVlZ/T0WX6W0argzMaOvE4bjK0t9/4efr7730nDfcj+xxgEkOOPPtG00JeSxTVaywHSNGobPyPc/bXwc/cT29qidkymSOP4xD99SGknveam1w4ATyVfv7y19NrcP9cZj8N/OyqGD+QPSs9vCmBtBDHKKyLagnBDt+txXqfxDt5gBw3d3ZIzxjrRuMrp3k5KllD6f2ci8qLqY2tQswqioZ0cBhVPhWh6BORbAWkcOJXz+nwInQoCblEUj+fdVz0a6S64KUccTDNc1eUzAv//CJRx4ilRkSrQpSOiJOmSbOyP2HfwvfUqGY9aDzYRR7MeydPpgsoAPmAg5qlUZlZ8vd6Q0U7Wx05YTS+nteqUJFHJ+OVF4wqfi8TQRUkIsO0q2RQ83juq19Le9DnXnSzBkut/9u3/jpduXgqJofdri4C+v+R9h4AflbXmfedphmVGUmj3ruEBEIgEE0SRXRwjcHGLf7sbOLYG2f9bTbxbtZeO05x3BOX2AbHxjbYphkMBgOmI0B01FAB1Huv06X5fr9z33dmJIHjzTd4LM1o5v9/3/vec885z3nOc4aMHJ/GTJ1JzYZuaidrhIFkQeNOwjKNSs/hJjfpjj3fZRmx8PFVGEaBploiKYEdvZVsAg+6fBh2G2BMUTEIN3IwVNdIPTyj4J77nZaz2R/63UPU6Xam0047Lb3//delV+iheunll9OkSWxERuoMHDg4NuuSV15JdzOFvnFA37TggnkAF5ByI7Y3gnVqvKG1Ck16VoM57smw3CK9aYg0NUJD0Uj7b+v4eUEJa4lGJeaeemcNKcbWirxavA5x0zY4jQBnrP+TgCU/v/HfCYf3hlyApagGQj35oiLSAhyeGzHulvewD2MsIqFz5l1EVAFAwjVeOe+44q+bI7eHu4Ob01N3/yItevAu1JV2piPwpyxmequ7QcAOkLy2QPsPLXHewB6imOjN744bNxaXf0VsoKCo6ZQKgxDm9mFYONRD5cFseWhYnAYGq34vTCj/WzxTDCwPHDDfyvmZYZ9QqAiXBr4LmtB2YNYITQK0CDW8cPvSS+oh1pozmTSbcLpCe6BHLUNwxOa+0STUTimPjlHBl8ipsuxYeEdPTU9AGAybSWKlMMm0yIBFBo88SKzIO/2i0UFi1KZ6K/5SNCCW44PywW6NykEMeAh++TDetd/gUelP/8dnU+Okk5TmTgeRRb7z5z9FsGVDMEmkFw2HdTLrjPNI1CcS/il4knMsO5iyA9I15cbFKMYXPMgum9ILFN4nQmXWSE+Z+W9FM6jRiB0FEU57yObcVSOKoWuyzJUNK7q2vR9DeiHoIEvzPF+B7f8MtCqfwyc/8XE86uBAE13/6BLgCPc97ofPuIKh3qNp0XG275lnnBHzkSNvBjAwp8rcSHO43BUQDBTDOtfVza7xAFQIj/tpmG37h2GnkUYeYxsXycvKDTVa0gnCPCEKM3hvPrAnfe9fvwES+XDIc/fFoB2143sNhLlv+uP+CxzAcJrcbsrMWWnuJVfSRFAfE2eunH9hXveySbFFdR1uMpRGQWGeuf+O9Ojdt8S0xKqjCEbKmWOxtgFpWp+JJj63vxwyblo3ayPepInj0+WXX55bGYzDDRY8ND0ZpR35vXBeGpa5U67ehza5SJ0Xrm3x81EN80uNKhRG/TrTVQxVpODYXLeNE3Ht+s183QRHzDpXYyj4WOdoZBJFIwz1voR0HFLxgGytUJyzhRaT1994DcNaGnSn4TAfLNxKzo17Mv/gyuOh8uA8OX2ILWymRTDZd/H+LXpIu0u5PmN3mRIDCSU1KAe9yS/T0HzQceM5dYwNL+KnURpWb6MwPuvs+enjn/ls6qwfFEPRNr2+Ij3wq9tpFacTQMY7od2s085KY6mNHK2pZz1s/c6jNI9SPA3P71ESXirHA1lZqctP5Ry1MKo4nMJTFcbiczCvirYQw+qco0a0EAZnHm2HL4bDYWDu5b/FmvJuKxHS0fjPocNXJvziJa8EV3P+/Lms7YjwjIJcPmJpP3ZrL4X318GfrtWDD94fNcqz4QhaLNagrKdFbmjkw/rrtQKZNU+KuiEhrwe6RkY4WUloHAYnWcD1D7DJZ57XJDJ0Xi+kzmIyosKayo8cTQ/cfVf62Y9uCCk5WfkOSPBZxuCHCLEssvOayj7zLCbOODVd/PY/Ql2L/IvncNXxRnUIdsFhkr9qRVwY4Pb84/cTevyUCd+4QzajOcc+in57qEN0AJuKMMUUvOIJ+YdY0KkzZ6QFF13M+weunWPuaJvAKKwtFYCDp18MN7BIy8bMehT5wcXPFKF/9GD6Uj5k3lOu3X4YDHuBOHfS47JXkUhbR2BT6y2GMjZmLHCtMOlAQr0BeCkNzLBADxXzo3hth4EpBLqb6v9S9BH2wE4YOWpUDDqLRkYNKU4zk9zcOGgYUQ0A0c5DWQLfzL4hybeuh5mLmgsWLQeAlDrMQEkv94S9ZT5cT/Ou+3Iz89nE+uxl3beQi1z74Y+l93/y0/xCA4bWgfbiE+nRe+/mlTEYaoT1DCg4c868VKvRIXh5RLaIGZPhchxBOWcyTyuNqjTgYzxV8UUeVJ6L6SHG4hoX3krjibQ16F75+1mFSS9mTcpmUuF7wZkc+j3+2GMM5N5CbnRdGgHEvB8pOOuXbkq7bXPUWcFzY0DClu1RpxwOKVrdRMnWdzOsQHGhSy5eACnZrl0L/4Zymafo4VAixz4fi+2RdxWhoflxADRhOFkZOA5HtUmksvlZyA9onLI2POt8iX5gByteejH98HvfBUUlaiKHtbhuH541M9XfPBElGzeSx6qo3J/61FkLLkc8Bpie9z7BqJpaIKsy+cEBa/0Ymv3cE/enO395A0a1Jw3nhWXvbuPUUUpZnqywaoRmkbSSD8ABs9A554zT0+WXXppROI0ojqXsegLZixyp7LuSsJxrKxl6zxPH3RA+7yjwGt4QXx3EmPbJSCZks35y2JyJE8WT1U0knaQvzYDDCDPGUIuRHxg8O8ICN3QDC6MSj5tCvcLDwsC8l+33W7ZuSq+ufDXicCHVYH1rVHGaWUvL3jgeKA9YSa/VDGd4Y8PG8DStMbsqi43YP2bx0pb5IPeaJPuAea1oT9FEuDfzNOtf+wBTZAc4df1vPvcP6Txa6GGKBkL56H13pad+d1+opNahdT505IQ0/dQzUfhFvUiByAx3xP13Bc3u3Aj53vyjp9eKn4g8tfBWkUflgnIuvOehEaVBWZdsY7PZsNoMtO6fWc4gd4A/+sijac0br6fzz5+XrricPcAmjHzXCMXLYi1tZr3rzrvTOmZwWfg///wLYmK9Crd33XknNaw9UeccSz+ekax1Q8PxUInSKD3oYj3zQReBnYdVaNfng959k/PJwggDCrQ7uDSqXMpRXiG6D3hWfSD07ibM/v63v0VD4hbmAKNyRV5tm0pvkWxnCRc8zaF2+SIP18Cfs+ZdkDrIqeRtnmBUR5kdG6wDpXZBRR6/9/b0a4wKAWCGWTdGk9YueG7NFGc85Q3/IozjPxe3CdqPCkcXzjs7zZs/L8PFEeoV3kk4z9CjeNZlvmSeECeeD9Su4MLobPyLtmwKhXLrVPrRS8kVNL5305tE1oWMcn0AJP0J9Qy7FKS090mgpJbT3BGb9oGJjClQs3c/JEqYAS0slJUlK/Vr1q3l9NwaI1nUSDAx9aRzIU1uLQiWiaru5w3EKdesWx8TATXQWpJlpbrqKS4a8uVZwVkcNCCEQKB4iDI1WIfmENdn5CsH1R487aBBw9OXv/V9RpTOJHyjmA7YcttNP07Lnn2CXJDWloHD01QmoU9gJKZKq86ZMITyIxtV9lLl13+wUWlXJWAhMOHhF0aVW0YCHOLTYQCBrFK7OoR2oqiq7RmhKcLvySx59JGHQhq8P+H2tde+J500bWq8ThPMGiH2YHrwXB966JG0YsWqqH2NY3bVRQsWpFfJbZcsWRzrdgVA15lnnhGHULTR82ewXFxLDzueS1CruFiBKocLWuhX9ixydEsqgSDmEDg4hOZnBZsllxqyBzOErFVsR+ge7OCHP/guzPmlzKCqT6MArwah9aH/OwT5WhvIJYo+aPS3pdPOnZvmX/32tANnpKTZ1cez1Jm3wrtzGoSnOJoeu/2m9Jtbf5j610p0RDsNWoezjFqdHaWnErsXzWOh22QJc0HDyEss6I0dMzq75UD7cp6k1/LnI7zXEwk0FL1WspFbMBrDuH0qikLKVFfwgL1XGFLm1ZHwOyGDU8ukcQDJY39CNQ3KEaADuXnDLU8ftSgqzcEw1Ap+t5Y6Qi0nizUxH/CBQ7DT0XpvI9kOmTOWXirS2rXIQZOjSV3RsDTafLplONcFzfF5dUyreJ2fdx6v4iH9GL2ZZcayd8oKQHnCX07oVa6wcTCPBbLBcx2tEzsUXOGUGw8k/OWvfzvVw6dzsqEsieu/+/W0HbVdx48OHAEl5twL07Axk2K0kH3E6urlHKo7DH9zYyqSqFj6nl6sJwqbN2L8V+RaObrI3/NZ6XXMmQ7Ro6RxNYNOZt2RI2g37EwP3P9birs7I++aQEPgGWfOxuOMjQY/jUkQaTsh+/PPvZRWrVoVebXRg2zxPaQWZjy2zbz3ve9NM0+ZGV4kOhTCmDyozKVyPpVBE2UWCEMdT6s3VHWrOAjKdShDxnyaZ5Ai2m2MQkLTT9I2RsXf69j3t/3ipnTvPb+iU6ASo2pMk/CYQ5jEogirQ+YCCyIU34TE9bxLL0t//Mm/4IDdiUrT/nQ1XEc/uoCKTgRevGAry6rVPnzHzenBX98URgUfMXhvrXgyZ/1oVCX8GgON8VRa8/nzz0Em+tRAwYxAMiihWzYUzARY0SEZ7/s52Q4eoPWDE9leK+kwMob3osVNRBRr0IuisxPRjWmHENaJwojiNeBNyvZqF12v7GKZqJoHRQuIiJzcP+cvBVcOmo+gAgbcxDT3VoqpCvoHbsD1GpLZwqK2hWGKbeWGvBpB1DeKGD2DFtUMxDuYlq1YGciTPMEajNafDVnieGA5Ge5CNIvhx8b0JtdNnPy2lail4CDpuSS5/+uzfwdEDDeNNpUttE/87N+/R08Q85O4xNGTT6Ymcmmqqx+MURlGalQ5fwiktJDGzpup24jyZnoLo7KAHL+fT/3wd2FE2ZhKA/QlDMuzQAx0JMJuRTpb6UWLYjFrvHHTRhgTtwVrPqhFPIBh5EsLyI9OggeoB/HZv/jCC2nR089Fz5Y+XEMzNIx8lzcaQcTx5x//RBo/YXwGQHy4Xo+lAfcUP+tBKLtD72Q46SDy3JmQh6d7T3o078c8tix053vMh6QTZKqUiysOPyJshprXpMcf/l36t29/HdHQFkb29CNKGwSPdTwlo8yyiAHpGOceDvwzL7gg/dmn/4ZucYSDNm1Np085rvXD2pRznxQ0PMJJ/hDI32P33Y5aKwVHsPzDLILyAHi9IJK2u7BCrxhUG2HApMkT05WXXxIT9BTe90HkCfG5piQa5JAxqR/2Ux1QyVRhR5VqMDI7R6PrlZPLxFXF1ka0AGQM9KNe4GR3PZQni9M+As2J1y7yNh6iGJTfNoYJyo5iMrHouQ0kOHGGmRwaaokLZUdR0cq9bGVeb5NC/vDozMnMw8I7Os6Hn9PzRB+ZWglY4ws0MR6JhwPEyvsa4inGEmx6kZuIpYqNqtd2c+q1DF1Zp01w2PZzgihg+Ref/u/pox/9OB7MDQGj5fnn0n133YKaFV3K1E5mnntxmj3vCvCd2hgaLk2otKMTjCoK62/+cUJOJQob5eEe4WNxzV1Gxc0FQhjeSuqXXkcuZ+Zp+pyXL1uWbv3lL2KYnCCA9t5AieI9115LmWVCPH+L7U8+/jg9VJtCKnoo/MDNSJP5XFwz8+OhQ4akT37yk+lkGOyGayWwkA9n3p/rMBSNw1y0MiTtMnFAY/OjHNrQVeg1OtBDFflXgDPeb0QgWd9PKpOajOvpRP7yl/4+tZAi9AYZHIbnHIanGsDhruCPj7RJvUnW7OzzL0wf/rNPBbB0mHuoF17mo9tTHXH2Dt80JoWqpEE9cvdtqfcR4kXmSwm5q2HezEM39DPht5GsnfBM5dWrrrqcGHpyMKeDSaFRiQ6yGCJ8FmNzQZa+Gyyzg9cypJDUmmWu7PcxFADCtEuWHEXKveCBSX9NiO+Xp2jm76lm6+SGPNkwb2o3mhCpD9yQI/QwFBPxRHBh4+SzrUEtg2L0jEYRHkeYty2tI1eyobIRg7ZY3BsvVAo6VmNUQapk4zz/0iuEkRw6GJlGpB0ZIsqDLOlSucBdfHILTqPYAXI5kJZ45/yupAC9ZuOO9I3vfAceGfAsp147Hb8P3ndvWrTw4Zj+vgdE7JxL35WmzJofYiqelOaL+QzPp3hG/orv/KFGZfOiJ7eskFjbwhiLsK80qlKjsTwgJZT6/GVUuMucE7Xo2UXpySceh260OgAON5/tNO//wAcRrhkMvL4kPffsswFIDMNwzqITeAgo2l133RUNrlLC9Ia2En30ox9NF1xwYcET1bPkTm4PRPuq5CRKQghGh13LQXHLXlsPVfI2S4FSm1sjhDe3Cq+cc1D3Zzy3oMyRJhhY4H1/8J1vpReffpySEFNf2FO92FDDBjcA9zcE0cEB4Q5dP/O8eem6j/55lDc6eN+i7bTbqPbtXMeJbZsxCT25xlPMp/rtLTcxaR55Z6Yo6lGk9rfR8CczuYPTXuFE3dcs4t+LF1zIqW5DIDZs7YLTNBrwPBV08eY3bgBh2oLvJ0SurJkGIWUnt3nb60NuFAL3VsHdNsEZYM9kHfYQ/gi2BG5fpnmEmdlYAg/jZ3zoGojhnkwLlXCMqUOQkeu25ubBlt+Xkx/ErlJuHkYXFCYMq4Y3N2/rq9hNjLfBKykpjKEJ1rzwypKY5FcDWBIlrSJk0mN6uRmOLpgH/JtF2v20MuyHpGxVXhVdayzOTvrSN7+Tps44LSad7EUi7Z47f5XWrVoekyGrKFrPvfSP0HGfGmQys7Pi3M1WFc2FPYwqfyt/hLG8efiXDarYaAXzpfitY/6I3Lk8GHxtNenja0GojlivB3/3QGzahU8sZKLK5jh4RyIl97a3vz24l0uXLg/RFskBM9GCHArDXDDqN3ACX4FVEa09fFio/8AHP5guI1+x2Bu3J5OiQPUMPQ/j9TyMQwaAwzMbjPVEwnC7HgKCz2NfYw5zxnOy3eXHZGDYY+0kbdu37MyyyvRLCu6//uXNzFRzlBKFYLmvnJvu90Y0QRTOJG5Pcy+6JH3ov/xXQvY+sGEQnI0h1D081db1r5LD0MTGJqrhRRbdd2e67xc3pmrmympUthC0iPwBVOg61cw+wg2Opr3hiksug6E71HQ2N7ux6YU8VQeNR8pd5CBDFkVEvBmoCBDDB5Tjei2olPINHmLxERMnigcZDYoaY0ic6ak4sQJ6zyhPjAELlEkyLQYVvTjy2iwFlNw1TycT1ozuqdvg9D2NWo+kIewiNxC0EBbvoyh+wLqYi8pNABKqP616/Q3ADljQRdOfTX6xqEUNTm/qieHrGWqa5Oupmrmfgxi63qUWcubsOeemv//avwZIYRFtG3Dzfb+Bi7Z9CyWELWkIwM95F78bpH1IVO6DqlNkQ93W427pCUIUe6Z0Z+W+OgaoKHaa7JY46HvkYl2rX27EnoZZ/j2f9BvN/352I0Xf8yJUfhk6kq0Tep3ZMCRiwLd1Ida2nz1N/IzP3+e1YcMGyLZ3pw2UKIxozJWve/8HALwuy7p/MnDcPRF9cJjytSCPuVzUOK2TRb6bGRcaVFCUyi6AAmTKXqnwxCKaQfWJYz48tAeFx5W8zbtuv5Vy0k2hRViLsTUCrx/lcGvBBoYTXdRhI5ykaebssxgd+zFa+IfF8EJ2yLFGdXDXeiBGW9g9dTvSQmokD95+c6phDGU70/JU4WlWKZZkIuYa0fPvCMkLzj0nzZlN7US116C0uJGcKcWGZZNGbbKsGUTdQ6g2P6hM6NT7eGPZfZcfcXDGz8RPduUmeSiBoV1OljWqAE10YVbKo1isxHQ+0WyM3Ed7g9CrkmIBj/sAChRP7xNMCR50yZrwIQXSRdhozmZIGcVfe2tYdE/JzcDvuwFbOD2yccpiEnbXqIuid3SUykrQW3PTXkOz14sh28kV6rfkT/MuvCz99ef/oRBjrGaI+ar00P33x0QMxxeNnTYtzTzzAgrAMjHL40mIvzsPOs4GutfxOCM6IacqTuw3sce3esm8cUp+HveymhaKb33rX2BOnB9TEw3TZFJ4MJ00Y3psXtcgDixzWvZRPHcOOY1oK60nAkSl1sn8eeenefPmk0Mjt20YEzvBA9m9l4vVPRtQvcXg9QXLwkgnA0v5Ost91cOo3HdxOBV2FT+Yuf11pBkP339fuglmxVDI0J2kPs7k0lu1YgeCTzJoHHc6efqp6ez5F6V6dBkn4X2njpl4rFF1titRBXWG0/0I6Ngiio5P4q0qW2BQ2KhIFb1ZtAWjMlFsp/g3HGTkyksXZK5WhAPF+JuAznNY5UaMWNZPT4giJMqxoHy+ovmwjHUtEJeHZsT22agi3PBnPfkdO2k+ZV5X6DD4IKUKBf1H/TfQmX3kLvuI1wVGrE8NHzk6VE6t0EeO5IkWVXUJmn4vMy58iBF6liGPvUSGHyx8E/ftAHGbNWPaLgZl86DsO7lihhvRjhIaGSTgHiiiWAUK5VSKgUx57CuCaQ0EOa2ZZ8wFhLgoOpZVeF0CC37hE48F8KKU2/TTz0gjJ5xEHsfE+DgNs6cyD8gn7Vt7mOON6ESjypvvzY3qRM/XvVF93lnuYBXji77+ja+n09Envxi0T9ROJSefSQPdC3kele34rWkLg+dehcGuwSki+t73XhsSZMEZ5OeVZvBgnzZtetQM3R+lYbgXglDt9Wpc5tWRTxU1KQ/V2G9Fo8vxXrlHrpl7BXp+eKzrqRKaGc+mr//T36EYhbwahIIp40dBkGZiCu0hesitlA92gVxfcuXb0vwFV6Tnlq1MfQkJ//K/fPJYo1IWKhJ4kKajLfvTC489lJ66/x6MCk0/jEpDajZJNKyKwW5H07lzZqc5DCAIWScv0Sq8J1CMcOehm6sEDySL1JdxuZstTvQwkOKzWLBw02XKHHWu/JlfXg+Zi4iB+slRC5i+UMjFO6kEJLn2MDcd8C+/00SoZVOixdkhMCbUBnQyhDQXNStC/y4KvcLnObDSuDKUnik4QZ7l/bbiOTZt2pINP1o38gA7rT/qWBYVhfd5ONaszFEtJNcQBZif9VZ3zmZIJ5Gg+dGrTyOn+Rlp6OixUb9SIu2xxx9NLyNqah7n9c86+zzItiMxXnXaexhV+HfWpyunOmaX5C+KXOVEY3qTnz3hW8fFjif8e4a5t6FD/81/+WbMK76GFnmL3npm10iPsguNd3OqN15DkgDuqFM4NaIhpA6f/vSnASyG5HDO8A7DEm4fgXimvW65fFt+ZLZ8V/AZkU7eLz09U/e9HnfY9HipvHInGpUJy/ZN69OXv/h/GGO7hi6D2nTSxDEggExSKWqvGpUag/MuvCT98Z9+Mj327AtpOZ72c//jb481qk6TZ751lJPYAQWLHv5tevzuX6VqYkmFD002VfFxoJmF3pEk2QsunI9W+aACxo7MPAzFnMcqt1yr2ChRBc9FPD+iBT7uSBAjt7srNJLzqwx9dzHZ/NnIUXLfURdM79sVDXRqKqg4a4H6EMZ0kElt7qUotIY0My3nhIHWNSxEWjh2w/aiOKFRhbhMFAQ1rILFHAYiEzoL7GtUuzhw1pIDNFGojo7bIqzTY2mUmSOIth9hnY1utm6HCq2zaUEzzRE8Y8wxlEFWj7t3/+FpzMQZqBwp1UzsjhHf85u7gZ/XhZ5eX7Q7Zpw+h1E+8Mv+QKMqN14EPsHMPpZU+4eYU95wb+6p8r8U/yaiySF7OzWqtWveSO9937XB9VMGeweF3k0bN4H8LSa8Qz+RCEJkNAqwvMY5556brnnPNaC9DrkzT851TFFAi8bKVx+PQMo1zelD4WHLyKaH4XWZYJwJpenw8z3ccT6Iet5jNk5J4S2wJ7799X9mZtYSHEaCVdEnDYFgIFOnHbTOxlweTjp3/oXpT//f/wG7ojW9tOLVdOncC481qkMoJ3nKepI6jHYRVeXH7rwVySyQFjyVSb+1KqF12ynmwkSeOmVi9K5E/6qxL5teY4n6ga3lkea4OWUOZ7p+6bZdEsObGF5QuP6SNR08wPBc3LjuXc9k+BXfz8BHqP3wkIzDHcQsA8H8Sc9ibanki7kxDT2kOXkCypKweKz3kHkhS1lbF3bVm0ZbQRiY4SE5j6q1PMCD5DdrNtLWrnaB4Tm/k3ly6ms7VM6JiZYErGdkcUs/62yMxCP6fRvc5JlZzFYmTFJmn4Ej06iJJ4EqQtok59tPyPob2NKHOLhkPo8ePzWNRVwkJvsVyF9X+FdsrZ6eKtYm9lLeMqVQ5/+tp1LDcFwsDgAAIABJREFUI79Mjzw3/pq/VvYsk1czl/O111anp59+Cnm6U9GlGJoW0/pxG4Zm+7x9UCGjgIHL0athjc8gD7/q6quCXpbnUGURT7vLRdiU//aAyzlVDvf8yEN6/IaJlN8/riYXaGb+yMhxD39U/lvPkkNRQM+/YLjuYd2cfv6j69PCxx6m6Asq3NkKD5Ch5tRNlRfYQSSkXMGCy69Mn/7c36UaykBNUN76HI/+7V7/euQX/eDPVcOfe/HeO9PDt/2clm74XYH8MZGPYu1Rp7djTGfMnhnqQKrw5BZ4rYBbYMdF+4DDhjGuLIXMA+CfI1/xomU4cA829Am36wVDzrfwVFkdyU2bGRm5p8nfy+ROjUk2hhtcg1JD3KUz7LC5UCmuGCBg0yGnoPUqVaDMq4zJncPbJ9gSEmVz0h10pCLZjYKgbQXOfgqwpRrSK8n0hrXRWm7Il3NIT408SNv3zUalEi7GhEuyTcCmR4vZKqLaUSzdyuvr5TBtDKlx1KQ0dDIqPNQ9RDs2ooHxAJ5KZWBGjaUZSAkPGz0+vJQe0QT79xmVe6PnNosk/j/hqbqNKh9iPY2ymE3SFYrptSzGbmHcq1LaImnOMvv1PfdEI6jATS/CXw8786Q5Z8xJ58+bB99xUNSaPJxiqqNjesjBlLJW4tmHWhpTV+pwHEJZ/nuXJfUwkpgV3bUaJWDR9ZPdfyl/RwSQHzOvuuu2m9MvQDQHEP4JUjRiEwqpOmNN5NdJmVe+493pf/39P+UoQgZNacxcVJjyquUvEkIdYKL7EODxwenJu+9IzwPrVrQ6TiR7KrOukaOHp+kMxh4cMaYne+FEI77NRhUbX6NydpAwOZs1RFe8+ODS5Xv1Bqw15ca2jJJFzcnX8YwpeFyyo/39kt6k+IyT//za17E46/iU0FPXA4XCE/LKGFStenk8cAfV6cliMh9eyJ+xoFzF9Xs92UN1G5ZSZXYLVzi1gk2zcs3rCDjuiEFueSSrCCeFQTaKnsfQLiS+MNbcPo934t9UV41r8e8albOtHKmpF+w7AHXTGalh1AR2vjWOivQcTO+HHriX98Ck6NM5l7i9P4ImR+id+o+MqitUepOo7T/vqd7MqKxvde9JjSxqSQrYkNzvRanIIu92ZjmZT8mZM19tQA9d+tdIVJuMcKJHig1s2G9+2xete2H4eP49HUzxRQa/j8uEev5g6cE8uYPWlEO6wm/F+r7pR2FUon9uKKUPnnz0gfT1f/4HtAjVvUePEAqTwFXoBOIUNjNw/qq3vyt99u+/lCo4MLcRMo4cBGDnu5RG9aPbfwSRdWeaetLkRAtWev2Zp9IehqB1InzRhmGJkA1HAXTc+DEhFCnLIeT0ZaPHqS0Sk71QnoLozCnlrBTfoAcpGgsdHpfrNkH7YXMHKyM0KnKXb6YdlVC7w8F4SBQXs6oP6j94pVJ6LNr4nZ7BTdkqr2fQGOz4lJVhY6KUoEOEbhYoNcKoe0RdQ9azxlTqCuaqu3mgHi8aFSXhcijYdrLktZUQig8XLHoXlzCzeJ8QA5HoqwEVHlCSpoZm24Dfc95u/FwwRTBWXrsCRdlhE6amvtQ5atCZ0CP+/Pp/S4899AChYHUaM/kkQoy3Y4QDoOcQKoeDfHNPdeJ+yWFQyZl78930Zt/NJ3puL/UjdyP0/IgeyCInjk1ky3p85pBL0kqrcmZ2K0cflnJzvqLD4pz2Dnm1GPTgc7Dgb56pkWVyQDbkuP4i3O/OgY69lhM8VY9/zgeJr/MWxnTc7ced835GX2tpEP3i5xiTQyjYWy1BpvU5XKIPIXsFVDRnCJ9y2hnpH7/6jTQIVeUNRDJjOSyOMap/ue16GhB3xcynDhr/jjKMqxl6fh0NW/V9a0Bi8GAYVQPYvblITSTA0UcZYVAACEEXMm7OYo7KWckXC40/Ft25rFJMROOs34iS5RYQ8yNbsTPbWG9iUmt87WzhvbsdTKBovhwtZ+PmIp/wuHUOC7N6i5L86kMKTxSa6EcxRtw1vEM9XlTffequoF5KoyrCo2xkuQpvPlXt6E6+fp22kNXr1uTxmzwjuWUCEbLiDf1C1ks555AhU+k2S1W7Uew+VYM9hGRksTvVXYPCuCrwRIPHTkbrD/AEhd7tNO59n5buta+9SmhYlc6+4JJ0zrxLuQYOJRohhfRjLnMJqRfbJU+wPN5A/v8ZVY4UNKxgyR3zYVgVFbkCiYvWCjPk8PoeOI6ckUmekeAMfdscSqwdrU5ZM8LnaS6bVaX4yI6iy5jCqOKz+K+HdR/ved/MuP5vvXMYBPfsfTShy/LVL30xNaOc2wptT3i9F9drG5Ec2VZoduMmTU3/8/N/l8bNOAVGBVqPpYxB6am+esv30ilI8C5dtjgdADbuxaiZ9uUr0zAStaGMXRyGVlxv4soaPFSwsOOEyghYl2ex6GkuVJJZHfKGkYRHcUixyGG0XhBOFoOPQ2cCgzqMB7LNIysg5b6pQBHDe3mjebCbkztqic9720eFdzJcMG9xw0Z9wrpGLH5mfoSsmhQr2fcalAXagvkcT1ClKI2qgJ49La1jGdZVYQyq5rzMmuykpT1q+xiUAITqs73t57KJDkMy7NSoBEI0sBK4MI8wpwrQwh6t0GLHWGVq4KFGTZmRalAYUnbrnl/9Ot1Nci+BuZ7w+pKr3pUmTjsN8i4eXfST8CqoRW5ic9TClrJRHW9Vf6hRlb/X03RK1noJBPSAsfNxnq+jtAHXj68NUGtk43O6W7OMIXwhm+CB4AC9DPr4ta+YqUXFAefhbJ0xJ1LZT/q/8M7dnqu07qzbn2uKYXbHu9Pjz5hjvu4ZEh53YETqgTfl+m+9+ca0YvHzoV9xpPkApSY01znQHUpIr3+aD03pU3/9Pyl3DENvnhpl8Qy6wr9/vvm7jLIZTKMeou9Y5gB6ZQZu3o5YPkOfB6BE1M9JF7mnSL5YCalGJ28wiLsBhUwjgvVQdH26ODLOvX1DguyVMnSqQcUoHoeFxVA4Pq07OUPJgmmwvjOfS48QPUsUSDWqQPDc1E5RxOj0jtatrHnIeoivrX0Eauiw7dxD09VOEMeiOoK5e9aPgNcV1OS92vjmRoqVK15fGbUoDSq8ImGcnqpWcRCNiHAxDFtNhMKonACSUUj+DMAiI5IVXLtwbCen3ShQvdGnzA6G/CFqbL/8GbJwUGT6ca9TTz4pXfq2d9OcOBKjEtbPGUXP07er2yM2+n/WqNyYZe7RnYMEnazY1HnTegDln8yaguHq43cD2OHPXoArBzdtSMtJHTp4jrNOn51GkX932C4Ps059vGAyFA43o6053IzPOBCzqzqmLBB21sPoI6LoaVSl8R9vST1zqjezsvK9i2dfvI/vXQsq/PzTyBk8cA9TSmhPQsqsyQEHcc/kv3D/BCo+xSTFKihKzjvuqpWVnupbd/wY9GZDJJLtLQdSLzQbRjMHdjhyw30hylpfsUMih6nq13kCFbUlGcS6+PBaJKuwLgQgujh3FI6VE3Z6QhZotIcmF3D1JHLsmqgtKR2tNyvrEIaMIYBp63OEZHkDRxwukBC9TlKE8slt+KjBBjOdU8X3Cki4PEFkscdncYpHjaOQQYsDNXssv9tK2KrEs0I3+wBwzKg1KD1jA/ehrLPtAiJC6gXayqCAqCGnXsueKRsjw+iF1cOLuYiMwBFehrx80mlnp0akxmwOtRb2kx/9MN3y0xsZ/9IPIcrz0vmXXUUFeSBeKncLlwMEYgMex0T31D/2o9tT/f6U4s2NKttZfs3wG4VR+XVQo8tWinAnTDyBbLp3xdK0BIpP+7qtjNshZ6bYfgpT6cdfODft435b8dCh58GvSLa2mCgyHIdD3B8mlx1UNl4PssIbd91bPM6etbfiGsPoenrbfOUnfq/nKnUbVeGAC+NV/KgibdvwRroHFLASqtK2da+lnczL0vDb5b/idd8DR/HTn/nfqZp8OIyqeOkuT/Wvt/w7aM3WNHfeOWkiudMGJoY3o9swvDcJeaX9+brq4sTAoILk4OIUtZqAwwNgsLW5TE7zkGw3tye4VH+LrN5qmUPqzdRZd7qitSRrXGFM8TPWjjQaQjKNIZrW8qX7MyWlqNS+EGrXE+rxDPcsFufXkDBaLLgP0heI8pdNivlAaLFVxAKkcmG8xgHY5CEWite1m9QNIFfPkNMh2NEyzwsJzccgb2cBO+oneq4wLnUqin+Tc+j9ewgoUtIRQ7ob6JE6P/VDWTV19gpx0i/94xfS048/gj5Cfbr86qvTHPT/GAiLp8rwMhXA4nw41qi8td9nVD1KN8cZXqxkj42XSxj5o8ibwl3l72TdxVwHU5MhKuzC0IBNnYhiLr7j9tS+ciUT7EFFsZpDRAh106ek2X/8/tQCO6KJsOnIkW75NCXaIo/l9ap4XVt2PNDUJSmvIvvD/HPlRzd7Ih8ccbXH16uKe/hDjOrYlDQboqWWNsSQ7saoDkBq7qTbeSf9b/uQd9jvgHfu4+1/9J702X/6Ck6rPhSsTjCq2x+/D9b1qnTZZZekU2nZfn3xwrTumcfS4Er0F6yYROOdp4zxdkGMdYE5oUopq1J3IupUIZBJD5ahXNHz0h+umzOozLHisOP18vQOW/LxMhH2ZTAhexh/JmsT5NaK/LBzjO1DzouZmw9RG9VDObHC1m0Hmvnj8bu5qNv9ADIHMZjjADF74Qda3PUQDXETDUy9g9DMyPwy1U6dwB7DrwUlDP1Yk4z4Zd3DULQNzQMMiM8QLeF7hoLRZo+HPYpB2Q6vkMtsYvLawSO4yT5pM2HT//ns36QNaHyrAnXdBz+cppwyh+5kRqBidN1GFUfSMZ6q+4zs3nh5q/q4wuJ6/sNxf4/Qo9iYhUhP+CbzI7Z4K/OrOKRsg1Hhl5sLTcI2+ZcB+FDMpUl106JFaS09YCOAz+v5PWWbm7Hmg0iOnfqh61I1xNpD5pIM4BMMyOpEhIwW3TVWNqqa+DUgtuYnDuSOBlJNSlXjHlf9hwMQf5inOtaoCtCeXDtaoB66L72KNHQ/JOAq2SuyRHbsYUIlAy8s/n7+K98k/Ks/Zk27h75tYsgbsOCUKZPSCAa7rV/6TFq36NE0oELdVIu4+cxwfGacWAXTodSMK4cQhLhH9EllJnlWj2WTYzBSlQaRW4UMWDHcOrPWpSrl+o9fZ25fBnW76TBlDSvnR8Gw4H30gjEbGPqIp70eKk67ohKfjSnrG5TqOzYwSrfaB2CykRGi26mp2KRo4VuvJL9QCpQ6iNEExyvYsiB3UONxDKhGJfrn4AFrUtEYJ8ChkKNfR66Xc75e9oepd8HvMEWKI6oWzYmxafaCSwMBJH5ApP+F9PnP/S0KqbvTuNGj04c+8rE0cOg4DgdOd3vTXBvzvwJ56xn+BRJ3gtkURqUJ/l6jKk/6HHqEH2ID1VIi2cEYn9XPPpnaAK16gZT0Y18MGj8hDZs6KfVlCEAL93SEHXkUtPiVX/86NdEJPYJnPpA0ocbBcRweuwn7Jr/vj1IvJg02gZRiRqkGg+zL21VR+9wOsrqJ4QUHHEXKeg8ZOy5NhuleMWhwarMArMSDXc7HGVVJZ4tdaSj6lvf4f2dYWXLPQ5urx3UuWfRkeuL+u+mVOkK7vUM42jiED6XVazfR+XtR+qu//Twzv4bDkAFqL66xy6ieWfFiCO47V2nqqBFp09Jn0/oXHkkDaFJwVmr2Hr6fSBTexbpDFHslxOptlD/OzGyb8aJ/KXTicgt22fbs5pNYOtBmLwt9wejOPVW5gVBafx7YVmBBvGlu9AsxfDdXeMhchY+JE4w31TvFXGKNibvL/TPFXfoAbWEHJBAOD1VbPNMuYPa1m2lp5+8O01b7u2zbDiERR2niiQ07HcsqGKFKUy9ew2a2fg41iLpY9kKlRoVf66FKulSI5EsulmhKO3xLZ20aN+3UdBItDiSKYfSP/O7B9M//9A/Rjzbv3PPSO979R8Dq/QFIshSZS2+dymAhm1A3byK60U6wqh5GdUzs1L0m4fCK0C4DAa5tYVQcUM/+9KdpD2nAQNDIGsN7fqHVfBD+5NjzzkwTL5qfOpEFOIxm4TM3/zL1orFzCHugwSg3ZKgZdA2UPuLtV6R+l8xNTUpgwwzpBxy9kxroRnT2tq1G5wN2TG/CRdfPOVMDZ85Mp77zHandmWWAVPS8ZNBEFZ3y8vnaA9trLoU2/acTvdh/ZFQ9T6PSdHOuXc1arGNG2313/DzVKijLP/cjUnHw3Kq1GwCTZqWPfPxTadBIZk8jFmpjbVxDCVQ8vey5EAR0UuCUUcPS5qWL0i68VUOns37DF+fkkTXP0x40BL6tOit/+r2Qi7JexWeEUXoRjSpmyGYJKRfCxZPOMwrj7SuJNFCfLCEVXgRDyblVl+1nOkshiK9Ry0xXN90Rp60ijUWPToka5RqLHwU9I/xe3HLQYQ7x+/v4/U2o/xx0Aj0eRiUfN390FHsvXL+jbuTyGboKtdc4WhQj6e09xLhUAAvZAUUbd1nMjHAw9C30UsL0NkVyPNET1dZZl06de0EafsqpkfgeBBD5+S9+mX5588/CI77nj65JZ551Dh7N4wyjMieUJ1lsmrwqPclImXN97Ibqebb32DjFmmpEx+dhud6Yjao3UzVf/tGP01G6cgdRhXGwuZarbvxBDtS90HcmMz1w2oILUNJ9Iz33s9vTULQ2BnCi15Hkm8vacr6f3KNxwflp0NUXouTKIXS4La1+9PH0xpNPpWrAsIHE9QMpkah4VQktbBf7oA/iQTPe9e50sHcD9B/QUserute88S5OYh7K5t4rNRrfnI71nzGqoj4H7/Xwni3p/jt+kQ7tRFdDmTPWoElSLXtuCgq1b7vmA6k3TIo66qXjho051qieWflyPDi9xbghA9K2JYvS4dUvpb4Ij0jfKAetCU8HRK0xuU3D0rLwpbmU3kTDCPUda1DKRqmkJBqI98oTPmKOQ8iK2XKtYcWCeCLzYEMoM/TkcowfY0z5viM3ywq93ibPtRVIyI2Lof3Nq5Q8wXyHGH/BISxDBn/eGUcH+P2t8AcP2soCxG1TnEMKcps2pyD30YvQYhB8tX6cyAGYGPphKL0JTaQjhRijDYyy2kUlQ3I4swQEKqJmRSFUw+pk87STP1XWDUhzLr861SN80kIIuh4m9/U/uCE9s/DJNGLU8PSxP/l4Gjt+IhsYbiQ5WB48IKOiYH2cYFQeFcd7q26jKuuJ/lrhmOIVyr6j+CLyVA/KbFT9yJNW//yXqenZpzCqwzwDwmqdP9fkXK69HqSOknnPu9M+uhhevOWeNIIZYH0wqmqMStS2jWs/QOg6+Hwmt19xQRRUX394Ydry3HNpAFGAY0Tr2ah9QUkriSJayR13cWiNvPjiNAKNigM1/Rjg4Bzl4l560I7KZxn7I3rWCh2KHjcYNa6445533eOAOf6v0Y9XHlfuPSKV5v3pd3fckjasXIxGPoavN+eebFKceNIp6VJkn4+SU7URKs6ZzqR6t1yXp1q1ODyGMPHogfVp2+JFqWXdstQH4RfFXDwRZBSoKZGFFnPeEpSS2NRZ4CWLg2R9dPW/9VR5Bm1Rtwrd9BzeuVQOLR6BlJVQdeaQ5enq1qs0nCBzxsPMw7FL0U1VdTRiJ6Pbu+P3AzDJK5kPgfjMzPkIUwPU4Fo4BJwrFUYFy/2QDA+MKqN1BTNa9jme0QEDTgVxuIE5Ya3GpBeKcE9KU9ams1kxZhMXf0rNEqgI6N+QUTidk7i1ApWmYWPTOVe+nXutCunqNwglfvbTn6WVTBMZjV7en//Fp5hw35+15TiTjFwYlblVPnyO91S/z6iysXXRfgrn7zaLIDL+sfiiMCrziQZnctEouepXt6ahRw6FAE0la6hcgehcmx6LNasbNwb54+Fpw/OvpIEMraima7xCRqrjQilaH8JYxp0/N1UNHZiWMzGx4411aTDPoB/7zDYLh6VXcfDwm2h3VKeDwNMjFixIQxGqbIMbqXJEwBQ9SggBrUSYlK0iWDL2voX9dBtRt1G9mSHlXvP8GkVqU/xY/paRAPdM69NTcDGXPft4cADlq+6hQXUHs57PYFD4tR/+E0oFtamZSzx3xnFG9QxGJUBgVXgov7xz+fOpHfCiDozeKXTOAwpx+qKnKQwqpHazgQWKZ3IfrOOsia4mRHzK/SoMKyBqhWA0ThFCvI9ikZnuk1WLvNnQr5DKZFgYKFCeSlKSbMOQAsHLoWaEpGHkx3LHIkcogI9QdrKm5uhOrmM/xrQVlruKSCbEIXhvs6IHrUYFAtSAsTcSFqrHHh5I9rmFaDuHWUjrUuXQg2jT15thWJFfifxFbU1PBZvAxWc422hOtNNpoXcNtm/bihYebRK33Ja2UWg+7eyz0/s+9Mdx0gfCKZWrMCqHHb2VUWUCaY/N09Xm0CVx0kVGLbddnOJdeWdxSBa0Xfmf1ZvXpeepnfWhLWgA61htHcnw0FSAdW7BQxxwzX1mPOM+/rtACkippYN2Qr82Ql5BjT0grEdoFB3E+wVcIZxrMZ5Dy3E4TUQ+ezDCIwynHnnRgjRw1pmpvZiQ6PTJmBZT+Kzj08cc9vFa2tkJRnWiQXX/TPxCzt3L6n9pWHESC7W0p5UvPY2m/e0B2PWxcVRxnkMt6RTaV97GLLE2PG0z93IOQ+eO8VSLVuCpzKlIBuuZ27N3NUa25Y1U28FE79iM2K2eQqBAz2QYWGgwBHLnpg5vkb1VqZKkBK+GlHMsp4WU4WCuZfnzitObH5Whm5j/YNRBBxAe1kNLchMbhskVzCMms55ghKIijRpVoHYZOSybHfOBrictEL3i3zu4JtWU9gHjbt/D3FsBCTaxRlOrp+EhVVs3YW8oUO/wL5E8xentctZLRS7FvtDIyoKyp2WgjKHQlIGRQAKtaanBTvjXzIT56WdfkKbMmRtQtx0ADz3wu/Qjwj9zz6vffQ26Bxd0DZHrDF5cDv9C4/ZNPVW48mNzqh5GFbStHsYT6xJoWQ7DI7dyjXx2BkwaEBuoH1IKb/zmN2nH44+lYcLkoUGSNfbKmX1AQ0yY5Nmhv1/bOwMyWXvE0a0evB6KIqZEAayxxqQabEx0tPDLurTy87sceoAqcF8GuI2Dmd9nwjS8eh7CEEBzXoVQ/PX5hJMpnWzxtVB93ChrcayNdJthN1FXT1S0LPHDpXxZtwnmvKYGz7ttzQqYLj9NHdSthlIiCKiI+5l6ymlp9rloqcOoaON+5kyfdaxRPbNiSVTJe2HuGtLe15akI5vX8HeUa3lxN7D5UUbeDLccJkCcrefxRA1Dy4KLeqoIE7nYPGEjD8VupRYlWzloRGphCLsDBtiSYdHWOtPBw7wO6z1p0khaBNBHB8Z2YEBvN6uLZYgXGnACI3q9PCzbxcr5Xu4izr1ZUcjK1ybIESFDhuKb+bkDoIY7YXPso+bgc4npHGrq2RvjWigjNnQQaCVkXQ1bVK8wKkO6qrKpkevKQpq5nb5sI4mcSsTRvItcTaNq69U/TT1zXrDTO6OfqxPN9JvTr2/9FW0149I73vM+9CgmsW5uIeP3fIqWelTdYESPPCG4eL/fqCLHj02JB5Y1IiKL0bRw/wqohta7o029B+ttgG79lIHcvCEt+uGNqe+ufakOY6skZwpqF59HCAnbqGNWMN65qr4KaNm8E2GUUK9iQst+GDL7QY+PgoQeJW+CGWL+6RBu5yQ7zsi7OEjj6wE5g0MZao2a7aCTTubN6bVC+L+WP6sawKBtcJUAYJIQHMFMLetpPF0pl1XkYz7y3YchFmlB5JCub1F6CfWlrpMnfjKMqpr7bd67Lf0GGfTDe7czaZFQlXyfRClNPvnUdN5Fl2NUdASzX+acjMSc71TmVIvQmAuKDszyPri8pq005G1eSy0B/ejQVzcRx1Ub/vUYdh3CKwXHzkgrvJTGxkWb7+wDttZzSK6UFNuCYbWC2OUBxSgTKXiP5LOv7UTBA3gsFWCHDRuRBtGqbw1II/LocxyO7ld+mAKMbl5rR97kXgAHAQnDrpj5W4Ah1nYCtseoFH1ss9HSsFNpABFAZadB/0T11PVWKLHKwcpcj60ajXopDYlr8v0CUidkyWIueeCAnsiJkfI7NU5PvTzlI4eMYWj8XqsshD6D0ogp09mEjeEVKtFJ/DHjW14DYj6bU+/iq98FvWeAlM54QFk7MR5V9lInYuexATTBnv9WUr3KvqIqXqSSjevovgOUEV6jWHtg80Y6EhhsXQjvx9giW1pY017IcvVr7JfGIz238/mX047nF6d6WTXMLjuKanFbBeyXurY0aGxDGjKextb+HGJizhEakiqAZlRQJW4/AH1pwwH2E10Grawpnro3IXBnhwP1Mmrs4LtWbreFXOwobJUOED/1DdXT6w8RYQrKSvXTpqY2DtcotAixH2MA4Zyy0eRdfVyJocyZvL7y50xbujvJQ1W450e8oE2LHMyQaR9kquh2aEs1gDjODmjnHqefekZacNU7uS0QbPbdCZ7qoecXpVVITW1noeHOggA2xmcDm9hNIpugBsa6csnWU91oNt4dFdZUy9qaQbAYMoQtJ8+Nv3HjhhiEbCF1JgTLmEVlDsZnntyYQYXQCGRzOvLTPz3tDkEV0kPso9Ft3Zo1aQxF0SnIS3vKbEdspJprGzNuXDqCUWxcvz5qI0OhQjmBT0PMoWIh4snmbaUetfrFl9PhrbtTLbUSi5CiknkiJGwBDGryhfNS79EjQJ2yOKMjW6N8bG5jHkdtbB/FYlkY/elcHckERjW5LXTb5KlH6kdB18l/Zaga85LxDFvhEQJOI1LBjFjYBX400cP2kx98J+3j3658xzVpNjoHrYRLIQuqY3UfdCXk2Wi7Y7lyFwRu2/Vz5Ykc/5qJdRgvUDfP5+DuHWnx3b9JTS++khroeaqjZFJjDZCfcaZx+CCuXYAE3CC8bH+9Ck2evRRE7QWK24dlvUaQAAAgAElEQVRSw2Cg8ikNadDEvqmynj6zXvRO8fMcJUQiuW2+F79Xc4QJJtvb044Vu9Oh9YdTfRshXqJ3TD5jpLv55joUSo1klk+oLYI4HSClh9DX64v81+nXXZPaUO+ywNNJratcgy6MszSWCHX9/TJz7PZSgSJ2/ZzhXze7/U0PKyMQVqQX7fTPMq/tpUWPR1jcqTQe9zbzjHPTRVdST2MKSDVdGCePmxT30uWpvvJv30mPPvZIGkIuc4TFbmcDvvud70yzZsyMU5mjPOg7sg1ERbytsaNBfkDvQmSdN+J4Ks4KLaUi3fSzn6aHH34knTzzZIbBnZouew/wI54hJmtQMY+FMWCODDQntxzvfKJ9h/DJwqcXpnEIgMw8eQahSksUi0Xh8twrThluev36jekAExemTZ7KYUCvS5nNRvyfTxsTTizfN0l7l76aNnPq1jEkro+qzz5QHsJhvOgA3mfYZRcnZsEUD61skC43L5MXmRa4FYNWl2IKp+dglICa8K5rkSNwttLoUaPThDHjA6Lv2vxcUwdeciNUJD2jG7eTEEj61Bpy2VtuBAzg56/90J+kkZOnQe9R06dAs4q8IQdv+YCIU/o4j5WVZrs/uljdhVFVi2TiEVYveTEtv/XONG7bntTA5BPksvJG4b+22NTZoHLyrrYnBxMGEgMNnUPG6NqaUWjbzxya2gdxoPZvSXUDKJTWUoTHmLZtbEJyrI7zCboRMGtnO968Aw+zoyNteXZ96r2LLtp2qGpMNskhrcx77Ugo3+eh18+NJB0MB9/HZ8WkCek0Bsm1gTI2s262kMQqcH0lOBEHs98tvfmbGFXAXV2RYWb9l0Z2zOKVX2hUfApWvEaJadETD9L+gXYI5YYqQtNpM2fjqd6VPRU2cjptPMcY1d9/7Wvp4UcfSn/8EZAnTqwfXn8Dg7suSwtAYnJbuaLzXoYwNzkIFzdu1Kg0DKZBlXEpBtcpsZJXDbFLjOAnP7kx3fGrX4Whvfd970vXXfc+Jip8B+b39vSF//2/A4gIhMuNE8Igxs24fU7+F5a8zByj36WJEycyyRyOHGHgYXTX1E5vIDwxXDN/euKJJ5lttDxdefFlafqUKTESNfdVYTGxKC60hksxWciYAuW255ekg6+vT5WH0KwwVAQM6Y3xjpw/L9VMGo+nZPp5gMfCubFMcQ8q4q5cvSrGt4zCeNQIN+bbSdv4mjUgpVCvJrIBGmk6tCgeWg7Bj8te7gAzvPxZCbsalvnNUw/fn5565IE0cewkCJpw5DBoPVUgfeU7FxsmOvxKUz3OqCqPMaq8c+KsjnqErwaQgFT3tjdWpqU335KGbWAIA0Z1tKqVq/R56q1y7ma/WeQumhrvk/N/NiTn3mHqVZUTh6QVKBcv3rYZKK8izTpzGDJrAzkgdqSnHt+ezjt/DBHEgPTMonWUDFoZxVSXZo2l0L8DcdLX96fBrfTBkWQEslmwJNTE8JaC51c0PbYBVOxHx6Nh9ulp4hVXYsTDYHTg4diLwvoRQQhi9CDT5uddEHALr156IcPSWL/8RrFCkVMdn4L1sLBoumQ3bF6zPP32179AU3I/h7flk7o0asKUdMGV76RO1cABUJnOmnEcUHHDz28KkXl7lmxf96Q7f/78dPLJp0QB0zvODyhPepCRPR5xynqQj/zws955pH/mMA4iQNX2IEOqnfbwGvOIHKr2lS9/LX3og+9PX/6HL8aA6YDkXR4VbfVUqsDy8NZyqj+16OkoDs9mOqOv8wx5wGH+PBsoczwtzFrkiy+9kBa/9DLUnnPSzJNQJcpbORgYYVSeZoVReVhUCGrsBW3ctC01EXLJZawjf6ufOClVIrvWiYEdJbyI5rqyI7VYZB+eNTQfZ5CCPcn5v0AxyUWD+0e+tYfwcBfTEQegyTB82PC8SeNQhp6zd2fahmEFfYvw9qF77yJWX5NOpTp/1vkXk5CjqRFcv1xa8NcyUKGRZqMKg+k+cnOdpkeW0YVw+YOFBocvVq3+/aE9aTk8vQNPP5saQdxqCW16oTZsTS62WUFk1lu49zzk4vrJc9pB+HZWNqXFtAQ9tYWIA9Z5J6DAhEm90qWXn5ReeGZl2vTG/nTx5dNVRU53/moFPUgiqhXplIn16bLp41Plms2p/0EEhgAuBCt89o4BKqgEYcQisW3shyZyqnb0DodSZhjKQINOSMgWXm3ozLefn2/8PdtLPhZkjPfgAnYZVfxOwZTs0oP3BXpY0fF/ZQ+ZVzXv255u+dn1hOkb0vBB6DdSAho1bnI6F6BCoxL9O/v4OtVTi1+OU3QrG98kvh/dqFOnTM3C/EGTyZp+Rt19qCyPYd6pBhWxfDz8jEDlerQXmmkt5XL94PvfT9/51rcx0pPTN7/5DTxcf0ADNiIex0Q+tPMMMyWdskBOOTxEQhjFQb63kVzvAfhxB8llzpx1ejrvrLOiqHoYMufu3TvpTB4CMsP1aPd+xomUE/jQOHcRNXqTWO5DjxZ1AjVwoA7Jvu7kftCbCpBA0xS5FMzwkLGw29g4sMitvD1DotwGfviwSkBtEQo7CG0ZnvMA1KPJkyaliSB5uV0/P609+/ekjds2RZlhH4b30G/uAl3ameaTjE+beabBVT6NoxE0hzSxaeLB96Am9TCqyCHeYl8Uh3VGziiV1BxhIuaKZWnZXXemGsLYQUQVfY/AfVThN4q/bmobOvnTEoYgC4CLRNhWQryOIegSLt+UXtrJz7PJqzC0SZN6p9NOG5GeW7gkxihdcjkD23ofRWV3bdq8riI1H2xP0wEzrjoDo2Kka83W5tTQ0Y9nZYgcE43DsI5wH44maoZF0UTtpwUtxD6TpqRRc85J/Qyp+V4MJizb1rNddX9E+OhZqFHFBsiG1sOr55QrRx7dSODvNyoP5WpIEA/ee0da/uLTKCyBCqOpPmHSydQV56c2wr8O9vGJ6B8t4yIxhlR6qyynmzd6uONgJuReGjfPOBRV6/QsXfflBjB3KUivhDb30Apw972/SaMgHCr3q9rRZ/7nX4dU85e++Hdp6oQJ6VOf+ERAvOU8VYtDLm5HWIfbKhds95CHPbPoGbwdBdKZs9Lps3hwrE0vC46FEYX9cI0ibtFVKVLJaRxJaxiVsXs+2gwFI7QzpmHDOPKz0mHPeIo8O6Q67UQbYxODofcxymbUmJEAJaNQCdqH7ttuCsJo05FP7WAo9CYOIh/k9GlTQk1oDVw4SbcTx0+IGVc9IzV1QLbAjBcx3bxuQ3qYQdmObHHO7QiQLpQJg95jOcJ43scfqG+UA3oY1XH74K3bIfLGisME/p5oYxVNqDvQ5dso/w4ksJ4coY7vhxiq3lwtRIvaeF7RwPAcvH/t0Io04KT+6fkd+9NDSzem/TzuMeOGpJmzhvNMD6QXnl6dZkwegfbfEBBceuQOV6Stmxy0dzSNH8a4T0DV1nU704Gl+1N9EwV1yqledxvPpo0lF5ZuwmiaOPlbB3BITpqWhgCxN0DZEgjwOsLPlC7cJyhvNL6RkVGPoihAl0Z1XJjc08j+IKPylYkxeSpp6YvPpCcfupdpIAeCBXQyBepTkOxuwYsfYb+dibZ6vH4XpL7kFdAXXafNd7lOE124caEWHQtXa9Mg33Ng9XCQtgL4DSJmJ9PnOtlUxqka5/XkVH/3j/8MwsZs17ET0vvIqT793/4ifetfv5k++5kvpmveeXH6yQ9/GLmFnLkwLDLigJGtSQUpVqQwC9MfcNoitPtG8rgB8PQqCVns+YmiXwAX/CJGqad45eVX0lSAhFNPO5VcR5mxXJEvQwZziDDCEKjkU0InqJ0duWYgsi6WLV+BFNWWNAjUaRoqU05lX/7qyqA4qfU9mOt49rlX0sYt2+K9TjmZnM5jh1PfYnWtXtiTMx+MYRj7MdBdGJZT25ctXpyeexq+3/AhIcjfux9d15zeUnbyMNPs/cMpRcmtO/w79vTNB9CbfkRoZA4RTzuur4YwsBaB1DbUdrcyoWMv2uZH8fa2YtSwB0hfQ7xGLqM1w3aihiPVR9LwGSj7jmfgNGfWZhgFh3mdflDSOYuQSN6Ztqw9mGadPJZSiIIuzVFGOXrEGTSAFZZEMMLWLcxXfmx7qtnOREwoW9YEOzDiZhqs2oiK0oChqdf4KamGfGXQlJNSHyahyJnMCktFRBRGFclToIfmk9FzF5ZUhH9ldBA57bErU3Ihe1Kd3nzxiu/y+zU06m5es4ppID8J2T4HEZ4+56x01vxLUgvE4SOkAydA6s8tXUzzWZbrcqKsc4IszpqUl0hQnAYmlyyQJNgp48fH6BELiZ2EFUdh9TqfKlR2uCkbuZ5fujRQvcFomK98dVUaxga6gVDw5ReeT1/78pfSlZddGvSXaoxJImsOZDQl5Z7zTXXpZ+uBlJG2RBuwHYVHrjFWjYUNmTP+4Qc/vCF9m1DzcoCWz37hs8Ey917sg7KjMwNi7lJDVENPjA4PZbNZMMnZ0NKfNmzYhJfay3C2wRjW4NCwW/3G+jRMhA8ovwko/8c3351eB4Ech1e64uJ5aQondzO6hG2AKo00G/aHdS7KV1J7lG1rQcvBeV/3/Pou9MVXpZNnTEvTp5/MLRBGcC1+ZomXfI1FfTJbVvmcC+9cRoaZOPoWdtUFYniqa67w3zGUOssODBQ/uH4tBOrFafuK5akTHYY60NJ+cCB7CbCwtO0YT0c14zqn0fU8lfaMvjSC9nJ6iZ3TQXcA/OUKQPocAFhRBbeempMah8ERZS2rQAarqFtVHKhO6xbuSe3ra2hmJAQ0vuGBtPBcWtVQJE8Ze9Z5qS9objUGJdongTeOlxw8FUBDTjjCvgLcyLlSDHCLUywbXQ5/y0Mlr0/ez78vkepex+Ce8vvVeCt1Kn5yw7eCD9gXFPqkGSeneRdT/AV1bjf8O55R8eKyJaHWE/k5C+EgaVnkjuqUDa4/za3pPmeGY4F0TYJMGX02hlj0m1QEKlh4Dm+EbLWN31m1Zi2SyZuYtbQHYOEliKPLgOvfkT72kQ9HvetZoPM9O7cxk+jioP2EWeGFsivP+FtEP+HihfcJGwzvtA6BB9kVkDmrHCPKdT1NmPiDf/te+ujHPgYjYjCzk36S3ve+96bTAF2AD4s8y3vNjOMK1XEM+wgBVUY19DqsChMHit6pyqIkN94BqBHKRp5M3NdBGPI/+cVvY6iyBfHJY4endyw4B47bttQOIDAVjcTJE8bxQAyTNayyNkKVHnT0xz9WF2QTc5JnBhR/FJa2Q7TbC82KMKpghpQboEeBN1eEc15gkPxWeyQq0ta88nFdKXRdzBHTa1WzBn157nWI/exFPuE1pJt3vbYiDeJw6qP+B2tO3AFPfX+qHdaZxp81LB0dcJjNjmox31ccp6pKJStzX9k0IqrC3VCymlgz1ntQIxxIbqUaBKryQK+06bm9uDYUpjoIt63G8H9tekSlBogUUj9yKdKL4afMivCvE1m8Dp63eynKEUEsztQteYE5JMxhYTim+HuxbwojPN6PhwMvD6i38vLF+vqDFvc7yZfv+OWP0k5IEUNRF5s2fTpI5yXkwOSbnNZzph/HqHhhGeGfC2iIwINqxKBGU9iUQrSb+ksLPU6e9m4M2x0M/wZyCttiXEmSbuuxIVWcDe4drQ+XuBCU6dN//RlO+HUYQg4pJpLAf+0rX0rnnn0WYpkH0if+/ONpDVD1bbf+PKhJESdrnC5Ij80SbjuWgkVVlUhUEgRx3euvpy9+/ovpwgUXp/cxhe+3TEn/Pkb1hc9/IX76WdjRV195RRoDulct/cfXjrSJ+yVcbIVSs2P3ATQpWvFIQ1MjRd39aGbYupKhFmhXPDz7m15dszUteuU19BdgWPQZSOewrfiyQziNYXOfPW1UmjaUzt7eR9JsFJGGAW4U52nkmxEH8uaH8IDX33A977M/nQm6aUhr5M72jmn1ju4x73O9S5s65tn3sKLg2r3VyRsIW5ZCiBDeBcVLebgEC8R7O7gnHWAczt5Xl6UWiugVe3fDngCCd+MVwEVLBYX4wYTxpw9LVYOhmdVQzN53OD33yl48fG9EWIdRDAdyqMTgoIsufelwWrmU0sPYCsbrjE0DxYDwZi3kWNsXH0i9Dw1koCCezBmB8V9GjkVu2zDKJnvrKJ3UA/QMPYXJi2zgqoF0A8t+51NU0rAyV8eN+s1BtSoNKxKqLnfTM1QuPVfpgcKn/R6jKl8kDiDW6unHHkwLGd7RF7mEBZdemi6j22CnoTDPdo6TMGPNimPwhVeXZlJqGNXRGB85mm5GbUPIOOb1kjO5QZTmsiWiQoMi7KsK75Q3YA7Fwq2Q5Fal1WvWpbt/81tCpY40cPDQNJzaVmPjYIambYD9MCgAB2cU7YNmdBcDEcZyYuulvIbs0rNnzNMrfFFdt/UsQ0E2NspGh/YdSv/rb/82jSEc/cR//YtoAVF22GLs17/61TT//PnpMnp0fnzDv6eLzr8gXXjRRZlSRCLeDPS/dv06CrrbY0LI1JOmp4aBjchKo4pL3hNFZ7h/nRjxvqbKdPOdD6dVmxgFU9Of05OdAuxr3USEqIYZX1MxqLfNnZYmDu6VJgwfFHlVdinFZwFNbtuyLt1w/fWIhtSmOWfNiVqgZUZgyBiUHeOGnFappyqivmM2R7HG+aW7mQFdO8nvF/tKjl2OhvKzrVX9iE3SQX63+dXlaSshegshYG/uty/v11v+p0BF1IAMxOX50StFrjQGEKJyMJ6rBob/wbZ03yPbGCPTnGbMHkziPggmzP60ctle9PJa05iR/dO8+aoaQyeraU3VhzrTvtU0lq4hfWhuJDexpCJHVJMScIKXWBwiHs+tPP8mZ3LRBlNPeD0cgGokjZ0dHPiHzaeUygZoiknzQv/m/34W4V+2lczaCdDreHdVmF5P/ZKe6xe/XULzXJudba8vX8ykxZ8BqzdSRrgsXfa2d6TDwNVNREvDAK+OMaoNJOTbobDE9HSsf/yosZyyWauv/OyK6fmZVnKGijAo0KRgLBRPvseJ6c3qnZTlIncPaHYnUy1Wrnwtbdi4DjTv6TR54vj01MInwii//93vxFR6T2hPBrmCoYUhkVMDizw0u38zA2HnjVt3pFdXvJFmENoNounv1ttvRwnpII1+/yXaMp5++ukgwp4+67SY+TSKg2IyWnRx8xiDk9+XcUJLi5oyZTI53wjoUUz4WLuWfIqQB8MbO3Y0tTO6Ug9Vp1/d/2xavhEiatVAkngMwYK14iVmZiBg00b2Sf/1unPThP7UrLKPyJ6q9Ljheo+mZS8+m2688cY0mSmJp5w+K/qTLDMKXUftpiAEx1zdwCe6n0J+cN35VTfz+lj+X9cGERGVsOJpi5dqByjZ8dpraR2h+GFqiA3kdwM5FOpZ4JqAq71GPbo1KvvoVJo6DBcQAVDoSe19OUyB1tsbkD/endI9969Lm3e1MQvZn0fzngGTQwfXpquvOimNnwBIUbEXTUDyr92w0V+FwLutlpb6Rg5kuaS2FWU4v8rnbL2syzVbs9Qr1QXjpYlu8RGzz0gzOCBb2CfNhOtSqlyvkKrTuNxzxY2XjP4wrtg8GcjIB0z+qdJTvZW36mlU5v47cQaPMrdtECHpqbNmpcuRPYAsWrqTY43qCPHimi0b0242Uj1kTyFzyatFbpg9hpdlDM+D6WDUi1K41XDHctLfnTJ3IVHhDrIBePMLn1mU/vtf/01a8doa+vUqw4CGM6W9H6f1Rz70/vSB664zAM3Su7yXJNsY6kWoEoIncRH+n4idDI/KtGLVmvTnn/zLNJd2iS9/7evp1jsYAA4T4wv/5/MBw6+EVrRgwYK0DSj+Dv7tHAqJl1xySVepoAl6ldPfHfOjdobv8RqTNzZtZrQQ32uEtjUIr90C03rx67vSky+tTet2QcytAMgR+rZWZV+QJxmeataExvSJa89IY6hlVHogCJAIp5UfYQxH02/vuj09/NDD6ex556URY8ekZvI1jUo9BnMF+8XKfCqK/tlJ5w+T5zh4jv0oPXpPAzZ66GWxnp9vggGxGWR006tL4D+izcdJ158bZl4hMnRhyrH5MnTt22R2RTt5ZQvTNSt7kbt2wvGr43kMrUz1k/lNZkgtfv0gDJjtdBjYJ1fBetUwVXF4OmV6Iw2dzHLCaDt2t1NwZ47YBmqPTYR1nQy4wFjcVfhMs8Lcw1aiMnoi9xvGVE2e1cnnftbnIOWeCYxB9fMQdcmWKASb6zvwIOf82VFlPqRmE3qOEfVkJLDbgHJkVXq4MLLjQsGeP2uB/DBKxb9mGk4LqlGXEv6960Mf4JcElyKbONaoOvBSLfh7dRv69QfWBF72IVoA1TYy2yrbOoWHUO2sFpwAGeqqoXgKd7lLgxIfkKEavwVk/fTzL6S//8d/jDB4zllnphnEyaNHDk/Pk/PMZQDYuXPOhJjaklkQJsDmTBoQOVvOsXJYGQulD5DSxOu/vORV+ISHYrbvWefNTWMnTIyb+/ltt6WvfuWr6fvf+x6h5pD0uc99Ls0BBv2zT3w8OnTt4vTBlcJcwUPjvzVr34gRpI7W9FMQ4/VNe9IdDzyXdh5GOKa6vzTLCG8FMCLPC25dc7p6/vT0gYsnJRiR6YVFz0a37NxzzsmrF4tHeYCk46af/Ija3eY0B9aKss/NhBCxDfRYImYRP8eP534iw6IeNpQBoR51qyLyjjCZtXPkkaTiXkoSEB2sf/GFtHPZ0nQUilgtTJd+EqL5BOQLOpJrK3CTxwTZ/WwpwzMBBjnMD3OvGkT6bZVvq6Jdp+5Q6jcZcdGx/dMhNv4OuJRN5JYisPX1aDwO6g0Zm9fie/s3EEpvpIN8P4hiM6DFEVpiINpWsxkDiRMg8/0N+YtN7mb2jg3rcrs8G5c9dBCjbaXQP+fDH0ydY8ZRLDevErjIoqthNxpUxikyYFGwRMpvdp1N5Z4OYyxM8C3yqzjKFTYC4b7lpp+mhY88lt77/venPyPdcD6VkWh5dHblVC//5Jtp0rwLUsPEqWxUUDuubu3WvemBh5/AAGYDS9fF3NMh4PMVVOArKCBWtWMA0QnqCZfdateHgwpcGFkSwelTndUxJFmZqY4elDwStS1tXLeORr3fpqvRURvIJs6eygY2KuhuWtHH+L1io8X7aLB6CTwC0zOWvfRK+stP/1X60Ic/kkaPG5+eee75dOVVb4s2/eWgjXsQQTwZCHTO2eQvFjWLBS03qg9QIEakzqmMei87WCGz40Vq0m8ffTE9Q8HzaK+hoD20J8RWZGP70L3GdmZkNe9Mp08Ykj7yLiZM1telr/zDF5htVJM+TXt8NCvyegp3HeC0+8EN/xaqtqcCH1t4bqEg5ImrqKRWFGl75I8CnD2r/0X4ErlHTzPLp6ylhlyQsF5GxYuDZtX9D6VdL7+A0hEb3s2BwVVxrNq5XMlBmnkn+UQPf8XrOqWlxR44miildvUGnKq1/wtn2lFNqaUXCkjjKlI9bIoW2BOiXx6WerZoymRLVCLkcHAzvXnUr6r20y3dBmcTY6oCYKjEM1dgIHFuOEVTP63HD33JsAb+54QQ3lNTU1YAw1Id9jA51tQPXIOW4AxWU2EYjdOmUU+InDuVZ3vpreLc82UjN+/eqH6dmY7uKN3Yid6qPMYF4qoIb++DjfKjf/9xmnPO3HTh5Velsy9cQG5ck04dJUlcUyiezCuf+XAaeuHlaeQlV8M/659248pfXrk+3fPgo3QqQN8Hcr1iwbx02dwzSdhQxoatWwE9R5ddEOwyMTaOCi/TNg4PPfUbABRM2P0sCnR0xvG/TO9x5zzyyEMhlnIe2gT2mFXp4WRMOzAbMMFidIw4dSsXoZBcQdkXSqvpY3ZDlu3LqX/TL25J997/AJ7pC+nc8+alv/qrv0r3M+3d+bJ/DtIYh3F2AgFqHMSVi3AKyDgW0+uRa7gTFGwvAM2R2ob08DPL0vI1ezgtB+aOVIMJvFPE8CHKfyitXf4c8lxt6dxZ09L73nkFw5i/APAyLP3Nf/+rYFhUWwCl0Llp6/r045t+RD51SpoMYtQiVC8MLT3K0CAKnbn4bRjYhewV3/f6cl2qKJCHceUEXRQy5NysR3Fv7Yx8WU4DZANDJ4bQC2W9xX8T5Y3VZDFyy2FksRGq20kd0zCpP8r2sF5lR7T9bE7z6KAO1URY138qnmoctCLCwVarBrbVCxjoWZsAt7YxzHw9RrmHumc70ys7OJA79CxlrTAble3pzpT2uRrC2SyZJ3DiGfl07VydVtcJo2qYOi2NfvfVqYkWnUr6syqQfQteu1C74Xh4qzKy8mF7EJXfKIzK51aGawFwZNdW5mGlc+gywKjvAeJwSC5kJvO//Ot3kCg7LU2hp6qS/rd9ePMbPvsXxxrVui/8ZRpyxVWp7+zzUntNQ3oQHtdjsAV60z68Zt0aeoRq0keue086ZcLw1Ksd+BmNt7ad+yI36ceEij7g9hJhZR47KC3munrVonQhiFi6BjvT2IRlq0hk4Z1pGwIoTz/9TLocuo7dsjX4UxkdbejPydPL4inWcThFrU3x0raoV8gV9NS2YZDKu23O5m92GK9avTr94he3obp7OTzGyTH2sh5VpPKjjU2+cdMmQJONUTdygp8EYksKGzdthG+4KR3igfcbMiLtoubyuyeX0H5Pi4NehfNTXbje6jGg47H8lWfZMAfT2y6/IGpU/88H35t+fuO/w0nsnz72gQ9RUGWz8R5HYTIsefWldP/zT6bZZ89LA4ePR9lJ42a9PL0N6Y4xqkz7ytFgMRiv/FooXUCjCAwD9SpgexE1jarVafB3/DrVI+k9kGKRdSqFXeI1+XGrdvEZNSA2JgdbjGpVIIeDpYJCdV3obqC1oXQAruogedU2UL76ydSaxvVKzb2BygWVjBwU9aERteNAG/kTuepeULGqhtT/KEpVhH2VUjTivb0hc0PvHU+HITuo3AOygij7wrgAACAASURBVKgmNPPtQg6IXO9jk6fKvoPTuHPOTX3OnpUOI1BUU02fXxXs3YhtitJBF2/N0LZHzcpDx/+CB5lFhoJlEl7xPzYqPade2LD9u5RsGhjGNw09/DcYADdy3Nj0lT+95lijOnTfzanfOfMh9g3FzdaltdRfVm3ckR5a+BSnJXA4m/Gat7M5hwBnrt+Qtr2ynNjcEAREiS7RkbMYCcO/sS/CI0ngzBXvTDqNBVRKV+kvT0AHwln5y8S2EMbUqM46mwVjop4JajuMhTb01e1adXFsmPOUbQsGeqbSVKp+pNeJ/I/NgFH1gicm1L3wqafSN7/xL3inT5JUXlIQggsvxWIqg/bGmjcowG4NaeZp06grOSkdj7VyxQo4fttCz23g8GEcGH3T0tVb0oYte1FfUrG3GqClL7DxECS2KlGYfTlNGj8qTR43GpbEq/D+RqWtQPWD+Zlp42GecKsH8BqbV69I29CSW9W2L02fcy7KpoM4AET78sFTFQmU4V93V2rQtQKYyH+65pm3JiPKA8UFzlSyaHnx56MDkE/qjEqC7QE6r2HEjaG60JE6D514AUf6HFHpyckkdB6M4v4PUvDftXYdh8BBirY0NzogPPIVPAVvupV+u7UcDi1I0TaBch4mklH4xKJKJYAXTOjU6/CR1EgBuJFQbwhGMpQ91RsvVRWcxgiRuonPwvbcU4sFdmpeB1kDD05vLKa0FFzOXohrjpp2chox85RUSQTQRq2oGgTWDutg/YWUXe4IyCBmzpFFeTMgkUl1gRIGJadwYPHXAswIQOPYj27jy3vVUU+33opuPJuu//AxELH7wbIZmf76PZcea1Rpw0vgoGPYqdRkgAjV/txPse72u39L5ZhhzhBKHSbcALt664vL0pFNO0BwspyXlfXqYQPT0JnTUlUjXZ1ce4QtXLj0fhfMmMAAo0qDgsBZSfgXIiIRxeTNsp8wrA9Jn2iPrQbqXbTZap9bRIviXs4XPJ9j2iEL66YKvqDvYAggs0K+GNunDdaDrSvWIkIng1DSvC4IpjwIxWsM9RT3HIKIvuGcudV2Sgx7KdA6ssfN1kZeBesqGBh1GH0f1qIOBNN08gjF4+CdCT2z4JJ+NzF0u4IDZNrECWhxv5QGA/w0ENptAixAfC3taKhKY0+bzUagzkWLre0mgfNYo+P6YuJkLA0bP+D1gvcXEHsPpV5nghU/5wYMDiY/L/IYhmUtg/s7DIm3g4NLLyRKxXEU0xo7yQUccltBzN2b3XN4E+HiY0+QAx1ARoxyNKd+aHHgrdRP3wOSt5XncpCaTK/Jk9PzWzal3ar+apxuWFHhfQfTlAGD04LTTksdvK9MjSG8ZwMbXvEXgznrUTqUwBn1uCxfuypVgA81I0elLaDQ+1GuNeqpdhwRVLPBdEYMnjAh1SGzUAU526jIsafKwYXmfnjqnNfFyKcoX+RoSYPLoXr2fKET6L9GqBh/i4PpTaiCRZjoSZBhLXVV7r333mhVmoT230mUa4aPGpomsVfCPMucav0d30tjLrqS1mjmloJ2tZurcLN7mBvlrFolubTzqgOtiNEvTjW7WPSgo0T3M8k7Xgh33ItwRy5X8AgZjFY/aGCqBeCowKMcxTN1gjxV8Gm9JEPxXkbOD6xnBXGSha/kZHNxOjCqozT1SUWKE8TTWINgYap5zUoHi0V4kPMDyU1HzF9q+2J0xPCKMapPwUI4yUP9QXU04sTSrDy1VJx1fCgPL3S5+a+d8HQ/eWQn6Kab86hQt8KWESrAcXNuL9erBsdWShG27ctIF5Z/BtRv4cKFtH1MSKfDBviXr3w5veuKq9OFGNFiKFlbD+xM1WOHpqFTpmHA3DP1GmtCbi6Bn0rb/OM9MwoooTgYAF50qFbl6YZheKyhClIuQCaKyhXMyGB0FVj/8bkVjUeZGM2n4EfkVhkAksZ7mLBmxeMLUyuhLwLYUSQOWhNrIi3rANoiO2Cd7GOtBp92ZmodOiL9dvGytJ9D7CgeJmBKilTVCPicCyh07rTJqG5uRZP/yVSFbMAg1q2Bz1oftYZvEG3IGA+DMJ7Qs4KOhrEgoq0YkTJgoSOvIA+H5wBIA1Wyd9X9iPzNPDKHiubsYRveG39G54MMe++eA9oG2Jje6MFe/HvEUfG92AkZHLG08FYIYDRUqrJVgVExt4q1/cSn/pKIycHtHBqxq3oY1ZJ/+kyads0HUy0dqJ0QBG2tNufImyyjwTrRjt2H0+ZnFqc++5q6jMoL0neQMfB7PHAuTDr/UY7Eyj690qBp41L/iSNxl1CdyJNs7a6W1hSbIecLcWDFsZF9dxSNYYN3OgmEvKoTD2lLRyBbbOA82scQxqNHF8/vBcM95waVjK+ppoUgjIqPJlAsjcqKSHkuBfGXzdViQyXFyYb+A0Le2XGiTnrcxrT1dgrczu1VFMbQYj/9XPvolZLKNAA9QLt4b7/jtnTLLb+McanzAFpOP/30tGTpMmpwiNfAzvjut7+V/hsh6MVnn5Mee/C30JyeTTMvOCfVDx+FN1ZmmvsqalFuAxWjso5hHtpQSq7l61UdOBtVpidlme3AKmIpM3gh5B4evGDJ+C+xYXyOuHUNK9p5MN4aEMB2Nv2yxx6D7bA+DeD59KUZ1WqggEYoYvFiu6GqHWQ9+0F2bYTdsHT3wfTkitVBhMWdZ+QH2lkd738BeiRTGcreh9rdfubn7iT87AeKC7aLQKtMeZ9SHkauV7HO1E4I3AbrZvSF8wnvRkNUpaiKoUWjpAeDUwxDEi57IndDaKV4GIo0c692nato7GFbxXMT65ZgdETAzMoO9xPErQAq3G/hn4ocK+dZueDb3RGQLcX/c+9kaYFVeN9teOE/+bM/iwGBPot+hTF2eaotN/0wDaOLsWrIsLgRSMU5rCh2vA9DEs2hLbvT9ueXpf6HSNJxNt6uZuczOoIlx6bFoOxbiuZ7TvojwxkYfRayU+5v+ogcXp312b32YjfEjYTvDhN2cdo5GR28HLp1/E+Vn4jrmeEbG0IDqxKWd8asYYLNdEW1SSnhuv5B6nVFmghL9iPMYpgYJ5GoF6HfIcIcO3VbpJkoieZEEk69rYRw20HMqsjjRkGtcoLj3j30UgGoOAB8NL1VGpvv99rrr6Wvf/0b6fkXnksj6PT9xMc/kU6n8v/6a2+k7Tt2Ru72gWvfmwZzwt96y03ppcUvpAXvuJLeSLy6UxLJqbKsmveZw7YMQHj4Z6HScgZX5EsaXKxV3kgimH6dD+qMHBaMrvi+c0t8FnYCRPsli6DBaFCVHFBVMNVXPvVk2gapegDvZcFAQ3OZBA6aDfdY5v1c4wBKLiNpEj1ICPzkqjfSq5u3RR7USdQQ9THGz/blGV0An3EikmO9AR/qiDa2r1qR9q1bm+rIxxosRlu+8DqLdiN7TNo68Nh0M4y+6PxUSVmkFfUkyzAK8LjHFNMRDXRT91Z3kYOwGYS2DTnpNg5NPaXjmJSCq4cZM3DMmNQHaYNeHLAKfiosYxevgrFGQaYmXT1YAXNkqpNG1RnE47yOHtq5E9+vORB4/2YO6G0U0y+ly6KOHF6j6l0Ux7qMqnPH2lQBSBHVYV9Po/IBadV2/0ZRkRcD8du0aEnqf4BiJ3GfdZVwnW7mMKRuq3Z7Q0JJLYPq0qCzT2ZsDKeLqktcWDsP8ghD2qwweoO1gB0VwJW+lMO4W+ibcrJIJJoBebKYnAjecAdexHb5qLkL+HgCBdyr2cs812vJWMeoegFa8LUdufsP7g+kMMfNvAdhyhbAA6fO94WVPxRAwhDQcambGfDlxwA80hBYH27sDfQfqTM4nJ9rZPJFBC4RrjLgjNrWFhoanVGlp7gN79VMyeHKq66Ok/Wi8y+Mlpqf/Oh6AJCtTEpkAAHsZts8FCPt4DNTsjSqHMJpHBH+CUZYNgiWRQm1F/1gUaTNp6pGUE52z+03+WAUMfXZBC/O0Mcn5u+wsWs4vLZB01r1xKN4kiYmIGYP5TPxVVu4poM8p2b2RT3eI/JAwrCt5KqPE/pt2k94Ts4p8htACuFhA4joXDidE2iZqeVF+hhBsvF3ouOxdz0NnGzIfuSbequ8hBkuVze936SJafjccxGXGQOIglFFLmShntomhxlpbEQ6+8j9NuH9HIda0SxKKWmA9yccbKtFtg49i8oRyD1gVJPIlUePHpb6ASpVkPd0mlRaO+WeQk6O165yXI8heHgw91w+tONDo4q/5MgqZMuU2OPPGSdNi9Qh7OR4T9UGb61p50GmG7DxEEQxdo8YEwuvg43eCLpRAwJ4FPb2pmcXp2pcf19O2VLYMIdv2fnkj5z7tPOQKkYOSAPPOInvYWJ4mUN4hgM7d3Gq0SbAaSNuWj9iUGoEMauu51ThmpvRq1afL6S+yngtTuDYJtynJzVfh345C+HxFbdmyGLiXRgVwiGywq25aFStPEw3rBtdT7UbTyLy6OLX46WE7ndybc7q6sN9Dx82DHYJzHFPa/InY3mHeQclRnQqDhPD/Dwy1Ut9+OGH0iMoU117zbVp3tzz8WSvU9SGR8m1f59QsBHV22nTUWC17iL32bW2AOqNR6E3S1oHi4J7diiDoiVl02bX+CKNTmMzfyoeaEYH81OIGEDDYj1kfnitRcQTAjrmmu2c9MtQoG2ibFIfbTGhlMiTAubmte1lcjCCc6PGkidVch9NrKe51cJXlqZdhITmU5afYusRDjewFueQS46l7aaWC6jl2uusN5Kj7t7wOhSpLdQ4QQkx1k4jEt7V7lkeQKrGcCuIAvri8UcMH4l+Oc+E97fLu175bOpmm5jWuBK9kk4aKxt43XpurFZWhh7eVnxGEG3tPyRtBx+wLjYJpsv4gWhJTpuEUOfE1Afk0E7iIypaWf4xg4jiVm7vzwXh3BkeoaARgWtZrKuUtMh9ee+B3PtA0oD+EGzFEOJwK4GKzYtXpqaNu1LFQcRAAs4sjMQQQNbyQEQTJ41PdUiL7X11dTrI0KsGim7UAXO4WTzUvOWjdh0AwlHcdf2MianX8P4M9tqeDtAl28aCVrFJe0V8A/OLFzhc05mGnjwpNUKw9dutnPwiaUK5MhE8NTocJMCiinKZuGpXocITqVgOH63B2DpRAYJZxSiWCsM/vjY3ccriQWhYRwVJDCf4HfUINZhqQ4wi+XVmsHmW+hiKaHqDwrY1eCGJtx0eBGz+ENd0NpX1FK4pZhDzvcOcxBpfPxDFUPONTV8VzI4bqcSfBio2fKh8Qjauibh8oMI4Ak4v/p614ZXK1rsXoZ3HRnirbDwx6SSfLz2Ps67nlxFRx9rkzdFMwX3Xrt3IbBsucaiAUu4gfK1mXYTPvdd2XqyDjWPHgr9fy0k8afpJqZGQihqAczXTRl7jhWUr0mGNnzDtqLUtIWxevwGgaA5tL+O4R/NwkcYaT3a6HNoZ89kKJ/Mwg+R2I7zTys/7ei3k0C1sUAcaNPF3h6idOWt2mjFxMuEkoT/PuTd5+DZahFY+8zQAyB5yv6OpD2vTh+tUr948qIP9criqPq1rHJHWDAEogR00Zf+WNK55M/kXz4jIo4F9POqUU9Iw5OCqubc8wQYzskcvIqMCJQyPVYSDxSEVW51VCfSSg78C5d6+vOcANDKHzmUoek+jWnn7Q4w3wSsR0lW7UPLACgMBs0sM70wVUG+GThgf3mPH8lWpD56qRugvv1OO6eN3Yjx1IIh9dbt4oH1Ar9Y/KpgjFTUnNyp7SZTKNv4DWGf9lLFp8CnTQvfPTXMEBC7gUY2TkK8FmDVmRvEAe0uXEqhQGi0ge8NQETPzORYFARfn6jpF3NNHFEiP0EzYqSqu7f5RkejK8HP3aHDQYjG9qXz6iSLVIYBZ49QOR5+ScAsYOLI0I0/eeBGWudn9N56xnsUFMaoTYXyKutlTbIgzzpgThdRmGQ8+In/HyM+4W3DCew9jyR4rz2HKuVL+KD2UgEYJTGgz+VmUhd04s/g/n4M58mq80asQjHdB2fL1zVO8l2rrgP9fe2f6nOdZ3eFbll7t+2JZ8iZvMXFs48SJAyEhJKQkMQllBsoESoBhpl/7P3SY/gGdLjP0U6cdykwHSghLCRCSEBIGYkJwiHG8xU4kS5ZkSda+WHav69zPI8umnXb4nDfRSJbe5Xnu+z7b7/zOOcQ+AZJw4bmdAesakpq/7CXfAj1oE+jcRgCYIQa9vU4Z/lUBABVPCBVHE4XTTrhwF/06tpDzCuTR1Y/cA+9p4h8LuYhQX6TxjA1G523DjTs2x7laDDqS7l5Nuv/w4XQQ2J7sA+kbChmJcf/wi5fTPC4f6irKVOpQSMZIttz2DKzyfRbk+FwbleZ9d0ChAuqeHkoHJ0+lHrotC7fNOzQCzuleeKK76MxVAbW1zGTJfFbG2DmX0s/kHZYxVj4qEa9yXoMdM0nYQL8OGfiirNueZvD5eqE69+/PpQ57XRdZfS1AuYUBmau9+Komr9FNp9h5Gp5cpVe2NTelOAVgIQDA80zQ1jDuswWhmqIb0QLPr7CemnEL0ULaFSoPLr+boWq0sgWY+U6qcy3D9lCq+TJAk1YBGeZwVQQwTAI3tZEgFscsNipakoXjwn9C6nS40UrZeyLoP9mexqLoCjqPOHJWRWNOD06OSQoQIDSWcoVFjQHZJBmJ0/yVjTEXRCTDLS1WKWKDgjnO78N1KHziPCmSll3PPJMmcX8P0FhUYVgS5fOqtWbcR1gsPUE+M8CHsEZ5nnEZY2XB+j+EKp5RKkUEB6U0yvr9GJd0aBTwxZ7pQZDTZ7NhOrugkikQw3xf7otwe84nZQWBcGFFLCRV2Z0lQRzaPaZ8WHbBN3J27Vj0g/Rg3Eos6mgmBStAJWNs7nsWBXmR67iEmz1FbtIk6rJ5MAQrEid8VhPv8RAVBXv6NzIil2kbKMOR48fpBHUyZgzXOpFDL0Ur7X+ydoT22SOmaaVBwIkLfbelyc4dqWdhMt05+lbaMTMO99HW1tXEiNwzLv8eWtvdJh+U9tbT3IMQPv4H72vOqmh65FmMnQ+1w7rQg4RrbJ7E1R2dSQ0oWm1659OP/rFQtUaDDgO2rA2DPVzoqpgkzkLCQyaNBecL2HmeJN+GIPzdyI4rY+aozEs1UYToGNBZYGh969qCMBoHzgOoL+vN8RazQPFV3cwmOsKMn2bciQwChrb0Vq4x0HmGWOwq6E5FrQlULWxqWUiU1Msg5ucw5PYQtC8fQIDdTMOcx+3e/DBW8TBH3FJYPDvwZiHIYIF/N09XA6IkVceHaQEnldgQxUewqJXAEnnLnlbeiDDdMkaW0je++c3USNywcxdNZABh7PgbsHgIVYbRhfgVKHNTa4MX1q5ToTdhnit9y/lgRZIuAuryEfFYATZcgqX+5tnT6cSZUyg7rir6hltdJYlXgSqtZHb/ophR1y8ObUYB17zLyC9lwMMhfmVHYRvuRKzBtXZwoPcDOPSRo7Q+K1pm8/wpYtqLWLhLuG5jKJdlrZeJWa8lqhky40EicAdMlodoQzdAP/cGFMIV3L5p3NRa4v1ac5ZyGBUOLT7eyLxpIFzTaoApFZVKfZKE+2jvHriLKe0fO5nuGLvAbCwAEq7HvXEU6jIeTz/9Ig994nFiuT7eS6DCLk+Zxyheml1Cz2LBPeXVtaxD0xRCdQlsAU/CGKz1i7cwKs5++4XUROxaCy3bHhWxPwWad8OdYANE59jQijy8ApUKoSpsQVSKEvk1EeQ79G0eoVLiKwhUMJcLHKXc/LBufBjhblqsoxf6B+9Iddt7A9WLfGickwxlWoUbTUTQlsY4me/iiciin1kHxfYXBY5VlheUUOc6mYpX6GoFcJHnapU5nzxzK0PVaiBnVun6xT3zN8esxhevNVYLqlmkAlz54iCuaTd+x2u01s88+yyZ922Uk0hNyqidyiAskxNVQpC4JqdPFkIdM5TZtNIdDKEypnKdw20U0PCjBWdyEtNSfIGGOdzc8yRyTwNlD9G0RuAhlGOQnHMjyxjREyTeDJbEcocrXeBd4Q6vC9hiOwrrFZ4JNxqMhRxTyQhpJ9VwO8PreuCN2iXLNRqnkvokQjFp22tzoGpMT2q4A/6s6xWuQbQP37WlP93H7N8OrMI8CuEKw7brpD/FxA+RQmIn3MxRKhTGG9rTFZr2LCDM1bUtQXptJz92fWosTXUOpGt0qRqYPJ/uHv4DLuBkWLhroIQLABpLUIyuRYuHPenwE48zHbI7eviJDMaaRpdiP7MkIGcPwILF+glIxWOzqYVxpaqolqdvEap3f/IanR5nCPzwFw3CQ6jyEfXQZBpQfoSvzi8zs9nnBZgaSJ6LaJxh4L4EuuM6yfcyh+EjW0FfU75bfr2u5ZK+ajsNZ2gHVumnNJl6nKJTb35t8dK1i/At194vX1m+5eyKTaIRPR7tWjXrbYrXKyz23YvDywau2FpNkqmvCzfHw66m8rAos+R4sI52pXUQg19+dFBhZH3onhXlGXHgPK4e3mKxjHVOUWn70ss/B/XbH33UFaoMSDiGNc/sCmH2bBtrFRZUgZcxHghgWKccd2WUr7CmAetLJcrmPdq5EbMcg494ngER89zjYliuLExqYWlHjkBSIIS0BUhyqzc1hKuW1zEzVUp/pdi6QMZkg+fq63Dw+HyL+Oy33oZl3wPbv4dEulZ8dGwsnZfORD8OgSs/wrg3C1Pe/9CixcZWEz8dwtId2jGQVi/RdxHIv0KKxXTvMgDUEowf0cJJgI0RaG2TpE4W4XrKyDGGFtLvW54g3mFIOlNWlvtoIjM/mj707snUPT/C58Eeqe9MI+0700zbpiDtbpoZSR//6N1p9yMPwhBxjCzpG/NiJsq9xECcS+YO58GYagJLNUbejXMvla7lS4/EHayhfwvnRyl1PpOqL89SbJeN3q1CFYdVd40F17Iso1x0uOZAcIYvjaZWbnIbLAF73tmpVMskw7x0StSM/5tQ5bIRO+tgNQBEmndvSa27twH7RJo4HpnQUrzbTcJUbkdGHufxuXVN7DPhHKwmKow15DbA9NUy0j2oQfmRS2fpRlhDKT0SnTjo5utAjqKUwb+G5Sng64hYWVgOZiM1UdUIiYdeAES+ouBLmcuO3BBI4HOUopx652w6dOeRmEq5TPP+nFNy4iRCo5AXSd7oc6hrWKCA0VZaDh+PsFgF8peVQGZehNIPWg4uOq89gbv0e1qOabVUCLrKmYGeWQmKzTwgxbQsCWDwaPCvpSrBkEh+KlBZYa49witxF1gQ3choRuqHsz9aXjv1wovcBYevhVh0DJTPnN8coJMV0p6GkF3fswyYQ8DECf0DbA5+vPe221IvCO/0mbdTFcLh9Pp5SnDGGggpmJm8iGDNIUTT3NMKVicSw7yxiet2Ojr1Lk6lVnJj41ijqQGax3Bi73r3dOqaBX3mOgabt6e3Nt2eJtq6Uysff/vEhXR39XT68GMPpcqBOxE6q8AppOSaTFLnFE65ClrqG0LVjFD5nNanH75ZqKwXnPw9XYJOvJOarqITivcoc08lHqEQkbOOwcHnLyH1lISY+DtP77seDm0zsVYHhYGbqDFxXI1Wr3xkksyNCyuMYfGLfMVy0RaJr2brq2j0sZce5whWDPFiayOY5mfdubLtFxuyTtRiswZp+zVBfZQzg2etZAbdaSYvsREKTKCK1nBpKZ0EwkHIECrARvTLGuSaaaFV25Vma9FiaEC1kkMZQgCj5D2CvbgW44V6Dm0jBM9QCgoABygPo/Oy47fpX7/xjWhMeRs1VM5uUqi0cCqZGDqOUDkHTCsTI1RL0mwBqech4QWUHhDw+rgqAzrRX5AfnFo5Thw1issnwyAEQ8DAGMHeh2p042MU3jik1QuQh+cEXkJZFChj8ALXbVdsQbGXKgrji3CrC20Ym+eYGXI3wOHbcN9WUGjvIVCmJyS/ZnfTPc5KKbvvCmVBGVLUaSbUDwh1z54d6RptyGffIcfnlA07BsPoH2ztS1MNVBJQ0+abbWBf6nDDm1inZl7bSl1bK4MK26jQ3YDiHCYRPAVi2Ys3t4sJ880kimfq2tPxjfvS7zbtgW+IVQMV3D81mA5efi/191IA+dnPpFo8iiWsVQ1E52gIUbrA8f3/KVTe45WT76Qrx89QUAaoUOSfYpJf4fqFy6elx7wP4q++8sax9Cs6205gEQxC25h4twet8IHtA2kLfbYPbNmR2qxxWpOrW4Wq8OHX7Z3CY0y2gJlbbalL/Yf3pxr6W5mSFKRQ80fPdbUyWmpDzHK6AUR49OZgT1jzYvPLKYLcXqgvm2E4y2ZewppscAIIX2l1moPMhEDiparr3QjbNL0HXqVT68VU2874nrYjHBnbsDk+hQ6uHIIaINrlVUidQYJVhHMc59Bsk8e19g20mYldXW0Oyr37mf/0z1+n+WoPY1c3cfZwGUHJjKP8e8xHLt1R0T5BC+O8QADz1MiYEKmVKOKp9ShgoKQCOgqo+VeH23HQzKnpgsd76zEU7qo8u0jw8nxzZcMkUYdGRvLwPv/iYVBo1wtVBG4+chwUFJ91wEg2MigpPrcdJdbBsLypKeYpc+/hEHOIQqDCQmUlGY8AJwqgh3t1wM7ezcDdvV1p5uyZtErf+Q4BEYRvjNhpqHVTmkHhwYvijNLzXwHCMrVwry1wS5sYuFCh81MdVqECeDGFUM1g4RqoVu+an4hzPd60Kb25aV96DwFtIfYamLmU9kJy3k7ltp7KzqOPpS2ffBKlCnGA8hXnTtstK7zUwBlynqp0/8JS8dvWL95iqRaduP3G2ymNTDFiRSqIr881UWVpxQqIywo+8XnGNA7TaP9Hr7yYzhAEP370cZpW9qZjv309HaMPxZOUGN9HRetuCsqaC4nM+5MXMn4On+p/EqqsyVbA2xcoqtu438RxeySgvfRpglU1cWNzQ5TKS3StcV5RsLSzi7bMgR6k+FA3T+qSPQu7u7ujolTts9duhAAAESpJREFUGeXkFNqtLr4LXeoEpeKQaRtuR2hhlEw/jxszlGrbaBfd8xmej389fxZhO8NMWyb7bbonTS12cXakpmShKuxoqsfdaY7SlYBfCne1mqYzg+nv/vHv025YBrXMNUI0ESgsgWUbkY/LVbYZOs9WKtrFRZylUCmk+XPWC1Vsr0mw2Otcf2WvQhn5Ah0ZUSzYGfwcDShj6SUiZddd/NLmN4MI1TC8RhknIVA+c82q3PAFysLTUpHFv8PA8Qoshea5DURNAbfuKJMBFKjsRJZrlS+6tFT5LFimYo7r4MC21AdkN/X2CcCJydTmnCvczGm8oPEGwAWqfSUdNHBPzbAlWnGhG+X08Tb20Gikrq/LOjcIzlW20qZr+8T5s+S3Tgc7f7q+I420bKV6GWra4kTajLB12XX2OjVivGfnnfeku778VYogO1lHXEAqFMIc6N0oVMhBtLG+jDCPQrliH/17+61CNfT6CVAWmtWjRetkDumnrxOq0Gy8coaj/V+vvkSgeD197/nn0l889bn00Mc+FslN2339zde+lgb6tqb9NNt/YPcdaTsNENcwieBTFYoqVvWPHy69sD0DIFNNZwNCNZCutyAY5kVGZugz99t0kcEBB/ftSo8/eA+zj5gnS3AqylcGvatODJEfyNvLxcszfzk8xlrEEQbCYD/Udb2dlmZeZtEGU0vtFn5PXdAKY1rTZVjusEdaHuPwM9Vx7ve4JRdB6FtT49ajaXplLxpYom6xyBEb5PSDfSeMJSJnE9B1VXr1pZ+nH/zkubTv0J1RSBk1ZghVOYw8l68LWGglMuhhzJcFyjnKYnmujAdYxC8rp0Avi5Ze/sbnlYDHGnoo+OF/urAebtEzhYu30jPnU4ljAXVggZyn+NTxsCuRq8tgT7y6cPsCd8OyRFs2fl5L0fl37x8LaRtu68+kHwWaKZgRQlWgiSFYpZVaB1aYMJdXSY/FA1s3py4AnCkKOhsBXJq8UAm3gCxC6IIcxjQOp2jg+uv5DMfEXrcfJU1etx86kGoh816D51cDTa3aWjiGQcycPZXmyI+hdSHd4lHwugY6grWyztpuYbdF3Mqq/t3p/q/+FaTeLTG5UfzP/fSGI/aXEK5Qjc2l1nGE0WtnQTu++PGsK0qa0ulnX0xNNEesF6TQ3Y37zlGPb+Qm2Zp3mYK2MwSOx06+mX74wvNpK22N//zTn4LOUxeVtq/RI/0DuIA7uzenR++6N/U2oi20InlLC+2d37o8HP6cyQccEhnuoH4b6CnXvaMXWgm8Mm5iCvbGt144np7/zTA32oxGu5qefuLe9JF9kGDlajkGJ9jE1m2pBItEHVuavWKEijquSNqimSvXKNNfIJCfeZ7NOcmX12bBIw1fXOAq0McqeGheEwJlX46la22pftdT0GjuBSiVfFMkjCOWyXFOhaC5jbWwkVAcQBb8H5hSucAFDED1sRuuBWiRi+Jv1neFlSpgc1fdeikFLQsJ76oFK05wHPA1ocoUqFzQaKyI7SloUQEzBDqoUGQLUZaIBGfRa1NR8rWEYMpEn8SNn4S1MkVN1ALKJwaV+zoFItDMHPtEx6ci8aqyDbfIdcIL0NqILIY6iRykOSiFxyvIbmXcQxH/BQLIWpjElya1C7dvX38vbaivAFKcSo1cR4MKHqEKulWss3khm7BYRCnjxkJLmpDy1Q0Do5dxTaugyFfJp9ZRrVDxADNts5X3mjh9Bgt4hnPOuFqs4UI010eQtN681xLWa7l+Y3rgyU+nnXcfgGWBf8S9FnBMxKeeV92/OnJUrcDqjWGAUur6y1vQv/PfgaU8rwRm3zyEKRYgayyl2tKKazAqxhgs/CtG75waPJ9e+uUrOReFKDeD/h25+57URwvjBw7dk7Zgepts+sKFhNYVcTPW0MUJd8VFzvkVuWNV5KmauttJGpM0ZPBwldVsTO7zZkfZr6//5y/Sb0eIR2p7HJabjh7Zkj7/8P7Ugq9ag9vFC9C8efvCuyy+5x6xhbOmy8XG6/6tXGH+79j30VZv4MsjTGX1LQfBrESU54uJMNcpygqudzL14gtQXx5Ml2f4Q6B8OVdjDZkPk+GIdzT5l38xTzzwt0yp3EzTzA7GuS7Tv0GyYwwcZ0101wLWF+AI6lBG+FyrYFVYElLA6fEBISvFvUReS7JtQWny+zpksOxtka1OQYdySVU6fJLJXQXGjlErvE6lM8fXPG6zFusKidZFBGslcnh5NeNbCGphVbVDgQLmpLg9KrJFM93g1BA7yPrSwvkrwJAY+FbGZAoVikUO3z6swx76nVRBSZo5dxqSL4KjJZD14VnMqjcso52gLHKsDjYFKCC5y/Zdu1IvvL7rNIK9SuxfR9VBg0PRuYQOLN083NMTP3uZcBoyAQp/uLGTdgCw2rV09nKn8t25PochPB997D5eD40r2InWoOUgRrkS7audmE11Y9SPsYB13OfGz99iqS78gOpMqnorJfM6tJvBGY3qQXMkkzpydIZFF04fgxj55umT9AmcDV+8G5auc6vaG5hdBcN4Sxe9A5Ghem7YpGmVxFOSgrbG0r1bxhW8hgu5gfetwV2o6Ic3UhqNdglbi1km4OEW2Cg2aGSOkanfezUdu4g8IVQbiH8e2b8xff7PDuK62eSxks4OT6ezF6hfwrXqZKicPSN29DUiMHEcQtDyT5HNwUodT1Pv/UeqW/41GzrOxtlG2ApSj7baOffCiK3Egi9V9aW6bV9IV5sexl2yd00xEaXQXj5TtLPCwRKRkjk9TKzyb9/9Xuq/fR9V1WjPxYKRbuKYU+Lwt2XutXTb9MlKYCITbfNYojXmubGJbp+ARuSsRDHz95KhLqCx/hH2oQAK4ubdW55jKiGKIBVkvhuL2XJgge+LfM0Si85BwZGEK1IYzHk+e4E9XxYit6ZNZQs73w6xutYSlMs8mEKV3b/iEfmvuJjCiomicjHGJNxjN8ME923rT5sRhqVBGguRuG7lvmywKSEh30c21CsKLGkCUTlxV7l/JoRrIf3ugIlRBUVqBQKCMbflPAqWTIpr9Cd865e/IeYeS5fa+tOF5s3ksqi+UKmrQTEC9nzf1lSdvnz0SPoAHXnrnGQT6SArJkyZWLGMHMvuQLB6YHI08reGR28h1E68dQZaPhg+pR0SR5zq0Qal3ZZfq7x4egTeHVSbcOQ49MZXdrPN3RgprcD1mAHG7SWGajV3g9ui2Y0A2kOpH8xza/BzK9RONdDTotqu9SykuagYos1NedBcwBU29Cp9BZ2XpKsxw85/66Xj6YdvXILJDKUfgfv4wb70hUcPp7krY+nHP38tvX56lNZquSNuHZe1d+vG9OXPPph29kCGZUOyw6OcuLUcylma8iNUtcu/JEgdy5qo4Hxl/7TQsPaeAAy52rAnNWx9CkDoI2j1quhtERo7Tk228CFUrEUFi2zXhuMn/pCO0fG2DSR0IUpQUFTGOeHuFe4frogxVCR2I/mbQYoAIfhfS5bLOwqvIQ53RghD4AMGz/U/wbQoXOvcWNMr08Lk+4lMglbF1xu/lbFWAWw4NlWwQjAIead4E4oVqGsIXLiqMMVJpWgc6thLFVCAKlzHEkpXhFZXytydbmBcYUjSDS1/k8B7MXyQdVIDCMIOrFQn58tSlOt8TrNCJQVNJRBqXqoczjiE6TlIziLyncRy7XZLFgElrbOD3vT19FRZAZqvwntyGqgduoIORSnIqXMX06/eHUtn6zrJYwE68V5ltkcLWo2Qd16bTV95+IPpkR1UgtvMVcZHAYaF68m1dJKA3oh3tMrUl5XRqdT9uQez2i5jqlXKHRYokZcK5GSMRipdxfmn3ruYpocgYRLcSTUKdkTkF3IJfUDuWhaZ5WyI3YBEWNy8HIYWYSk3bDlBNG3x+hqxYJ1NqWOgH0ACqggk2ev6xdiVcWbyOkxtanIaVJFBCZByu/q60xvnRtK/fP+1NMFoyyo2+RNHdqeH79mTXnzhhfTa706n+ep2Fqg9u0e4qOAc6a+/8kQ6vItBAXEtWU6ypeK6lpgGOPQMdT4/RaiG8gC5cF0yNy7zpDJzZKm6M1U23svXk7g0e2OkzhxwvaULwUbQrVKD8XMNm1BrOTo/v0pTzyG659Z2bKS1l/B5+FrBPlFoVjjAfoUQ6b5pdPy98VH2dyLmikBfMIDrKVHCeH4IVY5VsmjfQNnyMc5CFcIVSGxW9ZEPK1gk4eorqMEMyeijYMUq0kAtYgjYPOfDa7IYcw7XcGA3LRLoSaIxnaH3/AiwvDHZNAx4wZAaLITrGLFyuH85nFjfyDKu1fPC5/YAwe+AOd6F4u3kfC1cOJeu0uXK/NMGhSo7fRFNzVRagMU707S1VmiyPvZ60wIt01wPcoabD+5P3cz8WqFcadUmpqCGpjzsbn+NHOGJs8PpleEr6UJdR5qt4R4co2SSP+LqTEFqxTo99cD+9PjuLqwQnxw80mxpxU6lOrXi1dQhM9eHL9NZjMrxL33iFqEyiih8xthIGrtcplx6fnic8o5cSh9l2JL/DMIDGeRGDS0wnRUaddijr8JFR4fZQIRuaKhwJkVPhKD5vsRkuiWGhrX2dzExb1uUlayyIHO0nPrBS6+l7/yIWI3eDTbV6OxqYZj2vrRlx870LK2X36HrqcHtQ0f2YRmg4zB4YMm5USA3wu71XE8byeP7Du1Jn3roAJ2MoE5lMVlzITKlkjLsyVfS7MgzcB7f4jkgguoztVJk+ItYYUM3CORduBb3s2l3sLHktIxJoDc5asip9bZ3ti+IQlUdVsrehlfTy/SPlzW9yn1ciQOrV5kpXVmoiJ2E1Dmw2WoYJ5WWKgvAmsAZpOv2RYyVrVUWoxxprH9EiUJGEArXUeTPBQjpCs2vC5l5EzlOM24shSrAD56/ZFVy0Lpk9i+ncRgS7XD69t6+B7TN9AWTPGgONOqUFYo4L1KRu4yQ2c0qBqNHfvhmull5neHSYqXasCYD5KbacP3rUTA9CJau3+LQe1QNZ4URbQVQ5HNYwMuN7Wmsoy/NQJht4fBvmx1PW+m12G4PFJFAiLzb7jqQGonPNpB2qcFAWJe3jABMD42mwfMjaWgeggEEhXl6Bs7phci2d4GiXJ5GQOz/0Yc/nD56YIB/c/3GXAVYFMij4AUxQB0s9RbWqI6v7lu5f4UjEYmu1ZmFNPi7t9LKMPwpgmr5T+6P7k2w0l0nBVDF54KxCHWY2nnK0CtYNDV2lBUWHlTxghtBJr9YhTWxgjZfoqiq78DuVE8uahVrNcNNfveVN9O3f/prYHTyBAiZW1+hcd5u8hcV/v326QtBBdq8sSNNs8kL9LKowRVoam1kw/HLd20mAU0CcQvNWZALSTlFTWe2VMX5o8ieC6GR5uhP0+LlF7k/ijS5aLzjEKpVLFU1zRob2g+mDW3346ruRqO1cDW5HZcbIEy/KHwvU1mB4hBUgOzVdrZXe5GuSozDIIiuT9MF4hdcStZpFTUflipyVBmCDrUT+aWCTyhQ4b9LN3otxspWK5fNl/bXe/MQ3rBR+QBngCGMXXzPghgcjfWweWHFMhwv6invUPdTaJ/YiryTnXwHdm5PveSBRA0FOS7Ru2MMr2IWL2fMAkgmSUYLhGLkbIhFcUm541PegCruvxG3bDtzw+yP6PBArfwmmgVdHx9hwuO7QfDWf1hGWOZwt6ZRTuaqrjAT2N7qPQxOGJi9RK5pHJfN/ifEvrYCp4NXK23DeuAgNsJBXMTCjp+DLjUyGU1Lr5O/tLlQrIfrqxXSk9Bqm8DnnH3oiU+mOx64N/pk2KGrXFajRN2/GkY4NZPmaUWgqFxKnbdy/25Sc+//4/0VeH8F/uQVWIup/uR3eP+F76/A+ytw0wr8N+tjxI48oUAw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0" name="AutoShape 16" descr="data:image/png;base64,iVBORw0KGgoAAAANSUhEUgAAANcAAAD4CAYAAAB/h3NWAAAgAElEQVR4Xuy9aYzm13nld2vfupZe2Qu72c1VpChZlsSx42XGwCBBAgRxxjMOZhAkHi8TOwHmQ4J8CQYBEiRAkOTDZDCxI8O2ZEuiKFsStVCU5LGshbIdSpTEpUlKXHvf99r3yvmdc+9bb5WatCLb31RUqbur3vf//v/3Pst5zrPcng19lR9//XgFfrwCf+sr0PNj5fpbX9MfX/DHK+AV6CjX86+cKGfPnCprq2sFZ7ZeekpPT69ftLGx3lmujfWNsrFWytraWllbX9OrdBG9rrevt/T05vXtq5d/93CdnuK//xBfzZGur6/7c/Gr6/qsHv3Jdfr0OSv69/UbN/Tnqu91Ta/ld0PDQ2VqcqoMDw359X36TO6r9G4+C7ewzvNUf60FuO1d8cTbnfrt/s3PlldWtG6rZbCvvwz097Nyvua6/uAZVrWmPM/tvnp136xRnldry3f9uzeI33d/+eWbP2t79AOvq/vG9Xp7+/ye7NXme9fr523Zs7pXvI6VYe3bCvle6xfv5d++rtYXuei+X8tQvb52v/RrXXr7+vQe7Ynup3OdukbrkiWugZywZwP9A0in/r35mVxzZXnZa225qDJSNvxkfi9P6fvST3r7esrwyHDuz9fZKGMbK6XculnOfP/lcuX0ibJ8/VrpX1wo/SvLZUDX7dV96Eb0zXX0IZYP7UlZlU7ofjb6Sn9Pn66nb/23Hk3JfmeFy69+/stZi+a5nv8+ynVSSpNNfkvl4vNWJdAsOsLPVfT6HgkWi9ItgDyklc4L+vbK1QSrbVD+nXvhnnq08FZSXQ9luqEFWtKCsCEsMr9jA3fs2FHGx8eLxMmf2aefIbz1+bMIzVh47d4eFbffb7+/PHaUYUXKtaqN6ZfwIBR9Nkq677oxGKzbCTLXaALK7zcNCn/Pxlp4uxXsNsp1O8Vq98d9sP63Uy6LzTYFwyAhjFauurbtdd3XsHLx2no/XKd9TlMc9m+dvZNy9Wld2nV7JZztudb5HFlrFMbrof3tk+D29fOabF1HEbXPKytLZd0OoBmkKEJHuZAR/ROl5P4GMbRsB//WzwcWZsqV7x0vZ148XlZvTZeBpYUyuLpceldXSh8GEOXyZzZjxN8khz16Fi2EJNkGoop99rXeIO9gDf75F76yTbm+92Y5J8+1Wq3mWykXV2qey9bmNsrVBNLCXTer21ptLtfm37ZvcmeDdD8oMk/WPOCaNu3WzHRZXNJCd1l8lGtkZKRMTUzGg9jTyUrag3Zt0t+Bcq2gXPqcgYFBK1nHC9k4yOrh8bcpsq1rNTqbyhWj8relXPFcEYamyJ213aZcXt/qiZpyNQ8Ucdv0fN3XRWn8+yp0uX6e969Trg28dlMuK0WUi73Ec3Ur16rkYEV7jmd5S+WyYdhELf2D/TJ2upT2pEdKdO21l8u5736rrF27VvqWVuStFq1YvZKj3iYXVavxg1ZU+yccSZQH5eKJZTf8Uz87xqWiq1/5wle3KtcLUi5g4Y+mXLo4SgQEqxvmzcTF183qk2d7u6+3Ui6sd1OubKDtSJmdn9P3vCFUg1wo0ogs1eSklEtCbuXqQMN6b3XTbST+Gq/VnmX7vTVP0e25gIb2XPrux0pzn743eS3tQlOetgbNC8T6RzhXgbnNW3Td29+G52pr1z6Xf3NP3fv1VsrldapQq91/PNUmLNyqXNWQVOj2dp6rKRfrlK8eG8Z4rk1UweexxutAQr9WIm+oXZ9Bf+2RR2yIk/Chf0Dy168/tbyDsrE3Jd9v/uVflOVL58vAMkq1Km+1XHqktP14P0PUzWeV/4xh6q0oSkrV34uyCqHpxYamRhyELfK8Us5e7d+vfPGpbcr1/VNRLuAeQmGX/IMxl58Fl7wqj7KemCdXegvlqvFOtxBZ8Wyxti5et/J1C75xP/CiwjvetbCwUKZnZgS9NpWLzxiSUk1NTRkOGJbyrQW290KhmhP/W1QuICHQMJhfSrKyag/Kv+1ZqwEAzm5XLv4NdB0aGCgLi4uGvO093euxNc7ahLnboVj3e6I4gdbxXtUzVWX+myhXe6+RSd2XTc+1VblQBBucCje7YeGGFAjPZU+NXOh6js+qB/KC1r0y/NbaJg5KzFU31c+YsCHxHMo1IOXqI+6SXV+fvVWOP/XVMnPiRBlemi+9gpc9kl8Ui5CD+Eo65DVCcZAbPGgvHtSeOdfu7+U5EuqgByj6qjzi+po8KsZR1/u1L3wjKqGb8iWPv3K2nDl90rFDE0FD2a4vP4DflLhnVQ/byA4sUD60hXe8sMGMzZirWUcsE+6VBetWsvZx3bGO8XgMSmIBvQhBnJ6e7pAazcgNDg6WyYmJMjKKcG8udHfMh+H4YTzXdhKi3VO3oPOzplz8vV8eelnQBes7KIVhTUL+bBIW7Rmb5ed9Q7pvPm9JATvC04GVvLgKzpb3VaPV7UVvF3s1UqgZt25ot125ugmKbli43XN1x2BRggjf1nUJaZR4GC8SJJHPwCu1GDzevX1GUy5f0nwYHiLrgbyhXG0fmnLh7QNNK6nhcABSpK8M9m+U4Z618uZz3y6vf+vpMrIwVwakWP32gHy2FExYiBg90A45jmwio326796hgTIgY90/IHKkZ9AeDinH6K+v6Z6WFuVsFsqavOG67u/XP7/Nc7346vly+tQJCYrYlGrdLYRblCvMCMoFKbAm78XN+eG7lYuVqdalg/fBvBVGxLL0iXwYK7Ozc2HHLEObnozXALP6JKDzc3MW4MYC8SqEcEaea0n3y/uxPr4upMb4jjKxY9yWpm1oiJU8EEaDj3o7WOh44S0Yvh9QLi0yG8/rITTMQNYYkc9jTQnc2f+K0HOv1Rg5KNYvUUizYV0C5Nf/iMrVnoHHvh1j+CMrF2tTvWFTrq3xlm+6i2x6O+UKrMIIeK8gM7RXXFdi1vmyMdfaALG3K5cXtXoS7CnrimIMDihM0L9nLp4rz331z8rK5YtlZGVezOCi4i8UFs4gREqfhIJve636fki6vkEp1o7RMja5swwOjxO8SX76dB+gFcX8MvIo18aKlGtxvqwrjvvVz/65r9nxXG+lXM3dZrm0AGj2NuXyJul/to6hajoL0CxlfgeGrQKu90CTAvfMPOr6TZjb4vkhpSDLlX7lHvgsFHxZTOGMSA1+59d30GlvGZXXgpLvx3M0aNilXD+M57qdclmpqtLY+fFP/cn9t/sg5jImRzGr5eZ3jiEqmxpYn01s9DbwtlevYT0gR/izIYXt8Y6N1G08lze0GhCvlSEp8YkEpxI8f1PP1Ywg99aJZ/25W9lgI5rmuQz1Nvdiq+di/YKW2poAC+2xgtN8HdIuaxgwWIT61R1ztWdHOc0SDojc0nVmb1wpLz39l+X6m69JsRbKyPK8PJfiLDkFEyNWJ92/LtvLpSEsQFVAU+5D6Z2BiR1lbGqXvneX/sERK9eKoOCymMYVGf51hShrC7NlTTxAWVwuv/L4l7Yq13E8l2GhYIm3w49rPByoF7gXQebnoVkbE8a//VCCN7x+cVmYtosCbrR4NxTi74OyDM0aEdDjjptFtdutVpuF5BoEtX0SLDzZzLQ8F1ZjmxcaHR0tUztlaXwvEWBb2KrYb6dcW2K9Ls8VrxmX1/GACDAmR/eJJ7Xn0qYS9CJqJjRQEkgKm6YExhGEeNIOFW/Dkd857kWIGgyvUHhYz7OyLE8NLKkMYLuX20LCRvagCAhKjQnba2/ruSqF3WChn6EiigZkuuOtlmrpSHzVBqOZypCy7m+tXD2WIciLlrLBoHYrlyGhlUusa1WuBhU7VtVrWj0fsbeUeVie67tP/1V55utfKSNiBfcofJqQPA+tQWKsVBgYw9yzFrk25NP7UKx+yWavYufhXVNldPeusmPP/jIqoz04POoYcXZ2ukxfuVpWZORXZm6Z2u9Rzuyff/ILW5XrhVfOlTNnT8vVVeWqFnBNN2Ec3BO2DwEwq1UFmsUH9vCwCMrIyKgfcn5uHv/cgYJ21SxaFYq2Gf0SRjYt11nzZ3XcPrFK9WqOZ/TAeIEQBWvyXLNlUVajLXS8WgkdP7VTSWUwciDGZuAtIa9S0hKf3YKxBSr6GQOF7XG3otaIkX6MMiwpzuJeB+QtMbiwo8AbiBcWK/mQupFdXqfFFAggCoDxSCwrhfDToEgxJpPjE84HLUGeaI39vNuUrD1LjGCYVocvJglCuPyoyrXl2lzTe1qD+y3aVSF1lZG/TrnCFAIL43VyzU1YyLMQmzt5XA3eWylXU9BhILYM7+c+/Xh58+XjZaxntUyJ3Nin+GlSlm8AQ65rObcF6nJYQXijb3JtjrcGSr8M9Y79+6Rcu8vEHQfL1B37y579+0WYjZYrly6Vy2fPScEulfmrV8vyjWtlY3a2/PonPr9VuZ773ply7tyZqjixsE7e6gN7JSiwWSjAgjSTzPdGlVD2cFUKSOzVp8Xp71NmXV+mz72rgQvET91WDmHncVoezNfR4nWC1IYIKtsVRZCQWdmFeXUvxFwLC9Dx4QCbckEOTEq5RkfHOtCrwQU2cb0DN5q2xE/HQAd2+qurqGLTM2Dm8muTBeicXgfBggAQN+F9scZDg0OGr63qpUFsV41UbJ9PJGcii6qgGUVt8RvwsuMtHM/1l1EZr5nZmfpaCVtTwC442DEQKHUlUlDcv6lybY9RzaiZMv/BAgG8edYoZAPGhjWMkdt8D/kqYp/AwhBfvN6xeiyBn2HFXivxdbtu7qfb4tV4Ses7MjRcXn/llfKJP36sLEzfENWuCpr1lTKp3+3VOu+UVxrT5w1iPE2lo9yEJ/V+gZcURmi9R/fIa+3bW3YfOVL2HrmrHNS3nqRclde6dfVauXL2bLkuJaPaY33mZvkXn3jC99iJub7z4oly4cIF0+uWMgksONcvAu5pc3g4hKjP3qa6bqyKoCTChHIZ7lRQycKgXK1So7F3QABoTvDthJg9lApBXZhfsHC1BWsYHI8HHOKzWVyIChYctnBRym7A1Ym7NsqAGUO58rExfQ5CJSvEfZg9RDmyQeudPMqmQuVHqbDAgDTPksXSTw3MNzfYGw0MXlwSNFwsA/LwfGa3EBBPNbbQlQPOk4QuRoIcu1XPb3ExwwZcioA2sobXjMorz+MN9YWHDru7NdZqVh1ipVWGuPSoEihNYf1ZeNQKdbfHpy3ntr26pGMk3tJz5Rk6196mXJACm1UOW6Gy49AuaOp9qsqFbHaYRRvD7VAiyoURGhoaLE9+9rPlG1//mpCESDoUSM5CZk9KVcqUXrNTDmOnZGVc/oAEcq/IDZhD9nnAOTP9YnC49I0Nl5Hdk2XnoTvLvruOlPGdu5QP3ijzs/NlWd/TV66XuatX5LlultWZG+U3P7nNc6Fc58+fr56D1LNwbk3sOXi2i181dIvC/KByQXS0+AZH0wSaALEbDtoo4fb1GrxLv36/vLQc5ameyhKDHlQo4+w8kLX+DMGbm5stc2Ib15QIjICllhHlHxdbOKFKDWP9WrJCrLZpZIlgqxJZxH2FGEsEvlKK8dAoGlnKzaQlr16DbareC4Vc0jOQ5+jv6fLe1SOu1nxcOJHEbRgYe0TWAjtEXFc9EHHjLRmPpmhZf6A3z7hhZR7Ta2zA6ldiunptFNiwMIlpPJerVbZ9bcKr7ElIimqEsLE15uoW5M5nAJ/82s17aJf3urSYC1q7UvHsZ4xcQwfAshiRxmiGLazQkGcgZJDn+mGVi3WB7Pq9D3ygnD93Vm6Az0idqj2klLRfSjaqv++S7O0bGSw7R4bKSK/2TjIPROzfUBkbhQ+q8OgZ4nuwDCveGhM87CPcQPHElsPuri6IghdTuCoOYH1+tvzXj38x0qSF8kd+58WTgoUXbBm4AW7IQgDDpZ+sQye73AnpBgsFCiCIKwoQHXfprf12pylqjLAkS25Q54Azi7hpMfuS49HD4/r9c7NcgV/G25SndN5jSsckAhB1evqWKVHLaN044gu81qSUa0iWx3fJBvfpuerr4h0tsXmeCi2tnB3lCnHjLanQJRRGLCa36AoMrJ6MDZq7uKACUCUaeUWLRQclWKAA4im/D8/EXWH5G7tapZKYzeuq+yCOS54ogthniJR1RVlcGVDXmHUyaWJlWHd8hkAuymA1ouV2VTI/inLVW7Xn/cFrVgVnj6r38tqjXJ2Cgr8r5UqsO6FUzHe+/d3yxx9/TMIvqrw5ieqlQ/sLZuvPMe0rsdiekf6yb3Sw7OCZXLHh+ozwBhQh4CCGRkqPoD5/p1aSnKZrEdEL6lzFFG5ovf/lE3+WPWzK9W0p1/mz52UdwJxsfoS4XxeHCcMiYzG3K5cVT5YAr4L8Oc9TcXJcvBSrlo9s5jBiGaPXpgusSI3Za1XmWEVvEIJlEqOSKbBvei9M4S3haRbQnhCFRmBdYzhcJmRpRsTsJCYgw65ckr7NHNobkTTsKqGpli3C48qyagRqbFXh5GZMk1cSmy4up6pbK+9F536It2C3UnGQdTT13uoMq6GxMbKXkdV0LaRiy0pqNEVzmY1+P4LV1H/jEiBiTj7ba+x1yrrg5ekMwNChXFh+lNb1etu+tkOrH8ZzvZ1yRVnbPTVPioFtFRp/t54LNEA65JOf/GR59tnvmkNwXWAwcDWL8Zv9kucBxWEjElyUbELLs3t0uOzU2o1SjWEyC1HIPfdo/VxYQToK7wqs9zUlR7CYQnU9Cl/+uz/blkR+5rhirvPnQmJIGWwRLfESYkEQLrJZ67XJAvLZMGLNAkKtI8xYzaZc61Uok33fDGYtZ7ZuUazu8hlqAy0YCJw9XiCfs/SKM7CCTbmWRfvr6eyIWNhBMUJjqo7fIWiIhQmZkSJeezgrK48WJTNUsPo1GJQYSa+Kk65KF9+QTcofEZ61NbGjiytSpjVdF8+DUcIwIOw1X1W9D8W9rpo3LNZ1atzSPDTrj5dryXf2AcVoLOKYPDKVH46JXd2SCghXG9SN5u5SvqMKGK0VLBvwmNRE+wrYzTO0vzdjGgiPV789LLydcnXHpoGNILEfXrmaBzY0rbCwfQ4yYLawJpubAnv9LDt1U/UGSKTrIhk+9KEPlRtqS4IAc4lVM2j1opZN7lPr16dwZ0gyOqz9pfWEmGz32EjZo+TxKKQG8sFWYeDkSGyqW77WK6X/FPr2CCb2aB/+1V9+y5/S8VzPyHNdqGxhyznwNgu/3lRXyzdpL2ChCIafI5Hmn0M2IFgwi7IKEgKTFbpxNgzFaljaXgx3q7excI5xgMb6A68zJLbnqujN7mC7eUQEl4VeUCnLjHINwKfSsyJGU5+h300q6UeeKx5KS2NIiNWW0ltp5OH0G8Cr9wVBt+Un1kxtHwFrmKwK/WqJTkehav+R4ZjLwfq0kaGTo6YxGIHZ+bcFXj8j/TCs53PZVAfahcDAO1Htj2UkCY5ioFAdQ6PnwyutKL7zVfV/jmF8H7rnGsq4Qrsqj+sedT3WtEHMbuVy9Qv7ozXi3vh7i9Xa896uRK3Bwk0mtaO7mx7fSfdNz5X93w4LA339XdMmzbjYeLEfJs02++I6sfk25RoVUnnmW8+UT3/m8VohIp6AdE41iEZfrBmuw3F1SwMIFSi/NcYaSIFWJVfDUrwDYp2nJI9jGGaQiBLRFPmai8JwViO1thZlxej9T996bqtyPfv90+ohu1Zu3LxRvVR2yYurBFsYLgLLCEtj8rBOppv94NokMKvYMl6D8uGWiSuIu0KzxkOhaIYqepg5VbfbytcEIRa21dlxjU0PATStZUKKs/Bcs/MzinOUGZdyDaj8mbhk584J1xfCXkapUtbiTXIIFcXRTdeYKyTDhu7fzwH5oF9B3qyuJFFOML25uaQEQplDs0PZ7t13yJAaGwOBw/aRCG5VJ42Jw3OhDHj43Alrk2fkta72INbSPQzIChMvjMsL47mW5Ml5/pZkNbzUe4YFFUlew7Z2E0fsIM9M0M3aD4td3K4IDY7GY0hx27VAI45DA5+7GcNODFhjrr9WuSCUXGfZav/+fyoX+U4rV1vPlpDf6rmsnNrXT3/q0+X55551C9CaXEprqrW5kaFvwYjhnTsXYY5ZWqVDtAZT42NlhwiMReJ5JYbHdd071CO4Q6LUL084qD3pw+PZG2iNeb+Mq+VK6/2/fufFrcr1rRdeV8XDddPJndiGezfznNiLhQYi9kp5eBAnKJFRb6Dgmj6Y1/X1pUqjCVY/Zf+yCt1VCba2trqJa1Zcp4iHS5MeC8nvsY7DwyNKHi/ZejfFXhOJApEBHT87d1P3sOS4cFCftUsZ9R1jO2RJsIQhXqjt8+bIUPibz6jESZQn0CMWMsW4y8uyYIK3QKvA1+T+/Hee2dXwy/bU73/kZ1yJPyeShVSA+41o6uO1pt8TN2JUkhyWkZDyDKu8hmRlS0ITF/GcrKett54f5pDPnNfPTa8TQwHzgItSROK0iYlxJ+7t6VFgPS/XWtK6zennePQRXed2ytVyUmYU9V46ur0ntV6yW7m63//XeS57U5M3t1cue0+QRI3R7Ii3ea5WXIByte4CK3z10I6ba7w9qDW5cfWGclt/orTSOcuDdtmdE3y3r8RNUUx/puXDkVNkUn+fGBste0SIDes105cuSslulHFtx15BRWKygSJZJ2ThGXm/0IvXST/7355/eatyffP510XFn3QxLZs6K6gXawp12bkvC+YgFlWCBVvn2EKvizCieChisD2QKAQD5f9QwSRYI/C2GYZECQpXEXgeT+/nM6nE8IPrYYkXbNWbkHttgE/z5bIe/Oat67LsKBdMXXJnBP6tfCod0yFHHNMshxhBcZq34P75tqJR1qV7Y0Ps6bm3rhTBRn0dvwNC9yrO+ul/7+fLgYMHy6yS2oMSzlVacnT9xK14elk6mgDJN1UItFOtMaQiVuQVp2UhEeadu3aWeXmg2Zm5tDzIKPWjrChzZRud69N1STr7/nWvY7oO+8Ae5DMhtVSloPfMCxkAMSFBAnO7BI09thAm0Y+IsU94VrxyPHlipwbRmzT80MoFLK9EF3B3C3S2kHfBwhpzZe8r2gAhyHDjqXnWLUpShQSUMKxnPP7sC+WLX/iSUjSixUVWuJ2F/5oyNni4KdLeHwwUMtE+105C75mSQZoULF+TPkxfOF965NGJx3aNDpUJ0fTibF3pge6SjGbP/4/jr2xTLnmuc2dPaMPSJpGNZCH0Jqk6eSi+kt/K71MLGOFJondZAr9gWNi8QqvpQ7mwtFhpx2KVDUtOCUwNZAurNSiXjLAZz3aCYjwdgkBVQoR6UbmFM2dOl7PnTknRZQxqQpUkouOyWhTcSBOvKx6lKkvixC7BMXzk34n9YqX5jneNwQMiZ2c6LfFSgofe+a5yzz33lGUa8PSsrfeItQJq8R7unes5INa1d+/Z4wJjYtbrN67bY+3eu8fvvXHjVmojq4dnjd3CYmWvLSxaL7wl6wcBhCHrLrfiHlFEjBJ7itHBO7FPRhZV0JpXtjI30scMa6D69iTy7ZSrebRu9rF5GlPxb6NcBu2Wo8SlLS7nc4yKXLB7G+ViHSvSkSU0avri558s3/nWt2M8lf/Ec7mek9fxATVIap6PH/DcxKPzkt12/0FZEBlwB0o0S8kG9N6lm0oUqzdsQPezb4fK7PQ9gkPRv/u4TyGOf/3SG9uV6zXlud70jWwGvbXCuH9QArBgTxNvluWNwEXSKIOhAnueciTdeeu7cQwGLNSmusO0erB0lMoLSpGwjtQIAg3JT92x/w7XDZLD4nNbhQWrvyZrxOci2MtqHaBk6+XvvSTrPGemprO5dfUSKFcP7FtNSVFTlsDGlrxNPqyT6KzVFK0sp1U5DOCBeB4SjCys/n6Has72q+aMdnInxQUXVwQrWU/gGHknWtSprnDDn75GBT12inhBuG9q06DWafTE0t68Oe06zR3C+jOgiBpb0QwKhEzVOZ9dWVYbAhAEaCEQuDF4IYw27M1R9LZGjSxoHok19e91pbynFh13eS7u+3Yx14+qXKlEa54rYUIjNzB0yEbKwTLqodtzWQZt/OEltB76fuzRR8vrr71uj7WiUMH32/CfV2jzq0P+VIXueOgK26PsCSuQdNZ6VPI7BGSWgq0r1t+hn00JqYz1SXZRVO3tbx/fplxPv/CqmiXfCKnARZ20TVU3btwV8DXgNhngm+6Iagc2+KFEelgA9HvgiMkLXKitYuZqtMoD4gksN8E4pfyTU5PlyJHDrkA4eeKUIQ3ezMQGltQYO96GeOfqtSvl5ZdecqWGxasG4VYjb1QgJH+mcDjmgLjRME2L1aw+PgVFAW71yaA4yQtrR8LQhoH7EMSlKNe5q8pw6ZkG9XxukNR7GZBDewTPtCjShUE1k/oZcJrnWVxgbbCIioOoulZMyVpDHXOjrBtGClbwnnvvFcl0q1y7dt2SgffK9Cq9X7EeiCBGJ3DJJVJquXG1SEUCKDTKgnJhzLpLj9qe4jFYZ5hJrkVsvcmMtkR68/LymHoWSrFgNrs9zdt5rhYSOOFejXJEPcqVcrAoL/vlnsGOcsHkBp53f4X50z7ruWdlkD7y4T8q5xRvravkKb2Gm8bASoJDqLDc/64oZMtFrUxJl+Q+rWXeF5gHjw0g0pJxl8U0wTEq2E8Ceodk5tHtnuuZl94sF8+fMitFkIzwtPxCq8bgxjImLPpvIa0xU6tUoBqBjTU8QRAtkNk4Fq8t/qAEwzkx3QzKhaUnr4Sl3rNnt6s1rly+5oAcZcyD1k3AawnaULkxOzdTXnv11TI3Pes78mKSnK1QFUUZ0AAFhDBKlPYHK5DuAYUzXHV5UBLAkAXB6MSHyfrbC1So2LGsDVppPQL7KCwtUq4xx6ncI8q0SlGzrj+sTlaU1LERVLqD92p4ZIAwSEy0cvyqfSBnc+9995YhUcEvHX9RAp85HV4K3RuGaULrRXsPa+5nEZTkWfk3CkX1C39yLygWz956yGyKlbwAACAASURBVNjFFsu6flT7wf20ygqLvZFKyJysLzBTxJHWb5fiQxAGX42Y2q5cEebAwlaxsyWnmWBlk0mskmWjqL+/nXJ5P6oMkuK4fPFS+cM//FC5dvWyDWpqMxGIKJjvLdrW8b5+qi4F49du1LS/C6rxaldF64VtNHQTYyh57IM3gCXXeg/o73iyr7xxOu/RB1pTvvs9eYm5G25gvKYk3M1bt0z9OgciITQVr5c2VgsdNszTpuDVXKGhK7HhbDZCxQ1ZqQwLAzGBKwjIsAQHVoqfRZiI19R+LY+BNTcVrxvudDvjuu19KlMpxVrRJs/LNZ94840yq7ouF9pWgWXDsPz79u1TpYZijVoHl3sadFxoetwJ5kDBDmaoG2sIXDfDXhN4pPuChse6Zy5h6F8EGlgMyzcgIR0koy/MsyCmjrpC4gH6vIakYDzfrFoTwqQ56vM9YJgW3YQnBVPMgGfbv/9A2as47KUXX9QzqkVd69aUg1EGhw4fNmQCVrIPrGmImbCanWZM/d1QlgR0jbWiXBmgkwR/KjgsEtWTYEzbGL0IWqh5vsI+5nLsKf9IyVd9ZYWTXmfILJBAq6eUaOazSK/w+RWSI/j+TQSadTBE5TO7PJf7/ppyOY7tKWdVnf6RD3+43FLrRxhvDHYNsuo1G7FhZUHXOp+1WXfZjJeNib+dMLGi9aFcFcqKDvb1KfrtIa5VyNIr2Th++sxW5frm82/Ius0pdtjjwPq1114rt6Rg3OSwEnNcmIVDuRAuHg6ryGKR+6Iynue3pdSGpIkxzBOeA+EmhuD9eAoqKRAyNohNJddFUO+NclUFSpeNbbV0zfpk9FhqEWHHqCy5rlFZLgVyNXOEABh0xx13aBrUVCyjg9R4LgTBLJkXmPkMjS0UxgeK1GoAWzkMiKAoio63dHkWv1cFvKsj9GlYTg8w0bVHVQS6Q/EUNPus4kZ3DCC8BM79+R3K5RwZEFk3wZ+jYmoxSniZVoWCF2Sa1YVz5+3hgWPNMODRDt15yM9Hwv2G1y+ETIuBGjPZes2IaTNUM6kIeyXfPwoQFpf14AsvmHuJB2gw0ULJPVevz9ouy6gQr/HFe6J0XCeVIp6ZQuGAoXpgYX7PzQaRuMSoKlWV+ZoeyQwVHmyTcKgqWJWR9TstcgvluikIzVOk26IliXPFNuIULx/PFqXGcqcjoqPaXX9vGsh9V4PI2lk2WeuUP5FTI2Vw4tTJrcr17RdPycVfK+OqbgCzA7WuX89mjY2Ne8OgiKFEk9+KcrEdrlh3xUJ+jtdsPUlJGie+oIHRiVktvqsBKLDVZwGZiE8WanzS4EPiq3QrQzVzLYSSNhM2AmUHwl5Tuf/ly5dDMbNXNRZCEEkmE0c4SV2vlwQ1eTMlaztJ4+B7eyQCZ6wRy0spDvEViWGgH9dBGIklB4b0HpQ0RIpbWFBeDMnwQNkreItRWZfxwe6h8yMqJEbpV8hlgQqqwltQpYwLeHw9JwaO5yOWg8nCWC2q+rqTGNcz7tCz8Xz7RQDBriJcvA/vBLQl3mXjWEPqGj28R16cvfSsjkoARbBTcZPGUtrYV41CDNkpL6uQsLG3VkgrTdCLY2PBThcpU4talbEpjRlcQ29gLfE8t1bjJ6czqnIZoUTAISlafab/vU25GjxPvNbnPrfHH3+8fPc734kcOJ9JbSHrHAXZbDMKJO5A1C6PSXhy268aApmdhXWVkbWMcG9GNmkcPn3i1a3K9d3vndVC3pR1DVN0WQLruEnCxOZyswTnhkT6Buax+CwAcM41bG7XhqwQZQl1r091voSf6+mIc/Bahk66Oaxkc/1svK0pwgAC0Ad6MwSlgGP8nusw0IaBNfx7QVQ8DNzNm9fFLAoW2vKwa8ELiaFUoa5fsEmGFno+wxwvfDY33iwwsf27VhFaWdpoNld48CE2GL0S1N16OfR3imNrz4CZKqo9GJCyX7CUCgvgAgq2Q2vmsjGS5vqZg3jHJNREKl6VwqducklJ/Wl7E54V4fecDtd+Qu4Uw17Ik91qg2APzp1Tw54UwYNJifHk2VgUDBpKwushjPAwfE565xIvNXTA3zGa/I7PRVlZ7ybYzXM0gsmeiVxnzYexgqxrBLeRFEmYG+nw7F0F0VUKN5Wr3o8/D+VqM1KqcrmWsspNMwogFcNN3fsldQd/5jOfKcePH3fOySVJ2plGAnXmcuSD/d32vSlUIOOmB8/P8Wzx6fw/RgRv3a4Sx4pGl3LitW0VGk8//2a5ce2ya6ZQKs+EqBUYxrdYdIQfL+UJUWrpp7pAAowi9egBWxCNdSdewxoDgYjHeC+bjnKh3WlNATJShJpcinMqCGn9LCuv7ndWfVv8iXJBV6NIXHMZ6Kn3uDjTKYSWm0kc0KwSf0fgm1erS9XWsiNg/MUBOLEhnhhrVOMLFAq4Sy5uWM9E79luzVSAFGG0NsJD0yRQFe9uRlMKtkNe885DB0XhSrB0vTG919aHmQ26tuGSrXkr9g1by+deu6baSpkZ1gwvzN/J0VHD6B4toLUUhXEG7A+Gh7XFiEXoU2oFDKQogJ+TSGYfur1Ag454Osd+7Iluj+sSS4IKXL9Z4SD3yu98DQyUrX5mYbRqlqZcIJPYo5rnrM/aPFcIj6y5vRp3Xo2cE/u0IVWY2mKu5u29jygwVS/V4BFznlVX8Oc+99ny7We+7SGiIAaXKJBaMPYLybIJATdFYbuibRGSKgubdZbNb216VdbvxOvblOupZ76vlpPTVq4sGkFcgmAsaisjwv3z7XiqLggKx8ZR5kM5Uqvg5sZ2KM7icdx6QQezFsOYXz9rzZQtn2FM3Z5Gf0fomqJZ8HVPkCVAzgUJC7kt7qXTsVs3JcF8glATFi2WiGvzV3tPE7JWhAxcNLSjJImuaz2/CQJ7OdpIRGmrtArvwegtioJvqrV7bMcEWLHT8GmB0X/92tkDivuOHr6zDBp+8RxV0XU7ePDmaUgys3GgAoTqugJzBMG0N42R9uZ4k5SCdXsb13HCCuobGBzBhFwRaUweEbiofdwBvK4CyXNSohXDF1o/3j6wiBgQ+H6J8h+sNELaBEzrsUse08SBPifJ6UDt1GEmlzcoGMyyj47usPK0WSZbIV4qc7xXKGrdR9BG4r36FSvp33ejjMzApJ0I6BmjfU0hzROf+1z5+le/5mcfVNwf5ard3f6M7m9kIymA7q8OGuKHTvM0Axzv1iqMDLH1H/Dz1Jvf9yU6bOHXv/VSOavpTyl1SqFuaOvUrY3J4mGtL2HFKHMy/jQStwJwUySI8Xq2NjXG8UwJCAEUB+9UoRifknIbbnbzgfl3w8e+E3ugVH27iNlWR38CR3U/eDLiMPJCTs4aANckKv/gOZwYTs1i+0pslXKoZiT4HSVdLAFkC7kzPh/P4eQ498bNMTpAMQ0FoVjwq2rvHpbCrenGZvX8UOjYRRR4WF5gQkL6znfcV/YqYUw9JMlOLsy6uHJFSoky43UyuTeCMKuuVuKXEeXBJpVcbsN4BhTrAfNQoMwikXJUEgjEAZGSMi/od5VI6bOWdF8oAEpqISe+0v163r5+P1QLiVMZjweTd6IxUF+scatSb2MF+BNImpELwFu8NoQXU7BSpxldCMm0a9ceVk/3W+OpLkPnErLqZbcrF0ig+8vq4G2siWeIoqq0Li0zGxmjiiz+xV98o3z5y19WDveUZSBv3vReNetZlbX+LkGUv9wZUas82NOWZWvQ0ZX1fp27xuyI3njlBzzXy+WkKG3tii1dckHU9ElxeAAsuZSKG251xXHpyX3gdl37UBWoO1fSLE0HYllB0rQIQkruMFahE+uwFc11W4k7z+v7QcEQIDYZyHJO7dzXr99wXmpAjBwWzymUDmEgqCdiAViAADlJ6nKqlFzxFco5rfGAQiosljXkkWQpwowAjIm9Axriucw86RluqQ5watfeMrmX2AeiIF7LA3T0vkmKPSfGyr1Hj4rUmfQI5TVO1cBDUKJQN9JrWeGexUf3hlIjwHtVKsUKQfwMUDGDx7YxsTsxPHQNZk38t2fxKS/6ghBh/TEaLYbj50Drtkaed1+T6Nnb1Cfyl6bEeLB4vnpcEntYjaOVifq6mpoJWxcEMaGhmmZp61c36+dR0lW5+DUKxpIA/aNczatUt2JkldI7e1qKFCpBZkRhj5J6Qe7nxIkT5QnN03j2+We1DpBhLZ4Kg+xSCLuspngVvVlp6s8oRLCxtn+rCpVna96N9QWWvv7qNuV6XMPjv/HUV9zOvyHB5CgeaGxyRK2+LAct5CAEKwpG3DcXl5hpRXioMG7JC/GWqkxmifLa9oXdDSQLfs+N6iowfnbTZN9bxUhNChKAV2/oQFqfdU5U9enTp60gDCehsh3qvLWcpCA4sQppAGYeYmWaATXz6IlNg2ZFEYzW/4RQQC7wvJQscR1+B4OIp7qu3w2JUT0o5aG1gtFneDuUeVr5J0Z8DekRx0TRv+8n36PJRIJ2Ujp7j1qVkNkYIQOyAhkx0OArjZ/Eb2ZWRaDcUtUGXxkeuu6yKeBly1u1E2Ba0E/uDGFlX9uw1GYAERVqO9N0KiivzzECqaRGg6Q7xhU/q5Ud74gStryYBRNZwOA4LxVvEzKC+xOzqfvvvB5va2ST/JpbkjCYNdcV5cK4kcusOS4+wrnWmj7Qz9MjSG8cRFnIEg8+atnl6jkxDKzXX/7lN8pX/vzL5bwKcPFGJpPUzt/iL49Vq7IZoxDFskiaSGnKF6fQoKkBUXVraMCpU69lD3URv/ePPvFkefKJz2izhNMb5la8dOhOTbzZuzfxkt1u8joVr1kMfAMsovFwVSYUkEvXB3VexDmhvLbuR1WcJHFzAFqMsRmxjuch2A0e5nIsKIvuRKssFiiLxPeJE29a8PBEKBdsjlMD5L+cxFTMBBun22LjA8Xi+cwW1kTzdeVJxgTlqFjHAyK0JKvJYWRDBBuh0zUSeUECO61E8bqudeDo3aVfisM2mE0lGa7r31L+aUUeaE3lMu9+17vKfnm4BUFZWiKIj1zYC2WPxddzpWkyRgglI57l93gRXs/zXVdhL9cmrQHeJ83Bz1EKoLgLV7vildbBfeDgASsAsSp7NyY4awJL1R8hJJbLwYP7vSbkzpIuyaiEOzReDOaQ1zsuq8owAMVc1w5o7nEG2k/WiD1wFwVd2nhRbSLTcFNOlzyji3U7Sf4wl61g18UJkqu01IfJdvU6UFQyghdmnRn912o/LZOGcxgrxbGkPPRa9vwllcp94xtPleMvPi/YP1vTD2F/k2Sp3tHqUWtVEyhjyaonq+bPSCNvSY0jcGpd8z9PbFWuj3zqT8vXvvKnHibvIkh98YAI5B5BkiOa1TYC04WSGpZ13QQfUiGViQ9XUibGcpDndzXs43/kw/2dujiEkX85cK5w00SU81lpVCSWQAEQAoJdXPAQuSZZXWAbnuvy5UsSMqoY0hqPNUtpVT4ND9RaJXiOsI4SBoRbt0iMAilD4pZr31L+COFa1euAFMRIXIl6NjdHalNmSAfMLZYdCvDHppR7UnwRckCbr7Xh8xeUTJ5WyuAu1U2+4/57hQYlHMAavT/V7xA9iQNb+4s7E/RheCW+Y8nTxpKqGK2DGyhTGYP1Zk14H/Fodx9W4ss17eMh//6mmmLx6mNjE4avrnfUutN3RyEBCv3GmxRyJ54LMynSiqDehhJXlXrN5oGZ0U+c2qZ4UZRMKgUS5vo1fV6Nv9s8D1hJmF/3npnsSlF1S8+EeU38Xm14ktpOa6T6BMXF04I42qQwIx8kzt4R5aqz6J2/2tDclZuar/Fceeqpr8sgv+F1QWY2I6oKB92uwmajPanE4N8xevwJPV/1AFiLUdA9nzt7cqtyffhPvlS+/GdP+hyjtrkNRqFkJCrvvf/+zhyGjCfmE7LQZof0RKFTa/zUIGCeNDSoA/lNzAoUTJLSq+o4J3AuhbrQa0uCIsnfiJ1zTKdCSVncXRoxzEsWJBjEUGfFdjLBClgI9ctMC5cUCZZxbVhKYhVXfiPE5Ix0Kwgb0GJeXm+w9oFhFWnFn74140p9YhYG4UAtcx1DYAmnnFe5JRi5pLqaI1KaQd1XH3kp/d6QzlBXIwkkwDeVO9ytRs53PviAksmJWdyZXI1Mg4hc35ObuG994UEhlQLVYoXd1kOqxGYz5Ag/R8BNVMAmVjbX76v1ilR8INStFpHeO1hXOhLYN5g3XrNr1y6P2psXqeI+vEqy0JDoGJrXckSP4RyjFOgQJ+ZLLx5rCuGBgvAspCzwvK688TPkaNYodFjKbqObsqc6p7CLAve5Ac7PiX3WNZxeYK5IHV3uazTD7vi5NqxWtteSZ3ldK5cuXizf/OY3y9PffFrNlRctl614OAnuMADWn6pcQW31M7z6keV+8RP8HF7iwrnTW5Xr9z/6GfXCfFrWKQlLGLiG10NaFCnXfeXuu++2dcXTsFih7PXdGEMvfNypZxdIo9NmTczD1FR5qQovjbn1DCurJDRTrIpyIfTAEQ64gz4mgF/VTbcYgdzY1OQuCYAIBCkVHbpYfWrLyMkYbui+lj0kh6A2CuRx2PZ46t0B3uh9QAqUGGaM6nECfl7roldGaUn02UCzkRUWMqQThSNOWdLnLvA5eu2xdzxQ8JF4MxY68SU/EBWu9bypEq1xef933H9PGdUsPBTQx9zg4bDq+jTuj/tspIA3jrhC95zBo0u6f1W1sPb6b1Sfy4fBKDbv10q9WH+E37M6SF+46iNxlz2w7zPVGy0ot6eS0qBc5M3wam2wDSSMy96cRwNqt5rCzCbB+zH/BEjOXvE53HNybyNRLskDcNWFxOTvmFJFnsqhyCYaSld4lCtrmTCD9yWHli71Ee3beE0ZNDTlSIfX18qZNm+j5aeiG/E+q0IDr6rU76mnntJogOeMgNw175i/7p/Tp5w86ceursMf4Xu2UgoaN+Rx7vy22sLf++iny5e+8BnAjhfQ05usBKkBY9N3qZznkUf+ni0uH9EsrlZBZfiJizJRgOExi16IIQmra9i4LwklrRh29cawYWvIi6S5MGd1pdxfVeL6zGZp+uT12ABiBAew8ipcAgXi73zWOVnaK1eu1HEAQL4kgsH9kBSuq/OKpPYRAQaisFlp0kzdHiVIvArvhaAAEbm3lsPB8fK7RTGJG7weoVM+5+4H30Ghja04YwXq6ltAlnXNOcVJfbIm9957t/J/+jwJG1B3EEOl6/FNwpyR1ayvhUv362lR3sA2Kz+Uc4gVQWN9I8ip4KjnC6O4jj2pFKEfb65W3S96YCqfO+7Zhqre0L2lRyzQvVdS1BScawI5992xV+ObL7sQmfVwqRgxr4wE6AKIDHihisH7bcY53gihz3G2iYtseB0H5R5bWZRfXAU/yrV5qokVoqYXfJ+QIMiDjMqY2Nj+7jAF3eIeKjnU6UOs1+YzGtnGbELeOqvSqeM6J/mrX/1qefPN123E6N9qKCslvN6Wzjo1g8Qv7Mvt7Yrk8GyeuxEaH/z4E+ULT35KGF41YpyeB0QD8/uGqMUjCTlQ3vfe9zkpyg2TIB2U9ZgXdCKBSGUC0GlDvTQke0MkSElkLbFqKxr24pkUCIEFWhUb5FJ0c3gO4JzbUiQ4YGAqmIEvCEKbBbgLHC+hXNGcwCUpjaljFRaTn7qhfBNlWxQc83rQxLIC9XksPp6Le3H+RYyirtmqwQniIQS4L9P4wBZbJMVrsrIIfauGj8VPoeoSNYO02ABhZAzuffChmBaOWHI+JQDZxyRpXSA1VvXnXYcPKf9FmZEOBVBt4KjQgpPsQCz9x1q4+7YJiNYB9o9ypkG8eE1BNKOAgLrCA2XC0FU4CEOHIKI4wETqMKkUx0BBjBDHLQpye7CqnqflIjNCj9gqwo43euidD3lk2SkVpQZ5WKJcGpY4G0IqHsskRJ2KjlcikdwOpiCc4LpAPt7mPB95Qf5Rv5CtVp3RFMSeRtf3aSfVI7H3VLyMaNYg8WuDaFYAw/HEh60Qof3bDgjhgPSohoDPwWDeUFz8nOYdfuuZb5ZTyo0ta7+cR+P67RbjGDu6EfiYz+Ml5wQxtyjXRx//d+XxTz5a5nUUCsEhiwJMcmkTEEAdYgjKvffcU44dvcvCskMWA2d+/cIlzyyYm9cciGUlK2H2ai4Bj7HApgpCuT0DsdWNtUC4NSimlYQtzdQjYiqS0uwArRV4EJKte0QaAGfgXAYYFabrISDzNT65qNoyvBfXJ+c0P0dvmoTOi0jeKANkEpCuOy7gC+uPdQeC+kAE52iMBuxZEe5BiBKtXgREswppDdGfc7CNiouO3veAj1Jb4eaqwEVIpYSUjMn4LCmG2aO54yMcqib4gXIRM/BBxJocE0SATpGuGdGqYI5NqJbxBGFdypApsWmr8AY6Gmo7/klvmusIa5W9B9+IscQTpZ+N6hM6fTN+zAJhD9CsflppuAYlXAjta6++ls+1UvkN/vZxO3gwXcdesGZNuDfSFpvKxaTgxDxeS67v0q7E+sgdkL477veN1bjLta16HW8gPoTVHVGKY4ty8XLHWlW5nA7I3zujDSRP7G8mPYehdfWH24f6yrQ6jV9+6WUxi5AeEDvV+CWD3fkKZRckZgOgtbhw/tJW5fqwlOtTf/KoNv9mbZ/Ac6XZb1iWlYQyccqohnM89OD9ZUIP5OlLStzyvQY7pQ8BOrv1HCZON+yJTVg1ZvvxQCySnqOVVCEIWBEgAFR3q0FEAfB6PtkP6COhGhuh/UKH2pl1wiLqIALHVoJdnLSih7sm+phkMtd0rZ0+k82dnRVZAXysFRDcxrrMK7GFWTdXFigZK0jGtYGNyX+kjcbJR20ma4KS9et+bqpRcE3PeVWM4g4djnb3/Q/qBBU8Ne0HgRE50UOKoV6fHnmNeU3YGtEhvaOaT04sA5wDpgERoTbcVElPVq12mPdBE6Xs1HM7wazf27sDeSBk9PmsRxtbjSKwwShQ4HusNHQ0ngtLTCI7iW7i3XqyjPbHRAUn2Ngyh2OO59EsdSGGYT33m69J0HieAb1WsRle00Kru3TKQPdDKoMaSK7P7xNvpbzK5Eedv++4yWMKkvR1XlHvcUeA85e6ak0ndJSjjrjj3ky+SLmcc+wYhsC2pkhWRK9B4icnOPi9vWx+3lGuaBt4zs+NzF1UTuzPv/Ln5YUXXtBkqWt2NGE9uSqKhVIB3zkpJT87f+HyVuX60Ce+WP74Y38oj6RKBCoXqnufVwzAZo/S2yNlGtOJD4+89yccm13QB1+Xl1gHuoGfYcCk9cMSHlpQbMH1BXxKEpMFY4wwFljwpjbWbdqCTevpTDu5B3uA9IX1itniXthExlSPjo5bePFMKNacYBfeZw72SwqzMJ86QRR7ZnZBgjxhKIlgOZ7UN1BrhiZEZiPUgtcGW/gsNhqryLNRIAwsQVg027hcUYJ4Q9e4pvbyAXmuI3c/UAZVQ0ccBlTki3iJ9w+y8qvz5da1S9oYBftaRyrk9yiHuEPPQXBvUIjEVVo+BI/Kn+S5qdCgraTFKY47LAh1Iq9ex3FKrsCvpEPWOBCXhUe5eM2eOgSH+2tVFC53c4V+jYnsWXJtlJOWH5DD5Yvq8lWNXL9gravSrILx5qzvDjGNN2TcPLpBKIF7YL3c16c1xnABvfmCEAECgo5Y+2PHjmqa1xXHPz4DzvLTICoaX/NWCJE+FIrf90WOsiqoL8y7iOuo1awymMbWqlhVuZxKcUqjei5jPdY/JB3tPYQu7AFk2Tf/36fL86rygMrH+PQJzbmG1OME4BBy/fNaI746MdfvP/Z5Dff4oAQ/HqQxLkuynJDinvegBTh8aL+YujHlbK45H7SueGZCAmriXB8wKqi4qpPNu6cgTas8iIpyL6jyT8QNLZ9DLWNdPv02i0nCF2tM7AU5EOYeb5i2ApffGPfTkgIRoZIeHwGbEx4X5GXSwEliG8pdjJg4c3qwpjUOoIf30P6Al5DgAivxTouCsCwuVRjgeizinO4dMsecAh4DeMZpmFLYW2IAZ/EG2qSpvXfIs2ksHVXqKL0sH5CDxAQx0AiwWufxXr18Xk+yUnap8mVCxMA+JWYnx3UaC+yfN52URY9729x+or9PUtspmAyz5V44YiwS4hIKkwXQ46yL3u+RCFrQtOvokyCVEHBBL6z4VR3Utk8xM6yok8dUu2ME7AGl4PrGa7RkNDWl04phnbDV71gjU056Hr5hbgO/UoVBvxgGgHDg4sULhp2kNAwLdU8et9APtKVYt5ac6ZmB7aPaQxQ58yA52CNVFGmrz1cYY0ry8IoZuEMS23M0OkGRbUmu0VJAWqdu5WozLFtFSYvtUk2Uz2LvMrCopRmUID51pjz73HfLM4rJrjJOgBNTpIwY0Cj1umKubbDw9z/+ZHnso3+gw5M1783DPbUIQBxgiS4wpua/w8rcHzp4R7msASBLGmVGFTfVYmPAAS0W7SUE8rNz0+b9iReAZoYsREdYccgSkGHF+MCVDlzE5Wrx+wlwtREI8CYTk/KlRsdb3RBIlI+8T2WdnJRGumrxrser8XeVueAFZ2bmxWDuqHFVYiOECQjlygMJEAJC2zzx15IYQZSKY4oMD6GCdT3o8Ju61g2NPR4SlLzz2H1ldlFtH5xyon8PC64AW2BRgb7DOmFFB+fK8p8VOpgXKbRXa3nAh0WgxP0mkXheLKd6tyCB5gWPSITr34Z5VKPo5/ZyujYVFKwp1emOWRF6PDXkCBUPlYZHuWEMMWoI/M6dU+VOVenDBBKfhtomIatYVN7J1L1+x73wM7wQgsnoghSo8nqMVRTGkFHrwVBSjB5ECdcjqX9TZUejgvO8zsQAz1AT4Mz0p1qjdVwYRkuQkxtLIyIGN93o4aZb65ALiwkXpFyp3klawR6s7n1GT2jd67KGsCG8TZqoHTvsZHUrDULpw9UkUV6/+FtGsHEm2nL5/ivfLy8897xi0JfLC4KtkgAAIABJREFU2TMnbQgasXROnfF8bXquj3+xfPyjv6cNVc2amUCqtbXJPnZ0rRy7c3+5+647tehYX7UgKDAm7zGhTR/VphGUjygeuymXSXLRg2eAaZ6ApAAXKIZmV09PGz3vX4HOrhYC+DOs66E0pnbpedJXaN9aawZFy78JqiE8ECavQeb6wTxh2X0AnbfGh09I0e16dB0SfiOxrjCYKLcDUcFCN/PFUt1Sj1Z/H7CQvBBniDGeOhN23Wqi61+XF5yW4O1Vgn0HVRk67f3GLXkzXXdcMdiIIIunM2n9BgUFxT0q13WpTN+4Wo5oPe85dqyMUlnuwxvqyY/EaFpP3ofxou2F/BSm2Pcgj5xG1RHFltfs0Q7fedh0OnCKBDHrjLFLYXTgo5VHioOwT6qKZEoGhNQEZWOG57wHMgGDhgf0322L7YVI4qOk5OXcV0a8JGVphb7EjtwLMTpMJPIDEUAFhg/E8DCgWmbkvWXmYhBE89jNS6TTnVn+StBrH9r8E8tCNQRcH8YXr9gORcAwgljaVOJWvNxqH9uQV9akQUFe4wogK1VortsplzsyIFE8RiK1rbQOXVE7zjd1oPmLislISlNed0V7vEW5fk/K9Scf+5A816xjLveL6kEWNV1pWIvwnnfe58ruq1fo7VGxKnVntVdprwRpWDQ6m8tZRszFwEqQeL2pxYUmJ7/FJlOK4o5it1NQniSBliCNa3Twrj17rSxURdzS96wIgxwnRNKxJRUTxLcDobubDfk7A2Ac9GuhgSxAR9PjDMqXMODFUDbqJLkmHpUUAdAS6AqqapXkGAI8nc85lqCuEnMSf0p45vXeqxLUWcG3o/eonInxaHqWBXmvy1dFWjj+mLRHdLJVfUSD/UppzN7U2l0sx1SGdFDDZ8akXJwQ73HIuhcIGO4v+SvGgivAd84QeK4NruyeR4TrGfB87glrpIaC6xgxqjfSAcC6hyZWS4y8yy55LoipnF2G8mRuByQS81KmlTh2f57ek9HaUPjy4DBpwECYTcq3gNX1dawRE4cROlIhKCzHmvJaDiHMOL4aUwLiUB4TA4HabaR2m7jsVJDuadnjwUOaIN3u06swDfieODnUAq0t6woFeH6Ms+MgswxJcXDPbURgq1FsU5czKz7KVV2m/0gsh1MMW84Bj3iwtOzgzeiJWy7XhACOv/C8vl8oX/val7cq1x984k/LYx/+AzFaGn2sE/YWBefWtagMWzmwf2+5/+ihsiRFmxNFyWIzt4IZEeS8Dtyxz0WQMGo02OUAgXVBkEvugOWGPbKL8iO9js1jWi65rHHFHTt3qpZNMcCM6vPOnKbK4ornmxNz2PpwBWKdainNIhIc82etXmhdrHnowEQ84WY1A+kBIKCEF/gA5HXLBg2ZxHiy6lJmrJILbh00QxunrQBjgNUeNos0ZMLikurzFvVMDz78sKDgmGChnm9BB6FLGeZ076QTECwC3wHBwiF9L+pYzwWt4Tvuu1vzyFW0i5Uf0OdJdagaXNH9LeDN9bnEue6ytfRQIZC5HnixJgee6ES+R/eMATAEr7NFyP8wRDSHCUKNYfAWPRIN+poxdhAgeDOaC1lf2FMKAIBhhslaZ4ymZ3toJxDmUV2X/W0tKvZghoNqp9G6XtTxv3zhcUk1HDp0p+DnNXuL1h3evB7C24l3eLSqaC5ersf1WKmsWElOm1kUHCRl0dIqeEJg6e7dkiUZCSpLUHCjSUICvK1eYwLDRc1pgE0VSC1zcu4uDIAVLYKXWLsqnxtwHd6kH84tWXo/VTa8Z0468s/+6S9t81yPfaH88aN/oJG9JH8XyoygC28+KMV58IH7yuRwnyDNZZchkdOicp6C3v0H9nlOAeOkHRfowVBpYhOmxnpOeS1qnNa/b2gTyQ9hUUnc7hYRgMC/eep0ee2NE4ojRHfWOMp5A90mntAy5cRjym8oi3IJUIUnWCZgi6sCarU2FRcUG0PXkmdbdLU2GF+UOolYNkxwDB1blMfxaYGM89bnU40xIMuOR3Hxr95rwdaCk5aYk+CcVzlTr6zqvVqfERXALq9qcVW+tbAk2luCfEvrtEuGA1gpPRFjqHOctYbLizPlvT/xTjVRCi6ZQRNBovvgPQuCNYsQMVRYMBtCny3WW3ueWjczjy49y6DWZcFW1hzFx4pCeCRmUWJcgu2CWBvjxC7sBxUWeC4EY0JVGvz8puAXSGJERmKcbgDSKJSDSZGAZpBXfNH4yVhskvHUPpoIwbPX+AyFJAwg8Yxx3Cs2FANz+fLVCFzcgPexDbdJEXAKl530pbYSgfc4iTB47lOrysDLSR7DFPZzYmVVAsrl6AgHKi4y0g5vCxTFLHBdlMp5MiZ81ethvGtlhSm3LJa/7C3rHXjGJsin1pVSWMBz5CwFZhgSL4YZ/sVf/A+2KtfvfuzJ8tlPfkTsn04rXBGdrRMbsYD333uPu2g3BBdnbknh9IFLCrR3SjEgMHbuprtW/Uoe8BlI5dpEUfiN5sStz8mSnHjzlKFXn6hYjlTduXO3FHCmfF+Tpk6K6pyHtUNxaAWhNEnCzsYAj/yQQEpZs0zE9QEuyVf4iKMQJizUggwA6zIk60yOjPhiQv1W5N2g4hf0OVivtOoPyQLDfolUgHZ1V60S6HpG+CKOHGKJYb34Ocfw8O9b8sjnBf+mVN+4Uy0kE1qPHl2DnBs9XgOCVz7eWs8BC8bpKwM9aj8RrL5182p5n5SL4TU2BnhIedAF3dsMiWkLW6rvKe+htIcqcCy5e9v0C5g7z8gwnERwZKX10I4lpFzANZQaL4dHQyHZF6b64hH3yWgaDnqQUAb0sHYcmTSme2d9Xb4mQ4LCZGxbEcspZlP7w+GCNxmgo3txIG8VyGAdAv4W3GPgiKFxnHwu1+DvgYWpgkcZTPowwVcwkN6r0Ohp1K1gzf/2xCx9KAUMO5T2MOyt2rBEuZTkgfmQfJCT9xgnPZuH3boucRMaWllr2wtL3qZIdnJhVcH4fPKyfAzX9xg9V+34BfFuoAr2Sf/8x7/0H21Vrg989Akp10flsS7Kxak8CAegl9AicWDfLh1/JUpa0IjcA1pLGZKrG2SN2VjHBwrayQ1x05ldxxXSl3T6pNpBLl6VRRNUkiAODY4qT3a5vPzy9xWjXDVGHtTiQv26t0qLigJSN4ZoZVpUBt/45AoWxsKAW4czoO2f0cqZu+FJU7oXP4S+8BJY3FmREOSlUkXBCSKichXzjO2YlMdJI6CnMEnINjZo51d+T5vGkNRxxVBuH9frZhgxIPg2oZPdYQfH9DtgIL4WYVwRiIescJ5IcRCnYaiFs8wJSl6+cKY89MDdIjVUBiXlIX7skUDMSunnECp9BnWLGIspeZYhErBqV6DpEhbN3lOQ2qVDpuFr/kfCR2fxggwDlR5MhXItJwOBKFXTmtyieVOF0nsV34I0uFc8F2vunBcpCyd8IVlS1gO8AqYDhfbImCBkwG1KzeKxUK54GJabGf6pm08VBUaM50QegK2QR6lAz+szcSqTqUA2Po7WlHvgWWIheLbIEkwlpAnzQDIaOxS9oaM9HLFR0hqgHtjMK7pXYvhGx3tal9+TipZU9sdbpb61Mm8ukRIcVtIf49tkLNfxEtnAZOY9Bn6j/PI/2qZcv/NHny2f+9RHVSd4RYrFkTQMMxlRg9xunVOkgSxKgK4wyoxCTkGH3Rx/I89FYhlWi4w9lminLJvHmBmrxv1fUux1+ZJggawsAfPQ8A6dTnKhPPvdF8o1WVJKesg3jSoBiTIxoQgmKKd6sJicJ0z8xUbjvdJAh3dz/aMDb8ZeK87SJrIJwEG3AejpYfiIN4BSy6pJJAe3SgmOFgTaf0R5Kf70AXPQiQjBkpRBhgCWkWWmFGlkaFQt/bP+3JuKHUem9pSd+w6INVQSelhtGiIKgAVuwdc9odw8h4WI8hkp2YLOebp09lS579gR5QwPGD71+4wubRy5OX3YHFQ4+SGMjT4TOh8B80GCwF97u8BVD2SpDJdjk5qjIoVCvIMQM37OTZV8y/CQdOWoItY5MC3V5lZoV4nQHpI5+R6CykhxmjUd36niguS6Xk/nBAKFkre6SNIFdPmicB5khIdyaVs97QXDISOCuiAvtdDBChvoljETHeWiQJf/zNClYiRd4to3V4TEg3iQa82Ppfkyk6RcNaL3EFMmXosnTI1imjXbNGjUIxEX91JHuOnvvA5P369rnVc82VIHYTnjhf08jsc2yj/5T/9DK3yHiv+3H/xUeeLxj0mKtGDrizrCskdwSj1TOyfLoX17VIUhdm9Jhx3ok8HpVBeA5+kFGjDFSouBrIngAsLsHI/c36ysELVW5LuGh1CeyfKGZmk/99zxcvO6GhFdQxi4tVO9TpNT40km4pWcbyHPw7RflIISJx6cTlT9Xuds5VRLyIdeV3kbt7OotGUoJQBrxvvdjCkrhNcxV+Gqe9UMMvYNyMIMCpoBxfgBE/nuG1SyXGVTbV4E3nVJMRWs/mXFhjt1muQDD7+nvHribFnRtYGfJDQhdhBaRrAx1NMjtrHlgkvz8lxX1ZJwt4p3D4jCH1I1S7+8Esrdx6QkeTAIEYQFVhLSh3EBxIw5iTMzCVF49MLDXSTMLoPSGjgW0BfxUI4KksIRgwGJnLsCNhEv7zYxgVS718tQOtXrkxOCuHod1RzELUA1T/p1Ej3Nm0uUvsnQBLrxfIk38Lb0nmF40/5DXaqMmtad0jLi9GtqnGyw0J5L7+O6LrDFYLpyp3otP2cO5MNQumJGiuP6yDr7n3IqtzfVmIyLtWIDZMEVO9QtWslTvW4WmnvX7526qcroOKs+R/OYvI5ngkS5JnjM73NEFt4VhUos6Qp73ePtletTHxPK00AU5WNGB4VrdcDXfinWrslxK1cPAaIuMjkxZZJgZkZnaOlGKUKlBwa2iM2AraFciIQyC3z1is6eUnJ1//5Dmh51TRN5npb7l2LJM3hIpWKjUZ1zBLQk495Ko+ag4rGaLm9JjgO7gtdKN3JYHw8GEW5HAMJIJVmZ1vi0wiCYKDIW7ZagIYNnCPyvK1gnThiAYmcabR8wcVyKzPQlvUbVHSSfadiEUcTaUu93nXpCDaV55Gf+fjl3+UY5IwPChjOxOCgmw0pALQT9AKcFKlpU23dTrRsHFaftVyKZWIwQgRpK0gEoOXCVZ4PxBC66zkMXWhZk4znxHjGNjeSIIAKcY5e5RFpSgImL8iB4LyZRUeE0oyr4A/v3GSbGcTHOmxSJra0NU/JHaUzNPocCb+dVY/k9pwM0QfyqzyIWAd5ReUJJkyEgnqcyaYZNpFH0LJlpD72fe29wLIndtAolcRz4hbHGaBPPATExPMN1HUzzG8pFRtq1sg/x+K3MKwf6ZRQBP0vhc+o1WweXO8R9z0EMLCkyCDsJacL9OawwpExW0fCVj9N6/fIPeK4Pfao8+emPy/qpxF7KRcxFt+yxu47oIUhxkvDV2DBZUjwXWP/a9atinkiC4vIpQtXYaH1wmBU+aq1clTu+eO6iR2uty+R/5atPiXliDBp4GOZJh4NLwQb1IVmLWE8PAJUQwDi5U9WlT62ERbieCgaGgmoxWQRYLp/MIqFksakw931BJnA/eo3nLTDaWhvBgd2QFxAXWKMZLdqIvG6PvFX/oEp+5LE2XFqlPiktJCTIoP49ozwVhz4s6b17Dx0u9zz4sLqPp8pLr7xmT4ixAEJgKfFg/aLhgaOrSixP63P6RErc1LDPI6rOOHRgv36ntaV/ihMkYfxgQam+d6WK5nRI4HtFusypThKvSoUABgTLy+bq0j5ofYQqj+h0lLm2vVNtA0RcVJqD+Sirirfm1PlwWJ4TY+CiX63jnGovF+czCJYjbznAAthIO84lQSG8CXLkgzXqCIM2QMdoQd8YVZALcHDH2KSVnEICe4LK5KYShHgRQ8g95SyA8HKJq1y94xxVAubOUUIoo+SKfjfgP3MzzCdIclzq5XrO5KNsiK1wMcaNcudePQKuzr/sZi2j5Hxsugoyoo2wIHQ8sRvPBlParg9a6AT2vll5ru1s4f/9oU8LFn5UGB/mQ71bwDzBhvvuPqbDleUdRGisKPjdo0CYjWRWAl4FiMADTCheMj2uzzIu5gQILRAlOvM6wO7gwTvLM9/+bnn+hZddUIv1mtLNAo1QUA61o1qDL6wUUA9YQizlshlgZu2lMk0swfXwSbyWNpXSnpjheuwr8E8rNSJl8tRXY8Fg8DGxTGwoFfW8ZlYVCGc1CnpaQ2iGRKkPjU6K7aRXS3WSghyzUkC8Htl3npvW93VtwJF7lKLYd4fmZuwul3QW7wUlTRl+Se0eyWGONwKGLem6N/U71nNVgnz5rGDhXXdJuQ5aMWTDtHlpBnWbOd7WzZsiOySELAtetFcJ8jUKaxEgCQGQfE3wjNh4D7kraP1mdanmQEB5IYE7EFjrOasKGirjGTdAjguD5nPEZDzoucPzkCJhT9z+oWvQaWCIWcuM3PoChNZ7PaIBhdbneuy51hTafu+efTaSV2WAPfdDH4THoaYRwiTJY/jUJLjbl4kqev4qNGRvTT6YCeTkF84QE9x2XIgHj2LCSPI5jDkgfqRIubUZuQiYeLTCRn7vHKoT7YGFrZ+sGfh2loEPEsSA634ZK4GS0rbknyGr3cplgmO9/ONf/Pf9OF0x1+Plkx//oI6gpKSpXxslbC2ceUinJW6s0ein6gvd4H4JDg9M2QyEA9gagaCvpjFAUK4IPnCL40dhrZaV+3nqqW+Uk6dEuevmwPVYR2ZzgJ0XlSdDkXxT2olWLe1yIytsjr/hs4i/aN5kcXhYhATL5diL7dIfWCafVMngFnsDahXjxmGZPNCEC5MM1HUhOV5+7ZUyLcUf3SFiog+Pxei0WsXBDEMaLvValIZZGwfFpI4rnSCropzWot47L0i0W7EmSVapgD6T+PDKRR1+reuTM5wX63jp3BnFsXeoQmO/2jjoECApycCaVF30SNFcvIyHoNGwXweuS8lRtB4pGGxij4SLukfGIhCjch5wnw/5C6NW06ImDIjCDCT0RZ5ySUo21KojUDxyPtpb0tUIPIYBb09FCmAHBGFB1BoP6vNTr7dZCOsYSOvhmFR7i9HEluEhULR2+CAxVyZJUW0OmohiuZVfX/l7SI1K8hphtJNKiLlQfhTIZUgUJvA+/QcZg9zwGe1wDdBLy22lCiQQtjWPmnTDo7LmUP7Bkf7q9BsC9zBY2gvunRKvq2Iea2rMssl9uK7RbnRNyrWN0PjdRz9fPvmxDxbZSR2wLNZNx1Du3jVZ9jAlVqU3PYITnEd0hxSCglaSjtChrdKZ8icWyX1aHK4tOISVZ7E4+/fEmyfLC8+/6GQxEO7A/oOCbKMmASAcyGw3XNw4G2IioBVfabVIMO+hNoIrjfGBZrdLN7WKw4T9SsIQ+hTq3vVteFT9DEYL/OxxXpRH6fOplJgTkfC9194QXKR+TCMBeiDPBZJhF81SQhQsONHNyIM7BO0QxB4J/U0pJZT+KJ8jhXjjzBlVnFCFwlnRi+UOVT5MCQJDxV9Xp+o+WUHKnyCDhrRWdlgwgdKC/lqbmS5feQRVcHBN/V9ZBf4InpIigNmEeAEGD7mSQ6SHBLYd5ufWCWKaloOx8Eig9CAkPokf+Al9chgaypYQKo6gJb+FEnK43YxgpAVOa49wh6mNN8BTcoYYLDAoZbfWhdfM0DGgb66JUrg/SkYnPV8Z/gPT7PupJVAp5s6QGIgzH7MkGSCZTpsL+0VcPuapwchZngfW1z15UmZks40XwNua6Aj9l9hLr6FypI3n5rkzVr3GTbATVd78zPxOz42ha0N6MlEaOct5aJ4crR9EgVdExf/HvkbHc/2eKjSe+NSjpVdsIWTGcO+qvNY+UesSHrL7C7CFS6rI2G/Zx2r6PGNdENbJC6D/fGQpxIducoEzY+VVmM7EVCaSyKfPnFVVxj4p1/7ERLWinkr6TMmtuQewrv7u8dJgaTM4NO7lgO0sWjpxc3Qpe4hmsTiVESJvw8JDo8tbkfOgwZMFZqYe/UdQxboRz7xgzNg1JTBPn72kHJpctzzGnBhJGMZBQZrZ2XknqDEsBw4cKHcJMlPlMUD7ButBmoGqAQkOMdgl1ZsRW+xRSQ4tJhyctqyqjVsSwilZX2Ahyd2BmvNxlQnQVUwtcyyooc2UJDwvFesqZcK4MC9eCnJFqKBXCu3DGKip1PWp5hilxcNJdiBhDo9wW4h9mKRC+0O5jmsoDc1idedtDEmYDnhfiHMxbpQ+AaVQJPdP+eSaNg58LcjERMG64P8Bn7bCPoEUIKVAMR7VgJBCCsHg8KxMj5LCZDxAbY40ipXR0HiGML3AR5iW/J24HnjZ4hy2jy4F9CdzGrP/CKlnNZp+ZxloZcngIecKpb3EbhhsxkNYGVzZE+VqZVnErohUS5T7ZBOtkZPVWmPkmPrHNjgHb/+f/ZP/5AeV6wuf+bjuUEWbSgYPKJd09PBBQ8MeDvUSbIPCJaiDyaJK3fWC3KQa/1gArO6Y8D9/sqDcJj031AqC509q/gLs4UEVeO4mGamvlMmodwmcTCOjW1Bw8Snxh0YFH5tlclAsapojOWGnauBOAq+N24rVSSVAG8PVmRzLxCY2TkaC9xI/wgQyaZdyoz71mpHwvH5jRgSHZm9Ip29pTMCynpWGT095knAwc+KYhszcq7Z+yqD4vBUEWJwgHhB6/7QmANPOPqIYjBpHhJymOuEyey+E+7Ba54cgLpzKQKGAb0wEplcqgTjlWp60JcFMkbO8Fr1nEiSq8sfE3NIZjV1xKRJwsrbipJQIZgsF00ezOOyT1pZcF3uF51zTurMmK54utWyangJrIB6fjYHzYYb6ECZuwTK6JQUIp/1ySEDMo3WEDJmW8eF5QAigBh9Bi7LWanKeg/cfueuwDSRIwK0slQW2kRUzCrhN2ReMInHPhpCTpkCruGBWfXZtyAwxqO0q78CI2ItwvZy31qb7tqlexH1tIA8klz02MoOK2nPVvgJyk3r+ceULmQmzotDGMxAdfiiel1M5cuedmdXImHcMhBT4l2+nXJ//9GMyEPJcMtq9irOOqn+LpPCaYeGKoRRlLw7o9PA+FwnhcIwl+l6eDDhBKRSLB2ykuh1oQfD5hmbRX1eAe//9D3Tm/1E8CnEBNb6gzfVgFn1WazOgFMYdrSZLQpvCymEV2TyPja6tIGhzBvEngejDvSX8zWJikdHanCW25iJVerFgfxBA2/ZeCITArWkpGD1a0PGzzLTQ2mMyLuuQ86PHjpV7NMcRpfTxsVD1ovGBhTelfJRA0SlLPOegWBatV/fJ94wSyZQ0Hb7zoFt1EBp3vqIcUNfMm6Npj6QkMSFW3sqVQxI8+RgamhjNA3XSYMmwHIxFlBBPl2oSinVhHTkGjmoRxAjxGYE9xctBOTvYR8moSRx3rITHggXG0JHrwjPtk3BbCRiTZyObqcF4KvbJ8JwksF47RGeC1tyvxRgaZbAeOZQP4WRtchRw8ppJ7KJUicFATUEtHHI+UO6Qp8BTT6u1h/yWlcmvyvhy3timPWHwXcHf6gidz8vUZDOG/lzK8eoY7FjmxOKoD/co+Th27Ki5g6sqd/MQ1jobH8dAmJQYjjxh2qj+6S//o62e63cfe9KwsF8JZKW3ZPbn1MN1sOzSQsNwIRRTshhUPlDVnqpxYnlZsVXmZKi1QNUVBNdYYhaKBj1uihey+K+88oph2bs00hnN5xq4eM/Uk4IBHyEwsIYoDRbnqmhrbh6L6MCSblg9iOveyKfpdRQNJ+mYRGasj3qyVOqTWYTkhiToVDNAixseQASoNEaWmMGeWFcnrp3tpzRGArXCPIweVWOoYVQlO1RQzMnKn1d94BEt+EGVL6FcYP41pRnGx6fs0SlYxqOxaZM7VdMIPAWK6rPHJCALarCEFr9TFRo0TE4rpplVLgnjAXXvY2cRsGooXDWBYbHikL+rA0VdXxgl4puRA2sE1wivfs58j0XWFuJDD5k4CfMArhGsEd6BiGA2hhUONhAhlcAxmRhWlLUb03eLVVgz0hksM4JETAS8xHvmrDTFctQcak3SRElinKRtDlTwsFfh3TDACHIgGN4qc0BSvItByZ7meCMbbb7JHWIa3MRHnB0oB5LJ+PJ4rlwntE7LfSVZnpn5oKMWPmQuST2+yBUmlazR88AL3CnvREjA0bmG1/UsZMIhiqDtEUFdVH1oTf7zf/bLW5Xr/3lUyiUqfgDlGkTaZsoDEqAdehhKdyidgeEjOcwQTp8xhaLTkjB3S8SE6ugIWp3jYh1TdTyrnBY1fXy9LrKAzXrwoQd9I+BdcDwPPC3hajWJLIoPS5ASg4dxzbjyHPcjz2UqtR5PWtk7Kx7ChXeQwAMTYHVQIisXtXJ6jceWMRbNE3xpeVEnMINAIS0IioFD9ow0YYo0WNUp8dfVZuO58IJXuvYlxUx3CDIfVE8WFf2Ub9GAOalBpSgWleoYkWFZqXH1wHleuj4btnCPPDU1msyN36sEPfd9Wf1dztmZbJL1cwcaOC9jDFz+40E3eDUpluAra+0cDd6MJk93EYucAYrJEKzqe43uZq0xsJa+Og/nQXQQOvJSeq1PR4HYsbFEmDHe9CipMsOIYsl1pNQqQliwviSJKT1qcQ1CigcZ1jrgXdzrR3zk+FMpBepN7UHIKy74m31gbdgz3o/Bo9Ulc1UQ79pVrBvCSA+rEx7Z83Ai/Yw5LFbwSliwdmkjQalCYrShoOFP83vHRj6xxL7J/wYN7FL6AcJk0X2Dm/EkRnlcsfn1G5JPKyQ9iSSfIVfopE6zp3WBG9Jz/tJ2QuN3PvJE+fzjj6q4dEFJY1lN5bXuO3rEORRC43XV5AHhEEyX3zjHRAxC4pZ8F0RGem0wnkAwXjunuGCvXCcLR6BLYvLBBx90YEsMlzIbVTzIy/CXmPdYAAAgAElEQVRekpYuVdJmXdaYNGa1wxBBjIRNrOU6gi85xBpYEYuH50rBcM7nuqJKCP4evJ+KBZTUMwf1ftfJUXSL8mt9gE8QNFD4sI1Uyq/SjSxS44JaJjC+G3rPRSntHpE992pyro+VlcgOMR5Nf9KMSGphSbEiXmifajNxpONSPpRrWN4Bz4WHH9GpIRgQJlcNqwUEo4EA35LlB+PDCA6rthAeMIeMY11rmZOrCqJgppIp4CXxKSVYN6uoP5l/rj/J0/mwiOoRiOuQvgmxhCEuKN1BsSKUps4drwkmylCMUhEhBbl06YJzaxRU0w/m9gt9NtAJ2E8VC4gK4fM4PlZE9+lD9Ey9y5Ao5p6RTOD9qGxHGVt8nHOg4+Fc8WB4VmsXScVIuWAZMSwuudPriAf5at7LByu6NixxLEpMiRzsZVI3jA9I3oovPhPZ4plM08MyV+XCYJA/RU6QDZYNueceM9Aoz4TsZBDOhpnV3/i1/3Kr5/rtP/pceRLP1aP4RoW7/Royc/+xuzx+mU7LDX0oFov4iWZCkr5YNi4OgxNlSn8P+J+f8eBAhEMHD7m2kMCVcdnvfvd7DMncxUl5jRi066peIFC2BdA12EROZb8iYSNbDp0PPDR5wIEEWGGPActpGbBaKF47Pwrl4dhTlCkblVl5ObmECbzyfCg4VQV6LmArCkWMAnSkbk6/VE5Jnk6Qb8YjAcinrJXzGnMwoZrLh9UkmXOroPUy5x7BhJBgEM00Rck0POrXI/qsvUo2H9WoBGKtqT27nCvr0e+p7uf93N8td26vlNdPvKnG0fPy+lNK0Kvh0jWFiTuJ19qEXvcrBVsZ9vYQ00iR1xg7J+NwS3BmVmkCRmxTSuXSHiottKbjsGXQ60BN0/ZNuUIIWGhxaCYuRMSoyTOnljD2ToqitnYM1wFR91PqRgdeUdVObsplXRJjpz9k1Fwxos+GPCA2grltndZ4w4y9JtlcS6QqJY6CgTpajpPPy2zDeDhcEEpmfhCDAGSpnj5esbhdBqOd+IuKkBQqJD5P3WknztKVMK6EBr0ol+SC1xCL5rimlN65nUl72q5pMo44TjrxW7/169uU68N4ro+oxEcVET2y6sLmeK5xeS6m8BKEQG4gdJmrp4OodSE80IS8ERrNmFVuFEhFoSODTbiR/QpCUaybEjaE/d3vfrfHibksSFabJOWM+r+wgAk207E8I691QQNVeIjDhw/78xCuzG3PqYrucdKj+IgfKjc8MUldtPJmFA2nkLieclg9FwvEbAdgKUI5qbYRCACsHR4WXE0uhGoIlGuR44iE1GiCpAzqiggNNvmRR95vD4S3BILSoDgIySMPMKt+uDkSqMAcPSPVHc6v6X4OqzrjgYcfKvc98KAH2bhsR8/ilnX9Saf0hYtX1DlwTmsmSKpSsT55ILyYi3ddO5kcneMkBNKNXmTbJdRMMSaWFay9psCf7uZ1vd89YhAkei2F14ZtKCskCsW/Ns0pGYJvdtU3bCNxCiMRzLzlPDR+T8cxhvbwoTt1TWYxamqWWUZ1nxNPV0XwlGN9BiwmMgECxQMld8RLqcbhsIjEQaCRZhBDRlUyB4+lfUohQWZ6gKZcMWNCKl+ZixhjhWda07xIvHZmGOZVmX2ZWDaaYC31MwP13beFcUBBtS6r9YAQXjQkiGqmnJWi0LiVo5Gn0/r86q/9F1uVi5jryU9/TDS8EnuChNDxxzQhaFQXWqTFXRfDi7E4aSeg+HVZvVnqY5KyzcqqjSnA82knei2JPjwNAS0J3PMXz7vsf7cE+eF3Ptw5DA3lQPAoozFu1+s98ktCDixkOhFU9rGjx7wJKNV1XYd8GLFCLKyqpSlQ1UKiNFTZt8LMXC+VBnw5wNYCYkFzJlOPpyc52YySiiELLCDmYm6iIJaW2a378gAtkbxjfMS1geSpqHwfUb8PLOANDY3BY+HtJ7Ree+WhqIo4q/EFNJBiWfuUntgtqPzTP/tz5Z0Pv9vDSl2BIvgLpW/qnMP7JAcM+Dl54lQ5efJMuoRVszcohhCr69nrsFtmGEMO+LRMCaw9mPJuGIgVfabsgowEv3B9vvOR7BH6FNlifkiIDk/kcuKcgTzVo5i55P3xkngyPBrzFJ3sV+0iK+w5hQyKkaLsVGkcxQUYKtIdKNQ1dW/jWSCsgIrMAmkd0m4Nql/xYPSBIVOc28ysx7CSvoXqWQP3W6wV5fCYav3p42P1DMRKZoitXHx6G80XNnbzQ7GvKCUeUatkIxKYzJd/LjKG7g2fHVDPG7DxwYiSZ9P+/fpvbIOFH1An8hc/85gCb8GfBZ1PpRKow/I4/dZa0dn6MHIjbj/QosyIxGAxdytXNCRhvqVJsmOKG1horCMeiht0z5Ae59SZnJ11QInT97xHpytyELnLbtZ8UkWboQf7wmdQ73bqxEknbGGdjt51NHBRXovZHATYToBqMUwhSwiIz5j3QN4FjIwyYuk9wtrMWuIUlJ7sf8uPUEvn5DTun/Igjl6tQ2wo3u0TxFqDiYRx1LMtryNwMgaahOWJUFqfXVrwI4cOOcA9p+qMCxqvRf3bYcFADAGKz6jtC7p3mEViESDf3/upny7v/omfcLsM0Ik8HHkyyqdQNDwq93369BlNUzrtEWy07gARBwQVobVzKCHWvjJlxDvklHgvAzlFNNCITkIcQ0HnMwXAOZSO0QcIjZ5D6RdmI+JtER5gDl7MVr4dooAwutRHnkk/Ax4Ra3nAjASaycE+wknCwR6RuvEBGLCICg0YWQd8R4acmNXlsPwIakZqw8bhgCsz6tCBXjwSyFTZpGM6wWGUyeETRqVV1FeD4WKDaiScO3P+q6Y4TCqnT6zaC8tXJmDFgGz4KCvSHTlfmVkcyBRpod2qsAGJIUdteCtGiZv/zd/8ta2e6wMqf/rSE39c+tQUubY0rUlPmvKqqgI9eawERZNgU7vtInjICfZjSSpLcBY1HgAoSN8RcYxPS9QLfbK8Fu3111539TkVHu/VYQ5U18NEsSiTYmPmsOp6HddDECkWPXnihG/+8BE1FooO5YvNIbkJhFpQXAady+uh8mlhZ/GYJ39FFpI14h58kj0Bf50m286r8vg2fY8JotJmYSgiQWXaEh7MG4mHkAeY0iyMMa0Hyktd48zsDVVaXHDSlzwRk4lRop/6qZ8qd8kQELi/qFMMMQbOzcjr4E0xDAxr8TxE3Rsx4COPPFJ+8iffJ4tI3AJ9roQ66QLYUSnAkKAnlMPVK2ptEVSkgh1PO0BZVG9OpWyxl2sVcmp8vAw1h3X89oZeS08086GwwpwmSaxMYyzdycyihGZe4/MpEaKWUvdD0TJDdMjzkQNErvH5qpCz9wPeYVSAfawD++JRezSiyshSKoY8XJJx8YhxCbrnYlL9IENAKZvHiVv47SrsUV29oddyDSAshnHF4QcvSsrF8SbeyERdKt6TSI6G4a1a71aDhLw3KDoVIm3uIYozpQJo3krnNcafuYrUFJLj8mfqC2OzV8NcGdKUtqjQ+5kX2VP+xX/1q1uV63cf/UL50uc+rlkZN10Bv0dTdcfINZFdJyiVZxhSH4pPJaFtQjEFJ8xPUP0tOET+hCJe9pZSITwW8Q8xBg/76utvWFH2apTyQw89ZOXAgxA37RJUhPiA0ABWsMgEy28q6QwM5fU02WF5mNUHG5e5c6nkQLEgRBj3TMU0XuCixiIPijzhfnJaS0Z48QWZwcK2mkHPodeMDXfpyqLzmdQQOp0AxqbkRxuMp0EI+T2jzs6decNtD+SBWFxGiXGvP/OzP+upvNc01vm54y9YmcZ14DZVKXj2W5obcuqk5onovmCjqJSAQX343Q97WCe9ZbCW5NDc3ImO6B6vXL5enn76O4ozGNtGzKoEsGMpvGql6jEQNumBMpIEGwzSDj2q8mfOR48UhSnIl9Qdfvc9R2Uk1eWg8rZ5sZjafFfN0wfGZSgQGFHneJ/ewwx8plqhmPZcsK30hFWBA2oCyzmmlrK5Aypz8yBNOqolB5cvacCRPUmU3yMQUC6hBT4z3ijxEl+QYqRcGPJJRTpxXzs4Lx3OtR6wkhrd8wh5f0ayZySfUzSVIeR37VDydjZYzfCVu44eVbuRaiKVUsFY8pk+WdQQmTg/HRqetFXDF7y/6w1tGNbKb/03v7FNuQQL/1QVGmsL0tDVubJbRaY0QZLjwjqviz00ToaGl4dZ0GagOD65UfEXgTUEBdiWwZ5M/cFK7dGiMDv89Tfe8IfvO7DXDzAkqAX844tDBoAjJh9kBYg9LmkO/ZmzZxwgc3wNSoxgg9nt9bQZKPCaAs3rYgUva6oS9wajCQxkXNiUPIFPaGQEAPkgLQrtL8QxKHIOFs/YahSS4TV0RPtgPFpaCIRlGEZsucWG+lqc8wWk6lcc9IbZQBKxLD6e8ycE8d77vvelPUb3MyO27q/+6q/KRVH5Bw/cmRNbqFeUdzx76pQ9tqc5aa1JaP/cz/+8YSIFwXOKFef0eT3U8mmdXn/1zfLUN/7KRyYdUgvP1M692uQcV5riU5LJDK1JEpUv98F5xmFm7W/gxWRAFkSSXLt6U0o/rvhPszZkqG5o4hc9VkBEzhFLbEOcShUJyoWhgkkL6UEcnmnE5r47CVZyohyuvlfPE6VPBQRWnhYlsCAsJXEKcHBeRdvQ5W48xKgYHVFAvM9eYV5oAa/u+Y0QWa6oqA2OZoKNDy2XbWRaSp6oFMGbpfIjcVx6v0wG4e5sjBKRM55gjzwSe+aksJ5rTn+n3zBdGuRGE17g3X0SDZ5S13cNo+5hXor53/73/3Krcv32Rz5bvoRyzV0THb9cdqs/i9MPKRYgpuhl2KQ3MMEils29XDA9EkbyHpTW8CC0rIOPibVgEs8rs31aZx3RW7VP+aHDRxSHQJs75xBoMSwlxWtBZwMlzytmuSmPmAH9dzs5PSclJgajjIKcBy0beAsOhOB3tK+wMddVu0fua1L0MN2yM7LSExovgMBfkvVspTgzUn4UnvpHjwsTVOPzXDEiiLTAmVoovbwaTZcIgIt+9az8/qLyPig4eSCKlFmfn/u5n3Nezw2F+kaR35DXPnP2gryr4kfd0261qfQp7jkv4wFNTHWGTxeRcO0Vrf0Lv/APy8PvercFaVmb2i/YhrGnbYdk8IsvvlxOyPPdc88DeuY7JVDxyK2ymxAk1Q2BVptdtfLesF8SDrl1x14eUKPXclTrrI6AAhqSnwOlEMgzHoAYr7ePeSnwHTQPcq+6eIVfjvtrjhEh7NU33QCey6jPSZ1hRldjyEAJ7DuVPrPylnREOLarhIlPK5UCQohQkTGjHjQfE0y6Q2uCkfS51yZxohatzrGd2tIIjU3lCs2fE1HVKsUUL5hBFE8ybAXVpahAoisbKh6Gq83j52Nye/GqVi6nD9IoihwRHlw4e7b8j//z/7BVuf7Nhx4vT37io2Vl5kqZHOnTABowc5rGSYgystLjxbRoWFrOvnJyWNh0UdaXzWln+LLwDrghEfSBVxR/0LVMbohen7vU3Uy7djuXl2y/W/shQ6SQkBqUPTE4lIprxrhh6WAogX/EXAcVu1GhfU6KxVw9NhM2CY9A3ozRxYwjmJYCzcpb0bzHpp09e67DQLG5EECcmDImY4AlMszRQxNzMWgGS8hG0L7f2l7mFV+i/Exkovpj0cXFC+X973t/eVBe1jPx2HJd54ZixFc1Ou7oXXcriS5vfPqcDl6QImuAKM/DZvGcLh6tdYMTyof9/b//C+UBVbIQv/ZQ9gNBpF1gs4kn33j9ZIqNBQ0luk5qelBKTbyyb5kdUsdkoxCGmiIIIEAgOyrJMy8DRDwIV7G+gQeRcKPsgogwnUPqzu7tR7kAnOQx8ViZFmUmzzgLsklrrzUdEfIY0T3vJcVBtEiaQc9G3MXiQtsjWCg2MTRsn88ZqN7W9X56DQbPTKJgv3vWOBJWitDG74FkGoT0wXgYIxkg0jutNwxDilfmdxlwk7OZ+TOV/cZy3gfapJIbS6V+a7z147G28ubxgklLkM9zwTj8CqlKveVlxdn/17/9P7cq17/+g0+WT33k98vS9OWyb2q0HNij4YoSWKwgea4NAl6CNl0Fi8JFqU5mHiFsIrEOEMfncqGEunltvQPSazpZg3KjXZpxOC5S4LDiChbGOSm9vg3zzCmSECFiHwXrYJ32CbdTPIqAk1i+opMl2KyDavmgWv6yqjBgC+mcbTWHzoFhoWptI6O89mr4KLT+FXm6Ay2pzTlSWnyUGUuIh8NiE2gzN8IMEaKL4tYGQp6DeMxHeqpyHaVAud4lpbpHHpZKgPOKF28o/nOrv9aMkV733nufC5ZpuzmpbwJ4D2TR55Nz4s9LehbKyVAaOpp/9uf/QXmvyI5R4K/uZFikCNUbp86ctWGimuCklJXBo4eUa8IgkEJo8yCY39dRriA353vWK32PQrgpkziaGkkpE6VXZkJdiZCJUcMjGuWgmEsfp59Tup/mQo6E8hwNmDViWEPNayqZExIQdN6vvSN3QbhAORsjHXgPMSC1oldldInd8Uh79uxU5QrnqeVwO5hQqiYgkIi1QQiEC00xfH8MKsKI1EJbPA7QLWwvlRqBr62dBbkyk1kVqB3tGsaRyqJUuxjiWufyZyehLu2xAjPxjBYbfTvxrbVtFfff+dYz5dHH/nCrcv0v/+ZD5WMf/J3Sp6r4g3vGy12aVUh3KyCArDN5DawbQsc4ZHJdnnsnz8VruGmEHxp+QcNoWHymFkFn3hK8w+2iXASph9RqAcQih0IiDsQLM4ey0JJPoprc197dOl6HATaCBsQqTPrFA1IHNiWFgJ4G/o2LpcR0cLBCGKBgdrLmxF57Nf4M7H5aFDkKf/jIUUG6y6buWVgsJDiaf+dwAMUHpAPk8aCh3GlNwhVKVkQG7BUKd+nSWQvXI+9/n5pKpzwrHOIBuEyPF/dAcPzsc886tQAjyLG3J944WV4TVCQgZg136hlhYs+fv6DYTGc72Wuop06f+bP/QAr2/vfbW+xQbDqsoT5UkpB4huiAnMnZz732jLT2YFTcqkKsQwKW6gwTBflqB1eAcwxzJFDEcb3qr8JQucubxsJKNHAqzIC8FzWKibco8eCQcTU0khTm324vCUohbbNbz3RERgzsw4x5lHyfUMiSvQ0VIoPy4ic0fZm8qX6n+IqkP+jFMFZCParSs1TliNygvEx7YUJNv6PtqIfzsdgfnk//ET9DjoBecjRwOrIDi8OXpFwsRxn55E73gKVdJ10GKeAlbIlipXi4zTGEULFhpMuZfKiUKzMz47W/+pWvlK99/d9tVa5/9b//TvmTD39AncjL8lpq5NuruYQE5TWmMs0pBUNYodw5nIHYCCtDrRY3haBTYDqnhKJxq5NqGebPsBqSbxPyMJxJReySkpQUUeKFoeaZM081OxaEBCU0MJl+oACKDSuHcpJIvihhzAwP5kAo7pMwwkpl0ZJsRsgOHjpcjh9/8f/j6r2j9Lyv+87fANP7DAZt0AsBsBMURZEqttwtHVt24iRn1yfrLcnuObs5u/9kS05iO9nYa282TmzHtmRHsSVZVrMsibRE0WIRe+8FIHoflOm9l/187n1ekBDkMUBg5n2f93l+t33v935vGJhCOR2ki+eZiA70h/fxgHvTJQ9nkzLZ3Uah2iyVoEVsRhQw8KHyma3/JvC8hw/fRfHeW1584YVA8vo5VNuB4y+TsgrJn6PePHfuUjDgf+VXfoVacVs5duwYtdO7AcXvgn2ih75KxPP+XiM6B3uf2+fn/xDw/l133xPX3bd5K9co/YzRFT6zHETTmHnSzGEAFYnDZiqOwdsTe1+TLw+5v2wvxPrSSCOTPOR0Q0gh8L9Expyvs8WBJB6ARjM1q7Wdc2TyNt0/JhKZqbX3RLUoFgLitGYhFGzAAd/OjugGt81gkJYIkrstH4yI9oguod+okzW9FjSQLtfMZxPgmuDfLfJMbe2vCpJ570MJLBoBXKn1v6auk+DvgkUiM58IaungOfBwRRDC+RrRHLw1G4vF9RIM5HCGk0keY+jAX+8bKtXtPBsBJIxT2beUCRDYkWRtZPZ3hVit/R979LHy1juv3Ghcv/7vP1e+9oXPxpj/9o1oFfIl+d5xE5E8LXQJxFCDEdXz43koI1+1mcsH17gMpXpTc9/a6EBNONTIZWqwgZ3AMTav1TsDw8V5wdEnMJUDXTQ6aMSikY7xi9aJ1KkUa+P5PIOXNVKus0ferM3oe+ihHLCcwqNKEHVcwBTt6NH3IkJt3twfaetlFpR5IwP9sZ/Fz4lu5vbDHLS01xNiLNG3y2G/QObsw4qg8tmn6PeZJt59+O5wEkYO005Rp1EOiI7lHYzorbfeCadw/333R91pGmKaegZ9fNMfPa2T0Sbwp0+fwcCGks3hzBoG+KF77y2fIE3sdlWRqlB8hnGdAQwatQyD0cFTUbTUMZ95tD8MUTXBmjhlcYA0pdSeyF9edaZEvFCOr/A31i2CVgJFkoLbOnqjPjV7sf/ml8wSR1rmedZ1tgVgjoxADZsEgOjFWA4zWtSIcZkyWXN1kdpt2ohCMZHKNss1tt4bCZwylnNqba3E+RQOYoLP3xoROJWXRF4lMguUudlFQ9EwgtpmPsJ1x3Cs8nMAVAsYhBS6iDSieZw1R5SC8R8OPfmvMccnsMG9tq4PWhPn2ZTaVUv2HS9BgLC21khjO2dMhcStjKgg6GOb6T12KD//7HPwQt/7UeP6E9LCP4EVv1h2be4t2zcDP9ocdsLSSTupRxaK/JioT0YTxzhS+yFhzzSoeZqTQWL1cJiLx6ZHABBubAf9s+QiWm/klKhGqddKeBRmORfaXDEIDOFOgvpJUpmoG5YDe5BIz0xF9aLe1A1oCHZSzxmaA2LHs8f2SG76ESSzTd82YnzdgAX2nTQ8C2QNLLlkKYdtiqKBhSQ116znNCV1NMOC176Ln1t9i/R4rIs1gnD9NoNvu/WOcARWt9H05Pqee/5Z9EPejLpOYxEdNUIoUWfk0tvLmduC4eswhunlDQNaiLIaXe17dSMV8BEMUxRRyN5+nJ7cOkRKjgd/md9D6BTGhFLhoyNMGgjFx1caUSrO5p9rYEDNyEIaOloICUtHG4P7MC2Z2Ya1RFW+R8DGJfJB2zLToFalecZnZk80JcD42EgY0l1cqwI81jZdjJe0iCBCkTPoXWFCIojAQP9qtGwiU9qMlqMDmlfRGFnhzDQQeecs9Lhm1+GaVTgk6ropHYxuIpvGuTbWyCriaymm6xMokkHjmfR5hvIX1xW1NB/f0ibYITxnDTQViLmXIpLcs21MzFtbXwLVrXFec91SqpQFRYz382wLurz0wkvl3TffLucHTt1oXL/xe58tX//CnxQAZyaQ2V7Si1XbJHPxmdw8tQAjtNpMJsSHVedmComf4QP5zQcSdJiwbPsJ1AUAHUtLcxyevtja6JyT3xCDed4EteB8jxDQz+G2KDoVXtGIK36ZEszm4qZjAg+5pTAJm47TG/lC9lpotPLLRgd13iXnSsPxrl5Ds956KGbEIk9P9VWXKDg35I0UnPGhSLtxqZ+RS6ciLKxTaK8UWI00FtemlBr5fR+5H77gbREJzf+PHnuPxu9LkZ7dTpN4C1C7uuUX8IY2vW0sb6P/dTHqx+Vg/xs9TJtlCZg+Bv2Hw+SU87333Vfuh5MYi8pxOjoQoXS1FeeV6lbck3s/DmH3KuRfjS35h5n6CHFfj1jRV+KOWFfEA+TfQ+fN/0jZOQEZX2uaQyRbxPucEUzQA9Iz0UYWv+dtGXqQ/MkxopcO5O4778CYQDmdFFD7kvPTwu/LTgCHtICH3/MFZa2Zwc0mfh4S9zzG5g2s5726erey6GIruitbeC4NgD4jCMvCjOBcJm+VehDDiiUNpGqLyJAL9IRsgURqPo8khctouDSHHIXluUOx2fIx9TW9rsfxSYowQnlPXJMlIVnjFLkOSTXOabJ7ql0FZnNRf9EjJNt67plny0VaJBcGTv+Icf37Pynf/tpflLZ1i2XHZgCDNh6whmX9FGkhqUA01UDUIKluYWeXJz3qJA6gHyKiiGEzSJzZi/CgTuLNVmnIbtnMNhDybsmcenxTPhEq2e9RgFaeVbvMJXCOkKdwpTfFxrTfp4HnmEC128ki1dfiQ5uCqu4rgBD7kbkZTpMKtddGIvTsrSBgWbSmkIkseo0607/Uezfk+7lUBG7mM/tvUxj22PhogCjSemysCwAY4ayXfAAyNA4ePISswZnyg0ceiQfzi5/5RVLUbeEJ3333SDn63tG4fnU8PnT3h8MhaYTmpP3wL/3MOpGBS5eJQnhy0xbqEdsfH6YGu+W224O1YNNc40lyrlBx1osy+BVknQGUMdKY9uTSgqq+iH5NigBZi+kERSmNhjnrJKpougSKSbN50p1dPE9VnpzhC+0/zoUpWkojuF3G96fRr34jh/Su2yFo66yc+2M1lXwMkx0zHWHraWaf5qcZnZ+jdwmvsRFnLR/Rz7R15x5EV3eVlk7OGcyStTWnFlKzUcBiePgaqOxFHDtOBeM0T5OUsogswyIDrgsamWMi1M99IMWTE/Q0K4cXW18i/VemwmhvbaaAbGtIB5qpDGPAXSDEGu141Tc1xTcDSg6kPFS1NkUOl8tlENynfvg4i0wmysVr5280rn/9Hz5XvvvNvyxt65fKpi7SEHpda3bH2ayoWIiIlLmr1B9z5i0wLaQ8GS1s8GpEMbRoygB7XEAj1nfyAVR4tUcgkGHEs0A12Pnvhm6Z5LVZHi/aesKJYA++GnUalmmoE7Gp+5365EFZEUYlgnljjJo2kFPkUk2DTCVjbopI5XsYLYx40VKJpiBpITcpVKZkY1g489ouUrMeNJKZPhptLW5naOKatnr9Lo5QhyMga0e8OYiCMT6oj33043Hov/2dBwMZ+9Vf/Ufxuk5WR2tAcy4AACAASURBVGqBV3XbS8iShaJVCWWst956K1giWRuUGNcZoDd3ji0xXrNNzj50LD5y/0fLIfpg3XhlG7NGeqOUX0YydfzsCQ5cvsr1JOM+IlOsJqqpaCQlzIOehieknr2eALHRT7Q6GeKeDSE/7shKLNLA0Xj9Hi7/uw16lMY/TQTTq0+QFjbyOocZq+lo8t2oychc8H6xYVOztvcoOtyMXFV7p2ue4KkqRsq0e3cnWQbgzSJGO4t25KqGFbu0/Um5nH4UnewwKfUZaqLj2BYtA6lznNXJSfQSp0nXF1w/y71BNXlhXkRCVV6FdaSdsR8OhLeF52rP1uv3HtoisNY3utlCsWaNiGXqz/l2NEpH7HkKtWevic91+sTx8tyTT0amNzB0+Ubj+t0//lL527/+YulYD6LWTgELK9P+lTLI5gFuB4mFZ9ZGeF8vwE6+njtWd5rekXda6C0QOfRsXaoCxaTxdEQD+1vCzkFD4SdMHdSPkC8YK2D0ohqBSksaB99Xo0QJArSjJ+/h9PNEx77qb5j7Ww/YGxs3Csb8VrK5BV00NF8vCJ2OkggeV9QX74KhvTYHZg1k/0lNP1M+R0kUUpE3KUwf+h4Yi8wKI5itgpQae3/Qz4chUfd2ao7Tp86UN954u9x6681h6LYPBFm2QUb2d9PR06dOwXg/H3+ONam8h3SfHYiORkOdNPIyWvQ2XP03mS5dcBXvuPNwuQMgRXRSp6BXdQOmCsJD9Js0vHMs/T6OzNvdtAuMSAuybyMd1LA8cDqoavQi0kZBkEwdV3lmSIhwSBfQDRkhK5FE6wR1cilDXg8Qw+forFp4ctKpae4LAaHcenAfIrPcF0VluSaZDEZ4kUaNp79/J9F/E04Gh0tKmMJCKbtmmU8B4r4Uzcmqnuty0JH0lK+yxmhRHTXbwlUMTA4qcnhMKYROiBIHa+1EXLeIbmBg1BEp9UmUivAcuLSdTS+kgbaV/GWdnn3WlqjrdfwCIuM8Z6H3kL/mtXXCsy65MNpFOs218nevv/xyeev11wM5vDKYmzWv6xb+f3/6V+Whb3ypdNSjd96spoKjJ7mwIAfCUuDEOsJz2UDNE81dqUuVlqD5q75F4/JCpb+sxy0anZqIdjft3xOHRU+v1Zs6DIsuVaKTSlf5YI1AYQyieRxcQ7P1kQYcmyoxGg9TjL7jbUR4BA5E+1I/rqYFkSo/1i6STeUzql+ncck0iWUF3CBDezDnSS01CnmFs3zpGGIcH+NyAiA3XDLDtGFTpAonTx2PnF0PGAWv0DG/S2AVMDFCHkB+zc/yKlLePizBnp/4yR8P/qADpC+99FIU8ApxmvNPUh8qRScTo50U2kgfTAWMwM82SA0p7KtWuq2HOzGun//UpzmkfZH+xWgH8LmR3wh//tIFpgvOQTvbEimlkUxaWD2cxJRM0L7M1VJGIPIBjE2Ghs3mFZ2jrBAOmSiwUU1wwj6b6bnZZaujJWrdm86zsGOFe+mQbR/iPJIP9Lgu3bCR38c1tHIGOli/5BYZdT5C84MsIbKJWHguvcrjqQPgmmyMF1hCqwxFrtqcZwXs8jUynlM82wFSQVsupPXUalPoX3ZjsM1tW+GbtpaLA03lyjWVi5Xo3hi6/CsYuxqPljg6MRWbpZrZlxU0sS3QxfS3505UOmYXoy+b4Eis/3VqIVoWRElQ4aef+CHkgDOxWGJodOhG4/q9P/1K+f7f/GVpJ9x2Ylwrs0zAEokEJvzycIamgqtmKs/fRiTR05mbWviHbBUGUdtnLGKkFroH0NTxAJoTegtDrCmXB3fgyqWANn2oDkiu40HHriiNK2JHipBo2EHr5y9UGqqxmS1EY+NJMKZTvivHL9xMYksgp5Cjeej3hvxWLs52tElDrK3b0WuJftnbMfRLB/IaZa23yu7XELmZbaSgGpnbToR1+0C5vNmywWVs6EAsvscVm+SUfAIyroZzFKj2yJHjcV2hDciHccbr0MGD5b777wfYmSuPk7cPUrP0U0w7dmLjux8IX3jfhyqydRUDSWFTU7TW8jEAjo997BMhV2BrwYeugQlGnDl7NtBVKWHul3Kv1k03HcDbys+kfgJCdweZ3r5GmF3ngbaHZHrIIddTX752OaTZrK+7cTaOpoj0WTM3cmB7uG+tGpjT6PxcB2CETsFr6gTp3AAS2szCCmlXQln2xhZRNp7jvVM5mDPAn6VyqenYQiRrYLZwPYtB1jGlsbJwDSO6wucYIGM4y7NUDoHBS7Z1Nrs1xPSWBzq/gNTA2Lry6lsDrHZC+GiG57YeCl0v8go7duEYjLJOdrPtRfYH762BidwGws0Zss639prg+Q1cvhzRLuTTOJ/W8dbFAkn+stS4Sn/r6SceC9RXGtYovc8bItfvf/7r5btf/y+lbW0OhIeLBIQwXYpfphBhZBm5bP7Kgu8AJBB16QUaDe1CkUNuzBR1iWRMu/ROMsu7cyzjpgP7Ia12B1FVtVUN5CzM8Oh1WJC735eUS+Z6NPwCXlYX3o0mekDrARkUNnqzGL8+cercGQfB+st82F8aQrR7oynh8J464lFgxEHTO3sQY1CP33P0PK/X9CpmmTQu0EKpXhG5eA/rNlPH7aRt1jISeF0oMUE0E9TwwG2h2RsiObDhBVXu/+j9OJebygSokkjhFQzEFNEotbV/MyTcvYEcPvnkU5GS/NTP/FzUM08/C4x/5N2ya8++qO8CwcNhDAAP6zgkDbtY4n5AlHtBKkVFnUZWKMUejjvCrkKrMo29QNPWz6Cw5tIi2z4vDhLxGPAE3Flli2agicF4SLAoGBxkB/NkMIIH66F78ZhLF4fZpfQqIRrdjQJNnBGfsS2RDiJjdw9KV+wva0YRa00ydExEJ6vDiGptOMtydkdqBKFWkOdrsP6VcdOBTEQbWUMjikvzF4iEg2Vy9CIRBANbhGDQQGpM6eL5aGuhNlukvze+UC6cHyvvvTcOdM7s2wjT8Us0rDljKziQddRv7kLbsX1z2bljK71TuZqpMrZ//z70Whh8FF/gnrX7vHGmAbTFdHRKBCiaqvKZbQi50ilKulxOkcG88OwzjF5NhLMecwHHB9PC3/uzr5QHv/JnpWv9PJGLIMwhyJWoHuDsXFvkWldpUNZGUpUCmCBls+6oLRbXe0uFkhKkBzItdL7n0MH9QWPxwXeyWM/U5+RpxjYwqJA7I2WSsDnFz/sAfLiKt1jriR5aV7kIQBZ7LYrI8Yp+mbNdfFipPRHxKsMLsX6Z2liFq2ItXGMEIwr8XPEqSJLGJRrmpg4fuhSgZAioT2ex7dCin1N+omyGnWhhyBxQJNTe2AiHODbY89m2b98R/Sbn1E5BdXJ85cd+7BMxt2Xvz/7ReZgbknqldW1jinn3nj0Y3WVSxK2kcf2R9o0i6/bnX/oySOByLK4wojtF7HWpFGWfxXpHNPSeez9SfvKnfjqkF2xFCIuL7I3RPjh7/gz9qLHIAg6TkrayyeWZZ18rZy9eQzmYkR4WSERKaFS3Sc7rR11qBCOqzM+ME6EwVvt3lfbhGlHDaCq619beg47jntK7eTtsjh7uLz0j+l5zPAwJUnMyfXi+thtizMR77jwfz9fXbaAMWV2AmbJuBIK3tRmjT2tXUSe+SEOZxe6yPABY2oDTZdUvLdeXS1cFh0QI6wAwlEhjCmKedU5HJ7i3OOQVoHY+whLXaFzbEvLsgkUrZFstCOtsDHWzTpzTNO0GxXtaeb5dKo3xvJzEjpYR16g+4wqIqM70FE1+n4cBZp52wtvvvEW99UaUFjryEdcm3WhcXyuPfueLpWVliroLnTs+kHMq5pl6CCNCpEL2f0wghN9lP6uZUDGeBTf8ZhEzU8G+vm4MzlQK4+KB33bLwQBAJLpu5IOZrshSFyGyF7UEhUdvP4VKbwASasIRvhVs0TwidbFhyge2nxOa3/xZ9KhJg+F7Y92MvS8ZFN4Ya3auX507ayC13R18tAkb/SGMWkZB6pnTNwEtCkluPJ7SbELLRofYIyaoQqp77NjxiC7rqCPXqdNoo5zvM52xJ+LPmlrE+DeHSaR1bJxGMX//0z/zM3jOHYmY+tlCH5CGaUwW5xCoKrqRk/KZ33r73fK3D/9doGu+t0wUYXWzBJnkbq0P4iqfUeb8pz79C+Uw7HyX6MVybjIED8TLr74UDBsP9WZaGv1bd3AgjkICxiFwaG5Hy8O6tomXanTLSjDj5VG5oI5GNtlFI+/js5ai1ohYjnugOyANb4C7WY+2R0MLtaFipFIRSC3nVdPi/EzhXGerWjh7kGYqpIHwWKFI8/uV0lRHH2o9qR7RaWFBLipM+DY17knHpohiGE7damNA6gMDY2XgKgyMRcdnmqPF0QujaAIn1cD3nbswVd47dqXMLTM5PgtrZNKz1AER+mMYon24AeYMJaYbgUE5yTY2EGE38Hn64T/6OeXSRu+M9DrmtEAOp4lkIrnXkKvQ+VjDihm8e/QIz+ntYNW4LH4Qg7vBuP6I5XcvPfY3pW6WBitqu+NsgIzN7BW9xBtqbmie6pMM9VrewFRAzylrXTTMk+xSb1cC9fIBRHhEZ3o3dGNchyLX1RO0A2NL85GE2sBh0rhWAE2siVKTwUZycvlc3m2fZYywLTnXYjo1WTE4boCGZT+lLahAul3dRriO1PUOBwyrgtcTgWzB8wnPD4KAKd1mFFIKLDwVv9y6aG14mSgSy/wwBNfJbqX2kUunEdhIl8vnvNUi36NXNE9vx7O+CVFXTqEGqGEH7w0jGkSSzejzsY9/jNSMrZKECGXYIgWzro2Dl1w/D+YUBvXtBx4sx08yu7UXgVaBAL7cyytJ14e+lfdcAGjQqWlM3dCHfuEzv1QOaSwy+dkF5VrYBR643niUgcjLzBztgm/5+A9+iEF1RbO5H+nybaSn7fhQxYlCYpvItEKTV6fQ00P/BwpUB7939TnuYwuA6AQCtxqbYuB38pxmZcpjO65iErXURcwLw5MqNzUYfYxKlBWrDIGujHBOjvJsWK43d4kQAzGbNNrsZnF5jl5iE/draxkbJg2mfjp/Bml0YPZFIEw30KxiWE1QxgS1dOaX6Anu2I3wz4/dyjUgBTffyd7thfLiK6yPXUHXnTS+v59al/dpQJvTjMFI1SchGue72c+n8+fvFRfSwdjUHiYIzJOBLJLuSWRw14HRd5TRf0WXFN8ZoSf52rvvlIucpwuMJN1gXJ/94rfLm089WOoXWLE6Bf3GWkHGtd6PaNHFBRgRRulheBY89CJ+Kj7JvjY1NE30e2TKz9LYUyjUyGUNIvXp5psPBqSqIcrbC1qJDUmehl5+jQLXvE6iZ01S2mLaFalXMISRKRqieMQ16z0K0O0cEEGAeYb8kLEt7Rz4TlC9JlBMU9RohAZVxOtVjkwiKwqqHT2kciPs4zpF45Pm9lZ2ZcHKVgpNuTCNRJWqq3T1czMkn59ZNEfw53mIOe0sIkc+LpuCmqOnB0fC+xnljh8/FimfxhUOJ46YN022igsEe8udyMu5ttXLFO1U7+8EEdFore68fEjrk7cYjJybWy7/za/9aqSx7wCKKDdnDeWozp69e+N+j5JpmNbYi9y7/0D51Gd+ma2XB4lgfmanDgLgFkoAFidaYMhvv/ZGaK73QgkTlOhqR4vPRQ1y7zAwwRpTt839SMHd/fFS195XFpvYaLJOOQeoZTwvdfRl7iwTiUblc+IE6eNGTWJjuAUNTBfYN4HmNawjUtWpgUJUmR7i2cyQ5ZzH+JV7kKwwHveju3sTWcMszmiaZ+J+MDIpsIuFuQaMbWcZQJ5gAIeg0GkXjfStLHRw7MW5vpbWJepTVjVxzxDcogHfVcam7cNRYzOr1t2BBiZ93LZ2HWTKUatWtX5qseyhTtxIinju9KnQiHECX8Fbm8Smw8vU4XuQG3Qo+BoGt+S2Uc7UJJ+bUG59VM7TVvrcd791o3F97ovfKq8+/q3SxAecmx7hgzmsmFtHLHC76avYUDNVCvo9UcsUTFm1UPwxPZR5wb+J+s0Suaw9zN8FQlSe3XfT3nzQ3EGRFVMaP6BAq+x1uWFL9NMkX8ZmSS7eUHsZPYwhFzK4nxiP5cxTL7NCH7n3vjjQw9cGyhRiMWvOlbm/CSXXXCuUUcu0TdjdWkWEbQkmwfMvvVGuciOacQ7beTiHoeoskp5dOncuKFeOpA9dHYzdzyocdfBZRO2w7UjlRDsjc/O/JXHxGXtCoGe5nKSOigY5jmH/vv1BYjaAKs5z9tRZnMql6BPeccftsSVD+s6J4yfKs888HWpaRqwmWgIzOLfT0GlcHfQ//JN/EqDKw3/3d9HIj3o3MgfEP6kNL5Nea2RBQuZD74ch8jOf/nkkFXZEy8TNlct47GWei/zRJbywBbo1m5HZTiUVKBEld3d572LeDCNpaKYftOuW0rPnrlLft6dM11G7oqNvu0lNDZn5ywBhM9x/GR3LDlM2gGaS7rXXT6KRz9/T8C0roGjA6Gv8PjYK4onHtyneTsrtvRoZoec5PAMwMYzR++hUQu7kXvYFqumKIzd9Wl+t0FyW/a6cnU3qehzclq0sUe9uKeMAMJeuzcPxE5Fkmw671uSwNmBczfRxezqaYop9x46d6KNgiDaLx+ZKDw5jD6imLfRLl9mvNjeBzVDP8vxNlYcgGrvxx5pNjcZOztIMMtfDnE2ovGXL7t2lhZbIP/yN/+NHItcX/rq8+sg3Szu57swEpFFDYexIyu3vjrorFaZOhHQf00Kjggal5bsKJ5fJqTxr34iwjlxziFXyxpvhFe7ZuwvDUnAzJ3w7qR+cEG4DrbK4Gke4xa0oelN7QyJJPmaL+EsY2AUO+wQHz677npv2l48DPwt9DoFkDQ2cJ5xPRK/FPkxQljB8AQf7YrEZMfo4yLwx/vHCy2+CYDHLRXS9jSiyk6g0QTSbIyXwcxx77/h1/QTHJHw9tSZMP3QuwYrnYa1ywnrI02+HjdBPWuU9shfn0grruFaMRDmBazirCzR036GGkkdp7WPD+vDhw6Fs9cLzL9BTOY/AzW3Iz7HggUd8Esb8m4zKKEdtLeXrvvjiiyHyI8xtXRf6JryPXMjLA5eiZ2evRefySfppP/ETPxY1joifwkMNHIxaXRXKVXofDD84GzgMFZ3il+AQz3eJvyPDK1OkVasdgC53fqJsOXAnxoOgD2n8FD3NWWtzrmECz65YkAyO9lYa7MuvwFW9GFtJr1w5zzUhuOM4Sl8Op9aB4PHjcPFGaaSP4pTGy+gQLBkYH3v37aD9IXBlmoyEBFc4DrhTR1+sFUh/ZYlUmx3O6wDHuudh3UyQThKlG7fhnADSTpNKXh1Fku6i9dtq6YWJ0c2/9+B4e1mY0b8RDRKAlxXbAdzflRGe+4SbaMxCmCGkUd5GWbNK1BW0WAXUWfQegmo2M6EfnMNLV6nXmAnkHs5xvjpJ+Tfw7P7eb/+rG43rT/7LV8vxF39QGlB/Goa+McCslEwJESSZ6WohiLypeWDRbRPW6GJfxaHKEFnhEPvLJrEGJoTt6hcflHDzbkJqPXQX0TeLQYceO8mZGxmKM3tzEfkkxiXLQrhToqiHSOM6Q4w/cuwE6NYljAtJbJqnO3fuDnBkmB7M8JWBUKiyQG1XHIUDuJXcWMFPe18eTFFM5aJPHj9F2sb389msYUTqQlJZoIWfW+B1nP+ya2+EkcUveOPGkhn0GtXQ6MSAm+gHSqe56647yn333RsNc9NSU2Mb67n8IcX9nQ27ypjLEdK6sxjNJWomyaQyUD75yU/GtZ2CzSGIIeNC+toCEfYqDuU01CdrqegfEmk+8fH7kFjjsEad6EycY/Jq4EuCnWVIcXPZQQ3VH3UgWvWkg8s4tPo1m9wOLjp0aDGfwjbWhVkZRpka4EgWi0QvoX+MaJrDPAYqN7euvey+7d6y77a7S0fvZiIDzPVVtEIouoYnZ4gqiMM2rZTudSdK5/JDpFPnAr2dIVecmwPWn2V3dvMGztgs6d0shjUGkqmuieeLZfBL6OePs8EGD7BxG7N/W2w/OBQJafcastScyc5OIplLMhCPaafZvw8ebAfntkP9TLKrI0SiV05fph7js+MtpPN1qWKFTAEmQwrcTWq4A6dC35O/s+xpxMjrucYVspdFWRy8//abdpfGbnqDGNQq9877GMrEPPMBmssTlCpr3BvZOzP2eCkJtu3ZWz7zO795o3F98asPlJd/8I0ycuF4ECgv81Dl3OXOqNyLZa2Vg2Lk7jYYRd6cdYqJZf6sHLMeT4VTvqeVQyibUqPbxrqcg4cOxGYLe0I91DRGFkGG2G9LzIl0kEJDGFwFJ5E9ETUP1SUO4nkMbIRekgdw27ad0e8SzbO/pNyACI4qUb3UP5JfFayRQWJtKBBjSusYh4yFMUK5NY1Qdazl4VX92a1c53kiwBtvvB4N1zails1w6TJ9jEUICjh7tK1/Y7QW+vGUejoNyxkiP7v3xeHK2D5SLUL3c5qS6pDUwFNB9+VXXi+vvvZapIt7eSg2sY2qTiSrOuR8VD1RWvDGNP3aIP1Bouovf+anAyR65+03YihwI2DRoUP7oobrBGDaRGToMm3kQKw5TMk113FA1mGxMi4EH0yT7QemWGqyVcLEzAOFaLUwwCifZ6gA06PC1ssEc2KzoHatff0cvtvKzv23lfqubWVmDVYKqeI4xrUK4tex+m7pXPcQB5nxC1g/hR3TIyMd5dWXV8qR9xbLpSs04EtHpISzlCLbd/WUe+4/GFtx3nzxQhm6QqTw+YcylsRp+k6MttiOsUujpIDqU6s4k3bAiZ4WTtCKtSdjOtybDlYOt3bg+OuxGqadGzhbnauQGlbY11yIWCvIYM9zD0AcW4mgPYAz9fT+NC6HM1bwi4tN0N828PxFFol86wOMkXM4Uc6Q+i9YaxnpCBKujFogevXv2F3+qz/+vRuN68tf/155+sG/LMPnj0Zape6fEHEYV62paM8Ao5FBEeo//IoZGXX2+PsYPAxGdfIEG0kDnGDWuHbRE7qLid0+BiY3UNBLMwqJLAVDlMkKImS+ZlBK8PSmn9Y2btqQU+hovj0ww7jGaJ1WM/gFoWKu49Chm8tukDWjjR7FqGuqIjN/GOqQQqPn2M88DnjhsGNupld9Cu+mOiwP+xRe6ZVXX4nRB3tbTtV6qHfv6o9FCv3bNoVxtbfRmHT1aAxXkk4T1bzx9ssCWld0R9aI70FtqXGpg1HvilXqKKOQnMJ3YchfApl0criFQzQLn9ODJBVMrXgVo2xZvPPOySCKfvhD+8tP/cTHQwqtlcboBiKqjszUzpCnd3V9a4MbQr2lQbFRfpp6yGla/oryNX75Hl5r7rK2b5ExLPTipZlH+psjKSEnjvFNcQhnQezgsZeNO/aXQx/+qdK26VBZIKrNOUoyS+kw/hpe/VGu7zxZDg4RtPaBBy+UB75Fy2X15tLYRm2zHkobZUhPHwyPDcsARg5TUtuv0IPEEKaIdCfODLFiSYaP+hvKmbH8I5gy6mc4ao+RQrFqABDpaV8ofZ1EtmbO4hqlB/Xl+kUi9BLGScQC0+b6W0D2/HnYRes6SxMRE5MrrXXcP8qgJu6vGYEFCUkuTgMnxzhMRxe1IaniRsobM6QT7JozS1Di3fNho15V5hZW//6zr/zFjcb17/7w8+XpB75clievhfKT4o7zQrz8EoWKJrIpAoZlQZ9rxVLYsQ2Paw4a0r9SYCqGROz7w7j8+72gWh9Cz08ZYMmuFrIp1ZxqPLkxQrQfY5Kl7rCihXJolZNWCTCAEtlrsOewAvDh1hEh7phA5T23oyr1IZYj9FM/OQPmZKmXqXFNoL1x7Zp9tfMx4q+xLhFl9NgidG30bdrJ9RtpLl5FUOeZ554JRFDjE92TUXL7HTeXj3/0w4A7omWZJthbU2XVlazTIEwzpM2xhFoPaz9K0EfSrzu8MDZrDUdH1BuU62jPze+RlCs1Sg7iFOnVLTffFqrDA7A4Um2YWpW0dUN3e9m1k/km5+kkwUpmdTuJJEGuIfX6pPHYn8J5YBbeB1FbUVhrI98vhKojH8yhT+lgRjCnmmO0I9YJ1QqwGE4J9rz3c4GfszempsaMvf6O/rJ5z+Gy/86PUqsAdRP55maROBh+jvv8MuuVSNEw3m997Vx5+CGAlLrdyGz3BFtk165enMVNMFlOllMoJ9lT276TuT/oYVfHcVjL9J76bw4+58ljR6hxhgAlAEKIhuvXYKrPjnLdUtIw9TqyLcZX6jgbrphrWMHx16PtuACfdZH6jpB9jRLjwrA6iY3UXGRQzX2lhbR2bQZgB6/TJrVJiI20eRGJwWl2hC+iQj0FHXCZsZlG6smN1N72FkUNt1NSGE9U+XK2zSb5/4gWTWQB3OCwkt9izP/BL/9x6Qbl2bmlj+KRGR6Ktdw2kXCx3xoj+Q4kOj/Df0uebY+JXlONRAJrw5M6TH2gvaf9e3YHM7sXlZ80Lj04H8O1OPy7LI1av8d01KhlyqcgpKx6N/vNc+im+TJlcoBzoaLRyH/rBUo/eOgQ2uw7g8encYXCqodBRV6iliPoV68OoCF4IRj0fo7kNcvekKCLEZBOmZY+9sPH6NVYwDLAiEMwQtx2mxzAu0jfFDFxxzGsAKF0vHsTJ2+OaDsjzG2zVR5fLCF3wBBHEmPq1qZ4SOlbatDzZYNXZWCBF737AEXys88+D9tjpGzdtIXMDCoVnrFNxI/3qScFMm33sHv2Y0dasP1DmqlyehlpagJBNU0IjTFGSTR64XPFQ6XwaGKm/twvDd5x+niBCGNpUQqNCgzYXQyUnS8HNBeit4Wnp9/Vt/Ng2XXo7tLXf4gXpIm9NkGUeJeVSy9jPEPlh48MFboUZZim8CiR+ZZb95Zf/NSPlyukwkdff57+6mi55/DtpR+E89k3T5QTl+fLlj0Hys/+1CfKmffeK098/2GMZhEBJUSGRVlEQwAAIABJREFU+kFnO1wnrIGRzcAgqSc6N9Gvql8mHSQe1S23AwBQiy7Irsdp0n89x/uOUQ/Ms1B+PUKnraSr3aCJ653/IiVdh6Nu4V5sARNoAriYg4hsKSDLZRwJ82WdKuf84M03wdHcT5bXGefJBr+UN2/cL/zGv7jRuH7vs18urz3xnbJnIxCyaCENOaFow0nsstXrBkOdnBNkKljEjllIfyHV0bhCc1veXsxJ2a/yd+ktjEzTS7r3vo+guMvCaNCcYDiEfkV6+ZAIjlyfeCdRtxJIsZaaJ4I4JLkIbGWfaBnvIK9uUYoT1+aErupBGpUEW2XQjBa1NMdt65M0ShxtGQT8uAgZVqaJgI1eXL6htVdEFg67x+0RjMvdxjE6I6hBc3jv3u3MUaGGy5KKxkY+q+mIYjWibDob7okj7sGycAyFQ+yC7tibFRtJchm4RhbGFbJmbl40NYXtgghMSzObJ/l8rgidkN5EBG90bp0HrI5gpHwYsmigtZjXHoKzMlOMShqBlqHHiY5J5n+xEqdqWAcpN2opo1jFZBE0MEOJGkx9+RoBOn48omAs/ba14fvxu70s62KRvAX+YYmDvdrcUzZuB33df19pR71rpW6G2gZpctLfHzxKu+GFs2XUzZqkrJ/88Q9z5JfKI9/8Xrlz//by0Y/Q/KUEeOHtY+XCJAZ02ycQ57kDttBb5dgLzwJIzJT+XlK0ZmooGs91q0Yxpxp4hgxI1pNOrpvnDC3wOzXgOoAL3CYlJKwW4tFZaGvnyHwmuGfTQQYH2KHe6lKXkT9PMBTKoQAA6Sl7GQma4LzMkI3I9vHMK79gT3MZA9+xbUv59M//HPV9N73Id6KV4qiKhOzf/sY3bjSuL/7Nw+XsW0+XayffIpSiWktTUnLpIoiZnrgZj+5Yud16vaodcDdyhFC+hFejhNAuD84DF7WXD9d+EMfAi5D5vY0uuSxk5ZrXy0ekYPdA5xxRjYzraXBsW36XDHnkhSV4Vn0ZCwYPi+KWDby3bAsJtxqoEaDF2klFp5hPwkvzsw5sjnHwh5hg1bgkD1uM2n/KBDf1JaQ0eS2PP/lE5tGOS/DZu2krbIJi89GPHiYthBnAEKCsg5yNpa40qvBXw/ILAWA8wE60qi8fQ4ocWEmwsUBc8KACiep5P6dhmyiYW1X2xbhCPwTDc8/VOBF3jDR1nOt2PsQhRFt4DgaG3kMUT5WBWU95aPDMwXCpUj6fSQ2wqJ56WoxRyMdk8hJOxmTf56gzEFV0XWx4yqRD+VZB1I3qLhq30ajXUDGWZf5thkM+u+jMFwvZb70H9OwAQQxa10p9GRxfX5588W2+lPe+DJP/njIEuPTW44+Xn/3Y7WUdTvqZl2BsMI5y9yd/uuzYt6ecOPpUmRx+umxvoeXBe6yDGuU+g3pqoXUKmMZIClJ3gCPr6xispdFsxGrCyBdtdJvuwyqZpU6c5v5dwMAGcdjXSOPGlHKTKufYDZ/d9p7tmhYit5ops7IyHKMSayDLEWleJFvJRYHL5TYyJRcgyi566pnnAkmXe3oEEnDc3Vpa+OUHHitPPPCXpW56sPRTILsIQZbGJOmThaweNpjhvGkIYSpFzZs69asnixEQoxa/w7aJuivikIx3rExI22Vxe/btu65n4cIGJb1i66B1mtEuCq9wtZGCuucqof1cwOZNWCeLwxpQY6jQuGC6q2VvW4Di3lRM2WKN3ELe1HCcIb5RZm1cH6sRrMi0D8cepyYOlipDpnAa10VUdcVYlCXoA4FsAXr/+Efvpmfn/FbWOkatUL+CKiSFagTv5rJuAR7bAHLRNCR12mOzY9R4lUQbnzf/7KCtFDJmxgA0mjgQrU74uqKU7xeFvHTxHAgajXIZM0Yv0m+jSUYuD361PysGoUyHlRjLrR+pka6j8Rbr6nLKOzULK30N08P4Ui08/+w/W3PWSoNoyPOXoT9fRcRINoz1AdtnLaeWx+ws77++i7TutrLvlg/TM9rFGlkYHqRiZ68w//T8czjN6XL66NEydfzd8uP3HChP0QM8cnm2/PxnPoXePlLlV98oMwNvAkXwuaHl1UEJqwf6dxOhn9klFK31zLu1sKSDaDU74Q5uIzRiN5CIVwRqdOJC5URESQqqgsVUPdcpbW2I8ZCjtHjUyoyTSmquNogDkiEd4FdkBSKmuTxPZ+qZkktq+eFojxhFTBRwn99z+vuDxvXnf/OD8tpj3y4r45dKTyv7t6i5ZFFM0LgzQgm9O1Rmjun4x4QrfxR3obnmgbfWsnAWaXEKNY2LNCKks9xk2ALl53Ykmm+JYT3H8q27NLCQbJZO5eH2IIQjTeMyOoSqlDCy3sVUMDh4Ob4gapkLxnNMOzyuCCadd6HtlMsiZaGOGic1lFQ8jC6gyOEYJFtzV9Oo1MH3oBMW+HqMke1z0LM8UBbjG4F25cXde/ct1HVIuJF7N4Q3t4bxYUu4xdlgCNYXRi95hNZcEbVi5Woug3CSO5cJpDOKFEyZcCHnYJEwCwXqZOos6OO1yfEU8RxVnAUPqWAnbjUivEaW2zdS5bim7+ShyDm3lGOoyutwdqpXhbR1Fbfj583t+cCxKE7Hxs/X9i7XNoTURG5MTHKaOwJzuKeMZh7E3JIyzSXO0Hxu6tlVdh/6SNkK6NHctZODDQOGSHIFAuwbb75a3vz+g+XmbX3lDZrsb1weKT/9k3eUzQ1HGDZ+t2wFDl9HajwzI9+UlN30D6NqcJaNdA43WpbG6VGOck6Y5RINhBtSupgqqOe8klbxno7UQEYIsSX3HtDv4t664GKW1P4CbZ5RotggyOygbIsY1k3JNn9FMz2eszWqEY5yKByqw6ZmcAI/2TP0ub4b/coPRK4vfOfR8ug3P08TmfFwEJFp51vIT6MfZGOBF3JHkqt8RPpUhg3FWh8CX1FrcUAk0cpStwdhoV8XdQKfEdDjFsYtDjHu7vi5xmV95MYNo6KQsMYRC8mqxmagVXiLHCnR2BLpisVs/Lf0Fz+Yofz6mIm9LhxACJfyABIBgyBDeHd62BGQCfJoIf2LTpkCQuT3KGNd7fDiz08+93ws7EujXUfTkWuF3XD7LXvLzfSU1qD76ETMxwUTROfWAzbYOrhGs3gSI+6DfWJkDt2KiIj2lXIFjQZm7yzeF06k90AKmZC9jJVuJgVCz0Pmiw9KwIh7quSzm14UzZRMSjiPB1316jP6eE/4n6m69zJm2EzfjFkx5UAaa25pphD1l6V1VatF9qC3zmS5Fq3ij1Fv6QAzmsXCvcrIogMTaaZPwvY8zAYaY1OAHTPLAAoNnaVj096y99B9pXfLTcDbsB+4LxMc7otvvlZGTh8rL1C7vM7BvO9wZ9m09DZN3eHSg2Naobc2z3BnHS0MNQkdekUYgzQcRHYKyPwK9wFgu46m8Drex/mtFubK6rh/y04seJ2m4nwupyO8VFs38zoR7okAk0sCZZpMEThmOF8jgHlXrnGfAUFi4403yfvJfXMUSQm4nBjJ8as4gxHxVyE64JQ/aFx/8KW/Lg9+4Q9LM7yvDdBOGgiN6mcEgTTEYnIlpyPsboe02FfRVnChpgOncqqpUUYuikVTFy8f43AS+eCBAyE7pnFJ/WkSjsejm8p50QIbNeNKT5msgUwPszFd27dU+7PTo9ZNyk+HaCicQ1nLMh9qOht6acVzpjnwGpNUIUmeypkNU89oPDHLFUIvTEJzOJ957kXIvcPxEKROdUObaaJ43kvU+tDdt3FT7QEmB882hDfcE26dMk6T2OnUNC56Wn6+MC6ju94tPVxsV+T9NGrJxvaavIb29m7qOnqB6huKRkZkSOFOEUYzBoVyrlg74jCcGFeY0hvhww3dc9NAri5SOM+FxGXeM4ZLlaR2Rknn9QFnJiVNRxaIr8+uQojDW5sx6GiscWKoUrCkSil9P1HlCGdVe8D+GO8/zweYpy5cAAafZqgxUsUdh8otd91Dr6u7zINONjs/Bz/0xZdeKN/53rfK7XtYBLJ0IcCcdlDIDgwxNOyNEHwWp5jXMMwGaqqFsYUyfgEy+Zw0Pdob3Lv2vq2lgd+n1I4XUebzNsJgMVNyyaGvM4ZjcpTJrCmNhhgI4jfjUCSfxXW303CzpkGljbAqcQ2yW2CGOtg6Lfq9vHasKfaiFL/B2CRzK8Vwg3H9/he/Vh75+p+VRiLXFmquOgtAYEubrSqqGp28mdF0Dfg46VBLhE+lmEWqpNQEI4O8znEK+YYSKq1LrB127dxV7rgd6WfGLZyQtXkbdYhIod/LYYuc3jrABxcleYIXRkgNKbb4uRQiRELQ6gDkUD7MwUFPk5tGttEXsq/kX8ReJXNiwv4SXXSNy+jlqIA8yWuMgXgY1clw24qs+XE+92NPPImRpbd3xKVdHQ0Qwg09bbzHrQAKGpb1jGlCzpZ5YEXx3A98nma1IyLKUQvdJju9kpd2DIkvQYkm9xtjbJJrvQaXire3oTyL9LeE4ah3gkGhwRjpnDwo9HyOx5fLMtowzlgKzzMwYsSuLlPkqikfjsr6KdLeCLdhrBqNAEhGpcAYI2KZ6qamegVcBPCTdVraYyKLWXelYVnqeZ3+TKSLvhZvZYVoEFzi5+UoTjN9vIDBdYKittETa8OJOLk+T+0zBZl38OqZ0lI3WTrXq9XCeZLbKlk7wK508omE2sOjzhqeKyPn2ZE97WYUnA8ZUTtaHc0Mf6KnE0wOnQYeDAOD0O2KIO+S58shXft1GpQpH/e4meDhNY+T1m8gtexF28SySNzoGhnDCSYpzpO+ujTDlk2MCtk/jIHedMSOA91gXH/+nYfLk6SFy0x+bqFRuYJBSUUZIzxOhdi/U8JZzApLau0qEFkfqYgTIoscjsxFc3jRwToha7fbW4P1c6EqIm1WTowazBmxSJmsz2oHIrxz5REzIYoPUNuaHjku1+J7iiIqc+ZmDQ1FNNO1qS6G87VlR6ijKPUpQBjCu6mu3l5RSVfeDDncCBTugKRrRq17TsHgePGV18g8uD4MX3GSFhxHO9/XTrf+8F2HYIBY+ALmeIn2/2IZAsalQCXp0BlW/Njg7oaaZLoc/axoIqtMa4RzogBPWkk2qzIVe8rYhdUK39KVRS3A/6lPn4vFNaylhbqYvzp/HkIs9a5wsUhlh7WddSDRVcjd5xQ9qSq7qxlQoH9hTN7jBCZCo0SgRICl4ofWvj++2fhc1RvX67ZIJatGdBhW7jCOFLt6DWu6+PJ/gkrcI8dpQsuf0xrip5VjWg8g1AQJeo0xlTWesc1vU7HcQqkmVO3z2PrwTPC61F8Xz6CrcZl2BRzBej6TCzDWK/5K+hjorAHBEoVnuSLzwh6f1xctEaQAcITWqk3SxQwOPI8BSp6tu3eXLbCKnKBWKLUZJHc991g9yKvUvWcpGU6cYhUxTt0BTs+TztX7dObUyRuN6z9+6ZvliW98rmyoh0bCg3akWZrROERajctI4UX6MBx5MBo4cu/fOeOkcUk5cjeTBuZWyma+GuDfOBDol4sV7mCIT9Z3g01RG6vWWtW+pkgrBLCCxxiJUNYDUtyiL5H1QuhekAo57CZA4cCjJFsNxP3J25jzEgjQI7pypzbGH/QdjHIxdANxHspp2avi88ofNHKZOz/x1DOkAMzzGJ0xDBki9u46kIttWLdU7rh1P/0r0gsamDEOz600VRNH0qGsQQ26eD45gj0YVwtk3pw01tnYMiCK4HQ65D067MlYQyc7qEPVl4jbhNG1koa2KwGNJxagcaB0ibTq6hXIonj+2mZEpcJH1ZVXUIdI2sAhjVrXmsj7p9eNEZJctWNMiTVC9ocjE8HYq2aykSzl6irEtopOufWjxuj4gKFVdVm0oTX+4GnWFhmYuqVzTPNS6JVnp3fn+UWEjLdKFs8yVDPlBHQQce2w1TPqZeYSOWaksxqXyDJkbOqwV195p4xcYmMlqWMbKaY9zm6a/hqMDs82zAqpnbVxg4O9nJE1U14HZzHYGO8JoVMIyFzftBMdvNWWPSiVQYBuQCG63r1gXJP/rrq2gj4CVSM4dEujQdbpujlVCXIpg++xqveGyPU7sOJfeuALZRuj1Y5024KXuGpBN42HNwQmDSqJtIukg962kJQ2vcDb2LhVUkuEUHKrqSGOn0MPeschce3PLXD/tm/bHvSS5CfylXhuFszxQPOhZJ5fYV9Kovk+IXGVOnKT5MFq+qkPL7VH0VDhb8P0RULzVehORifTLsfjO8i7nZpe78PkgekgJLKaloZx4fVcnvDCiy9HPr4WzW0QqBDQcUQGx8Fk7sGbtjNJ3MnfQ/KUVhQDnulhVRG2bzIEg/skk9bWlG4n0UhELkOLHsNqhHXtom9T5haa0q28tmI4zrcJapgSymsUym93hJ6DMzoC+MKgYjMkU8uP1ObPNTYezkUmYB1jzxaBIEeCLbkPWGPLWizk5cK4qqMfRmWaKKT+gYjEJ6ptAKk1o31Osaa1hpyZOvtzAlrWddXX+/C/WUnEruusnniuMQNnAzs8J6Cw60+VbRC99e+1Jy9QrXn/O2tFyd2rTiLzfvOAJc+99E557wSL37kvLSzoc/aqg/u6gSxmC7V9p05JZ4ozVn49NqPy4ta6RndZuurfy4nEVmmG4xTIwNa5lgrS9raDN9EM38C/Ac4QZCaBQCUwG3VNqQXWDACx5PDkiegBP/fUkzca1//7V98uxxnz71gGpCAi2MQ0LBu5JqAcySlMlVsahUQu00YPcXg+oW4FH/EIGpdooSP3dRw8eXddXKS7kTsJrTft3x/bPhyt91cAgrUeSzzx9KhRuEZTM0DOTAP4ZrUqTPVCkxziqv2FGPGgUN1Erq0uuOmga3vOMvho2uiLSkcy9Wr18HKd6QgJ49YXfFaFT0TX3jtxrJxhQNFl3oSakAIzDVWO27SwDk2H3Ts2w7jv5rqVX7PPxLGN9CvrFHUzHJ85c/oC3oyFD0DrCsi0E40k2HrLTJc7mPyV89fcwhhOm9dg9NLAkikSX/IeW2l/UAM3N+GdW5F3ptZIt5+HNCIDRrSAYc0xlb3ifi31JUFqAYuzVZCNjqyr7HDkrQ4HFs/BA62RmU5W4EQKtXr40+n59xnF8ieiXVJ7dmmpcQYClKqAklxYEe8qoyDet1Y7xdUbjbw+30sHxVfuI1YHRehbZ+s1gcZ5mMkQYqiWb12i5/XW8fPl2TdOElU8h2RDvEGjDotzt0nmDsBGP6QFB1kjunNPOECI4XCeBTq4v6LKMfkKoWGOn5/0XoLgLiCR0ACvtJ1yZh3PUAmDemriSA8JLlLoTKfdluK5GkIm7/h7x8pff+vbNxrXf/ib75cz0J/K6LmyAP2pG7EOm7Qj9LvGmLa0IRmujjsooTX2aynyL5crxgCycHSjoBErFhoEeLQae5m2Y1COdDh5K5pnepQPKEGHaNSFMb3fzMyUUDTOvzNlTG6js1nC0cq3iWR6oDegjSdQ4rSxKYpKPO4/HmB8xGUM6lPkVClaH9w4D1G8mz0iUldntHzIr7z2KoRTJpSpfeoFXEJQB+Y1aKAOg7wS3hkzYCyrqCNFjEV7pikxdih1S4AHHiTV9LVrY6SGwP/0aBz370KyWRZ1G2isvLVWPGyL4qotzgQBTPD3NulbHPJ0wV7IFQCQuOmbg7NlE9rprYhpUntFXzDQBVO+dHpy4JZhiS8z3Odsmr+Dz2WqZRwwFYu6wFufqV9A7taM4W7yV63mzc2MBpNst/g+8W+ml2FkiSDG9xjx/A5tTDuqIYnBN60hiUbGlIcIXML3DYaJoJe/CVxV+8EUtKnS1UDBo0zIFDE32wD1M0t1cXCiPP36iXJuCN2KKFPIDHRzwu58pAbBE1S/tjHbtgmWUKtip5zfBs5qg9GW17K+cy+Y2UETGc4KTngVAve8EuaQdDm4gAitZWB4jBSRJj/Ppo42gE7KfqPPVGHUZVLMUeq1//n/+vUfMa7vfL8c/95XGHdmZ7DqPxw+DUYwQHmvqHs0BC7alMxIFetb+HuLeO+qLAprjlaigEaVAiyME0DUVXtAjp5bPtTN8wClP1MuIBflZRpY9bP0rv53hRRmDyHHUWaJnEasmtd1jsyGrTNi5trxhPnmGF0ByMilcvS2aL76kJSlFoJ1O6FP1QFOIXSLU3dpOQXdBy+unpsYQjF233k9ybMriK1097TCLWNPFk+vIXpy1ogipWrBj4X0mg3+WXQcZmFb2wD1NQ3WAiNqzyvNrUBlOw+xvZVRBYCSNkZYjKBGt1aclN1/j+7Y+DSslj7u2w5aIQjbNMKbS1GMOJg1NkUedA+n0Z3Byml4cTR0BQik62hgPjB7MzG3VdVM3qsk8ObPB7cm/KiRKue8XMRhlEnabv6qoYV+n8Z5PaWsXjfl2TJyhVBr9BRSRawKfhkFRZTjN96dkBQ6k4FapjHFond7idfbCH4Me18I7ozPlXNobRy/AKNIFv1sisCajsvftEOyQtTX2M2gepUVcPMJ99apZAQAGEuhTqWudt7N621jLKqer3Wol3Xu3VlGeO9lnHYzGhsznFPP3hSZSRuG1uMaKGF8EWfMtInrvf8f/Nc3GtfvPPBAOc8ihj4HwlDpUcCF2xkioONELpEZRe4Dmrb5xuc3PQsBexM3kR+bzfx7BwfHD9/MhxCA6WE84qZ9ezn83bG8TmDDMRWfoHVXGldNI9G6KjdDBkgQ6UIaXm0XlyPyklv9pRNwm2QPaaepl4fBYt/rUIZ4hKilbLG9OFe+qnYrKhQHV6/qZg3SvSk0/U4jTKLGusDD7l17QvHWqegJ0CDBAIV1rG1UJdqOipDB136QGiDiWVevgCKdvYwxuEvZTMM9ZslAMa1Uqs7DHSuLMGo3pwhk9HTyoOEualwtsGParVE1tNjCyE5p5A9cobNxYz8RemtA9Q0uGNDABC3iqVTpnQcw3sPIJdUHoUuAAmee1khjNbKoa6KoifiRQawysOTJXDefrIcjY6lMIr43naB/H4mmWUCk2JmoaohV7pgGGhzFrMf83lhiUItwNp2jPkxjDtBJkgCf25m9XAph+pk9pVxwZ6prnckaYaLFDMWSgjTjkwtISc+UK4zsj3L4Z2S6W5/RK3PEp4J4Ys6wk4fXyz3uw8l3cG3NErSd1Oa919nMZwC2lWHbRkCNWea4hriuRnfAMaluC8kzMU4k6yCitVC/dbqkkfdYBaP42f/1n/+IcX3/u2X0u39dOngoym9NMTqhuow3fQrPuczGiKAfCY962LnUMAIhaL1M+p54sC2kTzEkSUTQ21tk3nzwABPIzCEJOsheFzK1rou8O/UKUz039bdjJ68Gx4HMJdSZLoSsMF+ZKuoZoWWRbrZLKhadpICVhTBMSuiCtVF3K3mdXE/u0EIKgFrGocgu8mmZHOuIQKdOHQtFJcERl5z3M6czSaN8BKaKNafNW0GZZQ6qIyf9iqHANQytRq778uUhdDcuYdB6P7IIpd6CK+jnjKQtzuh6rlmO2owL/0SyuLYWDt9GeotOUJsatpHrt/O7U7pe9yjG1cODVWasDwPrY19VKwRfuXUe2jQR7lEtTeP3SBEBXNR8WFUKgN+XmE0S6pZSpnFlKpbZQSKKblQUnFFvxBe1t1TxPX2XilUfkSULrzQwe1A+f1NF/srDf71e07iijqsZV8WrDCRR2pbGbN3Fs9c4q3TVCBa1lQwU0c9ozyWkb8N+1SUhtoAU6wRh0K8v8P2q78q0GEfNaWBkFkObLNfG2JCJkdWRToOkxWs1YM0NfOYG7lMHBryR7GcrwFY3jpnOY0TuNZ7hipLtm5hAJ0CM87k7SS/7KGs6yZLWkbE0abQ4+onLqBozKb8AgeCff53yyltTI+7+NqpCg9/5q7I2eJ5CbSRY635YyY0zeIElwq3RKoxLr2HjzA51FV282TY5NS49g2RXtfL0wpJMd+3oZ0r4EBw9dnQRYVwkIAWnlnsnqGEE81BUXLjYN1VjZmhYuWWllo5mmgiZExROFrwP1GUBQ1evlREmqSXrelCi/2BsMSWzWUxq0ExUaOUzKjtwBYb2ZZR9ZgADPFS7d++O13Og0trOFCDY0hhLTL0CRmzbikgMns8zeOnSFcALtPc4EJJ7pXZZKDeRmghIWORztyItSxgiJ4FjjxafZ2Ha7Z2p+NtlJOtRZx3PiYHp4Ye5jg5EVbZuBaWksdm/dRf/jgIw3x9wexVrbFP4Sf0Vmz4Z7lvhemW3cBr5HRqPNZkT3hKvvYGB+pmDSxKQ3ZELJeJwyPmP9DFTskj70KRIVDeNI1NzDcw01RSyMtSopzLdy+mEJAWE5wkoPHmgyT4xeFX1tn82/UxrCpKAIFZuNU0ysZohoqxOZEhkXgsHnHXYoobmueDwLqDKO0X0GiRdvHB1olxmSHICnYw1Io09RftlyyHZzl42PmcPP9fLGe7BYDppiTQSHJZd3EBdvODEOWeld2d/qPj2Ud7IpDH6bwVIm2CQ9yiDrmtE0n/5yFM3Gtevf++hcu6r/7m0jCuEycZ6Ui0xJqHsBVR25pCzijTOCzeq8KLBrfLmV4TaIL7GzVTkX+krpJdlH3CoW0mBNK4De/eHMpKoWDIxavy2bMDplbLuEp7NJeemUc5vGbEclMzI5pLnhQAtBBCiXyLEzPWESKljMHpV0wy+V+Z9kywLbpAbJkV81ri2abZinEDrO4YcuZFbEXbZCPSq1bvry6UIzpBpDVJnlKXWeRi5TOivsNpneHgiDlArKZ0yZUarRkVI9dqRClm7JIPeXx5SoeSsKTicHBL7IzMzbA3hQbsRRuPqRevRfspVphP0/v0Y1w40GrazFM71s47CaMT2C+PQhgHkwUwwwvQ9x3ass4DLIj1VTda1qD63ZaLYmlobomheCxG6d8NmHjU1KNSwVf9d9VkNVMMNwVDtI6NU1G7xoaw9k3mfJ0vIOyNSVcClVxE5FASyJVIhibF5wLqNAAAgAElEQVRStrr2DKaihr5EZk6mxg7OhtRbZDQ6CQ0s3UqweHTE1E46fJ2F5cqKFD4Z8NzweSLaGDD68OQixAEYPSiMTeLUnE5eA2xy9Kme62/gddr5uU7udyfG1aEWJoEi8gNHXqxzVD6zMo0JhwYc3pbIgFQPm+C8/O9PsMTQT12LXP/ng98tF2BobFxERRYP7voe99CaJklxmufBr+pu+Xvx/RrilLND1dAh9yRmh8yRnXWSoc6b2OfS+22gSLz9llvLnt17iGg07mrIk32QgHWzmI3eTVVrJeVJulNuibRZbPRysfcEN2iGG+Sh70a0VKTNPboal6L+Kw5Ykn6ZSsalY8yuAmpQOIcHO4cHP3ueLSDXLgX9SMpRt7k2f45ah5TQ/oWaFst4RSHb8JrYiytGJ8aHQwPRwtZGsLxBGepC/TXdkXTAslRMw6oiXdQzDlg2dYOiGMRkaVSyGHKbRj0PtgMwyPbPBEwZR/B37dpdDhyEmb99Z/AnNTCN2Yecs6bxitWBNhuoMdx1hA5cem/tKXFPwuOncZkxGAl64OXtu+XO6OOcPX4E8Uvk2oD467g2G+k28UxBE5L3MyUjRzKB6XcNrg9788saLXIsn3HSpGKSoeIv1lLNAEdMC4OBrNHm50giQZX4SiBwhzLRLIytSj/DyPKF4yzG+anOUThpXlBmhayQZSD7uSW2dhIsLg+xtGFshvku5v3AFBbdU8Y9lnTeyHltVoyIy+kj0nVwfZTmBIsUNHKcSUqfkddsITij9t44n7/59pkfNa7vlcHvfrnsbaZInKT2IBo0UAg6CGZqZfQy5AaEbcoRwp1Ze0VTMmqlHD0xj/aDB5GVf7fuCnlkPnAfPYfDd90Vi/Biq0ikTBUqyE1RuyEeTAW5xpZJjEPjEoKXdBsGhnF5Pb1Ijuk5Yok3P2MaMYfBuS1DtdQlIp7XqXHZNzIl1PvYFD959jQFsSqtsEkqbp89JocBRT5HIGrKUpnm9ZRHk2zs4Yx6MtjfSjRT/CINFw450j4ip8makcnPHA4kWRyRwFmfhHHZv6x6R4Go52h+fBf3SaVhx3pcGdTAsu+ZKVeVIhuAER84uKfcjbScC7HdxtFaifGslx0jmKP1Xw8hhoJ0VmFI0XiuAIGA2H3zbCK7YauNhncz9CtBoWXqs8mJUdJr5J+5OOeXQjcd5xtgluk791g9d3trMefkiYi08YPUqxrDw4OYzWrvS6giB2cy71GWbQlyCRHFWl2MLECzwFWqaWvpU0L1UYs7lS6xoCI1RPVvBNdIKx0QP3t1ZpfI6fCTpI3MyfHa0yhWjYLmWp8NgIpf4WuBe2KDuVkKH8+rgyfa5CII+bOkv6qdtQPvt3E/mr1+02kdjVEVh/VbJwZ+xLj+9qEy/tA30IAzd1Wzgsaxqz8p0OQPysiY479r7IkaiTZGzaMOy261h0jxR4tQvUt4AeBxaVArRCG78MqsKYa5fQcbEWVqhHGF+07DiiNGh6ZqKJoWmhJK8/e63Jxu5LQO2QSi4/IE31sDdNWmXwIFpjJBqOWbHbV3l5U9ClHCEWajTp45CazNOEkfFBfPY5blUWs49WwD3c88hUa9kaSDMXwPo16+ic/TpNQ1T91+STWNlkam5+UPejIZHsE68UBFkzajiytRg4zrQRKYiQ+eULf3U2dgiidNaxIi8RQGPjtDg3MikdrtOzaUe++9G0m2fYiVgr4CCTdjaOuBhe0l+Ub5Vr53oq7RmI3UKvuKOsRgW/g9kdJbE8kNpCaxLhUd5XvUBgkvbSrE94rYxeEmAjYgmjk1OkCde4Fzoix1IsbZl6pgd4GIqKmDwVQZV8UnrXFK45q9DoGHZJPE3YiSo5qCrmounbuOImbU4nm40TJRxOjH1cCaCIEaaPSRcg2QSxx13IIfAmROtVNjLTPCMk08uAzt7Sw19CAI+YJDmfxbI4QCP7v1lVIUETBwYB08W5f+2eMypXT8Z41M7g9OXbjRuH7z4SfKxA++WfpWx0m7bBrD3yMdcgGYXW/rqzk5WpFrixSargmHO2r+/ofVYwtmCFbYbNaBtKh8xHu7PM+b4EPdjMbeYcQ0d+9EqQljDCZAlObhvsKIjYixwZB+hp5SLcO4Bp6SYp4ukpYA7PUIsVuP2TUXqo9FedaEPgDRIcc5iDxSi2YV6QSmn0Jjb3ZmDJ4gzHUikbWFT3+VBxDIIpF4iZxcUqaORoZ79ONMF4TzZaCoZ6GRcc0SR21iBiFBD2rECj5mVh019WEdjzcm2Aw1A/AbdALesCqFjYPhYeZ+zTPT5KZ667LxMZwM3ra7u5nNkneVuz+MIhVAUSuN/0ZSVCk9MZkc76sBx4nOVFukr2ptJP0oG7pGu4BCoj7UKbi4ggjOffS++gzWUElyA4saG1KaIkVEInty+BypLUq7MNnXVnOXdLRnbOfqJIKZkfVwzbiujxQF2FHJH+jhwr4zmsUHCIdQc7n6nzTUKOC4zphIcCDUtNZay1RXFJbnVGM1hsOMGiwdTG7CyRrf87HERcUUMod0hVp5lnM9MjEH0IUcwAhpI19KqTuZWBf3BYPjfrVyHc2ed4WWLEcFiXitBy6gPeN71mqu/+ex58sQTeRWJLEsAlycPAdK5sLxGAwXQBACr2gtjkq7Vd3QHQCDXsMPzYN0dstDZa3khwz12bAuH6SDhTY0WX+KEtT+fbtpyPZH47TqmlxPDWKbpQchNOThE2owfJfpmQ1jay0jUqwCwvDU+pOoGwwSe0lGL72YQ4q8voxp54BGxljOh3G1gvbNowdex2xWk69DPr8ctBZHaLg+1JcWYFqMkCqYJmuYAVlz/W7HaLaJHOMj6gNSo5KLu/XSlCKOrP/n+8cB9yx4kIxelsOJzCWXMmew4hBU080xMOqGGL1+FU/FHHTM3hMd2zQcTzmQ96CZf+i224lezMkh0Wz0SrpSHtDgBUbxk+PqSYCt4O+IahwsOYf+2W+tzrKvYXtjGWczgpMd474omybVzJ3RQ8w5jV65yIaQWfQCm+DySd1CY8JyIMCNdCyrwS3MS9C4sk8W5y+jZWyyzInsiFqVYVkjhzZLdS/9PSF+r/P9fpzPORcY5vSFTkqBo9BgCSNLeUD/Z10fokTxXMLnRKBQZdkoHUiuvkgFeuqzWVSGh0YXyuDEPCkjPTQayLMuDIm6yz2Y8YES7fRccz7eRvD0BuP6rUefK2e/9qelc3EoeG5zpkJEiblpc+m8mFivGhO78u1gbzhwZv9JbyF6U+GqUeQGc8HPaVORcQKZ3fZ7gkSaA4AanChiP1HMFTZdpDbRaPR26pXiupO7FxGIu+G8lTQqDcsXCsRNkzV15Pqm3LAi99F00Jzc9MHvUV+Dn1FvbxDBf1FICbMNDTChJ1ERchwBo5yE7iUyKRqnhHT2uYhybFiRae9JNO1rBWygHcXPA2BUTrbBHgkHO3pfXJsP0WuojtB1Q7ImrTHX0wgSFIiAV9UWUWNkrhgGErSl6AUKVtmc19uzZJ2BPqe5b2f4cNOWXTw7GsxOYEf0cgI6x3fyYSdYEHVWBLMEUcLuhKX9bw++l+G95X1jqBWnokzcGGPwMlZMHV0U4RjHFWS1T771Emt+kYIjkvZ1k7VAC2PFW/y8H8qGeXwSo1cV0WtpqmwQibP5wSOAZl8suH65Yimu3Sger5H3IFyOaXZ2AqqyACCIdN4fyewhkUfPXx6mBB/iuVTWXavtBeCihozo5ndpyD7DeowPLiEk4Sl6vSMAIRdRiTrP2MmY64d5SOsrDZh0vGvlxCWX1X8gcv2bv3u6nPzKZ0sPWyjaWNvqzifrLJeHV3E52PCOqwujC3u7vtRGaEwD8wGym560owZ1ISIl4tDyge1FNXMg7a/4EeUD6vU1sBZgGJfLCXZ0I6wYE8EhR1YjgXrz5ailzoQMd6d7w3gjWqplQOrkpnVbBxjZir0ac3PrLn56iQOp+MgowMAUHX2vcx3ikkvLU3zGUUAXRhhQiHIH0/rwpDgYt7zo1blnOfcji93hPZEjc216X9wrMs4AMSJ6OV1s6iA8bhSIg1wDK+JchrOKzfTWWhqX2w/yY4QxOSof0Sb+wqZ0pkfhMPCuHjhXFemwZAFbM2zavLts3XGAyEVEj6UZjsI7t1SbjTNCJv7mWY8oUt2fWkQJyBtj8947KZCRNK9D0oVBL3emwc1Uxz+eFzuuWex36czRMnSJfWuTDJ8us/IWpYwQeuVP0fyNelqDqLUKkuWRFKrU0EpWfjoTOauRcegcjPiWI2GkVcgz8Yy5rsgZq9dxRRPsHeb8YoFINL2F8zId1qm871CqiBMWWPEkvfcfqA11PEuhE2PZY4nCfeD1ZgHSJkQbMbKLQzhfQTSb3oJSGOTRa4kdXE8Lf/17j5fTX/1c6S1jHBJqI3ZmLTA16uE0pEoJcluHBuM4hPHTlNEFAxbdIVGVLiVuWuhFxGQx6SERUK+gwUXbx1seyrzw/KhXQoo5vD+FIp6yixkae1E2YzXkkG4LUIQ+kuMYwbnL2i89r515N4fMBodvOYy9QsY8lHo9SJlD4/Pl5bfew7N3lc0wMBrh802MsytqbpDVnbCgqbNauJ52mRg8iGmiduTjbobEa3uo/NwtXEur/Q68nVSodn62gfdo0vgDqs0eiBEjiK7hGvz/HoxE1EJyrpYayayv+lNhXMFISPAgFYiZdZIkh2GFACk1qtxMly8IOqyTCoUKUi8aFd0wOJRUVtxzPURWo8YMKbPeOJyWTiCYHZkmBZuQ+ycgVVMI9nDH6IiegF/+m6nTUqT1cjNhkUtojiUQhU2VakZC9AbqHxo4Vy5feIeB1LP0rR1/MUXEWHQefHMYd9Rr75uJ81neCuNFuj1/acTJ6gjJAcuKWiSPf9doMoeNHh3vEffdKMazV53YUsELjEHTytmFBouNZz+LESy+Msz52/VxJ34uemWCIJ4l7xP3MlBX+3ewM2SzjRN8BkkVR8lsFuilec++9NSPABr/8ruPltNGrhV20eJ1pJ8sUkQbTo0y0upF6qxvZLTbh/Dfp0iZ1K8IihIPv0pAwsPlkoPs+Bu9fFaKsngDGtXbMKcODT7z19rYRt4khV3U/esAZu4CGjZamevL7HDOyQ8Y/euKOqVxWQOGDEBtZEGvpifCgxNLy4XBsfL6O8fRT2DhXf/WcuvtN1NHXGU5wwn0vqG5uP0wcnkNhcNDKqSRGblGlZizVqH+cxC0g3pNGDrmssgPowbjulXuzQeZiFkcUqk/VRRKkqqoU/7u6UgVJT1wlT5pjCHzbf0gwoVxOEJCRJMqFcblmh5IvkpnrykHBmmnoZnRClbjdHT1xcBlC3Ngei2lGgaQ+3I4sIOoJvXMPpP3UsmGmKszZfNAxSXVUrHwChEFdDI6UWf81Llv5Bn4j9Z+3KZSpwPktTcyBe5znp0aKJODx8v4peOljvU+CH1EE91+Xwz8xHuky1mnUAh/otUU2ofRd8bgrBlrasE6Y685rNSMJRqI/icONlDCVKoKKThTP5yRCxaTIpWMk/g372l08fNsRPSWQvUjEdB0rzZvFtQ8jVDQK0Ag0z9rVDXluS86d68/Ht9a+d8++0q83/uR66HHyokv/mHpdEmZaYlWK2+QH5C+ZJNW1EwyqxHEQ+a/TzpMWS3sDik0fZupTmj0qQTlflkegAIq3DiZ8jaX7ZloUKohBXu+0piv1d7RpZexHo1fJIfRWlDVqQPqlMKfiT5lWlgTDEmqFD2xYCRkraYnWoZXdgFS7TCHrB5lpUH4Zi51uOfeD5edu7cjsfw2P0exDjNlmIayKGM7h7MdoxYZ8sbab7NhLZtCf+7IiLWWD9LUxe3wzrIFMyRyv0znYtpX7Yuooap+TYb3/ApgI80qwI74PaNKrvjx34SdQaIAmtwAqS6kxF6HK13dpDtwOtbhwfaeLWVTPxtTEH9pRaPCDSHe+3Mo3l64OBD1mqmcmuddyMW5htTn6QGPCBJMC8knavA7YZ5McYV7PHDS4cxenJj2vyVxT7t2x3qOCNrUvq209mznOlS8JXItXiuz6GIMnHynzKGRUc89Xr/CAj6jcy2SWdtwr5b40sU4wxURLuJknhNbGsHosXdoDR1BK125HMRIN/2f904Wia/Pd3j2ZNhIMwtalY6b1wplLDOf6H+RHcSER5XOmTFEopF1f05rCFpkgzoAoGAl8GXwsL+KE1w0gvLe/9N/eutG4/qNR54oJz7/+6V9ho3q1ABhXFE8Sq4sEG4V2GeHFtHLAlfD0iNMO/4RClEWhFVOzHuGbkGFLMoVjK0UGmpslswxlTg8XKB0ImsVvaiGdx0irrrs3lhTQxkJbrj3K5BCXj8K8aBj5diK0TOUgLluU8Rp2MtD7HceGkXnmwuwTuhhp+/584zWtHaUH//Jn4jG1ODgAMOVLAM4geIr79sBO6VTgEVHws1046UUJTUTdZ56Xw95prNKALCGBu2RDtJZe3uKhEa5wmEN4ZQEmCqE0LSiqhUqY7LpGYW4njy+rMU8LOZTenyBIL9HOesVakTnvgQP0gh9NbJY4OQ25KQPAM1vK82drmlCT4L3N8M4evQ9lqW/F2BLM7zFbTu3sOLUUSAyg3rUstBPFyULvZIAiOBxunQjPHwCSi1kEDnP5B7KRIqdOtDImhgoZIS3TK3B8t+3v6wyx7fSDFqsvB5k8Jkr5/k6C7n1HBy8wdDMABoLhxKGFdE9m8dGpABgTGS9fxqDDJgwML5HpxPP38gaLj1ex/Ma+E00xrUCDaGKujoBnbzZl3WlP+//grBQNZwjMNbQ1PR/YfDhyfNLWlX0DI2Gng+uW4e+KHjG3/73f/T6jcb1b554ppz6z39QWifQ4FbkhB5GIiaZBW9kA7xCm6om2QNZM23EYNSnGIVTFQ+hMi4xIY0rdj9FBLZuSaZEGJS0qKihVIdKmDr2fIUstd7Tpl82HWvsAa82PKgplqyIgPdTBNNvs7aIG8vr+SGvMMN1ceAq1wZ9C9ClCbqSy7cbSKM2b9le+mCYD8BkvhnBnP7t/fAOG0n9RsoR5rlOo/DThCXYnLZ2NEcXzIn0gvvhNa9y2GUAhAiPgp48dJdUb1SqW30QKEVVUycNhQcedWZFeaqlgR7YjFY6sWzCm9iEHEsV7Vz3qFGJMjaKTmKo7S5vsHmpp+YFdBxLnLiVOoypsae0d2+N+quV1NBU1WgziGLRy6xGmqEJb9htYRK6CTDJVklf10aQPnT8gfJ1CDkMm6RWo4HRL0Z3SLXqXS5BmVDP61pjeH9dAudhxZ+VxUYWGu45VJapxRa5TiN9J88cd1jqkCJYmbpSJgaOsQvuCFt1rmJ8kA3U/gjjiHMZoEtErsiWq6Z0OGYFjRKkUQsjblIlE+HPJSJp8zfZ9vFLWhPnxsazdbk7zWqN5gRUar/S4UXjOloUnil7aRlkovke0dFGSn6v+wmk5c3wulEr879/+B+fv9G4/u8nni2n/+KPSsvE5RC3dHAsWNYRA0tM+XYDNNjrspHrknDf8PqcFH8v0TYbhclU7wIy9yZFHeTAm4hipIxuNtRAEiCIdJHvt34IpndM9yar2ltVJU35wfUaVaiO3JuUICJj5QRCYYnXPcMK1CtX5f6lZ7MMcuGBuuztNFtvv/NweBzrkZ17d4eoSSsHRvj6CptGLrJmaBDZNW+sRjmESq+Ry+apwjv1nPBmDHIHwIie/xjrb/iAZTOk343Komn2kV9F7hoORKJq6ExEuujpCR9ZIWi5WC32oVXGpRqvh2SNGTvpVhpwM6z7VqeXef8aWKIQTDsPuYU0dn65sUyqsEIkamhR2g0ZbqD6GE3hRoimCs+3gM7arhlEg/4SSzfGaZSqLtXXy9Ltno2xC9rDHm0Dr5ffbXcMsCdsFL5lt2t0MMoQy5ESxA3W1SH4Ts7K5khi0gK9yG4cVzgAfjZ0BWMague7Aotm4nwZO/tOmTx/vKyxGqjBlHGdUL8k56rvFwc7z4AEBj1JqFb5JZ/PhnaIlFaGJWPD2Tl1RDw71r1cmdmPr5GjTKDgoOGpjZ+po0HEl4/WjwdLBxqN5jx+IZtGMPFfQ4eEvw7FLJ5RjBVZ/lTB6Jd+94kbjes3f/B0OfWl/1R6F/iQXEcNJYkeCe+wxcjl5hBezBQjt/zBP8PDDYL5B/xdRadFLkQlI5c6m0a559hayOgWKQ8XrpiNhyPVelPHz0gkiKGB6O1lQGcd54euuGr+bvFoYSmSF4x5XlvOHN8XBkoEHAGAGFY1mFxJXqB1WYAMvJcy0beg/LvvwP7y7tEj0WDu37GjdCPi2UUqJc3JG/naq68y9v8KAEFbTAiPo623Ho+volM/FK6bDuyL9sEFDPEUGoJnjh2DDsPWSTz2RlJKHUbKgGW/K3iHgSQmPSzSxkgFNb6cFA6J6woACfBHTIP9U404nCZXjxKBJQkH2OHhx9A3bt0aK5SmaHi7mG7LNha7syzuEkpRk8yitQhA2PSkL5agBcghxtONw1xSpyJa2vQAZ1bLpfNXygD1mfWj8gxud2k3XZdlQSrkjFvsu2YWbgPgxdXBcVg8U6GcZd1St741FuMNwSBph/u479BelsEPIt4JX5WBxr69h0od/MVVzlEvalqd3gehfGStJ8+9hsouSJtDnVET1eqcjJ6mjSoqxFS66aJZkP1LWTFxRjLFy+mKlLrLe5wN7Uwe/f/Zm619v84/F/yJI2SrKEoO/uRIVSyawJAC+HDEyu+VTuc0u0bJdWhgsZaJ7/uVf/f0jcb1Gw8/XY4DaGxZHeWQJyMiIg0P2NRuExoVGpcIoPD7OB17jcBC34UNC3hEDcgbvMCXI/170H3T6JSfCrDB3lM0mIG7XSHEAVFrPhySaZNESC5SdnsYV/QnsvBPEmcWsCYMQSFziiKUeHMM3NsW8l4c8Bmi6xgOIFRTJd5KNLXHFjXkKsa0hZVG99B0nixHT4AWIj2wg3GYHka5Na5OeIt6qxMnj3HTFhmOY7Mh6ct6+mG97BneyJcDperpd/H93SBljz/0cBk4fY79hfVl3za2uWBgPqDsx+hYDLUauD0205kEMARGAkWL1DDrLb29HE3Jve6jM1o2Y1RyGoMZwD1yYG8D6W0D6foYB36F3lYzzW/JtyKDUqVGiN7zHH7pOk0QjHVgsZeL37dQb63Re1zl5+oanCpAAhpWwhhCK1dpDs9A2lYpq55rD6MOHqi1NrQ40qAN/TvLnkN3EFGIUpyXSdftkh5an1oPtREdB+h/Pf/o35UDbORcpSbrve1DpW4zU96s9WniM3ZqZLREmpycvnqkLFx+o4xdglDNwowVls65ZFCKWbRdPAdRk3lest4S5Ahl5+y4G1fi/2dC+D4GYGqYbJg0r6qySmidc64x5ggQbQfS3NSDz6UUoa1YAR+xbkoj5xU0uFRBBsGNZYv29dbKZ3778RuN6zcffqYc/8IflK0FkUnSQtOtsNBo4DFIRornEjgbu2rES4dx3EEExlH62ViGbcpIEcyFbMYrSmuagUSrIGfMZPElPUQDdRgx1GlV4tEwBEEMsRbqQsWVj4nmYnBm/OBVuS/8WiGTuWNLKDU9UYhh8vrC6JPMeznPo/eWSa9Sb8K2LFDbDvH1vg+F0bz21lvl/KVrqL9uKPsP3gZbhCIfdFRAw56ecHszvax1aF3wKThYsKfZ8zXDWtB+PuM2dBivXhgozzz6ZBm/Sv3JcN4GUMndiPEoTBPplb2/KK6svlONKTekOBXrAzNqKejpf5tq5Q4uicWNqEMZrSzCbcR3kJ53IZXQBTCDhGyZBA5f4761CTrBEHEpnQ/fum0eCtsoRNQZ+nSNyD87J6ZO35ToGK/fu30L0s9dNIXRjajvoaaD/SIQZQPV0R6e3zjp8SRRexHKmIddxHKZCEl4LG29W8uW/TeVFrieC1xzsk3TgV07e7p84/N/Wo4g+rOFvWwf/rlPle0f+URZaN8KugiUz8Fu5BC3UR30drrdk4/DrBaTh2Xy4pEyfvk9vs5So0lR4/0EPSgLot/Ie7kx1ATNESERwNTqSF5lHJ+qpAitwzC+RGGvM/DNgITsI5DYT8jviKwwMvpMF2tQfUTEECnNjaoLppduytFBOi/os+YB/sJvPXqjcf2rh35IWvhHZXMhclE0R28GizTimPM62qA8mmIwTugqgBg1FR9onMgUbI3g9+ElOQDbttFvAdWzv2UhLDVpnj8La0vqdROfF2g0kRfmL//e4UDFPVOC2WiV4T52ckUebp8i0Z34MrpFhEtaTOqkGxHlQvLahPKkL+WOZVcSdXWxceXOA6RPsBmYNZvACB998pVy8twoLIet7G7+EJsLt4H+dUS0bo+pZdRuARZOnD0GY5qmMyP5e/fvYoBxaxTAp4+fLo9875EyPTbNLBCfgylYVXC3EeHcGa1xiezF6h9rLR6cM1I2lTWuACwcMqWOMJ2UhWGk4HlxX/h7IocioRJ0ra3mnFkh9Wvt3VJWXZfk1g7upzr3sQ5WTiBkWwUxVbK8gkLvBPNLnfAPN8GZHOF5XUGtd/NumB279hMJN3C72cbIbuCQMgsjyYJDmF6pgHnYKxNuiIFTOA+8HYsQucf77zhc+vftYSdyal3UE+kXOBMPfvkL5YVHH6dWJfJTIvzcP/61sv3u+8qsWydpaoVOBtcr+bUNx9WKYI/T2808yDb2bzXOIxk9fLYMnjteBi+eKXOklpJjNVzvm20ha6uY36v6YB5u7SiPT40qVUMhtbcajSpjm+fmun6LxsRnCtZMfPr8c22o9bp2ohQ+IxbnVZEcz3YwlIKF1FJ+6Xd+JHL9i799pJz9+ufKxrWxGArzIAREajeb0Kj2RSyBw6MPI+IyyA2OLfa8iQpLfmlE/r4RrqAqT8uAHkpEK2LvEJmpmV7Awr4bsRpH4IN9j4fUcGI5gfJnLtIpAXkAACAASURBVAqX3cFr+97B/ogaS3i2mk41/63YGdE9j1uVv7xyjWue8G6KKpIzAfvCrr1SY3cfpt7ah1HU0Zi1rkGP4tV3zpQfPvs2/Yp6eHp3lJt27WDid1PUHbLp3V6ZxnUcwX7qKtj8m7dsCMLvEgd4htruh489U958/d2ywnbDzR1IoJFGdnFo+jduCAaH6a+0qRgoDYYGwA9RIEZXlHPmd9sSISvNV7NS4HAf65UOYIq6B6JzEwDFOIuIF+qQq7vpztLEorgZDpK2pnqww4St8jgt1jgolvGCDYsU8NdQSJqj8d9KVB1CvPIStfKtd99LtL6DMEfDmbrLdDK5frWbmR2nrJUzKql27H6AGcAgN7R0UmOuUZd5DbYNWnFiL/3tg+W7X/0S6R2jG4AcP/n3/1H5+X/835VZEMZpFyS4GZQa0UPpazYCYsS95tolXimPppGS2/DM6bdNj7AJ5d0ydIJ+2eQAtRH1rzvSwgH7KQU6cmAxa/jsH1ZYbBpItGEx6oShI0JFO7VCmnPWLes7wTSNX+MNg629kiKlAn1R0wkIC6DwJSuoamT//X/3ZJ7DGiv+1x9+vAx8689L18IgOazIVYIavrngxAaMyqJ8IxJm19CoENZ1stjoM4tHc72q0tJGrr179wTUvp4P0snBVFFJ+DOGHgnBIiyq74rqmSraA7N3YGnSQAqmEQdqKMJj3qtWQjY2uB4XDOSi8RDYj18VphjlWXok1aFCnwKPa0S1EJ9j6G/jhvbykXvYtNKNljzjETEJC6o2MLZcnnzhSDl5fqjczKqjXnpW2zb1lq2bmRezX0Tq1IRC01ojzoEaqK+vCwdA85A+3zwp8Qxcs4HLo+Xll98tl84NMUgH9w40sX55smxipKWPz1tDCgUnhNMbaXm0cTgp4/C+qGUpeMNnjhklF73xHKRodW2gDwWo4rVOYBz17VvKnls+Xtr69sDQZrSHh72AIS/SnF1htakrXl2VG41nTpRT36JZy9DZJjjsQ0OjAfbYaL79jvuIhv3EAQyLhQcrARhV9UukSWloeVetdXxOtZkt/ptrkhbldunYJora1NuPP16e/cZXytUzJ4imrWXP4fvL3/un/6x07T1Q5mU+WPOZbcRsVa3fRwSLdUmJFJuyBO3KA2/rxj6hOvKTg2V26HQZI2WcgFmzNj1ETWjUT4jefM4msnWtcnlZZ2lAOmVr3w8aV9ZtaYI6kKpZzF9ab6vdUZv28LoS6U7WSHIUk66VGz7d+OoURim//LuP3Whc//aHz5SRh75amkYv8EEgXWJdMStDjtlLhGpRHoyDugFptItseZgB1NhCSiRLwIXgpobuHLYg3IT8lJdrI7aF6DSMroDac1J4rLGkzqgr7wdbiOXifpDsIcRuYAf1qlWsMWcUegrvs+yFlT0CgieCJAGTBmyarQNvk0ZrT8MpVcP2JNJpaijeffgQKGYXHk9eHGmi9QPy0CMsTjt1ZaK8yqLrTagrKYraxXVuCHY8W1kQhKnnkE44okKatgc9O3wOhsViBwx3Gm7Z7Oy6cvz4lXL6BEsSiBRdrmJaY4qXOsX0cAMKQj5saYmugW3H+IxkTS5mwLjqAZKi4cxBWc/wXrvgTjtkYd24CxWJui6Nu/XwJ0v7ppvLcn1vWaDxu4BxLaorsco4vp8J47JmCz0SDY33iO0jOiYiv4OCklBbWtmQiQy0CN8a6WDQqDh8NeMK/x4AQGVeenjpSRhX1OOR3ciT1O9x+HgGrz71eHnwLz5fVoevRtp76J6PlV/4tX9aNuy7tUwak7gW0+JIjQWljFv2kHxuvqZvam3Df8dmFM7NrI5UpBOHoaZmF1/tOuSRC2XywruUaG+Tjg+QQZiZuJDdtDABogTKTLNlzeQeaaOz5zPZF9ny8VcAT4F3ZJM/yAmh4eIMohtsfBAS0is4pEInvQtG++Qr1pVP/9uHbjSu3332hXLlgS+VllH0JJxTkrIe9xVZYJYoL+Khbdda5J8+dTpqm7379kWUmWTT+dUrl6htxsNLRq9J0MItifxZtFAtiyXpNFywwMjuPbsCwBhDB0Pe2wgMihUerHuBHUoUNZS4q6SZBmYdZYiWgmKnPmhNQdHJgjSjoroQySgQ6HBE3wUSDk/OE7UOMh5/YP8OHqCETllhNLa5UXNcxxBM5xE2iDggN0fa1dkEekaIag95NK4JIxsGHLiqEhP1Vv+2jai49hBhmPWadH/0IAgqBj3dgMov+6J4cBuINvPTV0iPp6i/1pftW+kfuYGD91a3vg+yq2qtzYAW6iGa4vRu2MQA6cHQJ1Q6bZT67trIAKloE+RQHERbbzl46/2kYRvLGuDDqtr0EWiiQZEEXz8bJNqkYGXrI6qI8N7+tyiknThntaIBwJcwPd8cNckH0sIqZsW2EqNWZWppb6ZlpLU8kxbSutPvvlm+8Md/VAZOnQgtyJvuuKP8g//2fyk7Dt5eZni2czVEj3MVIzdhCpmChcuvkOGoqU0/6XkpdzBjOYHhU10ZOjNtBtRo4XJbyV7ql4bLCkrRo2ffLZOXT5ZVmtTr6aPVq1Rl452b0Chc78hQ0Ljy82lcufOr4jOaIsahjz+k0fPvoTNpKwXj8tsFOgIMqL1ImmbeEgz00//6ezca128/9Vw58sXfLzsZfOsCtjFy+cZKj5kHz1EAtwg4cIFnzpwN5vqePXuicB6H2vL/M/YeUHqe53nmO71XTMcUdKISAEmQBDspqlBSJDmRbdmOHe9Zn5N4E+/G6yRnk7NxtHFixU2OHSmWpbhEvdmWRFuSLZGUKFEUeyf6oAwwmBlM7332up73H5qklZNAHgMEZv7/+7/vfdr93M/9XLlyKVajhs55GBepn8gU6eEUu4hdYzofCktF6bq9e9KRI4diTY5M+4ssobvIVpBFJ39V9cWrloF61UBPUhTG6c/wOKGJkHPdSFQ2P3yMvWQPE8x4PJipoMYV6CW1yPbtW9N2ZAWKixViUSqN1+FaJIpOut0QXYgFDLm0vDlNj8FCWKXZiRZ5pTQt9BLKYToMwfZQPUiZ65YtDayh3cm814V08cJpGs+DPA9Sya69bK4fDNXdLSCRpcWoVS1MpGKVemFEbEWWQNKvR1qJOTUSrT1FubpRdhKtbGzq5B6QKXAvZnBYxaSHNRjXmfP9Iafc2b0bOJ1BT+5XkStq6Vnp0DL4k4v90MlQ8cnHHiq3+knT58x8sfnq4Q6t9kgFc9qUz8xmtMrp4GvgdaSEenyjVU7deFfEW1jOMXQx/ekf/Of0/OOPR4rUsK0v/cw/+2fp8M33kK46TY0ri/QMk5YkwPsoy2C9Em2JwiMNJxGREOPCOBZNd81snARep0b33zRKI6yfg9c08gM2plqyEaPZGP2ysYvwRaeIntz3cpyN2vGKs7oxRn6hNX42BqFB4f1cgGVWRqFpHah07gtGv8ssyu8xrY2wa9zdvDv5M/i673qzcf2rr309Pf+HH0o3tNYxQgBQYc3FD1tkuteqWE0+Lm6BCGa91WZfCJEZ6Twu8r5y+UKkIaZmGp51mhGvhNeYICrNMlLvtvMaJIRvvuUYMmt7MEJEQWMOyxF+IhufT62IUfXpxyEE04h0cNGl4oFgSbqMDZSb+XXBuxRGXkQeTT9dvjDChpNFDM0I2EZKJviQBTFJm/TsGiYeTQ26y7ADBkn3VhjRqCQiAKmwNZ5eGypBoZngPmMi2Nj0SrowSFqIcI+Cnbt3dNLPK0oPP/R1hgYHeTDl6djNd3G/NtIr8PisyZqbyR2pg1bm7Bktp862ptRHc1UnVE3a3N3dl7pR9+3ZthOWBdGI47rG6xRR/xi1BWtWcQayGjLArjZklsHxua76kPldOpgjJlHrBuafYZ4Q9fQIYBhuZwxJoQK4kr1UjkZR2Eeq5OEu1FybBzDOoemgPj0blsOQZjJVGMHs4ED6yuc+mZ549CEynIXU0LY13fOBD6Tj73xPKpJvKBCVTT4couDWNLJ1pmQCZCLQXu2mWWtcpuvLfK3hBAMw4DMvq0VIhrGhHNoqQJKHP3QUqYMxMLVM6nBEDazBKoa7OCmcf/kMmydPYf04qegb2t6gqR7s+Ywqbm5wybfN+50R8o1Qi8rbcJz6dlBUXq1iRqHjQZYUdaYOIaau4xX/rnH98y/+eXrxE7+VbkX4pJslA4pJypuzkSkwUO8OI17kKqt5nPbshqHQSrFveB4bc2yDNZuq0cK2boctYLq4hcHHxdhGMh5rUqWltHPQb7r5JoARDnshvAbAjue2PyOKNM1I/cSkI/uLvDZqPDQlnbrVa2SAgv6V/LCCxwm2suTMkNfO/Qrff/v2behs8D548ClStwX6U6ZMHsiYXcIxzBLtziCuAuMtrYJkVZY1p64tO9LGgrt49bC5SbgB4/saUWsAXfKSCtI5muRl1KaHDmxjB/LF9MXPfSGWN9x991s4yJUwP05ELSqUXlvFQeDhrpKaNsF42LVjR9rP4vX9Bw+nbfy5ETVdZ7KYzeQe6R3t1WRUNKZ5Bf5CWSg3wZWP04g26WmZsKwkAGgrTs2RkrylM6c9G6TU4e1txkb0yipKMd0rSitThu/LPR7Z8VFUREsu1xPah8TdbCI6zBLCU5gE2cinP/YH6YnvfYf0dx5n0pr+wc//Qtp3511weLfEcKFzkkrTmVFYOpimy9BxeUYVbYPXj+4XAmx+Twwm7xLLjAzBlhhYDCXe6DCQCHuRfslD5PPzdhVMQteWrtCgXqRvxtbKawNp4PQr9CJP8RzGiWJyM7PAkBSqbNd5AsFcUbAs0MIIzgIXmaGxhBPPDH3bQbn/FYTecHt5/s1s4F0ffFNa+H994Svp+f/2m+l475a0s7eTT4ZxgWRNslhATYxm+HOiYpcvD4SXtEEsS90G7+DgRSB4ms98smaoQS2giA2kKqaTU25xBLYVrVOXvbd3a9q7f08YoR7CTrj1mw04u/puHpxEq2EBKbelaNjlIjKmn7i51lL2FkwnQ70HQ5MdYj/N4ThJxz28x3X7rgua03zMminNpsGyy4vlBPbVlrg5yxyqq3y+M0NEHZrFa9Q4nS0stqvqTPMT7BtjZc86T9BCW5XWKYbhzl6eIHhUsxihCcCmNLU0VaSD+3anB9HaHweBO3z9EZzRGtzGgTSEqKZzZrW0F6auDXJLZ9P+XTvTP/3Ff5JuufXWGM8X0FkN5rwpj27UqJwVoxz5CFkx7tsCB3cVx+OzUM7N9GVz4bdoaywqMO+3vnLEhQjvTJzT03FqHI3AyQwOXaWOASXlr3x+Ss/pyWusdR2CNMqZJQgIhnEFhsa9Me7ooQFfeOaOq5bigL/+5c+nr3z+C1HrStb++z/50+ldP/GBtOhnAzF1Dkxxmxl0F134Lu+0FYfnHrVA7zLwmKNnoY55HYSSO23e/4iaRlaNTGFa0soQEJKmm4GsGD6VpOtRJ0Usp2bj1vOcICcAKs2OnEtDp55MV88wEsL0eR0GZvkSi+7j50yLs0H7v5UCRB/Fmf+ukwq4PgM6QcOyTA2tlwxm+Of3vBnQ+KUvPZie+6PfSMd7msO4aMNyGFgwB7wu28JeyQRbQJR3VhzGvzOcOlY9RFpQ30BhzgI32eemg40AH0aqKSTMpJMIZvihu7YCI9N81dBCWVcD8oHFvA5pJw3HUfQClSa2HxFFNjVDlrvOHiYSEnU14mbmKVfRsCZSjEYav1U0ht12KYN/npR2XYY676FRjVIfTpKiLvLDkxzsk+ziGmSStJh0tQjkbO+2m9LZly6zPK2N+7AN47LxzeHlrVaKa9IJoPrx+dXUBlK6pZGmJw/xKEOXqyCSTz7xZHzuDRC5y9CiLgygHe5n52sGguwG19QGGPLudz6Q/uE/+lnUfbsi7QjEDK8boFXMZ1m3F+G0BqKB7TjKOO0MtSDqAHusL2WyGKFi2pvvd2eag4x5FW4mtrqCyAkG+YfOG03gWNRqVKu+HgTYFH0a3qcakN1be0FRIdm6AJ7UVOOKXq1Fv8bFNZii+QxJ9GjypvTykz9If/xffjdUj4tISe+5/+3pZ//3f5xKaL8sYsxLSiUA/1tvu4daNsOW9pYggEeQjPKwUPv8COMKFd+CpYXx+e3+hZE2orKRPqdxWQLdM+PPOGOlmFGBq8n315CBNZTxuYtm0zgI49kXvpdmryEHxxxfbQzu4pDiOWQQSMWqUITykFmXZoprACSqfMUH8P+8Fg6mrR+diOj6+37t6/l7N/tcv/yVb6Zn//i30wFqhAMgauUU/mNspLdf0kFHX2WkMWotGRutEFydJfIhS20SmTLdW4AOVAOXpQcmtHuwZqCt6HFDZtp5Fw739h19sNDhtNkr0XhCqkzjEgWiZ4ZxjUPVMQRnwZB8E01Jol8hoZMoUgHI4EHIc2FSg0CPEM43LVJPb4pI6Vf0KqJnQt9LZwGFZxJDmOWaXsWwTiuer9afmhPrROIF9jCdGU133XpXOkyELSLqLdO7CSY+jIihqbX07AmWYmNELQwE7uptS4f2bKenVZkGMabzbJP0mme40ReIXs6Sua1STQ8bzo7yNMD2uOHo4fRTP/WBEPdU9GeZgtMoJen5GqMvS9zvae5fA/C9y9KNYo6Y2OML7iHOqIn2gOisNYowsp9PZ2XKGPdJwzP1wfFcHrmazg8NwEN0/y/Oh6OzpBfm9VSsUnte5eA20rpGInaFKRYn2JQTghpQuAfXWTIADD7geShj3/jCZ9OpF59PCxzovTfdln7+F38J8jPkAb+f5znHM3QJoAx0PYfCQrV8Hv3jptBMkXDtZt33psj1emDFw6qBRaomchwpbaHmNnpZA9k6clwGZ7zopETh9WTFCyGVo6tYzSdvqOAero2lyeGzcB9fTJNXzmJk3F8+o5Po0V4Nxk/BocsMKryXZzB6Xb5/WJDWn4EP8QFLlr/3wQffaFy/9OW/Si988vfSwS0VHBZ2CtMvGRm4lAm71C8L0IdsFFvM2YNaWcYb8d821Do6nPUC2sXVNdJ8tS+2SC4+w+HOFsxDCg7hOmjYLmhHoGGFnpRhVo+ceXcM9cF0UIxTQrC8r5XoyeScOn8W0x6heRnjWQxGFrnh3ev00JkzT+Mplx32kzsmnMr7RWHqSiRSvVfOX0gvnz9PA5Ybg6JtSUlLmrgGw39gNvW2bUvvfMv9COw3UTiD9kEqFbinQ5cuDs2nl84MxCb4tub6dN/dx1NfZ1OqZyzFEZMXnn2O1sIgD5gDfXUIJHGAqGL0zPSu4OZx+Jowxl3sLHvg7e9Ix4/fBkeP98LIxibG0vmrA0gRTAX73jkyRVCtIYXQNdJqd0tBLG50Hax1MT9nTROiLC7DiMMm4kAU5MZK0xkeH0mXhum/kTZrYPPUnk7/mgz5fWXOfHEvGmg79NIGqKbum2P1rBfeQDO9jKzETEWI5dIrL6evfuZT6eLJlykV5tKBY8fTP/w/fjnVd26nD4fBRpmFgBHX7QSFtWI1r2+NlR+0KVS0X6Opm3kffzctzLEi132xbjVQOv7CAUW/X1g8YPwcSCQkB9FWA+Mv5P6F/AQH32ijIm7CwBzYrYSsUFUOVQzIfuHaxTRy7gQR7RSsfDiYxYy+MMiZE9HMvg+eisGgcE3x3yKnGTvKhh7OaD3d9y8//0bj+ief+0p6CkDjWFdDOrJ/eypCwWfo8iW2k/QGnWbc7YwcziqbxmiHT4wNRw66Z8/utGf3LoADSJ+E1xV2Qk2DHs7hdUXvNCwdiOnMFhYL1LtYzDmusJXMsdsguoRtcQMmJfryQPQ6okS5mHROLI8Q5MZf4DPBf9SYPBTyGRuAtk2DlKq2aLYO0NAWHcE2h+Y1xgFLXjp3Pr0K0XZGBgDRcmWNCmK1KQ0Psmy9pjX9xHv/fiB6KwAgG4isLPllbYmu+GPPUBRDOq2HdlTLgbvh0J507Oh+5riYQiZy9p85lx77weOkYBBmMZBRFItNGWJxO4Yid7DM2Syi61YMqgVHtJf68N533J+2cx8HyBYGoJat8uCqqYmsb/3kIR1HTVlG6mxvrAJQwzreVbhtNPYdGnU6PKDhgORDITIiodtd7BzN4SQujyHII9EZO591rZAFu9UaaZx7gu3t7WpHB4MdY8tQpEx3ywFhHM+RoXNt8Ep6CGrTc0/8kGe9hJxbRzp8/J50031vS6s0pRu5Fh2hAMBEYa2pz7oZcMuzExPNUtmCwOzZsOf0o40ryx0UyONR/2QOqVnNModYJNgoHbO1gjSeKGumwsyfxmYLYDEce2Em67XXMwIVaFcaGpnUHJHd+bKZS0+m9TkkEXg9wYt8xgqO3fco1FtxgiNtzShhlCg8hzt++VNvNK5/+sUH09Mf/820h2T62OHdjChQAILwaVyOvY8PX+WHJcOympJxACPX3r3XpaM33ADDHFlqDtY6KdRV6oShKwNRGYVAi2s0eWCdnV2pHW3CvOYmX08QQ/nUw+zRmuRBOsRYzMFxv1LopaqAWmAh+2BX3NBh4Rgh22dYUFfifZQBqHa3LX9eoCFrf8uUJg4YX/NEsGEYJCfoFZ0ZYBKWJ8HSR17TYbsm1vhUMz4yn9711nek++68PbaAFMnQ5nMKSihA8uq5y+mxZ1+l54S6LRy/WkAQm9IPvPWu1Ev0Mq9XxOfhhx9Nz79yMqLlGMal9sggjfJxivqGBiZ9uaoV6r4t9L12b6POofDuYJneDTch8U1/SLGXRVBDEUr1GZR4C4aA6Z4emL8TLGrkGprQFqklnYvGMLXeigeJeyUC6OcX0LFECPiYAzQNYjmNA5zEQY7TGuGOMi9mqg37QQ10WgTbSPtX2VBf6VJ56sVrADMNtB5EY1946sn0ygvPhUjqBofuwI03p979N7JeB0k8tqMcPHKUQAg8T+YwSQtG+pSOsYPdbNbFMWRD9AqAIppWGcn0V0SlwlGN3+Pg5sLPtHjREoPvGaaHOAgFz/5nD+fTBfbeGw06szwUis0ppIpNOmqVqhZI1XWSITnnv/H3UUPxHjWx0pf1uUXIuA+dTNPnX4BidY5zMRE7lt0gmrmVmyni5hCnL5W7Xf6rjfo7/vmbjMvI9fx/++20q3I1Hbqum2hFNODTdcMOtwk8Q1qxwoEbBnYXiZT+c+utt9D47I6bZZRy0dxloh15QIyOh8YfhqVy0xZzeci6sV2+oD8Qc038r//EqXTq+VepBZgQvufutMzPLBLNNEQjT16Q5sOg9jEainEU3EYuQAnzUHiKucESde3LWRvqtda4KcPUMKcuss2EzZIKOc5xg2eocaZmZao3skD8cHrxmQEUi1bSL/zcT6edfVu5dvprrt+JMRWb20QudOoee/pFjJeHANnXw3g9kevH/t5bmd6FyYFxiWaePH0uff2b34YszCIFDvs4AM3VqyPhMOxdiZyWctBLSb23tsphrOVQk341sICNyeYDR46lLoYKrzIdPA1q6tK2UlLXLC3neL9ybtXodjC2AyIX09gyFeyLFfiWedDQRq26ESojEy3d6SyKTFq0yL0dBxb3a53r9hkpV1AHilvJM5q8cCnVu0oHZHIEZ3mFBe4SdV956UWAImpCPkslIy67rr8xde87DP7Nz2Po+w8fjsh86dL58PwL0MJmSYt1rkYZBXOkv8WmEzIfz4diNzl62XrILYjc2w2cMraa2GKxV+rK1LaOrZHhnCUDOcdXN/fs2M03x0R4ThNNITMYUhj6D3BsiXszoxankc6zwd+paxIjQSaATh/Qm6zmqzZBJ4MgPHu1P40OnEjziOvImyzDyUEBVY2xcAbztebomdHVO3/lM2+MXD//R59PL2Bc20pmI3LVQtepIM2zVzXlFCk0nPGJYdgJpWnf3t3p8JGDaRs1gymeB8idwyOgRo6UN0FSXVX6WuMStXIjPQ/PuiivsMmZq4W29dLwhSvp8ivnUwnUnkPvelcqqmuKNToTbNhwneoGEXGVHsnS/LUYyzAFtGFYgA+DmV8GN877qqcWIZylgTwEwibUfpHZq3FqwDIUmiSezakIRPeYDgF5dzub3ZvTyRevxnqjn3z/A9QHstLtm9godBDTYt6+SwlC/bPphedfDgVeqUwPvOPedOdtN4eoqKq9PlHrxm9881vp6WeeDQfhGiKN3kfiOiLRM9HStVWayxBP2xrL0q5uKFUtqEe5EJ37cOPt96etOw4QwcpxCMRe2gRxEKP3yDgL9KkguQIICJ1nCTgbSpJWs1ZHTHI7/c2tcjuMNaya+UrTqTkSDWiuY95RHD5jOUiv4zETLgIkU2nlWpoZyx8E+Hn0298GsbwGzW2Qmq0qtW9HYQrjaujalsoaSfcBMvBNpLbXMbXemC5cOBvScy5NrGdJXEf71nRxgDYODqG7txfnmQnbpvZGTVsGslREedWmlw/oDJtIrzsCJDu7g0Djq+QsXWEI1JT72Wefj53Xx48fT3ffdVcciSgbwrhMKo0wuTbyGS7yj/O8t+JF0dvTUfOPwa6Xvypfkqytiqa9rI86J8ShV82OXkxjl09ibBfSOgz9MoydYxLARtRcMeie20V3/Is3GdfPfewz6eSnP5IONEC23NZGTq/4iiztcpZ6AT9PQCXhDW86djTdcOMRmsBNEa41E0dGbBKbsrTAjQttd9KJSsVD/a5IafJEs+40oyy5xiolhA+eupQuvXQpTZKiHXj3u1Pn/oNEB2SmQfYcoVgnNZsCyl5duMYdwnCwCuu/GkABe3EasVvh1fu+ROQcZuZoASTzHDoaIoN19FWKKOKL3GTJZ5AIuoxxrSxWE/br05kXWWe6XJJ+9qf/Xrr12D6eDhQn2dscRuuYECPxAHsjSdWuXLkKEngFJ7M33XjD9XzmxhCMEdDw4Vsnnjp1Nn3605+MERzlyPSaxfSyjNSx29mUFWrP+LXLDAMOpX291WlnO413REYbtpA+I/KyGw7hDlKuqqcdPQAAIABJREFUGuhQi+sVOI4Ah6MtEut3BEmoGU29vKdRZzlqz59NkzQsWTPed/9OsMSxIGufKh1NoSFaESue5NBRqxLJRkntq3Figi71IJQXicRf+eKXwricVrjj3ntSFe2WcdKsKsCPKojNDaSSV4jsTSDLfUR+1yut4uQW0Vifx9n09exIL5Mqt7D2tAdGSrHcVa5KtPjUqdNBTTIP9D7Z6vHg++yH6MupxuwsmWenGVDEFbZlqFqNwO5/6JHvpAGMduf27endnJ1ynHvA50ZCD3vMdG0aF/eHG2Gd6fkIMdsYnvX7szq0eiRZW1IlSCYKnDXjVlWWkhmssbdu+mqaRSru2iVIAgScYvEC3k+lKk54RMQ7/+Vn3xi5fvGTf5H6GTnpLZpMvS3VERqriVJC6NfwYsukZD1Eqrfcf2+s/jFke2EWjY73+6LqiivwYmPXSWPVjqQjmQvHaHrkrblADfaBoR9+6UuPv5BOPn0mzaIae+wf/Hi67rY7GMKjwMRoVZstUWyUeqsSLyLj26VzV4C9tzDfpNLT4NUr0Rzd4N/7L/I6C/Ag6bsJjIyRylQ21ILGsTNZmJ57Zy20uAixuGRb6n91MQ32z6btXU3pH/7UffS2oD/JSsepmKbIqvcBaTTS0zeIHnpYmfzqKbbRt1HMxfkrKwrVrTzIs8yP/bdPfAJw4wepmSLfwc014W1aCHbzzf0d9ptiF1rxEoTnkqnUVbeSuhuKaGs0phoEZ1aY2apu6GHm6u60fd/NXLfUJw3KOtaaKm9TrKT5m3Ucc7/QGlG2gLNNTnmH/mCB3RE6+qJo3ANnsazNpKHVM6hYRaYycP5smr52NTXC2JdLqumefPHl9KXPfiEmIe4iOtxy552QalM6Q61cDOeya/t1RJM60uaJ1Nm7I3Ux0j8zMwZizOg+PcFhSM3tUKJUaG50to1oKPBkDSZafB7U1ka2rBdZPxJsRfnGKDNUFpPVX13Ysz0vaQCH10ZPbog2x6PffyyM8vChQ+nWW24NxDmQUp9CGFUhbYtExyQz13YyVzQywZFo+2wapKTeaBVQtxrpo7SRae82E7ZOwvuqgUK3OsfA6MTlND18Bd4tQkhsy1nl8+qQ7/m/31Rz/dJnvpJOfOHjaSv4f2c949+MS9Qz7jDDePcEAEYdvZljx29JN954NLxXNHQLzJHIj/WdfoB4wK4QMqLkrX6bGyXkpG1u9AjNOGsCPNtDDz6UTjx/NtX3XJdu+4mfSX1HbwLRIm1TZQrvpY7DBp7mpaefC82K/fv2pB3bmHzl7/7kk59O/dQDyxtzACZ1IGIwRShMK2ozXUqlIntbrXjMMoACtTVcC7SywFj61NZ09dxsaq5L6e7jTCAfaEl97X2kXug7QBo2zVTwhryA2sXpU0ZGaJbaCAl0DQBFLRAPSZF0IuBtSBt8O9obwNUPPfxQeui7340VscUVdaErWEavrIpp4EWi+xAIrNJ0yrFJxylfm0xdtSupqXwitbeQ+pFezzDGsrhRl3YfOp4O3XAnYApoHD61wjWjBSOPtCl2+MpmKaQF3HchemutiEgh3Gr9qgirDnA+aj//3fSrGrEYa6VJRkVyyiO8BvCCc3nhmefSlz7/xWCT3H777Rj6vnT0lpsZ1GxMr4COuqCgrROxGiadG9lMeejWm6mJpmPUx8UU06CGom1NzMWVYNCmhEbvOLg+IwATxXf6iGjrOASIFzhWojrZ0KbOoA4jS087a8VoP33GV189Sd08x7TDXs7EvjiXkR5vpkYRzbNRZVSvQFzmT3luLbcMgkUiAqkWZ/z9Jr7uAofc74rpZJW/eNZ1BIoaJkdqSnFirE4qWp4Oxsfklf504czz6e5//JE3Rq5/+qdfSE984sNpZwVwNMV1Hwu1G0g6g5DLw9m5c1t6y9vfGjNcXnBIMMdIfY5CwSQOIUYdSSYxZoWjHP5zMiyfLcO+ebANuhM1zGMP/4CZL/LsLd2p8xAF8oEjqQJe2mLsws2DfwtEod//nd8LTcE2lKjuITU5xuqcP/nvn07nmC9bpTexUQ4hdGEw1baAIm1rD17kMqnJGEik5YjrdcorG/EJTWlssDxdOkMM4cDccVNFuuVoETA89UEZaUcjMLwQLpFhO3SlMVgdq6uVqbMDJoYa4dzwEtKSSgAYa0wjhNG7aJ0iGBrYmad+iNGejfrhmRdfSP0jI2mjlh4POhWLYOClVTRpqUMmgOfV/mvCq8uimCcylC5Psib0GkyCi2nrFrbMo5Uxj5LuJEbW1b03XX/DXXjtHdxP26LCxIjDBDTthHfu+wWBlEOi8RnJ5FYK8Kg5oWBQCAERCUx9JFPPzEBqBbgRwIFKjaGDoDosiNEafZ5+4qn05T/7s5jsfstb35r20/gW1awlfXuJlG58ZikdwiFeYzf0qXMD6a53kZ4h0TbL99uPdCmEkdbnGARdIXD+u54/LlMXXzl9IvVCrG6UEkWKOqRyF7oni46ykBUI4wtpzQBmCLM7WqQgjJlDKcarIxctDY5lGFPBx3jyCm2J6EeFCGJ2PlFfFcqaNX9WXmuk65lSZeS0ho1xyIKxmmmJEVRzXwWvqu2TwWGsZKK9Ns2l4dPPpFNPfzu9/Zc+9kbj+mef+Gx66L/8h7Srei11sWdpZw+j20DRo3DiGqDJ3EitdSNsdvXFo/tv+uPoQLCC/UBcODct+4P8d2GAm3+OC8xTogULjCbw+NXR9Ozjz4ImdqU6JMFmK+vTOIepivmpts6eKDxXYG2U871/+RcPpkcefjinm6SHP/WzPxOw7GNPPE4vBs/YXg28TpsAGm5HJ9EBDp2dEtcdXRueJvp2pXvueh/M7cb04J89kUavzHOAF9NPvKeGnhPFNuG+qYqGOJtCJqnrmoGPVZcdY8tgfd0Ocu/eLHqDpy6rpM/VkEU0baRLMh1Af+/Jv/l6qhwbSVup8SYBgl4+eyadI12iBE5l9V0oIDWmSZbYVSnC2daFkQKjA2DA30/nmWSew+C6yqZSR8nZ1FpyNW3fWoN8G60CakrVtCur2tLeA7cg63YUh8FhdQc0hGFh6dC253A4BuSYibVHfgbe8qzZp7MKRgd/77ZPm9pLEIynr6ElTwqeJdy4axirK5UkAnznoUfSN//m29RK29LP/8IvkPpBX+NAywgZZr6texuqWa0d6YdPPEudezmVo1df3rs7jcyqBKayrWx9UEL8bDXPTtUnV542WhNePpuqF0ZTI3IGVWiblPBZF3jtFZWsGFmqhwQeM1i2r7lue56u05VKJTeyCVDF82S6HATgyJQKn9nPXYhcbzQufyRPAGhuucLKS2dNG8PQYpupKrp5xCkSzWBqkGFwz0VVa0TUWfhXWQzjZ/B0Ov3kt9PaxIX03l/54zca1//5sU+lv8a4diOl0NdWT+TaApeQWgtK054dPenW4zelnu3bgmWQO+b2RmRLGMH0AiIumy4jN//ikrD00BYIVkUuFqWuxLIzEJ0RGAw/QDWpgQPdAfxc17c7zTDSMQQa18Thm8KDXTh/KXtjDsvLr7zIS6q7R+oJQtfYUpdeOf0iy9FT2gUNaW4RYu4KaQjpmamEA4HV1YrEdHE5rRTZben5p4bSiRcvQtBdT7ceWU/vvg/DLL+AKOVSakbQ0t3OGwqe4MEX5ThSK5UWt3AvrG2obosouEvaSdHQCwR8MN3cIE0YA6499/yzafbES6nePcIcntPnzqWXoFhd46mNIdhZt3VnWgG2nmSNURefdc9+jKSqKZ2kx+bXLFGgme2e3cWXUtPSydReNQnY0cghQsMDY1pYIcItgS5ed2Pavfco9wD4GaCkjBuwzu/RtQnGQgyrxDMwpcns8qwRIaiSBUdpvAIvFxHdFyA1L4GoVliD0adyy6bsi4sX+tPffOOv06u0S+6699703n/wfsZtGEmiLpqn73QVvmkdAMMMKOiJE2dTS3tXujTLPeven2bJAuaZiVtlPETZghJmq2qZcAyNeL6/CjS4Z3Y4dawM85lBUElNp0VD2RjaumNnaujuQXwHnqJseDMgvtTLHCPatfE9Ko557iQBR9eU8xE90Ijc+SwWssEANcK9e18io8r/nV2+aaLQfKGZXajbBFdiJZWTyBptoRYqp/auh5FUiypXDZErLQ2nlx79ekxF1xfPpXe+GYr/5Y9gXB/99dRbt5p66Lt0oRFxDbpMfV1luunwgXQcjb8GULGcAvrACrQQvJwhNi9fyD2KnLLqMrJ+Xchh+T1Gu/hMGiQHlg88Af/upe8/Ae2GvcTUIxts6Cgmby8hrWikQbiClwg6FPlwLXWfMmfqB1awoO+p5x9LA0NnOWCAA+toRzDLExMO1Ay5m++y82bmrm6kiXk4vfDcWPr0nz6axoZJSYjA99/Vlu68YS51Vr/I1nY8Li1VNyLGeAOXGB1/b7Q1GoaxxgDlInNeRUUYVOV2wIZuCvCtsQgOd88IC2kYD2SM8YZT3/12KmHAdGp4ND2H8OgUNdZ5NhMuoVvRtudAmscQlvDoN912b6pp35meOg/taVoEETEahis7NgbRkLyUNkaeT9u3rKaDu3s41I0QcNFkXOJ6YJU0bOlJvbuuBwYnBaamW0JxagN5gGJg+2XSPNvn9sZMD00ghOZ1OEojxFArz04Z6VVmzaavXSFamSG4dhzjgOUiOvjic88xr/ZwHLL3vf/H02002N3QGT1FXktl435m2WZplBeTormneqmCSNt5fVrdsifNIq+94pIHHE0d4x/Na8zDzYymIuD2WtK+6hnqrcmB1EZKWmE6Cqy/zgK/ZUCaqs6O1Izm/CrQ/5QL2HG0UoyMXkrEuf3mGpqZHqoGUscAnTYN5vW54aYFFXppwQ4p/No0shwKsr7GZo8stPCJXBIS5KjGIojwW7BnuH+YRqrYmEpnnnkoXXrh+6lyleX1lCfv/tdfy4a9Sdz9l7/7p+nrf/Ch1F69nHo6YJazSHqRGaSd27vTnbfchBTZPmoMSbEF3pq+QiKqCk3WXgUDK/iKgj/InyBCb4GWsbn5w2jnkrlp+Henn34hNePNS1nsPE+/ap4cr4V+STVp2QZ9kXkXP0fxjuQy+ML41AgyXOXppZPPpAusqCnDuNZLQSVJ66x9hHcjQV2rYHbqhrRvz5304ErSFz73WHr2GUQ8a7rSDQe70/vf3ZnaKp9KxTOPMx45TnHteLzOIdeDgSz5efmDUWNpqZxD5KgDaU7VFjx2B566J9VtgSLWsBPtP4zOR8TrzLEI7vzjP0hnnnwmnTtxMpYEjhKtLpNW1vRsT1XUWcuoItnL2n/8vnSZ2bEfvNxPfbWe2ojK19P32l49kwaf+2YaO/O9tK+vMebAilm0wKYzarTaMLRFasEaoPCubjx9SzfXbIPW3VzWgS5mt3GtohN1js1bDs+sizO4Rrf8tqDlsTSL/snVi7EtU5WqEpziHJD8Weqpx7///dRP9L3zrrvTHXfdmZpB+4rVUxEooY4zfb4qxcuVqYA9k7w2iVIaLaNu7bwhzVd2ROO8nMK/afFa2gbC1oxsgSjzHBnKFOenAnpZJ1+icDPUiAvlnD8a0tPeS5R9G5ikWLWNwus04GDUoBwlYja7+QaUcoL3rIUULF3M85fn1HIQeOOvjB6GrcW/bUYwxntMAYlQ5dRyapjE8zcwBEjna+WBzMwqyttES9dmaON8J51/7hEUr5gTI7mHI5Pe+W//5o3G9a9/+4/SX37sN2gaondOM7OE4twleNfDDL/rjptQRNoRUSP4fnlhSdRcyqRFRCrUVpuRaTMya0za1aYISH7XbIxSo6ZRI1J+q7NzG8vnhL2xHiZ0K+mXFGNYG6RcIzSC59Q2dDUM2yAfffwRdPdYTYN+xTKiLOvkvIsQMJ3likVlwbRH3ozZrCOH3kIR2pu++hdPp0e/d4r3rE9792xL73n7gbSr42paGf2b1FZ1LW6MYi5RbweobuQqiN5Y5MLoWEBjQ7qUs0Tqz1XQf6klLWztNKofJ3rsynqPkEPd3LROX+nJrz2Yvv2lP6eeIcXgtS9Sf03z8Bq29qWtu/enJsCJvbfczUaQlnQBGYElvPwWxlI6qD8aUD+eOf9MOv3Dr7GG50TaByumE0CpnAFDC3kRTZcvjDNYusisWUf3dWnX3huAxQFPOKSyi5RSK+JQCj07w+aEeCyrgAJVDLpZyT0dxbBYCRkLJGLHHN87A8r6wx8g/fDSS+kmAAwheOUbco1i0e9SOGFsgBLqn+XQ7IfK5lgSNep8aXsaqz+YRsq7QzmrmUyjfhZIfuhyqgGBHgXZGwY9XIUw0EYqf93spdSOXNoYBnepsg3nRSqMalaJQhnlOk9OOQ7W6W0nl/V8rq+aBy1cgnXRgihSLzVhlk3Lv36UgRXKsTCsSJEtUTDwGbKjK/TLXL5hymnaq9aGr5cDgp8cxFg03BEpWlPnXnyM8aSHU9niMFEYQA7nYDr+wL97+I3G9cHf+Xh68L/+FlCyW+Lp4kPPqSB6HTt6gOnam4E7u3lDc3SF6/MYiNCkS6LtsGvpETLzy0YBbWq4qfGdG3uBFcX32Nh0fmt6jv1OnOmuHft5vUqUk86nU0CsInVyGu5569tAoyZBoU6jFdjF9sTG9M1vPZhOomG3xsTpBqMxk7AcpuCAKS/geEsJOXF767Z03c6bQHR60XwfSg9/62U8XmKQshlnsS1dvwfvv/Ryqiu+TL01B5xK7RE6gs71yDazJyLTXPXhzKhfAojYgLS7QTpXDpduFbXb6sbutOfAvcwwXUdaxJCpoppwBctJXUtBR2fw/p/47Q+zcXEwuJEjOJIJmq+NQNfduw9EBDtyJ/SpnXvAmzBc6ExG9WFYEks4kLXJwTTPaMS1c0+nypWxdGgXP4fQTTlWoHpUGbWeUXEaesT8MvB9cw8I5/XUq5CvSc9WUNk11XRZnFvqfQJuNpH1ouzA2hLqwQNnUi3Ptop+lypJNkVFLi/2nwuRThu0DrNG3cEzWSZ9zGxz7gve3jm5Nf7OZzythDi12uxadbqY+tK5kt40XwEXE9Svgv5jHSCTzJ9R2glXcFQbOKLr14bTrbOvpq2sDL5C9H++8SB1aXPa3lqZ9m/fQi04RqQaCse5Z89e6s+mKEGk3xvBTp9Usas97QTZDT7h/9S4zE7yQKT/EzZYZCzG3mmN+iig0WV87pizew1H0Mjch42DKkIDsv+l9PR3vpoqVkYAZ2ZTGS0jnbPv/a4PfueNxvXrv/NH6Ssf/Q1u+AykVBqIICFkgen4zden+++7DaUnmqsgOhqWm0Pyhgfg3jCuLCG8uQo0xzWbxLm/ENoLhdZBgCHx5cWCOFEnXJuHDdCLpgaF/ROPPZW+//AjNK85LBTMt9x+K/Nffek82uVXqQtsFF8YOMfiZwpwvEdMFgO6eK8DioZj2Aqkv3c3W0zW6oGRT9GnAapHOq27uyXdfKwr7d6O1kIphXjFPIWpXgh+3VKWXqtwaV8Uz5vGlTl6iyBpi0wYr1OgF6FzXlTWnho7jhK1DqctW3enEkRA1+k9gbVFI72IlGxRpghTzn/+6c+kV5l/sgG+GDubMWIQvmLqzObte9KB2+9KR+66B4k3po0wLtdQf++xx2Nyt5emahUpVfnSUDr1xF+ljtr1dHBPN5Qp9oFR6tUwAEioDuBFNHFugajL9TW07U59e28iveqkFqT/gwSbtU88mtD1U+kXHUMYImMjF2kaZ811oWaNy1zYXqSN/wLDJ0aDTOdilEOHE6pbpuJmC6oZcx1c/Dz3apYoP7DSlV7aQN2XcZ4l9EhMOZtI5wXC5qldR2azPsgtRZfSHQuvpFbEfF4qaksvt9ycFus7Ut3KeDq6He3IeoRnxwHXMEw5ir3sIPDM2UBXL8WVuq0wN+rgFr4mwfe3eEWk9gHAxZBlnsRwYDQ0GDmjYyDOfjVRx6kLs7lVMrZNFl4nVhEbcMjmpobOpee++2BaHDnLOZqnzqK21UyDJree3vFvH3qjcX3od/8k/flH/xN0jkkyClnm8MwIybcdP5Te8TZY3z2ovYKuKQ6yDBStt3LA0cLYELppXPHwfH5hTCI3mZmcF5tFTAuipP+uiS3jvYZAl2o6d6VavC7gJtLLl9KVC+dDn92VP88+/1R6EQRuCk7XOAhTGSihk6aLeAuLTZ++g3j19MZamnq47hYkl+EAPncqXbowSOHZkA5ctyNdT521pZHrXh8FQEH1l4q0usJ5MsjIRdMhhipBydez7IrrDUDG1TtKcjtOL8pGulLRQbtgX2rbelNq60b5tolUzKUVkGylOc0ykvOl//4nafRSfxqGkjVHXeAi7CKbnAjvxGQrBWTbzr0AHHvTre94IHXSDJ3FeJWqfuYlltTxOk5XT8KYaKveoI/yRBo8+URqoS4+uK2ZhjfM+CqiJKmyM1xen3OJi0Sw+TUUoejXtW8/kJo6d6JM0ATQg/CnBuY6ZwzS7Y7jw6zxGRuItK2chyKB1Vo4HKBeRScZvcycIhuxNCrTQuFw+2aOw6yDBDqC4lTzEunRIjyjsZWW9PIK3FRSxKYW6lJSrnoct+pPT5++mkbRKanAK95UNJhuL76IUYM4lvakczitJdoTdZQmrSWg1a1ETXilKyCw7oirYTrbUZxQkpK3yrN3KiL8hg+u0CAuAIQRCAYZlXEqvIPJjBr4TJcgI8v77AA0GcewpmHwq+PSC0KpurJG4rnd3N4jW4njmGZGLqRnH/1LJNxO0ItcIK12ITCOSO0R0Veu4u3/75tqrg8BaHzpD/4jVBwGIKPJR5pA5Dp20/703vfen3q3NoIE2ZAkZQBGtafibFJV6BQqg5wjUtCaCiczq21nxC3CcKGx7LmNZrPfD6VnmFor0QNq7NjL3WEzI95zdkaRUXhc/H7x0rn07Ue+mQZBLw3TEnNdol3Kja3A2zeBLLa195Ju1CM5MJnOn76SBi5cjX1hbW0Naf/erWn/bnpSVdwEPGwVn00ddxVtN4qh11SoE0LOjFeSyS1UbREeuvNyCvHSeshFKFkcSXpKTNQ2b4O930Cva3vaue9eVpXS2CVqBnOdwzgHA/+TH/9YukCD9Mr5/kgyrUnkUq5MzjLp6z1GMx8F4zVqkv233ZXuB40rgr2xTN2xhBMTuBgBDXsWAnAHYaqWunDy0nPp0suPUicupBv3dcCqd8WPryt8Tl1oH25RnBCoXDVeQJPGzj1p1/6bmQJm6wwRXGDAnpdp8BiHZY4FdM2otnjdueX/ugQ/0N+c4odAZjSs82YZD6t7h1dj/xpRK4wNNJJUz4O+sNqQhksRqaGG2rHrYGpoZwiT5juVQPqr586mCcEYkM0e0sGWxQsxGDvVsC2N0I+0XVHNAa+aH063H2hP29vor0bqlQctNSqJzLYU9BdKTxfcYT5XuTEVf2WTXwWyiwzIzsHW2bufxXxEoROnToEit0UKPAMH1GX3e3aBcMLi17hakGW/gh6nI1THrj9IqwbCw19/EcXfE9RY7EQg6sonddQndoTFKM06xvWNN0WuD38yfekPf00+kltMCYHovPPQDh7Ykd6Hce3e2QFSI8xLSKfTb/hXeL6WCyqXErTp6jfjk4NjhXQwqwbl1UF+YHtgmWPoaDsF+QzeEPXYLb3X82CqYY0vMEPEQjbIwhPjwzCsT6aBwX4oNeTe8M0cwlNGrIaD2NO9i8Z2M4Y3nU6fvUTEAmNiJKSJA7uzjx1au0H0WojEZRij62isyRj1KGVfbwlASCVUqXo4faVFaCqSS2fPbYorVG1KlDl8s9QSNo8BjOlxIR1X303kQv2qupXVp8dB6vYQEWgnOB3t54XZ8Fdf+fP06CMPoWmoU3CmiFSMzzs3LAPDRqqL0BmZYY6trndnet8/+vl06PY7qVdgIYRKOmuAqM+Gr00EPL5OzVLCYbsIQnWJr50d5enm63vTFpyeLH4dw3osBlDcB1kDPBttYYAMakOcwJ7r76TZi+Yh8E0Wd1mk3joLTD7DaL+rjF7fqyzkGQXUTbbCSkF9VuPKase8F6HSHlakiCHQGqIAEfGMlAvUW6vlIHwQA6q3dKXrDh1LQ4tF6dELcA9LWc6HoVfBSlkYH4hmcQXthQmiN2T6kKmuWZ5Itx9sTTdf18Gz48xpMwHh5RRXuYi/BdYL9rVpXIXyxDpS6tfF/vPMmbFLjMjljOZFjGYPVDr/fZ4Rlk72G9imuMxWmBY0YtzFNkWm1ARwtQU63YmnHkknf/iN1FqDg2ZRhG2XzABxAGWzj5vSO371zYq7H/4UxvXvySmgwgRiZmRaTn1oRPzY+96ajh7YCYsCQyI8qjOoJ7fGqgLRM3rIttiEQIMBYCTj74xdwYMvGJMePHRWvTcFmskEkWt2pSZ1br+BhmFVujY2mYZHBmkWXsFzX0yXqbFmkMSamLqWrkAiLqaGaG3rSVvZ/Vte3pJ+wAKFs/3M2+DJWiDJ7urtSdu62kELTRfcoIJiE43ZDaarkU0J6S2OOOkju6GICGXk+ol+xRqMFNe1ZjlpRzuyg1hBK2+eXVfLsA1gD6LFRy+mFFABw2qDVdLWvY8IhjQC9CZVco28JXjSIWhZ34FR8tWvfSXAkUCyMNRxRFCruYcdwOASgqpR3m3oRoejFxTzZ36OIA7JVQK04/umzpyEiBKQkOfGB9MiQqTnn384TVx4Kh070JUO7OgAeFBLEB6DfE6iklSneX+GB7+O8M4c93e9tAXo/wgMi4PMXrXGk+k/+2qgmw3U2D4tVxlt/tocAcwbFl3KrUCn6GCus4xeCq86w+bcmDxEBTyDHmspgCNaJcp7v4Tnp6m7GnsPpPHSxvQSAMxyOU6FObVi7ntMZyuOylmaZEme6bc8vtKFsXRkW3W6ZW870T7vOAuSz2uwn+nba5dcSOX9C/MjI1fAEvHHRc6sjecYcaHtcJXU3faSpGbH9OXyAAAgAElEQVR1DNuaW/g8CywzpOdJ2mYT3l3XfZ1tcF+/n1598ltpS9k0EXWSe4ZDzlkz91t0+W97bA988E0CNR/ajFwaV9Rx8MK4JQ0gh297y+1M58LQ2IrOHGqxeieVYIXXhUVrmIhVg+G1dFBbiiazFq3+W2ZxSeRdA0XzQRm95K2paThDDYLLSm29+ygzmoHZZxg1GEyXIUKOjg2G3uAg7OMrjELM8RDbUCpqZYFaR+fe9Nj3X03PP3cePYm2tG//PoCXHgYXYfVz2IpYTFBEc7log1kmUo8NdNsFahpgcte5rAyUMG0wxmIDmgLXfpBwUxloYxWaGMVENjeRrJAOLmNgi0jGogZBtGKkoryL2oIREcbcO6D/1FPrVbA8rhTE03SliBSnhNd66skn00c++hHg6YlIoW0TTA5eZdr1auqpR1eCh1shkACs7jTv4Xvfmu54348xFw8jhPTQrcQyRqRwzXJfxphNW51HwRcO5fkXHkrrUxfSsb0oN7U4rEmq6fyR91mNdRyC7H3BDCPugmMrKzRnG7ambWxIaevsY2/0RZ7ESkziKj6T1dRzWhj/k7kQcgt5MYHP3lm7kE8wctlgtc5SclqZOHtC2Z3y/3m1EsAfdB6LKkH4atl+iTMcLmpIZ4heq/TqmgER5iH51uOka/hyNnABRLqMzMRtleukrNub4X9e30cvUpPJwkYFqcI43W80rkxYyEhEgdwUYAR/J/udLyl1y9TsCgEt8JmcddPhHztyE2NIILos/3MM5xoA2lbQ6TEoWq8+8z36cBNML6BFiciN98UML3Ty46c3hzzX0wMffFNa+OsY15c/RlqIceVRacX8sU7qkptuOJDe/fY7SbHY/8soh0N3jh+478pGsvy6akbNYxm0NyBoThkX3NwTGwx5PE8oKZFerPCAhhm8s+hsZTtiKaDDKodpHU1Am8bKQZ/tPwViBumWG7HAe11BwWgUBK0ORkIDh3lL6/705S/AuBhdAdW8HcY+0HaFuh14J4wYiBBjsXdFwxQDqmCzvDvF6pkidqvI4op5/pVoCzSyOWSZdHKDQrwVvlpFmdvsWbkzx/urP88Bm6POXCFdLK3cRu9mL+uxYJO4ApgdyI1btpGzdzH+4TYTim1Su7mpufSNv/p6+tjH/jBGGtTZ996s0BOYHDifmrmGPgR9WjlEpnRtPX2p5/ANaevNx1One6zUgpddYTTg/Wd4vfMXLnCdsLCXxlL12njqf+671GJT6cieLq6bGpjXjGF63n+N1oE12AKMfkHiVZzHKpnBCuThDXZxNbf10auDzExqr8ahQEOATdQQwajx6IYmn0pcORW0wI++lvu6+F1Jt4wYOpiZRzdM/P19najpbuZSdPfLoLcVgQBexbiHSprSCEZXTo+rgXsyyrCjsudGDxkRQr8qUlXhsNdnBlNf03K688iuMC7npjbHlQqY05vSwk3DyvC0/SkZg+qsTEGbmoILqQRaMe2AYkA7kc3+/v50y7EbUUNuDQUv5wSF3Yeo9Yvppb7y7KMw4ZkLJMlWg97p9LgGLzWwgxwfI3OjHnzHv/uRxvXv4Zmh2CThkwMZKQK/b+/rSD/27nvTAeqv1haIpqCJDjKaGvqCjSHxxQ7giF7ZuIQ5I2oaNoUoPeTqszvmj7cYxnuv8rtN0TIFJEkt5rmxyzbueBGLfxc4jGNMQTYF8p8GxnZUf9rxj3JWp7YeTl/+4g/Q7VhIb7vvLQAXPbwfI/RQUGIzYmH17BKDdsoWtLYCvghiUIyWlpAmEtFMbetqYR2QtjjO39oKgZgIs7rM1DMcgXFS01lqPVetzODh6NWCVLLzuP049cs2DggLz+ivlZP6VHBNtdUoJXEw/LiX4E1+4mP0Dx98MNjp5VCuaqDs+PAmr8KXZA6oR/EXRktcXyoRtXUnyB4Mjhvf/9OphOi8gfXOIoyTZb1puqO4tepGE+qUah741RNPpf4Xv5v6WovTddvQ1HDcRqhd9Io2h6yDOQzMOmmVqBbeDMNZJEVbXqdtQeO5GTCoKEZYskFZnAerw1H42HSTZcp9LdFZR0ns+2Xj4p5oXBhWCLdw4NSajJ3VGOk69KcS2TdQmpCHSiNryNOVQKqmXi1hMkCDmqAGVeg0oHwil7vIXIBRYkiaH0p3HG5PezrZO4ChR3sncIoCLJ1N6HV5oSjn68ZGOHNFNtBpNmt2sUObzyGrqIRo7epdpc/3IMAzTp0/x+R7J2rQi/RWS2kMv/wEDWGQysYKuC8qRxGqVBSLWUb3I3NO887lbOraw9v/7ZvSwohcABrFSwACfAhrrog7obNXnt7zTkY8bgR6bmPbIqnMPFQkd3Hp0d0f3IgXUkfbcZIMXOSgnJVy1B9UWdeb446o8VASqmc4zofng9FjLfNvyw5fhnqsiA9lfKBUViwYHAdwFoMcAm2bnEOCYMt++lhX0je+/ng6wIj+bbdcDz9RBd6pdA1vKB/RBjC4BPk7q2TbHYIcpQuvVDfDb+T+tVVQloB1pQM5RV0LcXdo6Aw9kxVSljqQIuq+4X4MB9oVhr2A11q0PtyKpNr2YzAJqqA/tQLfootP5C0lsllsz8KD+97D30mf+MNPYPw2kHEqpn8QbFuh9Kyivjs3dCU183l305/ppWiuIWw0s6jhwD1vTU033AazfD89wJJ0qp+1q6Sl21ASrheGpkldxJTpCunhOlPM1/qfTf0vfzd1b1kHnq8ixaLbhoMrJR1UxMd6zdGSzDfMA502HVaL6LORWtc2dcecmv2nTeZMdCItEc0ylDrgPkZKSNRVSiGiGMblf6tZEhIDUX9k41K/xCJfOhYMaNoUZDa0BqbR4h/FCc2aJtqIt29q/cnuAceDFJL1jdVvkdXSXLmS7r+lLzVR4AhGZeAy14Wb5pWN628NrABuFsyO7+Xeu1pYQxC8EPF0F/YkjP8tbWQfBJERnoWG1YGK1+TIADUzCz3G4VtS8zVgWM5tuYxv831jeFkjjnrUM57rOoPKO371TZHrP/0uaOHH/iNpYY5cVhc+gpAGpo9yFCGWdz1wJ022FtJAVYnQOqD3Y3SotRlKKiW4EQ8odKgKMLxPKLyNGg+kk+TXa9y0LYwWmG5I/gzZMAtio1qMZctfjBQ5JoKl+rh/d8M1r0RNF8CNz+AAYERMTVamz37m61zHRrr73ttIQViC8ArbB/HWpqkrFPZ9aN+vL12DPc3yu45Frp86kZ+tr4auxEMvKl0gorCwgWVywwjJTMy8yMwUktU1fTHPNjHeH/2mIaLtxMQ1enOsBwId3Hfgram+mVks4OVqHIybQ3Dy1JLLqf/02fTJP/rj9OyTT4fC7Azp0wTR3q0qtaRCtYzxzPLAKzic7bQ0DgL79tB364UdsOfGW9NsU1eaaNqWXl4sS5dhhBTT7tgD13IH09dN9OhKAWXWoDBRpaeSxdHU/8qj9NSeYoSG9BJNjgamNqsKbBOJpnOgnW7XDNI1ByyaDuxAbu3anyrroJpxj4OYiiOK2rOAuMUSedWvYl2TAEZug/jc5OPFgsFQnHKwMPgOMXC4HErCskNkYUAehlhcXI8B1W9NM8jXXVulniI9d4KsEdJtI6COIIzXoILBPI5sg1GYA4w+KYHgUvJKOX8asKlhPtvxK69tfyOqkVPHXPkJl3tO5yGGzngP+F77lquUKeZXpnmkU2wAhdEyh8hS/8ssPT+TNuaupS01zqH5fX7p4nM6lrekGOlFLtUrzDvizNze+cG/zlFsk7j7PzYuxxVc3taAeMvb047tndBPlH62YekYPjoKpIONGFeduoE+IIvqSH0LvsWimFOn7ryRbgt7fY1cMR2r9+OmLqiX4bI2x6vlcmEYLhaQIqUugqTQjTAyFVWNq/RxljHytTrYG+i9nx0EPu0IpPG5l08CsoCG8bDJqvGCjNC3rAC1ssanaYk0tosIcIjohYQY8sacW5CiXaQodcD536eOYswdxnt91d40MnqBGzeRWviZ2WlbBBfZrHkW46gBUDmAwOlhIHnml0hjpOTMQZMYugzd6hvfSH+G7sQGKWwzNRmJVRTPUx5MbouNz1WQqyKMq4b+zT74hDcyoLqfe1NLDTvjQTx4W3qB67iKAddgkI3cmz6Alk5UjWuopp3QXnfl7TwTu1OX0sDZxyiZoYltgWeIcnKjYjQKpjpvBkgQGvyk1nIO5RSUlLNedyvGRe3oPJg8USv0PKOX9SY1LHecSXkKY6LHqXGpm5L3XEt9yjryQXouCHIuOyZCbbeGYVUqbUD0WqMerUI4dJJe5uAcLw6rRZZKPQivdqBarVJnLkiowGl0APjs5txVUC9X2Roidaxm8ttVu6r/buKaGanLxvVaslhogIcz4e9ti6sOrZiNNDnXSolwmqKPg0zv6OkKsvplaHUj6GO4tbKh3FMG2hzvVQBHFNThTULF2Ywq2mv5nm3yZ9/z79+0cPxHG1eOOhqKy9vuvftIuvP2I6RPFKPQZbw4DUMCbhPEUxVgZW1sYHixOdCPGjrbK6GH4INyuE1rH4MTpnhL3qPl7i63IioRIBnYRQIFGS7H12NLuityZIO4xIyCnMNgQ3cNmHmdhzUFmu4oxokzl9OTz51jPAEAEnCksXEDasxs6mld4uFMUFM1c9gPksLuDJGUtTIkDKgH6it3hbLuwLVvYShrrFm9iXQSNjYcPJ9dCYfETXkr0KTO9z/N9zJT1NELW6QT0ZVDOIPaqCul0Tz/1DMMY345XTh7DqcEOwGvPIFI6oy7wnAa4/xuWuEaniKZ2IA1nfzHPT0d6c6u7tSMI1ll7Kb2vnenp5t6U38Nc2PN1KasIlqbupxa6L80wO4okkFMeFdfZHURcvP4qTR0/gnwzBFSxHLIvwrMABQQUa3B1N938fosBjYPfFxV1QVfc3/MhBXhuGJPli0TnZt+mpMT9RUOMKTqNC6gd51q1F4uwOD6/b6IIIW0cJVaa5XDtkRvawUhoGrQ2UpqTdW9att60zBZxakrI2kdulvzVsAh2O2uRZL9oSpWHbXQbhYLdlCOVANMlbmaSh0Q3stGrdPJ5ehber2vjYhEjlUwsNeCmOdX3CCrNOnY3eet7HolYMYQ2itNZCz1jLrUM0t24cxL6drl0zT5IfCiX1gBWqx+Syy2D7RbJNKeYpZtM4JuAjmSfzdXEb3zV7/5vxK5MlHTFy0mDexpr00/TvTqQx2qHohesocGZjFXh7etpxmqcQhrQ4/I4ZMLcxfTVZBBCZeOJgwh6HiNZdcz9G00LGsjETkLz5AGcBoWqLwSAKCKmkbhm9CIwMiqmAAtpUcR+5Id3GTnrttJ1ql31ij+pxndeOGVofTsCwPclHJ4aA1pWzdTrqVXSZUg9LLutLaeAwUkXEx9tlE6GwhfWXETKV8/unYvUBMxO1V5iAdOD8bXFlKOUVcdBd6aRu4SqVgzlCdJvOsIycwBLauNP2hv69vfSs89+UMAhTVItnDkAEikf43CNJ+y/tHj4QFDy4LPvwEtqoa2wbHmhvRjzC/tUMEIAukkYyTnGDq8uvMo85kYAhPiZfTrVGYq49AWkwqvwnfciPk1GuKJOm7kNAOoT8YITWcDUuONgCguI1Rch0O2goFN0aQfnWUoE4Szs2M3Vi7oAANC48r4biC99q+CMCD0Hk1j0neMK4SDCimha3RCQSnS/7zUe4VaWWSSQER6L7iP4CZnYys7kfuYZePhsudsOJ08fxnZO2pgNEQ6OrfG+eik5uwgPbOnxZtBgIbPh7GXCpCFalPeIFoMulmPDqbDu3lJutee5dQ2a/2cNEZ6FqVGGGMQApgpI5e4Rp1lY1r2ywjk5f5Xn01rCM80VtFwYT1UMWyeWE8V1C/r0bxE8LVdXIEr+G85hm72Be//N2+a5/ofRa68gUMHQCLB1klBg3vuPQbdiOhFnWpU8gNpCA6wxUZD0oh1brrFnsXwxfPnSQlpvOG1r2BYowAaPpA8yOdShXIG3xqhxqjZXrghkiy5bQqI6h1lWvteLnZTGNOaRQ0Fp4BdOFBs6gjvTOh3drkqnemfTiNj1DPtKMFWyMYYR4uhFcPZT7+pl9dg6QKoIpUrDoG8kLMxM3eZP8/iJFC3Su3cxbwy1uE5M1wfjP0jy3RHSjZ5dgscuolJ4HU+17mzp9Lj3/lumhgZimRFoU03n9Sr5chnngIGHiV6bHAoXLrueqUp0MhikCnXfr+DEfq7GcBs5CDMcujHevempfseSCMQU5ubaTpj3FWkWQ3A24vjqAFTfwpCLFF/SRamXUyT+XQa7X8KfRDkBkgP22if1LgYzx1nGMACn2OCHlgjc2j1DV04EOe/FOKRBxojovEQbAibRloLaVgamE3YGH8vIIc+H/8tOK68toybFaL8Wmh7uFCc1J73rkCDfuu27ega7uE9QQ5xjupKnoY1MebmUZcfcn+2IiN++2230HcDefZ+g5KK/dlg9qCrXyLy6T23OFNlrIKv0LovbIz0qEdEiwi2WZgVJjS4x1evXEqL9GklLo9evQD5FukAdOKXyAoaAVCqivEK5EUlMTGbl3jEUkDOuf2ykLLLxddr4MrrJ5vf8r9iXDGqXyhuFcf0AGxhH9W733Uv0KWexn6AnDlalHoSUC9h2SVQxDXTBQxMNOnS+Ysh8+zGSB+ME7WdLGNoYjeyi71rGXiroxEdS9u46aELb5QIrhbNZjzlCPrphvFp8r2g4fB33mwNViClGmSviiXm5fTbbFwy48oDYPAOlE0mtw+iAoSqrQ0tjHpGChyhcK0pKKJpaKj62nWPWRiMLVa75X5d7F+KGTFFQilq+TGXpyvhZoqhAOkEM0xT8Ncm0Hgc4MBMwoivJCWbQNzG+1DJYWniUK1zAK4w4buEZ5Y0KsVqiOHBealN3LNdOJv379mXrvfzCESAoiUoURe729Mlhh3LYDV0wgZpQQWqjvGWKeTFBCuE0Vfw9OugvVVEt6WxM4jkPMVy7rnUjYG1kJZVUL86o8SxiQnvylpWQ3FPJBv798F+j2XiGVRSR2IOuQUjl88/AxrWWaaJQPG2OpTOE5UVwIg6y5QQQ4X1XwrbwsilpqRCoG1dndDN4EjibGp4VuqwyxO9hoDPC8yNXQEwaiIavf1tb8ORUJdTHJrK2RES/HKi2pgq8qq2hbC97HiHQB3TqYhMB70Ha8wAHTz8nmKfpDl4nlI/d/IUAQC6G4jg2NXzaXWG6YVrF1Ib+2frmGeUMRKKZdSM66G27Aqq7HBiKDi/WsEJ5T9lXfvslv6ucf3nT6Yv/lebyG5fNLcs6C+E8imNXRjJRdQkxUDAN96wL915J83OLrZsgM6t4k29USrBmuYs4o1XeQCxnhNIemSIeSsOn0qpBw9dD4S9g+FCofu8AsgRj8BeMOS4ISFnxX8roBLQfi6s3RXmw7VwXKB35c6qMQ6qnnWOA2AOXE+xWgfEWwYStcGhWSupAUBgZY6McDiBjYyjKKaSV4VC8SI4qQRc5qiJlYZvZtQspOuOHUj5kSITAigamWwNIukMQMIc1+EmkmkWp7sJZsm6StVYUl4R0Xkg8BEOzyi1mJHL118gAs/SvNza3QHAUovnvsZA6Hg4nkY+22FSwvfSd9mLs1nF6CfRFDxFRHtuB+TXXcdJWdnrRVp3yw5Y/jiDpfEp3k/RTJXEWT0ET6+KHt70lZdiyLKr3ulmQCfrFPpZG0x8FxP9qqiBSon0pr4bseneysIinVQvKFTUV9K+uC4RNUm58y5x51nYMPa+aGTWHcqTLZqmMh29riITkUoJuaamdihpDJSChqr2G0vqnDSQxExUr2WfmvWbDsqWgc61i8WKEY0ZgtSQnSUL+bo4H5wF3tPXsdQzia2K+gtD5Xr990rKiGqoZZFxGWL4Q+aO857cr0Gaw5eor6qJWLP0MYcuvJw6KXPqgdxhNYZMXiyyW82KUrH/OIwro5K5z5ZrLgOBf51NTl2Z4nTfmyPXb3700+lzv/fvQJ4woiAh4qGjuEVKChRwmZGCRRjq6zw8G8n33XcLGxW3cYBsHNubMPfm0NA7mCVCLWFYjmNrXBM8fHdJ3XbHnekQQv1l1FOxZtQIFVeZexevybQVvELM2wQnUc9FekhK5QyPP5RzcLwXD0a2yBCNyIusPBomwrmkoAUWRwWFdAlo1CoHaKkEbQcamMsMOzZgXF2gQ66SKceAK1yhQ8TQuGJ6NW5cTgNNhfIGTPUtuJmywikmFlhQPs+XoIyF/QRbJY1QGp932wJaxnYZTABfcYHIPRLXmNcDzZHCtSL7XEvK5vjMBNFnhtcpk6zKv93G2p6f3LE7tfk6SHedgk3x0tEH0pm2w2lgtT6czD17WtP9fS1pi4eMez3GIOa0k7k4QtKHtDx+MZ148ptoIS6knZ2AO9Sc9Uz/VrCNpBwQoxx43OFOaWqevk0RmxglkYUhIVeqkIvBgwWf+1qbIIZGFUwNvw961viEe8xYG4sORgWRsrmtO+2CDd9DOqj+o9C3Iq8xWFlAGDUMBUqzapXpfl4qkc8HkgTUhx7wuoKMmi0a0csAGSw7+F3wy3pNp6iW/BwRvBLdDUuVSsoFpzdEoa3Klnlm5068yPDquVRXvpbOvPIUUb2I9oWUNcoH5Q/McX3+bkvxfQp9tchiAjTcjFtZkzMil+0rrtsg8yOM61Pps//5g7HjNob9YqAuHzZro0qmXqcYW18C1XOJwN59velt998G39Bayb6U6BEFdZBLGb9XYVbKDkqYW2jOHj16I5Oiu8OwhNw3G28x6VlIQ2J5s+8ZwEbE4Lj48PjmvHqTAMgyBSYkzQrj5j4c9erP9Z9NZ0+fjoPeDjRfTQpajAcdnitNg5OKhXYSNTbSHja07EfCwKlYjUwcxs6+dYPXFjfV3gWvG06A32MRNXXEIj0S9x3Pwpiepr1gi0EakM4g2CmYqb2iUln1eOdIXa0NQdGUgnv6WZq+F87JMw5ZafdlLXGArCPCu8LO70Dk9Me37Uj3d3SnhpXZdKWsKZ3efld6rOtYeq6uO00Q7bdWLKefO9yXjjiOErVPQn2YaI70mCz52dHLDPV9BQGe2QQtNA5QBxO7jY0wzOH1FUnTcjDUzyyMoZHqxKypAn7XuBzuzDNb1joKkGpwuflvZMGxcKCHhthogqFW0e+rglDQDgq4Z/9hBl2v457ToiGa+VaLQOyeEwEsD7wsj1LQOo12nDbKnj17QFfRdOSeusVUMKuKSG70qiEaytzx+atzb1pqtPPs12Ck7iPwzFi7KYSq8UvpqoYnKFfQnXEXzrxKcgafdHE6nX31Geor5PXa4IsqzSBNbrM/JvJpLI+ea4FyFfW3Bmeqaspp6rnZEMhUYY3yrb/6JobGb6D+9Pnf///CuEI3W+MKGpJ7At225+4tbjIfxhU4SmTde98xdgCzQ7jOeRYbyt40nrCjFbK6LUh5rRtvuoX6qj0WLxhCVe+J2FoYRYnmHH+/aVDRLyn8yh7MTkZu1hmh8w5gHVWeL4ueQxwKCMXUe2PUO2cYr7cr34TsVi2w9uRKeTo3jNYdy8RLoSi5JeOee+5KWzvbqY2EUfNIv4yGqB+C8pNvlg3S6MQH8RMjwMGYll67ejWnpTJVJJQKYcfEax6XV+jT3VjFWFEFRb18OV/zNBD9o499D4bAJHUPiCQGuFlLOGldCq8R3DMdImX933YfTAdBR+dpM5wr70nP7rw7/WDnrelUGRp4sDze0lWefuLoztQlg0HnAz/r8pUhGt6Z4FsBjauembWJkVdZ9tCa2iEElynySF1k09tKQWfigQxeIDfWyOSXa3difzTGtFqgOAUU73qmAtBkDXwG1d2hQd6HqLgDYaE9B1ikvmt/6urdRRRDIRhwo8jN66J1UoecVIYhYRp69tyZqL9G2ZyiMzt85IZ48lcuW19Pgmg2o0gMQQFU2IXuFXyFoCfHIVgiyp5x3W5QUXE4VMgkjVtO6DCIkrMItQ5ddVNLP8gprRmyhTMvPQXBYAynw3PBmQlQ5fmR3N/Lv3I7KZcqnsksgOsugMzMKGiscC82J511Ou/84Jv6XL/xERgaH/0PEMRVNY04l9MxXkwvkQtLN/S5pBnzAp1qR4Lt/vtvSbu2twJ1G05pNhXGAlxt4z6kKuaqDt5wM9eVU4+Ihsb2bCvxAfTWQbAM6yrksoHE5IdtRIstFKJ2/s6H07hCYL+QCvtBgzWghwXsmORhPff0M5EmNsNfbKR5ucC4+flhmpFNW4Mtvu86ZLH7eoJSVEKfyQe/Sa+xmNbJWA8GHOuQHj/jcKA9uVHqqEFQJxFC6TXhN0zs1Wd0VALDssbwd4m85ehtVIBoKfIyTHr47UceQkCTaWuaoqYzseRPDQZS7GKmoyuJSlsQ/r+NZvP7Sa96qJEmiQz9DXvTQ/velb7Vdj2yZUQvxv9/8khfuqMXfqftDCMtDmAaYdIJi/R6HBEo2MRIf+pjA2gtUcDhkiLqLEdrfBSZJ5d3Cmea0+uMS4aGjWfTYwEqIrTLHBz11/BOnzoDT5RJbp6v/MAWhj9vu/vedPimW6GFdRK5ST0xjNXQ2Yedz2tMUV5McuDrqTfPoU0vnC5HUTCinb6gO81mqFWDa4nwzNgwA600odtaOxmB2s6zgrvpIY900k2W5ApkB7HkojC0KQo7T/ptijw4wOKEq6hb4az62AkwPco409D51Mufq+BnOgGtOKpPPKAP5fUCDMkON8oV/xeriQrGxr3SJvyJAD+CXxgQIGP+b+pz/eZHP5W++JFfS2vsQAqdwdg2rZERV3hBIVAt2gaawvjr9ABWV6fT0cM7053HD6Qt7JaqBNYuJrw64eoBm6ObvwUBlj37rs/ddIVA+fsgjWhcha53Tj+JdtKbuGg/iDctW2BO/2I6x34brxG4jCwN/s26wO+z6AzQwQUHkbbQx4CQ+TL7pIR8G+mjVK0Mse4AACAASURBVLXuSmNzNWl4agO0soeUtpseFGMfIFR1RpBonmbjNoKFsQMoxNoje3HqQ3C4XP53mfpu0sY4+b0a+CGQ6nUKjLir2SJcwIZ0UIZJJdB/HY7GGmOY6eJvMef15NNPhaKvRN9If2lYL9AopveNAA7pTNliaqff8g5Uee8mAjTzfYupMT3ScTx9+cDb0/lamBtoDu6pXE4/fmxP2otiVCW1cRlLtMuQ+lpfZvsnzPki6q8JnEGNIAbzU6Z/KuCa/uc+lfdOECPXlxqXtaZonJsp435yn4XcZzi0Gpd0oqvI4p08+UqQWatxGh2AVN3yH5VDg2/Zs3NfaocYvMYQqYOkaxjIIu8zwfKJ0cmRIM6OslTD99UxuiDPVcCx6M/ZLp6HgBejCKB48C+3bqeWZnJbr1zoZ0V5IScdR2OKaP0dokJc6zXGlMb5miMNXEQrcQfUvVn4gsLvW+HIVkrGRf/C1ooZWkhhh3FlhNhMyJLAxYFmbmF0QUiO6JPPRUi0Z9FVjc9fb3vzJPKmca1rXAFfmqrlQ2yJHgL3OdDgRWyqOvE6BYRejJrSwXSAPcotdNSRQYkQa1iWJrMFb7P7uoO8juPlpo/q6GUGsQYl3iPKmO0oe4DgFmJkEQkIJdKhNkNUFI2+DqiSunJyCKNGKoToABU0BBuOpLgijCfPnE5XgMm39OwFqWuG41eW+nZeF3oMsU0RKLcGdro5u0Vw2K432lQxFqO7gI16A/qQkeoyEWuUdNCxGZmnsaNJZxTOg/TEhnfMi9EIJzIpN10PC6ENIEXncIVD+cij34vU0JSrkX8rIzVcoJabQkNwAx3G8gbqtEbrheV0BPbAByDYbp9i7B2k8gRyZV/b//b0GNody2rPk/7dABfyPUd3px2M1ZTNXE6Vy1dJd65hXNP0v4DQkZZeZTVJeYjomEEQSehJ2WLQkQV5Ogi6f4sAynzXuGL5nHVYbGUByAFkcHL3xImXaT+oA1mWOloa2ZK5lUgjUgt7xjYK6WcNjeqWjutSXVMfqSF9UCLmpAgqEwGrZEBzZEATU0itkWnUUpspxa1kutGymkhmf6uEpnQxkH4NTmZ7H6mmozs6+IgulhcZq/OMSqurMGvg39dwfGuQuPtPvgDk3s++AdJl+lnbIWCWw76AvIhjyFmJUds1RqbwOf0TeRU3EDCBy+noT3bxcd4iZYz3t2j6W4Tbn7v/37yp5vqdj302ff73hOKh2Jh72/V/LXK5zDm/YPyfZAU3LgLBu6q1d2tduu+uG9LeHWira1hEL1d3ClzUIda/e88hboAXnteO5pfR23hfzJfziIA5tzdl88LDI3Atm8DKZp0WxNKAZrN0c+y7isnYPHdlShe5MYdhiRtswf08wpwzjpo3bou1PBVQnkohFar7HUsCqI3qeGj23szdA5Y2VYhajDoL0ucECx0uswhuiFprcwwjD5YKX2YVEVfUejjsuWhgFRTktexPbu/spXldG9d4hTTqyWcQCz3fH30UmS2mRZcGLmB4Axw6UtcWUDcAsHLW6O5sr0s/uf942n4Z5v4I/ExYIU+0HUx/vePmdK62m02ZGCEjKG/b1ZLeuYtRnAVSoJVBngVRK/QYBWOAqqekpbmdkjRN0LWQEjqMae8op36ZpGuUcj2Tf7atshbSAfBDMa4pAJOzp0/FXux6pB/knfagzd+Ec61lYqISZ1XkKiOe0yKyDcgnM1TKonmcmwbnUvIBttWsw7aZ4/2uAVws8V6lzlh5DyPFdGML9S+MkmVm/p1PawPSb1EvhTTfXpnIXPSzVPSNsiGD5eHsQqnJlT/IjA9dYHPpY+mx7/xl2t3XSpZFMx1EFo/hqQuTiTrN2jAWh2RIIH9tghnZ6cfhjXfxyyhmX7BgF2FsKd33//xlvMZrxN0Pf/xz6Yu//6G04hpPGwgFdnrITPGNHnKvOUbP8HY2csMA5X7xQW483IuB3YjcF96bHLaM5qyjmpV4o+0oHJVKsQl0Khej8fkL6ZReP6KWwIUFqZ1281gFU8ICCxD5poEXPpzGZQPY30WbhIoDRXXDWfTqjLh4bWqDIVC6c5dHMAJ4brASNrieUh60taGrdmR92HfTezayBNxIsuZGSz7fBPQtEcHRK8PpKiP6phwxM+T98K3Ub+SZeCjWQUdHMR5rj1b6Na3IgG3bAysEephtBNfUDEH5OXHqJMjeVXpd3SFE6fLAF9iI8tSzTwDJTzHEmABfMHgK7vatDemGvoOpbaQq7RpbTjsY2pvhYD3WcTB9q+eONOgE9PJMOgAq+IF9jWlf+XiqWxvF3md5chmZNdVZRFRjcY40RzFRUi3TQ52ESKvIYKSHIXedd6pJ1lX0c5XWgymxVDf3ZV3EKVxAR7Iaxag9yGxvY6dZNYKx1i6VGEgVsHuJAqLWWBiXjI1lAKWaRiYRWrpSjVsoeUarOKDLGKq0MGEzQSGb9OVOcntzcQoVbkjRMWtcRH5FZMwIamnIC7+bihuB42jkrCzKBvdMV1CeVOOo+k89k775F58CvIBdT6O4nFRbNNWTHZlOAZ12VCa/QEaNN19wU1zUYV+jpSnoZob1mnGFRWY7+TvG9dsf/2z69O98iPkgRsh5U3sD9g9MGUwPgv5hTSTAYbi0Kx85pwcN1kVNEVIAh9hxhVSzEmVMxEbdhoFs27mbmbAW4FgZGIpLRmWTPX4IbuSZL8EaU0bZBqGBGEOXmXbi3ctpwCbw4eHG+Jx+xkMK/S/YSDZyebPDH+W7LWTsaPo4FKUR9Nrd0ujoeWwYcaQlAAcb2gIRULFYlueX0cto8sTTrARC1LOEQ9hE36zawUIzdV5+2evDsCpxJA04grHzAwhGXoy9VOVAynvvuiPd9o53Ycw0hIHxNa5xdPbOIx93FSmDhqj36MNxqC9cOE9EewIB1BMcTPiGzfRvGBJs69uCHEBHKhqoTNvRJXxrY0lqX5tI/dWd6Vvb7kkXYM03EeFu6y5Nt3WspPb1kVQB+yD6NR7bgsddJ4WcmnBmyjWpRq9c24az1NBEQwubUKJBXHj2yzou+nBL9hOZbzt7+tXYT93X254OHdwJx9JelUapnDOtG/t79BqlPTly4qEluaJuV0+flgR6+e3b9qc6VJYvITY0ieFO23w3auIgQ73Zg841lZFZOCtYwmF36sIabJV6qIoeZjPrlerop4XGeyGrivF7zpQOvwKZisHzr6a//LM/TaggsKaIZ06Lo9SpjTCuXCd5ZgKVLkSlmKEvlC6eu2xcnth8rzaNK+dfmbScgTDbGT/CuH7rE19Mf/Jbvw5D200XFKiMNggwzMqiBh3TSGQi+7jMuVdCIDNDkcXIAcBYYx6mOr3t3pvTrj6mTCGSultWhaGt3Wg8dLJ2hhvr0oJommtXcfZz1MppIsZi+cL/c6BvcytKDF/y/ZuwfP7cRrRNQdLsaaTryCoQxHm9cemh8+QsjU62iIyik7hCM7kYFMv0pdj1NhiDjeQ1Rzn4cvpCWa0XX3o+PfPsU5EaHt13iIZjM6ROuHhujOcDLPu9fNXhYFYZXVgGCawmzWpheHIKo69Bxuuen/gAK3GUR8AYcQKx8ZJoOMLSNw+zJGXRsUss8TvXfwa+3ak0jvRzCez8OjbOdO1iOhoZgtlBOHRDy+m9HY3pjiqmkzlALzeiOc97HDwIb6+Z6QWWFZVbZwVFUG5kHlSV86lxLUIwtidVWYWuhZGFe5Y1MvLIhKm5vadoFPNzskbUuFhCv2MGDuCZE69SD02xiL4l7d61lSFHGtK8jRp/yxiXkc8KKJDRoD/lHprrUNdiMhldRnds0WyoaWXHVwc6k+3dEJoBSzDiOc7bOl5rHU7imogtP1fpuBHpoefAHlh3d19cv/WRASAQzzjiPHXSy3Kceg1p+vTopfTFT/4BC9RnGCKlngNyt8bKPdxClHqtt5kFhOJ/RqfXEOpCXadxOaMoOhlZ0etBudcb1zqR603qTx/+06+kT//+b7GBgjWieCX7PpvQrEihh7mUHNlawi2LMzAvsnH5rnLyYBLTnzmCJ7vr+FHQI43ONG0xVrzsRFlWNoArO2Op82b4dTTFsLxpUHo+npbpYe598R6R1+a+ggcgo3pGtgxs5GLTnpwIjxOyRFqLVD1J3PPMkpBF4KLxqQVuPOtElz1QFMvOMlkPmuNL0vQgXrh4Pp1Ec/A0RNwpCu6e7q3p8L6DzEjV03iUe2i3D4PHsBgJTEtEuBLQyVaupd3pABzJAqMm1z3wQGo9eD0RjmoUoZsAA2BTzDDLdu0acDnppimhw6LOGo3CTRxClOcKGo1LFNxVNIi70C5ppZUwfLUO3UJGf1iF+YHt1I8rl1NRa31qu+0osnSsO0U7RP0QlYkC7XRQMa7SdEZGgweK+aWxOeQC2PoIDzOoXVGT2RylTi7oEQYLnrQwxkuosxZhoihuKuu/r7sNfT+oV1voPSGDHZMQztlx8KQy2bIpM53TKLz9IX/mEgQ1PHSnAFFc1jTPohS2SNuOfWjnb0MeHD4oDlDdxVXS1gAqSLVXlXUwInHgTaE7UceqJZoV4+Rid0G0ZHwnXplrqOaaiqlBv/qZj4MMnkzXwWKpQsBT9kVkTA5kFlSi/bGc5+TXsGdqxPbwRfZUaA8JqGlceeg3LPkNv/x5Mx3RxHv+1YOFaFZYBfHhT301fe6//E5aRN7Y7nXwqTYNIFjA/LCMdI2DC5Is6kEP/papIR7SlSoN1Fw3H2GNJopE5RibIjcay57deynoaXz6oTSGQkqbjaTgKTQFDMhlAbm3ZfQyZNsozK2B1xePmRHh5nqAEl4zQjcfzgOjCIkNxhzhsqaHug5L8MU0MIaFOeAQUxfo9NsbihcHveJwOB5zkoJ9ATbBBN7aYl+PuRc6UhcTwpUYjiwMsivuCbcUeHrgiR+m7Rj6ddRQ7UwTL2GwPaw2XWJ52xXezF1cyrVJg4pRefqJF9h99eorr7BF5GwWp+S97cspxiNcPQKEXMLUdEtPc+placPoZFsav9KcjqHx8Iv3daaG5ZNpxx6kCboREjVlwZlJQ/MghLCpjkNgxhGg8MgW/szAoXJ8aQBQhgghYdda0PMUS9ALsHzIpim+CtAyj2FNshxvgIZva2N9OrRvV8z0VZTLgMiH3n1mHk4/Q+5NUseqZ6mD4wxEbbrJcOBZxvbGaKeAknKd5dRiW/oOoOexM2TNF6wPeY6m7GXKJ/isA/YiVbQhH8Rgcj0i4VqBVGuMLOVZVTG98eQjX0P/4ltpRy/OsHQRB2gPMAcMr8P0f1OEx8TITEmU3M/g8/a8aa6bM1pRTxVSwAD0CucxpLJfQ8Bz6XL3v/jqG43rP33yz9OnP/zraZ3mo2MNAS374r6pL6Y2gsmbfS9tNBRb88Ix04ciDKyeyFaJmm0T9ddttx1JO1idWo6WuYbaDGpob8k9wjHHbQ1nChjwPB/OfDAKS/l+MBxkqodgil7MEYAciexHeHjsfYkWZQP0ezenUTNqZLNSMZeIrH5P9EXct0tKAmqooq2M+TEi8CRpmus6Z5kidlndKQxLOlOFs0JGTj6/SOIeasetLezjIsVTPk3tO9kVZTyw+YErqQIj66THs3P37tTKUoD6vm1pmAhwdgiUEfJyNSiar1kDcCIF6IXnn0sn2Z18AYCgHQBECH+AmmbFnh1P8AqCKdxQGCZ1acd+Jqerr0+nXy1G0KY2/cpPH043bF9md7X1g1w7lamoOQWZgkuq7jvGZaoT0djoryPLWxon2YwyAMBjxBa/cs7LyB98SiKFlCfXzirKMwWzf/Di2RgcvOnQftBBogbNbmlwgKxRG6/L3+Me69TWIoVzwZ56Ip4Z3l9HVHBgRjZRyJgl5tmpV7Xgdhumx+tbd6Zu1io1kTLawliGcbKCXqSQ+GZdbuYUewGQVyijzChyR5yGxZmtBsg4/dz302Pf+ELa3lkFeumrM7cnCSJGhrwXapkIruUMKkZJRJ8LUco2TjCTPKOF+OSZCgQ5ELNNDqp9r2xc0bst8J/u/JW/eKNxffCPv5A+8+FfSxUcyAoMJFYU6fcKYxZrpFRxuHPwi5sWdP7gWjnoSFpIhKp25SdcuK7ORnTmD5NOoaykd+MQ2iSsYYZJNNA+WCCDUTdZuOra8gZKjUo43MadJ0VIPUat9Xg8FH/Z1bcmjG0XOUn8/9t702i/zuu878V0B+BezPM8kQDnWZwpah4sO3bGdjVp0tXVrq5MTeIkdZbT1Xa1dRw7dmzHdVNnsGPHkmxLjm1JFjVYliWKpChSnMSZBEEQM3BxL+4A4GLs7/fscwAKysd89KWuANzh/z/nPe9+997PfvazcxLp7ssZ86Cd/kESbpLp4lXg4MhXBVTolyKEnDHEVeEXVsA7DHF7BWrSUWDiWUm0GjBGrydcQSv6dbuvh5u3MSdpCsUOHCcEXE1hcwv6hfMdyicgwgwr6T5EgYwNusSU+xPtDz73+RBOl0L12YFoqc163/3Ok+0FBjQcoCC9aQtdzfyu/W4jMPtPYqiHyckuQc1asHhRu/Peh5Ggu7198+t72u07N7e//9chTm+ki5n2kjmIp1wiFJQYW4P/Ci2t0nuhsmGZZCNJtfJQnN/eeONtmBI2izKjC515w8KLPGc1QJRg0MNKgj144G1Q6+l2yw0wWpg0c5G8/Bz1qSFnBTiIw0PIww2DOq/8XChyHmgeTh5ubFR743MthQCnWC3iLPKGgZ+TLmeAbaiH7Nua9bvaNdffzvqu41khiESE4b6WxSG3UHk3idQLlFNHS3Memo2DeO6Db77AAPtPQla+2NYtc5wTub/PvaMsqRtZ28NSTp871d7JZ2Qq7EsrkCMAmgdE/9l9vQyTe+7RefZnnAWv8dA/+r3vN67/9d99uv3uL/0U82kZh8IPnSNBL8MqXl3QMX4lb2qIYX1JXxa0RbdGYs7FLoLgawenwvy7GTt0L82Vi+n7mgdEa2ObajvSWmwtCMrOjfYeyvMnQ7LTo0VCrLxXcr9iUWfgmlPduVGZ78pyeWqmdzbsjTIuQxJzLGMR20F6FDHQPsCF/UxnCYmUajvj6Hh+3gbO7zz13fbd7z6fBkSLkQqH+kQVw1xMt+zuG26mH2wThg2ZlB60ZXAW163bDBGWETlAxEMo+Jp7nPXES+jACc3rjNEo+vR3IYmi3uron9NOqaee+PJL32uvv/Jy1mH5yhWgmRNtWsYH97Cf3iY7fp1LNUQoduMtzABbyozoyfPtr/zwB9tDN69oKONHX2JOwuZCbhNhJA8uQCh1+I5kms3Ne51PjAZyiCbIyy++ytc8kDA6PRdeZ4aa3pkYlkPmyAGpvSlQdMP1aAdS0J6l1eY03byCPmlelZSrl5JoHSaHOW8dcHnPFJKSfeXfGZjI3jE/NlSXiiWkbi31onPFMPxpgJd5aHts3IpC8CYbXNFEAYSaL4kXVot78QRIo0DVANc0gtz0OCpdX/vCb3GiHWm7N0IgxlyNV1yOAKbWJNNOclkRI4Z0uRsjUVDR13K1Am2Gh12IWATeakEJIKe+Y+oxBYQk52PN33u1cf3Tf/eZ9sVf/Zk2D0DjPOGA0mmSYXV5iyi2Wm8QiTPcikw3D0jyZpAgLZxPx83IdphH3H8WdsTQwJx2B6yBbTsIpZyiQRi1VoVa8gvrSkaC/c2ZsPrkhVqHOMFlQSfSC1ujdMkjtq8OHV/WQwj59vqIJrW9e5clkYcq6ADGbNJrs6aez3CAo5bcy3E7NVR6jvw/ru2b33y0ffazn0vr/Ao87BoACfUPNegBOp/XbNoKsLCVdhXCw23o/cH5W0gHtSq7xZ10EwU+YHOJwgkK0IYjyZdNaif1Sfq2DjEOaRyvtP/AOzAcJgg5CW242Rood5Yi80GQxGPV5MmGXU1j6S7UhG+66aZ28+5r2g1o4I86leXCBJ6r2n0KXHIj8DzC4ykmTBXg35WvugXiyQSBFkCc3UvOtxcDsRub9YKJonGp8qT02NuUBzZB+L3/nlsyKyC1XUVa5Rcqqcb9paOc/eG6S0A4h1G65tWGUTZWvEuPT+tEBVals1uEIxGHluqeqnuRlDRDhDFDfWyIwQwbNt/Eul9HuMicONjxEo/NyfR+CzIF9Tgd4J+nE+B1tEMwNrqJBwR2suWrX1DjjiKURG/XKiWePvDzuz1C7QXX/vGrWdd4rppJVlFb54n1XgkZa6+6B3/AuP7Jv/1s+wLcwksTR8pTsIkNvQY4kYbkvrEIblBzLd8zyZ9AQJA7LRY2AYtrjWq+iAoG6jDrxUsG2rZta3HzKwNUaFg7dm7jpKmW/jTBGUQkKURXgvcbhu+XmlP4XOh0cJqHgiNsLRk2CCFIUwRVeGCJfqo7NCePCXZnbHXXxu3McqKp0jUxXzoHsHEayErWgYY1smQ0G/r3fu8P21OPP03iDqsA6tIo3xuOVod0pOVt5fptTAxBCpoBECOMSR2gZiMKZm2NOw+ce5rNN8u923pvv5mqwa+8+hLediAs+jFQxRkQSHlwBC6BkxNdsG6CCAcO7MdjHCHnkGZ2gRxuW/vRH/tEe+D+uyOk4nSNAXqP5hAhzFMezD3SoanR+uhOU++91Lj8fp2sdSIXq+ES3tvyxPMvfA8eHiixISOe5yQ0r3G87R6mgthQ+vEPoba8fT2vJecPdFRkkE02heeQIKtn0Lgircf6z7LOismIkRfi6zMxbIwfKY/qNwKGFfXI7WkO7fM237nE38/zezPUBqfQRZlFKXgUleWt19zaNu+4meehejF7kzz/IoMkvvmnn0cS7bm2de0IHot1uYAwrKGa+7QLjw0nggq6Ej1A5jVoLBU0F4DR5V59DtYXkf2ZOsA61kZ2VpF1U7XtDO7hf3hVWPjjv/q77Qv0c81jqFxyJ2gsNq+ZbyRMsH5UvrCgcLtCpRkZZ/LyepwBNoML5ZSPS4RSFhU11MVIZG3ewoggYGWFQLft2Ny28O/hECKrRSBeh9ccluTK11OIJJ43w/NhmQN54vYeyyZER/BcVvbtDqDL4iHesCKS3n4eJiBG1GfV4vCE7bho/MQgoewI1yVa9iJTLX/r1z8J4XOsraHAuwGAYhlTMUYg4MppW03NbvlaOoEBNeZSyFxEK82gbeuMSp3r6B88+qQdu9y7DZWnMaA3Xn+5PfX0kyBsiGGCvFkrudjVg0QQPbl9cFN4OA1LAZUpIoiFhJHb4et97GMfaB94/4PoLVbIrVR3YGX19jgcOqZmXiPGldPP+6+TtMIwT1vAj7h0WTYWkAWjGl51HE37ZyIL51F3EtHVKUAeUdMROnrf+8AdbdsmwCnXPA2mVaAX9BiHYaHIkP9WC9+oQ1mG9Gt17x9wBc9unp1ZbfEicVT5LB368jK51qQyZRQ6Nmd9qfuh8E2bu4QDDsCImWMOe9drvvi9pwCGnkQ6j3FSIxgyB5sRR0BE16GcTMLTKplKuo2rueyV+kJx2VYXzvZuN79d3qrv7TJCSNTV3UsZcL3RQ//gM/V+vW7h//z//U7741/5v9GLm0AsU6jZmJj+qDCgjVNLcssNP0IYo0GcBkny9RJ3SgFKHhX5Du5IKS7CSMIuF2wZ7dzrN4AGoUa0bBno146tbRsbZx7crxBxu3xJXp70GcEEDU+di8glm8Cy+QfxJIIdXoctDjEuT57Li1LhYX/aXJYajifTW9FLRK4hmV40SybBIL0IstXdaEfhD37x84+g5PsU67CobQRWX4rxjbJpFrN5lnAfS2jfH0Ih95SwtfkKIZXCmgsZ8LYAJso0woSTimdCgn799VfbI3/0OR7i2bZhA8I3rGOmN3pSy6Ezh8Cj2em7n1rZa6+90hVjT6PRf0v7b/7rv9BuufEaDh08o/r9QsqGTgoD+ZlGUo2oO3sNUXqwKbmWSsd6+DqQe7DH55lZW2HazGnPPvtSe+l7LyeK0MiW4aV9bkeA4Hdfi4b9OnI8cmW5gyK5vfGegWAwZWsHz8gw1N9RpTfoWXctSf07RLf3n4kyNK7wSouB7uGXqIRn6y6qNMk6lnmiAyWUEifqYJD8XEjAi5EQ0JMcPLg3IesSDGse4aBD+3Jgm1smk3B/+GZdFpj9ESu77PETVldsl/2jeVWh+ErY6HcDbHRer/Z+GVQNd8wC/6Bx/R2M6/Ff/xcJC+fIjCas82bNc9wM3vQiwiQ/pUbZNGnflAm/EOm5tJmwWawfdO5eOouzohKnEmYuX4G4ynqIpbSwrwJR23kNMsU0rg2iIacxSUFyOJoGZEhoOcxGRWWOUxTm79bMDC8NJ6NtHiKwoeGVfrAsUR8TZ4HqpHWhRBtn0J84TY3L61Wc0y5re6/cfafg0b30EgpOj6NNyD2uRJ5AaWgVWYf4Y4T/WwU0vnwVhWLW8ixh1VkKXtPnmYoxM7ctWov0wYYdjJidQHjlSPvqVx5BEeo1PPfGsLVHWD/DUltRRqDuLIHHOE6HtyyIIwjw7KFoPcL0xfc+dH/7xEc/QK8cOQYo2CW8lLVES9dzWE9RQdfDv4clY4ic07Izri7csUyiN0vbTnh4bo6+rUeOqAk63grhx69/7U+Tf61cvqq9733vTz76zW99A+raIBMX1xLij6StZBGAgnST1Hh4v/R44XUtmWTUafrbKs8R+k7+xzMwzShOXm3IkAls1dEGuM7ygKCj5sB6dKEqwQMNzElm/N45B0w4D4sw8azqUlKh0AdZSFfD/I59EQ/oId91WVtHj1FnNErM/nJ4rDH0ZIiqbZWH6g2rr3P1/74cIiYHKz5sGVcdYEpRfPAnrioi/z0YGt/6f/+vNotO9kUWyVMxYiJ21RLy6VGcpC6MepYwzdhcl+5lK4aZ4dzqDQpEyPXiPc1zosWgiAknt8jSipWL20b0K1aDGq7k75uo9q+mTWEIYzKkcIyMYEdyLmDLSKvZAc37ucddeNsSFB91meZ3uZRpqAAAIABJREFU/V0aVzZXf9IkyayH2FNdKtew1qHgjcgjqCMh36JRoXUfmk3U5wkdz7bXGXx+7CiAAcigxqDbV+WINr02MgCTnWL5oNAFi+lpNkXR89Ak10pz4NL1O9pbdOYe2P9Oe4dmwIugYo5KEgDaRv1rKTJpK2i3dw1kAzzxxLfi7WcpWhNZMyb3fZQx3sN7UGqg5jgnnsCwyWJw1awijOLGC3Wpwr2UGyzs5z67MEZD5FM13awD9xiDC1Ak3FyhoYySF/FcX/vjrzMt5q52++13teeeewH09BmeIfQhGCBe74a1tM5gYHL9Cqb2ADQvdqwU8g7sHQ+9tBWx1h5Qeg//bQjXDyzIzvGgN1TThXFhEbpJ+z95HfvIEo6zBcqrcO+8xlku1gmUvFoinhgCRqsis9zXgtcrSNOg0/8nop3X0NWUh0nw3IWLla/WepXwTTVJ+rOJqLoc8d0RUa7fCEEMojcu823Sl4/85FUtJ//Tb2JcP/dPiYv2B+XyYct5W6T+gfBoOlRLqEUZZQuUofZzmTLP05qhFLHNgRRDJanKtg6dRi9oc6UzsHjIK+n92URT3Ro82MrlI22Tg+r4uzmGgiLOZbKQnJAhdS4b+SxMGsr59SL3VuOmHajlruUkdsF0bjglwPLv2QhZDBc5rHmhZw8ycghAAl/Ec0u9eqHqM6BmY8dRUmJIm7StOcqPMZY1XseAnQ136fQEHoeGSYcqUCubgrYzD+XhQ/AXj2CYyiKcwyON7WdKJjD7OW7gRkbV7LjuOtaAMUUcIofwVs89+10e9Pm2hbzmATT7brlxF57cKIbnwNrKl/P76X+L9FkBADl1PdY6L5JWnISE5Z1kFqfDmL+X864z20gjPM0YIhtNVBEwxpnKghiWFgYRr/nKl7+O53qGWthpmO9LUP3aCfVpBYXypRnFFLDEDeueZUnsR7M1X6PyOZVxQYGj3GGYlvJLiAFdqJXHUB63L+LWsIeZGKKhf8Ap8zSiqXg9/q3sdRo+rYn6Wj53i8IamB5a4/LLISiUB61n74WWh4nz7JDCzsbK6FgbnYF7LhzDREidmGau9N0HeIeUm4tdDscvtff9o6sYGv/9pz7fvv2zPwE/DvoTm0c2gfoFEm0n4ZYpgyysnUIvb5CcSHQplk5iLUQugoeX08Np0A5sE1qeJaQ5i3FJCPWkdGLjmjUrOA03koQuoxN4Sdu4YS3FWKgqNi6i3GNoaM0q1bSezMWiJRxk0fMnm8V2Eb3p5Z+pc6Rfhkpe8yyvwNRCwH3TZX7WAz0LJP8QIIaQy3AJ2+DTzejTANFDD/HMRQ4OeqOkNahzePr0CeYKwwWEdzeHQwWMqh1h5M9F4HxiTEouiKGQw0RXnALy/X/u420FIZZy35Mgcg7XW04HsUVlQ8DNG5Gtlg6mVl6UiAhfczqW0RQc4Ilex4cbT4/oRtZg+s2evKA/sQPx8zqB5j2IDAVlePt6Lo6hmr1RiosSNnOwnOUeP/OZR9oXHnk2gydIMek6X9Puv3M3c5gp8iILPspzyvhd80e3Odd3EkLyacV69Gx6RVtW0vjKu3QbNebVRxgubQeShYTLz0oWd6MXxM8x3xEMXMPuBgi/ysNJW/L5ScB2loCzBcLuCV1KQ/CbPexwZc3qTCg2j9df11OeXbkFjauH4H3PCNd0bKLOxMJ37FtOyrj8vPiDxvU3fvsL7emf+8m2BG0DPchC8hrj51O4ezX5rN6XjoW1LxkV1RHspcVz8bAM+3Txiyiw2umaiYyKiCjiKTxtr5AMCy7A8a+r0UfYumldVHGXL19Ml+k6voYHA1AxPwlDo0b35eFoa9FHlDnB+7uwYXl0m63iZS+pCxH7jZNEpAsvUqaoxSw2R8fs78ISOwCUkbN+Ypii2lNKBdRVHMx3id4pprjR4Hcy0yLPcWhMA0fbPjItZYgCml57ULVa2Ba4MwanSTlC350SxB1/7sPo+jHfjL65M4i03HnTbtrPId1CcBa0MBz3QEmx0/AkJNwuR+lO2mxcb6knNXc1Lo3MDe1DT1YRelrRhnLP7B1/Jrm0P2vY5BpYs6Q0cYZQ2XLLBJ53jMbK3//DP0YaHEIyHsH+vOGBs+2Bu65pt1+PDDZ55yqAqUG6jlNMNkhnnS9wIp2CUnZmBqNSAUzwxftxBaxnmUt36HDIG11IaOQhQ0VqnChkQLSEkkVLSsEnJF0oV87ykicqQbtrs4/HcoOw73yuAUb4ew0B742n9tFljqDv3/dw9cexa5Yop/ZFCfEIztG3yOGZOWJZ35hiRQkeeV047vq//59c5bn+xu9/pb36r/9ZW4Mmgw9nhoc/gYtX8ksuVjh82WRC5+WJ+wmSbgJPQkM1t8FCvJ0x8/kYF60eUl0cf2pMrUqrdCZzF2pdK1csBkVbA11qJeOJ1pCDkTiDRg7x0Myt+jpNjItN6XuYA+q5ityrLfWLF1+fhbl8uuSx+rU+T7kShvgAXJxIpmURz9IUySBsARQOg4yYkYXPy86DILoAibaRlbRJMPb07YNj7VFAj8PUrZTaPp2BBErxck1s0nlA2bOo4Q7w+yOE10uB4Zddu61tvfs2hiCcDZNlPe0am1cjkkIRdK51GQiuFfp1YYx5RpLm2mBBuDrH3NfFAk4YPWBgMS49ag5oAaDigHrim8N6yE/S2jJBqKoy1TDgEQRJnktL6HccSP7goWPt9b2H6ZI+1g4dJ8wjlzxnYZjSgj94Hdr7D955bdsBWXgFzBvD+REO46I7eShw/XjEGeD8kzZBmkMJrMc7Vbt8PGgXHJZxVW6t57J933stkRx7Aiu8Szml28zeoLmUW9wwUi/jRogkILlYwl+iKo11AWUd39uP8k78XV2UHLguU7em3bpWHnHlkM7+UDNfTX/WPzIQuWI+etQwf9Ug67m97yd+v36mh+L/hy8/3vb/5i+1+W+RyB9kiIE1qoQhflxRxNWbxN3mZruLSPJXXcT5aRZpmA1lcm2Pld2stq0E7eG0Ebb1hhc5JwtkbDGKsuspLq9HXG/9+lX0CqGtt6RQwwi/6J0wJqU2XGgRyYrfMbbsxMqn+gW8vJh8IYRdN548NmPoQMIF95bnNcKznb008E6i5XBmliKoNSS9NBvD2H4UJsZS9ECGGdTd5o22I8dPtT/80p+0772CRqIPIPQrHjgx1Cm0A+dRiB315OVBjgCarCbH3HTLDW1w7QrQyYXtBqbIy67KsG2LnniuSxhXfUjp6rqz/VdoNj648lgJZDwx45VKUDP1o47Nnc5aw9xoLVYDpJy60xTjzyBrphFGGAfBGkO+ccbBvvkWM6j3H4MGNtNef+twO3SEsT2LV6Apj7Arn66RueYa2A8371zXbtixBgIv+TIQvYMTwgkFzbRR0TxY4dQxRHEUs/Gi/c9nYRh/2bg0AvdRwnp+wgiuOzy9r1mHmXP9OdB93gEWioLnf+b2rkN0FD1Q4+FK68JwUGMdjNT1lfaRHLyelnE7V+wjnr2PCCpmvBK68qOG1WEI5bU7qL62XF4o4SVftwD+8D++irj717/8WHvh5/7PNoceplOThoZ6jdp8Yb7zoLy5xLNZlLLSetTlzRK7+lZ8bxEbSPOLglCnMygqpbGd42u2mSy0fsTGk1LjtMo1PKS1a5YDdqyLN1sMTB9xkDDkzbOkR9nKoOdysct4RJTqKClDvGJctagRsCSXKqa2dTK7j4WFDa1qeqIKR0qFmZSbUNf0FtrMAR3sgFXYdJj+pwsY51lqLWfQEfzTbz3dvvb1R+EnCnpA54IxMI3y7vG332krODlXMepmIaTSuYTAW2jT2HHrjW0IObGNtKUYBl9UgwS2xXwEVVVwrwDDBSw0q7ICDcmaTW2GfsUL3SqvlHxRHqgAgrldcq+cOYkW9AIeFN6X30jmxu+cAuk8gWEdANm8ALR9anYO/WsHyBkZB3sc8U47lPm5CUgE7p55vD7lpLZzPR0Oi+dT/1rXtgFwbOVQHLUjArrbPMGERBS09lAHnUAYSDk6PaqFpIo43EO1SfOzhv8+J67La/cgTRhoaK6Utl8jxDPs6wGORAn6KZ6li+M9eshUAlZtSHltQZHeMDvvN0cUsjxE1qhHkUU1e6i9h957dLPQ1SsobPxt56mu1MJ83bnt/r//O2UXvef6yG99tj37U/97W3zsUMKTETZ+AIXURfhMIVn6i4Iuuuk+BCuLzZt1HtYQSwVU3bKxquRV+3e8OBsGzbv8fetlFiUFMObzb3OOVSsRO2FO1To82Hpg+lEY4QkDIztQrSiKyXiaaWwljO97v9v1d+eJxu8mTF1HxEwWt+RZZbs8OKquYQHXUTmGGD26KcvA+5H3t5R2GYdFuNDyIVgFXnOASSrvMO/4S7SJ0HdFo5+dzCdhwB/e81YbZWOuhd2xgt6rhYS+dz18b9t0zVa4cStYFwEEcymLwLItSiil6iwdZB4yaB0O0XZIfqCOZFdXyV6t2VF6tCg4uc7RNyl42BtI8ygHh3nEGe7xJGGhp76T6K317UGWwO7g2+58CPNe2L7+6FPtJWacnYSFPqY0OV7c95wVoeNgHMKzXMNzGaFXbyUKvnchCrsOefNVSzkcV9DtW3aSkF0DVjB1SqIyXshIJiSDIIc+g/IwCQX1XvFKFshLP8VnKpsl85Zh1GiU2Ws89/iuIMhyVosZpE6mUWmMMIKn3aYUEWbfGlHptXzdSjeqQ8wDNurKdn7oAWJ3ta8C5XfhpNupurbrQMvrx8HUoZ4nxs8/eLVxfejf/lb73r/4523kJKNvyAEczTqgXgEJehJPDOOUXDguyokmIVrGHdZnIUBelIVamMrE9KOgY7pSaUXnEr4Yu3u6htqacMU6/BqAjUXkWPOI2R0MLlS/gQe4BfRMAX+NT4OW8lR1LpNXvWf14RQfLMdIhawRdfTO2awuVreYXrMey4d75SRQUhmqkmNyuqECPigTZxdsFMhZz2WJwRORIKUeCO9xCm7iyy/vad967CnCRJA/HrTdA6eRZT62By1yrnvXDbvafQ/f33bfdiNahMq26TX0JISp1q2EmAWEWB8fmqdsWP2G2smxkoCFPZBwz4eohnlfl8nvVfesqJzGFW5eloOvE/eZE2p8gi2CGR40c/n98cPMeAZwkXy8bM32tm7bde251/a0L33jyXaMHGyGdTmGRmMNeOM5UsOxEXI7E1fWUEKZHj/cNq9Z3O69/dq2avFcQkR0LeiYraiCXMf9YQ0MgxYZNVQsWYiKIAwRDQMDxrpZeZ7mQgU41Qb3UPG+glR3m1jjSUuUm91CtgYrq54lc8CfH2ll8vfrtyoNsPmMfeM+qNpaEQzqeVqiqVpbQtGuVhfj78LR3sMl1M7zqV6/y+0qXfT03h+/iv70iV/73fa9X/jZNjS2jzc/F4EWmfDTaCdoZMNYvTLRbgALyopeVs5VAEKuNQdFnaJ+bwnduy6SoctsLsiKPTGyna8CDLIv8BB6rw3rCbswGoKuDANfvgKthC3kKXxavLT2NcgJpTy0nmse4aJrl3pKn5OKCglu5KQvT5YxQ1xcittSKvQGfaxsOGHHLcmqo4CSHBtu2HMU+pW1lvnkRrIpQEB5qKUQVMYpO+Dk+BSUpb3txVffwMDG6ddayubbwhhVxDMh577nnjvaLhDBOWr52TSot4pqll3S1Rlr0d6DoJSFKgQuMmuHCmaNK8/ya1lHvVwHtWtMJTRTgwnyb8Ej153IYcbWGrzXzCnvlxMeNsUcQmDkeRhNSi/XDN4COtHGm25rZyjiP/6919oTz7yAkI6TVxjwgDeu8gWdBORQqxlDe822rYw7PUxZdF/74Q/e1G7ZRZ48fLFtYiKkazUfT64BC9Xb5jwNiKKuviFikENOeNc3hzSve7kx0UfUlZUqNKuGXJk+kYPQs0f3pMLKch71eoIYIS8YZXXvUYZmzt6VAiR+O51Uo+ry19q59RHJgxhyATCFKhc30/8Vm6Oig37I+vdD/Q0o/qqc6xN0Ir/yCz/TBpj5OwcVUhncnpyy0Ueh7CwmMRxnCPQ08bfTHgd5CJc13WLFXb7VeTJPICdbLOT09iKSd0WyWeMSWROlw2tQC3KTbVi3uq3BYy1IUgz73dGk9DHJ5pCHuIJ+qiHyF0EO2eKGiUL/Aiy1yF5DrKlCh86A+hDForS/0xtX1bWAy0nyZwhdTtHH5kasn5eEXOUAf94QZhTWvB67Z9vr/azhHIdJv//g0YSGYxiazIZtW5jqYejM6w/D/jAG0xOmRZjA0s5gWS1FsrWWRmu852fHKDAv8QTN6ZGdl+g2t5fylQ9YOhhfNBroRVRLa7AiA6OFUwI0CstQZzvjRMlJmkeRZxgBWt9sS426f9algM5nznOIbN7R1t5xezvPAfEovW3ffPRbEVWdDEt+stpIWKCFHDbX79rN/Z9pL9CntooOkPffu6PdfM16yM6AN4bCSqDpfbhqcT096OTkeEjJmSfAzVhKESzqC8s5PDrj6o2q2BEwM/TI6lIm/7KE0DfKdlahAXU1LUVxCpEurxID53UDiqV2ZnRQQxV83gEMjQhi5F0OlsOtvF48aPes+j2vN+0RwsqLy9H48QPG9bH/8Nn22s/8VBsc30/FHuZ18qiCuyWwLgGgEIiQabCAzWbYV7FwWXnku+rKKpJJKDYPUIITn3/rrmVozLIZNLRQoySNciIaDy+nkLycZH8QfhitjEnw1aT397dv34aBIWXMQ8tMLwxPalT4h4mdu9Mr4YRPtNquixDsyVP5mX/m+wmzSlveoQrWqZxcYnhl+KcSb2lzVALhA1pImDxE/c01tng+wPuewQPseetNFJv20vs0C1fyhnbdDTfGw7lpvP6qS/bt4TGP5Ep2C/iAfEHBFj2PJ3kNEbCtnZ/tjKvygF5uoZgVGWdk+CoplfsJg8Z15XuCSM49nubgOoHBT0BUTg0LXGLz5u3tDlpm5nPPx159gZIBrHZyq0mK5cfnDLe1d97Rrrn37jaJYT7FbOfHvvlYIPoZlI3HCHdDh+N5bUGPUdBnz2svMEgOjZCl89uPffgOvDYycED0y5eOsG/K8/fDLawfTpN/zeDFwnfkFlOvtOnVzd1tzjmJMAQbymOX92BH4JFl+1Q4Vx3MFd5lC3YRjLmZcm7Vtd7rZAgWJS0Q1eT90sXeA3ZJKVjfikJzHQnBO6Pp94z7pjei/Exi797u6ne85vddjRb+EPSnt3/xX7RhRPsvoZQT9R9COCvvizixl+CBDAc9FXWb3mR/OnhBPUG0Tov6dPMLbOR00FOIFrKJNKrAw536q8hiyLjwAxfMBfLldJ9P6GTTpYu3lFnBO3Zub9cyOEGiq9MYK/8SCRJxqvjbD683pxS/Z56WwmU8nOFBxeApIwItW7s4Izwt9M79Ov3RPHGAcDiInSFml54NgIYlFJGEqtHyvRNHD8C9eyryAJu37Wy3M3xggT1NGJcHUIEsBdN67lQOJbKp5yrmgsZVXdZd+zkXL2hjTmeXbn43oFJtIA+j0pPwU3ZG/VtmhRGBJ/xMuhnOMPAACTeM6wSkXGWvN+24od3/wMNtGYMBDzNA4ZXvfLPNg7o1yP3MwOQ/hybjpttoSrx2Rw6FKTzWk49/pz367afblMwNXxNCQU14pDY2PUEORrs/Bea5HJo7NyxrH32YoYjMbKO7qK1DFs4WI3U7irzNhie3naTr2yGJtIflWZX4a8WCCb/yCKv8k45m1s1QTg+jpHZRk9j6UuQCPHQbzj0W4Jjftl0pKHfH2tVcrYV52HrwAbbJYS0goqAtybfdNoqh1F7u3ZlG11HoukO8jLCeTd9P5++9/x9fVef6sU9/vh399/+6LZ+FrkPruJMQDSeUER4WnHCQGOFgWu15eJ6Oeq9AwSbV3cO+fEEOxebmC9QoI3EjnOUzxsVdDJNIDzOulTvNppOYOgBS6ZDpAU72BRqXyTfGsQwD27nrmraLTylSMjxC4CVEjHGxCGmezLPpW/6rhhIeorWOPIiqH50DpZPNLbvEEM2TUbZ3TlH/60ARjUujsiRQoW+dfmf53ddfeqE9/9x3MfhlXNt1bdPOXTGI0ouvYmMeURx6XwT2/RU/6eg1eh+pSSb21gXtjA5MrcZfdx2+ThCNEvFMO3wXllRh3jlZ6jJyYPD7eq1xjGDMOc1TFD+Rv96KV915wx14//XRiz9LBHLi4F4OMor5HG7nKX7P4/7ngdgeR9btnFNCeI2jlBZexDPvpb/tHN3LUw4cRzpBgZgTEA3OQjYWiDJ/Riqw3XPT5vbeO3a3lQsvkX8tDs3NTu8q7FMo5s/zNpAyHEP9+bAhsvEr/MtipcRSB1nGOQnh6wFZI2uK5smGw3m2KcsU2phQP4ePnMAiCvchdAEQfR5VObWfdsf7ulE3M6jpjt8+v80hGwPvHqRX2BlZFwR1xlV1R3/vB5olf+Q3/lPb/2u/0rYyQ3cuenmHaDWfmJiMUYyod+7oGd5ceowP0vnFK2z+UzASL1aJXkyrs/hyw864NcSylqR2/FkWSqUlIY/hJQjiM/nDgQqBys21rC3FuNDVI+nPFFwRIU6zUXqpbrjxhrZl6xYK0LaqWCQUqHCxKsQo0Zsq6Fa8Xh2ughr1vc64BDJs6hMS9z3zkIzPPUE1pDKmJMIyyoPcy7Z2Nv08Cu0H29NPUuMCCLnp5lvo51qCfPUWXhOPa3vOQqZ6mBcZSuSBdPmTJ6Rwc5AmGR2lyyDcba1ND+RCB6p200TBqUKkaN8LVoTM3E3miIwcHEfCNuehWfCdIK86jrrT+KQqXkMIvdzaNqIbuRhZgkG8k5qCqoyYE1YSZzhtGATYceJQe/mxbyBwyiFLKH+CWtUYP7Pn+EmEO9m4eK0pUONpDGyQA0TNRQ8of9+ZzAs5HO++blu7+8Ytbd2qYQgBqwmp4SBieXPxcDQyx+tPM9frDHvJfr8Qi+N8Ctzw73I4KuQqapFwfWZXG45LqeO+9eqpeUaoqMLHzA0Q0OA1zJGjsZI6p1Qsa3A1Fip7xHDTXJwDWpj+8gTJzsDSysR7iBWEUvYuL5c1y6lZmVCvBq0d/IBxffTf/Xbb8ys/3za3aW7LGbUOwVNDkFwDprp5hjnXCYqCspIXUlDdgCC+9SAXOBvJmJM3qiTQd71IjWgpdCa6fB2ihoGdNteyC9Y8hkFs8yX5alwJs8m/ZNaz2EN4lkEemjoIJY1TVfnFJOK7YTfsuGZHZKAFTRbgxQz7koOZ7Ha1otJqqBOu4m2/UxQhx9Zo7FKcTHhtdwlylet3M3tBFRamVypV3FS4MpjgNZRnX3z2O8x4vgkJg/VY9gCaGhsARvC4PCj12KvA61X7SsVY73up+jDCOMbTztPYPz28rC9aHPU0TXgkqdY8S0RQfUIjAENAIgiRsWg0svFP83fHJR0lN5pkqokdvCvWbm7X33Q73bvQtpatjhxZDcSwDlQioBk1q4CrYrBMH3nrW99qYwzlPo8HnJKlrmcjyngHg5jg2fuMzb0l/ooMHsUQbbcfRgbuAt3XA4SaN2xZ3W6+bhPEbA4det/UlWevh1Ezx+TGupQajjbjBuDowrDkXRUh+EZVciiDc02cd2Z0YK9ZDSGXr1g81MrbSlbPPz1U5Rz69aQzwQg6bZFEB12YqJwF1x/gIgdhlQJ6DXqvIdekEfln57L6IvL35WE8m/f++GfLwfRF5Id++d+3N37hn7dNF2bYwHgEklFdcRA2b1zKGItwlCECp5i7ZevFRlRoLfAed05VR8pNa70XHoCFetliWuPR9FaZyFDSDt1ZNwo/MMz0jwFO/PNcrF0gOo0BC36czMMY1hBs+4HkXhpAGZgba4RQ8zoknK+55tp0RS/goQrTF5O+FjPAQBLhHk4NcSVsjojHGMZ2oYprmhOQv/RTLWX0B+pXNixLa7kB42chJhlG8PwzT9HvdYjpmh/IsPNFKMCOsnlttnTelsblwy8Ncp9U1HY6j1X3ktAjBlfIX88SSU5TUWDCwwuKd+a6NdTiQgrGGELOUgg+hdDOLPnxSTyWyOXxcdkVrBXh4CgyBPc/9AEUlNDwZ/KjJNzIijn4zlyN14n2P/Srs6eJVJAX2Pvtb7e3n/6uu5Q2Ga4DqbcFyMcd59kdpl41uljwaXnGw2pk5lR79uwJ0HQt8g0XyMXmA15ct3NT27xuMZMhGYq3kg50mi7VftfEBDNEW0WLLW57+KbYz336vcxFjqGVZ/BTD2XnuCx5rzlGyXqUbkqBWx6NccZ5YuUNo83B323cDArbG4j7IVGOOoaGiLBpOkS53tcD1rqiAUahh5dBlxhPvtSFiV2Uwpo+dLVu4X2//G/aGz/3020DOuDLlg9yCjtiR7ksE+4akqABHaXwKByvJsKmjeh8c6pZDzFU8DRNhbxDGDQup1KsplVe5MxkdMwB3cLw3NQgG3KQmcUXDRu7vEn9wkGueiEhyyJLtnDhohmhIJqdHoZZfDrqc/fuaxlPdA36F/AQoWsFpk9DXhl4DXWoRa9L8vQpMCVqwaxaiNR4y4Eubg+4kMKsDXuFdvUT26X2sAva2EGAjKe+HSN/zz3vodA6DlQP/Ayx9zSeax41NaXXQprtwuUSPyjP5cMtkc5CnIL2GbrgEd0ZaWAU9uaaUjAWEczXu2kktpCwSc5gVKdgsE/T3DlBfnwEjzV2AsNyQgSb2D+vv/mOdvt77sXwCcEx+HgsI4XUjqp3KsAOoI5yb+eRJjix54127M03s15zSfqnueY3HKPKzy0A2FrPIMH33HN3ShdPPvkdZLiPRr9RzY011MBOI8jjeJ5VSxe1XVuWta3r8V4rqGWC2VvWscPAeqSJt2UJjUuI3p6tlFL0OqJ3MZFCDOMJeIhGKq5LeKrq3AtY5BCtHCrMENdPHCIRL38JUlwASRll1WETiibKqqKyIaIkhdCx8tNXjCvQEFsTAAAgAElEQVT5nAdl9k2pDOe78ZZ1nUEYee8H/sFVnuuuX/7Vtvfnf6atgVc4sADNPnqMlgAieDMeod6qxnGMqYhOjFyIkOTaVcTTcAOnjcspEBqeuBkK4ixGtiTOxWzCUYzMmxw3UfYE4dLmE1IMY1zqgWs5XvAAp+oIBrIIY8SBtnOnMMYw9VkQxUqDBNrpjAFS97oWgGMbMP1SJASGyL8cAGB+5M9VC4x5WFdwzmJiOBmOJyXKUMNQUbqNz9Uu5cqHNCqBk7RRsKB5LQziLL1thxHxfAml3GvoKt527XbCsOOAGswaZvrhrGqz3PMgE1Q0rAxky9F7pR4XDqHhjqdpT2fyvbvNYriXX/Em3AZskGK6cNLLlhD4UF9wBuOYPhvV4DFY6EdPTCbHWo+XOjYG3E1uddc99yNLtg1P6sgk+sY0WEMynmH69DCmSeaXKUBk753yDhcoS5ynzOB76ndPkFe/gOz22JEjETXdvn07oeZNsGg20ce2vz362BPtKHD9avbDOCGiuh6yaM7NclAPnms3Uf/aiZFthOi7ij1lnTQ6IuYtMQDk57iOMxKEDVHdvBUl8lF/6QGGAaXOBSo6NDcaiV0uFTK30YcHVp5qHcaWlPVevqcfma0WQy6X2AskeQLrufRgCSeF+fMjZdzmbYbv/nwRkOvrdVjW4eeB8eDVYeHteK4j/+oX2rJxJI6dy4ss8IpVS+HUCWRUM6K5R/T/1C2gsj/ECW1x1iFp44zFSRU9Lr1Dbmw/5wtu0mWEFt78GR7sFA9whkVZQL41QsHSBNvkc5jXW0i4qRjnMK8xRM3rIq0YU4w1miUHdF6w69OHfsLXFpS3bWdy/O6dgemV9wrEasOhIWGWuepcJZktJae6c5Nf5fXKM+RTz8sCR97NGV2CDj5s14CFnQZFPYpC09v79rbb77gVsdDFHCxjcAYZ8UOnsoCEYeAQOWl6S7sHU2dkV+lP8F7Nmb1Ml8dghs8l3OsAItdS1xruYLFcBEzMKdRcVI5AmP0QDAprWapP3fPgBxBuWd1eevk15nptQlZhTVtEGGcvknU00TRf/wS5mSFdShEOFCes9FDJ6FYBKnVUnCxptwCfJxgQMYHW4hI8zzAlC8OzXdehQIymYkRPn36Wmt9+9B5XMi8aAxM4ItQ8c2J/W7t0brvvDg5B6FGrVgwTUo5G31I0UMa/FpbB4JQOzhAVlTZHAPY8PwvwfTiWIjD7xF40N3IIy+LvervOexlK+9RzeAm0JNy0wbfYLwr6xMDMdwNMlAeKmXgoy1/VwGwH7ylonRn10L6RUEWt/l9l1QEkOfj+M57r12JcowjUzGMTo0/Fxh9uW5FZtkFsStiVBx95M3l2QLeGi7F6NrG67E7vyHv5dibywsVsZBV2l3dUKDfUKQxrGiDEk3T1aqYE4gUXgkYOk2gP8noDuB7BeSHeOXw6K3ga7zVNW/1FEKd4EQ0i1iFMO7dt3rq57bz2WkJa9DgkAktxEX6Pp9OwOLmEazvBFuPX0Gk6ImdfxJTUKzwrF60f2RpYgddxIMEYc7reAZo+D5J55913En0h7gJ3bjmbWKFKjcuE2+mNjsHRJbokSdDzGPu6Vw8A9Q+nGOx6Do1smjBblkgoVwkHbQ5k4Dc53Wn+PEnNyVaRY3Q9H6JvbAiZt/d96GOEgXfhxaagLEE1CspGaIthGfq4GQwDpSDN4K1OgfillSKgSuUqgjzmpF6Dja4al7oYHixzLXx3+pGCU3L1HnzovRjYJp7PmfbII19DGu4QndUr8WgHgiKeOvFOW+zo2d2b2rWblxM2DuC96DKAXieIlIZGQSM3PPtC/qrNkgqbJnTUQGIcfRjP3ghybWNpGVdaUDr2SBWkO15hx1u0xaZmbFduHa2RrgZW2vF1APu/ABasVURyurnMVSKoMNBFLF9a3Fg/KsDwoCwO6P1/93fr6z2gcdcv/8d2GG7hUiZrzIFb2DK8rgUR3MSnp9lJKvneqHqGF2C3e5r6wiI4Tgfx5ImnjQlXflFCnoMZ6m1R1zeXAuX0DBvPdm67Bk9FyMIJljYbfm++hVpeOAQH9ycwrnO+TkzSmMgcZmMGJdmiQZ/DhX+zETdDO9pGyLIUA3ORDe3yKWcxC2oMUmhhljEQcMXe1dJCKIjX9AFoPOeVMrM9weiAhzNBf9IB1JEcW7qBMTZbCQnPQAGaZsMuI6904obG5aZM/U6c07fkUzKuJ3RicxcpopwmwfVZm7sk0+QFOgjCyS3hySW59wCjt4rc6hQe6zi51RjGdcIucQCCj//wj8Fsv5drOd/2HzqOgVGolc0gyTVUnwKYzG/UgDQEjYqxhpVTtz5rs9YI1yISdHoSbtAIBcG/5L9TsDOOwjXdsGlj+8SP/DkOtdXtrb3vtC98/stJDxZQS3sdxHHOuUmoa4PtelSXF807065lYssaGBwrYeMs08Bk3LD2RZWyxED3Owe1YqqGiAkbu+syUpERP2zeZh0wQUUBCRG2YaH1bBXZCKqlATC9bjXf2MO0amMloOOBpWxfhXr9PIG+xyw5tywQo4fes3UGb+moR4IrBOrRjbntnr/96e83rtt+6TfbkV/82bYMwZW5jLWcY0ime+ZmNq5R32J5Ftp6VbTbQs+vFzQRdI5TGVesKw9M91vxMCwLQhPDSK/DzWbvlB7xuu3XomqLQIN5qZ4kW7LoSzkQsDAHus/FmE4zcODEySOElLLz9WA1Tzl0mbjyhbSqrI+BCf+bLxoizneYQZ+kJvSTd1bXKQLoovpQPDTUpzeslZJkVVTj9Z5tyz/yzn4mFe7jZF7KSKRr2yI2yEnCVWs+yxCcEbRwSIAw8RDGlfoebyNkXeyQistLM68errljH6IWy6UEeVyf6S4HWYgE2yTF4BPkVROTrgE1rHFnPTM7C1rThz7yQ+19H/wohscgArzYfgCGSWhdOWO7No34eTme5laOZeUapRNlpRP2V/tKEMmOGe716LlSPuC69XIxOCKJU4AfRyDuniKsvPve+9q9994fUGPfvkNob0BcRf5sEYfnm0yhNLrasQ0h1ZkjbScs+juu24LG4PwYmI2yCx2ZK6OGJYm6mAM0UPOtLuMKocP6DxiEvovydGpWCnp0wJShqwphlwd0JM+uZltzqdS69NLcR/Kv9PPVHG4H7rlv9VYlcFNeSiCs9BYlCpfBFuzOunZSEnFm+eQ/oX0+7/mbn/p+47rxF369Hfl/fq4txzsMEBLqHSrfsxNXvXjnBSOKCddPIz5PQp38ROSGmxbU8AZTI/DTJDJwfN6HzmJGbvqzGmRKRlKdmGfF3KpR5yxZqOtarhPOuQG9GQwohVwGmjU+Z5iwcXT8GOvtFBIWRO9lEdk25UCqg4Saq+HQbWqrORSGKWAa4iVWz4nm+xeJNlB7hyRJOQrJU0Qo3+d9HYuD1TtLaxzQ4g2GJigptmPrNhCzdQbxbQIdDEOtpRCL46X4vvy+sMIzYrSTMOPh9kP7hNYjWJPDhJVyQ4ugmgtGHCV9yJG79nBQB3/vvgNs5PMgswVeTKFRcYHhdnfe82AMSw2/t/cfSY1rXDGhTiGq6jwaMfUwtf4VK+X71itVABYAcoHjrZQ7MEzqPRivUR24JT+QZkwSSY1rllrWEXr/JnnuDkS844472/s+8IEY1fGjJ9oXH/njiIue4eB5++23o1e5lmF5508cbDdsWg1MjwIziNUKDGw5qr6R6U4Rvw5W2fd671Icu6JWpciRZPBhAbIUeSsc8zrtWxPQ0OPofQw5A60nHejYLRqjGZmRSuSza1xtSNv+aJDD0vnwm8XM70Rr3WMdnuDeKR3+jiTglu7wjfv+1lWe64Zf/I/t4C//dFuNcS0AzLgUZK6rA3i6coooRrJ929ZA3i5c37l5yu5dwoQupcjmDbSZ07o+RllAvYc3Ik4qhWiAWsvODdthf7BQIpIeCP6XPKUkv7IUDsCDvTFFS/wknmJimrnN5IXLMPYheYZ4tkgAdCReT5nlhIZbt21j8vsaIHK5i8PxTMnXEoLURMQUmC+DPno1W/tzqiRM0Wupx7f/7b0ou+5vO7fDHGeYhM2T5o8nQdL0Mnqu0zYl5rereGmxtug71WTXtzDYCiIo0TfmeRB6WFVPFkhhV1OJLBpI2mFUgE9RzxrHax07Rt5Hr9WcgZF2730Pt1vvuj+GvG//IcYPHUvYaOSSM83XCSOluKAWbM+wYZ3vrET5+g0bM3fM9qHwFPVS5hEBW0oMxlpUlJDUQOEe0vSamiXzkY8fCBiSVhkOyg9/+MPt1ltuYw3paaPX7dOf/mzqoBqEXcnXIWM+dvAt5hPPAz1cyaCLBRmWuAq585Wg06N2bWfPiGhSKuAwiIGxvuGicl2WeywcLwRok8XSKzSZ30ddjD89KEtpqtBDH3joUeaUrjGf6QPsCMNBn8PPtN+sFMbSKe026BDbEBLyulfqpuXxq0YZA+6M7f6//dtXea5f+o/twL/66bZmminwil0W/zUGRu+kFTiDGrzBymxcz5fTjudxGLVjfeIWOyfpDVqAdrp9p08+iFCIjPYocGBcNl/Ox61vW0eIQAjlwpUGh5uTm+WGhevPsLlP4jlOYFTH+XMyEzTgH847Tx1llIcCY5/RPY7qHBARzE1ao4LXCGl0LXocK9DnWGI3sU2PUesN8l+yzO5B0SjDhdxvJUl6LJWHz+CVxmgrefP119J2shUCsYYl8ubvjIO4SZhdicin4aBRTFo2PQEzmqcIwCEBa645hWW1V6miQjHD7IJ6VZOSNWIIdBoeX9gvbN4ZjOvA4Yl2nBzrNEXB2zGqG268g5aWZZkxdohQ8DheS35hjWytA8Tc4CyGJSN9kvaSKSht4xBnpUt5Cq9ZQ5vI6rWsh/r5nVqTG4b3jCfVi8ps4LX0UmOEa7JEHDA+hfR5lRTURqEuSR3t/Q8/DD2N7uQ1mxMifuqTn4JJswgPRR0Qj3Ji7BCAht0Pswy6cIYWhrVwbltNV/M6esEEyzyg1FHUFZh7TXK4qX/oYRENSydOcqKKQl+WotDw0+zaS8hZPC559UQkYdmwp2zc7eB0yb3mZb0HKlFS2SJVx6rO5woFA3h5EPtc4/XKyEJI7kLC7CW28A8Y1w2/9Bvt8C//bFs1dYwNyqLGUBK0lHH5wG1yx5wXA6svQeZZVMf4POGT3DiTSk+xrk6UnicZFqH5q5wDxI4HuUgIcw4oeT5Gtnkts3WXwBwwGAh6MS9w/SSvPUbeMEZyO84Gn1Iam9er6xKqhcXOay6HSbJ+6VBbwXymhZBOh+w4DZ+wJlRKa1lmuz2bX413c7FFPOyI36ROUUVc88Mgizmu9F5uLBglbMT9zAE+wrzim26+Oa+RSn532p2UI8eDX5awsBooUzh2g9gum4/KIN2Eeu6aWigcXPU22SAXoKhEE5/3nAUksSg/AzLoa0+QY5lPjZ8ENYXmtHXn9e3a62/E4ywCyFkIiur3JiPTLSDgqS9/z/twM57FG47TUbz/nT3FAuHnIxvHj2wFBNqAB9MLRCYgMmx11SmaGmkEIaMlhbU4bMOsTZ/skTPnAF0SBRjaOjroPMyZ69vf+O/+R545yOnMBTq1X2Qs02cwLgZaLF3WXkM7fxgPtZii//yz4+36bava1pXUTGlZ2ULoaA+f5AV1FNneOSimiA7MeWPksns6ulSGchiNiIRyvRqdB3150ivaKzmyu5JGnoGHZ/AE91z32YV7esYzNnTyS9Kt5snt9Ht9dKNftR2pa1vpOaKJFEyl/3PGdRtTTib+zS+24cN7s7EqTascYoGnrsPw2NDmI77wak4720kSNiii6UV1brl8TyWnXpNoonG/iyFyqIUYBqG31tavZLwQG99QQDBgktc46nBrm/Ss+fB+aUwXkg57vpAZC7oWlnmEbfnwHGYyUT+hjX6JfVfyCGXlC4Zg+EpWj1IKWAwQYTJs674TOYqPVvcZxNAF9RCIVgfviQLWCepazz/3bAb33fmeu4qCY72IhxNkiwdxivDFKSmlMlUPL8PgDC30IF3xMkyMkE4LFKqGu07+wGmJABizvGeQV/XXOYDMr6xlXSS/skC8CMrYhs07OTQAAsg7NGKZ6o6e1RslrA7qqnUoTqOB0k1Mneo4LTJqurvxZDcYuq5iYuYm8lNHAAmuFKPkcpyc1/IwmCZCmSRSscF07gAcSLzWScLzXv/dLbMEQOOv/tW/1u655yFC0HPt7Tf3Jwx/48032he++EehPslgOYUnXQwfdPDiNN3Ll9qONaNt88qhtm7FIrzo4ojRCkZISJBRkvYgGBwZTZQwVcHUUuWqcVLdtJsuNAyHUIBCom8aI6vL4LLYjPupK967TEWQ7vInfi8S7DyjHugy5O3rbLVXivERYrDRiIDPu4zv3r9zFaBxyyfRt/4Pv9rmHHyNdgMliRPfRGfbanlO8kgqF9ChF1pLPuO4n1OEbN6wm+vykDresMT3ya2E7vm+N1uzjk2gKWaegdiLfNcqYNwpNukxQo5jFCRPcQrGoDyRMBSpUsLRatEbQhdx0gOA8BOIfgiPOoIxLKcutxqmxhLEdRbJNWR/L+D3RSWtfS2EXaDUViS3ugF7kfPSWHlN72UxBrqUQ8MZVLN4ztdfeaW9Akn3zve8B8kBxq1ah+P1MlSPNTodqbizGCvMbx6COYiWmjYGV5z18zmG6sR/blRZ271UVwbedUxuVY31WM4iVlr6JPoWJ2gbOQl4sQB56VUQg0eWrg5vUWm0Ieo9vt8kvzeBh3dTeKDJkbRGZCHYr0m4Nnd5881Xg/KtBsjwYBAsGGXAn9NXXJ/khkoHFPyVjeO6iAS/vf8dkEl04FnXOYQy+C3uxg6A6sXyHvVMf+HP/yWQwes4MDe2Y4fGec83OdyGaCh9q331y39CnrcFlg+CPhzWa5cPt0kG3C+Zf7btXDcKPWohDBAGtQN4GGFcMjfRf/H6rpfAkiOZ7GQ2N84m93koFyA4EdCiDi8PrgxjSAjXy7L1tKYC6uLB9HLmX6YTSUvqWXkoCUbp3dI0a1H7XRiC7xUk2tSiAzXyy+yne/72VcZ1/ae/3BZ88lfboql32hmmc5zlweYUFBFUU4K/uKQ1JaMgQCdLrCEHc86WIU3qDR3M68/kxtW7yEaFl6ZabowL7Xme3ikkny8gZOIDNbSZ8YELXQd7NwTsAJF4wOI3BFrNs/fk7XTrhZTJKYYplmymxWE9Em2DtjeAJA7y80O8p4fBQjiICwkJ9aReh0bnyeaaegAME0IutYM2EzOQFDt+vD3xrcd4WKfbA+99iHDSDuUSuRGMs69qppvi4u97kkWnz0MhO9TcwX4gzyq1DcuoRNz08ibX8fjyBO3DwnPJ2xTat9lxkmdwmgPo3KUBVKQ2gNQyX5pQcCFtOo48ciWmMBqNS88i+OLyiGhGHynvVXSpk4RV+/fvy+YbwZCsRQm4rF6zGhGg1dlgNR6nOC1VWOUZgS5ax5sGtAoiR6519iLcUgKQeYgJzeNQy0gnBx/irW+/7T3t9pvvgxpHW9DgkiCF5mqGX88//2JmL99x2+3M03qBroJvEzqiOwJguXLofLsGitTI0IW2kXnaG0Fj5yNYWnlPDVxww0/JKnEQiDVKeYisgcyL4pQWwJBugUgCFIjkQVooYBptCkzgw4NOb93T5OLdOkqT3q+MlL1lUVmQw4J3Z4ABoywf8N6ikz2K6Ove/Xc+WdFQX0Te/amvtqHf+dW2cvZwu0RYNgH7XUZAJcZGvwIWhaIVVFvwrNJnar6bq4iaBRZNO0Cn5Z1WD0VDpFSVlrzGJbFylsR8Cms6YdsBRdWLPJwLFv08eRNY+t4CHR0vL668wkKBBxkUyj4bLK5HxGYz4IWCooIcp8kdT8Bav0j+woSiSHQvAjV0gqRIk5thkGsR4HDghIYh4DKCetEwv2DN7a03X2PK5ON46HXtLkJCm/4KrvAksyu2Q8+6EMRNphdL75BSRBYmu5AwwjGEzykys0kNOxRL1fM4flS+pp3DdhzY7TsNb9DplxdoUJxLHXAl9Cp1EwfgL44sQYSzqy1O8KwyQy2hkBIJFZKXKKiF00rGzUVkZJxENEctdxWRl+BplgvH481DxcqpXSe3H5OAH/swDult6zauzwTO49DjJmYo12AQCxExVNbMzoeIFrF+K5eubbt33k5t9Jq2bPHKdoTh7W/u3UvYvBjofQXseRov9+xJZHB4/14AjsOAUVzv6TEk2xDJWQPBdwUdF4BQyyVDo96c1o+cqJRi4KZOw4gJkiqCyNc8xHuEMCCDobeULlFB/t239JeIDa8V9NAD0OdXncq91ECZXa2BYMUpC+ccUH39zAEklw2sK6X038uzZl/f+bd+8/uN68ZPfaWNfubftg0XT7SlXID8sH0HDkf3riZF1PCCoHkmuhqPJwM5yoZ1FJmRNVZTwZOxBtUVfy+tIgEMCtav2JctwBHrYBzlkids9DN25WSxt6vgTusMdcg4zaTmLZXXNOk3zpU0vBFu20befyvtLyvIq9RCHLRngemCM9NjzB4+jKE58MDZveiBwApwTpgDyxOzs0kNsXyIhnbDJNoLqbk4oeR75FovPfs8s4hvbjfcdEO8rfrlaUl3TlTi7eqz8uTSe+WBRVvck9PDrdjw/sxZB1KEq1cqxIZ+MtJnyEM0kHFaRWbInzzdfcnMocJcBhkNu0S0jXBwEVzMQUoXZ82DrL9xkttfF/heQCZZmEunqGYdTyWqKmXMCSE179gDpuTi6h5S8tBz5QDzd8+javVaam2e0EtQ41rEQXoRIGOWMamzF6jBMatMBNWmWY1MI10wF2RwdDNDA6+hZgY1DFKxndHWSkQm1YD8zhOPZw7ZBx9+iLFFL7Qvf+WLbR71S8GNazYubltXDQLPL0CLflWQzMiOuxH8xGOod2IXeUHnxTss7mihg3qViISyxu69yOlFzrsksOd42ie16JkpRXRIm5IRU4/o8CMeiiLi7rsYaSIXe+GuhJBB1JPyVHh659+8yrju++yfttX/6dfbRoxrOT9o6PLq3rfbnn1IWwfG79uwDRlK+6FH2iwub0TLLvUvQgCloGvWrT9TcHPF73Vy+Fq2sDvzdpKNdZKaCJI4MazMWO4TUI0r4EUqH6FDeVIN44XWrl3XNkO92chndC9cnEClntpS/50QopIu3gDG9bFDSnQj0QxbYyXcthS1NQYN3iI58PoIIaOMgSVsIqdCPk1f0+sMwrvrrrshBu/KnN45LqChigVM7k5PFSk5jT/NmjaVCvDYnKcb0Pt0MDGoXfIpvqe2vEY1TV1K9sUUm9BQUOmz6GfI3Qykz8A8PMBiugdkQCyknODzkHuosE6kCuK16nlUAT5lUr5GOMQaRyRGInOfr7pPDX88nbsTutomqj6W8IpntvettwBCxgLWbN6xiZYVYgSYMpOnjgOgHMXI50EMBihaBhvFYrxirTQKLR3Y2FaObMK4vAZz5vnp4ZsGFd24ZSt5Nrni5HEaK6eYAfZ8e+SrX+HfJ9BAHG03b1/bNi6GFbQCOTteb/26VfGuC/h7tVCy7hKYMTCJC1GE0vvIMa0bzH5Jp3YHbPTIYIw0YWFXS/XQ55/lCApwi6xdjMvCe9CooOCleV9rY85dLI4CQXKEdfmdBnjP370q5/rI555oOz73qbZyZn8b0t3xQycII55FyMSWiktdg12BCQVd97HrXBCPEVC6dRRX1aOwYBk2c9cblcJsbzCd2y0N3Pl4LWg+TmcUtveUT0zTLZK32Gl02Oe1nBKAROKttPmvXE2PmLW0MN/9nVrcEoKU6mN+WKGrY3gOvv1GmyIEkX0yhGdz2IM9YXNtkmOxDJNMUJfTj+RwgUm4ec8/80zbT0hz0023ti07d7LPix5jTahG5JRGXoqIHgIyDPi8oC5jIGNrTPWQ49FZG3OXGbyiMPtJjEpme1pHQAYjaGldTIPUBwUQGsKwkIumnqUqlWDMaU5scyiLwnnonWH5aFy6PPY8L3IW0LaSi/aAq03QI2N1OFZSn0+/l5JIsfdFFh3aZ7i3iNrUXHKsOdQTj44d4BpOkgPSAMlBNQIIZG2xuGKL2qaVaOJfWEa5xX4+ZLu5FqOUo4I0hLrbtjM4HJXelx/7WvviFz7XhniuBw8coNY10u5BT38X7Pm5M0cp1UxQA53Pwb0OI17GxSuWWgwgS0OnQFVlxzjlNJIJem7u35wzXinczaonJofsYPcUlWs1ctgnv2JNJRJLlvZbFRb6mrWfMl4qrUDWUAv+z7ji3gjcg114+eA/vEoU9GO//1i74fO/25ZP789sKMOfs7jTwyB4L776CqwI2v/JYpMLaVyeATn1fQxFgF1OjWIxg5zExXrDSkJoXJwY1zqg1J4a4kIkCzcPljd1r0IGLTp7I3WCivQNsZnWQIrdtB4CMbxBRwylZyds9uo09qSuA6njyXWcxhQ4HbhHfnZg72sQbw9wGkoZxKv57pyG1lQMFQU8fL0lXL8P8wyhwFtAyOOAGus3bmzrN2/tmvSs4Eul0sAKJUsreu6q2hcsvAbWlskeDfoKY2WXTzhM3NxHj2URHq99CrKtTHeNSjpShrmH5UGohUFpWKMU2ofoIrCAbijpcHJrVmlBV/+iS7QDR6Qr1zDIE1avFXdeEH1nXMWEL6Z51q7bbJEwT/gkOIWWyuFDKeRT82jzh+e2pYwOmoR/Ont2kpwN74JhDTFMw23h9c65iAzDprvbqeNOOpmhoXZL7uUsG3GS2tdbU3PaFM/s9msJ5c+NtWefeKx9i8bTUTzzWg7MB++/p+2mm3kfA8RPHnoJgW1I0bzHFvQrFxJdFPPU/zcysvVGqQA8WOpbXb9f91Plf9wD/UCKkjTvofc+TdEunJWtkS3sWpb8zX7aZE2rlG/a06RKoasfodU3n/bF5h+YckXXVIgAACAASURBVPKR3/uTdssf/F5bMXOYVSKUM95kkc/ywvtpI3iFJNSak4hLZb31oAp3CFYf4MKxQMu69hKb74qeInJFgVKeWOY18Ru8NsR6TnJHutZAUo+ddJsSu1uTWgc3cC1o5Dq4glFmitd0gSp/8FDpByokSHsXeFBtCr6RbeMIrKCvd/TA3rYCqs2IWg8wIWpiJYBI1xgp5OpA8c0ANA49P8rMLRkCi9DtkIHhyWyI4MflAmNy0DJuQYU0GLppo4Zriwf8OozA752i2/d4urY1DsmvhIfyBdmEE4SFYl+reB89lMwBmwIXYlSjoIN+zbzTAqe69mqXRPU13qg8Ug7PnN79DLMSzgzszMbw2heih5LcMAdQFbGz9F2+4fNVETllcEI9JRzGyVkv4rEu0SmxnDrUWYrH55BUGwHQGCI/HYQhY8ShMQ/NX9du3PEAEzV5prBKFkPY1n5lnEzPHW5j81a3l/HQi5iWcv/C820N2h3PPPVke2vf2233jTfm0FwAtW3n6pE2c+i1dmnyAD1+sHGMKNgPi1iLgrtqDxop2e9nmFhE5Jw1VefLoVHOpzeMfE1Cbu638rDkWTwsm0YrRVgY0M2Pd6+t/7482II3dw9UpNSh2l4Sm+4H5nN97LNfbjf+p98nLKTlROPi51VyNxFVDu3lvW+1t+g6LTdZL+IDTQIZ5M4bMTSDR0gOpr57MAne0NBFJDEtKvAEDT/O8zSUWHPShgHLfNyxLAd5e+vWrU/jox3Mg4RtobhYc8gpe4WConvvBfVLJaE2+lk8r8MfrOaHRMzfX3vp2Xb40NsYKWzspSyeVB+NIbBt0bfMmRz3swZ9+rXA0zm9LFSrfgUHz5CwWOHFqp/HZJN+bpl3b/Ib4xIx7epIAhWZ7MLmmlSIU80+wA5tdIIC8aR9WUDuHjJzQUvXr9+Y09OHKxPEsbkjABnDGIUbKXQzCbjmARpINnV57Gyc/F2EVt16D6BSRLLOdYROYhGtJeRQS50aipEJr+u1hJSn0OCYkdjLgeJrbdy0ISHloeOH2qGxg8m31mxYESrVeRTCFhEGRGIcw9Mc5xKGrll6PZ3H96NjCAQYcatOOJb7pxjTxheubpMbd7Vj5GMbQAivvTjRVlI3e/2l59uL1uFY10PM5f74/be3WzaualP7X26zExgYe30VOh5r2RvqS84B7Mnmt+J2XiAIpgwHjoe41Lq+TltKYIIUhug+624QX0L44h+G9c7PnObgEn5PYbr7rPaVvFXeLcgre8bPngVSEVM9g4iCXj2f6xOf/Uq77jOfaSunj6Z+dMnEjnj9EptbwuIYNZhnKKaeAMrtkZJyq56WGEzQlkQfgeWVKrOPqlSL9FiVPIY2xA96qs9KljTx58+bb72tXc/JJf+vKC1lx4abooWdG0rCXqdJebleNTXlr7QgYFycYJ6Uoe5YD+Hzheeebnv3vs5rWUdZ3paSnGt0xtXRwbvccYzMGnU75bOX0WU8Spi4ICq8XJdTBe1stcdJTln3gPuQVzJur38R0IJ80hrUGZWa2DRT5Acn7NjuWvSF3Gep9Z1ho6nQuASIfQkeO+pPKRNQFuAUtXUjQzF4TeF06zhet6BQjKvbQEkBOjRzftSdXKtC//zwPhUYmiI09fRexeBzG1kNiS12v8U85AloVGHUs+7rKEGIKs4KDOFhRsm7nCF2+NgBwmlaP+jWtp0/01b4+QVzFyJQc0/bufV2jnj2gxJ6GVwv3I2BQ/E6NARtbudd7dwoh8jMWNt+fryt53P4zAk6mfe0r3/nyXaJ3G7b6iXtI3ff0hZfnGyvPftoZlA7ZG/d+rWw+VGxinBrqoj8YUOn9UEbQTkoacOpwRaluGs9U63IfqB53+R4eQJl1KNK6NTnWiOX9Eyif0V6KC9W66iXM4zUwEoe27V2s9bPvO9/uUoU9Ic/8zWM67fJuQ5HY06Dsu50jos7zcY7RijzJq57jLAmYzBTX6jEMDhTkLrs8BhYnyxneLPVcsM93SgXEwFGfiZGYC2BE2f3dbvpan0YD1GDrPUihoDBvQqQiaHV6KL+38U+9yM4CP/Fa+i1WADrHULKvs5zqDU9h4CnY3u2McFyPXC8RWavOJSfrpVcuF9U0gL5EhJsNfe08hqQUBp3Gpl5kfN33TSq4J7NuFYVpZyrjGGFCW5zI2glCTdBaFSixoDbpwAxMkvKw4BNfRa123kUTB30HWBFBgley03vnxYpbcFxSsgMNKdIDyR7loF8BWZOOBrj4ufzX/CsKnZ2Y3A97MzZDpNLHYOQvAxB081oYdjmfwDl4JPSjHhmy1egeUGuuYjnsQRptNWwJuYDvT/x5OPt1TdeZF3mUbqgnBGGgqRWxkENLmu33PAQaOxmDi7enZyzVLasl1I64Gt75i1tBxdva+cX0zwJcruK1qHdl463XXPx6OT336b08TRRxma81q3XbmnXb1hO/ravnTj0Bp3QM/GUG+Cjrly+KgeOz+8CBq/vtJY6y6Y/Rzh6XolwD032mNr2FfpV2B6Cb4fwViuSwxlKHNSPyC3w2R/e/sy7javyL3rOCCM1NDsu0gzrHmSt3/8TV41t/bHf/pN23R98ti2ePcKbkIxzMRNs+gO0O5yUGEoocipTQESnOGfZjHYMezm9cfVy0RpeeHQWS8M9dCORE1uwlVvYfYQoyuspueYJc/sdd7SHHnoo0ta+cGb5hunggVys5AIDE9wmRCzPxSZK9lpdvuns1WCEY6XK8PdnvvsMBoZcGFe7jnGpy0jCbXFYCCvD/KNic0M9lIANDzGqReRng5zOIn/qgyRv6fiAvu8IrfUDyKgFOGG/96jTDJv3FMblvKhp8iPRwQke+klDLvvgMrdXAy3O2kWNCxQtRW0MV8HVTETkw7BFXqOHxIyMeDyXaxm6D9QyvVe0I9wkXIvtI2kkDNsAEjTIrTmWKl29Kq0nuCfvUZg4U3iqlXiw1SjxHj54BHRwIh5z4+b1bdVaxjdhXKsZ57SEuWnjwOef+8IfMM3lIH1yaDNG7djEXh7lfPKi9e2uWx/k/aAuIZ/tSJ54CecW8+cUM83enLu07R1Y28bmLI2c3tCl2XZTO9b+4g7QW3JS5dq++fTj7XuoGV+/a0e797br29a1S9qx/S+14wdf56WmIWujmUluuoKDIdS6BIcixMlBoqJ1lpqr3QCyOXy+I3BKc/R34EYvZKvRZeYca5fRRH2JomsYrYOpZK97z9XvXw8p17HXmUzaz8998Cc/V4bWMzT+q89+o+34wh8iCrmPUZ0T7Sg0/0OEgCcJbVIsVc5Rmn2ySPIDbkL54qqd+5e+DuaLVrLcz4yqfV80fpV/+lGqVscjKZZWi5ID0LjuvOvOzF/SYnqwoDcuFyionMyDGFvP5iiwI5JlWUVLAYRwYYtcbM8+/Ux74YUX+FrNIx6BFjBMUXklxdERGdpCuBoXnyKUTrwcWaqBASRYH/G5WZzk9STrGp8HC7COg9c6hyHJ1StU0LysRDql/oi0HoXZnjqZqCSoWWDlhNI8PJ0Q6M4Cdpv6IX3+FIAEw1V6QCO7IKxvFwIHkZ5IgCXjcEMcNebWs6qZCDdSaWoiD8cHmctqoIHbbc3oaFcees4t9jRfu3Z95ndJ1JZxoZLxCEyXtSCnywAT5g/NaS++8nz70lf+KF3hDsIoASCoY/MQdoUHuHP77nYTbTAa1iXuRW8oM0SvNY/3njw/0N6av6K9Pbi+HWNou7UvJcs3n97XPrJ+bnsP3nGWfTd+arw9y7N6nRzsPqTr7r3zJmpitP288mQ7M36gDRJ9LGXDr4PbumI5HeCUKzweM4vNtVDZ2bxISQMMVlVo913C30D0NWk0SlPcQGStpUj1/V+mbFknn6Md70XSvdp7eZhqXAJ1+V0jHNbkQz/5+e83rr/8O19t7ZP/oU3u/R6b4STkWVgEbuRoP+j5r8zBmicCh2EI2dvaYCjVJ3UFApSqTtxrwoIqyBnaeINyDDW4JOXmDkEUNQbEbAAxPvqxj7brb7iejVMEzBRGzdMq6kyyGkDFUyXcwEJshN1ljvRGV3UmFpqN/9yzz7UXX3wloYNGOCgLg8TcifRbN3AyY2wq+xoBDHB9zgNbxkTIZRifyKFeoDQTE/jmuk2OzYOmMZwZGhnl99khYCPiFHWrgtwJA52NhWFIn7oIhI+b4V4KynWTjnIPi3jdUTyAWiKnFZERBMqhY10FgyHvq5xBTp1sELtti3HgYZP6Wg7BKuYaOPrshik8r0TyrGZ+lVfXC4YfanjOszsJhcrh4yPke8LpdvouJOST1LuW8bkDNMkeObq/PfKlP0reKrnZ6/ZUD9R/ic1N/nnXnffBmNnBGvPsOVis28k55fTJszkxO78dG9nSji/b3U7MBSAylUDld8n4W23J2Cvtfdej4kXRGKiL8sy59t3nniOMPtk++tH3t41EGzMn9rV3Xn2mzRzd15aCII4QupuDqSQ8xz3lDDEzJ94rnE0n12QmgB0DADB4L8dCpf4lHU0sQPSZd/Sw0gMlf84zrtzKfNnD399NCNx99LVCvyeRIB32Anr8zIf/6Re+37g++m8+2179lX/ZhsdBhaToylwXRwib4koy52/NY3M7hWRuDKwkngNJlssomNeLFzCwpSKhlMdBJd+SeTWIKA1lw1bo580YRohS/eiP/mhbDCxuHpH8S6PtIG/vPEVBXqtvefD1AvOzcaJVKJteOTLzHU7v54jlX37ptTAgwtzn9JvFuIbgEV6zdV3bCshBFwSnsB3K8zgEaEGnbueUS3XpC5GrZprknLnP7kE4kRDPM8VDdKMeovfr8DHa7VFhylxhFvCUvUY8/AXG/1owYVt0GgEEVrBJRgwJHS5AMh6mO681SYLu+s+nZ8vhfb3+hvW1kFLdFl5TYlofkg6R52ZO4OHFF+bDnF+PmM5l0qqBhzmQ4aSbBU8dsjH/HqXkYAgk2ruaaZ9KkQ9iZNbUngUQ+u7TT+JBLzE+aD1rQs3Nkx0PdfyYxOHzgFLvYSLpqmjXpwRhPxoHzrkzDAKkw+AIw/fGR7a3sxvuYsjeKkJg+By0nQwxtur4i4+25dS0/tqPfrztQm/DvNUcdf/hIzyDle2G3TtQBjvb9r/+Ynv7+Sfaaoi+NswuwtDXUEuzdBO4wXxU78VekXBteHiJ65yia8DD3gbLfshDjYitQXk+2+Sl7PtsRw8eXlHj8Xd9/ktYn8v1xHeBG1HJ6iIkD7GP/W+PfL9xfeLXfr99m+F3o0LxwOXRJNVj+WMBKqx8l9kKiTt8Wr0JvZjE2QU+ZD1QZ1yXC3ed14oMVi/4mKKmtigroE+hOj2Jesd28y03t49+5MPRDxTJk1FeIaL5VRhitQigDzWHq2oVMjPK01Xrtp7LB/1ddPVeRsvPpkTJmPL8RLKM1peQf11/zSZmGLO54M4NYvyGjcthcazGuEag6xRC2TG0O3GSarVQz1CRTpgWQQNPtH3vHEASYAz7cezQME2GgAQSl+0TswfIA0ZvBcRvgm57TDrVKKir22d+N8dcgvWxuD5/gZM8zWs8ZMijMD4heaw2nwlh0uRoH1ninPzeaZFarlnun31sEWzxcOgK8OaYhub+nqrDdm673qKTooiO//HGjx47Si42FlqbxOaVgEGhSPF7J/HYzzz7KkDI+bZy3TaewTxCTSlnpeTr5FC9hwjcCQbsXdxwa1txy4fbmYHlTOVEUmL6UJt/fG9rJ95upxm8eOvure0v/9gPQ8DeEAUrDyIf+yio5VJC25NMYNn3ve+04UvTlFXYe8TUzpmWHbSIULYjVAaN9rCNRIBAB9chYdnnmOELrmUOdtHs6q/rCbhXoPXaQ4Z+44jeuib2Al4uffjM3N8dwlhcx0vtR/6vr32/cf353/h8++a//Ok2DBSvmEWcXNlU/aDggYblaSmsrtAHm3MeN7AQLxHj0kNZi4qBVWwbh6VueQqWAg3F2i7jKn5eAA+/3tXj/Jrh3gMP3MfnA1UEDJDS/aIuUJpQX7wOd66MWzmCABwx2iLM2sbx+GNP0lv0tvluTsS0G6Q/TQbJ+YwbvW7XNhjasEJoBhyFdrOakHENwqiLAD5qDarwWOiH9+E92/gpFecUUmPHkXRGy2K/hXg6pFG+PYf7f3sfM8+49kJAqxXEQqUncho6ea3wDgijoklBKqBs9Cwhi8V20Sw9WGZKpzbI4WDfmM/AySOCNyHuVqjsugrRn2NN5WuqUiuiZd6WJ2h+afeBhxbPSN7eAB5c3X0Na3QRXE0S/I6MU9ogbkR+WwOznyoEAb52CM/y/It7iHUAdhaMstYaEh4Bo688u4SK3Eun5lMM3/VgW7z7gXbiHNS344fbhSNEE289x4D2ibaCdn+oBW3H9m3tz//Ij2Yu2zjopXnPKDSqNayX+dbel5+JHuKFM2OE8ecDrCynbLKO+qTjrnq2SRgoEgXSfV1EXw9Ur8UWkj4CElX2APf5hHwrsNHXrdzHFsA5LORzGh76WQyYQhcr4irswEPkh/4PUqxskS4m+0u/8Uj705//qTYkQ4PQSBPpjao3sCKecE1WQPFCTpxcA+frEqfCBHOcrCe5WS9z1QzffMC+uRzBoIh504pp9Vy+nhaoN9IrpY5VXxfF+ehHPwK370Z+ScGUovnEcEM7qtldaiHoXaOkS17ybtetgbswX//6txhSdzhtNDO48PSlJVsxhMBbse+2bYGSQ/4l/5BIjXuDJ7d+FR22IE0VK5TwjEimYqXmFCrfUsuy3f/gocPIASD9Bgikjt+mrdsJbyCsKubDR4aa40U9FpYSci6BU6fHCALsYUBEo8Gq1Cvl6BzvqYHY8q7XdJPpiQ23AvtH16+eSU9Fi3SBm9l1TehXQ/vylS6U8YBM7aYrwkuEVrlY0EOepdQuPbLE2AjSiJamhd58cib5izWlWdbaBs+DR7kvwR1+dwFiOcUAsbO7kxGPHMbcNjOPJs+d97W5G24G3GDg3sSxdmbPM23o+BttwzCeD68oMc61vO3WW5CM+1A0KPVgHmIbpL9BEj4JWjlN+nJqkuL2PrQR6S8bBl3byOjfdXRISBPLBq7EKfVMIfpThKZ66hrEVwi0z7UGiLtv6ty0L+1KC4r7rfathXi9mOBIZPgiPFulID9qfNEsgAaNxz6T3rj+8m8+0r7+c/+sDVHnshLfd3rHU4VmXJ5ICtIyYs+NVMq3QhNS7HMK+PTpJ77dJsaP546qzuV9sTHUh/Diko4VINDrtMcIuzDQX4nxdvldAAzeT1f8Qz/08YwMKmaETq7yL84kaXBFmHVzmqiy4VLfceE0OF5YxvnXvvbN9g4KScLjpzPxvYy0aEAWuUERgeWvx3sto91h3iUSbZSJtmBs6xx4bsKbGlIoyRmHZEF3mrrTOFJiR9HQd95wTm2ubRTEbdPWreFQ2piYvNO+IK5TDZJhcrrIKXsY2UqT8oEHDEZkgV0emxs74Y1eq+hVtrKYQ2ZD+E0WtjRKauBERtN26+hucYOLStYonjog+vqk/0oIbTuGTAT+dDKlnkq1Kb2o7JxieKj0W/nrGQi52BneriX3UmL7FBxJFZRVw82gQd63BmCUupaedwrjGth+bzu/5vo2CZI4fQzvg9daee5I2zCC7+MADW9UQ6RGeOMtN2aKzAq4pV6TobCzs1etGOXv40hyv4NI6wuB6EeNNjggNsJBXbNqHflchwwGSHNvGN6hfiU8nx4tWpCsW3Jx0TNRjSuhteEhhuMI3Rz0V8K3aPR3TCPzcuudVQP7/kjp4X98VZ1L4/rGv8S4po6wy9kInRUnjInaEv046C1cf92utmnDxlCTopFhOMex9dorL7UnHn801JzwsuK13Oxlae8OMa/0D2lvbu7Kt8pIzDGEvutkFnywWfFHiMMdW5PQ0lNC8RWxsWjCG6rq3MpYEsIKQORUQQNPqeUvfZUWCrqsbVZMD01RpSpmriHg5prq6G3bso774zoocC5ZtIAhbsthbKMeJSMh83qrD2sM3t1xNNdPMhjOmcEZcgtC56kmwraaMMXOZzetYdYgoe5CEmoHRggTO8z79KycOCH8RMb8aRKtfLV5lGvvdBjkBGY8FGzZ76WZy1AiWZCO6isyzbUfEiLEw2swadbMcPJyYBF1zf2r5luIroY05SxlPKMe3kJ3QsvuOnIA8sxFL63DCfT4PpMgel6zhXBjzpClbZL1mrpuBY+86bnkcORc51btIvhjegqo34V9z7XNC0+1tUPQiQg5U4xl/8i5VCL93vsfaO//0AcxsNUhEk+w5uuIJobgQ00c398Ov/0qhzvhPqpljo9dQri9Ze0mam4AJoTDYcy4v7w/DsTkXhoZB6MHskBROYLq2q78s6QBemZGP3Ch9kr1ivn3y8PLQ5EqI3QvP/jjv5e/X/Zcf/E3vtgeRc56hJzrInSSMNcdncrGWIUm3+4dO9rua3clHi/Fm46jxcMTlT1PPPvUk09QS3o+b6w0QDQkZAkZgnUHQN9GnTDOzdQXZS1IZ4JjxbJSqPqeHG/mtttvbe99+L3VOOdNunHCaZRx3+WCbpxsuTLSqhfRkIl3+eIXv4qOw754BNkEnk6eQv3QvmpZ8LUuQZ5djK7EcmB6irkgVAO811L17uXkES+q9CuFSC2IMYYgyBYagM3u5zDInh27TmQZQI1q9Zo1yLvRRUwuk+gvQQAnv/A8YYbTPczXDLnkWp4LWqgcgCirQ/GUQ7AtRWUoSxd1f6VNQq2O+N9TNolU93Arha1N5WEiKz9SArx2KdTa71RiOpkLJtzMa9tfJqIZEnUYwOaXxUOzKK3BDPC+i5Snow0lxWgUd8VQh/AUMvp70Z0MT+D9zfIC/PB5eu6Sdmbpjja1cAMpKeJGU0fb7KEX285lF9qKgX5U1IJEAAsp0Etwdqj4gw8/zMiie2gFWhF5uLETDISgBqdE2yklzsf3MemTlqITh9syh35AVdtIY6bisPI1zyUyqdw0CCcGJoo5g/FG7i9IcAETfQ+Yeye0pi6SyuJ2HxkNZUienyke4rtBjvv//lUtJ3/lU3/cvvHzPw0sSpFu0AFzJUCzccP6IDcWVYMjxKiKR1hnpy0cMplpJaDo/I1vfINayF7CH71XGViKewly/aNcbXS5k2pVMmiIlBNDcCI/U3WvnLg8fAGLu++9p91NUdGf9eUyfT1y1BWG2FmcsqbeK4atwtLFdhBNv2984zGEM2G5y8zP+2hcVUiskKkg2UuQlufhwRZxMm7bvLJtYzr9sHkd31umchQFZ4Fu2+Wtn7gm1qAWsLl65Mh7HmU2lSfsSnJSlaYCsBiicJ3FWNECyMPYnLaenDxp+7pdwlCnHGbnxEj5iRoW/9ZjJd+MZ1fvA8N32J9lDZkevJY1RfmNIQpjSJKHq+BdxjXL16RpRRBHz9TJwPm7mWtlSG+7S3K2riNcXT9DPDaa0YttQJFdMNZzOomRBGtnjCBZ2Iec1xJxFj3iPQxNreudwXPNDKxr420JeTLej1zpwsm9bfsKDq8FNLIq7so67tt7AOrZ6mhAWs5w1tm9D9yPqu9tAS0cOjgGGLJuLSq+qyhgz6LnePgtRju90c4xsGOJJHC6CTYivLMM9ol7R4mFulYxL7vlka+jbOIzVK++aljFKKmherVHe6N5d3hYil2lV/huL9f/7H1/76pBDH/h019pj//iz7eN1Bp271yX5H4pzHTDDuOVGp1ShcegZnn7ijXt7+xHvryDxt/X/+QbbZKkNJavcQlWaEjdz1cl2ykidRRoLN/nauUfanRJNDvtPdnKhFsf/8QPRfU3hvAu47I+4cMP15EQ5bwDuJ0PTOglm/81tBsOkxdpXB4P/Xyn5G8prmpYPcBh1ynEVML2bZtWtV3bN8aw1gJBL+XQUWZu9jRKRHTSZo6x7R8Wp7kfGe1rVnMobdnI+lEo5TXd9L5eiVaqaqtxGTbZlaTwJUm8OvB8SuZNazwG58AFC7EOrvC/jMBhUxb6hzG7aUzINRbrQoSmFq5t+3cwnswjvzebA0Tjqxb4c7paFj8bhteIpHX3LPSG1phcE+tg0qn8U/J0hIqSpxo1cGpToxPcOYdOiYeuXc/VqOnzdU0Nk6qlxWro2TnDUKCWMEyvWmoWXDwNK+V4u2YD2hvkXJZBrMe9tecgB8diBHCY/QYYNA2IMIDnf+C++9t9992LxjzUKWqUB1HvXb4MNWWcwQwzBE5TRjp2cC/ztC+0ZeR+jq3atHlz8vaKttyBlQ5Ii/O5jVFmEL11PQtBNezjfsy9rvJI7/ZevbxA4ggWoR8A4c/8gHH9t59/tJ36ky+1XSP0FC1mowrH94BD0qa4mSxc/yCi554zrupO8Wz82IsvvNQeR9glU9g75Z5KAyp0ScjW1c58OjktkqBbXVNQxJNERv0V40q9gQ28glaJj3zkIwxe2xA1Kq3cl5LsKnXoAoYlB2+K2tIUw90c8HbkxFg7ABv8GLUKKUnp8k1+U+FTcsMk+xqs9+2nYi9q411Eimy07d6+BTnmLW375rWEJHb4kmPBxD5FG4milRa0LVAuhdnuNarXEai/wyRdnNI1rNAjGug5SalbnXYWMnUgrtkpjSc4rafoUjbXiuahOSQnf7oFzGc5SCQbn7Y4yubTM2lc0QRMruQJ3J+FPi/BHWpMrrv/9dFehyYK02v08uvkeFg01fg0LJ9FggHZD6yRYEiMy9AfQxx0hhnPReRXpDHCOCxsjWaqWqkvoOe6AGt+6txQmzmHjJuqy+em8VbT7dZdy4l+UO9Frtwc/fgYgzbQ4hjCKMyPVcWyw8CGygcpzdxx663p8zvNYMRjIIc0gfCeJ2FsMFwRqbaJw/vbCJtiFO++lrBcBFGNx/gGL6gPm9lfJ6lLKnpjF/sCwSCuOaNsQ0bomnHfhQj2hIceDOtzWB1Jb4w/v+e2ygAAA6dJREFUYFz/4LHn2qIXnmwrTx8HumTotRu9K/bW8pRh9HBuYsJsSL/kwtf3VSg9wwn66LceBeR4NQzt7lAsAzS36vKDLL6nWpfDufH8u17NOldADR9kNmVBqJJ8d5D/fexjH8u4Vjev925rt6zxaRSLJkAvT7E5RYB80GNIQu9hXtSE8LE1N+5Fw6oJIx1iGN/QHSIxs066y9yB6xoBidpEL9OdN+9qd96+C/aGs8RsaagSg3mPQEadPG6sICxlsPlSFTdCV/LkNH8ybAOoOD4GiRZGx0HnGY/VEEEBjUS/EmNVxUp+qoeqg+g0YY0HxWmnZEaP3g0fGaHKkwIoBQ+MgaqLHiM1n41AS92twyJSPE0SvyBdvdKvRC0NBXsiq886nfxBS7u1YjM6z0woU3DJwrgwvrWwPvxPV3MMm/dYSB51BiBi2vtnfWm6HBk+1+6/c2u7eOZo6ot62z1vHeDa8c6Eg3OdDedBw6Hheqht/773vrfdevP1lDuW4H0mKdwf5t5PAThBr6Ohcwxh20NvvU5TLFJ5vIYTL22fGSIfzj7NulT9ysKycgYqZUWWzsNeAMh6XgrsOvfK368Ah/2OrrSmtwvriHqwH8i5/u6fPtFW0Fq9AuNSKSmDx4IOFDmzpvXVSZ8NY97QfYjWJQ/zQRpucBpLA/raV7/KhjlURTm/7wVWGbrbaN127gyo5xhWFlnvX0L3XV52mUoFIvPgQ+2+++8NjO1RNINXGsc72ZIhibb79azjCU5ixXZkptvpoX/08hX1fLfnejeimd0ZFDO7VAQgKr7Llwy0a3fQbbt7bduxaVlmTJUsG6c8Gy2OPTllAtTOyEpPT+MQqOj/PgsHb4Iu5L1vIz/2xjvt0BEGLhDOaSRONjFnCvrG2gt3993VxSesPXIxSJV9bGW4ldj6iHxPrdNN4Vgcx+DkQQZdrWJ/V8boOnPD+tcLJTfs1ZK6+3GT+euuRwrVWaFsxgV8uhlD52INZDz4k57kCrpekKRMUV0Vq1mY8eMTJaeN+ixiNa09dM8ujIL8i1DPNp29GNcsPW6DKHINDZOn4bUscQTZ5DBJeeZjH87QeYvHU1OofE0c5b0hNGCg88nlXnz2MVpe6EGzq52Q3jnOqxhQaJtKRaoeECLS9t1x6JKbpvfPbwVhNG/VwGqdygGXZ0vQFUurg/SKNyv9y/f+o6v6uS5byp/95c9W4M9W4L/IClyG4v+LvNqfvcifrcCfrcDlFfj/AUT8aIEHZW8J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2" name="AutoShape 18" descr="data:image/png;base64,iVBORw0KGgoAAAANSUhEUgAAAM4AAADxCAYAAACDM4i8AAAgAElEQVR4Xuy913dl53nmuasAFApA5cQcFWjZJpVMW7ZHlm3Zs5Znpt3dk9ZctOdiLvoPmr6btfpyUo9bDrJst5NyoEjKEhWoxMwKrFwoFDJQ8/ye533P2UCRsnvmVqdYBOqcffb+whueN34H7uo1/Pz18xX4+Qr8Z63AgZ8zzn/Wev384p+vgFdgwjg/evEvhwMHDvjNg6WDWhcdOHBQ794ddvUGCuoAf3zp7nBreXlYXV0dTp8+PSwtHdHnu/rrK4bZuUO6mX7OzAwzMweH9Y3VYWtzS5/4dvqP/+lfur++5We3AuTn3d29ynCGh+qtPdfqujsrd4Ybt28P586eG06dPjUcPHhw2N7aHdbW1oa5Q4eGQ/q7s7sz7O5sDxsb6xrLjP6tu+jf3JL5bW/vDivLt4fFxYXh8MJCxqGxec76o1tqmIz87rCjOXKPxcOLw8zB2WFzY3NYX1/TfOeGgzPDsLW94dl49L7Hrp4xM8wemPWzbq+sas3Wh3PnTg+zs7O+kvtxza7G6UezjqywxnjlyhXdY2c4fUrXz8z6c0aysbExrKys6Du7fGE4fvy45zt+HTiQz3b0/cmYBg0yu6DtyU/mf1fXZNSan8YJPRwYNHFukctYLO2L3vDvooX6/nTvsmehGb+b8fr7/C/39S6anpinicGvGa0H+765uaExbXsvWVdIYVtrsSZaW9D+HJqf1x5vaf10P+0Le3B3Z1fXz/r9O7puTt87cuSI6GB12NzaHo4ePTosHD7s+/JsZgFdMJaeBz97TRj3QY+XqfK/YfjFT/xXNfWi1B9/66/2MM6YgPummSgzhIoGM8TW9tZw/fq1YX1t3YM8JQZissu3bvsBRzTYTU2E6+fnRcA7OwzFm91MyPV8Hj7JCppg34VxmpCzDZnkQTHl8p214datW8OxY8eGUyIwPt3SYjHc2bmZYU4bAvPC6Osba8O8CGxWVH7XhAoBzJhxWKTFo0d87xBA/+T3MNHsvBhAxLerjdoVwUFcvL+lDdm5uzUcmhMz6Hsm6JCFCengMOfnMKbr169rA7eG++67z+NCHA13I6AiHHbElDO67obWb0NMc9LrzTNNdrUXTQQQyUF9rgmFAkcvRmBB4eXVk3Rf7jEl+rvFOHw3+zKjPckawDisT1YcQejbMLf3ZBwEa4TMHkvA3KfPdO9m0tBBxgIdcH0YRgwK4ernjOYGo9zW3m1I8M4fmjMd3Vm5rXEeGI4sLXl9EVBzM3MWQgc1x9t3VoYd3YtnHhbD8J4Fn767qbVnzedEGwdn8iyvTdETDIUcmUHgzbJnfG93ePo3/pvQRUO1H77wOb9hQhwRTTNLtj/E6v+XRGGwEN+dO3ckdddFpLNmoq0tMYgWwhMXkc4fmhfHH9EgkbrZVRZNa19Py3u9mWzzrhmntByLqAUJ6YY4Ms5oLET9qqT+zRs3h0VJJBho5mAkVUsUpPHc7Jwk0B1Lr+PHj0mCrQ3bm5u+Xy9eCL0335/4EbMi8MMLhzWf2eHG9ZuWbhDQyvKKNmahJNiWfp/33MM4Lc3CGNoqM8qMJOXldy5baxw9ekybf0z3hyBg9kjh9fVolGMnjnrj50VAEAKCaCJ4JozdKiFSfCrsRBQWSi3VIdzxmmdFzSBeAxGMmSLMjsJiYQ7qd6+L9pN7M45o4LzCIK1tirn83ujVagutZe1274v7HBKtoPlvaC+3tDdr+nvk2JHhkPZuVSgCWju6eMREf+3aFQtAtK0ZQwQF421o7dAwrBP7BD2w1ytCJrNivO0SJAfENKaxFiz6F/uMoNkRDc/NSsCKcbgP9HgP47z8/Gc9CxYLeTRWwWaOiSRDyrPImrz/HyFktSdOhhDWNTkgCAS0CTQTwc9pMQLfYJzpwsI4zZyRglGNvLclIuI+/DXHa/BIwoVFpMdBPWvTC8Q4YJBdfW9bk71544a134kTJ7XBu5amGp3vzXeRWMuSXjAiBLkpRgdqMRskGJTFGCfSUoNEAKAxYZwVSbKLFy/pu4vDyZMnDBFu3bytTV0dTpw8ORzWdZ6DBqVRT4TNXQao1eU9BAmfLt9atmZcWjhiLQiBR7gfsHZkjIsaM8ICiYfWYfX5HTrkHhZ1EyIOAff4mfNdCJ398/PDOFO4VRoKpjYmgUBC1NaSRfvT9eDe0QxTjbJXu4z38L2Yw3wMQ46YD8JkCEBrPvee6I11wTbo6qT2k3/DOPMiaNZlfX11uCUG42VhKcHMAm5IiM9LSyGsNzelYcpEsJAw82e+20B403YEtMfEvL1IGb0FhWHggXsZ5wfP/XktPtsgm0QX+Ya1QGDsEHxwryXYSMLwEdoK+4aBtdYywXOdBzHd4Ik91UTAgI0nI/n4Dhu4uLQoTHtYDCCm1AIi6SCw+QUw7rZsBWkMIJPGatCk78O4ly9fNl6+79wDktSHfa/dA8HwwDZewEw0hW5qbRl8C2GPoAYcWUptTpIH5r1x66ZtG4TAkmDC4uLisL66YVvkhBhpFsIqgXrgYBacV2wRzVJSjnkAB7bQHprbIWkbCIf7s47Yh2wqm38ICbm9Ody+vernHtZ7EL6328sFzCniLSUQ4cNHqBc9z8/OtWGCMMxUIJpCLLH7PQvRIp7A2amGuQeG+V5TjbNH8FgU5LOpCTD93R+MXghgHoXAZJQmcK9XbEsmxpqxjtApgovPgasTBtDzYJ5FYJzoamtL89I9sY+4//rmepjEtiXPCI3GOg+dj+fT879H48A4JhCkLtKHAVnOxRmQxYy0yU2julC5bBqTzOaJaHRpE4AJxvs1hXfjReJu4HZeQCuwLONYlzYBtiyIQSBQrjHuLGw9Ay7V17a0gKjUndH9uQapxN8tOQlOnDhhaQTzQ4BoAuwi5mXbQIvmzbIswFHRjFNSXffDQEXjrGkzYLgTxwQNdA+0DFBhR0y8xX01jg0xs+8taLG5JUeArmEuGbMMX33/yuUr0lI3h1WNcVvScFYMYWa6u601ODQcA77pL4yNoLBeOTAnGLo0nDh+Qho8OB8hdRcJGj0VIz4qq/4dZLDfXmwibiZp++Kusdn0hX4z2Rv+xQazYQ3MnsDEMEET114GGzNb7hu6mdo/YyZjTnzGvvDMGa2h6RBBYeGqmWodD5T9G4LX56IPmAp6bBi7KYgHogBx7O4cHA4JAdmpoHVeWb1tuI7mt80FU0owQgutmcfrEO14cPjlX/+v/fbExjHj1HI3VAMzouY9yVqwXBMJh80Ar+zsYoBl8cIE0Rq9uAysoPKeTfFmFjTJ4oVgwZRW0fKAMVHgWRuNW1ubIlwWBEksTVLSZlvf9eZ7ICJ0bTLw5M6ddat5YBv7vLmFpIFJo6p5FpoEQ3wXwt1BWEQwWGqjhcQgS4tL2jgMfmkHMfL84UOGEnjuVu7cHpZv3JJ0O2LC1qCEpVeG69euDe9cvjC8/vrr9o4dP37UEm5N0PDO6p08Twy3IyjBT2vt8hIxDQgBe4h9QKjMzS34GQ888MBw7r5zdrwcPyEGRjK3kW1HS4xdrylzqL3ZSwiW5V5/X4t9ACS/h3GmTJk9DmMBXTxeS9sY+O3tbK9UC9mmjdaCDdP6/fG4mAeEjWbgen4H6sdenL54rveonHcQvsV2MTN2NwLOHjn7MWaGJQmi29qXjc01e04NX22Dhr4Qbod0vTWUmC4OCzRSa+m7wzO/+S88iCnjfKNtHHlUSuKGcbipTfUJwYXe71oCz88jsbmTCF3SGKKYn1+w4b0tbXBH9gAbBz9N1XRrscLzWcFAFS0UxAzR3JGkhjlhoPn5wLWbN294LPNinHNn7xPmF6TRhDftYpwurBeSe+q9jZI8MBb3aukB88AU82IEtMOGmGDH0GwKZdiZdRvwx42fWdwQgKS9pNOuJOTly5cMERkP0PHShfPDm2+8Keh2WVuAltsS0YfZYDzWxTYKmyVtM2xjnMZrsytoN4HEJoKS8HrcFpJT6wjzYeAek0H89DNPD/c/cL/XJxsNxo+Xr5ROQ/UwUjHRGHrhag3y1nz0/D0E2vClCbIYJ7Bz4lKIA6Khu8mhVd9U42T/61n7oFs/k2vQFLywdexk6Y3Fize5ML814yBA22bKUBWmkDZnXe1RUygAGgTSg2Jm7PnEpS96KDiOtgN270p4EuLgBV0whtaK9zDOy9+IVw3VZ+foBPpgXEKAGRiG9ezsvCELEuqArEcgiG0FvTY3cPMNw1FJxgMiSoh/DQMew7Rw8hg7BgdkQmDVORGn3bMiMNyJvI7IwFu9A+TZ8E4huZEKwDkwLLAFuGMIEJLxWIPPDwzLkjILFZ/BK4NdASFbomue4GRc0RDDEq5oq+5w4a7mvqJnL99aEWOcGZbkdIAhI+Hyc2d3y8xwTRrm1Vd+OlwTw8CxQMxD0iBoNO7ZEtRubBvgwefsKJpuQ+Pa3BEjiQQDnbSeIqJNadldMde2cLolPePWfTUBjWdJjPOgYkL3DfcrjnXy1Bl7LmMBGXtPXuxptmEKq4wfRnBgP+Ps93pO6NZrMCJkr9WU6SJLA+tNxqXZeu/z0H2vGGx+2fbT2mLjOVzB/bVmhSlYIb9nBi36ieYrA1/fYe1wvtiwl+2KTYSwIWRySJ5R6PO29p2YEXOxcwIHba294287ex1l78I4f1EDgXHqZRUuj5Z96tpcEcea4MkRMQUBJvD5mTPB2wx4fX1TXqaTJmLgEVLIRilmv33oe19TjIzXQoSke6AqWaeo4rvDzeWbhll45XA1o3ox7nE1vn3+vGMcZ+87q6tn7CxofGuaKQ0EszTsW0CiiAh5ll3lZp4y3DU842R0GpsBbNBm4Hy4I8N8Tgt9ingK21cwAcZbub08fP/73x/eeOMNa6Ijcmg0c4CZ0VSzpd0OCjK0y7Q13100s9YT79GW1gE4ynoAU4AbzGtnc1v/BlrOSQgsaj1kV2n8QEXGCoHdf98Dw0ef+ejw5Ps+YHcrBGWhVwa/Yx21KBONwx7b27b3VeLHQmJCoKNL7P3z3+mbY8Yxv0zsYYjSinyCOn4W47SCYY0h4kBWzdf2admdOFkmTpeCkDBO2z6lqbOeQiN6Ph5R9p1gsJ1JuhcaBQFnL5rGR4DezyxP7v61eRfGiY1jgmOCE+MLT8X0dVtEAiFC4EAQpOPiUiLtG+sKTtn2kB9e0AFji6AgtsFeg7FVecmj0joM+JCCi9gbEFogDcEqwTdJCKLZSKIbcjcb2mhxeAbXHDtyNIbxNMTteSQrYHu4eu2qMe2DDz5k6UN0mXugLa11MPQFs6ADiNCRFAc8i6i08Dzf2kOSD/fm2urKsCwD//zbbzmgibbG9sKJ0V46NooxtrfG2qpxue4OU2xJSzOeTTIbJCXxCsLoCCo0EkSKG/rw/KIYJ65uxreljUcbAS/tjpbsefSRx4ZP/97vy/YhEK21kbMhjBMUwZpNXdWlDcQ4EyFWkI1/W4hAqIYy/mBCCP8U4/hqUEutX2Jy031n93hNNBCUZNkZTTQWqggewgtkepAFsG1vb2cgvAczIhiZg9ARwgyPrOG4BPqNWwSVFagWFDwuJw8LijazA4gsE9FTXOOBm7bjaur32jhf/7PAswpwTdS50zOivqzq7d1IPAEv1W0FlNho1CIxjENyoxJb2RFToX3mREhO52hPSi29nzX6vReRFAo8VokJrXuC7cfHYDxKCoXuf+3qFcOmORH55XfeGY7IeJ+XRLE7vO7csQ02HwbmXri35+VUwBu3JgiG35iAKYuIQMBeWlhYTIqKJNhBJBuLZ7gAlJxR3Gd1uHrlqv5eVjzoljUv8wa2bu5sRNsAs4CSwtcwOwyBVLPm0RwhvE1tIu9bqmk9GN+KsPWGtDobbBuiPJbMHW3DusSVLaYDJqKZkKA4NfTcxaWjw8c/9ivD+z/4lOIepxysTbZFlmVC/n7klHGaI7x6uvec5nNE98K+M5QxsSYw284i8/8ejTP6hz+CIXPn92Kcfq7vOdJ80U75FBsFqL0lesAOlf7wtaah0SOdXtQPDEF5eDivYIxkFEj4gm4qjtNePGciSOsvau8Rfnll8AdGTPrh/c6BH37zsyMuL4dAGXNtROdnQS6NCCLzomjDIDoglPGhiPK20iFwFGCEndAG2i1Yrsbg3xDLBCRguIoQyEXCzrG/XRPG+8S926vy6KOPWo3isZoRRCSOsqYYCoyaRcvfuMDzlhWR7g2Tw1enT5/1pqC5CH6SZ0ek+gAeLX0O428IAmIneLa62SFFqQ/reRtimncU/Lx29aoFxrZsEuaPzWTJhj1i2LphRkEL3RGD2umheSHR0HirshGtlfijQa2LaZCmfI8INxoQJkMy46kDqvKZ4zf+C2N3VgCeqLhxyT44duykJPTR4emnnxl+6ZefsV3jnKxajLYuLFhGUG2Pw0DjgnF4xvaO7CwxELETFqPtJDsjmvKzTPe83pNxnDu3l9H2apFoEgQH2gb3NIJ0QwFPP0drhka2e7oFAFqsaMrCwgIMGo3tkleEFqlP9iQaoYUKbV7oD4iDd5N3yRh5RrxrH/mNfV61Hz3/l37A3le8X7ycrkI8pVQ3eLGNNrgVIwtGijmYySA9WfAF2UTgcrury/+ffKWpcRkpBncLgggGNa5dvn1TWuWQkvMW7EpkHqdOncqE9Azcimg0Isi4d4Fm3t4WV9ICjMkwT5/flIYwcxdnwdBLkjL4+Flk7huIiFxLStCumHIXfK33bt28LifAdUk/NIviAFpk/q5IUKC1MPAd0ynbBAGCNgZ+AhWOHzsqRlqTplIuH4QhZkIjrel+CIhNwV3sATw/jqLq+UhAHCHLSu05ImcA2m1LxGycXtDG+X+1vnMK+OKBe//7Pzj81m/9th0oCLD4RvNKbm2poJL0zTjsOO5YNO9hMS3uf7RgQiYEkosEx4KPNd9HPWOtMYZkuaySOyffYSwTMZoxmnFiy0wTjQPxvIfSsvz1yxoqiayGoiVgjF9hcOx0aNfuhUDwCLZRhkhpSD6bOFd8x6JqXfvR3/zDPE6D85N/+uJfm8NCcFNNgMsZrIxbuQ01Bjk2qtg87IhNSUSwuqdfA+JO29gS0hKO54jJkgmcje5Xp4BwvaPB+g4ECWSyZtNNkewbsgdwGSLBgTlI1gMmPkkLa7RsYBxFQM94vyyZ9Hx7+XA7a8GBIzAOREKuExvdc2EMpiugkaLMy8LFt/R3+fYtXc+zYriS0rEDFNPcWWDmioBZl+a8JY/OHdlBzAXBc1oMD3NcvXKNWdppwBaipfBS8pf3DwtKsi0QbMMLUoTQ+EfEeMyHjHTsoDlBscNkRAPdwO0KBYDVESbHpemffN8Hh0cee2w4LY8gTDqhzYLk0EXx3pSENW/QAhkKxIpw62IvYNci1HYrbjfOVQsrvPtrzDRTr9oENI5oYMo4fV0L55BUNAd7bKaC8PMPudHz3f7eNPcs/jeEO8ILe5MnY3d7zOXhBEoSmmCNG6L5czNktA98cA/jvPKtvzGUygDDOPwECjF4XK28MP4xqA0XHM1P3AGORtKaeOu7sZOCdZtxYDgINE6DMI49VPoJIZEbhYRms9gYXNHOYrDaTPo7mwjzILU7TeWQ4knYH85cKMlqd6ndiyUK9D3GG28VGQ8zE0OczIJjMIHjLAqEVTb1yo1rw63rVwUNryp37KbTf5DbRNQhajImYESIdnn5jt3ZGOzrKh1gjjAu1EoiJ0mL5LhRfrEom2x9Da2hLAkxJvdgoECCWhQzHGPn3rjmT5854+ehhUknYQ5LstmOkrNFtoL362jiQeyPVnXpyPHh8SfeNzz6xONmHmdmWLL2sxqONP2yE2hn2V4wqmDSlrQdMNP7RkZHGfamkRFIeRfn3B5iHhM29uDkZSwNA78741gryH4JTZpCJ+iEBTRWKZd1Z7gEkCSsAL0gsJ0JD/OJQQZ5N9umh47jLIA2o4UnsFX/nJFDxqUqusczn9iXOfDyc5/zA8IEUWGtxiAE7gaHYygilZ152htE7o+gBovY+UKttcDI/J7MZuYniSoYAnNsEcPQx6yhkyjFlIcFM5gg93vnkgKLkhBHjyZtPAYkz9B1gm6M5aa8WoYzC3ibGu/GxunkvSRuBgrGQRTihLhWSHkRwyMMqOUxTMG+ke2ypfKDK5fOyw1+Xdp0TZBOsA7vjglaSaZ6PguON+727TuySeJpxPMGnAL6IRxgkvPnLwyvvPq6038gxo2NGPh451gLJxbKxtqWqxwNaKYkG1prsaxyiSXZYIzvmko41gRLeZEtjGMDUWEITM2TQgLONNAYuO+cElHPKDB7v7INHnn0keGM4jzzfEdhhvEeT8k4jOO1069ofduuQGCtE3YA3skY5iHmfu1nnIntMUYW/fs4jlMOnb1wzhK3OWUSX0mML8zeZkOEcwEwx3JSbtIWmGEsTMOeh5UtFJgXa4wWTbZ3bFxeVgjcAVQhZxW0Duz+8H6o9vLXP+ubMCAkfyfTgdUTV8iikebOi03EA8HisKDOZNXIuEcKxZKNHCsm3jqkAVCFQR2XhLdxq09x1rLRSHPUqYlI1+N/X5VzAAbpTSbAGgP4uO9FJgH2D5DFAavaxSnj1ELV+06hQaoD6exyzN7AgBD92XPnNE+5g5XLtHLrutzN16xFT2u+BM1cMqGFdtxFc76t9VjTmLjnrgKUwIkT0i5kCbDJMNcrr7ym+y8Pp6QxKH9YUxEbmd2sJUyLEMLbh1MA24T557ubHheMdr/GdVmeRLQTnkfIhEK6A9ag8t5JA2/oJ9nh3j8RBUw9K6fC8ZPaK93/1MnTw8MPPqx0nfttv7DWk5ScXrcKHdgG0l/DWbISICYRFx7EJGFqjGN1AzkWXGpGenfGyX5M4jidtVBfmt4yaCXaJj+TfhRt0Pacmc1MFMZIbCf2i+2jkpYRLKI0rQsOHdNZpTTBFOxlnoHToJJiAQt6OFo+azE3fOBjv++RTmycHz//VzZuweI8GgM56SHxbJFWwg2wBTpTGXczSXJEZ7fFXK7Mc91NitfuiBB4JXETRhA+rsCT3beoTBgH6U05guAH0NAJfjbukuw3SzaxYxyKvWghZpQ+AcGhCRmztetoE1tyjW0oMxTMYs0ZiIUmIGWIMoFbN+VW1jwhMNsQKzdli7wz7IiJFhdJNFVMSppoWQywqvw3noFwsG2ijAZsryOLR6UZDluSMW7skFdfe9WG/QMKTsI0Gwpk3tSzLl6gLOGwpNmxwADNJRsfTYDHzqUP+uyxxx8XVLwuuHZb1wMnJR1ZB1yrWrdOfcLNiveN9eGaNY0dm+c4SaGUREjAnDt7v7MMCCqTROosAyvkOA6MECDWgitoHKomeR5jAlKa4bSPaPKxxmnG2c8w99g4PKI0RGel9jUlZpv3Jj/N4KYdjP0wUspboGKPvJwJKWKjnCTFePoEWkaD2otGAnO+Bj06i4Rgp/6d9JppJrmFvVHBpiEwwunxpz+1l3F+8uJ/mriT+QTGuSEPEisIN8KJZ8+ejQfJWcdU4pG1e3e4+s4Vf35CCYeO3muWbJQNOL3PA51+Iy+b0yYKSrBHHWhigNcFiXge9oDVaXk9UqHHQiiFRYSxKql/QzbXaUlQCJqKTja7N6xXO9IoHMPSNvQkNmOvisaE94p7O6BJMR75cXOUJihJ88bVYVUB3x15sLYVn8EBgJbA2YW2Q5tEnVMzND8sHcYeDGwghsN8kM7HjyvbQJuCELpy9ZqY4IbhJjl9jJ254w4fZ1eQUY1mI0WEzUfzHD953DVKrpCE0CmLgLCdsIiHD0+nhAqaQUyL0yFVuSc9XyopT5044/U9JmY6ffqMHQi44YGwo9jxxJ4kK2RJnjW7xglG4zVs+5S9bGyjMf5/snH2wbQAxSk7TuxgMw7M0a6fwP4p41Smh8YGw8wIldh5wAVlByVhJC5u8iER1swHIWcBjWaB9itswr+BzezhoUMknR64Nzv6tW//nTEjKTUYUlx0TUZxe7fidUJrgL+BAUnZPiTDaU2Sms+Q/itytd4QJgeKoT2s/uBoiSygF5uK6ifHikWfxGhqUniKYEomSHo9BJeUHSVjygbCm7W2IbjgNIrU6jPBlDF0tLfsIRYattmDsSWpxTg7eg+PF6LUm8/4NS+Y587qsuZ0a7iJU0A2xV1J7y1l1BKPYX3QfAgIvsNcyNI2/Ns96OIqGMpBYBfiyeDU2J3vJmcGhM13YFTsODaREgLm4Exg/SFew2bxHlAJTXhYWg80AFSKc+LAsKDnAlFxZaPl2XSEWuN/BM6iNBQpUmhHShdOinEIDcyj7Y4cG87d/8BwVAJP3FPZEhboFlrb8jzi1STvcJ556H0HYCubA/f8njjOWP2UoLLYmjiBohV4TZ0Dhgst60qaW9ZZK7HG7bjOd/N3KiTHMRp9Egnp2FgCtglFWEj7p+x0ZcgjlOyQ0QuBlF4OrbVSvWvUo/dSv5XCyV/5nf+uxlgzefm5z5o4zTySdhDlpPrSjz/gmm9cw2cUQITAGTwRe1JW4FKn/Gux7ZUyhIr3DQPf6n9i1MWw414Yt4aH+tyFS2aAMNt1SVmICEmK25dJw1TAENL8twgiCvM7i9vuwi6gi28+5cKtdSZLLmltBS6JHBewkwnB8gQZxUxvv/WaSqOvSMpf85zRQrcF3dC8aEgXzOmZ2AlAzgXZGovSNrzuCE5xTxir9JwbRbB+Lq/WcIh5AbH4PkE4xrkkYsaDePPaTce/2Cw+Pzhb9iHjpSEFYxW8dJVkYXNcxqwd38NVTmwLe9HeRGlktL3ho5wXR4/inND15Yo/pLHfpyRRNJtdr7CutTf5WpQYC/4RuAXGIDjxSFYCJnGTrosxg5SNE6I25ZfuqJIPvYXNXGZIMctexhkzWbNTWK0ZMHZpvwK7GG+22g+sSleeA8LBDuQzXNasE7SLgOFLZHZgbiTHkaRlBZ4rTIBmhTZtjiiGxlpyB6cAACAASURBVDXP/u5/v5dxXvi7/8NBMjaXBcLeYJIY4QwKZsAwdoo+uVx6CGpsUdcDFRgYWBDCADdjyOEWhTlmaIjgevAYX9wb2IZGgVg7VkFZMzPH1UpAMikoKsPWd1ClSXeKuj4kqLMomLUlQw+CSUhLf+I2m2D0zu4NTAt2h8FYUBfGGTeX5tK4r1w8P7z+2k9kt12XMX5ZWkcMpFqb2yu3HPCE4OaUMwZkZVxE9SmkM8PbJdrbHOatsK6fuyGPF3M39tZf56JpbVlzAptbsn9ww9NwAuKGAWjaYalbMCnP0VrrPjzvmJjGDCtohjv3sJwSwFcn5RJfA8JpLY9Lq+HMWVygf4Fy3rSeaB5xlQLUS8N90jzYd+LUMrwlAL1/wBTN2U6blC0zByDgIQTiWJvvYxy0SgU2iqIDzTuLOcQfxtmDClg1O26mHDLVNl6OPS+7jgvgmYF8z2isVC7zu4Qu8SeYiXnZMxhk4jQo1pj76Kf7bsBAeN30F8cOtA3E/cgn/+Vexnn5a3823HJwTxJdiwVhoOIXtaGtOSBkmIVsAAx+osl4goBkME8XvtkNWJMDjiC1EDOtidgILsCdysI7RqOFaucB2mZW1wBpsJGQ3qmjIdbDhOKqdRqIxupYB0SYXIy9q2rwjrqldig1KxADnii8K52qYkbQQn7nH18crqr47JoYhuRNampo8ICLHM8fCzkvxsHW4j72gImoMNAdh6oqTwgcwYEWdsqNrj2mmh6ERRpuAMtSysvL7nytG8yChJsTDGOu29rsTc39toQDXj/ub41MSQHanmswfqlH0fxhGnK2DKlYCxEv+3NKjhy7olUM54Ypmgu2J9CRsMAJfXafiuNmmBdogKAuMRun8micksxoLewC9oc9JKt8TMMR9O0wGEGosmPaxkxfg6o7CobaB+fePZQ6hmcTjVO/kE/WO49QZ18mvQQAexY46XLDdUB1C/XKX0ucIpqLC0yDeCbJ2FDGCnuMFv/4p/7bvYzz5nf+1pFuynktebQktlH0m+M4I6jFTfg3GL6bGHSlnJ+MSqQcQd9d1aaTf2asSZsfLbhLB3AtljxiZ1huFnNZxjjej8PaVG8OMEzfjSpNzwCkFvgUA5h/n1TRnG2hKSrzRjjTQQtIMBNisTbFgyUCBLsn+h4Dn+g/8ZpXfvzjYU2w7PyFt4dLSh69qk40ED+LSG4cWsbp+SZUJbu66A5bhDy97ldWRGHtS1AtBikSDcFD8Z09jfo3njOkOPEhbI5ZaVKuiy2RGA/BTxiXGBAwLdWXYR57J3GF63qPyRpKz6NeB0JAK4roz6pl1kPKDMchgZYmw8FVlmYGEZCcGw8+KHvnmJqPaFURCu4fR6qQ5kA+H/vRmo+1Y2zQx5Rky1zZrxJas0xsk9YE5dCB6Mu+aM2yN6bTbBJ3f1cKm0/Nq5qrmC8pRYw+mM2MZg2T/g52GqBl8JyxXpPx5P7eV+0p64egJXsC2H1U2p8X+/3sb++zcX76/Ocs8ce9p2IidHFQVOT+uppoo0il4ExNzGoO8xUCy2Ts8vToPCV7cvInTNEeEGdDkxmsT+YEOwzRtMk2lvG7677bcv1ipKOVaOWTaBCDTa1LjyOLUXaYvocjoh0KaEvHPIAblrCqQ1ce249e/t5wQRWceBTJFrhy+Z3YeyJQE6PXJLKN/bLhqTfdG4BSimIsxuCOK/qUuJC7rOhNjHgIn4RT4CraGMi0JFc2JQO8kIRm7vLuENF27prXClgpzUTsyq24WCs+iEBxiE9ahjIMmMYaknQfefYeeeQRp9CwdmuyhaI9FyTYhCKkWc4qUEqMBwFnJOD9jkDAOeTGjtKWbr8E8tBfp0q5GjYoY79nM4ObviYMUa7siX6qNXVh3wTijr5n4tnLFHsQWzPfnthSIBcpQtYuhmQZZzmwJw9oqA2SQbCTKUOIAWSBtrUDSvvxsU/+q+y9JmIqeOFv//fqqIKhNE2kK81lYmlVy8bH1ti7KPk8+NEYsbpOclkPuL/iQGQthaEOm4I3Te/hJXIEvCBZ2wTJaIDZolpsQZSthXuXNUmNUDGwrnHDPs0H4xf4YSmqC69fpX5GHhVyvzQR4NHVdy4Ozz///HDx0gW7na9cuSS39/VEmDHGEQzl4HBzEjEScAX/v9P+8UxZgsTeixEd9zsasdtcuaZJsSDuaVtBDMdrg94DVZrtvCmN08/Wc0iBYc5oGOAeGtTdWsQ4CJSUNVhv+w92JfBzRtoNCHrq1InhiScet81KousdMQ/rh62IbbWu5FJiFWfvvy+QUuth/a5JI8zQdhAQ80pxIpI8cSyqfJwZ4rhJ4E60wV7bxftSn0Un5Jp+tYeumyyGCfN5id+6tBwYk28mo8QlJexRaRLfG5rU+NrpxFcYf5daAPMRDsyL/TkhOlnDeSDBBs0SB7MAY9/13V/dr3H+8Yv/QXGIXMQL49Xtnlgg8OhkkDw4HqsY5Hv97ryXJggE6IBZZYCVZ82L4O9GfsB9RP6PSOo6Ko1tAP6kQ2YZmxBeWk/le7ZzsH3EFEnZTc3GrKoibfewMDZs04CBf7uxHQ0TsUOwt8p/f+yIqikpuBOWffvNt1TJ+ZJhGs02LgmmYcMh7Q21gEKocceh4p6NIJzkRxim2shk/RxPoNFE7LfU0sezg1SbJdalG9CuNzEFzUcb2VKvtVm35rJxjwcIxiSZltQfSoI1HrIauHfnP6NJCfB6cXTdfWKIp576oKsgr6uc4oaYJ8SS5hQ4LpjTKcV2qCRdRDNqHt5nDdLJtNiH1oSUUUgyy+nAnjmzw46REGrK76eMs8fIr0Vz/KtoAXpKI8y8vK/QFdocGvAU4swxbfoZociJMU/yphYGu8xZeqaX0JrXz8jEm2Xuxf5JBkTyHtPhJhqqcyCTXRCUYZrSve5hnBf/4f+y14VocJIX6sVzKoDkyXCTAkcmEN4bXd+QrIm8P3U7piL+vrUnj7SXtGTwxsx6D4LCSYErmpc70GjRsonAptgazAgYA3Him8dIxoBz8ilMAxNqE66pOpP2uB2fglgoTbhPJde7GO/WAIqzKKL/7W+/MLz55hv2HL2l6D73JjYDTt6t7qTWAkhYpBDenyKAUoRejYM0g9AGEdOJ9k0RVRwIFVfQdUAmJ3vqXtas2H6UWmM7QYfaj8SqpNXoseY0mUhWu5jRKDCni9sEScpLSCnCYUlLOxR030eVIf2+J5+gTaVLIC6rnqjTpxgT681eAdceefSx4YjsRocaDf9kGMsTZy8d+6D3YHw0H2sAtJ7A1yJOWHisTSbk5C1Pi91GHEEwoS1evc+Jr5VWEjN2Ws2UOOMhBS3MK4AM49yUnR73fwLo2ZxoYSDJngJ+HqixIHQDq8O02DaGxPZ+RmD26x4b57tf/YyhARK5S22b0/jSZGHMsJEN3I5nh5MZWjTCuGm1dZUF0VhnZRhWFlp4N0fXRpChjMQm6MciJUCVCD/X4XuPd+qYiag1EYxOwwyuNzykRkPP6wxstA73QbOwKcbo2uxjLsfV90RIFG2tKOv485//B2mc89Y0l4VzA40klSO+Jm7SWTO9F8Zzs1Fp5Vd1MaxFuVkZfwrdonm8EsAqbQxl4bh97Z2rjbbGkUBwxjeQsLxBXHNYDGQHS3kmWSt6IeDASTeibAj34NcdhcuBkSR4nlPmB1qEFKObEiTLgiP5Ht2FcC4MDoi+7wPvV9vdE2nLRM2L5nFYQhX3JVrcTA48dDl7UAkavDVFNHDWJU6MGN3TfmqghnzWWiFdiUIXWdbS4q1d9OacyurRqG7MMkEfGoNgqRtEOot5ZlhWwJiMDLbEGtn0V3E9w8ykch0R2uA50A3jcLY8xXLSWm4TNdrjjtHewzjf//qfOqDGxW5qIHlAFu4Ep/LwwletcZoLcQOQ9t0aiMu8aLBTMZkZZcQ8vldpMhuZGvk5JTKyWUhCE33FTYACaAz3IqBzjJiDEup0YQxDulpUBIHCx0jH60OF5yml0qc9UDbK92WT9Gx6Rq+tr6g/gmJCuuaqkii/9KUvqgnI247W31BbW2Ig7rvm7+s5NM1wUC1wJN1TpvHzqPQiJrLHzVjxpgGvrHX4ixfOzo40aAd/NewgnkU2tD8rIuqEVPpHE/uiOI0YGiUKCJlo3DBhY/xow4MuoWZtgYir66qoFXGwPnjzsCc7oAmTHFca0y/84oeGc2o55QConQG7YqRT9jSRD4dmZx7xeiYehWbj+8EjIc5+dQP10IClRjFRtTttRikh3N80qivGNGUDAcvd7z13dn2qkvkYrYFtZobXn/RviDZ0NyaNNXHDuKrTkL08tvoJ85PaxLxAQP7eGHzp3/dkDrz0lc/Ew0WiIA03JMngvun8I2EN21rY2nVH4Zm/OVmo8S9jxun3TSCwVX9fE4XrGTDBOIiWSUNsQCZco0w26lepJoIgLFBKXDPhxHKweYJJL1686MnjRuU7ybAuF20xNd1pdpS46ewF3Z9M66985UvD24rfABOpOHUJgyS/4RCwROOxE6PgBsxsAVEaKYwTO7C71Fjyd1S64gNAAPdHQ6MgeCorGUY9pthZpxHZI+lgYOZOzdExMcuSbA5yzdBkwKxbCtiSbMo6xBUfImJNcQjwlzVe01ErhoeaB2lB69I4bj9VGpOKTxjnMcE6Ykls9ioNzOWmduwK+xYBS8iBJvHVq9vtgMlJDMDbwzhjgdlMlPDCiCphp9Y4fr9iKnUnkAZJtm7rxZohBF3WEu1R/goLCmtsCU/gLrl9IBWfUAGqGQWMybJgHjh3SEgmQ8QeS9FDN8GsqPuEpO9hnB98NQ0JbUzhJTEz8CqIVbDEtssEpWSmfsiIcfINenhN4VkvXktc48ZaOPA7UjP9ztKJhHjOetk8BO9cw6J8MW+4CAQpR9YvkIHrbayKSNBMxEbwApF5bKIuOIhmi6cpTGAPHNFkr7pKHlaWh288943htVdfs/tyQ1h3bib1KHiUECTrYmo0MzCKeXe2N1OxJ63yzWCEhibWvpQCIDSxbwrfO81dTwb2oRsQVqTduL0t5dsunU68LKhh1xLztIKVBD/jHqZb6W0FSBX/0v0hFpgGrQv0xVt5qBp93NKaUtpN8qfravSMTZ3lE41T7bKkVYBqH3zqKcOzuxIMOFXmdD9OVLDJU0weA5+6n7LjIGpGCfRzfzhTVGmZCe2Zxt6LaaZXTREK807IQ/eydqm9k7afU/zJtOZYDUyd7qfxhArqArO1dhyXMn84yZwIDENmx9dwMtG1SIFd700UQdN/t8cKI6t0+rf2uaN/8DU1JDSjhxnGjNCuaEOrEeOMJznWOLFxRCj3mDVKaNRmkqfl1BMvQkqYqb50ig3wQdyPUQ0RpTYlEO2oGhFCzE5J11goIEOLwAzc58KFC7aBOl0/SZMpxuIedhAUPnc6kOyiuzBPSTO0zw++/4PhO999yRtBoiAp+pyRgtMBiU38B6lJp1KwsyUh/QnK0+geXrYD6rAomAsnBYKB8ZTBCRd5o/V+py2RytTJnjCh+6kVwbjlsLA8mgZ7DHuIZ2PI0m+BuA1rhT2zoLw5usK47J3kUz0TIUQglbFu2r0aZ8tuJd6iSdg2mPbhxx4V4/yCnzWrMdEjgcwFNBxddEJUIqSC7ggEp+UY0ibAzP5Nm13k3nu8a/uYp1OjTHtROLZrnXV/8pjtMsozeLmU3loVFz8lKJSZ0/0HukhtlwUItrHuAyPwHdz6Th0j1KEBJcsCNJJ6M+ZANklnZlhzM5RSAPz8yP44zsvfULOO2vxY+FPo1YZaxzBYhU7TD5eBqqOenRzopMspW/WDISBHnwvydF9ol0rLrgG6IBE6NccNPnRtwxanQRjWraqe5byfxSFSMAYBxZw1c9S/A9OaoQJZpI5xnQKzrG3IepC9o/gI1Z3ukqM5XFLV6fPffN6epwW+R3q6JHjXDNFpBW1zUsVh2FrQECUA7jKqTcJXJPJx3KUd9i7XtkRMtoGdBIWv3frIxC5YBAFoLZgHWsG2BPDMAdDDzhEks6CldcNH7C8kK+Mk6yPZBJGD2B14GFfJ7ibaD5O3LoB5qzGJHT04h8SAjz7x+PD4E0+617KdAhIeJLviyDh77v46vkUeULShoJpzFgWxybcLQxMgjW0x7ZO2V8yGbPZCtf32hNEPEX9y7ywsR2k6bk5nK8i2jtOOxDgHNFYYBEHLIvgUN3If8b5K+LBXCBNoz6dAkEYmrQvt2fPtHLZoF0NkM2iew+tjn/rX/jntHf31aJypGp3mGnmCLEIByRI0lp6Tz2wUYmIwgLiK/YAahH+2YVwxmJb+SD6kOek+nU4P1GIzLJklIXEYEH0PFMlzuzk3DEJDQAxe3odpKLLrFwzDixQifndcB3hCxxYqXIX7k64i2COGef65b6oF1EVff0Ru2GTPikFch0TBXppYdIKqc+mAkBxDopgMBMBGuGOkFj8Bt2okUozTpyX0T3u2Kj8MiW3ZhSMAxwWZ06Q/ad4p+BNeF6PRf458PmCJ7UY8dcTL9MKgt2FP7qGeCUTj4C0IySIRojRhplOOmwdi8EtLPfG+J4eHH3nU2mWJcgXSpzQgiA6oRkzHhjmCVs6SXlvGCbG6VSRalrSWUezFdlTRRPbmHkhS74bWHNyWAHI9TKGGtgvNMEAsRffRNnFMEHtMoNleTN1+VYeIIYzZ72T0ox0lhAjmyu5hz0hjcgYJ8UeGZNItpo4ZX68Dw8d/e1+u2ve/pha4xTjv1p7UruNKv+nbjiVXcnxy3qfhSD+qGGfiAQOn6nMitLzQDh1c6t5jpIRwLzxd7uulSTtrWAvAM8mepvkh+D2qd93ekMC+Ods3vNoANZ6vYFe8REnBIPaxTXccQba+FgPxpW9/e3jlJz/VfTgpTRWpIhw8Si4HkHRdWpLXS+8nxUZzJUmRXgEkbxKA07Nc8FWBYK9Xm4omqHi+uM4Jlc4zS3Q7JeeKTUjDkGQLgzjrgGROjZmmHMAX7Du0K27T2FqB0fZTaZHsmKBKljZV+h6Z7m646N5oxTAY122vFpQ6rK6sH1BbKXoUzFOOLUFwWPaUM7XFKJ3igwfLPQc0ZhwaaBuIsSU1SbQdn5lA/aY//5x6Ive8bXZqxkn2+Ngr5+fWV90FlSNeYBprBpCBPH2UQGiNKDkBWrNXqRVLfwk0OOuJbcjapKdFa8BxF89imuYcPeZXPrWvrOD7X03vaGuQfQ2xJ/71EePk2tIo2jg8UzCBsazjDplwsysTsTErAjGz6KcjtmXnsOCBTyGg8fEePa7OkULjPKiNtXtZBMrJZUAJ7KfOKTIR1b2s8oFH2A0Qt3+CiSFyQTSMcESphosD4tWfvDJ896Xv6H4qAiP6rs8IDsO8MO2CpPIRLTb5Ytg/PizKX0/Q0s9GkpsIEofKwtDdUxpDPQfwZPVf43N9ByZ0RoFLFyI5LcHLtnSLI/2b9CHGw3Ejfcht6oT4m9Jfd/uEgUtIYOOgMRBCvCadcLy5UGei5ke0hk8++X7bM4fEvBsSCFRTAtnIlIcprdn15zBlKGhjPYf1CDROFkROrUjD9LGNkGYb8Tq+18ttgi10cETFPkreHk0DlYEh17u9q3hDOTSseqslK7/bbulEO7XzcuGkrsspBLTCJck2AWiSXXEQ5MiXdksHSnc4xWOf2GdyR//W/+BhT6Da9+RVm0R693QgmSrU/d4QC9HixjNqRJFjDNWPi+g9cAgvUxm3fNe1OLqGlrUsKK5iFpfB8RlMMLZPxqp9Eq/BGNdipNAr5axoHL7XqSoMyzDE0fSksLPwkcKpMzdhEXvgYCw2qs54uasy6Qtvnx+++c1vWHuelPaCKdhw3L5ukSsBQAUrbnECb6J6WzZO2bCVy3zSR87RarIByu4zMWOMluZzqQbpOLY9QrxslL11NWaYHEM/tpCgoxgLw5Znp1lfcgTNOE4nKY2ieaNxYB53CJX0BWrGXZ7MdpOvHRaxC0i5efjhRw3HLLlFmDDyISXctnubqlPHcRir6Jt4H44LXtZy2DxyTnCPBHytQ6a2Q2lH1mm/w8CCxmZB8lfCOEBzAuXx3jnRV/dFsFBbxHd2q26bgyN5Phn5rDUIJDC2vJmVXMppD9EyVZPVY2IV4VCWpb43Hfvd4eOfvIdx/mKKOMuh7oAodFA5Y2NjLgl08liJiFIVuOkmEEzIG4fHh5hHaamOKncCXw6lSrm1A5K9iDVY17WP3jdxRDZ6MRp6ddUoNo5T/yuzt4mutQ736sRL5mXChVjJY9J8vTgWxVvD+bfeGp4T4zBWXOG4i5M5kFayh0VIQM0F1aE72m/pOY078DsxDq8bu2NeAL6GuFoATVzZCBlLwz4Yt/tDxwXrjIGSmu5L52TGaVTeA3O6fZD5xFWDluW+9HlzOXei4uyJBQkaWdebydF22gtaSZ3VSdjkDzoSL3cvDEMPic6AwDnC50mbieAiAzlMkEwBYJttC62hmbvoxWMswWC5y5/6PF6sEt+VOuT3LEwqO6P238JR++h11vqwBVgLxKXc5w7ni77rOBmGP2NlzSpnja1JL4vYYZPeBiN43YePWQMVPPyV33o3qMa82QPSIfSHtBb+7WPInSw5TTlh4G4MrgvAjHiheBHRZyIEMYFbYPWW9DlaMJm2PhGgvST+ZmBfG/5j7eZJ6293wLmqPCtcy9SwYIPANNwbu2faWzkOAJ7dGieahhMAyhVrA5TESladASTqfeHtt4cXlCW9qjLqUzrT0/VDGhsM414D+t6Zk4Iy9rgl+XSvRwgXaGmcvnUnLLJibQBWgVfPnfXd8FElkYJBUAmU9jUwX0twGCSExsYWwSFFCwUYyupe63gONXfc/Gh8nBaJ9uckA+dp6fsQ+wMPPqJ1VJYAthOMQ63RLCdPwFwkqKYy0v0mCFiLqRK5n54+0PAsx2FmDh6liS+T79a9/qTGy/vMx7l9uJRxsIg5+mDjSWzRmj2hgvSAjgeMdCAcALanda9GGWY+hOqIvux21nhI/Um747w62BzhV/VV5ouIpF/51L56nB/gVWNaQCpv+gHDFJiGgGKfeJWL8pCGG10zQxup7iHAJp3UWTLEXkiF4R4Yp3Cxqy0rnaTGO5HC7VXj/YZxqQNP6QE5Vm9JI7RHLvUWaZBoP7w1Sbw67QhoxjFOrsBrQ7hp15Tgarb6rTdeF+N80x6ZM0oGPabSA7w0EAlNQmhOclpNL+ZghtaEMZG88GDuiUuzRGxnS8eDVRKQnatXOnhWMRaMaGYAReWasb3m6/bZCGg+w8RKpu3v4UND65Aqj8t/1QmZ1YXVGkffqcxggsyPPv6kYkBqpOLyd6R5jnn0+HXvaRWshCKpP9gZMJWVQkuE8kkZlCTr2dq3GIl3ozRz/VjoWBCUjZj4G+es5kxVC1X9AXrSJOYQwU/dwz0eyp5dVcwJKOnKWkPWjKWDmp34ifMCLcnyJscvr9bwdmcX5G2HB58/u9+r9uNv/CfjXgaHGiZWQv8vbuADRg0IswD82klzmVCqNG9wRgyOAqde4P5V+1R5rJAYdruW5Iw8aC/GhHbKMRF7ByOa4iniGyvCqxzBTu4ZDEebKpjVpw8gTZB47WIue6bd1V0M1oTHYvTGOE29DNHWcHiK3n7rzeFFGEd5XUdly5yVLXacfmaS0us+GoSq0+NinErlL0wMARCEg6YjoNhmJHH0QgJyMMe0oCoMBvFUjnkWtyS1eamweOwWNsHE0DudhZx0cnE4oPC7e3VrUJ3YSVLnquyRydh0HwFrqvHckOOkhMQjjz5h28ZpLdhvjL1gocMJuHpFmClFj6ucU/qcEVU04iHxV2OnFmj6/TBMqdIwjf9O63ZYKZeWO3+RAGhlittbSzAXZ0n6BVBrxJosqzWxHRY4CRijvoOXb7LuZd/4+ELe1b85pWJzS4JczVD6ZcFXmoWMDK5jblMYd0CMsy+O8+Nv/E3BDmUhSzIBvSilPnNGREMHlDKynRbvRUp0fPpQUhe6ajF9yrgQjQXUWZCbE2llY5zlGm382L6xeiX3jFQautjorxcYqCQmIq6BfYREgXHsIdN3HMGvZNF2LfNeGCcpG+n0qT9ATqdxxPsVr1VcxKA2YjgvPP+cAoZyOOgN1gAvHufpUH5AKfZxaTi6xsQwzWR82BVZA9zL78VFHG9P2SWWugne8Tz+8xHxCCWrGP8ykt7TlJW2Ma3ERuuX/sgxdtEULksHhiChq883Uvm6vEx0Hp3CEmkjjdWpKWIEbNSz9yu5E7euYGm3L3bxYB1zgSA1jNJf3PH0ribgiqcqDpAaL1RI+opXKAK3yyFy8kBBuBqMf4wmNY0BdQdPEmN18BPde/SH+I09g6Ineydlu9G9CO8fAho7x+NGWBdES3l/GBXGoVceQiZ7FC9wan4IDIdpkyMZ+uOqZz+1L+Xm9Rc/bxct2A8O5maBVJVe7XmF0/c0zPb7EIgeLSIkLQLvDQOhRgJtFamp2ITtmtgcPZhmGhgAJgm2plNnmNCNISoPze5qfdcYW/eizoZrWPC2o1pztMbJXsAk6eNsWW6JnQCb4x+Vk+ij+TTWqyqXfu65rwnaAFE5mh0X7RPOkcNGwPaj6M/JrWWnkOph5qzsCwf+vC65vy9rD1jFMGKjxJ3tcZr4Q0n7TwKI52ysZnxZGFA3b+9aiq/4d+ws3x4XsdbzmpJYOQgL50CERtqn0/0TJnjwgYeH42peGFhGzGzKwCnhSDZ3Sthz/PlCJVMuckpClW24fbKJrf/WvDz/oBOI07bPWADU/Nyhp2pgmnBhOtdh6fmQz7aqZQNc4ujgRSN8XPvMFcREDweSPclm71IX98AWHbGWdAQy07nAMCfnsW5A7a7WxfVtW8faFI2zLwD62ov/UC1Xp5tg4x2ptd/nXr71TD/jN+MYmiTZEe8PC8uHlh5OjCSOk2BjavMLlujfSEQ0l8gyuQAAIABJREFUTHtj2kWdoGAVeen61iLJL0qwsJmkHQGMawLNPLaxxomnsGM7LW2gILvMtXC31e3nS1/6gltDAQuoTn3yiSc8WRgCJ4E70WCnGUMz90iu2FNx9eZkaewt3N0RHuwM7GKtyDeRhvruLpZzMc7EYC7pOFbQDSxS5JWitqSFFBzkZx4To99tshOcpfIT5klrrKQB8f05yhM0xwflGFiilNywKDA0DFDu3LJ33BmmytpJWyHr2KfamahTHZoG5mG8EG1BUuCjbxrh2czT/JOOR3sZx04OhCgaR4zAM3DScFd3EnKje7pwoonUb1tICa1L9gil4WaUmkcniCI0ukcEZdJ425wRIvMijWB0tInRwVSbg8Hv6av2nX/4jOMvbD62Tr8iwRuHik4qsy9rUWrYqCRwJJsWZsufvPiJRILLDasqEOfPsE/stozHpl3WwDGXFeizbuNjo74gWDPK2J5pmMZ9+/dolqhgxP80oFtewhqgXar6nT7OX/vql4c3X38NIGaiePihh+2cYBP7lICUNSQ3rZuYwNDJVEgAsoWOlwiC0BiQmNgd1iBmDhhgCgmaWJvYev1YbXuGDEHwhBX0QBrbOrdS888Y9Nw8u4BBzUkHV9XJhzEhhUk3gXwpJSCmRvxmjmwNvFRlh01czGaeHAWPTeSeY3jcZO/MK4ZDQBZhgnCEwKa2cOJb0zlF+/rYjglDJQ5VIrjqwhh6qSw90sWNFjTSGDYb4L1pSzHGY8eW+2bL7pFDamlRB5pJKBBb6p7TRh+TcMRODnuu8vpuKZUYn+gRBbEvFHMv43zhTwyJTHAlDVqCNv6eQIVyBgV9xJDtQiwbeiUWIdwuIGNHIfjTZxQXkcQizduf6/dmBLQN0f8wROwOe/QK2vV4nAVQQcy2vfb/jCckUm0P46CSTcUV9yh44CpaMxbEvjV8+8VvOXuABcdBce7MWWdEd0smsD3jvau2t3F2sPlpFkJXGyLU9uCVxowmkqTUlQTpJhIFOYltQOQe9VCaqWitrit7COFDvwPZVpRmBzZHolOn0+XZQLV+uZqXQjeN66oY54pc+bYNNABy78w48qLdJ9vmiSfeb5vIwAfPH9aox1WubkrYMb7LwwaMJ3uBxoSsBYFZArXATT7L3k+LDcdeN46Fj60TYWsSqj2PTRXTnvFhM1IK3ponCEY0IDuHpFsErIv+QEjEdJyZkIRi4jxpqdzQzrJkwjwwOmGTbmFmhtE88aK6ub3jY6EVNuMexnnpSzo8FwHoEU+Bp83oUbzBa2rGibTu0lm4BY7lm1PnXhYETYIqtR0igqI5O+ocHNqBSUtybBnqv3U91+JF68jvJB2n4FCX6rbXbKpdSpKbNwpNjzSOgVJBNT5uZmGT3CxEuWvHluaHN157w7U5eGuQWmdUGclR7YzH3iSOB6TrJZvt8mIOiCJWgsOC0ws4nS4HbcWIBa6hChKw66NM3FugUuBTET+N00ya6iEoWDunvgsiOvs5xriPgy+bjwxqE24RPLOndMK1RSIePJPnL120axptQZgAmLkoeHJOjPP4k0+aOK13IXjuNGHkIIqcJB0m5WBeIPmcvVaUPaB9sEPQQBQHEueK5muo1AxNR5wWEnmvNXGcR2E6CI2wAkyQLAmjCyMWHZPCmUR6vk+kNvRliKxLTovgvc6GD92W5jMNwTwJfk56QFTJPa7uBfXqdkY7zqqKBXKPZ393n43z3a/+eVQkqqyILmkKpHCU/q9ZW0IU1GgcmzJdTbgMRF+aCw0bSMFgkWm3xPv8GymAB89dXyQd8JKhgQii8j6JmwQ9O/9szCTGuc5YSDVmv1rLeCsmkiJQzf4so6N4BAOVYtdwovF3X/r2cPn8+eH9jz/q5n3U5byqw6AY/9kz58w4jBMcTNug4OVphu5t163QLjWN47eVCdAZENk4XPJp4+R+zEhrSrNdNxN7AHjitBmXsQNLwngQCoZse3r65DYCeJ0K45QcMQ9eR+fRee/QchDattZ3eXj9zTeHW/KYErQmDYfnUB36iGpwzqkTDhDNh/9NGAd3f9JV7B00dYpxYFpaG0+gYzI6EH6k31Bj5AAxnim0AY4Bk0SId8I4frf2KuzjZxSJhbD1bNY96f3R3FTrUiYOHOuYYOggdnDsMtotp7F9jvDAa6n3y5uaLqUJNOOEgNb4B/3uYrYIznJg8Wjc9zLOV/40OQuwDkjCIFKTje/ZfzMwiK906wi7QsT8c0EQJmfrNIYNSTNAqhZhTo7pALAwIRYEOIZ24R4sAicdUDvCRjCZSXqIje14URhL18o307RHrTciP/l/vtceNewcH21nzEyvMp0moEYd3/jaV4eLCn4uivk/+pGPumPM93/wQz1n13U/HC5F3IJjOyADbASKoljoOxSUKVM373HcOqXf6avGmplsDHOwh2CcarpBQw4RcWdHGGLuZPN5xR7EkFfOmZg7R8EnxmBnRgkd1pG4GRASWwyt5IYfaHARMjYXrujX3nhjuCY7x52EwPJCABw49dgTjxvvb9EVlPhUOSpAfQ3NAE8gC5i287gyLTSQUAUaqDKP8TrSzdWMDqwsZ0HbO/ZemIymsLLJyvDfcCACLoyDly9OnhUdE0kwF4YfB9JbgOL55BQ7tp5Gj6yH07HKIeWzgCx4u+whNTekNUFz0CJ0AVPieBg7oX710/syB176yp8RvTOntsaJpZnJTc6mNB3GdjBjobgJ7GkwuAt5OB6JqbSPNCEuRO3IKR1oRIaBKx+ldRjUeUl5pGU3SEDzdNVmnBUhdHuDyjFgt2+5f/cySsOz1kJhdnNQaUmMVyLH/NtnpQghcR7O1778heHy228NB52jdkpR9MeHCzr754a8NDS8wIA+rmwKFtQZwMqOuHVLJ7dpE29pM9eAamKkOAdiwDpJUc+wcwNbhN/ZJCCNe0QDK9J7oFsLx7UdounyADOiYGTObmlDmh7H6aONjYGBfkSMs0SpdJ1GQPwMe4h70cP6DQV3aQ0FMoBxOKrj0YcfHj74wac8zjXx6441RBo/QgLOSjDh72WceEWR1jAOTMM8ki5zWN6sOFEk+CB4r3WERkv+ZpppilBoLakuqSrlvkm5ifAFXvoQL6d2JVga+Jg+3DAqdiZCFe/YHTV+BMFwL66xlQGNwzwugMPqRMgHEQAxnSRK2AEb1ugEwesBDPcwzne+/KfDAVScPSqxU6bG3F4jz6ldMRA8d8p0yRZmcxksg2bx7OotbxElunAy9SUpJwiMQ9u03cCAXWaQVfKAHaD0JNM3DOiyK8xrA7EDJBJV9h2ZN6adUzLAetn4AobmD6kzfGzCmCHpc3345le+PJx/5ZVhSdqAfDo65NyS5rsmR8ZR1ds/9NAjlsps04qYhsyK69dps3RH3iodz6H3lnX9qk5YQEsYcmlHnGYkb+Ki1P8x1fIsqs0RKfkYpe4AasYJUUWzl4GrOdLXmVa9aDa30sVmMZ4P0bYn8rDuybHzx2Ac6me0zvRcWBTROK6ifWBv3pJguPTOJa+My4m1D0//8i8NT33gKTH/neGm5rCDhnCjQmk0A7QOUQR9OBPctjB0EY3g+JvWDaGAsyC2FkVvsj/0072bYTBDpgqGVlZCnGflcfITyA7IPjIPNAO0SBY2jEOw1mUquL3ZVtPZNGG4U63QujSWJNRxRoghfb+jzbobadzfRTP6rAU2zp1YTaFzX6/v/drv7tc4X/rTGM1wmI3A4gozaAy1PUE4pDccDGFIQvEvDHa6RzJZDH9wdTJjMSXSaYZcMx/1LunkcmktOpkJdkPbfZsygElqfMEyaxp6BDQTlUSfSK0KaCZIG4Y+II/XHsYB5mk5pHyjNUGjDhTy++bw0+9/b/jJd14aFgVVPviUul6KCN9Rb7XzPnZwafjABz7onDiKp5DeBGCvX785XNEJa+/oCPbbPhcUeDao97A2DKWm+yPAZ+foYb0wnJCAOX5U8QLFDJaUEu+50+eZdrqlufHUkboDwWzpJ5oNOEjPgFWV+VKCkPggaw/RilBF7LS5OipGpEsO4yTplZPXgM+sL5qQPL8LchC4Zkf3OXHi6PDRZ55xc/kZZXsvicC2yZbGAcH+hkWzj+UFi/ud5uWButbapOmQtaA3OD4eGtjV+Dl60WlGeh7zs+btgKKRTAuAaavALi930w+HIpINcU3tu5jvMZ3x00KZr5sRDL3NRZMEUoQS5QbEadAek9ovi4QEYKFzlzCUjO1DAXCmdL+HyNygrF/7nX3OgVdf+FtvkKPKhp8VLbUaywTbxrHaLfXdzQITfR2sTVhEjNnGnOXM9EZBcOBGpAXwC+zanrNxAVYzEfeMXZNob1JnYjBb4RQwTl0FWic2hb05ScfNC4MTo7AYJ1IGSUp2MJJ1Z7ikDp6v/+DlYV4fPfLoo45JXJGD4nW1xqXW/5d/6el0HBVU8MG9yrC4AsPclpaREYnEjn2yO/z4J29ormIierrr7/GjOotT9SlrqjpcEBPdJ212UhqB3gVz6r4CdLI3EW0CXIJxdJ/NDTC9NJoawCN01jjbkzIBzuSRF8gp/E5qPDSc1P2XqNvRv08qq5teaidllx3T70BoDN23BNXOX7xgoca6PvLgg8MBEeebr78xPP2xjw+nHnhEdo40HnEi9r4IzGxaQVYzjovzWNQwsFNxYAiN2UfEkCiq62Fad5LRenOpK2ZhHtvOEcq8Otug0QbvE8OLvRH4R7853NJoZEsnC/MwDsglzEtmvtKicOJwyoDRkX5YUN61g6QPiwpZUJqQsUB/6WgkuCabEq3Dq3PV+P0exrn08tednp+CquRXRRpE89T89midxDEUD5B2gXGSqRxPGZAm5bblJDCMak+WjhABS7pFkQqdbOiGq2EQJu8DeHXPG5wG7cYVU+8Z5O/Ok9yvtEozTgc6zdjjhqdmHGIUci/qT65jZmRHyNjGw3dDAUIxyc7KussJ2JjXBW1u6GCpI2pE/qEP/aKPfHB7XlWKrvhEbKLWh2140/mTdrY4Cs5feEdJrzeHDRH6Xc3Hp2xrra4pneeYiOqRhx8U4xx13IpKSzQw6xdNExcsGmdjnZOeV4c3VepA8HJWmmqFPmrLKtEQ2oRW5w4dULb28eGsxrygfx+yVD6iFJoHh9Ni0FOKQbFXHH77hoTDeXUDIjUFYj0ljXfprbcdvPzIr/7qsHji9LDJPpJQiRPCQmiaBRCRGsax3I7RUKk4YnztGV4+er/ZJSxtlERQBb4RChj75LUlKzT/aW+S7pKuNGgZH6kJIRsCwsRRCTiXECjYy/MicDr8cB3ChZhO09gpiiT1zE1B3W595eReCWtKUCZnJRX9sTYwVJ+IwXqlinda2MbYP7HfOfCj5/7G6nxVXO7zcJACdkfHlz7WOvjreQjxC+AZcYF4HlQNSC8yfX6/4gKbcsduyKDNjCOcuI+LiyASMQntbGEaYiid+o3zoGs+LuvkZ/oAxBGAP19BWq204yS4E+vYOsYYiFeOC8bfGBpBgDeIwJgZB71TXjUIA1e16nJoFXX17QvDHbnMj6lRBTbAq6/pqHU5B06IoJ7+5WcErVLVuKvruxEFtszy8qq0z/VqY0QzQ9k7chhQRJYDt3LOEIY2p6OdENMcJt6hNqycu9MeKaDZhuBenAHpG0CO3FtvnR8u6YS4Bdlea3rvmmwqjuZgzRdlNz360IPDYbKcNZcj+jfQ5IyI55y60uDowOaAsF557XUxz5veEuy4s6r4fOVHP3FS5zMf/9hwWI0HNynwsiMg6ajNOA2POJWhYx9AHbYAQUUQ1om2IjCejdTnO3GP58h3Xu5mRKS/pXE9g9iYm2ioChfNgEsdryp7jXZMNyQ6FSX3DPjcDBXnh8501SuHfMXh4v7j+qwLJiewTu/5IGT9MRNWqYshpfbFjgdoDjoZmcr3aJwX/+4zNvBRqe6EX0TejOMJi9jj1otbdZ3y1CZWEeUdCFwDSfVgTrTCgGzXIovbDS460o8KTl6XyLlaDTFpDLzLOg0ND51PA5PbFgyDJwgjOfcnyFUGTUkGwznbOeSA9VaxvjSWEONwWln8PPF4IQH1+4zjOWrgIKa5efGyDWK6zrwlSX8FRhKxPyNbgODtjuyhuLjReJSIU+9CQ5GcuUOL2VtipLW1nPVjiac1c7xKBEp728MwC5srTUMKCz3k0NAIGwJ7dJbcktbBEYJwuiFHxBVq6DWuVQhIz9pAC1ubHR/uO63iQDQNUI1OrIJruISRvBzb4dJvjeuHP/zR8NqbcrlL6z2pgOcpeQt/8uOf2D39uGw4bZDWqBMx276NJyzoQfMoxsE/4Nxeh0fieaPseUVNTXB8UD1rhuH90lpoEP62e5i9TtNzsuFZqxyLYgcORYYIXGhIa9iZ8BxLgkABtnG+j0+fcHuveOSAX4Hwsm8YCw3rBfPQVK6VYrzWkjOyRa/7pzt8li0GrScDBmpGGBfH68c9jPODr/2VP3WKfnsZinlSlpu4CQE2FmJN0rRbNfnsG918WRWTfegR93L+0MQ2ClTL4VXxgHT9P4vgBuu6Bx1TmDKekD4dLtIiZc5uuF0Jegli9qSmKrUNOZcv9MuMExtn50C6p7A5zThOlkB6SmOuSHNsYO+JSS+cv6AeCZfdoPvDH/mwjXl31nTfORiHOnsYml4C+PzRLLLl9P01wTY2mVvH3Zx0lfSjhokkeZHGchkjbfmdWA3QcFnfd4NzHASkluBYkYcIL98anShr7sRIyFCen1ezQtk5pzW+o6T6u1RAdSk+2S5NNGgE+T05QGgqf0JhgYceekgl4Cd9xiWlBSdUVrCl2MtO2R8moNIKcQ5lMWdJ+TEaQZom1hdtRC6d4JqrTVd17xNyTqhxY33egcz2XLnPBK5f7XWXrlhAl03tRo/aIxiLV4KZ0QZtAnCPto+6W1DGHShI/VSYUyc3kEHhNl5CRWImCi2xo2wf4XGr3D/SdHDnWzhCEyOVcw/jvPz1v04ulYyiEYN5wIZpRNd9nuUdR85hw84s8Jkzdk/lfE0W2MeY6+Gbipd0i1UWlxgNahgVbBzp+hXZFyIKtAtjsHQsiYKBl+Mdcmhs9zQg1QdJ3538WwMwXrdYipV2L+PQHN6ShCkgQcldszM7mRNigm3BgRuyV3BZX5EhfUn1OcQCnvnwMzmd2bGDzN/bg3aTlLYxL+ZBY9NxFO2Tl0bjOqZgeKfS6Hl4iIhQ4/lCCkOESM5bOuEYO4n7wXicXQPMgxlxdbMHqdmKXZAzUbnXIUNJKlWxIS2RK/jIXJHo3/3eS8PVK1eMCo7quQ8+8FCMYpqACD6GcZDaidE50dGEnOpL/qMOKdkE+qedYdOVJsUIRs3RioKNWjczG8SL613M7Pa0lKOzfro3BXbQCHEya4xCDYwZjyNEjuAAwqLJ+nvQj0/iroBwx/j8QEIUGusGVce4rp1VTa0XRXIUsClzQ+sDcoJ5jZa0Djk2hLJwYjgI2BbO0JLc0fuPa3/t21+QnUFyolrvjCRObzyJg2YqCBsCaP2l+6UGJDlX6RtMrCVZAF111ykuLAqYFW8JE4G7wd5dlptm16bG5L7ZqUCCXupw7FAAh0L4nmgObmqsO2Wc6XbGU0NWtBWv7+W36v3MsYgCT52ecVFB2V1t1h05J2Acnv2hD/2CifyuTy9OUJO/tH4lZoAzohuVuIKRtULjEhsrbScTxozkOZjgYy92HAcbZ1XEAAMm+MlmxxFC0HZNjotl2Vy0e7KHVOvvE9looCEmXFC8iPZVxIycvW0jPHlyq0IJ3/3Ot1ygyDovKKr+sLyHCxjyZHXgDRWD0yh/P+NMj7BMXCqZAJV/Bw0ktGjGd+Kk9jVGOMSZlJlmHP+7Ggx2NB/G8eFgwHut0Yq8j9g6ZAfw4rAnGJl+cghGjPk+zcFCBzdPeV6zwuDI2NzcGweFe5P7mJQca2ltiqZ0rmCdwUQvAtwfui7rtleN/Nrv7GvW8c6PvmltQLNz+7uBAhOBHa+ayw30IJ+h40h+JDfqDwYh7wqp1u2hkPldLWgGcIwmfnMmjppsCGAXNyW/SF0HJ6OOE9hMqkXbRWZUq+uOomep+GvvHMY+krI0jiWlnmsvkHOTpg6EPhgqBWSCkBCE4NEVeZ7Wle3AwVPLgk7M9z51f1minzUYuaSlJagIxfU5ykNzyrz5MPYT7lk3lMeOo6OKLvBJZ1A95g1uaLSR2z1xDAm93XK6t20/riOBlodyb9k8tEkCrhFBR0gRrUeyuyMlzhdpH5M+mk0YFKcyJQgwzqs/+bGTPTmBDqn60GOPD0fVxP2gvHXbuh77Ziw4px61MEYi/1nrvTAuxBLIlqg/Gpt9ynk/07SXhmw+JgTXtL23ud/Ejta60FAQ5guUUiqWYOWCgrwIcOiH0yTStTXN97k2WRWRg+w/QgczgPsiiOKKTpN/e/kQPMAy4oD647l5A6NRo2fKG6z3P/Hpfe2h0DhuKeojH5LqwVfClVmQ4Mo0SQe2QRzEfYj/OH1d30jL1jSu48mTsgIrBarFMhCkRhejcR8InkxeExcGnI3+wDhPyYZ4jPGOAXQVZ8eLKqHC969ihyxi7mSGhT+yuV7ZyYt/ct95NlLEuCLiunpZEXbSzPVZGqIL+zqgm3VxO9YSGHxO5Jw5W+B4Tkwq80kNSQKXsSMLJgqKIHCCqRO/gSm6ApYSXoiqnS3JC0MatoRMurxP3fY6ca4QbWHTMy7OG+iAvnU7codfHq5fvmrGAdOfUkn4EfXE29a8sG2IaHV8pAm5g98mJzNNwfcyeixE7DyYZpt0Syi0CxqBz5OaE+nOfOzJ0u+MkdgLtMI5pMR+6AWAUHGKjSBaThcgA1vHrpBNQJxF64TgcFa2z1GNk8nLXwHitr2wVxFIvD8nweL1J7+uiu5Yb9OWnpsy8YoBlsZpN/evf/p/zPz1hvnrhb//jBvtOcprCR/OnbgMdZWNeW3ICXmYkoSYTaZnF4NF0yAR4kVrAp1Kpr6fO9vTUoqTl7UwdvvpeU7DL3vDSsIaJ4FNE0VHeEcEzz0z1r3PKbFRjAHxRQI7Ki1iNHPpPhNHggjC0h8jGBewxnXj2hWdcL2eiLzP0xTRS8rDTLRKghjYNAgf6GE7hpZFjNbz1/3Lk2N8rU11ljN5crW2wBrOBOrjKCgJtk2DrSTihkCInJhhKGmQZoikbhshG5wGjEBkOQ60H9hZ22ZUg1O7lxGMVy9fGZaV6YD/Z1H241HZFXK/KegpxsFAjtWmv3Y9WQv6jzVClrNDE2N3ch8FWAseBgPCkUm9j2GshWxjqGmhmMTFf5TOr+qsInkcj52UHWlkkJQbvK1kaSDMj6gcmnsjhBgQ9ja2MYznuKJDCxb5/tOM43GVp80xP7SLPbqhPTR1hHoC48nNxNVu9pi8PvG7+zTOC3/7x/YiOZcIP7ZTLKJCPQOITA9B7R1VkiOSxIFPbZAT6CA8HycXV2YYoAHUVGNBbAmIAesU61CZMukNpOOwsb0xbhTnvJIM3AFLp9Wwp4FkLf3CxBWwzdOnM+0S3ZJ8KZpLIC4ncuVaoCabiXF7l5a0tFNSxvSWTmxbEKSBpCBMvsMtyfECMpJz52PjiR24s2Z6NCQhUlIYrxjQCyeJGSe/81ycILihieU45sHebeF5lEuaDGCO5fAYyxtHIizSGEkJkaPRsbEMNdBWnLxAMFq4nsxnw8PYIYQywfsXFA/CI3rsyHGVSctNfUxJmNrzbSCd7sWYHfOyz7adA722IYf9UI31a29XSIWL/KYrU12CUOk2XcnLWuOg4DhJXgkz5OQ9Gr3T1N4IQX9o/s4LkyBlFiVoNV+jBAfiI+xtDxtMTOFke3Yjf8nsyFmz8/Jmoqlw5NC8g6+MYRnPxD4NUYZO7mGc5/7q/zRH4xaleZszTlvENBnqyW4/S6o4xqYgGptNRqkZC0zQDyrG8VdjeBh+gJ/ny0viw3yE7ZGWOeioukEWk9r6LRhXcjMMWcwc/F15St7sVkXNPKxgJjwxBDVQTiQjxuMiLGcnKx6kr7q2B3cVMFJS7Nb1q/IgxY27qbliOfi4CF3MER/uQYzA4D0cIaR8lKvWHVO0h6lSpJiMA50CwYLpk35yQvh8URvoYz7YOPEJjHNLxjC2CM1P6LPMnNkbGoQ7AF1xMqQ58MXrSx6bYlxbYhz3jC5Bg42zpTFj4ywrKRVCXpQXTWpu2FW6z67mv8mzEZYjxjHvjOyZ/VpnCpkrxUlj7D7MXnUz3t6Dg9MOOM4FejfEGZTGMLzPUfLQGOlCaDE3adQatIMBmAtNJJcxDORiwEmeXyGl7HpTbjg+GNoMyX0cnMbbB2TU3nbXWZNsaerYe1M6uodxvvX3f5zoqi9rTTN9rlWe/ukMAcCDBsLDO00hmzSV9OOzdJInxHfTL4tNtnsZ5oTA9D08RnhkJjXeVFWCQ4sB20kw1SdlMBvXM+rCpDXk9sRNZ1C/AUnwvuDessty194o4hgTt7kWdlUbuC3tevLY4nBFts5V2QYQHMd+UPHoOhMIgLUAt0PIYsLkS+XEN/dRVq5Z9+qCcbYEw4AUYXqyh8UMkrpLYgi7ud24QyeIKTBHfhq9uFHEFH7N4HIWLHTNjbxnEB7VijCsNbTT6Ykd6TloVs2NffGxijQT0ZoeUjd/9vGO8uvQMHflUNgR42yRLaBPECiGayU4U4Yd+d0a3jzh8U8Jk6pL+y/0XmJipXXKQdQ2DpqpmcfpMwhirR2Z3OxBIvYpe+baW8qQIM4DJCMNC0K2PQKtWfikkWM6zVby7p5NL1tz8l4ELCgAFzTaykLLNrTBmT+3uWJbGF6YCt97vGrfUwUoA3BPsFJzeRZR2/J7mmFJX9G72gx7wkiJRzLwyBHjtO2QASViC9wi72oN74cmCdMx8ZxWpuMIgXx2QZc3DWMNBRAREM7n/94vb2W9Z/y2d7kTQ0gUAAAgAElEQVTKhT1+0yq7VDo3jTsbJpDUBfNKaiVfTuPhDBp5q5YkkW/rfM2LyufaluTj1Gen2VPMVZi5jWgfiEtNiu7j8l7FYMpU9L3B6jACkX4i2dZwDubKfUzBHtAEW0QEReZ4YhQK/EljrSF1xTjYUzQ8QUKz4bh9YeiUWFScwo6BwNEtsi1wEhiV6vs6mhGnAGUK7vIJzofx3Ec5AjEYv/LTfGZ8XPsj+b2Hcfra2DWxkrxVBfdtn1UuWgz81A/5dD39O+105dwoWyitb6Vp6M2nBXBlKQFzutmADpB5RWvpIkrmPe2NsQfHjBIx2zby1HbJ+MrtZPp15p0Fejmi0Ggms9jC/bqHcV768mdCjMCkEezJ+GJYFwhU3U7hSdYGSQvX+3uxa5o4HdvRXzw4Pl6iDHNSZnysXh2gZE2oAWIUWhrgsSNIaV5hlWon2sNhBs4GT197GYdlqannEk9Nf8oz16d70cAOmEXPZqRzOqCQvoGRSXCU48GVeybsPS8mQ5qvKP0FvuxD69iYLvY6qIRL3OoukkJY1BEUaCg8ZGRWozWoYVpZueUzW9gYb57XEaZLxi6OliNyxKzpWJDlKneGgBDtJj45ChyM9LoHCbhUGzjDfpT0RmDBfJwaNyuXOX3UZiBEXcNfMqEnjMJS1V6zFz5WvRwEvdbMN2UG6bLDw1qDlr4qjZP96ezmhnbME9vGzgzdy/AX75aey/MozcAxwr4cV+4cjEdJCbllXMv6QRRoK2wibCUO2XJDTNs5zTCBbe0Ri4YMHfMrR7pgIvR5qrA8ybXRZkXLYxLTN+/JHPj2F//YN7VUHrPYiDQxGuFKOlryYgNmfSJz9dll+0rFQfAYz07ao6yY74BBapOBZ+7t5axn6EX/w55GEmCgj/3x/s4UpE01TmsfRpNGIdM+I0gOCCgSxLAQatLvSOhsaBpMGNagQfVejv7D1kIlpQKS6lBsHLyJa2L4KxcvOfXHcRp/x1X6vl+1gE7shoI73Mm6LI0dYShghRpnaMOvKmnT0XHSb8DZVGoilDRBIASxGVJReqx44OL1zHzsBURjQnA824wPRPNgzITtPcRWunZDHYO0V0uqkVlQ/prb4/I9YFbt+RR+xRYx43jtWt+HINoB0nbPJN4zResTjcP1466Y/BunAQjDjiWcUXoPGJ8E4EA2IGkLyOSwEQIIvG5mcON/7QN5cdwPTd2e2fHBVjxz7GHj/pgHBNR91LzGTU4fzoLU4eBYsb4accC7MM63Pv/HkTRt3O+5vGQ7FEutiO0cXWqffL7jXl09oVIGG5KU7onmTaX3l31T/sMk0lGy8oHK0OsFGT8+m7bXhurNg5AKgYZBRvMMK2SshlOwDtIanG2jNOk50TRKIsSFa6ZNIiC2DEJhlSg2+VTC2OvKx7ukrAL+7dVuRoNHrXWxKdI1FM2R3mowToKkMxjyYugLFy4Or732avKmJG2TqybvltzRHGTLNGAMkjQxlMmVc5qRpXSYzZkLeKwMHWNbJDs8hWXuHQ1aAMrgcJBz4IAIY1GpNbM4dLzX8dhNbMta+JSVwDhZu4ZGzVjpJtPJm9Pd2uO9bc9sNitpWTxR7+NcsUMFTat5NqRindC0Xa05brMM07DGYYD8dBhDQiyhgTAcPzsO1oQ/hWsZc7i/4okwn75HqlCanKixIbSA9i5I2DO8Nzv685/JYHrhEFgjzRNt42eVmp4uZlsfsY9YmUT9OXYPg5XFMRYNOHVGMCkjO2BYvcgd6xPCxg6Gvby738gbQQq7pytAy/jMKZlJehwr49fpGMH9zv5GI1ZlIdieMmjc49TGOJcMA5UkTG0CAV4yi4kxcNDuO+fflodqxdL9LukwlDcAy7CPvNgwD9kCuNQVQOVEM22ITxDjTB0JG2DHpXcuKpa1nIAojgE0tuuLIgzQQA8//IibzLujDuUMPKtiUg4mVpDZ0thwFEZIGo831FKajp6CzNzUEp6K0zTQYO7EpNzOF/It1eIUGrRaFWaOkypbuOEG91mbCEGEadOLNV7souIZv2HBzPswDh41u9QD9xMkTd+FhviTxh7hO//PwsmGYwx3Z5PghNHaONhKag/7jVfR1wWueW4miR4TixWUY32KBsKc0BgZm/dyAvumlHgP47zw+f9Yk9wL6noxbIZ7UysLtla0a7ELTXozOoUCRwAnnHF6NO+hFl23IYOb1k+klXT5ahuzP5txSpXVPHps9qwg4R3zwMDlR5IwIdacZZ/YiRs40EFHm0VAkrR0FurKpXc0LnoAULEoiYPLujpWkopEiQFudxjhHZUa3FRAzgdUka0tJ0CCm6TKJOgIHEtHUs7IXLTXqM/3gWHRhjAqY3HLVY5JpO5EWplTxlgzAqNHOZpdY+Xe5PRxLXEa2w3WONGKTBn8T1YB93cyJDE14icQJadV40WLCkmsTlQTAziewYk2YQ2tnZti2/Ubt3E3TWFdDaewrUZ5YqbDkGPLrzAN/4aRSzskvQaPZMbccM4QkUxlXesMe/3xEe2TV9CHsxXEsMnOL8HasNLwfvQqsi62cSzHkJc10R97VEny1fozRxgwx9ikD0e//tmME8NDEVxuVB4nd2txighwpAhFn0GMNnDB9PpJNJdAIYb4JHilrVqVnQB3c36kg35t9JfNMJ7v9HcWZj/jWEBMoIQnri90mg8ba28NS1N2kk+vpoMJB8P6JLHclx4JZGITYIz2C/bC6L6urjDEfHyqsuZ7XdH3y4JaPiAXzxlqXTYEXiC3cXIBWnpbY3/AvCd0hMaS4FZc2YFBjMnHs1d2Lrl7MA6QgQg5xxbmCJUUVfnIRvVto6cY9wcmu4+ZiI4umkkLQgvIC4V2k4CiAeIs6UCEGtAqEKSdNo5Q1hynpcsNaWMTejG9BZ0vONl3B1h36mBa5blZSMQOHUO7PbRbnjq3knLMC8YRvLJdEwhlpweHEuu95DISb5PtVzZv95RoxjHD2BaNLdZNOAr7hFkhyEJQXEN9DoyO3ccSuG8dSblGIW1fKTxAkNylDZ6W7/HPYJxS3boebJ2SYcUICFLqLq5v0O9Mzv4rHspCsDFMgrFyxIQeTG0GG00KiFvviEizePHV76o+ZoIR3p1rivhjK/XLgmYkV6ZOgDBTp91HknKlvFqux4gW9GG6dhvjHCCeILew4iqt9aADjvq4deumjy4kbkI7pTtKOnz7jbfSQhYmqaRM/9Q8cSMjGLxWejaa6uy5s47ZzBaBNKFkLnjfJFyIw7graFXJTvqbJUi8Lm8kjH9N8Z1VjYv5uxmhGAcnzJIqIh1XQ/PQDJ0iL3qrKV1ojnNZgTZel+SNBT7p58gWsZEflkrqSjFOOwG8lvoPadwZzWjSJOCGiNuRk3UMQU/2TL923p3Tccix8z3jqOnamq7ZQcOiUZ01bQE71SPttGi7KsIxV8Qpkn3v72QOWlsnCcurpr1zuldpKy6nMLJ7D7AWfho5eDWBexoSviAb555Jml0jeaw6+99wtpPmKGmFQ3Jbd7XRT+cXOcBETb6yAxzdpt6E8lYdmQ18UxqLDVAiycAmpLe9We/FOSGon8U4Hh6bXhthErCUq70pZ4Tzv7Ryfa4O2BqVb/hDbAkJhxSiNkbSnU3Aw+USAVy9Ut8XlT19Wd415kkWML2Z7QwpxmkGsmtdL4J3Dyih8ihayztU0lmfsTY4AXAObMoQua01oqlJ8qXioib5FbjJ+1fkjaOEGM8f0hinA1Ka5Fo8bz6KA4+VhBuMsyRv4Ly0HW4SvGiskh01RUjIoolXDIpCghfUKoPRwU23dbKEjxOCdUHj+SiXMqInDFTezEmypEkp8M9wHU1ZbZ6SMpV4TnqnMbcIa+y8tPpFI0VztPhvvmhbyivK+OxKTnqWZzsiKkMvPaN72FVvHO9RnA6xMfs19tLy3rP720O98Hn1VdtHtGPjrNUhX+4uk83hXkRsjDL2wddUUFKw5oOkLMUSE9jQeSPudSzGsVon/UOSOBg/6d/v9TJuHmmcLNAeJFuMU3jaUKQymcHWOBC8OJwrKVjEg8q7ls6lZKFQgUoPLxJX1T1F0Ki78Fuy6TrIeUU1La++8uqwptR2kj4JwCFIiFkRg0Bg8F67ToED3G+OozKcDIrkz0yBXLidWTegGrUieOTmtEaH52PrOJXeXV+ua12TPh8juxhHGgUU0IxDycCMAqWzstuOw5TSPpsOFbTUZU9gHggtxBw5E6YOMZYrWmPt3hpFYTXwQEXWpZuV87VonYCIJtqGVg2peB+NODkhQwQNk7STh3t0b4vOgxtrkE5bsoOAHEJgMc4SawlOYwh07D4WGXDqouB8L30RfDtEJm4Er1F9Y0Je+fSepusvfkEtcPe9psaiaTwLhPsWIxzBpMGSses0CDxIcHPdA/sGiEZhFdKbbjUMJl3+c24OL8bljpIQpAKHP+v1TzIOEk2TnnpzkHDx5iCtgFk+wkHPcjN1d35UcK3chXFDKwCnYCFE6ug29UWkyFQuFCM+qO8TBH77zbfdIQaN4yPXYRYzDrGBgmnSAmgriOCm0kewjVzER5cZMD2ZCBArEI4ofsFe8lvZ0Lk5DufCnky5ObAlx1IkCOkSaWCZgqHEIFzPT1FdNTxcVI+ERRV/kZbj9BuK6/BiGUGgzcI4gWD8DUyzqCtt3YdVuUyh9phUn/SM45SAQM3sJ4RZAGnEONxxzDT2wtl5k+K1bjBPhrwL4ejrVo6EaMMpbbQWmWgS9qMClk0/EanTqH93EoWG3EK4LnRNlzNIUq7RmSP3FnNGUH38t/c1JHzxC0C1dyPcJGinXj7+drw7t5TLZZhgr5U2BZhVWBBGwJYxnqRy1D7xlFQHl0bNWwLwe6n1Vh7vZVyW4t3HW4Vhved14EZJicSZUiBGPIdsY4KxnYNEa6Y2aCn/cSAMaWXvXJpruP2TiJAXwgF5Noe20DNIwvzpD3+sTOrUi1jjaN6bbjqR1kbU9uPGttTUPdYpy9b3sFXQsmgo2466N41SnPCOhIe4ifsoRQa8T4AP54U7EclGpKGHKxppRkipgUsbqtzA7mdBHRV+ndTx63ftuTJG8rhscGvP2E+YxpEfNEXD8ono4X2O7NAzgFFiDtt1NTc3ICmNk6TWirXBONyP+yK4SBydiPAwm2uxRBPYR51Iam2lL7mi1Rn35XUz44w0IHSm+yaxE5JEiFTmSkFG9itzCjGk/gmjuNegLyAfMoxjCrIzpoPwcSrx4v6kRj3zm3/of0/qccI4975aPXJDGAUJDfHdEZygZpuHASu4PfAFSeITf+vhGLQdb3CeCoRRQc+ST+EX1oUFN5SaxojG7un9+DOj3cs4PQMzbXlrWGBsD1zI7REEYhga2IsRd+rGhuwKFrCCe9wLTxnEkZMJYsMtSHoToaaDyvfU+VO7ogI4pe3AAHjTgGiaEATPidWcChbUnYAvBH9HfQWohwfe+i/PJ45AkA8bRc9ckLGPZ83dUbEJNVYgCM4Hut50y+B59RpwaYO0QOYkxhAMekAxoAXZN/R2w5a0nWqtPO2VxtwdJOV9S/XkIlrY6Gef4UqSJWtAHzO35QKe6zs4J+IlDIRozeMt9VuVpVH3i4s5FZh3xPwgEHLuUhGb5FkYIX3WpgmhCfJOBXsyrPPM9rQVCQVk+uFZ87Z9WvBOhHg5QuqCjL/ob6Lt9EzXJOknmv+pZ3/f100Y51tfJADaQKvJb/RTT2dRHN/Q75QLs7lIDSQjN76ug4soTmPSwBsacOAIcHdPfO64eJkOOLM8JDYbyoprhrE7YrQKhgeTjZ2OcYx5rZZHDQjHkWSmRY7ZLUl68pK6WpK2s3zm2iJlBNCb2B1VSEHBjU6ioaADHioW12UPGit9n998400f3ffVL33ZGuYRNf/DvW2iAg65ulBeOiVzkvbP+ALDYl+hMYjjUFSXGBbYLExsIsfFjA0A45BPB0GVNsRpwT0oeGP93ELXQWbBZr6rDT57n/qpnT3nxoLoUYjOLmg7WKIJGppZGui92LS8j/Ec8U/1JUY8GdzOGEYzAnmBi/ocGoht0URMzGeaJmwHh/duGqR27ZM8hggzn6ige9izBVN5nowPeF3JtDRyR8ujCcswzPiLPr1s0QxBNP3KevcbiXZU0BSoC8PrHdtFdnpMM6Kz/tHiztDXdxFUT//6H+xlnH/80p8UcY4e6wdVRB7Apm/jcm13RTecmDmgtHSCRWB9eX7QMu44ovdoKA6O5cHJsq55MBjkgfcnKtE2jB+v/2kzcVfy6mMP92qcurYY0Bujm7WnqF2uNh7tKt1Soqaa3Ln7jhheC+q+BDaK48nhp4+mx4tTnj5SXA6icdCS4Hj9XJKm/da3vuWmez946XvD6z991Y08iOU45d2Mk/JgV7viUdRzcnQ65+lsiFFzorZd4mIEGM5OI4hF300JulraqmjQsZPaFgflKM/wIcUkw+Z6iLHLG2CY+9TalpgNfQRY6TgjynppQmaxR+sX4oaBYlTzbzyF/CSAm0IxbEVpX2kxHBbNOMDZPlHNe10OBrsZeB5SG3Ri+1jaeJb6G4YYzWbitWTnqmIap9jEvjFqKSKfNA6pNUkfBLammKf5pkwAz53MCQdp4yBAiI+D9U2XjXgcLuigMHRfnWR/df/huWicdkmOWTleoXQLoaPkSXl/UPnEYoAMcC0p6m7tBGblfPlyO9MULy1MwwCtcZo1O2eNpUqrn3Swabdne+OS9LnXVRgGgceyWH5Vr2jeT5wEGwfXOdnBdThvJRZ2o48EcOnan9T3NAbP+TCOUZmY09XHsFE/j0gQfPGLXxyeeOyx4R0Z+3/1ub8cPvFrn0jLVcEvoFrweVKNbGuZMLAncFAoZtN2Ec4E1ekkeBsD2smxdewJUCjBUuYH40nSaz4btI2y1y7jizdtZrghCPjoY08M73vqA8MKVY0cZOX18IX6PR49CxSrnmiHzhwwZILoC6527QuxKK+01yHwaFXhBpBHTgZPQHzCXL4o5DhhHDOvHCBinnlpYcaVZFhQC8WApZ20Ds7+KEayEHTb3dwrTD2Fh7yPhuzgZ4OV0Ezowx2T9EHqFBPg7hQgkxFCY0JH9R1KQbRX2MYINvbz03/4P/uqac8B2ThpsJCbjKjRk99SD16kHBKbj7s/gHPS6FYJjNH3vb8iDzqugLfxXnWwDQnVuUOTIGMZekh6n+tpIy5wzuMojVRb4LHUyPeNkwfv/SylzK7QcPo5UfzDPqMyROhWVtTDOK294Jm1YrqjYLNkcac2F4u3oWTJz372L9SE/UMWJP/uf/13wyd/85PutgLjYPB7s9hwM2IYkgxw1/042ZWnJLDZrlqK2PrEaitdQxUIJL3G7PL3pnP8elzgvo+uw968X3Dx29/9/vDgww8PH3v2Wbu2V1THn4g4a2lq9NhcvYpxrRG5txz2BLCuWoCNCROBMrEZgK7U7+gP/ZrtQtc9urYKAWQ3PPvI2pvjgbmp86cEwBDP3UC90XYqMJa2K5xcWpDMGpV1YLVKAEV7TufC2GzbF22UORW7qV5mjCKPjjX1Z4ncEOMK6mHM7dzqZzIC5vXJP9jXrOP5L/zHUpOm/Nr4SHU2juxhjNjuNhK1HzzLg6wVnBIPQaIGKzNY/3YNCYvnQBc3r9ZOlYA3dgZMZvpP/PIz7TGeUJK7mQ+3MiXKLCqEzShSyCZvCVF1p3TE/oBpHGy1DoBoi+Z0T2DedXX6/JM/+YwOAj49/Be/8ZvD//Mf/m91hTwx3K9OmIg0DoDqIyIg2MA2CBP4meDfrLxlHc9hkY3d9cw+69TnswANLTui8UhapIMnhJYOQWEIBNRJee+wbf7xO991H+iHHn1s+Bf/8l+7dwF91AjQVnTFewaEzhHn3o3JegG5rTUK3sEkwLCcHkGhXPILIe51/e6OM5SDIyScUFvHqet5CBnPx+k46Z2NxnFv5/JauvEGQqGYoW3ZSXekQg+sEWvnqD8MGQnvPfJPvl8oZHLg7YiG2m52nKiEEB/7OwUt6ScXcyE6CxsyJ9sl6RPU9ck/2NdXDcaZcGcxThOn60jYsEqzsKx0smBiOU52rFIDmMataispr+FfBzYTUxF2diPtqZ89MZR/Ltu893VeQG0ihnJDPK7m/sSPDN0kNad94bSQZGdLItLhkXk68k7OEs4G22YpVGPDKSy7dPGd4e/+5m+Hbz7/wvBHf/RHagA4N3zuc38xPKZzNGmiYa1RATh2hff6EKTu8OKcKFgC92cFJSPtorEtFYmNsdGk4WgOMA68lGBrJSkCAXXdRz78seGObMu//pu/H46oqIsam//l3/5btbl92P0LSF2hY+YdOUGc+S0YbS3rB04lc6+VtUJBTWdZ4MSQNiLb3SUTVd4ANEcrdtyqbQOgHAIiTF6NWLQ37vGsR6KZfKhWwXhL6PJejWuD2nNmjQPtcH1BtrE2CX0188SbFhkdNdMYqoP2/V1760qcA5YRZnzF3mOlYgX55Fbsxyd+71/lfrqR2aQZx89qPF8Eh3p3ARUGPwGj4lSwdu20P8ui83k1Kyw1zfuddsMEIehWhZlSODWtef7/vWAc8DaYv8+3TzPvXWscgJvxrh0GVGnKoUH9DDlLpRHdYRPjlevYZ60Hni2OLmH+X/ny11RPc2F4+eUfDb+ooz+effbjw7//9/+b0/+Py/2cBiIcEyhIpUxmbJ8jildYSJZ9YO+WEy6zdREisYW6JVPbG6wI2HxT41vHlS2IRB9lnxghAj196uzwSxrHn/35Z+XKJit61gdi/U//5t8M/+Xv/X5OcxOjwThUPQKzc7pdTsXGbhnbih29d4a11hMtbEMZoAms0ns+KlB2I7aYYy4l9Q0nKXH+f0l7C3jNr+rcf4+7nZnJuMfdhUA8xAga3Gnp7b//9ra3vUC9BVIoxaEEKYXSoCFBQiABYkiACMSITkYykoy7632+z7P3+545E27v59M3HM6Zc175/fbey571rLUgcTpmpJ9bSK88Wm5sp1x4YHZcTAubBacXsldPe8CCKMOwGxAevrOY3bjE7luNe6qsxE1sMU5sU8ddy3kLD9OFgPSqQ/hsDFJ6whMMT/ujYolOPe9Fvo+O4Nxti5OAris4LQFUE2XWeDVDjCYEITGvqSEamHjAhG6Fnj+kfmgLQHtbgt4uV3vtf0d08NMbmkVVJ/T+JjhsEr69Sxmqucb9oCNMYisWB/eITSCI1nuVwKW4JFBauPZbbvlRWbRwUZn/1IJy5JFHltNPP63c9YufOZ6bM3uW3cFNIoaC4gFKsJ5usqFEqPszVKFNJ6HcrXWMhMnFXRaeRlOKq0hHoY0KUjfrO6ic2ysRsOtvZyu+QuN/47pvlvEa6zFS5cbLV64sl19xeXnZS1/uuMhN7BXnIThcAyxwNpsp4CQ1W+BtN4ZErATfPSD0LO4Ll4W1o5+ZgQViW/rpcfAM3+eaYyErYmW0K4F8FJNc4/o84mWsPHvS2uQ2oOIAK9HOTiC4mmerKFw9KHH+aQYfLyjObcMmSHA2gTxQcJp7x5BfBofxGiZNpLFihair8m8e0ynnXnGg4PzqTkqnI6C9BYeP36/O2vZ6iWWqCxHc2+pTz6+WgikA1V9sB7MJAR9seoYPSRd9+e8Ijl2bFpBVAXW+whaDRFrqcBBI094NV8p10t9bd8n0WZPwcFBYPG0U2maoCs5GKelHjNPo7bTAxef/5Cc+VX7xi1/m4GLB9FlXXHGZ6f7M8jn+uGPLRmn8jUpSPvbYY2WzXCVqaOjnTKbcPZ3tltW+CNU1NtEFoa0x0SAaoIPq6D2hLFG7A6kJS4AFg0EwedK08qIXXVk++alPOeYZLPj6qGOP8wCp5539vPKiK1/SKQdBgZi1sHWTP4cm52j9zWKBrN+wzikF1+FYMEK49aGHMWFtboclvyMhbKZA8xfsaUVp6r/o96o07TrrXqrH4kNYaTq4Yu6CagAiZ8OvdMyXRK2/GzyAyc1XtVB+/ygdC7CtVhROKEM8IYLTHr2ojh2qD0fIPeiA+p1CUSpA64tVbeUSLQ4/7fwrDxScX97+zfzCn4WQNMvChVWSjA98MPC4EVXQqnvWoOu+QuObMrIUWLpZnIa4dO6Km6wL3lsgurfd/akFcfFZszIts9wtykrQREzF5OKG/vE897e2axYOGPmVuKAJcHtUP8OCu42SFnWKECs4Z/z9llt+KNfsC856M0Drnvvu86buEyiAkDE+Y9rkQ8pVr3h5+fWvf1Meeugh1yDtlbuCFmegk0ufldgLxlLvQaha2iwFjUMQSCgjIN5AhKrWBaGpFy5YVE4++bRyySWXSnA+7TZbO6XFzzn/gvKrX/2yvPjFLy6XXfGieGJ16Zh0xvQ4WN9sIPcJwZR0Ao3NSeZ6Ah7oml5nkmRHQUXxWLBqmsLUmqpAIzAsYr2nqq35fesd7RGKeC4178f7tOkFA91+tuZ9IrU5jwgD1+G8CmFDReDqec0e1wC5CpWvugqOz3UVnt7E03YmSXTbnXTnVCYCppSdz+ttKBCksy5+2YGC8yv1VYtPWEW4ImRo6/gRzVI04YEoV/1GMspKMDaWdHtuF1yIye4tUE2CmxuXfW1gQXWlKurmG+9lXZrfW8+CP7eLhuS3BLM8L4OMBpsqAjOAWIUIu/UWQKhMqdFtAwgwcJZsPQG4Gz/oudBNxmtyGbETSuSZpc+UD3/4IxZYygEWLV7kBuA0LiRm2KRcyhBNgT503pxy7nnnar7OyvLIww9r+OsqbxC5Gbhz6XkcHz+Qb5A1TgtLTgDuWJD759AwKFevZQQ6SNlife6ll11RTjr51HL9N7+luGa1y6Nfp9jmZz/7qa/54hdeWk466UQLnfurKf4gL7FDgoKQ82HUCWEJWS/aV3Efznvpy73u7LrWi6pC3lfptX97Xy1AOTPJ04SpDLiCmxgXGrStgkgIKF4AA4QbTXAuiHUAACAASURBVKoKgs+QBSdAik+C3bdqnauv2xmNiAdQXbYo0lyH5RBr5uvzYc49+RoD84Om0u+BM8G+tJqgEJhTin3GBX24ak1wfEF8EBvnTGuSj52xfbY0ZOlrnsWxArFPmsT1FY52uPmOpXEDOuDYukBNgJrgtOfHktS4owpNzHiDC5sOjcB1H8CLWRy7GFp0TwXTIpnEWYEPQ9H6HXQgtAskxuQnMordZd/6/FE6VMxLGSr6C4K1R2PY9cbly9d+pTz8yMMefvtb5U4IuBEwrJAHc2kjPAdIr3/e8850Qu/X993rxhsr1NyQBDL7Rj8DHulJFmUUTllr3s7f0jfarGFatsoq4IptkrC+8Y1vkYAcUm6/805PimZS9mGHH1p++9tHLcyvF+rHXB8Y0y7Z1n0jONs9v5SJBxk96B7WUipMikuHUly0PZ5eQaKz5e06q27IOmvfd8/znFhRx3NNsTn2zoHvVGhWgWxKG3er0wSGZ1tI2lckoCs4sSp8mSIUExOBqBBtU94OkXqdEo90h+VRHTuzoquVQol1JikAfdcUAM85va/g/PLW6qrpA+n5RbUjQSE+LS/AlKMt07c4k9ZaziENKhqq1gCF+J0R7i5xk5+T1U/M0wLNaKzejRWy8M26+F8dLZHFiyHsLTTxyWkUmGnYceJau1gDAAiwvhsO1X2ivaldwR2jNS7ltIAFbDCDmrAOXkio+gIMaGnLBvzoRz/U1481+mOyuav8PEHjMqZNn2b3h7VavGihNycMiv4mdR5zzDHlod/+1gJF0nf5M8vkuo0MO0EQHtfnxu0djRrEB+HnYJMLYdz6KpVvM/bi7//+PeXee+8vt4nJ8AJZtylyE39x111lgipO73/gwTJ33qHlqle+UqPmD7OF84ApFIO5eXJf6ZuMVdMB4R5BBUkSp2FGNDbrDiqGK7dF/d0QorA62vp3hSd7zv70Ogc8zb/nd3mNh1H4XnsrwPo7ABxbnMYSOPA5LVHqt3WSOGctQERr/dUVk2Yxm2y1swu3kH3CiptNYHQtlaitY44/o9F0dPEHxzgSnHbACXqpy/ZwpMpoZiMRJH4HysQKtNJjAvAmJE1QslYHCk6zLi2j2yxP65CSODBaikcmpgWO7ArO7072tE3Dv+Wws/AO9nQvzJDh300I3D2SIB3rpC/g3e3U0dSRHGkVRL8CEpaMHFRhGPkK3T/Ju1/d/aty/fXXG1CYesgUjQh81IeQJuq4PbhJRx15RHni8UfLE08+IXftWbtxuCKbBSfjBnBPuENTphzi5oIgetGggChxR7jeQYKYEXJ8cgCHVWtWqyfbunLWmc8rr3rN68vXv36DrOS2MnHyJPVOW+85pa9+zWvKxz/xr7KmI8vvv/33y4wZMwxO4ErQfWirWl7hqhE/uTcZXrpOFi2wIKaamey4Ij3R2kEiVqR5CRbZ7ZMqjJ+5Q5aJzqMpvpyJ/DmPcBR7n5H2t2ZdmuvVOHO9z1VyRRHqGJeKQtoaNZZD92K6cHbk1ygwXzpnWNyOEra1a0yPCKArQN2WOKyP5xQcmyujC8r6UqWoC6IbiIM7GL56MQvnY+znBpFq7ldvQXkuwWnL1pAKDg+v4T3MoNYBxX0Il6iXiW8CWA1re5++n+fPrKaXQ8Y1gpBxkEGhEpC3zqMgR+ZserMpXkMpmDEGDC2tE2Ki6vp1nR7wikaTFWMm6Gc/+5nyrCa1vfTFLyuPP/a4c4gs7vJly4V+bS0nnHCiIei7fvYTo2/DJRi4WORSiB9AyDiwuGhjxojIybh2XA7HOmT09VmwgiX0Lo0WFI7LtF4MdGaEQtf/kz/+n/rd7nLttV8rM+bMLiPHjnYu6aKLLiozxRy49itfLb++/9dC3a4oZ5zxvDJBTAc4a3sEYnD4EXSuleRoc71pyjJECsMZc3iGxB2VbIkANRc7hy5dd/iiereRcXkvzzWqAFOLb43Y1s1r9TptLw9IeiIANRnqsSum1/R6cPhtXQIbx+ocaHH6vsBKoLp0tqB4FS3GMUwOw7wXMMGxIByxxIYoy/4e5Kr94sfX+bC644fMcmju6Q/GkJ8QHRNg8UNb6DYAtwlBb83Q94C3fzefuLlprbKREehcKT5+Rjl0K8L7Bv+9BbPr4WE9wkzm+eQuYGbjTlG0RsyDIJlSontxkMp3uVruWGM+VUWSGrVDb447R80IlsyzXHRgvvzla8vChQvlKv1DWfHMivK1r3ytrFTscpgmN1NwRk+Ce++5270GJkwYV+bNnu2/L122NOPNhZ5xr2wJ1pB8ExLs4BhOVkUhqbFxDzJdz8pVK60xR2lEx6GHHlYuufSK8s0bvlvuu/c3qu7cL4tzSDnvvPMEGFzm5ORvH3mk/NvnP18uvvji8pKXvFRAxlg19kgxIvQR4iziMATZGX1Z29Ytk/IL570sOOH8tdiiMb+D/LFPsZzr1q13nijrnNmc8Ri6hqj97Fwav6/A0+8SnObJNbStc6Z8PdVFq7m53q7agXKWBh1Y21b+EBpQwDDOsgd7NQHliDfPpzLu+RsW54zz+4ADvQUnQACaCVpH5Uv5jiWBQSSDSuhi0DRYkDZQ6iCIud5BX7etCVh7PrRtd8mh5LdNJ9MG5OZi/12dV+OlXIQuqprS3j4CmjKggNwoUU6IZ3BL3Jib5J7NQ6YC7KWrCbQQT6ILOudcvqPJIG7DJTS0X8KtI5inWcanlDfBkv35n/+5Bk8NF3ft2+XWW2+zZQKNg/G7SbkXtPUhsgITJvQ4tlougVond4rbIul4iKahDZJiAiLmILKB3RoXMu3JcfB314MoR3P00ceVE088uSxYuLh88MMf0zr0LyecfJJhcMojgKdHy11b/PTi8unPfbacKZfuogsvUuw12q6YGcp0H5LwWHCIdeDoMUlCC8p1UbXqOiAmo1VyZehS0cq+1pqX41ADLmDF1qiVlodnKW8FMyFuds5L8+IcBVXBaZn5Djet/i0WpwJBWBPvdQ66f++/5x1T8Fb3TCnruHAVUdNT3EHOhXF8cnJPjcXtuEvHAYvjPnQVPHLEzXlwPjxngd8dhKr1FRy7aTV52JnQhrB4KSI87lZJYRsHTJqRg9xbcHr/3Bahe/Aj1c3qtOCuNQJpwEF85+cSnC44kDxxNoeYgEbqPeN7ynhBy7wvnWHClwrzAbXQ3DS+BxaNhWuarXGuGixJCybumZLnpUK0Pv7xj5ejFei/+Y1vslv785/9zEgWMcPDv33YGzBIQT3o1YwZ0zOtWvey0YdrrTU8LvGUKZP0HAmNXYl02aFhSFpb5dDiTW4REjZt6rRyysmnl3POOU+xziZZky+UX/zqnnLk0ceUiy95oXI3v7Jwve71r0+nIa3HNZ++xsnTP3j728u8uXNEzxmbbjK6cfJaBPyOdUDZYDn4IDKsifZSasznOp9AwW2P+LkbQMf/T+PAoslpa/WeciXpTwCtB05bzQs2wTHzGWuBZmffLAxVw+pbo+vwx1YJ2rqwtsaVeU2Up+lc+nx7CxVYcBdODr71rk6t3c12Bd2zZ0pQbTJDwaLnCmlfcg7wMZJbc4yt/TjjvD4J0Lt+9HUn3FKnkg/wdDKPNg9CYgJk1SHkN3ZpNAcZ5hZIJuzKCvS1PB3t0V2fXj9B8Ex00ilGatqG5agmmfsOLd/bWz+rIm/6HQ0ORwkVGidUi7iCyQAIjEmoZvYmcetZBMRRHqcStnE6UQYW9oKRvdcXh6wzq1KLytQCQJEPfujD5Rgd2FcJsQLjv1Nw8F1iE5x66inlNw88YO27UbHILvHEelRugEabNW+O+xLcf//9tkqz5s4sPULUlrqaNC4Zmwf5sp9HFSYPNUrEUve2k/Cdcdrz5A4eUW677Y7yvZu+r2aDQ8soJVRnz5pd7pbgIHhvfNMbPdFs/MQJ5TOf/oxjqbe95S3uPz1p8oSMUNe94qJt3pQYx1OeFYPFk8gALdNsBkVoAhS0eqX0GmC9+6l3gbeiIqUghyueXW6GODqaCuCWAuAzUfp4FWxqkpRhOqdHc7Mg9dBW69YUCNfl59VrDEEWhniYIqmxyb9deOau6RGuJpjN8+H5vJY9NkOgpi4YNuX3t5VJWgDF6KniEsrjzuxTOv3TW74sCW0HN+h2eo0ZA7GmdlxjqxMuWsYqpKw58+kbTNyV7CYd/3fB6SIyMbHVRD+nkHV/2bLFuDcgRqN1gAABQMSwXNDC3bZIl+MEF9oEMKOaahC0CFVrMoGQ1upDkBrdk8cu1iQlMcE2JTcfFhPgc5/7XHn5S18mcECUFkGad955R/lXafeTTj5ZUPPI8vTSJep+P1bM6WHlmWefKSuFhE2fOUPCdnRZtnSptfjhRx5Wnl403wnSXdvVa07P9ehwB+XpKGlFoJIBVhQLsXMHWjz7QzHcIar03CqXi8nMTy9a7JP5elmcCXIPp+hvuJB33H57uezSS2Spnq/fT5DVGW9FhXWCMEpdzXZNZGBeTcpGMts0aGSlANXD6QI9lzLQE4Fe2LXVLvGay7dFMBVcvlyx3H7614mGxRmyIsXDcGAHOkn9FvVRCF+aw9vbsCeTvgwIjLt6VsaJLV61KGk6HyvX8kQoeMdq+u6/c/Drcenr8bCv3L8/R+9r1IzPBSDSd+6fnt/uu229EM7gQSTPn/zgq7EUODLs0l6kO8iDR7xhdhEk3oSFqKia/UAEp0pwc736nvn/UnDy4dVsRxPxCFTYVxDzt7iIA9VedoIh2DbvHgWQFkq6XuBlz9VkJCBID/T8FLDF0oS6H9ixct8ku60SlMpHNo/PgmhJk3R6o733ve9VRv6k8uY3vckzQ2/83vfKl770JR/YeYfO86J7IKzgTnoHDFKbrOXPLHcftGF6v7FCwGgOMmPm1PL4o48qHtpsgYf3htCgDGAwEKtwSDcrf7Jo0SLlhpaUGdNnmQI0Q8gZmvWee39td4sELJSeCy+8sMyRWzZZgnPrrbeWr33tK+V//vEfKy460es5UcLDe+KiuJe24iLGn0MLIsjn0QUAWmVsChOz5imTcEIWtJFWThxqHS4GZuGCPvrbh2SdN0jIaqKcuMMeNYeHPuKKscTkoDsPjIJYpex3CJYRHuIsz0ftdQYMYumrlUS7araePxgZnotqrmLArMRELTeUz+DcdFHA1GG18MBNWfR8l6xDpUIq3KCkXzn7hS/PudQF+VT+RDNAg3iEYoOZ67hs/NvcpMQBGRkXFyraAWIcDRi6F/dcrlpfYWr/Tq4oj4bD/78IDogPbsxk+f7DhHwB94KOERY1VMSCo5vmgNnfhpxYtZoDRIiKxqTz2QZDsNI+IOqCqY2jLIDrgdHLwVqiA/z+9/+zYN4Xld/7vd/z2MFbbrlZbIIve8MoqQb1mjpjZnly/lPWjCB8oGpHHXl4Wbr0ablniwwazJg5vSxYtNCshAZGsBrU1EyZrAYg+swNOoDPCPrmPUarp/TD6nMwXGTON77pzeX7P/i+2QxA1vSxWycO2pXiqJ31/LPLJLEU7n/gN+WLX/hCufTSS03/oTvmIUqOctBcUq735Is4cKtiE/pFtNgzZe/pZcChipaPJU78Q1/qNjg47hUjFoHeFy9cIEqQ7kvnKawIG3MfyIFy77CeNF5Mww+lIWQ9eT1CAlcQwTRvjHhKbiMpCu8pAgUdSsIOwxtlYaYGZxe3DVpSvU4Sl4mnDlS+7XduvoI7qNe61W5FNNtZTJyLwiCfJ+a0igLP7MtV+8n3v1IVflrzcLqcb/EFdUsFgphAJ49Wgk/F8zjAsI5bjXpfYOB3CU1uODduYUFz1e/+nT3lXhYnpX/WWiz4BCUaD5k8RTeYoUItVgk9HglJEz0sS2Z8UvUfKNpBjq1ps26Y4yQh3dcMd8T1JjLZ+iWuDBv2pOpwPv2Za3RAryyvfd3rlFtZJ3fozvIDlVPbvXX8sNOH/8KLXliWL3+mXHfddeXss84yH2uNYOWpgo6XL12mntITSo++1qhZ4UAdOjhlW4VyHSKhWbt6rZCxpx0NYHHgxc2aOVuaXBw6Pe8EIWvLlDd6XMlX1o7rhSJz6umnu6SAnm4rNb/0k5/8hOOat73tbRobMl0I34TO6BMEk1iHhOZWgAJZwZaQ7gpLejyHUZ5g/ADBIS4jBaBrcLGfDvR6DR5++KEHjMyawlNJNq3kwwPKQPKqe2Yro30hDjUTmi2uZyJjN6L8iD3MLtff2U8Xw5l5HQU4lJL9ivaxq+xj81rsJVUPyfGSfnbM7PRFB4PqnMVmmQAHiBMxEM+7pE8FKK7afrlmXAA3319IBK5GBKAbA9DCttHsm1tGfDNGm8QoDEOazaet0pK45Xc/DhAcPS1Z4TwOEhy/eXoJs1kT1dFl4qQpNvMcGueInIBLBSVulBeo0sbtooXYbSGxja0WyqPKMftVq6L93BWnCo5hWyBcESz/+QPvM5L1ope8xAzmn//05+UzYijjMs6ePtNT65arkcfr3/BGBcsryoO/ub8cLtrLOMUsvxIlZqNg2+F6/6nTppZRE8aWrbrW6arl2SYkc6VQt1GaDnanaDTkRkAJx4ztEZ1mSjnqsKNUA3SUNSUCScJz4fwFSsY+Y+LnelmNmXqfl738ZYqPmOa2r/zLBz9Q5syeU94igID7n6QSb9jhUSZYHTXFt9umntWQVXXYG4JmgMBKpFkcamKwDGlHRbl2oN64dIApo0YN1zptlQv6iBvEm39m3WRfzFbHaCHuWXXRGsUmecT0mcN6tERo9iD701gM7Df0H+4FGhhBPGhghoZF2Tbha79zbF6VKc1TWoGl46gcis7Zw9MI0JCZrKzXOS96Xc5lc9XulMUBIcvIOPmwEBrNQUPfG8D1myL1qSDMvxsK1UiTKYVtfm09+v+F4HQ4ajY4BwIDBwsOwhStwnMnSTNPVPEW1wTsyjU11oFds5royvCnxDhOc9qKJhscTy1WrG1qkKXBKj6Tj+02tf1tbcj43/bjH5dvfPMb5Q/+8A/KRS+8SDSXdeUXP/1Fue7r3xAgMEqdPaVldc+nn3p6mTNnrgXn1JNOFqt6aVmxTEOpdMDvv/tuDehVsE/3T8UBY+VWHX3yiR6bPlpKaMWKFeWXv7y7rJdQTlKz9gm6xxly/Y4+8hgxn3/mhN6ZZ55h9gKHHheMPte/vOceTVwbWd4u+HmsWt+OHjPKLAfqgl772tcaQp8qPl2bMMAhZcwke03uhcHG0I84B6HaBCToEnPJieAOpWWsnlTHhqRsBKVL/AZ9aPGCBXZLWfsUD4baaZcK9NIQfKgtOegHKkwCTxwMWznnajIB0MqRfWv5Nx1s8k4BcWrHnvqeFoMa53QlKZ/nbKW+c81+cDjqg/0m6c0537o17Ais4HlXvuFAwbn9e/9RLyjlpJ0gn4u0BWkTzbooVGNM2xBXE5g2udXtyk/2Xdujd7DfG1fvwB8HvLbzss4P9r/3p4P9AGmhmTPn6ICMUzUigqPEInC6G+YFYm7Qvev36TWA62dhqfX8tjqQ5CqpsFo7BJPM+XB107S512toIghFZZ3ckI987CPlsssvU0b+yrJKdP6f3/nzctP3bjTEeqiE5XR1mQEEWL9mvZOWX/zcv5VjDj+yHKa+BDd89es6rJvtJmyUC7aN0mR91rhJE8v4KZPLHLEPfn7Xz8uCxU9LYKaoseAEdZ/ZVw7X64F75ytughozWu7xVIEE23TQGfc+Tq7cz35xV9mkIP8d73yHG4jAmPisIOmFOsQka4eJXDpBQgpax5rTgGWHfHfnuZi0QKND974Os9yzdgxNR3m0ZCMxLZWflceS39egm24/dDmCwMqYe2p/MpC4S/JMF5teSc66w6bX1NSE46IKFmBR9jGtOF61X9tmnzpfY7QtsVhLntrz4G81hq1BvK0e74vlcYcgxYepBMjbuwIXIdV3FBsAj7t/6r/zr3z9gYJz241fTFDYSXFGI7dx6TJwtjymWFf4tnWfrClRv2GDiFtw/18KTmchukLSfe1zCI5New76YKFVMxSIQ0GhC/9axRq7pTWTiwKGbrGLJV+ar3Lx8HWJe2rxmj/Pz63dLvUTG5AcDuRKGovvc8tbEpyPPfm4YpxPCeK9tLzpLW9y0H//fb8R7ear1nqnCJIGol67enU57ZRTy/LFS8o9P7+rjJf7NWXc+PKM8jaS/TJtjlw6uWb33ne/z98wJirLckyQhXnsyflC4oaX404+RZZki1E2BIPWuYsEJtBZk40+/oQTypq1Opi6l+PFjxukwPy6G64vr3jlK8qhhx/mntNfufba8piQu1e+4irljuaImjO5jNGEbw4QPeB2SqMyN4iEt5skQj9yXiODuVqsE0Z7IOpofxCnetARnLpdWF3ySKsUX22R60jJ9la70S2W5Yktu99byQIg2MR05MN7Uy0OWtAti+PxaU+S1PSPWBBdM4n4JGgr3xAhqamUxo9rbihv4sFeUhTmIlZ4m5jMtC+9jrwO+U3WmomE517xygMF51YJjk2a/6syXU1XSgbisqUXWYSqr+D0RsJ+l+AcKAoNojzwt79TcGyiWSTMdfoWT5s2Q+7UaEO36yQ4lAU7HyBXAXepCbP9Yy005D60nyv+aFZh3dWSqQ2FieAgBENlcdKWVXNrdADoGPMbESev++bXyllnnVneJlSNZOdTC54qnxIbGZcJbtjD9z/gHMUE5UweVBXoVsUqI/sLMXLHmv1lwgxViR42twwfN0pWaU25/eYflpFiYBMcDxNStEsH4oJLLimDhaLRmRNiJw1CVujrGcHalASArM1QPDVSVmWehIShUSNlZX6h6s/Dxcw+83lnOEkJJI0bebk4bBe+8OLSI7LneAEEllZZ6u3kcRh7Qn8GHSLyG2GVt9mcXVTNSJsrNXHZWJf0o8DlMslFP1PfRHnC6tWrhESpDEECuUZ5rE5sTECORu4otq4QsR9pTAh2UwsUO2UGBytSA3a8lRPXvTwf9q92N20thlu800Aovxuuu85zp8mhlX+kwMwYN6RBNPBU+pdzLu8zreC2736xt7cUIfILEJRUAfIOnWRoL8Fp9rMvUa+KX33tc5mW0MJ72ZpIsw1E19/s/N1STy0HEGMmuk2eNFX++mgfImr7qZ13vbw3J3Rzw6m4kLp5YiHcEzTJLpcH17yBFzH8uwSgsTjDhmqgVI3bmE6Ar4t/f/X732uqPrEECBquEHA05cpDdLjWrl5jK7Vck9seEQVnh65NtquMFPMZazfz8HnKCVxYHl883xMMHrjrV2X3ZjWyl0bfTs8DxSanveD55YjjTyjrFBP96Me3+ToAYAAjiLUmi7y6SwefPMoYUYxecMF55Rm5jd9S0hPE74orr3DPblgNX/z3L5S3vfWt5WQxG4ar9OEQlSDYbdbrt+nzERiQLyB9Er24OLE0WJi4LV2QAICAGCUDb33M2uE2spZm8+sEDGzZJLRQMRE0nNVak7j3aVbY325yDoDZ7Fp/qiyBtGHjd6Hx5gkceIb4l125KoO2JLUIz/QlX1N+x7Wb/d5JPbTaHfY/J6zFTkZxExzl+RYa/v4cgnPHjd0YhzdKjqO1nk2c0+KT1jMsFxGd7ZuvPmsOf9/sv2+zt5TUhFgfwem8XXIrBzyqIFsPScNRCzNhgvx1uWojNWR2i4JcUJzGsbPPW4N8wA4+P7XlCsolOKAlLVjlp94kRnxqAs6hyg8BeJCR3iw3aZtQp9tu/3H5zve+W8459wVKgL5Zn7nW5MZ7VeE5b948Hf7BZa6QrY9/5GPKY/QzYLBUuR85A2XsoKFl0zodJiUKR04aX4484djykCg4qxcskVDpgCoU2LRHTGNZlKNV8nzuC19Ybvrhj8Q6UPccZeyXShD5LIR2sUiek6dMK2NEMVqsTD1tby+47JJy9T9dXS66+CIVsF3lAPfee+8p13zqGhFKJ5bXvO615Ti5d5OmTg59hY6lSuySn8KlgewKRN2BpCnqIr9RUTNcoJYcptF7hAcuGO5VlA5/pxyb2GbzpvVavzQsR3CoPrXgYOdhUPqsJP9nuFj/brNNW37mQE+mN4BwsOC0IrcozTQAQbLSaD8Qdoub/NkGKMLyboLSCiBjK3zwjQDyOOeyPq5aV3DiSoCENMoN570TcNkChZL93xacA81NV0YsX2Ek8OhtfWwR7IvytwEqXR4vt2Cc2dkIxVodKjSVkTrHkhn0C6wcWhAUeEqG06eafI4z0c7fBFa1xdFhgZYxTL3YeF00/RaPplj27LLy+c9/zof3j/7/PzL6tkpxziflqs2dN7ecre6e37n+BnX8XFNGy+1aKzdlk8iPEwViDNyppu3axKkCCR5Z+GQ56sRjyiixq3/6vR+WHrpgkqyVgGyWoB590gnlypdfVe5SM5AHVTWK2zBUwkzfrxWakj1GcDMsg22677EqGXj5q15VVq1fW35wyw/K7Dmzy+uVYyLWePDBB8qH/uWD5fwLLjABFC7cpKlTfLAUFTs/BXMAV601EAx3LIFy6/8d/l46h9qCV8FhPxrcm/hBCkKw/Np1qzVDaI0Q2lgMaEErRS/aI44j7m/K8jNJwX0CKtKVYrKugDjiiXk5wHvpbXHiftXnYGUqkNHKIVIyoxgIFnR973auOvJRFXPaDAcMIAEa8Y4H9pyCE1p93KHUY0sPm14aLlo7xP+vgmOJ7gjHc1ic3yU41gRdV61zg9Zm0L+ZHhBtMFqHcbQOEEky2Mhof4Lp5AdYgMRtCI6DfT0PNAUNyzAnxzw1K+1oB+1pVw3WwDChVYzYCIMWF4l4Bi7WNdd8SoF3T3nHu94hSHySh+m+453vUteZk8spp5xcviq3bbTcR4JPLCDtooarRGCMPn+nBBBO3aTpk8uESYeURzVjZ+OyZ8tI+Gm6rT06nLsJwHXN5158SblQycw7fvbzsnrdxrJcXUQ3qAoU+g9rMV7xz+x5h5WxE8dr4LKNNQAAIABJREFU0rT6BojIuUw5nYfUHOQP/78/dLyxREnUD3zgA+WIww8vL33Zy5wvorSaWqV91eLsqAOOXQZv7Zu9a5o7TTSgtmRyQKj2AAQZMZI2UkFcyX9QPr5J1mb1qme1N2FTw+og1gEwcNISJSEyaPCAer74GdcQN7IKrxn5DmaiSBtK2/wXC1YSRfWa89yG9LlC1JScxOYBgxK15zPgXwaQwPMIr1GmH3ePAs5kXvy8cy/rE+P85HtfstvSaCief4Lh5AbQPE3a0Qp0zK+a+gBXjedUd6y3efUdRR34w9ujoyU6v/HRjfMH9Fifmu4ydKZJTOIKUT0PQIC6e+IbknEj3f1FpcU6pM7lmI+mewJK1OKB148RhAuowCZ6NIlHZmTGvbWKi6JSF0QOZ7RyIlwnVozs+mZpzfvuvqdc941vuCPOP/zjP5S5c+aZuPkvH/ygrc+pp57q5OZP1WmGllFbJWzbFeOMgGoidGmGmA4nq4EG9UK/vvfe8qQO+TgVjvWvkPlelC/9mnXN02TBTjjtjELB9i6hOht0DQ8+9LByV5OkzTeVY+V27dM1k0tiec9UL7Vvfec71qp/+r/+zJaYROHVV19tKPtNb3mzGrKfaoRuqNzF/WKI7JLQcG8kPsl7mXZUD62nw9X4JvFCyh1SeclaAUmH1gKkjYJBKOjZhqu1RoIDw8NdfPQfZRlr3O1HiXLtUabfpcWwhaV6NxwJN2ckb1MFkvtzFWpV4q2rkufCWlbq630Og/DyH8Jgywl1CmtjbykC0+KZbvuo9D/PzFbuMQ0kUSh8yPlXHNR0/XpL6CZpM6TNgZLb34U52jn61gRk31PeHCUQaW9GomtlWilq9iHPre9VzWqscG6Uz6FxRmu368SZDhEVmNDTCTDjt0bTIThw1HgNXWiIJbZrnssyWQQnP90/gM7zcst0KHG/xso6jRGL2hzvar7x6/F9DcZXNcYBYSbMKGlwknXpCKOSYwkO8dI/v/99ZcmSpeXDH/qIyZNLJTifELXl/PMusFYF+cJd2SGU7371mN4tyHeWkpiL5z9ReoS8zVKNzgYJ+HwlJgehpfHxUQw6yE4w6p7Esy2DdQ17pDh26Z6PP+X0MklJ0J/I+mxQvNVfsdRrxUx4YuFT7npDBShj6G+77bYyUXU+f/mXfyXYeawL1t77j+924P+uv/pLxzeQR9vcH+BoF9+xBuQzgICw2OwWgEkNrpv7Y68IjW6aTO0oJGHz/NPKNp6geAqhhV7EOR+o0nCkAoGhEHCNELfOpD6Or5n4CdQ9xUD/Q2FCFTLKRz82do1YS++FAsUUdPpYcxa1T1a6tmARGlseCxFCn2K1ljJpYICBMO6jGgXzNWtuj3NrIjCKVdJ1/uWviSw05sBPVFZAQza3te08csibSctZj+C0ju8HxB9dY1JdtC7L2R92gOBU88slegMSa7ibZjXjSekn90JXFhbTJb11+BP+PfNHyWAz8g+XDUWybDl1/4pzQNGAnmvlJ4LDRvT0qLM/hXfcC1MYDDsmbiPR6QlwOiyUPY8eIwulDjW4Lxws3LWbxEn72le/Ius1tlz93qvlmp1qF/EjH/2oAuIN5bzzzyt3q5nHSjXomDdHNBrx0BZqVujcqdPL0qeekpCIoawDvUL5nJ06sLoLgQjUOvGlQ0bPA9xRbf523EoOrsCPKbPnlsvU0rafLOenP//vqvo8pVwu1+vGm29WWyghgIp/Vqx4Rl1ufmGh/5t3/71YB1NN4f/A+97vXM7FL7ykXKVYaIZiLGkSW/KdsjY0AbH2r2vuPfdeJ87puG01Poi3kCraFu/CKjEfUO8Ja4H4c4PoQ7j7gzns/KcXbBRpFUVDsZsL0IzQ6rONcOJKNYQojQyjiOOteOKdJAEPA3Y214cn0pL+ccVaPjHdPe1GVg+EE8V78mUBsnaId2NLUxP9KSNIuwAPEEDxyzKcc0kfi3PzDZ+rrU67LXmaXxfBSfwTQap5HG64WiN+3yssqdqjdRxpkhjzGCGK4LTum81k+u2cf6GCkvESu510ZMEJdN3qqfrWEDtjr5hgNix/p+WSOFzr5LL5WjnwVXB4HbUydNJsA5H8eSR1672YYYDgSOsjpKPkqjE/B0vE4tPp52G1Xfr0v37K3LD36UCeKmoNpc0f/9jHyo1qfH6WqDBz585WE8IHFcCPLGfJdfvlnT8rG9XSacb4iWXBY4/YLduhWIeohg7N/XSIBoD+YPWUb2IaHeuzT19MHu0v7T1h1uwyQjmYc5V4HaPYaIcUyq8f/m2Ze8SRZfGSxWIUzJfSWOre0v3lHv252AMkiNGe733Pu0X1f0Rgxp+Us84+W0icanz0HB57VLfEmEc0eytRTnybHW9Imb0DJyfz++wmmj9nIq4xU/nUdFHWYqL6vSGQKFpzzaobzMSE5cuXuUQDsCFC0SEQ5iBVpNqhVAsTWBt3L2I0JUyEYp6aBUvrhIJtj9ZbwPm75tGwz5QdcH5w3XAFKyjB6wCIPG2Du/EIFXanf8oPHDPtLy94YR9U7fvXfbqa3yS3GvTMG7bZMbY9vQSlY+rq1T6X4PhgN4mrS902IzMYO3/MZtg0ho1NgN6G1gbJSQkrrxk2TO1o7X9yT+kEM0wHHcFYpYz9Cje28Gn3gQi8Gv4RNJRhYvDi8+Yzs2l8dro6hopB040xsjiMNo9bndwQwTwCs0aoGZWgZ5xxll04unt+61s3uIfZWWec5jzFSOUkmFJ9ovoEbFOG/7Hf/Lr8UMI1ENdC98lsS4s/KA6HBI2puMyNzNH4Ehviub0itg5RwD1K8dF6uY0z1HSwv9yyE08/ozwgdvTPxUyAfk+y0QO9BH783bv/sRx7/HF2bT/8wQ+XH6r04bVC1S6+7PIyc87ssk8ABFp2twQHxjWl06QxURKeBF6FxprZv8vZyJlAs+d0NyUYh4Kkdki4jCuE1U2XV1xfNx2BQa9rXCFrvFIcPix8yqMzSgYh4yOa5bAOrTELn2ViJu/PQdf6pRYnCrpv7q/Bzpm0lwpR8y/bfSEWFYFrPQqI63HLgOSHqFCPM2YhtUxgcfoIzs3Xf9Y5j84bYNosJLmZZik6Iu01qq5c/d5bcCIc6W3WBOcAV63SKJoLwHcDE3av0FwsdhflapbJGW1pghFyXZzNhXYhd42bxL8fpUw7Cckl0sCNP+c6HR02rgX+GUH/CFknunfmkRyOE9kUwdHxUz/TJwCXg8M9CBhWG4Cb8R9f+GK58dvfde+0v/mbvy2nSnBApT704Q+VH958i6cSgMgNkOBceuH5ZZwg6SdkGYZp1+8TQXOn3D0XD5Nk1NqhDky7R4ChC+kADVDQ7ckLdlu4Ns2aof5FgMRGCfZT4oEdJz7cX/z1X5f3/NP7Va+zwoROxooM0POonf9bARcnnnKShfBTYm5/6d+/UM5+wdnl9//wf5QjjzvOtTRUwRKXbNmo0mkslT4uYzQSZ0RYksfLAY7LhIVpgHEOaHefORcGFMSUoLo0je+DZplRrXJskqzLRXiFQsS6UvPiXA7ve4AuTa7NgmpQIlbOxAPWzJYh1rk9egNTTXgQELuUUQdBC6uwZYmTtiCmJcmN8sV7AfhIR9jkr8699NX+mE6Mc8u3/i2zQvQE8hfA0dA68Ftbl/pexqa3/HQE6L8SnAhThC2BZpaeTHNrwoAFcUm2L7ZuVpW81NXs0aEcaevi0ucqOCQqqc0YKRYB0Ces3DBaFSfoPiAv5rMEJAAzy+IM1X22TfemxUN0YRjzMXH9etwgnURqMt3kilYrF/H3EpjF4qB9/GMfLyedcpqF9eqr31t+orocCJhAsEO10FsV+/zvP/3T8uDd95abvnl9mSJr1x9rk4YHEi4OGQITBRVKk36ni2FaAQLLxARQkv3UpSiW28EeTewpI1RScJ5oNNM08/PLX/tqeWr+k6jjMlmlChsEpLxdcPSZZ5zho37NNZ8p1/7HteWdf/XOcv5FF5Yhuv8RQhgDyYuHB/IH2RTRqJQTv9DCgjT1UZ00T6yBRVOIrKXZxAYatE+iQtH5FOZJ3Dhqoxi4m4kSMBbWKQbiAfLmeUHIq/lnTRj1XbfvzkQ5OrFGXq+gYk2pdgTGApavPOp3fmfGQxRAR/DtGaYuh33Gam7V2VmnRLWBJX0WhFlc9/Muf+2BgvNDCQ4+nxtG6Hvr0shg1/Rc7lZpNqnpaxr/a8GpXnHTUFVLtHmPVRdEM/SqCs1iqQJPlHeg5HFjevQbwbOYXeIBxToIA8HxSLEIoMyvEfVkvSBazC7JPXhS7jwjd4Y8A/kNgAJrq9bFBeHBdYEMqo2iwnCcLI4b8zGSUGvKe33vO98rX/7Sf1pL/u3f/Z2Y0Kcbzn3Pe99TfnTLLR5pOIxyYgn5NMUkb3jVq8sNX/5qeVpdcIYTs6i+v3/1x5OeCIqljJI3kDNCnINlHaLrS1sstI1skxTEdv29Z/oUUXJeUJaJn4fl6a/7uk/VnlukJJYoflgtBsU7//JdHrXIgcNKflrsgeefc0656tWvcpwDVYd+bDCvWds0YW8HDWpTCJSxMH0eniyB5m2/B1qmSfxOQ87cD2goydVdsjhWxLIy1PxwaCGZwh6n/gcGcvdzazdTLBb3jo8MuujZrUE3+ZyGBvTO8cVIxlImH9fIorFU9mrqd9+lrz030ASNnFsmY1OUuVcI4Gp3AJooRjlo7HmX9UHV7lRZAQeJElp6bbWR4Q5QhXi4Ha6N5MEuWlu63oLTvUAuusl2BKdtDdi93QHHFlkw+GeY1TbGvaVzWt6ISlMwqF26qYwLkb9Lt0tKANCicovG6LBTW/KMCskoPktmHNY0/KvMxjERkarVWojFBrnBnp6zE3RI7w1JE3YxgsYh5pDvUj7nVo0L/PxnPmfhuvp97ysnyO3BzfnQB/+l3K1ON2hDCKbHa0ra+Sphnv/wY+WO799cBmnTB+i69usLcIBHnBNZGR3E3YxUxGmrSVtgb+Ir3muAx1/rZymG3brW1YqppirHc/q555blorZsFxo0gLa+Yjr85Oc/cW3Su9711yqZvsRW5HoNnfrnq//Jc0Hf+ntvCymUeFJ/40roF8dapYtM4lonv6vQZN+7By173nXXcK0phXZnT7mtCAUeAGyB1u0zve222+2h+TwMbxSOuXHkTXy6g6pl3Encd5c4KB7zZG3Tn2ozwXrwYnVQMNU6WnhSdtAEO++d02dlUK1RR/nzfOd4AmszO7U1XmdtcKMHKkVw/hV9BOeXag+FVaHiMOXDSKxcicqQ5ZLc7KLmbzr6h3VmRXU1LmFzSt+hQi9JboTzXoIjp7khR82ktm4mzvizePjEWsA9msXIJhPY43du3xFXzuQ7PlWCAPES9wsIGdSMC1q8eLHdBg61qwr1FaKiMuyyToAEuG5QUDxIFmQGV0nvbYRJmmC8UDDyRVA1CGRxpxY8+VR55zveIab0JjcmpE3UagW7n1SvtTtuu70cIkb0qSeeVMYo3lqt0uZhOijPPrWobFBGv2zfXAYQLPuAVkWka93TX5+pe97D5nKS7TbLXdP9OcbSsuK+qdag7NG1bqERiJ57wlnPKz3qnvO4Yjpg6rPPP6csVXumb3/nu+XP/uzPypUaOoXg33jDt8q7/+Hd5dLLryivVkHbUccc7bXc68BfjSUlNCCGSSrWAWEdNZe9bFn2zmHTc+PZABOrY46sFu/hQcVMsJPgkJDGArnhIflBCRuu+VjFj/QLcEWt3MTQuyI47bQ7Gc71aPOdeJXw4NI11yu9EPJv3HivZ4vDqrvXoet0DuyBPzRemtPfBiYy3QIRw93kvdmq1vnz/Cv7uGp3ff9aN+6m/twQnRckWjEzZkC4gjg1hmkmnHUfXXbRgU21Wwf5yHteQ3IKwTGFXI/W05kDnmbvBH0Q9UTNkHVx/2Ydckp9cdFilMkKA7OQ2Orfca3cJ1q/IykIZOyhv7QCEjpiGLJWdgI1e3wHNSe1nt6ZI6wO/dh0/wAALi0gOORvcr8+++lPly/+x5dURDaldrs50XHPB0Vr+dkdd5bjjzm2nKDitUceeLgMJjyQ4K5Q66bB5APkqvSnwM7wa9aC/98t07pLt+I8euuBoH8P1NOwOoNSKaE3E3eK3IeEfYvWaqx6CBwluJuhJHsUO8w+4ohytppyfEV5pikqinvj69/oyRM333RTefff/6PYDj1q1P4akT3fEN6b2cQ0y1DzDGlW6FR2y+0uJxWYx0HOmrVzq6QlsQmB01PjtEcMDAZkQCgQqMZrxNowBYJ4AeHCujLJjgSnkTFEC8G1ByKFAYxN7GP/q8Y0NTb23ym0cyst9iZJeQua/cgW48QV6xta+K5qojegQRR/Y4YHNY6Zaq89SHBuvf7fOomeFnThouVQt2xrLqT7IUlotcdzCY4PuK2XjX0sEmug/2jCl0YL3ebtTSjbe/YTzQSqDK4VhWgQHfOReV+mc+3nUEPKlMUZA9SMtpOQ0WsZq8ALOvM4qzsI85lYCCSO+Tc08rNL6XUCaWJywV5Xl5IBNxrEvUtrkkj80Ac/pBmg88tHP/LRcsaZp0setpRPfOIT5UZp+tde9UrlbNaUlUKNBmszt6jpxi66W0oTD2CkRqe+KeiUSzW0Prv1AftozdsJuqVhnduRsLOB/J44jPyDrhkq63adkImzZ9ttm6cRitPnzC1LZNmeVKKVaXFvffNbBVYMLL8Q2+Bdf/GOcvoZZ5a3/48/VHPEuSqaEzji+Ck91gwG6b6TkKyl5fXsPdeha8LP9SI4IGg75XaZrqXXp3tOhKY18+A7/dhwrYfpC/eKOipYB9buiGrqWYJ8VV6cgSQJTmvk3jl0lg+lJ6RYW+tkQJfWB7B5Q/XE+N4OaOJutzSoYZQ1vRAYzb7NoINzOVXoWIrzX9yn58CPvvnZumARhLS9rSwCvbD1sDJ8XGOBJt0HC45rRS0oQUdiwXpbHLfuqUm+LhQdpKRRYXgFxE0W2vUUQmjoieZo0YkxBFLALvGJ/o5PTQyEoHHY3S9MFpTqxtVKPuJr82jDY3EZ6JuWTilAjwlG8bGxfDv1hetHPgfBwb2ixuNBder8oHhp83U4/0FN16Hwo6m/rmKxRx58UHHN88ujv76/zFNt/0NC0+YLih5EAz6934BajxKoP32snXLT+tgOWXBYrsR8uGkmIHKQWUFkG/AGAZIl2S3LsxuLK6XRT8rg5a9+TTlF8Phf/+1fl9NOPa386Z/8qQ/oQ0ra/m+VTtPl9Eo1YL9cra0maLyI+VjaB2hHBO5tnHpnhN8BgtOFnK2FbTXDOs4EOxXEeWAVLXW32UXDvac3WuaeBuo2AKVr5rpo+rFW7bWYTZp+1PFC+NhGuO1AyjT/p5Wtz1SmXKRepp4zXsN6VWChMd2Nxmp/iFN5/QGPPoKD6JLkdfNK2keR2aqgEZ95we8SnCxILAkwYnuEfBcIuUlg00ot+O9aHODD5pZVaLAiaJ3yWb2hezbr4lqnEcwuC9FKd/kcAvRBA+jMyY2kKRw+uYmGDTkxVRzuGuyBkZ2yZ14PkxgXggx2g6QzVEpNOPR5bWATfDdAhriOsji1EhJBxOogOFhLWAS3q6Lyo4pnlqhb5x/90R+Vq666yhnsH996W7npxu+UWUpSXnrOueXuO39Sbrvx+2UYBEYlGenxJjKaN3yPRz/q6MlFY/xgWh7wf3x+CrDcoMLIUFq14n8Q++HJ7SMJKAWxVevSX4I/RAK+Re7OORdcVF561SvKP777PW7u8Vfiq42W4DMN7i/+/H9Z275e/a5f+vJXiOg5LkG1BLEBQM0VN6pq8KWXR1H3Pvm2uFTNW0A5oahwzQAENqqAjecgNFj25upHMSEUctlAOHUPDKtarbwJ7+v+Bp4Kl6rT3rwyx9FVsDx+UkKJwLaWXLYmVXjSzAV3MWXeNgbmm6VXOA/OB8lit0F2ub32HQRZzyNhynnB4vCZzXW88CV9eg78+PrPdYWko/Uz6z1uHgtYM8cWWsCCdKPPzXVxcf56kOA0VMPAA9a4spyrGW8CySchIC15ySJS8gyykTHaobTDFCBg5DCZQmHBkYvGSHRQMwkGN00/ADQhi0BvZCxpK4t2+ydpPeIcAIBBcu8QRpxRN62Q+0IDwJ6xmijg+UBJzMIyvv5b3yqfuuaa8oY3vF7jBN9Yhsvt+amSm+9R0vH31d1ziO7h86rPGU3PAhE3Byo3hHb1gup6B4tRMAQ3caRcFjXaGCP0jpLp4cNHGRns3ZgPAaLjJfsAlwrUb8d23Yv+vZs4yH+DPb2/PP+889XYfZMavz/mJPFZ6uVGLDFfOZ6bbvqeGn4cVk4SfE3rqIx45DDWdkq4XGja2nOgM8IecfaBZ+PiMiLjbu5I/Ih11v44cSjLvkIkWwSUZiIwOdJhNS+NtUh3pMGUN+vaeT2pg3TQZHmCfNo9JgbTC42uVSTS5FDKG/QcABtzLMEU9L6Nm2ahwKV1qUbcPsPb+h2oMcwAC6F/Rwuo8NG6hOaYAat/YnsIsPp+kODc/LVrLI0N4eKDGvUlAVs0T8wm31ubHuMR/vf/zeJE1HIlef2BSaq4aN0R4W6KbkFJB83tYvB6cTCeulmsS7RKKv36U+oMgMBhhEXgdrCD3NXfzSIkPAhOy2C7hauEj+cOrq4EVseNOYwS0SOOoVRw20TBJ0mLVtItPCuY+5/e9173PaPK8o//5I/tTj740IPlYx/9SHm5XKF++qyHVDIwjrEais3GDIMwKrdPrZOG60AP1+/pOENzDdrj8m/4cy7wAjjRPfKda2Hpu759NH3aduk/LBP8PV8fzp/zqob1CRUgKLLuEFl50PQDrdosibNHNSZxoM9ea6GNnuq6nWTWf56xqUcoKkki2i0iNgOxlBtNL2viFawOCgmU00KDlaxWyo6n9yxJT+JRrnGdCv2Is5IuqO5a5Zn5LNbXN83v+AeEFOXJAlkf1VohnYckXNMDGr4j92zKj56DQsTquBSdNlicH72f2QlWEt1Rkux3I/hiXQ8SnO9d+4laPhr2aGvQ5gNN8FpJeBGsaJ6MUeA0V86Sl/Y5HrzGByCCkA1oJQe9fM6qiXiOewNQ2qzX7GDcnpqSt4IzakA8R6fmVyikAuMn4Ce2QZMDtWJFcB9WqyoUwUtD7SwOQgUsPQQ3R4k6kDYEiVr3CE6y3LCuiXPszqDxdG0rVX353Ru/rRqYteWYY48VyfM0w9m4KCtWrlCDjh6zBvYKNoclQD1J8kVyPTyJQIeHmEmHai8KvCoSNpsRheTSKARzJ5sEc1E4aA63tcoBj8tTrQDfcKWh6jjn5EJmu38cVMAOWOOjRe7M/sZL2LeXkosE80azjJQFTTJzHAXmWD1/67T04rpxafz+EqROXX722T5KRxDjnqY8WYdb9KGMCclcHZ6P4BBj0Vsb98peq89Lyra5RrfpchxYPRLd76iKoLYz1T1XxVZltxpounE6qQbuEUVipR13OJcabd5cPZjp/N0dQX0Wg/RiEQ8SnFtv+LcsXvNfEYrYCL8YVmkLyrgrm3MdbnzU3r2fm9j0Egdr6d4PAwxVcFqTBv7eZpsYDqa02VZHC4CbRa8vBdgIkwWIw4/VkHuFkFDN6KnPinGwOpQNDFVJ8m7lF2gTi7VJTMXokgzUddNwvY4qP+pfTDcXC8EdLmVtoBvB0CbPY0pGJRdy/9baaWln9CjXxABakCK68et3gmU93cFoHQRFYhTgc/ohU1RF7ij+PtoSy+iYTMk3OtpccMH5HveRPs9YQDXUqIc36GPybC13hsvBoUwlShK6REgwijdv3mhXksK38RJKDoVjVKaFM8qlWZlKjXEqEd/fVP+4K3gEtN3yAxm2RMV7gHaZHErcG3t0PuCJldvEbwQMFwxXG4uD8HAr9MfeLOSRTAif4ykTFK3hbuGaaU2bQm/W0sRdfRi/j4sfvl9r7cU+gBTu8SgaLErQPcAeBMhKoVb/2q5Wryr7lVKEQNKwpRMDPafgNETL61IDpsiN3qQmlCzZ+rK/qTdGOplq0D6gj4xUuestRnWhK52iwX+evYPphJZOTYcPBhvGgCuo6rI4ihMCncrPN3ET35aaDVkXEDUtyGjVuTDuA+4aMDMuBt0uQXhaZ1J21X230PrWKmHPxqHNgWlASH6Fq5LDzd2D7BGYtvLu1HEAalDTLmHWV2vmzu9dBqHDS3vaZ1asEjN5rpOvobdHiXhjKSXWvd6lpoJUl54untkGkS/pMU1WlENFw3RcoCcef1zXrE6mKi9YsHBBmT1b/dLU8gmm86MPP1qmqQ5n+vQZFg5OF8E6azxKbO+OQvQaSxCIVzhApoOl51wj3MaXyP+Zqe64NkoaUwRbxHFu9SSyiLGEFgAXE8YdZG2JYUhDkHhGaFr8wmxUkDVzGWBQwBw3OBACJ2imPQKaB5oCVoVd55AcH4qQz8gUgypkFR3bqR4HYZkw65NecYGuOdcNmWuuMOe40XUa+MX3rEcpF7ykDxwNONDblbKv6wlmmVLWcG4OnTq2WgN7wdBqurEuElYXtZedae5ZE6pOwzhry2DzHFb7ynXT2ufSYA7t5H3CCtJeSZuxU24QwSi0dXxqxkYQI0zR5IKpaqIB8xkgAfRxq56D5uHGneg0Db12VTG/0nzbxHGcMxKvxA0gbB3X1L6D3Rau19MMHIeklocvMs3uiwbYoGveSPd/fS5TB9iwx554XM3VN5YjVD8D5cRHruO66qDp9SB1yyXoEyUgs2fPVbC9pixauKhMkYDQCBDBwXG+XVWeWBQ4Xyv0/AsuuFAT6HokUE+U2350azls7lwPzeUAbpK1YaYPs3tAE9vhdpLek67RqNlrHm6kj1AxbZm8BvlQDo6kxJZK/8Ft2yPlRcnEcITAXWTiQsYMRbmkj3fcNn7PNQ8brLEnHNzMVvH/sNprRIiFktMdS9iJFidWAAAgAElEQVRFZG3VdC1D9Nq0arYT270XezEVKKr5n6bMXS4d0+j7IMYxddZxUkAPt3SujxbHm6WuZzZonvs4v6/g3PGdL3Skig1188GqAflMWwa7CcHReTQ6d4Onmx97YLIsF9S0qjP3Rlnio/em8cDQJcFpiBQ4Um4TnTRp12oGAZvgawNnj1aCdEnr220qmea6R+i5rgTVm1vQvLbdHmuYYKjyaS4BipQy8FxffGvP4JRFchd7GrGj6glCbYV1P9IcjiF4j7rxIJ20nIJRy5SACbIYTzz5pO+VgbqrVLsDBWj06LSlnTRpUtumqjjkRuBuSGsyc+bRRx93Q/UNGzKzZop6qFH0Rdul36imZ6P6RE9Ugw7gWGK35511huLAneVnP71TKNowV1i+6MoXGQ5eoGaJj6p4jmnUaFtn9Vl8/HgH+TVvRxyie8SiOu5SbmudLN5Gze7BZeMxYsRgK6HN+vx+2oP+CrwHC+Gaqsb3MDYsIBYI3KAwEPhi5/hM6D8cfnfJaQJmN3Cf+rCtVYsvJYpt0tgTtjR75ZSH9sLAgit/Y+XyVBLjJG7DtG/tennPxhQBDGr5Qax6Gr6n7qpVIPfS9VboGW5VgRrD1aWc++I+lJs71cmTQ9IKuXhTtNBuRtFRMGTLEhlvWrLBdNRzULfCRZD4as/zcztWqfv6+MrRNonLUotOXIMJT38uhE0NOCqkycLhCm2jmaBcNcPdLisICXB3o60j3BS4+f3xVVP66xme+gcHnbO/bZu0pQclAWm3xFuadHgeSgva9QPCtU7lz8QlY8SxYnIzWjEPDkbcNxKmC1RqAAUEt4GajlNPPtWC/2u1yKV1FTmhuXPneTJapwIWgdQ643qy6TQ9XyL37GhRd55e9LQ3EPeMOA6g4n51EmVw1By5Z0C/1PCfpNjlPvVPW7ZsSTlFDd5/8P3vl/POO69M1XAp2kPRIOP5z3+B19WuY3UPESLcULN8OMCoTLS51n6lCu8efXKhFI1KztW+l5hw565tcn2X26KMFHVmggAMZpgOluY+UgrCCUQLRCxYAu4wAliyYSCZEhzHLW39OAf623rFOet0nbilASKyxlmndA0NzBzXOuND8CG9tT5DVqs1b8NnkBdCuXRdsIbm5oy1+LBuZq5I12zEVj8TkmQ8CN/FHHhpH1cNcABNz4vaZOZmZqGZNDeuKxS1JNVQY4LAaohyGKv4pmdWDnDzneNyhfrQ3jd+pDrHS1tyR3bNtVD8u58WABfIo/xMu+GP9X3rx+6B6cCCO54g7tqvIbfLTcOZKuqJWbIcCL3XSuUaHpNGP1aIGJMBXEZts12zzhIQ74U06RahcQ+rpxkFcqA08L+mqjm6n891+rABnvQTqqbZOQySqp8PknWq+gLAAF4ka3PkUce4qSHrw1Q0NsbyZ/dvr3187htBhTp0iKwSvdyYXMYegATCcmByGvkP/HquCfdGklfu0Xj4ww+dK9LpUeUHGjhFOyh6vz2qcRsonjlz5jg+cLPyergaDzEWyFwAx5HQZ377+EJZHE0yEOlnvKwbIxOBmSkS3LZtk3onaGSIWvj2CGKHEX3MkUe7i2lg7TZbqcY8rBU1VvpOKoEzQasud9t0flKdhOSurVixzO6tWdL8Vi9PyTVPyoSKJjjkgVqzRGwaJQdRymmwYZCAXnW6HoNLBhwyiiRucoSkr9BE4CjyU1VAzWkFRNhXLnrZGyPMeqFfCeXGLheLx0Z26rfJ18jnhSTpBFXFyo2iVEhPy51ZihAoY0Zb4ZIz/VWKO6Ow7daGDWs6g00xij9zHSOIaPpw09CAhkdN0RGAYBmIGTaNwu+XINQwL9ZFN3/vPfdZg5+gNrJcmzlVWsAHH3zYPvrZaGDcMTZT2tzCQAML/Xuwuu0DOCxavLQ8+eQT0t7nlyeeeNKW5EjKlu2qhU3NdfGabTpYS5c/W2YoNlmt2ATGwrzD5nkWKQLBjBuo9ylhCCeKkSCD0P4ObgN3k+QYLBZ0Ai4bxPQy4/nAsnxubaqCsKNlqd/fJFRujJKpI4YNKs+KrT3ctUtjHAe2qQNxn2Ll7Q04E88BY91wVSF87irzFyzQwVFjRFnm9WptxZlYKQtK61wQv73qNrp9i8bR79tVjj3qCMV1w8thhx7u+M5VrK1q2Boon4VFxatwg0PdlPNu9LozyTazNlesVL8INTLMeUhZQM5JpiM0QIVzgjWhZXAmplWwwCBNZc+jenkPvqo7GhG1Tazn0ohIhKFauPoH1Sr1QtUqwnbxcwlOJYKGMdpHEoN2hTkLx6zNXQzXCW3VULCY51RwNnqOlVAXCHCwmBoK1/s4ngE7zwRgHsQfu+yCRZDpqIifvd3jBLtjKGgJNVxakAcxBvA070V2fYmaBKJpelQaMFk0GK5zgRpaMKyWsmg6/W9SZ05QtyOOONydMZ+RG7Jk2dJyihjHQ1VpukjN/BYu1HQAoVEkJ6czep2pzY7RanDPfeiw04Zp6XJNWxPVZb0Sr1geGAG7VBbB5hBwUziGZvU90FtMbqdnzRAssw4E2WyyPsFIFHIkyzcYJYXDQ86lUujd31ru0lAnTjkg+js1P5SDGClTdlyf17L+rZmG80GOOxKjITBYEkZzoDDoPAogQbPE9RvX2l2H0o9iGqBuNYy9B5BhhMmooVp/CUuPlMLUqTM8OzYuuPYfN429AxnT9dN0hVwXB7dl7NvwrpES+OHq87Zh4zp3B2qFkwYFqENSGTYC4vi4nk3HH3gYFjJLmP+UYbotV1gT9Z6ezlPiVTXU1q6lIffulwmq8BotdM0lT3P2F/YVnNu+/e/2Qz2yPbjkQcIT2oPiCwkQguPDzpvjqtA+1SWyge6auTOyIevRLtYC2bkWbVy1OFaEFfuMRuA60uGFBeHw0Utsh/xV/s4Bi/ZSO1eNAuQqOJAjBEkDTxKMrxT026Nm5ORGjjj8KOcymIZMvgchO1aWaIMKvhYuWqRxHKd4E+7WwCcCzOPVt3mAcjKgXKsVtB4p94f4hutHc7bZkXFxAE6E3smtY07PALkiu7RGhs0BIASj42dDVdujk7QFRArCp66a2GuIQBAPpnVSMAnS+N7kaXCrdHgMF2MxIVCqtsWQvW2v0TZiDCB24o5R1CWNFLKn98I+2yWp+0LjDMyfE9fwBTncoGXEDIKHh+n12+WG0V9v/HgNySqaebp0oeKolWo1NUGKS4pGidSRo8YJLZytmGV02S/ez/geUELye0EpyTvRYch5JB/uAUZB16gylftwDEEfB1sOlRkIWBgl4SFhuWbtKp+n9HYD2eL1qaPyUNyIZs6BY7VeCfWqrKtBsfWOoFWSrBO1URyxPjWnh9uIJTTRVCMhhYiuV1zLnqT2K59xySvelNc1V+2Wb37GWsHazlDkgYLTLFA7OCwKptP5Dy4LrJ5kWi8N1y6euSKBJHuXX8f1InNOfLCfH6InOtKvIwEWo8O4UzeibpNyebCK+KluBkHeRweoR5AskDUwI5oT9sAiWRuy0UdpghnTyGbNnOkht8QOQ6TZqJA8UcVmm+TGPCC2M4HtkiVLvFkjFczPkruF+8TQWhKXM9VmCYEhtrKVrElYBGcXgiFBASLHYd8gFw3hoOCOSlU0uzu/yLXYr43x+mJJ1N9msA7EsEHy+Tn4Q+Dgxf1lvfD93e+Av4H4ubQgWtWMZAkRHUb3gii5O4s+X9YIFH2E7nGs6o2G0fm/vgcE0/2yHkiw3Z/OAQzCaURRrx0iq9IPMuo+cc9WLtNazpdA7FT+abripQfNK5s1a16ZNHGWDu6IMn3qXFdHAt6g7DCXu7RXBOvJ82QUCIqOUmTWLlzDxKn8HOYHXEGsmXJOEGH5otqTc6tr5mATH7Wkec5AgJ1Yn7jadsu9PwE7YmkCRHE1bVgy/7K7r4WOgo/CZ+3Za9xqVwLU+AZhv+yVbz1QcH7wjbSH8sc0B7Ce/O7vsuDG+SG9oTk69QoE5+kCGQsULhCapsMzsrXJAXC3ThJQvJ/jIHIuBPVCz8gA2/qo3ZF+AG2B9k6DPj5/kMiSxvS1YDtEY8fFgnoBs4C3gjf2tLpsQl05SuXLS1XQBl+J6zpOZc5rxKfCZZinNk4ADg888JBJkz0CCuh8Sawy99DDfN00vcCaDJeVwp3idHF9uGUtsww0Dhcsg4g0JoPafTYPwEKbDosBK9YPN8d8vFqkB3XI7QjxxdUPQdZlCNalgSbNVahWOW4Iw5xySNxA3HQcPAUJqYSIe6YIj+lqdKfJuBKmt8kVUuwzTJ/h9o/maNmfcxMSHyz2jrlCuoYh6kQzeDDdaEhMrqJ3oZuBrFu/2q878qij9P5DZGmmKx4brc9vljfnh4MH+2I/QE49TyhAGjdCpwLcaKyADCjm33gWmZzAAcdV5V5cVq2b3yOyLM/FOlkcTcKI1TJ7vLpqyfnE9fKaVRDAIUUNExoo5YpgvT5sEcWidocTdnAqW37HE9t0EC5/ze8dKDg3X/dZ/6LBxO2Ftib2h5t54+0o9FKyT6Q+DxQy6oFQJMnVqA/xR+sBwlXAvLJZ3jp6hcUVw/KgqbZuUYvZLTR34CDgSWghpU35GqZOlR7UqldDRydwRwvjdnikOrR/8fPR75j++U8t8GYcITYwcdNtt9/qhujHCuJlPPpKtWBlCC1gwq9+ea/inJXlsssulZuwTpu125Wf7AzQdyYzw0ZmI0iJMR06QWbatZL7IP5DcJMbaMyC+NBJmCb3QC81cdd0EAehLeUeuSJaf+PuXBXrQ8AySdCsLkXx0cHcqfvbvY/yBoLhVEWmlzPJXPx2/V3qGbcwPC3G1zPvBqskAqU+Z+LYkWomMsFxoSsnodDIClFc5y47qQoKdDyUzqfkXQaUxYsWlHt+eZc+N4z4409SabiapowafogENj1I7WI6iMal137TLcgxWc4FMSuoHucltVBpaE8SErBjo5q0Uw2a+DFZfeN8On/2LmrODVc7k9ciOCGN4pJJYAkjtJYADm3CRgQq0ttsQqwQFCm5Z/pOCsDuL5Ye5VxTEq0IE+uJwbi4r6t283VhDuTN04TBEK7/XU1ek1YkEQmV4Bj4IalYeVv42a2HFc5AJlkle9x6YyUoJXcgrQIdXkKyZu0maaPNLoOGWs/Go8U3bFijxdimiQATjfixabgk+M1TBQ1PULbcNSsKSluQB0p0vyaiTVFp89FCfPhckpFAs5TsLlebWPhrJ6jnc9wxdTKRBZk+bboCYdA55XnckWWHJx+giUzR8GbhmzOkNcVWxCB0ECS/oWOrQ5GYYdAAlREA7hGoE4cIusWNHC5BkTLXwSUm0QKrNnqfns/YxQGmvtUeYahT1oc+b3J1d0nbyvvRgQQqFxVfzQmCEUSrcjY5nnv0el6TGag6rI4VgsZtUiJzp3IuWBQ6jE7sGVPGjxVLW5aFvtU64RZ8+0YAAfo+QPczerQ0vF6/dMkCuaMa6y4rP2feoWXC+ClyyUBBucOcSp8UC3HaR0E9anEv6OgIJXCpmXKSsrpBCBbu39OCuRF2E1AxDtntuJVYQSnCDOKtPSKqdY7bmcDZLZ5ACslNVSQsCGI9y05yBzAI8ICwM72CfGWa88c9rrGUrtnP13vhSVzyyrf4jToxzg++caDFae01vB62OM4F149PHOR8CoKDS2LKfbrINCDAnUoMNbO51fL4vch7EN9I0mEEr9+qGhKxlx0CDfSwUhjRaJFnn12ixR4iNGuKx4qD1XMtc2fPUXA62bkARsvrGPraiLswvfcoGTh16nSxl49yeyIgVq6ZBXlWE52XSnCOPe54WzzIlmjIHWJg75AU48qRe8ElGKk6Gxi7Fk5dD5bRmlNaukN4tJsDbR3fXQH/UNFQ9H2Q/PVB/ZR/kdAgX2jBIXDk9GzLmyTFboTtrzbfLmssulcc18LxAVxBrDKJXfVW073u0JwdABMpdbu3CNX2nWh0BehSIrvMbBakj6vCAVRC03QlaXa6jm7aqKYsYkZPnji2TJ/UU0YOpxccxE/6R+OWwOyWdXEV8J4yRVZqj9woEC+6IU2S0tq1E4ucHsuADh2CcI0XPLTW/9PJqFSqUTTp0OttlX2a05DF/epWr/REvQ26NlxPekEgRLhJxDp4FgYH9J4+Vx0rbvNvBe7p2NVts0ZxjJWHAS0XyqVvOPEx6+FxI7Vwj9+bUFotTmsUwr1huS99VZ8YB4vTILqMmDv4YbStwnPRIpaqmHn+qxYpoxsa2zlQJP5I04xxBrToErxVMs1bFES7EEv/hrKyWCgXwe0k9Sfbp3zBiBGD5MKJ96ULp2E6scmUSdOsVTCztIsaILjSoIE+iyTcHaqVYYz74RoZaEQLbWLfVyxk5TzWi0oya9ahijuG6PN3eMbmBmlkNhDWrnsSyB3sL8tB8M0i73MxE+xq3ovKVbQTm0UehJmhovzIkgzEkuyT5iR1qOe6b4CrVutUZK9OzLlr/r3p0YreZFv+Gg/WRK+BGFjaegKQtjPafIys0e59tMuSsKg9GZZol762aU237NCYwl2yVHhj/cRRU8zIOvnQWJnISsqa75O1BESYpKRszzgaOtL7Tdw+ZtfQdkpfNJ7HndygUopJUlgkjnftAhRBs2NhEBxGhHBYK3hioUtQTnqBWxoui0MyGRidnB97CMMekAnAaYfWeq2mej+rvgnPrlhuRggHnhZfjoVoyq9VomVWxoJEAJ3t13vkPQEd4hH4qy4nZ9R/l/BZ8dfqUZbc/66pEAMWHv0eFzDWScpJsddBrtqPrv98gngCsWpfurLaFSKX7TrBlUArUXzL4UR4UneRw9BlGuD3S3voJbtBhqT9NkmrP6tOjoNEPAQxAWpepQYbHFLAANzFQXIVhg4b4NEZY8XzOvboY9OBn1yh/hvAKD35/LYIHD6SVrq02+64o8wRMjZz1vRQ1OsCeJNZGLGnuY4Nm7fpiwZ6lbMkwSCfQToFgdmzW3/bI3SFmnU2RLswRMIxRP4/iztCiVMfKvx7GnrLwqi5gJZElobgHP+7fsH9gsqSA18hVAf+0Yl84106KlK/S7FYcx94LnFI4gjeCGuzV/e/l0BJFobve3QvWCSs52ZJzVZZIxn1sn4L7q+Kx5SfgjmOgAykolTuG81MaLQxTADC9BlT5caN0/tJGAQ/99vLYF0m9LDVGdJFHRPaXe9gK+zqWLM3KrDjsxG6Sn6XQz5K8cl4pQjoyR3wKKe7lT9Ltj0DlLKNVbJAD2t2kCcb6DmwzllzOIwDdX4ybIq1jBIC0ke4Gp2ot9DwM1YF5ZvYSfsIslfPRRs6xRsayEHZ6/0b/J0819By0jmXZa8aHP3jG/49IAAOvi1HAjpn6HmT6A6b3XQQqdLsTYyg1BCpY3l6J1Gbu8bG7tbm9ZPmWK1AfKNg21HaJMoG6BSzReRBwADq0LF8mzevN6KyTbHGYYcdWU4+6QzdEBoDQUGLVzeqKWldD5rj6WXLNB9zqjRcFjJaj02U9lCswuFap0bj21xCq34D+L466Hv3CdHZT8cVErGCtweq2YQO2DC5XrRZ4sYH6uchQ9P9xIRJ71uAz/1yy3gd1w75cRCFZQTOwNGKjaQK7KrGoPCZFpVsBtdQ1xmGiatba+DrEmKYvPb5OZSgP3LNvBF29OpriX0ovqJDp2Ic/X0nA6m2lbJ89SaNOqQJunrQMakbAQKR8tlNefpGJSCx7pMnTyhzFBOOFqlzgKwn1hb2yF6x0FEgsKE5qGEX19Jr3C+u3wc5SjW0fSM9VrYQU2fNnG4XG+0BsXfp0kWm7NASd5c+a9yEHnfOhONHbo4k9FNqjLJJwo2ChV1thBO83nFK8nopja4E4VYyzcpY4cUKZtZOyJtcZfrnaTJF7YvQAAITgR0PRalxprCOByVAsThGFPggPsTJTh0gvXtHW1ujBK6L+cqBcfRTtUpQiJjO5vrVY+EDA5xKfNNfgkNCE95YGAv7xMJV3bn87j37NcgV704aAkGiqSDZ6jNOf36ZPfNw/R1Bjm+dqseqsX39qWcHZDBFB9QFPxmEh2vSNexQMLVVScQdOlwwEjjAABAIzIB+AgIUe8iQSDhEk9HBIZAnoKacwtg0n1GVSRQKBy+uFYE+6wFFkI3Ef0+nFFwEUKxWqhA/Pa+MO8NteO1wZFs9fGUlgPBZ+Mhy+zKS43BDc/3sgLhaJ94LqtJuWQzCUHThLq3VLlmmjVuVS1m3WXkmCvtIPhKoYzVx4SJCIF8kIXfv2lpmqBPO4XNmq6p1rMA3DRBW/gtSJ9ak3WOjtVgfZCtsfQED7H3Yp49AzVLzRGYDrRRt52mhm49pFAr0J9gY9GQYKJdXcl5GyCJNVQ9sxsozfY7ZofdoFupGKTt6RICGeu9xz+R6wbo2Q6IqELPr7RpHkEy8re6YXXbu03A35dowMIZ5PdkIU21YCbsAzRuIXFzwoj7s6Nu/+yW7NI4bmvmqIw/CDg1rIK5YGhs0G9Tt88ymxva2eCfLyCMaB4uDmwaXDFyeURlUWqK9nnjiUccH642kwQpAwAaUQ+eKTTxhUhk3lnZGukFpTLL1TXgjpElgca9u4kCjh5oNBmHi2jdvBeoWXKu9BHmKp4k4EwSrxLbfDo3lkDsxTHUuYxREKmYZIAuSedURGh/aeo+9fSofePvb0f5OxmktByvXkXwFvnfyLiG3Voi0mmmXNrB6liV9bu30AuZqZQTShFqwQ4CgAVAQ2JJPS4N6lzHzHvSiBlquELlZ7iQSARhk9XYLQFgvE7RlqyDgLXJf9sn14TBSvarrpMccYMm2rWomKAsEE+Hoow4XiDBJykwMdeqbpND2KcuP/UzNfh0cZWoLngoM9qCvllyepz3fLaGb/+hvy3Ilm3fKw9iv95g+bVo5RPD/aPdgEDhEMh3lRK5OB5puqlNVlLdKoM1vxDMk0TzI7bxysPl8z7qh8K22KoaV4eFTuhdY5XEr49YB/OBRtYFZdBNFcNy5G2FvglMtaHMJUGYXHSw4X0wAzS1Wl8alt0lYpP+XcfR0erFedFAYNM1Z6CpMDg69gVX9VMFBaPCH7RP7dzlknv6sQ7BWWm6Q3KAFC54UsiVC4dRJ1jjUotA/YMAACIRsKu+boNrOow9SBIf4hYCfPmkgSVzTDmmVTRwCanYw6XLV4oKjjqVx5JYNHbRbdJX9ov0Tt4CqQBchZglUHGg9V51Om7EWBwYk+MWV8g7ZVApisA4qFY8e+muPN6als0G8Z4XAfQ7IgmOpyEM0DeqPI6+RhFzQq8QPwTtrroi37vjQxKHkUIRCmmdYk3sSXiyLYyENG92wVQDNemXJ8U4BDmCC+BCmrmUPIIMOOAnaqRrUO2valDJOLtRu9QfYqeToPgXMntCsNQrzTTtCSQHnBa+ELws7iKPyQU8+Vm79wU3KAW6Tm6jJCop3jj7ySCVSx3nKA/HbLkqtDUTpdVqUXdqngbKKcw87SsO09quvnRLWSoVQ8m7lXWNpU2a87lo/iLLe6zCqWTfQVsrwO+XYXlaFDrigfEZt7O7JCOys40//6P3Cc7noyj5lBWYONO3n7GO2xGUBuAl1s22ErckqCuEYqL55C3L8SYmLYr4jLGh5Qw/V3+UAgYihgSEPRhiherCLBPEV5sY90iWNHi1IVDKrnCSOkPM6TWJtdfR+wMt7PdB1qKkwm1W/z8gG0BkIjK7BkdtlLpQQu/5yDUeoT+3EHlFURsLYhYIRgSEJmEbe1aWKpFYFUdEW/mZfO2xta2yCV4AARbr0MEh9SOpULHq8jX4wTMt1g5hwK2x2nVxm02PrlSdT7xOKe7R3mmekNMPLwLU6JoogeToVx9Dcwu1mFWS9cGZROoG590pYtgsZW7de4ww3KVnKtUjYB6jtL4K/X9Z9r37HnvMYo6buMzUtu0cde+iBvXenwBPmcwIqwWq3wERokturZ0j/GibvYf4jD5Vvff2rsmTrJYgTyiki2lIKQVKbyybvtBt3nXOge6QnhFwHJ6KpthkvNJVNf/KphfY63HOB36Dk6Q9hq56hu+4XgWDo+lAcrA9CA4Dg67IOy+G1NXQNGmMsawI6F+89wmiA/h3UdP0HX/u0tYLPPOaq2oTMe+eX1Q/X7z1zEbeIA6+bYNOiODlwfouu4LB9CJ3exe6RtXX+nR5p2kCshE6pj5XLcxMnuY5C2oAAcqSQt5EjxihRBTOBvAYfgmvDNSepRa5jh5x6KGNbduwX8zksBIJqIObB8p/760DJ29f1blPgvquMHaHamDFqZDgcoiQZ8xoncV/VtbKF8BLoMFdQxNOvddOpgk19CzmCEBolPMDjvB4sKgtYbQObEbfLVay1kw9rioYfps3hrxw89EUEK80YM3qFC4i/3R4kGlEGbuLHxyHLFh6WBsCHwF5NKyDiso8ttqKEhL2jOlK8hc2bd5VnVm4qm7fvUeuqHpVZC7RRTminGQBeZud5BmgNpwg8mKYZPcO1X3vlVnONxKQkSh1LGLYP0OQ0gb4Pwx1/+IHyzS9fWzbKRT/h6CPLmaedopGH4w3ZoyQQnF1C8bZpFAoxWo9KxWG879Z7blayao3qg6bOmKW9GlIWCQBqa8+apg4sgmN+H64bF+1EbJKblDKwQC6Uq8Ljw6aDS5vlVvqAaxzWf+qIUFqs/4tf+3YvewdVu/lrn40LgJbigywMNcA3/Fwr8hAQC1OoCd4bx0SpxLSi5PfVxkVJx8qgzIj8/G9rx7ThwRyjtd3elAU0wpUvXDjaqlK0BJICWmRwAKHj0/36JDFxGLcqt7B+k4YC6YucPYvIjkOLHyLLomyRNOUW5Wl2q1ZlYBk3cmAZI2iZw9BpZmdlgDBWgIGjXA9qBbR8OLAuJMp6C44XAC1t1476/awj10jCmJwSm4CrsUNQcQACDthesSA020f5I+j4tkjVBXUNTY3hWvm6C8Cqwkqsl2Z8WEia9TVEqJZYRpEAACAASURBVPU+w2R7kLAOucvVvZ+4tjrwAwFU5CYJPNi2c6AqPzcLotcov2E9ijl65B4xbCszMQ1KuNJSSdEJ48rMQ8YLAEHS4aVB3Qkr2jNxamckC7ReMVR7+PhD95dv/Od/lPVqsXXOmWeWk9ScfoRyOpQFsJ975G3sFPy/bsNa1+rMnD3LcctOna3N4hOu0Ij6LaI/HaUJEZvFRl+hhpP0vguywj7hbeisYF3q52b+UY0VvY8RCqPZGFg9jxmuwNBYo5B5OZOxljzYA4CEy1/1tgMF5/tfoXd0cgQpO64bjhWqJbD+cFuK5DMcfFZKRbNQ7cDHY6gCqNfYVavxDRns4OQeFetDur+2SsI9cu7HNRy8Lm2onID0YdL7+LlhJRgkUAwB62CTgv/NjI3QgSTLzmFIMKOaF1mmIQMVywzcpSSluGg9Gscuiz1IB2co1H1qPiq8zXuyAU5OGn+JBbTDRqzBkuh9QXIci1TI2IOfLOzKDwla3SoNuUn8u93kV0ybQXOFurFNhwB3EzbBuNHKiWjdx6uacsyo4QqYaycZPo99bt4X++DmGln/rtUJCuQxhCgdgAQECEHCZaE5YXWDERw0Z5js+hogBFOMBzOKuU+xnffuHyrLs1Fj71XlOVK9DoaPNe2nPwG51ga0FddP2EmZqWrYiULcIKfKb8NmyEvEpdR9m9AKZK+90LUN1to9IcG57j+/VLap686FZ51djj6MosBavev9FTVIcPgGVcNOF2xN4Rz7DhK6UW73GiWu12/bXHqIt2bPKcvVHJI1NXeNXJpjOHq3BWV0MpQ4B6CpWpAov+THePj8wRxhIp2eTxfYLHnkIJSfvN8LLu8zdfr7X7mm+qcJtJvg9GYF1Pex+bNjBTyNWaZdD0ayBmKNB9Seb4nFNeHAWfDQ0sltcHg4HUmW8r1eqAMzUKQUbvEZ+Pm8Zh+j1tkMuE56h22yMutUtky23IOSAA8QHMcICiKl+4YLLRs5fK/yEoI6h8oVGSyfVUKDazMY2NJZdXzjCssi1AilI9QsbmtVlN7VQJ24aIl/0lieZGTikaeXrSxrN6i0QAH4vn5DO0lKOGcBWNSjwNWfavk0Vk0RxUSYPHFcGT9mpPhfikfsG3kXmobLmnulDVXYdfJ6sb64RNaiWHOfBu+Su/EQJNs7iKVxrzMd/j17VBdUxA4YGGIk74W722+AXCNx4pat2FxWrtcaDVOZ90AhXqryHCjmOYjbdsomlDgepYTp1EkThIqNU0Gb1kTC2I8+FcrHOC6SxDiPpc8UJa488pv7yk3XX1dmiHt4sniEY4TYEYeRJ+Frh/rR0ZWH8zBL1oZxkijcbSJhblKeab0+cxvFevI+5syd6w6oTy5Y7L54LjdweiGIZpvoBuASQCBeQM42jOvsHQoQOg+1WSgVKDleQyx5VZYIFH+76KVvaPuRt7rpq9dUxMZMQ1Y+AtTQm+o28LtWNhwOkRJDBGHwnHo9x5JaDxw7AqfKh5D8iomMuFf1kPo9U3/vNIk1Kpdcb1K/3M3iosGoBMWtwJ/VQrCYy1evU2wj2FiJMQSRnA0iKQ9MB2aHGLz9pdWp5ZCwDJaFEeQ9UAd1sEAAc52xXuQDTNuhbRHJtRBRQxciyUagaXMYEMCJPy+r/sO3zvUaY9Rr5i9cpmrQtWXwKBXZDR5rC7id/JGCXPP5tB70Ohs9fEgZqSRrP7knc2eon8Eh44RWbXUzw8C6tamh/2WVXPenaUOvdDazWhn+2WUjBC625rWQeYH1hZVSDwfIqRx2LBnxIglckDUJz979w8vKNWrouEpTH3ZL+IaqHfDESQIwhpnXt0lVrjt3bJXLO1Jtq3o0UGtsGSXhgaKzVzAzfDcOgUvqtVZM2n7ovl+V++76STnp6CPKFLmm++X2UZy3XRAxIM5akT0pJZgzd7aoPbI2rKn+b6esMEDPGhgOOnP0kiCmnKtybZTmmnUbLUwgghl0WxOhDgESg7Yp59k2nT88IJfn7xZhdYJre2hR5ecaRInw5FvszyUvf1PWujEHbpTFCVWmojVoW+BmaOdAoNUlY83ZAPt8dWYkWVcC8E7uBmUIFm7/MRe4XX4pJcWDlC94ZtW6QK24Nk5kAltyOQnY/CPa04LIDaRvGZqctJtzEVrMVfJ3V0pL0PlmED2gpXUM/ujQjZBwjBquns3DBTGPJeimzoQaFQmYfHqFPNlMC2ksDWgYEDY5JltCYiQWGAtTEZqsOfEPp5MjiADpPsD8HSMSbA8uC5euVN3+UgFUOkxjRL3frQYYsMn1Nzr3wIhY8cxyHTZl8Psz/mNHmTNtkrR3j6Da1KCQV0Mbt3VxKGThCbLWrJEzBlynSxxivaMx+XcS1QZyuNf6X+pvgGFVIlz3GKHpB12IAU4mhQ5R0nSYEqaqAn12Y9kk0GDQMDGqJ05VPEC1ZqpZKaaDqkOSdPL4sWWseIZYHhfOQRbVpQzmHCjuefLh+8uKxU8pNpqgKQ7sVUYg4prR5ov8HR2A5syebeGneJGDTUKXdMJ65ZA4a1OmTCrb6WxKBe2IsYprt5iNsp+Epxm0tTybe3bMEwHiEfZ1EF0eCCrWbkgdo2nPCcXZzFNNAaQC9M0HCs53rv1UqBEVQoyUoeCSwGpUcWszYqFKzWmlprFpyU+4/qQmk6Bn8Ht+M0GkS1CubVB27YcDiZLRBfUgDxMINYgb0umTUrUOxWKEpBq7J1Lj8pWry/JVmuSlhRmsHM8QwaeOibQ5g/eLtjGqf5k0YZDqTzDZckdkYeCR8bGcL7QLFoYRIgP7pR0taBgwbWKvFOE5rsPC8DtDhhVW8wLhGiUeahre0LsEcMHTz6qx4BrFXXslOOp/pluDdEnvZlo8QWRcsXxZmSZNPUQCPUgu5VShVFMnjTc65ZwZguPagawD+2FA36BNpTlxRSizqlF9Sr0ZcTGByVnKJFeNgTovZcTLe83BZn9RdFgIHUaHjrwRIAdZrkHO9yx7dr2SkNtkecaqL9wsUWJ6rAzWy3JuwnqKST5NaNt05WZGCfqH6NrfbIwge9sU8C976omya8v6MhpQhf4RAn4o31ir5Cbu4jSxBegABMJILLheiGoaTkZ4tog7N1nM7Cl63jZZqmdWKvc3fIwHbZlSSmthW9eKdKIcTQKuLbBq/U7r1Ya/kPGNjYhbEVSLRx6JiWJ5Diqd/vZ/fpKPrVYjKFqEJ+6B+Uf+H7vXbfRmayRhaB+OL0sNihnW3mjeM4gayMggHfLhOkhpPq5gU1Lu3I7ilGS6q9auvrgBBiwOsZQWQMz58uTC5YIin5U3oe7/2jz829yYYhdpzZ5R+8r0ycOKSk3kV9Pnjc2zdU6Zrd0r+bYKdocO0TQBxSCGaG3dsDAIURKR8f3j/zdHZ79cmlhG0MNqcaqmd7mEvp5W047N23aLUiSune4TiByW8sQpEhS5M+vWqJ5d7zB6uA7YHkHjursJqo+ZIpRqQC8Lj+CkuX2UWKfst7kQ1S2z62tfzBrM/1ng7J4FHYpriQcQ2cI9I9+Do5kJCPTDVnAPo7ulBPQ8RAv+xBYJz8q16huwXjTsAWOlCGfLFVXbLAkFLtZGWYwxQlxmqTfBFFFmhspyDcYl1gduXC1Fsnh+2bphtd5QAkVCVgAJU6fhqdFPYIboOHQq5Tphf29W4nWNSMCb1GWHJCwxYX/l+445/ig3W9kiN32F+I4wSYbqOqgO3E/+DHcNi6M1YQykiwONtumcoQ8McrX1SHzogceV+9balkVUIjg+A3r9xX1jnG996eN1Yas24+A6xonAROPlELeO9WGRpq7BTanhWMg0t1wIaBgj4Uig9QdK1uUOEit5pBKZgwX7DZDb1k8ZYR9asucuT02teVqyVuHVlcNkJmu8REH3YwuW6L0Gqb/yIQ5Y3ddaGzREAjJ1grTexCEKWiVmim/I1ZD1bkEyFAzw/UED9flYGFkvhgU6R1NhbiMorSw5jmMnngmUnvjDh7OibmlxhYKI4KxSeQS+93oBBOJIW4i2iKY8+9DJ2thd5dmla8u0qVPk4ys5uU3+ud5zogLsyRIc5n5aWbHeWB4jm4GsARWyB5bkXJ0Ryrq5MTlWWJ2EaxWc3EcVHFt11gXDWZkIMA3cVJ0hwzgFMM0VW+q9UBV7tFbbdgmuXq0Jd+v4vebfjJ1URmsk/T4dKuqcoOJMmTimzJTLdogsEATZ7eIgLnjk/vLsovkuY6BcgcnbxDyO5XR/M2bNFDdtut0o4Hr4iTRZWbt2g/N4BO6gkvMOn1sOP1pInPZondphEdvsVBnFaOWCBijfs99sAfJp2Q9KDfAWBlaPoUOLqgnHNocH9oDX04BApUOxDYGz/H4I40HgwPVf+IiX21oo79CJPTpBv92o+nskGlSJCwgpyQgYJhksio2GzbpRdS6UpQ5T9xkC+8GaDTOmR5Ocxc4dqEM/mLapcm0cCJNEqxaOn3chRPzeic2i4rMV5amnl9lVY6AtzQpdFaoNHjZEeZCx/cvMKaPKKNFlZOhdQAbcm0XEt9XAKQkuDdmHy0cve8WLcmk0m8fhQ2unejB5nByuvo8kX+sD0qbjnKj23VhX/fsZ9VXbpGAWpG+bAmkgUxKyhx05Qx+zszyzZLUL8RCYrepPxrpNnzpZgqNuMfh1WF5khZwLgZup8E15ZX8S6eCHOc1X/fZYGufDOiqzd8K0e/HRoggOe8r7h+S4X7mUflI4A2G1kudBieLS6Pm7pN23qVR6zYa9ZfUG4ja5RoJvRym4BkzZQvsnoWpTe0aVmcrzjJAWWDb/8fLEb+4pm1YuL/1EHMXioDBAvUaLvjNZ7XMPEa0KVgfNCOnbsFFWZusWoWg6Px46pTUBRTv0sHlKzFJ2sEdu3Ea36N2neGyU2lOB+CE4TlXIsyD3Z0Kn0dIk2zu8PxS+k6DMD5XXU70q+zudLc9ZZ2NTqvA7BIfnuD9VdQNaHJMXpwbEyhDXwReUbPUAkp80ZqBmhUScngVcuU4tXzdB3Vd+ZSCtT4ePLANkaUaLtDdqtDSrLM5wmdiBOsiYUV88H893Wamder/dJA6FSC18erl6BSx18nOwEl7mQFG7LyEZPmS/4NAhjmnIzRDjiDnjikYXPhHw60GHlBFq5TpsMOPXoXiIi6UzSsXpXuakVwjXwlJds6rYD5Sd6r75SRIcC51XKEVm2xXDPSvW9w5pTpJ0MATgVa1ctVYbP8OafOFT6iMtZdIjcICumDCPZ6pn22T59zS4cGxjpkUdKdjiv2b5MUIW1uqLWXCqk0acSVRpycEUdd2SA27EL+f/kFCrLq+pi9IEGhDzUAruM4Fq01vBXAZe3yqBkVGV8OwrS1WusEfu8iFT1Oxea7tFDU6GwC5QXmrPpjXlmQWPlTVLntLPatQhJbFbbtdQoTPjZWGna2o2vbYBX3DFYMNTaUnX0K1yxehkSkJy3rxDRfY91J1wNot3SFHZNsYnSvENlhIdrrUEVdtD5ab5fsrHAJ/rfLpBu5VnBAeaDmuVtECadCA8aSifBH0LW9p62W1/LotzgyxO2kNl+lYrdbXLBKkTraQXmk1QtZ8FB7QGaoz8VX4eoSIkNM46+aZr1UNrvfoPb5HmIIczVPX+I7VI4/9Pe+8daPlZn3f+pt/pfUaj0VSNNBr13kESYJAJ2SSOS9ZsNm4QL2YX4thgO9gGx/Z6WTsxJBi30GIDNsYYG0xRbyDUQb1Mn9H0Xu6dnufzPN/3nHtn5Kz3f87o6p57yq+877c+3zZfdTIi4DGKDFtSCEOndVKgIEZ9pJYE0+6wCHrDtl3d2o1bHEScoM+ysacE345V/IGYzIK5kwUnyl8RCDBRJQGqAnDzjjTfTsYvjTuY5wmUCprijAKCfpKgTB1zOpBhq8qWOEPPhCiD6caPaIzDbye86hXk9sFB+TaaNE1yKQAIHV02bX7VbXzPWSxTTYR4UJLysDKFSSUC2kbQLFMLqnlKaiX3K2M37Nh4vd36KfZy0mR8vSF8LxvaIyopjQDLD3NzlAr0vcYt+aWYnGyxzsn3aGwox55gqTPHgalByDDdQNycJKpYz/GBbtf+k93LG/Z0r+4d6iZIGMI8TGo4xlgVNVDf+6pqbXZv6Y7t39EdlX9zRJnvVMUuknal6yjTorkCd2yVFqFRCtnKjP0gu2KyzD1mmS6XtsFPIRVnvyp43RqYHnva59kqO5goePoEdEvip5iQ5ir4TXMlpFkbNwkxglqAj1476Xw+1rIGZOEDETushQoYk7Vppt8Zptrff/bjST130VG0Cw9njuqkTnwjau509WwqWbeON+tvRj7MVOLfTDVioFpyv2xSeiHvFVqySY78LtmizNgEkp4l1Uzq+knd9AxFgGEm9xwjY1eMQ808jHZQJtT6bbuFoMUBRGpjVhw7ul8ws6BmIWdzZ2rhBDePl0mBg+1mGJI2HlzkNHNmocgkFMN4/CExCjv0CVjaBLFlOQyp6qXEWu706K3FbUKILCh2TmI4jXE4HhDqFtWP7JXZMl8NQ7DZ165TOTg2v8yMSUpc5NusI2XeB2AiSeElYpy5s8Q41OdrL5JYS64U6Fo6sORfMYpN63gySXPKpTpDGgbgNTN5M6+jGfuPaPjW3dKKh9SX0joOYAoVI3BqM07+js06jsj6dQPyO9W0cftgt2nnYLfjgASZSj8WLVomYEA+z7rV0jYvdKeG1IRlcI8YaHu3d9t6CbpZ3XkKbh5RBgAlCuTrRUBnpijMMyhBTCHiBauUOS3/hS6ogAW7JJAPoZWkjWC2iTL1z1msQKloTxmIoimtrfY9VZ4MkVJvOaUxtVIYmC/BdrIMyi3xToZFeoIoK9mzJlpB2xmFbF/65O/7o0ZXdFIOdESJgWwuI825cAf3cFChNMdxDkmyq95d5centLG0HZpOMqaCeiwr1XQMVd0uE4WiNeZUUrJ8nA0VAe+Xqj2l70+XfTxG2oiUfylenYeaETVN37rLjHNMxImdGkZWzGDskAqslM0sqHnONGW7KguAlJUJHuoE4Cp3n2lrTJKWxpkwgWItpbU4c5njRB23fluG1wuS9ElgBggKhmouQc8kQtxH25ABEVMtkRb/1ucO6b42CWpm7ugEbRqlwCz8cdn1h5WKz2wc8rDw/9BChwQiAC9jqs1UyyWbaXq45RXr6L7dp11jbXL2txzYHkeAllVuYVjUPkxacw1/4M/w/cTK3MrLiF4c9qT6Sji6whdvE2ZOW153MpLmppfBAQVHt4tpNipBdNc+oYPzFspsntftpG/A2lfoTtgNyGc6MbhXf7/QTRFUfbaqPIeUWsPsoiPuTJoWyxA8ca55alm8QubZjFliGtHWfmnkPfTDU33Qvt17bKpRQjBDRXF0L5opE5cE3xPylzHZwgAxy2bMmG5G4fhcfBJzs40ROA3oqb+HWRQ2h4c9zmCcL/zJf7JJxoIMaKArEuCwJALEQ4OFQV2oS6bNXcCjBBQZEqQG3/I/QFMIKM4WDLlMdf7OOcNnQl5p3ampQBLvldMnn7xbcM5ij5HYpGS/SZqgNlb+z2jZx3oiKaZONIrTbNy6oxsUYQIiGEXUMSWwFfsYo0CbAl+qoZk2iU6YSdgjdYYJ1a7HkHlEUJMEwYkaXMvUaFINnZMFoVi6hjjS4b5JH1CnHIfVjUve4h55XrJJv0HjYFk+q+/g6+kvfBu07KACg7R8naL8s0svvVgaeJeSEreordXZ1uQ7iUFI4xyT44uGWSxtTC0+Nt8gwT5Brds0U3Sr1oh2VTOlmfEJmK2Tjvu2QhABXGGUoB/xSZq2SZ1MCL75r2F8W4J6iTZdPEEo6L9qg9yb+xnP1uYanXkwSMODrKUTmroDEnQ79qnMeZMi+ypTYFI3e39cBH+S8S2KoY1XoHe7yqR3vLpRfqgK6A7J5FL8Z4j5rPoMBD1r5uxuoWhjsbQIeYAQO40M8UNB1w6o99pmZUXjUzOBjnjO4nOXqaH9DOUHyi9TeAN/OntGfzRpeGkdSgLQZt49g0BZu4BrzfQO4+SV7H9jnJbJcoap9pd//Lv+0kRpi+hvc4glEIOEQDraQVkz5DbNwpEWmzXDhZmXpI7PkK25QLlL2K5g6A2TB2Haoy4yh3TDo1WvP0Y3Ryd8UKdZmuEySXNjunFKMJTG2b5nsFuzYZMCpboM/B8Xdp3USIlJqkJUP7DZ6s81lmlgSoYnAxapoetJw45E/Un6Q/LAMAPSPKMU5MQBzbqEsArqSPzCKCLvEfwETIh07tu7iVUl4p5VHyXQgpy4xH7SOpVjgtZsUlYAbXa3qESYPmTXXHOlyxpYR7qrHEKAaCMxKWkdS7/rhaqEnMzEbP08eP+D3Vf+7qtGJnGWcZDJ0FioQrKlS5eKES/1b/wjCDx1OP17qz8QW5BvGMcWQ94Jo8U/8rhI62CyNSKKW/fVEEIEJfEdzLV4clglKfQCTRvCtNZ+7dh3XMCImEVtrJYtPU+msxqpCyQ6Ln+OkNWuLRu71c8/o0pQzDQNzJW/AoPhF1F4NkMMwPAtwga4DrQQJqrP3CXagzFqfbeE0Ux1bz1P3Y5WXrCyO2vRQkH/gq6VAjReaC1+JQITLY4vS1n4JJnJDAvrMQVrkGYRXo0IkkIf+dOSoZnkfYY6I47zuY//jtTedGuRVpuNBqJU4IiYwrMfOZgYKUElHUyLuU9aY5uk6xGpXLTPBLHwVBU7TZbWsqmjz4N+7JPZQu80csyU95gearq5yZKi82QTj1faRCd0ZLdKetcpx+uwctlPqR5+FH2yVBU6d97YbqnMs7kzlaw5QY6oFsX5V04hLNjRgS6qLSN1AAXwzVxcVgFNMz/ooGH3Mkcq+zsIFH0BwjhG+OJx5z87AZiskUqjYRpa0tL7QMd3xSNOpz6zYfMGoWjbHLxj3Mc8JTXSPcclu1pjWvbSdpfG7DZPpNXRRIzLwO/5/Of+ovvGN+6w9oRw8JM4K+M4QJZ++Ed/pLv22msDW6eI4R9gnDQdIXycR/ucb6WUTHreOdruI2UkinVZOAs1FOmMn1PxHkQUGcM0kgeUPCItrRbf3ZYdqg49jiBYJpqY0u0VoR8X4U9R8uCuLZu6Z7/7hMw29ZEAmhbQw7QDQBKyJZjtmqHJGTlITI92UphkNH7fKkE0SabvimXnapjW5d18CZJBCaM1auixQ6bv9DkLXL8D45FKgy9OqcB0ZWx4dDtFd9xGFEqPcQyMhX1ixhniNwe1D/n3GabaX/2335OZMNWSFwl3RFrGHUogFBHWEZL29B7S0JqEDdNmDsp32SvolRuiPJMYDhm/zhzGAdN3PK2MdAnyjvT8uHZgtJII8W2mz1FTQSFrp8bLuRPRvrpD04eVE8X7o+XQjxdENmvmlG7x2RO6BbPV7nZATKM4yDi3oo2EdPNYtI3RMlL9aV0EkJBYjDOZjeNX9rCDuy29JzGTkFSOIaMvC0YSIChSMQ62cMH6kdZkI5G+Uj3jrKh1HrKHN8kc2SwkjU2bKCFi4VONNZDtUxXPwsHl0ECn1MXTeZT2rvsU+PurL3yxe+rJ7wqRVEdRER3f4TN0zpmvPK13vPOd7mTKPkXm962E4Tsty163gdscjTOCcWyeBhQJMaXMw7nX5i/uDXCiCMr2DSUJZHgQ6CaDBJRNrOtyaapzx3b7Do9SUxBQ4cmiAyWL4jNrjafq+g+r8vOxb39LGQS79JqEASY/dKLP0Pea1Jo0ikkDEjQQg4+n0o9AEDZpaJTSL5MpN3eOEDNpkc0SUK9ocNcJ7fOsOWc7u9kDpSpsQg5fhitPCWhQnJPEVjRNYxJumXtkLYZD+M0GPiXG+TdhsJbkefeXP2kCwqZEQrLJbSIvSXYABfSVokpuFBKBmhEcVnH1XtnqmzXCb6+mAzCmAXud1XY2qtNW6FyixQEmhOOBCc9aJBjxLJtnR4V8HRTUvF1OsqJYCpbOcGR/nFJTZs+cqETI6d2i+VrEiSpoG0eMBsg1DezISqDlkmFGNr6ymzNNugWuEvVthXeOR0H11iCgiJHCNsF0LBgRP4dXiVskVzJapz2sWfRV5vU4w8EMBONw3jGGU2lpRAIk0xQYG0GbHAKyg4pr0WwCxveIeNnfNARkYC5FWU89/lT3mU9/yselQWNGSdIkccCzcG574xu729/yloQJLADcgSH303uEScApIXa8r9xA/zPpJVY5anzdFZQJC/DPIsMIPeheC/Jm7Ti3oWrMN+DrKuUG2zx6fLyCkzLxj2IKKiyAuSTTeUBdbA4pmPmCBvnukfY4Tjk32SJy6mk46JlBlGDrH8wJ41BKzsyi81ec263SQC+K/eaJYWgvRY7bVpmBG9Rd9IRobc48zUAijUtE70pPa4yYpBQcurG7Cw8R3DAG8Z2kVZkZzDAVJO0BBMOWVE/PYJy/+e8fsWZBbIBiGIUpRwnLHe1Big2NAockKSGvKaTMUKEpO/xo2aBUB5IucVCvcSVD+nuL5tQwM2ahSl4PSJsRwFy6YpV2Ww7bGIEB0i4bNaTooBZtztwFIhANvxVTTJ86XkDAlG7O9AGBDspeHX0w7WS5QWUPJGsWaLxSZMhHcg1NSg48uMrpOKV0m9VhCdvKJ6rmoqe7qbPn7gpmbsLG0tcQlFcSJsSMJUhnxtFmkcrDU7aeDcFM2ySTzUE92edAvWdJWDBVIXlxyacCEJgk8xaggAnOjCH82le+6o6Z46Wt6HftUfHA12K0N7zpjfaH2AtiZ5wRP6+fKpB0m+SkISCiXfsaJ75YmCbZHq2GKrM2IapIDIRB8nkTD2pTDexoY7bhP3lKRcpNSAqVXHByK1kGtOul74Izj3WJezXVbauc+xNimv1CyQZlwmOKkmnvzpoEb3Wc3QJSmDC37Nyl3SUXX6RmlMoIkf89WaAPtTPHQC63bO3WyZc8JOG9aNkydcJZ7E5G1pBcazEE9wbwgBailg01nAAAIABJREFUhwFhCiYjmFmcEZDMi5GM0zfR+vrmNRjnz/7wt2zu9Etyi+AwSVCnFY09gM2un8m6iNly0Cbq9QmcHJPOZQlU0ar1qhiJxd0nJtqoG8REY1DTPqnjSYJcV158mSsLMdE27tZn5CvNksSYMmW6NxwzYPmimd18pdFMEYA0MFbj+JSL5pp2d+MHEU8+nWv8vTFpQGF126BXo0XFHJCOzS0IHU8FNZ33+G46UuJsYwaGeEBVeG6zrZC3xjQMpNq4aYPTP8hQABadrxiVmaeYlSDnPo0p2ScT5YBQpCk4rzoe5gTAALGlmZKibvMq+5442v333WOYdo6g2ImO/Ux2AJRhWAgUyoYZpou9ns1PnWo/42E44xTDWBsN1zgVWqBLp+tmkrg62rVSCQ7bzyOOxP3od4KpnLENxo0AIrZnM5h39L0j6glxUD6qtklrSS9vQgO0rlWJsmJ7azUVb7yI+hhFa9p3EES0DaNXGJNIWyf87flnzRO6poAqYyW1XvMFYVOavU30xITqvUwp1wXNlAaaQUa1aJJULDI1OKYFJppF123NTk8HzF19jhJtr10xmGuswj5lpo30bfxhPc7QOH/+8d+uA1OXosp8xh7AunCjiA3ViTYhqktGK8Vfk3UhU3RBk0DQjO6wwlGNOL4HhSbt081tl9O2T5J5v6QLGa1Lz7+wu+qmW6ReJ3a7JJle2ryzG1DG9FQhaxx3jIJuSxfOUVGXalfG01RDWQndPvtUJwTdDurajhyNQ+6mDIrRjEf7ca+2q4L28Ei60LCkSPNRzDSThjc8zAGRuJtCBTXtx2C2lOOYwj71YtYmP/nkkw7wThAsDEHvkUkF9HnNNdc57wopitRveXKHxEBMh8aOZ17OjGkzRRzK7CZLnA3WcRkURcLsGsU+WE+mBEwlvqULBVVDg/H8bGkbTwi3mTY8J437jORsdqWzh3pM08y52JwkdJ4U45wkNw3UDIElHzEl4xwomqavdXgV5omv53AeZpsTQ8mIT8oRlsRooWkn6Caq3tVoV7r+sD6HRA/fe/IJmfqKvcmspccZg3oPaKQkjMN0bFKRVq4UWiZfboLWh0bsM6WVFyr+tVPw/PNC5ShzniBAYY4AFSZiU+d0HAbW9U2S/5gmKBkUxf55LpEuBQ3OngHUtAHCvlUtGgBSsygSPD6Tec5gnC9+4neNdXu8gRgGBnFtOv4AwU8i147tHO52yaehAIxS2IFKpmOj0YxoG9aOdIlD+uwB8o30/KCIHaYBMrzk2hu6W29/W7dXHWte3LRLPo6iu0LVJmshDmqI0YI5E7tLzlss9a45mqf2Sjmod/MJNcAj3iEphvY6IXOKABhQ4wRVJhLXMDmwofW71VBAScMj6E3yBpuPpDQhZvv1NgFQoiM4zmG+ZrYCIX9PNvoO2dbna/bOLGkFxrRv2LBZGbz7fe/XaH6o1xEb2ueGyBTfkT90WM48BDNRgWDGlmM0NYED4HJIaJNHLmqE4kRt7jnnLOie0UQ5sofxE1jjOXPn2hxxiYEh8AiH9hMTpfk4OX9P29hsS16aQQExDVkJjgXpg+MUMPZ6EeAs5oBdevC0GSm+jw1AAqZoHTeppOCQjBdpCBE/ftwpwW2psgzgTdfOZ595zrEbCgeB4gFJYBqK4tBgBE/JFiDDghwyZubs3rXD41EIfhIfm6tg+2xlnYwnz5EMEZ2TY4E+YtoOMHtHQp9MaU9oEMNifadFGNXA8S3Rbn7o2JQfxKgPI/2jGOfuv/7jHEA37jFuInoGz7qDp1Nx4N6xCkDt69a+tNqZArT7YY8c7DSRpWlhyzQ9QicXwAaGUOm4TDVT2U23SGO9r3/j7d3LW3Z161TfMUqFUd0pmS2IrKHt3XWXqWx2lpCtE5oXKYYBrRuFTY250OImoGfEaehMQvKomw+CApY0NVjWJlsjdbi1Zq54j7NElvY8ic8RhCUzPdNlJvl5EAb3t1VmwisayT5T8Ch+1GylyOwXsrhLJsdkwaaYb1dq6NIClf16MX3ebATHoQTc/aYt3WDSXG9oW/UuO7Za29AidhI2vbTOah2TeAVWAE3LKRuGSFxgWIzDvUUQNOefc/e1UWQEn0HbJgk0E+PoL5c8uNZC1kOa/IlikN5a8DemWwZ/tcZ9AREKmYQWRCdjZQ6NE9ADs4/V3ngStK4Vh/4JgR/kmgUgYcQHKTaaJAe9aX0YN4kQxWeEwAl2bhTcfEgCBXBlusCiWbOU46hjMyrGpd6Y1ZRc4M/gw1TvATrEsvbQMxp6nOp5MpsnY99BPRG6vvcCRYYzTbo79TXPmeDAp3/PnT5I3MQepZwV6UAQigNZorPxurmXnntBA1TV00pMQkyCkYLsi7WSmSfNFwbFOOA6kxXQAnoeL3ueAOjsRcu75Zdd1a3doR7EU+Z1B8VN+3ZL2iif6cpVM7uLV2hYVHdY+3xADCpPE4eRjAA6rYD6uNQZlaugma4L6NnIHSn45YfYLgcGdZTYpVrDiAp6haIjWUO4/E7lYEw9JGvQJQSB092lMZgXekwEjD9Dz4XpikNhznD+QcHtjz/xeHeR+oUtVd5Z4kWRR0Gp6mGFEI7K29FomBM75TxPEWOQY0U3GUw8kDZSTI5oTyhFsEZ3uKBf+Odz+GANWudsACcxwWLCsb/p70AuW0PVzDho1SotjiAJo7uxh/52mpX/zsAqYPjhD2t3L2m0O37SWPIESbPS/sBAmP0M/v32tx6W43/A2oBgcxtdnykYnDolJuwvYAjyFNpyWyq2hz7eNsGqWxJNOuyDRsu63bA+iPahVgutEmbINca8T2NKax9cDbqAupwkMHSYpeX4xTLhcQbjfOXPPyKmoPNJskjd1Z2ezphDzAphYx3XOeWREBuUtLhbiYw4tAfk/JJCclztVp3CzQJKIk1QtedMRjoo/YKsZnoDYLZNP2txt+D8i7qDClZ2k+a4jRKMOH/a6O6Wa87ppk8gMAbDKP5g0Z/6cBxXTIkEOKVqtbAeEuRS5zJOIIBCg9yV0ZtY2DyfaRLeKiiSxB5OSVkjSkDnhSrxLvYyfg15ZQ8+9KCh+JtuukkJhwrsuSvKgPyR6TIn9nTPqC/yhRetkom1MEFF6M08kvOlZNkXUtccdmqFUvtksvAeRIMU5noJjvJ8spC3Kcp9Y41B6ehO6c6ejkVEODSfro2tSNJuiJ5bZMJaWnCFQA3NO9BYU55tlkI8JptC1KK9cxhABX76gqUxkI2xqPGgVe5omt5zkzUZAYsFTfngAw/ZrGUfU6JObVei+snKoL+z+pxJgKN1Gqo7fI+5CRDA1E0la6PtbUuPAXXlYQ3kTjeB1N1cxjnL6ewJE3ogFZ8reDr0wAVxPSUM9PuMzIH7/vZTSjpU4wupNHDtwI1pXI0TicZpi0fyJp1JUJt7du7u7rzjzm6HglCci9MxkInBQ9OmznDA1BIfiUxFqIhwytyF3cKVF6mOQ/aqELHRIEzStlddJoaaLtv3qJp52I6GyJI7xgycCcpjc7ImFZw0JacC1SdNzCXmDrsbjdJjkmKPvpBs0r4WpJlo5fOku2iSN2FcTwVwO6cjHucOm16gfsePPPydbpc6Ut54883OH1un1KPdyqVaoXjDPKE8hlZLzVgWmhqbT9JkWPaHjcL3gRmwx0GGsndp50Rwmm6k+JAJ6lczDzRs+SN9xgkJOvo/rNw6TQt1TTou6KkjNaChDJkiFYiOnNZQieGwoBQR9lVlltea3U3rId4Qls26YUKp9c1zayoR7CShXfR3g2gfvO8hVW7uMWPRE7y1XgqzI6gccfX9JxgbxC8oWb+c3ak1Or/B5GLYiKjS4BairHtK/fHhzUjOJuE4OWbg6Vb1m2lsEwU2JYMhNOJgvu7yTf/87aGmFgD90qf+U9IdnAhHB0oit8zjFOHrBcwI1gXOBNEgMXKipCLxmu+IgDauWy9GwSHkIjJ0yc6WVZ6i6dpf2pvSUG7q/HPU9f2fqQR6ffeSnOAJmmFzxeWrNE5CyZ7Hlfh4QsiT9y1+gG5ZTCNnWuUBIFKWEgqm9dqUml19O9nj6Pt6DeKP+9w6BdhE8/FLMpa2sQUDFIs0NTHWhG0CkHod5/WZZ552FHyxki13CCTZL8Twiquu9GTs7UpMxTxYdt7SbpaKtLC5ex1Nff5wUfFS7woD5cZYhHmIlIM24byi9THTcGpJvm0mRE8ihkWs3eLDcfvRPA0FZD2aJjKxcO/IG3M1SFSAgqNkN9BM0IJC+qNMr74AYt1Ix8na2DrDpPU5213VTjhPMWYPphP0QNta9u+xRx7TbKRd+jLmnHqaMTEcIIodIm1H6CH3lx7PxsLNnNFkwywI01f8V94dQ2wGYaXnAwIW2IuYmwn+ToRJJTCIF3EcIGozDvmOzPopTcTQLYaYuS4MQYUwiZjp3vxDpzHOF/70w+EwOqto0bD3qGPgwHHa6L2ViGuZs9FAYjDGzj379DNO0sMm5SIxb/ixtFbZMLEO4OldCmrNO2dp9/af/OnuqM7xwppXFBwd3Z2/coman2uQU3dIVi8daeBy8sbiz4xXhsFYBUpbDzdKY4N0mdzzq0wJLtDvxW5I7VDxU4gpb7VYjW177s0SNP0HXHLg4bMxTdhIfL6XXnxRwbuj7ne8sGDnQ+qDtl5jKxzvknmxYuX5QntUDq4FtzTMKaNxTnu4Cz73ytXoOkCgGGm+bv06O9AABExs4O+56po5h/olj45P/7CotJQBtHErzXcJE5XUNWFz4/nbK+dlAzAodE7a6ZjMbbIc8HHTaDLO9jQ57O5gRCpF9Whwk4thvkB4J0IrRZFkHKRVMJbLOMetJiuV6Cnl8W3X+UG84nxjciMM0UqDpBnp/HTUZKp0LA9UUO2p95pzhwZ8RjOA7obyBF03pQmZ2wOwk77bPFzl6ZAJU7WxhtJUkp4EJIG6nZmuh6TTKUIGOXhjHr7/ln95WkPCv/zj/8cH5mQgGqgyNzwnLZyTls0RWoXAMg/FmyCGe/mVl7t1a9Y6OAmHopUyMjyBJrB18PNDtE7VBf3Tf/4vVNB2lio8xZQKbDJrc7wQn4lqzkcjQZAZUjH4TVETyNlUNQL3GAf9wNj9B+ZE31TowccsajGKtREoVC1ygJKKkFvjEMSNWWJH006xmEZdQW0w6i20wJrVr3QHZGYclACYqzgMvsghjazgXolKE+1ftGSpUEQc7jBoCCoqn3GOLTXG11aMQ74W+/nCCy+o3l4zShVVn6U6EoiAc3xXEDjm8nlC185dsUKbTiKjyj8sTVNvE+e4Of3laHPmRtCV2OoqbMKRtt0x3ZKvh3bbp9LmTQrqbtmiNBYJxam6hlkSEvPphQBzkwBb2QU9rdZjlmGCgXtFARD4Zm21gKCgExU6eObpZ9XWaYtRsULUfe3OMRMxc7iD1jphBjdUBADA8mnmYKGgTSq5QaSZSVpCpidahQnXPVCrtA/Hit8bE601H2znaO+hIfGxADa4HtBl9vLNP3Qa4/zFH/2Odxm1BeQJwQMdsnGeRFyPFs9wrg8cXRsPFo+9/5w0zwZBh2gpFgu7cq7iDjNVZ0G3z90yaQ7pvX8ixjmLtBGCcKrVIAiH4Gd0+Cj1HQbX36vPOsdIRLJAE6SnKquABh0kDsaw0cOOyz/AOLxtxolUGmGDhwzKkE7gK2YISFQWCr+7TVADgWHi9QZJ/q2K2axZ/bKCk2pSIUk8VdA0I8j5zpKlS7vpYihg52RTIyijDo3kwcC1+Wm5Ram6BrPKTN64aWP35BNPCI5VQE8fnSwTls1j/bZrBurqNWu6yzVifrF6KuMHYWqQBBmfoyGKIxknaJc9BTOVfSbjBWi49rpABjnt1L1gPTzy6MOKS6030V1y6WWqjznHOWNTFWgcUJOTZkKz/MlRi9boGZyNfwyyIFibRiCEMNA9J1R2o8AgGCfOt8x4jUjEimgEyyEYZ3mMdrfWCpSgK/EXBuKfY+38jjWAC2FUWPRDE5m98te5ZYAVvmdzHXiwrs2BbxiH+CNARoEB9pnsz8RMmKTvTpbQdr2VmPI1Gcf1JvY8Q2RpD2W3r/daT7Lbdo1lbgfMUPZoMc7TGvzzpFUjSBPpJE4Zke1D61J8ASr1/vVP/oSivvPdVI6VdTcXSWkmoO3fs1OZxRuV4LjDziAVk8uWLXeqxFlnLfTw1zYuxCthTVHXyAJZ+zSmyn30GK0JAEjYWotK0PhIZFpDVEFoWLegVTE+iG8d6TbJJxtNk299hUI0JsZNE3LIhkLIzK5EI8Y/iEZpQLSvy4xTPM8TTEGdlKTQp773XZsol6iDP1WLrAnmCtqb9dyhJNpp5LVJswFbE7Unuu64RPbZjGFTzdxhdg3xWu3kx61frXUwE3ktrYz3SYtukMl59z13WUAskGB73etfr7qXFWIiKmmJrSj/yZkVCYSmMrQ9kvOVI7Notoerr1mSfQkdPKms79WvrHGPvYaq4Y8wMHdA7gFlBpj8+FwwDpqvmW6YT21EYhuyBViF+Zp7Vf0wFbf6x/3AMARTMRUBVpwNw9Xb7aiORmirCkv05kFBF1rHiRJcWGDU93BXZzQk/Lw0DpmqDiIlSy4EUyZak5Ipq81SWeNwOHMzcy9Hu8jo+eef9WYT1cfB5YEEpnE29SfnX3Rx9+YffKty1hSfMJJTSZdKC2CE+O7dVD1ulvn3khds5syZ3aWXXCppvlxmw9w02K55lTa3yA12TQymEAyY7iXDFGWkiOMyRVy5A6MyIGhW0YwgsZIIsQUjrFbAmDLSwjTdG1J6yCgdf8eO7c4Wn6PGE2hmItZ0W7EAarEGM3Y/QNhqeUxcYirKpPfJpwDyJ4iKyUWHfiLmvhcJGcxl7PsJYpi9FGxJ+xCA5ToRlHQGpRVSrlyP0mRmVNvS/cBv6FnrpIh0S+QlUZOYEFpsu4TB42qMzh6uvOD87uqrr1K5wznKm5uT+/AMUwQVa8PxY43EC2kQB+ZfLJKMdGSMSsCC8WK+R7/zePestA65ZXwHIuaSyTQnFYbBxOMdnFSNjvsPaF4rjeh1fjL0gyImtw+NASrIPpLXlxBKeg1AO+RWzlDzwikFQAB6tIfRNTRls54M6ydG5H5rBHIxE424RdO99Ud+KpTTULXPfey3HLRM1RwYPM4nhET9ReIhHhVohKMkl07K+Gv+NOwIni6/6BUl8VFzT8UeN4tzibk1V5nBCzTLcbYSIRcvXSb7WYOLIA6X4tJJkeQ8ujdu7r7zyMPdGgEHmAiktVx/3Q3q9LjYanPqVFWLtkCV62daAwY2gJ4JQYXSzbeZRjGTstlIZQgo+W7u7WlTo/wQCKHB+DQOEXETw5kohsUof5XsXm2ahYoWe7qSD8ezyfocQpYycxJRQIswtfhOHOkQSARPisXIxCA1yUikpDo+y8MPPtht4Ry6D04BEVx17TXdcoEOZJu/8MLzZlQes1SgRTLkAKaKNdppjBOg2Pft1YA40Ba2Q2O6wUBIZ8q0cYSppSK4i5kzS0ILYp1MaouFgB3QaJOcrNaUXxGkVjTQkI7j9mFuWM93krP2rQe/rb7aa9x8JRW7aTV2lFIVBIQ0BgoAU440pMQUM1wr9wgDCaGD3korY9YR23Meoq4LM5PPAOjwmakSaFxuUoeCPrpGy9Z66KDB3W5iSNxHx/f1l48FYPS//KufGck4n/3Yb3rjm73ICrBxBDZjw4YAYzPHCUOqk1ZDbQQ9zGAq+g4QWd+uuM52mRNsxHRnui5Q4wVJLTHYoLTOfCXnzVbnewiABUbSkCJPA5DNail07313m3EgqEukba688kr33wImnKyyAw+jcgAPv4ygaBahDKxIfd0pi072QzKfi4D0PaP/aBo/KxND7x8R0ZOoOHkaqp/eedJeMs1AHMe7GYhQH6FdJyUJyfQYlDkxWWbVOEGn+HmHhRw63gK4oPWjT4CRHEPEubqAF2Oc8Mk05anMHtGDco1nn3qi+8ZXvuLjIxJmSlriQ12oNXjLP31bNyTC2KkiMKRwiuSYGE0gsNgjJ4kVwDlbIMlniLbxb5sTwK3yTZUHtltgBISJdifNhTAExV9uboK5aSABEmcERlka1vLQQ+NLSyMLIRx7tGGcb64vaTGs93333q8R7ZsdFAdpsx0g4ub8WCaW+Mwd8usxvdt1c+0wEW4C4MhRaSnufKpaTSHEvQqYYSBjBMj1OawfdtxjD03LdT9miObf1LoATZP7Vr6Ox0M67kNr01Hdv/jxfzuScb7ymY+aaLhAzymRamyNvYcPmsq64zcocU+biy06EfXJa7pJ6kJAiDKnJXGQUcLXU1qsm9YmAPHO1hTpeUKgOM4YAk7arNSzHJOZtql74slHZS48Z+K4THMizxLjpUpS/QnUM/q4y3fjlNJwkA0eq9JTpAOLYy3B3EjdCx16Wrp02wDnY1lqWs+40cdOVbI+8d2nujnz53WXXnm5mX7fLnXpVzkjfgVdQKdOntYdVIXmCUl+MiUASaYpb2pAUf0D0hz7lDHNNVP2C6eASLkpXgkdlyV7DZVBrs/jjGNSMKp8pjTL+hdf6Lav2aCeCpqOpvp6fJwTutZdkqg//OMaFU6NhRizCbEUGwYV65nTQNMFGGBy9rMiwjwmX0wSLcE+dZrZsGGttfpMgRowO8SEg+1JzfQjcDC8jiNUrddOqjR0WhAX4fk3xBbELo53Zg0ZdBdD3X/fgxqQvM6QMY67GZ3WUDbnRXf4y1ozw9HlDmTFkpBrdRQp4P1lYh+MnikD2VYnZxXYgPUxpOyUTJlu1xr/y36Oc9uqcFEXE/My99H6sAVIGNX98L9+90jG+es//X9jViEhtHBIToqLIMAMTi0zpwjACXMgHdT228mONooi4De2IzKT2TgMGkI9Aimqhl4LNUM1OYuVz4UJB5qS4BMtlGTPKi6ybfvWbu3aNVpcNTGUyTNDQANGxxzFNKaqQtRdJR1RdpzYG+J5PYz84Hi6pmNinP6Ea9YbLRNGaSYLm+Yt1Xuvbt7cPfzoI93Fl13aLV621BDzHvWDOyTGAejAh5khZImakU1CnTArGUmx6sILDaUOydY+hGlgxsXUke9h8wHKCChgiNZuD5B3NDrVjzyfL828XbD+K4891U0lnUTXOiSNfFBM+vza1d3b3/mObpJ6kh0pH85one39oEs8wqAwTjr3oHEyzjECD0awHW/N0LnrDgFWRqYjhJzQSzyKmEbzYZtPa0GThvQBXGLuJivFfxU9wzi8Fl/HlbllrvGtB+5/yKba5EkKUcic6gkBM3sEAA4/Dj0aMFOh6auQPWyPGKFoTdoMqzpYtEiGhT3TxkFcFbShzPpAzVmnCPpoaUy8ZA8wDpO7yFhIWySY8mV2gkL+yP/+f41knL/8o9/2CZBGHI5ZlZ7MPExa+5Q21eIYes6IqSExeR49y4ANtXkXv6gXLINxJCDPFry8UmkraBsPULPZGROQnsV0h6H4CyweZpwuk4U+ZTDHHKWdM9NTbf29IZhF1OW/9NJLcth3dOctX6EkzCVemDSdYDESS+BC48vwqtS9XiPNiKAcEDyBvpUXXWiCRPJRJzKkWeYEy6YoFjVJv1e//KJeV584aTiIm7ZOM8gU0MZnOG1tSqWlRdsFpRkOPNjTcdqIRW43QTD8TvmHL3/n0W6y2JnmHetVNnxA+7B+x7buX/7UT3SjGJWOVuBGdC4f0U9hnggTI6JGj+KPJhjckMPcOw4797tZx8eHmibp34YqATwkEFhiyfyZHabzaWMcr2tLDC2fM2uNJI85Z/TKphpaTHutW73n7vsU0N1gtJXYTi/PrBjUGpI9lUBhP/jBV3HCatFZfiUuR2UtoABmG22iEOh8391BtVaYbKYvm5UNICra5JwWPnRtUrkHYwyLeb03+PqslzQw1/UjP/GeovPS75//+G8WuqFMYJkOXKEnh6E9bP5kc3g0XN0lB1p8ti+KjR2sleO26i7zNSQht4pUO9VdrPZGKzRNawinrzB519bjsMpcO6z+wBwXJMldXHTRSJa9Cj7OnqmkUUXU6ZfPpqBZXpSJ88wzz5hJr7jsCjWzO8+XEvSncqp4xiqY9/W6aAsHkFLve++9161VV668oDtPI/bInsWvoSCP6k6ye/kNDLxt6xb5XRdbnb8qUwt0bblq4gEDcs8xW8mY8MaWkHPwrhxTNjA9DrgWuqFqg8UgW597tlv9xJPdHGmrpWpI8b0XnlFf5nHdc4qNveGHf6ibu3SZzUA8gPbg8E64McOwyAiqir3BOL7hEIxT5223qyEkgVahhHTM3Cmk7gVlRSxV8PYctVsyr9mcS5vjPNCSMV9M7DBUi38MC0j3GacyIpDcFWshDe3ue+7t1m3Y6LICzKTmP+UMpMLQQ0KVpPRzkKYhVuW2zEZK+6iuQR6EI/4dKUOiRceBQOt0y2iZxjgQfg8NtrbN2nuH9HdrwjhZQgSz3xquNA4f5fwc40d/8t9lJRqq9tmP/UY0A+kJ+uHiIZ4UOwXh5JHCrNRkEOTkpJhYEEsDI62+tbDgZSMfVoJOmLxEjLNy1Sr1WaZBQ6ZLY0u3JngwUJKXQUnShYVjkpFMC6VZMlmOqb8xtLhDkwG+/fDDLqcl5kMcZPE5S3zR9DluGiZ5VWFgv+Y1U+dNQZZPiFipAxknRh0nKPhs9Xqzf6a7IiDsBEwR7HPPPusONeedf66PA+MQaZ8hP2fp0qWOrdiI0Xtowl59EGhfadVcgCnTpMI9YiSMV8xi9WOPddsEw1+g9kfTtIlPPSNNKAG2VjX4V//AD3RLVMtkFC7BmTCDjwABJTsi6xWiynpWUwrvW3IOETgECTE/CLA+8MCDltqXyp/E/G5o0ziZbOPKH7TgK8ZhZ5xCVDyVUelFI5jDZb0YeASOxgfVfRyTMLlP2dHrpXGgGIQvTAIcn4pMLI4gulgXCFPXzOh9fGcsxKI+AAAgAElEQVRojtdCcSnbSI5eCSuDWZTBKB6kH+4Ft4KYUHs0U90WEetnyygEjtZBAJLSRMYK4Rl8G5dW657+13f8wkjG+ZMPvz8vRBzbEeeHtYnJg7Ass6uYxiYDqRTEEJA+5ax7UYtxgojEpDGqIcahofrKC1Z1q1ZdrCwCBbm0mCwSxXH9u9Om2xLUa8DhvvAxqrzcYQ1xzjlnO/MDBn722ee7h7/9sBP7Vq260GW301VU5m7/BTVb4/kfxwy5Ye5yzDXqRnPfffd1F8pXWa5gH9WdXDf29Sz5YqCG2L/4Nq9u3OQEzwViLBhki0ZX7FDeFfrcDQVF7MccK4hwsWZBOtfGxjPIZnnzoT2tG9W0p6Rln3vwge6IEK5rlCGAj/mSRmSM1zGXXnlJN06gxWAlzJJo2jQInFCsYvVmY9s3GmQNTb1NDVOmKbthqky9mM4nxTj73LuAvdm4caP9R0zi+KMQPPUqoGItL5DDB4n0Hvc0UUzO3n2VJsr1hXHCPBKastPvEaq2SdOiiQfRdQZNTv+ElH+kIK8RM8ILkADzi7ggAUwCmY1xEM6sbVA8AtgppkRjYF7TvtnWCj3WyoxladzCt8zPXvqW90Qar+pzbPKKVm1Kc096/+0/+76RjPOJ3/uVoCh8wsySWTUpljoljqeuX5PFnPyXupuACalp8FyZ2EYmTkyyBol6SBOoRUxXw9HLJFGvvPIa26FoINfyVP1MjpJ6dlmqxvJZKBhvt0w1gqNLlqiJg7KFudgnhYQ9/9zzSg1ZaOKfq0TIeOFFmREHPV8gm6L3dV7QFMopnlXGAzDTPHW+R6oRlFy6ZLkmuy2wJiVBlSpEwAeqDwELKHOGkdl0XuP7MxVXAeywr1NCI0waDdy64XMN9lNZbt0fTcoPyQR85qGHukl67ToFHje/ukmZCuu7KfI5ll17ZXdUAT4NTAnDVPWn9wugwcyS4J4PGwlh5gHyRzAw1ey2W28zRH5AKB33mAz4SSpdZ/Bw4hw5Qpjbc0ONRhXDQyE2c7SGPT8dky4ARA+2jkIM2N/AAa01SZ133nlv96oYmQ+QDQKah5nseCFMUIzD+4QTyOggpmQTTnQGcJDOQhVXRCgbjIigROsekbbwqHoK4XT9aCt3cbI/Wete95Qsggx/5uGguH7jG81UaQw98Tz0TK/9+L/9xdxnM9U+//GYal742nSeczJbFrpgnC+itJnrCWqWOoUmkeDojNeJ2dCcYifTSXIRT/EUAsUraGhx621vtCRi0pab9flcw6VzEYNtRVL7hTKJqNesWaP6F2UKK/BIFu96ERebD6TaIEzXUYRussn6fzyO0IUlv95DThrNU7yGTcLEWLt2ne1kTJ0lCtjCXGTz0pyD+8NsM0sz15IJ0dootA25XgQ+mVBgM6p+UjPStDBvJYerOcVjdc+TtY47pPleePyxbq60ws03Xi/z8XE3Npwt2P78m67tBkmVt/ShwV/tvte79qmkLyQOo/q+3YEGk3KLSpYfN6x/xRWXi4lodDioeUECPKR1WIPWR6/PAAUQmAFq7YpxjG4htSsG1ubHcM64D/iVBqZ9v0GnCNKO6u745t1qGbYjAkb7OlmmL0IHhqgiBe7AdOUhzcD1Mp+nSmMSaA/UTgNEdqGlU4HgxZLwiBS0fiFVnkJt5s/2h/LDaDb7YGDQT+9Rxb/0ATQbZjqmIkwL/f7Yz/x8vt4Y53N/8MEewwQ+DWPieLlRObRLWg084/fiHPbrsUvCcvLmEOnkrqzD0dYxj0hN8xYTymbLrr5F0o/uNEflxKUCsTVABwJPVNuNAA0bYvKlTmjNmtVG26iyXL9hneDEMSZcV0OySXyT5/bU0Xy5tij1SMz4OCnsAiCg0wqoHNKJDjTMonxZvQVWyFkeUrkv3Xrs/1XZBY3oD4hpuCa608wU05KouVWN9i6+9BJvdEOzHNcySSTjOrzLRLCYVMKaBAyc7F567PFui7KvF6uR+A3XX9899K0H7EPNU1LnBddf3R3W5rnZLQ4+Xra1TDYbU9fr5U3NGfL/Am7E/Jh+mKEtkdUJpMo6wFzCnIvGyjGtZfSTgKEJxceOQZKgoEe/WPQQhccMZ/mbZqrPIc3FNGn8p4IRmeV33XWPGYcAKPERhBtJsjSIAemLwOknXgIIcFhqklpGc4R7rhfT2CUP+Fa5yrqPFtvivQpH2HT3TfjBfXOD9GozjZRPyHtHFPthUgRZCIQi2NP/7V2/5O/1Nc4fSOPYgW0mRmxzzItg53VRSLvaF9Ol2Tjf6T3quWu4q9bFY0Lw8/XxI2KU6cqWfv3rb3ODC493oKaczzANTHGf46ymfpzuUE49EonzbJX0ZIHB7HfKH6BdErVDLhtgQVHZQIqcz5aHPYxombqPFvEGr6el70svveiCvFkyG84/b6VN0+2K6s+Rn3OYjixMO8BWFuPsV6LqvAXztPlb7DMwjgPZB1NtUxSeOBCDjloqh1m5mN9STT8NBcNjwOAcUlD1e6ouPaLu/Reoew5N1R944H6n3y9WGcFyNeUbktQyAACzOPDZzKoIGuvVIvAYzCjqaJxQSvZ0n5rB79QkBEykWZrf2Sp+3VhwmLkSSBlzg/gPv7PDEB6MQj2NBw3jXxRK1cy4cFsCrRnolKI1hozdcefdHorLaEtPkfBv+jrHBEN7Oa4CY5b1k+NgridvLLSVC+I7WEOsR4YdR5i0/hMJeta1F6M35onASGtnvhtzjltGsMK87Z4BMMZ3/+bdvzKScT7XUDUW3mfpR6LbKbNyMcdsT0KcPclWMq5UYF9iiKC0yUbYLJI0fUw3OUY91d7y5tvtjxyFCIgc0+QDpoF5XJk4ykVdVEQitSnoQqUytGq78qrQANPUi23BWQIKvIAQUNn5LHiBGrmXmKHWNiaCPrPDEMDcO8QoxDNeev7lNPyWP7NIptocWq5WL2JMiiDayYlLS9X0aECiHFSS6mwhezQmychwbOcwr/0SfzNmGw88lgER1R6d+7mnnzK6dtXlV5jpvvy3f2sGvPm2W7vJ8nNIBfIowdJcEXSp4Iw/6XqBYs0CCIadi/3jeiAwhALzg6i3YS08vtCDpLLbCJSyyKMB0EKYNuGHSkOR/0Df7gYeeF1jovI7qTmFsAEiqTPRnt37uzvvvl/MyzgQpS15DIvmwDZNbPib8uVqVVaM02Q0hw5T0eQjAW3OT9YL8DV7mXhZtFH2POBBz7dtMl7H8lArrRv3Nk7ZGy3Wh1/VFwaJbcLQP/2eXx3JOH/2sQ8V5twWvr+5kdJ1keb8mE9ICB6ZzsXnwb71Prk+FRhjk5DSMA4gAMdyayP1Grj99h+0zX1cqQS0GiLgelSdXTA7WBCyB772ta85Y5fs3wsvuqi77rrrdCUnu+eUjjNFkefly8+19It0CZM2H824fzMxvIDl2EJgJYEspbg7pBv2rj6/TWYE+U00XlwuEIO0jmPKyXM7KicgZiI2DTMQSBNlttlkk9bEfBnQ380kNHoTPiX5z4aT28/yCRHWWHHCJMWI1kjj3fnNr3sq2+1vud1Jsn/6J3/aLTv33O5fvf3HrNHooE+wzyaeDpceEEUkaJyqjclelKlmmx0iip8BYcDkZESQHzhRNT842f3mHsXQEBrmTfvtncuDoCcMyGAtd6lxSk3eNaPANDZSgEWDdvlexTg7NeLx7nsfUnWrfEMsGtEEwhAG8hlwBXR3TGxoTft5pRE+z2GcILnNj8z92uzyuuD/CPHtCfGYnqbssqhGrBH2iBvJB/r29RCrQvBi8vOArnXfP/OeX8t9Nh/nv//XD7YXOHUEV+8RggsQEJWJw8ZFJIExXN6q6kjX4HTEBQwN6r2jYgbKp63+YDRJ2Te9+c2Kui+Rms1nqJp0x1BsOp2Ero73y1x5+SVpADmyU+TIvu1tb+sWqgYFf4TIOvlOab0bhk/7ojBPmmVk0THfemkY1jZl1mHumLlKUlpTxZG0DySiIEuAw2PrhnG87IopbVfwc6fbtE4m+xaLjJ+epAsxwdMGBLg2/U1n/xbrOikpOVNpPA8Iov3SF78ov++W7q1K5lwngOITn/hEd54Cq2964xs04n6qtc8xC4hsZuzx9G42Ytruqcc08QMsgS39nQdu1LAVwg0okEwNS3y+YZoQ5oDYMHNosev1gGIgbpiK90XchGJbCTOM5pQe+KXM+0bcNbNoy6vbu7vuuU/MC72EsZzWX2EDmA4znNzAdFaK896SMR1PceLocIgcOkyQPp2With9uU3rBPyA+NlH/Cn+zn3k5rAyOBf1N/QdSOZBCkEsdPW5d7z3189kHMOnPVU/nHGatC6Z4z4C6XzDAamx4bvpcSZ7X2ofvN0NGHRi0neOge7UYkM0NEu/5dY3OFLPuHQYBjMLzse/4dZ5ja6W2zSRDOjYMQmhb5PVtf+w6tIZQETg0QEwLVaG+paDB2FBsNoYpEcgTmNblvhsrpnMJo7UcBGFIXZLSElRO8bqi/A8KTYHlC1wiQcUuZha10pu23Pqsrlk6WKhhPOVf6dqTJtxEFcfxWlCqAEq9m9EEGkIeKJ7RQ0ev/7Vbxjl+rEf+9FulVJ+HhNQ8KUvfcm9DRZpxCHMwwzRY9LIZkzOY7Sxmp5bbmiNy0SNBsi9RlVApMkDJ6mU6WYTCCyqN0Ibe2iZDA2UzxJBE+3cg4h9qDAOAtCsCBEDWkge+gxug9UYJ+sAujZWGnvzpm3dHXfdp9NwA5wxZp3h+Tomw7eIv7APCZDGV2rAQA+t5JwlxFzNqutw4ZsFaR5m4lIC0BfoIUVvZBkkLy+uSfPzmC7hBiICA5pWt9thsKLr3vHvPvj/j3F6FwIsxpXoBybBroRAce7IdLV2cT1KPoOZRm9leqCxcKY5XQSIxfXX3+iSgSECoKUqDUiUr+Jgl17H3qadEe2LiEVQLLdeEplGfeeL8dyutVIxHKnH9IBsLIWDaKH+mznhycn655QhOvW7b1sJB30nHS0tZzw39M477pBfdqS7/Qdvd1QZ5qUD5lYxznfVoHCekClKponAB/3ub2izs22WcO9pHBsECcEiAXLvvQ/YLLzq6mu6hcrhwwldowrMJx5/QrDzKLXaXdFdJqQOuB4TJCNKAjXbDCuBg89l4aB7cCpMObbJKUzsCgQRonEXHQaB6VzNAY51HQjF5pXXrP4u4vb99RjHesLndFqWeSB1Ny6vtvZJNgCEP0GAy8YN2+Tj3OesCnrluVtORHoYROf1xGiPPsmQYR5pdUVzQSasEc8Jw3m5297SrKNcCICitt/+fnEP2sXwtDUU1kmYx2UDOg4ZBmi59EhIw0Mzlv3V0a/BOB+NCmomT/95u/S8QrDOXfKR0rXiICYwBnfpWE/lSXGxLm/lwqjtNnzJDQsgEOFcqwbll6pdLF3tKTdAUjhuhJy0P4DZhN1amoS0nHL+SQLdIyRqyeKljlk05z+M0yALnlZEuxbXmgZnGJ9LvhbmZEZLJMDqTje6LxCdEzInXpGZuFFxorOUKXCFaoKQ+kdhHBE9kwh2qBQBu5hG4aPV3Lghd87Udh1Q+qB5LVhd4G8YS3+nMMsvpsuLfB0g+wgmzb6kXVeNMOT6+kVYEaFodktMKjjNzDFZ2yj62tBCtSDkEKlbfeminHZPpaNRABjAMranYawPahJC2+tI+MRwokkiYAggRjORl1ajQtxsEJg6WfP0UHvlFUqz7zfDMASsVEZgbAhUxIkpyZVMVRaDTTBdK0FcwBoYglQaNCWEzFL10sBUdg/kjZVBTVgPKGJVinHaZ2PqwZDJ6cOvAehBoBj4AT02fff9K3zcd7z3g+GDno9zBuM01Klsf30YbuXiSYN3Q0AyBgzv6TO+wX48wYRRtiaLEMaJCESND2r+59XXXqfS3OsUOIRhUrsTCVBmjJ0D/qbhe595IERmYzIqcL6qSrG/kcIxTk570MywpKcXz0yF84h0oREfPbYkMW3TVwp5qWaaO2xSig1Y/lkqj56j2aZIH7riJ3kvMQQzn669OZhsmJmmkC6kNMHilhtlA8f5WM12T0QdR9kmqvPN8mPEDIECL7X7s/Qt38V+Decn2VZrpLy/1viwtxIGBegXF63DdTp0qWsglYVm5hFq3h3nZmWiXsQApm7qU6JRLMmLcfwUJjBYgGQO47DHmGcpaQhzQZzPC7F84KFvRxupK6sJXfdoxM7HT6oSa+iht1WW4RZP1FbR1F/PqV+yz+k+0FWf5CrizPyE+bB8OG/TNlFsfXo2QMNZQfHonCR6BsFtuZdt/dp3ADB+9t//xmszTiR3tqgf3MwJgQmpN2EXxwmRYYFi0iTni9y1lC1HEsI4qe1gjicmQT7Loh7R0NyVSlh83S23ilBkhpF2Y1gaH4UpCXajdVs1dcw+gbfOkOx+5qysXatBTYw+Tw8zv10EZknm5/lXFoylOeRpCea4QYjG4w6rLghi8H3BZ5zR30kkiAK6xKREpP5IQfK+XybRQejlb9W5uK44l0GX7ArrN3IlhV7JbMDwSXvZ2oOCly1IwkIlGazCvLZ2/r3epIRw7gqy2rLp5V9zkzZbOb+BnFrLMGjOHvLWR8VJjNdIYiOmK6XPlXpT2hhaaIyCOGQNw08ERpOClfGSCZLaPBLhffe7T3ffefRxvQ7BV+m0ySLXmssK82Qim0x8A1BlVaC5Cf5WvMVzhqjp4XuGsuPPGs315Iyk5bT+GHWRdbz4QjCfc+U4P0Rm8MZvjTD3WLufe99v5/XhGicbVoiENWc0RBCbIE8udXbQKwvXkDQ2nIKoo3Ku6KpP7YXrx1GBWtQ4zXmkMlStlAT13vT6W/RZ+UYqNWA90ASBlFGhGcPn6LUJIeqcBR1S7thzzz7tOZhjpf3CdMnktsGBiYjkd+wk2qo9YGw3qIOwXF+emvheVBr/oZieA9rvQuIBeiAY8ONaersXJwCEhQ3nwfQr4ZP0+4KfTUYQsFfVJqK7SBLrQW2KSnvCwWgf0hUh0pA6Ymi5D9+P7xGzK2Yt95OWSdBQmNCaxYtn3Cyaz5tR/RlsJZQG5WOkKqnMwVWgCBRpH8PNpR1dskzr2mFNyik7yPS7IGRhtBSBZaZqnpPM+bR6qj30rUf0N4ON8VVaWUGkFFUlFrCsOQSv48UPgyG81C2E6f2F5hDKBKxH0Y2zhFL8LLkONIOBsHLLEVDFFS23D98c7UQfvwaqlIg3M/Yfo7p3v///Hsk4n1Ucx4HHni1YnmUxDpuDT8Din05omGHENFwurEtzYqAvPJIVSdxjmmJNHP9FS8/tbrzxdR7dnvERhP8KHGCEuu1PJEEbYZHNp8Ye9GPtujXO6GVxM14kP26ESDDVqj3B1PRJS2oGkhl17LJZS8pIR9dsmKar6KwCYyHCZBk76Ogj8BkkbZzGZqvbcPVBch7HWsqnQpuOJbsYgm6NLSyuEdUyNzA5YB5Sk7gXBziD/EX9UbdTZpzPU84txG8GH7bFIFY2dbmdMvu4x4KAbaQ4QFyzbXy9+rBlJwRUdVjlGIegtG4UdInoiavROglHPYmg0VesB8FJAsZmOE/wxk+gvF3tbx97sntUGsfaZgTjtIVL9hvLAi1iFiMoGUPokAiMY1ouJExMT5nFgFqGkT1izVhcgjbC2Qel4/Otg2fT/rZovJ7wqdYPwKKpmiYEEaK2QCIWz2Ccz//Bh9zbGYnvljm9A6QM1ZF999xN549eUw8dDnvyGBOEOQGSwZIL0gq2biIqxuVPnhPTmaeI/403vU43rSQ/oEXb4SxYfJwTgl41hk3nYzcjjZ3AZ+KtAKRr26vHM+kTOJIELKUZzTj4GpB6NQe0o4r0VKzJ9jRp6NZKZazwOTSI+yTg+wTtCePEr4iZVg51Q2kKKHGE3Tdp3C6aobIUOM8YGAbpH/jNfnaQ2Uqn4aulJe3qRwWZt5ywWcLBa6q/nb2uz2MmB1wJITh+5Q1h49uo9TLHeN9+QfydyOFIYv/zMaJJnW1s54NPlDXCPeof4wXpdNnT1P50fMU0Epkk04lOmBA8DDTaZdPPP6+cQAEh1Er1NQ6ny1pxKtOg1iTAgpiRDA1fX4AGnoOwwSjE2eiWRMY6/k1qgcg+oBaHAWcMrOJe2/jKUl22JKpPNver/ywETFNefJ+noX4swhmm2qf+8y978xLg7DtQ1jAiaBAeKLcfwY19zsYykZozJbcpZk6DKL0j3hU2Ok8x1Y7pMyRG3nDTzQpiqt2T4wFkAORzXDeoEYyDZEBbwGxpYRXzzSYXyaGYKJhWTnxMeTQ+UgADTA8IJRKRBWkqulansoJDP+mx5dvxCy2B0gxW5kPaQMVMjW0fEyz+YYNo616tmxrhlR2POcQ3RGA4plCCvSgCyUYNs1CMis+C5Qf/kUG38SGjzRz/4tp65hqfQ6PV99qT1lsNKoAvymyJPR+ovvl1icWY3iN3vXH1w736ssQMlZYC2kTWsgUS7+MHMSnPtfzqwsMMUE2ZQIjdc9f93do1G8U4oLDo5xJATmUKugm72NRjLzheMVEWI3vDDwLcQ7r0WRpdokEZD0nmCuEL3oMxMOdaCX2+X1KcNTa4A/JZmq4Objno/WQdgrTC5GeAA5/5yAeKGOrii3pSm84MejVD12JE1cff4T+awrH4+BncDakpOKjYpZhDrXy63XToQOabjkEcBo0zQ0OnPJxJ54RseoFKo1ND6nyisRc1C+aY4z1RscSH3Bhcz2F2kBEImXNCUI53WHDG44BiLM1kbrh1kIO1DcnD6Yy9n/SfNOnLMfqEQ/yBzILMZkE66fjQfhGTGQenuhBE4NwE+/qSMszMtbJm3HD2yEFR6i7a5pa13KB2zGWqUMkr84hJCwyZpvRKNhQdjdIguPa9LEIxMPdiAKFS8kvCJ96Sa7HGRQDZjMyO9RkHOJ1GfYKx8VNYANA6E3vqXqw4ECheh5pIoPSo42pze/dd96qfxC639IoYKa1oVBOmtI6Lr9QAiHbMRkRA5Fg2ZaLTjw5hTGyMQzITFGaLZaQMaAVFKYFvfrm3yr5nfGEXaFoylclp9U4wmfe1TvA2jKM1etcv/maWqYEDn/9DZUc78BPnLLY/aQoMMWJYrYJSzhHSZpvIrcucqh5/QYErmXKu+5Y0YXaO97Cpd/+VDcDMweGlpeoNN96k1PaFrtOxtipigTjQLgcPq3P+YQ1b0vcS3MI5Ly2DXWotokXC/nVquz0aE4adXp0nQ4WoQMzCNIQIH4pgWzN3MgenHG0TW+iI/0EfjX4QJmy8LXHvu0ww+3WB5iOhorU93twuRoCXZE+gWVlbeXCcz9ojZDRBErqX+8V5LcByLQzWRYCwzfbXauOH1BttiDwtv1CRJDbd2pvzJ+hqJI7nRiCbBik0JRyS5htWy2H2bkyi7d7uEtSk1QzoOtk/D45iorQWyP4Yme4GVnLNLgrTsRgsRYzvPiV47tmtma423eqgTcqzP8VO9NoLalfr6H1uoEsC4qR2kZUyKBpE01BoeeiwMiLkD7GOzuDmO7oWetjZi4vJ4evzjthEQ3N7Wbyu3FOELO9lpRoE/+73n4aqfea//KpNFo94sxEZ9kZ72OTVBbQy6ZYjiclCLKRJV18KXy1vqtgkBxrBONSixIm8/sabu7OVrwYc7aYLOgYVpoOqdcEEPKJsY5iIB+jIEVo+sQBAjyT6lSSIiUgyKYuj67AVFPg1mrnscz2jiSIMD2JlEynevBEZLxPj/kpwxLysRdQzCIEsX7Qv+XYW4BWITNEWNnE2xmaGCdERDTMwXQy5PMALUpVa8JXrzJgUHFwAhD6lwjtoPsAZz+z0ZsYs5I7RvKBH7pFgxumjgtGcSQY1wxihbITNvYdxkbYxrzG50nweAaRol4kPwehebJQ7677HSXA4k1g/5HWRFZARGvFBLRDKV3IPAL1PcPGBex7Ub0xoze8sLcke9kxfGMeCqhjZzMMSBjAwUAS0zet8T687UKxzwEjEn/Cv3AjE65icSRcp2hwN8tgoonUFsp+rY6TRYcIb5Mz1wbL4Oj93OuN8/MP/3lqG9qOmhjLHIr+iDTxKgV0UdIx2IoOYm6cZnFMuytFsHVCG25IjGYcuKYmyX3f9Tephttz+y0lRFFF5qiqPHhNKpx823vZmM2Ug3jID4IjY5fq/j4da1cLLsW/EC94PykbD9F7yp/Pe0hfOc3aQXgRoOZrVg46E8MZ0apqCNYiS1bWTIo+pldHmrTdzehHH92mE0BA71mcSzrIIDgZw2UKZmTlwNFGrP8qK54RBiRLH8kb7miIKHFfCvCRzwCasvuUYD3sEY6Y5B1oq0XCOGeJumQhJjIWYdC+FCyA8jB2OJlM95nH8D+4RlIshXxP8vYAosUZssbS10uePkfqiY1LCsGvHbk9j605p3YS2uRaGuywBF4FduWm8ZiaKj2oNruOCqPLbaTGljRKzicmefnZTXMLOWqIBsZacLFrHsLA0UYe2E24g9pbJbWZa6MmIZmI9Tev83C+dpnH+8Hd/sVKqVVCElLL0ak5rSVBWBclUtjUSDrOHABQ355HddSHDmaalO4R5uCayp0GqRjl7YMny5d58EhjxZw4PCSU5pbQLw9iRQLacRLCJD5FQyEKWjWwEz96ckEEhfKdElJg1mDMQj2M2Wafmm7UWp5n3GVPKmbDY/g62xs4eZ7Ms9nrcVog32pKAntulekNC0NaEBhiQxjEjI3QYxahIt5iNeyUbwZA5gAZmGyuCJDdqmRypAlbNOC29nxvxwC3kFxnnjvNIiCkTgzw+xpknnqX1dCkyn6M4DPM4U/aQzA0AMf6Ev0LqTa1tTHSuTVrslDpraj2t9S1ME+xmuhrIGL2g01MAYoskt0gsARLYMN1j1qxZp2lsTwqNm6LPqGReGSMWTObI3GMFBOLDWNvUNGxIT+vF1D+un1548R05YQLnrKP7VuhFeiikB3RKTkAdQ9A4hWkAACAASURBVANlSnGh3p/sqju/OnMlpjX3Qok8+xkrJoz7rtMZ5wuf/J0iqgQyPe4t6xA7uRalOSEuVdV7RO05eUvn/0cxjrpBntQFQe6XXnZ5t1xJjEhfGObgkAqcRPy2L3sR3JgfQJpssqPgzoaNqZRLQ2roGDLtjsrmb9LCCI2ur5UU+Fpt9yeoGeg76rvQUDOqJxMDt4o4ouFK20Ig0U21cfyO492IG1cnaS8QUUwg/C8SRjFxfM0uoGJd2fhIXb6PJktXSYrEEgczROv9pued6oSURX1APdF2qScaA6AO6+8tr25VT4Td3ZDMIYs7XRPScwCTEiZ2AVuSJMcyDYBOnWhZmEYMTTbyNHVNncwPA5nkJ5B/OHRsnxiI1siFvpneIhC4dt8X1+pAZtawlxdmfy7TKkiPefaZ57pHHnmimzYZbZChUgBPyRwMYjuCcYzSJemWIjNaBiOoKS+xGWUt2adR9oVarfiWvK76GmU584fnPJX53PtSaSAUTFJ6Ijx7GfP6IPmDFri+31NnMs6nP/arPSZJjpVuBBCgEBOIwJcZnM7/OYtAJyc9oxFv76Je40lf80hiatOOSILQJuq8VeeZ4PdrGtiRE9okncJSmwnJaARrOCR5NshTpiHkYedw+YIkLH7RsROaoOAdjPSLqVOQNYxiHyQSxIFPmxoBEKzHmv1cpkCLiQR5akfsf58LbnCus5fxPMwQXGCCq/gvmegQhjCDOLEzM0e52GQBkF0uASAiIT5GvQ+TBPYJbiU/j793amAxPRJimlDzVHEonc8N2EtDEdGHAYGGx8nHGANsTPwGYVIZC9QCYAIinQfUu2E0/bf1nMzpiZMVdDTfKTdM5i/wMi248CECBSPEYpVAXEy0hnS57+T/YdZJ2Em7ECilvfBTTz2t+iPKtVPLk/w8i/iiKwoL+/EUM5OOQ24affcOK5fMkwqczdzXID0BZAGY6W74O+HkCPaetonpUWeMbRoaK8sqYruvQbV/zsTRd951uo/ziY9+INBbnQAZD9ME0ImD7QZx1qqJOmMKADtP0MhoS1FLOhguFN0I2xrLF1L/qyTAQZkrqy5c1S0+d5nQs/1qG3VYB8esyMYazYFxfG/kIYn7iTbrPRNwaRvUszMHHAikgpTu9DjRQYxSAhtTwo4nOWm2x8uv8TpW/KVdJwtrUyGET/JgSzHnxgw520TJXbr5YIENHI0GJXTiZ8iUEymBV90cMZJ66KDa3arunpEglBG7q+bunW6uSGMQZuLgQ1IHZPsd2McnjqaDQEm0bfl//Uz1MHQLUlsgAAnT49v3nKRLvufYi6HlEDb+Wdu8ZDtUybtMIST/OGB8teSiJzbtmmhNi387Qa/hGxOwPiFrAeFhpnEKDMyTob8PPfgtM86MGbOVdaC6JhdARpqnQjMZeb12YAASBUqUKksnHPwfrIBhjGPm4BUJH+4d5saXxNxPDCZgQ3u0vzmGTefKGI9rUH6XvuPit6IBTLl3/fJvhbYbHP1poWottTuzSBJQhOix9dhsfAaaFPJI9i9lr6n9bkl4Vodl1qVVVI9jwjcsD9ClbpLYw7Jz1bts+RKZBAIayE8jNw3kxBoAiQG2HwZmiG4mY7VIfpx3Bw2NDIldHBAEDWn+UQJkrq/wENc297HiD4a0MdliDmbSQqLWNnGQjJgzIDnltyDJnYflLIBIyrY5BlhAZWwenDADACPvVVLqFjXhY9wjHTR37dyjoi4mFTAmHdQwGhETGdMdojPTGzmKn2DNZvNieMylzl9aL83Uk2fmzpisn5+nt53NwnofnwZm9mweZtXwD4bR+ZObUfEeaqJsBeDbMASXCdgTXZvklrHSUjvU3WfBwgXqASEmmsiahYEzHjI+4aOPPtF973vP6PmAGG9arBnfY2Iy8WmMAiWeZQIueMpWAomfMHuE1Qg/mhVEMOq3uzG5jW7B2bzK9Rj0tSbIGiD89LeLLh3PCx0E0EzYwmttGB86E6r2gdPAgb/44/9Ym53RGEdVaAb8y4Vas2F/VxynaRbL6bqJvh/UUu4jvFrNf4/rvSk4qknJP3vRou6CSy7sjkuqHZUtbYdUTOlUl0qnIVJtWa3NB3bE2U0TwyyU2+Wa8KP1Ap9WPAWI0akdw1L5gVQdS2GxI218nZhU5YuMQSA4ZT1dWJiNk84uiRnFgUwaEj2KafCHhtirRiLxOw6rQ81WD446qGZ7dM08JOcdUCBmQyt3aPGKMve0nmYFazwUcNBHb6bvMIgPkqQfNoiUjBbsS8teIm4jILQN2tO+TVJj3L6LexPjxKcCUUyGNetDrph7Seg1NCe+Dww3oF5oNKFnGtydd32zu/+hB7pbbhFCukTjW+ZMU9NDVeeqnma6qnT5PLG7Rx57QiXhm7Qmh9yilnif/RITKNcP8MCmBOEy0kUql96go6i5TLdO3IjnjfYMZhTSSH0RH0OAIgSTPhYBPJJxYIz4VAg558UB1mA16G+sKwsbrswWD9ellJsPnJ7k+Ye/XgTJRWvhBOP5i1ZxSYr0OLcyw5rKs6M8jHkMWxYR2nJ33CCbSikCmzUkeJikxCEx5jlLFneXXX15d1hxCCBoqitBiSxpmmRA41SAioyD9GSGjmAALOjY+BYmBCNxKu0jRWK0bvmuGanFTJAxX4ozmfvDj3LFKUEwLfgxGolI+jFfBV8Dk2o/v8UgGRi8Q6+pKlVFdckOP2oG8ppU8K2ZdkZbTf+JjZUKzlLapORXNbhHwvJ5UEwzTrO7Y3JkfRLjaMe3X2FhWZBqbVJfMid9qo1y8Z5Q7iE/yK/rQAhHzDRcdoQTqVEnm6mGCcSkMxWk0eth5vTZ6pv9avfR//oRZ8/ccuvrxEhaV5lrtMya5t5356iJ+zn+zhMe074nycK6OSeCNgTRjBq4nKVrJROu5Cxtx32ARKLRsYIcz6u9a/4zzO2k37J80mQ+x7QJVuvj7fG66/jE1/SXfSjRoeODelBibmROawO6ymfe+b4PZf2bqfapjyhXDUnKYolpUJ3uJFIbbWiUzXP0FhUbDspFxXQIV5bJo4s5Sbd+30CIArufkx/S8CCuGvB6vjrjX371FQIHFOw8LuiT5fAdIZX5nhYCpqHQC2KzvVptfKKXk2KiA7ZWSWggCN+d8LHv5aAaQnU2r/wkMnwbGKCvwhjEefjBlMJn2r1jj51wmGL71l32O0gWdEKrGATBYv1W/pvhZ+JCMKB9qjBxGQcxJVmIStq0xqo1a4QdiCDJl30EKJzBmvirVkM4z6XtbQ0kEbLlCob4kiAZYeIF9XFcd1SmEX4CJo17oxHL0lpD8GAV2P0qgCVkZw2OjwNgQ6fUqWrJRboUCO/nPvcX3eMaAsa80Guvu1rHkQ+iN8ZDC+Uvcw7Kwdk/IgPRJJpEwSQ/nz/rlbiWrBz3q04cJcInJmuSVuOzcg/82VrcOqDtaw2NtJhNqlhLq3P/tlzyt818zLtaH5ezsHakilnjJe3GoQfCDjrvT77nA1nJno/zn3/NBxsUKkUmMXNCfCXYd8NEY9IeLNdGqEoTAbZ+bZR5u1AK9ruZEqRIDJFtIJWKnzNdDfGuvf5aTR076WlctkUnYBcneOdEQm7XNICtiqmiH9+0bg4/jHQVtGPbYDQOXR8da4k0TXO7MLcH+Q4edv7SLjXmo/0U0mXDurXd17/29e68c8/tlixaKqY50B1V19EhoVycC1AhUqvQFwuSpgmg6ZiLBlR4Uto5kf4IFDvDvo7inCJpr6cNhyLyHsGHnZwpEOO7QIvA1xYu5SwbgSoi4bCODdlUbSBvmCgxrIKjGZmOJeMscMXkHMshHoagYq2T72Ui1XseT68s5NEi+rvuvKf7+je+aWj78isu6y666AJpBElp0c8A50EA6FhtLhBCzDlwlR+IYPYIdl9zHHFaIbemg+xx1q20BceEwQtRYy+ZYoC/BeKYyXFZv9a9xgYTwszauGmf/Mbk9y6wPwhQzDMJd+BujuXNsuscDuDnp997GuP82X9RWYF8m0HBwnRy8XSqSpnwxrFv+tsXEvI4A6kIJ4Y47ah5k3IjaelDPXnV/GiTj+nCpivH6GoxzmjBjYPFOCfHYo4lXZ7BT5Yu5SDbBqXgKMvj/6MlI+CSGoPzzq0y5frQgcNO9TBCJTOL2g1SVEjTyPCsgAq0g6Wb55f/5uvqWDOz+2dq0TRBdvgh2eM47JZGoI5mmkpZ8dmazudC2nWFQPvwe0MVXahrYs4xGtdYtNRPey2sRPJry0xojGNMDZSu0lLsv1VpuoGNksyxAHItFmT2keOQJ0AZv49Rk4yd54z0H6BYLqFsPEs0QsxmYG26Cs1RY/qn5OR/8hOfdnNz+jBcc81V3bkrlsla0QxUHcpQA/6RjZEIFzvkek7bYQATVoXx7BkrkvLn3thEltXrc5rgJvwhEw9ycBa4/gZBY49dxQnN+VzRHDaPeQ2LgN0qweFzWRZFwjlVqDBn2vECgrBQJ6VyAW8c39Hn3vkLvx7Kaxrnv2laAakJwMsEm5pV4M2FIJwKjwpk1RM9bvGettW9Gy0fp5E2F4tKtrahXwFFSbpzLoTx5tfdeEM3VuclnwgZIy/HDinMO+DodG7aKeC6CYieANigWtPiaJ5Q1i3+Bczhm3Sy5nEnp7o1Kmn4ZR4ENWFB01wCYgRBxG5+WC1w71KzPITiD7zpNrWhvaw7LK0zJO2U46a/sp31BuzHrqxHX4uYccosa+uQKtho7KxrhEweZzKOL9BKvzK0iwGaEGq9xdocSyexFuM0K6Ed3sxkzRGH2VeC70mvCBiH1COI2to9QIlb3JpxcnkgaMw7Xa0OQ3/+2c9327ZodIi0D9L8Cmmciy9ZpTVSkFLHHoOGJqIVUyHmk47Dfk4WfH1II00we9EW1O0MF4KYhLm++EL9OA+ahEJGoPXmHpB9gNBM4JJL7U1Y4Kjcc61wLiOIY2Mc1g6azy1GC2GyG0EEaTQYleYmWBQ//fO/NpJxfv9D/6ft12S65kxWlIaCk6/DhsMw4Pac2N1IGgXwfk9CRFq2h+1JLSTjBiEbFsrZtPruOKnqG26+WXbztAwN0iecWkg1Khg6hG4mGJRDvs8OOWbVMTEEow0PHRpKvKlMSkg38ZsKCkIEWBzsn1U/WxLCTVf7qGI0yle++rXuuZfWuLTh7IXzu3/y1rcKOZooVGyvmFPs7HyopMiEJ8p0Ksle1Wm5c6iE7IphfFXLY1+yJQ+2NbJmGcGEfa2VGh2IIBBqizO0VJeMWsEsTZJp5IFFbVFNBYHrvUhg1E+yIRx/NYKZpMgQHqYcwdMJ7qtMsBbCfOb5Z7uvfP0bahesAV/yc0iI5Hou0hS7K664VN9jLIviPvYPZO5xCTCNNbOSPWUKYV4NybI5LJSRYCb0YL/OHJDgJffkuFjto3fNvgu+d4ra2DNPmnAxX79HtsER/xTAVOvBunC97ZrROLRfJmhs8w8No2uArqC3iQoaTxSogZkc8Xay+6n3nsY4f/Th94VpkJTmvvaIimqmUWzRQIWZV5IYzms9nDBZjxbnSRAxMRT31lIM4Oprrnbz7/2KeRyhi444fq+aj+/es9Ntfo5Kk1jdsxHVVMHj9AxJp5d1u+4QZEXhe0xtQyHMAiM6MwIpxWaFXsEX/uqv/6Z7ee0GmReqQZKWuvSSi7rb3nCLaumGukHBzSeqPVFjtmY6cYtZg5EaZ5js6K8D5xyupHrrk/T74evVfx6QoWUD22Y3EJEfIz/28TC/ilkww/h7GLPwvYYwOSbFXlvUNlM4TjW+B/EyGuJPkUbh8cILL3bf+va3uqefe05AjqwGMRUZ0aTloBOWLDmnu+mGa/U6AkPIF1SEeWNzKozIuamFCtFjOai3GyXYEtixZ9JzAilPln7WNJndPKUKNDB6src90hEASz4V6VY8Ql/5yVLEPEN7wYyYeSSc4vcirChJYK+tkBEaMBHWkegO04/cwpZ8Cl391OmdPD+nepzW2bBffRbMFMYZ8XC3lCA3wyXq6cwznHFyU1GIIZAQMBnRs+epkE3vUTNh5MUFWzLHGIducyVTgI2S8c9NIFLOzY1zw71OKEgHSw4aNJQf4Q3oM457thkPjpRHno9Xtu9dd9/bPfjwozJdlICoz7B5r3/dDd3FF6wUSKDBvWhEzDWXWuR4TWj4d+qh/+cPegH4lmKG9ZiDJyP+zh+RSUHNfA8GBEg/ChoVNCwSM1oE5qnYSDFKY7isXf+nzzRBjGyoOS1/UjdtxjRd51gxzEtimIfVZOMZzyIazYhL9gHLQ9oClPKoBMvZZ8/v3nDrTbJadF0gYxzcfSAyccLXxv5XKboreoWkouI4Dn5sOy70F4YP/TXXvF17GqvL96hSAXxam7MhsvLlTDn+iRVCEDeoIOlOME3MsCQX15eDthLD0zq4sFGlH7kWG+jdz/z8B3Oa5uN85mO/FhtRF4TpE52Tizm9itPtYV+DPE4nG2xcn6T+H5lSRGMqoRw5XWPIWwPfn6SgWuuySDNCw4c2HSJJkWAnFHC0CamFwFZm0dnAmE+oVS9VXwvYGc8yxi9LA4z4IEk2HTtuQAG6p7q7NJ/yCNC3Pj+Eulbju9ffdH13oUZvgL8er64prt/waXI+l+aaIV5b++ZNrq8xDgtx5iL6JYT28OOYFvLPVwwwUClARqBYpWKcZq41dC3Fe+kXB01lR2Ly+AcTBb+HtBty0eieqe9sVJfS+0mRUTsnArijRklSkyPm7paphWpZI0NDhzSAd273uptv6ObMmmIQZTQADhaFAQi0ZRMC0Qo2ybXnrqHSj9ExaYIWc4vVU/llmFz6vnuqAVAZIQ0AxSKmeUeW0/YSpGLzMMI6wdx0NSJdiLIIg1eaoO1uru6XUVSKuVulJgZxyKCp88Ab7/yFD4WaG+N84qP/wafO6XiDs5fUO21/I/HPZJ1/kHF8UXE8rQ1K47iXAM62mMIThnW6SZOmZCHYZPKHRKAOTJa2ITMYG9Tws14HQnQ1YJkCTUI75WaY+RQJH6QrjIM05DmEDKo0oXtR/s1Xv3Fnt1cp+iAErldX4HPywJjulpuv6y6UHY9LSrYAla5uquF0jL458ZqMU0ybZQzjvBbT8G7T7iOOA+M0WJ5tKdOsjbhwdLwYp2VoGIUsAneEnD1rUp/F1XNAFw+HEtOw7mQBbNfkubvuvrt7+JFHlQ2hIb0SKBAze9Z8DIjMZQhIZh17UKUgs2ZO7a6/5go10T/LxHtSRE63nokgYOOLqkoY2MzWvdoqIN1FphK5chPFOO4CiqAULWT2ZrQO2h9AiFhP3IMwRaHNIygUcmuxIcAsVxywsmg/OvBIyPpeSHA14wRDtGlrbVpaG//P1kXCAVzOz/7i6Yzz+788Qo2becwcDZ9pf7drbIqwf83/EOO0YzWNE7MjlZONcShhps4FhwxR7swL/lXiZNL6M6IC1GMMyF+ZStwwzOPMYKZ+uc6FrvU1spy7sHDq59Sl4Tl4DXa+iEcLtnr1xu6rX7+z26PhRwqhGmTANDsuCH1A+VdXXH6RZtdcqhT8CYaoDRa0iQwGDUrW8L3hGuM0xjlNDo3weUwmr6G1kqEdLdGERgsEt1LwBAljrvHD364X8npX/hpolN+LaQRQMU1DvgACvv3Qt9QQ/Y5us1KGWPsxyik7RV8B1geiCrbrv504SqBSfx89clClAuM0Re4qzU1daC1sZ13rO0mzb+CF1vW/55tBoI67pQk8xxlPCn/L6Mjm6jpjPXjwMsV3xFfq0UId7XePMssl4HsGhjgCWeu6Ll1W2v7iL5XmGV7l6RE14TxzAD+9UnBdz7ve9xs+TV/jiHGaem+EnaBb357wwpUt8VoWSQKU0UQOSg5zlhNQSo/kMFJBiNY6pzQ8VcOjJPU9o54bBpEyESUBD7MIaYG2ABrGDo2fkgd2Ln21sP2Bqykv6HWzsT8Vn8TXZq0XP8j5apRAa4XXb9zS/f0dd3c79qg5CAxl8ICsa5IOU4m6YsXi7uqrrurOUoN1/ODjgtfbeEObutZiyX2zOeET9s/dYJdmGtTbPWbJJg+34fowTRxjgABQp/gN7af97T2yrRKpS7aGfVFMXojCQdwANAiaaRqku1kZ2XfLv3tcM0IZjowTjhWAuaqomM9psTmMcZI4a5dF64hWHiVw4BrNE1oUraBbIKfPkX3xndOQ9Br+DOtBSMLfxz8xiJA5Rb1MadbA+0saThA1DhBgJ+szPE7YIwSutOd4x2xr7caaiW7bhxQyo4hhDGJJrnCu7I8cD3oH/U3NEMTyrvf/x7zTTLVPfuRX+hqnzDDUW2OUMGGYIq12sjnOjsrLUXGQPQvum67Rclo5HLlTCibZwa/jJONUeWDEZLRhkxV4CgAAsen7rsRElcasIksZ88J+io6RwUpBYTgkUgQCYpPiDAYG5yZ8OYVaxVxL48MEh5HCY7rV6zZ0f//Ne7pdCprK6o1f5L0LtMrieXy4NM4yoUiXrLqgO1sMRLCMmn9vqgOladnU/KkGBFjp1TUMZ5zGPNaxZVI2QhjuX5oRqOkR47ReZqczTnPCbWljyji9JATigGdJVDTAth3bpV22dt9+5PFu8+ZNYhg5zjAN12lzKEyYfMV833Go0jruKsp5VFo9aYIYR3NKz1uxxMnBrnMqBMz+CUO39HH2B21txnEVb/r4NcZkqkiYUtcNfZhxmoAMvNwvF+kH2IOchaEc/mgpGvifZaq1NW3II/VACHOmuQGIhHGS0tXbHx8yDSmhg3f90mswTjtp0zghujzaa/6j+Cap4JGIDkhBhJgputLWdsfwJg6oXmMmTkO/2jxP7nXI3RaPOZ0jrMeGkIOWVG7H6x0TaenysXeDng3TiGbINFN303BiARU89OKZCuPjcN4wDuxATts4QdFrZard1e06qFw0mSj2xYpxYlTHn3HvAl3b1CkDGq67pLvkwgs0Kl6TpsUwx+WrnbKpWI1DrIFgmNLe3sT+ownH7HmYtZd2gxDqSU8IVPckwqc4jdSY4cwTUCBCjK8kjhN4GUJwMqUIgOyQDRs3di+8+FL3yprV3S6VOxxVsIVZnDAV+2Q9SRKlg95tXlAO7K23xtJ74RszzkT5Ma+76bpuxfJFFhxoqb5G8AJ47ZI4nL56iSch/8Oc3AMtpNxSivIP1tsAVeU81glbYDnatU+fLY7IK80v8X6zHgRT7etlTbiP0apEZn+xYDzancAqNUT4fU0bQDE6gLPndf3/x/tPM9XQON46bqaYoXUAOf31xo0wDmgWJ8JZdscbxwRC/o2xuL1mHrCAaBfPzPRFKTUG6Fm+zHTFDPxN7w7EWaieNUQILotKFsLIAUK50ZCkkz29SNxwS8aMErO2YSNEFJnDQ/1JatNXr9vY/d3f3yGNMyjGEUoH2RDBc2q9Oa93jgTroommi+HJ01p1/rnddNKVIAySRg1dx6kMiFC+DzQ4nHva7hf6Z4kf6u8xjt1r0ClKumEcmRYIJDfIAFmjJspaotA+awhAA+DVCSoU1FTtF1/RJO2Xu3Xr1nX7lBHhrqxyyJ3cq9tpaU1hnFSGsqYezFXEZs1Q9OF99R4e6aZqstttt96s8fbzvU7WhP5sEbf9RRp/pAAvU7KTxc4xXB6t+2FuUl7nPvl+UFDvbQkFngb+99X0tODwmuAwjleyDI1oq2jgaDgXFsI4oHs63sAA/ljLmu9tSgkzJPhxMc5pfdWGM07vK8Ns7R7+326KmxdyAgME2j3ZH/1hSRL7u9dpRJLYga8a5cE5YCaY84gIDMIlANtPkITKy56F2FkkLaybguOQVueSfqAsV51LjnbIksbca4vdzLTGOKZ/EQaSZsPGrd2Xv/KNbpt8nJPUxJM8UloqYwOjNdL72erV5yT4hqM7a8bUbrE0zyUXX6hxiwss5ai/iYaKuZnMg96F+n77Pk3zZwAsYByuLa+FcRK3gXHG0zuM7GIkpH0X/LQIDe6JkAEaZ5/y89asW6vA5fPd6jVrHdgjC8CImleI8udq9m4a57WWFBqzzK/aPLM47D2PnCIoPajJcTO6N7/p1m6+anHChfqk3u/5zegOd90JnDwik1vvea4nZpyQuFRdFlKqmTfNV81SjJQ4ZvbSXiOEkQVt//p7NI1VTvjClbkqOOQOyiWgULIJiwiI0JFpxiaLTLX3n1YB2nycRtDm12GMY9zb2HjKgkFVXBcPAevCgR0zbiE3ZqbgguTXOGGz7H6/Vw6s/ZeSQkShU54Qh7ARZQjd++mM6mOK4SDNCVy5CMvJqP3F7Nm5sovDOMnOfW3GCWOCqkF8W7bt7r74t1/rtu5Sio0IijZQVjQm4tYqCA2izddoEk+1tjREw8V5RElOmzK+O1dVreedd243a9YMDflVny8gXYJtRuLQpFlf68m6/hYgbiaRoWtWhP0rEwPwhfseUP81N96jY6r+JsbCvrAWe/bslyn2sno0P99t3LS526NiOuqYgqTRDw7zK/qCMgZ+92Bwr1rfBBrJNFxHzBj7Pd4bCU9lACwRDH37m2/rpk+VBivQxoRcdOP8M9bQ9TVVXVkClutp7WyTTMsVYHkgLdFMcRlCyGGBZl847wzGKRI4XZOXS9n4xkKCeBVCx/GkWvtYItTxDAMffIvRWi3h+d2/dFohW2Mcm1pFcr7AMru4UpjB9dnSEOSVYaaBZOX1mqcY/RnmUVo60jSSJqXWrWmCUyZ0DO6YLGTs9qhQLjSMM9yHCQvg9EWq8l4rOBrG38WUnD3gxP+McdJlBsbBBBqnmpuh7otf/mq3fssOARKkFnH9Tfqnf7Vtfl9i0j4SsSZPKlnZ/A3zwE+TJ49RJeR0Db+a2y1SWfFUBd/mql+2HXAjhbkP+4NFDkHA2iMxn/SgY2W0M86KVo82ZTpMVa4YeYNMe6BMe5tGsD8rzbJOIMfateu7A5oY531w6UDzloY1uwAAAzdJREFUI6rHsxMpOVO0asXdfY4+47Sr6mucPiqY6wzjHOxWrVzR/cAbbxVB8mLTqpnel957NZawhGDriZBaGem95uPYtA3jxMxIvprvfhjjJFxRGo0dgHmsD0c+hjOONabOYwTNCG1TDllx+9MtL9NmYdBXTpQ9Otm951c+nJ1qqNqnFABtmbW9FI3yd1pXRbefxfGV1IShHGUeJgIyQqOvqQjacVIIjvmdTuEf9sC+5RhOI4HbnXuWJuunM04shpKSEBuLa/SkSaMyKdrHyjaOJCkGsTQB8YskyXt5YOocHjrZfeHLf9etXr9ZSaZElfEZQJK4nJhqvgIEH4vc0zi8nvdaQ0PWBylf+ZnSDLSBHejOkQm3WBWRSxcvVjumKYZkM84jmrWVLDQNb5PHAcjEYjwOnkRFCS3iSK9u3SJkbJuueb1GvG9xDVF6khF7yVxOuvrYvncMKEFLEC0zgfcISdvYFYqJNqkb6kn3trQ9yWjG0Z6pycqVl1/S3fq6G+U3JLqfmwm6yGM8HFUmPcRLwLNpUQKdLq5D8Ngk+kcwTlFeK0Rr9DBSV45koqCMtMZKo5Y+7cSycNgBxim15UBuHbAhpO/9D797JuPY1CoJGFQsi4dZ1syq9n5jGmxoFgXHvkeFbAkSRHY22cyHJPmMauCE2uzID44+pgZmBkRIy6NWQgAy1TRCu31rpNrg5hcMNye9seYwtEil3lhgnG6ulQSJBed7JKiIlvmypj8/+ewLWrDxAixiyvj7pR28qdyD16nO1cw131tDgGIo8miWZPNxp4iJZs2e1c1WXf5UlRdPV2b42fKNiNxTW9JMiDaR4LBiRUeG0PSZmHBUqUD0Ndi0YVO3URO5B5VP1R7EeDyoymoYcIElC+O4X4Jn0hTjGIwI49iXaotRwjD71O6hRIxVX+7M6JToZIz8kDeqbPriVedL2QhVDISpT6DHYoEELECQAC9TjYuFkfdYM6pP3SfCyqUYx9cRjR5BksPx6A1yKAFaimwkp5zxF6ADva7DtD3GIeGz6B34uxGyX3M/uUDd0NwZjPP/ccbvv/39Ffj+CgxbgZ6p9v1V+f4KfH8F/vEr8D8AUvB8P0b1iyY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4" name="AutoShape 20" descr="data:image/png;base64,iVBORw0KGgoAAAANSUhEUgAAAbEAAAD2CAYAAABY+rnRAAAgAElEQVR4Xuy9B5ek53UeeCvn0Ll7ejJmMBgAQ5ACKYsERcqipLPc1VlbcVfnWOIey16fs97/s+esLJkKFCWZa9ESSQUzCBRBEIEkCIAUwgCTe6Zz7spV+zz3vu8Xqqt6ekCQNn1QQE13V/i+N97nhufeNzHAQ957vDcC743AeyPw3gi8NwI/gSOQeA/EfgJn7b0mvzcC743AeyPw3gjoCAQg9u3vvRwfkgTeTCTxxC/uob8n+XdCaL8N+gP87Pt39fXhB68Rfn8gSekH1+T1aAj6n6OMQr4WNRX5WW2B+24P7yYSaEN/T775zS/Ll7/8Jbl965asb2xJ46CF6+PTgxSancL38HOQ1p+C13tdkWazKb1eXzqdtvT61rYBfpp9yrZb+6PjcHjtoA3JgaQT6F8qJalkUlLplNTrVanWinLixIxMTNYlnUprW/qDvLT7WdnrZGV9Lykru33Za6XkoNOXVqcj0uliYlr4uS/J9pZUUnty5UJRnriclqn6qpSy25JL9STZHcjBwUAa+2nZ3EzJqzd25Huv78tGoyz9fhojg3ax7WgPGoXf8EoCI4Ynf4/NrU4oF4TNZwLznMtmJZ3mdXoYm44k8MQH9Jp9jFGn25FcOiPlQlpmp/LyU+9bkF/6xBX5wAdOSq3SlXyuJZlUA2Pexe2z0jpoy87uvqQyWcmVy9LupWR7tyvr6w259tay7G7sSzaTklwGbUg2pJ/Yx2f2pNVvyW67Kxv7GKudqtzdmJPljUW5u1KXrd06xrIm/XRJ8pM1mV5YkPrMvOxjchvdrpQmapLN5aSLMd3a2ZHNjU052N9nDySJcbE1jeHJoL/5lNTqBZkoF6ReyMgE+lXPYpwPViTTWJWpQlK6jQ0p5gYyM1GRSjEvG2vr8vWn/0G++53vysEe1lsiK7/xW5+S3/ndfydJrIFyKS8zU2hDBmsCeyHF+x3eJjbmuiEPry57xa1zNte1O6nzyZ7Y+/bUWdZf+XrSr193WV7f759xdxr7ul1Wulgr23v7mDus0URO78JupcY2Pr7WQpnh+2UypYsG637FXfr9rsoWW6PYs8NyaEwjuVYFT51WzCvlTxJrWf9D+3KZtBQxbxnMjc0D1oEbc/6ZVPkyZoIi9+QYq7zC/11cg79SfnBf6D7iNXBfP53afv3D+qr/U/bpX/ycXauH1/rot42DPaIy9IHnzH+Bl+eaoDzlPdDOrso5jHGf8hGSeWBj59eRLlWMIWUAZZofFj8+iYGuQL1Wr9fTnzp72vRo+8PfeR/FFZ2P6GfsXqM2B9uoOAC8CbqDvydrBRsfb4l999VXR4xPfDL9FrGbowP6gns1mKD4ZeITwE5i0XChuKdeQRdDHKyiV+HARx82RlwUGEAONIRyv7snL77wdfnbv/sruX79mmxv70oTQtPWVEInSbd0Io1/CWZoSS8JEGtLt9vDsyNdTIROglucNqA26Pd7cKOkuJEBVBlslEIRgrBekSkIsEk8MxDOnGgKIEnmpJcoSFOKstPOy72tgWxCrrZ6aekByHrNDgCqIenejiTa65Lrb8l8tSGPnU3LlcsAxWliEgQmwHdnryd311vy5vUdef3mvtxZ68tuK6P95sMLvDTAhsCqG0uFTVQBcUtHQcze4/BmADZZAhkEvIIbUd8Bo24CjhcWfibZk0K2KxcvVOU3f+Nj8viVk1Kq9KVU7EPQZyQDxaF10JG333xbtjbXZWFxWk6cnZNcKSt9SJBuLyG72y25deOOrK+u4O8DbLC2dCDI2p2etLoA+FZPNnZ6srxZxHhNy+rWnCytVAGKdWl2y3LQBcBgXjPFskzOn5D6/IJ0MNctbLQ+hGAP12m3O9JoQ2lBm6lscJ4yWQhI6BbJNDZvsoMN25daOSeL05MyXy/KwkRWptNtSQPEGqu3pL2/CoDOSBVAR6XlxrUb8tWvfQUg/BaAkkIsK78OEPs//s9/r+M3USlJHYpMiusDC+SolaQCbSyIYe8kOam4RgTE/A7suzkdXqfDd/Qgdr/1PPJ97BkKKCw72T9oYj72MZbYS8mMgUZM3Yxe4XCnvABToe8ePQVejoIJV0hVfSfBCYo8/HdHKpZOQTMA4/q38bIHlegB5jwl+TyADGtAPxcDMX7s/iAWKgxQhnEB7u1WC4owkDiZ5HWhNFMgcD+hIQoC1hsFEt1HBJBA8eBLBASnemLd+kfYfrvc0Y9xbUcb1egw0OFPAibHOYl7USYOsC8GUDg5IGmMTRoyi/dO4XeT1/7OisA6lh7QeE2VCZClHciJHibT5scMFT54LV27NCJ+FCD20qvfHzk2vL1vu2EWBoATohMdHTBOmF8q4aXiC81ALGpNecsnDlSR6+o6cItZpz7+sPUGXah7IC9951n54hf/Uq6+/Zbs7uxKCwDVJ8qp2sPt7ECMVhlBDJZMs9nCwHf1SYss9tCFdBxLzCYorZOUUsFfr9ekWi1JCQIxm4Mg7RuAZTIZLI4sFNiSdNNV2R9UYI2lYGWkYIXlpdfG3m3RCtuRVGdTsr0tqeV35fREXy6fysjFM7h2+QDjAAECobmy2ZTXb20BxJpya7kn282ENDsU3PawTWwCmwBLdccrI1zAoeZoGiEfKmzZHxXyGclDE8tg0Q4wRroB3CYwKxpCIdlF3xuycCIjv/IvPypPfvAivtfB6308E7J6Z0O+//LrsrS0JOVySt6P9x9+7IxMzBeA531scGwgWGU33r4lV994HVbxgYJtH23tdNGfZhJCsyubex1Z3S7J3a06fk7J0r2ybG6VZfcgJwcN9rmI69UkV5+S+uKidFJZ2Qf4taFpDjD+Kq1gkSaz2JiYhzwUjXIFVivWTxcqBcQQbtuWMoCXIHZmvi6ztYTUBnuS21+R9vodGbR3ZKKWlUopJ+2Dhrz03e/K17/+tGxvbumeaHfT8mv/+6fkX//b/1vyhbLMwmIrFqk4OaF6hHy8H4hBZXZzakJFRTu3ogpKVUviy1f/GrqhfXTUO0M7a8SfDsS6EFAHDYDY7gEEIwWdWUpHgVjc+qJSaa1Q4HLKsNoAuqHd6qWQV3kPwaceINdu991xIJakt4DWl237CIhxuHBtKmhY0wVY6AQ0ilUdSpPNx3p4gd6FzDiAckQFqQMvCq2TNNaW7TUOtrU9BDFvDVEWQiY4ZTyYO5V1+E4ExKJzaPc9CmRHq0m07ihjPYApiLl9zP7bGAzQblpe6APGJ0k54AcxOioOhBXE/EDgJy2lHvYZx6QL2Up5qnLdye+UeoNoFPyIQOy7QyBmXYoPl59fs/jjKBvCzBC0RawYIj1BTDFFFRSbDHMZhqsnas5rG/yidW2yDWGt09+oQUB7f/V7L8pffeE/y9Wrb8gOQQwuKAUxp1mphgQtQDdcP6mD3G5De8LnuACHLT5unuOAmLcqCWJ0GWZzBLGq5Ao5LAQsnF4DTehLLleAQCtKHq60XKkuvUwNbq+SrO6lZaeRweTDMmnj8y18Hm7EdH9bTk1n5NKZvJyuN6Wagysrsy3ZxC5635TtrYa8cW1H/ulaV5bXRPYg+1voLgXDQDexAVgSi4dAYRqd3wBmnnNxcyjV1cXP4ZnPw90H8FLNCas6iwWdJ6jA5drGWPWgaXlXD125Kbg206m21GoDufLoKTl1egLXbkoXYNzYa8qNq6uydGcfmqnIFKzIJ3/6hDz1cx+Qs4/MSTrXw7jkYKn15OXvvio3blxXtx6tP45jMlmQ/YbIyvq2rG4cyE6zBvdrTdZ2JuTG7YzcuZ3AOMDl2c5JqjovudqCpDC2MydPQzloyF4b/QOY6QNzAfUbFin6BoBO4vcM7mEmNDZwFjYbLLES3IUTAJ4Tk3mZrsJtkT6QItyIyYNNKWW6aonh67K+vCzf+uY35fuvvqxCrA+LstVJya/82m/Lp37330OBqcnCFNZBLhQ6vNU4GXR8EDM3KB3kRzkJbJeMl8rejXYsqa0b1eyGDvbNLgB8G+PbV1c9LDEqS0dYYnEQC/e0rlV3XVoGulcdWOsao5x4EBBTNzF2rQ60CdkQ7DDHEYuVMpVuxawqeFhzDAVQyRsesqE5o7XEPdCn/IDcaDTgTYDQViuDrmndR2nak/offzcXmlMfVemgFUOvlI1+xLOmC8QDq5ePfo68dTN+zg6DWODyowHirDG1yNTyQrtt+WPtmwJOgLdxG5LLBCo3ODY3IYix73ZN9toGjC78FuSrlzEqf2hAqGUddyfqGOiCPAzQx3Ynfuf7cUtMtWxt8OGbRa1tauU60Aom1oCoNmNuPK5N/UQwkdFJCN137tVIP4JJC2SvczVwedCawmV79J8DxF5/7WX5q7/+vLzxxmuwxHak2YKLEOZ9n5tATXpMjvOPE8762EHtFlxWBDJYGVy9MU0sAmLWB24wG2YdGfwTukY9EADEAAD0uyeh0STgahM8adUUS2VYIjUp1CYlV52WbqIs67tpubcJu4ouQOjWKYBuBlZlorUm05W2fPDxOTk/hzFuvCWJ7h0A2L5koMHtw+V4/faO/OBNuOGWBe422KP0wHB9sI/YSLoQ6T5UjYtalbWRwGSbx9wLjJkxVkMALgB4y3CVFehugcXIDUkrLouffYxTY/8A42XWq7m1GAeExQUgywDIMkmYkgNYNdjUDKHRqOziJa8RpYEZZ8+l5OOfeEwefeKcVCeKGJeSXH3zunzxr78uFQDExUsLuCecg2nEMPJlxGBycm9tV27f25K1rYys7VVkbbsqV6/15PZtaH0duGtLJ2TqxEPS7JfgoizKzMIpjdu0sEDyhbwk6M7FBurgyZ/QYWDpEeAwXLQ48+gjYl6ZFECqmJDZMmJ96ZbMV0ROlgdS7EJ56O4D4HqI9RHQW3L75g157rnn8POmtGH1d1rQypsD+ZVf/x35VwCxcrUuc5MVKAShKwY24Vh1X+MEI1xZGtZVR5uLVzKcoyBGz4IuTDfAh0XbUYbFUfr8SCGp+20ANy9ADJrFNhSUAUCM/lhVmMb5KhWohlripLZaB05wBTEPBTGuTdXbzSo5JBNCIIy2Vdej8z5orNztV9u0dIFx4zqZpYLYPENU9OhezGVzKsyjN6Qop3Xh3YCUFxTOCszcV9iRBr5ET2uXCWxrmYUjwjVgY0HwoBci9PSEQBYFMRd786JRP/RgM8d200Kii88AwftpFN7oSNS+q4uVAEZAUvHAzzO+GL1n2J4o0EatYusdv24gT9lqbmO6oykzMF46LvF+jANo316/PtTowfNQTOzbwzEx11kz+wME8UMZWTccCOs0BSW1DQJq0Dz3S4DpuocNwQE9poIEC9zupQDhFp91zG0AbhIGHzmwDCriST9vFz64LkgQb7/9hvzt335BXvn+y7KzvQ23GoQtXG7EpwQEtFojtMUoyBnIxMC2AQYkd2hQks0BiKglyGbh2oG1yFY4QI5ahlyEFgy2NvIe6oaDtq9WMwEsD1ADgFXKE2qBVaYWJV2eki2SOtYR69lNgNShepnkca1cf1dSzVvyyKLIBx+p4PerQIMbUi12JA9XGF1Wy5t9eekHm/L62z1YG7aH+hwr7h1qg7Bk2K5AO1LApZboiCd0q0FbpZWVxaal/5tEjjLaWYB1UimDKIFFrdoZLSIMTmN/T/YRazw4OFD/P4UF75fEWknDdZgEGaWPWF6v19L5T+P+9NC2aQ3pRjKgrdfRrw+elw88+bgsnJwHKWVLvvLlZ+Tpp+/IGcT9/vknzsvMbBqfhcuUIi5dkPXtLtyH+7LXLMitFZHXrh3IzaWB7O4WJV04JRcufwSW1IwCe7OLWF6+hPYNpABiRQ2kGqAwrNS8HEDgdNEuNdAxN+CbSAr9K6G/dPvlERubnyzCAi7KRLopM5mG1GRXyokDKSAOmWYfsd44Frdu3JRvw514+9YdOdg+AJGoC2VkIP/yN35bfvvf/F9Sm5iUmUlYYlBzQ43b9NRRD/NAHH43ADEvFDHWpikbbYPAF1IIxlz83XiZIIbrdCEQd+BKVBBTgUTNKU7eOHy7EMTUENG+UHP3cTDdcPY1BzL6q/bNOj5a6MVf1y3APcnPY/4Javo9b0HoEJtMIYCpW40Lk3IFMkBJDHhGH5RdHQLAcKdUTDiL2FpoWBYJQSipyj08ePFP9fFonDQCYv6Duq2i6yCqXIevHyt0xzGmnEOsSjGX1pfriRJeMNZ0+RfzBG9PoLF7eCA6vCZtJJSkMTwm7ptGTnGgqTIaLnslf3CMGEONkwZt9MK5jo1/ALr2qneLHgaxV16JfI8zYbGPUY0cXkwexLxGSP6fLZMQtVWY+js4cGBANG5Hh5s4fg+/uH0wFMInADG6NyhYwHBDLOxLf/NX8tL3viO7eztw7TQxeVykttRoaaSALMaNMe2wCVOh3WjpQvYgptYjAYBxlGBhATS9EHGall7H5HhgmVHoqz+cr2EME7AmSrWK1KZnYBFMYb9XJFuek26yDHJCFy5AkhZSAkVeW1UA8OX6m5I4eF0emtyRJ84gJpNakXxqGwBjGt3qdkKu3u3Iq7DC7m5ggVAbhJXJeA9JLlQPVCnkNLJ9fOK9LEgM3rpSfzcXL14rwlLJYxGXECMqFRHHy0OA12p4HTEDxsMAwi0APUkX66trYOExFkJBapsigd8z6rIUwUfhPqOCQCsY8SigVgtuBbXMMMYtECs6UC7OnZ6T9125jLb35bWrb8n3v38bbDeRUjUhn/jFM3LlyjT6AGDA5/ebffmnN9YQ6wQEFaqyis+9dn0bbEOAVXFRzjz003LmwgflzlJLrl7fwnyiIdgwkgBRA32oTE3Cb5SVHr7bz1ekD22bjSWIZcBAzJcKYJFWpF7Jy1QtJ2cX6nJ6qiCTqX0pt1ck21yWfG8b8NfAGoEGDq1oF0oSQezq1esAsXuyurKJ9jQQH0nIr/5vvyO/9a//nVTrEzI/XZecuo506kyojtz47gNjQczINvopBTFe678NiHUwtpuYrP0GxgJszGHixdjuuTeiVpkKJJWJ7FwcxBSoHxjEbF0biPn17+QQ16sTnsbKs9e5lk3CG+ksLpNsb1NBHCV42XJaMn5O6a2JkmksluekYYRdR6XDyD7OO6TfMxlA2euBO1gVI0xqU27u9zCySAf70BRaAxYDe2wLtKGQy6hLNRB1bqFZqGb8HUx5H/XwFp+ZLp64RzYz3a70OJlbMf5tG7nDVzRLzMaQD2VwYs4OgdgLr4YgZi4K85+GU+A2EH84dpT1j//4WIvdyIOE+lzdR3zcy7ukbWHEtRtvduvExToYgpgtdAIOJxv31UWOYYHwX1q6LZ/5zB/Jcy88K40WBCAEbxsClOjP4aGGlU4h6OqXGRpB11gb5I4O2GtUxtRF6DQpNb11geI/kg/YXrxP60vdks5u9k3l9whidNfRfCfdl0JycnZW5k8/JB0QD/bgNmxJSZq9AqyvLO6bBoAlpNPuqV+6CEsg3VmR5N4P5AJA7KfOJUAyaEupAItxvymrmwDrOz15/c5AljZgoDFlAIJEdTe49UAtwO90jQJMsFayBQBVoQAABYkB8ThaW8YSgvtQ4wGwwDguJHBAuJeLANxyBYCJ2B2AjW5Fgvn29qasIQZESvlBA7EQ1bxpddszj+/TjaobIp3A2DdU+8OahZJB9ifGDtosAazVPIDlhvYBsTe2QXvfwRxg7LtKNR3I5StT8gu/9D6ZhjV0gM9eA0h845tX5fWr2AToHTANFhldqFkplk/K+Ud+BlbPednZp9uxB9o9GFJ7e7gxgoQMnsNdmcwUpJcrI242IYlSTRIAN3qBUnAj5uH6LYDMMQESzsJ0BbGwnJwEK3EWKQL13ppkG0uSRYyyCBJKlq5BjEcba2tnex+WYEPu3V2X62BWvvnWdbm7uiP/66//tvz6v/pduBMBYjMTqph4ELNYyFGP8F0vIkxYjQMxJ7DHXPIoIXQ/8Xf4fVjWmM8m4qLbmLd9uOITNGWVbXZI9jvBM3wV20MqFrxQDaTMuwViNt4GYgQfenBs3ElK42s+pmNkBEcNJ4hFLCffct3mep3RM6dEkqCbo0DM9TcCYma50vXJeFzIONV78HqBxu/6MgbEjppDL3MJYiTjcNy9O5H3IWM6j9QPemIIqP7h+/mughh3IuUBZQFk1iiuwdGWWAhiYy2x518J88R8vkfICuTAWhdVwDPOEtMVDLZCr6BHX12q+j1vXqpfmoPJTuk1w9nxrJVDG0IXIK02Z91pLgP/NDZgBtpMDhJ7e2tD/uAP/l/52j/8V2iJBxCA1Prpk3ULAQEZWhZ0c7EfftqokZGC3QKYMbZBgKQV6okezPchMNn9uTkMwHR8PA2YI4Dr0j3AjUAQo3FUhSvr5LmzUqwvqEvsoFsEa25SQawJWngT7LkWYin0V6dwrVIKDKfGLVkorsiHznXkwkIDeVg7yE+CwAQV/9bdA7jSerK0DUFOcE4V0A5EyWD5DEART8ESS2MHECQqJcbhQCYBINFNWCoUAVoAcceSVNcixi6NTUT6fTYDawwxKAJYCaBXwE/2Z3drWzbXV/XnHuJM7S4sVyXpAAghKTK4J6nqHFtqpe0W3bOWM9fHWLbheuz0SJwxycJ0hjas5FYbigZAjcIQ4UukGOC7sHIKpZT8/C++Xx5/3yNIl7gu333pdcS/1qCYQOmABU72ZaPFscuizxXJV08AMM7A4j0r/cwMcspSso929hp70tsB0lPTJrkjU5LE5Jxka7DyMC4JmI1pAFcN+WXVahHuWuSFVZJSBbOymtyXan9Hqt11KbbXZDLfkdMnphAPgwWHGGwfm5ECkFbmzhZy8zb35C2wK19/6448+eFfkE/+i9+SAuKfM1NwH+dcDJIL7gHYFPQ22N7BflK3mO1Bs8T4N13j9CwE2zMQRD/ML+OBz3K5DrBHtmCJtfBHgovcgZgJ5qigH3al2Z4JyAG0hHRPeVV5DIj5WLsKeDcGEVCJ3jMALXzOG0E+JEFli4QnE6AuLqbU8IgMcsI82guNhbsQyKhxHR7/WG5sBBzi42pCkB6SIJeNlrWPMw/ZWLFY/TEmV8eZlHf9SQvMXJ26fpgaQwusmIMCyzXEYY3KYfugi0yOvZs3Vg5/wCwx//D9NuYirUIzdbQtkfVydEwsBDHtzyhLbBSIxRrhzV1Vb8z6VuPXBy2dUy0ag1HICbSuMInO02uV/R59aIf8wo8MamSbqG1EsgTvjk2egWXF+FMeILa3vy1/8Z8+K5///Ofgs98OQQwCkoKAcTHmS2W4UBif0aTiBKwIxEQg4PvQFDbXt2AVgehBdxQXAO9DEOMT36NbQX3JeENZehEQU7cdhYouTLjGKkU5feEcLLF5Wd5qIp8L5kNmVqQwB4GdgzAGmw0xOZJLLECclCKo6pnuLXn0REc+dL4jk4W7yBtblYMdaP7rIrfvtuUtxILgiZQOFyAsjC6u0wGw9BNduAeT6EsKAhlxrQrcZJWqUokL6F+BOV90qZKJRYYeQVfHDv5wWFGk/pcRS6IFpjRh9Jna08b6mmxtrIPYQbcg/NqYfMZF2P8sLTq6MCGcdQPitRZctBQMTCdIMVcLQEVtN4P7K/2WbkXEzroD5m11ZBPxlR0wUw4Ado1OQ12rNTADp2bAQlzfgLUDYEcuUhLXa4ORsb9PMk4KQIj2DQogaQCcMgCY+lmZOvmY1OfOa/7SxsqSrLzxAxnswv9IQEgXJVGbgzU2BeusjHmAGxUs0jnE5RYAUCdmq7C2cPPWsqTbSCpvb8hkclemkfA8X8tIvQqiC/OQAOB9stMUxEivZnsSAPiWrG00ZO7Uo3L5/R+BK7Msc1MTSJGgtazb5X8IENvY2oO7Hi5lKoJQIk0O2GY+Foi5PaOKrX5tCMQ8gYXriZ6WdwhiXjCbS4+hCANNXQsBuSNu4gTxrAj4mIjysbXRCkNUlMUE86HruKupWUSFxAtzi60rk1jzCSOmmMq6IVk54s+oX8snIFNB0DgUx9iBFZV2ks5KkBFpdb06I8FdM+ABOKV93J3H62PmolLSmLsvr2EJ1vTMQPbSRaPrJbz6uwBiLwVXC2DEIZBpT/Z2YGo6V6ObXtMm1Ex3uQjDA+JYQKYpeaQfWkAOEIcHjVonXYB6L7r03IyqJUAiBS0sTPwAQvELX/pr+ZM/+UNU7FiFMIQ7EQLGklAxeri+gRg2HgkHsLwGGFEK9snJSQWyna0duEoAZAA402bQRi4qB2LK7FP2EkEQ1gWEuu8PNROf0Mdk58WTi3Li/DkwEJvy5q1VEDDgakMMJ1WahwAoQAhDCMIE6cEaU60MY5QDmWGyuC+PnxE5U1tCxY6r8IqtwYuckd21hNy+05IlpCTt4vNdJiHDwoBhowzNLFhzFSzMKjSsqSrdh4gHVSpSgjsthzFiP2m5Gp0eoOUotVm4EZkPlskyNkZWolFgueFp/jfBSNxHjLEPwNGFifljDJHxMFp8bEAPFERNlKS2RTYSOpQFKGbQPl6HoFipVnWuGK/c3t1CWgGEIVhuW3juwP24CzflHi1OABrCLWpvM8bOgHMuhxwwXK/FeBQqRXRAoGgDvLukY4KNOEiARgjlYOrM++XilaekUp9HAvKb8vZ3npM+LEiwOfC5PIJ2iI8Va/hZxM+C5GiFgQZfq+fl5AJdiVAAMjuoztGUk5WE1MEGzYE0lEs0oSyBpQhAIhWbeX9trKkW3NGNBly9IK+0YVHv7Q/Akrwk5x/9INZJARVWKjIJtifdNSpMf8ItMfaT6Q7qptf4kncl/vcDYqEvjjEuTyAwQa2Wn7qt4yDhpJt6dwI5FwhYdbsEHphh3fuwvAo/Ec1vOxqGvCeH8ozq7IODGL0jniGuycfco5TJgZLAXW3UeBK5ipAVFlqxsTnEdfghQWy4vxp/xFBCJCtrfPS4HR7d4ZjYWEvsWWz2CCb6OdXuK9R4q8R9yPyrzvmbsH0AACAASURBVL3mwM2GIzQlVb9STY0Poz+YiW+vBewa/YWT6D465HuOg5i/lC02o4Z7xp3IP/zDV+T3fv//kXurdyFkjHnYBlDQcqSVlIVQZa4YLYoehTIZM5jsKuJAM9PT2tfNjQ3NMyMFP+ihE0IUqCRHcMK1ygdyp1QDolal7s2k0nQnEQs5gVylHOj0b99eleVtCPpUFSC2gEDVFEAHsTEEgjqY0QF+KsMPYjsFZuJEvikn6gdSGrwpnd1rIBukZBrCdgkVOW4vNVGRg7EwA7EBLJ0ugRh9m5wqI4cpj2RolE6CFVhkfIrgRGsLbSJYaWyQwE8LljlttJYAWgSZjCZ/MskRS1srDjD46phU2CBd5kJRF8CotLVMFxQEgE/rgInXTCwPk6GpYRIM08w7ceBIQGWeXAOW2tb2BvK+1mV9c1uWYW3tYJ6aAKgDXOeArmDSmMmoUlM4Ywn2mAPqFG3k0hEwqAR0IJC6GEugEhZDTVL1c3LxAz8vJ04/ITfBGnwbJJ8+3My6cwZ0KVbxUVhhDsQSSHZOo8QU/1yczciVs0U5N9UGK3EPP/NShou2sb2GeOCS9ruGChzTU1NSwPdYtofB6gP4OUl02AGxY3O/B/fx++XSEx/FWsD3oUjMgaGYx/iOArFhVrrfaxx4vx0sMhvZnUod9+5EY9vaDnIuMttd+q8HGfs7vIoppaPFsV7FaHbhV6jQYJ1t7hxA0SC13ti0oevM79+IAHdsXr2ccyP6OJjGw51mHFoZvn2+7bxmSHdXRTYCLFHrLyYyVFFm3yNBD+eOHXaVRv+2XK4xIDYk5I+jiwQK+/1QT2fKyAu+QgYtJAVdN3b8hPdgRZZCbApJpLLiDjb/mhPmptJbIbqf8cwgFkaPy48TxNiqLtpEstdoEOPYhy5o388oiBlJxKy6Q8SObzz3j7GxCXKihgDFPmRbRoHHrSqbMNLeSQhxmej8hE+wdYil1lrgl/bXid065ppg/IYT4f3bHjC8NqVVMGApsZkUooyH/QnIHXfX70IIQhBSOJJFBbWegpsgJhB+JpDdIodriIJ9fmEeRIGy7MP9tLqypgmsts9s4NhuzZkiOYL5Rkrtt5qLCmJ4jdZOBQJucm4S1sAk6iMmZA1Eg5ZUQOeegvZaAbjmIHwJpNCWSD/HzxRLIcGS7CMOk+6vSaEPRmLvLtyLW3LpoWmZmqjKG1fvIFcKxAgf49P0FOhsMM3LsLbm56dAyoA1BSAqw2IoaJ4XNTtWJ8hrDUFrI+KICMjTXaguP4IZwC5F9yQtNS3FRKoxAZDfRYoAvk+t1pQXEjQwtnATNvdBud+DZg4fYAuA1mXsSyufYKxAXacbU8GTViCTpmnpYfxoyW3vQfBv78FFugQrDMAFZWMf1jNTIwhgJObQOtvH6w3MJQFMhRpcih30uQvriszMFoKrrByhIJWfl4mH/pmcffhnYe0N5Pprr0sfljWyrpFnh9UD60gRKwPQA6CmYB1mQMOv1NPy0GJGPno5K4/N7kq1s4zyjdvoN5WeBEhDK7Kysq5ANAnq/OzcHKp9VBT86W7egXvtxu27cvXmMtiSH5IPPfXLKJOJMceYMlesihicT3QOorGB9HZCm3di7GIo/kIQi7relaige8tErlob6o62WJlaGx4gnMI4DGK24w4LDL6qxddsSdt9HJjtwGLe3NnDGjXan81HKHgOsc0isiMAMcafcXFlJru95WsIxqWAv3forvQgpl8lgy/iwhyOrURLTUXBe9gC8+3SeHbEslQMHyn7TB4wvna/B78/jsFnensYOqFXwz+0LUwHcl6rcC5HoGGkHb4Ch15nqHnGDeeYOZYy1iUTvTWex3berzPv0vs9hiIIYhpTNjnhrRlVVI9oiU961u5hHU1UsYd5BQyQdteDmE4cr3t4HCLdMMCyRGYbWPN9GuuHvm7/jl2Pm8xpi9jJ2nRdIK4DwWKhdha6G414EGU+mfZmeR3WHGXZ4WZkQh4c7Mjf/N0X5Qtf+C9Ihl1TYUhLjPURKQWyiKtAXIMiDQHo4mE6eUwGxtY6feYM4jAzcCluyRIEEll40c3HNhMQKJQ53pr7AOHqy1XRVUd35QQSoWqgVqcQX9pG8utehySCWWzcCtxkaYAjv0saOkaAuSnoMxxUaBesms4WqolswK24ARBbk5lqC4V1z2kc79XX3pJ79/YAgKw0AFB2/vQCKmxMTkzI7AxcovidY5IDQzCLoHsaPnYK2iLjXiBuEMitoCddi8bYpEXG3DZucK04glgRyzLx8zkCEa7JuJoRNVSl0NXRA2B1CTpwATZRVLeBKg6+LJXOC75PpYAgOWCCsc68ae8kRrS0AkhbwayBeBgL9G7DqiObsYXnHkDx3vKKrCGPbAcsRWpxutIAWMpkRB8GePbRrg4JJCDK9JKTsMYekvlzT2GAZuXujbsAMdSgbJKtSKsZ/SS45wuSrSInDuOWBYhNTOXksfM5eepiWy5Po9ivrMsA+XC0+rKg5a8jpnn79rIqPhy7SrkqdZB2SH7JgQQzwDjeubuC3L2rUGAelw9/7FdlgHglla8JKBYsPwUPju2ViPAyZ49tZgdJRCCHHPZ5z05UxVI/6WNJtvu4DzWeotaCbYxQ8PmdOGpHHwFiBAonY3g9ur23AWANsnidoFEVMAJi1trwEQWBQyAWSFkDhFHGihmD7wDECO6RMT4KxHxrTRqFluW7AWK8dtR6UkXf3fAoENPvaVuGgDQKqj7UEx1w7xobnghbEbq/2QaNeVsZVbduDGx/HA+uQub2KuGOvIN3E8Seef4bej0fiONeOFSGaWgCwoXi+f3cRqpnORstNM091muSMQfPJfmZBWMTZpuP/1g8RkkSAeXVsbPwvmaeu03A65FNyXjY9s6mfPFL/0X+BgnPWyB50BLzIJaA9phh8V9WGMDvpHvrxNHkhhuL17tw8SGZnZ9T+vD1t66pUNbK1JqkZz5jCnu6C9l+tUhc9Qp+nyCWR2mpGuomMsG2l87JFqvToz5isjCvtRHJsOtCMLLuoaqy+D9LaxILrItKHZ3eLtqIKvWDLSkMUCwXZZo+cOUsQLcpr/7gbVldRmwKQ6TFS6lVoR11WH5TIBBMwKrIsawSuPoEOK15SDYmgJVJzQQouhbVHeo2Oi1lD2YKeLDC8hDwrDSfQT8JYnQ5qssWfbdKIEyUZnV7rki6VME0BMiwfJdqqVqrkWWrGD+EK1BLfZk7UBOeYWW1UFqL4EdFoAPLvQFFY4eggblgm/agQKzhJIKbd5ZAW78HcNtD3AmWL+aC9SV5HdYa4G5MA0SSsO46YGk2B6iFmD8h1dknJVM5g8otiF1hPvs7WyimjNqIkMzUi6oo7rt45gSq3JcAmB2pgbTxyLmCPL64KWfLN2U220Al+xo2G5KjYeHtgw3JfLCVVYAb7l2rTcjMDNyKoOoPtB4jlKN0XpZQWaSTmJELj/4c8tFofaGiI1w3s7WSVrQ3XQ9j4a0QhQQr1ROA2JA0URBziqW9FeZv2k6w2nxaAszJK43hENi8J2SkWjrCdcOrUxnlT8oAyBnuoT2UmGKcmCw3xsLsERK7RgnAKEvvKBCLCveYBaHI4sMR5EAaCChOH2WJHQFitOCij6jotuRd69u7BWLDFmIcxIK/VPmPw4jF8oYVgRAFAzt51NAPryB8zZQlXq9AJVXdq6aO+Di+ddybJce47Dv4SBTEKAe8xcR2/dCW2DdffCY+ud7aH9FQJVZEBticil7jo77tk/W0Po5FyrzlRJuD5nKQqT6kbXAcuXkUUM1NoqCm12RwlW4js/j4MKIC29OTtbV78pdgJn71a/8VcSNSwQFi8N9rXTvIV8aNqMVrGRtafPyPQpEllNCmhx++6EBsW96+ChADoUHzGljyQ3cX2231xVjFgg+6JRkf4s4iWBQLEFbQ8Eu1KvKZMrIFMkc3j+Tm1DSEARh1pNOTmaMxGhvcrLodcB+0uZ/YQztRcDYBIJMVObOQlyceO43jQ7blB69dk5VluMUIPHqcDIkGGbirppCPNAMrDD5ukmDQvRyEO+MwBmJWrcRqOwJctJabLV66wvgeiR0MKGvfCNL6XbzGMjyuphyDwQQyWml8UqwosUPZeowvWrIoAd4rIBSEFsO1bcQuk2xD8G81aXVBI0M/CF5Uffi+JtOCYHMdR+oswbpZWV+BW5GED1gCzOmDP5VTQj2AfI003IJFuPYGII0coFpHJzMtpdknAGIPo4mIc8JCO1hdljZiY6kuqm+gCsfJhaw88fgpWK8FKBZ7anUvYqwvzh9IPXlL6hnEtuYfwrjUoQwhzRkgtra2Ja+88gPkym2Akl9FdZEz+D4S2DGODa4BgFYiX4cFBsr/3GMAMQgLjA2cpyhlBWsZbkXGCC0ORpFljDmWH9K1OMaq4RbwwGIrBt9xsUmqjARhTgMVEOYakn3GfaNHAnll8bgghntBjdBPk0XaBHt2D7lwLeaEUQGNS4mYkD3sTgwBSFuNvtLVbGpuJCY2zgrQuFB4DfYxjJAd4U48BGJho7XUWAQuojBurrXjglh0IMZbMeO6ZpZY+D2N3zl54N1s3Od+TC0W5BHG1o49otcY1w4HYM6dqCXxdBw0qukUIDcSlAv+0rG5fnf+CEGM9WpJnrMeaKkrZaPG10z0rjF3Ir44UeUxQBS9zu9AEFNfPC6qcStuHGd9DDff/PPU8vwwRkGMcGOWmOpOBDunddq3LCYWsJp0wcUHX++t3yEVPtRW7J52L2u20brVjYJdvbJyFxT7P5Wv/+PXIFRgHdCdqJYSWgTyBK0x5t4QyLQlqmnyGBdWYU/J5cuPAMRmQDrYljdfv4pYDwgLzhKLumcYSyJBgQKCZas6AEtzn7FmYgmaDo7pwPuMfR0kWCViQfZ6ZQht5EhB8tIKhIRwZiesKnYRVUdYOksGKJSb3IN1ti2FxLo8fnFCLl9cQIxuSV574wbIA6CbQyzywdhjvVyUM4snwUbEmVWMcfFcM4wJYzFMYs46Sr1akVwkWk3EtB6NjRGsSP4gCYP140jEoKWm6QiMi1lcjQKRIKf5ZIhrsVQTa+bRzUnLRl1CeNqxDdwaBmYEKFpNZENqxXLSbFnJA+5D1h/s8rgVzAGPb/DuygbmbB0Wz9vXb8oqAGMdJJDt3R2NmzFO1oQ5Sxcx85SaVGYAFiX0PwWXZ6MHayxVBn/jIngelyVbOY9E72npQyHZunsDlVDuyixOBXjk5ED+2RVUqj+B+GRnFwSTXRBjSqjWAbckyDTQTOTcqStIoj4FoU4mKVIFoIC8ivJsL337JWUnnj2HclcXHlLLexeW6Bqo5wMUda4CwGonnnCWGEGsq5X+a5irEtyQnCdvfXDtasK4W9cjA9ujQMyWP9YYEo/B9mTKA3MBi4j1wZPsXEVUJrxEcl+IbeYRlhi+y93bwQbcQwxsHxYYK95Y8Zow18hfJmZphC+acIlYUWysymGXuwTV0e1h7sPI/o/KAsa6A+WYI0Ob3ovt44JYXHoRxKJtjgpswxVry9GWWFzQj4+dDUvOYIAsDBTrthWJ4MNiyibd4yA27nr2ulXuH+UiduxD5nbiM0WQjSy52UDMn/FlF7E83h/Vw1dooWFAZdYbN2qJqdwYD2I6L96NqiBmcjAAsWcBYryBFRI2TWyYyeM7ph/RAeMoGzCFiy0OYnoTvaRNkOoQasU5V6O7Tugt1ou7+3Ocw5lm+8lGtPuaNeZBjNXiN7fW5M/+7E/UEiOI0RJj3IXuR5IoWMzC8k5ojXFDhSBG99yjjzwqU3NTcCduyxuvvelAzAKQ4byaS1GBCsKIVh6p9uwOLbEcCBB8ZlH5YpCFOyo9IY3EhOx3C2gLz7VytH0NavqKF7BC2hAWHcRtegAygFhStqUCqvf7H5sXKPAgFlyX5ZVdfIYHayIOBKlC0FmABXZyfl7qAE+6JVN6OCfkOtqWI/i4emgMWhOogRQ6dnQLGtPSQMxXDaCFyaTnAMRY4cSBmNZa5PtwoWkleDIcNXkal6RloAvMrFWmIfCnEjzVOjPLzdIWeAgpj8+B9UaVB33RoyLwiQZp9oiLbcKVeBuuROaJbe0g2RqU/F0AURNuyAMQdQ5Aw98Hy3EfllmD6xbAmwaYDTJFnA5QlU52QQa1i1Kdf1yK1UWcDIB6f/duSRolpKbSq3Jxek+eulKRC4toPMacFjcTnk+fRN4ZcsT2kJdXKeK4mOnzcBVOoG2g8UMJund3FTUen5abN6/J3OyUPHL5ksyfQDV+jOHK2g7yAdu45xVZvPQRliRRMMnCyk7B3U2lgXUpa/WSKgoG9SGIeYLGsAAxpc7Hkr2gAdBg3XGsGEfU9YD5LIO0UoY7OAcyjrrasS90H3PLeImhK8/2mX/4/cfXG3Db7qA6zD5ATM+F0tqIQ4xi98VRAjzY656FzM86WiuboEmvCmKMbZuy6yV6zLXoZYyTHA8CYnaduHLMy0QJIToEEYH9zkFseMZG/x2MlcpXcwMH46+uPZWOxir0c+ZB1c+dbbGRj3FlsbSffGLcWdWHIMa1aF4AQ9OwbeEhoXaTMTc7XpcPfUoT93FNghjjrOGSdDJ9DIh5Q0flB0cJa2dy2BL71gtmifmHLXIb1IgE17cNxMzUtTENLSvTuFi/id8NTVQ/SARJO8jSBsdqlXlvt13LQIz3xe+uSf5EUnVXORDT79MSowtNQWxdPvtnfyxf+erfK6mDybhk0bH8EUEMckStMTvZGV/WeJi5C+l6u3zpEgL8COmvr6Oq+ltawYMxm6BSvzY5BDEKaRJESHDQGJOLL6URCyvVZ3C2VR3VOWrSAtngoI/TnJGcy6MrwjOTOBhoF+sJwqU1aDsQQ5la1MkAu3BfFufoktqCUN1S+mwKFd2VSAINvATG29mTp2QONfpKsI4YH6M4IFuTAJfVuJktDlZ2SLOKvxb+tYPu1NIipZ55KWpRGfOSIGZWmKs3qdYc/3bMJpcYncLn6Ir0sRddLdwYvn6kantGvrGDEy3bT/VCupaU1WkblsnSDPTugSCyA3YoFYmle8sgsixDoO6BFbeN1+lOhGsLVhjr9rEiyw5PGMYBjdANFKAHGPterorntCRBt5849ThqJ57TE7B3kLRdQArDVGpdThY35IMPpeUSGImlQhdVUZJQTETm51DKCuWmaIF02lWcyP0wiB8nAMZIqE7hyJhmT7794gvy/PPPANBT8tBD52QOcdQayDwtMFGv39lCKtpFOfPYx6HEGCORxZE5LxwO1rYsohRZCYQXKgRUynxcgr9DxjgLPaK8EcQU7uyhp2oDwJqojHKAuC1dsdp3vM75phuYgoqEHJYVs/1pCqDFyFhvk8LSPBuclC4TtqH08VrM02uyDpjp6U5B9YAXV9OjBW6jRpTulAhIRsvfMZ9JPSBkMutldXRc75yiacLB1o9tO1076i7VaztgthsFlq3JHYqQcPzC2L2OXswSG5bRgecoIqOChkV+iYIfr+kfh0DdNcMDjJOo1gkNi/Db5u4LRlhFro3zA1l5wcWtNfZdNx78jeW1sMCY5KyyCrfQ+ecYB+NlNWTDR3iNUePwoK85GoDKMJ7lqAxXbSNr09IaC+ct1goXrzQQsxzVqcqQO5EgNvwwPTG+aPkZs/59DEyHK+I6YKvsO/6bsQU1BGLWhbgm5niMBpDuIqq5eGqxmyAWHtVFByHB2AyJHX/62T+UL3/5b3VDWuFLxl94YB01f2xJ0oM5aOYvNRDDe2T1PXzpEQT4qxCc97TcEespag1EJg0G/TaGIt2J7JdWsPDxOt1MzMEgiE2DLg76t4CdV17AESmwyghAsKIGjMs5n7QeNAnrotuGNdBCZQme6AwQSwHEeNBkNtXASCMvB5qrlnjSmCCr+He0QvqFMzjOhGeUAYRzJG1QEKpFRuCy5UFBkyapha8RYPz5SY74MYDpZgWCmUsGdxTSEPRMJLoOyWZ0LFFanhp30Sr9+IxaYXZWklYpUXelsy9iQsSq+7N6R3DMg64hrC9HNKVQ4lg3mPgMyj7B7C4A7MbNW2qBbQHYSGNvgPzBos3cAASxXYDYFip+NKio4GJw7KK4MiyyFOanOIPk58tIPn4YbsY8XLFNxBq7MpVt47TmbVksHsjJWhfjmJRHLk4jV7ADFwUPxYTygjlpoKxVFdZcFhZZs41UgTyO0UHMc+nuHfnqV/8OStOGzM5Oo8YjDuGcQMUQEEFWN1Hpvnpe5s59ECAG4FPGJ8+x0prDeFCImtXEc9TsyUR0jA+pKq6ahQGISlLdg16JI5uTRAsqZ5pUjnXc05hxCDJeKaAykweIMbVC3d1UXOj7xTVZ/ofj5ZNiaQEztsvcNxQRw0eYUxhI4EA0mLiJiLio+2pkArF91ruJjOBBspQVE7AjcdSpqp/TXjsmM0FMdROSHmiV4Y8UPSkkcunQuFhiIA9svPzDy51hEAu0et0bh4WmG/lIL+/363gQC5RbjpPbj5HRc+QZRghpAZmwO1TJKHL74LiaEU3ynrGg/8cEMZ3TYNziUU+nMtxvAI79PpmJ6lXAT/IVLE3DMIBhpqhnOXpROyvA1ojV5MU+PhaIcQNFrDN/0QcBscDl6C0vB2JBA3VRxkGMri/TUkIA1UodEUBVi8wJUCW+QcNoIi7xJ5/5Q/kiKPZdlGGiRacnruKpyc0AMT1qxZvraonZhqqC4UdiB909S3fvyg2QCmiFUVWyc3jMguCDVgxdhp6h6A/p9IV1GVcq13D68BaFK6yV0gxiMzOI2UxAcGQArJZPpxocY2NwJfZRrLbHgrU4swp8RtDu9wFiLQg/1iFkLhpcUugzrascXQKoznEGbiy6E3MAFQUxsghJnacbiQ2lhaMgD+GFMSaw0RWqyc0OmNTdSC+j1j4kqQPUc3eOmNZVZJxNrTArV5XRUlfmpmT1DSOJmOuQPm0Cn2r7Tjh4K1aPrGHpKBdItTUUank217AwMFf7cI/toYDvXSgTt+/ckQ1S73dgoQGw9gBkB7TGYL3ySJgDWGFbsEYOWPeSuWu4MCpIYqGT1p+T/MS8LJ69gMMDZtVSYl8mS5gfnOCc3MdBl/vrcmquIB9/6oIszvdRb3IPcUYoDjwTDdGsFN2SqZOysZVE/t8cEp3nNMn7Wy8+Jz/AYZiselCfqINuPwuW6DTie2ArFk8iJnZFiR7sIkGM3eY6Naec5QQZ8YKkGoAYUyKoAKmnwRiguvrxTxtuVypjtF7UFcfic7qfuCPI9qV1r/acvmbgQ+2AZdV47hsZhU7jdj+7vD5BRPM63d7SNc5LIybK6sjDZoq+F8KlzuADgxjdx6wgb0eCsH7qg4MYe8c0A8fpdNilHoGoi9RbGbE4katUb0P7IwUxDjX3nrrXR1oYzhJTYGfM3gH8aGNE18wPBWIqc1CaDmuWYQBTSEzxDhWTHy2IMU2GzdC4uC+eoG5jU67GAThd2l6pejAQcxOtoxd5jAaxiLshMgkWsPOmrQVEYw1VEAutOsVk3WDxmYyCmIo+D2LOrUl3FGneVjvx/4NAY44XKycTxMydSFYgE14da8SIHU44TKHsFCn2jCfdun0bOT9LlpCnG52LJwQxTRhkbIi0aicIdMFSdDDvC4K8ALbcLmrpdSBIk7kaaODQ4quom4gzrfZBELATp2kJwhUJ1+egDwADuWOAuFgCvxO8CGIJWA50s1FwUhjlYRmVIe1mYYUtzk6iViKrcVgeFyvU021onha6sAzA1BXImJjGyMySVMB1QJbU14zQQa2d9SjNlchcMXMrGmhZlX5aafq6Mh3x5H8ab8P9eG3nrtS5N/S399zxC0FMMwJi5hxnIWRYY4yLIXdsA/GweyvLYCduoNr9ttbrI9X7ACDXgCtNizzD9cVThpX0gdeYO84nyQikAWTgI6zjOOk6wH4SFVnqIGEUmBMHYkkCbskc/JClTB/szr48fAHW+IWCzEx0YdVCgciCvJOZR/WQCVD9WwB3VGFZOKO5b9duvC3feObruuamcN3p6XnE1KbxnRqIPCelOPOIJGDV2tH0hgc838zkqlYdDN09ThinMAZkqgasNOdqVXKMjo+pUV6384F85uAZiPHhfuqCNS+B5W56N4x9qqcWXmBrxSwYI7M7ZvDQ3h8+SiZm5RxpiVm7PNVeSyI5lqKCsANMs8Sczk3w1R6ZC1AtMTduFkGlkkbtwKXf4BVNNdDhtg05DGxKZnCA8qMGMfbX9o2dtxbRwd2oOkWEb1EWaCoPenYEiB2+RmSChr53yJ1IQwBrgsXSC2AyexWSazIEsdBw4JXtkkc1aGiB3OfPcSBGNjNdiT8UiD0HH/+Rj4gmcUiL5gIbqWmYmRqlk/oK9tF7xUBMT2G2Xa9D58bP7qm2ZzCk6k5U4cgnLDFQ1D//+b+U//yXn4MgRIyJpZJYGgog1tfcLFaeNE3AkrVZSocA0pNTp04hqH9aLbibcGGt4uwsPcSNW81CN8FG43c1XwwC31cUoUgwOj7sAEitHGJUTWjMabDFUiAbAMkgRJGXVJmEQEY+GEsm6aGdTMRu4zus2AFX0T6qSwwa+JugBaGOxlKwW+3HgVQQtJ+rlxXEagUADzZttVjWo1Y0BqY718gC/hRnBSV153FT+Ur7LC3lXI/qVmQcjGWqaBUYW5Fu0SBuRtDDd5nlrwCnYMVr8FQAcxNqqSpaFwpw9pqqeVQW/FyqwOaDPvDwTCF1geEN9rXJKh37VsNyfW0NhIl1Z40BtOBu5NwSwEg8YAmkPQDZNtyPfK3NAsO4H6t50G1BPkkFJbjqEwXM8YRcefS8piUcIHeshTJR02AuljF2PSSWn1pMyBNXJmS6zsopUCpQ1aSAo16Y93UNJb+2tnpyArT7KqrgNwGCL7/8XXU7E8Rm5xaQ+Izk5/IsrL5zeJ6H5Q0Q49rUUh3Uyi2n0Sc39Zvi8AAAIABJREFUx/cbLRxHndf1HHHaKeCoZuKEswmaQEArLTkUNKZY0eVm4KXOcC8oHQL2nKtunIBSl15cnrk+xF+0mg/2MPr6qAf6rG5828MWD6Uuab4Vlzyj76oL3Lqqio9Ct2MUagzH9dvHoaIgZnLAxsHXWg3kQzA+P14Q4z5REFOddcSA+lHhmLgTkMeN4pjBHfty3L1oFpee5gX5VOAJDty/NszhLA5NejAXD3rzMZ9XYrZW22FNW5apM2v4xwJiUZAaBjE7MG40Wo8CseH+RUGMkV4FGHUVhlqnLgL3RScXdUP7pGmCWAtuuS+hAPDnPvcXoGRvqpuQbpgeVHOWd2LweuDYgcbcIksGAIJBPHfuPIL6cDnBVXX92jWw4/h9lscxa4J73y8uqwtIJqIJeRXSsJRItWfAnYBBS42fp2Wj3wW1fg6CbhFgyaoH2zxUENbGAKQQAmEZJI09MPC2UKoehHNj/KFdpJ+38XlljuLveRBPTsMCKyCBtoD2l3D9CdDLWc6Ji1FZgrRBCFAkcVBw8j+CGBcLJIHlDlHjNyah5oPRNUjXobPI2D8rDJxVqr4WQSZhBK7EwNLSgsKMt9EVYPUW1bpzpBBzHRq40VDgeOhpuk6D7uNF/YwppAp4dJnxjLfGwS5AYwO5WauoscgDJ/eU2LGP+BgtMboS9wFgGi+DhbYDd+M+4zqcMyzQLiwxglkSJx4UcVZYvZpCMd6B/BQSxy89NI/YWFtWUZWllKrI+VNkIcLFiMLLs7DIqoiJ9XpNOF7Q78IsaPwTsoLDR+/c2UdQfA6sxXn0M6uKzrW33sJRNyWQOxYlV8SJATVcewLuyxJZjUxutnFWmayxSqoZZlXFAcSBmBsHL1ZMkXPfV++DIpk+dNjUnUD3u8KDvaFr1WLIZq+EFhAXo3ooHDB6q85fMNjFBJIHBjF380MCjCAWygeuZRZrYHzEwMq5TvGrHgvi7+vGzdPi/0cBsTBdJwyZqIzxltih8QtfGMcYt2USl8HDMTKdHZUjqLxGDw6AzJSCeJwzuBsVLq9QHNGmB3mLlpiWnaJc1oM6DVyVuXxkTOwY7sT7WWI/EhBzwisGYs5doK4njraCWrA3Y+Nl8R6n5SJYzjOqvvyVv5O/+PPPoor9mp1bhUB4H+47WmMEMSY9c/trjEa1I+TwQOheuHABVRiqAJIduQkQ47lZSsH3m92LHl0ElhRsOVWMHTCBF8F2d4SLUtcp+CngIfQHKESMhDKZgvV06eHzsArKyoDcQf4TiRMpx9xbQgxoCxZFl/3G96m5NQF+LVbix32ZpHj2xIJMsQ4fiB1lxLGmcAJzndXhXaFlPWYBbfbJzRY79MKTwGgA57VWOyjUTgJgwlcIYmQqgvFIEFPg4tNATJOtSRBwrlzGmVTpoEji77weq3u42I4mRhOg1Jb1u8IspSCO45QFjqVWiIebjmzTFboTkStGS4skDrXEkPTM5OQ9uBG3d/cBcihLBZDj2V5aXNSFGpnrpMevIxGvhor05QJchmfK8rGfuSSPnJ2WDVDub795Q2bA7jx/flrmZpKIebEOJZ1VsOBZZzOPOFdqBrHNqly7voNEZ5w0kAbzEW7iPZBNOI8slDw9dwLrZ1py1TkpgNGYqTwEdyKSn52qG4x3AGLxrc/36VQzlT0EOP89Y495dmGoqwdCbSiGTOjSw4/YAPyvVo/6xc0SIoh5yPEuPguwu71Gy/gYIOZzm/RahrgjZFocxEge0UNS1fo292lon0cqV7i2e0JXGNrncrLGHbbE2BCL9ej7bq2Hbs8fryWmZd2GLLFhEFNHL+dGGZuh5TxiII986VggpulCWMMAMZ7crortCBCzJWjxz1Ez+qBt0/WBi1rRbMsV1YpQBDFd80x2PorYQWPBAMPHxKaHayd6EPMDYUsksop1gYcqYNw0dkLR94xt8puBYouCNNASMGXOs2B+biPxmv1gD42l6AI0qyyewGeftcs5zVR/heCDJfTVr/w9csU+Aw1+Ra0iFgDuodoAk531DBvsf6Pla3Uyohg08JJaYqwptoHqELdB6miwPpTrr2qyekO38dQSI4hZlXg+eIZWG08GrTVx1VkljCNlcNBlFry5Ry7OySMPL6D6MirYw122D8GbBMmjjxOe19Z35ea9NdngkR6wjLoAcRa5baDdFMy0CmdQGf8UrMUcOoHUYRzxUUYsZxruMWj8WkAU4+GsGz1uxRURVaahEwgWEyDQmSuPm0xp2cxbomvQuRQ1f4zWJt2LLCHFawA0vRvRDgm1ebeEZ/ubFpkBnrkamW9mm5juQze/6iayoHbEvg5+Z3yAscxt1LC8d++OuhN3YHHt8UgY5oq5+BdfYz0/BTkUEmYqBY8IacNnwbnuYMw0hoOmlas4qy2N2NdUUj7xs5fkqQ9dRExsQ176xgvSxbEAD5+ryKULU7Co0ohtYaPjs10UC07kp1Bj8QyS108J8q/lO9++DiCjq7eoeS6sYM++Ts3OIVl6XjLlKSlOX5ZM7SGtnWgYZuko1E3UkNKNGywvW/P8nFqo/I3U81B0qFvYf0+tW7c7FZDUH2P7J2ZWBQ438yBw6av7Tk22cGc7UDOXo7uuKhQhoNms+Ucc2aLsvsOgF36WpB99UBPnUxN63Xpg7518oNIRcaSqzImxm9lTtxd13NzvgSvRXSpwJ/rrBuPJtR/eITLMrjFhv49fTzDsZyDmXN9UoSPZScfUBLlNuLnPgxghWXsOxGyCoqMQjr6VAhwNK8E4+T5HZk2LEThFUV2KWEdMw2A1e89idhMUrgOnsI9bCfF1cf+/GBJhgQIep2RUe8orW4t6D+6TMX1TJUfHhGueZQL7cn8QGzFOMTDRZN3woYstMoMBiOlrbmXpKieImUapkwjZq371CPDxqgYc3PRku/klqavWuqyXdNfmBobbiNbQ01/7Cmj2f4wKF8t6TEYLLqcuQYyFSynUKOS1kogVTeV/9YmanETVCwro1eV7snTntgpDm3TrI38EKc+4rVpbEPB047HtByxRBdC00igKFe4zrJzRkpOzOfm5n30UoANrpoejQVCQtteAVrKLkkWNtCwt78t11EVch6XYRCymiXYSvBoQlNRcOImnT85i4lB1HdZjgdXR4VqcQX4ST2Y2jHIgpmWfCNZ28KUSOoK1z8VsG9kEK8GHDDqzxqzAsSN5aCkqElhY1R5WmnOfKtuK1qNquUYfz+CeyoAjcGpxYYwxq4M45iKtFQM9cyEqqYCBZo2I0CoLB9pOQuijcsomkrwBYis4FBRgsa81/FBsGFYaFZYdkDx4wjCPc9lEjIufaWIOFMBgwRLE1HWJ5VWqkMHJmGJPPvzkgnzi44/K+cWKXH/5VXnj21dlfiIpH7g8LYsnUPtyEq1C2akeqtAnYInla6fBLj2DyhgF+cY3vi83b2xi7pGLhlQJWn8FJLbPAMTK1Toq4qPkFQoApxXEEDynkhaMtY2VB7EYvVvHwhJedX5cHM1JPH3dFyKI7jvLm1GpeEiKqCvRYVNs/eqCNktLz2bS9c11a1dSz98YIXroJpEX4hXbba+He9mEslVsYTqF+r0DoRXIDsa/vJzn+sTv4XtmNUTlzCEQUxHBcbbx8J8dTbf3RJuwE9FrDxfvParv4XtDES0qio6dGLOUnCzk9+xsPlpjvorJ+PEPC3CPaE3glYqvBU3AICC5MVELGK+R4JHHMUReSbIrcvytiDsfTKEZB5rHG48QuDnnDd2XZKa6+YnMNdU4yvtRD/Mk6MIMQGymBvYvW4cO6WWef+GbMU0uyij0Fw3qijFvI66QmcZEoa83ibzp4iK8htVcxJOWkL5uGzpaSDjaAe+esDwnE7q6GZ1WEW4SVoZgcdi2fOeFF+Q//sF/kDu3b+qiIHGi02StPaA3/Uy6d3xpJKPLT8GamV+YU2vn7s3bKHW04jw67oSmiAbFrpmsplCHSY4q5nQFHMDd1SP12QkF0ob1mBgwCSs42v7DT56Rn/kgqtHLsqQ6K5JkVXUk4Hb3M3CLpeXWSlOu4rkJ4cGaiwfoPGNhrF1HFn4unwLxAAw4AEke1y0jr20BhALG0pQQ4KxWjX9hHZglZnR7rpckUwuc9qc6UGSTmxZLa4pxPmNdqqXprDGtysHfcU9fAZ8AZSAGFqQKDXMvanwULVIKL4COYpmxNj2KxY2Jfo9i2QiNtnXUzWEbmYPPMd1FzHBtZQWu4Q0tgcT8MLoQW0zyxZOU+w24Enk8yCbOf+PfrK3Y4Hy7E6Tpf+dSKxRZnBk/QaC5cC4vv/Dxh+V/+vmfklK/Kc/8/ddkExXqn3i4JmcXUUx5hpXuIWiR55UsoDYi4mKD7Jweg/Pyy7dk+R5rXFJ5QdwT8zU5NSPTM3OIf+KYGYBY7cQHkGh9XhOvCQYq3NFPhiJHgZjuFq+PYQy4jY0MEO6jqNsutsmpMClhYASIOSqwApmKp/B6Ksgc0cBKAYWgowkAQ+zg4wis+4IY7kHykyllBjBe8x4FYrynZyPqELk1a6IjClLOLRms6f+OQMwNXLQOYmhJOoXXanoFVpn1brwwHxPBCjbTIbci97sCV/hg7h2rHGUBZDkoWyY/DNy0UHDwUZMND/rwy8eqjxhIM5Ge3DqGEcxRGW+T9Wv0vczzF7fEDoHYc1qxI74XDvtY7QZBxeUIVkVBLLpZbLG573GQ1EQwwHM2VUSzMuHmH4H7iRqZc49RGvjEz+BzaEcPJibPsnrpu9+R//B7vyd3b99SocGk0CYEIH/SErPNae4X/kaBPX/ihB50SC3/9u0bsgvt3u0y/ZztbwfAyk7Ad5kcDEAp4nRg0t+ZpNuntUctBhcmbZg34PEbE+WB/PxTl+SJR1HFo3dH0t0VySB+l+LJls28bO4l5e27Dbm62pYNAFgDx7Q00FaCGAsG8/Z1nCc2hXykCuNgOMCzDvCqV3G8h7oqCMZ0C5iVqUnN/M2Nm42Ttd+DRghiphywT4zNWQFgPq3aPX/SnUjGYZZHOJC04dyEBkaaqWQsTdxfhSF+MrZG4Apyx3zczMco1GIzco1rnWpYZCypVkphx6oUAK0tWFms4qEUeowJq95vkrmII1ruLN3FT8SqAGKboOEzb4zHulBfYZkonrxNgMzkQYTJYs5Qw3Aahzt//KmT8m8/9b/IpZOT8q2vfFlefPoFeeR0CcnjE0h4B+DyBOdyHdpDXdrJumxA0bi9zKNhmnjuas4ZD73kcTMLJxZB3Z9U92mhgvPMTiPRuXwGk08QM1e6Kj46/ia4de27OJdJDB8jslwyjrOTyUfKD9VNA+pn/KN68KQKEefZiFpGwyDG95zyqeeJvQMQ83varzcfIDAA5TWxH1WQ+dPQQwV2HIjpOHlZERmQqBJmsRuTKXxo3Df6t67vEDRDufZjsMRGzB7nXe1np0So0m9GhgGZSh0vByNCluOoczQGVIYssWg/YyBGpVPbBUY0LqX7nHucRQ90vCMgFjMyjlyKwZsqLh0KaqaHS6oniBkr1ZLbQ4KT+ypfHwOYoaLG9WzJ4bPDlpiv2DEMXLoodHGEiyQITLqx960PLKUhjS/QEtWCCScguhDZaXbeB2+jA6Ft0HfMglIgC4bMnCE0VUnNfv755/RQzBWQJFjJvQ+huIuSRWS8qdnuEN1fJw8gOnnypFYlX0c+0tLSLa0GYYKF7gwr52MLzaQBrQ0KYLITWUORg6ruRD2KxPQLJnFysbEgbynbk/ddmpAPPgFSRq2JKnw4ZgVWY5KTiqM+NvYS8uq1PXlrFcIZ9zuAu4WuRGCyFl6lVTODWFgBADYBy28BRIQqzqgqsOah5oGZRUlrKOkCpby9jqWzeP1hgM5WDlwLPndLR9iXnYpYYhoTy5KoATCDJaZV8clbJ5Cpb0d5RQqYnAlSaP25amwbFyUPwyToa16Zd61p+StS8aMbkrEwK0mkljPGXCn3rM7BhGbEwlgLswXW6QbiZRsAt6UlJEQvLYP4gQK8sNh2CXZqvTKOiALEjgmVALmjmGNhZBTirQzklz5xQf7Npz4pF06U5QcvPCuvPP+CnMLJ2IuIO7KcVBaVOdKVCcTFijgTDnURd/o4KiYBa68HV/UOXMCohYiYVwmMxBlYYXkoM7Q8yxMnpL74IQThTqPPFi81S5f5j3Slh/0l8Jtw1UWDJ+th2kbw5byOJTbGgJgHRi8YTRczoRj9aTvIeVA45hRl7xDEIip8UEiWd9TDjtx82qkQzp3t1kO0n4EB6lxuxwMxKglOTo0CMc6DE/LRs8aGY2Kj3ImjZOKx5sUmdeRH1c0dHSz3KVXgYkAVv4bN2xgQi4C1X3d2WWdhmX6pf5tr2mae/SObmmQPIy6H9RPjnrLj9VpTJhyIUdx6hdQO7fQkHgOxkAnBptCTM7pv0WPBSOygwjVbGzoUc2TZqcA8j4OYagxswBgQi05bLBCpvn7nRrRR1lFR8LNbqBD23YgmvtHGGDAfRj/Lgaevlg9aP8Z0oaB75pln5HP/6S9kGcnKrCXIa+3tUkNHRQwKNnUnmolME58nIi8uLirBYXV1VdZ4ZIfGw3htqy+mmqR2yjaiLiOsfoJLCaQQtnsfVlyHh2+6fvlkUjL7comOTJcG8ujFkjz5xKws1JBwiDykASvst5MoGtuX7729J9dWB4JUJIAYcylwWZbEQxtLSJyuwQpj3OkkXJ/TIHSU4MpkUDajZAyzurSskzaTriLb1KGG6zeDzY73j9s4OPceQDBuhTmrDFYYK3qw8C9BTJmIQyDGceaWoKuA4KRkEF2QdBtabpkmRms81FthjukY0bA12RPIzTJhPCKHIMYK7S0wPzmHrBdItyLLUDEOto4jW+7hxOUtWGLLqyDGgJbfgjuRsaomfmqiOzV/aJkl+P8z6bbMz2bkN3/tw/Irv/zTsjgBhWNvTZauvi4NxNYKTCvIl7XSSgvqxgEqrOw0cJJ0ugJBnFL37sEeTkjAWtPyYqWKnr+m6QlIjq5NnZHKzBOSrJxCpQ9XFs1bYlw/ERCLzY8qAjyBwFDNezaOJTYUxA5vflVYVCiyuoXDSWeWjQUx7ij9sJNCx2qAX/am1PiHr4auIOYSrskYNq36+CDm12sUTA5bYj85IKY5n3jEWdk2amGM04/ijxDEtBF2fSqwOSipOT1Sw/IVdZYokx/QnWhnzqkYUpnL/UevivmUsE6DEJO5OYNH4GZ06ymy9qKRxrEg9tyL8ZiYDbIHLxP8Uf+GuhQVxMJV6y2x6Pq3NrrPREAsujc8iGnSG6/p+jUMYqw+z4FgCrLR73kV8yuzqRysf/zGN+TPP/tZdSdSIFBQkM22A2vMTh0296AnGEygUscJuBNJj78HUscuShxp0V/nFtOwggoDmxVjE9n9yDoqwTLipNDtRRAzRQmCUSNVTA4GCwiJywWgygceL8snPoaDNyttSeP4jy4ICsS9pY2OfO/qntwEiG3i7wbPyqKyipljNY4qyBu0WMplFPxFsdl6AednMY+LdfFIMNF4E9vnElR1bszf7K0A2zXhhgjiCxEr21tQSqsHSNq5aainyPgWi//Snaj1Eh3zUP3oRg1XEMMNPYip1aVqLkHM4oMGYixNZcI9rI4f+v91jtB2auta85K5d5o7BgsMbsIWzyFDkvg2ylKtgrW4vLqBJ6j465saO2NcjMe0sAyVkjs0oXKgydvVKmJc0pDTpyrym7/6MfnYh8/LGbARs90NufFPr0oH4DRRn8Wp4AP58j++ggNN86i7eAGnP89LHq8noaky6A2fp6ZMUJfksTRWZgvzXKjIxOxZfPYy6mWe0jQJG3ebBy1rHQHsGHGAI6XH6IREkNgeifwRVRJtWp0GGP2C+93AyhQvizo6rYw/3HqOWmJeYbP1PuKCR7xkbunwAx7EOKdtxqeDpH1+zOZcxyUC7Are/r6R9RoHfC+b3E91J8ZBzNxi1ofQzWhK3XEtMd+VaPsebETiAOS/G3IGDs/bfysQs70PeQIQMweLWYqa1+jIX8N9D45sUcXewI9DTle+nvmrAMb9ZxDkQw0hiIWynu/ruIwhFEUx5QgQe9ZdRHdFzIUYjVQpsKiv3Q51tBpvTgtU1HabxPXY12zzCzZ2dlBg3pslpgJXgVE/rf9zGejfzk3WRc6VsluI9rwz3VWuzBEH/Fvfek7+6A8/LXdu3nDWCYtN9mVzc0NdihRoCkK4JHOZZmdmUW1hTouqLi0taSKtnTjqARomro8rOMYO50TjTrAw6I7kxFHg+ngOX6A2S4WT1fXz6R6qQCTlkz//MNyKVRzKuC3JzhZq/cJ6w4GL9zYH8u03tuXGMiwxFIpoMBGUBwGgDaUCq3FQUA6Qx4SyR4jdlZG/VYT5z0TnrNYvtPibqT4skurN9FDFMK3PpIMG9Z2VFlpktKCszhvZiIyFaZ4YXYik32shWfOdG4XeaiZqTpoXPAQxXc6W8EymoloVrjiwAZlV8/AV/62mollr1gVnPWiSt+X5sXYgLTGNbyqYtQBWu3IXDNTbcCeurG2iTNgyQGxTE6A7PHQTO6nNtAoOJLqdByhPTlXRwANYTn25/PAsjrmZlaeeXJTTcygavHtPy1EVcPbb976/Kl979qrsoYo9izeX585IaXpWXYYFMrpADkmjLWkljVAI80BKnJiLs8IK9XnJ1h5VWj5z5vQRjQEH69uLBJsTTo9e5xgg5r8Z/owgR/RNHUt7L4Qyg7QgVuY8C1HLzFtiRt/nt6N68BGAGb13BAMVxJij6WNAutfDmE+Q7uL3On8q2MdR1NaqDSDjXlFrzJOzLSXHGuKLBkfXuNPZXEtdLM2PUCD33PfdhfRyvG4UoSN9Hedu9ArE4fkaGiiOcNQiiX0hDoR28sNolxv3mVeYPKD4S/lZC8Ym6Isnc1iggeOqlTw0rs0QgD1H9VElSkSx13WG5ureY71ZVZhCeat/B96hw2s2CmLDYB5NOdFTUjAO88Mxsede/FYExOycLhXjMWAxbdtAzB3q6FxGtmoMxCKkKunHqML4SFB+xhYZH1bVw0DLo7suRsVD67if4y7qC1K4sSID9yePDdGEXYIKfr5AduLv/77cunHNkRvMXbYDC4uxsejg0NJYRPLwxOSEHv3B6vUUmnrUiVsoCpZOk/BWGAWAAieEdA4Cnu3mcSyM5/jPWGVx9pG1FPs4UiUjv/yLj8jl8zg0M72pOUpdnGzcB4it7CTlO69vyTWCGEmLUPQpe+k+5EGHJG/QClvA+VUVVKwvwJVXAhOuVi4h7sckZc+iNMYZj/MwSyxcKH4RRrVAHXK3qn2CtB7RoiBmrkXG/TI83ZlltpC8q8Vq2XcyDkm/JYiprHHCksILf2vsCzlnA6X7h0BmhYRDN5tqeiTtOOvMNoIpQk0ABY9eYf4dgYtAppYYfu7BtbixtSnLLEmFHLF791YAcB1Net4HuYM1FknU4WcpjFm1Y2aGtHicGNA6QOKzyKnZlHz0pxflFz56Dm7aFMaWhYNrcueeyOZBSVqJSbm12ZM727DokmV1BVZAqKkiv6YMxY1AxgK7ehBpHnUt4VpMFScVxHK1sy7FwNa1xXWiSpr21D1t+DCkuo5NEMc3+fFzlkIJaEAVzktUNtJrwfcOxcjwHU/sMBBjG48HYtFPBe5L9JH7ostKOQ6TdF8E0jR60GUIbsP953dCMKInZjyI6WqMAFDUilMGXhAIOxrEYtc5AsSin4uOcbjXYqg08o8oiMW/Fwexo6yV+4FYPGUgVCLUpefcvVyTqlRSFYVcYbFvejHC+VJU0HWrngWCVKDkQ3knKxjYYNVBRz+OBP1A7pr3wD/6Lv5u8sFAbKE6RLEfBrHQDaVkaJNMvIAyayyXQIFWF0vcEntHIKZxGW5yp5nSwnK9MLeiVX4nWDBoz4Ko3DRW88+K0rKZL774bfl9x05M03XghpxxlE0QN+ibZR+4aEoAhNOnT4EmX8Bhh2C5ofpCXyvWm96ihpcqE5ZFr3Pt+q1CB20k8YE5PVreymn9aoXRLUYrVeu+9WR2KiE/9cSMXETFiDPzeRx4iZqNOH6lh5qOazs9efXNLXlruQumIoW3gRir0xdBMMjDApoDpa5ew8GXPHgTvaoD3Go8kwrCn9Yux0M3OsYmqW5TKgRm3ntlxAONLQRPyw8VCVb9oBZGq4tkDlpj7J+V1+KRIThskf11rgef+2Vj7EoH6VIhiuFuPk9MLS287yxmft9rd2qVqTVtydfqWnbaHV2KDbiCWaeQhz+yMDBjYi2A1QFcsfsAuA3EsZbXt7SMF12Z1Pi3UIKKc8nPM462h/PICiVYYtMAIlSnH4AZWgbJo5LrIVcsI//zJ87JT79/HuPJ6S6g4G8eeWJTKB11UvZTddnsVGElt+XGnXXEV9uItealClJHBX30JwowBYJkkEEaigWOb8nXzjwwiNGgpuIyKh72kwRiOn9U7DS+aTERMkWj6y8KYtF3vIV2SNBFGBiWFE4wMhFnrloTrcPfV+kUaP98/52BmLX9sFiOWnnDIvvdAjE78SLyeIeW2NEg5mx1dVPZfqb3h8ExKuvBwytkNDgCi95kpj1dKod6VkbD2I8MxL71/LORhg4d/e3jQRSTyqiKskqizka3SNyVFANC+9UWXMS5GYvLmFkQWHG6MCNQrAemAUqs5IjntVDouZp9/Dza9fxzz8nvwxK7iyM8SHPw/m8mIu+A0cbj7XkoHxcYzw47iVqGtDKWbt9BmaNNt1AZb3OLVrUMlxBqfFH3tFwsMnpoubT0uAwEL9WI4GSqs9N0WABZCWWP5qcLoNsn5Mojp6D5AxhkD67GgR7w+NrbqMN3F7lPTR69QRAkkw7urTQEZqWEFIAJMCH5HcReYP3VSbPHk4xEUqkV1FktRCsh8FgHuhW9RmrgEPTJAY3lhthCC6vc+8MyWVqLcTerEalHtJD0QHdtGPfCAAAgAElEQVSiO17Cnx/G3DS13FUBcfxHXhYLWZ2LSurA61q/0WovhuQOAzEtZRWJjfBaCmI414vnDmmZKcTBOH9NWGMs9suKHRYXW0c1DZSeApDxzLEdzSnjETYuqIzr5EpJHHiK+CXKSSUgVKtgICZRH3EGp2b/i0+eQXzsJCyxNly3RVRJERyj08RhmDg+h6dCI761n5yXu2uw9L9zE/dsgQCCUwSmJmW6kpFqAVYYDGKuI1T9Bc3+HI7iITvRLNWjLTGOPidKh2ssiEU3flQ0RLVVXWpRWXeUJeYUnUOWGMZdT+PWNeytsOhdRgtzfsJlO9l+YVKzWnu2f6DBxFr3w4GYByOv8P4wIOYtBs5BaN35YYwL3PFCeZzVEUef8K/Dsa/4e5G/AmtZX3Nzc/i6PPAydCcaoMdbdRSI6Sc5b07x1TCRKglDAIpXtCIRl3UwtybzNOSjijveixSoiNtU3pJzPYg00XtgrCkmS/yKZsFqv7jHWmJREKOpHp1EBR7V9CMg5m7uMDs+phELyjDLCVHr6qGH15Rs0O0T/DcGYuwYJLM+VVAanUCVfndiMGXgs89+Uz796U+D2AEQo4aPa6obGQFGLRqLpGTGVjjsExMTsrCA86JwkbuwxLbhciRY6pbwIOYmKtiMzoQ2u9FyLHIgPLQRI2xC4LLqvC02X2aJwQ6w4qClT9SnEHfJyhSO1Z4oo3SRrMjpRVSIgG/3n954GzEekBJI6gCAJcE0pNXFE5trAKsyrC5lBkIwTVaqOLuqJhVck6Khi83HeIOy8OC6oZWsGKKLyulD6p41RcFPAt9TmjfHGr+nte6hVejPwBKzslq0xPLKwCMbT0HIAY4yTXFdPXDTuQ094OuaxucMxMyvzr8tN8yAjO5Iu56roBIFMWweO8IcR64ArGiR0T2oycwY533MJUkcrNixAYYiCR7rSHzmkzljdCMqkcBZBYUyrNdJ5G2B8kkLvQ6XIOqiyPsenpJP/uLDOBkARI3+mswh6b2EChzLsNpXcO1tWMqNNGonps+CdHNOXn6zi8R02GtlnOWG+OS52SKovrCYMwBKACPnqAJmYrVyMnC3jgcxvxVMgNKdmCGScf0PCaBx5Z2iAW/9XlTxOwLErAKCFxbxnwZi/rW4EFPZMmIXK4g55UiVB1dayFzxXAXxyg8/HIi9W5YYrYnjgdg4qyqmiB+SbONfODaIqc48rKqMuK6r9O+9GYdATLd+KH2jMcloDpndi+NL+YXPR4WwW5c+NhnkAQaJyCa/TeYYoNpqOQyEur6GuhHtpwFaBMSoBLvrvQMQ84w3Vevddb2bylDViOzWqmhDLH5mgtMTC9SGcoLV+4GPA2J6eQUxh+tkKnKgMYBhDGGAskD/KH/8x38sK0iCpXXheSaMFfHQRNXmIRC5g2dmZ1FZfk7dTsuIh1Ew9gAgej23VeMDa1KCG9MvBwp45oq1wKLbh4uLORH2HYvUc/PylOFUHu7AiVNwDVbUnZXoryMusy2PXZ5A7cOu3MCRHqzS3uGJu1BpKdgLcHfW4DYs4B48qJL3pRU2N4FzsQBipIOzH3pcC103LKulIOZ8/Zh1f+y4Wba0htxidnNgMSmzWPlU16xzJ7KWJC0xHvNCVyITmL0FpRuC14CGZCBm4KbamYKXrUGKL+aJWdUpjok7z8wBGd2JsGEU2Pwm8xYAD4Aka9QrH8wTYxoFSTgENtLsdxH72obltQrQuXMXJA+AGYsCM59MD5I01Qu0eRzJUmeaAA8WhVVWycup+Zr8849cRpyyLPsbb8j2+jU5d/6knD5zRgkt2yg0/Nq1W/L9W7tyba0qN3dPy3rnojRTp2FtLSLpPC8nagl5aKEks8iLruRB4mHcDGSQn3wQ8xLD4mKhxTYCxJy8gaNe0yP0AFofM3di7N0AMb/ntKLEuxIT++FBzIT2cdErVNCVRBH5WlSgx0CLYxsV9+Pw7IcFMd8Yvb6T9ap9hY2MyhLd2Q5crb2hpa0KfsT965Xq4VHyMsK//u6BmMqm0Ez3xp++FAEx7wJREPM+WgdivjEEMTtTyrDML/+4sDISgL4XrAZvroZeVX6dIMb7Gq4TxBi3sg1GIUgh//TTT8uf/+lnkZCK0k6RwLVS5SHs6ZraBsGDtzp5chFWUE22UPmBMTESRqg42tEyDpr9pOKOWmKX93TWGVvN2ol0QZFBx7iNkUKMqGLna7G2UhkB/xOIyVyAsC+CWACXZmdVj/24jFJHa8tvys4m22uV+FllgtZQFflhFeSx8TywLuJAJJ3M1aflBICXIJYliGM0KDB4f1ouPPTTEsatkoePryhYqbAxUoofa42BEUAU8KxSBCvV00VKC5MUfyN3oDqFo8ib5RQHMTtPzJE4lIWoaKmVGoxib2tBk7NpUbLeI/9mZQ/mtw1LAm2sVbtuIva1A+uKVrSPi6klhtjXHkgczBW7iXqXPAWAJahYtYOkEJ4cS+cz9QnmHRcqYJOWmPaQQAmvGRQBviKPXzoh3YNbcuv6y7K6tCKXLk7Jo49fROkpKB2TNdnYb8rrdxry9Eu78uJbSIiXx6SVQ7HoCgo5l3IyV+zKwwtZOQviziTqMuZxxwreq8ENqQnhXC9u3ehc0F0zSuYFllhIqNKPOaEVEwrDwi9yweNaYuby4/W9iHRBenUnBipcsNtiIBYz/yxWTIW0BW8Eg/qqTKlgc5U5OL9QOqPli6KWWKhvj5IFTm5E1weTcb0y5pTiMCbmgEI/b/LjUEwsZpF4GUPBzaUyPJgx6T5q5tzaPQ6S2WSa7GdMOow1HRLgI+/ELTEGxYZAbFjWem+Av2zMEnNjOHxLf6fA2owAUxTE7HuREAxH/gFBTP18ka4NW2IkCN7XEnvuhW+51eJAzAGSWU3eJeUXiK6P0FyMLGo/yNoIy5RzO9FaaPlMzlLkJdz1Y5Afed0vMbszA8Z+05m2rzEoB2L8+c1nn5HPfuYzKOJ7VxeknsNFkoN9XTVFavbMd5qFJUbLaQMkABIBNDHPxJ6zxthWaqJeIzErLTrYBE8egDnAzz0IW2MoKnrbAGkhXJ7qfFqqU+cgILKoqg9XV3tdFuZZD7Eot659D+edbaMeYhqWBwgKsOoqlTKIHFVYDWmAHgAS1gX7c2phUc4gr62KJGvegbE3LXRM9xlPiQaI0b3KslO+3qSBC9tuFrQCiP5N0LLcLU6TnkHGAy/VjchDP/MWD4P1Z8WBkSdFqy0AMZs/3Mm5B52lpXEvS2T2mqpqcTzKRa0ycydyzCyfzLuafBxGdTQdPq4nuhSpeOzBUqUVRsYiY2PqOtwCqxQxMQLY+uY68sd4wjPHA08oJYx/qgGIxPBsCeQLWEsZnOR88eJpeepnnsSY93F+3Muyfu8mThbo4Ey5jLz/A2fl3LnTqJIyhy9W5NqdrrxyIyMv3qzJ9Z0F2eqDbo9q9bOTeTk9mZALs2k5gSr5NSRS58FWnKjN4OBMfBfxsUBouD0yTivVuVB3IufmsHCLgvwhF+IYU0BHcfjDEUmlSdDqtrE95J+a4+hjwfR+RBe8BbqDqyiAaR6YHRek+9H890b1UUvfjuWJ7vGwP7Ym/RV1nXLqFfz1l3AMg9+tXFQITqYYeLlp65z3C13l4VXCeD8vbIn+1jTzKoWg5d1g5oU/CqQiwjAyvod/tdxalYT6FVP0hh/qXRpznfFV7O2ImRjW61510nvogiEBxm50dP/sM3FyUZQX4ddEOA7Dnx3VHY9Z5lo18lz8EV4vGDN+wHET5oYrdpCd6B8q6AIQ8yMe6ehR8+kWoI0M7ufQgw0NEJ3goua0H/TDi8A+y/ftZkH2P68Z6alCDq/t4ikvv/w9+fR//LTcunkToGSLIcXit970de7HAnJ+SF1nHIz0+l0ISG6+nrosbUF7zdl2mYGDLnMXvFR3Gd7L8PRmCPwDgBPZj47N4cAPQjo7ISVQrosTJ5E/AaACU3LQ24FFlYO1NZCbb78CAkcbtRGz0mls4Q74vV5DjhjAESC7B0ujhdOLC3DpPQRX1ykkPLPkFPvNZELSzjUPR6trUsqQ2Yn4jFqCdrYYwSmlLhiCWOgyZdxNS0Kp95MFi3misy8ETEKHyxPD2Vq+PqN335q2ZYJC3YGcA+8u1FiXzZ8RNmgBkrLLyvgAPZI9FBStvqK5I0yY+mCyuSOZgwdiB9zAjIntw9qlK3EH574to7r93WWcN4ZE5zUenInKLLuwtJsYB1qltMS6EK6aRM/+A8RSOWrAXYx7FpY4TmHGMTm7u2ClQnEAzoHiLsgbzMv7n7gkTz75IYDaJXn6mavy9LdR1aONuNjgLEgeOP4GJ3SfOlFFvcWynEMF/EqigWcT3EbEWlkWDMnRA5zm7cVRkDri4pXDm1rXqebo2Hx5aeQBJCpkho9wHyeA7gdiAXBRhDjQ4muEH1pTaq35FGm3f7QCvwMxf32tyECrWWfZPB5chwpb6lIPLf9QxkTAQvebPY4HYvycq0Pp5AMh752AWNAeJ+wZgrBeBLQsF0J5d0AsKscsh/b+IBabe50H23PxhwexUDra3gtlaPTzh1icR4K0n5toW8eBmH3WnyLA34fXa6zdEQXq8Mng45QDI9gdKjs1CsQObTTfUV57GDSD1RBHdQ9i0WupxhCBVlUGuZAPaV33AzGr3mEb3YTlTYDXH/3hH8krL72sVHzVx1Q7dH59/KRVwQMwCQAbSIKmO5HxFnVT4sNe2zEQ8/IkXBDUlJWmr/46Fs6Eqw0Aw+K0bANjMXT/aRI4isSmUES2Po0j6ws41r6Dc8IAOgkk3U5PMZ7WlXs33wQooTTVVBbxsk24CZtwFyIOBZdiE3GfJqyLJKLmVRA6Lpw5LbMgpBCAeZp0m2w9gKJWpsD9KVCYJkDBwRObGXMiYYNnB5FgYfRkI1pwgdPSM8uI7j38je8QyHLuQEySO0heYR1AWmAGjCaUbEmzxIy5Rvxhm0mWqXIJk/wUr88pYlyMVp5WxadFpgAKENNW+ZpquuxjWhnnif2kBc3K9rTI1nDo6RJKiy3dW8ZZbCB1AOiZAL2HsWgi2ZLWKRPQ9cgPAjkP8yyg3Vn+zZgKXLYkEzojkO2jJWQWqaCKS0U+9KGPyEPn/3/23vPJsuy68jvpvTeV5au6qg3QFo0GQLgBDSY480EhhRShkEL696gvYlDB4ZAgAMIStuGB9uV9mkrvvdZv7XPevS8rs7rZMMPQ6FW/zsxnrjlmr23X/pRq93rT27d30q3ZzrS4P54OuydSr5Jtzk4NpE9cGkwXZYX1HW6mXjHid0kJGjKInfq3gRjKhcaR2py6pVs8G94zeRP9qUGssKjEbNcEi/cwZAC0EJXioPeKZVbfNwFizQLj97PEPgzELEzytYZcqcR+syXWkEt8Rs8/KYjVx7ImIK3w14erJm9Df/j/QewEEPtRbT6jRqvJhVGzpE60dVnkRTPKPx0X8+IP3LPwq01Qw9f+NBAjFla+05jQ0Jjs/staIpYSbqbvfOc76Z//6WtK1phzfMnJBgIvMwboiXtsRFyEuMfW1lbEhP7A7qqIhRW3SrlqYn5Yelx7dk8glCX99rEw5DLqFt0QDRFPTZ1RosiUC6sfKcngttq6SI5KaIulY+hs6uyfUOxKPagowDVzBBqLinfXFhR72pUbSsCTVmSVbchdKItFonxVAppeLD1KcZ8cGVWrkLMuuKXYHKuPHmq424KiScIfIOMnBdmu+yLTEI7HHp1PVpWFJACHK4/4EIXisHAgRRHk0U+MJ/E+AMdxspzU4fYu2Z3oEcrWknvEFctZLzaK17MlFlMkV56OSyJMuCyD1uoQawxhqB0ajRtzOgbKB//Q8jVmgPWmgGx5ZUksHXNuXjqTOz/jWlwWiK3rc5uw/3scVLsn957XoLItW1XL1doJmupvV2hTmIkrTP3HzFOp4vku0uXps9QrN/GYFInJNDB0VQXMV9PKfr8Y7QfT4PgpUVedVYNNkUePtKXR9t3UA4AdqIZMxxwYGk2DI2rtc5wl5ijhkw9byIBY1py91mofbOKve5pRUBeGjPhT3IkfZomxhnCwl8/FoSviAf9pQlczmFr1YEE4Qbdm2ZX4aXVpT7r0ynuORWfZU/fe+Mw1JdfMQNkVGC8Hb5DlS80l2fhekUNYwsdYHXGNdZcZCnBE30PfDmA89lHLojv6ftO5ar3S/JUTvtfkvs0HLDLzaSDmez+aWe7xaFI9YhaP5CF8HHdiXZBHBns1Pv9NLDH6idUXUgio6qLqC6pM+PEzWr4X340eYs1Gs+cvg1LD3f5UEIsKlMbDgxUg1thkZbI1OYuyrH71q1+nb33zW+nateuybqDIYpAjeEjG3bASOvqlTcOT+GjmoTLbHpmbz2IzTLJYvL58WVg5s46MSFLDD2WZ8Ozo7kvnLl5Nn/zkq0oIeEn8fENOW5+Xiwswfeed6wLWfcViRtLw2DlprO12/e2LxV7RHp1LVtm+yGTl1urp3Fba/LYSBvbUckXn3lEmntxmKiVTJmNvOjU6ns6pJKBP9WJk7e2Q0k/xNzyDAJruc0+doQ/M3B5EugYseBZduKyMR30XC88tVqCYsrUWdFM8SCipgxighiuyE5epMxBzsgoftms2J7poeAEgxhPFwT95H3BrxMZwvWIVysqUq7RPNE29SlyhnQllCIghJwYAYoUFwAqMXtMxsXChDltcElfi3Gx6oFrAOf18rFqx6Zk5va64Gb3GaNci8jYSXuKfHgKnNsUc21TkjHfAK0drk1kwq4jHQO/TR00Fy+2qAzs8HFSsckgL4JT6hJ1JnaMTaUAtcU5NjaUXrpxPFyf602CbLDCl6neqn1374a5jkQPExGSJHQdiZrQ5ZuPEVouEhdIbjlca7vSP4O45eljW7x8cxAAtKxflUbNxfG+hZTpL0VlSEcNuivPlJIRyhKaED9ZLHcQa9tQRENOHChWR8R5FM49X3SVZxrBE0l25+BQQq96Dyb2mbT8NxJ6i1Tefq5r7OPLxoPjxQCzHFv9kIJaFY5G7R5SlPy6IhTEyORwx50ZTzJ+pHUW1qI4f3LqV1dSV9thNWQOxYxaO+Qit1Ul0MQC2dKrzNsXExHjR9KiBGFW9jWxIFp35/FrF0rCefvLjn6a///u/F4/ifRf/GoiRZ0pNx50IOzx9smCEuC035CO5p7BiYu1KqNuszzEyg5g7Z+kc+l2MDe2ywCZkeb38yqvp+U++kk6rOzRxm/Pnzqex0bF07YPr6Wv/+LX0y1+9LXelAv6TZ0XF1G2G+h0JeZp4Hvq5KWjbkqtuKw317qbTI+2pXzGyw52N1CKh3Y07UFbLmIiAL8gS65FFhStxT3EcSfcAMbnPdpTQQNdcQJj7gKqJxJXQIiPe0kMjT4AMK4j0eSiliE9l66rUhgXwQTEV7sYu6sSgkdKYAJZIJjIHcfUFIwP9z0QL5c7KYSW6bk3ndmdpuBcFEFiDTtmXldcrmqbBIfVIGxBDv46Py9KUNVY2svAzBFE+wHmoP1LR+tqSOw7cvS9LTDExknLmZh8rzf6xYmIC/syZaDZ83bcZtRXwapEl1i4go0u1gRKrVGDaIkC3Jagx2D9Q4s0hlu6AhlYgtj+mc8p92yEXoTIWL16ZkJvxhXRmpDuNqDasp2UjdR1uC8BwpqHJq05saNKJHQeKIx6NiZ0EYqEtYSXgds3dCGwZZOv/3wWIMZAng1gFbeGSt5ckqv8ZmcYWDhab+l63DRUCiW12Aog1FevWQMxWWE1Rjk7FTXmGFeQ66eNJ+VYU82YQq0mdp4LYMQKwCPcj5ypnPpkr8YRj5axEl8ic0DAz2Egq4A2r9I9liTVf5xFv8R85JoZIAMTQ9Gsg9vNaYkcDY2tz3QRgLMmcSHHy9MU7AdBFQ6s+HUHjeHgAnrDE6kcOjb48gmE7ND4auNVNvRJbASRJw/7Bv/4w/cPf/0OaVt0YG8qkvTDDi62jTwXErRLWuBHnHz92PI1ED8lLm9sGR1Lmfa807YKBgZ9KO1eK+8TU2XT58jN6Xk4japHSrSJZUsGvXLmaLl+6ZKqm+yq6/sEPfpy+860fqo5MPHuy3PZUixYdbskoFFjtKuYlq0zO0DSkmrFz42J9UKJAy544/mDBF3hQ2zQqF+gFcT1CQ2VGEBXuItwrAY/2G7kdDrY7Y1HvYyGJ+Z3mZO26FywyAAxQoQYtOjgHKW8BL8h+HbvKFlqPQAaXIsejTCFiTrRIISZH01ElmMiV647KxKQEaJwXgPQx6SCruGGP0vYp3MYC4+9eSHNlEXfq924yLuFQ1HVYy/Z/rB00EKwz7lXZpSJOhrH+9p07yiy8JUvscU7QWRLllJJgaKxJMo9S6VsEXjAe7TAGtEHrwdrSLwIwLDH3JdU1C//lHoboeERnHJL13CPXpcBsd0hP8VEJ3Dp62tKnP3tVDPh/lc6oLqxzb1EGniwwLHUYMAxEbYqJTQnIFBPTOgnZQ9lDCPF64Wdx8+SdojkF9CNJyXEcskadGFHFwz5svzXvmjjjSQ/Hr2oZiiX2RdNC3Kzeo2aeyXFibq/RD6pAVgVOR4ta43vh2q5bhC6V8dxm4AK5sibvnJYCYsw9iST5BuoiB2wIS8z2ZmTmWRUpQjvHwQwi+Tz8dgKI5cmpAVwtLmXZ5C+fOJYfdYbKEQJqapZeuYCTzuCFFNbnvwXEvAIykNUjaX8Yd2J1sUdBrFE7zFXXhu3oHRfvWMlPbFq//nD+8tGh13icOmqJPQFiRyat+LWZx1KTcdJ4N7kh84e83OrmeW0K/V4TiMWEeZobsbgQavFi+SVgMNaWTbmw7vQXc45mv6CY0j/+16+lb3z9685CxH1Glh+UU71qo0JiwZYshxXFxohlLStBYG05mOx9vU4MIOKfWdkFTH1DY3IpnVZ2mzIFz6uh5vCgGS0QYFgLL7zwiXRKFlOvLA6+t7S4mn70gzfTd7//IyUizOnyO8zEX9LiD+Q2TLLGWvY31PRyX3RGirNJw2/Va6O9nSpwlotPOxjqqXOnxZIuYHDciFiRLDlbi7pMgHFHllgRRtE/jfcEbgIxLBM+SwYe6fdm45ArL7IRcxJIsZhkoQByuBJNZwWoa1x3cgYmmX+bgJnACoDE8qPObpukFht/xHcAsCAQbReIdQgYe3AjCsD6ZYX1qG9XV3ev3YkAS49eJxZFrBKQYT5DoGfnrq4fQQ9oAly3bt1O169f9+/rpN/LlbipzEUsUHgdAcuBUTHR67yLev3BwmxakXW7TbdRKQUwTGyQlHCgMoZ98SW2DciNSMsVlV4IyLZ2+tRep0suRV2P6Sg202uvXUz/5//61XTxVIsAbEFuxN3YDzlsy9IcGDyVhkbPOF5qPjnb70WE1DXlWM4hZhH0uXuC42KhKDrr8xggOlmcVrvyCYFxZMOa3NprB2spW0/+KYCvxbSamD0aV1y2YQ3Ejuzvsn8NZAbLvH2LTMigEK6nuCNwyTqtBW/ImvIoVkZ8rSBL7PjQeZrddSGzqvGLmFkc+8lHXNyJ750w4FYwShq7j/Bho57HIMd+mz9fFB2PRL7EfF1l7HwDtTE3eJdHWPJxH5W4jFhZjosd+W5jbE8CaORoGZcTZHSejSNDWofM6q2jo1PHhKDqq33WC6YKVzR9V+sTb4jPrYP4vQ8DMQ9rVoVK368nF0IZwONn/DhfbznGh4PYcYOizZFP5YJru/vYj7wIbUq4yR48mEl/8zf/V/rxj37kSBeutBHFxHrEhtEid9omrOiqw9qQUMaK2NmGeDY4+0ybo4knIaFVcaGhkbF0/sLFNDY2YZdhn5jkW8n6y9RJtC957rnn0qhqjDpMnCvNX+H+jfXt9NZb76d//Po30vWbJHzQL4uCXAEAVtLuprR5LDG1GBgVZ2Kb3ItyMY4owWOABpgSuhMGMR1X1oVrcTSR0WQw3IkbMiewiJwdaQaPWASAHq5E5/9poTBKcDDaTZgTN6gHI9GD6+V3kjrsTtTfTrumHxSNJgUUAPweyRNk/8mSxBI8dBxMAOOJLE0vdTyBmGmn1KeoQ65Ex+RwJYoyq1/sJd2dotOSNdhOi3SBTbcUDADNcSsAzEI8Una9DeVa3thcS7Pq/XZHlhgxz0VZZVsqcI7ShYgDYulNaQ4GBWK9ch1DEvyvv3gz3Xh4N61T1E4IEOJmrKWWHo2IslUPR2W9nZK1piSc3im5jNXZWebbznaQKnfIUn7p2cn0P/8Pn08XVKje0zIvNyJ0VdQ20ZU2lK5+xcOGRlXsbBCLgvS4i+ZHc8aeVa9G1m6rEk8KiNnAO8EtddIe/LDXnUBTA7EqySOcD3v1xAx68GW3Sa0JRdYl6yB2/FkBMHIXuY/SWd3CJ99TPfOyEsIF1I4DsXgtvt8MYk1XcCyIhaX25CMU5+Pfe/poWh42wKH4l57+nQD1o5+tgKuKIcb9FUvHnY9rJmmzQRFp9jE2FaAXEIvXmwGwXOVJ951TGmJcngJiT97txwGxErmMozWS/lirOnfTaGk/nh05wmL/i1/8tOk67LF7YtNlUz0HX0+appMG5OOAWHWOKiuqfvyotQh3pUGL9PdD5fVp49m1Zrdla3r3nffT3/7t/52uX3vfpL10dO4lJibQMaGs6Iu2SbiwRh0UKrSPiDTtPSeCjE1MiGvxrIqkTwXZK8K9uEWzAGO0z52/kE5fPO8WJjEbynjrAOy60/vXbqV//Kdv6Ho+MP0VLBx70FDJompThhvM6qeG1Wyzg7qlnTSkRIShHlqHt5nJ/uzURGirtrBw3VGbFryQq6K92tyUhUT3Y/c3C4GO+7RPKfbwMHbhMvSmC95EGmoCVLj7yFAkfgVTR68sIkDMLVf0DxAj8QXQ3XXmX6Tzw0l5KAAFPLAjdlr4jgA/ou0CISxZuRWpP6PRZneQCpO239c5oGsaEO2WEilgBaFfmV9bWfsAACAASURBVJ6monK+u7YoNWVcq3VyFjOsK+uKhU3bErt757aL1XFlHoj+n2xLWFj8lIXcIdDsl9W9ICaPr//r99LvbryfNjTW+qDdfXtyIR60KE55MKQ45YR+P5faekQK3TeVDtp7Nb/h2uvRPIyJf/Hqmf70n7/6qXRuTK7hfVGbSfEoIMYmZz38/iCWhRClASTTEN/5I4CYDbC6xZXjkEdBDHRukBjU3fqWlx8OYogmskR51Pth/T4gVglmBDyAr1WK16YmlKpMvpBb5Ur/4CBWN3uaRe2JSHasLGxip68BWt3CZPz/xCDWAMba3Bc37slQ/e8UxALJtRjI5nqK1fyHBrFibTVS6bUcY2MHyS6XwsYjoL8ui2dtdcsNEUnYQJh3dYm7UNlv129cS2+/9VsXckbLEQQ3QX3ccgACsSTslAheY8lg4WBtQAF1ampKrjBRSJFiT2oAxdEAid1cwQZCIe6AkhWuPP9C6htUcgCxKQn9XrnOBuSGbJHQvH3nQfr2t74nsuKfGMgO5JJrVbPPTtUvDfQcipwWlvU9AZ+cWp0iru2XhaKeZOPqe3YGEAM4DSCK5cgVSeyPZp6rm9smv12FtUK/Y1kyOiRkDIgiaQTiYLlQRwcFULgKtRkYB4OYQAavKb93Zz7IoJuKTs4AFu5DQBfQxCrbFZBBlSUUk7KgDEJN1A6ggFViKzGSV/Z4H+uP1HWorORSJFbWL1fi6OB4GuwbUsai3IjEzeSCxZoFxJgfLDTzNWp8sWkQhgDprFLrb926qe4D99OyCp2xxBBiNK4k3sm9ra2vOi42qMLxDY3xT3/3W9V73ZQLURMtt/BhBrDDwz7N44jciqcFahdUFH0+tXaNq4eYEk30j3HpVdNLQOyKQOyv//xltXDRte3dT21yATvEk13c+xoDg9jYv90Sq6LE4RozeJsoOZ71x1P338mSpfGOY1452alhhWWFzKFg3KDFBega+tjwTc0JPyKIsQadfp9BzPX4WZYYBmsusY9qidVBjOOXmNjRWw/o+uggdtLQfWQLzTH6D398OIgV1paICTcgTQNUn4N6AgvW1x/DEvt4IFYfAzskY/0cGZr6OITXq1JD/iiWWFl4HwZiJ8XMjk7cyUWb+E+q27WbpnbzuG5MWEsCgG4aC2p+YdXg8PDRnIS3XFweMExvsgyjBUiXtHwmhBgRmXwIeoCH4xvMnHmFBUHNUqQJ21WmzUwBbNAuhVbs68l+5qhtCi0TWiRM/gtXnlW24mnFffDbysKRwCQ+tqnkDhp6LsyvpJ+++aZS8N9RvdOdtC8QapcLSZyyssJUM6aWLYPKphvta0/DSijoEsvE2OhAOq0EEt8DbkSByLpIajeUiTm/MK++ZCqMJiam+qTF5RW52RZloSg+pLEkrX5AFt1QL8S3Y2lKVqVbqwi0eDrlXgIfC5M6LhI5TDlFgofvu81jRrwJ0NzegmAXt6LieaqPQgkg43JJ97e2oVotWYRbZpyn9Q0gpjIDHWtQcarhkSG3lxkUcI0OjqQRPYdVIMz7gBjuxlbqyAR47QLUICcm9RqpK4tQYzz3WCn2yk58PKekDrkTN0UCbBYQgTKxueVlZTDqM4DAsFqmHApAr92/q+eDtAKzSUevloUGu7VPS21Y16gsxBZ1NGi/IELMU0oIGUx7ZGOqKIJnu6ziAdWYXZrsTn/5pU+k114YEU/ijEBM7kRbALFC97XW+ganVNxeYmLN7sSmdXwk3b6+P4pAsgDxMm62xv40IJYJAnL/26OiORTI4zXu5s9iQefxqTXjPN4Sy3Gh7GGpK/9VTKzyCMV5ckLHMdhRzmHQy+83UyKVL4U78eM8mim1PiKIZQnVdL4mS6xcbVxT468c3yqvlXIC/91EivyHcyf+KUEsQgbZzstBVCtZH8Wd+GRMLA5WfzgdnoypD7HEjgUxioizNleOe7Tss9J2PgzEcIeJ+UKa/rIC+g8eSaA9VIffRQhiFbS3KwtXVFhrWxK4OwIsXGNo/N3S9J0I4XoipaaTjui05nBZOjvOQcZIigiNlKvN1EoIVC+mWg8sa65q26H41paslLMXn0kXL11SqrWSBSiMVqyNZo33xem4rVquwYERA8ODBw/Vjfqn6X1ZiPubq7KQJEMFYsO9LWliWKA11peG5crqliAdH+1NEyKldbNsCQMKgNflWtsUiC0syhqhkLtfdU3tPSLEfZju3bvvlP8DWXnCJ1l6IsHVQj8zNpSuPnPZNW3h2oOhg2zEaIRJQgTP6CMWBMD0E9uVsgBjBuC4JouTmNj2tpJg5A4F3JZ1HbOrG2LTEHMGPcBkFcPKbyEsacR5+uXWPHvujDpqqwmlXLq4OMcGhxXvm1CMUgXGstJg7+8QgHXJqmoj6cMCKBedS9OluHtRPImzSq9fUU3gorgT6U5AtiFuz1U1wVzUeOBy5Hujk1MGsXfUKeDO7EJa3SUzUb3FVA8GN6Ictpr/idTSdVap+Oof1j6smJkSOshuVAZoaiF5QyAm7/AlNTT98htX06dfEmtH23zqkAsYsRtMKLivVVguEBsaPx0xMVv1VUysrrjVOUoaotQLkKvOtE1eZ+g/Fcu/9aeneUI+giRG6YisweZnhNaV9EK8rJhMfyAQY38zP2EBVhfZbIkdB2JZkGe8jKSPSFYoj2xvHbnz/L38+SJ3jotPfrh7rIrRlJNU8qqyNI5Ebp4yE8dN4BGBe9y3czH8fzcg5tDJRwSxN38edWINfaXJz1uNZlk8TVlDzVDX5B7wngDA+KWxcsNycU8w79mYvGaTPU8ydT6OhVQTjOsGdoqHakl/8zasDRLgypUmFuZWKjl/Un96AKApom6MTEMzRihBAysEEmA379Nnou+UNq7rquLqsMRKxlhcX9SIRcFvtg7s6uHagjoJy4OmjBNi73juuedldahoVv9WlfV45/4jdyLu6OwVY4iEoFLysXzIrvvNr3+ZfqnGpDsbKxJQqj2S5n/h1Jiew2lUltiA3IljQ10CMRphCjCVYYdbDctvS7EwYmIHur6u/lEV9fYY2D8g6WF5wZaLxFLq0D3SificYmvnRCIMUPUp9gW4Eyfsyu6+AYHbsKityCIkm5C6ug7Fj7C+FtQ4dEZUT+7tJXfttrL9drbkysSdqftek2Iw/XjZ7VDWxPe4B7jjtiTTTuNEzy0A7NLFc+n0+JiKuOX+6+1XDdyIr6eHaxIjSaeADEAr7V/sXGGxwPSv+55ffJweq1PBmizOJRWWr8kidXdtqLiU9r+oBqiPHqruT9rtyMTZtC6r8Tcf3EnTK0rYOVD/t0NlI8oKO2gRkLUMKnances5IyBTXKxN7kVZzUpa1FoOiqqOtv3U37GfTo+2pb/4/Avps69Mpr62RY2pxtb6Xgj/Q4FY/7BY7McFnIoPWnDaUvMv+WdZ76Et+5n/V6U+5/eyBRHx+NoeOCrgGJpsSdhS91jFcZvEpf+Qq9eehkipDCCLvZLpr7NLPRTP6Ngbx6s/bImRAl/bm8dL7VBkCmD6tDUUq1tJzanflBtExl1Juy9yogKxksX4hM6dZc4R+aJjnQRiTyZaHH83R1/9OJbYRzvyk5+KFPu4J0sdlPUyL7bELHAjsaOI0Lr1dkxix/HyN9ZJSLa8Xi3nyhoMGfnRHtX3vAZqX2rOTqzei88UnIgvNJ3tuMSOn/48GDuO1g/kLZbfy9k7uqamwsMMRDm5PSrd88Irt+oeXAUcuCBfUSY6ze65ZjO/3Li2Fe/nsePHpuIf12/eTbfvT4tqSFaW2Blw0RGTcQdZ+nEBZbLESH5YETHsijgIyeRTJCPqo4i9SNs3mzopxU4D5g5C7QzQ5T+lpftmLKl0HYBX7p2V63kMYga2bhPULiwsK2txKF2WtUNzyU0JeTId1wUCuBS7uiSsFSNrdQo7rB+ys8TM/v5776Z7d66n6fs30tLje+mUYleX1KjqzKhccLICcCuemRhyK5G9PQGE4k0knhjMFFvbUgPHQ8V6uhS3W5PleYekh6UFxek25XoUgbBMuH657M4KxKCdwsoaVI1WiYl1y+ICuEblfhtV5uWgYnpk+fE5rFCOQz3do4fTssh0T9BAba+JnFg92hRzIrGjVfHHmfllFY+LygvCXnNIygpDeVBSR7+sq2cuX0yjilPh2hwfHjUbyQjAqbgjNWO9fWpvI3cjbkViciglAHeQUsttKZCaV2HznOJiy7LElgRYG7K+iF0ClMz9kiwx6v52BWJDcu09XttPb92YSTNryrA86JVdC1CpLY6SOg6VndjSNihaqgm5GfvTHhYUJRVmKIGSS65QAVm/ipvHBw7SX37hhfSFT4s5pT2yE700Xesk4FOXAtLrh8Z1LCcIxZ6JzVra5GRLogCU91OJe2VLhE97yQX4NZPpHRUdUY/FunWTRyNXrOHI1M1uwdrXIu3dA+r5Cfd52BF2jjqrUu+T1MF7GfyeOHPe+08XZs0gFqeN68si2V+v156GYOXgyI3Kki2A4VY/IZW8NcMSa35U8iQDcAbbk9yJT0s848hH328W/nXhXq7jowr5p49e07s1hT/uOyDGa8zB2aqQvCmzMH+mqUVKaE75XzPY+15dU9esOtVbuPy+IOYdUTfJ89+xU5oB7IkROg7EfvKzH9rCKI+YoHyTDU0rBqiavLKM8mIyVmrBsaGwvnw1oe2Fa4LX2ReROIGWHKMUC6A0XYujIhRiIRc+ubKQpqcfp9+Jzmle9VxbAi95udxI0jWxrFftOFhAILdl0ihgnhfXHokegBoCo0+afg8av4QkBba29LKQ9FnLRtNPUsS57n2YQ6zVREzO18jl+28qaYlFraaHD2es0WLNQLFEerwJdumdRQyK2iyBTXsX9EYwV0C9pGuQFbEt9+Cj+9fT7Wtvpa2lx6lPsbBT8mONdrcqRqZY28SwQJBi6S1nBh6QZCHhDaBg+ZA+jgBmtOGDXFJsiHKBFsWl+hVfGpCVplCb0vrVNkQgQYzKQEqdlt6Dimtc8bLJCbFOCMQGnMEpi1X3uip36GPRPM2K4mmVvl0CzpXVJV8zJQPdGs9hCe8luRTfu3YjzStGN6/PUXNEtuPgoJpHnppIn//cZyKrUeBLS5k+nReLkA7WJM50C9x6+pV8Amkxc4hwZpxzsgH9xRZEADwtS2sJ9nqB2LpAjJScLn2+S2OMpXjr7m2tD7lnVbf1cHE/vXNnMc1t4BhUvKulXyDWpSdxMVlMsr5EkGgl4FDA5V5gnFvz2iproF1uxX65eScG9tNXPvdc+tJnxGHZvSwQY2zZKuwdsX2oKHp4VO7EsckAtiMghtMaweMYX3YNRSZntd/KbvI2sOJUVMEntrIXPXvLIKZHcH0ENNiDUbQ/r+lscfl6K05EHOWRch/1leECjf3AsaKM7HiBzOsfxRIrtxdMPXGsAN5y38eBmD9lS7hYTw1W/IYr8WQQq1Mf1Ufu4ySeFdlz3HFOvv+nzdtxc/nhrzUBp4auUUT/e4KYlYAaQNZBrLoqxrqRYuK1/dEe1RzXLbE6iBXgCsPhQwDMy+KYFHtArLAz1C86NJ1Ky6gv2lhQsdF8mb4nLJdCE4U7Qn+zVtlo2b51kE7/23MihXeUzxGcceVc3r2+FBYjVDL8ZKveVd3Xe3INPV7CAhANkrRFGsm63Up2k1A31gFZrSwOGkZSS/RYqdg0VnTTSWnZ1Hj1S+OHBik6DANwbMqI6oVBCfgEjcCBNPLKrRkxitBUuG4BlITinFxb70uAU/RL8e7pzHWIwEJYdEloF7YKGD6w7MjAczo4hcWyrg5U5Ly3IQCafZRWZu6nA7UK6VLsZVC9sM6r7qlbLrkD/X1IOiXNMCky1nNDlt6akinopRWFz0qwkCsRnsZ2mD9gpqeWTskYB/oulFMAGeMONyIMJgMwkQjAptTuhTR1QIwsQbI/aTa5oASSRdVcLYmncFEAuSz34rr4HXE1Dsm6grmEMNhdcVHOyHW6Ru2aXL+4E7nH559/Vm1OXlaiiZhTOC/kwig1Oj6JM3FNpNvDpg/LPeIrlCM+BCcjgEVaPSC2Infiiq5jTbG6Nk1YL25RXJ8CyAey1FZkpe8o7nX9kaz36S3Fw2RptQ7ZlUh6/T7KBwkeAi/5E60AwI3pIlmtiVZ9pkWKhGibnXAzNXSY/urLL6XPyJ041L0qEFPijE0mQKxDY40lpvo0gZibohrEAkxYzYCMG/pgMeZWOUXXrRTHZtEQ2+AEECFlxslHsfYbrp/YVvm64nhV/IujheOQ14Lmi98LATMKZNmbkeT0+z1CCSnnKyWtHx3EUKHyXrP1Wlz4IXxOssT+fYDYSSP38cb0//MgVtbpiSs+j+ex7sRf/LBJowqXRNbqik2Jpma3YIBL46cNkgi8O4IlzdWg5RblEGkCCOVJsm2k79qFZ/ThWFXafFxmTUPT7+0SLGQYcs576sD73vU7aXZB1oCSJCQjQ0gU90i2xPz5bF1SpDsrvj0497ZkmVDnhItrZEzcfQIzXIwmgTWIZfdPPh+uQg5Dv5tw8YS2aoFB0N3uReIfXYp5raTfvvW2XIdbBqvxcdFR4bb0Lm4RgexIOiXWjREx0lPUuyJLhZ9nYf6QpbK1Jfecinn35YLcI/NwfiZtzj9IBxsLSiTYVZV6rwS1YokCpn0JaiyxfZ5kXEIDRdGzgIwU+CDhjbgeClR0d6bQGesWpSBS4bkfYoTUU9FG5JSKhGHjHx2Vq0/ARmomccNt1WHBegKrCdbtghSDZbntNnAnKq0fq5OYFpmFG7q2GY3FkurvGGviahfURua5Z6/IXTmchqQ8DMkaJrGk3RmkDGxYKOa+I6nClkpYM9wDTxhCVsWuQlaiY2Ky9uhEsCp38aHe6wMEZfFuahzmANntlvRY1td799bTw1WVK+8Ppf12xSkFWPuk0AvEWvQ7fVlIyshZFJHAJFAlbtrRIXBUPKyvcy+9+OxE+uqXXxaryp44ExcEnOFuPnQVMG7pDjHY404MELMllq0VLK523SeAXoiRP9yKaehyJ0jDyhKLZpTxMfMP2nwNrwePksgRf4W2G3WUxr9wp2erK5hGYh+W1z7KtR5/kb8viMWebMSBGPGnWGKeD9LNPTNPPv50ltgJU5bH/+R3Twa4kD2V7C3eq8iaDk9XQy5bCefvOJPHr5YMU5SmUAtq3yvyL7sTq+v8E1hiXosf0xJ785cVi3254QJi9lUjg0mAKBlLbJRSu4Iflr/1/0iQkLCH4FaWgOmHsKD2JXhFk4CvHQ83GXP7csXAwh5R24gzFa20DmJo6iQWMNjU4cw9XkrvXr/t2MvOHoKDO+cCI9UZrT40t+wWwQrSdbtDsDR3gIxsPlYD2YO4zYgFdUF3ZKCK7EMLtPzTIY9ipTVcPzHxkbEJCKoxpgDkrbffUaNGxUvkNuyT5TWg4+MSheliWMAwJf7DcxfOGyCoY9sV0PA+BceMxdYGAlksHqoBW5tTNuPSjCyxddWOiS9MINYnAX+osd1XduK+LB1ajrhmjTF3fVa0IdnT2FLfVVg9vMBRCAAKgFnjBDWV+SRVFNytBAuuD5A9rZo4wIzuziQB4BKk3g1uSLoEkA3IWAJg+xRXE3ej9siNL3UfArJtHXtdwAcQ9IlmalJW2qDYM7plZY1oTIb0WhARR5JNY6OxiQxcEaGJBASy2gTSGhesLpJhHqsp5rquY1PXsArnpcajB8YRHW+d5A9ZbPObbenu3F66M3+YFmSFbaidykGrnoqD7eu+ATLoyegLZ3JnJ+jQokb1c1iLPaqx629Pz5wbS89enkzPXhpJ508JrNOCip0XM9M5lmQoXfuKiw2OnA5LLPNOBqFtMKR0aJ0629ICpb7eK8qgo8Kt5hE8Ru4Fx6HjVq79Crfih4GYvSGOd+EhKS7DMJfCQgqAi2hTCJY/PYgxprgTC4iFVPDefhqIZQ8J9/DfHsSOu4LiUD0JrJ5upQUwZUMij0Ojc3v9vRqIhez67xjEQiNG24zN0uRStJAPEAtvod6nwHWPwtiN6FRr9nOAS5t8Xy4XmMJpISLBDGWS/fraVVWw1uKsoYLi+utwplebjqsaK7myPsggRlwtfPhOfzKIRRA6T3L+tfj12eirEnz3lX6+oHgKYIUlNi7hjTWGEEYemS4KV5YXSwS5QwOKth123YBxeWzaJQjbxciBQHhP7PU3b9913KxHwNCvIuMDxaSwlk5NTSoudEqviXJJALclMFrfEFjJmkB4jMtKIQ29VZ9vl2WxsTCddlZmU5+IZgfV1HFqWLE8nfdA40vjzQMzfgBikZnnMoY8T24mqfch6S0xk1YpEpH6ANiHRebeYUpv7xDl07AKqk8rc3FK3JBTAjKYNXZIxwbI9HND17os9yEZn1hiXPeeYmPbSmihCJpRahdItQiUWmUV8cTiJSZGETVP6vXgrhxWDAwSYBI4ALGibYfVHuNlgmNKHGxVxv2sCuRJ859Tij0W2LYyMykzIM7XQfG2FApasiwomWZuoz1dfyircK07rabhtHnQr2SPHltge6xp3IZyJbYAZtlyx1ql+Lsfyq/+DnVwHkqfeflqev7KVOrt2lbkay21qzN3+6HicFagsrJkEGtzLzFiYg0QY8RzaUqnPuvGi1kRqmfE1ULSNWWuYVwdA2C8VMWfvS/z3BeNvVhR/mTNLRgRasA3XOS4i4sLPRSIUFp59SM5vo79ULUH7djJYFjia2EDVscPt3y2/2yB10CsIZyDncNXW0wMJADKZBkhlDT/fhyA5KG3pDry+JAbreYq35d/1K/jmAM21X7l90vG9Ykje/RC6vcRRkGcOlypzFUQRcejjHpQT0XyjB0dekb8tSglhWA6ZHfZf427eCIWW2w2ThJJHx/tEfPFIxKIQtE6epdFWatbYl7TvqkjGokOcXb4CO3U0yyxhnDhtD5zCDXjVwle87I5m8TkQMba5rJekEtNGn6r3DuA2J7YMLZ3u2UliHDVDQsV19GxzHgRS7x2Z3HjvIolJtFksCILcVmC6/qtBy5wJqbkgkvy6fMxIsvQiVU5KSAyrwyw3pdKeZcbjxqtRREEEx+ia/LAQLjCiIG5o7HAt5X4CN+EkcKLR9dCS2AOo+MDAo5vOFuK4mtp/srMe//aNfMwurminpyWRJKLssCog1pR0sUmXISyLFr0XZIVSJOfnJA7T3GvXSVLtMqakBGgrETIZhWTUUxuUiDWjeS0OzFAjFq3sLZw30ZbFJhEbI0RM3OBaXaTqhia0QwXGEXcqkGDJ5H6OT1HxsYDxOROJDZmxcHCJlzJxE+wyjZUJ/Zo+mGafvQgrcuq3ZR1xJwCBKaOEpDRIYBiZUCSe+4RX2IX7Vic5DGgrETFI6HCcpo/WYg1hUH3YUUHnkO6VWO5615wC29sqzGmrMBp9RMDRKkBpLfansC6DVDSNaxpbFZl5M+stqabc/vp0VpPWhaI7Sidflfp9fJCW3FyLAuaLFuDwWLSqfhhhwrPh3tb06svXUmfe/3ZNDko6ql2HT9tyIUo5cxZiZAvI+xZg2X5ivZqTO5EcWzafcs6YX3oPLCUEIivugd7RXoPxec8zHltVRLCVtZToKRuIZW0aha6iZ8990G+67Xvew4qNu8d1+CEyzCSO7IF7M9nMdO4FNZMzFE8eL/Ev2vX633MefK91Ky52IOV+PK9IVTz4YpgLHIlWtfE+vPxCBsgjBs1muFubvLhFCul/KyDWV3wNgar3M4JKGb5GWPU9CgghqV45C3fji3dY97gvE8r9MtzndVmw1D9gTu6jGF4gqokoQgDMRq5O3p2MZc1guIdVhvjWQEw9xfDVf08Vn0qE8QtlPmtHYcjPC2GWhKInhyVXEqV1125lkaCIO7hnKvghCWt6zPDSsbiijUYHuafqU7ssFbxnW9HP2LBehAYH2tnkQ1VIXe4H1oQNhIkm+vzcvHMCsD2pHETU6GFR5usji5ZBUpv3g0aI8GX4zYmqxX4WdMpll4WaJzb/cYyMKHprkiA3r6j9PrlDYNGBNXlqiSA7tUTy94b37cXcTlPLccHOnUfuKJmVHxM0Szaf79ADIsk+l1FZpwD/A7MhyDABYQwQuI0XIl5NonxYRHOqrfVB9eV3KFsSNMmYWXoWANypU0o84/vYUHgelT7qTQl9x20TUtKh99YW3Tq+ZDAf0kxn06xYVyYErCJ7HK0rzOND8J/qNNDhyUAKyAGPZatWoQ/VpnpriImVlQmFgFJLXD9kVRgENO1dAI0imf1yr05Ll5IklHIUByVIEbAWMggOMri19xgla3IIrunNP4lZX6uKomDe/L4mC5KdFWwbkAmDIDJ6sQ1ieuQBJJ+ZR/yt5lBRD/lZIoi7LzOcIkGOIdFJtDGMpXVRyuWFcXm7j+4pySPVcUF5ZJVdiaf5xr3dW/rcn2u73akR8st6e6SwGxnMC3uD6ZtZSXuAWJ63/vbVCwiOjabfxR8wy3ZpmalQ6qH/uqXX09f+NTl1HO4otfmdHwKnzPdVk6OIDMWgcWYtGitj4zJnaikGIOyF03E+SBiZmUWwPD6sQCItdQERnm/WSjU3IRHN39xSx519VlpYT3yXV1X9hAGmOkOzDmasy1CSIZrMbwtEctuoFDjpHwmGHDiK3ymSuIqQi/at2R3fj6KwR6mncCcxsOaeROwxB9RexdWZuzmeL0kXXGgevjB8fD8KLGz+t+1NxuQUEp+ynsNMoajg+x7iTHiEUk01YfqPbzqX60yPI8csFgx9fh77YCNOLAzOX3XES2x4hWWFQQKeIRMW6c53pUyvKsyGj7Y6bZJUcsK4EHuACsPSiFPFL2YiMad+xxVdnhdISlgVcAtvhNiNVZOKGL175TrfmIgywwd88aR7xgH4tjFGosptvT2a1fPnorRKSAGY8eBCwuriymasT9YB7FiZnpA82xyQnpMrS+qsPeBGxic4QAAIABJREFUNONpxYJ20inVObUp803Z34pTiDF+e0ADLjYEuRURIu6rRcNDNG0JbAMZg0PGYVko1i5iMuHlWxUrx6OHjxWbUQEzKGA/DCAWTOKxIXP+lUELoSNBUl97vC/LgVjKQ1lkC48VpNdE4+bjCUuFJ5XNktevJwtNmvohXI1o2taEQhMHxFhE8wtLYle/KTehNHesNqs/YgshZV1PinKx3HiPtiJDQ7JI1HJlT0J6XSA2rgSPC3LlLc4KqGcfirmjL108PaY2LXLDKUYjGj+D2AFNL3MrFKyx6N0EgNF3Swub7EXdpymLWG5o3AogWhHMgGEmDTIEZRHRJHRcrs6zZ884IWVAvb68ebi/fJ8hbBkHWEhEMyXgXVDa/aK6Ky8pU3FHCS2MPe5Y6t/aoZISSAFkcCLiTnQRNZafiplhsyeeaBUDy0DnszKgxbHHmqC5ZgYxWr5Qb7ekQudZFVzT4Zk4pztJ6z1vA23ubZ1/RU1I17Y7lNTRke4JyOYFYMuywjYOpUTtdeqJRUnZhMZG14rbl8JulAAV39naujA5kP7zX7yRXrw4lPoOlxTPknfB7VJiIRH7JeN2X2MKkBGL3Fa2LDWCeCB4hOPWsjivo1Cs/Bpjmd3RlQzLYuuI0KzL+SYJkD/3RLxKXwA4EWJWMA2m/JoBy8klVUlNXZ65NrKx+WpnY/3k7zeQIO4k/sz9aKxM5ua01vZ5zwIv11c2bibeq+F1Q/54y1vOZNdTvv5Chnzoa28elZPGqFmmVfjju6l/qQZMzWPMlOdxCzna+F58JVuKTV+K2OKJ82alPMauCREbo1ms4vy2PrZLjNmthnbksTllZRBWnunpR1Lqb6Wf/+xN16k+K95WlOXTUo4vX7ykllFn3fpoXV6LdSmasXaPXtmT1+F4qRP0Qomw3pPjuCGnaxZ+7d7DTHjyYVBCHtWSS8qnSpiqoShkb5JBKwN3hERYM/Z9pz//szf89Y8NYhbbNRCzdklm3Moj0QDdULD/QRoY3hAzw5iz1rb3WtOy4hMra4pJSCveI8Cu+Ay0RCQgkASysy9tWkIYpp+I6YcAwNnIJjQc6TsbWweaONUHqU7MWYFYFYBYdpF4sxYQ06tYOWxKCNWL5uq1COmvrBky7h6ISHZGQDYgATukDspwHkbL+mAStzVmdzLME7xOCjZCKIpUPbS6F7bqmpIc3ntfbBmyTtwbCxDQdwYUB8LaI3OPa9zXdW1saVGpZqdd7VX6ZP2dGh9OU+NDKkgeT31yyZGlqAii4mDU3+2pQaY0emKQ0rpI/nBMjMJnJ3cwPrJoc6flYB+p+cEZS11jqVMqiol7i9HnSy7VcaXWnz93TiA2YSD3FmV953uGMQB7ok3KA+O6qU2zLtfoohItcJGS+YlG63GGIR86K9hRTCZMR2kx5EM35VIDgI0+bFhhsYlsQZO5ylw7OUh1bxnE0DZJp79z82aaV1KH54YaPjIn5QHYhcVEx1mRe3FtS5b2rurF9nvT9FpberTdk5ZU4LwuENsRiJFoxHkPmLvMfA/J8+rKotbumly2O+lTL1xI/+k/vJqmVBvWowaY7QI2ix7WOr8BYHglnEwDiEnISHHpVMF3nwq2XXiN4Nf90HaH+2tTUk6H4qdR0hFgWDZ1iQV4YxbhH3/YAjkqtJ8QE0fkEkamMz0tgIxkjWP4+lEcmgRKEWR4Lo6RQhlYuN7G23ZdZXeor5U//T/viWLBxKnDempw8RkMqOmszlWXrVag8lvx9exSsjQ9vs9afDwAu3ZU/+pjM3flbe+N6oMn2w++8abxL8DYcL8eM1xH+2PVr8fSLMcvj/lq4yXbXbnwHEV1TTWYG1IU8ZYgT+7cvuOi/uvXr6VvffvbTrh6/dOvO+5+7vQZlbQ8ly5fvuxO9suqp1zVHmUAQtnPo+t7CxdkI+dB50V5LEljDGhDec9ruoBY030hpy1/n7yrKp/i+DuOPoh5Bu3Vqg4SXoswFpAOfPA/funzMa9Nllg2b8sp6iZ0szuRxZQ9tdaQ8uYgzXtjLj2efk/upfclwGbFzjCYzsiKkDmmGFBnml/qlTYxrE2tVGcleNDpfgfhQ62TQIymi3RtQKkzA4eHmj5LIeDI/tpUBeuj6SW5s0T5Qy2Ye0JRsEzmo1M7PADhfw2mkBZSGHH3ZDeKe1/R1FFPXtqQ4Lt+84az7GBBJ72cBATqq8wkzjRTtAyDAwNKfy5LibDGQhmTm5Tzaoxv37mX7ty9H5qLg/pKEtBCIiNxUwJ3TW6AVbnFDtRUEZyD8gk2iwtnJ9PZU8oQFF3VoNwCLQKlVuq9RB/VoU08IautHbehgAsgOxAgOh6G1mQ+vOwKYqHmReo0eu/BED5ZvPh3Xsal2CtwpcvymMDzrBp6Tk5OOpbFA0BhXK0FY0HqfugKwLkAsS1S7KkV01gSi/OcocF5heX7x11nfsbgYgTIaIfTJiXEyofnTZsmL96IveWYjkEMnkassPk0oy7dO4ohMj/wMbJmFmSdbdAUU9bQojgb17VGoJfaax9SQkdfurvanu6vKZ4qANs7kIXYJktQLWBa5D5EieonsUX3trq8qFncURbiqfTlz3xCVtiIMhGXU/eeasJUK8aDWBruOEOY15ho0PAqyApDU8ZlOiA3ehfNSyEslsW8o0xTlAvWUnBRdsecoFxla8pbNgvVJvfM00Ase0WyTdMkHcx0AZD6wJVAaATQM9g8sd9zolbTwbxWkPpxrBAw+rtmMbZqv2JZxvEDdMNyZ42hCBaXdOzrAnLG13yyOpBbASj4wfojo7YEDjOmHOdGPXrdRy2dhmzMIFa5JUNmHPeIZKgsj7Il7ZHw/JfxKKpYHKEuhI8ek/uysZvXexMoshtiMeiJ+zZAgRABiVWQNkRHjd509949dTe/nW6rOwMghhL52uufcmbxGYHYM2INeubKFZW09AeIyRoziOXwSMwl11G7N5tMdPWg+/yu7zsUesY/5tSAX7PWY9TyLDYpENWdF0vsOHqvMobFpo1ykdqa5ehgApKIZad19tUvfSHO2gxioQGWx3E+emvZiB0+5sUXyGuNyjcmgbZ8N808+rUG+1YaG9lLF86rLkicfwetPdJUFZsAyNZwq/XK/QILPW4YCR2sMdrawzLuHkb5JHkzuD8YoXVA7JFqgFY2TFTaKS5C2mpwd0WTLxqSTVEOY9+RnrpwBC1Ww5IsJdxVFPT29vSLxmgu3bx108JzdGRYrPESYLjEAK8YOdd0Bas6rERktoVv2aCpWBMdm9F9l5WKfvvuPddTYbp3kvmnGjGOZ35FLaYNuRJpFtiuhpHdEsgjArnnr15KZ5Xc0SefIUnnuBi3FfeZvX9H3IkD6flL5+TWwncl8AXEVLhMHVYx+33fmqOsV3lTltq+Mp/VvKLl4fpT4bfGYEBEvMTCziixY1y8hgCO7wsQyxuJwcSKwMIk5rapmrYdgTG0WRF7yQpE1qqwdGBEIVYUNVfxJKGDbthtZhepdarme0yXQZn4HveGRqi1oRiim4i6VxoJH2Rj7psX84ESTNBQg7txwTVq3X1jqXNwLG2q2PnhRle6u3yQ5jYpju+WwjCija1M0AFRT2kc96VAAcQ7AuSJ8YH011/9cnpJ2Yjd+2upY29FY74pS1iu0ix8Sh87j680ZUo/WF4rYjVxTzMJDXrAGXw1NvxEMJAsxLohm7UIz2IN1MVnnTncr2c3zpMClj0XZSENrSR/yODB+B8RzA3rCCUsW3jh7gxQam7W2XxG4uZljo+YO5EuhIDLLtIGuwNrhl1hy7QeiwkL02BmcZIBIZ+yXE/IF5RFesuV68EzUhxyIVQradFsCYQMqOTaUQ0fxSK0/I8HYpE8k89xBOCONUkseQOFyz03W3ZstgwqWZab15ISE8kOukdgafUoIQp3Ii2J7t67nb6phrsoTK/KEqNEBmX08qXL6cozV8TM02eWmzUlj5VehPX1VuJOXBrKMJ4dLD9AzNnhbolUy48oV58PkvPTA1RqY11fPWFpVdmJR1aW/yxKxLFWKvIlxLANiL/6KCBWv6C6JVZArGhQsS7D3deiLLpWxQ82l2+rludtZd3dlltsXYJxWGwOE7LOJpTZ1i/NuVvuQAUmd6TfbrUoS0+5jLTzoFOwJsnFo7riCAiHqnaoRQzB7/LqjpgxVvVT9Umqk+pQWw3YMpy1EkORx6dYIPouiSQcV8fclDBcXBSnoKiJ2Cgjch8OKY7BxN2UNUbWHSc+JatkTMKc7seO2eBSQyAD4vqdyeVzthhYYNRtwU6hCYcseFr1aPfU+mNHx+3VIhpT5h/rgIVG/y9YLui1xfiR0j05KcJftW8ZkGtxckz1VEqM2JeAfagEhscP7qZXPvFCunxWae8S3q1i7GgRkB2IQZ4U+9iY2R2gxcIWMPjYZYEMDOKeok2WBcS8UqvVJ6FLZuKEEjvwp48KwAGqIEguzOMoLFiV0DFJ+dB9WEADxgIXg4/u1QsQTQo3quOH+jzUVqTbayyd0g8vIuNEzWDZzPo+iT7hNg52DmevIiR0XPghN6WJYj2XDExbg9JMZ8WUsrCyZJqrD27dSo9UDH3uwqU0IPaMA9FJbXePpzXVhz1a0dpZlBWnJqUXzp1PV688I8tbcTJlPD6SW2ZN7sRnLp9PL7+g1yHz2FOLl0MBkyzmNpU5cD3FMg2wZSRhtYhasWWdH7HspqtqfdOiuN6BADKEWbhkQmEtxf3F5cZHYr3X911ovlrHzn49RsU1iAbwu3aKrVI0Zc6C8G9Iq1gBQXkFqARJFQLVgNGUrBXXcbRdkvn5yp7Muy2SOBq2lxXFkthR7oWYdCnwbqy9DJxPCPBqcbofXLEcI26a7arsZQl85tjV8AQwVmBZQKvuWYpThFwpLk4O1Wj+me+tofjl4xV9oBwzkm4YkOyBKNfOsWqAVnu5+jWHSxyW8Zzl73jPxjgjTzwPWEZ0cJdSyxsTk6etBN69Jw5ZuRQJh3zta1+zR+u1116TFXY6nT97Tq7ES3YnUkYE2w6cp2GFxaKo1ka4apnIaLYLeYLkC7LGHKLxPBGgakvzqAUapwrlOuJrrNlj1jL3adkVdb3FYnNZU3bN+0jZY/iXXzziTvypshPDD581AANS/N648KzqMNwlrBrAFRPgQCYUPQKyDm38jdVbYlZ4W9mKNyQo12TijqQpDWx7+6gy2brS9Oy+wAhNtVuuRFEFHUi7V+wsrInYcI6LEefxghOIyT5ZWlXzx2XVVq3D3qDUdLkCoX3CSgJMdiVQYYJw8oTmhSQDtIsdEiE0hlAxQUFFnVWvhOkIDOri7CMIvqhEhWvXPrDZ3aFJI8EBge6JFDA1Ou3qs8Q58EGvCZCADBJUENIcq1sJC1taUA8eQZarY8ntNTk54evjenEJcH6Evq06bdZhtV4ZlkA9PaaC2jOTpmbCZfVYCR7rAt0XrlxKU2rF0omLUUkwLRKwgBiWmCfXizNUNxanrRnPT2xqstWsaQMaFgKR1IEV2CcX6gigrZYoY2Njuudhg40bYNoqqrkddL3Rxob0fixnwFQA7jS9WKxeRgTfcxKMyY4FYgYwyJdJvyfDitIJLGhbfLhMqAuLjNXIYI36NOrESOuHIWRH4B/sMHGP2/rcnArf70xPp4eypuFtXJXGOSoFZEKlAr3qVzZ58dk0cv5qWhc1/fvX7igoPpw++5k3rLGSvr+ntbFF0FvzA61Xu4R1q44LCJFKjwtXBR6RrenVGPWEIWKIy0WtIm1g9uRbxDXcr2SdnPLjjWthFDvK/0qftLoQPx7ESgnHkxvfqmMGIScYhc8mC0Tv+CboC/deZkVxXA7VNjddLII4Cyt/01pk7G8banHkJrdbrC/mPN7zWowFUIFELuswkDVA1YduelRvcV/NFpSPmz/P54IQOn8D6y8r0+YxZb1nZCuqbXFfVieMa7b8yscpIHZUWDcUgxwbq4NYuCky2Hh6swzNXoXmO8xKRjmf92F1DSH77HKK9eJ9F5Y2St2ulHwep9ReiGa/t+9GTOye3Ir/8i//4l5/r776qtf1hfPnpZA9I5fiJVPszWfavSb3Z47LlXURlmEGEu976niPB5wYgwAFkr/K55pAzGsxxiewLK/NhpeNF4s3y0d6QkkKA6pk8pZrOUx//oXPeSwa7sSf/OLHClxX2Upm3fB8PHkDTtpj4L2Ra8vOk8HCgCtPAr1FfabWH0gIv6VYw3sSYKtiq4Cbb0KyTUJ+p0dNLEV4+wiOvwG5eQYllGgJz3FDu/XesCXA9RBzahPx76bojCR0NJ+rcinOyn20o8KfHvpPyb23JIGPu4lss154+DIbBIF3titW0JJiHwgRGNSHxaBOnzG0UbLcyPR58OC+Qa9HbkBcaybplUsMMCKxYwXuQAlUePzQkEwCLMSEL3EYVgplu5FiviR3IgwhpIfDR4hVtinr8UDXAvP6jtwD3bo+vjOgrMTBgZ509fKFNKA0e12NxxJGimWxtl84LVefwKUL7egwQIzYmIW8F0doOcX3V2qA3B8NDadsnLyr0MQBMciQByErlksRvkTmB/AmdkMmFDFL9qgTR3Td0QVbWZB6oq3to7HBIILrIQtAZ0RqvBwPJN0X0CKFnWLnDGburp1ZMoiBwQzijCgKnak3tJsmzsv5KGhelZsW84dYjzMwUQrkjr4rKrK3lBE6I17Hh4/UKkZj1qNu1lMqLocf8+pzV9OVT76cxs6cF9DgFmxT1tYFJ+csKLMSK900ZQhsNi5u87xJHWklUAvQold5Y5CZGLIG67SAGK1xNrUwWXcUS9uAsvKgH8QssxsJBakIDoOaj1txH9bdiXwOBSpv8WaZCCiVDEfLiLBiQ16E2cL1xyOEJWBnxpZsUfv1rPz4+973ofi4hsyCjc+Q2p2TnDJMxXEBDFZfrL+w6rISyrtZk6+EYSSOcC1FIXhSUAaIBSiGwhVn4B7y2OmdNmSFleecvm+ZitckSjaamPENqjUEzXH9hlC3/Ky9f0T+FaHt+a+BEGulAWrHy/umOWsAZt63VZlCzF/jPGXa8ijgEcHFx2NSIEam7507dxR71/Peg/T9737XLYgAsTMiKzgvELuieNiVKyoRkeIYIEZ2InH7igC6cXFM2xFQa15seRXla2yycK0cP/moA2b93cIW41VpV3G4lv13BvX655ut6VgTX/n8Z/2RE0CsOE38kaJY+He3ic/anE+YT1pObuXN9SMsegmGA1xNM6olektZgEr26FoVd16HNIVRC/rd3Z50//6mGDTI1BuSUILdQlRHWqjK2YsJBSScqMB2VP+tJQGX0uvXNxRH2yb4z+KOhU0gHVLah/fveb2SpAFTvRkniBUpFhEtRDYczIc1AqDCpRbN+aBWUisRNVCk7QjCH0aJYbkcYVinKJeMxjnVgq1owZDSHhx1ZMpFbIlz0uCReg3ONac6qjUdE2BAXcTkZwHC+wd5brdcic9efUaxuT5ZqEvp0qWzio8N6KMIP2XeyY02Pzej3mLj6ZzapHTJOqCOCXcifIGNDVTSvx23LPssBBn/K+06GIsg/Y3YFKS/AwIvUuJ7lTU4LktsQokdKAEwZGxRj0aihp5YZgAbT6wxmFkOSG93zCdcEgg64l9OnZegZFwoIG+nU3N2KQJkxMOspEgQOSFGP7H6gAZihVi2sdgVx5LVCnkziTeIV8CX+4D4+NHMYnpL2aC3H8jqVXbg9JxcxerL1ielYHRMsT6B2UsvPp9eeuXldEpxAmrENnT9/bpvXCQrsuYBZoDCPeO4phLIl0CMvKVIrW908a5ZBLztuJg+gosVdzUp9oPOUDQKWzgCumisbFYyQkvMJzTR2JhFxj4BYhn06lquNz4KSganIjAKiHn3AloGFt+U14VBgISoRnwqlCDHURFiALS5IMPqLHuba8J6Nmg6vFwsGLJvPZG+B7NHFBBjX2g9+Oi5TUgAYlxbpc0fFYEVgAW0xPd9PVy/pREvhSUQWcKVaxYaMfaalfh8LT5fdodmXSLAN7u5jo5tGb/YTHiE4kp8/cXbAPBlQPN41W6jySLxKDY/HEP2d+Hf9F3UPhDn4e0wFlAcY//xmFCKPXvoLgAmSwwQ+55AjI4OdRC7ehUQe8b7fJ6YGByjeDgAsWOuqcx1KXy36zmvs6xpxbrI8a1yiEohe/KgdarC6l3mvqx6Xs0Jck+5psZ85L1yDIj9yEWw5eG09CL/GleKBRaIWxyPUW+ADzO0aD+yVslrbdIe2pQftrN5XxbSO4obPZCS9FjmcFs6PTmkbL1Rxc260907uyL2pXOwGD0O4bYj47DHafheurphrDDl8Slovy7Ne0FWjgSobn5EPalGlE3INc1QWyVLbF/CxFmFuj46Ws3R/VfxFGeWofVL+GP9nDutACkClfvwxgyuwTnFVO7J34y7kJMTRIUcF1cYTSaXxB9IcS/WB8kF3HS7wIjPAWJ99MOShYNAWZAVRVYdDBVYZ6S546LslLtwU9bYhmiUXvzkJ2wRLS3Pa4GOqUhcLBbZnUgG4CNZhudlVVzlemUVdMiF1yoAMfckG8CC4TjXBEs1B61xy/ozJBjIjSiQ4lqhxYI1g3R42OzHBJS4PqnnQihvSSgX3z/uQ2KJ3LszSSUESIxAeTChlcbRRcM6FgXE8ZTg071w/Ei513loSwNAWHEoiSMBYggKl8JjgWloATg34ZQ7kYxSNj9uSa6JOX33/Rvp7feuKaX+QC7cg3Rf/c7W1pcFYICzFJDBnvTZ119Nr7/2kuJ+I25Rs6H76tV9t4lyakdZhaTj0FQ16g0BMxIiEIARu8risxF/CgslKwr6hWuFW3IdV7EAF7fwiJ4dLgEIy9Vj6DGKDE8nv1shzHGybLHFfGZPSOzc7M7GO5EdklmRPCo8wiIv6yArnAa5LDF8uBIMCKUvazkW1NyUZyBLuLCG4mFy5uw2AhiKHCharoGMz+W6xNCwffkm6bZqQLxMH3M+qgWMzpXfa5woVnRQR9ndxx0xRs5N8xyVsze+Y4DSp8xDUGJiWYBZEY7zR0STX0NxiEsosePK9KmHUviMyQEyYIWFXrk6I/SRH7Vfi8LTfF+1v0KvcLjE0+OxKQMf+yDmMwYR9/q2vDg8JhW7BsTqltj3vpdB7JVX01llJp4XO9CVZ55JV6QgG8TkEUKeeS1mS6xcDYpmUVDKKDhhJfjIqjCKv8B1hlJrlh5jQCglRTGpu8gLiNW9evX3nRLo+4xjH/d40hJLT1piP1ZTTFJks0qQAQmtDC0zHz5valeoN7QPe/cjpuHVGJ8tSB1cfhI+aw8VPNdz95EA5IGE5YKy/5LMXoTlqHy9/XID7aZbd5R6viYBlXArqufTofo7adOZOFjxDLUnTNPza+nanUfq7iuGCGn7Z+Ui6pHmS+ASWqIFAZByI9InlAiBNv9Q7sa7SndfFdO6hWLmGKQm7JQaRJL1595juGHMln7oHlwskDkV8iLEcb/A0I7QR7PclO8ZyioX2+LuZANpIRBshb4KtxyAx3jC87coIENwd8nliaAeGRlKU7J21tfFCK/0cKwf6rP6lC0HuKE5w+S+I6C6K1YMGNtfkGvgk0o66Nc1dilZoM1uvswtiEulSFWG3G65HEhFi8wAF0FdWOUVu9N1kvKPq7RbxZBcPy7GcSV4AGK4E7GAolbLB7U7Y0l1dbS2gSqLGB/NORHUaOBsBCxfvkuRM+7DDv0OeLcBYu6npp+yiBGEKBpF42Sw3BbEogZAkwKiTUTDzZlpkf260FMuSwpp9T1Shqdnpq2FzszOi51ecVWopuQehLeTNdHX1+Zu2F/64ufSG6+/rHOLUUVWLWz//UNyzfbKhY2ixBMSYClKZoFhVSNscxCmLtgjTkf6cWjSkcWljFetL0CMeOjIsNZKv2KAsPHbGog94VopnKi2HMI1HS1ZLBoa+6euxXMJZdOXfVUERl0whBuGjMSaMOGIjb2Zlc+G0GHsw/L1O675Ku1YgpWnAJTvISspFjW1WFthHCk0gUHOm9FLN46nJEi6UQgi1R6PR0MRDlQ5IrsiA9r7QBOBp8VkAv5WZnexIpG/x+f4vIpBXQrjlyMhqShg0cuMgQ5yhArEQkmOR5Z1WTkv4xtJXAxVBeqNsa+5Tus3UQnmY+VyTYZGckjI2igDKvNi/PUCIA6t5CYp0G3aO6TQEya5a3fiXSV4yBIrIPbqa46HXbxwIV26rOxEuRPhhYWZCEuMjEOHIBpu57CerXhiNdfWT4RxAPF6DDeGyYYF7oe8xqoRjFBTw/uQB7fu2i2fjaUY3TSOljfU3YqVm7NaK1/Rno61mHcLIOaej3kRFz9tgFPlnrKbBc0oayVl2hsV3Fl7qJubB2rguLk2q/DNYx12SfGhOY2AmNk7RbE0JFLbKbmv1M59Z1+uxYdb6dZtSGYhnhVjROrXBkfrJo1ZnItqdYEl9t7NB3L7bcpt1y+r7pQSNWaVxXffFE6kYM9JuJ1Shs6WQGz68aK7DDPeBEq5NoQICRj9cnGNIMwl8HB6RGyAhbNvJg9SWN3mQzdMajnMEwh+FtqG3FtYUqZ8yhYEC4H3h9VbC0uGiVxWKj8xLQt4WT/b1CXpnGQQERPb2lxVEe9ieva5Z9Pzzz1n7R0CXITBut575+235M9eSC/q/ddeuJqGtKl7dQxIgnHZuibLLUFCiTgUG4Xdfxm4ItxRgseYm4fmhsTyA2ihfsK1S7yPjUFX5xE9nRBjYC9as2r6lDRDjI944DYtXwSmFCFjcSKQsfBII8cViXUHiJkGh5ou192Rnq8kD9L0SZkuyQjeCCVGEm4ZyJ1J2ngoK/q3v3vXHbMRgmc0x8sar1//+ldWNiD93YG1Q+eHMWNenwOoOzq1MSXvzp8dT1/9q6+o8POyrpkY6qwFxoDKKHr7RzRqJASRYOImNXYN2luE5YFcdpxFAAAgAElEQVQoJA4IhRexQK0nslDXsAoV+4rsSCxidR/YlqsHJYA2NiNyY9LUkyJ1BECBKFuetGOJgudIFApXOM03A8jQzithmQ2khiSsb25ebKQu2yUaTVyzbhzafD5WuB9zJiKbv7gTvZ8lyHDdhliwUmblzJ+rxTtsOgQol0eQz+o7TbE5DLt8L8gQwMMglsGyUYtWucyyrI5zGp7CCrP1picx0nC9UoQfIFlomIg9YiQCYrDCAX6cFUsiyjQCnqDNqkCQQ2QXcYViMQL5nssYIdyRGce6CH2blRerjMuHuhORoUYD6g3Zr/wdQB2mWexbA1m2eth/NNQlxb4OYvdq7kSyEy9cvBggdumSa8XoyjAtlhtAjGzfo5ZYyRxlD9fnsT4Wvksny2X1o2TZ5BvmWuuubNaPXeh5bO1W9meqeFwoAmEI+WfWSSrFNuaiKOHxfnzoCRD7ESCGuxVh7B0cCFxZWMH2EC6AWMkRhCdzJr7HLEBrFAK00m4OlZ68s60anC3YEFYElrKg1Iupg/bu7YuyXPbTxfOnrRljgc2KsPX6rc30eJFi2zEtyF4dT5mLoqraUvYiiR0PphdsiZGEwITcuRv1XVhfIwKQFU3WouJNH6gQcFqtW3aDdkLhtdjUbLweeP0kzLs1wcSgaKiokq3QEDXYTPhtuRQfPXroRBHcMKTYA1QEShHIJGxg/cEYwfk5Lv3DBuSqGpGQ5Fhr9N5S1hwCpoM4k8YGq6cfQFTsDOF1+/YtaU/n0htvvCFwEf2RNAqORQ3Ue+++Z9A4d2ZKbOqilOlRYTRxMZIN0DYzkFmjxj3EHBAnZAPY3x+rLASlrsiUV9R+ZIsJ9x6sGtAv6b6GNA+90DDRlZqSAtxfDugnuyNmZ2bdMRorjYabAWIU8kaiCE+OB0B2kIlIcS+/6zxRY8ZPKJFIfAjXXVnEuVWj6KAEmNQEbh+kn/3m7fRf/ukbGgPx0Mul+wkB+cyju+n9996W246WLrJuYbjHUtSQLKpZqo+vpA29os8/k/7yK19SrWK/rl+uRFmQ1PeNKBOzq0/dnA1gYYXxxDVoAmUzumjtCrQgGXbxJ81H5cLcJhvTSS5YohGXxaHaLgaSKcXdxkTiPCxLzDEx3V1EcYrNE+4pCsYZV66VzyCEjwMxvlrDjIZVxvHK5rZgYH+GqG64dopAbcx9dvnkFRF7OMd3zO6RATVcYezhyq1Z80g2rIgmizC7CuNqA3gaj/BKRSwsQ3o4PjO46NwNF61e41qsKJPAg4XiscvuRJSN/CKeFZrfwkvZ3q6aR/XcY8ytkOppALMiHsIynJR2fPtibC9kxbVmjlUusiywC5lzdUNx4cg65OJxgNWw1IpkLrNocAr5GCAWGzSShqqZ5mthoQDCJFVF8TFuxKlTpy2L8BZFdmIVE3vttU+5d9+F8xeUnahiZ4EY1z9L/z0p3RzHc2vL1LpA7MHyk/Xo+S+rpLprknSibjbIo5vcgkdAjHssmdMcoSisoVSUMctrNec0FDnV5InIynh5r1zNV774Z/61YYn96Kc/8EoJxodYXrGMs8nYOFCYuo1sIWcOVtaagYxYBjeAD8GrlDiTguei86Eep0WWWTpYlrBb1OKbl6m7rKy8fWcujuBjVHHqjIy1a9c3NOhyKR6ohmtXhdF73WJiOFBix5LIX2ft+x5U+vS+4iCbmyuK5SiVGg1FGv+2hNoDCdt3lG5999FjJ4CwZHd3dK2sfFuXskgkzPoFLKPqOjygn920YEFj1Hv4e3FX3VQ1PK1HrJUxDpptA5mEPMkRJDVsQXvkGilZRBKeQ7LySFUHKLDkZmdkhXK+7mDBQKPhu30SwL0CLTLvhihmfuEFv2atUoJuV0L0oWI8EH0SuXn52Uvpwohom8QeQe1SKwBm5gjMTEAs0uFJYrF5zuJnHjI4uyFj+K7iegAysUcQtypFyFhmZtbAQoNdAyCCvUPHX5UFsqjEGRj3iZdBOop2yJpwEa8tLUAsUuk5RodAHbLfNsBL5+mSoLdGJ2Hk2BONKS1cSRDQaQTqtEnZ1etzi9vp69/+cfq7//pNlSbsKjlmRO5BWbi7ilVqTfWqB5vYuQQ2uhY2kYaBRA3mCY2xu7stvfHpV9LLSuxQWFyW7ZrnD8Lj4bFTImfuCytfm2hXgLmjscKqw9rCdbOrAkaAKzgc2fgxzGTlWsAQM2CPMNQGsd506oxAbEQuZbVxcT1xjqsVsWBxipVnS4yi53D/Bf1UZb00CczaH2F5x+YvLpqGm9ECO7vqMmBVABYxuFInFEXyAcKcuQNWFYqxtUZs02dXo2t36iiar79cUhFkrNkqDgSIhXVi9ZElqGexV3AnWsh5MOiUAIhFuQXKIjRtuJPXtW9XFXuFf5V+e8wLSTis8XXVia6v7ciTooxaJfD0y3vfqU4P7Vo/nSJqJnMxdgfzFdR0ThbzPuZamPWY0Da7zZpjYlZmLdmddhBzUxsHtpfJtu1WbgagELiWsCG8PZ7Vl6NgvIB8eLoczakDHtak48IViOEJICnszOmz/uzNW7fsMbpx41b69ne+bY8BiR1kJl4UkFHoDH8ia++x3Oz04qOkpFxvWPVRhxWTFffbKDrGQmce83qz0pVdwkfXZ1Go4l4DJOvu7/J5u7eLKzOvj7pbvD4GIcLYZ6UjAx6x4OD88y99MS65uBN/+MPvexKLjzNiAKGRFp9yuBEzuPngLKac/l78zdyB1oKbMTqRgAHQ55yCrQmXUD4UiB3uyw3UuiIBtCqBtyTB90gp5lvpzDl1WhZzRFIL+enZw3T3/r7iIa0i/NWxWtVpeHDSdVm0UhlTPKuzQ9RM0p69cJVYwULYpDBWC2t6XizrAo9HcidOyyVFpTvUQLs78AsyyLSdT3L9SGtWIkYPRb8StK4xw2rTgiEJ4LZiUnPKVIwMvTzXuGUEgNBFkRTCbRcmeZYDPIgjpK3L0lokzV7FuMiEDrE4kFiO+W6NRj+HZE1A0jksIKVFSbRWCGsJjXFP1iPxpzt3b6kh40h69fKZNNAqjUy1Yq5dchwv6Kb4SbsaQMyA6wUQm8eC06+hVIQvu2QotkmAkXmJFQXARHsXRSA1HhMqMYhCbV5XvZYAFQsRV94O7NlkJ+rcEe8KJgp+YtXBVEJHAPMnOsVeFppiZeGCyt0A7KJmTDKIKY60p4W6K+v7xoPl9A///JP0vR//UoXxB5onZVP2HLjLcr80706VcgBiWKSbAI611dj0CJBJ9Wd79ZWX0qRYOLZF/cSc0W6nXzHL3j61ZtE51gVexLRICtlRUG1b64MMUpQY0Mlr3nMf44i1ElaG5j18QBa+dGto03ocVS+xUVHg9w+QAUgUhtT9nEGX56EAUKSLxzoITTjWVxF4dvPZRLOa7veKq5jf61RAvjYEB/Emu2CyTCKJJCRq7Okc1K+38OE6IuFGxNeBsoE+xTNTl96cJ7sQva6yALQg9PXHTZRyhAaINd7hVmjwo2vxMtV86/xBHSfXsJSKTSmb63renVlKs7KsidnS4w7uwOkZ0Y7JdTv/WPHkhRVxjY6kF58/l559ZjKNDWgNS8ETGZkZb9wrTefYUdLOrp4bVE9guWnfdgpZO7UXWuUSb28kuFT2RzhJSwJIfr1gmZUFi2tO4jurC2LPYXHvN4CJ1/Je1PthwfEaBOV5DcX0N5RMPmAr38+wxACx0wIx5vLWzZsiZ5hO777zXvq2aKdQFl966aV07vxZgdglg9gluRX5LP3/VuWdim7vFZCUU/qabU1XlmXMc2B3IyGpYXHXv5l/z98NCzPWatPxyxquATrvl4x3ny8rX42MaO1Dkulgc2JGHLuTrPnqV/5DDFUBse//67fjxnhmAGPjhnURJre1fabG15fdhgXkqMGy+sYgRMV18Vd7MtkMkP1iylKwpwlpb92QANJi66AY+JHAYEZFeeuypkTCOzKqRT2k+IaKU99bTzduUtTcp88pLRoWO9w80tAAG4+XtAsohEhtb1ERIMJpScXQCxRGSzO/I21lXgkWm+LVI4sMDZrMPnpHnZkcd10PabM9ErR9ZOqRkaZ72JaGPzs7kx48VN8sWR+WY9yfU3WDx8uZVtY6w3ZF4+zSIJOsgbU2L9fbwpLop/Q62ndotSRCRGIDrhA6Hl+6eF6caLQXEBuGJm3I2XPwS8r6VHrsW+/8Jp2WS+w//tnraVwuRaVd6FiRGRixsWCw37P0CEHi4K3xKjYcNXfR3iQKGiktwPIiBR4iXGvBeo9kFnjYGIMpxRzxsUPPxU2sC1CxLldlnZLYwjmLJVaKwQ2OsmxJ2ydjk7gYmr4zIGX5eRwohiZBwIZh5sXTmOxrTnYFqOtq3/PrD6bT3/3Dj9JbHzywdj7UJzdg337qbVMNn+oQxYSoFHq5QbvFWE+TTo0bGZEIHzpYTymb89lnn3HdYqvaGNDTjVq+HmnvJAUhKJfEAIOVJ/0mXIhaH97IIWGbhFNJWiC+6ZnPsRYWwiElA3IRDgyOWikaHKI/WdR++en4VwiJslG9CYuQyz+L0IhVEiDW2Nw1wVAArggAH1MXdBxLeIk9cEyXpHgdoN1Gdpndm7luLM4VQsvrObsbfa0ZoKprDkDjC5FQUsWGspMsC5pcUM33uQfzZErx8/Kk+4RKVyAy0J69cV+K55wAavMgPVpUJrA6ErS0KQ40ecZrc1p7eX11XeEJ7WMpHYO9benqpdH0F196MT1/eSx1Q7YgRhu8FMigXV3/tI7zaEEhCjWZ29EcTWrPnxb4Dcu6Yx11iFIMy8x7JEvdALGYjfr9GnhsSYWWEMz6x6WIh9w0HyhHyfueH7a8kJUWKFX3kLoTz2fOYFOB2I6Tpk5PnTWo3ZYlNq2EjXffeV8g9i17P1785IvprJTiS4CYksHqIEY4gI4hDWaSDCZlTToels9r4CqiI6/TYpla5tbALg/ZU3+UGH3cfDO44XoqNabRHSTHoiWrsL7NVKJzWrnPlthX//wreW1lle+73/9WBp5ycREQLSzGfAxTFub1yLJiIkNL8A05BsMx8WVnAYqWkzdmiFCsgnArmFXevZnkKmglhjEnoTMroT0jwS/+ugnccRP64IhqslrS+x8sp1//8oH6Vy3peyQkkFGoOIYEfPTOkjalgNaA4jnDE2dSa/dQmlW/sXtyJa5IQ0ew72jHLCmusqINYBeJLqRP1EBjiqGRhQapbCdxIfe9ijoTN4AUNyCZPbDdw5QebPGAcrgPjRKhjEVKqh5MCHRWCP4lWXN0Q/aizas5qH/CLCZjjtHBsmTRYcWQ/cf3W8Visi3rZ0mxnOu3r4kUuC199QufSVfPCHjlOmnV5ksAGZau0u7NzF8sG4QalybLLJifI8ZBtwEvWp2VeBVAFn4vFnBkbcW4EiRvd4fnKSWhYFmxiDcEbsTEKDMgHkhxMkqBLT0WGQkeuCeJi8lVSrYe1le7wAseReisYFcxm0cWfCUegyA90LVs6TNzurXv/OT99Pdf+3maXtjy+Qe6d9NY734a6tpTk1CBmO5d+RO6D0BMpQya295eWumIlV+fv6DCcVLt6TbeKVcuSk6/i9EH5K5S8cf6nixluaU2w03l6cn+eo+R13QATaUl8jdWMlmN/oI1ftyJB0pC6pXVMETRuzrPdshadNeDbAnVlPJsLYXW2xRbyqKgtMvwuUlbt1snpIoTRSxNIyOxCFpbPbWThGFUrLKIvfGdorDyPfeeipf9KPu3dG8IK4H/hWw46vrxtevQMYdW6eI4huDYD6WYumGl6TMQGgBiO7LA6PG2oLrPd29Mp5+/JetiTgkILWrhpG4DaztYU5AWyO3NvWg/rKvGck8WNJYUlvm5yU65l15In3vtUurv0j4WYxDv4Ya/o4SG67Lob07vuDXPxr64LRWvvqQ4/AUB2fnRnjTSqwa2bSjFin17b0TRdt7WeUYQCVU2rZNZuFtnpDQndsQ2z/FSy4gYu/IolnKe0MbrJ/0S7X7wJO0YqLBKsaSpZ52RJfaBusn/y7e+Zdnx4osvyp14TiBGZuIREFNMjNrWBmhlOVCurA7GRUbEXMZay86IyLa1PKnuqX5v9fVcPhGfzQlmjQPFtxprqnY4xxsxhnIGpOsAmZG8WL/yxSMEwN/67jdDOFtLC7eUiVez/9kHVAymBErDxRJxgQCuMI3RrBuplGQgWe0I/SKsbjYiznPeY8EgckWu6o65avneLjDrmJcLSuwecgENKObV2qY2GksH6Qfffzf97MfXUlfbablrxB0GZyIWkwYTi2lTT5v4nRKaA+OyyETqu7Qqd+Ky4mnUVpwx2fCMCpWhniKBok+W0qHcR2sCmQ1ZF+6tRTpt1i5NXqt/ZLXBFgG3Iy41wN09vCQcS0NPtxDJNC1sAKw6kiRgvCDRhMJdNAou0V1+s+arEJotsiGB6Wn18gIIVqUxGRC1ibFYIEeeUyr+oVLuX7x8Ln3+tU+kM4oDtIqYtkUlDHsiAoaEly7Vu05/DhdSm1wzdMUOYRZchBFTCeESGYlwPYaGzDcBrohrUUc2pN5FE864xJJgnnEnLijRhIzJbXgTSfPPWUiAd9xbxMewxNh0diG2yzIjeUYxy1aBFEKaz4R2FdmKxIj25XLdlsC6I+357/75p+nbP/xAsRPV6cm6OdyYSaO9e+mFS8poHVRJQ6uyELWOVgTys8oAxULnfLg/qcUbFsMJbW4GxSpPZiip/oBpl5SgNq0r+tytyjpfU5E0iSqx5mPde8PkcSobrXKPANiMB16HyJrblbJwKIuhW2TSgwrQjAxRRF8C4QUoSgo1g10hR7G2ClCG4MgPg0TlrrIClEGslEwY6Jh3PmsQi2/H3yWrLs8x7xuU43Nlv/JygHKJiRB/CHdSQzu30AuQCnkSgoXCfKfd579580AaVBgrGWx9aOSEQIk0d1lEu0qqmZf1NbO4k67fl6L67v10457WlTwpXb1DAhzthW3KGDS2EuSsZLwkmypnONC+7dL893dtq+uDYkGfmEwvPSf+z+G9NN53kMb6Ox0rf0fxovcfbKV7S33p8XpfWpGFjxwi9nzlzOn0qecvpufOjUsx2tTxxX2JTIKKy3RcoQAUWV2ErT0WxRIpymmZrzz6TsiwB6t2AH8muxHzQa3CMuZFwNeBgTFmLHOIhhg5Hg5asRCztSUmELtOTEzuROYSEIvMxGNAjJiYPWpeHLHn8zL0srACHO/lWW7cVZAlVIBTz0Cv3XqTQmbxn99spNB7vALQipYYFnxxY8Y3yprzOrPC0HysL4g2zp8r7sRvfvubefNWLc2LT7IIKHy3tsjsJ4+Bj4upTXQelDw+DH9eARKfDJavjwWgBWKNAGcCAVbYPTDp1QqjdUGTMadA7abiSrKUZJV1KbbyeGYz/eaXqt26r/Pv4doiKB+ZStFcEwoi8SluSZDL0dQtt063QPDm3el0/9Gc/MPPi8VhSK7BGQtg2mWMKP42r6wdLC2GqY/GiLp46KGgQaKWBwJgbphCWxg48M2SrbhPPy86UrtWK7QuWyQkLXhUlFggawThT0Zc0DXFGJZU9FhA4d7BIoJFvl+1aEwc54POqEWbfVbXu769buAfUmvnz778XHrjZd1Pp1yJe7IsBW47W0qc0f1vK4ZGbAe1qQPLQGAPWGnA9RKgW2lQTi6gPsyzkq0oXTP9voY0VoNyu+HqxGJj6lgT6xnEHitOuJkZ2k3Sq/uzJab7RSMkewqLqxRRE3frFKgRI6O/mGNBjWQQEQPLvQe47StesaWEi19ef5T+5v/5bvrgjhJ/RmQNTgynx/ffTr0tKg4Xw/zUsOJ4igvuqScbdDpcA+wqPQKQMZUI0E6nWx2kRxUXoy4O9hASN+aWNF4SV11dYkURsLqtTFbE3DZFz1KcXLTA8KHnQHUWAJGujlIWxQ2QUe/JYujTmMHYMapC616ZiSTTBG1UCLAGPGXAKZZTBSY18ZEBxxps/hfZjDEXhXG+OL58aYBT3vEhmGrHs9UQ4OUffP4JV1j5fKUWH9tfLN9RHKP4VcMN6esj+cUWTWXRAh54JNj1cpdIiWhNH9ydSb9851668XAz3X4or4eSeQ5oZzMyoXY6YkHJ6xmmHGlM8ixIYig+Cil0l/q+DfbupPH+zXRqWIk/A7tS7nbTy89NqPOvWGjaFTsTRd0vrsuTMdOd7i9Kjmwpy1kKR5vW27mJyfTq1fPp08pgvTSpNdiqzGkpha0kTUnps2jNrDFxn1nAfgQQM2CHJLby2BDm2ZXWaJHkc4QcCKs5j3tGFwMc3oFc4kFM6LQ6TeDuxxJ78OBBeu+9D9L3v/99eyteevEld6K4dOk4d2IFYnUXc7m3wK9KYapNsddU5e4s99X0iaf+ESAWCnbcI/ebla0MUj5AXqMV+GWFshw9f+fPxNbv6y4g9vV/+YatCKdf2mzM2gP7wUkbDG4GsWyhFU2kjLm/ogmPzpuRxRibLzZuY1J9//n41uwMg6ZRSnvKwttf1oXNKU61LEtGQDZ6kMZHFVdR0Hl95SC9/zuxw98mO47Gmt0S4ABZFFzDhE9r+tVNAE2gNKJWHJLnN+48kHAZkSXQ46aVxLcQzD3qKQWI0ZYFywy2Z4MYMQNbmiGouJc9uc6Iw0VxK5yF+Gmj5gJ3XSlULG4ILB771Z0QIV+8YxDhJ7eVongXwp6x2IHIV+NPMTW9vCgM3lJa94E2G3RpJIdsUeAsYdEl4DwlLf8/fP71dOmMaKgUyG6hXmtH1fgwy0tDJekCQayzGMQoJYCQ4lDacayBStsId5esMt0n4EpG4fCQWpXoWui8TAyJbEMWN0IJK3ZeheX44uGOhLUEUOc+is+a+zL1lMAT9yFxqjZZKZ0S7t2KkXVJWQCwIkMv15ZJUSEut6drnVcpxY9+ezt958fvSqjtSvlQXd2pofTw1m9Ty+acAKxbXa5l3ShJCCsUsmQsryltXpoFjirLdVTWGFRXXYp7oCQQ9yLW8nBWdWSKwfSpRow2PgG4jq7GPFtBiXiRY6f2TIQFVZ5FvFtxoshZ64m458FhpzrrvqRrEHiOqOWLKK/IwvTm9ZBzltCEm46n90osq+6uiw/m+SoiIAe/6+6Z2PxZSBRw8jlKIXVIgDL1AWJFID8ZzymacfkOXdGbHnVrwW/UmD9Cdc6p8cUFZAmoB1mCJGBRVE5/wa30q3fvpZ/+9n66p4zkuVV1AliTAql77FKGL10QzKOprOY99gOxdxjOBGysxr5OWVwDkg+96hrXMqfOA0vqubeePnl1IL10lYQkkSa096Sfvr2YvvNzeQ/2ptJqy2Ra2aGUQt3WlYhzWjV9b7x4NX3x9av6rnrrtbKfUBilVONNMj6H+K7cyyGIjTOFrNxTUA1UI8Mvj3z2R+VhDNdcUTAqeRgy3I/scisAhzxBue7Umj6tWkT2IYkd98Rg//Y776Yf/uCHJvoFxAC5S5cumgDYMTEdjhDFmsjIXahQ1lvRZLw2QxJX6yIupMllaEDOa6lYonldFQA8slIafwZ2hwcgPHictIBYWZuhADUstfz7cXvi828cAbFvfCu7Exs0Itl8Q3CxibN/0skZLCpcaVmjLx6XaoOEaezEBy47uxMMejE7vpnws8a9kP5ML6c10TOtLc+o0eKsBMxiuvpMd5qcUrxIi4vUashyVxf30rX359P9O4DKsLQyuZnk5ybhjsqpzT2l5srlt7ZBqxNthoFRRd5alba/IEaQ+65TGh2fND0QnXihM8JMH6RRo1xWgI4tO0x4nqTQMgYIaxIndGxicAeyAgxi1D1kXjiKCgEE7tVV8WS46QZJJsHVBTDiTnEdU05vR2DAesEx2RX9zlAM4T88NK76qHWx9qvWDftB5+mUlih7JT136Uz6wmdeSZPS+IMMOIh4dyChxTLRHAFinbLG2t3SQtfjZJJw94UgC7ej6aJ04Qj0XkiRBWIUg0OMjCuQeATfkRLsuql5UXuRFbUk1v8t0WYxfl6i2RLDquT+aMHSjgtRY44bjw1ohhAdl2xFMiJxP0Ku3E3qPVaYrvGDBypmvjadZlbEjykg7xCzfKsyWpfmbisQL8WmW3V+MpB79PqALK8BuTuHlN2JJTuozMNhJQZRYL2n9boplyd8hjNzIgeeWUkr67rWNlyl4870goEG28C1RdniqnouBdizTM0irjGlHQxZXriIIVU1EbTWEXG1ydMX01/81V+bNmwEEBOTfYBYTut2FkuOE2WXTSU0YpMffYRhUwnHoxp0+ZaFbD5mKXd2cngtdT+O3Qx2vNIcRyvWWnzaezifvrLqmlEt6KuyL5IzFBCzBUr6PJ8P1h0UCJmnivUepBu3FAP73cP07i2t8Y3etLylZBu5D7ccPOe6QBDtDcpzoI2jkF/7m/vslEdiVNmIU0OHaVBhiO7d++nM0JbiWypX6VtLz17uUVxIc6w99Nsb6+lvv34jPVybTO3Dr8ka65IVGNYtZRoX1Lj3U598Jr189Wy6clZZxYqPUc/aJksP6rwiuapSg7p1G6PUkGfcv5X0PJP5o8iIiDPFZ12mFMsrZiUDYDkHHIeBkn7THjASvnCXw9gB2cLNGzfEPfsw/fp3v0tvvvmma1NfeP55WWLKThSIXc4ghjyDGH1T8f3Y93HNjVCer5WFFm49v1suLN9GHcyKAVOsq7Kmarpx/lb1o4BY9cqRNWQ8qANn8/v1A3Ldn3/j03GdxRL73g++7xcKGSZxK/uuHe8gkyk2sDVVTSotAUpcrKp3qE4TRavZh6rfzd6XAavsiMK1yEDsCBAWxKTwQGnki3MP5fOe08cWREvVppTRSWnhyigabdckSbOWdr+93ppuyUVw94asjjVATBqXFveuLLJtXfuOtKNNWSSrcsltSgj2qPXGjFLt3373mtvHT545p4QLFUQvk3Ia9VKDYtHohvJJV75j0z0yiPZdIOiH2wgAACAASURBVA2QRVIL2X2+f9qh6L5I14UiigUQ8iLQz0FJygqceBKxNI5b1retFRf+hjUGB6EzOnV/gBiMH+fOXZSgXEn3FZxGvmKJtWlTkxY8JAH5xivPp9deuiqNVOeGEJiia1hAsJB0Tu6GGAKBdaxLQBngwrIKFoKgcCKm0SYQw0LkvCMCASi0aOLZp/hRB243WUzYnDsS5gvU6onN5PH8tHzzaoopC9VxmZyoUWrO2l0flouf5aKEiooMQcCMWBzZlwFiAJ2gWYO/rvF98FiWjfrMtQto4KAkrrW1vij5v61Afkq97QJzu2gO7e51axcld9C3jWxILD+01hUxtSxT+K6SjHnRla0KwLDMD8XLOSjLnHvUYEZslmJ1TR8pG84qg50jp/bOCawei6kEyq0VWcUrxFDlSo0sTlmDGlh6uV594dX0P/5P/4uOTe2hQKxfFqc5IsOdaHvPIIbiUFlDZqVAuNjVEgIkNH0ApWycJ+TCk8JGHw0W+WLpcT4+drxAsJxqqP5xfJ+yJsAqwc2lhGXVbIiV64N+LVycAWJy+/EkBm7Li5HVWpdqhSK8Lm/Bz375VvrNO7Npblmgsj+sFHg1zhW4rOg9ykpaZGUrk0N1gIqBaT6oaRxUgTq1mO2ywno79tNYz06a6FtInWrC+8yUlLTdWQHe/TQu9+Jzz06lc5evpBlxsv6X71xPb92SS7nthbR8OK62PJIbhAucBERndRFFP3chfe6VZxUjGxWQqY9ci2L1Jdkje40acsyz6BGLX5DBWaN/wlBFGkLonR+RHViPt5V4UKXGuJg4Hx53rq1+WfwolhOihaM1Ef0PAbFf/erX6Re/+IVJxq9eveqGmBeVUfyMuBMvyBIjjEEPxW3qdMMl0LSY/CfthBwIqZSR41ZcXFPE6QLMyvoqa7Yc/qii07xumiw8n6j6/JPvHbkSXcQXPnMExN782ZsBYIAUgW13nsCakOVBfAgQo+kjm1XAhlbK1VeTVUNQFrBBK7sTGTOeZQIbg+RZjzoO+QiWlV328P5dCRsV964qNqYu0a0tInId2k0vKmh7/rxYyVULPaD6m165Anc32tPtD8SAf0dNJtdgz1A7erkWqQnZd12IGCYEZEsqiiRr7LFqSu6I6bxdIEZ8ZFXuCYAO5CHN3C3qsS4RXgCQLt+EwVRk6joN5h4bmiPSuiNiW1hvsHQQDyLBBN+9tSjuDQuW+rRswRFPw90HsJW05jYJc2v7CE7Oi5jQ9RHfGVD3YQ41p5qYKFmQNeYGjeqZJuF7dmIgvfLilfTcMxe0oXWdAjGdQEbZhi0y6oZcgK9r2HS8J1gnADKuGZACPABh5CyxM8hCe7C+KFgmw1CJMsSN0KYhzt2UxTgv1wQMALhBKRgvvbHMGKKHrUzTWUXhNM9ObT5owiiexkoCMJ3QYXdiMFfsEnvU+trW/LUIPEdOnXfDTq4NpYH4qdIB5FLi/iToNIcAYBf0Wab5kvKi2NSKQAshiYW04po22v1AGSVXsevoiNdJeGEVahzQ+A8oWNf9IBxgWcFl+ljlFZQTmDRYx3GBt6xO2PMRKqT/2sI2iB2mV1//fPrf/vf/Q0koIlKWC7xPVqLFvumODF2OTaLsOFewoREXdbw5y82vZkvs6MZuWEeOgYUULUK1clVygCpe1RCi+XQloafanWjnDdHsj9dB7Dj55rMCzP4gIMbvOBip2FLrI437guaD2C6eBaxilJ/h4T5RzN1JP/v1Lb2vZB7xp64pXvVYLsbFZc2DBLbDC9njQVIQZN/jw2MGsZ2dFSUziSzh4HF6dmo//b+UvfeTpel13/d0jtM5Tc6zO7MZwGKxi0iRVKBKKrls0SJl/2D7T/EPKpdkl11lqcqWSlSyXGIsgiBBisWEsAA2YvPOhtnZyal7uns6R38+57zvvbd7BhDdQG9Pd9++973P+zwnfM/3fM+hoaVydBI3uTVbZm99xP64S5tLf3nq2afLgYOny/vX1oEtZ8u7n7SV2XVqSl3HSkf/ZOnnmsz0fZ2h/vby1OmDwItHy+PHyOj7JP6nNqjnuc5wG2sSviiNbzq3dFSNrCpab/IjFPSrj0S3mo/Lx+cOaRrKmkQjQmDLImUSAm/r1ZPT//+dmFJtZmKhfdt4kTpgqfdQs17VCKKqa96bmdUOuPne3cs1TJiPbb7fXJP9Tmzv7xuL01i/vY62WsXGw1768j4n9vrrr2WPjFlW1AMy9d3jxOLn1opSvbi+WfE2qkjEO9OQooqLEX9NGmrl5vxp3nAjNr4q+rpJZLaOmoLZ2CwCvivAZztbFFm36a/amIXi3YN8EBOHx1WUXwdetDETHcLlrnLj6kq58tkCsFZ3OLLtHZwZ7CY/NwjtlykC2/mvhuINmIm2OOu8VoEzjL3byb7svbBu1FlT9q0Pks2lKkNGmsk+zLpgN5nPAZye7EazGg2+h19IMCaiWlvksYGkRk0lYdkNsrFFGEJKF4XRkRwQGVH2aNlTshUQn6NMspfK6Ai/VEHkwl4MaaQ9oatjq8yMs6FHGaQ5NVLOHDtMlsJ1WEQz4MDgtjl7zIivCkQc2KgKvcwmX9sMRtmeoFOHLlrV1cTvggpvphZwkIK8OELhylgbVk5Hq6MjA+rG+fme7Ss0oAoWYqh2ACFW0KJkjp6YeJyK+SlBZaO6tTghIpZEQWAM1I6ZmfU4yCXOIss8xencOYRTB+Y+lPDTAxuwnYxOJYbFxWWClYXQNrT2dmAYWJGszHu4gvGcR2/zHmzVBebQ6ewcPeMctyUyLAOoe/dwWjgsJ1avYUQfcK/MtAxczMpq8VTHuShOXNOA3SFC1889/7Xy3/7arxN80NcEe3SAmljmX5UTCztF1huwX0sBPb5vGrymwfAxGQXWhjEhqQAK4wzWvVn1kc8JvZWZCjiuNdhsNRW1Aat/lkY0GePNa6lJHa117D0GJ7LLGnIze0yYmupNoCA3mML+7sVL7HkmR4zgxDCks3euoiRBm0hPW7l86Wq5gYzc8poOr6dcvb6EOADTEpT6IlhRgMxu4H5IOrJlMyBgDA9Ep7XlO4hh3yknJrfKCbKwp89OlpOHhsrqfQakXv0k5gaeu3CiPPmV58smNdAfvnmt/NGfXiuXb4+XlY5zpW/8XJk+eprp3zCAeb5OmNIz2JZnz06Vb71wthwZI0AKFrXrmL1usc6V2nHCjFkzfVSy27qOrWtW91buhej234/qL+L2J0lGFEAIfJq2l2Ymdr28+dOWTOz0/kzseGRiOrE14cQKAahrermT6vv9c5xYiwWvYc79gVUieU3SUGvPYjNrq9xRXYfauyUrv1IFBS3ONh/WzBK/+sI+duKbP30j5tWoCRcNzpXRjQxMSKymlauG4IJGppKOLv+X2Uo6KPtmqiuL7nBvfrYO5g1vpo3eGFmA9u9vA6etYziWFh6EUVlnnMb2Omya9XlYhIxumenhEECphYk0MrxDHcTx9mzm5Z1y5+ZquXmNSHmVDG2zl2yRz22cGROj7d1fxmDdoCZ2BQmnRYgdZjfBibReocI62UT08vg+w5nXjrc2FGYqMu+A4jDafeojklWYycT7CquSmaWwR5A/cCJBk/f96hBjbRjXQUTvZnQm16aQJAc+dfS4FvX+qA912j7AkbIvTT3AUFqPVF/6r8MnITtQFzo8SUM0uP3i/dvl/JkT5QIiwQNkT23WNoHl2iSf6NQMJqr7v0mbwRpONJiFEWHy/+hvywjNZdCxmmWakSk95TLt2oQs4cX7ye9Drko4NBh6Ohgz9JQ8Ek7UkWVzc9bHOsi+elmzgBKthTlvjBezPGczcgzu5DWEBeOHUvpxphtV0JSEIRykr2nrA5/StB3R08G1yCS1MZxnw3kcIMOy9gazlffQQSZujrgACeMe6im378yVzz+7iurD3bgn91C2/+TjiwgxowlJBidj0zl2c7BCbeoWmt2qxt54ESkzlZF05MdmHlzH0198qfwaTqx/oAsofJQgh7XTCKm7GfsknVJAr1X9Kr13/Znnps7Q0htVe6h6PX+ffWeSQbLRNv7G7139yMziRR86b4+wFy0/armGRwTBCSNmEFePI8k/9vUrpmS8Rf8DCAdxY5XPty5eK9//ybsIRy+yF6g7D0Bamr/OgNf2cvo4Tml9tlxHFWdungBwa4A6GfA5QuA2oq+x5tvA52DljM4hqCFoXKdfRrRDdnDZeECNdJ45ezvlsVMHyt//W18p508dLmuMNLpzE93T29fKIBnfhS9fKJ3jg+W9y/fLH3z3avnRT3eAGI+UoeknyqnHnisg19TjHlBOoP7ev1uePDFavvGls+XUQa4XUWFlqYIM0QrvWnKpnVjFOPz569v8rUFg2sqmLfyZfxvrHSqpgQqoS3qQPjHJRJcgdlyD2PHTN98sr1Vw4lngxEMNOPE0cOLxQIN0Ys4mrHv3cs+kW24GTU2R49ZMrDUbb0WfG9cvklT5gwZpo3re2pH9PCe2fx0eVaLyelPXN53kQ07sJ6/+KCLnNQxrZhzUqYTAyFiis98x9cJiFXuxIU/lhUeWEicsDaLLHSmIMIq/zx6SjFSa6bYXnjqe1TBEx9KrWQcEtAQNegNjv0W9hX+gNk9T4+AWhXz08gZXiMjWgRaAASlpBPUUtpFO7BY03dVVCvpg61tb/UF53oQxtk5EeIfm3A8+5bDcJ7sL4wC1WiNoFhFG3s+kS5tlOPLDzESppGATOmIEdp1Zh/CXEVFMJ27gy80IxKbEoGorsxX9d9ajVNVI6RhhKTekWmYSR8y4QgWC5zMLkTWnEbbRWd3HLfX9xNRYV5XmunBco0MIgdJLtzjP0NG52+XJx8+Vp9BeHCda7dAJkz200UfGhYRCijfJ+lsnxl540SzD7CKzbZsKk4jj2IZ+MighVtmSY8hO9TDgcZvXXqbedn8RkgnXFcxCq26sXUhuhQOrGYpZ13Mdu6gZhuQUa9dJ5tRJ1Bv1QNiKCcV4bdZbcdBmhzgx36qyZQZMIVDEGguvypZsg5Shr1oiUncWWC+UdpuXba52ZHsf41X6yM5cP18jBkByHbt+2qzKwVWB/jqiqe++8zZ75jr6lNdjWsBtJI1WWBfvqXqMK/TrWfdqGO8wPcnFi8pWOCX2DPdP2aQnnnmh/KN/9GtkgZ04MQap4sTqQbKhgl4FCVl3qgyIzxUkqKrgX8H6GVNU6jfsmxzbkkSNGD4aKhu1E8vgIx1lZQ79+nNsZBqO1gc8wnPts6wpPee1ZtATmoh+p1GuWk0cS7jLuWK+dbkPfPsKLNO/fPl9UBD6QKHVTwKzdm7cLKPdC+WZx8bL1BCkA4IIIfO797bLW+/eJNCgZYEn2nDKt5kY9EidmMGT7SOWNnyv3ZyDHvpLpyB3nIeN+A9+5Zvl+MGxcvPq55yJe2V8in5CgonOIfYXZYhbC23lh68slO/82U3IJDBUx86W42efLZvsqTWChV5gxfGBtnL+2Ej5xvPoDoYTsxcxq0WxpPuWqR5pUi9VI2P+OR6tXvu6hrb/b1v/NB4ThLDKiRGUOQFDJ/YpxA4p9n89J0ZNjACtdmKZWTf3Yb7mXjg7HF3rFok/SXsW/ACRKR14tSb1Q+u+x2yYr9mvexGB1vf+aCeW1+dH4xIiOMuffI3sOq+v+uvf+r3/FIXAqMkICXJd6zG5V7oxTk34JCCp7IWqh2AG5FhHFHUhkg2ezbR5ilIW6WEnlmKh/H1EsT4utRU3MTDLwD5rSxAVyBY6ITH00g/V12MGsoRDgQ4/sAoMhHrDOIe5U+gOKAJ/d/0qtYy7irbixPiMbKyQlQEtqr135eYd9BhvRa1Ep2CtTJ2+qE9hBWKuWPRO1WMynLMjRZzvAzZMfcBODElXiNhmjul7jZi8dmjRhmAd0bYFldCh5Ac8mz+Xnq+TU8ljlhOrE7FuFGPVhRZxNoMUsHVmS4icrtmxX1Grw4mRjY2jNDCI5NIshncUCvpzTz9BvQAFejKVPh2hhWQma+/CXAypL4yM2U+XxjAMpQoAXJsjVSKDyZ0oxDgI7OeolgFZfzQM9+LEzJgXIYyo1mEtKPqU+J96jBHc8H0Kf2QknkSXav2ED21y5qv6hfHrkBPJWqP7JJTIubYenFgXEbHnKcY3+KSsSUCtPHQJlQ3JAta0+qkZ9gITdeJwHXBpC0U3n709yD5B5tGpSeWP/qRIMX0uMwq1MYFHUfi4dv3z8vqrr5X//Cd/XN7/4L24XxJVtlTnD8mbHGiZc+gq9CGKWspBpWPBunJXOsuTz75Q/ptf/dWAmycnBhnHYqaaSiY+tmZ/NXtx8ozkvqiynCpL87xaQ01CFevD/pCIEntTlqkZfNUzlqzEbILOk13dh1Zr6CtVtO19P/7rfxv1LjNDxwBZq5HyLgUeggvs4pXVBTIo/g36sbbTX64CC7558Va5fAv5qAcSpNiXqGkMtN0qEz1z5StPTZXHjzPTDQKH2fErr37C2J2bNPdzZllPiT4dQM1j6JC28/4le9irqWE1m+/l7Pd2reLE2ikxkIGjqenU81WCD1GdJ56+UE6cPlxWd+bL+IkZGp37yo9eu1e+98pdmqoJpgYPQ/o6yJONlG5YrUOIcKNeV55+bLr84kuPl+PTBEU40Z7cjnsN6v61rY3tQ9lVs7k4y2Jpkv1vowG4fu6wg3sjj3AS1c9kxAqh2wemIIKZmE7sTTIxiR3OATxz5mz8PokdZ4LYIbHMifeblDoefv6IlqrPfTXZnxEEyVBO7U3PRjK0tX8hsKAGq4OGKxZ0rQ0aSUtNrf8v7LjM2pov/qiM9SEn9r/+b/9LCEc6ITmUn1k3nZZCqNY6cqZSshQ1ePWLxMELiDAPSGRe/NtGx7hR4cz2ZmL139aK1z5C1pvRhvR1+7HW8Eir1Dd2MSa2ovZ2OY0YQgPKHu00u3YqHty7DIuu0Esmwy5sdHmwQPf/zSXgOlQ2yMjWN4SRaIoGn9eRLdE9eZOa281b9/ge3F7j6KJXCt46sahFWaOJcRk56ylgf2nxIXIrs89I2B9n0TW2QMVAq4OFyGg1fhJF7DELBW7hWAWIrR3BNuJQ2uexQI+Rh9Li944ZGQd4anKGPo9zRFtXyX6AAXS2mqk2amJQgKeZjK1Mji0C5x+7gJL3KPRvqchrqJq0Mwl6IlQjdoJ+T4kd6DKf2Ynbbrh8b7XMUt6vStne8Sk2PQPL9UNO6ICGbBkgiQw44GoDW/fbdSRLNTY9R9CnAfXsdZDthmAnDixqW0KAIS0Fo497WasHOCOpF0iwN+6F87ZynezTWyP4WPP1zGKJeNZhofbj4McmpqPXq4vMq01JIhx+J9esKLROrB9iSH8ohagOkTXFLGVEvhj3zP8Kg87RuP1Xf/UX5dt/8O3yyScfQ0fOA5+1zewdU+y47vGLzLlqHdAcxbXxfp947oXyX//DXw+yi5qOQ0M0d8ew0ZTYqmsptROrgPg43JJ/soE52yC0ciH1xuu3AzP3uEf5dIHde34kJFlBwPui6Id6a6r7+yj7sf+xKaVUm9uEC2vSRgSldfaMw1+TOEOddfkBw1Ln75RFWhpWgPFl/9180Fku3dksdziPSytkVmus/OYig11vlpmBezQZD9PTNc7f3i/vf/hJeeP1Tzmf2Jw2ekCtfbFu/dQVD6OsIaFBUog1NYOCHvZMD05sZLADRAICEf1dd29f4VoY+6QjpZbZa7M5Um07ZFOnLpwp7Qzg/eFrn5a3L0Jy2Jhi7xxhT44RoDn7DiIRMlTTB4fLt148TyZ2Cq1Spjk4edmbodP2vNRBeyMjc6GcDrDX4if86Bom+pQGMf8TXzwjrX9Tt3e0PDgfXgl48TSLsKkNLA9SE7sPQ1jFDnVdX3vtFRzZW0xzRgj5LBR7RrWEij31MWcsBlmJtpsgpYVNzg3UkFhrODF/mA6tNaHfs2cMWoPglpqpQQaspOz8O0sHnsOor0dQX9W74/UqJK7lFarVaIE00w61OrKANiMya17JQ07sn/yT/xnh3UkGMz4WxXgDc6ciW8AWeqqdV9TCoJxHRhYZm5+1SLBLnimjHDv/kSlrQg/1vQyPXG2EFBzOGxsZnk5MZXRgxA0WXoemaK0jFrqd2ooB71BqaTeZiz09KxgzayBGuxZ70cK7D52ag7PEYM11+k62d/s4chhz2oKFFh/wmBs4siX18jTpGlmcR/RmORpDZ2HNpTJ4mRqzeUN5IYkYzqoyGxNK860ZFaeeXk2VzuzS7CHS7mrumM3S9oSp8pEoN02IZDa3qNWtcT1WDyO/ae9hQOb58gvf+mXkZL7POJhrkZ1ldoMeCRHnwUOjsI/VTiTqH2dQJHDpIoZkh9fSUR07NFXOnzsBo3NIUjNlhcxq21Tvj8NTkTiiEJu7w/9Kckn6P5R1dQgd7igESFYhpuJZkyihTJMGbEfYlPeVigM+S6qoB8rA16DS8ynMJOQm83OV63Ccvc3X1szUOew2A43mceBP2gWUtIr1cMZXZQqkZ/cPocYxqQMj0+pFQ5OvXTitLrKuDsg+0XOG85I63YdjM5IPpbP6fMY9qt6v967KYJbpd3vzzdfL7/7u75SXf/gygcVcBB46sh579uhDk7lpvUzdSA2qzsfGdw/1Kuflyee+XH7t1//HyOiFusOJWQ8M2K/pxOqjWFPpA9EwohXSZZ8JLeu46plNdVQbzSqsX4Ci7sewhU1D0VDWyEhij+1p/SYMRJURxH2vnGE+JkTL8u/jKVwvd6XOS2kuz7uICVMMOKdr1AwXifKXIMTcX6RvkH2w0YHD6Rgr81vDoVl4FybxMp8boAqdG3OElbfK6ckVGIBdKNDYtPtheefdixhmUAfGLqGMGbXPQVomRpkycQQ5tml6AFVeMWDwfXdbV+UN92IbJIh0oLCxuAApjAxllUDuAYHwLLWx25DFVghInF7QhZbpbdiPN2e5Z9Ds27pm2DfTvLMh9hlOEdt35tTB8jd/4bny4hePl6kRApEck5AOx3UK8YMshSQLRhtndp9ZdePexsP3cgDqXzeAKf+icmQR9/u8DcfWzEa0l9sEcIussRJw6pmqSq9ix61bN8uPfvxyefutt8up06fKmdNkYjOHyskTJ+L7KVRJrMErTJAJRxN1Sd9cw3z1yJgqKI/6U7WHWpxtLeSbAgD596Gh66lyOQz8q1pta3AUjqhaHt9PjRr47/1B1EOZWATdEUo0HNlDTux//z/+WXjr02dJP/HgGmQvKwYEOpoiaMTSxr2b1AuEXKrIMSNI4aQ8GHkBZlZp4IPoUf3ba/D3QlN1jJKOLuEtndiOTkz4DeO4zfgM9Qk7+F0XxV2vqp3v7aYvYOFl9z76fGvAij1AYNYLtoHflsv9e2ziRTTWVmD2racj20V/Tw0+YYp5RPPuUXdbdfGjZqITk6FXsQIDVsxoJYyFCxgTY3WWQo1mNLl/64JvzhvLGknUCV0qv1Z6fAYCa1LfTekjctHV53j7+fkFSATzMa9rk5BeWOz5L71YXnzx6+X3v/2H5fKVG1ymUk1cK/BGXy8qBdTDnCy9To1gG205DW6/vV1kTZ06B9ZiAvHb8+fO0GNHA7WyXigRmJG1xeBM76d1y8pwWWeRGi8BQyYhsEWoa6Bk0unoCrqLO6kZZMapODIEEdZ6B/jXbHAjdBQ9JJV6iU6Ma9AQuhbO+1ohq1qiYL9iDQ4jZUAQxlFoE9ksRYwdkXHA2mPMXhOeoNdKZXoCDdXwh83AaMa236+7F3IN8mIDyIf1oJUpQabLpmozM+5fl+SRIMvk5k9R3X1OzPvFtdlPt0Wk+trrr5R//a9/g6zg1aDV+7vDFNLPnTkdmnUahIsXL5Kxybjj/QuD85h1Pi88+3z5x//d/xRTDPB31G0xxlEXyH1UZ2INQ1e9dpwL90tAsinHFROhDY4iAk3WYBUzhRNTDLf1I0b4aHiCIp8ZWqux3PPgfd/sd2KZiTUjX2tgbTIQlflSp9NMh6x/zSGjrMc92i2cM2eQ0w6ZZrN7rCwyB/DOam+5Ordb7nMOV8nEdtmrnVsMwmVixenJ1XJ4aAUZufdZy4+og3GmueYdzmhb5wGC6oPlqGrssG5nqG2NgxL1w74NRXeFBzhP7ay59oCNE/VmHazQmXWzOQz+TaB2NTX9vEWNTILXJntkhRr6BpDlbhvEqJ4Z9ggODcFhGa7W7L720oXywhdOlMNTTI4fRUYMZypCIySdZIisb0byZFa6v1DWWN+KBFMZ73RYGVTth8jCF1a2c//vdByKkS+QienEzMTUL62d2Msv/6C8/fY75RyT4U+eOJWyU8dP4NBOIwAwEfZlBVvRWuCKK2m8ZnUmakfM15q2Em+lduBeewRAKZUXlqNlD1c/aAQ/DY9TrUerE8sdmjbyUR+NNaice+3o6qV+yIn9P//x30TzqgfgsXOPh2xJTFoNXcI0tBbvbQPSIQXMUTf/RpGvqpVVDitmXOnUNGo6sAoLbcCQEclUCxIQZGZubdEYnJG9LD+Nmp8d1nNUvRe+CtYd8BiObJfhmhvb9ynmb+HIUG4YwrXw2GXqaUsPiMwWFfe1tmA0hYxNO0M2KS5bFl5ilMMSCvfbrIo1loC6pGoL5+GoQjRKBQqzr/BPGWmkWnfe5NjOIbXlhzT5vKnCqUKk2duVxsl9YNSumPCmY04kVMSm5fX5tz0gN2/ewpGhwg0k9tWvfqM8fuGZ8tu/8/sUvOdjHIXaUXDwyJL4JALViZEYVxkIDo51bHdOEoVwG6LxPXTwn6EhmmGb/HnXNtEYvTdtjqPRiQZRJ8KngBe7bfykdeDAIFAc8E1MZYYRFiQOGo67cWJRHzRrclF0zNSVljFkKxo1IBx7rbJxm3tEG4B7QRHkZViRc0tIP8FCW+A8rVmv1PgDD60BJzmM49hh+gGR0hqxvwrMzNqVGZaOqQP5oCFr0zGZuAAAIABJREFUfkx37oS0Yb2wB7jzALTtIXqH+rhes7AOivQppZUtA96kzPrixOWZrBl92vzqVNSEBZXP//Iv/6L8q3/1f5ePP7oYfWHWCWdQSfgyk7d7cfIff0zj7LvvRy+Ztb1g2XKnzz9jJvY/RH2vh2bcMRhxUWeNPWQWtfe4NsR5wzhWrqdyeAEr1uxDz0sc9swCbLzwI56zMnwxCiVtZDi/zLSx7y2+7lEQY22IWgGk9GHh9cPMePAJkyC7kCGzf3dxYrbErOLEzFjv0ghuY7kEl9I3UrZ6JsuDMlquQaS4TQ/Y0noHj6M2S+Y23LNRxntmy7ERSgJbt8qVj98AiVC8OYPEA8wMnD54HDjsFPDY4XIYhOgA9Pps5ZDcpBNL0pljMXTcMUUj2n+q2j3/XoKBO/9gPmbf3eb6PidjuXrjZlkgS1sjkNpiUrxN76WLPrHeKQKi4bB/Q33tqH1MMJ8MMeHRvnLq2CGcxiGmH4yBSNgy4TX46fpo2rR1lVPaG1dUGW7+robDkmGXfmHvh/YybWaGNHFnMutzf/GeGk6MYEqlmMtOrsdRv/wymRgkpceAEk+cOEmwZU3sGE7tsXD+80CPZmI+bzIsm6+QB6K6HmvFVYKRIXzrG6r+XSEuOZescaQaGV0Eij60ctj5Svm39bOlg6ogzXjxfS/VePf1te3N1tyWDzmx7/7xt4OZdfXKVbD8YQqiT4d0j0YkYDGp1W6cqItl0289KLAu7NU3Mx9r4V/adT6ukZ1VN6QBI0YG5r6sHFkoXei8MtLaVaPQYYY6rYCZ5JsrFmx9TEYUihzrc1zPPMaOPpThLjIUInI2uhnKCkbzPnWyOaK8jU2jctTLuxnNgYL5FtDiCobVfrFQ6BAmwADuYjB1ZrIXXfas4aueHRcacELAONWGcIJsMLRivROkSU5m/iRnnjVuH4cPBiWeVdzehtlqz8RaKUx8B3WIHdb9pa9+EyN4qPz+73+XnhmjVA4dmFy7+ocYlF1HsLAO9kjFQEauqy+aiLWr1HAosvtaU1PMWvr6ixSp0VlESqdsORU5g4yoacrIDNUOsgecmHJTQ6jv288lI7CTjCh7ujAiSP3Y29Ul/BpBDmuH0X8g2YNManHxPp9zODIION1oPXZKmyagQCZjnomE86ud5acXUWiYdxzLRPTprQPjdSApdYLxMudOH2P/6YTtQ5NuDxxHrcJer15qX0McyG4Yiu1kWjq3QbKw0bFpDMwIToyaWAx1TAcWjsN114F5V2onFra55XAGLuRhFAbNQ3OHid7/8l/+X+W3fvs3Y6q3rFmf79lnniazPRsG5KOLnxD4XY02iaDY816eePqF8qu/9t8H3Gwf39g4EKTiwzopg5uqJtB0JnUhPSn34XbC4VUU/Po6K2vhe8sp3mnkUkk/I+P4G3di9VrpyJL+X3+0OrHWGkPTgaUxCcDJ+xvWzsiVYIS9tCWb1YZ6GbZQ0m9fv0pNBuUWHNkKZ7Ojm1pWz1hZZoTS3CZjiLaGyhIZz4NlsghYwRtLaBsOrJep/nlqYkwIv/thuc6IoTV6yDxeQ8zQO3MGMsZJ0AP0AYchLDnWRog7arlAw53RXF8TWTxsaeBrWKtuf/BnG1znMkHSHJnIDbLFSwTqn12+HlOOdZq7wPZQF0tHH0HQwBDCBb1lArmwEcoT47B/+7vbyqkTJ8rJE6cZ2HsCghO2g72vE6u1UtPJ62ya69xY7z0/ytpQ3q9HfAQDcR/86HZsdWK8D/URRQSEtCMTY6/+8Ic/LO8gPaXT0okdRnZKRO3c2XOgAaOcSZyYkzEiyK2sV8PX1A7C8+zr5TXktTbfSWBL1v6ibtv6u70eqH53dStWPF9k8tVGjKA/92l8VPXX/NZSigFCBnSPXNQqnPvaiy/kueVi4zL/7M+/G3DUNZzYLSSOjhw9SX3sfEiceFH2B8WoliB2WBOrWCl1w2cQFjLMdNikskym9bIazTgaaXJQdBP3rbHfaI5rZGw+A5TtYM1xaDgw9jq1wzhS7JWwOCCEHllsqsvzWmtrsuVo5FujkRmVjwNDaKoBCTjoUuhhBTHgWWSM5skA1teFAqFj94ziowaIUoEWeD+h3sFZdQTElmNColcLGAt4MeZjSbXHMAW9mT2QI7q90cA6Vb9I3KrAwFn7Kppy7fx773+qWvj2ZHMRDZKNrZqVuT42l/MYSRPKJAmhPffFF4hwF5gT9P0gDUSmV/WKddAnZlDaD2uwm6xklTqflPhR2FXR4oRhXV9mXXAQvTieLz33ZDlHRDkAW9FpAUqyqIOZAYgMUd6bvV1Br7eXR6o6fTkqd8gqVMjXDIwnN7Nw/RtODMO2hPN68OAuo9JtYbgBDLmLc1HhEcYaUjckxkTAXeUz6iPvfEJRfWuCtzMefV1ba4soI5DFnDoElON4maVwACp1TExQs6C3SMFYa2ADDgoF5mwn0NCJjY5Noa15GOMzlIyoaBrPICM3eP7nZzuxrGVkL2MqaXh2JHJ8/3t/Vf7Fv/jn0O9vhHiq2nOHDs2U5559BjYo0xCu3izvvfdeGMkt9wKvfeGpL5V/+Kv/OA0cRIPJiVS0r5XdG6arOr+Zz+fhrXOneuhf7Yzq99GAU8LYBcaShz4i3wydKvOQVPzw2rIym9FySyzcuJT9/wjnVUfr4dQVJSWwFC523JEEF4fF3r7OwNr3aE6+wj3mBkuoOTBTdshq5reHyi2knhZR4SgMslUpRSO6xh4ZYFLFKFqHk71zZfvBlXLt8ifBgB4bHoCUcK6cPfM4zbwHYxZfDwFaryiAdWgWSA1Q2ashKl21t9TZbJQp2E+bXG/A2jpjfhaOjKxsDqTj1j16RYHmP7oINf0GijPRL2pfYl9oek4C0U9Pwyrt3cWRWc/sDFTiyOGjOIVzZRwFma4+6mfA+vW6ag9qUlerd5K96f/qYKGuXaZtzt/UH1kvynToUVCijw79QzKqgBNxYgs4tIQTb5Uf/PAHsReVnDoNI/Ho0WPBSnSe2AhtMvNAvcKJsWPCW+Rrx7kIh5UnJsetNLPAKuaqHllzILIVxwSn3qM/q6aVMym1MfSqGpzVCEjICFXOk+dJubq8rgjFgofgNVWnwz1ZrU2N+n3rm1+rzni1Yn/xl38SkfkS8jCfkaJKQT979vFymkWxTmLPWPTs6LzC+GX6rhHSaTWbnzWglROzIRFnFhlVTQKJN1/XzaqsxagynKGMPe+wghP26MCm4eCoXRajEXBi7byWtag+IvM+6kbCCRt09W9tIUED62l5ZRZnNssmR0IGYdwDGEKp1+sM0Jubo1Y2C54PtNjVhdHrGeFU9IfWohnZCqy3B6inL6scr0kJqr2GkchejJhLE15TmikcU9wEW5CtYbD44eRyU9TtA3qmiLCdhWSdIyLIZHFqKCUTCF/lKJPMeA0YHPo5xYF5/4NPy1tvvR+9Y4JI1sSkOUitF14ROvQ6dbiqGfSSNamDqJPqZSDjQC+P43pVj5hCmWJYI2DfjTUEs964r2w0jZ4Zlgw4nJZN3AYw6cSsSUlOqIZdCjv6nlwCgoolmijv3btBFn8RWOgSf9fGISNQ6LU1gJod7215o7d8dpMeoIsPyr1VIN22GYzNQNRWejs2y5GJgTJDy4BtAZ0dq7QK4KBgW46MTvD2mCyAg+gDOjRablcomOvs598zjGnXiZkxRk2zykIaxzTOQJ2FxQluZGR5PIT48oCYbSTzLh9/49r18h/+/b9l4KD1GgSnr15hP/UDt5+DSDNBX+JNlBLeCictfOy9Of/UF6DY/3rUbHYgIE2hpDLIOiYTtOkucnhkHcFWeRC/99gGiSOu04DJYp6fCV1Xliffk+eofj/xNjOIDNdVGYt4W/FULS9encHMHh6dPthknplr7lXRj92oUVNvom9zDYd09+5NnMF75XPWRUh7twt5sF6EadvGkXUaZABlb1lYt5ZJw7kDUXkbywuULFZvBDvxCL2eSP6Wzy6+HZnusaOHyoULF8px9EJnpmYafZhBZwpxaoInAyiRASK4gLiDQVwZ4JgcDxNYNrBBmsQp3p82ShEHFUAMVueQn/vkk8vlnfc/KnfukpFhZK23OoZpDJmqwyh+TEDomGESQhBlsA/DwNXTB8lwjjL+aGwGVJ8MLjIGb1rTHeX+829qeLha+yqzyNWu7rx6ktXyJ9yYS956T+Ll41ZXToyzJktzimnr9nleAQm4dfMGCvYvo2T/HhksyQeMxONkY0doeD5z6jTsbZ2YsCooTOU4GgFRdQFR7qheuxE8PZRdNp1YZmq1E2vszOYGr/6VfqFmsNdOK5ctSi1hD1udYQVixt5/+Hkz27buuVV+6W98K/d7nYn91ff+LFiIZi5CWp9B3TRlfvqZZ6iPHQ7VaZlTSfnFSMeI+2poZnWhOYUz9QK3rGVVxddsjKsapf1bb6KGPoggmbUE+SEaJvOmmaU4qHIHOFGtvE6gM/s/zMowp6T5RknUr3isWcf2tnRtajF08C+vImGzco9rWSGKAhpgRIfU+FXqX8uMol9csC9Kw69ckdkY9Hso+E58XWJg3sqWw/oo8kcfWb2zWGjqUWZm1o/iXURa7WRcaffUi1S14OFRC9Mpawtxcs5N68VBSLroigbhNFbWr9QeVJTTuovRrKK10UvBTdyip+by5ZvABbwXrkUBqV2UO1SyH8fId3OwVWiXvj7Ke+zma/QN8fNuvs5MjEBImI5+tm0kdUjNEEulrgTlWFEgZSdsaWgorGg8ow8OEge1r1DrwADL8tNJRuTLc4ff1ICy7quLs+XuzauoBnwETf0K0BlSWNOMcAES3IFJyp2hZ8jBh73l9fchRFyBMt9xiDVHE1J9RDLD0YGOcmiCWhzZl2p7U8wNe/qJx2P2mENMZSd2EOWbGXaRdZKKhQbjJNH64cOoLtArZkvE3q7MsC3VhwGIdc6ms3B9Y+/5NeTFvJ85qTsGPPJY1Tp+6zd/s7yNoxqll2PNTISgzHE99mx9dPHjgHC8h4EY8z4vPP2FoNhvUndsb18jskcRvQfHqxOzvqrBq+DnVHavjJ1BRMRFydpKl6NBrJpFva2NyD2uPM1hWL6mg6r8TvXrKliMh1ROqTaSGsZWnHG/+UlPGNB11HA8oyIr1sJAR6yFqXLyAX1118lUnTSwDk19tR0R350xoMQBoGNaWoCP1alUIODAAXoykZBbX7gMInAXJ4b6DiK7Ny9/xD7YLKeEvwiajx08QtA1EaxVWbGygJ1e4fee+S5+FoQgIf6KkBXGjWuM2n3AiJYzDCQISLFrOjHZyCuQkGIkD/2iH358idrmxyAfEh6g7NPbN3ygg2wGljY1seNQ082O7iPA3QOBaHwGyv2x82Vo/AjXBTpAj6l1/bRnyfhL2bbq7kVgU8G7D5l370mKPe//qBGq2g3WTkw7ugBs77kcn0A7kT646zevxfr/iJrYO+++E9nXWfrETp7SiR0pp0+eCsEC/y6cWNzWer/U11klFrWpi/1Sd7+6b3Qy7pdc44Qbq3hwX3D00HsJ2DsJIHveqvaj5Ye5TjUlP5/lUWvjz6Nnk7X41jf2ZWLf+8GfB2NNPTr1/W5dv1Euf/45xnG8PPsc8Ambqp54G0wZ5ZmsXQlHRZblk8t4q3q9qnlbshhj7LuPDeWPJDsk26bGkp0arZyRpI3s/l8mI1TNIkaP2BelE4u6mA7NMRxKD+kO8gZsS9kmW9OwrpORPVi6FyNC1pjsyt7HkRHFY8CVclqFmaiO23ZMeO2J4u52ez8GF5kcdBeXbbTEwOo0tjkodWVrF0OYffsZRRgoaPAzFZaKl13sG6zDpiMjpIXy170YrmEYfoPUmHQydAokszGeWammrP/ZM7ZEVrahrI7tDdz72XtAILcZoUARW0hRMeJuIsAD/bhyRWvZIIPALgMUvrvEF6vym+rpJ4hsDxGx6XLXVyDAsJ4AW0AlRJ1kcVFP8Z4JffF6OuSoOdinhaHQKcasLcV7Yf5J+/b6Iz6SUTmHg732abl741OCg5vUL8jAYHP19tjXhBHh/qwB186tdZYPrm4yWoUAaXWmlN4jUYvYwKl27D5gEm8Xwwmpb6FIPsSMsKfOXyhf/MJzoXX4OfWLDRvBMRp9sN4k3SjgPE0GdvT4UWqg0Oujd8qspLUg3uLEItrLGl7D4FcRc+RdYaNbnBjP5T210fiP/uiPyr/7t/+OzGAah3kI50zrK0ZcgeAPP/iwXIT4EVGpWTjv1UzsH/xX/5D7t8I6rsEOpQ4J0y4ZrbZm1NFnDQOG98sEMRCW/CahWq9bY53F+KararJDHkWKa825oi+5CvFb4cgIIPeRTGoDFAYlaqS+pk3NrI8z1gxgZSVLvKI+dh8n/+7775aPP/kUTUrYipydtfbRsrI7Wh4wVWIBJ7aMnpNlbIMmyUhtMIp31m6XfiZUHOgANt5cID17wNmgpeT0yfI4TmyaNRshe4i9p0qOotTBlk0nFrPfJLSYBNmK4A4X2dB5UeiSxaegeN1Er93ZsAWCc+U5WkeQ+CaB4ceoXXz8ySfoNFLDtZ7HwewnCHv88Sngd6jqwu/YDLU2F8HDewdmysETT5TJQ2cgO8EXYA9v25CtQa4sbh1E1ONvcss92pH9l5xYq+UPV8A5WECOzzaPsbGJUNu5fvM6El3Xy49/9KMgdhw9cpQy0Dn6S0/y7yPxdXBwKGtiEK/8iHPM2dyTm4eXqgKj+JpBT7Bja6hRW1FzF/b89cOeuF6P/JobrXrWxtc9ji0e13RirU3RDzuzRBC++uKX43kbmVirE/MB9ll8wk02DX0MOaNzj5+PjCOzqnRWwn8BRYVYsIhgOjPhRYkd9nvlsMdsmM5srFInCMenQrxsmCp7CWYjPyMrmZ+jbsKi92BUu6n/6MQ6pdbzXGYBUpgDkonF1whZfJbOLTFE6SmGSOLEFtAUXFy8CyRWuPE0yJKx2A+2bg0MooEHbIeMR1hxB2e2sdtLvUaHZl3M0SDpyAQndjX6VetBdNJEZpI1jawtyTaUDaYDxDmyGO0cfIc3DgOBdHvNmlOdWxgr3q8U9LjNmeUaXanArkDvJg59jbEU15xEjaitoz40PN3qFpL5ObfMxEsFdxuSjVBNP9qJKGdodD6B0R2gfiTkSggdqgodXKCCu7vqAHIdfWRZSmhJa5cdmHUHHu/zxGvwItYf6MfKXIAgxUgc+vLs7avIBX1Ogneb51lnJPow0baGj4yZi9uCTYg2Q7l4c7288gHMywf043SfLgfGTsXBmL31KbWVOYzFWDl9ZBhH316m6An60nPPlcceexxGJjPF3noPp+EgQKj09KwNUJ8Yh148QxZmhNmt7qVQK5Y2G6ebB6rOxNKIZDdYHs4aqtC01jULs1yzjuzfM+P0wL733vvln/3Tf1oufvBBzCuzHqGDk1pvQ7R1huzhShmtE9SR/+7f+/v8vSSRFRrSUUknE8uMSgjWGmlLbaC+Jq8jt3KD1JE4YEIqQVCp+cktauithq52QnuckRlXTVlseUDCpz8DBoolstDj2oiOJIu1SeBK5RKVXq4CJb7841dwCJfJxlDpaBvGiQ0TDNqYTF/YhpmYUPkKXyHIoJzRDgmrF1Zx59ZCaUeJfphzNT0+jgM7Wc6cOAGUxzpTkxUiViHH3rAOa7IYX3vDIhOrMmkjycgZWJ8I/CrtUydtRNkijG7S04UNney9DPtXdOMSQfrnV66gFHIvlHN20WjswtY8dm6k/NK3nmYyxGEys37OIxOUrzIKCTr++MFzZebY4zRF04bUCYklgmDdQUU3Nw8La12TeDJDy0R4j9sIo10be/dbzdYTxWndxwH0aVc4uzoxM9Lx8cm9TuzHODEo9jquh53YgRiGqVaqH42a6/4N88jvM0Py6muZqFRrajq8hBb3vrc9MPX+/fqI16lH08T59N1HYFA5v/h36x9lVPbSV/YJAP/pn/1xM3+Lm1+QFxI7/iQi9aeefBo8GFhRIE0iRrxYvhlprY2aV2wYojYysU3gl3V6SmzujRqBzq6CG6O+5pjxbTiG6gIG6yWfV73BmH2DE5Iq3keEFONHICQIJ6o2oSKF8ExE0kabFbMnakQ0PdowazOmCgJ3715nI85qfknDgdjo/jeiW13GGDs4c9PnUq+PPjKaoteoi21aAyP6EyPcZoPxkDAGOrEoaFbGcMdMzWZcR7/wdxs4xG2M2ZbMRi6lk7UYg9t+QOkqjRjvW3q0X3UIu9avWMqa1mpEuCRlnb4rNRPXoQLfpX/sOtR7s0ePrAmXFO4Y4Mhzhlo8mZ7MwV76aManR6lJTcDqQj+n0Q+WUVQbmVwb1y9cOwvteAUoRVWLw9PQiakhDsLG6gTW25IJGicvZcV2zJzITDTakjjWgCfatsikdlDVRvZneopp0KNCkUTu3LMdAoVV1vLa/bby6sXFcvn+YNnoOcuA0jNkjlO0UKyUhbuflrH+7fL4qUnqYcC+6A1OAyU+fv48kMh5ot+VcGLSimUkHjx0JKBtSRzpTKqJyQHLEExR02o9/A2bX0MVNcbfKBq7f4SDs8E9ZJSqNooIK1hfh17+i3/+f0YDtPU71yPEjfkb11MUs5Mb4veScY6dOld++e/+XdZQGviDCCYGidoj6DGzqbKqyKzCa1WfQQ6o6iItBqF1Dlkc73hTeyPfR9a14rER2zaMY/Pv8uw2GbMPW5V4hXiY6IYQQPUnceZznSWC3bl9t/z4Jz8pr6MW8cBhlm3UOcswJ41AEFX67Q3PuIo1CCuDkGyTeVN15lywd9g/3TiOSfbuEaaZnzp6pJzACEtOkpUo0UJVlICwK5hO1qnQfdTBqvsqVBtOoyp3CB+G4/R+VyWLQIt4U5u8l0XqebcheHwOU/EKTuwOTMV7EB8sgbSjxXh4urP84rfOl+eeOhuyYQ7SvXbrPtcyWYYnzzCf7Kly5PgF9uQIy2LvZn1fqqzLbysnlvdmv/PK9Q4CTXUr85ancU6D3nQUUV+3RFM5MTPScZy+ge51EDPhxB/XTow1lBxz8mSViQErDhL4Sa8XDvej7nt9+K7XP6n2Jt+mIn3TseQ1V6WgFkf2c53Yvv36qNfdn23td2KZmdXrlk71ISf2nT/6/dzw1Xq7kEY1t6Fv3rx5M6blPsbE0KGRA/HGArsPeq9MlSqrqPFS41tgPWV71qFay1TUqalaEYZCMw5OHnUnnNhmNZU5/K5SUE5lxnApY9OFF+9XcgpzoxNTccJR6TamaoAUiY2Xr8reGTQI48m+o84Ec2x+/h6O7AZF3FuRrc1ANT+II+uG+bQhTo5zsBvWuovabqs2S+J0lVrq7Oda0fHbxtkoRZqsGZUlYjewiR0USQN1+wGKyYNMlLaCR1ZH1iVxQtGrcaY49is9xJ90sF5efwqn5rUmi8pcTG+csIGyTos4s4UHMhhpESAzvQ+l1qZzHagwq8Vws1nFdbuBY3q53imc0fGTR2IYoxlYkG+UDsOZRbXFZmkc7H0yu9u37iDRdQt24GY5eYTsZhK9QViFkkAMPNSpc1CmG1SYeTWyxPsxeNMG084dBvT1bHHoYUVSCG+HTNNGBiIEtM79vcOMt9c/Wi4fXCM36zsDf/pYGRo9HALEmytzZRjo5syhA2XiABAn2erIYA/PMxQK3A4D7QE+vA2UukTk3IdDHiP6VNQ357BlrSj2Io5ZWDWnC+818Lntsw7lztPxpIiu0HAmI9ELF1Jiwn31cxvT+Z5Xy//7H/8DBI9/T6vG/bhP9WMiEzaIEH5V45Go/MjJs+WX/86vYPCAlDcWqO+Nl+HB8aiJmbUbZHn/ggUZlxbfRRBes10bBsHfpYXMOlr8TUb2rR81K3i/cYjML071zy685zW0rFltsKp1c9eHMHZ051a14Fhn6084MbIYNftefeP1MsfcvjVUL7ZwZJ3Umjt2UMxZIpDlDC4x0HQNW1AoDUSmbg8h53mAKODQKIxAaOBHyLCPwwIcIxsfGxkOdmpIhlXRSOjhcH3Zt5n/TjmvzLLrsTgG1fW8Lm1fGsQ8ZxLUnGJxF7aphJSrECPuzs2X+zCC14FIacNnT++UC2cPYCSfAB4fI4AENkeBfwuYdGSS8Swnn0YU4lls4gTPKbmqujeP8lU/K9utb/8e693qxFquOxxwMi/N/oUTHX5ZOzHZs49yYkeEEysn9oBMTOk7P+Ls7N8s1fdN5mLTcbU+NBL4aj33/jz3UO3k6t/Vj93v5B718q3BWF13ix1fZdP189eZ4UNO7A++87uN/ZwXmsUzvfet27fDgNr5fQZFD4cdppp9Nh1GvUsMWhplSA5hyGDGtatkQP+Pja8hJaXx4xFKPDHAJ5TZnfm1CclCYdcQ07EvjX+rHuJcJ5XY+4nue4DdpF908pzWlNpwEOvqtkV07I3JmkOe9KxF6bDUKFQlYw5HduPGVYr1dyJiG58Ygg11JIzXIp23wpo2GDuraJ0psutccwfOq4d+EabskV1x8KLgL4yYOHE4Y7KNrXbgExo7V3ZGIIYISSKb4xBJXmcQgsQYDiVYd5wiodBwYBHh6Fi83oQ8UsYmb6/EkRXqY/eh0TpZwPEpZmfzrIlqBNKcHVnjuim4KcQgE/MwdbDDxw4G5BJ1y1A3sK/PYaaUH+ibW1nZpCiPTNCDlYAvd4DrxsjCRnBEk4ioHkUF3HrVAVTDvaQ1rsPMT+jSxvNhWheWF+6WzWVUwpm0PTasEeeA2IwupAlz6y5N5u8zrPQdRFbvrVMHGzodU5qNrDeg/g8AWZ47Nl5OTDPPi5rlAcbK2NBq1HiASHxwUGhyJAglTpXucnBlJbslM0nH3FysukHzZzmxcAMRmfuGwgkqChyZUeoUClU5G826qUQWs604kOyx73znD8q/+be/EdCZZ0LHHj1ZEgvYD9K+dYwSVQ4dP1N++W//HdZfmv7Xk1MBAAAgAElEQVQCLMYxDPJUEEuy96upLZk3OuGamBnmCWj1N2oHVhF6OKKfAcvkGJ2HzVIY+QoKeqTNaomk69835l/53uN/Zu8GAWFC4hrSwCRT7R6ak++8/Xb50Ss/YUoEqhAyewlMB6j/zoyOly2CMNXk74OELDJaybplQL/YCqdpD8GePcoaTRIkz0zQ6A4ZYXzoAFk9ToxMrM39VB2KdGL6tFzvrNdk/TAyscrAZo0qW1a87Ky9Z+KpE3sQdPuFqCVdoaXoxh0zMc4VsmzbBGYqA02hyfr8l04zjPdMiC7P0Wt68w77q3uKLOwpSixPx/TzNksKBkXVeuU65kF2zzWo94+4AQnpVue9IoYEPhMXns9RE1Z8VCj7sMZOLp9Egku75lTn2om98867UOtbMjH+bUbmmVKOTsa3H/X15o559L7ZnxlVVxmPb82K9ta+0sFlFlpLzyUkuN+5PWo/7nVi+Vx+tH5tBHXc+6++uE/F/tt/8FsRkKX+V83JN4rfCG2/e8xdUivuFNI7x46fiHlKUsSDDRRMRJl1CKYGwwtsGU+j1mE05YZUjRCjdRineGn8TZudBaUkFCyf6BRXVEoMPW+YGmiOYukBHuwjwu/ROfIInZjsyGAcUZtwyq7K3rJ2Ys6UN8oNEFg+0Bivb1bhYbqpIyMK68LJTk6OBSwVZBOcWB91H2GhTWV1hBZwXt2DZIFkG7vtZiXpI4N+HKtrrwgQZDvNnTixxU2YWYWMrI1P3ptrMY4DG6PfRJUNSfLWNqJWEyeuusGxXetPo16f3Noe1y2JwPljwH7rZEwW1W3iFnK8p4ix0jv2tKnojQE2+jpy4jDXTIXL91WdB2nG9+YgiTB8cI1a4LpQJZGZ69yOgz2CSoafh6G6b9N3t/SAQaQzU9QL7kAlv8oonN7yGPPKurkHK0Kz9HaNkkENM+ettwuHT4StgdrGga2Qjb5/ea68c5leotVpNPSoHwweQY4I5w6EROWknDk6QQTeU6YZQDgCBDrkJy0AwYZUOosWgwOMWFHE10ZniQbuC4MnVcwlw0TSHVY+jUhksr7huD0uYsI1MR+OddJZpI5j1lc6Qh+yqaahPJROTAqzclsy6sy23nr7rfIbv/GvQilcdCLqHzoj/mc9MfQz4/o6CCDMxP42QQU7f/0+agmjZLYHw3C4edql8MclB4sjDLJ1r6ALBZTp9VfmRdjavRaPaYlw9luAgOEfnW01qfzVH/E80Y/k04axz9etDVPW7fJagz/m5cR11n9fOYjKid0HIXj/g/cjE7gBLKdQsxnCEBD6KbQ7h9g3q6GYcad8RhCw6mgia80so7XBUZqLD0LiGNeJofF3FKWJUWqd9japY9gGdOhl1ISizCzTcSUkWx3FuP8pqBvvK7xWLGo42xj5xGf0jWoLIDndgl15jTaJz6/x9Tb6iiiQ7FLHbMfejEFSOv/4Eej+B2HBHiUf1ZE5bmekzBw+Q1MxdTEyyJxOUAcitUPIvRevHlBntXYtCW/9s6aBrh8TRriyw3mParai8O19skad+xTw6xL2UQd2AxWSH/0Iij19YirXq2Kv8zp27Gg5ceJEPH4BYod/n9lrBcW2sIKaTqv1IvdutGbtK9/Qo5xM/fO6ntX6DK3Ob/8WbmZs8fYf6fTq169f9+tffTHXmB/EVf/Bd36n8qJV8ZsdUFPjzQjmIHjcYlS7Ef8Xvvg8sBC4NxvcOkk4LrMionfp4jvKGqkkIWRAdN4Gru68qHAo1XDNvOh0WkGsCAUIiqT25bO4Qd9X7t9ipDR7sHMNaFxd1MBkS6FujiFecVIxh0fjp9qERfYgvrp5g4iiA4WZZHZHRLKMFM0Gjipo8uG53YSICOPELCYHlVjVd+Cu3gFo3zixgvKEAqNRK9EAxCuQQbZj9HFiS2UEJzaEcvdQWe8YAVrMTGwKwsUEhroTwy2UGPT0qoaXO8E9Xm2KPHPxGrkJcAz82+GZ87DhVLB2I3rJOqHbt+6GknUwJoU1MMjHYCfZ8GidTFbfFhcrbV/48A7SVQ+Uu3JOEywRMyyJNwNAps88ycY/PFNo1cJJ3cUAMxkZ4V8d3RpQSxcXPo2Q8DKzy+7cuFwO0k8zPUlzK45e9XANu0DnMurln1xfiYbmOyuDZaX9SNnsPETiPUqdTKeywuuM8Ak0w3idMV57FFmrcfaT415c/0H6v/oPQE2nDtateoqhUIyzsefQ2pfrk/1cGfUZbSvdla0aYbRCZSKNtL/3HyncTD0Lko0KEH4GjbuK6vUXZmWq9w/iyJTf6gKiNej57d/+rfInf/In0ZtjldA6j8ZdQxzBiFkqQc0RGmJ/4Zf+JtE7MPnaAtntYJmCDh2tD+HEwns0jS/XV+sjZkahk3OXeyz3Uo73H/z6+4D6XCWN+v4H+ZSVPW+Yp7ASGUCFrU9/ms8RWUX1b3dm9YvaiTWguSobk+ByCQLYj37yMiSJ62T6EKpQiplGNefxM0fK5BDMX9bq6o275Z0PLpZZSEvbQI7bBI0yNodxYlM4sWnYdsEARaVjHCjRUUAx/cBgozK8NX09YPm6Dy6MgUdYZZKmE8uyhW0LKmtYDRdOBOLFHqzgZFfZ17P3Z+mzulmuXGdUzPWbZRa0prShDoTN6qPXcXyMpmeymJExssPpY5CbyKg7h8vUIR3FKTJsxKcdH+SdCqea96Hh7yP2MDyJnCxvRG7FqiWj6Qhi7f15ZJC1E6zaQKp74P5XL3GAc6ETW6R52zl4lntefvnHtDt8kNqJJ0+EM5Nuf4yvzgaMYa/YyGCcxp71tZpZbhOyy9f+68B/+bjmhquVPpp7pPn+8nEP7c7GHzf/JoOQOnNL9+T3SYLJ68p1/MbXvpp7tnZif/qn36l6AFqeILKZjH5ltjgyxEL38VPHkdd5Bsx6OIbT2ZNh5JMqFMs4H2AuIu4tMHBnWSFzHo7MpkmdiY7PzEw1fDOwbWpi7fRqxXTjkHpKHFRGlCxHJ7iqlagIcE4RNqEj7grjpOyRgxqRWOK5Q20CSqnwYijIuylkVqnxhwE3IwslEa4nlfm5HicwSxYBulIFREaWB6+DGk93LxkUc8w6oAczQ4KDwnMFJKITI2vrwFCDlc9vDJYlVApW2yaojzEfia0tkWMGiGyMA9HZZg0gZzNHJlltzAAUYzPlh07L/yaGn/8O2j4RrC0HkhyixsXPnDh8i0xpWcIH1+704kOQH06gOScktoYTm1twkvE8MISFXZw5jcUy/VZZiwf0+sjIOnpsorz0/DOIsQ6VrWXkg+bJtBRcxoArY9Ud985mc+4p2cUuBfoDOPZe9RuBBYVu11m/ZVoWrs5ulZ9+QMY7DwO0c5LpvhOwFMdwYBgzrrkHp3f+LPU3FFWGEDEeY8rvBK87DqTUi9Popw42QlTeZZM1MKKbV6ja6DkhxCo6DSahfUC2Zyjca3auM8u1i8Z5PhI6qRtiK91BRY6BJ3ViHvAemYUSZero3r4kx9CQpfeQSet/PsAA/+Zv/VZ59713AmIPuMSQS8dcDe90Pxw7db68+LVv8rxk4psPwkhLs88aXhqz6C+M01dF6/FdnVlIp286pXxYa+T7cMYVv41gKE50I0Ku/7bO0gJWi7OVNa26ObxZoGu+Vr0f62y36cQqlMY6RZyTJGG9x7p8dvkzgqV7IARMU6au9PT5Y7AOIUohR3aVvqwPPvoMQgVQPSypDWqmnQaOrL/MxIMY5UNMJjiII5sYRULMuWn2K6o8bz2RNYms2XtaEZribVc9BJGBsU5BQsqoJpyFjnKD+7MRDbdZF1tns6gDu4wD/uzzq+USCh6f4cTuzN6OTKyDM2JQorxVTw8z/fomy8TBYwzYPMnEDFo7UDM6jTzaMBB8n2zJcJjpyFo/4n7Hz6rEoAUOjlimenB9f1Mn4Wc7Mfe/AZU2TjgxndiNcGI//OGPy4cffhDN4mZfR4+iMMJYFp1Zn06MIDjgRF439TZj8RrOohbzTWX63KtNp1G/qypzjytvyYKrN9LqxH5e1rVnkapv0olVgVXjjFf3suUMNK6Ex//iL3wzvm04sR98/8+qCDax7vhlSDIkBuqbdhjipUufBMT1BNI7588/EQXrTYr80lsjyxLrtvkYfb4N5aCIRreoMdkkGkT1qrdsHcezymfUd4ii4XdF5NQezL8KCuR1Y76YY8j5e2GbuOGRyQjj+FgVMZzUuxoG3g1j+mwE76Z164r+JCU4pZ6ioTgcXDa3hoYh2Y6Ye9R+PLEREVsXQ1GCqdI6tB1Ye7IJG9AEh1BCx3004mZXoRTvjpX19nEcBZRqHLJK7NOQOgY7MW+oN+jErIu5rWONfS9x89KIpQHKtY8IpNmtGz/T4dq0qG6fw0Od+iyDbx5nZg9MF20CJyAWjKN24Prcnb1frt+ax5Ex1obfm922dwJxAttEfQ1nNTjYWZ5/4any5NnjpQ2MfQ3dw3U2vHBs6CCzDj1mwdQJetqAAjthlgGt9rA2vTh1jYiMr+XNDtagq7z9MXvkBlOjyUq3iFq3mAslFCOrU6bbKLOfHoONOIziyDAObApB32kmR0uXd/jmCN9rwNqcreYkORtVKbivcG2xMgYw0dYBjBrLxnqK80YgYF00gyD3ib1FChqbffm9kazTcA3IjMiNSH3MgM6M15RlGCNQKiacyhB9BCED9IYJ/7355tvlj777h+UjGmQVOzZoC7Np64jsMWpBM0dOlq9/4xd4PzJDaTDoh2xDEd4aW531G3i1RroNnD9vfLq0FoNYKxfUI9v3R8kNqK9GFqogqB5GqFGKjLTSF0x1hlotP9tU0uDWKEzz+nzuvT1qtdUJTCKZh6Aa98lqrNcY8X/2yQfl2qc03qJ8cYq658Y6GouMPnr/48+pQ8G8dQAF12RLwgHg2ynu/yH25EFqYjM4szF6/wwwvK8KL+vE3LtZR5ad6zDQSu1CfU2zrXBeKVS+ruRd6KYypYISiHXzLQk5MdyW+jFsSPvLlHu7icTeR59ewYndKLfnqJcjmNCGE7NcQurF/rGRfhRW7TicgEM4r/PlwvnHcRAHyRaZLI9jVRK41X3VAUoz+Kh/27Kubt46iKkKoQ0nFh5G27A3E/tZTkxH9gMUO1SW0Ymd1ImZiVFasEZmmUF2oqONwr5UwVRN6U9nVbuHOD0NG9QaQDV1HWvn3ISha5uVAWSFcOXxfOijAWM//Jt47fpvWh/X/Hedze4+rNjx6ms/jOgl1q6iM6r0Xflcntxodws659Xy6aVLUQP46le/Dnzi2BaxZg1LYtFCibswjzbXXbgFHBnUWmCrHUgeEj2iSToyI50KkRnORXJBNCdGrcgDl0ZXweENakG7ZBXBkvICY/65lHVp8bLDMnKwdrQJ2zAYS9KmY66NmyUzHdl89ofZEBkwYwxdlCSgMzXb42BjlB1oaJ0IwjBf1yn4k40Bfe2SdeyQRsVsKt+zIx12cWDrB8oCc5PWyMg2qI1tI7OjLNI4BnAGOKUPg9/J4TCCDFJHHYKFA/MHWbuJ4Kiuk0XC6e+tv6Tx9sONvEiviCNCDAJUIVjm/dwFLlxfbyuHjyAzQ8F5FrFVe2HsM9ug2L7CY42afV8jIwwBxDksk4kdPMQY9q8/TzQ8QAZGvYxIb5MNb/3S+swmBmiHYGR0kOee6qJ2hUPrZlwKkIvdcDqwJSS9bGz95OZOefvSUplbZUQMvUJODNhBUHkbByMtuwend+rwRDk6Se0RpygccwhleNXhh4CQRpCZsggdE67Ze0JvZuzrBhlSvVmIcDK5UlH3k5nZhcHrJbtU/FeHJQ9UKErSjhl5VwziFKIWft6gNjjH572YGmBx3Ag/6mAqQlSz1LxHEjgcQWND+yCQl0HdJfb+q6++Si3lelngeZaApoXUAv5mXyqA++UXXwKKOsB+WuH56NnDMAtbxkfliR92Yhm4aKhrzL9Rv6gytdafN8+/mVu1RdxP/H1dF8rZd+7lDEZbaxjBhKxgpehDqrKdkE9rMTz74qj8XfWA0NxUJ9XarXVKh9ICPV98/+3y0ds/QS2GetcU/YXQ6efM1j78lJFCCEQjBqxj7QI9OEDwcBAHdog1mkJYYZp/D5MBmxlLRoqeKWyAqIPybL68deuQRHMGnUGIGTMBh2Oj1mHyLtI8LelpDtRoib3skiup1h96oELESMnxePVAF6gtX6ah/lNYijdgL28QkJuVODZoR3KWbTcgKx29oyjDjJcnn3qufO2rL0BAGUP2jvCM2jq5etil1nu6J4sJEljT8Idr+jlOLO9tOrFW56CuqhqenhH7xMyuhBMldzj/znYo21NOnjwJGnMchOUYTN+DISHneKqYzyfZjfeW9cQUj/ajkZWHDWo6iryWdFY5ebw1W6qudJ+nqiHAxvsIO5aZcfXUze1b/cun2C8zVQd3uQaVY6xsoc/zkGLHG2+9EoayJl+G56sXMxOGCtZajSboSwhPHj52orzwlRcp7jPCwIytWoBddrMKGs4BU2l9YwNnRlPjdmgcEsE69p3fhw4bRsRhehtkSNtVP1nMo9IpVrDj8jyObtmKS30g7cGy8ZHNGJOAiYaAvbxiGzDDSUmgsP6BIasL1TrENZzYOuykDaJo+0K2gj2Zyvg5jhLdQo0j597fIfSGE8MAU5pp4+suTixU2diEGzRHP9jGgW1SE9smC8OBbdDsucOoF43pCJDSzAjRpnPQhFR9fjOxuqAaN7XeFLneMqvy5lU/DzZY5cEqAyeZY4X3sIwjW3CiLo7s3twKjotBoWRjMvrWyNJUvDAuUH9wjSDhHsV16wtmHzG7jfU+DTT8hS+cD6e0MCfjEDo0mZ4kGAce2s/VQ+Z19vgAI9vHcMyOJclaZ2SxPP8ig0c/u71d3vx4qVxf6IuMdI1mV9qwYxp1NruuQaPuK88+fhKnHjoHOFBVMA4T4U7ixMZgJQ6F6Ks1KZcggiPJQHxs2ZvEMujEZASazUQWgBG1x7Cbpu4D1NEGoeAP9FEXxfmEokscjsomuL58bkB40egKzxrFGhRoZEKln88wjjam+3dRysJQUbdzDIy6ksLq7737brmEUoUTyIXQbVNYQiDAbo0LTz0dwr9KaqnQMUPDs/BuvKeKdfbwKfaWJwJRD8LMYazZSlAbM7/uzcQyio5HGAz5vwgm88ym6HTTKzWYdLahRI3Sv9tbU6v71Sr7Fc9Zf9QQWb0nbXERmTGQ4miF5uq7b71VPnjntTJ2gJqw/X+Dlgw2yodkCpcu4fxh+nl+JWKNcr8PkYGNw2QcR9pLcocQo1e0zj1ajQBXEpITnWk3Yd8rKm5GldMWhmIa/SiQpPfbLPsOWd8sRLRFpqVLt3ftB2C8CqsFi9T74P7ANji9wizxI2zaTZjLSr+toeixYmM00eoGzfrbqJB09jolgSnUF54o3/rWS4EmDACH98KaZrc2W2aq+5Oxaa67LTk5qbu5jtGAXt2WmhFaZ2K51n8dJ4YyP6SOcGLITikV+PjjjzfqYUKKR+nt7QU6Nwiwvu2ZCcZpY1/srbs291bdw5bXXEs9NWG/vPiHUIEqIG9mU7Fzw4btd26tvq/VYeWaVYzPjPGrYL9CqTwn/O/rL+2rib3x9mtVvJdLGOKMzTWPi805OLDcGDD3QWiOLZcnn3i6PPHEUxHBJj00/jgiNLOp6N8hK9uG7GEWtk5kH/OmMOo71WyiB0ARS8BYO/wsxYQVp5VGjjPC+C4zvHJh9kEY7pDiAcbDbAVVv0cWmZOBgXykSPsmhM7WgdsM4sKRVc2sHoQVsIx1ISUaqTdxqjvU7IQ4O6VdBzssI3wbirckqOCaHEDZh5pEO7DiDptWxfLodtkZLIvbw2VhG7rr7hSf1H66iMCdZ8U69AE/HhpBmJeeoc6oC1ZwQkCK3tSs72XOlf8NCSjfREW5jt+EswsaSn4Ntp3Cx2RlwIlzizAVcWC3kcdZhnnoVOg+xpbISFQv7dARlDuIVu/DHgv9M8VQCRx0oI89dhZoZBryBlOhuQ/q4Qm7HuDAr0CJXoFKf3iyt3zp6Zly6iBsxC5GrODUQp3EzIYC/fxaf3ntwwWyMOoMu4xC3x1ER8+jLUlHZ2lrxGY5f/JwuXD6CHHBA/qnYEKesG8M54VzmMLQG2EOUBOL8S9mTwJWOC/rF46kt1UgoeR8D0uQdJaEQK2VYShGmfgsiWIcpziAcexwRA1XEfYjTkYm+g3Hxr9Vb7gDYekuVPF1ggEDJethHvxOmHHRPJ+uIXrVhjGY3psPYOT96Xf/GP3ED3FkMNqiXQRx5cHR8oUvvYDjgshCbbgTKPkgmaaGNFhs+5xYI0CpgsYs7qdjMlJuFTWuj2NcUmUA652TzqUqgMcV+5+UYwpKullZ9MdV0T3nOESs95z63HbBkEwTVad41fd7v/gaOgkN/zztGnPqkvL5KeK6b739ankwe5UAaL2cPjERWp93Ub3/nOB3YZ5gCyRFgsI4934C+HACJybsOmEvoFmYgXCUElIUPAI8ex6FhLE7ohB+HICOP4PGoWNbVK5xKsS169ej/3GVe+v9djr0GP16YRusgwulYiu62Gdm1wsEM5evfF7uR9a2W67QP3kHJu8qrOk1EIUdarsd3YzUYW8eJvD65te+zMDM0zhplHMI5rqsdRsw1ISJKujPe+gZr9tyqnvgramcWBjv2tnFOW+ufU6saDoAMzH7RUUNxpEBdMrzzZswK4FCdWKXcWLCiTKUJXUcQun+KAxFnbflA8smWcbIQDmzw1o1JFOcVidWMU0ygdH5aXuqa2wNZtI3JwyeWzPS9ZbN0nSEaczq99x0MOFf/KvYcpm11rW7RmZYqaLkmjBPDMQjdikPiGd64503KpgmXzsORzNzzANSXabU9htgyZ98eokX6ipf/NKXo5AovV183VqVDbuuV9addE5EVNRWQnHeDE1IkVrZJptOY7m8NBtkEGdSrQMbKPwblXo28Ro3YJlergV61YwoNpkOvMMkYxdDbDvnXPVSaB2hUZIRKxi0FRyZckUpc5UwiwMphQ01gL6uTszs0NfpUjNQI6O2HXtHdqKwaBeN1oNEkoMHlF4SQnTuGLJcGK2VHeRcdqC6FmjkOxNlg4itjVllNhMr+tvN+z7MUL1hnFgHGWmogTfvW7WBfB/5Y2sMVRUv90/+Ku5GpPI6OQkvESR4IxEA5j3eh/H1OdJUt27Ps7a4d7IR1SNWiFxt9u6BoDHDhj5I4XydSFnV6zUyLg3bydOncNLtzIW6QvQ6G9h5L1GqTqYPmngHkBgCIOXccWCfobUy2I5cUFuKO68KSTLY8spsV/nRuwt87UfBfJIIdiAUTIIhFsxVJgqg9fj804+VQzC+VDA5DHV5EIfQIzMRKGkGarWzzKS2W7uIyJtAI7Q3JQ6FjJC0ddsLCGhUIOAemgmYXVlDG0SWSjmqacgBZk1CTbWAbhhBs1r+l9O5hSvNtu2h22DelTJSOG0MZB01egwt7nu8ovDN/uijd+4AMKhZ2ms//kn59u/+Ho30d+KsqEDT0z9SnsOJHZ6ZDBhNuraZ2ABZg88bMl6tx7sFuomDGzc9jYl72zO3B2ZxD0VtiKuqgnXfUxqljLDTElRppIFcfOvz1BsqIcPaiNX0xXie2HDCRpUBjh1YbdoIiXM/Rg2KBwlvqw4/e3+5XGdKxKeXNaqzZEN30F/9FOHpeWbE0Vs1PVzm712F9HGVNV6kztVJ/ycoBfVr54VJrXfcyQHWycb8QFPIuHy5gEOr9+D7W2dfO0tLspMEnSnraYgXmMWvUj/ViV27eiN6TSXh2BYR2S03TUfXh1MbgjziWB8za2tmNxiYeQf0wQHAV4DhL9+5D1GJCRdlEmbtdMiuqU/qpO4vPXOu/I2vP0MGCTsXhY9u9qCBQrQBBGkiD3Sst7unsqOhClPdf51YKrgkEzXuRYttyC1SZeBVjcmgVRJND1Mcxsg8nXPnGJYbN27R4vDjmDZ+7uxZFOxPBJwoyiGkaIIRMnayEysHFve3svNZ0sj7mgF03vJWklkQ6SLLyoDOjwzF8+9qGxZ76JFOLB1PfjRJI3kafM3Wulx1RhpwqkfCv8/zmy9JJvbVfZnYT99+fa/zjMe1ripwW30D+PEqRkZI8QqSLBMMJXzhKy+UCQ6rDcsWjNLQZmRhPSSU5o2qQ8YmZ5EJVW0BNepIdoBerJmtruCoFmYpypIpsLk0gCpmrzlEkhvhXByp8ls4Mmtj60xnVp5Jhlovc37GYIIdGCL970I1w6nUQBE5xFOKtrUvIhIcpX1m6rltbWJoZOJRC4jJuNa8gLs2OQwdOCzOCJuXAwcJobOXxVcTkHUwSlvdpbm5cmIruzR2gp0XZpTF9GXeay/v9ZBNxGgZdvD+gwTgzeAe5UA9TFa1WSquVxJRvK2SVoK4on203pJ6dZHW24IQtGp769rDiX340afRAxZq7xxUWXr2lqXcF0JAGPXjx47jqFCdUEyYqE4a+RFEdFegRX/6yYfRdxI2kGs0ERpgxtf0aFd54vRoOT3TXoY6iQJx2d00fofhX0PLbb2/vPnZNj1hSDRtTODUDnBtkGqCeANZRr1L7vXh6ZHy7NNngVcHMPBjwEBAfsBJDrk8TFvAJI5sACfkQZcodIcG+1ngTTerGbbTlP24AxtzgWjU9xXQiAoYwMlOfh6gQVoHNukYe2dR2WcUU5VVc3BbZpjgITMLUfUlo788xMLN9iZK/pAotEUgFHXa2MPcGfe/ZBBaAUapedn/9L2/+PPIylIZBa1LZJYOoTZyELmpLnrnJLNMkmEMQ1wJg1wfwuo4p8ELjxEOrOYepjJMQonBVqzPdWiE1lAz+1FIsGkbKgNS1xeqZmDfI08RlZnIasI1Ng1CxYJNO5btHV5SjoFpRuepU6qjSwWJrDGu0YOEhNniSrnFdIi3PriCKPDnQLSgHfRd7SkT5jYAACAASURBVFA+mJnoho0KrI+C/dbq/bLuFG+ea8BJFGw0R9UoN3Xk8LHIglWmWEFwV3JGiGNjQB/g+CT3+C66CbJ6Q/QZwJrHO2HgyJHD6KKOhRNThunGdTRT+ZsFshWlmWTwHaB14whG3TEmU+iKDlcQpKr80ceGlqJZ4twywtP318oijOMtJi609c3AUGTa+bCN8LvlyXNHy9/+G18CmYC5yKQCz7prly0ctgxV45e0J/V9DgQpvwt4vSKk1VBizCesH8/ah0RcKJHYOpIyWknsIogkYPO9ml05+/EG78867QcffljOMD/sxMmT5QSOzFEsh1lXkSp5B5YhWhK/eteknU8IIP7dcGSNACYD5roBu+komuzB9CsNl9Z47j3/qNCG/FkqPu0N6ZqPzqwvg6aHa3RhIIET92VibwInxlNXwZZRaq3n50VHD03F2vJSNQYWTS9dYijb9TshOvkktHshl4SRzH68GW72nO1jzKy6dMgh6cwke0jBh/RQ6JR3dMoODdNmSZIO1sjQVtmID2i8XWUirHUzo3NxcUkaKt6vrULtXiXrQrdwC6p+G/Bh7wBFWCb+DrBpdXSmwvaFKSjstONNxIE1LrhA1oL+LaLldhZFJ5bRRwhaRUO0TqwP/TT12trITGAkxGTXNZqcrf0s7cyUxV3hxBHo5DTzBoTFZsZ5DrK5DwInjlJE7sSgt2kIMSYq9seWiUgjVSZ0ajHMrzKsXkawh3mgzdoxk6eKyGz53gp2ibWGtsiKP/roE7IvshrgGKE+2WJLQI2qW+QBs5akKngPI9fHQ75GSMII1vv48ccXgYSgz8cm1nDxekTRSBmWX/zKyXIO0Q2Ga1DfcxgnZAuMy/zyVvmMLOzHH5VyZXG4LJKNrqNYIulGQ+f07fZofN8tF86dKM/Si3YISauRIRQxqBd2Mx9sAqjtEFn8xPhUTJJ208wBV39+5XIwAI1sB4FGhePs67l75xb7g7EyFbvQg67MVRcEgRHel2PZR1W2l6DBzTND8+S6DvMU+83wHN0idGlfmZCMmZ5afSqUeGNkLu4oYK2zl0GrQ3OiebAQhWvbmCit00Qbkkbw1195FYPpmAtqLNDHDZ4meJ8O9lQxZgLCinXjxPkr2KWOfiX7aDYCPlFSqYq+I7PKrKoVuqmZX2FzQnezcnCVgYyCvQc/Mq8UnM424Nr01AXCzABSqisNRSrI5OmOM18Ro+KptQdhO8yus3XFdZKmfh+UZBbJqdsLW+W9j++UN96/HMNchQLbONc2ww92rpKBI8FGu0k7js22jS6e3xaOAWC9gzBqD07OhBqFJQOdmOxCyVoLEHDuofP5+dXLYZOmaMI/wn12CrSzsgZRqpkBTpxiL5lV3QRpWKju9SpBq1Oc79DM3EOAN05AEZ8gE/3sA9//Ivv+BvCjGZwOeX51p1y6x9wxGMedwyfLgfGT7CNsGtBoX892+cpz58s3kaQ6Sp9kD9MaFDLwoIYJD6ObWYv3O8oUIfOU6+46x+xAUSYTkFoYmscaWIWwse0Bcd/SxAeTmp/JrpXMYZBqUOrw3HBiOO3XXnsNaPtiDMGUVm82dlxI8dChgObNxAw6Hu3EvLRgNFT7oN5zrUlMcwflftG2O/BS297yscdRNX/uejT0LsPCVGhCFZhXS9f8gyAi5betyVR9FrzWl0ic/GjCiW+9muliHQpWxYOcoCrLywWu0+Fqq3MBqtzbKa78zDPPPhvsmG6ipPoCwomFOCssJtls/C8U1IUU+fSrtbJdMrFdalASADQgGg4FgFc5JKsrpPZo9kkAsZlaKMzIYosMbAtH5tTYVZh5qxsdODTlqNg8ZGJjo5PccOAJHKUMyTVqMTvU5HQoGphu2IadNmNDvDAuDQMQ7x8DjAPDNuLIZCtWUAwObRd4aZua1zrKHKtADUu7B1HrmMChHcCJ0cTJRgzkifrKMI7giDpwwGc2azt00XEzwRCK+oyQUEb5Zk7WmBQertllUf/hRqrcsSkRRicWBM64WjZRB71eG8C69OeQYR2lP2yajGadoYXXUUcQHtP4moUk06uUCeC2gxz4O3fuxtBJD4MZ2KeXP0U/jrEYlSxSNwatkz6/o6Bi33j+UDk6iqYcYzSGiG46+Vzjye4v7ZbXPl4rr18dLHc3cYY6cqj2mVE48VrRZgwYahwvfulpRqzQIGpvDRmto176h0fLJNdyGIbrGOSTLpys0ebdOzcZSPl5sNHs81F+Sod87cY17uNytHDo7HJIZzWug6zS+WKTQKb9OEcbvztx2J3ByOmInpq//N4Py7vvEq2eOlu+SMP+Fov7xhs/oc5wp3yBlpELFx6L+oGTmFU7CkdBViCDdo36isowQukyU3uAYAdxevYcvo96+OeXPyfSha1KQCVzdIbM073jXh5jjSUg5HTiZkTu6Q/TEMYsm2Uz984gsT6MWS9o1kbqQ22gEHFQJIh5cOt+tHR+VSYllJbPmEYzw5rKYGjYEqrxb2pnllJYBIU6ysqQJNzI39pOwP2PXkOCzPs4jFlGsdxa2C4fX1koH3xmFq2wAOc5kA4g7UJvIaNpDo7QF4jOWK8SZQQ5A6y1Tmx0iFYLYMEY7Ir9cORQiFSTdXvvNN43b92IdZhGY/EQ93oYsoYN6ToLocQJMivPjrD4ulm0kTifQpMLsHWFKVMsG3mzgJsHomfVjP8qDszXcoTS7PJ2uXhrqdxcwokNnShj06diKOwO7+Pw9IHyjS8/FaLVk6jV9NhLqr5kDbWZoRpgVU4sJhxEvb3uBc2mfElRDVflY4Ui63tTM1Qj8XUf5FfbmBQ8kGV5AAeuAMItnK+Z5+s4MQl3p06dCijRYcaWeGT+uj4SmWI0lBl5feurHZAvkU6s9SOl0OpriE2amy0vKN5ntmvkR92a1XyOzLYkajkuSWfaStiopQ3V1N1wvI8Eu9ij7sOKg9G4xtZ6XVxV+dpL+xQ73mg4sUwruyAHdIO9hvpFwAhpUBtvNA5JvGT0Z30M82gJp/PEk0+gSQjtvoIicsKxs7GIZiVzYPrRNcKeS6EXHjMjk/Ku80onFn1bFuvjZguHgWuv4dDIzryJ1kP8XEVcdAMK+ToQzioR8MpGd7m3AFOKxG4DaEdIK5QSJG+Q5XXRIzWIHmJ/9w69QcTNNN52KmUVRiDHmmQqLRyA8+Kx7Tg4tfG8odt83WUzbzHKfE2txDb6rcoU74h6mPJTHFWd0CY0X3L9MoYjPAZ13IZe+6wiGzUK42CFLeA5s0mzorDyCP++lsIL0d4IAqQx48RCpzK1JYVtdeDXb8yWjz78OIgFjssZptDdAflExt11aOAPqPGozrFpfYHnmqbucOjgEQzCLTJM+7d2g6gjLXldZROxeq6tD6M2SO3r/ImB8oULg2W45zbfM/eJ1zVb2MTA3VloK9+nFvbevdFyf+cIpA4kvLj4dvvRWMtu7m8nAcvU+Ej5xa9/GbyeInOsO584NiPhaSLFQ9ZCaJyPxlQgpLnZu+Xe7WvBIJWUI+vvOjU/65nuFyd9a5TDicWYGGorNEhP8lz9QIod7Nv7MNMUdp6YOUSD6iRB1nz5j//pd8pPf/ouKgzDaICeBXY5LjZANvUZDdaMfEc8eRjH9CTObAoHb+IdjLFo9ZBk4CRzJ2+zd1kf6ymegVmyw48//IgoHpmtO8LhcxAAICjwXiUxKaGk/FQ063K/Q3vTk6ONtYYShytPa9qNDGTiyetodJ+B8cf2Tda5Ux2hNpqq656vsFA6n/SYzcGDmellZphnvkZhJHZkhqDh1bn5xX2YTNldNuA6zFfp9JEp8fU+hI7bD3ZhqS6Xz2/h2O7bCkKwqV4imVcn41e6GL8yBRniuNOu2QOolAIfqrMI+Ym62CQUe9XZh3Fo3dR0NYpLnHGzZV/PVguDP3sKJWv0sZlcU6Fch81KXlLU27Eqa8wM9HxJ1XeNNmGk6qedRWbN3Mzd0UqSxe7eu4Nyx5Vg8/KLcn9tp3xMJnbjAdT0TVpFEDPuYQbfMMo75x87Wr78xJly8uAQ+ooQy2j4V6S8MZWgMvoBB4aNzHFGCZ1lgNIKj+XKZxCS8/3yOhMRya/1p0bejL+fc2v9Xyd2E3bidRzw62+8UT7FiZmJnSQLU7XnIOdBZQ9tYCr9ZB0ua3V7P5JQkputEUTX+6LhSHNvVkl/PF/d7xpbxGi5/uBBOq9eSgYmQgmlVrBk9Tr18/gnOkTtvnVu/x3AeyRS+bG3tBU/oSa2n9gBxT4jQrvUmU2lGG6DudJ4f/mMzbMV33jxzsC6C63VQvxZ9BVHqU1FH5aZhpkEs4O2Nud5pyhZh1iwhyFrZ6HeER32KjCkGkXOB3Nl7ClTBYRCvvCitG+MyTqR8SKZxqo1MTbdMlnYLE99Z4FCM3OM1nBibkpFh83w2oE1BsGzxw8Q2aPUrlK1tPIOBYV5oW5gwqBu+6Iacr5alNchtKNSvsvvdiBs6MA26R1ZbQOTbp9AK5GRCAj/bpOFbTmShfu4SQTZTp1pmOeeHqDpmfqSIyfMwOxXsabSxQHcZXOZjXnrzQp0c/glXzlb4WJsSsKPZmPZXxfmO7MwvPUHFy+VK59dAfYbjxEMKlD4Xnwnd6kfWfRVb82mT7fRzBRTc6cPUs/8LDaWhmAedfYVZZ2w2CRSwYnqI7AY6Vwrzzw2Wp44RTNw5y2gRCLqCOdZMdbg6p3d8mfv0NzMnDA6zqJOaLoHqT40LkFeqIltlXMnj5a/9YtfA8enoRgNzG5qhL2wSYfIvmYYrTI5fShUViQEmdlYy1iGrbpBBiTseRVFhQfUqaRQRxN2wGhmhPZwyVAFSqRGMDZNPxaZt/f+By+/Ut54+73y2IVnylde+loYrT/8w/8Ma+69YLbZV/SFLz5XfumXv4khZa2oiVz69EMgrPnySygBnMPBcZkxaiVbL1K7USmvNfuWyAw1TNbqVgkAPoOtO8d+vHxZbU6mFuPEhmjoto3jAMZV1XGv1fWJTLU6waFAvycAlhilhFLTHvivVnJHyFQF01HHk/WrPJb5vEn6yHA7Sx2VqayeMyDLyPqqqJcLiFyvOte1E8tsLQ2TEKJ9WFGfUR/RyevUqRWQlqW8SK/g/Ho75A5mjN1+wJ5apySAXBq9WmsIPretz+HIHoSs2YkZ9CTJyDuc2sfZ6NOROZ2c7Mj64QgZ+oGBkYDAtQ8at7pHSSDedZRwY89j5BChw8i9IKOzsVfnKgvZYEHVD/sEQzMTRMkl2JTdS4BoZi27VRLKZ2TS1pr7QG9uA41+vkjLCQ37s4tMfKDe53y4KUTDn3j8eHnuwuly7gjjgxjkKqITo5WqgD5vZpXBeN/iMw1/jHCq7vuehKCGjb0LQofhxCqWss8VwazTqsnyOROKKw8SrM4hWizF3nqfNTHHyrRmYpKcJmFl6shT/DfJLa5Vk4VYO4j6ujOwbip4pBPNt5SZevyr8T4y2Kodbv4OHVquURnAOkPdu5vr71o3foR1Ueu2jCATs0HUbPnjRArSIT6Uif30HfrEWMweUmwd2L6TtffbfU7M1wi6N7CC0FQvVuEo40B6iV6shFnr2mT44c7WLNYa2nqDOWW3kPCbCyGl2kOXheWYDaUzIzNbQwppk/rM5joRFoVb088tejmEeDaZt6Vm3dpmT7l6bxPDSqF5hayMP18CklTyRvKIdOeBrk0EZztRlYeoQTbWBfXfwSm4nlDq0PgH5u/MJw9HqPJ7QnjDRIY2MavQ4eC/Jai3S8xNWoVmj9IaR12Zq9Txs3WgE1bgMFDSKJu8n9cpMDHFwTU+1oO6UA3oJaLs5GbvkFFIz5YwssnBVNAoDQeRu5lXuLeUWNrYFHbE2OPEZucWy1soV9+/O8cATPTcTuvESN1xvGF0HGlDXeEDJhCbwRq9zUwfoTbQU96nCOxmHYGlZSS9pBPzlSRK8PNuYNsZZn195elpok5aDDpmywCKHQ4w2XWUCiLHl27slD8nE7u2fggnhjKDjEQMhNkt4Evp4Vq7OHxfef6p8vUXv4hBkS5N4zf9C0pMjVC/m6DIPk19o59mZWXHvOY1XtvxHTeIjq9AHlIuS568WYPG3IzZPSJEY3/gIPDhGLT6frLebsg9d2nH+L1vf7e8+d5FMs/jZKhPlaeeegbIeaN8/3vfp/73Uaznl194vvzqr/79cvgg1GzO+OsocrzPpOJvff2lcpb+OfqUo+3CupaRviLEBoe3MNI/evm16El8wqwNOv1V6M33IR19dukz6i83qNlQd8FQ68Qk0DgBwv48jVEqT+Q9jiJ/wDxNAxfU6haJoox+M6qvYcdkI2bAVYfGFT8lzWjlxGrkKOtdfMRrp2mtA/KIS+o/jn9XLMeK4h3GqyYVKULA+ZNc5d6KIa449CUynSXg1PvUqG8ytuQGSjFLZKZzTE1eWrhX2hE9cHTPENnpUaBWHVmnY1kIWh3IOoCtGKPdYsQRLAQiQziyYKrigMwkVOnw7ESGGobUs5BsYxnI1v8GyFCEF2NkEOr5keHg7DIjyGkI/jCRCRu01yAnLSPddpcp9tei1j1A1n6bv70yR02Oc/6AJv55an6ypicpED95/nR56rFT5ewRmrMZXQTHJFCBCEpigfcGDCFu0Fjo+h7X9Z7aIdRU+vz7zHAqAx9vVTFwoWw+eb+2JvSTiQp/qjhyh89XXnklamOnTjJHjFrYWZCGILBMTcS9jUxMa6tYQG1/K+eQxI6qblpBiDVMWGeB4Y5j6eu6WYtnaXke16EPLkK0XDXW4+HH5k9anVhYvNjfBizLBEhqxtYf6Twru1jBGF/9ylfSTvLLeKY3336FF7bnyibVR3y0vF6Nw+ejmilyShktRHo/Mo6o5wxzlIDUhBB3GUthkddsS6iRvMeYik1p4d1DayrNc0XU4VBGWYxuUuHD22RiOkGIGfaYqWAPxGRdbBs4cRtjv0VN6jYq09fvISUzv10WgPRW2KzLbNK1VUghqE4QM5dJ6PIzwz2ME6GugRSU8kkqsJtxeZgi8o4Db/0p6x87pMO7SEltQqFfaxsPkd8l6fXbNBWrxO82jmJiDJNnYu1m1I4O0m/WTw2uLM2hSei6eFNSAR02dukE1+4h+vRrm6wsNteGslam/PaWIGMUxBSJJvyNmPg6rMxVDu0qm/wOg/3ee/cDZjatlQsMkTx5/CQOyk0vPZnggchtGbjkQ6Au6cjWGxxrrsTSu+++HxnPMGQI5atWOCBbvK41O/++A6d7lBEr3/wCo13GGM3eNsuUtByls6VS/e5Q+emny+WVT2AS7h4qD/h+U0IHRlkHRgxdunneMZz1L3zzxfLE2WNR+7SBXEinh7rEEKwyMygPm9C1MI8R2DLGcR4SxzXIHTamq2JPKBzGwPqUDa39Zl9AkE791bD1k8kdhOU4QK+Ys59+/zt/Wt6Dsdk3PEZtjKGfQJa/8it/J1o3PvrkIw7/FSC+4fICjmyKfWoz+Ctv0sD8+WVgxqM4tilgIkaFEBRMAQXqpMTpT5w6g+zUjfJ7v/fHMcLnySceL8/BurT2swCMaPvCrRuf48TIKiD1iAT0Exhaq1RlInQTOUtRwK9TqOq4NaLjDNsbjq5GSOqm54T3q9/Hfq0Od+Ri1Yn0PFV2oh7zEr+pI+iWuT/xfM1ftRiXdJy1sQlx5dAzBe3AcdmHFXUxG+RZvxWIVSRfZC7UZK8DCd9bLHMEWMvssx3k5zq49wOgGkfo2Th7bAoojqAmWmmYwMfGHZf2DqxoFG+fX0TzCjVzj3uUBFNsN7TQGOej8DeBjq/vtAZhZRmg/WC47o9FSw32FcomZb/bvhHTEHg/BkoylVepHT+gLHETSv3tu/MBQ3dA1rnCjLRrszxvx2ggDjbHm71PTIyVxx8Drjs6U47xHiZoF+lnkKskqNoONm1iRc2oY4xIHur13G9fm05N5+E5D4kwHpZBiDZOuM3aEe3XBG29BEYSleyHuwtp5VWc2E0YvToxRX9lKcpgtP9Sh2+js1ZNia4mpJz2O5nSeU3ZF5n7a7+LqRP6CGpqKLG6vvod9XFdJkIPO6imE2q+++YrZG7VhB8k4zmNWgZyvab7z8uLL+wjdrz17pscMseo76v67V9v32g1vqIuxNUPsRnVIqwRmsZ6DOx7kohL4oQSPCnPmcW+xDwdu6KRDhpAEA8yleGwaIRhDm5sQMldv8n396Ku5YDNTXUDZSpi0Kw/KSC8i5L87IMuuu53yo35rTLHaVrBIapcsYZayBbOsA0n2A8ldgLl9EkwvkHkpP4/3t7zOc/0SvO7kTNIMIGZYGYzdLOj2OogtUbSjGZqwrrWs66t8ie7/Ce5ylu1Za/XnrJrdkfSSDPKLY3UCq3uZjPnDAJEIpFBZPj3O/fzvO8LsDUztR+MLjRJ4A3Pez/3fa4TrnOdZiKDBmWhMNDEASaNAmQyzZjrVUiYjbzECIaFButf9GestPHa1MUAsCVJFpF2zVEkLWHUk2BhcSh7QcSVZzRdjj1JK3P0xvCxlbQKkBYmiSIaiY5aYQm2AWYreOPR/hZDN2WqseHsuYtNnJURZlCGmCUyWWCdhiHTXLt2k2tvYgrta8yu2haMQKdf20IwQ878McKmNvSqaOAGtmagobiD2kQ/vTQ2cKouEow8DvoS67ECk7MRo3xkZ1t6+xRSQJ0Uk+vGrfjxIXlsU2caW+xIv748mm6NNFGy3x2gbkzrPW60ZUGVd2qRh/ftSt/44F1UyolY8WYXjUj5fSvX0Ekdy7lhm1CwlyLvvbKAb0Onzc0hwURk51DMBYyk5Ig7d24H+L7y8svUrbaHEbNRdX/fQcgZb7DXWoP6/9ml65FOXCTFa7HeQvi/+au/pC4HjRtMnJubjMjpHgKwrVzDEp/r+r1HaECSquZmNmJs1YY80bc7vffW2fTRz3+R7sAAff31t6l9Laef/vx3RBlEFnjEp4/tTidP7IGeTWqHfrupZ8NpPzUTQUwWray4XaR2BLFMc8/AU2FaBRCV5qrwzsOglA5iDRnkBfuXHae8ATOjzUShz41kW4Bd8ZpBKsnOVgU/a57nhZX0+tJw5DRRjsxCCs4pAtyTUj1DR3KWcziD1zxH5E2CJPrGZnCsZknLjZMtGCXSmRwZjLFKslW3QVU/c/wgUlMQgXDybPFw4ooTnVWvl7jQQrTRwp4wPd5GuNPCeYrBpSFoQC2L9zQKfI4zqySdvzMSc2K7v1NBZMGZhyxCO4a12bPGc6XB60ioezlHdkZ25ZNhZp3NLKCp2EHzPnPw0IcdGCXr0L499Wzrpa9sMxEMAgLO8WJIZi+R5C5qptsgbXXQ/2jmpvqV3Yh8H9Z/ZTNeGurqc8rg0nvl2mrjssB0HlfjX6xH5rFXSzHlQcr/BNmVYWrFo4CXg0mHqXMHK1FiRwFi28kACA+Ctra3TCVWmt79aXQw54gx78mN8FUDO8XGifJXRGZV4o8RbzvXVpuqrF0Bf25kLW684MDVPLCEO6/Z1GKOTvNe9isDbl360ptv5X+Xkdg1lAe8iPVfVWQsf+5FOCDTF+/lYFZPQ8Zew11z0nrTa4DXvoO7YhxF0OrySlXSGY7PkI4c3CnSic70igS3AKJILwKqS/SWrC4NRirS1IxU6VB1x9A6+VkhYdXD65u2E3V1pscjRGLjSCwBYrMcKmVlFqTy04tWxxiQxuUp+rcY7EjGtAvEaSXXLWVcbUOpsjEROoDMIIjrIo8OHQTA6qL+JZkDg0f6cImRI1EjM82iweGjqbLfKCGCg7Kd9EgzRntpbCjVA2BOpG4uVEGWOUAO51vEs2zCkHcQiXTi5ZlWlN2Yo46cvvJLKSrFSq3xPWXjTvOZFTR9io7a9Wu3+FyN9GABYtSY6kPtH4IGxvPBvXtBHZZ2vgd1ez1UjZAHQTbpQ2pN9RzO3h1MuQbAGqjVjUM3fk7k2Mran9rXmV7a10KfG8rZ9VOhK6ka/Xxjd3qISv1vrjxNgzC4EJQKDcnFIAKwBpIvaJVw/tvrNDh/+Y2zyEHRqMyecWaTY1U28bm7iJLM7zdT/DW6n6SvzWK1aR41/JqdO8WtuH0bmTMiIVOPNnArEPzGG29ErcM6gCOCvvT228x/Og0IUoshGqgno3AfOZ4H/cPsISJCoj6nLB87sg8AVOU/pTu85g9/+rPU0EZEx8Tpu0+QoYLFNs8ebWctnGHXt6sn/cXX3yaSnkkf/eIjrm8aandvunodrb0BpuyyR44d2pb+7E/e4SjM0Df2IxRmRtJhtPV29ZAqxqFoAlgtsMeYINOGHgP3TEETK5lsZUSUZadyijGfKp2k7Ktu/Irnlj/+AhALsxnbqHy9bABqMyhVo5NBTCPhuSy/cqMw5zQALPcsmcYTwOKbessM92UWh3LBmqGtCU5gJeW9whmchGTzDMbpBASK0QCzSWTM9qQ3Xj0F6NSFUoxtNUZRXQBJOzXEmCsHiKn7187gzBZnwDmahW/ryLM28pP5sTl9QRKH1xVTLMgXsH/GuU8qWMtalMjTKgkEMLS2HQ4Dn2EJJ2uGPalQ9gwkoEa4AMPPnqbPSSmPT0On5z7vxTnavacPZws6PgvSRi13C5Ji2yErbWUKuXqb3oCKQ1I4CHF/C8CKqKXqNRRrX7lp8aiKCLgnyEjMiD0eab+YNfM87d1ozM9jvekpdngYxQ4jsfOAmD2UKnX0AWSHYSkqx7UdcWVfSKk/722pAFOJs2q2VAaxvFfKr/W1s/y7nFLMpr/kLvi4PMRWoetKwL/udcSGUVol9uzZG+v1IlkjP7wWdWZn89SO/NgylZkf8QKIqR22UYBx/cupXiCAjafvfe/vkSs6nt4ECTfSKg1N59nMk1Dvn46PpvbuJtTuj0cdJp8LabvZG/Q25SKmTD21gYxSChV960erjNSeG4TE8SD+LrhZd/JTOrtsjkFvighLpmho2QEwQ2WilAAAIABJREFU9BCJ2XHP5FaKYvOMBll0nhaHKmj99qMRja1RI7NHrBlPu5NDFPUx0onxTU9T6KuxYIqARoy2DKXe1CEMxAWSao6hV2FdSmwe90Ku2SjMVBo3ZxvDHbcAYi2AZzObpwkP1KrZDGsiw9IIckGvVrksGFmb6FlpIcqgGEmg46EoBIztSdM741tK80xMpIWVGWrsernjdOnfhgTxnFz9aUAMJhIQuwhLdAhhUMVCZXJJtW3jgA7htQ3DpJONJUAu4Dab0t2Gt7kdgNiEZyzgj40QnQD2J3ob055NpHrqJgEU1p/TtNIIoFMXvD64mD67RdpvmVQcrQbPAXrbuevsuaOO2RhaiZ3p3XNn03GGdKpYMs91KfFjO8FW0pr2TpkaaSaNbRpxOAav4jF62CzeOyUAJ+TqtetReG92WCb9XaYGTZk4W2mQ9J2yVK+//gZ9MYco0j9Ll67eYj+1pF00z3ZDeBlGRmjrlu2oODxKZ04dTm+fe4XXu4502hVKsbAku3cwfboh3WLf3B0YS3V4k5shGDxnf23raklvnj7EgEd6AXHOrl69wp40nbbGej4j2mTA54Ht6b/7qw/4PE3p+9/+L+nh3evRCLt/h+oTOEhcyzZqLUaDkofy7l8fXYUR1Osu7EcYkwiwcoH/D2VIcm2sIHEU0V1JHAmPVgKHABTglHmIYV4LI1I1vqXxKgr5YVizSQkJOi8o+psy6cqaUqT1UcSwN0undVqFDJxMo+YVxywFMYnY3DoudU7bZIxUnww+wNlbwAidxQE4GMSYOZwX64WOxfE+dwI+1rEiGhPEAKCQItPR43UDNEPnM9PMn5Bx0FBv5Txpk3SGPEsHDx6CyLSDbAProFC488lwEG0TkTBlC48p90nqYHNkOO48uk/D9lVMEWeTXtOdu/fD9HsJJwiquhqtqHZ0o9jSQ/Zgkw31nGEZvhtBLFv5ig2Pv1TrOi+CRAYLa4/5cVkuzPuXSUzaI8+IQCAJSq1Qa2KC2Bgg9jnsRKXT7A0zGjOtqKqHY4AyOzODWAwNLnOHcRnlhvO9tK0ZLCpfLzhPBfgEiOW5j16vxBkZxn/oy30oo/z7//A9gLYvfRndw3inMqSLJ2ZwqoIYtht75PP+VSCmV1r9+uIIzJ6w737329F78MHX/iiKhC+gKQsRs67whIbxkAeGH6RXXzvLWID9Oe0WyY/iEHm4dNji7Bba5HotEj2M3FZoTJ57DCO/n39C1ZV+GioW9j2w+QAEUwcx2bmFESik+sZIKQ49W0ojE3x4eseWSVku2KhqZBcjYqSqW1ejNkOM1UrNjrQ2Rtp6GIQGKbkYT4FjgUNremTetKc/IyrzT5u5nXvWwsGIHi8AqZGb2QYO601uJcXUQSqxBQPWovwUh70eT3OIUeizGMZl2wo4UB3UWroBjw7SgIYG9WW6JLQeeR/ocXqN0d9vOpHel+d4uC7PnJqJ1MTuIv117849ZJ1IccA6XIb4MgU7bgXDYgOoo010ryyw34VBNwUTMViOAgWfZRlvWRkvyRWHThyl54eemfs3Ui8MzrdPboddCQ16dRpDiNakh6GO3hqGfl4bWExXHqDagVLJHDPDoC8QiXlnCINY31aisFNH9jOn7AzrwbpxvzRWs6xDE1Gf16UGnEVqh3RKibdPzbYLpcWy2ot7IsrmAbpGQcN4zdv4nO6lEUBPBZVGUk3bAYkdW2Ansoaff36VyK2fw3IwvQq4zUhCoGdJ+vmXIZj0IoF04eJvAO7NjKF5i73Tle4/mUy/unAnfXqT/dbG+A2AVU9/G03QvTLpSD21oObSRYRWx347CH25gXWcZpxNHSSkY0cPsf5b0s9//ON08+qn6UBvG49BP5HUUAPrvJVr8zNnuavc+PlC2qU4dsE+DENTQ1n+A9Yh7E5EwNX05Po0Vlbgcw8UmMQ/cs9S+f7ZAFcNWu2Z9lyWBjhPeM4G1j0fMm6kfGykNQ08Q3pPAFPmKUAsaO2FYWZPOMliFqbi0JNHaYTvA2h6vk5a2HThHPdcDUptqL1cAn4rhjomlsNelHQVgGpUAUNX50ba/RSG/OH9h6HJKAhaF1O2zExHPQ7KXuqku3ASBVzPtO0YrQCjRYyo8fFZpp2QDBgMAAaD2Kwn7Kt6ySCkNRWmPnTkGDXOQ2QOaA3guz3Sno7o6cyM00oarkzTFsa4wIIApej9KtoVNoBbCWD5Flej5FjvQirNSMwI09p2THrAXghiIwzGHeXaLzB1fIQoxwjMSExyh4zYbURifk5JMBpbI6VaElFJrS9TdPkSqvuuksKrRJVV58uPY/pT691m+peMyhdlC8qt6+d8AvnkRz/5EbVF5u6hfZiBLDfcVz9/9V/a/Gl0XQXLMutXOmDn3tpQE/vnQMyNNMGYju9+9zsYgN70DSbXGk292NxWvQ7TfkYCF9Bk3ETu+Bxq93pXTnP2EIV3WC5MPoKRUopyJusSPTDS8hcHyF8LYhNBVFiDPABXKQrmszRBzxBuenMbGF63Wk/zMTJI41P1aWiM1BTR2JxSQGx6KbVR0FX13HDdyc3crEaIFEpOhWIHFxDtpoCV3oupSEeNcB4zkPC4SEdw/dKUWwRfI0YOiEy2HlINNva2AlBNEZnBajPZqfdKjWcI0sAUKQAzhptJH26habMN76WRw1Cv6C0Hp1mlbSWWPBiOxXCdXamCFr1s2pX1sQ/mCR5oP+m0B7dhxj2dzM2SAGQX17AbVQOL2XPUk2QtjSDsawpYVXUPh8YmQJEWhWUYnltoNO3p3U4EDQAi/bWnuz69crCboZ4o+NMNV08tURAjyQKVuiNde7ycHjxtTNNMtH5ezxgahoOuaAxxFFRiaeV93jhzLL2FzlyHTb944ta55jlMDlOVIizgeGSnIQKodSmF20OqJucAE3etfVgbOc6G30Pv4RSe9xXSp5NEodLcF5T7QRdS2Skb7HcQ3b2EcswIkdfFCxcj+t9Fn5jpSgH77CtnkSSjcP/oNsaoIb3zZaI3VL6beI9B2Gjf+fDj9PFVCBxtpnbbSdvSqIzR2spgzHlShDOszdauduZk7SBd2JPOvnQQVh0K/vfup8eM8+jZ3JNu3riW7t86D4C1w2DDgLDXrG1WQcx7ZG0i6+yVYFKNwkowyqBSBZiac77hr7VzxiK9uPGh1jzCrpZglZ2DXJvOqZ/MdMw2yL1fIZHEuQwCfo4MCmMsc1cv2fSWbS9GRRK7zMJ4D3VEV4nACivFv0n5AWSy/J5SJx6icd2ehSNESn0Mb/R1Z536zM8Ery4iHu+fn6XZ82SPJmfKs7jAeY4+VJ4zDZFsgDEqNjhrDF3XoNU7ngcnSTKTslRSzJ3obCTnuZBtKoCZtjaCuUCE/QQQW8AuLHl/ANJ2znMz08234zSdPPEKER0qIZthwZI1kRVrjUygzCWS0ikoQ+hqRFGSIHREsyuRAblitst94M/iHvg/X9NoLAOthCuzFPYpWhNzcofpxFFIKSPYgfPnP48SwVH6w/qIwmI6BCBmOlEAMOXrzTAFXwGxiuOyEVW/yHmKSKNIFZZAmwMWAdqMimORXgx/1m9GI8EBpkD88Ef/GOfaiCwGF1d6zMo1KJ/HPcbxN30dy1NEkQa671BCiP1b1sQyiG28hHyg1Cv80Y9+EI2IX/+jb6wDsFjvmi83eo5SMUh4rBcufMboiofpZQyIQzTbOxhRoedYK8VdPD+DWEZcAaVuxfEB/Xw/ZMM+yyuILl/dGsk5bubM3DO8qNFIadRLgad3a43v50sdaZKu+2czS2mYiGwa2i82O9hKprLykE+ZS4CY1N2gUYe/H6xAi7gx8VnvjU8j6DkKJETnBTwPs54eKTOBcBPpjy1s+C48QOtixk7RO2JPkEDp3wHQIdJZz/H6thOB7dhJBGZjsjlkQLMZz64Zxl2DtSkOSAPRhU3Rgll45jEEMFPxdUo0FNYeR4dH05PHGoVhAGg8KL8q0EuxnyayUTR5yuhPCSBer8nxJGya5xBEnhNmThGhCCINpm2IOjqINLrp8u1tX057N8EybbC2BdGDps41Do6jKQYn6tK1/qU0NNdNr1wPE5y7Ib2g1xgePmlbWF+KH58+0ZfeIxLrAu1XqcfNkLrxeHRj7BXntZ6oHp7p3nqjXBZYOv3Vy1dp4EbLis/cQZ79zOlXUSA4Fimizy9cRu4KEJO0I7y7TlyXBfvdSFcdP9oHiYTok/vTQ9pFQ2ij8wQG8tTJlyMavHrtPIMr3yAFeZp0EJEo13GH2tlvL99JD6CGP53D62VK1HKdyvO0Q7BPjKz37ULBHiM3DwuxA/3IL73+EnOldqarl65Qf3xM9LAVRmV/Gh+5no7v7wDEkAATxNgBW7f2YkyNxHDgdNKi6bSAG/Z9RVG+OFBlHSuDzB+uH5S/L/8M0KtmiCpnMY5k8VrBkvPvRoPFNXgequ9TjG8p006V9y8iMSMYo3l1DZ0LqIi3ZAqyAzpNEq8im2ItTXJUpJykwjvPDwYz2qgDyHU9Gx2PSMtISSk0a1s6bo5j2YSUVIuNyawVf8S3IGZ2ZIEIz55BU1hr2Jhp68QRyTklwxYO5t7ZEA3YWOt1nU3hu/8EyaZQkLDbWnX5hqip/vK3vw12XyircIhMPW6i5qUgwGYcmZOnXon0tGONWrFhkVoEbJ2SwRuE7cz3Mxv4INTUYkPUxQpeQLjsVSALAk/hQJQmOD83k8tK1SP1ahUtCMAAhK2Jj44+DYbihfMXQlfxIJGYKvaSO1Qw0WYrsKBWqq8dgtZlrrp424gaKna8yoqtmvWyBlaNwmKv6OCHLi2kK8Yg1YdtWY8Hxa5b90O5F4MD/emnP/tJOnbsRHr9tdfzXqzZ57F+xbPMHpn2jV1rIFHgywdf+epGEAMoymdVipAqMzekH/7wHwGiR+l//p/+l3ij3FGdv74QxFyceI060l230vnPP41C5JtvfomenVORhhQ4Qm+ghq8vjXxFuiqLE4lHVMBLEEMXJPdwEQnUoZKuyO7MLJI003hPCvrGtXewkNti/s9z6ljT83U0PyOHg7r2JNV+U5lOkw1PSNJGIHuZIin7M3xvwAKjb63FiDIP/OT50t9DzFgCBxFPq2oDMHI4TN1OjZUOysEO3cBIglmUzbTWqG2R/lDNbhObsI2amZ381hMkK1h36MJr3EoKsAvmU6MRmXRYNobfps+k8RtR2rpmc7ijKmZg6slSmqA2MMg9esaBnETxYpwCtdcegGraU7JIFB/LmobeWWaT2hAtk6sOQOiAEr+DadQHtmJculZSFwDW7Mh26NB1pmlIJz6B1HH1wVIaXaRPrhHj0wCpA/JC7k0yMiVyQ7JqP+m1r7z9GqDCTCZAbFaar02pMNC8FNNRCzoK3IgVpMIaABw1Ei9euIDzcynSxD0YjZchrRw8dAwWInO8ALcGUn3PWYcpp3ED/DCSIlLYA3nizEtH0ptnTzGnCmke9pxOydATUi5PJwD53H9m8/w3v/U+TtUhnBeJICj78/tRG3SJHh4OjachHlvfSo6fe2DfmpPF9zGG4xASWeP05Qw/ukN0RbMr+0hyAUkwHCpmaV34nDB5MJ09TBpKzS5ZZjgfW6jJbaXQ7uPLg54L/oXOXihkWBPOhzDXyLJFCKNTGoeK4cnnzyXPnrXyRtHdWDmb4VAW6b/8OiJB/jMz0DLpo3aQpo8zog+DrFGJy8mvGc6fxKuiTSDk0yJVRfMzqUD3sUCySDRW1s48CzpyocUZdd0ZFGKeEr0qHj4Q0ZuRlxMWZnHK1AU889IxmIu9xVpZr86ZEg2xe8KoJPrH+G53wCW/9xqeQ86YK0ge7URQkjAkgcTEBfVYuT4/jiCmxqr9NJ6xQSKwD3/5EbJmw9EW1I0TRNksmq/NPO0kY7Jv30EmLeyNlGK96Uil+IIIZ51tI229gDKX2HvAm9bOdCtuasW+l1GwZyIMdax5TkG6xgKFB8aBrjqvsjebiACfkVpXO1H1nYucF8+y6URFf5WeMhJTVi6AxpKG9dHK0NPi/lccFS+0KpBdbqJKX5iwG9JYWWEmhMgda8Nr+/dNpF1LwejKBsybLn+m4iuU+yVOQdy5dPFC+gHB0b/76/8hpk+U7xWkk1iLvPedbejg2UpNl1/4nt/8+jfyUlYiMQrn1dMVv4oHeOFDjCn4IW92DEWI9959Py68Qq2sicTKi62kHni+6gWXSCkaqu/Gk3mb8HEHYp8+TRALpWI9F6OhADYrm0QwoaTh2JXHeOsPMPgw/HzMKgZrDZFhSBb2TExNoQhA+staVz0F9HrqNav0dywggTS3BJAt4LEwUHMUI79A2kwmoyAWh9SufyWl4nB61UU9jkuIicJFDtooTdZkkBZ4mtGOI1r04pUmajDXzvNt7M3d+4JFlkaSUh+sqELnr7kOhpVkE4y6UZlK6KZJs3GpQ5x0SzrIYLvNFKNt9nR4X9QMMSyCmCNu6lU34R54fbYzzGIYnrKh+x/cT/2k4ka4X7IQPVz2v9laEyogAp9K1lxrpvLSb0aKwnEOToKeizluK6kXcdsTe3vSfoCssx5GJyBWL4jhnc4rAzzTmi7fQ/D1ORFYE/WwRhibyJR5Huo1Vja0870Hpfcvv3YmHSQicYT9FBGzwsXhvcZBwGNnQ1tYv3PnURiGo0eOhh6f6cApwEFWWC/AbkQmi2xw5Cmj4jcjuMzuIAXZhlfsB1RVP2Y9fZlZT0RY0vsXed3PP/409T8cZHxKDxFZrqu+8vJL6U++9VW8VWqROB1SxKc4JIsU85vocZlnXQaI3gTHdgB9ih6/AYgDEmF6YFSuAP4TeMCmpDsB/bMvw7Ijer5281H6xU9/kKae3E4v79+UDkP4iDQ5/X4axK0U2ZttnA9gyYagPLhhvipAFmef/5XSRTkarxqCmoRhcf4aMWo6S9Y7/VE2iAUPumicjWR5EXmZ8ShTM1EWCMArTABvHlqpOl/rQCxr/sVIIaNJz2uQPJyKgMOHQ2YktISx9XExSZwX9YxFW0mAGJR2WHQ3bz2glvuIKGo6yB+NvKclgmbOy+svn460cKu6mLyR3zoDEfWx558rJmDaEIPYxvobeencef3hR0ossc0Eh8rI3uZn7ZVz6gQAswBxKLBttpbcJQv1m0/Op2dci6WPXdTq5FdtYc8c2HcgVDBsUdkKAcp+RFAshKUFwjr/Hk55marNdykvW5XwUUkXF6AR9yjHxmEJyyeVUkvht0TWKEsyuY/87KZrTXPaF+eZH8auCmSfUxNTNcn+MEHsYF9fCB1bwvHM+xrZ2cmBY773Zdq4jPSzsHMJHl5Tldae7XRcV7F3QzvRrBkvaHO6Ded58+X9G3uwBEmfHYsCJY77pZP9jz/4x3ASTCkaka//ykDm17SRGGc0S7SV65aY7PyVvGzVdOKDYgeX61k9KG6SoeEnNHj+XTp9+nR6HyBT1r9SAK650Hh2GclZe6EPZIDQ8ebtO0QNswgEn0xvUZCzd8Pl8qLyn6XXl38ikMFBwnA84sbd54NPR/Np4IkpxUQBl7rFMpt0dnqM3h0aomUHMs+rrp5aRL2GrgPvv4U6DvN0eN4E8jFPkQYKDTZjPetgOj7hAWf5HkkbTXqi/iwiMLw+AQivuEHyB/cp6koYa4Fz2f4LAK+e9Wjw/aNRWSkcc9BZCaTVg+aQRWteqlJQa3lCXniCG6mX2MwhcKKwFHzna3WQw9935BDtCQdR9iDqVFTYSM46A8ysMBAB4PQ6QdiYJM1mPnyMAu8gaZo5PNpV57lFalNQVe3D13BdBUzTqxode09WQ7FjhJrCJGConFA7n/UwpISDOztTTxvkF1JnDUhQCaYcIdJ5ghjTpInE5hkY+JxIbAUQUzldGn49LNB6QGQ3Y1deO3UMsdQ9gBePJwoyFRSbvdjtEljGKFB/9umFiMgU8N3FkMNWJ3LrtfHZZ0kfPqCnbYKU0SSediOSRCG2zH1qbWXECc9Tgmj79k3p5VPH0xF6u/bt2Q6lezR9+MOf0S83Fwr3mzbRfI/hOkQz89mzpwEVFPUhbawCsAsQYlZdf5RDVENYVZ3Dc8W3tbpRao7DzJgaI2K7cvkGjgIyStzL/dTUvvWnX6Npuy1dutSf/uHbf5umBm+mk3u3pKMHewMM1qjLdqmfCIi1SFDQuBUntpZEEdEUj8/+eK4B5frU+jROrWfrC2nsSo1TMwWlNx9RkMa+Yh1yCiuyAobz1avgZ9Xz7rWVs6/CGEX/WEFv9noEprAmXp3nINPuBTL74jSauV5e9IUKFpyHuWhCZvr30Bi1wwfordJTB3As87w1vt2bQZI51JfeevUszewodjjtQuEDmZESrXTcFPIu/h01QJ1RlSi4H4qVN4bDZ59ptheWGzzzHXj/oa/olG3OpbWzWa7pAgLOV27eCnairL+de3aRjkTLcXsPOqO9RDc2Dm/lHm9HvoxZfaTOowzA+3GowynbaAKzcc0LX5ECi/XKhn3949fXoMq0mvbII2u6znuqg+DntxanoK7q/KNkXoaCnXghyDVqJsreLUHMnlDvnQ5AWQtzi5UpxRJYCjTI0ZiRdo3TlE36i3Wy2AJmzdhj9nuKEy9+FahW7LWS4f73f//taP35GgTBcLdqa2KBRNmxco+ZTrQmFutSyKz5q6++935x2cUpunP/QTy1/KotD+uNmX8eQkX67779X6Epn07vAGR51pKbPD+rvNwMYgITvQ00GRvqq/J9k2ZRPQh7fE4wgVSjHhmugoWWC8ilByk7ETHI1REOwEPea5hNnOddJWoVdRAK6pA+qoNGv4RC/eT0AFHFBCCjVA1Uc/rGVojG5lekxcsqlLFEpgcjKiCE+kUIyhYzukJsWJDgs2ocSRlkOjSw5qyxiBuzGn/MR1N9X/UQQMy6h0oV0uw9cItOiOVwKF4chBGQr4emw03URJo4ZKZbhqGGP7p/L6YTN/t+bMo2DpeeosyoZg6bCu+7SAtsxvjZN2N7gtJJ0WgKIAhcaguaL1bHbgJAk60lMzRU/o26Aq697rB2MePLuqB9ZwKYkj2yvKwZTRd6eAuwPjuaVqCId6W9O5CHajOixMjzWotMbJ58juLHQ9ooltGPbJCdKIiRTvTASpRR2JX2hV5A7Dj9QKepU9UTsg7zWWdpibCZO08aJr3rYcSj/Pi3n1BTkQacQmX/3Lk3oobk/bl97yEakbdJ10GDNpqkeXiJ9yPnGlJCNoS3QWbZQuS3CRJGH5HfV947R+tEI8M+h1jzVqK0/VGPvYHc1q1b11n3CZ7TkD746jl0DpHmYV3Cu8cgSTrpph7SSLp4DYdlBTA1gpyBWi/z8de/O0+UqDgxr4vB++rX3uMeN6WPP/4s/ebDH6XF8YF0fN9WwJTWCQwlmcjoV+qlDiqJKLtt+b/apuccJb1Ay1hnF2o922wgy8cXoKcnXdTb4qi4zjWnujziaqjXfpVN0OXPyuuKMSDFY7037medtMzEzg5nnCHJB4JZZBWy9c0nxjMFwUq1CYDK/i1B7Nath+na9fvUbGm5iLFKftvjuELkvjO9evqltJNerAbuy1rM/stpTOtqpiTL9FKQNMiIuP6Sd4KLWVxXKMOYbsRqLxn1s9c1d2ZGHN8jkI0ifn356nV6BpE3M8sBGG4n6tqHc3KQnsJOInGnTTvzrmfzjqi917P/dEpt/F+zPBH7uTCANYtaqU2W0Rd/lpPbKyor8cQivnBdcwhegIalm1yT9yECsWe/E9tg5B2OK4xEpacuIJmWQexwMDL7UO8xEitBrCwBWVrQKddY1+6lgIG44CxAXBr0XPuqXl+0W5S/jjOcd5dCvzoH5VeOwtZtsTjv1u2/A4DthHCV+RXW+GvesHhKOG9eDb/T2a9oORYOlQ/7ynvv5cssI7Hb9+6tD/1qtn4JUg5XU2zy2/TCvP7am9S43lxXH6t8gOIvphPmmd9lDcyi4x2o4I+JQNTre5uBZnsJ1RXlFLxylc06lYviByASgzhRxyThlVUmEc/d570oBNs7RV1sjebjBhqPmwA0FSbmZoeoL8GsYyM2NW/DeOyEYoAU0irjMjC8q3hN0bhMLS2A15sRKYlcrwpx3lg0/lfUX2OujxGNs6WMXIxiBCX9Y6n6MO38XVb4IL2Hhzg7Se8a6TD+EaBmn5BKGx0UjA/h0ZlKbUXe5hl53muXLgaQ1ZGOETgFeGsCLXhPTW0AtNEZUZxGdQfF7x29e6KmNAuAzfBtBDaF2oEpyWn+Pk0LhEMdpSs7UDAm73KdMVrcNIIeVkzVzqM0lokQVPsP5pYadPxcttkMhfcFZrh1NkPu6O1ArJXroPHXLbFEOnR6oTXdeExktUADOCA2X9cTP/c9Gklfqom3qa0+7SEy6tuxFV1HJuOSinwKi20mGrUzNVc5nx4GqlqsvnD+cnqKcsIK62kLx05rExJNqBPeR1XDdJHN0I/xOpdChNl7SfqY+9oMUIRuXjeeNmzFfVLnXz+D0aEADvi0M2yzixlzNuH++te/g534AOJAK8ZqE2D5KrWOTTEo1SGsui2SAoya2hBvrqOP0Kb3aLEAnmcYmHiNVNiDR0PUgIgKAaXXERJ2WvBlCCmf/PJnaeDW5XRkHwxGIkIVPRYYzyJlfCdefSvXFzWl0rAZ1RSCrFUDVjUwkUIJUMju3UbDkL3TbGQi0RI1Np0JDHumKmWjUxiVeBn3+QYDE5DqddQYqPCHJXFUHptrU4JY9j6zsk2ubefUqPc1G++czNRo299kFCYjdhwi0ZPh8XT7wWCA2FPmji2xl9ccjMt3K+u5D1WM44cPoHqyNbXT1hD71/R4pPyJxkxb8i27tYuzoZiz0a3EEqPBEjzcc9oa9RRj75J+dnL5qilv7LhRmPWkKdKNj0nBD1A71anbSibk9KmX0n4i9lacI6PoA4BCVxfpZ4CrkWislfvagMN4fT8CAAAgAElEQVSsXTGdGJ9445pWgD7/rnobq7F0rvNU711+THkfIyaOeyCQGIWpJ+j+9DkyMv22PUAQMw1/9KiRmDWxPvQ6HTRLX6smzci1uPkCWUPUxqruTQliEXEVe6Q2SiuvKX8kwTbnC2Iv8W/JGs5vLLMA1QxDTvOaVVFh5Tvf+bvItnzjG7melSOwDNzrosJiPXXGp7Gp5euFL158jq+8925e9xLEbqInpxdaphhqUxa15A3zmcOweBwR39fXFx9gw70roimiHhUriFY8iIL5UzyHGzQSyqrZx5ThN7/0Nt4pk1Mjl29NzAOZFzZaoR0kWUf0VYf24BJ1niVACt0MBXDXiLAaSRm2oGkogSLRDD01jcQSQNLcBCuJWs1ag41+XSROYM5hZNVpXKE+4Xt8Ua42csV6QbkIlVOMgFjO7ysVlXPA1sfCOzSlCkhlptYiTEEmytIsKeXeESQhv8Rr5vEPTgQGEChg7mD4n82Szke7joDvnevX0xw6fDEU0ToWa+yYknY2q4xFG3+lkHeT0uimp8ybvcj7PVcpwYm3HEzHtTt+xd4mJ2DHaPdQ6wZ8zYkHgcUEex5x43DHZSTrl1Tz5nWyQGgmfSxSBJ+3N4MpvB0IGO9C6LSrXQUR6haAx/R8U7o3vJyG5+mlgg26CIgtsr66o42otLQRxe3a1sUsMuaFASybmHvTSM1omvd2rIre+DzsyEY0GC2Wt0LUGHoylgYp9M8TVXZCr3721CI7fS4U+GVl9aI4YrP3ZcSMR2lMXWAPLHMv9UgtXu+jDrBVQozTuIn6NgNSpnJNey2Qvh2llmZ/2r796CIyCPQwe3fPHsdUwNCcHWP4Kn1wrJ0nTu+1h9pIF69h+jGqBHjcDXjh9iAh18lzUB+gbnb79o0woi8xR08D+ssf/yD96sf/mHajrefomW5Ydou0epSDG9sxiqGfWICTBndjz1j2YquufRiMcFYL61KckDgn0aqilSjQRwNYPC4krgLKylNdBccXQCynOIrv0kgFLIZzUgFdHcyIxKwjB0zl2naRjpf8ETPHvFr+yCM2ENs1isAAj0/NQ6SYSNfvDqYbt2nIH0fBhchqhbLDGoSbDpise9BdPaTAbg/9hKxtK3apnLDtWuhM6+z5ZwsRUYAY+1i2rtGegyhjICX3zlR+kFe43lATwulbhsyjvFqI55Jyth9shY1yC+dkZHgq0tKvvvoaE7ppv+B+t7MfbfHo6iK7Q19lC8QsmY8NTHHPIGbvVbH+NX9kpnb8L/sgYXBL0Kp9YI5Ecq2pSN2661x30DZ6pHgRMybOBXMMjestscP2AJv5JUIpvn6MWuK+fUzJjkGz6KTSPuJbl8LJvofXGjXPmovOwJDBs9xncc8LZC4H8mZAzA6LIVvhWwUgburm/FlMjNep3at5/1ibdIisY5B8/3B4YquUIPYikkwBYNqz8ss9VaYev/r+hkjs8rWLeB14/8Vp+EMg5ovFXCTePWZ+FV+1bx+LhtGfZwZYRu38WxsjnzD7xrk3zvE5duokzaiv41n0ZAX4EALOj/X/NiNbhWmg0XYtPeMGPiacZmR9FKVNE+CFNaBcjneEqcJTpxeKqc0NUeSmIbAR3UaJHnUWY7mZq0RkMQ7hxUbTClHFd+aEB5jlnRUeoAvnHKkgf8jKAqgCmePwCm5IXZFuvXeTVBVRVh0RUDOxYDNGpgkmoocpUh54bYbeCsLuxZgu4A2e/93H6frVa1EQD9/LGhyHsx3vvQvWj82NLZI8/DkeTwPpEzfggpRlIr5ZNq/5cT2dEAnFaEefjpjFRlsShEuDEzWGTJFepr7mCBhrGhHS61VHrYx+FOShlpHLqltAbxLJqM5OUzY4DwwbnV9uTg+fQrGfYQgkUlyCmI3gGmYjth40vfpQuNiNMWgLBRQ2K0BMN18onj9mfMQzaktNzG7q6ztKXWpLgLASYrNElLNEXONPhziMu2Pd2gCVvXjCU5BYPiN6HZqgPorSeQdan0b5MrUO9R1i2OVBIv6nvNaYOzD09t44+ypRWAdKG5fDwL3/lfeol+0ldctYe1iTCp6OPR2J95QerrNij9JWnIx27ptgH03XgFijM/YAwmbSjNTzQylmnHH2o/TgbVZGi/63X/z0J+nv/ub/DHHYl07QIMtrLRIBdHEP1U/Us3djlecl0n0Vz7cw/uGJ+8PsTOXUkwc+p8Lzo7L+6PpILB/G7DXH36JHLWCsiNYqYBSSZrWntgpgZYowv3ZxHq1PxuM9D6alC4CLd8xefgwyjPctDLV7y0yEEQR7Sjbs5MwKuoQzqGI8StfvEAXhDCwrh4YUVT2jWjpxgA6gTdhLjbGrDWeEc9ANyMQQHt+XS+giutiGQyeIaTKiPYH3DaacdeDoqcyfXwAwi7JG9GXGwTT8svU5nKVHGNQRnKUt27ekvft3U/McQ4PwWtzHV9DhVABA8WGjrp2c1U4isWUc4RYi+05IH004X9bFpJ78IRDLV+HyV7yMwq7ke5U3Q94AGfDK+14ywB0BlEsdUUZgrTKIYREZsaSM0xCR2OefX4jfq6S0H0dtNyOOttDKY0N2eU9KMofXWo3+qwCbo7EXa1+VKy1LL2H3CmAsHCavxzE4rl3eJcVnKvahr6GTbhBUlZHKj8z7OO+bYrWyo8790jEvo/xYo+JseKkfcJbjWWUkduHSZ6Fi30Sqy1eo7XGoZSjlD7S+CFxibnkksteDEdTQV8JEn4dBxVDdQsT1AR329RiZUxBFXnnltWhqdaRKUMGLNw8f2E1Jo21dAx7bgiCF3p9q6vE46bV4x6R5DJGXGXkiS+05hn2JA9NIA25Tk3peRC/Q7uli5buQXdkY+8edtqmw8CSLwxiLFKoDURHLXmfUz4zCTEGalsy1IA3/M9KtNy9fpBbzCNVugCw8R4FL+rjevMwmFQjoZcGwtWOkFep99PAhvRMMseTvHkKLpE2sTxubcCepxB7GVMQMEg+Moyn43RKfdRDWnPJL884L8waoXYeDYMOmjdneyCCFFOxLD3X2mosm7qhnSEQxXZPrDpJGHHfjSJk1ouk61McbnZukxD/7Y5F1fIw+5cAkB4uU7SLNznDdA3ybGSQaKt8QK7ZQT3Bydrwn66mGv0D0CE3DUZiCRsa9pEjbAaQnA4OAL0LFpA+nyJs7mqOZ70nmih0mRXIEZuw8IHSD9OsjPOh2Dste2K5dCBhnBQynNwOASFu5F7YxmmUXUdw5FDkO9u3nc6k7B4ySYlIqqJlrtY7Wwr2YICKeolduOvqIiJpY8x57hPDw3cNzRI+Taukx5mWrYs3OCZM0wN50WKIOgYe6Hmfqwx/9MP3Nf/rfgzTyEiM7TGkuOT4DMNuNUXRytMa+tl4S6Tn3Uen1Fgc1/zvHU5GZiLR1mXzKeyHSVMXxrz3kpeGRLh/zw3z9mvcINKhY3pzSiSghPPGqh13NjJRgG+gVj6mau2wBAuTipfLrOBvQ9LA9ZCpGPIcdPD23Rkp4Jn16hRr5A6jTTGI35Z6QOXPeWBf9iAd6qQd3sfdhAFvXdLxQEH28z7y5Ir86Be2K+nL/3F/BxjXujN4vSVsSOmjGdpwH6+bRCaWaUO0hI8A+7AfEhgGxrduJ/I7tD+LW5Qs3eF5DOnL8ldSDoynrVGdyOynuFlou1uqIAFs6icR6ADMAAodehZ9MHc9Gtvyq3uO8OuVXBfD9ady86kpmRZRsi6qRsddOJAOAKVggKc49pArP6OhYsIsVANaBNRKzT2w3oGuTt7XY7FQUZJ2C1VnWUqNFjQvP3ICcrq1cf42NjGsuosQyS1CJGiufOTc9OzWgmp4sQTI7VrVmd122ofKu+S/apGhy5jNVUq6xNtVI8f13N4LY5c/iuMjOitEX1XsRLyorpPpVem3r37nE0SX6aqzFbPySEmv2eJD88zWUDZ6OP4uBhqYVjx2nfwwDqZp9KUSZfUU/uZ34RimkAhACXllW2T5rrTmDyjHq9hjFOA9WaQZK9DhhqIXetlZC6vad1F4BsVVADAmpzA558asyc6mMwsqHIEzsAZeym0P+zL7yVbLnl2tBzXp7pCvuwXS6ceVCesbn5EKjNUBjKfOpEcJIM8YxWFIKmnq6YiPBnsR4X7t6NYQ814ikjLg68Lq2b9tBkZYhi+rJ2cjMwYmwndcdYRMruzNFPawNj9XDHj0zgJDkjfJGhphxaFNmdpq1ilKTMUA56NA6DZnJZASHRcdDhlwDcUaNwAbqE2uqhK+0pCdTq3xTsCdVuyDBBqaoAK1ayZGDu9PB/TsZY0IvDSCmh2xDsVJBkxiPxwDWECA2R/3BEfGtFMr17FUesBHYsRwHDlCPIOLp73+Id3kiHQLI6snNjsFUGkAV3WhWDTYVNTTS/dRaL5OaVYlBmvEhRqYcO3wIkNwG/bedlJDGB4PjYbXGUjD3JHHbrKvslX1eOkedpHI7oFK3E8FNA3C//Kdf0p92GzbVvvTVD74abLgLlz/F0+1Gh/H1YNG5913un/7gx+n/+I//G1p73dGHth2xWBXTJezsRqpK8eIcYRVGv9jjWWLIf1SjMNmKocJitBYHMrP9goAU0UauxVQOa2Fk4ieFYQlF+0qKPjPlcp6K7yCZlAaz+lJBBop0Z8mKzAa44qRGVJ/NbKm0kKMNSURZYUZjKIgJJPbmzVsXgw07S8vL/ccT6XcX7qb7g7a95M+Gsh5pQyZMdMAyhUgkiLUDYs5za+K+S3ry3rIFhe4AMsezZF1Io61s3EzNmikSxALAuFbBKbIIOlO6orZVsA8HnzwmnUiDM2nLg0e24fT0BLloeGgGSbgDoaSj6kcXzNZ2AKuBbE4TykBt7XxDEmoFSOuNBiWUeB3hKxSkl3I5CweldObzP03cFyS22AeFcXdPcq9yuqwwwHlTxONjECn1bzUltXtP6beT3CFPoRbEbB5XscO6rlmcAKninkoyq6jF6McUe9H3K0Gs3DsbnaosTJ33Tkn+qNTKwi7m3xuNadtKhytv0WqaOy9NubcyiIYNLLayAKYoQVYZ8RbWgFGRUfC130W2Kl6pEokBYrrLerQt0kipV+SXLcLCfxHE8mYyFWW4/kVfnhm/9cruI8F0m7TiLCmwHtg/r73xJQqpRyISjHljNuZVwkGvQaafg+5kM5E6m4FSD/HDAmUcICKBNuSCpNjaPyb5QSPQRDTW3MLPG/FIoOZnkeEShPOxLFOeGcTCX11/+WH4/VmRw41NmP/uZ7Y3yr4o04hjT/pRdMiCpiMY1md4SWp/GbVZiHbCsHl8N5c6bw4QtTDvwZMBqrzXzVu3YtCd4bRMojYMtl6VSujONGqI1wEM8RK9doWA79Mf5oiS5tjgKGvobdqAioHW4w5JGF6rPB8eE/XYcmTGCtpHIohpINWD5EfBCHIsBPWKekDMxmBUqhiA2JCeoUs5PAkJZLWVCAuhW1Jt9nq0YVj2k0o8cViA0bjbjwYT1PQyYDZNYX+AHH4/39MQWoykJbqoVt5NNK5QcciAYWyWiKjtD9kHQ3MfoCapx76emO5LmkdAMD2hlI7Aa2+f/97MePvtFLUFsA6jLQRkbXxtYk+HkY0DxweJ/QjrEOmyARq+H6N8YnSotFAfzdWbAClraX/zf/9NCC1387qvvvYabNGu9LtPPkonaaz+93/9VyH4LCHAtf3pD3+c/uN/+F9JL3ah8nAUpiWkF+rCXmuAmM3Zsbd1jIrjHAc4RzjZvGWAy+cgE+SLFtMqaGjsykgsADA2Y+X3hZ2AXFRNGwYjNAyGqQNeP7JwWtEaB5V/5mesPyOVA+HTS5tS/BkMRq89jFj2vCPt7iBHFVm4j05gmF1gvt9SU7pxdzT95rPb6QlToJfCQXRK9zzDateY9QdgUd/e3KoSjp9dajj1ZIyiDF4/T1Y8ycNRI5IQMouNHTYmALjIFwkMIJ8/i3R5KGBkgseToYE0+uwJrRc4Pkd7IEPsJPLqxjGErTvv3KQ2ojDr0PS1MrXcvdHa3kMNFtUOUtmObpFhHexEXj7MSv7wla+NtaHyFzlNWxORx7+y5SlTZmGbsnWLOr41JUFMpX5txVMisT8EYu41dRONxLwk74+NznnIaNnMzs+8/SVQRsYkk0jCEkZEnUsp4eiKXLGHqnsqPq7rWgCNj/U9tG+SPXJZpsCQDbY2F1vL989/GlGb8s2TqPNXWSvMezq8gPjrO0gZ5h8Vq3wBEPP34fWZzuLAxxA5881+mJows/AdYnGLVY8QfQmWoOmYWtJE9XbGywSIqVThzbjBhN2HzIKSebaTwv3rb76d9uzvCz2yvFAqTedrUhPQqcABZFDtlxmymUhmLQMeUfiEpdhMj5gDEGP2URRD3RISDtTOc0E9tWrXedLW1wTKMPcLM8JBiYkkS/GafipvqIeCaIQ6zMjje2kcYofK5y0ywygAm+ufxFsapebyjD8XYLM1YeTbSNtmIOvkAAFkTnkmZaL3YjpEFQMp89Pkg4fQPXwGEcb04w4M8y42p1R9040a/iaAzLWXqagIqkNJvaV6a4LUtCQNSRt+7iABZNAP4r3YVWzAaEoNZlLewEumG2VFKWDrfDFkpFRMmHrOBG9SQHOQKkLSC0CbZzzLStQoARS83q2k0E7ar9K7NepSRoQLgMxz0oHWxIaRG4q+L2p33msBtpODebjvcEgOPQX4x+hLnCWqxWqlk6dPxWePfhk2kIe4NZTNBU6VG0xjYuQkARRraRqoi/VVqLVN0VfqKNbgvPeRMAuHJfLAUSy/fete+vFP/gn1kjGcql6cqrcYuUHqkNe7AfFmYmw8JkjbU9cMMA6PDqTXaKr+429+BXUQWItEckvInP3ml79M//lv/hN1uDYYbkfoI+O6ATHBdS+1OCOyHGFVswFGFuWojjiOxXc4co7kCWOXwabsZ4zPYKQUvXSZ6hzOWAloAU4e8Pw+8RqeI/+eGUxFu0qxl2sPas3jC1ZHvqbivJdGqeLqRc0475u49DBoub5qzXaRHrw57j2CGjTKN6RLNwbS7y/eR6zbPeZ1LyHEvciMrnoa7cEOZgh21M0HmchITHvRgnNq9KWTbQ9kvp5s00IvkX3if8amwVovAMEUrM5wjmWK3c9zVWEZYizM4PAjnMlVon1YtPvJdnQy0mmhPj0ahUwAoLUyU6ytcwdvRxqYa20lCtuMmHMLkZgsYjUWjYi1H5niEjcmX19cx3qHOLvJ1cWvVfLws8aVFzX4PF25gDH2jA6/5BXZiTpk1sPGIKYMUIa4gDiAjpzpRAHMb2tiXRCLpOmXpDFnQbpXSlJHDh5z9J8zNBnESqAoQUwSRtkeULZjVOqrAXZ5zSsZAN7DGpkOuOczm86A6Mp+rP23+zqUX3BaIz1fs24liFUdggywXz63QQC4AmLFZo9NwMLJ/qq3O52LikPAwark5YNCniWZcv2ryK2XiLDxYLiZBLHCr1TR+JoGAraakHP02Ml07p33Qjla6rQfV687nEdrUKFGgGI9KapQS2eY5TLDG/MQOUc1EPJDPLDp1ufG0ItgJfqORRMpG7EgHddcXXWjlY7U+q23zrnKGy28EkcczKW7N66ku9cvhWagava+ufJS1l1aoX8L7EZLI45NYOPZ3ClgKeKpUduKx9SD1I31kiDNhEEyKoKezE0dIP32hL4yN7VNl7t378x1NmpsGnSjNY2g6Qb7xp7QAKlQaCu0cz0+QcTRLdLoVffOTkkc91wr07PVU4vD7przvoBzgBiplwbWt8l7zPcM3vSkwsr8OTLOaJjnuBI4CaHY4YgLXqAHkd0D5OR38JlMq+k1CqiK/ApiNpw/6B/AiCnImselW9vau3MPEdT21H/vPkzF+1CbOwESRtZDspiTbMIm30v/zi7qE4KetS3nS2UdPWpoAGZrW2aTOQ9Mb9C6SbOTgYmETHfKFZLgQWYr5INaWvFUAbbPPvs8/d13lFcbBSiZsYboq+9/lplXpxgl1MHzBduHRNcXLl1in62lr3z1PdQddrBiALNRN6LFt65fSz/76Y/QbWzjeX1498zcU4qLs2QTt7Wcsqac6wYZoEoiVRiD/L/Ys6Y3I6UoE6zGBckwkWtifv5wULyHpa2IexmJwco+D8J9eTYD/KouzYajmq8rdkNN6r3AsTx1wu2fwSQUYArXSBMQKUZ+bgvKAt+q3D93yjqpQ/g86dNLD9KF6zgxRDsSuupwTtubF9K+XoSrt/B+syM4TvQqskVb2Ns2lTerL2pdLJiKSsIp4l0SklgpsiF+NhVRQpdSSamwV5lYZIOEHz2kj/mLdbgxhpcODj3AqVxMx491c69s64BGT1bn8VNqeLTxNDPiqaGZmVyAWCPs1FYcmQ6ISK1oBQpiTp6IqfRlhTBunZ8/g0PG/Zp1jGtytbOFyTY1/yzvg9ymELJOhS3JFw6IQeCaAsTUcpQkNkYpQRB7hF7n5cuXgwkqiEnsMKWo+LEkkFKtw8gomtijfpffXwaz50r7XbmO8HTyVeftWAWn7GT5a/dFtlOZn5AdmI0BjPZMpRRtQOiGhocRi1I4PGZqstqL431yo3W5RnmdXgSx/D5fPrdhKKbEjtiQ5aKWH6FA0JLNEi8aXofGr2QlVYvS5Y3ZeChy3rOK8G6wBdhgDjt89HgAltJczBF6nRllJ0+eIQcNWcDOew5aHlKZjbr09nrln4pCt83HNh7HAcb4SHddkZYaYCyUaAAKte7i7YtlfOHcVozLBgQLNYPCy12XS1HrES/74V0aaK+cT4uQEARbNQ31+Nswnh3WsMJDscbE+YRAEH1d9nOR97U5tJFajSDmoEg1xRT3NGJrdgMoqcNjnED7CEM5Sr3McS/d9McokrqJorMRmZtTj9Swf4YIcJwamWlV616m3ha5V85gmlFiyX4am7X0T4OtyVpFG1jeuMt8LipqOfJxUxEFN7rG/Pu5n8G0EBJMY8/m0sgUAqxIWzxHFcXBpnqT1sL20Rvm0ECZZPbpqCpus/kEh3CYwzeCAsbYJGvhD9lQAlIn9bE9eJDdANoiPWVbaXZ12zxEqd9+HpU0Xjp5gmiUtA8GxTSiEWmzkZbpVUbXSLe2UbmLCNepwBJEXEObW2UyLsOPH6Yf7cr1W8GofPnlN+i/28lQwYvp//nbvyOtyLQEHB/TMDuIJN9954301uuvBEtN0tEQupS/++ST6Hfbh7KEI3XqATRFghc0KNcv0yv2i7SLxuuTx5nttH8X9zOnW7Y7GJPoUCNQFsWjpUIR6hrXKtu4/JNwvsKgZFAKL7r4fZg87VsYpeyamTipflV3etxjiRGFgXJLx6yqwjPeGDGU15ANVeFEF1yDIDcJku5pU4h67/FKuaZazgR0b89HKhGKPWlDI5z+obn0ycVH6dbDiTS9mNPbDEvirMyl/Tub04Ed9H3ODOEZPWMSBM3PfKpmonxH3jdHmUMijWNJdGDZo5y1NfZyyL3FmVfmitd0iCZ1MAWvm1h/CUZZnLsAOT676vvPxof4+SQtGg3sve7IjDSx/4ao+Q6MMeC28xD/Jp2IzJ2lDhmJTp7ogJ0oGY2bH07GakiE5ZUv063rUomWMYpoJUCkuIe10YyCCb5GpO74fVbY8QVzRdTsla1NRmI6RUZiZmn6UfG3HqydkJ2o+G8GMc4A50+Qcp+1ke0JRZiQPvMCsBcKnevUkWWp9o/l/RSRVQFipV0vyR35w2bGaP4SA8pApwrQrkGkfmOflxqTGdhzWj+39ZR1wAyY68HwBRCN41GHiv2GSOzzS59W0ok57fCCJa9s99pflRTcdUenvJvFm+U7W9zgysvqwaFBh7F9+Ggg9VOTsHnUWsabXzqXDlMfsy8HFngI7wb66+14o0GD8thHuK0FZpNGX4peFhtmVRaiJJGi5bN2c1VPZXnVZRWsCIs3Ej9K8IsbX3zFpnWzsQlmJtIAM7huXka/DCO3xKHVYKj9psxQpGitNRIJaFD9NoK170O20SQ1M5UIrClp5GQxGpW1Ou6Bv5fRmRvtyRMiGPr0TCFu6pL0QbpD9ftouKzeMw+Ah9SNIsBpdEwRylocp2anjNI0MmBGYrGlrDUUzzcSW4KoYktBeJV4vI3SlK1x8E/6qElREpFNM7cN0dwx8kRTS85co9WBx7czl6YPhpTNxK0YaEV9bdiWZj8Nc3IIKrNzwYZRa5Bi7furZNKGp7iFKHw/sjmOtJFN+Azq/ThU4nY84C7qTFuZzizZxXSwjlDUDDEmRk2yDSVw9GxBSJmidoeTBRxZL4ABNh4OC/cXLt9M3/vBTwD71XQO5Zkvsd+MXL/z3e+lTz69xPvigBDp7d23K33rWx+k15xATClrYGQatfPfRyp0lb0JDQQpLWaOEWEdZoL5Jtixg5d+n87/+Ptp71Yo9oBYH4olkU3hzRVkNW1cerLlwV43jFZnrDg/sW8qrkXOSASIFYAVzMFwarMBiZpXMFhrjUBpWLLhiHscmYrQ0ijuuC9SAl4Gy/hnWN3aGnE+AKHGbqYgo7E/CSDzg5XpqVDEUX/UgZmqzKw00VTckO71z6RPLjM+aJB6LWo7Rhsqcna2zMNKbETqjHTrPGNVFmi5IDVv034n8946iZAEMrUKTU3P4gAa4UneWKWJukkD6V7nwlWh98w0Qoxqo67WyXczDfjK1pmabAohW1OzpjsRb16bgEU6R9agnplvEjm62M/t6crdCUg+x1Jv36vUoI3GTI3neWeSqEKDMVRCsDcR8ZVrWGM9i8ilwK/YBzkS2nifjHAyIOReMr9Kg5P/PU0dTxCTPevXGPMEn6I48hBm85UrVwMITqKEdACR6l60V1XktxYruGUQs82nIKHEyxdyewUhKMu8Vd8zommbpH1okWLMn6PwaiS7qaBT9LHFDnP9Bcqar2qEl8E4Pqd7NfZxrplVU5rFE4vILja4wFa+XvYE4sfvvn2uWIWQSu0AACAASURBVK/CXRDE/MreTBXEwhuo+arN5cf1lKDu69aAV/mUEL70dYucffWlcg3Gy7M/487d+3gVzA/DmBxh7Mabb72JIdoeEkUxTDM2Q3lwiF68Rvu5rH9Zm6LJ1k58m3pNUayFMkeuJxgdlAY6b7MsuxLXX3xXrusLAKuEhliJcg19fwM005s0Za8uTKaHt6+la6iYP7hzl+ZN6NdBPshD6BqJEM3ptwFMShH5pQE26tKbkYbsofQz+hamG00ZSvOOxk6JGXwODYjU0ynqcJJKfM1Qj3ZDBV2eb4eARmjuiJOGYDVKbBBEbJxeZt1mZ5dDi3AEIVvVrxcwFvHR434CzbYMRL1Mcoeiw9LI8dj45wLRjC0Ms7A8RqGejwAMk6QVWYnY1G0tDemA84xoPm4hrWPTcZs1KQ6RazhGn9fAkxEK+4xIgRFopOvn66RY7qGTbKHaiTVERU0debGLepLqDPbcOQSzuaibmqYwpWqDchvK5V0A+yYmSkus2L4DZiKAN0frg1RswW6KKdifIh31vR98mEbRVNyFaszpV15GePhwRKl37zwANJlRR9Qq++0U5IxDR/pQaUDgl2bY63dpgwD8xtFwXATIFnQ0iKA3kfvaRVpq9valdOvn30/7t7XTJ3YQnca9lRrETsfvcB/CkAnARb9lFLSLFFzl3BTeaABXkTYsN18JZKXRyF5wBrAgMJTQ5B4tvgPs4lwXr1KcPY1+OKLB8ig96DIJWfXacmYsV2iC62ZdSsNmir9IS3rOYo/y8wX2n7XYeSJ4Jaee01vIsqZr9ybSZ1cH08AzorQVHB/36NpziBxQ67c3MYcNBiBzBFdhxI6RFl+hKb6H/qw2CBUKWTpO6TlOojXjGYy6UYSCzHUhgedopczctVbcSbP6ps3IRvWg5oKAdSttIjFg06hA2j11NGRa+AjjRGzjpArnsTkoueygtt65K12+ZbS4LZ145RvM/zuE40ijuwSouCemiF0ygaBY04rzm92FSu3Q3xueFZFs1ClrbGUse4Bqdb1rQ4hIi/IrszeSt9oglHifrX87U/DevXuA2OVogXn5zJmY5K7klGlHSw6Sodxr2dnNbNdw24sexPJSdHiz+kv+qo0oa+tkVRuuzSkb3bMofIkxNf501bQWgF7uxdp97INKckhodbrHCoP0ReQY99l7X8ROjNDvvxHEAvYKwKp+SBaiBDEXrhZReVCw4fi5TLp+aiR6FNNQX2WoGRaffpkhhvRjmMaJz+//TG9hvKPVM9/9OISrNNlK6c3tyHlsSa6KCWL56Ia3Gk5A1VPIqdH8nW9cPuhBcqnif37/eK8iaiudLjcz79uAF75G5PPwzp308a9/m+7CMLQmIGAZxhuNmB5sBdg6I0est+iBUo0j9+b5DjKIZOh4SFcADR/nRpSdFXl+PoCTqR0/s0TBXJmtVckKnuEwjvax8Q8215LznihgSyveTJ9ZN5ta1QpbGeqhxK8SOZkWNBo2XfcMZqTqGNY8HHdhFBzED66n3sZ2frbogFGCp2WAUsHUScgZU/x7dFrlC3Uks3L/DupWuxjMKRBHiwHgI6OyDvBRfkjV/CcA6DPQT2CUwNCFYn1HpBKz4ohr46oIYttIxVmkbiD1aiO43rDEDtdVuS4L1soMOYJDuaoWHid426d0h3tyBEHlQwcPoRAxC13+XvrZr5CfYqCg8l6bnBd18qX05huvxvMl68iMXCESHIWQ46iacaLNCQB7dpHUKWSWccfcsKareMXDRIud7Q1pXxdp2Jv0CP7+h+kgmpOnTx5Ohw/DqrRmxb7qZaRHD8V2d1uZYok95/4taevFn2VqNwNPjrKye2H6ruq9VkDK1+Gs2caSDUkGsLKIn89hdgSjYboAtwximZJeNvl7SDJrLad24n2tfRhnFWnEFe7PIilV0+nOkfI+s/z5JAFM86y7OpkzUOxnnV0HAIzRV3jpNqnce5NpdAZCDfVpU5J1q4BYy1I6tKs9HdxFirxFges5FDRuIZZNoziTthvQv5zl7/O85iJ73kivVANRtX6ZiMz+xpLm7XK14EztQLrqUF9v6lX9AxmxLqaMtztZgs8hiFmaWINIsjA3QI1rhvuTiPbJgnTvZNr3arp463k6eurr6fhJJI7oEcuUA7NI1uRdHFP4ZC3iHBYolS1IBacqYBDr73JWjEfYnOy25l7KfOeq0bj/LkFMRQ7PaiYpyWSG+MW5vc3E9kvUaZ0FeBK5LPvEtgNiW2A0K44QI5kALx29KnCUtc6cgo3r2Gifa5Co3Af5Ctd/ZVDM/WUhnFBGlH5UU4bxuqaZc6o5orCCXFLLdKwFsRztZ/LSF7/nWnp/I4j9N0di5aoXF+Y/a5HznwOxyKl7pSyiXtUdIpiglmMcLUqeff3NdJT+MWnjEREUi2At7jnMvVnSYfYkdG9WuV5vlgU0OjLqswTF5grCCdemoYs5ZlVHI9YmAFDfslirDGLZ8ylvbtzgIu0WrNCC2ptn/UgTVrUdph2HaJG89QiKFOc/+ZSeL7ro2XjWt7pJE3bhQRmV2DMWjDmijlY2mWxFlTzywZOckL11a2bjAIvFV/P7qj00UX9R1mplUa05ooFI2eTDk4NI0xWUFACCLvqXZAvOobxhJGh9rA1iQU/PbqIZao4qz7O5bR+wJUEJmwEYlmMcFI2E6xJAptfNZ9OBUGvRJbXeFp42CDSHR/10BvIK6hWOihDI1Jvbs1eVA7w/3jdAG8BpNC+HE6EE0VOktlSGdwBwE0Buz1hQyvl3K0zCTgCty3qaa8TBNcVXZ7qMtTBlJIhJJinV3vUyOzuZxEsEJjPLnw8OPE4PcI7eeeft6CsbGnqaHvWPpjtMYr5+5yEAakTUzHiWM+mV0ye4H0ylA5Da0H70fvyOER0ff3IhtXX3Us+ZYG1Ye5iwrfTutQJKc1zPmCM8iP52AWLPyWgM/f67qW97YzpDJCaI6YB4gNWy20aaR6DZKPsTx6jGO88OWhk9Se7wXGVDUVsjKOeR5WPo5iyaVguvrFQuz6+dPVwNRx61kvMTjvkpwooiU6SjWIJYPjDZNTQF5D8EGXq+mGM3xf6cx5myf1FJLYdXNgCC6hJKJJohml7gcC1TU5qca0znb46mqw+nSUHTBkKdTCJQI+nETS3L6eVjO9OJgzSpo3ayBkhIVui/P0jU55vq7EHasn4qYYn11GZIdnBqg71oKp0XSxRXrDPSgsizqd7TNJ6fPMZ4EiKzBpxOU4oC2coKKfcFWnYmH/HaozjN87RQsHhISj0cWUv/9Hvkz/a/yxDVf0uDMySeWDNLGraHGNXIliR1GsSEglXnktXY3o1Esmzj8wPKM5sHZnpv8/2pZS3WgpjCBg7qlAksiNlTegfxCNmJW6ghHzumdmImSDn+J0hVoWAviHUWTFYrjVXCzrpILK4iX1/lEbVGc539rH7ITGypEkCKDxP7KWpeRYhWOmsZTEswz6/zrwexnFr/F0HMR8UCV/K0+aNtTCcWn1dXOkddZcRULsU/E4nl+MfTYii9EhpgdxnZMgl7zd8oEPzOu18J0dzMUMHjwThPUNAcBSiUKbJ/qo+mVo2zjzEtYy7eIX1SUi1q1lGX2kJq0vlcOY6qujyrglg+yZHXjs1lvUUwK6LHit+kcCj/yOO0ZUhl2Sf/NBprxNg3WJTlgPdDWPnon36OFhu0ewkcGPx2jHiXMkrmpqWgAs4dXFMnjbWtpLoaOdHWw9oFtyCErKAzCX3f5mdWxOe2NGYl+jp6tozGLOwuYYibobJGdoeDazQhmcODFmmPOHQ0E9NX0kUP1I5dhzkIDGx0lIR9dlFb4ZE8d5jmzxtELk58VlcxgxhL4gy58DgdZpnVECzaI8JAWgjm1DxGBbbhJAbdorvg3EsktgkHIxJc7g8bVO1xAchM+c5A158AyBZ5n1aa7G1Y1zA0O2UaVQQj0CjM2wsmu6mQttLmypiVlef0a42HIrOSOvZC+tjDPKhupyhz32/fuhmanW+dO0e9Yxv1V2anjaqxV5ceQacfGhoNFuNJBjHOMptuM5JZJ0/28Vnn031aFi5duQZ4MbNuuYU/xzHMGP9WmKSImDYymWCJdbZpu4Mocudmes4+/ygN/Pa/pIOUUF46ujcdPdwXBBOZnr2AmBO9JScEmaOwHhv/DBNS5OlzXawAsT+gplCxO0XE5B7OWnnrHcpI0RiBcK8jelXZIrzkIr1VyQWFRSkijcKkFSmtqJtoE6yNUt8codfqCe0QC0T8AkNn9OPhFJGV8Bx6vzt6qNtu3k20Xpd+8rtb6cKdcdoraEFxECpv3QLLeM/29vS1d15JZ08ehOG7mB7cv4dTRVsKkwM8T83NHTgtbaigZybz+MRTUuKq26Q0yRlY5f5LILJGtuzj2UuLRIljyJdt6elI54iy//SbX0PCCu3Xwf6IGnchTr28TLq6gdEu8zCHh65xPSPsHSbF4wyNTbelX33yDILHpvSld/46vXTmtWjhMHoLoetg+PJCTq4IEJPll2EpnIvC9oVZqRl1U+vkx22OyLrMB5U1ySpARA2N1zASc/SSBCd3hWffXjHTic4T27ath363QyE5tWOHIMYQVqcocIAVflDpIxP0auqkUVYtQKTcP/HP/J75q+IeVx4bP60BtCw8XQBzzS9yGSiDW0W/MVvZdU6br5d/r9qKqxGppbDLX/TlT19odv7s4ifxWDd42dX/h0Cstg5WvkF4fP8SiBUPLmGklLjJLCkN42IaQLH84YP7MSixiZ6vs0hSnTp1Jjaoj3+CVMwo1HwliiJVyGHs6zsY6TKN5xzpSPUIl3i+YX5MRsa4bbMeofpzKCCU3mWmk6tmESnIWEivJHQOivoC62itifAjZhTxSNVIpIOaz88RoiABgLGBW9gsTearMZxXLl5Emf0JQPaYg0MthQhHL7xd8OLzyBzqZGM5i6czGp8FMD1ayAjOIMOtlYE1QdRpo6Nakg3M6qpzXhffkxjdGMfe3BWMOmtgerA2JTubqQMw68ATrScaU6FgiTC1owua95Y99Do5W4sIwc9eqELYkyUdX4r+3QePIG5Qp+MzLfKdBw0SeTqY0zKZs51UE+e9FlmfZaJBNRunEeeVMOL6NNPLsnkzDZcUmGP6bUhpEcUAWL43jHsiMqn8rDXRkLqEKnGE/FmkWbOqeqS5I5cvevF5jMSsa3BA3fjWExXf7etzgOEB+rxMm9J3RxpX7TXnLVlfbcQIXr50i+8bRMKb0vETpzGEC2EItvOch/dvprOvnUpffue1dPPqRaYP30FXbzs6eTvS+St306WrgDu94ys00K9Sv1vE8ZjRnvO69pbt7W1LE5/+LI389m/Tvq0r6Thz1E4cOxw0Z1l0EjtkjXltlRlTxRkt03ulIXAidXHUM+kmHieBqZoKLGtrlUMeBXP/VXG7qr8KsMogFnXiqJ1lA1ZKSwUJqARWDUjxWP8s/pmvO7wlzwTpVdLe46ioOJXBv1uLNbWkcyeJYBeprf2Hj6WWTbvTzf7J9N0PL6bP7zyj1sR+VcAZMGhvXElnju9Nf/71t1NPR0O6hmybmYSj0MV37mAWHXtvAhLQndt3ITOMx7QFuQPNpAu7ifTriWJ6NkHIYJ0fEWHPTKKQQpr4Bjqmd25fZ48s0u5wIv2P//6vIRztDgUVW3W2ET23tMhsxBFklNPgowswIgeJ5DlfNF1PLnSnX386mX7+2zFsx5n0tT/+i3QACTPHZgVJROKY/ZcypHFkYzgo354Nv0squ+atNsreCGJR+vBBpnlLG1lju2NvFCAmcBlRCSxKTjkdxDLM+fOfUwfbTG33UPSSmk7cTCQmezdq4yWImfHxvwCyDdmmeM+ylcP3LEGpLLaUe6v654v1qpogoTi7ZcxQ0aeNzRTovQ6fakEspyfdZzVgvu7RNDtvTCf+/wFicQ1SuqXNBzLnRsSgzwewNMQsrPt4FgPo6y2yebthpZ0+/QrDNE9gkDES43kQnEZddp+vd+gwYxIQ5ZxwlhYhtvqMjbx+kCEcfgcgbGPuU4vkBt7FVNgcaT9TiYrLOsHXiKyksgbxIyIys2hEW7yPXp3pHOW3spJI7v4PDyrOe57uvEJ0MYO3OIkI7SLG1dEnEzAW++/fZcLwo7h+G/r0aHuo9zmrqA3tQL0rIwI1+0LJQ4+PKKnUOXQkwRKR1zJyW6t4jxTgokfNCGcVNYFFmqutCZhmXKM+JwnOqcMeUplYK+TsGogg6hpR/W9BbRoVk3rmcQVTLWqEkTyMLgM7/p7gBT+g72lwlHQRz7UhXQHXJTZVjP9heWQvLjhTDU/UwvoqQDJPD9kM7RKyCp2bFmojsvJIgdjjY19NMyDVSDuEwOv86wbSmq2kDj2cTcpykUrUg5TZqXNkOiSLGwPSNpJzMKOAj5E0BaGm3HbSdKcRlN5EPSyG9qrwYDTL40dpTrqDoondQiOMAfnpT35B2nOFwZhvpRPHXyKlORIsr47OJqbMvgHVuidduvBJ2gGwnTn7cqjBXL3Zn376y9+RghyAmciIFxTNG7q3M14Gx4l0VxPX3twMTfnBZ2n+wvcZCLqUjgJiLx0/ErRtCQjWKGxCNQIXlMMURE0qn86yhuXfBbGyFyfXZ7OBKdljZZagPNfZIOX7ko1GBqna1KM/ysSM9Z5wTHWomM/8ilFRjpfIGYmyRhH5mfBirL2STiYC05EyEnMUiNGCPT++k+NpFG7eue8QtdOG9PGVR+kffnUl3XwiM9GIhohQEENe6r03T6e/+Oa7afjRnfQRLQpOUz4CiDkuaAg27gTN5CukBSJrwf7pIFXewPO2bkbOC7moNprfjczHR5kt+Ax91pv30m9++xH3fph7jcoF0f9f/Nmfp/fffydaP5px2JqoozcQBa6tjUDrx8l8do9GkSf0+I2jUPc8PX3eglZnffrZb4fTw/7mdOqVd9OXUU7f6+RnmlCauP6IxnQcqV9bDzIaM8VfDg2OOnzc27IOn+uLJahpoz15OsFl2nEjMKwDMWq0pta91zpf46QXVYa/xGBPU9qHDjKdoaiJ2SaSQYzPydmzfBGiyQFg5btVASr6/6r52ELkeX00X+63jY5Sec3ryX35tUupu+rv1qcdy+eWIJaVk4osXU3aM7CvuAAf8YJiRwliuQ+lPBF+gHwhHiTPRkw8/oII718TieVPJFZUET4fvPKCc1HaBj6HFz57qj7iGoZpcwzSPHz0cHwKG3qN1OLQY8i2QTO3hmJ0Ng84TUEYmMVDcX6WN3FzL2K0pLYMqx2wluduITZKj9Veiv1a/NWIJHOuuKS/mpqQYCGQxcYrSrDZQzV2K25GLBe+He9/D429J/2PQ0NQI9wsM5HnqtqgvqHpxfukSvyMRi+y8XpItyjwK3gJYv7dDdjMWIpwWFgie24WaaZeYDzKEkCmJyncOOJsiUbvJZiYTppeXVSwd5YaHPqM7Rp7P57pKwgJFNfn11C76JBwgXwVIFbwX/K9NdL0XrCWUmcGoPA+HiEFiexOG9OUZfXdxdM1MjNKdDjokiKv9t+g6FGH8VohrWhqT4FV1862AHUi1SK0h8+6mKnPSAcCDi0AeKeEDkDAxu82wCwisVDgUN0kD9qbY21DtZsIV8KAdTqbN2PNYEHuZfzEVupgzUF+AcQiBanqvA3fDajD3En9zIvCdDEF92K6ffN+qLvs2YNGnm0PAN4HH7wXKvxXLv8edY1t6ZUzJ5htthMQX06XIYP8/KNPUV9/SPsBRqSdKc2be9MClG/XnhchtTqZWoaupsXz/5D29qziXO0GJI8GeLkO9gFarzACr6UhVw53UK9zTTYTrMr+xhJicr0zf1UL8pWfVOjRnrMSxIpD54/COEgMKY1BpvB778v3Ddq9+zneIQNjDs5yWihgsGBSmulwVp71ICPNEASLEUU5FdQGEWcbDexNyMGZSvynz24BYtS5JnB+VhX0dc8tIDfVkP7i6++kr779MlmWR+nXv/x59EO6Z9ogdbRz/puIelv5t/A6jqPqBPVjR/ej07kXZ9DUu8NqSS2Oz6UrF26nX/3qY4hGU5lQRP10ZHA4bWcys3MMO9ub055d2xBk3kra29FBzDxcGoLS3w+1/yE15wcQm6dTXcvmNLW4PX3vw/vpsytI3LX2pXe/9g16WV8lYiQ1biqU92yOPlUzCjh7El5Yg8Wox2f1oqgl1pjf7EqUXzICvc/ZpuSVXh+hlDV6KfZPHR1TDPq0PhYg1v+IKQ3XgtB0oK8vmuq3MtjT/abST8ja2SzusN1QBTI9/aIRLzUvKwFSsU++iB34IohlG74exEoALN4rNlrxuYNBXrIZaz9v6YWtX4NyXWIHxlZEO/HcBu3EWhDLmzfctqp/xt9tPN7osVUOkIfPQ+itKFahdpkq6ZI4f/mUVBcn59/9sTlb9fIeMAm6/9FgrmthsPbt35veoLmtEyPvJlYN3SJ/F8yybov4PG8S738FA9fOTXJzOR/KA6XqQzORwCBN1c+Gh2L4oSkRJ6D2MidoFSabr1UXjYv51NpF/hyg1Mt35HrZwxFbzbCf6w1mVxEaazgXad6+hYDvzWvXadg1onCe1QqHhHy0kkgcJhU4zOePI348QL/RGCBhh34zdG0HO26jv8kep23UW7pJkVgPkt3m2yzDSpyZJTKaQ4tRIolcKSMj1ARmiICmp58xQoSUZLPtC0jzQlAwSuqM/hAADJrzaiP1nE4UP4jIZApGJqPsb+EgzquwAEjNkuZ7jue7eee+tPfIKYBva/r959fTt//+R0hhjXBQbY4kuuMkN/J+DRxkyS020sQ4F7xR03yyqcw+yTBspj4igKl0YN2rq4vPuW1neNehvqEkDtfZCBPNmk0Tr+3PrRPKRlzEUCp6aholhFB5Pfthemg83QT9Xi3JRmnTbNxQClCHEbKIdZkJUpzXkJZ6TlTpfLFH7K1FWgVkaBqZd3HgHe3w8P6t9Olnv0p/+edfp47ySqTNFJP+7SeXGANzIw0+BZzpb5rDCD9H0qy5ewspMxwh7tPC6kSaufabNPHrb6d9PXXpAISCl04cRTJrewC74CX9WTksU221X3H4i3R8nnqdo6P8X9UYBOgUTlMt8SiAqQbEcp0lkCt7oH8AxHLKKJ9Ux9JkQ5Qthb/zkvLrliCWZbvCV7ZgHzPrrA+TUtPJc74eZ84opZs1bSPbsFzfmUamiWg+vpF+8JtraYTWrEWFuCOim00Hdnamf/fnX0tnT/Qlp4qf//R3RBYXiZh6cVBwoDjjy6oGkbbtR73GsUX7yayce/NsOvMSo3xQiFnibKjLefv2o/ThTz6K4aWqV7Qyy86MxjP2zNUr12MgYyMf6vXXX6am8jpRl4zlYfrIxlL98ydpfor2mPk7PAcqOw7SauN+gJfX/HQiPZvpSQcOn0YE+n1k1Q6mDkZUtBGFtfKtKID8qhieC3gpdu26uLYR1W4AMfdVxMRhQ7JNLHEl7sY6jMlr75SFsbGREDewdqyKvefrEdJ9l69cCWdpP43OvTjtpq6dsyeI+VLRdhDfuZZc9hpmcCi/CyelFsVMQ1fwpBaF8kWWgFuVOysv/gtAqHihDETFfipfsubhVUdt3RGJNYjItehre/dL78QDKtqJglj2xgqvzHCzYOrVHoANL1v5ZyUSK36S6fp5dfJNyV5mfteNIOYnMFWS39sU2jT9QffvP6KfiI2FAbA36KWXT6fDxynAk76YFFx4Voe9EEQt1sOGASgJGTs5OL0U9lv9DObupYfbu4JRXYA0Mg8ImhPrO0jRncfBp4vaUIw/wbBHozBgaNpP42NjcVl6jRtXLHzFqfAj8foQB6PIfOXCBQz946iytWCMmlUOICoLYVsinXYOlhtxmV6yaVKPowDZFIQIwVvDpBKFJAU3o8QVp7O6+azBzcxOAK6o+ZO+kXFhqA6pPQgSMzRN796J9wpdWdV/KuIA5hi5ciK7zh4AgoZjI7CWbWxkG0cdEJo76l1/+0kmMNgPMBQPEcNdQZz32MtvkVrZArusLW3ZxbyumUXmwd1P96hbKtTZTQpjcnyYSdAoLAisMU7e2oBpFQchMu8MZ8Dak4SONgBrByNJ9uzdTz2DPjJYYKE8ble/h8s0m8ofRsVclvXFYIMaUspAJa1p4d6NLBDI1GpVPkqgw2mQHGNk772ULGPqMkgzGMABKPUyIjdv2hr9Yquw49aIDochCt29dz9ICZsY4jky0p+++cHb6a03juLwwHCEMXsVhY+7AN8kkeY0pJBn/IkiYuphqOeuvQdD73Jucjj1f/rzdO+Xf5t2d66mg6QTT508RqtBbwCw93A/IBbadxZWarzhOBs6dn6ugn6cz2JhFDzzYfaK1F/YvxpyCL+vCmbHxL0wMjH3y9f1vxciMQ1ACWKms4o+zOLcllWznO7PP4zzWRivsDtxzRjwMN6q52QCUIeCzs6y4p7Ps4+GJuvTh7+/m372yR2YidRZ1UwEBJvpEXupb2v677/1fjq2fwdnlb3CPh6jd3QZ1tAcad9x9s80wNhC5mQQ8tcg+7OHM38aB+Gts6cw1sy4o8714OHj9OGHv039D56QVjtC+u+VIF0ZEW3hnP/in35FK89g1M/37d3JrDmi5C4cy9mH6diBrtTbgfM2eQsB7+vcH6fIs8+a9qTzd5bS9z8aSQ9GnRANyYPm+G/+EYSzbhxPrr+VDIjCDQoJWAuW9KQijvV2mbiuY/S1msUyWg1iTAYHKeRBreH30Yi8cU8UEONzphkz5NxA0+S+6ji2RhDrJxIznbgF53f/fhudBTHFf3EOORfeOp1YI7Fwiq2LFdkwb2Gm+BcoEvss77tMYIuC3h8y+/HzSmtWAdXhN/mptP0bnlq2WWUdxipW51RhcQ0bnlQljBT7mOdZn/9XgVgGoHwVtU1wtZ+ofIPyEOZCcTVieJD8bwAAIABJREFUq6YuSnDMYJZZOSX8vojaRidjpAXvPmSEOVHLHBtDxtlphhwKPHMY9AZrC9zQ5yE0KujwGG7cVtIPrWwIAgSEPOjuZ5zGGhFCJ8SJHZAoGmTaUaOw+DoxDVWf50qT0lAqV5OjAsJwFlrafjk3LF9lkc9Zd8l5lZr0oLnnpiuvXj6PpuKNSK8EgAFk9njJ4LLh1fpek+rXIaxTDhklHcj7+TnGGcvyHM9L793UgD0e2XuXTEK0xLiZRQf88TmCRRhGYZl0GL1pgJhU8XGK7UaSOxnG2L1pO2QRPjvz1dbqYXIS7cRXsck0Ak+p4z0mWh3Ea32Gke/q2ZnOfeVbKNY3pst3HqejsLPOvf8BPXl1ITh8n9TiyAhsv+GBNHDvZppBFHeNOXJ0ese1GAW6TDJGJya4VgB3F+B1iGb2dkaZC8BWFaLnz0MctG/BK9c3sl33JubeJvOEjqAo9QTLXqtQZyjYio7ckPlnCskxP21EYm1O4qVlY5ki/ATOURvvPUff1737/enzS9fSA7TnbOOwptFAjWYLqg1//q2vp7ffOByTuR/BaLwDU3EcT78e9YjnKDeA5SSwAEoAUYP8GOmf+YmR9PjKx+nWR99JO9qXMaR70pnTx0lb7cLIS8muj0jMgnuuTRRnS4evIFqUZI0AssK0bEzRlPUw1y4cz8JbLCtbleS8+7EAsfIMZyCMw5eNSNwgIM9aCIY1eqB8XyOFIn0Yuz4ezDWZsbDoKJjx4r6X99fP57w3X9uG/ja1QbmPy0S6c4DYE4R/f/HZvfSrC/eJxAAxaa9EMG04W1863Zf+8gOmWKByItHDkT+TpI4HHw+zx56kK7TeLHF/d7B2M9RZZS+38e9XkCA7e5ppA0wRmAD4Pv79ZxA5+ql/sbcwMLthNzdxEEzFH8f5vQrT9Je/+nXIjHWprdnOFOkdDLzc1pBOH96e9tKgvrKAozJynnM6RIaAa+nYm24OtKb/+iGamfcFknbm++1Of/y199MbCDxvRri4ndq0qXhXThAze2RTtnV216oktOeePNOxBZ0+RHWzXcyi69iDolaa1z6sqTFvsPWcSq1qvU3LPt5BspZWQnZKEAO4DhQgZj+ibUrWX73Xno9Ir8OmjfNTlnQK5yYb+QIkCrtcsgnjIEZE9qKdLvdrZj2aefKFCnJI4WiVeFGpz7p3NoBYLaZsJCyV5Z0MgDpj9sWupHfe+oJ04sZIrPaF/9Df14HYOnQrbGQRiVXSiUVEth7EKh+z+gpcsBHYIFT6B3ga46QZ3BjbKYyfoCu9DWHZFtQZljCow6SYZkkvKUdkHriTlNWKZAxSSGTeAReEeNlMisF2mJaQRWRBHu/ZaCJYWRjNkqKuwrweS7keeWhhYfArjJ1aNyMDc1aayJNmnyNFdZWUyMXPP2Po5UQwBZUss0/MvqEWDS+Py6NEcqjv8D8jMHu6tCQykeybs3C+ZcuW0FdswTg710ySxxybWqCzk1/FDcVPO1H+bmvFSEShncNO6kqqreNFWmHkqei/RqPzGsYlMzFzc7WMxIePH0XD87yNm/z+yPEz6fW3v87csJX06bU7rPmO9BoCzdv39cBKRNOwfypdunglJlorvbWN+oMjaZ7034adKTHHqQaytPRATS9tSYcFMBwJI5cl0nlaQZvRSwkpIyjTnDkSMyopUhY5XxbH2sboslmyHEVvOjgMgYdUMLSvTvku2J/tRAS+t1p3U6R8h4l8HTd04dL19N3v/zCamTezvpuI4GWenj17Jv3bf/On6aUjsLsAiGfPptNlUliqjHTBVNy8YxdrSIRBavI+5Jd+hJ015J2kl0Zufp4++eH/m7a0yZbcBbP2OPW13bk+wmpbExPE7AUs62KV7RWgVrhKBUu44pRmm1a4yeV2zJFYGEdNaOldF9FbuX/jLpeIVQBTqOXEIFT+jHS5o3g0sDlBFLO3isbrLNyatf/sw4yUL169PYYye+0/tAFZZ0pjptyatWBz1dYMZ9agS8w2ENGMpk9usc/GSMlKyqKetrl5Nb3/ytH0J+++nPZ0214hiQgVGNb0ysUbtJjMMsl7hpQ/BhhHbgS5Mi9rCySog6zr7p1bcQz20Dg/nH7/8Xmez70mwjeu7IVq7oy+OYgdb7/1Fi08Q+n7//DDYOpJuFlGZWfXDiM6MgNbYTBD7GlpRFt05AL24x4sRWxG1+70ZKIr/ddf96d//ITpClPOW2xPr506lr75/ptp3+bGtInrVZkmSEism/VbG/pl20uaMQrLJy1L1WUqRxEgFNmuCluwcGZKQMkZIJ1psjAxwX0011RZZ0XFIxLDCbuK7JRC4oKYGp1mcLSFRmJ+md0pa2LxXpVIrIzD8r6Le1+k+taxKE3lbQSx4t9BXokznp2iMqKqMHArIVmVQyAQVQKcwrxGgnUDTuZ9uz6c8yEGIP+6SKyAlIyM+TaUXmDxq4o3udFbrPy+OHv/MojF8uWbHYuTF3casdqHgNggRtaIybTFLm7UqygYd6Bu/hRwG8bY+9geDJGDDB2et4Rqu/WxZgDMCElwqbcfSW9eIMILKr3Oikfsu3K4M+uwMCZRFyjqYOV6FDc66hXB7vOig4MUhtTPITtSluRdaL4XL3wWFHtTY4r3GiWa9fLxSk/pHbVCYBDApAlLcnCUiF9Oeh5lCKQGT8UKPXip/s5Sc07T8+c5DWndTiPUEpGIaTfy9IIaaZeOmO3Dc1H5X5OK73iPMEp+LuYUUSO6ef8OgypHQ59tlQPSBy36zXPvEeluSb/69ArpIFoeOremtq0YjkMH0xwg9/nVWzH1WCdhlYjvGKytN4k8pkYH08XPfp3u3LpCDQsDT1rRaPLE8ZOwCHdyGOcQD6Z+Sboo0meFNxoRlTl7PEbXxdSqacYckhWGgD8ENqOyALPCKfLXgpceZ11BwbdXrlkRYHUXu3tYCz30BoYh8jmRu3o0MJpu3n4Q/UxOTmgH8J3yrIrXPkao7KHwv4nUr3OxHrEHnTmmOkoHkZyGbEHDzfW38bruu230Ft34/c/T9/6v/5C6aN7t69tJzxmTdjG2wTLlsUpP6ZD4eD9v/uI+FFmbLLeT00tlHaUcElvJz5RpfpelqENHcFXUxCLScj0KEla2A9mrF6zWFM2lLmya3TRYfUg/VaMwH2ZGQOB1OKtee8yjc06dJCVeUBBrsvlcFfeQhrOFwvl2ZiN4geiXQpWDfTIJiA3NMwxzbCVdHphO1+zVIy22xr7tpW/rg1ePp6+/dTTtJPJpAsRWyDQ8YWL5nev3AEimBwhKvPY4RvweDF/vu8Lam3FQtmMD9h/YTc/fQJB1qC6TboaZ7JQDjP0UzpWTD869+SYZmZn04x/9JFKVx6hpOdLJ9PerZw6nI/u3pR30CLY10T4z/YARSldJNTKcc8vuNLHUlb53vj/955/dIKLchHPWlPZAZ/8zosc3ju5JW4jJHYgbmRLl2shALCAyOkujt0Nr3a470PzUsbJGbsuL96RK+DBW044UvVGFfcl7I7O41Th1DIs1YaMrQakKYo8QVrgWZ0zdxB3bUYYBxIzE1Hd0L8n2jSG8OomWEQr7lkl18YbrIq0yagpHJvbOF3+V6cHMhShIgO69AiuKXZd3efEikdWL6C7/ILIF/BkWP6NokYXJ574aKBXX4PYyEjv3r6iJlZddG97VpkDiAsIYVuHzhdRHHNF8iPIHKQySn2EdspdAmW9c4DqP9SD9f8y993PeV5bmd0nknEEQJBLBHETlVuyW1EnqsD07YW3XVvkHV9l/iu1yrV21Hq93y94tj7dnenq21TOzPTs9ao3UlEgFihRzBgNIAiAikTMIwJ/nnHvf9wuQ0vSUXVuGGg3wxRu+4d7znPCc5zwEpHqZ8DsKs1BejpiER55/DjmY/ejfkT/nuxYjJPkgCYGKCaZO/nW8oRIArVSeOYtAgFYqL1+bzNxK9y48yx8h1Hpi8nlgk9+xBrzMTbSXO+jabCZ5o/yUV2rnyvuKbi/wFO287+6dcPbUyTCIxyRlAY1ncT1ELTDdcLGHGAZIfacGzT912peTciwW440IS1GLTZJOBAwiMUlS6VtkD6U7lTKRcoAJnKrnSkwkgDCNa7fcPCnELRgVc7QMB9BRxEgNk7a9Q3F4HMCcBRhb27vC9975IYModzOSBTUOpOtnVgA7ivHjKJHfhNhxn+jket+wCfiWQJGXv1dLTaqtAfoyjLP5qVFWGo3MiwgNT40wZqUldHV1W8rB1LehvYsyrdvsY2BUE1D6RWrXPnZDUZa+3T9wh8HqY45Y5o0mQpBFJIoYYr5fQG4MRelXquGWWlwV0ZgASOzKu/cHAaYR0tRr0PsRFqahXkb4Ws/1cO3aZdJTUO5hsW2XVwuZSI6R9QuSljbFCxlujqeFkTO11CIWYGIWEP1eOnks/O27P6UeFEIXIHYA4oHYYimNp8GmArFKpYctdRpV4mOa2hTh475Ir3EH0PdFXGG2q7IjNdwqak36c+0S2QZNr5ABVS2GCEEOHg6hphKYmLZaXbTneI2nMV39xhiHtFWIfahPrkQdR3TXJQMyrq+GksIm3aL7RfajiG/T9dD24RpLB1V1w1GIMCMrxWForjhceTAXegZoLIZ9+AhKfiss2ree3R9eO9oeWio0OFZOJG0q6HouztFQXFwbVqlnPiTT0nOnl4GqQ9R8Wq19ZCtOhEoE25rrcWTpy7x8nbFFlB5wyhbZN+ph7O7uQm3jNaSn2pjv9yh8cfIUDfA3TddznazB0IN7tOcUhJeh+D99BBJOLVmSR9NWGytYGwvb6hsZtFMVPrg+En762xvh9kg55CCcTtbAK0/tCu+88mzYKXGB9TnrXWPLWq/lOLJqY2jB3mHquurDRw8fhKRCOt9q0LonLu3lTlhs6bHkrDP2cmvAnGp/TP2iys4YiLEexUxMkZhm3jUCYu2AWCNqMrWQnVQTk7CC7y138JSpMM3OCEtuxVxsYnPkpX9nQSxv5TO2UK+Pclt5EHM+RK5FJKFXellcpwblsr9mXKV567XCXDBjnlhevSRhRzLFr3zjH5lOzILXY8XHjIF3RM6A2j8SxOyttAm1bTzfRdqGJmgIHvfoh1ANSwSEasgKu8hz15BiUxFb7DXdbDU7q/FVnny5xnvgrdlYc6XuFEZjtC2FIs9D6hqWPskXtI2NlcB2473a8K/kqRiIc5NWeSECBB4i812oNIItUm4Chm+QSdaX6Kq/eeM6Rn3SogxJKkllXbpzMh4CHTXGVpMmVcOzVC+UkhHjyYU23V9R86IATGlFvY83qHtqyb81X0nCwDogL86KhajiLlfKzsOUSvjXHOm1fnry+hASnaPeoDrjc1BXX/vWW+TYm0nXQiHXvDCupxTs+9C/+5zG38+voKhAgZ4rbULM5Zz/0O2bYWFkkOGQMC6XZ8K2horQ1gL9nenGHdsx3tQy59BX1Dj1WbzidZpdzVDrmumai/1qIOZz7Iq5bwLyBF7OINW56SY5ACSDbcbaSCAOZjYo0XrKeA9dV1PBr7NUZjG0/jHUaD/59Ev6x/qgyG+ll62FHrZSJo73hinIM5UQPDQKpkUNyuhASidQ60qizrovWl/qb6hhAKh27CTGBWmWcJ0I9L1f/Ry9vxA6u5BRQu6oFaBzcNliSgpqCRGI5RTpI5MwGZa0nbxnR85dhsCR2+LJEcn/zSMxNyB2680P9D1k3q56+dTXBSCs0neoNJecJxvPYl5wYgj7sWq9SSNRqXqBivZYDbWWAq7nsohSfNIq/X5qgK+qawxVRACaxVbIvVG2Q4Qoje4ZIXM4yJSD0eWycHt8JfSikiKm8Aq17t1c4++9eCg8241UGNFrwVatdaU3tXdwuoro/0R7sZ9sxDU0AoeIbHbsaMcpRQEFgsY6GYcmlCokc3WSdOINRJpFelQ6T72XT9Pn9+JLz4ZtpNrkUN6iB7XnBqlx1oOi0lHECNSysqutkWjtMFPJYe/C7F1ffgCIDrA/cYTKG8OZwaXw7onecIG62OJKGddwkdfUhx+8/kLYD4iW8hquioGYasFSghmiMVtEFKUBu2BXd+/qNMfI04kCMTkOyijEOy6bbk607oVuiTIV0VZxP1QnF5lDTpmASTUxp9j3kVHoYb81Wo9YPQzMehxhtbaIBOKpetXbXCQgTXfOjVuRc5az2Up5xrp/itdilOarKx5bxhqmcSzJ7rsD5evWYrJNIGaKHPaefo6+RJOiRza4Uf3LAx+PXWNGIQLdm998yx/jg+0tjJ0YPQMzCLkT8aP9KhCzv9nzs6FK/gyzxA5Pu0XPUAemE7Ds2+OgFzPzOYbjNLWf2zDiHgxJ4obtg3HS2JJteLnWsMyXpeXULCul+Dj1N5du0uWMxyjw0nGZl2ERcObz40Wz84rf6Ww2sHisCK5z9yhNIGYN09GLih1nBjCFGHmRSUY59uvXryIOfCMMPrhvNa1S6kj1pEREj1X0oRqZNOjUH1VCH1OJpmvHSytmnjymR/KmSbno4G1RWhe+pyT8bJTWjMMUKZT7dXZ1k3S2C9QkZgEwDdYbIbUzi6FYJbpooN7zypvfRvCUmW7k1NdkpPgWgA0q+nowES7dpV5xHw3CCSj/St1g/Kvw9O6hpD031EdqkTQNoq4VpIYaq0vCC0f3h6NEJDVEQfrMB6R+ZBi9n8gXrQUScS2pPinFDm02Rda++byPT9bZ1qatowhc+l0emwpY+p/ONdZxCrgOJgzMxq+uYmND+hF1egtqIqcYu/L3H54IY6hBFJdpKjiSYBIZ5vlVgFNbWyuNuGaVqJ+4GoycAg3kLMf5KIT1oRqlBnAqfUtXfLj65afhF3/2b3EVGC0C227f3i7eZ6fpdmrjanK1UopmiCzqibUm87a18Z2M4WkYR3dzrGwjp3UaF4QBdjQS5nwlppvmUsXnqjNd+1oOm5RmMParjB+ZwyBqhEkl5+FRoVLQOgZ37BLJRuO/1e+ntoYlnBwRBmoYVbIVQFMLxujUMvR5CFX0g+3o3hOqcHykxqLVWMBrFfWOsXgGaFoepMVjkGkHvRA2+nrvhmUM8j7SbL/3+rPh6XYcjC0wbnHONJPP72eJkWiuQcA5zdDSZWmIal8oRcZxNhPR1hMlb+c9JFF1/JOTMBQfGIFB6c5uGqbVW6ohso1kCESyekg0c/tWH14maWbWgkYgqXH50dIE2YJqxsEwiLVM88emOO8RdhiiwE3t4frwo/CfTvaGywOkSJfpH8MJq0Jf87uvvBCOIjBcycT5stV5XicKBg34AOYwkdg1VEZEvFB7zRGIKLs7dhrRS8cvBR5br3GD27Tx6FDIJJoTH9eE1sYkmRIjdmjmIOtabTrj1MVUE7tz57bpJYp0onFWtdgTrUtFbWaDtI+MfOHTM2RntHZs+KapF0Rnx9L0CXgi0GjlRWB13InkH4FR7BlM9nKz3fQ0dt6SWsggM2kArfPLf7aRNhJ485ysILGNjEpgGoeG/vjtHzk25UAMhQKdiE7YRFaj55gM+OZaWB6mvhrE8h5lfHYGIHLyNqr/6kTintsIhZ6n13MfcQLD1MXuMiBRuWHTGGTzCcjUU2VzuKSvZ8Ob/CKlHGsCgdQG4L3VqYCdXyj6bDuM+IIc6KXnWqon5X09IkiRmN8Kr4e5goyfkEUDin/0nqQ/xunzuAmQXb50PvTfh6YObbaYPrXtpLNMqYP0iE0i1mBMNlqJQFnMIjaBxacSXzU6r5qdlVXDy7IR9vrOn5cZAd3H6PFYjYXFKxAU+3EcI6bG4WmiQrHKUIML6+jTde45EF4mCmuB2VVMqmgeT7yfGsIEoHN/eDIMz8HQCqXhwex6uEdj6fAkmnkYmxIMz0Pkbx7eu0XrD0QW+g0qSok8GIPxwlMHwkHqaOWkmyQtNiIFhilFaxj+hKraGE7VsjSd+lt0XuY1KqqyeoM7S14L85ESFonZxovMRimTmzqVUo2KiNmwAkPWha0XorEqPPgS6o6jgLJA7E5vPwofFRhcGsOpIarpupYIfztRk1TaZzEe0gtc0WRsvgWIqi/odis13I5hqqsndcM5n//so/C//Yv/AfLQDMofEFm6OxCg7bTptkpzbyOduJ26oIrzfvxOmoi2K9fWld0HZtDMe3VWW85hjPfYSdzpUgqxNFkh+s0Sb5bmJem1R6Tii1S7IX5egMAjAV+BfC09dpJBsyWqSb8Yex2TIi9d+zmisHv0bY6NPGSN1oTm1qZQw56TEPLDGVoQxmfDAmu1jZpncyfah5qUwOGUKMuBxZrgsO9T/+x/VBjGmADwgKGkg9DhF0gpHtjWaCB2qIUxO6uIG5ACtLqRDC5gNEEK8MuLV8Lps+epa9ay11uMwFUhgQLWbROz41oRMtAUjDu9AzYmSCSpIQhRqgNpztxe9AR3d7XZ3p3GebvN84YfEllWEFXKEUD9ZnKsH4flUXjjG4dCe5POew5CCKIIy2hrUpMbXqwK758h4hmmH3C9Qf4KecP58NSezvD8vo7QgFpL2QpajkRhorRK2WaUdo4bKMVcuHAeQJwK3dTyX6ZRuolUpmrmhaqB0VyfCxB0j/lOE52t98ocCotrADF3JpSl0WOqKyq92M+wXPXVNrFeW5hIrki/lqyHShIiN9nIJ2Pwah9gS2JNTDZKpC6fB+ZmT/vKWl1yQBYBJ9ozz0C5nfFoirppcr42uNHu0D8WhbFULWkK+NkaV6RpbPaNXxYY2Md4BkrsV5tQYP8W8K6G3//BT/y4s5FY2iCWhtJe0M/49Y8FMUdg/3qM1RI3ouFz2r36fdOJ2PEIGmItaIGVM01oLs/BBkdq9pSNNHG2WvIQ3HDHuElGLgcoiYTswJu9ITnA0oXLnLMFV/HGCUBMK9GOW5RYmQ/3bhxu/cbZl7BRj8jo8k+jkSvFQn58Aiq7gOwm9ZdRFDymSAlomco4NuBB1WFUbNGZfqCYknj7Es7lp/pM5GSv2kBOT1daXU4+fQRvHa95+Sz0NbxlHZ8YZKovLhJNPHw4YqytuUUIIdJb1HHhjxaUI7P0/Evh6RdfDbWkJAro8RnC07tAvn2KIvU6vWUPF9lMqNaPLFBXGmNAVJkmKCPyS91kcgCP8PKFMAOxo5zZTY300eyBZn6IeVxtpOTKAWQtQGtYHhF70an4dt/M83S6ts5M11Zj6XUN1PZg1G6N0BD9PsdO9IyBzt/msimNKskpG1HvfWVaOpZO5jFbM5BcKki1CMi2krK8ihLHqS8vUEMRI5MIHuAWQAlklO5VU/kKUZZ6/FL6WY5ezMHZeJ2GJvXyYRzQ07t06kT49//nvyKFPItBqUU+qc0iAvWGSSpNBXdJTyn60epWDS83V8xXVkwDZjZDrBn4tk5fZnHykZsBokdiSvJKzzN5u+rbW6CuOsc6K8XAiqyyTj/WQ1JdEpSVCLXAVdGlHAjVsoxVyvsp3bjMvX8w+ACni/QazuKOdgSW6xtQtGB45CLTrmEQzsD4qyHNt0WKK6Tw9ZlrEDc05LSkaXu4S7/XvWUML2tH8+SGiK5W+ewX93WF7z53ILTBqC1aBwQgWmivCDwlXz08MQvF/g61y0cmBC7haGlxaiCskuOaOi4yk4z4wINR7qOkn1hjGHjVmKspTh5mPEnbjhbz+idprVDT+5nLN8k+aL2tE9HBdNzZwOfPhn0d9WH3DtZ0KbVAaroLS/SrcTxjS1XhxFVSmsMMVl2WqDXXCoemE3bkNw4RbcOsLBWIqS+NFXz7fn+4h0qIgPgBPaP67hLBhCnhTUSQDCFnCQnEkkKKMjkYZ5tCEKNyjs2i8ggo0iSVGLhHV/QqwtQcJxrro8yi6eeqt24jk5KYzHLGtOa1Rosk5aZ6mPYE5yMbqnus7zSaJ00Z94kfcgJTWtmZqum40ggcpdfNHsXnWWrUojS3OV7OyOOAmcXopEajaffE2ufj88x8xgAkgZgekuCF7Y4YjanJ/ifv/Dg95hZeo1isE1rm0Da/Q4oXHd0Yf9XX5nSiPTMeVAKwXFSWeRNP9cWNKyuWCS3zT/OcsaVK7MkxdRTzyDZ5NEZK+uuG5s4Ii46T8u68SJhwJn1G8iT0vMjViefux5cDMRmIaBz0XKWIZFD1u7cM2P/Ft420Z4GYeRqKct3oioAxBYgMwHi7wxiFe7dvh4fk/B9h1BV11dM+INUOm0EWQ/+kWmHRn66CFzI8ULe8uoOpvhThe21PC9HTVRLrnSLqmsSTm8MrtNEREjA2MFRFGjHixtbwInnmrn1PYejxtFn800RtcyzWNQE2BfYR5oadgTV2C2X3AajPEyiFbJV8FJ82Q33h7nVkl6YnQhWpxNammnAIT/UgoqSNEFYq6dkSSE3DAHwwcN+m84q5KMcg3TttLh2RkyeiRqJSH0Wct7UlCJAU3UYSgtXB5Dk649Jnrjnr04DPNpML3hpDC3Aq13h5SEDlRBULEBcuXb4Rrl67iYEkjUvNbIum9fL5GiOjWXBSA5Hiikg20tycIxMgh0CMUhXONbtsiSGOizDhbl35MvzmP77LRIN5QKw6dBEB7Gbgpmj1eq3qFJIGEojlokrrDfJ1Yytdhivuobx6hy3i/LawRecLwEQJ7H674yQQE+vQPGVLJ1LHwXkZoUlYKbWWJtKqHPMksmK3bvTYmm3vaLN0lFixMuzSqjRxaWUSeGPVxIagvVdx/eq3UQOCKLOVfqw5pMx6++kvZC3M8tw1mss7dnVjqIk2+Ow6wK6ooTn0zi2HPgge4zgKmss2ADAVch3fevZweGH39tC0ZRGyxBz5AMgc0S4s0mh+9uqNcIz5fKpXHjn8lN07pTRF469VM69AgPOTknsfdbZFwmkJH1RzfK20MzSjVK/7V4YBlx0cn10JN+4MhI8+PxMeTi7EYbXr1G6rLY3Yhpr+C4dZr7WSXoMcwoDOWdKv48sl4ezdyXCtmJqOAAAgAElEQVT8yihpdaJTMhFq33lmX3d44/kDoaNGIEa6GaLVCmv84tXr4STyZnXNqI5QLpgjmm+mdre3q51me2pVNtKF+0S634y/7p767izCibPJcoDgfVFKYY5BirL2DF6jKEx1sfs4j2LPbsPxbNLnxXYc1QQto6GsjlKsRuhIaTn/DEViWjFWR85FbJE0pedyL3yklSIhB1f92/UypTsp++vBiDmUAt6cYfL9Z6FIjNYM8ORkWlbI7WlatRtqgXrUSC2xh1L7O0aAZuM4tj/8yR/4nkmRmEAsGWun7fqXR2OOyL6v8mCWUmabQSwBoH1YNOrZx9J2dAOcf+/MMKDcZhVweQ9C8lAd3W3zRjpyisCyPQY+ViV+6Rj4liHLUeKjAbBjSTfBjjf/spSuyl2X+GQPhf1GGKU+XpKYacy/QTo/e4p/iDkIPG7eDAAhLccbVy6HHqKdh6TZ1NC4CrupFiBrZUHK81U6TNRYE7010obqWzGqFG7afXIyg8DLRncoEtEV4oQ0u0tK41OkkOah0K+y+MwLE8tR6QulEDBI7bsPh+dffYum0t1EZTQH87lGWOGtNPNLHun4DEb/xr1wB9AdZ7rxFCA2NY2unAwE3ub9nqsmHVRLXe/A7vZwEH27LmoSdRjtaqbz6r4IxAYAMaVWbfikaiC6PGraNodEG0HRFWbCGHy61qIJ+0w4AZQMq51rArGUBtE9iT075k3aa32dKSKTUn45UZFSUwKxYgr8k9R0vjh9jvTiNPWeRp5bTJp1FkNdTmNskylPCAjGpbtJCk5z7MQyq6dmaOoJfN7yokSfh8KNC6fCx7/5m1C0Bog1CcQYx7KbplgiP/X0KUXX1b3Lenhsf1k60VOjaX/pd9Pv539K96V9ktuU9syUXuSvKTUTH7c7lWpsMioc6wIAeqfnNqzRKeutaqTmp3TcHWo2EtgViUWiu/Li9flSkZfotFaZrrVYimqsVfqtGqNsrETUVpaZE3Z/eCrcIuoYJFVXzHXdu/9gOLh/P9Oaqd2QHp+iLnaT6KuPAHGWtO0swy3vQq4owon57nNHwjMdkF1oGi6mrqRcQ5EUQgBmpeRuoRxz6y6sXoztvE10lpyaqPCsL4hdO1oaAbICGtJZTzhpdQCF9qfVQCUGLek3rov2zTKpzN4RHI37o+HStbu07aDKIeClvrxre2040F4fOppJP3a0QK+XXJUa2udpbF8ItEqGC/cnwi9+exlNUSTupvkMjuGZvbvC99F87G5gYgQ1MaVDV/msURqy71D7KzHdUFg+kNNEY6qDMGTT3tXaADVGfWNJAirlvcyNixGH1X85nxXbw6w97qNGqmivj5PRmOKx+/R39pFSbN2+g/uI3BSpROmJlrN+xUh08khcY2YHrWrugCQQsayR2ygjThkjWG0fvhc9CnPSTzouj+JiDdXDp3xGZYMFjK+Jj3l91/djei+rIsbPMmPM/zzBHmtxZjepTeuaRAOt1Po//+f/te+ZBGLnUZjw0C4nc+ub7P8liOUgLwN+m87RENy+YnNl+nuitTt5wt8pC4YJxOxxO3L/sjxq6n/Q33LRkd8ceTxfFVnmUoy6ONEjTI95O5+jnAPfJuZNZmbQxnN0I5zwUQZQUZtSNVsArFGahcVa7GWO1xBpmwkp3ZPq0yDNDmpTPlac1KJSbBbZKRpNxs2PJUXPypWLaCEDbvUN6jCalj02Dp0cIyq6r8lVGSgp9cGx4KVVMyjz0JGXaVt4IcwqXShZJvUCYcBrZSigNEvl4grq4PO4tOt8xgBeISULo+6L8Xb13NnQf+tGWOZzWiikH6GhdDfpxO1NFOABizpU3zlQcvsT1CwYT8PASo3vkDTQmnqXUsogenWKunxMiOpcYqA62cNATPfHamFyTDwKM/kqTS0w9XtXX/EWCN0rtTGoPoaGJdGExvKUEnVVUCMrpPG5l1TZdZhtBZxXaalkzJTqkaxVKeoRjMIRQw8HQMxWvY8kqkQq0LFJt0+z27ZgxHqvXQh//Rd/Qk1smmiEqKR9R9jdvY+oDLFgOQ8YjR2klSQLpGMUXOeK7nZOqnG6ooKBl8G5Px6daDMstgbj5k+el42viJMV0prXtlGvnZTl7xL9DBGtVOFgtFLTEjN2HkC+fv0GaanR0NnZZROwRc22tK48cIDOFT0cLE3aijW2yjGqJrZKFD42TyQ0NBZGWVutnbu4ntDQWXOH9+wDxLsCfk+4Ql31PtT3R0RIurRDjFwqBxxeBgSOtjWEOsaxFBKNCSQ1rFJ02hkYgDcAsEe0eWzBGJ+/dJm6+Jhdi1rW08svIArO+irBuVGvpBykUu6LgQJvIeNorSisLY1NWYZYcg1gudU7RF8ZI3rGEP7lXpYitN29szEc6W4OuwGzRmj/JaTDZW3XtjCZAScLkZFw6uaD8PO/P0eNGJBfYm/w94O0UXz/lafCwe1MCKe29ojMwjgR5iAZjxVaT1bNbgF4RLhVODw1AMs4e3EdUJMQ8VZFYrrXsicxKolWzIFFxyDAUKsN8lvSZdTEctdOhJBFeeUu7TF9AwOQOjQ5nFYjUriKVsvUpmOsbV9H7uzHjFDKbkWgyEVBjh322al0YsfjPpV/yf4kOxtBJRfQZIKA9PTce+s1ceSMP+Yg5S0Ero7kRBG2rEV9Ho3ppxxauxaJiMLj/81/+9/54eRB7Ey6drlN4sebp277v3NQkY7RTyp/hhuB5mvAK39NfLt+NYhJpULA4/lW9xpidBM3tI9T94N4HMTSJ0WwjN55/gTyv30tiOUKkF6wNvCwlFU8+SeAmKc6OW65s/EYDXDjQrC+IMlmsQlHYC/2AGY3b96wcTNig1VQ99MsrFopUou0wk2UCVe0kRQVzLgkarpFLNoclO81aZrFLyLMNBGemqOVPvC0LdED/VwCiSL6pLoPPRv2HvhGKK3dEU6cvRI+IjJZQS6otBI9tu6u8AyCqWJRvv/3H9JT1mdNy3sYj7MdIVbNALvTcyv8+q/+MoyS2kALJLRR/FdDaTv1n0Y8w1pqUdVVDdanolrYGE3QQ4CYNCYVoUgWTA3otrjtckbP0RhbMUUo1mKMSGXsLI2qSM3qYh6JGlBBgtHjprpiIKa1IyanU4w1KVppRTUpV9I7VkXqVHPNLpBWHBmbxJNtsiGMc3i/EpqenabIzzFKKFhqK2InahR8LU6GKN7L1Jfqqas0IER75exn4d/9q/+FaHSERtxStBJbw+5d+6CF7zQHQmncRlJcup+ui6kaHGoukZCkRWLi0gJn26C263LpGHPX4naxBZh7TqwDW3rHm2YtWxBTqapRDdPa0Af5ZpaIpRqDuk1pOSLTYdorem5et4i/i2isCYDTGrIiusg3kYmrIzL9PSKJJaW3iKgW15CVQsZjGUemkPtcQ/ZArRrSAu1u72R+Vwdak2vhCp8xyPXcwjUvkAo7a76C751cs3amLVcQyotwkiJsGd0Z+tnuDiDYTW+jRJxHGQu0JIeH4yrl+LpscgEG3Vx7LoSCFjOM2iaKMiQKgPap1hYgvIxo88AYDFsk1B7OkhKD+ahRQZoOsYupBV2tTOdGEZ9WMRvMKcIB+RIbK7vA+vr00r3wiw/OMfFZSvU4lvy1G/LO918+HI7ArqwlspqbmQj3cUSHqfetk6Jfw/lUzVHC3lqbEi+4c6eHKB4mJE3wpRLQ1vo0/5gaE8ds985q+toP2hech7QpNTWdv9VwDdV87ik9sjmodoxLaJvz16y1ahr7qxhGq4hNcmqOSLo2DggeWXktS3UtNQ7ry3QvU/TFc61PkM9+ZCr9Methtt7tnf6eJotbalx/c+SNGJC3x2aX5XbFz9LeNOFojbrie5nz0PuZ5irnJedJr7ZBo3xLZGCzluOf/uzncf1HCD1/yUEsIWrO7H9FJGYzwSKcRFz2N7T/zxv2r6ulpc/w5+RdAC9Qpy9FVfK7/TLYZ8SI0X7X+k12LweYKtLbqvCjyb2ZeyNmFA18PETOfn0tiGVVwmNfnssfpbMWMzIejIFX9CQssvCr5ACWJ8z41XLvSN7yQzw4AdltojL10mikjBZ/LamvOsnIRGqsrr/SDnZVDMQkMCzWnkdl+hIbbgFDIDFjLRZfpCkFoJHxbBqOv7GlPRx56VuhYec+oq/68PGXV8Ovjn1MvYPzKaL2wfsdRnni9Ve+gfrIufD5p19YVPTOj39AI6mU3kM4e/ps+OC995D6QlwZRl8j7L4DpJQaqIkoHVfFtxQzFNHJy5/hvCRXNQjoTeBRPsLAmQySeYEKnXSfdN3iT3M8Yt7eyBDOoFKawVNyTmRRFKNWBdH0xWjUT7/Pzlq0VgOBHWBUpmMCwGobt7HZqfcx+ufi5R6LAMRUFNnlEfIUUtwvxJPWBlcPkGqaEgqupF62BLipttdQX2EgduHkx+HP/+RfkyoeJWVXYpOm9+zeZ5qJMh4yRPWkemqpyZnnzNBQkUjKiI4sM621LyPG/RURyLeY1lVy3swT8lxq9ObytYLUa+Pera0Ct1rWIzaP196PaMAQQ2UfkSqs4F5UYeiWod0PDjJihzWi6F/ApuGsooWbsowFeCIgMB2C6E2yRlLu6GfY6BTz8zTjuK6lNXTuPxSKuMc2M87GfpCSw9RrcsAoacAZOSl6XOLMsEjFaNXPcjWmw3Kzpmvd/4yzSobZz1+15Mj6tWvD2Xk0rv9LO91FEuRgLgMIYllKBECC0Vr3qwg+9yv12U+mo4CaJMNZJcys1PaezlZkrOpDM3PKmnBQihlnFJg1trrFQWwJ1ZFPL94P/+H9M6F3mPfm38UcR0dzTfj2N/aGo7uZOsEcv0n6JO/jmM2RWpU0mQb71rPGmiClTBNJXURtfpxMSxN9ri30T5YXK93pzeZWHwak1YRuI23EdIyKKgUogVRT4yrHgZDuqlqIrK6k6ESEM+7zQ9K948xd28r1lW5oqdKORLDT6JYOc6+kjyppMDljAi/9FFNZX8pwWIlD2QJ9Nu+n9aD2CmWFIjZZlOuOgqcitSfMskU/wuwZG031Z7fP7uzb73wrkhR4qd6v/lfV2gRUJtagiJN7JVul4aJa4o9IY2s+m6xdzrbGd+unF8/ed0M6MYaW/pHxgzORWA6QHjP+EYDSayKI2Sb6HSOxXBSVe488ijsgJSBTvjxPyTRv3BZ+fiFH95XXuJHPYI/vaS0a8+Aj+ESjr+d+HYh5xdK/nIMSPWa7gfI+siCWaSCM72/eitmgjSDmaOcbTYtCRfVRFt1N+snu3LhhpI9FjE4lbKMmuvLLIBm4DUuelYgRLqBrRt88UG6+eTh4NZIAiqla1Z10tCreP4IdpZrFPoR9D77wrVBcQ1NvcU24/3Ax/Prjz8MNVC3mUWtXKqYWlteeThTb6UE5z8RqTQx4863Xw7feQOUe0PrsxPFwF7alOtHmSBeqXaADsV+bXi1KNBuqCnKDBiXqS57WBCzJYYznAH0083juFo1ZDkHqJ2Kn6FDjDpDhsmhLQJZnpCrNKi28LIgp9WCMRslPKaWYvMfIBLNGdDatpxVRz6hDYBnCQAFgdfXG7fDJZ6fDIIr3lVWN1DPqpbFk60WtD2Wkg4oxPJIP0+wyGRsxTrdQCykknXTp9Inwt3/5Z9SQxojUUK1Himvvnr2oi3dYamSB0dCNGLCGOOW5ls8WZdpATO0SaouIjpWDU3J6fM3knMzMmjXgj5YiPz3Xmz5Sg7yeownJw8YyvEfEMGU5DTlFxap7Ku2M8s2axofwXiIOSPy4UsoyXE9FY1JcLwLsd+xos/vYN4QANIbzEeu+sbUtHHrqWWbPNYWtXBt5DLbXzODhoPEcCTA7EKnWpxGlqoXKcdGJypBz6huYVdEhM8fGIwidp2o6ljJMUUPOaY6OK5+3qAg53ptH0gLlW+o0fUNToR/txqUiJMbIhY9TU1pcmOV42DPzU2Hfzu3h1eehwVdxP4is1shWYFfpiSsMX1wdCH9JOvHmIFqlq0o50l4BeeeNF3eFp/cym2wBx+wBOq+s/wJaDrZsFYiRSamnj6wG5Q/e6OylS/Z3sQRHhzUkd9RaTdTi6MAFiGk6Nr9zU2wWoRyJFhiwLzz/dNi5nUb5MumtehbCe6504bawVzU1wmtyck61T6SmfwVyzGefnbJ5fLq8qjvrWhpZA8fCnD+xe/nPpMZiK4c5XRyLoja3i57ByaWzI5hlIg5bo9nAxZ2pfKTg0ZTbzZQqzKUilZp0SmKu9iVZPHuNmJybvsYgE9nn/UMgpoN2j9dJEf4VF4u/Rfz2x8yYR2tvJ5MiInmSXwFobmTyht0nn6aT9OY4j+70nMdBLHkCfmwehidIs6MzO5hyr/4MP6dYV9K5xVOzBSGQTCkK/6efde45vquMFRZzy/5096LtqghMcu+Td1McUDNklnQJ42fofXWTZXzUn9R/tzfcpddE01ulSi8Go1QjqjSTy2o+7ulYlGULhtdiiOSdOatI2ngW0tg50pZiny/YExW4hijkhde/HbZ3H8U7pbZVUEmbblm4hFzOh5/SPEpPTSU0+u0QHDQXrYE0hSKZq7AQn332KGMpnoGYciEc+/v3MEroWsJws0iFvH2DDfckZYfhlx5kpakIkP6JqVWxJEeIxtT4Khki5f3TrVsViMXrqCWmhIAuf5KW8qjM1etdEFj/jiod1mPntHwDMxk89drwnroGqhGpmbqI6EoEhUrSL1LykKKHGmo/O3XWgGwJqS31j5UxtFMN9QKuLvq+Gqjx6T0kISYvUhGLRHSLuXKnjr8X/sNP/w9aiOgvKsNTp/61l9qQhFn14aMQIFbxsAXquxmYKUHkeq5TJcV/NWWnyH5jjdf/lW1VSWvRrlFanzlDk9ZrTM9qHQo8ODdR6gdYS+PoZCrVpmOvJypUnfbhKOoS9CJpLSlSXkY4VylT0eSLADLVREWwkBB1J+SUWfrO+mCkSmtTivF7Dz0FsaLZJqWbITVwjXV2QGwdZ0PaldoXplZhyvmiVzuIqV6SM3eujOAnYnvQ96+xjG05O0HKjKpuqoXt9kz1nyCRpjQvUZSlozTjTk6d5NNoyh+AGTxFywGR2RyPrStq09R0ejb3UcN8/vB+dBRpc6Eutrq6QBqSIZ4899zN0fCrjy+Fq/cewmpl/bCO2yCCvIHu49N7GpnDNBymaC9RM7NAqwCg1FghTade1loidXn26hWIGPdMlWeSlPqFs6fDOKUDU/CwHj7OUWLRfKak3JT23U56t6ON2XSov+ze1c4MNAGk9rcGkUKEkbIPV0O9VKqDq01Cwgsipqrd4AJ9du+9/1tLx65rH5ix082JgJRsjxk123T+M9pNq1dFFnjuhsR7sjlzl/+7Q52lD+P75G/mhlubj9QEYj4wLPM2nj3LchzSH9Wq4es/l06E2PGESExPMhZesiLxhN3omwvgUYl+i8Xo7AbMYtxXg1i+7pa9KO55aXHH90/1gIQqdr3zAOgegGVe0x3wj9e1iZGOGYJcOjHWHTIpQfski/T8Q/PGIm4UHrO+CvuOILYhkovHmnEpLaSO55CNCh2UNwKaH54zg6wnQtOo8XYHSQHdRlrmLp35Yvdpc5oxtjqRip7RG1fzoS0c95xMc5HPMAULFrArE8kr5gevbWKy8baOg2GSHP8IPWDrpdWhc+8Bi5oGqFmNQsOuYLquPPZ7SGfdpR1AtHN5aHtQQ+hEfPXjY++HYx/8XdhJs+U+GktVM6pHu62WtJlG41RHJflyAKwccFMfilJCSxT2J8clQURtjGbVeWjc8prl9XufX0r3yumIe0vXTABm5AeNbHHKvf2ux62/zEe5JHkd1yjUvYrGT5GYAFDaipyLtBM1XLWSqKwUsHpI+uWjE5+Fm3fodyMakziwDIXSO00w+xRZzkKnn6bWqFStapS1PNYGG/HS6Y/oE/uX1MSGuW5Q1/Hs91gk1m5p4UHOU0y6UQCjiwbwF158iVTtYastik2XokbdsyyJyUyCMiCKZnRvfXX6+sk4QL76/MsmWnl+1qMWXieCyiAkANXBRKgphWq/jeheDpGksyYBuUXSi2ojWEGiSv6G+vukHyq1FWkSVkFZ37VnN+xOCDEAotL9e/btD3s5jwruO8gfWaY6ukiy4Aaq6pW2rlKlVgYw1gGmWN9mRJL7mT+PHEjbirAFbE/03euu8wbA4z2XTIQXjcgciBF5CB+2VtDDNRzuc4+VLhflo57aYG1VaRjpZ9wOTtULhw6GfVDhtxaQOia6FtV+npTo9b6Z8HcnroYzNx4A5kT77PEW6p6vPtcVntrVFArnJsjhT9swW/Ujan7fMlp0V5kAofl8Taia3EHibYb0cysRlSa/n/r0k3C/97a5ldBlDMRE9hKINXGdD3Nd91GTplOdyH+dGmMLxyrNVde0FEgoxav1vJIZ/yJbq6kfAu6LV26E9wExSXZZhCzH19ke7nRnQcxCgPSAO+UpAk4Oflp9hoP+YHbZZdZfzARs+HN8dfax5KvI5sXaXW4NWwSTL53klj2/jNFyYEvmdwIxMxjRFd50QLKeifaoNzSJoGSYI2CkaMxfuimVpoMQEGWAIFl8Dzd989nBxrRQPnUS3zFGVb6gfVPkdoudpHuEOb2u5G3YcWZA2o7Onvw1IOZ1h68CsdwdjDsvtxwyUWjalKlR185NzkDa4VpcMVViUp1WZF2BjTRqo8jlScsQKqWnBloZ/ZQSUApI4Gb9cFFOxlKNYutZ1VyfRa0Hxlcl4qa7Dh4lvbIUPrt0l4ZVxHGJxnZ0doS333ydRmXU1wHFuyhaXDh/mc14w1JfRw4dsobde/eY87TMlAFUOjRSfu+uztBNv5G0BV2eiAKzUomkoERg0FgU1aFEczdiCo2tInU8IJ04cPc+kQC9cvKa5YmZN+a1LDPecg7F0bAbphShy2qlGUwGZlb/chkuV8RPih8uIuy1QkVrzgC0vysa43gqBLbQ68v5iQuNWvqD8OFxRtzPoHAvzUX0FnWNK1Cq18TuqVnEV4lWpJiuVHcDEUsbzc23r5wMP/uT/53p28Mw0ug/Apy6u3YZiKn5dBgjdh9n4AZp4m2QY771zTeIZr9hPU11qE+kxtZkoPPryctg2hspIkuRvgAmu95tH5iBUvNsdK45TEsh4XxoxP0D1pBGESl7KZJBLenfZdJRIhTNAmBrgIBqI0vUcVapVyoVqYkSS3j7UszYwX1u7+pAqR1mJuDc0dUddnZ0kp6mCZiY3CTYdLW1Z/lsE8jesAf0ePS6XUInfsdjzwCTO37uKa9ZecNPV0Bor7L3jQ/q35znEqxEiSMIxLQN1AJSAEFkhUzD9PxquIvUmKj2JbAca3TdkeS6cu407M3+8N1XXwrPMGplSyFpYpGfgLo5FEduDS+E909cD6eu3CO9yLrhxOortoQXj+wMB9sZQklNrKJoFbUX1jipapu4jijAteu9kEnu4NShLEJ/pQ63dUezqY1YXZjITLwe255igmpWIhHndpzANuqmJXL4WG8FRIw7IQVVw2oUCUZkLTkimqCtOrA0ZXVJJQmmq7UkYgZsj7uMC/rtsROh5xb7VU3Ojgt+7RSBROKOsf9kQZOT5KbQskI5m5sDLD2WQCy3Sjf8YjYsE3CkP254LAJYsn95e++WU/VNs+opUrJj9r+NwazV19eCWMpt5qId2xAJNvPHmz2oBGI2BiJ+eMoUfh2IuXG1QzIfKyF8/gJ6ii8VvjOfbmlG64uyiMeyvnZjsl9+LMq1xhsVT8OaSSPLzX43gMq8Mj4vbTEvMNrltSP1Y3KATZ6J/R5BOXttNpNcXAPQF1SiUOdudFxlyqr5HCJOSQwlGIZiGz4gSrqF4G7vnV5ScaPGnrPaDK9Tw7TRtHmRkT1EiuA/q7fof1IBUV9Y94Gw5+mXwpnrzEo6gdLGKhNySYoVM0X72689H9753isUkwtDz/Wb9KHQ00W5pBFDL1kbzWPr7e0Jt6DUX79+GRr6GKPi9/F3RtITiUmYWePRyzTNGcNWA3hJ861UbDyx04S2OBurbEIZzgdQrvv51mgXnaeLivritdEVnL/1+eke617rjCRLpShMAGYyVb4GHMRctVsFZo/E3KD6QE2/57oe0uAsYNOrPqboswICTSUaixp0efYy4PyZWk+o+TS43FEZyhw6njlSbRNExCsw71SDq+H1rXWV4dblz8Of/skfQ+xA465kNbQ0N6LYsTtIwV89f8PMx1NN6hpppe0MK/3+998Ozz//QhwnjzHFknmqLO2zxEzM74+0PG0va6k5YmUWrcjltih9MGM08HqKUlDzpM0eGKEGGrhqraSs1AKgGXdSupCephEMRBjQ0FVAbBl6/AxR3DxpU63VNgDs4JHD3GdFqZANqCmW0VsoB8D2oSJfrrE1+CvO4Lzcw4+73C2oO4ObTIrvNQemaA1yRkwglr6sFp55ru3KGBnMU6PUIF3rb+K/YoB+K46bIrFlSBnXUfc4j1oLG8EGxyomq2DdS8i6A0Hfju0wNEvkRKt9AkAkoro9shw++ORa+PxSL5qhpKw5ozpA7Jk9LeEQSh9V6IU2VBehPyqRZAhMTEOfZ+rD9PQSA1XRDKU94DIsXqVrNZqlHRURo9ljs7Qd7MxiPUxKMQXcqyIJEjBotoS9UoxD2UD0W039dPXRHLT6++bgSWBaYghiIj/inqnOrZqYAEvR7zy1v1Nfng+fnfySVhuiRbvgbg8fKd0bwUj3VfGw1VENyLSuFKS4kr5b55z5S7/Z40/AKn+PXNbA75rdn+z9zizbnI3WU5LdtVKI7HY+xfiVIHbu0pfxU/J7IQtitqAiiGR2y+O/ytjE5+aWWDLo9uzHIzG7ONq42sAy2Rx48rZy47xjPm4zEPhrMzT3yJp0eZIofhv/bptY4bFd2FxQnDNuEpvVDbUj3IiB9hpRWJNHmD1xO3YDQL9JFgVtIkPnfB8AACAASURBVIukc9z4Or8W7lH7Esmenx6XB2lflhPVlGlYRaQRZhhjobTQTZS971E3E6tRPVfytBON3oQ/LQLzpmzrR1HDLyDT1b0/vPDad0L1jt3h9LW+8HfHL4R+CB1LUKZLMOzfeGZv+NH3X2UWVg1Uf3rGKGzPoLpwDRr6xfMXAJ4RjH2pkUguXjgTFgDW3URi7Tt3kH5Tak4zvCRJJZ07hpUCYhUYekkSWdOyWFkQmETfneNchjDu9+8wboeNLsNqOWp9c95WyDcQiiBGnUGoZKxEsRANtDR2JkrlKNJSXQxwUtRkSgUCci6ymodtFcZo1dY076FBqOVEJIrIqiBbFHHMc5Tozp69CuAohVpjQwdXILHoRhdCrlnCwC9KOJnosRwDqHH1189/En7+039DYR7ZI0BMOnndu1T72m11sGFqYgKxHnqzqkitfufb3w2vvPyyRbaKXk1kxdaSFoSnm3P7yBZJ3gIkg51AyleQr1Hj7yh15DlU+4vJi2HYVFcdpx4zOjYEc42JCuyTRj67gfNWPXOUcSdSFzGWmlJUSknLwJGDtgnVXK8d7W1hJ9FlFU35YsNpBhwhAJ/jIUXKrsh50rXWmCKHMP+Z5pe5as9Gm7ARmGJaPVrJbEkiB2Lputj+w37wdhOk7KRSIwdDEU4hS2krf1ilOXselZFzt+8DRggM0A+pz2+hSfr5o4dDAe0Ss6ODobOVhvBG0rvS6of0sYSay72Hj8J7n1wOn164A4iJVYhkFdOhD3fWhi6eW8o4lp1MbWilDloAoWN5DQBBp3tpSYNDC2146umz52zvdqLkcmDvHvYa0yGoxy0Q8SplrxplKU7BPG0QA8z4o9OMdYV8Vgm9iajW1ABgFWhWzUwzPgmqfiWC1R2d7bau53kPq/sq9c011hrQ7EC60sMd+u1+8/4x2mP6o231elhM2jsIyVE2G+lGx+ySfhol3533FClttsNfFXE9EcSiSfM3NDi1NZ7DN/PJogFWliHWTNPLciAGScpNY3zkHIYofXlqb6MVT9HYk0Ak9zoZb/5zBp5dBv8QLVRbxBs3Ye4D4y9e93A6sSfMdTJeF0spRvPEMy/044neph6PICZPVl5nIomk47cmTnc9PC1jnqIbNRM/tv9yH5+93BHE/IJnvywS1Hukc+Wnk1H8K5sO3fi6TAox94c8kKXjsEjNV5PVyAQqAiyNNOljSOAwKYkp5GdmiQzm6TczRqJ6K6S+bnPGYo2Qc9T5N5LG+skf/DM0Er9pdbBffXAqfH7uNgCGqGogDYKhPrCvLfz+P3mTVFiLRX7DNLP2kdefhsK7yGYRU28b4q2KCO9Qq7t68bwxqrqok7WRVrJhnPoWoQNAqKZGoJ8lmkFFCq+QzSosEogJlKVcMsAG64VQsqBZcFbcVp2ATcmFFRlE18DL+YqsvD9M2oM+DFMgFkWCWWs2ekcTtFX3wlDoxRbJxbpqSo+b06L2BD2X2kIpRqEC8ooUzkX6mAW4T5++FEYfzsAOrbaenCWo0BpT84i8zEM822lYfdLBq2fAY//N8+HDX/8Cg8lUbUCsESWMjg6BWHcEMe4ZOn+SSRLQfvutN8Mbb7xJjQThVmpTuUgs1ks3r5eNeyYOb825rey96PSYIrqunr2PAN8aObxNQFqKRGNqcB4bJSWNwS8FhBWNVXP+s7C+xqmNWXRvbDVpWXJ98PZFja6j56kOQC+Fom9i4URfW8xRSBGyp7O1kbSbbAJBPA6zB+asydnTmtaTNiZPo9XwvZP+M0cvAaH/JdWX83bFJvPZ3htB1k0klBLIFEqeFLCWCgXiZBqm0XD84srN8PmFa1DuJ1jLrElO4+mD+9BPXEBpJITDu0nvMiTTGJR4kovASd8kSvbHzocT52/R/Axwcx7bwO5DHaRjST1WkUpsY+RKMylkzVcbYWbe2CipWSJ52C7Wg3jnXq8p5z/99NGwZ2+3iReoYVmCxRpyuUrKUMeyrowLTdG1rKkdddSYYSTWU79UFFZKKn4KtZv7928jiFwHW7TD0r1z7H0TBKeGucL5Kp2orIuArId05kfHP6c2N+DcKWMA+90Q69TDMdkjj7pkJwzXon3UP2wtRIboxnX4uK1zuxfvXyZMc0p+PoBwE5xUQ3yPm93PZdKird2QHvPPG4WcY2eQBzERO/SIUldugc2cZ1DRjIYtzoyF9idueH46JUdyfw8ZkM1fG9E7AZ4ICA4kFkZG9M8CYu4D40V+0gW1/G5u0FseGOxTbIPrVurkYl5dF1fpj03klHQtLH2fuxm58MivkkVicSvFm/67gFj2uD0ai9c9Rhy5q6zNK2841hAWWawCFql79Pf1k04cZvYRzbikT1Rjmpuf9d4LpYIAFtHz1UioryUitZ2dXeEnf/hf0NNTG7ZWNoee/ulw4QrkijEUKeht0XVr39kc3nz1GVJgxdTE7lqfyQ7qNl28VornSj3NQBW+wvgV1Vc+Pf4x5JOBsGc/KUpkhzRVQCDmg/lILwrMiERK+d0IF4AgFoJN6w2V6mEaVL2IKOUh6vprGl/PsatJ2aMo31DuZogpK8MQleyt9uViwclZSpNsLbUqiS69h7FR3fPPilsrgBMAiuRRpN4pRWQQPaQPqHpZH31FJ09fxqNWcyaRMJu5DEBeQTFd6ZmH9P0UwBarq2A8xoOb4bNjf0NtQ5MWlqFXA2Ltu1Gz7zYRYLEw+0ib9kLQUa/Pt775zfDN1143AV5pF3qbhJy+x/dL1oH0fagaSPRjLWh1HUF9GfVaBkqREVGAeq2USpe3LgMlZp2URkZHBxjvMWQ9PxrG2sooD6WTxiH0SDFdBB49X85lHaSNbYyRaYDAo9YFfXnmgetuBR2vV5kSuu6SbpqlFdO190ja7mHO0Y0mbbNNiY5i1mW0Pa23lOMRa2R+ENHyGS1C9d4QBqgXT2lga7kmQ9BXxQdKOV5p1gmGnJ26dDt8STqxf2TKomlcISKxg6GFTmdpOB7Z2waAiLwh5RbNCiyB0bgSfvnB6fDRmZuweJUGJIIr3hIObK8MhUtTpP4WmeVFCww1VBad0fcLaLCurECmC93QYdL+koiqhvn48ssvhp3M/tI6XubzNS9xmJrwPHT/SdbTNISn5toKKPzUY0lTVpHSbATA6mH6lrAnRgZhmAJyraQk62nOn0ekeZbXmsg1a3Oa+qUa9aU1ucaaunrjZjjx2Umbb6aGaEXoSjWr0VmMRi8/eAkorT/jisZ+RYGbOcRqcM6yBzcZ36xNz9VuN6UCI17mnPt0L/MJw8ybbui52PhhTwYxMxT5KMP8Iy0cM97em6HHsqkyw4S4UC0WTUiqlJ02ljZkNEAJ7HzhbYxW7GV6ub2X+QD2NPO+IsHDDJC5b/kIxt9/Y2Tkr3MqbxYc0iVIg+e8VyF6H+ZhuE6ciewmINH5W6jrxsI/3r0WHYeRPMwwOoj53/26JX/jqyOxvKFKqSE/dvdcs/s6pRy1p6RIPg+9exjvrR+Ch5qFLZWoJsHlRWOXKRrT6BDrisfzU75cjYaKeppbd4a9R54iP387VNSjb/j8G6G6AWUFGle3FpaFQVJ6ksKqRMR3ZLDf2GgHDx40NfAaal5SDVcvyyCNs1cuEqWMDpNSvAjY3Uf140Do2r3HGi3LATKNSNd4GTXVirWo2pOU+QssEhPd19eWSAVqwpXat5QlljStQCNBZJiTk2T3Wo2x1ubq60DrRer2RAoJxAQAAjGxIIstQvOeGkun2nvk089uYF2LUvUxRYliUJZhaDQ4UUZglYnW52mCvnZN9Qyer74xDLcaoSU2OwzorsIea6h0EDv2m1+iYj8BSC2jmVgD8Ksm1mWTx5W+G8DxUC1TIsA/+uEPmf58gHReg0VCqX/xsYxHMtTmZLrhFsC7cxW3v3qutEq1t1ha1nklNqOxApWCmiX9fMfWdjc1rXKM9DQKE4NDPn24lgi0hTqdjmF+dsEclynV/WS4+MgG6l87UcnQefhXXP8RdNO1NDdD6TtlX8wpjD2MRhDzNJzt9VgisJLeE/awO67aS/l9kkBMuzK3n3NGR+lTJrlBQ+xFVeb8pevcq9Jw6NDhUAelXcQI6YjeI/q6cIN7MEpf15T0S6eJmovDs0f2h2cOdIQKoqq6cmjyZEeLiMKMsg5ojc1vCT//zefhwy9vhCX0NYuwMUonHmylFjjLHkQ7U3XfKggchUTxcrK2UUtVBL/E/rvR0wNQDYcDzBV7gV60So5J56eezVEU6Sdob1giAjPy1v27SIOhZ0ltbsvcWChBXHgn92cbmper1GOHYFJqKOu27duMOSvmqPa5BKZF7BhjIKd0JhvIuuh6nD1/KZwilTnFvlqT3VPGS06Hzo0boPqy2nbU1ylnq5JviQZrPamuPoJTcBOxcrVmfBWIJTvnvn7MdOk3y6TlbpfdLdv1MSj4/w7EEAD2qCLzYYZJeWOcq0lk6j16tozE5i8HEF+DuTEn5h2m5W/WOvOyfF3IADP3Fz/lFNVtBDGPnr4KxOxSZkLZ/KL340jKFnqOmv4EQ9LsykkaRW84G4U5RuWPO8GtNfDZZk4RpTbfxpu14XXyJjPedhbE/D7E6FE/M1dJqUFFVgt4XUMYe4GYlKwXMDrSiFujoL2k6b14ZgI163bXEE2j22qYJhEZi7KWxT3IxhkcWwgvfusH4annXmfxS2aqNoxo+OX1a2EZsBxj0zXConr19ZcxfO1sSM04Y9kRDfYTTdxCXWRKo9jx3Cfo29BU2XIxEKUqYGxEoi/ra0M9XjPg2GTyFIsBNlHc3esTA2rVptYqNarochzlA6l4eCOsX4OUlnYQ8y+r+3IdJcPjPWMuLaW6jVKKJWxoHy2hXLU/d7PmZQK5LaRp7LUcb7mU64kiK9RDBgV/huL4xSs94fbte9TCNO5D0ZzSr0Q3RGeiP+9oYHLx5ZPIb/0UsYcJjABq6ih7dHXtgU6PuC6RjNTgVcsUiEkB/yc/+UnYB41aiuwtGCQD4njvs/fdzzYl17QniXWs307GIqbjrHFY+hLeW2k6EHLmFLeAapPcnwvnLlpK+Kmjh4isW3h8kehs0iIujWIReUXXTdRsm+iM0VPtT9GZVNG3ISslb983d+bLHD+3H3bH4n5QLcwmEpgj4dfeJpG7afB7aMD7+Nnm7INF3bk7vvFz7V9eqrB0qUZcUgy6Sfbgg48+4d6shteIdLuo1W4ldT0iRZy7AzBy58MQwtXjkC5mEHtWFNpNu8hexIi7d3DPodeXMGVamWjB5RqOCz3S4d0PvgwfnLoGCYqBqKzfRmSjjkDqaIAEMjZw19pdquubEdAWgYmhvQ2ADMev9PFl1DqUgv3mN19Do7LLnGEbj8R+FmFG4KJMyrUrV3EIb6GzWEq/GvUwkpkt5YVhB1qdNSJwzE2Hcep2ckIk+CvVkTmiTokda2aeBgjPEnHLsavh71MA3DWa+CeJzCpgMupbMl5S0FGmQXVSZcpUs1UGRaUAZUxcAcg2J7Xhs+EXv/gLarlXvxbEUvtHsmfJ+Y/VoXi3NmCaRdVmg59wZzd2v298wuORGCC22fvzD86DWG7zbwKx5OFuPoYNc8Q2vSb3WXHtelrCPy0ty2TME7Lb4wYg+QXvr0mbIX8ZfITMRhCzd5Yh055RBBW9RLuAVrjU5vL6UWI8phRGvnciGlOBUNzHTg4T+SB//OluPR4jxoMwT3rTxo1RSf46RsJIjOz0fEVT6g+Zn5+2/irVxGZQu1gSq09NztI6s4hMBA/Vw7zrfoHXiL5uU2eJ1IpY7DXUdW72Dodt7fvDwWdeMkLDKh7nOKMyHkAFXlGaBTBYgR21m5EqB/bvNhBTfwx0tfDg7i2isT5SmZAz2ERiFq5yDW0KK4tf9QilHiv4rFo8SKk/iOwhT0/gVoIRT7O0ZJ6tNkZP3ADndY/3niZVJ2JBcoJsgKFR6+MaiBGHgZiASv1n/C0J6srrNxDj28ktsS6mjRmvvd0Bva8MrIwlf9LEZrUBiKlobEWArJBjf4ixO3XmQrh0tQe1BeR9YJ+pgC8Vi2rGtlQAWn3XvwyffPBXsMwmAc8Fa2rtJBLr7Ow0VqeEcUcgTvT29toa+953vws78XlTONlGJCaq9JNAzAvwvpoETkY1516trxZY6kivqSDdVAgJQSLFWuSqKGofWOOrGoDROryFevz1a9dtkOdBaORVKFMEGHhrODdpfL2ted7CNPYABCM18bki5GhUix9EvhKVPGvP3Gx0VAWm5hikaxzvgdXNczv3K3YJz/UANEXe/tHZZ5tHr+fZezmISWHj5q3e8NtPP8OgL4UX6cXb1dUFMWIr4toToZf2iXsDsDCh2muMkKIkAcF+xIh3tzWRsgMMChkNAxvElDSMLFIURqdXwt+cuBTeO3klTKBiXApI1NIQfWgXuou0Vyw8HNJiYkQNRTXkpsqJwGr5noDxefnKFaZITJLNIAp74VmiWYksrwI2jLBhTayLLMS11d6+h75lP20YazRab6GFpQPK/gEcHAYZmfOoyenrKO9XMdJFDsUUtSHtuxLS4bqHqtsWcGyamSeQWmdobTEtIrWkgUuoTReyZlXDlNqNR2Ku0OLRfdpbfkXlrEia6vy5c+FPf/pT1D8uWWljIzMh3helay14yRNDUsSl90qVz7Rekp37WhDLG8PHfhvd3CemUSxmXjOGdTOIec7bDa+n+WIdh4fcC9tolBMK58Aj+97x+QkA7D15opbhJpyy00/I/jiIeYrTF7copX4BE+PJXxf/Hg8v8jp8E8UrGs+K57qopb1HLk+cdxRz558BMX9yvMYxLZIMzmNAZQe6MXLNA7rdcj+XeG0jFcFrC/ynY5Pwp5Tg1XwsfcV5NoEm94pZZoxMUyiQaKjrkQn45lFXeBRVoucAsWJ53YjfDo9OM2qiMLR0oBwBQ24UKrDqBNMA2TL0cUVVTVCOW1uY5ksTp3q7JI1TRTRWJtaW0hMMlJzjdQPMqxozaRtP78mLE+tP3p3ksrazEVVX0dTZKmt8FmW93DaenzMFdLxS72O6R2N3r9XK3Gt3fUnPBmQ8c9tzrIGklcg9U33LvX9nKCoSU0+YNqqPq/Hcv/5njoc2crwtThJxRqPaAVTXk5qHmni3Qn4YGHwY3vvwOEDQSwoXggQWU4CiElEJKuxLD++Gm5c+YxlN8h4LKJdUIgK8C3JHB+e/HVKMhJ6HAem75gG//TYU+2efNaBvaWkx1XG70xmQTUY7X+fyWtcqqbNZ+thuMuRRJyM1h9oarqcqPzImOk/tU66JVCMWUNy4BgB/evxTALUG3cuXADNFf+ongoVn9bgYZBkrzPdRal/xY4osMkujJ4czrlcBkwDQHo+gK9Cy/r0Yjdk9dF3I1EjwpExKbktx7AbYtgri3sj9FjMdBnYZEMMPvU0kdowakBrXn3rqaaOht5DalVEeeICkGzPFRhB2RkDR9ARnZ+ZDG43prTSsS7h5O6NVqso8YlRkqihvaHIpfPBFT/i7k6TQWe8FnEPZ+jzRW2M4RE/lo9lxdxq1xshqlJOO3sp1HKAGKiUUzZR7+ugRjmWb7VPpcC7BhtRF1/5UiUCOghI0aoOgvwFhZIaASi6NnrBFyBzzTEQXtb+qnNEvOJR63TQMS81bk/O1aColUPFxmGpwSpc4Nw0w3UGLRykOmVT1V005xR0EmUddui1WxE/wEu9rNNwrZHXOfHkm/NnP/pRe0SuAWExbR5OXfshmidmYsl8b+hl50j8IYln4eLJfs+ETfwcQ25jGckOd2VxptdsVeDKI6SV5dYFMxsC8MX+vhNT29jIqStDY5smeUTT66YonvNDx5LdC9ACUSsmDgT81Gsl4PKa0kQyFH4B797qpcWJyYjX6aUePMHMJzbOQwxsfs02U1oE95kbSCvR23Jm78juAWPoo2+yZmoAel7c2SuFXI+OVUlRDqlJvSonKoxarT6odNnpcYEZ0Jk9TWnK6H4rM5Ikpyihk7Ihox8vovM3w/B4aI4cnqKvh4atRUrWUEo05R3hUAFpI2qwUqm81TKmD0lKEYr2OqO3UJDPCqGnNzboxlCe4ygZKTds2ARnNQI0gkbFuJM0hlpvqMAI61aR0mZRWlCKJSCv3bveSXhyMvXsuX2RRirsfbtL0bxkN+0zqbIq48DAtZRUBTYAkNqUiNa07nzCl19oKNWBTtGL1FtOkA/xiM7QixjKAqJL+uDLqY4+4H5ev3oTogX7kyLRNHJ6nlijpoopiRHaHb4drZ0/gLYvsQQ8WgrI7W9tDZ2eX1ZPUPjDC/K5ejOwSBkg1sRfoE1M6tA3iTDHeeF5YIO6PuJ6S/JrSg5p6PDO3SsTRF05+cc4cgZe/8TzRRCf3Ryteah3qmKR4T01vhn6BXloYTn56KlwnrbWLSOztt98K+6gBFRWLko9avda0rVc5qJ5V8BR5ND+Ga77I8+mhyDbTHjJ/0T17cyYje8MYjNrz0YlQFtT2re6RGVF3NO12mPRUpH7rGCw6xkMQm87iLd9xWeKUHrLWJjGFxCfko+8AHMc/P23s0p1tqG/w+buhomtyuggUPYDYnT5aCZQaZq8s0gcnTc2tRD+HD3SG1146jMQaJCStD9aDGIYPIXYcP3sLmv25MEgKfysMkgoa2g/s2h72d24Pj1DskMMokFAatYoorBInUJGLhtvKmWug5UJ7wYf0SqRAI4ZY+zxnBVCTcoqdsiIzzktVqSVmAd6/djlMUp9+BJO0hOtZimMg0BMbeR3ijjICkpqTyK8iuhYIOhUQk5a5MM0728L2tk40LUkdci1NUF3X00hBHjQkm2ibKho1v318PoB98uTJ8POf/3noQR9VjnFyYJK7YhYvZbTi7vQUYax/5u9wfu9GI2e13WTwbF/LEGQe+IpfHwOxpGKfj7B+B3ZUNCI6KlvaG4DHP3kziPk6d9pt+nKRUn8PU3Q2EEuPpJ8JLvzy+eflQcQ3VvTU4s2x4ZU54PVNkPAkRWE2dyneLAex6N1FD8UPzD/bC9D+BNvg2mTxM+21ubNIt8SN7qZMajp6u1321k8savvV8X6h3Ba336UJN8ZYcqUdJBSsqbEiRtiSURRpOmdxpHgEMhf7lPcnfbVVEwpd4feyCpqS62Gk0QdFYAGIDYe7Q5OAmK6XZhGhQg5oiuTmqS5oy3h89aWFYR/K3/tRbtgKmUR1OckwSYXajJgEV61jP+qn6ehEc2YzSwV9J6ruOxlFoQitilx/qsVoY4mUMsH5DVE7uoOav1Huo/pIPu7222JrITL6jNkXQUz1ogITBnbmoiIci8YEeAkM7eJ7WtnTVhEQDfz0zTnTD1ZKSlQjWzR7rJh6nqYHX+7pJbV4GRULSf8IOEOoKl0Pgz3nwhfHfo1KPCBGLaMCEGtBbqijo9P0E1WfFHHlNuoJ6un74Q9+FJ4hEhPAiq1WFedhuWG2NvdYLoopGoGEojD6+QYB0V//+lg4c/EaDklVeIUpA6+//BwKHJyzBp7KYcFgTaMa0YuE1icnTobL1MTk5Dz/9CF61F6jVtfKNdNUOa+leepOkQdGlrVkAxRtDzlpyfaNNQ77Y+nLJ0v4l+6/J645Zhlk69/TdXcGnLeyRDsQgcn2sr6pQ63CmvR/iOMoYWTVHo0OYnvFTF78MANBXSeOySvpADyPDQ6Ph8uwD+cBJ3PcWFP7kf9qhpIuRmnPHaS/JgAB1uskUY5S7aVKr63Mh327d4YXnjuAiglrBk9VMmYkU8P03Fo4z0DYc1eg2JP5kA2rofl41w6lIGG22qRmpaVx+EBZrTvT3KQOJnk4J3/xfiJSqIlfEakBmcrU6kMVE1RN5sR9cqRYvwUc19jAYOglAppFMLuIvSuKvVpTHlJDVtSlGXjq01MhxCJe1qyiwFLWaiWSaTtYe3WQTQjzbACugMwtmMaxRHMUTVbW7roG95YwTc37xPET4Ze/fJda3W2zI8naeZrbAUxfqSk5ZeFS2jm/Up6AE5l1ZLbO6P2bHvSVlX0bIunHZKe8T+zrQCwLGdbQGw3A5lRiPoUXi3Vx8WcDkERqcPSO5t88PS1F/7YtkwBEC1TpkWTUDY0S4MUTNlfe38t1JL1J099HLK0IYvG+2fnmbl66aErDbLhWtjH0NHtPS+v5I5bmsk3kz89DV/7fTwYxB/BkHDaCWFpVviCedCt1zaZFSadBWJRtDcdTSlEDAJ2kAoBpZIgWA9/qGRPTT4giAJPe2pzSEBqzQJ1knlST+mC2oriwVlIVHjKteQEQW6UXRtGYRHHtnmoDQBwRO762tCDsRsftcHcn1GK05TieBd5zWSQANcjalGb1gfkEWEVxOmsdkwBCoreSXWojOmkDCDXMT0oeZrwxsnN4mWMwonopiAvMHmGE/LrHKMAMXlyvZgC9N8wGZMpgWNOhajE+EVt0dhFJrO4T0+JJUNruRcwM6ABcl1ERGcYE4Cumdqcm6HJaEkoxDiKtSEvv1JlLFOt7cCqkKoLnXbYl9PdcCCfe/2sYZBMcKyAGJXpbs0Csg2isw4rkgzAwdV4i4nzrjTfDc8+/aCPnd9Ikq9phclxc0NvTer6BtTbV68TYjHVYpEPT4efv/m04D+FEhfhXX38pvP2d1wAxzpkRIlrvCzTc3scpOUkK7NPjpxAgHkRQti5865Xnw5tvvAKtHzYbxtP1RuWkSehMBldFMbT8UIy2Ph6+REO31SkjvMGeKNmXVxnX566SaraivBlpI9zzHeXCBIK5+rHe32vRa0SzS8tQ3qn3it1aVlbFa6jfkCUwhqU+nQ/O7k+j2wvElDWwKNC/pyBs9NPbOIU00RTyYKrvdrV3MganinWKSgyyU4UIW8+wriRiLBJDC5kCjREqhNSxrakKFq720CLakRq7UsY6Jn1L1L2k0S6qR3JrtMyKACCpzRdZzVbApHXH3+WSx4Z9PU/fkF9UnwAAIABJREFUBcpmGDjobHTuupDsTcYiEUdx/tS3cDhLULqplNQZ+/ABjcp3qGMuMnmgTHJtgLwmb0+Q/VDkp31ThFB1MddMs/CkiToDKauEdHhbxy7aJjRY18WIV1in+FzRQMlBiTAUDU2KdC1DYcE0EmsCsY+Ph7/85S8dxDLDO/VqSxsmG7ipHmbamLmPy7cRJfuX+2PmF0uFPykSo40l+2XpYFuPEUI318Q2M7g2sucSmspz9WK5bQDbdPkTMqctGgj/NEOzx75y7y1PxTyUBBvJoMsbjbTQ+AbWD6NBhxmg85xCHsRSgTHbaLkZaNLB5KPIfK4/f04xf8wDeU24WKOJmzoFZOnm2OfwoANV3nO0vzv8+f+sQJe9JF6k1pk/iVmZnilwkKqCNqjIEJNquqXLX6QNo9cTPaXWBJE9UqOiAEUgtkAKcIai8hTR0wj9YRMUuVfRTaxsbA2rGgjJvloRkEEIMCIBx2iN4poBhXpANc2X3ei/Hd4NiPH+apjVfCBR+ZXWtPEXEcQsChRbTRFPvBRKN4p6vBPW2C6YWorMpGChoZkSTVLK1Bqg6UG7DTV5AVZfnpqdQMfTLnb5FPFGCrdUSUwlgtVRIIV7NTPjqSoayzEV7SV5xyXpKtq6j2u2AIOh+pho9zZEEwArIyVUpF43ZlGpD+nL0+eZMDBs17qMtFx/z8Xw27/9JbbwIet4iZpfWWgGxNo5P0VjSiMN00+nqQRzOB4vvfRKePmV14zSvINrUUfdJpeqsYuVakG2u8yAW7pqvSIMDc+Fv/5PH4azF6/TqB7CazBI3/nu68wx06gOJIgwNpP0RF24cjd8fPzLcOPqnbBCkX4nskhvvPp8eOuNl5EGU8My6eXYH6roW+xLOQ1YS9LIanly1RRLB8ZURaLHp/WY7duyhtko6isHzRu4BVSxvmYEKjcFSRtTCdK5+XGiiz5AZorjIu3c3MU1rOImS48xvkIgZkaYq6Q1JRBT0g8P02FBzh+GlzrRLYx/DynpErFuuf+tTa3cC0g6gJJmnC1gzafIYDycowbM3mkhva35ZksLDA2thNwD2ixwTGQMYSpK4owWEQgbStNtkVI/j7ujqFRsdLzF/rXsi6IdpezMQJhGpYEY/yyw407er3YXrSSAvogcC0vTNuVAvZWVVdRhUQqZm5xHc3OA+jN9Z1ynoUHIXEyA0H6UILMc+2Kmkzcy062F8UeIVZEyfWiR2M6dnThGzZZil4PClubb2atGEZKN2miA4i3lb+aDQBRhsvlxIrG/evddShh3IjvRjZa120egymJEqocl4emshfuHfv/qxNRGZBtl/9hKSCB25sIX9oDYX254ncSRIjMLD81S+8Gn5+QjHcePZHjNQKQ8mllkeXn2Qt+MuocxTeHvpye4woZFOSnOtY/kkdTboAjQeNWKUjSTKGXp46XRceol8uhTf5l9zkaGUy7Cy6KPvUXMEae30yOKbuxWG+r4MfKrhHb9K1VpvI6QnA83hhZ/2PumRvF8yJ4McLqtQv30XvnQPP11808dl8BskQhohsLxOEZfm1HTY6fx2kQAsdDfojExFV19Qa9ZIjpbpK9khghqDDWKyblHYXZxzab0rpC+WRFtm14YpSq2Am6ewtJN0+RYxnPwfWh3R2itr2aExSzeM/PA9DlRJUQSRfZZ+rdNiPXUhV13I1Z42qWZES8dRCgiPWxH7LSamoUsk0WLRIqjeMm9SGuNDY+aiocVlc0z8qWUBTFvFJahlHKHkwFMV1HRGZ8lZp2zGJ2p6GtAP3V/0u958lIBBs0BkNQOdbsSY1TSMkCdowjPthAK9QSMxdt37tpgSaXwLp76JPzqP/zfYXl+jHek2ZbXNTS2WCpRIFbM+42ODAFi/Tgg0+Glb7wSXoUCXg1xpBH2mPrKlF5yePXo1Z1DHaJvYqWEpKwy+nA5/PbjM+Hz0xdhlM6FZ587apHYzm1Ei0VKT9HnB7Hh488uhOMnzhDRjpkBbUeJ/53vvR5eY4xOeYWs67Jdx0d8yPjEAqSIfog1Dyxt3NJUAxGh3iZXq0VC9cRE+Mp6X2aUc1tQx8m6UzQmM6f0fiQmWQuBRWWCHq0BPRd2JNdqcpp67PBNGHsTpP22UyNkyGZBI+9QxnupjiTEIh0u8pLWEC+1lNsWySw5aAhYFL3qvpxjBMnlazdNLWY7Qyl3d3RxHojlErGMcV2uk2K9Brt3Tek5UrsdKG20Ntfi8E3zvgs4JVqKXBvu7SxRzyrN7Wreb9vRbtMO/JTl4GoGm7IVPg7J9rplAuR467A88jRwS7VGS0s5gGwFBIs0z4xBnEswgdf4XZF1GU5eQOdx/RFEDNNUpGVmcRoCFbJXM+PmlMlBFDO4nNaYZtLWJbyGhD8OgdKMkKqYzFBSTF1OdovjsbjLzEz6/DzTcCN4eBZIzso4PWcfHfvIQGyAHrZsn5iRjXIgFlPe0Qbb1bGSwgYvPbNOnvz47wpiY0Sb9hn/EIjlF+aTQSwLBtmamAFUqjXYJjTU+goQU10i+lHy4pTGYEEa7OBVaQErjafNK5aQXzNRr5W3z0dEdqwJxLhH6dolwEymwU48pSnjk3IqyZ743xAwen7XE5368lqbs630TIscbXH6eWZvjUFSIprEa+Kb282UrkkuINBzzUXSmTtdNWsocnc/Hn/SatQbKGVo/SZ4J+PkyjXqQ3Ul6bR5OlEjWuQ1eqpvyWYREc3Blptiw08Res3AQprEU59ZVO1Mi15K8BUwn9CQAwRE2da03hrIHNsQtj26fy9UZJhdyBetaPor76s626pmmeHpWtcCEZmG/tkUWNVN5BzZvdRGKiLyoIFWCu4UvKUI0oIhKYIFqI2hOsYMoNwHHV36kIss2jRmxi9d9CKTgVA6x9iHLoHk90hMRUVjqolJ48/V7ZN2ooNYumPJedNl1yJItHNNgiYiIyxRf00Z9acyVBhKGFuzDnCOMKdpEFCS9NSlLz8Pv/jpv2P45aiDGASYephibYBYFyBWDuV5FGJBH71wkhl66aWXwxtvvEXNrYYeu0bTnBTJxUHapzGkIbBpppKlzaD3jyODdOpMT/jk5NnQPzgCZf5geOc79ES1IV4r5jzXYgQv/tgnZ8OJT8+E0UEMH++3t2tH+KPfezsc3AvhoUh9g4oe1jH8cww87YG4css0LBu4z+3Ue7o6Wxi5g1IHDeAivDgJwDZbbkmmdhPfgt6vJqavgHed36UUI8dJqUVNOSihCVnvtdXYUarPzuJ4PUCq6RaCtRPUoxpRjTlCE/JOS51aOpF0koz8vLQ8WYuKrisgJhXBMCQ04lvkI218gdhM+Oz0lwZmmopeTWptD0LMddRf8T7CXVimxwH/qxBsFEeJbNLe2hyeOohQcxnHOzdqFPta6ktlpDnV7DtBRCIt0L3ojipydnsmu8Y6UYaD88SNs/M34lpycuWAWy1WeaME4tpf2gTSR9VAGCJnVF5WVqSas269lEVEVwZi6JZ62KcJ7dOAFvJUPE9KNLoDS9RoSygDlFXU8W9qYxC1oNLyLYaP6tjsJ+7ZxjJJcsAddKOLnjExbnt0r8eI6o59eCz89bu/tEns2dapBGLZACdrA/9/B2IbDKqMb1rKEQhSZGUOk3kiXAdLIck98t83Gm2/Zq5Ubn6UEQ80O0F06kJjx6nqqUVA+K45RRgmsY+UOFBorddYg6s2e4rwtI71vgYIaaOZi2aGzQ1g3IYZELOocwOoOBA6d8ZOxt4vgZgNCrXrYMGDAar9F/HJz817vcwmJoC0GkPWcNoR2XdiCeU/N7OuMr8mvcb0kF5tozaoSUnzbhwDOQkdV30xEzQ1z2gGWQIyohyNl1faTtOfZ0jVTc8CgDAc5/heYFMs0Ny7oLQSTsRaUD8Xm4mITJFZNYZAckp7uruQWiohEuO9lb4U8KgGpuMQM9HG2gOaAlGbcRYjnghiKpZXYWAUgYmlWM23RpLUNmjwJkaLdbAE+0o1sXu3b5k+pGSfbHy7zFisqzgzVGQhdwgEuF7XcqORWIoFWHYb2ZJAzO5fvPI5Bmi6efqD1paWH/dQ0RvNpAIyYyyirSjV9mJqF1p5Gq8yAjvz5pWL4d2f/V8OYhjnYqKZOsgrbaR51KskEeRx+oY0SkeNt88+80J4550fWmO4CC+VRGI6Rh3YMiQDrb5igFjHIGMpIDMQw1hhn8NFFNWPf3Im3OrtCwdR/vjh229S+9FARi1IABbywrFPzzHk81yYGJ0MZbzPi88dDv/0R98OzQ0VGEzVY5yGcb9vjMjuFAA7Ygr/29HG3AWA7UFHsIUaUTlATjxuAJ9LJ8bLlWfq6s4kEJNkmKLzRdirKEhwL+XMVBIZ1XHfy+kjNJV7IkHVwqZm+iBdaFzILNF+Y9jRchjQJz22Rq+T1gxtAKNjD2DmjgHSpURV2wAoZqFtLec9ADIjn+ueUxPCObvXT8M8j4oVWI5Rr5IEFWlwlnbouTccPj17OfRK7BgQWWTPNNVVhW+99ExoqScTwVBT/o/1TYpdUSr7RIuhSOuflotCoiC3DIo4SceKQKWpzJoGTY3Y9ne0JZ6VkuOkKeT0Fkoo2VoHvL5bqBoT0dgqILaEMocGaZdxbYqJoNZIJz5C61HTBNZX6RHjexUwUxVbTo7Wts5ZclsFdh3KUReh/kUKVm+0Tl07Od85WyFTmFvvHj05iG2OjCRjxiDXEYHYb8NfUxOTVmqKxGTXkon1TJ2/VxbksjWxzZbsqyK03zUSeyydePbiKTejubAgpVU2GnszzP5Et/B2u2IVR+FyBDcDBF0UgZiMfAxvPJ2kl/trZYxFSJCo7dSkGmyhaPMEaXmpWLuGF7GAl7HEtwqVmk1VzHsU4ZUVaRKqvZ08Bi0m5XhdP86yFJaijJ9jP3xApH+uH7NTc/U0RYPxr4Z9foP85elYY7owqhH4Kfn7ef44Xo8siNlbeSjvjplHnfmvvFalXaWUThR4xup5/tkOdHb8ep/kSGjx2E1RflqRrAZO6poumuqCRrVIGmqaNKMAbolrrIKwZoVZfYx05BRMnwUet9dJFQQAEz15kTlK1MSd/UWacZ2NWEmjZiP1A42TaIKIIOOmsMtqYRzHqsZHqElW5A4Bjon5+r2w2pqvDP4JzZ86k/rH1PwpgGjahoYgxlPyN0rXSg9yHAZmH5GYlPN17BrVYtdR9zeqTed0L239ei+YUe9ZPw5iisSgrysyi4M0jXQTiT9JvcXvS7zGcRK0q4DEXjQp4wvIJE2FMdOcMaV+1DDbh8rCiQ/fD7/483+PqoLmRqGiTqpKfXFKJ3bv6japKYnrKhJ7gKL9YaYh//7v/zPSQRh2JkaXka7SWtHYkxnSqdKbrCV1W0JbwxaK//L05QJJyHZucSt9X33hxOdnkTS6HTrbO8IP3/lO2N0NVb+UxnjuyfDYdPjtCRqw+VYvXw1My++8+VL43lsvUddUtMq1ZF0ucs/PnEf38fMLXGMJFzMqpK0Fyj4sUtKJmo1WoNSaUuOWComLPJI+/Fakfk5RsFM6kRQ19ZvJqVHWF5E0TxSoNNLDVEEka8w/jmGeGuLIw5sA2T3urDQndwKch6hLtfBOpLN5zuLiFG0NyJKNDeP8oBbf2kW/YSPHROQhMjoG27xhPl1DMadnafpnDZqKBtqFBbInEFWmacq/cO1OuDUwAlV+CiX7GUtdt7bUh5ee3hdaG2leBxPnJnFEEHsugH0rSaYGpqCrVSOVFQQisl1raBuuA3hriAfbvHTWf1643G2qtxlIAg0ljELARtGREV7kGGj/ahoCe5O+MQVQyniIrKHpEcuk+TUaZ8uqmtLVVyaSE6AqToClCEX0EWlGzffUVBnGSSOMRWESHtZ6SibJnGzLiOR7LTfwHTIIYsxr/icn+NgHH4Z3/+IXiI4PuKPuGJ3fLnqqSfc5HqSvfwjEnljWyb5HjhiiD9xYExtDpch2a57YcSr/wdEQZCzthl+9tutGM//lNQYzDPGnXZxM9JUupUUl8mL4szrWJaHUB118Ag065d1L+VZtboknLpPvvrleHwa2CsAYtgiLq47aRj1zneQllRPuS8y0BGNhP+WdsIClWq30jhcvtUjsZGMhUzeAG0nYrvx5jvGYu/IysJEjacDkdROvBfhxGzMuc/q59xb4ZK8W5+paZQ5iOY8nrgCff5ZBPX73RKpwKeaY459T0K/P1Th5/3Kqv72H8vIGZK64oN+liachh0oxTkyOm3bfQySiZtm0EgcW4CjdOIvRXGBzrxCFLfLvFai9BmIwsSSrxMMcD6RxLqnSnBqOqQnHO4ge2lt32L8VgZn54tqvitih5wrE+N4aFR6UadcMI1NBIKdYise5jbpYDdGdFDwqSVnVA5BKrSntJA94ksiln/UxxAZa1pgWPN6UopWHbhGxbSq5FJ7izTljqvGq54tIUt8ifdjATH7GAM4cKbufuSvq19WYdYr25EjrM+IkaYGYIicNVBT4VCBLVUqacAVH7Fd/+fPwb//1H9sQQxE7RJ3WuWkopkSAq6inaV7XANHl0NAogLMv/OEf/JdEn/WhBhAr4e/T9P31UGd7CINuG7WhfRBf6qsAY7xvXVS1ISgPMbdcEHpuDgBiX9r04JZt28OPf/h22Luvk1Qnk5hxWG7f6Q8fE6mdPXeN+7xGbag+/Oh73wyvvHgEbUCtE+osnOqt+0MGhsODpPJqSH/S+LsbqnnnjnqAVCN9YubD9lKsq5hTmFLjciR1H7RPtDblqtCbKDX2adYbkc0C9RzVGaWn2VDdjMJIvdUrlW6cnhsOg6NXcaAGTFezqX43BJUD7OtmS8Wtrs3SuDxIHXDQ1Nrr65tQcN9JxNLAZ5Haw2iLSed3jggeGzADJV77uJToqYzITQaf3ILNGbt0/XYY4vouAWzzqG8oA1RXw1w12Jq1TORuqCqksRh2I2n5LaS1mxggu6O1jVS3yhtaZ9KjFHkGh3Blmus4zecDQOxZEx63iDXSUXL2VLVaOVKsQ4vGWJNystS2peZnAGyFb9P+lA0EfNcgnzzi+GzN8/7rkD8sTWtpSy16j8KUSoVebCBWUAjxBEBbBzS9VhhTl/HqyC4kG6OHUkLRl3+GAagsEp8xQ+32g9+8H37+5z8LI4iN2/2PDnvW1OWHYGYMY4admH2u3SfLjGVtnz+W/ma/5F6v9NtmEGM/6OwSiJ2F2LEx1bbxzTccrIHY5q8IYjyc0mz2ATHySpR8f5UfvAznlauX0d2DJg6AlWBYKqS5h7erGUWzeBcMiQhX1prDnVVqBQIpvBdNOlUneyW9SuXUHMqhe9eT1qrTmAhATcy56jIeJ/0jVpWqOco7q39K0KSpqfKitrAxBZYuAmwIlSlaC33sDAx47JjtAgulPHpyhk80mHrMqKebvvQ2+gylt8wa6n0sH2qvtQWVvZEJkPSExGPOgVhyHowv6AZbgJZAzyHMs3Z2g8ylMSCboVYm5XsxGceg5I9Rl1FktoiRUb1MWosiiEjsVUKiAjFFZaKPLwjUFFnxjnM090qXTZGfrtl2pKuOHnmaJk4kq3iCuo1sZpUkrhR5yTtTKjHS9L2orP/D/EH+UO+ZGkCrqQWVAmLFSOc0AGDNKCxUq1GUz1Xk0o8g6hCpjGWcnnVo/imCklyP0e4NvFKeP0/O8LvBljU1e9aVxIKVnpNElYDLHK6UVvQLnZwvnXFSm5BxsiuNsVC6TxRoZQaKATFNq5Zh1lp872//KvzL/+m/D/MzY9xXGmgBMclsGQuze7dNUB5jrfch1zU8PBa6OrvDHxiINYZaKN4VqDrc7BuAjHEaEJsD4HfSxPwCqhDN7ASMJIZTi1QqFvPoN95CQunjE6fDhUs3qPc0hB/88B1ThSghytL9vXjhSvjwt59QUxwyhlpH2/bwT3747XD0wC6iO20JJoYToX0Gy/L02Stc8xoAbGfYgfDs/n3tObq+Gm89Ze/JdV+m7iS6x+7r2lwI+6fWoQSn0fGbG2dtSUyYY4CYUUsqtrEOx6e03lJsj5iqPDbej2bndcoFQya63NJ8FMkmRqNsreMTSDeuirmIpibRkZyl+voWorUdGPt6Pou2BOpA7owKZHG8AJ5ZyEqKwMuomxVb24XvNz1tHP3IKdpLJMGkjIBqxSvLM9xfKPZMcy6nVrgM43aY+7QFh6wZ0o3uofoGbUVxjrp2y4DKyso4a2iWtCY2xtiyAhgne1igb9dDn+FyYbpKKovQfWzrqYiLq2u3StS3wrVQu4bWl/ebaU6mam6asSfGKBGY9pWg2ogjasdWLx1RWKGmj0MMIhJT1GefaSDm5iCVOdwMJcDfDGIZoHA/zkY8vQ+I/cXP/twG2CbWc9bSpZJRdgKz/f0/J4idufiFFx43IGMWyPKw5ZGYf21Wk9ArsiCWDLTlT3PI64ChNNZVOtHvUk+YZcPpsir/r5B9K4trltzu4HJJuLplW3hQJNZabJa0jaOaiMJpSpm8FzgWKnltOTWIGgCslompEs9sJBVTg4RBNY+rx6IUI2ZcO2nMqTkxbjxnRcowO/vNjjt6nV4+lSmM4bKKrEoRxlSULRL1pGnF5a+MG3p7Xizs2g53NpC/o1/fdJXNoNofojH9quRwKvhHAFVqQEY8qRjYudiq1f/xabG5WarW06QNVVuStNMY3+o3EyV/WSPoiXLUSK1v1c+k8qExDRo9sqKcP++3QNpMGolKR66QcmwixXLo0FFLP7kUkmj5gBnP1+WzxmddF0Vp1sTo52fpZg5YYKQZVgIxRWJFGAmRPLYBYvU0aopPPU0bwUCf15zmUF1fZ6OnNK4vV71f3JS5yDle2/h3GUuxFy0KMxkq141LDMUc/uXWtVlpYyf6e3u62RqoOUelJotLSHkqCiPVpLlp1Qi2fvzhr8Mf/8//Y5idGvFIjJcKxMS+3C0Qg32pOqVAbAjljs72XeEP/+i/gihQizwQYA6A3wLEjhE93XvArCtSbs88fSS8eHRP2A4dvoT3FPVdRKcVjFTv/WEiqDMoiJznXhWE11//Zvj2t99AGaXOFOgvX7gcjh07jqjyqGnl7duzK/zkx98L3Z3NJlqsO9JzezB8/OkXpPOUUtsWdm5v4riaQ1srfXEI29Jd5NMd4gJzhlta61wXMUb5u5pUkxthoKaoUdEKNa45SBsDQzdxmGZpEIZJR7qwmjFAW4lIFqXKPnqPBv4b3O5xGKrNoXXbs5Ax9vG5UpSZp542yPVC6oseMkUpArA6gLAYEFtbg3wkMkMEMUX+ArH5eSlgQMSxfjM5JAIOjlP7UUk8rpdEsadJJ85CgFonVVdezhoRUYOpBDL/yzhscv6qId40ECkXQ1m0phPLdGhen/q6pnhPJKNIVaotQ2zFNdXHjEnrzq/i2DWmHkiWSd9ignpPnqYtKIJlZ8TMiPaE1qgyHy4c4DUzisteNpGjKMdY42AAr3Uiui1kqgoKAK+A40fKUl19djciCzKZFVvVctoiounxjZHYPwLEorNi9i86zHn7FzfSf04QO3vptNdjHitwx4PJGWdFFp4TNfMRU4fxX/bDpwhr87t3pqcmMMvnQP3SKTUgY9pzo8dGEChdpF6eIlI1C8V1oX+xPNwsbAgjpYx/iAVRc6G1lCwFhCySxmMgrSMUVN86pVt0/fCmytZMX6wSS9JM3aJJgEYqsoEIrhaDI0HQcrwn9YPYeCTVdWyGlUBK56hFyOKPQJe7ErloyQ2oB2i2LdJTfPHE562TQjHw0k+7qYrEtOt9MyXQiryP3JVWUsKMgZ5htTL/3ZiZ/tEsWMDL8hFibqroj6HF2Phi1ev92HRuAqMxoppp0iiT/HwIJX8SQydKviSQ1iBnKGqzSEy1MX73ZmWp4PN6k67iJxtfoKfx53VKs7R3WeOypG9UEzPMEtCrx8xYiZ5+cF01HY5LSKXot9wEdNVETC8XKeNqakjNmnSM1JMi5WWObRgZqmF6q2YhCDxCfFiGJP+VB5oNLR659alrIcFTTyPaZGmidCfxOFiZlbYV6XfD/sUaVm1We0KgYatN11cgpiI9aaotAJn6caQ4Ukk24PPjH4R/87/+izAHiG0hEpO1k2ZeM2nX3Ux3bmxsNFB+wPloqOn27W3h9/7pH5FyrLNBnPWA3QSU6ZPnroZT53pQ21iBvbk9PPvU3vDc/i7GvYhqLlUHriXGSxMHTp29GN57/2OYeEuhq6s7vPnW6+EoQxdVP7xy6VL46KMTsMpGbcrx0acOht/78XeZQAwpRcxSnnPqzFXo6Fch7VURgdGAvhMl9zZqVuVKyQPErCNvgXZik9ZvMorGkFUGIkZp8lzS9dM93qJaD6nAmVnG7ABi89QKpd5fV9VM+m477MNKA7HRibt897BHlv4f1t4EWtezuu97zjyfc+d5vrrS1QwCmcHY2ICxjZnMaOMa23FK4rLqpnbarjZrpU5wDNjJWl1ZWXbaNJ5Sx8aUUSCEwGAzWRMSSAJNV9Kd5/HM8+nvt/fzfue7VyJt3Bz4dM495/ve93mfYf/38N97w37dBojdDsjt416qnFabP0Zy9/N4BwAarN8NgNiaNdtQeAUxhbbuRMfHmTV/CsE/N4ulj0WjFRaM4LC8m1y1rNQ/S4HgKzAZpyeodQkZZpT6oLMQlSYgj2yjYr+1PmVDuk+sQG+8ynPoUfZeS8sUGZinXijfgbzw7qwgUzL1AxgxtcSjoJKpu9VPMV+LzEueg8y9CxCLmoSRGBK5dUu6jTlDS+bAhQxSbqhh65aEfQjRqruHepCQODoEcWKDK7IZCcFk1ZVQvXLN6rcUG42ynCKq2s95nNpddt6KcbVbYulOlOWcZ/qqeFrbiWx+/MEkDbdMgsiLuiYbgPnPcSc+8hhV7EPorgb8rh5TRS1v2mTjV3EbwsD/VYEQ1lgELSvYVWGR5I4UsOlGy1wr87kuYR1ANjp/AAAgAElEQVQcIWfDnlLniIFcsR7fUl85vzRWTvZuKJfNdQjKqBpGvQIXSGIGrqmg3xsbM29EAWeehKsAQPH2QT43xOdZbmjh9AqijcEaW8rT4mAdlbxHwnqjKC6/MwO/ly6t+vutRqEDIa00ZySTNle/RJLc2O1VCxpgipHGSqZPt9UbLaYiy/FE3kzEZVa3neSMrAhdhWoVEnEfPxv/S/98lucxlO7zJgU6QLh2THWAgZ/WJcTymiIR1IKkF2QuGiuzKzRU9jkYXSZJL1C1QFp8WGeRqIz2CHjN4SIUuEyitTKHQkCXhiWZtu/cXdZx6Ltl64Vgy7MTrMTIL8vNGmDGNcISC1DD3UvsS8aalQes+ybNfD0V3TfgquyzJhz3vUhswhyV8QvniRHoWlHL1y2dMcWcw3oPfxP/EIdisoLgIYhFx2etsKCxJyj5hiAIOab4Vx5uLWitt4ac1Kx9FCLmfzJm6aKJW5HEVAguQxRlve/rXyl/+Af/G/OZFHvXNEEMYMASs/HlJK00rAl5jATWtes3lre+9WdpNrktWr+swwJd6Roqz1JlXWr8E0/TRBHW5k3X7y533no9JY42ZKV6xwcoXaZw7UOPPFbu/uJfk7ROpQto2VbFf+MbfyLidI9+97vlq1/5KvHEs/x7oLz6lS8jbgYzcS0xTOIvz9ID7r5vfw8wvIJCsoU0gJ28tpTtGyTW0CkYF2Yk6EqSafZVjTE7VwFr+pGjl1kqgKkIG09xL7pfzFskBniGck3Evro5kCPDa4lpwy4c2YDSNMP9iVFdfCqqpKynt92mDbeg2OyOdZvDetOKu3DxVOivI4D9eqyw4RGqsiMbVkj87kBwZ3pKxuzMc1xatDqLdTDZH4DLMq+WKmi8nQLXJufrSl9i3+NtJm+uG5c7RKhTp7FEt7NemwNQdAVGXdW4Rp4nY2ILC1S9ISF6mULAJi2vUDbLnLe0bxJQQ5cMpT7LmVnjMNyNWof+XaCraUUBYHqteD+zGexgK9TbPsn8Rz0DpqasCFxhcVlxBUaiLsUAL6wzGYkhZxuPT8qV9q+GW5ZM15ba9gIQE1xlNn/53i+WP/+zP48GvFeD2NVxqqsxIzH3B339FwexB78DOzE0gtBBX+RrdbCxmFGupBlkCqlQVv1SIAQ4KQyyBFC7xaaQixYc5lMAFE3S8KIbCjfAWWI2p2ntffjsRDkx2VmOwcKatAmhwUt0QofIlgx3kFbIBAU0F0Pb0gdMBGwJfzCB3E4srWXyKbrYMBED4W/WLTNIbUxMC2uIDTKKa2iY8YzhyhqOeFpH2Qn9eBQ/ZT/a1QhCzwKe2RRUzcl7eVh92Ao0jaZUNdXcxClgYwNHnyjfnT77qHSiEKiuv8Air5nTlya+BI2m7FBNHM2YhF16GU9YzpXYEJsxAT03rGuSeTqNMiENWKquFe91CY7jQrHixxUAzVwx+01ZKWMJbVf/vAmgVtrWEgvfvLR5QUgqvVYZuWCRNI0wWAPbbNPW7bhcOPQRiE9oCcaSbib3QyV3VLRpaWCSLWx9Yn05qcu6Fdch9Ddt3BT5MivEzgwun8J6uUD81HJNkZMTCdS5L5v9FfTemseXe7IqCFFHkfXXJe1aSghhzlxX/xflgtp2vQrEovurgliSeth9Jt1W92gk4JLv1AnwDlBeyt5h377vG+WP/92/QZMn/lNBTHei4LVv/75ofDk7N4VVcgqa/bFo1/Hmt7yt7Nmzj0acsPYQnF3EcCZm6cb79Inyjfu/g/C+AslhmFqVW8vtN+NWJEfPWKLW4SSV6R957Pvli1/+Gq5FY049UO1vLm95889EtZGvwCq7n+KtKiRbYH6+8Q2vxeX4cpS1EgLp/vseIq52BoUPwhRW9S6svuvICdtMb7QBWstArworQeCOvdymjLSs3lhjs62sFIMnJVq2UE2f+o5uyuUVmZYSWZ4GdI8xruWo1rJ2eDPlxzYDJqRRnKNh5IWn0VFlc+4smzfcCsFkjycExiJ5daeexpV4KYB58ya6Lo9tQfkZ5VxDDunAGrG7dLw7q1EESxYQE0hNMDc2Wc2nUH5M05FYpLcgrAq8D50ynmFhLvKz7kU9QiNWokc2hLEpaQOlOKKvcdh0s9NFHdak1PouLDDp78bwdCCmJ6d6ImLe3DpZ9UYJ5vmP7EsU5eAYMtaI0fNe7+KMLhrXkqTBPtPyMk6WOWBaX+bPmQhueoGxfWO2gpjXcTOvunxfAGJVzuS9XhzEGgAyV/NeQMyY2Hlc4P85INbExNrDVNdaXv/FLLE//ubjVSt9IXQmnqdZHHaULqMQsqGOrApNbSEWrTsKhIZ4D/sgflKw8dEFtXEWKDP3M1Cc7efDWR1175YMwBIXm0V4TUr1hj7VAYutw0ZtuJu8js0dpT1bJ23Of/sZ3XP4ne2422GDRBeIDemkL0VehhaLz4AmS5BUN0knYKAc7EZAD+K66QVEJdESF5e4GkU9e6OYLIyhEIpNqRsfq32ukjvYCNQmoTl88QrNqKBeezsFeqXlYM21qOpY3YuBPXVKo3yPV7X2oK4L/qsvfU7f+oKArRVX2ZIBkLkhV0cS4d+6me2zlcIorDaTkKOShgdPIeT8OxIvlFpkuo3qM1YL2mWKw+j61kvH/LGeUaKJj4dnLj6WkBvA4lpoHboorpXPFgfN6+WYcw8ku9G2EtLhjUHJMPN+c1iFtlYXWLxWxmby5aRlJfqqWVZroDpWA+Ri9QVTLa7w6KpRGz9MWkg8ej3cXQB+F/GQDjwC7mUM89z/Ukwdu8Ds/mMzLjCXgnQ/1vxD3/p6+dN///vQs08zdgWjLm1KApHwvHvPniAHaOmeoCL50aPHEZoD5Sd/8k3lpltuiyK+GwGRLlxs2v8YWeXBR58qf/21+3EBXwLIBsudd9xeXnLr7VgrEBqcK+bm+08+U+750t+Upw8djjNw3f7ry+tf9zqs7Avly1+6l3p3z+Na7y+vePkd5ad+8g24C2H0QRR4lkoo37rv28SblmCEbgxa9+hQT7mequwHdm2EqIJbjHPinndynL/Kf811a1w95llRKurKldO8zkUPua0QUgZ71zCvWgjkH86cwRp8Cnbhc6wtc2LqAJbUOlzGs3MT5diJJyjEezKIN6Oj24jL3U7sbGfUCLx46QyfO46yNMHnjC+atEwH6g6T8CEyRGkqz0IuktvS+obz1OJyX1eecXjhwqoS4NiT1gxRKVFxd+cLrt0wNkO6KTOQP1GL0xhanEVBrJ7/2NICFEoflqTPaOkoKfdJ7qgH2fG4Z4U1vlu9RstT5boDZqPWehfXCAqGHwkQU1YSiQSMlsiRK8S6FnEXLmpprfRHWSldhumZQplROVcRxJTs1fLkmdMzlNyBVGivluurllhVfOMANO+pimH95zgu/HvvIXXkL/+STu9Ywz6dcrxVjSPf+GJgdK0l1jASr37vC625F7XSKkM8pQZKGLmtcWwbduJH7qOhW/tzNgJGUdZIK37Oyu3p221YSZncptVQzeKwSurG540h0/inhnZktPvXGHfSlhuqg4xEVLiypAWVmBbashRpK1N3Yil1ElhdqpUyQsgGC0hBVhcBMEqNOr+nH7/ZmHWy/WsIv3xfFPJEUx0hpjBEH61eLYZwdzmGtHYCoMwb8r3xv3z+1ThVSu5o5+ETO+HhdkqNK97HRlvhtchB1YKMPkkKVy4Wca1m5NVVthhjUFCm0NQCMjallZPyQ4HaLGl+j9y2+quY1/h3A2stmA2BFI7j6nYL11rE3WKwdW7qJoi5bPLcUm/L/+S3AEZBQcuawSUppqoLHmgPMkO1btuCbp0GcNOUrV+tm+bcCawB5qH3JsgJIPy86PewwtPtYi24Ja5rDGEZINW1HAvVIG69g0pLA/RxrgUBbhuVUWIPpVLVhyzsBbyGySEageHWG0ufc9iAukN3DTKhurokEeb3ff3LgNi/LbPjZ4PpJoj1Q8kPENu9C6r9blepHKMI8GHahbi3f+qn3lRe+jKsIyrYbyIm1kGsbQkhtYjG/dzRs+XuL32NlitHgkyznZy6m0lq3menaCqTj1BW6BD1AT9z1+dp73Kc8XVR+WRnuf3226Mw9BNPwv4lR9BUlNe99kfLD7/6Tggzw7j1xqnO8Sjs4GcAL3KgNpK8DX188/rBcsNeyi9toBIGsShBrFmmpkKMVkaIZZ7fOV0ClI+ffJa8t2d4NIseD9CdYBPM1X1YfDIQ7ZdFWsHJ72NV2v0Y+4FzbiPQtZB3JqlVePTEM+S9kZaAgjIysoU44M0A3M4gIl28cIbY7TnSPSgFNWhllxuwxAAxXGkdHaN8l8nnZjQZPEvETeNtOHvmEpa7RKBVQa6s6iYeGida8AIs+pE7a4hpriXZeYSuA1r3oVjqkrQKSOzXrMpfPaoJEO7K8Ew4RyYeZzfDKK7B30wl8cxGJ4+6zyRRabF2EidcXr7MPr/Cz5BCAD+tMh9EkJrHolpYxuW7QhilrIEFSexwkbqWC8pC26noJci8S59FBXItBKkRPBcD1nkMOZ3epsxfbaRCnsv2rzgT7v0azmj+FgnsvNX4+T333FM+ScUO3eA/CMSuaoJcL3J1JZdVsLuaQHgNiDlfHsk24daqxViVaS9/AaJayKAGxH7vfruStn1VKyMe8CqLIyctbpF3CrdXEhkyWz8M4UpDV7sP0Ip5rJqBsZD4fAqnlKP8pPVEcH+Z5NkMpOdXuAcUL2hRncQddF5r2fmppLW3SfIAFr/UmNoM5bY1bGyTmIAQXBx9hNbI+GIZ4nsPmz4rJOT9WxT4cCEKqpXUHdPgRq4DjecQvPy9FH7FmxpWAuoy1kq6p3g+tfgop8Uf9HMHcjRziMVhlQCfWxDjTVnwgpHzQ9JYk6XUAF8+sYclD1rz1YxtNZessU1SOauPkHOZ8Juzd9U+z90cguJFvhLQQwFtMdiacQlcTa+uLD7KDqkgdvU9rkbj1YoQCTBxUNUww72aNem06gT/BQ7zAsywJZ5dBWdRZUHQvQokE7RynlKp8L9a8EtagnH7TL/oI7m0Dy1vmDJXQ2jOhlYzLaJNGFSQjvJVsR9Ql6D+/y0xsT/7wz8gxwhLrHDIEG4NiO2kCPBe3IZaG6eoCfnc80cijeHNb34rcaw7cRF2YKmZi6S3QUHWXc6jWH3/0HHymg6XJwCySeKW0vn37t1HasNLo+HmcSrTf1YQO3I8xtFFHpK9rPrwZuh2nYGoYCfg6/bvJXn5uvhu3caHHnkYa20cMNxAjKqP2HB3ufng9rJn21rIUBKaZnnZXiTnqsV4DYtDF7Nn3dqd4zAcHycN4gnuPc/4BnB5bqf81Y3kdlI9hPHMzF7GHfxUuYAl1kWFjn7SEex6vY544cQ0pcXOMBckDLvSg4PEWLcdBMR2RGrI6bOnYAjKAOyCALOtbN56PXlwkH4Q8p3Q6yPnivUXxJpK9jaKfJIE8CfJB5ujar2uQUVGxJkjNi3SEPtGPg1JNMEK3rFjG8rB7piL9CCp5Oi2TeWlnT6eCnzmUYWFFkqr5PpO8vco58Y95zmvcx5cvTfenO03jXUPxxcLkO7qPdN8n2R/jZc+mJHwNOOcCWDTWFxzi1hfcAKWVtagwIwAYn0Qq4IbGdc0Ppf+CO9qb7NektlHyHMbpGktdS55vs4oabXqm8kT//8NxILMw7gtlvCFL3yhfOoTn/w7gVi7VZXGQSOjG2GyCmIN3rQDWLvVVtXs+OClqWuSnf/lNSDWujFvfiHCtoGYRz8qSCut0gxfIY6SMkIgaPzo/Kg2G0CWwiBJGSkBQws2ARUQ67ABY4BUFai+N7RmNg1/68AaW6xsMu/ZGUjQvHkVxJoeR7FkVwFNWkx+BdCh4XbBUhqmodaQABagszpdaQ0G4qd1VYGsDn313vFTdbuahxYAnVacoLVoPx+eMVqagGXh4gwhL3jp1swFplUy8+GBTGruEi5PWbYRB6xWQwNA7Ruymct0QlYXWU5vCKBGc2zfyI2mFFu7DVXaASY2VLgBr3nUmL+268f6NmuWEyxgRW4M3wPQFAzVgFy9Rxs41KVKplm9OJ8ykN7DxboCxNIK80evvYgfRtBfQpBppS2iKJiXF1pzRd7EnNXDm0c5wavxuEQGD3HAXqzxIQqoDjHp3eyvIJe+AMRyMoLwUEGsAxB78BtfLX/2x/8WFuUJ5maW6y/gXOgP958AZeyrD5bbGcodPUt351lIBa9//RtoWf9DQbXei7U2SHxtGW16gQD9DEJrinyw7wFkXyYZ+RjtRfzbMPlcO6hYcfONt0Jfn6Jc1NejY7F1IlUOTZcZxPUuS27ZcaBY9kFaMp1hI6C1BFnmLCSZXmLHG2FMDtILbcemgfKSW3aRwE4SN0DTbawGEGymLveIAidBLANF/jyDZflsOfTUI4DOKcB4mfYfO8r+3TdzLxKviY9N4248S8PQc+ef5TNzJLJ3YIWRloDlM05i+AXyv+ZNjOf6g4MSYfZgFW3ietMwOc+S2gE4Dm8sW7ZdVwZHdzAmCA0r0uq1nFjr7ogguSJco5s8sEmahT5M/hwV/unQ0M9zWjNTQk9mY5g6QIiAtetlL6lAWE3lACB/803cgwTvELgBYupR2U6oESSxP2UBqwCpcLrX2f/jMHfPUK9yGmV4Uf9l9Leraj/7yHhblI1iTTohzhDRB3BgXHZM8BLgqJADx3oaN+Lc0hBK7AjTTFFfLLEFXYm1UW3GsiSSxImKlySRPvb9RpSDTbQNgiqQfADlWd36edJWz0FY13FGWdur++tElUfDKGeplHP33XeXT3/yUxTkJiYWVuoL3YkvwImq4LeDUEPuukrRbgnnHEuKuHaFsU3uhNGR4788dY078f8XiEXMQimVSa1ZiiUFvvdrJq1xOaVip2So7q1w8+S/2W0BUlpdzVdYMaEVcS079EK+WML14ZZK5bh9hVYFaVTqCGGVX42ATQZVYH4wg7TCOpmQAQgK/fgCFFrSXps29pkMq2afuWTpJlwdX+qpzeSmO201FohmxcGZpQrBAqSFBWN+VQhHsiLvzOdgw/CAWTLL7Pws1aRP37hHVgtM6zdUiHqA2pY3n9FJbsA2xlWdXSGI63N78Or4GxALp1gD9G1T6jUD8AO4r2Wuau3mKxQUxxtjTNaoX/Gs8by6/Jxxnz9FQaNI5DtXb56/bxAz1zDXJKnesR/i4AmsXrtapsEeswo/0UzjZtXKDcCrc94+X6FgsN7BvmbAPVhdvdSR7CM2OkSPteiQ4C3CEG0EWJs25LjcF4JYKCG0ZvnmX5f/64/+ABCjILDV2RH0PexZGYo7tlMBAwtqlJ/PwH57ngRuS3396I+8NgoBW3Fm57YtZYQSXD7HMu5ES33NkD7y6DPHy1cfeJSaf6fQ8G09AmGB4sxWVDdf75lnj+ByI9YS+fYUBID4McBZMuF4OVyCWJgogJKoZiJZXYdAd/Rx2wChZHhoiY7G28ptN24nt5IivYBeV9DDFZAupCuSSqphg6CTh6eDfUoB4VksreNHnoBx+SSVYU4GE3LXtv3Ui7y5jCFQF8inOnsOGv3Zw4ydwsj4aNdAhOnBzJ2gFYppHbq0XLJuSCZr1m6lFNlGLMY5qPUkE8PA277jAFU69vJ4Y+wxCA0I9ZVlY0LqgIwnhLl7dIB0g5ny+Xu+XO7FFTuph4VcMQHb1IperEA7E9gnbBBXb781MYmHeRL3Ux3lx177SlyLKgDu+4xRpY/JU5jrbyw9ul+717WeGMQUcuQsgcyLxBjn2OSLljsznUMwY+9ap3Qe16slppxQ/AdYYijPPZS16h0vQ+TDKaQWIMTMQJVf4Bl9Tov6WitziTqKy/xNAkfkY1reymeOecuqkVaPXIf83EBprwHzIvmb9S5TaasA8SIgFl0G2gVAPXPKDBWuu+66q3z+rs9FnDUMlQCxzP1svl4QE/M90cy2sWlWSWjBAXBWw90KGLeuo3BYla3t5zV/XpUTVyCn+dVyJ74YiDVY+MKAXQ7A32fgPgPv0NeCMZb1+zImlF/VruHhK3UghH5jpbk9EmF4P9piJ4nKSwFi+fkQWjxYCEELsQIIq0CXcaN8mFylVRfa6gPXq8e43azdLJj+4hU0vA6ssD7M/16EWa+aN/Oe3sS0BhKMsy5GRK6qhZmzkF85Wt+Xz5VBZjQvPjDDeKfITZvXvaNw8nlirXwgXWP5nHFf78fm7LAQss33IgVHURH6T/wvn6/G0NqAxz80yduN5pWWYEPMqmBTgTjmtioBARLtwNy2j1q3uBbEPDzMd6gTrrcbUnDJtKH4SuDSlZpWWRRwrvN2FSuqzqPfrga3/EPcJ/ZPZtal6zRdu8nsMh0i4yFqwEvsk2Vp9Fb65rWIJbxg2QnXqQ4uAIo57oAA0IkU6sI9McB+oIg5Lh6v7ftrQsULQCzH1Q5iKh8PfvMr5T/+8R+UiUvEu6RaC7yw20YBpm20jNcNaFX7c5Seep4K6uZJvvrVP1xe97rXh8DZTNUOy1SlqzTZjzOw7J48eq7c//gzUbj2woSlwayMIuPSdhzLUSJsxvJJ1pCShGSgX3KMc46FaMfgYGTGLjVOQn4lILeZ5OoxSriNDi8xjgPl4HUUIeYg9LEHTd6PPeH5luTQeFoErigWYBcJNH17h+E6nbxyklzPp8rhY0/AMp6B6TtC09P9uAaprEG4+zIu1rPUPrQgcA9MGYtfdLHp52E0hkJpuMAjxHOPAmB9fWuIidHB+MIsgLYNBYBaiv00fey0IoUAJltZEW1uVuZdyffrLENYd4vlU3d9qXycpqHjVxijxXG10HM3Rs3GPsqQDXA2wbBIVLby/w/90EvKO3/2zXTjpsivDUHdX3oSLAsFeePFQMzEY12I522HRHXhaTb7HJvYOL5NWWUcLmDhTwLWM7P0xePQ2anBOs92ae5n7EO9WKcqBoxuEZDSCRh5ZRJPKgM35CxghhNUTne4FkPkcH3nze0tw8DuOusiXQiih3vc9a6SajWY0JyrxIzq4EiZHKZQyl3DNdYs/buAWOAD3owoo2VDWh/Ys1vPX3yP8ScgLgDy0XCzuurbREIbdK3+1vJs9TznFX/v/lPtn0mkrUKtBWLxu/hYaKj+PnQBAUYlzSrpAFm6aKrw970p1/PwhJjJw5SAawwnATFEE/EwXYrL7qwKDR7u0JNC5pufw+fZBB26BxRYwRiL6akg1ixVEzeqC1W3oGa3VcXUNJcQXJ0A2CDCrJe36z6KxYux+ZxpYSkwkwyhNpF/a/U881+NpGfYxmnSlUUIl3M2STmRaQ6LaQCNgPb9aYklWy7TG/KJA+a0aomXWL4pQmE+fwWWcKnFKH3uupFjXdLdKJssQDWAMtcqrJiwluo98mN5Tw+bv2+LQ16zGXLV21y8dffk/Zz3oJ3n/ghZ5wbmFZaYoiMsMRURoyhpfbZALOau7oc28GwfQ8Qtub4xqwDelkDOmGO/HW7tYcZ7vMdi1EnS1ePPkN37ADGEeq5T7pMAGNIEeigI2U9ibJetQhDeuplidsPibqAdIRmjzq8sqpqFqqO+ovRmNMoHv/FX5c//5PepigKIkZTsrdT6zYOzWv9e2oGYe2Tpr8OHj2LBzJVX/fAPAyCvxrVVYPWtD8KDe9xEduOns4DYGYDr6ePnypOHz5TnT12hHxZlwmCo2jJnQRYvitg0z7EgIHMmejk/toHpx/py2XosYOzzuO4oSOZGGfe1vYo1FNeOLZdXvmp/ufH6jVH8Nqyw2FIWYZbpx7yoyPHLzKNMASdwC2SdnRbunoJIcYTcs0dpyki1c65hJZNtWJdbKOo8M4dL8eyxYGcKEKa6mFah5ybKwClAVS5l2EE26egcoqqPzZb7SLfYDaHjIH9fw8tq7WZvanfIWqWqxtTl6KHXS+3ANWPbEfA95a4vfK184lNfpl6o17aWYJUDsUmNF/ELk/EtrIulqJvzR3/0zvKBv//+sh9ySzcWZnf1CGmFkR3ZrD7PnpaY67vEWC5jFZwlTWWKsznNdaOBbDQ3i2ACbmNbyNDjj/qRKu2mkWgZawkOIRv6PLPRL89bIET8v3PEHuogB63gfvTLXmH2VwP2AEp51C6EFTuyP5uKRz9nZB1FHoYsHhASRnmgPA6JlrKmyvYqOFsglkzMPBsJYstRL1Er7HNhiZ2PvwVZJdiJNb7omWg01zpL0c1ddy0WsD9b9UdQa8UWq4Kt8hKl4PSeWMoLRbLCQeu8pexrj5QhV6+Nif3uAydfZBAKwnyoELoVxNK9pHbSJORqFurvtRKzDMVwIle3W2Uy6nbxoSJvKScyvqqG60M60VpgAWTWTzSXrIJBagsp6NToJUNEWw3JElo3ldedVmpdJF1yjjnG25JbwaDrtqItTKFOSrQr/PrBjOSZKSQrOSMEVYXyEGjmiMWjx/WCmh3BsgSEnGQ2MOOaxyE9z/6a4/sc0qkhG7T8z85nFdwxn272Bsz8txoJILYsJVcXbYCdd6jkhprGUNF2FbjcfHX8XiZcm4KUArsyla6Kg/meADKDz21g3No+7oF8ukwMzq9cr4Ce/IW7rmFiaZWp2PArtdGooVhBzLVarMSMplJAxEarazWrvLTdvPWjzxWzEIcy1yqdR1pgPbZ0RxuuHITYH40jIArmqgDFPKcgq8sV66W7sB8LxnlbNBZZ560bQDOuoNbeE5T/3NfxqDYPVWETWCs4aJHoTvwPf/RvoMSf4E1p/WiJKcw3kyO2ex/VTTZtJSePqh0k9puc/MpXvToqeZgEvItWNJs3rY/WLyKOe8KEV62xixh2p6/Ml6ePni/foVvzmYszCPBuwMy8JyAEZewKsaAhrrmZnLAxYk4DCDNJFLZWUdO1K8Ac9SenIHYs8+9+3HmWslo70lle9aoboPBTaR/At56mQmeSPnOnz1wgb2qK/Mkh2G9YbzRCXbdMptIAACAASURBVIsr0BhgBwBkCTfqX3APuiDMXSaG9QyFhx8lr+syIAvbl/O8Y+dmgMkKPXQupmyYwmqZv/VpCRmnct2dXl7ZxFTxi0sNLbC3a03Zuu16SCC72U/02AqhnT2yJqlveI7k5PMXLTA8i4KwJ967SCmqe+79Vvnkp7+CQiFzkIrwyiz3bt2vKix2PTcG3WF+F+zHV7/6peUffOAXaTNEXztArMtO0rx/KaxN5YlnJMEr3Ob8gFOwnCPH8gI5eybo2CglGmRGTBG3rPR7ivdiP6Ob2kpFi0PlnVgc8cIBKuyjdlCIRSZybk0BdLCb+YG92LFobtblAEN7hS2U9VBD1lMgfZRnMk/MJGeEjUQ5LmD22NqRgTICQApzq8SOPFjtxRoaueVea7w2zfGL4AGy5zSMxLs/9/ny+c/fhVUMiMXzVU+cqFvBq8GJnB49ENYZJUmJfWbRhEZKto50PY9hiXHTBDzXFdcryl2GJlZlgf/O1civqWur2F8LYiFsq3BJrTUPfwToa6mjdkvNRbF00QJ+4S58aAa8A2tC6OYEhd1xDde/0QSCucgQOavx6uBhRPDkPKQ1EYc65VC8hCp7QymwpOWn4PK9FWU4KKEHNcKL5wgKuJJ1fKp0cOj7GBsNEjJHQ4EWhIz0M+dv0uZxACE0XbxYcPE3fbzx53iFOQOAwS7Cpp9V+4+8Nx1uGVdrX4hsbljnVWEfz5dXikx/LQteNpqcs61JHMLUANONl+viV4CrY4x59PAoXLPKQva8rW5ULc14Vr8yftciZ2httm2aBkxW0wwa6Z8g1qhLoR/5p2i/osWilpZuXqfaPKpwJQYZQ1KL8aq0yfOV4ByA4mZe3bdtP/kOXVgcDunMFcQ0uOARAGILpR93Wrp7GzdfBeg4yN4kNbnWI/KDHhkfRUt02dYausmcIy4yhIWyDmEwSiUN86yyc3SeC3OIpiao8o8StMS952YmcOXNlvu+9dflz/7kfw8QCyHWAjGC7ZSe2rl7N33DNkdJqNOnzxD7WVdecgf0egDC2n67ySPbvG1zJP3mts15dN0XEOxTOJ0OnRgv937t2+X54xc5GwT+sUy6sVxO05zTosKWddoGYEZnAGLHWoJK3wUS2AWxJYGM2N/S3DTPOo2wXKRh5NbyijsPlptpvaJldY7Yxxm6HVjWShCb4VzbWHIT9PkDu3HtbdtILVIVDs57iHGtKWPhU1hEp6jS/xTW2HORqDwNhX5ouItnHcUdKHsSCjwsy/Er1IYE4IchskjaVURFkW+IMBYHWCb2twJDb83IVuKJNwHGm3kHpZVwsS2x184jUE+fPkHV/0nAHG8K45N+v279flif/eWeL99XPvXpr1KBw+am1GDUqlRRiX2QVqQxv3RHu47TFFu+o3zgA+8uN+wnmZrkZUFM5qFqZPiDwmOSsq3JN5vEi3OWgsLjhLoEsYVgjvBZ5qKvk1hX9yTxKTs2S6+XgQicWbrNijcW7rV0FJX4F6lQFA0wGV9/F21z+Gz/EizXRax6CiBrDS7iSp2jlux02VFml7fwm2F+P8TRsyGomxMQ4wCthTAzgiWmXJOr21I26wlIwKoktXrKrvXEeA4twH2Gjguf/zyW2OcAMfZFWMzxvyoHAijyVKXY5MrGGfHPus+jj+E1VlocxxjXqoLcKJ29uEG9nhZZvisNqPDotMm8mReA2IOn643qQdeFx6ezUnJ1LTIwY1IraE8KoxCNdXCC2DzVHhahJndORAOq6sZqBzEtnBfXtNMt5YaRaaYXgwmWyedjalprdXnvECLVrPTBanX0ZTVltM5oKBhtNpROsiRDumdXY9lmaM++emCgddt8U2BSN2lM27AM6zibCc5RxDWbxOQADDGrupW0KDXlFc4zpAFMjBL/QniEsA7wSdEci1/RoQGwSN72uWKrJfTXlQutwfygWYAg6hJGHM3RVDCq+NH0Twt3m7XbYj4zqmfOiHNgTk+vlfzjb264bD4awBHg8eIg5pDa8zr8OTTJWIdGlXGqTRA1G9C94/xnA1P7kwlmMRcR50EIhUJU3cThckl1wan5QSAWqgBvMKaQrr5MEFWx6GNNB7FaBWHfI4EhYiz131FxQtx1WA2g6VISwSyDFfE09x/MRA6/RIy11Nccg0nYG8H5etJjH1TFI0OB1m0t09SfnKL+3hfv/Vz5D1DsL184yd8U7DbrhERAjGITwLIT9qFg5sE+c/ps7Iv91x2gc/LeaD2zcyd1A6F6KwRSFavH3FhiUK97ynOnp8oXv/5wefYoOVDda0vPMMnLVEQ/euI0pcQuhwI5Rt7TOhqX9ngd48jW4oucSqwPQGyeVjyLuLjwGZSbDuwqP0IzyB1b1yD4TOeYL4cOP0fFkEOw/KZhCFoYmg5mrN1mhOOt1+8pB+kOvW4Ub4kEkAAx42S2yLHOJnMxfRpL88lyhPjYeROVsdBGxgbJgyPWBcjaiPXcGUpzsSBDsOnsUiyQKR90vdoU0i4HMhA3kW+2betBLJZN0PBRDok7XUSYnjxzEncjtQvdd+yB4eE1ZdeeWwDLfYBuLwng95dPfaaCWCcgwX5UvwdzwlISgFuWvdYRIHbbLfvL3/uVt9M49HqARBAz4gaAVVp+tpvJzeDaCYhXUGTO0xV7grEtArChhLOP+rGehjrPlRFegx0QIqDTW2Q48iCNZUraovLGAhVHZlbWArD0AYOo4tkelLW4fK700ZqmZ+UkRQSuBIzOkdiNvVmmlnfSFmk71tg6CCBjwVzMbCOqoaA8j6EYDLJvLT6gu72JA8fuVwYr70IZr7KvyskAogbU/JlzcQaPwRc+n5bYRRKf0wN3DUOx4kA42bWosAKtvmS7J70VppnEtQOpFCir94m5tMCBVZXSdkARG8Aazeh33E8SSfy8aosde+5oXhNBFGf6Iw9ZYj/11Oa/kZpc4xidOsEFL0uwZKG5tNTq4NOPikbDge4mqDpFjT7LSGVydGOJpVZw9Zd/z0kObUFg0vpq0x2CtRRCiT8Y8G5NuJKRlYs4CFc1RhZdoCubEInmpIQPNkAMoc33Xqtz2CzPe/AoTSPPNPeSQNBoKu0LqnDU+mmq1+tTT8q9N5fIwXwhMKYA05lhmEQRA0vnV/M8rQoTcae0bN30WR8jhXm9S1g2irD5qFWIT5nnjIBvjHFV2If45xETnGwvk8JZi8RNFSw7/paNGSSuGF9yr0gzzp9b7rm25WksscTAZiZyzWO5Ew1yz7gUChM3W2xyN170ASY+wfgr6SLILOZxWUFdF6PPGyCWSlHMQOyZa3eJwFVb6SgkBFyfj/cZx+wDFAatsqEVxYd7LCcVLS4ymTzTW+to0yuYzNRwJynQ8nPDI31RAX4N7UD6mOSmL24qH3UefPZAmLx+unFEtIXymc98vPzrf/kRcmtwJ2aAIyw4D7Gdm3fSV2yr9RF5/8mTp8kXOxcg9uOv/fGIDxk/2rxtU5AQAgArCDv9iwDYNNbJ8+eg1H/zMWj3JABTtaJ7cCNnczDqH9qpwLEOQK83B6uxHp0ok2Pj6EIyWCB+NEuzyl4E9Y++8o7yY6/5IdyQzskMFtLl8gTVPA7TuNNeW4KGjEYr8ezYOFbuuPFAuZ4SWCNDxsisrSgY1FqAURAA0Ju/SGHv5yGvfBfq/1NB6lhGudq2Y0sZo0uBVsgZWIfjgJk5XP2Mtx/lQWtUxUF2ozGlwYE19Pjaj4tV2vtGmI8z5Tl6rUVzxhpz8dwMkRe3dcvOsmHzXiy5LSRQ92CJtYMYVS8CstmP7t/Y/55ZK8N7BnAp0pTy+n3byvvf/9by2tfcRsUSBCt/TxDLfZ8glgQFz7Z5YBexUi2+PGMiMgu1yJz2dE0BXhfLSDlahgGhwQJgk+CczSy5H5am/nuc4ADRGJaVLkLcg9Y+5L8DJEIPLp6GMUvKAgDYI/2ePTHfsQYLjNSDle1lemlr/Dy7vI5ngn6PJtzN/I+iRI+SOG/z4CB7tEAsASwlfwi+NDRqfLmqd3Vz59uUXvbzu/+bf1seeOiBaNZqtaTwKGnV2nG67ah6eV3Rl3FXz1A42VjX2972tvLSl7405i/yKmtYIkC0ipCHH364/M3X/ibiqP7SIgJ2fjD9w3uZOB6elMDAlEX/7vf/j3yUBsT+xUONJZYjikEyonk2/pIAxiHsMEblFGuZhXVWpUJ9vw9geZ4eEGWRoNvExUsp2wPE9MQyqc5j+0OHcEmJGIJEEOMNGS/Kd6blUu+nVVUfMjQKAafRAmqsJdx8gkuT99CsXVAo04KRLBLC3YUKC2t1VJHhXjWFdBwkYAQohKkQn0pLzKdSKAJg7OGyQLB2FmmwiNtEqyPiP9VV1jx2e7PLSFXk85HMzRskQgSIxXz42AkIaqVqw/APQvCHxlOH3FhScRgFqQAxBbeWijRbhWFm7wdwMQ9B8gg3ips8rbWYhxcFsasRJUkbFcTqn6Jbc6RXYHnxR8I0sYYZeLd5oHOaie9hgYZVL1knQSA6R4ebJsk/17B9Y/1THdB6dh9X281nQTmRTTesglKtaNl5dlWOOGae11b8ssV+5MB0Y3V0mSfIM41S1mnr9s0RbHdqnbOYp6rcrID2AWauTaMyxvNbaNb5Wyl300/sIx/6LWrMcZ5qgMODq4tMENuxawdARX1EkPUUIHb02Mmygd+/4XWv58CuL9u2b8Fio0VJjek18G4OT/Zn6IFAsFy+9QhdpL/9LHRuwvk2lxwYhSEn1Z24DB4RS5zZm2+QxFfvP48r0YomAmWvk4sFMzNxMRK0X/myW8urX/VSYmST5RKJxTYftX7pHGAn3d26ljaqHSOPatemtfFaQ0JwuNvsvwW7Tks37GrdsZA8lpesx3mC53sMxuL3KU58hF501IDcvK5spN2L5ZLOUVHj1KlzsbJaXv0y6hDAI5JRmOM+xj9KgeAtm/YS69rFM41SrHqqfPc738WNSN8x3IeDWJyjY4xp5x5Am7hbD6SYsrZMMC9XgRgWjFbSgiATx0pLwrhUut67AbEuAHw3Jbl+4X1vLq/70ZeWkUEVJZ4lLKcmDuRhlwGZSTQz7J2z49O4TXEp4wq0Is0S8zLUN1PW9pwpw4vPlsHlYzj96C9nblgjW6J+qyeEpHYsMPiXvLA+I7iB1buCq3XxLEbBJeTUBGdYLwaVXDoFu62A2NYyubQFy3wjMgEQI69M+Y+dQSHzbBYc5FxntzEQVBBjjVK4NY16k229KpRbebdV7s7htnvukBVZTrC3sFhj3tILE22WQv6G8zHm9ASthA7DvNUK27VzV/mN//43yn+koeYsMUvnMdogVezwLOmu/5HXvKb8yZ/+adRHFcD8vT0Kb7rpJsJKnupaM6XNEvsn//h/ikG3QOy3HzCJbVVYOcgF6a+Ypiuagvg304yu7sWmLXl9+FgbBWdo+RxqtKjpS6AxeRO+1fhM/L3qwwGogludu+yBlYIpY2/VxRQTXEEs3mxchf/WmJu9lQLIBMkanxK0o6V8JALml5eIVtm+N1huqZX61bAOm2VMF1TzuQqIPrmCU3djC8Qy+dZWK4u+cGkuEPieI0VgATve2mZROqo6hmLjBDjnPKfj0lhXY4lplWX8I94ZBIlcFRmg+tGn7etVNZnQSuqzaU35ToW8GlislIeT8fXysqSNFovCN0HMa2uJ/b+DmIe4ml113A07afXX4UK0wj2IPCddNkAsSTgmsS5GjCznIkCEuVqBNZGVVxLA0rypc9wsRrN+PpvjDktSoZJrKhu2h9Pbz++IDqGxZjyzB4XL4r5hsfnyQNdyZY4pFCdBDOHex2EzhrCFRpD9VMYNtmGslMDvTVwzD272gvIrVLI0x7if7jqBeL7c84XPlN/90D9HQK+CmHuzD0vDIsDbqdqhu9A6d6dOnKIQ8FlKKQ2W226/rezbs4d2LXux1LaF69ypyTtkLFkqd7gUqVTxvecvlLv+ip5jZ+g8QCffbsoxdRBDniWOMDll49Bkho3Q78zvdjNWg9ZFY6wEkVfmYPQVrI99AOceKtcvzo2jdZ8B3yai+skQuUY7d+yClEHbEypajOAGHMLK6ItqHiobgpe5TukxiNJF5vzYgqZMwsg7R4wOl+Lhx0iGfrpcGj9DfcjBsp4CxuY+CmITEwh2rJIu6O4C7zBANsb5UREzX85WKhb73QJho6dvLdc6Xh564CFAY5IcuR3Uo9yLC/E6+ott4jMQPnA/LmOtTE53ZUyscSfal0ylUs+SZ1JFTJe4UISy0gOIdUO62LRhqLzv599c3vyTr2Yszn/GsMIDpJAOd58glhHaafbO6Uv06JuE1MLGmg9ht0Qx8dmyvvs4hKGny8DKkTLaeSHcrkF6iytZM9HCv0IWlTgEMNY2orqmLVD5vxdSRzcuzigfJYBRYmuhcxNxUUCMmNgkMbHplfWA2FhY6a5BP/J6rVaY8i+U2VX/Tp6tFNTpQUpPUgNqLfnXFI8QqPj8DAbJSfrf2TrIHpCR/hH7sv4nxJn/0jKbL08+8WQkSNvBwvZDv/z+Xyr/9H/9p+XHf+zHykNYXBKaorefKQ+c6UH2/wc+8AEUwLux3J+Pv7k+ei9uPHhjuPajbJ2Wnx61ilO/9T//kyr/qj/wQw+eaVmaaQUxzQR8ly3BwgFM66ABFj+blNgAHV/VGgprgMVUc1jBnXjl7CVqjbLZ89iHeA6rKx7bBa1f1aLyIGhirLLVFHR1ygIE/GBjhfC+qACdftjUXt2gKv260RIEEjDjxhHECDdSWC35FYJC4GqA2J8r/OV78n7hpqsWQNhCFYQFk6gaQTxhDiEosUOWpZaYdO8EsRTqMYpqQqXFme7TdKulJWah4rhr1ppK4OOAzwBiU7gVk93XAGGuQVpQyeCLQsXxXIIVAIbA6DOPymcWuBhIlsLSaqvsvmq9NteJ+1edJisVxDTEV/imdQ8q3xuw0mLU3YkVPs9G0/UZBAheZtc0fcaSnMLcaf7Jkg7r3oMbq1j3RTNTdW8F6KwyLLuwvCLREkq8XXf7mTN36CCCt5dXxP5wUcVB9nMBYMamch08BOF6VahDxoAqACtwC4m/unOMY6kE6SpMIonzEOtkbb7Y566+cdcwwRPE1B550nvu/nT53d/57UgQda9pjUVxYA7keiplbAMQdCcOw1b0oFuhfoyGizIXt1H89+DBG8qePbuDjBEgloeLHwRRBSdKEk976MSVcvdXHinfO3y+zBHs7yUu1otGOwHVewqXogWe7QmXZ0OmY7J5dTMOkp7SZ0GC2QnmDwIB7UeGaAbZCUPPprICyQgJ0Ju34P7cuYPxjYRbqkcFKKwJyxy5P1yDOToMQB2Hgt8BC3FsdCgSmDu7cGsSExq/fLgcOvRIOU4S9Lnz0OsZ/RBVQ1Razp0HRBG+vbApO23wyPONINCGZFOyPxqlVGtw966DxBJ3lmeefr5855FHI/Vk/74D5Va6iu/ec4D1ZhWxhDpIDl4GsCamOssX/wp34me/Ci3chGwJMKhyPEPWKdVz4PIpqNkHWGEdtFWxRc3P/dzPlLf9zI/gLvUMQcYI67KGTwxCAGThM2C8U1jyJ7EOLwLG80G+YncjN0d6pwCxYzBmnwLEniujXQliYeWEhQ5omoSuF7qWGl/CTRntlFQOYDN2Q7pxkCGpWOPFgsXVgQUmgJVdZRxLbIJyVAKg+WQDyJ1R+ycyf+mcT2VDC7mepDjUPnNTBkuprE6eMjJ/iNSDelL8No0L8QiNi09A8JjDmgpPSmO1VACLU8Hv7Af5vce/F13FBbH9+4kx/vLfK//sn/1Wede73s1a7S5/9Ed/hFU2w3Wnw6oTxH71V381KPxHDh/J9keOnz17I3VCt+BWTFnpU1T6Jj//D7/+G/G+liX2v3ybwCNvi7gGD2NR1RXaEvShjhhkjupcqZTGfEQjtyp0YpIqiDWRndjkKDCTF9DIxqnBxigyoTYFrF8OrAEZ/50TU4W8wr9qCUEACO0hdAmvzP9Vxf13Mpqavk/pnkoBHveqIOb3dNEpvIyd1DhIyAd+zwbsrmNswDmer+av5F0TBPKaFWgCcJkvKHKLshHRVhdwvQStXmJH/F1AqovgYlSQCvlUnzdALDZwMvZCWzKHRY98WF7ohJg3E1DBFU0Gpp3ziDEFwK4CQE9oyelmVYxHJr+uNv7t32TzRUsaj49WC/exyG2QJPJ4xmcbEEsFJZ/DrwAxbp9lYLPYj8HyqNJtZoBgJojx8wKHVihIdyn7iPUJEMblYlwsq4C4N7LEjcpP49JMi1zhnfc1vmpMkyAb7WIIvlrXkL+pG9vdGxkKG8zO3cbELCcUBh8vYxCrIJZgr0WHsCBnaR17XBCTCp7sWefNm1bXS6xTVjFv9nnTHTddiwKOQDxHjbm7yu9++HeiiacApkXUzTP30/hTosXWHVvjUI5g2VgXcBr21nZKNG0HwMboG+b3LVtsM6IgEj2rJmFMK+YO654nPHFhrnzj28+Ubzz4FKWOEPqQGrpILp4ifmXj0kXb5HBtOwJ0YPX19GB9YalZisrsqk6YiT3kR0n9HqB7sySHtSP95eCBPQievbSIIY8JYSijcXp6KuyFIdx8A/xORW4aoDyDZn4WS/Ls2fPh6u7jGXft2k7Lme0ADtZAD883dZwu1hQhPvs8mvwh2q2chEmJxUUVjyko6dNQ+DtsLWLKCC7gEdyDNuu08WkWTFDP6YWduK+s37C1HHr6MIB4imcZxHrcjwX7MnLQdrHeFcSiieYQIFbKl77yULnr89+kY7RRLXZFU8y38WR4fmKO7eSMxSOIrRso73n3T5W3v/W1kCPYmbhLPWsZx1HaqLgIYhYHxsLFnXiK/LCLWGLu9Yzfw+TsHsedeJRi0k/wepb42BnOGO40crvSsSGIYeVZHCIAMePnqTCaaG4LHFx3nh3L1FGtf6FjEwQQYmFlDwC2vVxZ2FAmFwBnaPZ9WLNr6B6wBiuMJUolTUDV4qzyM40D96vakbItvVGRKqQMVBaG7MwDl65z+JSz01Hr0+bF84BPOn1UWrO4RbNF/d00e/q7j3w32Kf+7boDWmK/Uv75h/5ZEJze9a530pj19vLEE0+Ei9Hd3Ye8fM+730MH8q+wR4gDtiVF30Yh6z2kpWQ7L8bWpFIx5ne9/V0xzhaI/Y+PQOGUueTgeANEG4oFGDAFxHBtUCAgbthYXGr3qy2uV+NSIaprhrmm8zy+4olzE1kRoQJLC+crICqAw0is+GSCp5pjAFZYJrpSmmRIpzgZf75f0LaCc2TV8281LS8TICbYVHBdXaDUwg3oR6kk3S71e6/CHcEb1pafjY3rfWMYcc34jP9OHTc9i4IY302oXeLwz+OumeegLkiCUZ0O110Ko1bMq05Ck/sVYBabo06CwpRNssQBkpouvGDQIrC0bHho6cHCSSWxZApDalSqHAlEqV2ZiGsuVW8AWcbBLGrbbcxH6yV88PydwQgicQ2FczWIUjtMd7A/pSWW7SUM6+o6lHyiqb9g8i17w3+vYJXZlXaesXkQo86hVmdMpofLyi7phnRv9LDuvcay6pOE9hXu2wSxOD0k9GrhB6DxtyirIzgz6iEtMja5VQpYiviua7VHggYP3LgpWiCGFt2P62cXlPYNNLVsUhaSZJRzGYsdy9KwompMrM7vi4PYh3GVnUI2JmlEcLbNybr1kBS41+YtAhYBeqpaiMm7YCbeePBgUOJlMY7hRjN2lWWdGsUuQUyX4gIliSYXesrjz54pX/zrB8vRk1d4YFyKA1C1sVpszYGRigvRIrRaIbjnBDI0ffe77MRucqLgjzHnVOrrWSh7dm0rd9xOdXzo8/3EpRbI5TqDS/QIpbHsreWqr8HK2kEem2v/3Ue+U448d4S8oUtJJuGsDyIrdmJp3kLzzluowbhtM8CxeL5cPP8c1TyOwmw7BluRSvdswDHiWLMkUV+kAPEU1UacKl2oI7gwFfATly01ZfyEucPVuIYKHhIXzp/Ds8O+2rRhG10B9pWDN95GLIyu4tHV2DkTxAZxqZby1a9/l8LIXyddQBCzdJMV6QUhlsVvglicTc64IEarFx6xvPc9P03VjtfhotRLYImuxpeS7vHckNaoxDuC8nsapucFLDFp7hLMdLOOdAFi3UeY46dQFp4kJvY8YAaxY0kGnl4tyDBaf8aUlHGurc79KOmlSiurD2WN8S5gQc53wkLs2IH7cDfgtZPXZtiQEGSor2jVlhFinxvYNyNS20N2VLtFxdLzyXVCGbZdUrSFUl5IdfFJDAMJnBlLz2LhYdIEkBnbukI6xBRuZoEpiiiHp6WhzssL4MXvJqhact+3/ja6xYsl+/fuK+973y+Uj/zuR4KRe+ONB8sHf+2D5fHHHy//5x/++6jkYbx1kNY8UyhLU1h9oVjEGeyku8NLyt79+8L1GDIuZKF/7yg//RNvinG2QOwfP3KBm0qFduhSRTkPSIIhLbEAsbQTXgzEouBsAxYtEHOnsBRUGhg/O46Wk8KziTWlfAg0iOsGADVSuAViyTJMbTxQJf2x4ZNNEFNoSVzIa6W1kJZSNaEbUOOfwcKrwBZxlbqJpcabO9bDdzX9KG8UbiInLEEs8NTt2wr0+yzVBRbCFmGN1FyigvdUlM2SPmu1ejX0BMW0LNIiqfp1xofqs4Srqh3EuLddlEPoNyCmARIKBII85iXnSPdpACzvNP4Vwi8W2AlOENPi6iOPS3eiXv0eXYyCR1AGsLp1A0esMTdzjDmsvRxj1InTUg8QUytNduEsP2fcyy6+MKhYyDnbyQhijNVsvXlxl/WNmF+sVwKU+T4ejFgP55/3Wxki6lY69EaLTCTJ+KrrJYhJtWd8ukZ1lVISljI+kfZZgQxAY68IYr2AWNN8NaUYIgNBvY7+Wft3bcUVUy3Z6mGIycsZjP827tvQT0NAZLz1hSD22fLR+Zx5jQAAIABJREFU3wHEzuJODHpxWsw9gMh6SkptsXoFltY6GHrhfuXvW+jqfNNNUsPX4GaEzICVFpUiagzThci5SCve2MkC1Owzl+apbn+8PPrkYZrI4s7SP9sHTdskYdZB1+Kk1Q/Yh7o89YyswArsIG7RjetwgNjVutHuct3eTeVVUOx379wYgu0srVuOHj1ajh4/FlXztTJtjmojTkEm3UtHASaqUBD0n6FaiKWv+nFTbthol+9NVP7YTt8zgGxjH6kHx8uVi88T/zpVLlKaatF8KTaAFRcuE0+anCARWL8zXyaGm2s4A/3f86fV1s99u6kheYmctfk5YiX0W9u5Y2+54Yabqch/UxQGpphqWDlaW6b7Ts90lK9/6/vlEyQ7nz0HsQg4UWRHk1nXLY5lpYnbvmkJ1APEBnvnyzve/obyc+95I7R+OydbrDf3hmufzGkPBgDHHM/ytzMwN8/SMmYRC00PlgzhAaJWa7pOlOHOZ7nz45A7ngDMzsf+VbnvjLqUnozwcYQ8WxbcUsry7BoUJJwTkphnrec7YSJ27QG4dpXLM7gUF7HKlikMTGWSIRSfDeydUYAsAj+6sXnOKVx7565MoPBQloz7ziJs7JCga1uX7QjW/hjzO4SiIIj1RNpBnv0WU13CGsreNEA9Q4m0IG+FrE8BYTpHVC7xN+xnLTGbsJ6l8r3v1X34vp97X/no7300lP4Bxip93ko1cyhT73nPeyhifROWvDmVneVuquV/45tfj7XvQ/F72Z13UDNzezZRrnI+zhz3/+mfeHOe0Iad+I8eNplOd2IVTrqZYNipXdk6IthnrYeTqNE4E+tBbh35JAzkm9kXk6D4OTQ5JrIhUOQje/cqauNwVi0ntPRMhs3SPrJyMqjeaCxRodyKBlxfbVt3Tbr+8joRR9CUbkFF/s5uDekEdNNmXKxTGnuAjCw33AYWgfVv9XotNk+MtxqZVTtvgqP+Pja3Fyc5VhCbk30no0mafVCwtTxyy6pNt4RjTkQKqaphNDeSUO9Gjg7DuKy0xCawaC3+mlqUwi1JBeHOUuilvrlqvMR+c5PWGBBgI4j1csNe42d8ws1rNbY+3hMEHD4S8BxyxQ1jvlUe/tDC3CPVEjP3ZsZ1Zs60xAQxWNlB7tAK8+8UIogaklphWvh2J8yEyewAbdUES+5oJfiL3Cf1ODuHLc1HhcXyTq5nukrSqkzCB7ULSNy1DWNaYFGdnPv22NOLoI7AEHvPvRmHdr7s3LCm7IRt1+seC4KQhyKVk3CpN3u19b2xxKpi4t65xp340Q9/mIrtlHGzIat0ZObCCurrovs1eWBbNwXzyjVTKdi+YwfV068HIKgeH5bYWFDNw/LPoFi+akqCMRQTn5c6cJvNdEY9xYcff47kZxiF4U6zeGwvAIYXhIR+1yO6knuEXH9efVg7W9f3l9vJi7rjNijsG4exVBdJbD5Rvvvoo+U4OWczuGy7ezz/vZHsPG0xAxOmAcElE3U5K3O4BOe5jwKrx5gY8bN1a4fLDmoPvvLlB8qNB7Zwxi6Vi+eeJ05yEur7WcYzhTiYx50KIYKiA9ZldC+Mj18JTVzSi/OiupTJz6wo8a7Jy1MklS9gEW6gZcoBrL07YBMSD+uhluKypA5AzLgXzz5LpY9v3f9k+fgnvlxOnMVKYnfMc0DtTh4uMPeUaR4a+tzf+JQuxT6SjF//+lcQx3lb2btnDdMOiOdKhCJTHZB5au0uwTUvMKZTWCDWS9Rr4tnoIdF5rPs8QHYM5+YTEI8e5dzRKod7QEzM6jnh6kjQiJ+qphLnTi8FZ2UeQsdc17oy27kDQgcANruzTMxt5V4buDeV+XEjrseCNy9MF3p8VnDFCjl1gRY5x05T6QXKO89tn24rnfTKXGVeN5AHuXMdXQ1QvNdjfUPGZIxJlMsiz8oXQIw1t2zWHK9sBcXwwh1ZZW5NBRI7jIk99uhj5dAzhyImtg9L7L3vfW/50G9/KEAq+iKaq8pn7Xj+m7/5m2Uv79FKs1D2XZ/7XPnLj38sFPM1uNdfdufLQ7nLVjqNS0ZXaSlveuM1IPbBb5M4qSBVOKn9ankScNA3HtpRxAQahK5Crh7s9kzvaEUfE5ErEyB2HtNSt53/0/fdCISWqybBJ6ySkKCrIJbAlWMKsoej17QMQoAAVoEphE8e99hg1R+cQjj/FrlU8Vc2bVhcGduLckZaaZbM4mAO8D3e5zXdZHWcLWFS9bImYbDpLBy1+gCxWRiKMzb2FGit2CG0xOSlFdLExFblY8LtVa0MnG+1Ma2x+Ew3eSj2KlIoAjwSGNxIVsoWeJwXgUqnhH75evFMgHRzZ4xtCcHqcwtifboTg72YpYcGBO82EGuuEXMT1+BS3obRLoVGJgsRlwp/tzRWgBj/DhAT1HjzHAfK1AMBIVyJMgQsahqCQehRkwM8rGIuCUxFQuGVi5j7oh3E+EtY9BImwt2GSJdazNUGGKiVu3tVwNTk+Gy/sTFM8D7un+zEXFjJCUOg+XU7NmONwUi0RFRowNUCZ070RjTuxNW1apS2HwRinyUmRp6Y7kQo6rqEgnnLfl27bi01ADdjeeG+pPCumqZbaTe5Y/sPHCCmlInVAly6yBUWCaxhzYdV6phUYaxkTj3AriGaAy6Wx586iUX2PGxFiszialxRe2d+x4mRTaH9KHx1GxHmBuhXys6NQ+UVlJg6eN026ifiauzCWsG99eC3HywPPPxImSSXo5uSSJ24J63QdpmKFFNo2T5PuHZUyhA8y/zRbsVatrp6hqnoMYZQ3LxhtPzwnTeX22/ehwJBZXeq15v0PE6rlmkSn+e51zSxlnmA0vqnXbg8r2A16FKyKr8xFb0gw7Arei3dxjPOTBFHArzXjK4PUsftt76c++xmCo2pheoSe0sH+ex8b7nvwWfKX3z83nLiDNdE4M8DcpGzSAqCdSm7AN3oBmHZOWK03TarJOL0ijtvKv/13//ZctNBAJh/x/Q36m/IQWfTPWSNRPJC8aefIQh3CQEuUOql6FwExIgJru89j3PzORTEx1GiDzNPZ4IJGYpmlMWrXGQXO3QVvmuV6l4kVrgAgM11bizTHTthI+4sl+a2o5xsZmZwORPjtH3MGOQ7lbWIqsf568UynCvPnDxXnj5zsVzi+SawUGeVP5K8mOtBrj+Cy2I9ZLQ1xDp3ryceiwdAy8xcs3Rl60XAGiT1Ym4aosYsVY4UZIFiNdbv5qwGS1PE9xQxy4cf/nb0TjOd5Nf+4T8on/jkJ4PZ2OSbKj/OnTtXPvjBD5YD5Elq6eta/PSnP1P+4mN/EYC1Z++ecuCGA5EmIikpyFaeT5VTzsebf+qteZobS+zXHiGnK85KY9CyTBxyQSx4+hGNXAWx9uTXa0FM0zQbONIbh8kcx2UgoKVd5UNXKGnAwbBRCEdPLa9wwyWrT+vGpNgWucMqHh6i2jY8yAlVwoRGI8YJGBGgN0kxte/QQgWtfOgQ6JGczT2ysKwgxsaScg2IVRkaH0oSi1816N9miYVFEQCLYGcgy2g38+RozEaqvEm9ujcSpIIPGBZIO70lB/8DQQz/g8QJwcFCsJNRH9CNaK6bbsScy5jbMLNTw8tOxBXCjRU4D2jgCwRmfVbEdlhiQb+vINYv5TzciauuUq8d85PBgOqkTUtMq2xOS4y/zQWIAZLVEjOhdIH5nfW7LuFwA2uRGe+UiamlXYuouiZSZ3FJdZiw7Bo2M+52CTJZHhp/ryUZlTYiopzdpHWjDLMB+luWGCKN+/TziqRl42fGAWpQX9XCwrfX79zCIdY1ZKv4VIECJ7xybNWWypUL5VCqO6Nxt15lid0NiH3EZGeSe9lLUSPQFee5164BxMgJk4m4cRNlm2oVA7s9X3/D9cHSssLGKJaYYJYHtlHCMhZbPTexp4R6c4fmEeCXplfKCWLPDz52qDz53BlAQtcWINeLfYorbhpX0OzkOLGw+bIBAsfrXnNrecXtu3GfYY3b/BKq/Kkzx8pX/+ar5bnjp8Nd2W3CMedsnDSZy3S5DpcigCJZJuJIgrPWf7jGMrWhn72/nvYuO0kjuPOO28v+Pds4Y7OwFE8RYztCvthh3JwXiLNMRqzFl2e5E3r8HK5PBd954mzW6BseGWGuqCnJul3BqhgdHsPluTuYkBshedxy88uo4biZtbJMEfQeWYNaYtxxeq4XMH62/PnH7iknTk8yR7pYIcUgk3Rd2VWhC2UzQQxL3b2jv5WE5Ntu2QPl+x1YqTsimTvVturDaVy7npHwsJi+TF1LAPYULkU9JaFCUql/lB5n6/ooO1WOsz+f4j6HudQx5vsy5w4VA3diMBbdb3m8Wsq2a7vQRZWR7m1YYdsAMBqEQuaYmIdWv7iO91PHEtfuMEpzP0wt49tuDuXERVwjTx0/W77HOp5hPBPMz3RXP1U+DEXoXpfk08vzIgfIE5TgtBbX4i7Kgu1cO8b+GCzDeOHMJ3R8S+T3LdHzrQMwkxCXxQ54RfzPcIZesSQxWSfRQhffe+x7EHqwPHmwV77iFfRouzlJK2FlMme8795774WNe7Bcjxcics84z9/4xtfLo489FlbajeSIraUPn8peJu0ngDlXxkrf+ZZ31jmrQa5/+GhaYqKqskEo0xLQvWE2feNYaWJiIeqaiW9Ot1ePWBObwQAyYDDOwdLlEPDlR+IhMvjVctboiuOPyVpL66Ip1+QKpwBU8KVGawtzgU6T08Vbdc7lIQ8PjPZPxBRykPm7+j0On0BWXVfVLaVrsRuLoBvNMgRaLFK13gL48nPtHYPD1RbCxZQEnplEwyWEkzljy2yMJUAswMup9Xv41LOCR4ynfk8Q812NRRq/sVoaB1DLBp820zrDS014EPAyFug8+t9G6KeTzuBHQ07wCUJNCxfqokF942NuZtapj00frMUgbkuu0FoWZ1aJIjI3O+11FrOazxogxnU8hvSPDBBb8PrmifH5BV0LgpwHpwExg8uuo593oQLQDQg3ioVjbIA47xcWeFhiOV/RO6kGoNPDrEabuXHDoJ9145zxhqmohdbPewzra7Vnwea0vkeQfVpia+lPJxMsGz7W2Jj3jn35dwSxc4KY1qUMswSxNWM2e6SxI9XsN2+GDYmbzNp0kiUO3nRjHNxe9swwwkmtdDWQnfG3lqSrSJbGvV4SAIAnnCTweOj4+fLtR58BiC7jdpKcNVyGxiAFIDSuXDjHQuGU2rK2vPG1Lyk37F4TFniveV3EyB7+zgPlvgfuK+NUuI+cJe4zxVkYh9gxRXK0rr1RJm0AIOtENnRaVgtBbN7ZKK7QXlymjtucrS1bd5W9+6hjiCtI5WoOAXjhwil6qD2JVXcKMJmO4sCzWEXGRRWEVqWRdn3FYrqUlRpjvtbD6FQgLaFg3krccNu2nZBBKGE1vDbiYYP9sDK1wqKKhjUiURyZj2kqdtxPMvjHPn5POUY6glbrvBR245BRy5N9NJANaq1PKuEpG5xQeurWveVXfumt5aXE9Pq6tR5qmosSK1yKcQji7CrPhCH6bpYzuEZPU1FEF7rr1Y+LYARrjOgl5+w55uEE5+YIBKrTlKSibx2kkV7mP4hYXCcKDoQcEBh7iSNvgBy2BxDbTUwLd+LKFjwx6wFjrDBAaWwUEOMZrFvpmfeYWGP1+MXJ8l26Wh+5NFEmugfKFZ57knM+zdzYNdrYnWAfIRhd+bwG+PCYLm/imroWLbm2BiAbQdEb6+f8LFCibB4liJSUbBAbAi1kcLK5jRUjD9hnxkwvXbhYvv/9J0hOvxxtaKyjGKSMKofTIrKkXpZmC7nH52WCGjPbBzV/G252fzYW2xhKzb3EiHe//R0pExpL7L85RAtzL8oDmZ5kLSvD9tIircCtS1HBmJZa6iXt1lhcLS8Y2pmoPEml7umLBEyVBqHRpj2SPzeI1sQ+ZK5pqagiKXSr1RK/q24UtymHJKyFCP5HxCzdQFWPbtiJQexwHFWvdpoaIHOMvUGz12qRXtqQPnguhE6nE6t45UM+Z+pg6cJqEpAbZmbT1sBIotVNFqVpI4QWOdgCmZaHIig1exlCCdg5WbrpGg2vAbEsghzvCU6A1g6pCigE07rwtKBs7SGA5yViVlcrjigQEjJjzC2gEyzYsFqZLHAPm92KFIKYUZReOxAHW1EQc31ruap6D6czVk9rtwbEpdRL4vAAz0ns4JoLkjq0xriWACYApzs0V6oh5DS1E/OikjoyWBvkm3CHVrdzfLZZAQdj7CoHIqEjymUxCVZC7yVPQNehVtcge0QitOA1wLoNCdw+W90IAqHuxP3b10Gx7+edglhCWLylWau69u3f/pOWGBT73/uoltiZBDBdij41h05a/QYSnk1mltxhp2W9FZbXsTKB7sY+4gKDuIiaQHZTTSFBrFlWN1FomnGW3FdzCCdLD02xeU5CpHqKli2HeJ2j9uE8vxNcFnEHrQOE7rjlQHnZzbvJDzPJF2FKxY0FEp2/A4g9+eRjuB+tjo8Gz/cJ3HrTAJi071F6tKzlNUZdUFupLM5PsQcXy3o0+HVYmd097CSsnf7B9dHAcmQNTEdywIzDOPhJujs//cwT5NAd4XdWfqAHGlR6WZq6JGeJLU1CFBHUrO6QCbGANAC2dfM2ivO+Gjr9VuIuCrphrm3+GvVSawV3T4ExMeADV2VXuf8hQOwv74G9eZlpHoj0hEgDMQXBudSqRMlcNrVG5m5tUnnTjTvLL//iW8qdL6WeJQ0r3RupfTdeqjhZ1atjTUoUOC1WvCQniP9P4L5VgsglGADIoKRwvszDPcvhOYzsOV6G+HmIclJ9nc6hqQ7GdlHQPS9ce8Zq9Z20lOm+Aag7gMseEFtaw3d4/1jJQ7jYRq3riawIRd7yWUiHWfbbsXNny3MnjsurLDM83xVKlY0jRC4TmL7Cy5SMadxG5nQq632SqOTCnPgS0IZQkkcY+2g/pcKokbmdRqljKDt95BUmKU6FM/dkY/xoZCywjroN57CoL1L15dChQ1jhslsb9TBdseFwqwpitHTxlEg8ozrMzt07STXZEedAA0rXejUlWsdQ8Hz32382r9uA2H97hACrPl4OR8Q2GMySgMaFLQkjIkonaFgrCpz2ZOfm6uGqY2Zm0KgmQGHrJDlJTT5TVj6oJ7JuDCciekBJ2EBbEMSywrsCRausBd9RJDLox41pqXRN6RPfhN60JJgWk2LbrJWmCpVj7+PZsm13gli4qMI6gz2B26TJM4sK8DEO36fbRJeD70stzO/ePOqIaY2Jv+SKdUDZXoABpHXZgFgIcwGqFeNxzA48j4dzL/ha/UMtONhkttjgEE9Zyd63AmC6d4fDkloVratT1E4GSEsvITOtj6haApB1WQyZdeoDIMyr6gsQk7LegJh6bbXGcnorqUMMTFaXh3ceNNI6nK0gNr9kQ8Cs2jFXAdg+tmnRZC+xyKvjgqFiVBDL+FauRSvFIYbtnTP+GVZ2i+ru4ZWIItVeFhugTr6TOUbNQSTUj8YriOFqtFZmjfdF7h+/G0AQ74GAsAHB3IUgN1AfcahY81Q4WtbP6lTnGXC8fnPNriF2JIjBTvT8CGQRLwLESPJdRy24TcTEZFwFiDGOrVhlB0nq1NUYbh7OmqATojLcF/6kArk6nNbR8dyoAcsgVMtGUC8gDK9MLZbnj12giO+xcvwktHTOwiAW5/49W8ptB3eXXZtHor4fPYTxPlCM99RhSgt9F4FD5R6r0bOPTZOYUiCZU8akDg0g6BTK1hSEBNLJnrGppOy4bmjwC7jzFpbJVaIA7+atB7AC1yLIB3CaGPvDEqDa/FNPP0ntw2eQMVO49ag2ohVhOS8UrHnia5PE3WxzY1B/HMtmwVZJNAbdtX1PefnLfghSDEw159ucL87eSpCcpNanoNMyXaFqxzQH8YGHnia+ci8gxvMTmVo2x05LLFJXNN44Q8y3+0s3WaaczJbrr9tcfvkX3gIx5XqeD0uJ30l59ytTYuI0hTLohXR32tl5AvLLlemFcgkwHudvC8ixHvZlLx2bu62biBuxg4r03bgUB7HKRskdG+jGtdgBmUWlLGLPghirQvsZ2YiznbdQoeV6XPZbOFMAm0on8ngUIgehrEpyUpnT2wWJhwT2S+PU1IRAsgLKSKqaNG4331HO4WY8fHG+nKaayfgiDE7a+JiKkZ6h3G+q3P3sfV2JAvAAKRhjlBHbt36w7F4Dc5bYoVarenImRSdXIpnVKgisIxddgBlr7cQrGDInjh7Her6Y7VhCZqXMbErH5c/wL3imbRQCsDzbAIRCcyslC3W63mGj5nkL3Y33v/Ntb4/ftUDs1wGxEC5xMDVibISnz1rXGggNNXMAH3kmp6aVkyBW3YL1gKl1TsPUGb/MgslIRKj5v0z6lWlWJWLePQfmfuA6CWJpicV7vX7U21v9UkMVxHyIdD2uWh2+r2EnhlB3k+VjxjNkaSb/Zc5UG4ipBamRBDhp2qc7LgkSau9JlAhBa6zPZ68g5oTl+kkESBCz/cqyhBiyJZfV9GJudJdqjTFDtd5VXZYaD3TwaelGCSs3ic0AONDSpKWx253YqgjmVQwg0XU/RHX2OqUhVBNZndV41qtBLMdvDMBofY8sNdYmm59DQuazJg431meAWIBMHttWfohJjvzKf6N8cmDQnD20xhsaEBPgeJN/jx7AAVxpUUess7pc6iZEqxPEckYyPaK1dHVE8YewMvMIGBNU/FhejLXF6u0esIUFzyKjjb/3GRPjPfaKGzKFogEBCwkzEJNPt64fKNs3r+FauscyZtYoaBm/rO7E1ARyXivwviiI3U2y80c+XC7gTtQjsWSx3WjJgmZLjGctpI1NsBO3bd8WSZ5eYxuWmZbYBmJJAxxcXfhaIM1h9U2RDrI6K4lrdR4isVwigPT7UBT8jvY9uQxN/lJ5+tAxrKk5AGALychU0ge47d7cuTKBu4y43eylcvroU+X44e+VmckzgArkH1MO7IhtLlB4ZEwg56oINb93IiB1z2rJdJusbNYZ9fs6eoj5bb2pDI/R0sUWI1gNxrxcKft9naFKiblnhw8/XU7R5XlSKj3X60XhMyfVlXVeRoZHIXqMM75+ynEdICEc7XzLTuaHRK441nGi6z5CHgRn3g2irIEhjCUmiH3sY19KEON3zokpRFpjsYSsSTeafzdEB11q2a9umvy2ofKLVO34yR+/k+olfgrZCHvReXCeo6USsu0ylsYSID9GLNOCxSdPnoE9iDI0OFou6olSIcRlrD4SlhKMxS5aq3QsnYTocRL392leED/IKXN0veZqMa4l3cPdlJfq2sdoboJOT1X+RcgcKAlW+x+E/TyCQmLYPTu5e8IgpZC4vjBLD7cFK+ZPcKXZ2HuzlsNirsaxwo5dWSlHL8OoJGY4tYDSEdYYa4O1boPVHhuqhkxR/nntmbC+tmONHdy2AXejEUg9JrJd0/3XUO4b3AjjR8ua9Z4D2GeZo8vU0dXFOEm8zNhnk8iusuaeH8PtrCdCNnwfioVV8GX0RuH3sHqaHZ8EJz0Q77022fnXj1JvrYJYiHmFqQ0ZeYmgihUTNmUReb0oKusNdA3y3kiSVpAx8CmosvYVk/lmAVodX9mGI0FmNcyQwiprcaHruAG9ZpAV1IRzwzQC2cNsNrcxIW+76s5cPd7eI+R4yPLUlpuvphJEFvysyX0BxNUS0zKLPCr/lmgfESW/awVUEEsgS6zQ9dEEORcRnnOc13nr6HldfMvdFCmNOeI5FqVIO8fGhWJZBOrK+vTftoB3Lnl/FNG1dBD/Ns/DMk7hXjE5kMWVTh5g433CgstnTpJJk5h7NYgF40hrkuvJwgxLjCcMSwxNcyCo9qyWLgrXtxq5KT7dE6FshWURqRiMyVjdNN9nbaIoiAWxI/s2zRv05mCYbJkuxVUQcyM0K5vr5V5IwAiCSl23jEvlHk4Lyb+rvLiPE3BlHSJLyYHhOXQpGqT3mdQo+VQ/1xtEVQ5WY6xFxtV6iQOtG+oouzmcxnkyRyaB2/tkCbl6eBpGRf13MCrdmddaYoLYRz8MpRz3kUQXQGzRlkC8e4i4kczDzYDYFoDLA+th3kFpp1tuIU/MvmUI1cGwxIzXNHvc+Yi7tR3mZlfn2fMvkaYSBJjMRVzEIptC+z591rJQS9HHbM0YQX2IAJ20BOlckc6Ou3P+Shm/eKKcpgfYudNPc5EElo7YAACYJaCiAj6xDcpJyWQMOjf07k5iMzac7KQsUundVIbX7IWYsg8LbANrNJYavjlqAqzywTg51fMPPfd0ee7IMxA9yB27fI5iwyRdY5kaJ7Rw8RDJr1Lhb7rhFliCt4X10Ye7spNnithyuLfjdIbyE3LNfRFyI/PE7nvoGdyJWGInEsQkfEg2Cg9AKCicJ2RaD69MszGWP8kcdZd3vOXHyzvf/rqyiZBc9xLs6shtM8lLuUdsDfl2hkK3M8TnRnEB22vtMj+PkzPXAwHlMs97yRgUArrbtiKRvA4Qkm5QFs+x92zPwqvzLG67i2WYCh99rIfjMHVivntrmencQyzrOsBmFyBDSgau0yHyGgdhdQ2YMhJSU+A1TkVNQyzqxVm7kZxirWjJAwQuQjCZV5li3DOcy8v0Z7s0T7WYpQGuyXxwPpdQPO0SPo/bsRt3rEbHEnLbFBmryszCGt1I/O069u0YyBll6/R+mAuqezYo0E6NhzUJGvF71npeDKElSzRZBbym8NAJbmKFb89kZ7tcJ2gZO7MxZjcEJw+hdkgW0k5rrRWJ4uef/9n35H0bd+J/d0xLLNmdKbCMa+kRwc9K8NVSNv49tWip7WrAbqIEPAft4OwWG8w/QSCsBXOC2HhaV4KYG6hRbhW49Wg6yeF6c8PHdQU9Y1+hm+S7eH9YYu0gVsfbOtJV2IVQdKJyduPPDYi5UazY0RAY/FvcUcKADKzIpcqNnlaJIKYy0J8lAAAgAElEQVRwy0ToMEPU5uIg6SJMFqX0cQv/zpm3FRYIb6PcT7gsQIYAccae9RTzrs5Hy26SXh7aDV1L2QCTggN/nYkMf5l2CGWTFVncYedCTakF2vmMScj5ASCmvasrsOVOxP3GRrXGg6mgAxziyLtjzntk8gVQO+/+P9c93Ij8LlyKugx5j+M0JiaILaDt6U5MEIO0zDwYF/MZ04WYeyhIGbnV6kZ0f1VLTIFU/x4dmevCpcNIcOUNpjPw8vnNqVLm9wNivZRdMU4wwHoJYL4GGKtpE/F5tWjX1K7NCJVBNOTt60cpNzQWaxxrHZanb27TgFraYKMVVgXsWhD7wmeJiWGJnTnL+cEthzsxiwYzDoSZIKbbcNPWzWUUJpjrZUzstttui0KnfaDxEILPg+y2FaiTDVYBPmcrhF39Ma4RimT9RUQY/FW4GO0MrasIwYAgFZBWZGJaLUKGnFo8FsLC/GVcPsfpHfUUtRDphSaQ4UbrslK9lpdFf7HQejtnsAA4HxJPwk0oo3J9GRzZXobXHaRM3U5Gt477+2xDfK8kpljnGvznXF6m99oFOjJfvEKR4HMnsNAsLovAJAm2HyAbxWpdBzPtjtvvpIr9jniySILnetGOKKyutOhjRjybyiLPI0zEafLn7pdiD4gda7PEsrWlk+NeQGirmPPKWpmGEnCxYp2+5pW3ll9475vom8aakDtmrUM3bVQRcZ9yVi9ieV05gUsQAW3KinlzCl0LMS8N0bySOOEVUhRwJnL29cgsIEeperEAQYL57afIbz9ANtxDPtnAWc7gReSLVTqGcQ8LYrARF4mFUZ1jiX5j3ZTaGoNZOmIsL9ihyVHtwF3ZQbHgpbmLxAuP8vvjjPECd7V/GeWfeNhMrPecDhFvs5CwNC4t5PQULURJLrs3uKb4ZXDJLvC6Mg3zkhJnvSgBa+BGmLaSsWhrrmYuX/b48qCmMh3RbX/nnCgnJH2pzDE/plT4PfasyqRyVbcr+8l4sPJNGW+d08QG05NSBiUbOeNnfr37rdcQOxoQa9JkYxDKa8BrBiSd48YektD6+GHR+nURG8mj09AnI5bUaLQeNrliuhOUNol5cThTg81zGFokr4hECWJRADLJAGG6R8X8NAuutcTybFRUVFh6m3jmJDDEBq83ajyZAWJt1pbvCRALFh6GtzlkQfpI4kB0SPbn0PbSH+ygQzTpXtV9yB99WaljQUuSawmhkjIiaVtNrDYVjfSBENgeOC2ndKBp9VrlQW1xGmtplmuEo4ANpibbp6nPASc0UUaZkygvExqlU5NzsApiDUw2/EcPaQUxW49YdzCqlAhiVJZDMGXBInXnBLGobpLyN9ehcXeGppWKiyA2w3UEMQugLqjVya6KQyOIWYYqqA0cnMZqSDSLDd8GYrHedUOEdeaqu1cqryMzy2qn6rBoeZOaoaV2EM4DAwA9cS6ZiYMCMZ/X0dWLwOk39y8EVwJAJPxiWQzzkOtw/W7dtD4OkdI/NPoYXB7QnNgGvPJ7w1Jrt8TUtL9QQewiILbMWhoTS7Fp/URKT+Ey3LhhIy1JNpV1VLdw2ayleMvNN8PEW58leIwFyMIVUOvZyEHUoTjG+DG9CLm907XfAEUzd+n9SDd9VjDPRNbIUZLcFLvUMeJ6QsBOjEuFf5aQAHlu81gwsAqLxWhVDqDjGzOK8nGOD1cfteYhfNjH6yBFiPeyVjToXKae34rlo+h+wQNmpzH3qvvUBc2qL+7uOaqmTFJN/8LF80HwuHwJljTvN91gs+kIG3G79kJm4Cu2gT3q4nkaL02CfBTqDGzyJvD+wJ37H3gGiv0XcSdeZA5sc5IFdjNhX1BEISYFocdkahPhY16I081dIHa4ofzK+99RXnPn9SgVVsep68h8BrvX/UzFkbPPHCmLuMpMU/EV3TS4Zi/VWfpgnU5SXeTCLOeZbTRNeGaGZ3Rf4KoiXCCp41IZ6btI+5SznG+BB/euJ5Jq9fMrlpai9coCbMQ+vAW4KUc4/KYDyDR2DbvCOrTSPSzA6VOkURxiEo4yPgoOr1zJeB7rnrJa6woCEGAVnRzqvnF32ieSSu/8Dqu616rxMFqLRBJec7SKmUXdwaqXTWs0RG+U9ViVclpi6bHTMhML0lPj4Q1FTPkW1lEqMQFKfFkHMbqNIA/1PBjrbxKaW6zHGGNyMaLAgu7LSLheKT/3jmsssV+vllhLmwug5IMBYvg1za1wGCbM6eqqg1YbzyHl4Q6NKA6HB1BhDcIHJT5NhlVOQ+zo1sGMosMh8NtArFpiLRBTwAIGmQjaCJo8GI0wrzyJVRDzOXyvo6uCMSIdJvZqeTUA59/VJGQnWv2b5zLm4gRHbMif+byf8SMZ4+MJNQFkIOoqFMQiNhEmZ2wU6wqGW9Bj7BwgcJeimnYewrDE+Fmhv4Bi4PxZp1L3YVg8CgHTCXj1cegaEBtRG456kgmGq3UsG01FcGzciVUAa1rLThTEKkPRKh2CWABZAFgFMa0Sn7dq/OH65N+uUZSeEqT5hTGv+QpikMZ4DpwbAWLcRtcigUDnIN2oFZQcWEtra/aOyd35HC32X2x7QSyRznUTmJJso+LADaO2XgWxfstO8Rzcp88kZ64nWaWH9RTIbA+kpqubcRiXjISOtSTnjiLE+tBuw4tdt6Q/mhflwWyCybHHY4Ol0hF7oM0Sk8V29+c/W/7VR3+nXKbszrJnxviANUm5sLEerS1bsmyCnbh+43r1WJpwbig3A2JaZOaH+b6obxf7Lp+9/Svvufq3jHu2dYJ2oUK5SddZyyUbAt4HTA9FtVv4IZPqOyLhmfJCk2cjNjYJFX5u6hKxcZjLtiSxgn1EV5hHuwYDLgNDm3BTwkQc28X+38iyan0Rt6JdjCtlcm3sGeOQYTllHDeEnGcmSBapmUexa+WJigPvcS5URazEEfDkdayKESNI5dJ5aEIZQUZzX2EhzsFoeIDiyB/7v79IB2gSdbHOdK82DVsjXYfxqfn3oDREBwxVLSyXxbnzWOY95Vd/+V3lDT/2MmjsxjRJGA9jQ/mWtToxUMs0jT0vHz9elm0aquKLPBjBAhtAQemiGsw0LtApY04AyBXec4WcuyXOhIxLmasFqv1Qz2XucR4Qu8QeFCy1hqhYv0THZ6rUL6IQDI1spMI/YIbnIMrKhRLunEoa0qoeL/MzJ8vUlacYpOQRrbrxiMVZni39SZxuE75DcXZfO+9R/ZQ5c88opwGxnnW8HSp/x1qU8PWAP6SSuUFb0KFj1yi79xaQTIbmZ4tN2wZoDhm2IJkpYty6XisJT6WhVhaS5JSuwyycHcW5rVDjWlZrK80KV5150rEX4CdIslcFM16/9L73p1xosROPoSEIWm1nRu3ewcg2mXaDCDIKZwWzWreHNLTzpLynv9G+VWz0cNsEDEcAVaETZ6gaTTHA1j+Sjef4ozST6BzxMa/ndVbThQNUWhXJc7BhYcWhTZBssNFFar5W6fX18DrJYW2lthuf81nIo+rC8oy4WRwU6wnmgQkOj/uB99pqRRdpV3S7Npicv1NQR8X/CDC7yDYkhErMK0v22mPMDq2VoaeA5/ox0lAcvEuCWx4458SyUsZ4bOuGwMX6GNGdGG7WJCM4rrifAqZSqCL+GFdzfnRJIqosJQSoeuBsWzLAPbTABhHY9uSKegdcL3zezEcUAq6CXbnjOB1T1DwUeH1JieaagtccL8Es8sOieoDFgPXz5+Z3zd3ewnpYjUjYllVa3QvmGGZmXbViGzejz1YVoabpqcKnF21DI2rAWAFuL9Jbouaesb0B9m0fcz/I4erl+UZJbN4wNlQ2jpHQOeRchhIeIwq52oYWoaDFc6JpSssOFzKjNr4b65cCWreULnD7133urk+Wf/UvPlQm6IZr4rb+/AULuXIudJmYCxYtWSB2bCBnTGFtbMykzz379oQ2qrvc94YHQCGQWy7+22i2rcoiMXalq2cm59j35pqrdDLmeig83+4j/x4EqDgzvjHdQsZ8lrG66JLFc5OMPAc5gHyuBaj001RsmKSJpvHx4BszvrVYjiMjm7EQ6OWF9r4IsWOZOAvEcq6dfbfCzguWc91E3p2ljV3p+Jx5z6nrGt4aY6i59loPs1Ow3IgzRbydvTtPorP+EfeQ6xV7knk2SdoqH5axmpiU0NBdjp+6Ur73xJGoPjI/h+Wkomz+qsIw7ow7kRhMvxUhPMsRK8X9RlfqtaMd5b+C3PHmN/0IFTEcF9Xs2VcxVoYXQCa5YYZ7UxVjyoK3JLdr1a1jXXtgoi7Y1YKPSr+XNTrDYKd5lhk+M8eYLOW1CItQluhg3yT7mGRiCRrBvqRq/dIw5wfriKosoyPrqHc4mAnSEoUiuVwgwqqL7tSTgCNteaaOEhuDPLIIIPK7yCFTxsEe7bQnmedScynWmh5zrG8H1UWW8SI4K4JdJ2W8OrvHUBLX8LsN7JVNXBuLDGtsAXp+yOSWO9fzkGugEm6uaFMD1rOZOJAx3dZ+U875u7rm4cqtbnMXNNeVd4SCw/nzmsb1qucvwWwFBukv5qlYBTHM2AAxF7dxUWmlJyVVokHQo0OZB9g41ArnJDY0AOYhsiahE+cmTbeLPybNvp6ulNct4RUiJFDd/ZHAJ1iFGyTemIUp46G1ECz6q+YUh7ytjFVMVh7SRMx0J+aD5vcAPN8TpI+IziTZIU8NG5hkYDQKY9oKguyjlKAabUtcEsawaNdgJKCH2Q7F0QeMMUnuSBp5Q60XxBboagtTRwsFbXARS2zOa4RrR7245sRpiXAwIrHbg67AzC0QQtYagKHBMN1j3Md/O0rjkzIVw3Xk/MM0Cq01nrjm0TmXNQG9W1qwYMVriPfbT2sQQdundSZQqwW3gVgEa0OBCX09X+6HzDYIq8tkZ0EsXlw/c8QqiEV+W4rXcAU51XFkUgFqeselkROSN2KPrknqDPmTf2o2vk+WVb0yHtYHig9glQ3gVhw06C2IcQfjFYO4rEZZ4/Xk1exEQx6D2UVhiYynuadau+TqH5z/PFS5N2XqSkwIEOdDmffnPtQad80Wymc/8bHyr6HYT8PEyuoGknIswWVjQ7R0Yj3GxcwT2wzVXrehisl11x8gwXMv3YyzzJu/D16veyK0G/4PoCV4pwUScxVT03BQE+5c+3BFVmst580ZrGcjQKvuDpWvIOXgBVAJiu4IxMyIhS3VZGa7BSyh5NiSY44AZ3pLyMFj3F09WF5yW62GgYWxwt5Lbw21HgiIGk/35dzJShOI5maI9Lo/w+rWksf7IViHxyYj4H7p7bGg7NnTF6L/1CSNMKdw4S1gxUiwVV6FN8NzxRmbQ/mcIsPblkUdlKfqYGwduPOWqatorlzUTdQCYk2avnBugsEBS1vB/PM00Z5mZfEKvcQWy3ve+Ybyjre+HjcvlhEgtkSg27hWyBNeXWyCXl4dZPtLZFMZ0BLr5lqWtUrPjB6G7OAQcf/YR76gvVudBDeqzMd+6NHdxOI6tJzYT13ExZYWPaFa5oAYZJF+m4fKniZJPGVb81K1xH8KjX9l8TKKhH3asMJQSLK3oCCmEWFNyqSDaNEsAthLxOeWSGJexLXpekeLJzeL7NhOiEeAWEeQdKjfOMM8Qr/2GlFmu1pZkcZUwacpYtB+kkKG+1W1Ds+TclgwCoyoBJGU9aleeG6CHKLS5PmLs5iXcOzu5ff//C/kWjQg9o9O4L9XU1d4hNmfh1fodqqMVznAYBlxwWlIHMkycUPUQCubV9FtEm2TxxXh5jhE1RJL3S+PUND18+AlyqaG6MbyoIbXySUIEEsBFh+LOZahKKBlu83G+FwFMS9b4xnxoDmPDYhFuZyUDWGah4mqTxc2Tz8+sixtlI0ArW6RrgurQ6Sbzj7g3cQ4OjEBBLGmwoiFbqPdQwjstIM8jJP4whXw2EGwF82cz8yTKiejyG+IGAWA9wp/Va5BDL26DzMBlDrDzIy+cZPRe2y14ZqFuwNItLpGBTHnP9sycN1wqZkPk8FZuyAPst6D/JsjExXuo5IHwwgQE0xagjzdPO6BAF7ukQBcQYx/WEMxcsT4HMpmlMAxGTqaZMYGzoPsV0KYll1anqGRh97TCOFKpa9aeRAZQjonK9Yv3fjhXmY++lkwK9EPIDgsAtxn8iZzMUCMc4jXDtyGO6GaraPUUJMk7ozramnqRca6tn01Sd0Zt/QAWbJIxhVaJ/+O5HwL8bKPUef+n/bOLEbTvDrvb3Xte3d190z3TM8MszANSkyMcEJkW3EUJ8YIGHaH2EksBSwhwE6cuyRSbJMYsxmk2Irku0i5SBxkAoYBbLBsRcqNhREEW5GS2CbM9Fa9VFXX9tXWnef3POf/fl9XN4QLX/hivp5vqupb3uW/nOcszzlHFsBG9/x/+VT3H3/917r9NVliEDt0/SiBDn1r7qhsAWEBcgexMJp3Uvj0afVdIsmTWnjkQnKPLumDAGKkdMsIixYIjzs9e8dDy3Jhnr2JogChwfJ+VmOssuR+AsYCFF0fa3NTnaDjVWGdaP1Ig2MdkSPGK3yPuom7ErpbSgqkZ1yz+WyRQuEWOOhwdvcRPwdoBqKb7wtY9ukqrTcBMRKNKTkU5nNSeNC2cTu52n65nOyFQAnALS2NCCHG9w6wxCB4EGdnDKjuwxiUjKEDMkWLKZk1LlfemAAAogeJ+IcAGAS1Ukosm1g7snBmFMeyRwbCl8gdJ8bWuufe8IPdT/3EG7vz52SZTMpFJv/hEMQQTngrpER5v7F448ny9XjPsm5KKKPkWrGN7EONxIuxpjSCrU1ZvAYlSwT3VRtXPPGuFhmxRyq4zIu9R/srZKtQR+suPAH3OrMVzeDjnuQYAjmBGq8jv7gaFC/T1LCQbRzgupWLWMDXAWTk7IlKfyRAPZTSd6Rj4VG6I4bp+MSKZMwpWZBKoxD9+o7ialRG6c19K0gsUOSPo59ZkF47/r/HvMlgDw3/LB+Z29TfRD55odZabm7DrMtaxZ47L3BZyv/An+1B7OevoGHG1A4SsjNwpyQniLhMUDZCZ4/yIiRCSrMibhOtiisAxOKzt5+maZEl2JubyBOJMPJ30GIDKqY1I5A96RmcVrG8xb14FeFtVppP0zZ0NM0WH/pOIMbIGsR8Zi4ZKjSJqbCTpLnT+0w3DYg5F0k/A7dYmWxznQc6sDT7cbkP4kbE3ET7KtuHzV0LF5opltiuzrOvzXegz9Hfx3VBuGf8/OV+ReTYAo30sGDJEFUMDMtDn53VQqWT8TTsR1X9Rm93gjdKSFlw0bgQZqUgwLzU4p3WfE1poKd1J8TBFH5XBQERO3TvLtmk75nYoe86BmiFJpYrx3Rekq7Z1omuDfcEpA55SJTPRnoAyc+UnaL3FU+o9/kOuXJWLXyNjGgVAfZ4WS55ycSOzQaIK9gwV9ZT3GoTmpxxmaW4E2c0SdRInJMAnhOAUUNxWtc1LybeIyqQ+oqHVrolfRaiRwg+nATLnmepQF5vQyRz3IBt1hSJ2lwDWlvIXbWpccT5tq3zoKTsiHH337/0xe6z//43uv1bShqWVo8F00DQAklVO06dOmVyBy5F51lJe3/mmadcGJhipwgxb3i2YCmTrcK+tVjHl1luuEyxAsMctdeQe7DyE7AYKOkUEtahAUMxL0haWEfk8OjnnjwPLv2ElW2LGwAD6ETaEViTA0gcZ/XadVlB+o78Y7ik2JxY9riR/ETQWLFhfURmWICVImZr2jcVAddKDAFU1sY9I1iZif867cZ6CwotuWiUjEqchb/Hyanw/irlD2+JmICTArBJsfjITUO5YDUTB8LatFYP/wOA9H1GUyXHa0qMQidNm9Qla0wU+B967TPdz7z773fPPn1OxxNBQuxM0iU81s590yVoHFxX1CEV7jH33deTbcKcdV9KR9ZTxgoPxa4IH7RNoTUJSek+LgaDroXcuUUVQXbKC3sBS8wekfAsA5nszWZdR+lxQr+3DXVsU7+TiyNFQSaqQZOKKazgca1TijwAYEfaL0f6+xAwQ/Y4z0/Wtlrd7G7LgyQQYzwDKomtsSlzP5FXPm3tWa/hesGY0j8IMdlF53toLsO83QZx9LvN2+BNaAXnHW9+c41VHRkQY2h94d44MNnQhDLggJirSBjFIWFIaGnxb4n3jzvJ+SmWtgid7Kg2qcGvuLiSDxTsshupQAypHSGZz/Ky+4uxtNi4fJcFWzKGqYLgQV083HzeCF5EPnAGYsQSy5CXAEMwEw9ro63f8eceSjvF17wgl0l6VvH50OwRqrYyEcZ6467ciFMqLTUpIKNavVswCMxcpR4w42+sLZ469r5cKDLeBWICL70GiLGEvPER5o4pho/WxsVBb9s6bJCksKIYAKyL2lDUCZwVQ2xagWx3Rfa30VJCRjjUMzwOTTobWNoVic0w96bl7iEGNqNroeo77sRZKpTrbFS6cK4YIMbYO0hbSkaBWIthEtkynb5ciFTKNojpuwAatRVdUUKvGfR0/1SEyUSby+qRbVU82hrvY2I1Z1ZcsBLKBeiYnTQYQAwwm8GdCIAJyKapLakPUtD4pHKiLp4/3b1sWZqsxgEqdAAiIOYlU3En6w2RsVmjJSSaNZyII9bMZHdDFRD+dGNbzDOVStI8DSQsqGDxjT/4Svf8r/1Gd3jjsg6AUELoRUPHEjOIKfB/+sxp1Uy8YCo9gvvxxx9ztQJiYWxu3NeOE7D/DDAV3+U49gpgkVK9JnRkrj33koXOriU9htycfbm6cOFhCe3JJUhtO1xvhAMcEjDxJN+xIMJi07H2SOhVw8oXr97obt5IM0q3UEXpQtgK4NCgAUgTKpABOg75YK0jQ0g6Ce6zJxMWiBLhfxaUmd1mTdGqJ24mPoilDWuNXcjRY4VFtiAEA3q4v6bkOpycksBXnMttQSBQaJ0Td4Vgc9dP1mFAjPvmOOQm0fmaKiAWx86hW+u+/6+e6977Mz/ZveqvPK7PyWoZx6IUkGn9koyebt6k05ADFhmUEWhKdUC4oNtj2kCc9WeYsfImKNFcbcpVSumtO1QNKnLcSTW6nFO+aUo9lTNfByTGmnXJZMf2Y38xRj2Rzcs8cbOCxgC1DRHkfKp84KLMK43sEReeVBkknsfvQAzL7U0pLSLMNM9JsymZCsswg1iuibUHMHlEjEmFKxkBX6vXOWEhsMKvZuf5/14j9arvM5Ye5wo58G733I+/wZ/vLbF/LhAzmcALi4uB7g2I6fY90NJsvEMCPCwEXAG4FXdxryA724VwhVBWvXBZa9GcPdimWjZhUeQPI2+0idEqHS3ZNOCXyQmIRfuCTTavdURyq+WSfc8FYF5IQ+QvnOuBFMEMoltTdB4DTDLclne6BfnU038rjES3+kaAstVYM2APBBNZYVhjuBYNWhKm+MINYoh9wErXdUhAGvaOrpNYGMMTEGOBGJoCYp60IYi5p4+D3twLAMrvuM7GupNi081jbWCpljZuwNX1O1nYYAtLMK5aLyq5Sse1cGcNYjxJdg5oLepcM17MqXaRPDHqE6ZRaAMxQ4mFZLFUNbCAGJaX42EaU5rv8TfNO7HEHAfwuoLAwuuxvI23I+7EUQDpc7VqDfmMZrg1F2BADCuGlhq2wABjLDKNEUA9p3F4Wq6gx04vyP1KG5IkPEfQRGw7rgoxg41YADYKYo4R1KP1kyIecF0y7euXV1W5XHEiAcm+Djyj6/jjP/j97rc/+e+67uZljRC0dVxQiX0CYpTToUo9jMQLKnA6Lyo565qWFQAZiZ+sYLtM9bqTDqzcZR8mFsavuLgR6FW9Jjugv9ZRxh7r7xB6tyrZ78h1SEV7Yjj7Ali79tDWuX9c6t5eMEpVO1G9yK7d3FBljXVVWkB444Wg3JPWKuxUK0e090n8wvuaveR7Htl7VmBZ34QqEEJNYJUsaIxe3c84CdTEs9jLRn6IXCmwEH2bcSnCCxarC4KTdC0gkgU2ru/icgdI9+UmsPvbisAQxLhOk6BQEnXddsnLisO6s7Uj5aM7utVdfHale++739X99dc8qy1OKe4ULWbMGPspgA/FU/fmyjklOzl+3zYEYZGRuWd9GcQN+pETtsiofCM5saN2NCgG0wLXU+oVhlKWrhumjMWS5HgoADm096ct11IQyhRCcHr9xMsRWDCwGlQ4K0CObPMXvVYb49wgia4CcUbW+KaUNlPlUSI8Dw0aA0o8kxOZIst48SKZozgEcJHTkc1hLmZ8opQEtGwA1bDl8jlG5LpLVbEv9IHnXness3OzxJL1H80dv0EDMSOyXV4BMRfShHmlC93WBhkIyFwyimnpF3CBmM/PRYbdVdNtJIubIQ0LEZywvGxm6rop4wQ7DM3H1Ntyo0TviNYzJ6ShvFDTzGIM1g3XQEQbDPJnr+Ny06Lmms1W0rHZoQCXPjurCejdiQAZWpBLsCTJL5tAh6H2mnzVJ8QSIA+M4MxdqtfrPHa76VjUENwnqC0tcACoAHY6JpXdG4hZv8JdW5PYxjhaFOZ6iBjUN5zRhptTiZ4FnctsxZpfl+Ay2MfatAvOygcXGqVDkkxuU5UN0u9K+5GlwjElfPX+gsZkHktMn3dMjGWq99LlmpUUS8yElbK6eflA4wKImdih71BFW0qbgayBGO5EQAymposYcT2eU4Y8lmg5gkv7tr5dI13r14BDnlKafuJKpgQPOWK0ZZjBlQjbUrExymdBo1/S/Hz/40ospuYfAKb7squ7hIrvybtlWJtxKHq51xAzSk5482W41RpESsCfyEL5P9fXVGRVNQux/sR2/B+//3vdZz72ie6EKlGcUBsPXFhozcYgzfEU7iExFHEnPqo8ooUFql2cMIg98cTjmtuAWijftsGz3jhvrXPG3U0u27ZqgqtERnNBmtFnS0lPWWG7Eo4w+CgDtCeixEDWGC5Ga9A6lq0pAEdra1ffuXZjvbui57raKQ1kXmN8Hem+idnU2WIAACAASURBVIE5NGMQS7zKWx5BpnMeYvGU8Gr70i3vwaQmjnJbuS8XAiBeAyBRWkluenkXIIgA/ACb5Y0EewQ440M4QUR3jT3fGa/uz4kjcm2peGM3pQUzFg77veQ6hAsrd/oEcVW5E3H30qNvQiB25+BW9/iFBbkT39n9yA+/WsxX7l0VMZQkTk1AHCSu7UcbGYHYhAVyUo8AAqoKuX1Icx0xIt6gJYK475JTiW4FyCDNbclSBihpQbIo9zI1StgldubXXqSEW9IR2nHaKo3XyH/1wp/jB+ECE9lbJsYAjF7nEZu2wplTGpXqd9YvVvwAj5sAFoUYxcJHakDjo2UPxyXNQjCk5x8A5o1VqwIF2YpIwimWz6x5jmufeFsZWVN2oRtbMnaJBwNir8+ZG7Hj56/GPEU4p76YI/NG4mjIATADmRYtCx/qMJ/dlbtsW31CDt3skFhKBrE9Alo1SACZBUmIA1NOdJNAhtVTyW8ZEhZN/Na4NXYU0MUNZ2vLB0YDQhjjsErr+Zj4IaV4w9hdFBM34iAAbK0FH3kFs1lbBi0J4EmsD4K7CB19i4Q+9+pBAAJiCJC6QIfNZYVNiuABS/FImvgdNqTGCACzy1XX7xqC+m5AzE0TCsR0TRUUxhILJV4Wk77fdBiOw+KlttqyrI0lkmGp5K/PQpMPXCdVIBOaRV06TcWTGHwA2pJHgK1oHLE/ze+c7nlaJ8aKSQJ1CgubqcV3mHWAPOKghF3mk02AI4o8sH0dex+Q0r1C7pAuK2sTwjCWWKyv0PPZqFjuMDWx5hB8wxQLKzZ2p7UYQ92XQYwIx74Ts7HAWC/kiE3x09R6uUQ1QbhHIU+dU3X6H1BdxLMGBTZdIGpUsFi4Sgi1NTq6btHW28PtY7yOA2MD/f2nKjP0zWs3uw2KdonCPC9l5htfVkzsVz/eTdxU7UQlyCLQLdR9KMUyBVoLgJiaYgJcFAXmwe+PPSZih8oXmbyDhWGlMXuFR+8+4goYn7xq/ZCJN+nIn4tiZkFuEFPsS8AFkCVOtiPLat0V5BFSSR1AOcFXq6goDSqleb9wZbVbXROhQxn7MOrs+kU5sZat8bCwyx61TGB9VLwiu6cgv9iU8eOUGDWRKWvIBC/ASNbQCZExxillJRCzHVoMOLwSBggzPRHJWiPQxvXZMeKKppATGUaZ0zjYnYXilNhRxiRKKydGKeXa0V0RyuNSRgGxCa2jCbwfB2tKtJ7r3qOY2I/93deaPajaNLqGHYMYIQI6Ts86lhbFm/PisuXh9Unx2t4S49UClwKyjBGCHEkdoLGnAstZ18YxLRORPSYz1Wft9gvIpJ5DXjdzGyOgBL+xhN89v41KFZkO2GCtugkyKSBao4lpsR9LYSXMQvEFlAfex8I2HmQOR62nxldoINbHB+PjzKN+Tc3b3u/tNW6W+TEL3SNWAJe1PlRsOf59ltg/uxKfO1Pup/3HBWIWZUjYIYgxaNBy6ZY0BLG0XDCD5gEPIz2XbGuMYq1yr1BqBCCoduz3fg1tIwJuTxtyC9eHTWjALIQPWqe4eKduir4zrXmaQczZ7LhJ+EbcM7bKEf5oYSY82NtqNyeMRIOWngn+p8wULrUoUankEZHncJZpwSdkCYzBUhS1li7GttIAIv0ksZDRgI040MY5ENBTCoifboeX3ix2J9p7QhSsQIxZjxmuOJ2E8xmVrZ6FyMAG1qsZbW6rkR+GIJZ34g7lwXgDYrgkTVHVwqQUk5jEdidClFamj0HMrExkizc7Pwss2RSMJ9fEYvemo5tz2IfE+IiX0KbdRG2NzYD7BexwS3BfDcRgqeHqrGM1726LkRqG2SyEPQxsWTO0y4DA4SodOv40LlVATJ/D5TMt1hYgRvz6GcXC/tqSeiOxWdGKMyT3PIxrjkX2e6x/30zZevRrl88xpzrPDQnVr1261b0g0/NggtYY0903vvR89+mP/ko3rmrw1BpEGWSfIBiI78youC9xsYdUx9CWmECM/UCfsSeeUHsU1U/0hi6h5bnzddTFlEWT15tQMxzE2eH51rrRonM1cQnEA8rGwRD037LIpFXv7Kieoqxyt15C4FPNwSAmNUHfXVVjymtqK7KxLVahYsSHgBw2AcoIcb7mTgQoqoKChSD724iN16OUBgS8FcqwfNvdxLJlkem4Ai+SpycU16ISCPGpKBdR4qB/O4mWteZwB94bwE7ufNyAkJvYi4yBzUrc5yGpWKpZ6OPZCYhZHcGSxEjWWONRMVGIGpHs2IMNtZiZUl+xd3RvfMPfkpxCcIiGrrwqWtPsajxpiUSdSyp/WKxDdHFD3bi5G4iNrqN+PfXrDdDNNTUlyeAkeQcT0gK+lDqrAJ7zeAjytayLqK0Bw8wNuY2tzBMFd4sNCivVMcyymPQtLHa+2NYdCpJL+yEvDWztfGVRISNqM2Wuay0WOLfX4o5k3Wd31UfjLvRizbVbj+nX+BA7hkpjG7Ws73R2GOve/Lo35tzNEvunl9OcrLfECsSMvGWFgaDENULsiBVGyLCBGPW30HKxsNrDuod31vA1bo5cr3kJforZZvEVKWH0cwwKmoI1Ujobiw4s05a8G2ti+j9xHer9UXOORMPEDKLlHVD8UuwrJtSsSvvHLYXLLM9VujKCvuDCloAUmohdi9UBi58W6mT0h6FoSLN2HxMYcscdWq/gUnT2rImvPY3+QAtvDxBz4iM17UTLVmCe8WT14k40KDLZdtmxPCFapEoJXYhPAmC1IHCLYY1ZWzX45RF3oqHNf8f4iBuCzRnrDfepXJNyA88phjyjz5AvtoxVi1aqb6RBXx3D38+x43LIwovQClMKsMayQhA6H07H2NO92vLsQSxFjtzPidhJaYTWDK01s0w4Z5GAPJcFpl74WMpiWBLHB8Sw4DXW1Ekkd25CIDZJPzHdNGGbZ1XY9/sWVIcPwVXuubYuR/HsRIKv9z2OgxirjkcDsV3N09eubnZ/os7ld8WKW1b5qq9/4fPdp37lQ93E5qq8A3R2xupEo8XdrnijhCXW17lz5x0To2cS9/iQqnjw9yk1guQ+R4VDzpk1Z3HV/Dh6DZCMxRbXf7svQBOwAcjsToSJKIsMyjsgdnggK8wkBdiF5IlhRaOkqNq54l9X5SZdv72rFh4QJBqA4Uok3pEuDx4HCVuEoGNiDsrwZE02x+FwWIdyq9zH7QViuoDY9LKEvyxR1fULnSrhiVRKl+uTJqM6h+uL6DrGVc8Pa4xEQeJoqQhRcgYFtcgFJjpxJAR3WS7ZdFiTeJ90NlnRuKVJVSMv7oSSvRdVxuwdb3td9653vU7KBYxh+qrB5ow1hgVGd+4JrFdcqswx3n8sKAg7XA87uk2KSR4BmlEB3fZo9laBrfcYykXm1+71mnfLRH+OXDrSFujFpvQHdQ+B4Xgopt0ubmO5/1BacL23WJdNKWQtsVS75CEGpW8bP13Wr16L2y5uy3vX4P17ZZR01yxLf6qBZcnk4TLuB6XWdkakPZpX8PiZRpwj3Vtf/5zfHiY7X1JugcbJVgSD7MWJYOHg1uNTqQCFhMWLOYqrDxAjKRF3ItRLo/S9p24QxmSZeODNrGrMCGUDWJmWrShh3U782QETJhi2IvE3yCTkfaAJnZYrb4HJ0EJK9fvh4CBA9rV5oa8OyI7n2gW0Rv6KzbHxXKWea9OtYq3gTmxNGpMQXZYZAMeTfcp5mlmse0DzPyIeJiCzfx9gszBH40HbUeYGoE8SpEEMAU9Tg9I0GVvjWeJjqFnTYhNqH6kkjSqbS3JjYcTN5+w5L7Bxa+Zoc9HEYjE2EMt110S7wscEQs+vSOArGXVWT/VG7BakqS3Spl7nBiCr72u+2+6/jptySw3IJARl8VIpG8cuR+fnPveuz+0RtOdsJnXwe9iJztsxEEajJHE6FOq4QxqRJypUwIwnpbbc+JJ4JOWmBGIuSlpVXKxNSxuZVGDv4sMr3dMLqviv45Iv048Fx2uSheMO906BaNZQAzFrlNE1/LBtLEtsT/P49dXt7pvrqpagvllLSrv46vOf6T79kY9001s3JSi0O6Cf6/tYPJwGECMO9nBZYjTKZIRJfn5M1eyXy73Yk6I81nwzY86j1Y6LIjF0JWdSuMBY8AYXAEzn3oOJKIUOVuKeaPdHDcRw/0HCoTyY5mBXAvGmGmmu3tpUMq4aHIocQa6fC/lihaHlsz88hok9AaQtxwwhQvyiVWEJ1TwSIDmcie60wldmF2JJiZQxqS7NJwRgqXpZzke7e1kjtLSBAk5ZIywzLAe5AMkFk9Cl8WbyRjNIeFbs/mJhMX+leVmcsY4BCO4dIiBbmbxP6vdJJpkvK6sL9/Sb3/S3ZY29VQnqYiGrFqEyIA3+KAOkLiB3YDc6Lqh1PU4ulwDBBZJzphLNWKZDZSlyNtfq9U6MrtaX11iBWNx9YfqhkHBeUiM2N7dVZ1Ixy8tX1Cl7zYno/L2pnLMAPMnoKqumItNnVRfUJbzM9KQItGQucteVYQAtvGGaA4NYftqjFedVf51cEykF7boz0Lno5j7Mtdc6tFzKfvF/HKvuMdsvCopfq7G4byuOjInPM/KB+0DsAwIxLjqDq4UGfZZN4LPHjYhgdpKrNQFtTr036k5MvYcI9/YYTiIARidZMeI0oHNi9akqS7msYORZcvXfcyjTg5BajLgTIHpAVNiRhsE10rJhWQdBiPnrtlJGzl1aDc39dkWF3tzWArDXVBPoRc2kWO8vFiLHISGYMi5xXzUQs4VjEIswNFBwfVhimnClDXV3uSGBmKvUO0cFcgNuDfzMotEC+uSUaSwpQ7NvjTMJjq3mYjL70UDFFhQTal6Le1FkgFkWG9eGW0b3btq/wbfu15ZTG8JjIEahYN0P40/zvdBOBIjaFDNSPhZlNi3onuekZQIGE1oEBjHmvMBx9J4TZs6KZBX4H4La7kJAjKok7pUsyzO1E3E3mhjAnaG0Y+EjROwaggGV2KVBzLMYoA6IDTfKuAAMECMOhgvahCA0aVxwlTt4QrT6CflDX3n2VPcUpaV0LEpsDQF9OG7HXT1WBmpMj4PY6AakEgM5Yt+8vtP9sVhbh3JrwRb9w8/91+4zH/9YN7V9S9ctgoBzpgIobOZJafwkNJ9WIeBHLzzWLZ9csfA9f/6R7nHFxBbVGDDFTzW/fRykxBuWbgHGPe6xJhhKs+A6rXzavRUQs+tfIIZSt0/SseJhByL6eI/TdUD5X5CzbgvgrsuyXMMKk5t0ICsMMscd0cjtcrQbHkZbolt4Elox6FR7YP5IhM3e8DaxDIH5izyJteGqNgAjFgEhBfUJm5xQUrEcxi0rs3dJmg4rd6Ko7+RpGUi1XgxiSlJuIAZgYkVZDkDYgjlpwDXaW7g6Hu+J5D2sVd4iVQP3n6pjAGIohzoXvdb+3o++pnvPP3mnXL+ndZQNfY/cPxQCkV00VtwvRJTmogA8CGuwFi10m0QygI3IJyu5JYNY41wy8pSKJrQuYb5gNAucNjZErtlQjUYVR+b3LTFMN29vdZcvXelefOFFvX5LFr2sUvegg/VHZRh1ZhB56LxyD8+pYwIhm1btJWSZPCexgF01BoZmOh0Y3ChYzkXVoo9rsORLe80DGfnTaP1RtvKBgFMWZ7+X2qDUJxwFZBhG0avWczTX9kfJgJHPveXH35RzN3ciIMbs9iAGB8BghbQBUEAc3AkIoFho8qwaxAbSSHZUMC+psgG7kevP2SVBKLpL88V5WRZU68Y11rotuzwVbpS65gZirf3JHQlZGDkABmuaiXJVBmo+INxtbns0C8wYufh9LTj1nW0B2fptrLiAl0+GpwkQM5jxGpYYDewKxHxHcaeZqWdrjfMwLAAY/nziYjovlhjkjmaJ6UNpW4JWiJtNgk8HQtgHxPCl43gDxGLFcBWpOk4FjVRZX1bG/oyOnarVzHhyxYYMvmyOWDBtlfBaCW42NmID6w7yiv8OiE0LxJaU87Qo15P64Tpvg9qLdlVW7pojooB4AfdwZDhDiscCxWl+GVcp+WAkc7uyhb57iGVm0GMzQGjRNSBk8P/rdcg7Dht5BAClWPQIysxLxpyzTLlBY2ommhTqz+sqER6aB3pfiXbZXVQB1lcKNOjuDPj9RYMY5XC/fnVDIKZKBxKmVAr5w899tvusQGx6+4bmSpZY0bhbMicliYiDnVQTwAsCsVMCM1w752hYeeEJ9bJatFsrs1j7qCwxK5O6F7NpY4Yl/68JjRLSXtqAJlYgIOYSQ5SJE4gRB5M341A/DxVjSqIyFtZkt6W6ftfVSv46VpjIHDu4EgVeR1SOp8YlPy30E99qfjJzdsvaYZrIX7NLsUDM10I5K/LRkDH24jjCbHYhqSqTAoIJ1QhEfcpOLMvTbkoOD+CSgKvrtuJDegFtVIYghjJA52+PHWNTRJBoW1xZKUpeV0kNoLKIixK7j1UsKNdK1Xkmxm53f/NvXOze996f7F7+zAV9O+1pyLsipxQWIZcHEcVSRGNgQMDFaTCPEpbdmVy5eJ0KwJCnmr9tldPiWBtyBwJSt27dlBVMW5pdgdVGd331Wre6quK+6ozN8ZxbqGNtb6qK/vXrSkS/KsbroptLuqWJxnNxURaYanRSbPqc+oDhtWqhFn5yn1hhFErASrMVSt3O+t2Nh8l79Tpj/HUfBgcuYQSkytJungPmzm83oGO/R2T50btWrdjg4WhW/ANc+g8AsbaHOdab7wOxF3EnBsR8Mpe+rqCeDpZIylCL5m9o47vaCDvS4KBWNxBLkHGIvj2aklArDXlRGfIAkJdrj6waJGJu/QANLTGADLTjnC60ihDnpy7RdGtbTSXjRsG7rC2LWTQdXeO6ioNuK1htS8A+ohLYes/HwFqEvVfXkT5FzU0XEOPhKiFo/9B80XIEZLgUD2m3wsSafYWWihXGJqIQrpJi9cKAeJiOCpg5c14bj67NVgCa1avNPqdNu+IurtKWfH/kcUW4mczR2yhcUbaMMa4f03KDWkGg3JRiiEIUaOq4TLAqJ6SALEnjXtZmUiu+1BJkY3pxFkWY29F37d/vgazWs211XT9gZSsSgM4T6wvdm3mDxEJunEtx4ZLAd0Xgvd43k4xjM1TNIjOQZqwNaABpATly3sJGP02LJjcItw7KhKvb3+mePr3cfZ+40fO4jHVTVgA8RvdaYv1w1Xt9R4C2F7zZ2v41mvt+d3Q/f6ReVf9zS1aNzg3p5mtfeL77wsd/VcSOyzpfaN2koiR4noD/jFyKJDs/KsvrlCwxNGj+furJp7ozumY3ULRXIcIj+zHw7hzOsrJ4p9HO+UzyvIq8YEsk7TF8fr0DgKHlkzd2oN/R9mOlkQ6ipiByI16+dqO7JeG4p/ppWGdUXXFSgyqxG8jsVsx6a4KqlZRr9VIdrXZyMkqcjq+4jJBT+yWrAUUGENOm0f4pAINWj2eihHxzSQWs406kmsS+9gTuRGksjofRmZlE5+ZObJmnZktCQKmSci2Qi5psMNFPYuUQMVh3CHXXT6zuAS7E293uXvHsw90H3vcPux949St132paqYrxHYQdzSdluA7lZnAtSaqKlBU2oTAB04WiDabyWZ62erXOKVZ8S12hb6hI9Nrahn5f665cvdqtqaULQJ2E4ZAp9gbbKkt1WyXNVA9RB6Pr90l1jKd55daW3L7XV7urVy6riLEIQ1J2sQLpdLEkS+z0qRW1/jmtnMQVrbm0OWnrint1t4SqJk/9Tpoet++bpyAlsSn7JuNpzpo1y+Qbq7xMh4ZD1kY2S/uV9driuN5H/g7KLApESCVlQnitt8cQ8IavDZ11dxUTO1ax4/0vSlMqOlrvjzdsedo90SlLFfP7UMJ2oM1wk5pqusEDLSSLWFw7JgWGJOIK2iVsYdtMKyn0JC3Y8c+WRVCyYmhB+ay5W0QbqoAxFUeFjkd+kwUX5xoFLd/hUCS5oSNCsbGT9C4xtVtKUB3I+oBtZa0ffx8DbSEpTUfa2TB+UjEwH4oePjk+50/JIIGYWQUaH57EvDBjsAwMYmGKwYQiFkTsSDpekoCNoRo7hCIFZAvt3QxU5zgp7fO8Ss5AI0/VksTv8ggFtz2GtHGPViFZFh4K8YRo6djJ1Hqzxgg4U39N93pShQ5PC8wgdzj+p4MyMgHGiktiYBvE8i/rMPEuFnaqdQNemSdDG7EMAE6foWv3vqxPl9diThCysPba8TyuEYy0c3ElhBpnW2W+rgApLiOXIGU8uCYh2l1pp7gwccvKlHZn4guqVv+qZTWi1HBMsQnL7DfbccRlOLpZhpZsRrZtGmOInvZO6Ffm+Yq8D1+9ut5dwhLVGqDc1Td/90vdFz/88e7O6re1VskRg8AChZkAfXJh8EKcEcX+gkHstGMUy0snu4sXXy7NWaCGeVmPB4FYGtYmd7IxA/l4T5n22CaO0ijvWGOUmAJQEO5mLbImzZ6Uk0xW15Xr6901WWGks+htW2H0hDti3qjWoSK/d93klvkJ2zPCCVcuT/rexSOSXFLcYzqnSAdj1PUjH4kxtBWGsgGpiyaIqrIBpd5uVI6HcKvBR4HwfZAjBlFFrjxMdp0TEBtX3IfjOOHZ+yZKGOAMSCeelv3gnxwW5RMPgEktcXECXgh1fqZ3oAbg7mb3+KNz3c+97x93P/yDr9Z+wVsVECOckq7FcYlDHHORcABVP3F33t7YEADt6OemgGpdoHWju379Znflinq2Xb3WXdVzR0Q1rh+QZQyxolZkpc8LrEgDGAjEtlWTc29PXbhFwV2SFT8v1yGDfFsuxWsCv1V1EceCorg0RBPuA3fiKR2HEmfLSumYFojF5Y6FleLNKFO4ESFy8B1AzCXssNKQOcypQxZRniz5GEee/OsRpcmkyAQWhkNSnsey2i1JkHd6XcLV6xpvTO8SK++D530IgKMKpievXmCeHwBi9Mzh/A1V8Tln8iOQYomlWgdOHYGYFsAamdym2icGwuKCnu28Ey7Gdd1ygdhqgNgpgdg81QbcQoCbrBvoBXRAsKm/R7X4ubYpCSmK1obNmNhB/3gAiMUySQ4Eg055pJsCsdvbuDZgU0LoSD0yG/q6v2lrejmqLTEr39w/IJaNAAFihjbaVKxG6GhiAK9YYsjgchvYEiOAHKHDpqHjMcVxSRQ+IlnYbDrigtwP1nAEw0n1Fnp4UW3ZAcsC2KHZPtRuuJ5RizbB0sADYIDVCvXc5Aa0ZCxZCS+IHrj1llW5d0VuReonsp/SR6zZ0xxb54ps8uKjGSUAgosGgoprImoIVJHG7sP6pD5sFlAPYnRCIr3A1U1KU7N7TNd16LUW0Mdt4fI4uHn4DWXFAEvsIL/j8gSIuW8INfRigQ0JmN5lXQlAzihP7DUrC915XRMM6QZix+Ne94PYcEm1cTXpBgFsOrrWkTTYP9vY674uwX9DsdB9rQGq6H/985/vvvLRT3ZjArFxgSkgRpV2wKR1XEBgkOx84cKjEjKAmGLEipNdvPis6imetyXG8I4G0PN3QLUBl0FsBMi4NscZe80/1H6SrV2Al2rysohMNqHKDoQOvU/j0s2d/e6SqsVvbOlzsi5caV0LGQvNhB39vAuIae3a8oL+Wda665hCBChila0tE0C01om/qa5k6tJkUzlvs2KYATHlh7lKR/aM/VfZfMUoTFqILUfH+ML0PEG7GllizhHDI1JKIDKF+z2SYmYQ87MGkL1b8oaxc6UeXRduQHcVNiEDhZFc0W3Fle5274Zm//q/I2DhGFTg17G1nzgkDMCBxg4gw8K6qm7P167fUGsW5dn93293l1682t24fqvbkJt2TcSLbTFDbQ1rDhhH92UTmMyrkj6FoHFprqjU1AIgpuEY7OFq3FB8bFsJ1ycCcGLB4gq9LffjpcuXVBJs1e7C5aVlNYadsSW2LJYrT1r/LOt4bu3TiBy2ugq43Luu7h2GN8/6rNteEbMsIyTVOOJOZp6GINaU/tL0LCda4jNTzbwGzKLWxsXI/4b0iYAk69tyxk/+GAr44/v0PmLH+y8JgmxAjIAYKGnUjfXV4mX41+1H13tUZ7hNNQAJCdhoFpM2E7nJQl5jAgtAglNSYZn4AYFFWQcBsWiefdHMupnYnaFxc3csckBsFmAp//I9SM1nGvpktMu9lrgBh4NkcGtDILZF6xmBBr51tC5tEoOiPmStveSYQa4Jj7LEeA9BM2lGJBISTVCgjUJF00t8yXYP6mpaVQNXNig/PG0qADGmEwGup7/jyUYIgxgnlNy83z20NG8iTCt/VZfl++yp1nqxJ3h4nKmTGBALI4miwZAb2JxRLqiLSFInpJklxadPaSLVkNy5Mrb4PAZoVYB8a6QSQY4m5dJWCKpyLynk587NEDmac5cRwFQDuIiXObWAWJk+42osJbIomsx3vWbq3E5bLRAD0ABclwTCnw/tGFBAENgLoFuWANjXBjxgHBGYArJZAeOrVpa7Z5S/NWtFJBR031ntCCuObVDbumt/c4+1wLyWUcNwU+n1HW38/31zR/R6Bd3FStwvuv9XFRP7ysc/2U2pduKEXBLHQYz1DoidcU8xgZjcPQhPXnv66ae7J598wprxPQwwrjlOEe/HuCZjFZqB2Cwus/EYxyQGu+gtFgkxMVsdqZVoFxoApmPuaV3uKDEM78Tq6oZ+jwVG8V9y/mAco6ig8gBiuPGwwlpdQ5KRbb244gaXV1X7SS2w25IgmmCQOfPlhznpsACtRUhuNoBhxTUhWCDG3neOHYDBPaU0XOs3BohRrd51D6sgry9Cc0R6gZmJleR7L4jlPL5WuxO13tnPuBMBMeQgPRHVqmRqcrt744/9UPePfurtInecUvmlW8oRk+I+2DTR4tKlS90VESw25dqDGfjiC5e6Fy9dU4mmLYGbqntoQKm83zd7JFaGvIsZa/CdkPVD4ee49KDty5ISmWtacgVLbFd93Q6wxPS1s4rzLi6p54TG0MbqxgAAIABJREFUgfjZ5cuXu5tqwDqjNYglBvuVJ81XlwDD+QUxXhftKoVPAEC5EahBDMDDhYgVKqusKPYeh2Ivpp1PWde1BD073j+BJHyO9m6gZhbuuMWShXrJcK3VPiGabzmZuwVBLKzTxaJAjO9x9JYLGd14dKd291Ps33cZEIuQSDIZGzgEAK43LkW0KILAdPO0q1pCSZqabtJNEPVke7nsCRfBhuMvANBMKZnj+u6czNY5m+3EZvjo/ZZY5EgWmmt8SSA5CU93Pu3vAbb+/4gQauIz3255M+5gaosy5IOb6wRR1fgP2DIyw1bByorPmJJMo8NlbdyTQw5ZFNC0AJFmijAGkLX43FZNwX27FBuImdSB2y4L2UQPtyshh8zT1AOYLTArAow/9QB3u4fUvHGW/DdGgxsooZsYVcaNx7AyAG5RNq8dNhq3BGgRQ674Dyj787hM5GLUZljaGxO5Q8nnEvy4a23xeDEViGnuAD0vNYarWby8ZsptSoS5k7XuvwcxJC9VPIiP6VL3YS3qWrDacDtCAknwP64Hzmj/OUIud+wNxO/EPonpuY0MVqSue8zUMtIW9D2tpz1txqQwAGK6Nwnv82LBXlxZ6h7RXU2bPcclDV23VlJG1lDvIfECGoKY71135pwvvX5V9PP/det296KE5bYEAPeNQf5HX/xC98WPf1QgdsWtcrCCkqSLcsG2CoitqKfYo489qpjFmQgQgfCTL3vSIIagGVrcEfwGDXKf2FPlFkOgN6urgVkssVgY7syABVPuTKww1zV0nCxkG5qZrkuhMyNxXakoEJDcWoVrdzMPCRc6IlOtQ+uQNhy1p11Nw7HpKoard5w/inwgqVaWEK7AKB/kWOb6bW1rXinUO0nFC8XCsirbIyCW+04ydqvKD0vZUVbAAACQQgyRAjdZW3eprp9aibbqGHqr/jluEnWjMHncuD7dRyM1YCWyN8bcGPRW98qXP9L96I+8Vm10JtTb7JJYzre7Vc0v8agNrCuFVAAwmIXoFyg6VpI4JxZrBKiVytQNjJxhB+OxcWNOAMUxOdiN47LMFMuV8gUQ7+0LxMRSpNbPmdMnBVBLdmduiFr/4gsvdGuKr83JAiMmBoCRUI8FhutxUa1/5mXluyYn9yWLza5DPwFN5kDnB0CZD+Sa2wOhWDAJGa/MdUyEoYofT0DDDX+8tyr4CzckmIBLlzln7wF0GffGO/B3LFdKZvECcqhkQ+tw0iyxeAtPdG97w7GY2Puu4Az8biCWilwGLpcfYZEjiPS6goww0AAytFQz4XQiO7VcbDLlhWD00JIb9wM+WUJJafrXLLGRdcx9FdqTde/WAvoseUEmc1iRSePAUcHTI7kHNNko94GYNuy6OsAaBnB10vwPa0PnQ0uip9YoNCLQHQcy/V7CURPqpEAmpCZGL9qSGtMiAcywOCyUAXsshgIx5L4rkKAtRo9xcvQdqhZ40loRYxWxFYidUUyHGAqPbL0m3h2J6MGWZppcpQsVUwWb1QNIwDbE8wMIaPwAsYA0QKUYpYTYonyAC7o+OSkcnE4FENYClimWWCwzVnBKMdXTBjJCCesswMR9N2ESBUhbT6/t6xr2NG5YYaQgoOwQJ2vn8Naw0Kxgb/kZ0hUcAk96vLnuozbApMaUuWBDQIqB6Yl1BIhBlEFFwMtIFtbjCoQ/Q+Fdk3QqllhAxjW2ZHePcb8JsxabO7EFtCHnrIlJ9mfXN7oXpbWtCXy2bQGiLNxV2anf7Z6HnXhdwXb97V5JtGMpAOKYrP0VETkeeeQREToekgCRS0zHoQDwy558mYVMqrbzSPwgblZ+tkTXuNr4m1JSZiwSC4NIQrUGgxhCNW44nlDqLbRRoHAV6pddWWHXVFqK3LBtdT/GKqMbN3ljoTQRx4TYQbIvVhi5JHhZYB96E2p+qqq8rtYxQFeFSBJukuxZb2HHIuUYC74zBXhzr0WrjwAcgo1LRjmfC6FHikDyxAxiCGS7vqpvGHExXZPHyu57SB1xZyekUMctj06NbCkE0VqJZ6FMkLvm3FTVSTzYvSHvz0AlxaSEDdYNJrE26dkVUGxjf4T1yr3aBRf5ZYvET2sw/mkhXPukgRjFhAOitBaStaTFOycgI4XkSEUbDmX93RXp45TW8vLJRafabIh2D4hhETYQm5EVNyurDrYioAbBAxADsJAcBijFx1hj0/os57R15kr+odk7z4317GuMO9DxNBr4FTYDSK2djj0+tUbbejV+o+DaniF/L3lnlpd1DBaiY7aeG8YmnhLmDAKU43eAp48d0pL3qEFsrHvnc2/P3xpUv/P+q+5ulcF/oCVGJCJlWpzzwgXY2sI1BKkjLiPX3YIo4SlGODOBCfS5y60WFw/7Z/G52o9ezDpfnN+ui8tRDEIl8vnOtBZDeojRAZUCnPd+px3CIIY2N0LsgOZ946bK6QjEsE/czK5ALBaoNBHdm1tpG2BxLXiMdeMUz1XsyCweNl+WsYvb2sLQpx1UioblKWFVo61Qb86Txp3A3MO1iQmNS1HnsqYjIAPEcOnq23PjB93KopicWlhI8pReyhjl51B7bSDmdGJ35EVQZCFGoYkLFktmEnOK+oO6l2ld35JAbB66vYuBxr5r8ScEAPfP9+ILr2AtY9S/BjAFxOwKxfLm3vUrFumengPdAoLetj3AhsJjt0qAgvWBS8LcNVa+8+w4eRYsK4xYqyuVUKUFIEObY0zJTdM5btNsFBDDNYndBwlIAn1JU/KkcsYekbY6K0CZpl6lfRmA6HcGMQucqEE1d+RNHXQvrIoRppzDNVkAm5qbLQ3wQOeFGPWN3/ty97mPfrSbNIihS2AtkdtUBAPdCxTpU2KOnVeCM+WnZhUPwR39iGJkuBQJuA9da00A6xoMUhn/BmAu8muXGwMaC8RPKnVUsi/aPPllJOniYkT5dMNSjc3m7l53+camft4ViCkHUxuE+BfeAuJhrWo9hI5YFbg6I6jjZcqe4cH6Np2feBTXpWtIcQNPsPeQ2Wi4slXeakqMOogEBsaK1WZHRagBWK3mIWMIMDpPDoXHIIbgJVcMSntidbZ2cDlKKUMxdT3JHsS48BGmnM8R3jVnxKWIheLcT9aV9vv+7s3uUE+6H3dqlmmlx65Q3Ze9gnqllAfmwLoep4kEy07y7TBOFZvLBva+pyI87mPLEyplSHjP6ndqyk7Jf0guJOGBA8XG8LAsitSxrBADILatWNkVxcTIEwO8SKLH4iK+imuRv3EnBsRQjFKhw7E3E0CwvOJCdXpBX62DQshF1rESmXQJulZbLnoiS92wrI+CZbKWxjwKX42DleIo/cX7y317AFgzWd9YYWnimkfLV4snphSFnNnfDYi9LX81EPvANUDMcmf46JkjnA8Qi/WFpufZAsQAL50oyYsJ2EPtjfsuwtyTaDArH34FW12epQKyrj5RoFGX6ZtMGwtNottFUFJIPuPSDCBXpP12baYa2aZNu2SLF1DbGKJFS3u+siq/tnJiijZgVyJgZ0aeFiZ0djQR702sEg3uhG58TvOwqIlfkCZDINVCXDd8WyVeEAbuFabJSrIziYd6SIO1a87xIyYZenHGC/DjJkOAKcCh4KeZXum8vEiek6qb8Fr7rDURHxyhkh0D0SGPlMZyknaBGK5YW2IwKsEFbsvuNmonygrTc04CjiaSLJkiqXo9+KljYYm56kGBGG7YnvTAq/og1lh0qSIBYSFJMOxokgAx58+Z5INlbt28hLVvrY6Xhcya6lmyzIFXIKASi5j7mZHmO+uu8BpLnWtD5wEwXfFExA6vQCrz63laY/j0iooBawMvhoHve3U+3Mii5+rdbsfXEOBmLUOAYD1R+WJN8Y8dgcBAc4x1iU5OZ27IAP/t85/t/sOHP9zdUVPMGV2PYzgAh+NWcangqiFm0UBsTkV/AdWHlSt28eLFERCrGW3uQ0glFuxlbVgpSkNKl1jy+7gvAyB4PmAjNk8EAGZA0/f3BeS4EtfU6PLaGlYYeZSwFJkXUcSxwLxOARmsMIQpVhhzGO2ceUYX8OxYWwZQAezEZIlL4apnG0UzByz0twZ8SuAzPTPHgdhtXhdRpzPHATGUZWJzjJ+AkbzCEpIGGoOYLDGNp70ORevHjWh3FUKRsRsFMeK5JeWs3lpRKcWMGpwCASwARN8dYoiA2OCW9FxR3A8pO8XnUQyxBhMOyTW2yhNZy3UrlpE8AHvkl2W3JXyUZCd7616o+uFq/NovVNqYBtjKtcheHexuaf+KhCUQW5iXhaY9MVANxytyb1KxY2Z20oA1C4ipvQ8gRjNNCCMz8kIk3gdYJhcMUJshdQcvgNmJYSQ6EbrcxE5FsEcEIRv3HtfXkvGzDgLkloU2cmJteyatLOfumzKad/Jobl1/osYFhcB473XRPjMypjmyv/C2N74lY9tA7GdXA2KjVO2cKqftrS79TpDYaMW7OpgBrC6MKd534U1ECJNU/nyDXASCC1SiURncGLTk+1DElQXWkJqxQFNy3UEKgOJWFBAsafHPEhTGKoOMYM29FostPi7MuyYC2YI+fuo1Nfm7uqoGf65BZUdSFrp+w01IFWsCqJjWjONdLaA5Le4V5bGcksZH/zJyjtyk0tagNFoRW6hwcEOlrTb1JQrf3sU9yMY80uL0RiHIP7TEmhBn4LBiDGIce+JAIEmgn0WN6wmfubQkFAZybqxKAFqxcJlMA7A3RqMYA2KsgGhRibmj/VbOFVitscSaWZSkntd8zUjoUc3DQr2OyxjaPavx4fjZfFmkdr36qMNlGQbfMN4EsAzkHtnRQffwRHlAfbMem5Hl5XU+JFFUhKxZ5tDtLQx8Mf7J6pqRtk0sb0K+bFrcrKu+5D75YiTE+/AIJ6tZ6pV2IACb6s7LRXMW9hbBdH3C/cW8EXM5NtBKCMm75jgvVhSdzFu1jJSUxcEZQW5hDiBK0H7ut/5T94mPfKjbW1ewXdeTFiLplMyTz6EJ0xiTUlNnzz4kzblA7OFz3bNiKCKEWkDbd2EXIOsZ4VzWmF2JWD6Ji7kGoEEqoMk5B0WpR0mzW65o+RCySGOgOsf65l53a1f5nrLCtsVSpQOBUuI1xGp+WTExQIaqHpCgojiVK9HjlTWQY1OgGytImgUKG3usXG4NxBCKMN6mFMui/Un6/9VatvS3uPd+CWElTEOuP+MYJce1/3B7qVzVCQlm09QtCYnBQ6AS27rGKiunyEjMbySrV67pTyjV/K2XzVAkXs+lUHtyd10dAK7LElvX37LGsCyRVxyPe3eeEyIkFojltWVR7RfLPdYYdxU5E2UwHgkWH+CLC4/7CIMQursUZTxVGDCSNWZ4ihG5LLbyrBQybGQS1q8oR4xqHrNSducBMckOgIv6nIuyxOblWpxRXBgXohO5y+rDlUgrGRKkeZ2QheWMqfU2Mfsx8r34vlBmcl+AnQljlPyy8cHncQ2OKg3lRq1xrmH3Zy1X2qarrZ0dWCBfBs1obDgT32au697yhrf6pR7Efk4glhfuscX6gzqujOvQGlJcY5E80b4DPMG2A+qpsYi9MEJe8KRZ3kVCQHBAu6UYLA+3mGdgcMOxOIi1+ViQSJQkrAW9K58wi+gkfXYoU4PpHbpAwKgJYJ8Lt2YJ4awtM6WuKpZB+SkTEprdWcLaVFMJW7x3U3Y1cZ/73WlpMo/Oi+2DBilfeBIok/NirY0Yl+75svJBVgVkO/ounbBJDB27Q5NDJjZt6rFkbRdJE3ZMEXo/bTck7MeoCaiA1SktQKpjAz6Mh5WSsiZpeYISEaUO1CduBUljCGIU+U137STNtsoJTnKmxqDJGxLsEg64Emd17dMSOLAy8Yg2684EC86jcyPss9MLxLyJCdzagZO5vw/EZK3cA2IIGYRg2G0tsOsvjzyG1N220JtVxkQ20NRYaW0sKoYzJ5YMVtNtAf5uASc5a6aLlAKBHwFix6x+LmjdrMzNd2c0xmcVe1jWubnvZsw2u31X393DqtE5qATPbfqo3Iaz7hLtyRM350H3xc/8Zvexf/vBbmfjunqDxb3FGrYbz1UjsvGXTy535wRaD6sQMBo07zykEkG4E4llxNLJhk48jbUYEGutVhIrivVFCocJG7TxwApjv6hmqIvm2jOSnDUUKde3FCiti6W7pgo2W2LabCrnbVcMVZrfAmKySeJWFBvR7egdc+Vp8R2Xtt3bXGOs1DsuKJxYXFxsmatYPIxqapzS8gT3mavd1PjFVc0jOVwBsQB2SnbdC2JYCwjVCVl00vicJ2YwZG9xLboGiCStWSdX0aK13xHEdASEPaxj363GdX93Q720bsqdt6YtvKlXSd9IfNn5UwXSsRBRbgmVNOWujU/WjNdJhVY84SimeKMAYBKj3RsPIMEiwzKC4p7iBGOyCk9IoZ6XFTYrqwu25x3Jw1Xlia2v3xQgTXTzWjdzAqUlrSdKm80vKJVJ65x42QSWloARj86MGJ24rMkLI0naPwVqrX5i3waIy0V5tfzip+S/+6VRwJ2moMmTbY+Q8CLPh4+S/QbCzHFFDOsjZdj085+XW9yrudWDLmD+UN68+Q3H3In/PxDD2uLiYWYZnnw9BVz6rYEY1+Lirg7E8XoJuHI59DesXzCAdqXhkjSIVYPmweK01YeLst+kCupqcHgymKRrLEhbXZBpDS2cOJXR3S6dWqoWwLhvAm64QNfV/+mGGGXuTGurZSgT+R3th/JO+LshkCAEcemdU3D03Ix8y/rMhBKQHSiHJVXahAueampuqRPuCwKyDcbAMR0y9mFzOds5DE0tYpQB6MvGBK4T7UcLVoqYFh619eRO8ILjfNkINeBmADZWmgOngFyBGOWqOCpuQr5jkLEsZGy0QctlG/KGLDHdAyA2J0XCIKYL8hFw10U/KUsshYe973pLrES3wTOz2kCszTFW0Y587btSUPZduZiLjyBkLQ3TAto32nGaQGvuBDs5s5ZsiflsLtQ8K+G9IBBjrne0fnZ0nm2BGa5dHm4JX2QUlBKTc/QS9RaXJQAfUa3LcwZkrj8bLT7/gHSdyvl0ttKiktjdxqi0KyXmyLg//+nf7D7xy7/U7W6sutMzQg3PhF2KVqpwyZwQUC3anXj2oXNmkvFBEqCfeuop/b3smERi0y2J2cHoeDjK+mJNtxwouxJVvRw3Ik/IHuQj4U6MSxE3TbwjPLfFHATEiIVtYoUNAGxim4AYJAAVdKPMFPfpwqDcS9x+cSdx5wX3viYAVvlPJnSk2rw9BVbaIgsM4Bpz9hmWR5Mfduixzq0Iay+U2zHU+rioHgRioehTxT6VP0ZB7C6kEgN8rRcDbpTanqxj8VxCtNbvJPFu8t5gU+I9kQU02FaBXRE8DGIqJcYI2lXP/WUXGzi5Vq+RcrG195L4y6MYlMXo5RU7N7F8rMjS6FM/bQ2lPRXkNwhKtE4aU5L1wmzCC7QjuiulYXX1qhKpr3fTsxNiT2KJHQMxgdksBBHT92keSn4r8bCQauxWtOcnMocwCrliVLiPNTa8x2z9MDl5r/EGfGuAXA9g7NOy0htO9ChkaeR9kJ1WwDfc8rW/Aaxm4Y0YVv3+lyX2xmMg9rPXYCfy75glxgL1QlTcAVdB6R4xH5sbcXgFyDQUTscQbFE1bSyWmG+0Pg7wDQRgW6qi0TSxrPt27NyoNwvAwLm1KBG4mLJzoqCekVZCbTwLXQv0BBKb6xL35J7cAhvrG67yTAHgMWmY41Vmyi4xLzxZgpjYimNgvqdDkLR8CaJHJFRWlJQ5YwooIFZdYgvEGAcqb+9KQP+5gPImSaXOW8FKYuMzgFhQsJpCbU5rchg/lLyJS3VqRu1WVgjCJu/MhT+aWdAvgmz4lvQJINq94TG1yWbRGhBisYUCy4JAewQU+fwkVok2+Yw2FLGwWQmfKYqlsjg14YxbytTEGmudVQ1iFsYFXgifNp/M1Mjywa26KQ2QosfQ6hN8Khdcs+T7JTv8ZbQZZYAkIGadnh5xfmBpAxy4FQXcEGegs+tiiE/tEZ/UOfc1iBBKSNhtLpJ2vcwwTkHqbyalIL3jZnSKs9JWT0u7VVNonz0xRuYjG9R5UygJtX4QT0SSPv+p/9x94kMfNIgJv70mXRkDV5/HKgHzOWnIDz/8sJ7nnKQKMJw8fap78sknnQjdLDHOFfZbqrGnmHDIG0m8rmMDaJXETGNGQIyYlEFN6zEtjeKoYw1u2wWuEmwCMGWbqFq9YnvgJMQi4mBiIkKrPxKAUR8ltf8CPHaeGuzZl4mCsif2abJJMrWVqCxYex5Ki8dymta4QuqwgmX5GFvGClKBGGs0ll0lbzveFDdpAyWUXcfTqVNooXuvJQaIEatqVToiVTSHzF9p/ZY1XFtz76EEm14OsQG1VFdGQ1ERKHa3r2sOcCdS9jlhhDQtwlXR3LUQo7DE4sb3evXp6h5bPNgWOW9HzmGRWpEFZArEEpsCn7HGGEhyWQViUnBnpKRRP5Qu7TcEYrgTZ7RQlwCsERCbwxKDXg+IFfPQ7kSUdVlgzIWp9q7ekZJTZki6Cn/chAZYdmB52ixjLRfiQnVeYq0K31KR6LCY4m5tgqscy8glhyIiKNIlZWi11+buFTg7l+sYowxPzvS2597hj48QOwJio7lHXoTWhkKyw7qiCK/Z/GE91DmHJqQnjbnHl+3r5L1snhZTaZDHayRVbumz+/oZg5+5ZXXFpZjvRMvxYtdPGleyGBnfkwKdBUl6uwJpMe4NliAxrQuob7Yp4sWO/P/uIOzkZiwctPLS/gxiJBmKeqoFQgUPN4eU9KYKw3kV01xWGgFsM1cmH9XwuDtPMPlyk923VP/sms5F/pwXqGNAjAlB77QggU1n0osF411p5WLNuYq0rMxluUbQ4GEK1Xc9UQXutkjQTiWgLMg8F5TOylw00odrH9oXmJqBXpB63zUY9daiqfUaVy9I/S6tfZpac2xkHct5+l7AuCr5TmIOAbEAWVNGRtmhPb9E39zTxtwgERiacLQMvVooNwJ+beG2n6PHaGWNGoi10kVeV7oGXKdT1IOUAMe9CLCxhojH7eny9zR/A93HLm1vCnTaeozLQsKBp64HJh3W6IKE96OylM4IAGdhX3lo46L1lgbEfKyimrB+9F2aGHzx05/qPvZvfqHbXrsqVmmC4W4d0q8ZhIByAOVJoLvzQ2fPuTQQ10xy6rPPPquCref9veTgEAvNvabWHGuoVa+A1CF3u1zY0M+9V7TGADATO8wQTEfeuORSoGBfv2/tHqjazoF+dp0MMgGYmJ2Euu1VEKUe8NJrd2AjmvmHQoQHI3sTzcUKqe9d+0prZ69AzKIZIWfw4ievJLYLoYPE5MiPeHWaPPB+IUZuna+uGfA1O5k4V0saDpPQ+WkCMRd+tmV3rzvRRy9LLLmHUb7yrFsZATHfDPuOmBMePu5PVuWB8sIGKuhsEFNTTCs1dJFmjxvMcdeSRA6vIHU8AYvC6OxX6+G434mJNaFdnhQY1rhHdR8TVYR4TMjFkLu1ULn/cdcuyfvEuqKOyoFo9zdVcmprC2KHSlIdA7FZQExxsVlZb4512cKLW3FGsbI5xc6c+GxiR+pGNso9r4UWj2cK/0zJFhM8MBLKC6D7CQGEdcM2Yq6i8A3xoQF5lLCWj5uJR7i0+OFQEnjs6u0o/KVwMF9+HnXveOtPROYNKfYyk9nUI5ZY6v6lVD5+dJNbWZzfA4i5skFt/mirwwtp0g85SBmoHU0wsQcmOlpZNBQvSrQYXBWc3TsinZddiFfCd+ZQWfVyYxDTmJBrwQsL812fw025JxefdXfHpyyKvJhN/fXCzuSYIaSJRMvBSnEsChDT4R6RQFuUEJyFOagGHBYKBJjb7vO40X5kqvuWLL6rAk5KWllgG4gYQC06XTdEgeh4uTe0fyn8ip+QO6SMezFHKOsEVZ9abKGf14nsxkGY6D6oXkAA33IkdPeMWawGtzO35RiKszcC4K35hGlIJ2f6iFnaSJNc0ljZEmvjgcXgmFpZIhHfTEDFGocgltdrfoOlfgBim9qUf2EghgJVJci4DjRoW2ICsXEJ5nHc0lZwkq/m3DQJA65jW+6mBmKjMVxKnznOYaDWsXQfZ6cFMNJol7FWC8TshHsAiLUxZ45p9/Klz3yq++gH/7ViYqpnZxKQ4qOQHh4AYqeV8EzZqbNnzlhQEAt7xStfqbYs5z1/bXlFkUv8q4+BoSTCPkSZ0c89xb/cdoTXtS725S6Eeu/agKbg4wFQigCf1Xt0bAbAmiV2IMurBzEqdCg7/UggpkBNgVj2Y7MeWMVZlyBOgJP6flxn3E3ZHhE4WBuxnGyFsa4MOMwnwNzEXVz8vBv3ZNyBWGVoxu42X4qnhT4KmJtiwt5tlhjnRMlLInwPYrma7wpi7EaUx3GBmMlmWhSwW49kie0IxO6o2/OYqnhwe+S5pUoIezKtorBGOccklozrXyZmHFZmKbOWTeUSRhZYueRedDwArKqG4M5jqxNfIwHaCTs6x5yuDTf1CUBzsKWSU1dEtV83iC0KxIilLxat3pYYtHuBGADWXIUkV5MUPTenSh5YYpobXIn+DBT8yhlr5cTM1O4tMZT7xAKb+9CWOevVyxShEqU5zyitzTNmy8uyOwskihBzMyI4vDJG5F4buxyojnfUvf0t74zkaSD2nks71oKsZJXAappfBFSClb3W5ItrJw4Y8C76HqQkkp9LYasFXZaYb77BFPlS8sdLEu9ZwIfymngwN0l/qiziQyN/NrMtsRqwSZnYJL5mQLwMTQeOVkrWPmwiO9iKhBAQI9G3gZjpuRpUWGNzck9O0qLcqoTIALrN86KrrohNNa/BntxX+wX8/ia3DEeAGN6G9s2fC8RuCakANZMYCqy8odjvvjNDi8cSoXxCiDytc597+JRYRTTfg42VKv2+HwsMgvLNytT33a0XK0KLz/7+WMOpLRjKSnPJUcp9AAALW0lEQVSfEODmOO7nJm2O2Jg8l8q3Y3Ow0KDaQ/SoSih51awp55k1EPUiAht7Skxe8FjZ+WLg9A+9tIs7kXJQMLNQYrwRmr8xczj68FJmjEbXs7+DWNMdEtR9AIjNyp2Ie5j8INYH34DYYUtMAiClropQYmUqgJvfIOgUm5M8HH3sgtx7pzV/c1Q0GRF+Xi91bfEatCoR3IVJ6d1XPvfp7sO/9K+6bbET6XnGFw4cy4pAtWNU620WUonchlTuAMwQFAuy+J955pnuUSVBmyE28mA9O9dL857fI6ipBuISS3r6b9yIrA2/xxM3dgABbgpNL7fFRrwtEBsIqHbkTtzcCdHjwPstzFFADyuM/CszEjOr9Tt7uYQPoKlj7+3umERiweuk2ChUobCnSrxjWMyD98TwkC2UEEXCQsnrynF1XIJot4hN3JQWjBwC97BGE1dcHTuWWBRvxoKO3T3QluTyHNa5m/9oqCSiCWvflTvfBBOUmD1ZYlu3dH/r+q6q2wNujj+n4HE6MOPupd8fikt5lBwk5j4R+W3dRw7aK+Q1EUBsdRQdt4JdFny0698sQH6n9qw0o1kRhqjheKjSV7fXrqtayE15oeRdUS+6WVn4S1K6IQsBYnN6jcofsVxToJi4H8SOGbG8DWJYYq4WkvnBHRqWZpKebVU2EGvLoFlPyN16rTEX21LpgaymukFVT+IpmX2vFCjAKyUo7yGDWBujgkFlp547xk786RepzoyfurkKWUxhLA61r9HTZZG2xW1g1eSQTz/AZWZUG3FOOg7ElZQ2lUvT5hnrttzKhcK4cdMw70yuBZommiVwWKWjbEVJeFsMIZyxqISYbBTPuo5nTVvfJz/ITk9vTjZBhtFbkcVYgj8bNSzABU087nXvNQklfpyWVv6oBNsSltn2poKstGLolQIvNDzl39q43b2gJGpcV+PmeMNwjNvVlGmuqzZpbCRdrvKZ7og6OyW320mVmCIjf9qkktx/pW+GVVakFfb0thoxUmR0Ui6BeeizKAdoj2wtbfZWYQOGFTUGbbXoMwvylyGY3VQS4YKFhgWiG6LXGN/HjenrBcQoRmuGaXa+BQ0gxs82+1V5g1iWYyX+kKpBSHnYlAVEWSg+bTp1sV/dMeH4owTMKIg1pcpizZYYx+dwZYlpMACxSQvdBOpxY5Mvliohtaa5WsavhGtOretFGbFUQ0k67E5KgXlMRIuzcjtTo7P4IYmJjYI5AtNzGsHJWsIS+/Jvf7r70C/8C83PTQsc1vy+K7BHIydHCk12VgKEXk+QOVbUUwytd2FhqXvZE0/YnYgwqyH3QEfwhXIel2LcawEr4iU6h+Y5tRGJT2H5p2ai86v0uT1VaCaZeUNpJusqgK2wmHpUKWlWA3VAUWorn7gRE/Nw2xVL0/bQixXUB4UMZLonGIkDVWPHleIiwAXAppXjHiS+4+ruZckxD2VRZRYCWlZA/ANVGGU2brfWczALEKvO0t1Pu8PJb6p9ZkXa9Rrx1jD+OX5bq/crTkM0dTkyKO1mCqNuaO9I6ev2txQXE4gJzPBaUMYte7qUSmcSOOBiJZKxY67cf2t07Op3z6Utssi55l6lGLAra5Djowu1F4TbhFGsl6DVE+6gjdWYYnOHg9uqkq+cV1liE+raQKNhmmMuiIhmir2eS6qzSJiEezLrUteMQmEiB6WuoPO7gn9ALJ2fCc2kGDAkJEDNi9AyvfSTmresx4ZkDaZKNhToeK4bSeMecKpdeM++0ikq7tybOnWcKNzNGBKx403H8sR++gWVNbGramgCficKdE59HMRiMdB2gvJTJfL6xRPtC7FdFpXlUJh6ATHywUicjvaWCg5Mchhlrqqh77iQrX6f16DbWnISZBhRRxJmd8amxQaj1XrM1rHKBQurq4EY7kSBWA2eN4ID1yQ7kr1OjTHdjwTaCS1a8olOi9J/Vqb8KeXenMCdaICN4ETTJkfs22qOuEVxXy03cq4MqzQIRIBbmMbKSGJgFgO19eSMcSFh8j9OLqlfkDRysyM1XhTftRVmcE+/roFSBG6rdNZAwojjE/ilKC7uW5YbLjDH9HCRGpTiV5+hS7R87FMQV/QeRA9qUXKucd0TlUrSPSruDaqQwE5wceImCIJP/YMSXdNWVpq1FSIJN7+rc2xqQ2AVxZXHykeD5t6HB2kA2TTikViwx6t5BqzRHgcxrQ9AjDie87cAew3CQKdJCaq2ViNAU4UlwsVXUBsGIUSy8mnVtrogF8wZCXUXmm5IAkCPbDZXZBm5L0eSNAe/89lPdR/6xX8ZEJPGG3ZdgZjp8Tqrxpy+UGdkieFKpBgwcYp5JT0/pvYsdHmeluU/Oi7NdZNYRFyGSaKG2AEbUMqhiR0QOYiRCcjYF2YyhgSyJ/LGlnLBbt3eVxzsSFaYFI0BdRJVNot1Szd3aQDOb7R7iNXULIja9YxfszQcY06RX85htp6BpeIkZhtDUkp82LGN8mAMVaDhWuK+OJsJGW1vGtyGYJBO6iEXuEOGpzUzmvUFCQYLSpdiltEokAzP1X5r7/q7HAsF1qCIiwxBJgVBrMSBwOKIqhm4+bBM/AW+rYVGnIu5xWozsDfy0Yimd+zUqWCEd8hSwvsNCwz5A9mL/NrsExQDii9IndBr0zLJJvXzzsF2t7ejFi2DDV3irr4vT4q+Py9PzrysL+KrlJxaVsIzhYRhPs7J+jIdBZAygFG0QcxE9yDTe+VyTHNMYmLMXeRIU6SybyJHA2D9TvIdOp3HL8awiN9r6F4c3dttSJpF3G+1esOzajwqz4llAWsoXom3H6/Y8SAQG6qCD5j8qMPD0xkh6ZclbbDf7EjtgjMHjGM52T/qe0/rekCM2Fh0mSGIZU3CQBONXiVg5GjrVmTqX5DGeooEPujwaMESygSytwQku/Ljb0rbXFPzyw21PcDPj2vTLh0PegKuJ5Tv1QgPDDekEDQRV/mQe4/FepemcPod4Q777aQm9HGZ2XOaYIQlsQ7cNTflQryhcgebWpSHapkOPXlSPuuoUhTSZFGy1gGzEqGAjGc9bTJwlTD/S/NTci+tuBWDc7/QrGGmaUFR8YL2GVuqkL0nd9Ah2gL7jBge7gwzpgRidoNlQU3pNUUhXINtWvcyqy9MaxMAXlDted0gSEwJy8Pxs5TAArxw1WDZ9FT9Y/sSIsSs0DN9zlhlCOks4oHOsWUQI20iQBZTlIXZL91SLmJtZCf0/2tOUr/sVVOHuMcSY4J1OMljFxoGxHBhujlpCZswyZpLs9Yt8tEmvw6r+yf+cVY3dEEumRWBGIWmh2DbnJA5pO/Fmzvg7CQLranf+exvdR/75V8U7fmGtVoLNcdnyrLgu/oafZ/o93RODEWADO0Y6+yxxx53x2fcPSUrSvBnvPpagrgWG5A5HhO3GzlabnGvuNeeaycmTwx6/7bo9OubssJUvHh9W13GZTzt0/xST+eAun0KA1zzxZgdkzqMHEPGbbnFi6uExN1HDNcat0k8EX6J4cYdlNSSxMC+E7h4Zqy4Zj30a4Jv1BpLRRsCjjlPezSaiDV/K7BDRan/0Hf7hcN5z3PNiQe7kZBA7ECAAVMxcTjy5hCmyLzcS6xSPB6pqpJrjfB+4MOKAAURYBtHOEPqgBmJQuv6n/0So1ABiie3DNBrPunSTXV7VbmnzBzuRmJli4tqiLkwLa+OaiZSdkpyEncheahU87CrsHLESHieUrI478MHwPJKRfukQGQe23YsBQQZVmgzOrxNMbQVagU+6xXPgyHPUxUwbLEyf99jnDGykVHKP3+no0oBaNuyfMefu9O943jtxO9pkl/60Esj8NIIvDQCL43ASyPwl2gEemLHX6JreulSXhqBl0bgpRF4aQReGoHvaQT+H8Lx0ckkGcQs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6" name="AutoShape 22" descr="data:image/png;base64,iVBORw0KGgoAAAANSUhEUgAAAbEAAAD2CAYAAABY+rnRAAAgAElEQVR4Xuy9B5ek53UeeCvn0Ll7ejJmMBgAQ5ACKYsERcqipLPc1VlbcVfnWOIey16fs97/s+esLJkKFCWZa9ESSQUzCBRBEIEkCIAUwgCTe6Zz7spV+zz3vu8Xqqt6ekCQNn1QQE13V/i+N97nhufeNzHAQ957vDcC743AeyPw3gi8NwI/gSOQeA/EfgJn7b0mvzcC743AeyPw3gjoCAQg9u3vvRwfkgTeTCTxxC/uob8n+XdCaL8N+gP87Pt39fXhB68Rfn8gSekH1+T1aAj6n6OMQr4WNRX5WW2B+24P7yYSaEN/T775zS/Ll7/8Jbl965asb2xJ46CF6+PTgxSancL38HOQ1p+C13tdkWazKb1eXzqdtvT61rYBfpp9yrZb+6PjcHjtoA3JgaQT6F8qJalkUlLplNTrVanWinLixIxMTNYlnUprW/qDvLT7WdnrZGV9Lykru33Za6XkoNOXVqcj0uliYlr4uS/J9pZUUnty5UJRnriclqn6qpSy25JL9STZHcjBwUAa+2nZ3EzJqzd25Huv78tGoyz9fhojg3ax7WgPGoXf8EoCI4Ynf4/NrU4oF4TNZwLznMtmJZ3mdXoYm44k8MQH9Jp9jFGn25FcOiPlQlpmp/LyU+9bkF/6xBX5wAdOSq3SlXyuJZlUA2Pexe2z0jpoy87uvqQyWcmVy9LupWR7tyvr6w259tay7G7sSzaTklwGbUg2pJ/Yx2f2pNVvyW67Kxv7GKudqtzdmJPljUW5u1KXrd06xrIm/XRJ8pM1mV5YkPrMvOxjchvdrpQmapLN5aSLMd3a2ZHNjU052N9nDySJcbE1jeHJoL/5lNTqBZkoF6ReyMgE+lXPYpwPViTTWJWpQlK6jQ0p5gYyM1GRSjEvG2vr8vWn/0G++53vysEe1lsiK7/xW5+S3/ndfydJrIFyKS8zU2hDBmsCeyHF+x3eJjbmuiEPry57xa1zNte1O6nzyZ7Y+/bUWdZf+XrSr193WV7f759xdxr7ul1Wulgr23v7mDus0URO78JupcY2Pr7WQpnh+2UypYsG637FXfr9rsoWW6PYs8NyaEwjuVYFT51WzCvlTxJrWf9D+3KZtBQxbxnMjc0D1oEbc/6ZVPkyZoIi9+QYq7zC/11cg79SfnBf6D7iNXBfP53afv3D+qr/U/bpX/ycXauH1/rot42DPaIy9IHnzH+Bl+eaoDzlPdDOrso5jHGf8hGSeWBj59eRLlWMIWUAZZofFj8+iYGuQL1Wr9fTnzp72vRo+8PfeR/FFZ2P6GfsXqM2B9uoOAC8CbqDvydrBRsfb4l999VXR4xPfDL9FrGbowP6gns1mKD4ZeITwE5i0XChuKdeQRdDHKyiV+HARx82RlwUGEAONIRyv7snL77wdfnbv/sruX79mmxv70oTQtPWVEInSbd0Io1/CWZoSS8JEGtLt9vDsyNdTIROglucNqA26Pd7cKOkuJEBVBlslEIRgrBekSkIsEk8MxDOnGgKIEnmpJcoSFOKstPOy72tgWxCrrZ6aekByHrNDgCqIenejiTa65Lrb8l8tSGPnU3LlcsAxWliEgQmwHdnryd311vy5vUdef3mvtxZ68tuK6P95sMLvDTAhsCqG0uFTVQBcUtHQcze4/BmADZZAhkEvIIbUd8Bo24CjhcWfibZk0K2KxcvVOU3f+Nj8viVk1Kq9KVU7EPQZyQDxaF10JG333xbtjbXZWFxWk6cnZNcKSt9SJBuLyG72y25deOOrK+u4O8DbLC2dCDI2p2etLoA+FZPNnZ6srxZxHhNy+rWnCytVAGKdWl2y3LQBcBgXjPFskzOn5D6/IJ0MNctbLQ+hGAP12m3O9JoQ2lBm6lscJ4yWQhI6BbJNDZvsoMN25daOSeL05MyXy/KwkRWptNtSQPEGqu3pL2/CoDOSBVAR6XlxrUb8tWvfQUg/BaAkkIsK78OEPs//s9/r+M3USlJHYpMiusDC+SolaQCbSyIYe8kOam4RgTE/A7suzkdXqfDd/Qgdr/1PPJ97BkKKCw72T9oYj72MZbYS8mMgUZM3Yxe4XCnvABToe8ePQVejoIJV0hVfSfBCYo8/HdHKpZOQTMA4/q38bIHlegB5jwl+TyADGtAPxcDMX7s/iAWKgxQhnEB7u1WC4owkDiZ5HWhNFMgcD+hIQoC1hsFEt1HBJBA8eBLBASnemLd+kfYfrvc0Y9xbUcb1egw0OFPAibHOYl7USYOsC8GUDg5IGmMTRoyi/dO4XeT1/7OisA6lh7QeE2VCZClHciJHibT5scMFT54LV27NCJ+FCD20qvfHzk2vL1vu2EWBoATohMdHTBOmF8q4aXiC81ALGpNecsnDlSR6+o6cItZpz7+sPUGXah7IC9951n54hf/Uq6+/Zbs7uxKCwDVJ8qp2sPt7ECMVhlBDJZMs9nCwHf1SYss9tCFdBxLzCYorZOUUsFfr9ekWi1JCQIxm4Mg7RuAZTIZLI4sFNiSdNNV2R9UYI2lYGWkYIXlpdfG3m3RCtuRVGdTsr0tqeV35fREXy6fysjFM7h2+QDjAAECobmy2ZTXb20BxJpya7kn282ENDsU3PawTWwCmwBLdccrI1zAoeZoGiEfKmzZHxXyGclDE8tg0Q4wRroB3CYwKxpCIdlF3xuycCIjv/IvPypPfvAivtfB6308E7J6Z0O+//LrsrS0JOVySt6P9x9+7IxMzBeA531scGwgWGU33r4lV994HVbxgYJtH23tdNGfZhJCsyubex1Z3S7J3a06fk7J0r2ybG6VZfcgJwcN9rmI69UkV5+S+uKidFJZ2Qf4taFpDjD+Kq1gkSaz2JiYhzwUjXIFVivWTxcqBcQQbtuWMoCXIHZmvi6ztYTUBnuS21+R9vodGbR3ZKKWlUopJ+2Dhrz03e/K17/+tGxvbumeaHfT8mv/+6fkX//b/1vyhbLMwmIrFqk4OaF6hHy8H4hBZXZzakJFRTu3ogpKVUviy1f/GrqhfXTUO0M7a8SfDsS6EFAHDYDY7gEEIwWdWUpHgVjc+qJSaa1Q4HLKsNoAuqHd6qWQV3kPwaceINdu991xIJakt4DWl237CIhxuHBtKmhY0wVY6AQ0ilUdSpPNx3p4gd6FzDiAckQFqQMvCq2TNNaW7TUOtrU9BDFvDVEWQiY4ZTyYO5V1+E4ExKJzaPc9CmRHq0m07ihjPYApiLl9zP7bGAzQblpe6APGJ0k54AcxOioOhBXE/EDgJy2lHvYZx6QL2Up5qnLdye+UeoNoFPyIQOy7QyBmXYoPl59fs/jjKBvCzBC0RawYIj1BTDFFFRSbDHMZhqsnas5rG/yidW2yDWGt09+oQUB7f/V7L8pffeE/y9Wrb8gOQQwuKAUxp1mphgQtQDdcP6mD3G5De8LnuACHLT5unuOAmLcqCWJ0GWZzBLGq5Ao5LAQsnF4DTehLLleAQCtKHq60XKkuvUwNbq+SrO6lZaeRweTDMmnj8y18Hm7EdH9bTk1n5NKZvJyuN6Wagysrsy3ZxC5635TtrYa8cW1H/ulaV5bXRPYg+1voLgXDQDexAVgSi4dAYRqd3wBmnnNxcyjV1cXP4ZnPw90H8FLNCas6iwWdJ6jA5drGWPWgaXlXD125Kbg206m21GoDufLoKTl1egLXbkoXYNzYa8qNq6uydGcfmqnIFKzIJ3/6hDz1cx+Qs4/MSTrXw7jkYKn15OXvvio3blxXtx6tP45jMlmQ/YbIyvq2rG4cyE6zBvdrTdZ2JuTG7YzcuZ3AOMDl2c5JqjovudqCpDC2MydPQzloyF4b/QOY6QNzAfUbFin6BoBO4vcM7mEmNDZwFjYbLLES3IUTAJ4Tk3mZrsJtkT6QItyIyYNNKWW6aonh67K+vCzf+uY35fuvvqxCrA+LstVJya/82m/Lp37330OBqcnCFNZBLhQ6vNU4GXR8EDM3KB3kRzkJbJeMl8rejXYsqa0b1eyGDvbNLgB8G+PbV1c9LDEqS0dYYnEQC/e0rlV3XVoGulcdWOsao5x4EBBTNzF2rQ60CdkQ7DDHEYuVMpVuxawqeFhzDAVQyRsesqE5o7XEPdCn/IDcaDTgTYDQViuDrmndR2nak/offzcXmlMfVemgFUOvlI1+xLOmC8QDq5ePfo68dTN+zg6DWODyowHirDG1yNTyQrtt+WPtmwJOgLdxG5LLBCo3ODY3IYix73ZN9toGjC78FuSrlzEqf2hAqGUddyfqGOiCPAzQx3Ynfuf7cUtMtWxt8OGbRa1tauU60Aom1oCoNmNuPK5N/UQwkdFJCN137tVIP4JJC2SvczVwedCawmV79J8DxF5/7WX5q7/+vLzxxmuwxHak2YKLEOZ9n5tATXpMjvOPE8762EHtFlxWBDJYGVy9MU0sAmLWB24wG2YdGfwTukY9EADEAAD0uyeh0STgahM8adUUS2VYIjUp1CYlV52WbqIs67tpubcJu4ouQOjWKYBuBlZlorUm05W2fPDxOTk/hzFuvCWJ7h0A2L5koMHtw+V4/faO/OBNuOGWBe422KP0wHB9sI/YSLoQ6T5UjYtalbWRwGSbx9wLjJkxVkMALgB4y3CVFehugcXIDUkrLouffYxTY/8A42XWq7m1GAeExQUgywDIMkmYkgNYNdjUDKHRqOziJa8RpYEZZ8+l5OOfeEwefeKcVCeKGJeSXH3zunzxr78uFQDExUsLuCecg2nEMPJlxGBycm9tV27f25K1rYys7VVkbbsqV6/15PZtaH0duGtLJ2TqxEPS7JfgoizKzMIpjdu0sEDyhbwk6M7FBurgyZ/QYWDpEeAwXLQ48+gjYl6ZFECqmJDZMmJ96ZbMV0ROlgdS7EJ56O4D4HqI9RHQW3L75g157rnn8POmtGH1d1rQypsD+ZVf/x35VwCxcrUuc5MVKAShKwY24Vh1X+MEI1xZGtZVR5uLVzKcoyBGz4IuTDfAh0XbUYbFUfr8SCGp+20ANy9ADJrFNhSUAUCM/lhVmMb5KhWohlripLZaB05wBTEPBTGuTdXbzSo5JBNCIIy2Vdej8z5orNztV9u0dIFx4zqZpYLYPENU9OhezGVzKsyjN6Qop3Xh3YCUFxTOCszcV9iRBr5ET2uXCWxrmYUjwjVgY0HwoBci9PSEQBYFMRd786JRP/RgM8d200Kii88AwftpFN7oSNS+q4uVAEZAUvHAzzO+GL1n2J4o0EatYusdv24gT9lqbmO6oykzMF46LvF+jANo316/PtTowfNQTOzbwzEx11kz+wME8UMZWTccCOs0BSW1DQJq0Dz3S4DpuocNwQE9poIEC9zupQDhFp91zG0AbhIGHzmwDCriST9vFz64LkgQb7/9hvzt335BXvn+y7KzvQ23GoQtXG7EpwQEtFojtMUoyBnIxMC2AQYkd2hQks0BiKglyGbh2oG1yFY4QI5ahlyEFgy2NvIe6oaDtq9WMwEsD1ADgFXKE2qBVaYWJV2eki2SOtYR69lNgNShepnkca1cf1dSzVvyyKLIBx+p4PerQIMbUi12JA9XGF1Wy5t9eekHm/L62z1YG7aH+hwr7h1qg7Bk2K5AO1LApZboiCd0q0FbpZWVxaal/5tEjjLaWYB1UimDKIFFrdoZLSIMTmN/T/YRazw4OFD/P4UF75fEWknDdZgEGaWPWF6v19L5T+P+9NC2aQ3pRjKgrdfRrw+elw88+bgsnJwHKWVLvvLlZ+Tpp+/IGcT9/vknzsvMbBqfhcuUIi5dkPXtLtyH+7LXLMitFZHXrh3IzaWB7O4WJV04JRcufwSW1IwCe7OLWF6+hPYNpABiRQ2kGqAwrNS8HEDgdNEuNdAxN+CbSAr9K6G/dPvlERubnyzCAi7KRLopM5mG1GRXyokDKSAOmWYfsd44Frdu3JRvw514+9YdOdg+AJGoC2VkIP/yN35bfvvf/F9Sm5iUmUlYYlBzQ43b9NRRD/NAHH43ADEvFDHWpikbbYPAF1IIxlz83XiZIIbrdCEQd+BKVBBTgUTNKU7eOHy7EMTUENG+UHP3cTDdcPY1BzL6q/bNOj5a6MVf1y3APcnPY/4Javo9b0HoEJtMIYCpW40Lk3IFMkBJDHhGH5RdHQLAcKdUTDiL2FpoWBYJQSipyj08ePFP9fFonDQCYv6Duq2i6yCqXIevHyt0xzGmnEOsSjGX1pfriRJeMNZ0+RfzBG9PoLF7eCA6vCZtJJSkMTwm7ptGTnGgqTIaLnslf3CMGEONkwZt9MK5jo1/ALr2qneLHgaxV16JfI8zYbGPUY0cXkwexLxGSP6fLZMQtVWY+js4cGBANG5Hh5s4fg+/uH0wFMInADG6NyhYwHBDLOxLf/NX8tL3viO7eztw7TQxeVykttRoaaSALMaNMe2wCVOh3WjpQvYgptYjAYBxlGBhATS9EHGall7H5HhgmVHoqz+cr2EME7AmSrWK1KZnYBFMYb9XJFuek26yDHJCFy5AkhZSAkVeW1UA8OX6m5I4eF0emtyRJ84gJpNakXxqGwBjGt3qdkKu3u3Iq7DC7m5ggVAbhJXJeA9JLlQPVCnkNLJ9fOK9LEgM3rpSfzcXL14rwlLJYxGXECMqFRHHy0OA12p4HTEDxsMAwi0APUkX66trYOExFkJBapsigd8z6rIUwUfhPqOCQCsY8SigVgtuBbXMMMYtECs6UC7OnZ6T9125jLb35bWrb8n3v38bbDeRUjUhn/jFM3LlyjT6AGDA5/ebffmnN9YQ6wQEFaqyis+9dn0bbEOAVXFRzjz003LmwgflzlJLrl7fwnyiIdgwkgBRA32oTE3Cb5SVHr7bz1ekD22bjSWIZcBAzJcKYJFWpF7Jy1QtJ2cX6nJ6qiCTqX0pt1ck21yWfG8b8NfAGoEGDq1oF0oSQezq1esAsXuyurKJ9jQQH0nIr/5vvyO/9a//nVTrEzI/XZecuo506kyojtz47gNjQczINvopBTFe678NiHUwtpuYrP0GxgJszGHixdjuuTeiVpkKJJWJ7FwcxBSoHxjEbF0biPn17+QQ16sTnsbKs9e5lk3CG+ksLpNsb1NBHCV42XJaMn5O6a2JkmksluekYYRdR6XDyD7OO6TfMxlA2euBO1gVI0xqU27u9zCySAf70BRaAxYDe2wLtKGQy6hLNRB1bqFZqGb8HUx5H/XwFp+ZLp64RzYz3a70OJlbMf5tG7nDVzRLzMaQD2VwYs4OgdgLr4YgZi4K85+GU+A2EH84dpT1j//4WIvdyIOE+lzdR3zcy7ukbWHEtRtvduvExToYgpgtdAIOJxv31UWOYYHwX1q6LZ/5zB/Jcy88K40WBCAEbxsClOjP4aGGlU4h6OqXGRpB11gb5I4O2GtUxtRF6DQpNb11geI/kg/YXrxP60vdks5u9k3l9whidNfRfCfdl0JycnZW5k8/JB0QD/bgNmxJSZq9AqyvLO6bBoAlpNPuqV+6CEsg3VmR5N4P5AJA7KfOJUAyaEupAItxvymrmwDrOz15/c5AljZgoDFlAIJEdTe49UAtwO90jQJMsFayBQBVoQAABYkB8ThaW8YSgvtQ4wGwwDguJHBAuJeLANxyBYCJ2B2AjW5Fgvn29qasIQZESvlBA7EQ1bxpddszj+/TjaobIp3A2DdU+8OahZJB9ifGDtosAazVPIDlhvYBsTe2QXvfwRxg7LtKNR3I5StT8gu/9D6ZhjV0gM9eA0h845tX5fWr2AToHTANFhldqFkplk/K+Ud+BlbPednZp9uxB9o9GFJ7e7gxgoQMnsNdmcwUpJcrI242IYlSTRIAN3qBUnAj5uH6LYDMMQESzsJ0BbGwnJwEK3EWKQL13ppkG0uSRYyyCBJKlq5BjEcba2tnex+WYEPu3V2X62BWvvnWdbm7uiP/66//tvz6v/pduBMBYjMTqph4ELNYyFGP8F0vIkxYjQMxJ7DHXPIoIXQ/8Xf4fVjWmM8m4qLbmLd9uOITNGWVbXZI9jvBM3wV20MqFrxQDaTMuwViNt4GYgQfenBs3ElK42s+pmNkBEcNJ4hFLCffct3mep3RM6dEkqCbo0DM9TcCYma50vXJeFzIONV78HqBxu/6MgbEjppDL3MJYiTjcNy9O5H3IWM6j9QPemIIqP7h+/mughh3IuUBZQFk1iiuwdGWWAhiYy2x518J88R8vkfICuTAWhdVwDPOEtMVDLZCr6BHX12q+j1vXqpfmoPJTuk1w9nxrJVDG0IXIK02Z91pLgP/NDZgBtpMDhJ7e2tD/uAP/l/52j/8V2iJBxCA1Prpk3ULAQEZWhZ0c7EfftqokZGC3QKYMbZBgKQV6okezPchMNn9uTkMwHR8PA2YI4Dr0j3AjUAQo3FUhSvr5LmzUqwvqEvsoFsEa25SQawJWngT7LkWYin0V6dwrVIKDKfGLVkorsiHznXkwkIDeVg7yE+CwAQV/9bdA7jSerK0DUFOcE4V0A5EyWD5DEART8ESS2MHECQqJcbhQCYBINFNWCoUAVoAcceSVNcixi6NTUT6fTYDawwxKAJYCaBXwE/2Z3drWzbXV/XnHuJM7S4sVyXpAAghKTK4J6nqHFtqpe0W3bOWM9fHWLbheuz0SJwxycJ0hjas5FYbigZAjcIQ4UukGOC7sHIKpZT8/C++Xx5/3yNIl7gu333pdcS/1qCYQOmABU72ZaPFscuizxXJV08AMM7A4j0r/cwMcspSso929hp70tsB0lPTJrkjU5LE5Jxka7DyMC4JmI1pAFcN+WXVahHuWuSFVZJSBbOymtyXan9Hqt11KbbXZDLfkdMnphAPgwWHGGwfm5ECkFbmzhZy8zb35C2wK19/6448+eFfkE/+i9+SAuKfM1NwH+dcDJIL7gHYFPQ22N7BflK3mO1Bs8T4N13j9CwE2zMQRD/ML+OBz3K5DrBHtmCJtfBHgovcgZgJ5qigH3al2Z4JyAG0hHRPeVV5DIj5WLsKeDcGEVCJ3jMALXzOG0E+JEFli4QnE6AuLqbU8IgMcsI82guNhbsQyKhxHR7/WG5sBBzi42pCkB6SIJeNlrWPMw/ZWLFY/TEmV8eZlHf9SQvMXJ26fpgaQwusmIMCyzXEYY3KYfugi0yOvZs3Vg5/wCwx//D9NuYirUIzdbQtkfVydEwsBDHtzyhLbBSIxRrhzV1Vb8z6VuPXBy2dUy0ag1HICbSuMInO02uV/R59aIf8wo8MamSbqG1EsgTvjk2egWXF+FMeILa3vy1/8Z8+K5///Ofgs98OQQwCkoKAcTHmS2W4UBif0aTiBKwIxEQg4PvQFDbXt2AVgehBdxQXAO9DEOMT36NbQX3JeENZehEQU7cdhYouTLjGKkU5feEcLLF5Wd5qIp8L5kNmVqQwB4GdgzAGmw0xOZJLLECclCKo6pnuLXn0REc+dL4jk4W7yBtblYMdaP7rIrfvtuUtxILgiZQOFyAsjC6u0wGw9BNduAeT6EsKAhlxrQrcZJWqUokL6F+BOV90qZKJRYYeQVfHDv5wWFGk/pcRS6IFpjRh9Jna08b6mmxtrIPYQbcg/NqYfMZF2P8sLTq6MCGcdQPitRZctBQMTCdIMVcLQEVtN4P7K/2WbkXEzroD5m11ZBPxlR0wUw4Ado1OQ12rNTADp2bAQlzfgLUDYEcuUhLXa4ORsb9PMk4KQIj2DQogaQCcMgCY+lmZOvmY1OfOa/7SxsqSrLzxAxnswv9IQEgXJVGbgzU2BeusjHmAGxUs0jnE5RYAUCdmq7C2cPPWsqTbSCpvb8hkclemkfA8X8tIvQqiC/OQAOB9stMUxEivZnsSAPiWrG00ZO7Uo3L5/R+BK7Msc1MTSJGgtazb5X8IENvY2oO7Hi5lKoJQIk0O2GY+Foi5PaOKrX5tCMQ8gYXriZ6WdwhiXjCbS4+hCANNXQsBuSNu4gTxrAj4mIjysbXRCkNUlMUE86HruKupWUSFxAtzi60rk1jzCSOmmMq6IVk54s+oX8snIFNB0DgUx9iBFZV2ks5KkBFpdb06I8FdM+ABOKV93J3H62PmolLSmLsvr2EJ1vTMQPbSRaPrJbz6uwBiLwVXC2DEIZBpT/Z2YGo6V6ObXtMm1Ex3uQjDA+JYQKYpeaQfWkAOEIcHjVonXYB6L7r03IyqJUAiBS0sTPwAQvELX/pr+ZM/+UNU7FiFMIQ7EQLGklAxeri+gRg2HgkHsLwGGFEK9snJSQWyna0duEoAZAA402bQRi4qB2LK7FP2EkEQ1gWEuu8PNROf0Mdk58WTi3Li/DkwEJvy5q1VEDDgakMMJ1WahwAoQAhDCMIE6cEaU60MY5QDmWGyuC+PnxE5U1tCxY6r8IqtwYuckd21hNy+05IlpCTt4vNdJiHDwoBhowzNLFhzFSzMKjSsqSrdh4gHVSpSgjsthzFiP2m5Gp0eoOUotVm4EZkPlskyNkZWolFgueFp/jfBSNxHjLEPwNGFifljDJHxMFp8bEAPFERNlKS2RTYSOpQFKGbQPl6HoFipVnWuGK/c3t1CWgGEIVhuW3juwP24CzflHi1OABrCLWpvM8bOgHMuhxwwXK/FeBQqRXRAoGgDvLukY4KNOEiARgjlYOrM++XilaekUp9HAvKb8vZ3npM+LEiwOfC5PIJ2iI8Va/hZxM+C5GiFgQZfq+fl5AJdiVAAMjuoztGUk5WE1MEGzYE0lEs0oSyBpQhAIhWbeX9trKkW3NGNBly9IK+0YVHv7Q/Akrwk5x/9INZJARVWKjIJtifdNSpMf8ItMfaT6Q7qptf4kncl/vcDYqEvjjEuTyAwQa2Wn7qt4yDhpJt6dwI5FwhYdbsEHphh3fuwvAo/Ec1vOxqGvCeH8ozq7IODGL0jniGuycfco5TJgZLAXW3UeBK5ipAVFlqxsTnEdfghQWy4vxp/xFBCJCtrfPS4HR7d4ZjYWEvsWWz2CCb6OdXuK9R4q8R9yPyrzvmbsH0AACAASURBVL3mwM2GIzQlVb9STY0Poz+YiW+vBewa/YWT6D465HuOg5i/lC02o4Z7xp3IP/zDV+T3fv//kXurdyFkjHnYBlDQcqSVlIVQZa4YLYoehTIZM5jsKuJAM9PT2tfNjQ3NMyMFP+ihE0IUqCRHcMK1ygdyp1QDolal7s2k0nQnEQs5gVylHOj0b99eleVtCPpUFSC2gEDVFEAHsTEEgjqY0QF+KsMPYjsFZuJEvikn6gdSGrwpnd1rIBukZBrCdgkVOW4vNVGRg7EwA7EBLJ0ugRh9m5wqI4cpj2RolE6CFVhkfIrgRGsLbSJYaWyQwE8LljlttJYAWgSZjCZ/MskRS1srDjD46phU2CBd5kJRF8CotLVMFxQEgE/rgInXTCwPk6GpYRIM08w7ceBIQGWeXAOW2tb2BvK+1mV9c1uWYW3tYJ6aAKgDXOeArmDSmMmoUlM4Ywn2mAPqFG3k0hEwqAR0IJC6GEugEhZDTVL1c3LxAz8vJ04/ITfBGnwbJJ8+3My6cwZ0KVbxUVhhDsQSSHZOo8QU/1yczciVs0U5N9UGK3EPP/NShou2sb2GeOCS9ruGChzTU1NSwPdYtofB6gP4OUl02AGxY3O/B/fx++XSEx/FWsD3oUjMgaGYx/iOArFhVrrfaxx4vx0sMhvZnUod9+5EY9vaDnIuMttd+q8HGfs7vIoppaPFsV7FaHbhV6jQYJ1t7hxA0SC13ti0oevM79+IAHdsXr2ccyP6OJjGw51mHFoZvn2+7bxmSHdXRTYCLFHrLyYyVFFm3yNBD+eOHXaVRv+2XK4xIDYk5I+jiwQK+/1QT2fKyAu+QgYtJAVdN3b8hPdgRZZCbApJpLLiDjb/mhPmptJbIbqf8cwgFkaPy48TxNiqLtpEstdoEOPYhy5o388oiBlJxKy6Q8SObzz3j7GxCXKihgDFPmRbRoHHrSqbMNLeSQhxmej8hE+wdYil1lrgl/bXid065ppg/IYT4f3bHjC8NqVVMGApsZkUooyH/QnIHXfX70IIQhBSOJJFBbWegpsgJhB+JpDdIodriIJ9fmEeRIGy7MP9tLqypgmsts9s4NhuzZkiOYL5Rkrtt5qLCmJ4jdZOBQJucm4S1sAk6iMmZA1Eg5ZUQOeegvZaAbjmIHwJpNCWSD/HzxRLIcGS7CMOk+6vSaEPRmLvLtyLW3LpoWmZmqjKG1fvIFcKxAgf49P0FOhsMM3LsLbm56dAyoA1BSAqw2IoaJ4XNTtWJ8hrDUFrI+KICMjTXaguP4IZwC5F9yQtNS3FRKoxAZDfRYoAvk+t1pQXEjQwtnATNvdBud+DZg4fYAuA1mXsSyufYKxAXacbU8GTViCTpmnpYfxoyW3vQfBv78FFugQrDMAFZWMf1jNTIwhgJObQOtvH6w3MJQFMhRpcih30uQvriszMFoKrrByhIJWfl4mH/pmcffhnYe0N5Pprr0sfljWyrpFnh9UD60gRKwPQA6CmYB1mQMOv1NPy0GJGPno5K4/N7kq1s4zyjdvoN5WeBEhDK7Kysq5ANAnq/OzcHKp9VBT86W7egXvtxu27cvXmMtiSH5IPPfXLKJOJMceYMlesihicT3QOorGB9HZCm3di7GIo/kIQi7relaige8tErlob6o62WJlaGx4gnMI4DGK24w4LDL6qxddsSdt9HJjtwGLe3NnDGjXan81HKHgOsc0isiMAMcafcXFlJru95WsIxqWAv3forvQgpl8lgy/iwhyOrURLTUXBe9gC8+3SeHbEslQMHyn7TB4wvna/B78/jsFnensYOqFXwz+0LUwHcl6rcC5HoGGkHb4Ch15nqHnGDeeYOZYy1iUTvTWex3berzPv0vs9hiIIYhpTNjnhrRlVVI9oiU961u5hHU1UsYd5BQyQdteDmE4cr3t4HCLdMMCyRGYbWPN9GuuHvm7/jl2Pm8xpi9jJ2nRdIK4DwWKhdha6G414EGU+mfZmeR3WHGXZ4WZkQh4c7Mjf/N0X5Qtf+C9Ihl1TYUhLjPURKQWyiKtAXIMiDQHo4mE6eUwGxtY6feYM4jAzcCluyRIEEll40c3HNhMQKJQ53pr7AOHqy1XRVUd35QQSoWqgVqcQX9pG8utehySCWWzcCtxkaYAjv0saOkaAuSnoMxxUaBesms4WqolswK24ARBbk5lqC4V1z2kc79XX3pJ79/YAgKw0AFB2/vQCKmxMTkzI7AxcovidY5IDQzCLoHsaPnYK2iLjXiBuEMitoCddi8bYpEXG3DZucK04glgRyzLx8zkCEa7JuJoRNVSl0NXRA2B1CTpwATZRVLeBKg6+LJXOC75PpYAgOWCCsc68ae8kRrS0AkhbwayBeBgL9G7DqiObsYXnHkDx3vKKrCGPbAcsRWpxutIAWMpkRB8GePbRrg4JJCDK9JKTsMYekvlzT2GAZuXujbsAMdSgbJKtSKsZ/SS45wuSrSInDuOWBYhNTOXksfM5eepiWy5Po9ivrMsA+XC0+rKg5a8jpnn79rIqPhy7SrkqdZB2SH7JgQQzwDjeubuC3L2rUGAelw9/7FdlgHglla8JKBYsPwUPju2ViPAyZ49tZgdJRCCHHPZ5z05UxVI/6WNJtvu4DzWeotaCbYxQ8PmdOGpHHwFiBAonY3g9ur23AWANsnidoFEVMAJi1trwEQWBQyAWSFkDhFHGihmD7wDECO6RMT4KxHxrTRqFluW7AWK8dtR6UkXf3fAoENPvaVuGgDQKqj7UEx1w7xobnghbEbq/2QaNeVsZVbduDGx/HA+uQub2KuGOvIN3E8Seef4bej0fiONeOFSGaWgCwoXi+f3cRqpnORstNM091muSMQfPJfmZBWMTZpuP/1g8RkkSAeXVsbPwvmaeu03A65FNyXjY9s6mfPFL/0X+BgnPWyB50BLzIJaA9phh8V9WGMDvpHvrxNHkhhuL17tw8SGZnZ9T+vD1t66pUNbK1JqkZz5jCnu6C9l+tUhc9Qp+nyCWR2mpGuomMsG2l87JFqvToz5isjCvtRHJsOtCMLLuoaqy+D9LaxILrItKHZ3eLtqIKvWDLSkMUCwXZZo+cOUsQLcpr/7gbVldRmwKQ6TFS6lVoR11WH5TIBBMwKrIsawSuPoEOK15SDYmgJVJzQQouhbVHeo2Oi1lD2YKeLDC8hDwrDSfQT8JYnQ5qssWfbdKIEyUZnV7rki6VME0BMiwfJdqqVqrkWWrGD+EK1BLfZk7UBOeYWW1UFqL4EdFoAPLvQFFY4eggblgm/agQKzhJIKbd5ZAW78HcNtD3AmWL+aC9SV5HdYa4G5MA0SSsO46YGk2B6iFmD8h1dknJVM5g8otiF1hPvs7WyimjNqIkMzUi6oo7rt45gSq3JcAmB2pgbTxyLmCPL64KWfLN2U220Al+xo2G5KjYeHtgw3JfLCVVYAb7l2rTcjMDNyKoOoPtB4jlKN0XpZQWaSTmJELj/4c8tFofaGiI1w3s7WSVrQ3XQ9j4a0QhQQr1ROA2JA0URBziqW9FeZv2k6w2nxaAszJK43hENi8J2SkWjrCdcOrUxnlT8oAyBnuoT2UmGKcmCw3xsLsERK7RgnAKEvvKBCLCveYBaHI4sMR5EAaCChOH2WJHQFitOCij6jotuRd69u7BWLDFmIcxIK/VPmPw4jF8oYVgRAFAzt51NAPryB8zZQlXq9AJVXdq6aO+Di+ddybJce47Dv4SBTEKAe8xcR2/dCW2DdffCY+ud7aH9FQJVZEBticil7jo77tk/W0Po5FyrzlRJuD5nKQqT6kbXAcuXkUUM1NoqCm12RwlW4js/j4MKIC29OTtbV78pdgJn71a/8VcSNSwQFi8N9rXTvIV8aNqMVrGRtafPyPQpEllNCmhx++6EBsW96+ChADoUHzGljyQ3cX2231xVjFgg+6JRkf4s4iWBQLEFbQ8Eu1KvKZMrIFMkc3j+Tm1DSEARh1pNOTmaMxGhvcrLodcB+0uZ/YQztRcDYBIJMVObOQlyceO43jQ7blB69dk5VluMUIPHqcDIkGGbirppCPNAMrDD5ukmDQvRyEO+MwBmJWrcRqOwJctJabLV66wvgeiR0MKGvfCNL6XbzGMjyuphyDwQQyWml8UqwosUPZeowvWrIoAd4rIBSEFsO1bcQuk2xD8G81aXVBI0M/CF5Uffi+JtOCYHMdR+oswbpZWV+BW5GED1gCzOmDP5VTQj2AfI003IJFuPYGII0coFpHJzMtpdknAGIPo4mIc8JCO1hdljZiY6kuqm+gCsfJhaw88fgpWK8FKBZ7anUvYqwvzh9IPXlL6hnEtuYfwrjUoQwhzRkgtra2Ja+88gPkym2Akl9FdZEz+D4S2DGODa4BgFYiX4cFBsr/3GMAMQgLjA2cpyhlBWsZbkXGCC0ORpFljDmWH9K1OMaq4RbwwGIrBt9xsUmqjARhTgMVEOYakn3GfaNHAnll8bgghntBjdBPk0XaBHt2D7lwLeaEUQGNS4mYkD3sTgwBSFuNvtLVbGpuJCY2zgrQuFB4DfYxjJAd4U48BGJho7XUWAQuojBurrXjglh0IMZbMeO6ZpZY+D2N3zl54N1s3Od+TC0W5BHG1o49otcY1w4HYM6dqCXxdBw0qukUIDcSlAv+0rG5fnf+CEGM9WpJnrMeaKkrZaPG10z0rjF3Ir44UeUxQBS9zu9AEFNfPC6qcStuHGd9DDff/PPU8vwwRkGMcGOWmOpOBDunddq3LCYWsJp0wcUHX++t3yEVPtRW7J52L2u20brVjYJdvbJyFxT7P5Wv/+PXIFRgHdCdqJYSWgTyBK0x5t4QyLQlqmnyGBdWYU/J5cuPAMRmQDrYljdfv4pYDwgLzhKLumcYSyJBgQKCZas6AEtzn7FmYgmaDo7pwPuMfR0kWCViQfZ6ZQht5EhB8tIKhIRwZiesKnYRVUdYOksGKJSb3IN1ti2FxLo8fnFCLl9cQIxuSV574wbIA6CbQyzywdhjvVyUM4snwUbEmVWMcfFcM4wJYzFMYs46Sr1akVwkWk3EtB6NjRGsSP4gCYP140jEoKWm6QiMi1lcjQKRIKf5ZIhrsVQTa+bRzUnLRl1CeNqxDdwaBmYEKFpNZENqxXLSbFnJA+5D1h/s8rgVzAGPb/DuygbmbB0Wz9vXb8oqAGMdJJDt3R2NmzFO1oQ5Sxcx85SaVGYAFiX0PwWXZ6MHayxVBn/jIngelyVbOY9E72npQyHZunsDlVDuyixOBXjk5ED+2RVUqj+B+GRnFwSTXRBjSqjWAbckyDTQTOTcqStIoj4FoU4mKVIFoIC8ivJsL337JWUnnj2HclcXHlLLexeW6Bqo5wMUda4CwGonnnCWGEGsq5X+a5irEtyQnCdvfXDtasK4W9cjA9ujQMyWP9YYEo/B9mTKA3MBi4j1wZPsXEVUJrxEcl+IbeYRlhi+y93bwQbcQwxsHxYYK95Y8Zow18hfJmZphC+acIlYUWysymGXuwTV0e1h7sPI/o/KAsa6A+WYI0Ob3ovt44JYXHoRxKJtjgpswxVry9GWWFzQj4+dDUvOYIAsDBTrthWJ4MNiyibd4yA27nr2ulXuH+UiduxD5nbiM0WQjSy52UDMn/FlF7E83h/Vw1dooWFAZdYbN2qJqdwYD2I6L96NqiBmcjAAsWcBYryBFRI2TWyYyeM7ph/RAeMoGzCFiy0OYnoTvaRNkOoQasU5V6O7Tugt1ou7+3Ocw5lm+8lGtPuaNeZBjNXiN7fW5M/+7E/UEiOI0RJj3IXuR5IoWMzC8k5ojXFDhSBG99yjjzwqU3NTcCduyxuvvelAzAKQ4byaS1GBCsKIVh6p9uwOLbEcCBB8ZlH5YpCFOyo9IY3EhOx3C2gLz7VytH0NavqKF7BC2hAWHcRtegAygFhStqUCqvf7H5sXKPAgFlyX5ZVdfIYHayIOBKlC0FmABXZyfl7qAE+6JVN6OCfkOtqWI/i4emgMWhOogRQ6dnQLGtPSQMxXDaCFyaTnAMRY4cSBmNZa5PtwoWkleDIcNXkal6RloAvMrFWmIfCnEjzVOjPLzdIWeAgpj8+B9UaVB33RoyLwiQZp9oiLbcKVeBuuROaJbe0g2RqU/F0AURNuyAMQdQ5Aw98Hy3EfllmD6xbAmwaYDTJFnA5QlU52QQa1i1Kdf1yK1UWcDIB6f/duSRolpKbSq3Jxek+eulKRC4toPMacFjcTnk+fRN4ZcsT2kJdXKeK4mOnzcBVOoG2g8UMJund3FTUen5abN6/J3OyUPHL5ksyfQDV+jOHK2g7yAdu45xVZvPQRliRRMMnCyk7B3U2lgXUpa/WSKgoG9SGIeYLGsAAxpc7Hkr2gAdBg3XGsGEfU9YD5LIO0UoY7OAcyjrrasS90H3PLeImhK8/2mX/4/cfXG3Db7qA6zD5ATM+F0tqIQ4xi98VRAjzY656FzM86WiuboEmvCmKMbZuy6yV6zLXoZYyTHA8CYnaduHLMy0QJIToEEYH9zkFseMZG/x2MlcpXcwMH46+uPZWOxir0c+ZB1c+dbbGRj3FlsbSffGLcWdWHIMa1aF4AQ9OwbeEhoXaTMTc7XpcPfUoT93FNghjjrOGSdDJ9DIh5Q0flB0cJa2dy2BL71gtmifmHLXIb1IgE17cNxMzUtTENLSvTuFi/id8NTVQ/SARJO8jSBsdqlXlvt13LQIz3xe+uSf5EUnVXORDT79MSowtNQWxdPvtnfyxf+erfK6mDybhk0bH8EUEMckStMTvZGV/WeJi5C+l6u3zpEgL8COmvr6Oq+ltawYMxm6BSvzY5BDEKaRJESHDQGJOLL6URCyvVZ3C2VR3VOWrSAtngoI/TnJGcy6MrwjOTOBhoF+sJwqU1aDsQQ5la1MkAu3BfFufoktqCUN1S+mwKFd2VSAINvATG29mTp2QONfpKsI4YH6M4IFuTAJfVuJktDlZ2SLOKvxb+tYPu1NIipZ55KWpRGfOSIGZWmKs3qdYc/3bMJpcYncLn6Ir0sRddLdwYvn6kantGvrGDEy3bT/VCupaU1WkblsnSDPTugSCyA3YoFYmle8sgsixDoO6BFbeN1+lOhGsLVhjr9rEiyw5PGMYBjdANFKAHGPterorntCRBt5849ThqJ57TE7B3kLRdQArDVGpdThY35IMPpeUSGImlQhdVUZJQTETm51DKCuWmaIF02lWcyP0wiB8nAMZIqE7hyJhmT7794gvy/PPPANBT8tBD52QOcdQayDwtMFGv39lCKtpFOfPYx6HEGCORxZE5LxwO1rYsohRZCYQXKgRUynxcgr9DxjgLPaK8EcQU7uyhp2oDwJqojHKAuC1dsdp3vM75phuYgoqEHJYVs/1pCqDFyFhvk8LSPBuclC4TtqH08VrM02uyDpjp6U5B9YAXV9OjBW6jRpTulAhIRsvfMZ9JPSBkMutldXRc75yiacLB1o9tO1076i7VaztgthsFlq3JHYqQcPzC2L2OXswSG5bRgecoIqOChkV+iYIfr+kfh0DdNcMDjJOo1gkNi/Db5u4LRlhFro3zA1l5wcWtNfZdNx78jeW1sMCY5KyyCrfQ+ecYB+NlNWTDR3iNUePwoK85GoDKMJ7lqAxXbSNr09IaC+ct1goXrzQQsxzVqcqQO5EgNvwwPTG+aPkZs/59DEyHK+I6YKvsO/6bsQU1BGLWhbgm5niMBpDuIqq5eGqxmyAWHtVFByHB2AyJHX/62T+UL3/5b3VDWuFLxl94YB01f2xJ0oM5aOYvNRDDe2T1PXzpEQT4qxCc97TcEespag1EJg0G/TaGIt2J7JdWsPDxOt1MzMEgiE2DLg76t4CdV17AESmwyghAsKIGjMs5n7QeNAnrotuGNdBCZQme6AwQSwHEeNBkNtXASCMvB5qrlnjSmCCr+He0QvqFMzjOhGeUAYRzJG1QEKpFRuCy5UFBkyapha8RYPz5SY74MYDpZgWCmUsGdxTSEPRMJLoOyWZ0LFFanhp30Sr9+IxaYXZWklYpUXelsy9iQsSq+7N6R3DMg64hrC9HNKVQ4lg3mPgMyj7B7C4A7MbNW2qBbQHYSGNvgPzBos3cAASxXYDYFip+NKio4GJw7KK4MiyyFOanOIPk58tIPn4YbsY8XLFNxBq7MpVt47TmbVksHsjJWhfjmJRHLk4jV7ADFwUPxYTygjlpoKxVFdZcFhZZs41UgTyO0UHMc+nuHfnqV/8OStOGzM5Oo8YjDuGcQMUQEEFWN1Hpvnpe5s59ECAG4FPGJ8+x0prDeFCImtXEc9TsyUR0jA+pKq6ahQGISlLdg16JI5uTRAsqZ5pUjnXc05hxCDJeKaAykweIMbVC3d1UXOj7xTVZ/ofj5ZNiaQEztsvcNxQRw0eYUxhI4EA0mLiJiLio+2pkArF91ruJjOBBspQVE7AjcdSpqp/TXjsmM0FMdROSHmiV4Y8UPSkkcunQuFhiIA9svPzDy51hEAu0et0bh4WmG/lIL+/363gQC5RbjpPbj5HRc+QZRghpAZmwO1TJKHL74LiaEU3ynrGg/8cEMZ3TYNziUU+nMtxvAI79PpmJ6lXAT/IVLE3DMIBhpqhnOXpROyvA1ojV5MU+PhaIcQNFrDN/0QcBscDl6C0vB2JBA3VRxkGMri/TUkIA1UodEUBVi8wJUCW+QcNoIi7xJ5/5Q/kiKPZdlGGiRacnruKpyc0AMT1qxZvraonZhqqC4UdiB909S3fvyg2QCmiFUVWyc3jMguCDVgxdhp6h6A/p9IV1GVcq13D68BaFK6yV0gxiMzOI2UxAcGQArJZPpxocY2NwJfZRrLbHgrU4swp8RtDu9wFiLQg/1iFkLhpcUugzrascXQKoznEGbiy6E3MAFQUxsghJnacbiQ2lhaMgD+GFMSaw0RWqyc0OmNTdSC+j1j4kqQPUc3eOmNZVZJxNrTArV5XRUlfmpmT1DSOJmOuQPm0Cn2r7Tjh4K1aPrGHpKBdItTUUank217AwMFf7cI/toYDvXSgTt+/ckQ1S73dgoQGw9gBkB7TGYL3ySJgDWGFbsEYOWPeSuWu4MCpIYqGT1p+T/MS8LJ69gMMDZtVSYl8mS5gfnOCc3MdBl/vrcmquIB9/6oIszvdRb3IPcUYoDjwTDdGsFN2SqZOysZVE/t8cEp3nNMn7Wy8+Jz/AYZiselCfqINuPwuW6DTie2ArFk8iJnZFiR7sIkGM3eY6Naec5QQZ8YKkGoAYUyKoAKmnwRiguvrxTxtuVypjtF7UFcfic7qfuCPI9qV1r/acvmbgQ+2AZdV47hsZhU7jdj+7vD5BRPM63d7SNc5LIybK6sjDZoq+F8KlzuADgxjdx6wgb0eCsH7qg4MYe8c0A8fpdNilHoGoi9RbGbE4katUb0P7IwUxDjX3nrrXR1oYzhJTYGfM3gH8aGNE18wPBWIqc1CaDmuWYQBTSEzxDhWTHy2IMU2GzdC4uC+eoG5jU67GAThd2l6pejAQcxOtoxd5jAaxiLshMgkWsPOmrQVEYw1VEAutOsVk3WDxmYyCmIo+D2LOrUl3FGneVjvx/4NAY44XKycTxMydSFYgE14da8SIHU44TKHsFCn2jCfdun0bOT9LlpCnG52LJwQxTRhkbIi0aicIdMFSdDDvC4K8ALbcLmrpdSBIk7kaaODQ4quom4gzrfZBELATp2kJwhUJ1+egDwADuWOAuFgCvxO8CGIJWA50s1FwUhjlYRmVIe1mYYUtzk6iViKrcVgeFyvU021onha6sAzA1BXImJjGyMySVMB1QJbU14zQQa2d9SjNlchcMXMrGmhZlX5aafq6Mh3x5H8ab8P9eG3nrtS5N/S399zxC0FMMwJi5hxnIWRYY4yLIXdsA/GweyvLYCduoNr9ttbrI9X7ACDXgCtNizzD9cVThpX0gdeYO84nyQikAWTgI6zjOOk6wH4SFVnqIGEUmBMHYkkCbskc/JClTB/szr48fAHW+IWCzEx0YdVCgciCvJOZR/WQCVD9WwB3VGFZOKO5b9duvC3feObruuamcN3p6XnE1KbxnRqIPCelOPOIJGDV2tH0hgc838zkqlYdDN09ThinMAZkqgasNOdqVXKMjo+pUV6384F85uAZiPHhfuqCNS+B5W56N4x9qqcWXmBrxSwYI7M7ZvDQ3h8+SiZm5RxpiVm7PNVeSyI5lqKCsANMs8Sczk3w1R6ZC1AtMTduFkGlkkbtwKXf4BVNNdDhtg05DGxKZnCA8qMGMfbX9o2dtxbRwd2oOkWEb1EWaCoPenYEiB2+RmSChr53yJ1IQwBrgsXSC2AyexWSazIEsdBw4JXtkkc1aGiB3OfPcSBGNjNdiT8UiD0HH/+Rj4gmcUiL5gIbqWmYmRqlk/oK9tF7xUBMT2G2Xa9D58bP7qm2ZzCk6k5U4cgnLDFQ1D//+b+U//yXn4MgRIyJpZJYGgog1tfcLFaeNE3AkrVZSocA0pNTp04hqH9aLbibcGGt4uwsPcSNW81CN8FG43c1XwwC31cUoUgwOj7sAEitHGJUTWjMabDFUiAbAMkgRJGXVJmEQEY+GEsm6aGdTMRu4zus2AFX0T6qSwwa+JugBaGOxlKwW+3HgVQQtJ+rlxXEagUADzZttVjWo1Y0BqY718gC/hRnBSV153FT+Ur7LC3lXI/qVmQcjGWqaBUYW5Fu0SBuRtDDd5nlrwCnYMVr8FQAcxNqqSpaFwpw9pqqeVQW/FyqwOaDPvDwTCF1geEN9rXJKh37VsNyfW0NhIl1Z40BtOBu5NwSwEg8YAmkPQDZNtyPfK3NAsO4H6t50G1BPkkFJbjqEwXM8YRcefS8piUcIHeshTJR02AuljF2PSSWn1pMyBNXJmS6zsopUCpQ1aSAo16Y93UNJb+2tnpyArT7KqrgNwGCL7/8XXU7E8Rm5xaQ+Izk5/IsrL5zeJ6H5Q0Q49rUUh3Uyi2n0Sc39Zvi8AAAIABJREFUx/cbLRxHndf1HHHaKeCoZuKEswmaQEArLTkUNKZY0eVm4KXOcC8oHQL2nKtunIBSl15cnrk+xF+0mg/2MPr6qAf6rG5828MWD6Uuab4Vlzyj76oL3Lqqio9Ct2MUagzH9dvHoaIgZnLAxsHXWg3kQzA+P14Q4z5REFOddcSA+lHhmLgTkMeN4pjBHfty3L1oFpee5gX5VOAJDty/NszhLA5NejAXD3rzMZ9XYrZW22FNW5apM2v4xwJiUZAaBjE7MG40Wo8CseH+RUGMkV4FGHUVhlqnLgL3RScXdUP7pGmCWAtuuS+hAPDnPvcXoGRvqpuQbpgeVHOWd2LweuDYgcbcIksGAIJBPHfuPIL6cDnBVXX92jWw4/h9lscxa4J73y8uqwtIJqIJeRXSsJRItWfAnYBBS42fp2Wj3wW1fg6CbhFgyaoH2zxUENbGAKQQAmEZJI09MPC2UKoehHNj/KFdpJ+38XlljuLveRBPTsMCKyCBtoD2l3D9CdDLWc6Ji1FZgrRBCFAkcVBw8j+CGBcLJIHlDlHjNyah5oPRNUjXobPI2D8rDJxVqr4WQSZhBK7EwNLSgsKMt9EVYPUW1bpzpBBzHRq40VDgeOhpuk6D7uNF/YwppAp4dJnxjLfGwS5AYwO5WauoscgDJ/eU2LGP+BgtMboS9wFgGi+DhbYDd+M+4zqcMyzQLiwxglkSJx4UcVZYvZpCMd6B/BQSxy89NI/YWFtWUZWllKrI+VNkIcLFiMLLs7DIqoiJ9XpNOF7Q78IsaPwTsoLDR+/c2UdQfA6sxXn0M6uKzrW33sJRNyWQOxYlV8SJATVcewLuyxJZjUxutnFWmayxSqoZZlXFAcSBmBsHL1ZMkXPfV++DIpk+dNjUnUD3u8KDvaFr1WLIZq+EFhAXo3ooHDB6q85fMNjFBJIHBjF380MCjCAWygeuZRZrYHzEwMq5TvGrHgvi7+vGzdPi/0cBsTBdJwyZqIzxltih8QtfGMcYt2USl8HDMTKdHZUjqLxGDw6AzJSCeJwzuBsVLq9QHNGmB3mLlpiWnaJc1oM6DVyVuXxkTOwY7sT7WWI/EhBzwisGYs5doK4njraCWrA3Y+Nl8R6n5SJYzjOqvvyVv5O/+PPPoor9mp1bhUB4H+47WmMEMSY9c/trjEa1I+TwQOheuHABVRiqAJIduQkQ47lZSsH3m92LHl0ElhRsOVWMHTCBF8F2d4SLUtcp+CngIfQHKESMhDKZgvV06eHzsArKyoDcQf4TiRMpx9xbQgxoCxZFl/3G96m5NQF+LVbix32ZpHj2xIJMsQ4fiB1lxLGmcAJzndXhXaFlPWYBbfbJzRY79MKTwGgA57VWOyjUTgJgwlcIYmQqgvFIEFPg4tNATJOtSRBwrlzGmVTpoEji77weq3u42I4mRhOg1Jb1u8IspSCO45QFjqVWiIebjmzTFboTkStGS4skDrXEkPTM5OQ9uBG3d/cBcihLBZDj2V5aXNSFGpnrpMevIxGvhor05QJchmfK8rGfuSSPnJ2WDVDub795Q2bA7jx/flrmZpKIebEOJZ1VsOBZZzOPOFdqBrHNqly7voNEZ5w0kAbzEW7iPZBNOI8slDw9dwLrZ1py1TkpgNGYqTwEdyKSn52qG4x3AGLxrc/36VQzlT0EOP89Y495dmGoqwdCbSiGTOjSw4/YAPyvVo/6xc0SIoh5yPEuPguwu71Gy/gYIOZzm/RahrgjZFocxEge0UNS1fo292lon0cqV7i2e0JXGNrncrLGHbbE2BCL9ej7bq2Hbs8fryWmZd2GLLFhEFNHL+dGGZuh5TxiII986VggpulCWMMAMZ7crortCBCzJWjxz1Ez+qBt0/WBi1rRbMsV1YpQBDFd80x2PorYQWPBAMPHxKaHayd6EPMDYUsksop1gYcqYNw0dkLR94xt8puBYouCNNASMGXOs2B+biPxmv1gD42l6AI0qyyewGeftcs5zVR/heCDJfTVr/w9csU+Aw1+Ra0iFgDuodoAk531DBvsf6Pla3Uyohg08JJaYqwptoHqELdB6miwPpTrr2qyekO38dQSI4hZlXg+eIZWG08GrTVx1VkljCNlcNBlFry5Ry7OySMPL6D6MirYw122D8GbBMmjjxOe19Z35ea9NdngkR6wjLoAcRa5baDdFMy0CmdQGf8UrMUcOoHUYRzxUUYsZxruMWj8WkAU4+GsGz1uxRURVaahEwgWEyDQmSuPm0xp2cxbomvQuRQ1f4zWJt2LLCHFawA0vRvRDgm1ebeEZ/ubFpkBnrkamW9mm5juQze/6iayoHbEvg5+Z3yAscxt1LC8d++OuhN3YHHt8UgY5oq5+BdfYz0/BTkUEmYqBY8IacNnwbnuYMw0hoOmlas4qy2N2NdUUj7xs5fkqQ9dRExsQ176xgvSxbEAD5+ryKULU7Co0ohtYaPjs10UC07kp1Bj8QyS108J8q/lO9++DiCjq7eoeS6sYM++Ts3OIVl6XjLlKSlOX5ZM7SGtnWgYZuko1E3UkNKNGywvW/P8nFqo/I3U81B0qFvYf0+tW7c7FZDUH2P7J2ZWBQ438yBw6av7Tk22cGc7UDOXo7uuKhQhoNms+Ucc2aLsvsOgF36WpB99UBPnUxN63Xpg7518oNIRcaSqzImxm9lTtxd13NzvgSvRXSpwJ/rrBuPJtR/eITLMrjFhv49fTzDsZyDmXN9UoSPZScfUBLlNuLnPgxghWXsOxGyCoqMQjr6VAhwNK8E4+T5HZk2LEThFUV2KWEdMw2A1e89idhMUrgOnsI9bCfF1cf+/GBJhgQIep2RUe8orW4t6D+6TMX1TJUfHhGueZQL7cn8QGzFOMTDRZN3woYstMoMBiOlrbmXpKieImUapkwjZq371CPDxqgYc3PRku/klqavWuqyXdNfmBobbiNbQ01/7Cmj2f4wKF8t6TEYLLqcuQYyFSynUKOS1kogVTeV/9YmanETVCwro1eV7snTntgpDm3TrI38EKc+4rVpbEPB047HtByxRBdC00igKFe4zrJzRkpOzOfm5n30UoANrpoejQVCQtteAVrKLkkWNtCwt78t11EVch6XYRCymiXYSvBoQlNRcOImnT85i4lB1HdZjgdXR4VqcQX4ST2Y2jHIgpmWfCNZ28KUSOoK1z8VsG9kEK8GHDDqzxqzAsSN5aCkqElhY1R5WmnOfKtuK1qNquUYfz+CeyoAjcGpxYYwxq4M45iKtFQM9cyEqqYCBZo2I0CoLB9pOQuijcsomkrwBYis4FBRgsa81/FBsGFYaFZYdkDx4wjCPc9lEjIufaWIOFMBgwRLE1HWJ5VWqkMHJmGJPPvzkgnzi44/K+cWKXH/5VXnj21dlfiIpH7g8LYsnUPtyEq1C2akeqtAnYInla6fBLj2DyhgF+cY3vi83b2xi7pGLhlQJWn8FJLbPAMTK1Toq4qPkFQoApxXEEDynkhaMtY2VB7EYvVvHwhJedX5cHM1JPH3dFyKI7jvLm1GpeEiKqCvRYVNs/eqCNktLz2bS9c11a1dSz98YIXroJpEX4hXbba+He9mEslVsYTqF+r0DoRXIDsa/vJzn+sTv4XtmNUTlzCEQUxHBcbbx8J8dTbf3RJuwE9FrDxfvParv4XtDES0qio6dGLOUnCzk9+xsPlpjvorJ+PEPC3CPaE3glYqvBU3AICC5MVELGK+R4JHHMUReSbIrcvytiDsfTKEZB5rHG48QuDnnDd2XZKa6+YnMNdU4yvtRD/Mk6MIMQGymBvYvW4cO6WWef+GbMU0uyij0Fw3qijFvI66QmcZEoa83ibzp4iK8htVcxJOWkL5uGzpaSDjaAe+esDwnE7q6GZ1WEW4SVoZgcdi2fOeFF+Q//sF/kDu3b+qiIHGi02StPaA3/Uy6d3xpJKPLT8GamV+YU2vn7s3bKHW04jw67oSmiAbFrpmsplCHSY4q5nQFHMDd1SP12QkF0ob1mBgwCSs42v7DT56Rn/kgqtHLsqQ6K5JkVXUk4Hb3M3CLpeXWSlOu4rkJ4cGaiwfoPGNhrF1HFn4unwLxAAw4AEke1y0jr20BhALG0pQQ4KxWjX9hHZglZnR7rpckUwuc9qc6UGSTmxZLa4pxPmNdqqXprDGtysHfcU9fAZ8AZSAGFqQKDXMvanwULVIKL4COYpmxNj2KxY2Jfo9i2QiNtnXUzWEbmYPPMd1FzHBtZQWu4Q0tgcT8MLoQW0zyxZOU+w24Enk8yCbOf+PfrK3Y4Hy7E6Tpf+dSKxRZnBk/QaC5cC4vv/Dxh+V/+vmfklK/Kc/8/ddkExXqn3i4JmcXUUx5hpXuIWiR55UsoDYi4mKD7Jweg/Pyy7dk+R5rXFJ5QdwT8zU5NSPTM3OIf+KYGYBY7cQHkGh9XhOvCQYq3NFPhiJHgZjuFq+PYQy4jY0MEO6jqNsutsmpMClhYASIOSqwApmKp/B6Ksgc0cBKAYWgowkAQ+zg4wis+4IY7kHykyllBjBe8x4FYrynZyPqELk1a6IjClLOLRms6f+OQMwNXLQOYmhJOoXXanoFVpn1brwwHxPBCjbTIbci97sCV/hg7h2rHGUBZDkoWyY/DNy0UHDwUZMND/rwy8eqjxhIM5Ge3DqGEcxRGW+T9Wv0vczzF7fEDoHYc1qxI74XDvtY7QZBxeUIVkVBLLpZbLG573GQ1EQwwHM2VUSzMuHmH4H7iRqZc49RGvjEz+BzaEcPJibPsnrpu9+R//B7vyd3b99SocGk0CYEIH/SErPNae4X/kaBPX/ihB50SC3/9u0bsgvt3u0y/ZztbwfAyk7Ad5kcDEAp4nRg0t+ZpNuntUctBhcmbZg34PEbE+WB/PxTl+SJR1HFo3dH0t0VySB+l+LJls28bO4l5e27Dbm62pYNAFgDx7Q00FaCGAsG8/Z1nCc2hXykCuNgOMCzDvCqV3G8h7oqCMZ0C5iVqUnN/M2Nm42Ttd+DRghiphywT4zNWQFgPq3aPX/SnUjGYZZHOJC04dyEBkaaqWQsTdxfhSF+MrZG4Apyx3zczMco1GIzco1rnWpYZCypVkphx6oUAK0tWFms4qEUeowJq95vkrmII1ruLN3FT8SqAGKboOEzb4zHulBfYZkonrxNgMzkQYTJYs5Qw3Aahzt//KmT8m8/9b/IpZOT8q2vfFlefPoFeeR0CcnjE0h4B+DyBOdyHdpDXdrJumxA0bi9zKNhmnjuas4ZD73kcTMLJxZB3Z9U92mhgvPMTiPRuXwGk08QM1e6Kj46/ia4de27OJdJDB8jslwyjrOTyUfKD9VNA+pn/KN68KQKEefZiFpGwyDG95zyqeeJvQMQ83varzcfIDAA5TWxH1WQ+dPQQwV2HIjpOHlZERmQqBJmsRuTKXxo3Df6t67vEDRDufZjsMRGzB7nXe1np0So0m9GhgGZSh0vByNCluOoczQGVIYssWg/YyBGpVPbBUY0LqX7nHucRQ90vCMgFjMyjlyKwZsqLh0KaqaHS6oniBkr1ZLbQ4KT+ypfHwOYoaLG9WzJ4bPDlpiv2DEMXLoodHGEiyQITLqx960PLKUhjS/QEtWCCScguhDZaXbeB2+jA6Ft0HfMglIgC4bMnCE0VUnNfv755/RQzBWQJFjJvQ+huIuSRWS8qdnuEN1fJw8gOnnypFYlX0c+0tLSLa0GYYKF7gwr52MLzaQBrQ0KYLITWUORg6ruRD2KxPQLJnFysbEgbynbk/ddmpAPPgFSRq2JKnw4ZgVWY5KTiqM+NvYS8uq1PXlrFcIZ9zuAu4WuRGCyFl6lVTODWFgBADYBy28BRIQqzqgqsOah5oGZRUlrKOkCpby9jqWzeP1hgM5WDlwLPndLR9iXnYpYYhoTy5KoATCDJaZV8clbJ5Cpb0d5RQqYnAlSaP25amwbFyUPwyToa16Zd61p+StS8aMbkrEwK0mkljPGXCn3rM7BhGbEwlgLswXW6QbiZRsAt6UlJEQvLYP4gQK8sNh2CXZqvTKOiALEjgmVALmjmGNhZBTirQzklz5xQf7Npz4pF06U5QcvPCuvPP+CnMLJ2IuIO7KcVBaVOdKVCcTFijgTDnURd/o4KiYBa68HV/UOXMCohYiYVwmMxBlYYXkoM7Q8yxMnpL74IQThTqPPFi81S5f5j3Slh/0l8Jtw1UWDJ+th2kbw5byOJTbGgJgHRi8YTRczoRj9aTvIeVA45hRl7xDEIip8UEiWd9TDjtx82qkQzp3t1kO0n4EB6lxuxwMxKglOTo0CMc6DE/LRs8aGY2Kj3ImjZOKx5sUmdeRH1c0dHSz3KVXgYkAVv4bN2xgQi4C1X3d2WWdhmX6pf5tr2mae/SObmmQPIy6H9RPjnrLj9VpTJhyIUdx6hdQO7fQkHgOxkAnBptCTM7pv0WPBSOygwjVbGzoUc2TZqcA8j4OYagxswBgQi05bLBCpvn7nRrRR1lFR8LNbqBD23YgmvtHGGDAfRj/Lgaevlg9aP8Z0oaB75pln5HP/6S9kGcnKrCXIa+3tUkNHRQwKNnUnmolME58nIi8uLirBYXV1VdZ4ZIfGw3htqy+mmqR2yjaiLiOsfoJLCaQQtnsfVlyHh2+6fvlkUjL7comOTJcG8ujFkjz5xKws1JBwiDykASvst5MoGtuX7729J9dWB4JUJIAYcylwWZbEQxtLSJyuwQpj3OkkXJ/TIHSU4MpkUDajZAyzurSskzaTriLb1KGG6zeDzY73j9s4OPceQDBuhTmrDFYYK3qw8C9BTJmIQyDGceaWoKuA4KRkEF2QdBtabpkmRms81FthjukY0bA12RPIzTJhPCKHIMYK7S0wPzmHrBdItyLLUDEOto4jW+7hxOUtWGLLqyDGgJbfgjuRsaomfmqiOzV/aJkl+P8z6bbMz2bkN3/tw/Irv/zTsjgBhWNvTZauvi4NxNYKTCvIl7XSSgvqxgEqrOw0cJJ0ugJBnFL37sEeTkjAWtPyYqWKnr+m6QlIjq5NnZHKzBOSrJxCpQ9XFs1bYlw/ERCLzY8qAjyBwFDNezaOJTYUxA5vflVYVCiyuoXDSWeWjQUx7ij9sJNCx2qAX/am1PiHr4auIOYSrskYNq36+CDm12sUTA5bYj85IKY5n3jEWdk2amGM04/ijxDEtBF2fSqwOSipOT1Sw/IVdZYokx/QnWhnzqkYUpnL/UevivmUsE6DEJO5OYNH4GZ06ymy9qKRxrEg9tyL8ZiYDbIHLxP8Uf+GuhQVxMJV6y2x6Pq3NrrPREAsujc8iGnSG6/p+jUMYqw+z4FgCrLR73kV8yuzqRysf/zGN+TPP/tZdSdSIFBQkM22A2vMTh0296AnGEygUscJuBNJj78HUscuShxp0V/nFtOwggoDmxVjE9n9yDoqwTLipNDtRRAzRQmCUSNVTA4GCwiJywWgygceL8snPoaDNyttSeP4jy4ICsS9pY2OfO/qntwEiG3i7wbPyqKyipljNY4qyBu0WMplFPxFsdl6AednMY+LdfFIMNF4E9vnElR1bszf7K0A2zXhhgjiCxEr21tQSqsHSNq5aainyPgWi//Snaj1Eh3zUP3oRg1XEMMNPYip1aVqLkHM4oMGYixNZcI9rI4f+v91jtB2auta85K5d5o7BgsMbsIWzyFDkvg2ylKtgrW4vLqBJ6j465saO2NcjMe0sAyVkjs0oXKgydvVKmJc0pDTpyrym7/6MfnYh8/LGbARs90NufFPr0oH4DRRn8Wp4AP58j++ggNN86i7eAGnP89LHq8noaky6A2fp6ZMUJfksTRWZgvzXKjIxOxZfPYy6mWe0jQJG3ebBy1rHQHsGHGAI6XH6IREkNgeifwRVRJtWp0GGP2C+93AyhQvizo6rYw/3HqOWmJeYbP1PuKCR7xkbunwAx7EOKdtxqeDpH1+zOZcxyUC7Are/r6R9RoHfC+b3E91J8ZBzNxi1ofQzWhK3XEtMd+VaPsebETiAOS/G3IGDs/bfysQs70PeQIQMweLWYqa1+jIX8N9D45sUcXewI9DTle+nvmrAMb9ZxDkQw0hiIWynu/ruIwhFEUx5QgQe9ZdRHdFzIUYjVQpsKiv3Q51tBpvTgtU1HabxPXY12zzCzZ2dlBg3pslpgJXgVE/rf9zGejfzk3WRc6VsluI9rwz3VWuzBEH/Fvfek7+6A8/LXdu3nDWCYtN9mVzc0NdihRoCkK4JHOZZmdmUW1hTouqLi0taSKtnTjqARomro8rOMYO50TjTrAw6I7kxFHg+ngOX6A2S4WT1fXz6R6qQCTlkz//MNyKVRzKuC3JzhZq/cJ6w4GL9zYH8u03tuXGMiwxFIpoMBGUBwGgDaUCq3FQUA6Qx4SyR4jdlZG/VYT5z0TnrNYvtPibqT4skurN9FDFMK3PpIMG9Z2VFlpktKCszhvZiIyFaZ4YXYik32shWfOdG4XeaiZqTpoXPAQxXc6W8EymoloVrjiwAZlV8/AV/62mollr1gVnPWiSt+X5sXYgLTGNbyqYtQBWu3IXDNTbcCeurG2iTNgyQGxTE6A7PHQTO6nNtAoOJLqdByhPTlXRwANYTn25/PAsjrmZlaeeXJTTcygavHtPy1EVcPbb976/Kl979qrsoYo9izeX585IaXpWXYYFMrpADkmjLWkljVAI80BKnJiLs8IK9XnJ1h5VWj5z5vQRjQEH69uLBJsTTo9e5xgg5r8Z/owgR/RNHUt7L4Qyg7QgVuY8C1HLzFtiRt/nt6N68BGAGb13BAMVxJij6WNAutfDmE+Q7uL3On8q2MdR1NaqDSDjXlFrzJOzLSXHGuKLBkfXuNPZXEtdLM2PUCD33PfdhfRyvG4UoSN9Hedu9ArE4fkaGiiOcNQiiX0hDoR28sNolxv3mVeYPKD4S/lZC8Ym6Isnc1iggeOqlTw0rs0QgD1H9VElSkSx13WG5ureY71ZVZhCeat/B96hw2s2CmLDYB5NOdFTUjAO88Mxsede/FYExOycLhXjMWAxbdtAzB3q6FxGtmoMxCKkKunHqML4SFB+xhYZH1bVw0DLo7suRsVD67if4y7qC1K4sSID9yePDdGEXYIKfr5AduLv/77cunHNkRvMXbYDC4uxsejg0NJYRPLwxOSEHv3B6vUUmnrUiVsoCpZOk/BWGAWAAieEdA4Cnu3mcSyM5/jPWGVx9pG1FPs4UiUjv/yLj8jl8zg0M72pOUpdnGzcB4it7CTlO69vyTWCGEmLUPQpe+k+5EGHJG/QClvA+VUVVKwvwJVXAhOuVi4h7sckZc+iNMYZj/MwSyxcKH4RRrVAHXK3qn2CtB7RoiBmrkXG/TI83ZlltpC8q8Vq2XcyDkm/JYiprHHCksILf2vsCzlnA6X7h0BmhYRDN5tqeiTtOOvMNoIpQk0ABY9eYf4dgYtAppYYfu7BtbixtSnLLEmFHLF791YAcB1Net4HuYM1FknU4WcpjFm1Y2aGtHicGNA6QOKzyKnZlHz0pxflFz56Dm7aFMaWhYNrcueeyOZBSVqJSbm12ZM727DokmV1BVZAqKkiv6YMxY1AxgK7ehBpHnUt4VpMFScVxHK1sy7FwNa1xXWiSpr21D1t+DCkuo5NEMc3+fFzlkIJaEAVzktUNtJrwfcOxcjwHU/sMBBjG48HYtFPBe5L9JH7ostKOQ6TdF8E0jR60GUIbsP953dCMKInZjyI6WqMAFDUilMGXhAIOxrEYtc5AsSin4uOcbjXYqg08o8oiMW/Fwexo6yV+4FYPGUgVCLUpefcvVyTqlRSFYVcYbFvejHC+VJU0HWrngWCVKDkQ3knKxjYYNVBRz+OBP1A7pr3wD/6Lv5u8sFAbKE6RLEfBrHQDaVkaJNMvIAyayyXQIFWF0vcEntHIKZxGW5yp5nSwnK9MLeiVX4nWDBoz4Ko3DRW88+K0rKZL774bfl9x05M03XghpxxlE0QN+ibZR+4aEoAhNOnT4EmX8Bhh2C5ofpCXyvWm96ihpcqE5ZFr3Pt+q1CB20k8YE5PVreymn9aoXRLUYrVeu+9WR2KiE/9cSMXETFiDPzeRx4iZqNOH6lh5qOazs9efXNLXlruQumIoW3gRir0xdBMMjDApoDpa5ew8GXPHgTvaoD3Go8kwrCn9Yux0M3OsYmqW5TKgRm3ntlxAONLQRPyw8VCVb9oBZGq4tkDlpj7J+V1+KRIThskf11rgef+2Vj7EoH6VIhiuFuPk9MLS287yxmft9rd2qVqTVtydfqWnbaHV2KDbiCWaeQhz+yMDBjYi2A1QFcsfsAuA3EsZbXt7SMF12Z1Pi3UIKKc8nPM462h/PICiVYYtMAIlSnH4AZWgbJo5LrIVcsI//zJ87JT79/HuPJ6S6g4G8eeWJTKB11UvZTddnsVGElt+XGnXXEV9uItealClJHBX30JwowBYJkkEEaigWOb8nXzjwwiNGgpuIyKh72kwRiOn9U7DS+aTERMkWj6y8KYtF3vIV2SNBFGBiWFE4wMhFnrloTrcPfV+kUaP98/52BmLX9sFiOWnnDIvvdAjE78SLyeIeW2NEg5mx1dVPZfqb3h8ExKuvBwytkNDgCi95kpj1dKod6VkbD2I8MxL71/LORhg4d/e3jQRSTyqiKskqizka3SNyVFANC+9UWXMS5GYvLmFkQWHG6MCNQrAemAUqs5IjntVDouZp9/Dza9fxzz8nvwxK7iyM8SHPw/m8mIu+A0cbj7XkoHxcYzw47iVqGtDKWbt9BmaNNt1AZb3OLVrUMlxBqfFH3tFwsMnpoubT0uAwEL9WI4GSqs9N0WABZCWWP5qcLoNsn5Mojp6D5AxhkD67GgR7w+NrbqMN3F7lPTR69QRAkkw7urTQEZqWEFIAJMCH5HcReYP3VSbPHk4xEUqkV1FktRCsh8FgHuhW9RmrgEPTJAY3lhthCC6vc+8MyWVqLcTerEalHtJD0QHdtGPfCAAAgAElEQVSiO17Cnx/G3DS13FUBcfxHXhYLWZ2LSurA61q/0WovhuQOAzEtZRWJjfBaCmI414vnDmmZKcTBOH9NWGMs9suKHRYXW0c1DZSeApDxzLEdzSnjETYuqIzr5EpJHHiK+CXKSSUgVKtgICZRH3EGp2b/i0+eQXzsJCyxNly3RVRJERyj08RhmDg+h6dCI761n5yXu2uw9L9zE/dsgQCCUwSmJmW6kpFqAVYYDGKuI1T9Bc3+HI7iITvRLNWjLTGOPidKh2ssiEU3flQ0RLVVXWpRWXeUJeYUnUOWGMZdT+PWNeytsOhdRgtzfsJlO9l+YVKzWnu2f6DBxFr3w4GYByOv8P4wIOYtBs5BaN35YYwL3PFCeZzVEUef8K/Dsa/4e5G/AmtZX3Nzc/i6PPAydCcaoMdbdRSI6Sc5b07x1TCRKglDAIpXtCIRl3UwtybzNOSjijveixSoiNtU3pJzPYg00XtgrCkmS/yKZsFqv7jHWmJREKOpHp1EBR7V9CMg5m7uMDs+phELyjDLCVHr6qGH15Rs0O0T/DcGYuwYJLM+VVAanUCVfndiMGXgs89+Uz796U+D2AEQo4aPa6obGQFGLRqLpGTGVjjsExMTsrCA86JwkbuwxLbhciRY6pbwIOYmKtiMzoQ2u9FyLHIgPLQRI2xC4LLqvC02X2aJwQ6w4qClT9SnEHfJyhSO1Z4oo3SRrMjpRVSIgG/3n954GzEekBJI6gCAJcE0pNXFE5trAKsyrC5lBkIwTVaqOLuqJhVck6Khi83HeIOy8OC6oZWsGKKLyulD6p41RcFPAt9TmjfHGr+nte6hVejPwBKzslq0xPLKwCMbT0HIAY4yTXFdPXDTuQ094OuaxucMxMyvzr8tN8yAjO5Iu56roBIFMWweO8IcR64ArGiR0T2oycwY533MJUkcrNixAYYiCR7rSHzmkzljdCMqkcBZBYUyrNdJ5G2B8kkLvQ6XIOqiyPsenpJP/uLDOBkARI3+mswh6b2EChzLsNpXcO1tWMqNNGonps+CdHNOXn6zi8R02GtlnOWG+OS52SKovrCYMwBKACPnqAJmYrVyMnC3jgcxvxVMgNKdmCGScf0PCaBx5Z2iAW/9XlTxOwLErAKCFxbxnwZi/rW4EFPZMmIXK4g55UiVB1dayFzxXAXxyg8/HIi9W5YYrYnjgdg4qyqmiB+SbONfODaIqc48rKqMuK6r9O+9GYdATLd+KH2jMcloDpndi+NL+YXPR4WwW5c+NhnkAQaJyCa/TeYYoNpqOQyEur6GuhHtpwFaBMSoBLvrvQMQ84w3Vevddb2bylDViOzWqmhDLH5mgtMTC9SGcoLV+4GPA2J6eQUxh+tkKnKgMYBhDGGAskD/KH/8x38sK0iCpXXheSaMFfHQRNXmIRC5g2dmZ1FZfk7dTsuIh1Ew9gAgej23VeMDa1KCG9MvBwp45oq1wKLbh4uLORH2HYvUc/PylOFUHu7AiVNwDVbUnZXoryMusy2PXZ5A7cOu3MCRHqzS3uGJu1BpKdgLcHfW4DYs4B48qJL3pRU2N4FzsQBipIOzH3pcC103LKulIOZ8/Zh1f+y4Wba0htxidnNgMSmzWPlU16xzJ7KWJC0xHvNCVyITmL0FpRuC14CGZCBm4KbamYKXrUGKL+aJWdUpjok7z8wBGd2JsGEU2Pwm8xYAD4Aka9QrH8wTYxoFSTgENtLsdxH72obltQrQuXMXJA+AGYsCM59MD5I01Qu0eRzJUmeaAA8WhVVWycup+Zr8849cRpyyLPsbb8j2+jU5d/6knD5zRgkt2yg0/Nq1W/L9W7tyba0qN3dPy3rnojRTp2FtLSLpPC8nagl5aKEks8iLruRB4mHcDGSQn3wQ8xLD4mKhxTYCxJy8gaNe0yP0AFofM3di7N0AMb/ntKLEuxIT++FBzIT2cdErVNCVRBH5WlSgx0CLYxsV9+Pw7IcFMd8Yvb6T9ap9hY2MyhLd2Q5crb2hpa0KfsT965Xq4VHyMsK//u6BmMqm0Ez3xp++FAEx7wJREPM+WgdivjEEMTtTyrDML/+4sDISgL4XrAZvroZeVX6dIMb7Gq4TxBi3sg1GIUgh//TTT8uf/+lnkZCK0k6RwLVS5SHs6ZraBsGDtzp5chFWUE22UPmBMTESRqg42tEyDpr9pOKOWmKX93TWGVvN2ol0QZFBx7iNkUKMqGLna7G2UhkB/xOIyVyAsC+CWACXZmdVj/24jFJHa8tvys4m22uV+FllgtZQFflhFeSx8TywLuJAJJ3M1aflBICXIJYliGM0KDB4f1ouPPTTEsatkoePryhYqbAxUoofa42BEUAU8KxSBCvV00VKC5MUfyN3oDqFo8ib5RQHMTtPzJE4lIWoaKmVGoxib2tBk7NpUbLeI/9mZQ/mtw1LAm2sVbtuIva1A+uKVrSPi6klhtjXHkgczBW7iXqXPAWAJahYtYOkEJ4cS+cz9QnmHRcqYJOWmPaQQAmvGRQBviKPXzoh3YNbcuv6y7K6tCKXLk7Jo49fROkpKB2TNdnYb8rrdxry9Eu78uJbSIiXx6SVQ7HoCgo5l3IyV+zKwwtZOQviziTqMuZxxwreq8ENqQnhXC9u3ehc0F0zSuYFllhIqNKPOaEVEwrDwi9yweNaYuby4/W9iHRBenUnBipcsNtiIBYz/yxWTIW0BW8Eg/qqTKlgc5U5OL9QOqPli6KWWKhvj5IFTm5E1weTcb0y5pTiMCbmgEI/b/LjUEwsZpF4GUPBzaUyPJgx6T5q5tzaPQ6S2WSa7GdMOow1HRLgI+/ELTEGxYZAbFjWem+Av2zMEnNjOHxLf6fA2owAUxTE7HuREAxH/gFBTP18ka4NW2IkCN7XEnvuhW+51eJAzAGSWU3eJeUXiK6P0FyMLGo/yNoIy5RzO9FaaPlMzlLkJdz1Y5Afed0vMbszA8Z+05m2rzEoB2L8+c1nn5HPfuYzKOJ7VxeknsNFkoN9XTVFavbMd5qFJUbLaQMkABIBNDHPxJ6zxthWaqJeIzErLTrYBE8egDnAzz0IW2MoKnrbAGkhXJ7qfFqqU+cgILKoqg9XV3tdFuZZD7Eot659D+edbaMeYhqWBwgKsOoqlTKIHFVYDWmAHgAS1gX7c2phUc4gr62KJGvegbE3LXRM9xlPiQaI0b3KslO+3qSBC9tuFrQCiP5N0LLcLU6TnkHGAy/VjchDP/MWD4P1Z8WBkSdFqy0AMZs/3Mm5B52lpXEvS2T2mqpqcTzKRa0ycydyzCyfzLuafBxGdTQdPq4nuhSpeOzBUqUVRsYiY2PqOtwCqxQxMQLY+uY68sd4wjPHA08oJYx/qgGIxPBsCeQLWEsZnOR88eJpeepnnsSY93F+3Muyfu8mThbo4Ey5jLz/A2fl3LnTqJIyhy9W5NqdrrxyIyMv3qzJ9Z0F2eqDbo9q9bOTeTk9mZALs2k5gSr5NSRS58FWnKjN4OBMfBfxsUBouD0yTivVuVB3IufmsHCLgvwhF+IYU0BHcfjDEUmlSdDqtrE95J+a4+hjwfR+RBe8BbqDqyiAaR6YHRek+9H890b1UUvfjuWJ7vGwP7Ym/RV1nXLqFfz1l3AMg9+tXFQITqYYeLlp65z3C13l4VXCeD8vbIn+1jTzKoWg5d1g5oU/CqQiwjAyvod/tdxalYT6FVP0hh/qXRpznfFV7O2ImRjW61510nvogiEBxm50dP/sM3FyUZQX4ddEOA7Dnx3VHY9Z5lo18lz8EV4vGDN+wHET5oYrdpCd6B8q6AIQ8yMe6ehR8+kWoI0M7ufQgw0NEJ3goua0H/TDi8A+y/ftZkH2P68Z6alCDq/t4ikvv/w9+fR//LTcunkToGSLIcXit970de7HAnJ+SF1nHIz0+l0ISG6+nrosbUF7zdl2mYGDLnMXvFR3Gd7L8PRmCPwDgBPZj47N4cAPQjo7ISVQrosTJ5E/AaACU3LQ24FFlYO1NZCbb78CAkcbtRGz0mls4Q74vV5DjhjAESC7B0ujhdOLC3DpPQRX1ykkPLPkFPvNZELSzjUPR6trUsqQ2Yn4jFqCdrYYwSmlLhiCWOgyZdxNS0Kp95MFi3misy8ETEKHyxPD2Vq+PqN335q2ZYJC3YGcA+8u1FiXzZ8RNmgBkrLLyvgAPZI9FBStvqK5I0yY+mCyuSOZgwdiB9zAjIntw9qlK3EH574to7r93WWcN4ZE5zUenInKLLuwtJsYB1qltMS6EK6aRM/+A8RSOWrAXYx7FpY4TmHGMTm7u2ClQnEAzoHiLsgbzMv7n7gkTz75IYDaJXn6mavy9LdR1aONuNjgLEgeOP4GJ3SfOlFFvcWynEMF/EqigWcT3EbEWlkWDMnRA5zm7cVRkDri4pXDm1rXqebo2Hx5aeQBJCpkho9wHyeA7gdiAXBRhDjQ4muEH1pTaq35FGm3f7QCvwMxf32tyECrWWfZPB5chwpb6lIPLf9QxkTAQvebPY4HYvycq0Pp5AMh752AWNAeJ+wZgrBeBLQsF0J5d0AsKscsh/b+IBabe50H23PxhwexUDra3gtlaPTzh1icR4K0n5toW8eBmH3WnyLA34fXa6zdEQXq8Mng45QDI9gdKjs1CsQObTTfUV57GDSD1RBHdQ9i0WupxhCBVlUGuZAPaV33AzGr3mEb3YTlTYDXH/3hH8krL72sVHzVx1Q7dH59/KRVwQMwCQAbSIKmO5HxFnVT4sNe2zEQ8/IkXBDUlJWmr/46Fs6Eqw0Aw+K0bANjMXT/aRI4isSmUES2Po0j6ws41r6Dc8IAOgkk3U5PMZ7WlXs33wQooTTVVBbxsk24CZtwFyIOBZdiE3GfJqyLJKLmVRA6Lpw5LbMgpBCAeZp0m2w9gKJWpsD9KVCYJkDBwRObGXMiYYNnB5FgYfRkI1pwgdPSM8uI7j38je8QyHLuQEySO0heYR1AWmAGjCaUbEmzxIy5Rvxhm0mWqXIJk/wUr88pYlyMVp5WxadFpgAKENNW+ZpquuxjWhnnif2kBc3K9rTI1nDo6RJKiy3dW8ZZbCB1AOiZAL2HsWgi2ZLWKRPQ9cgPAjkP8yyg3Vn+zZgKXLYkEzojkO2jJWQWqaCKS0U+9KGPyEPn/3/23vPJsuy68jvpvTeV5au6qg3QFo0GQLgBDSY480EhhRShkEL696gvYlDB4ZAgAMIStuGB9uV9mkrvvdZv7XPevS8rs7rZMMPQ6FW/zsxnrjlmr23X/pRq93rT27d30q3ZzrS4P54OuydSr5Jtzk4NpE9cGkwXZYX1HW6mXjHid0kJGjKInfq3gRjKhcaR2py6pVs8G94zeRP9qUGssKjEbNcEi/cwZAC0EJXioPeKZVbfNwFizQLj97PEPgzELEzytYZcqcR+syXWkEt8Rs8/KYjVx7ImIK3w14erJm9Df/j/QewEEPtRbT6jRqvJhVGzpE60dVnkRTPKPx0X8+IP3LPwq01Qw9f+NBAjFla+05jQ0Jjs/staIpYSbqbvfOc76Z//6WtK1phzfMnJBgIvMwboiXtsRFyEuMfW1lbEhP7A7qqIhRW3SrlqYn5Yelx7dk8glCX99rEw5DLqFt0QDRFPTZ1RosiUC6sfKcngttq6SI5KaIulY+hs6uyfUOxKPagowDVzBBqLinfXFhR72pUbSsCTVmSVbchdKItFonxVAppeLD1KcZ8cGVWrkLMuuKXYHKuPHmq424KiScIfIOMnBdmu+yLTEI7HHp1PVpWFJACHK4/4EIXisHAgRRHk0U+MJ/E+AMdxspzU4fYu2Z3oEcrWknvEFctZLzaK17MlFlMkV56OSyJMuCyD1uoQawxhqB0ajRtzOgbKB//Q8jVmgPWmgGx5ZUksHXNuXjqTOz/jWlwWiK3rc5uw/3scVLsn957XoLItW1XL1doJmupvV2hTmIkrTP3HzFOp4vku0uXps9QrN/GYFInJNDB0VQXMV9PKfr8Y7QfT4PgpUVedVYNNkUePtKXR9t3UA4AdqIZMxxwYGk2DI2rtc5wl5ijhkw9byIBY1py91mofbOKve5pRUBeGjPhT3IkfZomxhnCwl8/FoSviAf9pQlczmFr1YEE4Qbdm2ZX4aXVpT7r0ynuORWfZU/fe+Mw1JdfMQNkVGC8Hb5DlS80l2fhekUNYwsdYHXGNdZcZCnBE30PfDmA89lHLojv6ftO5ar3S/JUTvtfkvs0HLDLzaSDmez+aWe7xaFI9YhaP5CF8HHdiXZBHBns1Pv9NLDH6idUXUgio6qLqC6pM+PEzWr4X340eYs1Gs+cvg1LD3f5UEIsKlMbDgxUg1thkZbI1OYuyrH71q1+nb33zW+nateuybqDIYpAjeEjG3bASOvqlTcOT+GjmoTLbHpmbz2IzTLJYvL58WVg5s46MSFLDD2WZ8Ozo7kvnLl5Nn/zkq0oIeEn8fENOW5+Xiwswfeed6wLWfcViRtLw2DlprO12/e2LxV7RHp1LVtm+yGTl1urp3Fba/LYSBvbUckXn3lEmntxmKiVTJmNvOjU6ns6pJKBP9WJk7e2Q0k/xNzyDAJruc0+doQ/M3B5EugYseBZduKyMR30XC88tVqCYsrUWdFM8SCipgxighiuyE5epMxBzsgoftms2J7poeAEgxhPFwT95H3BrxMZwvWIVysqUq7RPNE29SlyhnQllCIghJwYAYoUFwAqMXtMxsXChDltcElfi3Gx6oFrAOf18rFqx6Zk5va64Gb3GaNci8jYSXuKfHgKnNsUc21TkjHfAK0drk1kwq4jHQO/TR00Fy+2qAzs8HFSsckgL4JT6hJ1JnaMTaUAtcU5NjaUXrpxPFyf602CbLDCl6neqn1374a5jkQPExGSJHQdiZrQ5ZuPEVouEhdIbjlca7vSP4O45eljW7x8cxAAtKxflUbNxfG+hZTpL0VlSEcNuivPlJIRyhKaED9ZLHcQa9tQRENOHChWR8R5FM49X3SVZxrBE0l25+BQQq96Dyb2mbT8NxJ6i1Tefq5r7OPLxoPjxQCzHFv9kIJaFY5G7R5SlPy6IhTEyORwx50ZTzJ+pHUW1qI4f3LqV1dSV9thNWQOxYxaO+Qit1Ul0MQC2dKrzNsXExHjR9KiBGFW9jWxIFp35/FrF0rCefvLjn6a///u/F4/ifRf/GoiRZ0pNx50IOzx9smCEuC035CO5p7BiYu1KqNuszzEyg5g7Z+kc+l2MDe2ywCZkeb38yqvp+U++kk6rOzRxm/Pnzqex0bF07YPr6Wv/+LX0y1+9LXelAv6TZ0XF1G2G+h0JeZp4Hvq5KWjbkqtuKw317qbTI+2pXzGyw52N1CKh3Y07UFbLmIiAL8gS65FFhStxT3EcSfcAMbnPdpTQQNdcQJj7gKqJxJXQIiPe0kMjT4AMK4j0eSiliE9l66rUhgXwQTEV7sYu6sSgkdKYAJZIJjIHcfUFIwP9z0QL5c7KYSW6bk3ndmdpuBcFEFiDTtmXldcrmqbBIfVIGxBDv46Py9KUNVY2svAzBFE+wHmoP1LR+tqSOw7cvS9LTDExknLmZh8rzf6xYmIC/syZaDZ83bcZtRXwapEl1i4go0u1gRKrVGDaIkC3Jagx2D9Q4s0hlu6AhlYgtj+mc8p92yEXoTIWL16ZkJvxhXRmpDuNqDasp2UjdR1uC8BwpqHJq05saNKJHQeKIx6NiZ0EYqEtYSXgds3dCGwZZOv/3wWIMZAng1gFbeGSt5ckqv8ZmcYWDhab+l63DRUCiW12Aog1FevWQMxWWE1Rjk7FTXmGFeQ66eNJ+VYU82YQq0mdp4LYMQKwCPcj5ypnPpkr8YRj5axEl8ic0DAz2Egq4A2r9I9liTVf5xFv8R85JoZIAMTQ9Gsg9vNaYkcDY2tz3QRgLMmcSHHy9MU7AdBFQ6s+HUHjeHgAnrDE6kcOjb48gmE7ND4auNVNvRJbASRJw/7Bv/4w/cPf/0OaVt0YG8qkvTDDi62jTwXErRLWuBHnHz92PI1ED8lLm9sGR1Lmfa807YKBgZ9KO1eK+8TU2XT58jN6Xk4japHSrSJZUsGvXLmaLl+6ZKqm+yq6/sEPfpy+860fqo5MPHuy3PZUixYdbskoFFjtKuYlq0zO0DSkmrFz42J9UKJAy544/mDBF3hQ2zQqF+gFcT1CQ2VGEBXuItwrAY/2G7kdDrY7Y1HvYyGJ+Z3mZO26FywyAAxQoQYtOjgHKW8BL8h+HbvKFlqPQAaXIsejTCFiTrRIISZH01ElmMiV647KxKQEaJwXgPQx6SCruGGP0vYp3MYC4+9eSHNlEXfq924yLuFQ1HVYy/Z/rB00EKwz7lXZpSJOhrH+9p07yiy8JUvscU7QWRLllJJgaKxJMo9S6VsEXjAe7TAGtEHrwdrSLwIwLDH3JdU1C//lHoboeERnHJL13CPXpcBsd0hP8VEJ3Dp62tKnP3tVDPh/lc6oLqxzb1EGniwwLHUYMAxEbYqJTQnIFBPTOgnZQ9lDCPF64Wdx8+SdojkF9CNJyXEcskadGFHFwz5svzXvmjjjSQ/Hr2oZiiX2RdNC3Kzeo2aeyXFibq/RD6pAVgVOR4ta43vh2q5bhC6V8dxm4AK5sibvnJYCYsw9iST5BuoiB2wIS8z2ZmTmWRUpQjvHwQwi+Tz8dgKI5cmpAVwtLmXZ5C+fOJYfdYbKEQJqapZeuYCTzuCFFNbnvwXEvAIykNUjaX8Yd2J1sUdBrFE7zFXXhu3oHRfvWMlPbFq//nD+8tGh13icOmqJPQFiRyat+LWZx1KTcdJ4N7kh84e83OrmeW0K/V4TiMWEeZobsbgQavFi+SVgMNaWTbmw7vQXc45mv6CY0j/+16+lb3z9685CxH1Glh+UU71qo0JiwZYshxXFxohlLStBYG05mOx9vU4MIOKfWdkFTH1DY3IpnVZ2mzIFz6uh5vCgGS0QYFgLL7zwiXRKFlOvLA6+t7S4mn70gzfTd7//IyUizOnyO8zEX9LiD+Q2TLLGWvY31PRyX3RGirNJw2/Va6O9nSpwlotPOxjqqXOnxZIuYHDciFiRLDlbi7pMgHFHllgRRtE/jfcEbgIxLBM+SwYe6fdm45ArL7IRcxJIsZhkoQByuBJNZwWoa1x3cgYmmX+bgJnACoDE8qPObpukFht/xHcAsCAQbReIdQgYe3AjCsD6ZYX1qG9XV3ev3YkAS49eJxZFrBKQYT5DoGfnrq4fQQ9oAly3bt1O169f9+/rpN/LlbipzEUsUHgdAcuBUTHR67yLev3BwmxakXW7TbdRKQUwTGyQlHCgMoZ98SW2DciNSMsVlV4IyLZ2+tRep0suRV2P6Sg202uvXUz/5//61XTxVIsAbEFuxN3YDzlsy9IcGDyVhkbPOF5qPjnb70WE1DXlWM4hZhH0uXuC42KhKDrr8xggOlmcVrvyCYFxZMOa3NprB2spW0/+KYCvxbSamD0aV1y2YQ3Ejuzvsn8NZAbLvH2LTMigEK6nuCNwyTqtBW/ImvIoVkZ8rSBL7PjQeZrddSGzqvGLmFkc+8lHXNyJ750w4FYwShq7j/Bho57HIMd+mz9fFB2PRL7EfF1l7HwDtTE3eJdHWPJxH5W4jFhZjosd+W5jbE8CaORoGZcTZHSejSNDWofM6q2jo1PHhKDqq33WC6YKVzR9V+sTb4jPrYP4vQ8DMQ9rVoVK368nF0IZwONn/DhfbznGh4PYcYOizZFP5YJru/vYj7wIbUq4yR48mEl/8zf/V/rxj37kSBeutBHFxHrEhtEid9omrOiqw9qQUMaK2NmGeDY4+0ybo4knIaFVcaGhkbF0/sLFNDY2YZdhn5jkW8n6y9RJtC957rnn0qhqjDpMnCvNX+H+jfXt9NZb76d//Po30vWbJHzQL4uCXAEAVtLuprR5LDG1GBgVZ2Kb3ItyMY4owWOABpgSuhMGMR1X1oVrcTSR0WQw3IkbMiewiJwdaQaPWASAHq5E5/9poTBKcDDaTZgTN6gHI9GD6+V3kjrsTtTfTrumHxSNJgUUAPweyRNk/8mSxBI8dBxMAOOJLE0vdTyBmGmn1KeoQ65Ex+RwJYoyq1/sJd2dotOSNdhOi3SBTbcUDADNcSsAzEI8Una9DeVa3thcS7Pq/XZHlhgxz0VZZVsqcI7ShYgDYulNaQ4GBWK9ch1DEvyvv3gz3Xh4N61T1E4IEOJmrKWWHo2IslUPR2W9nZK1piSc3im5jNXZWebbznaQKnfIUn7p2cn0P/8Pn08XVKje0zIvNyJ0VdQ20ZU2lK5+xcOGRlXsbBCLgvS4i+ZHc8aeVa9G1m6rEk8KiNnAO8EtddIe/LDXnUBTA7EqySOcD3v1xAx68GW3Sa0JRdYl6yB2/FkBMHIXuY/SWd3CJ99TPfOyEsIF1I4DsXgtvt8MYk1XcCyIhaX25CMU5+Pfe/poWh42wKH4l57+nQD1o5+tgKuKIcb9FUvHnY9rJmmzQRFp9jE2FaAXEIvXmwGwXOVJ951TGmJcngJiT97txwGxErmMozWS/lirOnfTaGk/nh05wmL/i1/8tOk67LF7YtNlUz0HX0+appMG5OOAWHWOKiuqfvyotQh3pUGL9PdD5fVp49m1Zrdla3r3nffT3/7t/52uX3vfpL10dO4lJibQMaGs6Iu2SbiwRh0UKrSPiDTtPSeCjE1MiGvxrIqkTwXZK8K9uEWzAGO0z52/kE5fPO8WJjEbynjrAOy60/vXbqV//Kdv6Ho+MP0VLBx70FDJompThhvM6qeG1Wyzg7qlnTSkRIShHlqHt5nJ/uzURGirtrBw3VGbFryQq6K92tyUhUT3Y/c3C4GO+7RPKfbwMHbhMvSmC95EGmoCVLj7yFAkfgVTR68sIkDMLVf0DxAj8QXQ3XXmX6Tzw0l5KAAFPLAjdlr4jgA/ou0CISxZuRWpP6PRZneQCpO239c5oGsaEO2WEilgBaFfmV9bWfsAACAASURBVJ6monK+u7YoNWVcq3VyFjOsK+uKhU3bErt757aL1XFlHoj+n2xLWFj8lIXcIdDsl9W9ICaPr//r99LvbryfNjTW+qDdfXtyIR60KE55MKQ45YR+P5faekQK3TeVDtp7Nb/h2uvRPIyJf/Hqmf70n7/6qXRuTK7hfVGbSfEoIMYmZz38/iCWhRClASTTEN/5I4CYDbC6xZXjkEdBDHRukBjU3fqWlx8OYogmskR51Pth/T4gVglmBDyAr1WK16YmlKpMvpBb5Ur/4CBWN3uaRe2JSHasLGxip68BWt3CZPz/xCDWAMba3Bc37slQ/e8UxALJtRjI5nqK1fyHBrFibTVS6bUcY2MHyS6XwsYjoL8ui2dtdcsNEUnYQJh3dYm7UNlv129cS2+/9VsXckbLEQQ3QX3ccgACsSTslAheY8lg4WBtQAF1ampKrjBRSJFiT2oAxdEAid1cwQZCIe6AkhWuPP9C6htUcgCxKQn9XrnOBuSGbJHQvH3nQfr2t74nsuKfGMgO5JJrVbPPTtUvDfQcipwWlvU9AZ+cWp0iru2XhaKeZOPqe3YGEAM4DSCK5cgVSeyPZp6rm9smv12FtUK/Y1kyOiRkDIgiaQTiYLlQRwcFULgKtRkYB4OYQAavKb93Zz7IoJuKTs4AFu5DQBfQxCrbFZBBlSUUk7KgDEJN1A6ggFViKzGSV/Z4H+uP1HWorORSJFbWL1fi6OB4GuwbUsai3IjEzeSCxZoFxJgfLDTzNWp8sWkQhgDprFLrb926qe4D99OyCp2xxBBiNK4k3sm9ra2vOi42qMLxDY3xT3/3W9V73ZQLURMtt/BhBrDDwz7N44jciqcFahdUFH0+tXaNq4eYEk30j3HpVdNLQOyKQOyv//xltXDRte3dT21yATvEk13c+xoDg9jYv90Sq6LE4RozeJsoOZ71x1P338mSpfGOY1452alhhWWFzKFg3KDFBega+tjwTc0JPyKIsQadfp9BzPX4WZYYBmsusY9qidVBjOOXmNjRWw/o+uggdtLQfWQLzTH6D398OIgV1paICTcgTQNUn4N6AgvW1x/DEvt4IFYfAzskY/0cGZr6OITXq1JD/iiWWFl4HwZiJ8XMjk7cyUWb+E+q27WbpnbzuG5MWEsCgG4aC2p+YdXg8PDRnIS3XFweMExvsgyjBUiXtHwmhBgRmXwIeoCH4xvMnHmFBUHNUqQJ21WmzUwBbNAuhVbs68l+5qhtCi0TWiRM/gtXnlW24mnFffDbysKRwCQ+tqnkDhp6LsyvpJ+++aZS8N9RvdOdtC8QapcLSZyyssJUM6aWLYPKphvta0/DSijoEsvE2OhAOq0EEt8DbkSByLpIajeUiTm/MK++ZCqMJiam+qTF5RW52RZloSg+pLEkrX5AFt1QL8S3Y2lKVqVbqwi0eDrlXgIfC5M6LhI5TDlFgofvu81jRrwJ0NzegmAXt6LieaqPQgkg43JJ97e2oVotWYRbZpyn9Q0gpjIDHWtQcarhkSG3lxkUcI0OjqQRPYdVIMz7gBjuxlbqyAR47QLUICcm9RqpK4tQYzz3WCn2yk58PKekDrkTN0UCbBYQgTKxueVlZTDqM4DAsFqmHApAr92/q+eDtAKzSUevloUGu7VPS21Y16gsxBZ1NGi/IELMU0oIGUx7ZGOqKIJnu6ziAdWYXZrsTn/5pU+k114YEU/ijEBM7kRbALFC97XW+ganVNxeYmLN7sSmdXwk3b6+P4pAsgDxMm62xv40IJYJAnL/26OiORTI4zXu5s9iQefxqTXjPN4Sy3Gh7GGpK/9VTKzyCMV5ckLHMdhRzmHQy+83UyKVL4U78eM8mim1PiKIZQnVdL4mS6xcbVxT468c3yqvlXIC/91EivyHcyf+KUEsQgbZzstBVCtZH8Wd+GRMLA5WfzgdnoypD7HEjgUxioizNleOe7Tss9J2PgzEcIeJ+UKa/rIC+g8eSaA9VIffRQhiFbS3KwtXVFhrWxK4OwIsXGNo/N3S9J0I4XoipaaTjui05nBZOjvOQcZIigiNlKvN1EoIVC+mWg8sa65q26H41paslLMXn0kXL11SqrWSBSiMVqyNZo33xem4rVquwYERA8ODBw/Vjfqn6X1ZiPubq7KQJEMFYsO9LWliWKA11peG5crqliAdH+1NEyKldbNsCQMKgNflWtsUiC0syhqhkLtfdU3tPSLEfZju3bvvlP8DWXnCJ1l6IsHVQj8zNpSuPnPZNW3h2oOhg2zEaIRJQgTP6CMWBMD0E9uVsgBjBuC4JouTmNj2tpJg5A4F3JZ1HbOrG2LTEHMGPcBkFcPKbyEsacR5+uXWPHvujDpqqwmlXLq4OMcGhxXvm1CMUgXGstJg7+8QgHXJqmoj6cMCKBedS9OluHtRPImzSq9fUU3gorgT6U5AtiFuz1U1wVzUeOBy5Hujk1MGsXfUKeDO7EJa3SUzUb3FVA8GN6Ictpr/idTSdVap+Oof1j6smJkSOshuVAZoaiF5QyAm7/AlNTT98htX06dfEmtH23zqkAsYsRtMKLivVVguEBsaPx0xMVv1VUysrrjVOUoaotQLkKvOtE1eZ+g/Fcu/9aeneUI+giRG6YisweZnhNaV9EK8rJhMfyAQY38zP2EBVhfZbIkdB2JZkGe8jKSPSFYoj2xvHbnz/L38+SJ3jotPfrh7rIrRlJNU8qqyNI5Ebp4yE8dN4BGBe9y3czH8fzcg5tDJRwSxN38edWINfaXJz1uNZlk8TVlDzVDX5B7wngDA+KWxcsNycU8w79mYvGaTPU8ydT6OhVQTjOsGdoqHakl/8zasDRLgypUmFuZWKjl/Un96AKApom6MTEMzRihBAysEEmA379Nnou+UNq7rquLqsMRKxlhcX9SIRcFvtg7s6uHagjoJy4OmjBNi73juuedldahoVv9WlfV45/4jdyLu6OwVY4iEoFLysXzIrvvNr3+ZfqnGpDsbKxJQqj2S5n/h1Jiew2lUltiA3IljQ10CMRphCjCVYYdbDctvS7EwYmIHur6u/lEV9fYY2D8g6WF5wZaLxFLq0D3SificYmvnRCIMUPUp9gW4Eyfsyu6+AYHbsKityCIkm5C6ug7Fj7C+FtQ4dEZUT+7tJXfttrL9drbkysSdqftek2Iw/XjZ7VDWxPe4B7jjtiTTTuNEzy0A7NLFc+n0+JiKuOX+6+1XDdyIr6eHaxIjSaeADEAr7V/sXGGxwPSv+55ffJweq1PBmizOJRWWr8kidXdtqLiU9r+oBqiPHqruT9rtyMTZtC6r8Tcf3EnTK0rYOVD/t0NlI8oKO2gRkLUMKnances5IyBTXKxN7kVZzUpa1FoOiqqOtv3U37GfTo+2pb/4/Avps69Mpr62RY2pxtb6Xgj/Q4FY/7BY7McFnIoPWnDaUvMv+WdZ76Et+5n/V6U+5/eyBRHx+NoeOCrgGJpsSdhS91jFcZvEpf+Qq9eehkipDCCLvZLpr7NLPRTP6Ngbx6s/bImRAl/bm8dL7VBkCmD6tDUUq1tJzanflBtExl1Juy9yogKxksX4hM6dZc4R+aJjnQRiTyZaHH83R1/9OJbYRzvyk5+KFPu4J0sdlPUyL7bELHAjsaOI0Lr1dkxix/HyN9ZJSLa8Xi3nyhoMGfnRHtX3vAZqX2rOTqzei88UnIgvNJ3tuMSOn/48GDuO1g/kLZbfy9k7uqamwsMMRDm5PSrd88Irt+oeXAUcuCBfUSY6ze65ZjO/3Li2Fe/nsePHpuIf12/eTbfvT4tqSFaW2Blw0RGTcQdZ+nEBZbLESH5YETHsijgIyeRTJCPqo4i9SNs3mzopxU4D5g5C7QzQ5T+lpftmLKl0HYBX7p2V63kMYga2bhPULiwsK2txKF2WtUNzyU0JeTId1wUCuBS7uiSsFSNrdQo7rB+ys8TM/v5776Z7d66n6fs30tLje+mUYleX1KjqzKhccLICcCuemRhyK5G9PQGE4k0knhjMFFvbUgPHQ8V6uhS3W5PleYekh6UFxek25XoUgbBMuH657M4KxKCdwsoaVI1WiYl1y+ICuEblfhtV5uWgYnpk+fE5rFCOQz3do4fTssh0T9BAba+JnFg92hRzIrGjVfHHmfllFY+LygvCXnNIygpDeVBSR7+sq2cuX0yjilPh2hwfHjUbyQjAqbgjNWO9fWpvI3cjbkViciglAHeQUsttKZCaV2HznOJiy7LElgRYG7K+iF0ClMz9kiwx6v52BWJDcu09XttPb92YSTNryrA86JVdC1CpLY6SOg6VndjSNihaqgm5GfvTHhYUJRVmKIGSS65QAVm/ipvHBw7SX37hhfSFT4s5pT2yE700Xesk4FOXAtLrh8Z1LCcIxZ6JzVra5GRLogCU91OJe2VLhE97yQX4NZPpHRUdUY/FunWTRyNXrOHI1M1uwdrXIu3dA+r5Cfd52BF2jjqrUu+T1MF7GfyeOHPe+08XZs0gFqeN68si2V+v156GYOXgyI3Kki2A4VY/IZW8NcMSa35U8iQDcAbbk9yJT0s848hH328W/nXhXq7jowr5p49e07s1hT/uOyDGa8zB2aqQvCmzMH+mqUVKaE75XzPY+15dU9esOtVbuPy+IOYdUTfJ89+xU5oB7IkROg7EfvKzH9rCKI+YoHyTDU0rBqiavLKM8mIyVmrBsaGwvnw1oe2Fa4LX2ReROIGWHKMUC6A0XYujIhRiIRc+ubKQpqcfp9+Jzmle9VxbAi95udxI0jWxrFftOFhAILdl0ihgnhfXHokegBoCo0+afg8av4QkBba29LKQ9FnLRtNPUsS57n2YQ6zVREzO18jl+28qaYlFraaHD2es0WLNQLFEerwJdumdRQyK2iyBTXsX9EYwV0C9pGuQFbEt9+Cj+9fT7Wtvpa2lx6lPsbBT8mONdrcqRqZY28SwQJBi6S1nBh6QZCHhDaBg+ZA+jgBmtOGDXFJsiHKBFsWl+hVfGpCVplCb0vrVNkQgQYzKQEqdlt6Dimtc8bLJCbFOCMQGnMEpi1X3uip36GPRPM2K4mmVvl0CzpXVJV8zJQPdGs9hCe8luRTfu3YjzStGN6/PUXNEtuPgoJpHnppIn//cZyKrUeBLS5k+nReLkA7WJM50C9x6+pV8Amkxc4hwZpxzsgH9xRZEADwtS2sJ9nqB2LpAjJScLn2+S2OMpXjr7m2tD7lnVbf1cHE/vXNnMc1t4BhUvKulXyDWpSdxMVlMsr5EkGgl4FDA5V5gnFvz2iproF1uxX65eScG9tNXPvdc+tJnxGHZvSwQY2zZKuwdsX2oKHp4VO7EsckAtiMghtMaweMYX3YNRSZntd/KbvI2sOJUVMEntrIXPXvLIKZHcH0ENNiDUbQ/r+lscfl6K05EHOWRch/1leECjf3AsaKM7HiBzOsfxRIrtxdMPXGsAN5y38eBmD9lS7hYTw1W/IYr8WQQq1Mf1Ufu4ySeFdlz3HFOvv+nzdtxc/nhrzUBp4auUUT/e4KYlYAaQNZBrLoqxrqRYuK1/dEe1RzXLbE6iBXgCsPhQwDMy+KYFHtArLAz1C86NJ1Ky6gv2lhQsdF8mb4nLJdCE4U7Qn+zVtlo2b51kE7/23MihXeUzxGcceVc3r2+FBYjVDL8ZKveVd3Xe3INPV7CAhANkrRFGsm63Up2k1A31gFZrSwOGkZSS/RYqdg0VnTTSWnZ1Hj1S+OHBik6DANwbMqI6oVBCfgEjcCBNPLKrRkxitBUuG4BlITinFxb70uAU/RL8e7pzHWIwEJYdEloF7YKGD6w7MjAczo4hcWyrg5U5Ly3IQCafZRWZu6nA7UK6VLsZVC9sM6r7qlbLrkD/X1IOiXNMCky1nNDlt6akinopRWFz0qwkCsRnsZ2mD9gpqeWTskYB/oulFMAGeMONyIMJgMwkQjAptTuhTR1QIwsQbI/aTa5oASSRdVcLYmncFEAuSz34rr4HXE1Dsm6grmEMNhdcVHOyHW6Ru2aXL+4E7nH559/Vm1OXlaiiZhTOC/kwig1Oj6JM3FNpNvDpg/LPeIrlCM+BCcjgEVaPSC2Infiiq5jTbG6Nk1YL25RXJ8CyAey1FZkpe8o7nX9kaz36S3Fw2RptQ7ZlUh6/T7KBwkeAi/5E60AwI3pIlmtiVZ9pkWKhGibnXAzNXSY/urLL6XPyJ041L0qEFPijE0mQKxDY40lpvo0gZibohrEAkxYzYCMG/pgMeZWOUXXrRTHZtEQ2+AEECFlxslHsfYbrp/YVvm64nhV/IujheOQ14Lmi98LATMKZNmbkeT0+z1CCSnnKyWtHx3EUKHyXrP1Wlz4IXxOssT+fYDYSSP38cb0//MgVtbpiSs+j+ex7sRf/LBJowqXRNbqik2Jpma3YIBL46cNkgi8O4IlzdWg5RblEGkCCOVJsm2k79qFZ/ThWFXafFxmTUPT7+0SLGQYcs576sD73vU7aXZB1oCSJCQjQ0gU90i2xPz5bF1SpDsrvj0497ZkmVDnhItrZEzcfQIzXIwmgTWIZfdPPh+uQg5Dv5tw8YS2aoFB0N3uReIfXYp5raTfvvW2XIdbBqvxcdFR4bb0Lm4RgexIOiXWjREx0lPUuyJLhZ9nYf6QpbK1Jfecinn35YLcI/NwfiZtzj9IBxsLSiTYVZV6rwS1YokCpn0JaiyxfZ5kXEIDRdGzgIwU+CDhjbgeClR0d6bQGesWpSBS4bkfYoTUU9FG5JSKhGHjHx2Vq0/ARmomccNt1WHBegKrCdbtghSDZbntNnAnKq0fq5OYFpmFG7q2GY3FkurvGGviahfURua5Z6/IXTmchqQ8DMkaJrGk3RmkDGxYKOa+I6nClkpYM9wDTxhCVsWuQlaiY2Ky9uhEsCp38aHe6wMEZfFuahzmANntlvRY1td799bTw1WVK+8Ppf12xSkFWPuk0AvEWvQ7fVlIyshZFJHAJFAlbtrRIXBUPKyvcy+9+OxE+uqXXxaryp44ExcEnOFuPnQVMG7pDjHY404MELMllq0VLK523SeAXoiRP9yKaehyJ0jDyhKLZpTxMfMP2nwNrwePksgRf4W2G3WUxr9wp2erK5hGYh+W1z7KtR5/kb8viMWebMSBGPGnWGKeD9LNPTNPPv50ltgJU5bH/+R3Twa4kD2V7C3eq8iaDk9XQy5bCefvOJPHr5YMU5SmUAtq3yvyL7sTq+v8E1hiXosf0xJ785cVi3254QJi9lUjg0mAKBlLbJRSu4Iflr/1/0iQkLCH4FaWgOmHsKD2JXhFk4CvHQ83GXP7csXAwh5R24gzFa20DmJo6iQWMNjU4cw9XkrvXr/t2MvOHoKDO+cCI9UZrT40t+wWwQrSdbtDsDR3gIxsPlYD2YO4zYgFdUF3ZKCK7EMLtPzTIY9ipTVcPzHxkbEJCKoxpgDkrbffUaNGxUvkNuyT5TWg4+MSheliWMAwJf7DcxfOGyCoY9sV0PA+BceMxdYGAlksHqoBW5tTNuPSjCyxddWOiS9MINYnAX+osd1XduK+LB1ajrhmjTF3fVa0IdnT2FLfVVg9vMBRCAAKgFnjBDWV+SRVFNytBAuuD5A9rZo4wIzuziQB4BKk3g1uSLoEkA3IWAJg+xRXE3ej9siNL3UfArJtHXtdwAcQ9IlmalJW2qDYM7plZY1oTIb0WhARR5JNY6OxiQxcEaGJBASy2gTSGhesLpJhHqsp5rquY1PXsArnpcajB8YRHW+d5A9ZbPObbenu3F66M3+YFmSFbaidykGrnoqD7eu+ATLoyegLZ3JnJ+jQokb1c1iLPaqx629Pz5wbS89enkzPXhpJ508JrNOCip0XM9M5lmQoXfuKiw2OnA5LLPNOBqFtMKR0aJ0629ICpb7eK8qgo8Kt5hE8Ru4Fx6HjVq79Crfih4GYvSGOd+EhKS7DMJfCQgqAi2hTCJY/PYgxprgTC4iFVPDefhqIZQ8J9/DfHsSOu4LiUD0JrJ5upQUwZUMij0Ojc3v9vRqIhez67xjEQiNG24zN0uRStJAPEAtvod6nwHWPwtiN6FRr9nOAS5t8Xy4XmMJpISLBDGWS/fraVVWw1uKsoYLi+utwplebjqsaK7myPsggRlwtfPhOfzKIRRA6T3L+tfj12eirEnz3lX6+oHgKYIUlNi7hjTWGEEYemS4KV5YXSwS5QwOKth123YBxeWzaJQjbxciBQHhP7PU3b9913KxHwNCvIuMDxaSwlk5NTSoudEqviXJJALclMFrfEFjJmkB4jMtKIQ29VZ9vl2WxsTCddlZmU5+IZgfV1HFqWLE8nfdA40vjzQMzfgBikZnnMoY8T24mqfch6S0xk1YpEpH6ANiHRebeYUpv7xDl07AKqk8rc3FK3JBTAjKYNXZIxwbI9HND17os9yEZn1hiXPeeYmPbSmihCJpRahdItQiUWmUV8cTiJSZGETVP6vXgrhxWDAwSYBI4ALGibYfVHuNlgmNKHGxVxv2sCuRJ859Tij0W2LYyMykzIM7XQfG2FApasiwomWZuoz1dfyircK07rabhtHnQr2SPHltge6xp3IZyJbYAZtlyx1ql+Lsfyq/+DnVwHkqfeflqev7KVOrt2lbkay21qzN3+6HicFagsrJkEGtzLzFiYg0QY8RzaUqnPuvGi1kRqmfE1ULSNWWuYVwdA2C8VMWfvS/z3BeNvVhR/mTNLRgRasA3XOS4i4sLPRSIUFp59SM5vo79ULUH7djJYFjia2EDVscPt3y2/2yB10CsIZyDncNXW0wMJADKZBkhlDT/fhyA5KG3pDry+JAbreYq35d/1K/jmAM21X7l90vG9Ykje/RC6vcRRkGcOlypzFUQRcejjHpQT0XyjB0dekb8tSglhWA6ZHfZf427eCIWW2w2ThJJHx/tEfPFIxKIQtE6epdFWatbYl7TvqkjGokOcXb4CO3U0yyxhnDhtD5zCDXjVwle87I5m8TkQMba5rJekEtNGn6r3DuA2J7YMLZ3u2UliHDVDQsV19GxzHgRS7x2Z3HjvIolJtFksCILcVmC6/qtBy5wJqbkgkvy6fMxIsvQiVU5KSAyrwyw3pdKeZcbjxqtRREEEx+ia/LAQLjCiIG5o7HAt5X4CN+EkcKLR9dCS2AOo+MDAo5vOFuK4mtp/srMe//aNfMwurminpyWRJKLssCog1pR0sUmXISyLFr0XZIVSJOfnJA7T3GvXSVLtMqakBGgrETIZhWTUUxuUiDWjeS0OzFAjFq3sLZw30ZbFJhEbI0RM3OBaXaTqhia0QwXGEXcqkGDJ5H6OT1HxsYDxOROJDZmxcHCJlzJxE+wyjZUJ/Zo+mGafvQgrcuq3ZR1xJwCBKaOEpDRIYBiZUCSe+4RX2IX7Vic5DGgrETFI6HCcpo/WYg1hUH3YUUHnkO6VWO5615wC29sqzGmrMBp9RMDRKkBpLfansC6DVDSNaxpbFZl5M+stqabc/vp0VpPWhaI7Sidflfp9fJCW3FyLAuaLFuDwWLSqfhhhwrPh3tb06svXUmfe/3ZNDko6ql2HT9tyIUo5cxZiZAvI+xZg2X5ivZqTO5EcWzafcs6YX3oPLCUEIivugd7RXoPxec8zHltVRLCVtZToKRuIZW0aha6iZ8990G+67Xvew4qNu8d1+CEyzCSO7IF7M9nMdO4FNZMzFE8eL/Ev2vX633MefK91Ky52IOV+PK9IVTz4YpgLHIlWtfE+vPxCBsgjBs1muFubvLhFCul/KyDWV3wNgar3M4JKGb5GWPU9CgghqV45C3fji3dY97gvE8r9MtzndVmw1D9gTu6jGF4gqokoQgDMRq5O3p2MZc1guIdVhvjWQEw9xfDVf08Vn0qE8QtlPmtHYcjPC2GWhKInhyVXEqV1125lkaCIO7hnKvghCWt6zPDSsbiijUYHuafqU7ssFbxnW9HP2LBehAYH2tnkQ1VIXe4H1oQNhIkm+vzcvHMCsD2pHETU6GFR5usji5ZBUpv3g0aI8GX4zYmqxX4WdMpll4WaJzb/cYyMKHprkiA3r6j9PrlDYNGBNXlqiSA7tUTy94b37cXcTlPLccHOnUfuKJmVHxM0Szaf79ADIsk+l1FZpwD/A7MhyDABYQwQuI0XIl5NonxYRHOqrfVB9eV3KFsSNMmYWXoWANypU0o84/vYUHgelT7qTQl9x20TUtKh99YW3Tq+ZDAf0kxn06xYVyYErCJ7HK0rzOND8J/qNNDhyUAKyAGPZatWoQ/VpnpriImVlQmFgFJLXD9kVRgENO1dAI0imf1yr05Ll5IklHIUByVIEbAWMggOMri19xgla3IIrunNP4lZX6uKomDe/L4mC5KdFWwbkAmDIDJ6sQ1ieuQBJJ+ZR/yt5lBRD/lZIoi7LzOcIkGOIdFJtDGMpXVRyuWFcXm7j+4pySPVcUF5ZJVdiaf5xr3dW/rcn2u73akR8st6e6SwGxnMC3uD6ZtZSXuAWJ63/vbVCwiOjabfxR8wy3ZpmalQ6qH/uqXX09f+NTl1HO4otfmdHwKnzPdVk6OIDMWgcWYtGitj4zJnaikGIOyF03E+SBiZmUWwPD6sQCItdQERnm/WSjU3IRHN39xSx519VlpYT3yXV1X9hAGmOkOzDmasy1CSIZrMbwtEctuoFDjpHwmGHDiK3ymSuIqQi/at2R3fj6KwR6mncCcxsOaeROwxB9RexdWZuzmeL0kXXGgevjB8fD8KLGz+t+1NxuQUEp+ynsNMoajg+x7iTHiEUk01YfqPbzqX60yPI8csFgx9fh77YCNOLAzOX3XES2x4hWWFQQKeIRMW6c53pUyvKsyGj7Y6bZJUcsK4EHuACsPSiFPFL2YiMad+xxVdnhdISlgVcAtvhNiNVZOKGL175TrfmIgywwd88aR7xgH4tjFGosptvT2a1fPnorRKSAGY8eBCwuriymasT9YB7FiZnpA82xyQnpMrS+qsPeBGxic4QAAIABJREFUNONpxYJ20inVObUp803Z34pTiDF+e0ADLjYEuRURIu6rRcNDNG0JbAMZg0PGYVko1i5iMuHlWxUrx6OHjxWbUQEzKGA/DCAWTOKxIXP+lUELoSNBUl97vC/LgVjKQ1lkC48VpNdE4+bjCUuFJ5XNktevJwtNmvohXI1o2taEQhMHxFhE8wtLYle/KTehNHesNqs/YgshZV1PinKx3HiPtiJDQ7JI1HJlT0J6XSA2rgSPC3LlLc4KqGcfirmjL108PaY2LXLDKUYjGj+D2AFNL3MrFKyx6N0EgNF3Swub7EXdpymLWG5o3AogWhHMgGEmDTIEZRHRJHRcrs6zZ884IWVAvb68ebi/fJ8hbBkHWEhEMyXgXVDa/aK6Ky8pU3FHCS2MPe5Y6t/aoZISSAFkcCLiTnQRNZafiplhsyeeaBUDy0DnszKgxbHHmqC5ZgYxWr5Qb7ekQudZFVzT4Zk4pztJ6z1vA23ubZ1/RU1I17Y7lNTRke4JyOYFYMuywjYOpUTtdeqJRUnZhMZG14rbl8JulAAV39naujA5kP7zX7yRXrw4lPoOlxTPknfB7VJiIRH7JeN2X2MKkBGL3Fa2LDWCeCB4hOPWsjivo1Cs/Bpjmd3RlQzLYuuI0KzL+SYJkD/3RLxKXwA4EWJWMA2m/JoBy8klVUlNXZ65NrKx+WpnY/3k7zeQIO4k/sz9aKxM5ua01vZ5zwIv11c2bibeq+F1Q/54y1vOZNdTvv5Chnzoa28elZPGqFmmVfjju6l/qQZMzWPMlOdxCzna+F58JVuKTV+K2OKJ82alPMauCREbo1ms4vy2PrZLjNmthnbksTllZRBWnunpR1Lqb6Wf/+xN16k+K95WlOXTUo4vX7ykllFn3fpoXV6LdSmasXaPXtmT1+F4qRP0Qomw3pPjuCGnaxZ+7d7DTHjyYVBCHtWSS8qnSpiqoShkb5JBKwN3hERYM/Z9pz//szf89Y8NYhbbNRCzdklm3Moj0QDdULD/QRoY3hAzw5iz1rb3WtOy4hMra4pJSCveI8Cu+Ay0RCQgkASysy9tWkIYpp+I6YcAwNnIJjQc6TsbWweaONUHqU7MWYFYFYBYdpF4sxYQ06tYOWxKCNWL5uq1COmvrBky7h6ISHZGQDYgATukDspwHkbL+mAStzVmdzLME7xOCjZCKIpUPbS6F7bqmpIc3ntfbBmyTtwbCxDQdwYUB8LaI3OPa9zXdW1saVGpZqdd7VX6ZP2dGh9OU+NDKkgeT31yyZGlqAii4mDU3+2pQaY0emKQ0rpI/nBMjMJnJ3cwPrJoc6flYB+p+cEZS11jqVMqiol7i9HnSy7VcaXWnz93TiA2YSD3FmV953uGMQB7ok3KA+O6qU2zLtfoohItcJGS+YlG63GGIR86K9hRTCZMR2kx5EM35VIDgI0+bFhhsYlsQZO5ylw7OUh1bxnE0DZJp79z82aaV1KH54YaPjIn5QHYhcVEx1mRe3FtS5b2rurF9nvT9FpberTdk5ZU4LwuENsRiJFoxHkPmLvMfA/J8+rKotbumly2O+lTL1xI/+k/vJqmVBvWowaY7QI2ix7WOr8BYHglnEwDiEnISHHpVMF3nwq2XXiN4Nf90HaH+2tTUk6H4qdR0hFgWDZ1iQV4YxbhH3/YAjkqtJ8QE0fkEkamMz0tgIxkjWP4+lEcmgRKEWR4Lo6RQhlYuN7G23ZdZXeor5U//T/viWLBxKnDempw8RkMqOmszlWXrVag8lvx9exSsjQ9vs9afDwAu3ZU/+pjM3flbe+N6oMn2w++8abxL8DYcL8eM1xH+2PVr8fSLMcvj/lq4yXbXbnwHEV1TTWYG1IU8ZYgT+7cvuOi/uvXr6VvffvbTrh6/dOvO+5+7vQZlbQ8ly5fvuxO9suqp1zVHmUAQtnPo+t7CxdkI+dB50V5LEljDGhDec9ruoBY030hpy1/n7yrKp/i+DuOPoh5Bu3Vqg4SXoswFpAOfPA/funzMa9Nllg2b8sp6iZ0szuRxZQ9tdaQ8uYgzXtjLj2efk/upfclwGbFzjCYzsiKkDmmGFBnml/qlTYxrE2tVGcleNDpfgfhQ62TQIymi3RtQKkzA4eHmj5LIeDI/tpUBeuj6SW5s0T5Qy2Ye0JRsEzmo1M7PADhfw2mkBZSGHH3ZDeKe1/R1FFPXtqQ4Lt+84az7GBBJ72cBATqq8wkzjRTtAyDAwNKfy5LibDGQhmTm5Tzaoxv37mX7ty9H5qLg/pKEtBCIiNxUwJ3TW6AVbnFDtRUEZyD8gk2iwtnJ9PZU8oQFF3VoNwCLQKlVuq9RB/VoU08IautHbehgAsgOxAgOh6G1mQ+vOwKYqHmReo0eu/BED5ZvPh3Xsal2CtwpcvymMDzrBp6Tk5OOpbFA0BhXK0FY0HqfugKwLkAsS1S7KkV01gSi/OcocF5heX7x11nfsbgYgTIaIfTJiXEyofnTZsmL96IveWYjkEMnkassPk0oy7dO4ohMj/wMbJmFmSdbdAUU9bQojgb17VGoJfaax9SQkdfurvanu6vKZ4qANs7kIXYJktQLWBa5D5EieonsUX3trq8qFncURbiqfTlz3xCVtiIMhGXU/eeasJUK8aDWBruOEOY15ho0PAqyApDU8ZlOiA3ehfNSyEslsW8o0xTlAvWUnBRdsecoFxla8pbNgvVJvfM00Ase0WyTdMkHcx0AZD6wJVAaATQM9g8sd9zolbTwbxWkPpxrBAw+rtmMbZqv2JZxvEDdMNyZ42hCBaXdOzrAnLG13yyOpBbASj4wfojo7YEDjOmHOdGPXrdRy2dhmzMIFa5JUNmHPeIZKgsj7Il7ZHw/JfxKKpYHKEuhI8ek/uysZvXexMoshtiMeiJ+zZAgRABiVWQNkRHjd509949dTe/nW6rOwMghhL52uufcmbxGYHYM2INeubKFZW09AeIyRoziOXwSMwl11G7N5tMdPWg+/yu7zsUesY/5tSAX7PWY9TyLDYpENWdF0vsOHqvMobFpo1ykdqa5ehgApKIZad19tUvfSHO2gxioQGWx3E+emvZiB0+5sUXyGuNyjcmgbZ8N808+rUG+1YaG9lLF86rLkicfwetPdJUFZsAyNZwq/XK/QILPW4YCR2sMdrawzLuHkb5JHkzuD8YoXVA7JFqgFY2TFTaKS5C2mpwd0WTLxqSTVEOY9+RnrpwBC1Ww5IsJdxVFPT29vSLxmgu3bx108JzdGRYrPESYLjEAK8YOdd0Bas6rERktoVv2aCpWBMdm9F9l5WKfvvuPddTYbp3kvmnGjGOZ35FLaYNuRJpFtiuhpHdEsgjArnnr15KZ5Xc0SefIUnnuBi3FfeZvX9H3IkD6flL5+TWwncl8AXEVLhMHVYx+33fmqOsV3lTltq+Mp/VvKLl4fpT4bfGYEBEvMTCziixY1y8hgCO7wsQyxuJwcSKwMIk5rapmrYdgTG0WRF7yQpE1qqwdGBEIVYUNVfxJKGDbthtZhepdarme0yXQZn4HveGRqi1oRiim4i6VxoJH2Rj7psX84ESTNBQg7txwTVq3X1jqXNwLG2q2PnhRle6u3yQ5jYpju+WwjCija1M0AFRT2kc96VAAcQ7AuSJ8YH011/9cnpJ2Yjd+2upY29FY74pS1iu0ix8Sh87j680ZUo/WF4rYjVxTzMJDXrAGXw1NvxEMJAsxLohm7UIz2IN1MVnnTncr2c3zpMClj0XZSENrSR/yODB+B8RzA3rCCUsW3jh7gxQam7W2XxG4uZljo+YO5EuhIDLLtIGuwNrhl1hy7QeiwkL02BmcZIBIZ+yXE/IF5RFesuV68EzUhxyIVQradFsCYQMqOTaUQ0fxSK0/I8HYpE8k89xBOCONUkseQOFyz03W3ZstgwqWZab15ISE8kOukdgafUoIQp3Ii2J7t67nb6phrsoTK/KEqNEBmX08qXL6cozV8TM02eWmzUlj5VehPX1VuJOXBrKMJ4dLD9AzNnhbolUy48oV58PkvPTA1RqY11fPWFpVdmJR1aW/yxKxLFWKvIlxLANiL/6KCBWv6C6JVZArGhQsS7D3deiLLpWxQ82l2+rludtZd3dlltsXYJxWGwOE7LOJpTZ1i/NuVvuQAUmd6TfbrUoS0+5jLTzoFOwJsnFo7riCAiHqnaoRQzB7/LqjpgxVvVT9Umqk+pQWw3YMpy1EkORx6dYIPouiSQcV8fclDBcXBSnoKiJ2Cgjch8OKY7BxN2UNUbWHSc+JatkTMKc7seO2eBSQyAD4vqdyeVzthhYYNRtwU6hCYcseFr1aPfU+mNHx+3VIhpT5h/rgIVG/y9YLui1xfiR0j05KcJftW8ZkGtxckz1VEqM2JeAfagEhscP7qZXPvFCunxWae8S3q1i7GgRkB2IQZ4U+9iY2R2gxcIWMPjYZYEMDOKeok2WBcS8UqvVJ6FLZuKEEjvwp48KwAGqIEguzOMoLFiV0DFJ+dB9WEADxgIXg4/u1QsQTQo3quOH+jzUVqTbayyd0g8vIuNEzWDZzPo+iT7hNg52DmevIiR0XPghN6WJYj2XDExbg9JMZ8WUsrCyZJqrD27dSo9UDH3uwqU0IPaMA9FJbXePpzXVhz1a0dpZlBWnJqUXzp1PV688I8tbcTJlPD6SW2ZN7sRnLp9PL7+g1yHz2FOLl0MBkyzmNpU5cD3FMg2wZSRhtYhasWWdH7HspqtqfdOiuN6BADKEWbhkQmEtxf3F5cZHYr3X911ovlrHzn49RsU1iAbwu3aKrVI0Zc6C8G9Iq1gBQXkFqARJFQLVgNGUrBXXcbRdkvn5yp7Muy2SOBq2lxXFkthR7oWYdCnwbqy9DJxPCPBqcbofXLEcI26a7arsZQl85tjV8AQwVmBZQKvuWYpThFwpLk4O1Wj+me+tofjl4xV9oBwzkm4YkOyBKNfOsWqAVnu5+jWHSxyW8Zzl73jPxjgjTzwPWEZ0cJdSyxsTk6etBN69Jw5ZuRQJh3zta1+zR+u1116TFXY6nT97Tq7ES3YnUkYE2w6cp2GFxaKo1ka4apnIaLYLeYLkC7LGHKLxPBGgakvzqAUapwrlOuJrrNlj1jL3adkVdb3FYnNZU3bN+0jZY/iXXzziTvypshPDD581AANS/N648KzqMNwlrBrAFRPgQCYUPQKyDm38jdVbYlZ4W9mKNyQo12TijqQpDWx7+6gy2brS9Oy+wAhNtVuuRFEFHUi7V+wsrInYcI6LEefxghOIyT5ZWlXzx2XVVq3D3qDUdLkCoX3CSgJMdiVQYYJw8oTmhSQDtIsdEiE0hlAxQUFFnVWvhOkIDOri7CMIvqhEhWvXPrDZ3aFJI8EBge6JFDA1Ou3qs8Q58EGvCZCADBJUENIcq1sJC1taUA8eQZarY8ntNTk54evjenEJcH6Evq06bdZhtV4ZlkA9PaaC2jOTpmbCZfVYCR7rAt0XrlxKU2rF0omLUUkwLRKwgBiWmCfXizNUNxanrRnPT2xqstWsaQMaFgKR1IEV2CcX6gigrZYoY2Njuudhg40bYNoqqrkddL3Rxob0fixnwFQA7jS9WKxeRgTfcxKMyY4FYgYwyJdJvyfDitIJLGhbfLhMqAuLjNXIYI36NOrESOuHIWRH4B/sMHGP2/rcnArf70xPp4eypuFtXJXGOSoFZEKlAr3qVzZ58dk0cv5qWhc1/fvX7igoPpw++5k3rLGSvr+ntbFF0FvzA61Xu4R1q44LCJFKjwtXBR6RrenVGPWEIWKIy0WtIm1g9uRbxDXcr2SdnPLjjWthFDvK/0qftLoQPx7ESgnHkxvfqmMGIScYhc8mC0Tv+CboC/deZkVxXA7VNjddLII4Cyt/01pk7G8banHkJrdbrC/mPN7zWowFUIFELuswkDVA1YduelRvcV/NFpSPmz/P54IQOn8D6y8r0+YxZb1nZCuqbXFfVieMa7b8yscpIHZUWDcUgxwbq4NYuCky2Hh6swzNXoXmO8xKRjmf92F1DSH77HKK9eJ9F5Y2St2ulHwep9ReiGa/t+9GTOye3Ir/8i//4l5/r776qtf1hfPnpZA9I5fiJVPszWfavSb3Z47LlXURlmEGEu976niPB5wYgwAFkr/K55pAzGsxxiewLK/NhpeNF4s3y0d6QkkKA6pk8pZrOUx//oXPeSwa7sSf/OLHClxX2Upm3fB8PHkDTtpj4L2Ra8vOk8HCgCtPAr1FfabWH0gIv6VYw3sSYKtiq4Cbb0KyTUJ+p0dNLEV4+wiOvwG5eQYllGgJz3FDu/XesCXA9RBzahPx76bojCR0NJ+rcinOyn20o8KfHvpPyb23JIGPu4lss154+DIbBIF3titW0JJiHwgRGNSHxaBOnzG0UbLcyPR58OC+Qa9HbkBcaybplUsMMCKxYwXuQAlUePzQkEwCLMSEL3EYVgplu5FiviR3IgwhpIfDR4hVtinr8UDXAvP6jtwD3bo+vjOgrMTBgZ509fKFNKA0e12NxxJGimWxtl84LVefwKUL7egwQIzYmIW8F0doOcX3V2qA3B8NDadsnLyr0MQBMciQByErlksRvkTmB/AmdkMmFDFL9qgTR3Td0QVbWZB6oq3to7HBIILrIQtAZ0RqvBwPJN0X0CKFnWLnDGburp1ZMoiBwQzijCgKnak3tJsmzsv5KGhelZsW84dYjzMwUQrkjr4rKrK3lBE6I17Hh4/UKkZj1qNu1lMqLocf8+pzV9OVT76cxs6cF9DgFmxT1tYFJ+csKLMSK900ZQhsNi5u87xJHWklUAvQold5Y5CZGLIG67SAGK1xNrUwWXcUS9uAsvKgH8QssxsJBakIDoOaj1txH9bdiXwOBSpv8WaZCCiVDEfLiLBiQ16E2cL1xyOEJWBnxpZsUfv1rPz4+973ofi4hsyCjc+Q2p2TnDJMxXEBDFZfrL+w6rISyrtZk6+EYSSOcC1FIXhSUAaIBSiGwhVn4B7y2OmdNmSFleecvm+ZitckSjaamPENqjUEzXH9hlC3/Ky9f0T+FaHt+a+BEGulAWrHy/umOWsAZt63VZlCzF/jPGXa8ijgEcHFx2NSIEam7507dxR71/Peg/T9737XLYgAsTMiKzgvELuieNiVKyoRkeIYIEZ2InH7igC6cXFM2xFQa15seRXla2yycK0cP/moA2b93cIW41VpV3G4lv13BvX655ut6VgTX/n8Z/2RE0CsOE38kaJY+He3ic/anE+YT1pObuXN9SMsegmGA1xNM6olektZgEr26FoVd16HNIVRC/rd3Z50//6mGDTI1BuSUILdQlRHWqjK2YsJBSScqMB2VP+tJQGX0uvXNxRH2yb4z+KOhU0gHVLah/fveb2SpAFTvRkniBUpFhEtRDYczIc1AqDCpRbN+aBWUisRNVCk7QjCH0aJYbkcYVinKJeMxjnVgq1owZDSHhx1ZMpFbIlz0uCReg3ONac6qjUdE2BAXcTkZwHC+wd5brdcic9efUaxuT5ZqEvp0qWzio8N6KMIP2XeyY02Pzej3mLj6ZzapHTJOqCOCXcifIGNDVTSvx23LPssBBn/K+06GIsg/Y3YFKS/AwIvUuJ7lTU4LktsQokdKAEwZGxRj0aihp5YZgAbT6wxmFkOSG93zCdcEgg64l9OnZegZFwoIG+nU3N2KQJkxMOspEgQOSFGP7H6gAZihVi2sdgVx5LVCnkziTeIV8CX+4D4+NHMYnpL2aC3H8jqVXbg9JxcxerL1ielYHRMsT6B2UsvPp9eeuXldEpxAmrENnT9/bpvXCQrsuYBZoDCPeO4phLIl0CMvKVIrW908a5ZBLztuJg+gosVdzUp9oPOUDQKWzgCumisbFYyQkvMJzTR2JhFxj4BYhn06lquNz4KSganIjAKiHn3AloGFt+U14VBgISoRnwqlCDHURFiALS5IMPqLHuba8J6Nmg6vFwsGLJvPZG+B7NHFBBjX2g9+Oi5TUgAYlxbpc0fFYEVgAW0xPd9PVy/pREvhSUQWcKVaxYaMfaalfh8LT5fdodmXSLAN7u5jo5tGb/YTHiE4kp8/cXbAPBlQPN41W6jySLxKDY/HEP2d+Hf9F3UPhDn4e0wFlAcY//xmFCKPXvoLgAmSwwQ+55AjI4OdRC7ehUQe8b7fJ6YGByjeDgAsWOuqcx1KXy36zmvs6xpxbrI8a1yiEohe/KgdarC6l3mvqx6Xs0Jck+5psZ85L1yDIj9yEWw5eG09CL/GleKBRaIWxyPUW+ADzO0aD+yVslrbdIe2pQftrN5XxbSO4obPZCS9FjmcFs6PTmkbL1Rxc260907uyL2pXOwGD0O4bYj47DHafheurphrDDl8Slovy7Ne0FWjgSobn5EPalGlE3INc1QWyVLbF/CxFmFuj46Ws3R/VfxFGeWofVL+GP9nDutACkClfvwxgyuwTnFVO7J34y7kJMTRIUcF1cYTSaXxB9IcS/WB8kF3HS7wIjPAWJ99MOShYNAWZAVRVYdDBVYZ6S546LslLtwU9bYhmiUXvzkJ2wRLS3Pa4GOqUhcLBbZnUgG4CNZhudlVVzlemUVdMiF1yoAMfckG8CC4TjXBEs1B61xy/ozJBjIjSiQ4lqhxYI1g3R42OzHBJS4PqnnQihvSSgX3z/uQ2KJ3LszSSUESIxAeTChlcbRRcM6FgXE8ZTg071w/Ei513loSwNAWHEoiSMBYggKl8JjgWloATg34ZQ7kYxSNj9uSa6JOX33/Rvp7feuKaX+QC7cg3Rf/c7W1pcFYICzFJDBnvTZ119Nr7/2kuJ+I25Rs6H76tV9t4lyakdZhaTj0FQ16g0BMxIiEIARu8risxF/CgslKwr6hWuFW3IdV7EAF7fwiJ4dLgEIy9Vj6DGKDE8nv1shzHGybLHFfGZPSOzc7M7GO5EdklmRPCo8wiIv6yArnAa5LDF8uBIMCKUvazkW1NyUZyBLuLCG4mFy5uw2AhiKHCharoGMz+W6xNCwffkm6bZqQLxMH3M+qgWMzpXfa5woVnRQR9ndxx0xRs5N8xyVsze+Y4DSp8xDUGJiWYBZEY7zR0STX0NxiEsosePK9KmHUviMyQEyYIWFXrk6I/SRH7Vfi8LTfF+1v0KvcLjE0+OxKQMf+yDmMwYR9/q2vDg8JhW7BsTqltj3vpdB7JVX01llJp4XO9CVZ55JV6QgG8TkEUKeeS1mS6xcDYpmUVDKKDhhJfjIqjCKv8B1hlJrlh5jQCglRTGpu8gLiNW9evX3nRLo+4xjH/d40hJLT1piP1ZTTFJks0qQAQmtDC0zHz5valeoN7QPe/cjpuHVGJ8tSB1cfhI+aw8VPNdz95EA5IGE5YKy/5LMXoTlqHy9/XID7aZbd5R6viYBlXArqufTofo7adOZOFjxDLUnTNPza+nanUfq7iuGCGn7Z+Ui6pHmS+ASWqIFAZByI9InlAiBNv9Q7sa7SndfFdO6hWLmGKQm7JQaRJL1595juGHMln7oHlwskDkV8iLEcb/A0I7QR7PclO8ZyioX2+LuZANpIRBshb4KtxyAx3jC87coIENwd8nliaAeGRlKU7J21tfFCK/0cKwf6rP6lC0HuKE5w+S+I6C6K1YMGNtfkGvgk0o66Nc1dilZoM1uvswtiEulSFWG3G65HEhFi8wAF0FdWOUVu9N1kvKPq7RbxZBcPy7GcSV4AGK4E7GAolbLB7U7Y0l1dbS2gSqLGB/NORHUaOBsBCxfvkuRM+7DDv0OeLcBYu6npp+yiBGEKBpF42Sw3BbEogZAkwKiTUTDzZlpkf260FMuSwpp9T1Shqdnpq2FzszOi51ecVWopuQehLeTNdHX1+Zu2F/64ufSG6+/rHOLUUVWLWz//UNyzfbKhY2ixBMSYClKZoFhVSNscxCmLtgjTkf6cWjSkcWljFetL0CMeOjIsNZKv2KAsPHbGog94VopnKi2HMI1HS1ZLBoa+6euxXMJZdOXfVUERl0whBuGjMSaMOGIjb2Zlc+G0GHsw/L1O675Ku1YgpWnAJTvISspFjW1WFthHCk0gUHOm9FLN46nJEi6UQgi1R6PR0MRDlQ5IrsiA9r7QBOBp8VkAv5WZnexIpG/x+f4vIpBXQrjlyMhqShg0cuMgQ5yhArEQkmOR5Z1WTkv4xtJXAxVBeqNsa+5Tus3UQnmY+VyTYZGckjI2igDKvNi/PUCIA6t5CYp0G3aO6TQEya5a3fiXSV4yBIrIPbqa46HXbxwIV26rOxEuRPhhYWZCEuMjEOHIBpu57CerXhiNdfWT4RxAPF6DDeGyYYF7oe8xqoRjFBTw/uQB7fu2i2fjaUY3TSOljfU3YqVm7NaK1/Rno61mHcLIOaej3kRFz9tgFPlnrKbBc0oayVl2hsV3Fl7qJubB2rguLk2q/DNYx12SfGhOY2AmNk7RbE0JFLbKbmv1M59Z1+uxYdb6dZtSGYhnhVjROrXBkfrJo1ZnItqdYEl9t7NB3L7bcpt1y+r7pQSNWaVxXffFE6kYM9JuJ1Shs6WQGz68aK7DDPeBEq5NoQICRj9cnGNIMwl8HB6RGyAhbNvJg9SWN3mQzdMajnMEwh+FtqG3FtYUqZ8yhYEC4H3h9VbC0uGiVxWKj8xLQt4WT/b1CXpnGQQERPb2lxVEe9ieva5Z9Pzzz1n7R0CXITBut575+235M9eSC/q/ddeuJqGtKl7dQxIgnHZuibLLUFCiTgUG4Xdfxm4ItxRgseYm4fmhsTyA2ihfsK1S7yPjUFX5xE9nRBjYC9as2r6lDRDjI944DYtXwSmFCFjcSKQsfBII8cViXUHiJkGh5ou192Rnq8kD9L0SZkuyQjeCCVGEm4ZyJ1J2ngoK/q3v3vXHbMRgmc0x8sar1//+ldWNiD93YG1Q+eHMWNenwOoOzq1MSXvzp8dT1/9q6+o8POyrpkY6qwFxoDKKHr7RzRqJASRYOImNXYN2luE5YFcdpxFAAAgAElEQVQoJA4IhRexQK0nslDXsAoV+4rsSCxidR/YlqsHJYA2NiNyY9LUkyJ1BECBKFuetGOJgudIFApXOM03A8jQzithmQ2khiSsb25ebKQu2yUaTVyzbhzafD5WuB9zJiKbv7gTvZ8lyHDdhliwUmblzJ+rxTtsOgQol0eQz+o7TbE5DLt8L8gQwMMglsGyUYtWucyyrI5zGp7CCrP1picx0nC9UoQfIFlomIg9YiQCYrDCAX6cFUsiyjQCnqDNqkCQQ2QXcYViMQL5nssYIdyRGce6CH2blRerjMuHuhORoUYD6g3Zr/wdQB2mWexbA1m2eth/NNQlxb4OYvdq7kSyEy9cvBggdumSa8XoyjAtlhtAjGzfo5ZYyRxlD9fnsT4Wvksny2X1o2TZ5BvmWuuubNaPXeh5bO1W9meqeFwoAmEI+WfWSSrFNuaiKOHxfnzoCRD7ESCGuxVh7B0cCFxZWMH2EC6AWMkRhCdzJr7HLEBrFAK00m4OlZ68s60anC3YEFYElrKg1Iupg/bu7YuyXPbTxfOnrRljgc2KsPX6rc30eJFi2zEtyF4dT5mLoqraUvYiiR0PphdsiZGEwITcuRv1XVhfIwKQFU3WouJNH6gQcFqtW3aDdkLhtdjUbLweeP0kzLs1wcSgaKiokq3QEDXYTPhtuRQfPXroRBHcMKTYA1QEShHIJGxg/cEYwfk5Lv3DBuSqGpGQ5Fhr9N5S1hwCpoM4k8YGq6cfQFTsDOF1+/YtaU/n0htvvCFwEf2RNAqORQ3Ue+++Z9A4d2ZKbOqilOlRYTRxMZIN0DYzkFmjxj3EHBAnZAPY3x+rLASlrsiUV9R+ZIsJ9x6sGtAv6b6GNA+90DDRlZqSAtxfDugnuyNmZ2bdMRorjYabAWIU8kaiCE+OB0B2kIlIcS+/6zxRY8ZPKJFIfAjXXVnEuVWj6KAEmNQEbh+kn/3m7fRf/ukbGgPx0Mul+wkB+cyju+n9996W246WLrJuYbjHUtSQLKpZqo+vpA29os8/k/7yK19SrWK/rl+uRFmQ1PeNKBOzq0/dnA1gYYXxxDVoAmUzumjtCrQgGXbxJ81H5cLcJhvTSS5YohGXxaHaLgaSKcXdxkTiPCxLzDEx3V1EcYrNE+4pCsYZV66VzyCEjwMxvlrDjIZVxvHK5rZgYH+GqG64dopAbcx9dvnkFRF7OMd3zO6RATVcYezhyq1Z80g2rIgmizC7CuNqA3gaj/BKRSwsQ3o4PjO46NwNF61e41qsKJPAg4XiscvuRJSN/CKeFZrfwkvZ3q6aR/XcY8ytkOppALMiHsIynJR2fPtibC9kxbVmjlUusiywC5lzdUNx4cg65OJxgNWw1IpkLrNocAr5GCAWGzSShqqZ5mthoQDCJFVF8TFuxKlTpy2L8BZFdmIVE3vttU+5d9+F8xeUnahiZ4EY1z9L/z0p3RzHc2vL1LpA7MHyk/Xo+S+rpLprknSibjbIo5vcgkdAjHssmdMcoSisoVSUMctrNec0FDnV5InIynh5r1zNV774Z/61YYn96Kc/8EoJxodYXrGMs8nYOFCYuo1sIWcOVtaagYxYBjeAD8GrlDiTguei86Eep0WWWTpYlrBb1OKbl6m7rKy8fWcujuBjVHHqjIy1a9c3NOhyKR6ohmtXhdF73WJiOFBix5LIX2ft+x5U+vS+4iCbmyuK5SiVGg1FGv+2hNoDCdt3lG5999FjJ4CwZHd3dK2sfFuXskgkzPoFLKPqOjygn920YEFj1Hv4e3FX3VQ1PK1HrJUxDpptA5mEPMkRJDVsQXvkGilZRBKeQ7LySFUHKLDkZmdkhXK+7mDBQKPhu30SwL0CLTLvhihmfuEFv2atUoJuV0L0oWI8EH0SuXn52Uvpwohom8QeQe1SKwBm5gjMTEAs0uFJYrF5zuJnHjI4uyFj+K7iegAysUcQtypFyFhmZtbAQoNdAyCCvUPHX5UFsqjEGRj3iZdBOop2yJpwEa8tLUAsUuk5RodAHbLfNsBL5+mSoLdGJ2Hk2BONKS1cSRDQaQTqtEnZ1etzi9vp69/+cfq7//pNlSbsKjlmRO5BWbi7ilVqTfWqB5vYuQQ2uhY2kYaBRA3mCY2xu7stvfHpV9LLSuxQWFyW7ZrnD8Lj4bFTImfuCytfm2hXgLmjscKqw9rCdbOrAkaAKzgc2fgxzGTlWsAQM2CPMNQGsd506oxAbEQuZbVxcT1xjqsVsWBxipVnS4yi53D/Bf1UZb00CczaH2F5x+YvLpqGm9ECO7vqMmBVABYxuFInFEXyAcKcuQNWFYqxtUZs02dXo2t36iiar79cUhFkrNkqDgSIhXVi9ZElqGexV3AnWsh5MOiUAIhFuQXKIjRtuJPXtW9XFXuFf5V+e8wLSTis8XXVia6v7ciTooxaJfD0y3vfqU4P7Vo/nSJqJnMxdgfzFdR0ThbzPuZamPWY0Da7zZpjYlZmLdmddhBzUxsHtpfJtu1WbgagELiWsCG8PZ7Vl6NgvIB8eLoczakDHtak48IViOEJICnszOmz/uzNW7fsMbpx41b69ne+bY8BiR1kJl4UkFHoDH8ia++x3Oz04qOkpFxvWPVRhxWTFffbKDrGQmce83qz0pVdwkfXZ1Go4l4DJOvu7/J5u7eLKzOvj7pbvD4GIcLYZ6UjAx6x4OD88y99MS65uBN/+MPvexKLjzNiAKGRFp9yuBEzuPngLKac/l78zdyB1oKbMTqRgAHQ55yCrQmXUD4UiB3uyw3UuiIBtCqBtyTB90gp5lvpzDl1WhZzRFIL+enZw3T3/r7iIa0i/NWxWtVpeHDSdVm0UhlTPKuzQ9RM0p69cJVYwULYpDBWC2t6XizrAo9HcidOyyVFpTvUQLs78AsyyLSdT3L9SGtWIkYPRb8StK4xw2rTgiEJ4LZiUnPKVIwMvTzXuGUEgNBFkRTCbRcmeZYDPIgjpK3L0lokzV7FuMiEDrE4kFiO+W6NRj+HZE1A0jksIKVFSbRWCGsJjXFP1iPxpzt3b6kh40h69fKZNNAqjUy1Yq5dchwv6Kb4SbsaQMyA6wUQm8eC06+hVIQvu2QotkmAkXmJFQXARHsXRSA1HhMqMYhCbV5XvZYAFQsRV94O7NlkJ+rcEe8KJgp+YtXBVEJHAPMnOsVeFppiZeGCyt0A7KJmTDKIKY60p4W6K+v7xoPl9A///JP0vR//UoXxB5onZVP2HLjLcr80706VcgBiWKSbAI611dj0CJBJ9Wd79ZWX0qRYOLZF/cSc0W6nXzHL3j61ZtE51gVexLRICtlRUG1b64MMUpQY0Mlr3nMf44i1ElaG5j18QBa+dGto03ocVS+xUVHg9w+QAUgUhtT9nEGX56EAUKSLxzoITTjWVxF4dvPZRLOa7veKq5jf61RAvjYEB/Emu2CyTCKJJCRq7Okc1K+38OE6IuFGxNeBsoE+xTNTl96cJ7sQva6yALQg9PXHTZRyhAaINd7hVmjwo2vxMtV86/xBHSfXsJSKTSmb63renVlKs7KsidnS4w7uwOkZ0Y7JdTv/WPHkhRVxjY6kF58/l559ZjKNDWgNS8ETGZkZb9wrTefYUdLOrp4bVE9guWnfdgpZO7UXWuUSb28kuFT2RzhJSwJIfr1gmZUFi2tO4jurC2LPYXHvN4CJ1/Je1PthwfEaBOV5DcX0N5RMPmAr38+wxACx0wIx5vLWzZsiZ5hO777zXvq2aKdQFl966aV07vxZgdglg9gluRX5LP3/VuWdim7vFZCUU/qabU1XlmXMc2B3IyGpYXHXv5l/z98NCzPWatPxyxquATrvl4x3ny8rX42MaO1Dkulgc2JGHLuTrPnqV/5DDFUBse//67fjxnhmAGPjhnURJre1fabG15fdhgXkqMGy+sYgRMV18Vd7MtkMkP1iylKwpwlpb92QANJi66AY+JHAYEZFeeuypkTCOzKqRT2k+IaKU99bTzduUtTcp88pLRoWO9w80tAAG4+XtAsohEhtb1ERIMJpScXQCxRGSzO/I21lXgkWm+LVI4sMDZrMPnpHnZkcd10PabM9ErR9ZOqRkaZ72JaGPzs7kx48VN8sWR+WY9yfU3WDx8uZVtY6w3ZF4+zSIJOsgbU2L9fbwpLop/Q62ndotSRCRGIDrhA6Hl+6eF6caLQXEBuGJm3I2XPwS8r6VHrsW+/8Jp2WS+w//tnraVwuRaVd6FiRGRixsWCw37P0CEHi4K3xKjYcNXfR3iQKGiktwPIiBR4iXGvBeo9kFnjYGIMpxRzxsUPPxU2sC1CxLldlnZLYwjmLJVaKwQ2OsmxJ2ydjk7gYmr4zIGX5eRwohiZBwIZh5sXTmOxrTnYFqOtq3/PrD6bT3/3Dj9JbHzywdj7UJzdg337qbVMNn+oQxYSoFHq5QbvFWE+TTo0bGZEIHzpYTymb89lnn3HdYqvaGNDTjVq+HmnvJAUhKJfEAIOVJ/0mXIhaH97IIWGbhFNJWiC+6ZnPsRYWwiElA3IRDgyOWikaHKI/WdR++en4VwiJslG9CYuQyz+L0IhVEiDW2Nw1wVAArggAH1MXdBxLeIk9cEyXpHgdoN1Gdpndm7luLM4VQsvrObsbfa0ZoKprDkDjC5FQUsWGspMsC5pcUM33uQfzZErx8/Kk+4RKVyAy0J69cV+K55wAavMgPVpUJrA6ErS0KQ40ecZrc1p7eX11XeEJ7WMpHYO9benqpdH0F196MT1/eSx1Q7YgRhu8FMigXV3/tI7zaEEhCjWZ29EcTWrPnxb4Dcu6Yx11iFIMy8x7JEvdALGYjfr9GnhsSYWWEMz6x6WIh9w0HyhHyfueH7a8kJUWKFX3kLoTz2fOYFOB2I6Tpk5PnTWo3ZYlNq2EjXffeV8g9i17P1785IvprJTiS4CYksHqIEY4gI4hDWaSDCZlTToels9r4CqiI6/TYpla5tbALg/ZU3+UGH3cfDO44XoqNabRHSTHoiWrsL7NVKJzWrnPlthX//wreW1lle+73/9WBp5ycREQLSzGfAxTFub1yLJiIkNL8A05BsMx8WVnAYqWkzdmiFCsgnArmFXevZnkKmglhjEnoTMroT0jwS/+ugnccRP64IhqslrS+x8sp1//8oH6Vy3peyQkkFGoOIYEfPTOkjalgNaA4jnDE2dSa/dQmlW/sXtyJa5IQ0ew72jHLCmusqINYBeJLqRP1EBjiqGRhQapbCdxIfe9ijoTN4AUNyCZPbDdw5QebPGAcrgPjRKhjEVKqh5MCHRWCP4lWXN0Q/aizas5qH/CLCZjjtHBsmTRYcWQ/cf3W8Visi3rZ0mxnOu3r4kUuC199QufSVfPCHjlOmnV5ksAGZau0u7NzF8sG4QalybLLJifI8ZBtwEvWp2VeBVAFn4vFnBkbcW4EiRvd4fnKSWhYFmxiDcEbsTEKDMgHkhxMkqBLT0WGQkeuCeJi8lVSrYe1le7wAseReisYFcxm0cWfCUegyA90LVs6TNzurXv/OT99Pdf+3maXtjy+Qe6d9NY734a6tpTk1CBmO5d+RO6D0BMpQya295eWumIlV+fv6DCcVLt6TbeKVcuSk6/i9EH5K5S8cf6nixluaU2w03l6cn+eo+R13QATaUl8jdWMlmN/oI1ftyJB0pC6pXVMETRuzrPdshadNeDbAnVlPJsLYXW2xRbyqKgtMvwuUlbt1snpIoTRSxNIyOxCFpbPbWThGFUrLKIvfGdorDyPfeeipf9KPu3dG8IK4H/hWw46vrxtevQMYdW6eI4huDYD6WYumGl6TMQGgBiO7LA6PG2oLrPd29Mp5+/JetiTgkILWrhpG4DaztYU5AWyO3NvWg/rKvGck8WNJYUlvm5yU65l15In3vtUurv0j4WYxDv4Ya/o4SG67Lob07vuDXPxr64LRWvvqQ4/AUB2fnRnjTSqwa2bSjFin17b0TRdt7WeUYQCVU2rZNZuFtnpDQndsQ2z/FSy4gYu/IolnKe0MbrJ/0S7X7wJO0YqLBKsaSpZ52RJfaBusn/y7e+Zdnx4osvyp14TiBGZuIREFNMjNrWBmhlOVCurA7GRUbEXMZay86IyLa1PKnuqX5v9fVcPhGfzQlmjQPFtxprqnY4xxsxhnIGpOsAmZG8WL/yxSMEwN/67jdDOFtLC7eUiVez/9kHVAymBErDxRJxgQCuMI3RrBuplGQgWe0I/SKsbjYiznPeY8EgckWu6o65avneLjDrmJcLSuwecgENKObV2qY2GksH6Qfffzf97MfXUlfbablrxB0GZyIWkwYTi2lTT5v4nRKaA+OyyETqu7Qqd+Ky4mnUVpwx2fCMCpWhniKBok+W0qHcR2sCmQ1ZF+6tRTpt1i5NXqt/ZLXBFgG3Iy41wN09vCQcS0NPtxDJNC1sAKw6kiRgvCDRhMJdNAou0V1+s+arEJotsiGB6Wn18gIIVqUxGRC1ibFYIEeeUyr+oVLuX7x8Ln3+tU+kM4oDtIqYtkUlDHsiAoaEly7Vu05/DhdSm1wzdMUOYRZchBFTCeESGYlwPYaGzDcBrohrUUc2pN5FE864xJJgnnEnLijRhIzJbXgTSfPPWUiAd9xbxMewxNh0diG2yzIjeUYxy1aBFEKaz4R2FdmKxIj25XLdlsC6I+357/75p+nbP/xAsRPV6cm6OdyYSaO9e+mFS8poHVRJQ6uyELWOVgTys8oAxULnfLg/qcUbFsMJbW4GxSpPZiip/oBpl5SgNq0r+tytyjpfU5E0iSqx5mPde8PkcSobrXKPANiMB16HyJrblbJwKIuhW2TSgwrQjAxRRF8C4QUoSgo1g10hR7G2ClCG4MgPg0TlrrIClEGslEwY6Jh3PmsQi2/H3yWrLs8x7xuU43Nlv/JygHKJiRB/CHdSQzu30AuQCnkSgoXCfKfd579580AaVBgrGWx9aOSEQIk0d1lEu0qqmZf1NbO4k67fl6L67v10457WlTwpXb1DAhzthW3KGDS2EuSsZLwkmypnONC+7dL893dtq+uDYkGfmEwvPSf+z+G9NN53kMb6Ox0rf0fxovcfbKV7S33p8XpfWpGFjxwi9nzlzOn0qecvpufOjUsx2tTxxX2JTIKKy3RcoQAUWV2ErT0WxRIpymmZrzz6TsiwB6t2AH8muxHzQa3CMuZFwNeBgTFmLHOIhhg5Hg5asRCztSUmELtOTEzuROYSEIvMxGNAjJiYPWpeHLHn8zL0srACHO/lWW7cVZAlVIBTz0Cv3XqTQmbxn99spNB7vALQipYYFnxxY8Y3yprzOrPC0HysL4g2zp8r7sRvfvubefNWLc2LT7IIKHy3tsjsJ4+Bj4upTXQelDw+DH9eARKfDJavjwWgBWKNAGcCAVbYPTDp1QqjdUGTMadA7abiSrKUZJV1KbbyeGYz/eaXqt26r/Pv4doiKB+ZStFcEwoi8SluSZDL0dQtt063QPDm3el0/9Gc/MPPi8VhSK7BGQtg2mWMKP42r6wdLC2GqY/GiLp46KGgQaKWBwJgbphCWxg48M2SrbhPPy86UrtWK7QuWyQkLXhUlFggawThT0Zc0DXFGJZU9FhA4d7BIoJFvl+1aEwc54POqEWbfVbXu769buAfUmvnz778XHrjZd1Pp1yJe7IsBW47W0qc0f1vK4ZGbAe1qQPLQGAPWGnA9RKgW2lQTi6gPsyzkq0oXTP9voY0VoNyu+HqxGJj6lgT6xnEHitOuJkZ2k3Sq/uzJab7RSMkewqLqxRRE3frFKgRI6O/mGNBjWQQEQPLvQe47StesaWEi19ef5T+5v/5bvrgjhJ/RmQNTgynx/ffTr0tKg4Xw/zUsOJ4igvuqScbdDpcA+wqPQKQMZUI0E6nWx2kRxUXoy4O9hASN+aWNF4SV11dYkURsLqtTFbE3DZFz1KcXLTA8KHnQHUWAJGujlIWxQ2QUe/JYujTmMHYMapC616ZiSTTBG1UCLAGPGXAKZZTBSY18ZEBxxps/hfZjDEXhXG+OL58aYBT3vEhmGrHs9UQ4OUffP4JV1j5fKUWH9tfLN9RHKP4VcMN6esj+cUWTWXRAh54JNj1cpdIiWhNH9ydSb9851668XAz3X4or4eSeQ5oZzMyoXY6YkHJ6xmmHGlM8ixIYig+Cil0l/q+DfbupPH+zXRqWIk/A7tS7nbTy89NqPOvWGjaFTsTRd0vrsuTMdOd7i9Kjmwpy1kKR5vW27mJyfTq1fPp08pgvTSpNdiqzGkpha0kTUnps2jNrDFxn1nAfgQQM2CHJLby2BDm2ZXWaJHkc4QcCKs5j3tGFwMc3oFc4kFM6LQ6TeDuxxJ78OBBeu+9D9L3v/99eyteevEld6K4dOk4d2IFYnUXc7m3wK9KYapNsddU5e4s99X0iaf+ESAWCnbcI/ebla0MUj5AXqMV+GWFshw9f+fPxNbv6y4g9vV/+YatCKdf2mzM2gP7wUkbDG4GsWyhFU2kjLm/ogmPzpuRxRibLzZuY1J9//n41uwMg6ZRSnvKwttf1oXNKU61LEtGQDZ6kMZHFVdR0Hl95SC9/zuxw98mO47Gmt0S4ABZFFzDhE9r+tVNAE2gNKJWHJLnN+48kHAZkSXQ46aVxLcQzD3qKQWI0ZYFywy2Z4MYMQNbmiGouJc9uc6Iw0VxK5yF+Gmj5gJ3XSlULG4ILB771Z0QIV+8YxDhJ7eVongXwp6x2IHIV+NPMTW9vCgM3lJa94E2G3RpJIdsUeAsYdEl4DwlLf8/fP71dOmMaKgUyG6hXmtH1fgwy0tDJekCQayzGMQoJYCQ4lDacayBStsId5esMt0n4EpG4fCQWpXoWui8TAyJbEMWN0IJK3ZeheX44uGOhLUEUOc+is+a+zL1lMAT9yFxqjZZKZ0S7t2KkXVJWQCwIkMv15ZJUSEut6drnVcpxY9+ezt958fvSqjtSvlQXd2pofTw1m9Ty+acAKxbXa5l3ShJCCsUsmQsryltXpoFjirLdVTWGFRXXYp7oCQQ9yLW8nBWdWSKwfSpRow2PgG4jq7GPFtBiXiRY6f2TIQFVZ5FvFtxoshZ64m458FhpzrrvqRrEHiOqOWLKK/IwvTm9ZBzltCEm46n90osq+6uiw/m+SoiIAe/6+6Z2PxZSBRw8jlKIXVIgDL1AWJFID8ZzymacfkOXdGbHnVrwW/UmD9Cdc6p8cUFZAmoB1mCJGBRVE5/wa30q3fvpZ/+9n66p4zkuVV1AliTAql77FKGL10QzKOprOY99gOxdxjOBGysxr5OWVwDkg+96hrXMqfOA0vqubeePnl1IL10lYQkkSa096Sfvr2YvvNzeQ/2ptJqy2Ra2aGUQt3WlYhzWjV9b7x4NX3x9av6rnrrtbKfUBilVONNMj6H+K7cyyGIjTOFrNxTUA1UI8Mvj3z2R+VhDNdcUTAqeRgy3I/scisAhzxBue7Umj6tWkT2IYkd98Rg//Y776Yf/uCHJvoFxAC5S5cumgDYMTEdjhDFmsjIXahQ1lvRZLw2QxJX6yIupMllaEDOa6lYonldFQA8slIafwZ2hwcgPHictIBYWZuhADUstfz7cXvi828cAbFvfCu7Exs0Itl8Q3CxibN/0skZLCpcaVmjLx6XaoOEaezEBy47uxMMejE7vpnws8a9kP5ML6c10TOtLc+o0eKsBMxiuvpMd5qcUrxIi4vUashyVxf30rX359P9O4DKsLQyuZnk5ybhjsqpzT2l5srlt7ZBqxNthoFRRd5alba/IEaQ+65TGh2fND0QnXihM8JMH6RRo1xWgI4tO0x4nqTQMgYIaxIndGxicAeyAgxi1D1kXjiKCgEE7tVV8WS46QZJJsHVBTDiTnEdU05vR2DAesEx2RX9zlAM4T88NK76qHWx9qvWDftB5+mUlih7JT136Uz6wmdeSZPS+IMMOIh4dyChxTLRHAFinbLG2t3SQtfjZJJw94UgC7ej6aJ04Qj0XkiRBWIUg0OMjCuQeATfkRLsuql5UXuRFbUk1v8t0WYxfl6i2RLDquT+aMHSjgtRY44bjw1ohhAdl2xFMiJxP0Ku3E3qPVaYrvGDBypmvjadZlbEjykg7xCzfKsyWpfmbisQL8WmW3V+MpB79PqALK8BuTuHlN2JJTuozMNhJQZRYL2n9boplyd8hjNzIgeeWUkr67rWNlyl4870goEG28C1RdniqnouBdizTM0irjGlHQxZXriIIVU1EbTWEXG1ydMX01/81V+bNmwEEBOTfYBYTut2FkuOE2WXTSU0YpMffYRhUwnHoxp0+ZaFbD5mKXd2cngtdT+O3Qx2vNIcRyvWWnzaezifvrLqmlEt6KuyL5IzFBCzBUr6PJ8P1h0UCJmnivUepBu3FAP73cP07i2t8Y3etLylZBu5D7ccPOe6QBDtDcpzoI2jkF/7m/vslEdiVNmIU0OHaVBhiO7d++nM0JbiWypX6VtLz17uUVxIc6w99Nsb6+lvv34jPVybTO3Dr8ka65IVGNYtZRoX1Lj3U598Jr189Wy6clZZxYqPUc/aJksP6rwiuapSg7p1G6PUkGfcv5X0PJP5o8iIiDPFZ12mFMsrZiUDYDkHHIeBkn7THjASvnCXw9gB2cLNGzfEPfsw/fp3v0tvvvmma1NfeP55WWLKThSIXc4ghjyDGH1T8f3Y93HNjVCer5WFFm49v1suLN9GHcyKAVOsq7Kmarpx/lb1o4BY9cqRNWQ8qANn8/v1A3Ldn3/j03GdxRL73g++7xcKGSZxK/uuHe8gkyk2sDVVTSotAUpcrKp3qE4TRavZh6rfzd6XAavsiMK1yEDsCBAWxKTwQGnki3MP5fOe08cWREvVppTRSWnhyigabdckSbOWdr+93ppuyUVw94asjjVATBqXFveuLLJtXfuOtKNNWSSrcsltSgj2qPXGjFLt3373mtvHT545p4QLFUQvk3Ia9VKDYtHohvJJV75j0z0yiPZdIOiH2wgAACAASURBVA2QRVIL2X2+f9qh6L5I14UiigUQ8iLQz0FJygqceBKxNI5b1retFRf+hjUGB6EzOnV/gBiMH+fOXZSgXEn3FZxGvmKJtWlTkxY8JAH5xivPp9deuiqNVOeGEJiia1hAsJB0Tu6GGAKBdaxLQBngwrIKFoKgcCKm0SYQw0LkvCMCASi0aOLZp/hRB243WUzYnDsS5gvU6onN5PH8tHzzaoopC9VxmZyoUWrO2l0flouf5aKEiooMQcCMWBzZlwFiAJ2gWYO/rvF98FiWjfrMtQto4KAkrrW1vij5v61Afkq97QJzu2gO7e51axcld9C3jWxILD+01hUxtSxT+K6SjHnRla0KwLDMD8XLOSjLnHvUYEZslmJ1TR8pG84qg50jp/bOCawei6kEyq0VWcUrxFDlSo0sTlmDGlh6uV594dX0P/5P/4uOTe2hQKxfFqc5IsOdaHvPIIbiUFlDZqVAuNjVEgIkNH0ApWycJ+TCk8JGHw0W+WLpcT4+drxAsJxqqP5xfJ+yJsAqwc2lhGXVbIiV64N+LVycAWJy+/EkBm7Li5HVWpdqhSK8Lm/Bz375VvrNO7Npblmgsj+sFHg1zhW4rOg9ykpaZGUrk0N1gIqBaT6oaRxUgTq1mO2ywno79tNYz06a6FtInWrC+8yUlLTdWQHe/TQu9+Jzz06lc5evpBlxsv6X71xPb92SS7nthbR8OK62PJIbhAucBERndRFFP3chfe6VZxUjGxWQqY9ci2L1Jdkje40acsyz6BGLX5DBWaN/wlBFGkLonR+RHViPt5V4UKXGuJg4Hx53rq1+WfwolhOihaM1Ef0PAbFf/erX6Re/+IVJxq9eveqGmBeVUfyMuBMvyBIjjEEPxW3qdMMl0LSY/CfthBwIqZSR41ZcXFPE6QLMyvoqa7Yc/qii07xumiw8n6j6/JPvHbkSXcQXPnMExN782ZsBYIAUgW13nsCakOVBfAgQo+kjm1XAhlbK1VeTVUNQFrBBK7sTGTOeZQIbg+RZjzoO+QiWlV328P5dCRsV964qNqYu0a0tInId2k0vKmh7/rxYyVULPaD6m165Anc32tPtD8SAf0dNJtdgz1A7erkWqQnZd12IGCYEZEsqiiRr7LFqSu6I6bxdIEZ8ZFXuCYAO5CHN3C3qsS4RXgCQLt+EwVRk6joN5h4bmiPSuiNiW1hvsHQQDyLBBN+9tSjuDQuW+rRswRFPw90HsJW05jYJc2v7CE7Oi5jQ9RHfGVD3YQ41p5qYKFmQNeYGjeqZJuF7dmIgvfLilfTcMxe0oXWdAjGdQEbZhi0y6oZcgK9r2HS8J1gnADKuGZACPABh5CyxM8hCe7C+KFgmw1CJMsSN0KYhzt2UxTgv1wQMALhBKRgvvbHMGKKHrUzTWUXhNM9ObT5owiiexkoCMJ3QYXdiMFfsEnvU+trW/LUIPEdOnXfDTq4NpYH4qdIB5FLi/iToNIcAYBf0Wab5kvKi2NSKQAshiYW04po22v1AGSVXsevoiNdJeGEVahzQ+A8oWNf9IBxgWcFl+ljlFZQTmDRYx3GBt6xO2PMRKqT/2sI2iB2mV1//fPrf/vf/Q0koIlKWC7xPVqLFvumODF2OTaLsOFewoREXdbw5y82vZkvs6MZuWEeOgYUULUK1clVygCpe1RCi+XQloafanWjnDdHsj9dB7Dj55rMCzP4gIMbvOBip2FLrI437guaD2C6eBaxilJ/h4T5RzN1JP/v1Lb2vZB7xp64pXvVYLsbFZc2DBLbDC9njQVIQZN/jw2MGsZ2dFSUziSzh4HF6dmo//b+UvfeTpel13/d0jtM5Tc6zO7MZwGKxi0iRVKBKKrls0SJl/2D7T/EPKpdkl11lqcqWSlSyXGIsgiBBisWEsAA2YvPOhtnZyal7uns6R38+57zvvbd7BhDdQG9Pd9++973P+zwnfM/3fM+hoaVydBI3uTVbZm99xP64S5tLf3nq2afLgYOny/vX1oEtZ8u7n7SV2XVqSl3HSkf/ZOnnmsz0fZ2h/vby1OmDwItHy+PHyOj7JP6nNqjnuc5wG2sSviiNbzq3dFSNrCpab/IjFPSrj0S3mo/Lx+cOaRrKmkQjQmDLImUSAm/r1ZPT//+dmFJtZmKhfdt4kTpgqfdQs17VCKKqa96bmdUOuPne3cs1TJiPbb7fXJP9Tmzv7xuL01i/vY62WsXGw1768j4n9vrrr2WPjFlW1AMy9d3jxOLn1opSvbi+WfE2qkjEO9OQooqLEX9NGmrl5vxp3nAjNr4q+rpJZLaOmoLZ2CwCvivAZztbFFm36a/amIXi3YN8EBOHx1WUXwdetDETHcLlrnLj6kq58tkCsFZ3OLLtHZwZ7CY/NwjtlykC2/mvhuINmIm2OOu8VoEzjL3byb7svbBu1FlT9q0Pks2lKkNGmsk+zLpgN5nPAZye7EazGg2+h19IMCaiWlvksYGkRk0lYdkNsrFFGEJKF4XRkRwQGVH2aNlTshUQn6NMspfK6Ai/VEHkwl4MaaQ9oatjq8yMs6FHGaQ5NVLOHDtMlsJ1WEQz4MDgtjl7zIivCkQc2KgKvcwmX9sMRtmeoFOHLlrV1cTvggpvphZwkIK8OELhylgbVk5Hq6MjA+rG+fme7Ss0oAoWYqh2ACFW0KJkjp6YeJyK+SlBZaO6tTghIpZEQWAM1I6ZmfU4yCXOIss8xencOYRTB+Y+lPDTAxuwnYxOJYbFxWWClYXQNrT2dmAYWJGszHu4gvGcR2/zHmzVBebQ6ewcPeMctyUyLAOoe/dwWjgsJ1avYUQfcK/MtAxczMpq8VTHuShOXNOA3SFC1889/7Xy3/7arxN80NcEe3SAmljmX5UTCztF1huwX0sBPb5vGrymwfAxGQXWhjEhqQAK4wzWvVn1kc8JvZWZCjiuNdhsNRW1Aat/lkY0GePNa6lJHa117D0GJ7LLGnIze0yYmupNoCA3mML+7sVL7HkmR4zgxDCks3euoiRBm0hPW7l86Wq5gYzc8poOr6dcvb6EOADTEpT6IlhRgMxu4H5IOrJlMyBgDA9Ep7XlO4hh3yknJrfKCbKwp89OlpOHhsrqfQakXv0k5gaeu3CiPPmV58smNdAfvnmt/NGfXiuXb4+XlY5zpW/8XJk+eprp3zCAeb5OmNIz2JZnz06Vb71wthwZI0AKFrXrmL1usc6V2nHCjFkzfVSy27qOrWtW91buhej234/qL+L2J0lGFEAIfJq2l2Ymdr28+dOWTOz0/kzseGRiOrE14cQKAahrermT6vv9c5xYiwWvYc79gVUieU3SUGvPYjNrq9xRXYfauyUrv1IFBS3ONh/WzBK/+sI+duKbP30j5tWoCRcNzpXRjQxMSKymlauG4IJGppKOLv+X2Uo6KPtmqiuL7nBvfrYO5g1vpo3eGFmA9u9vA6etYziWFh6EUVlnnMb2Omya9XlYhIxumenhEECphYk0MrxDHcTx9mzm5Z1y5+ZquXmNSHmVDG2zl2yRz22cGROj7d1fxmDdoCZ2BQmnRYgdZjfBibReocI62UT08vg+w5nXjrc2FGYqMu+A4jDafeojklWYycT7CquSmaWwR5A/cCJBk/f96hBjbRjXQUTvZnQm16aQJAc+dfS4FvX+qA912j7AkbIvTT3AUFqPVF/6r8MnITtQFzo8SUM0uP3i/dvl/JkT5QIiwQNkT23WNoHl2iSf6NQMJqr7v0mbwRpONJiFEWHy/+hvywjNZdCxmmWakSk95TLt2oQs4cX7ye9Drko4NBh6Ohgz9JQ8Ek7UkWVzc9bHOsi+elmzgBKthTlvjBezPGczcgzu5DWEBeOHUvpxphtV0JSEIRykr2nrA5/StB3R08G1yCS1MZxnw3kcIMOy9gazlffQQSZujrgACeMe6im378yVzz+7iurD3bgn91C2/+TjiwgxowlJBidj0zl2c7BCbeoWmt2qxt54ESkzlZF05MdmHlzH0198qfwaTqx/oAsofJQgh7XTCKm7GfsknVJAr1X9Kr13/Znnps7Q0htVe6h6PX+ffWeSQbLRNv7G7139yMziRR86b4+wFy0/armGRwTBCSNmEFePI8k/9vUrpmS8Rf8DCAdxY5XPty5eK9//ybsIRy+yF6g7D0Bamr/OgNf2cvo4Tml9tlxHFWdungBwa4A6GfA5QuA2oq+x5tvA52DljM4hqCFoXKdfRrRDdnDZeECNdJ45ezvlsVMHyt//W18p508dLmuMNLpzE93T29fKIBnfhS9fKJ3jg+W9y/fLH3z3avnRT3eAGI+UoeknyqnHnisg19TjHlBOoP7ev1uePDFavvGls+XUQa4XUWFlqYIM0QrvWnKpnVjFOPz569v8rUFg2sqmLfyZfxvrHSqpgQqoS3qQPjHJRJcgdlyD2PHTN98sr1Vw4lngxEMNOPE0cOLxQIN0Ys4mrHv3cs+kW24GTU2R49ZMrDUbb0WfG9cvklT5gwZpo3re2pH9PCe2fx0eVaLyelPXN53kQ07sJ6/+KCLnNQxrZhzUqYTAyFiis98x9cJiFXuxIU/lhUeWEicsDaLLHSmIMIq/zx6SjFSa6bYXnjqe1TBEx9KrWQcEtAQNegNjv0W9hX+gNk9T4+AWhXz08gZXiMjWgRaAASlpBPUUtpFO7BY03dVVCvpg61tb/UF53oQxtk5EeIfm3A8+5bDcJ7sL4wC1WiNoFhFG3s+kS5tlOPLDzESppGATOmIEdp1Zh/CXEVFMJ27gy80IxKbEoGorsxX9d9ajVNVI6RhhKTekWmYSR8y4QgWC5zMLkTWnEbbRWd3HLfX9xNRYV5XmunBco0MIgdJLtzjP0NG52+XJx8+Vp9BeHCda7dAJkz200UfGhYRCijfJ+lsnxl540SzD7CKzbZsKk4jj2IZ+MighVtmSY8hO9TDgcZvXXqbedn8RkgnXFcxCq26sXUhuhQOrGYpZ13Mdu6gZhuQUa9dJ5tRJ1Bv1QNiKCcV4bdZbcdBmhzgx36qyZQZMIVDEGguvypZsg5Shr1oiUncWWC+UdpuXba52ZHsf41X6yM5cP18jBkByHbt+2qzKwVWB/jqiqe++8zZ75jr6lNdjWsBtJI1WWBfvqXqMK/TrWfdqGO8wPcnFi8pWOCX2DPdP2aQnnnmh/KN/9GtkgZ04MQap4sTqQbKhgl4FCVl3qgyIzxUkqKrgX8H6GVNU6jfsmxzbkkSNGD4aKhu1E8vgIx1lZQ79+nNsZBqO1gc8wnPts6wpPee1ZtATmoh+p1GuWk0cS7jLuWK+dbkPfPsKLNO/fPl9UBD6QKHVTwKzdm7cLKPdC+WZx8bL1BCkA4IIIfO797bLW+/eJNCgZYEn2nDKt5kY9EidmMGT7SOWNnyv3ZyDHvpLpyB3nIeN+A9+5Zvl+MGxcvPq55yJe2V8in5CgonOIfYXZYhbC23lh68slO/82U3IJDBUx86W42efLZvsqTWChV5gxfGBtnL+2Ej5xvPoDoYTsxcxq0WxpPuWqR5pUi9VI2P+OR6tXvu6hrb/b1v/NB4ThLDKiRGUOQFDJ/YpxA4p9n89J0ZNjACtdmKZWTf3Yb7mXjg7HF3rFok/SXsW/ACRKR14tSb1Q+u+x2yYr9mvexGB1vf+aCeW1+dH4xIiOMuffI3sOq+v+uvf+r3/FIXAqMkICXJd6zG5V7oxTk34JCCp7IWqh2AG5FhHFHUhkg2ezbR5ilIW6WEnlmKh/H1EsT4utRU3MTDLwD5rSxAVyBY6ITH00g/V12MGsoRDgQ4/sAoMhHrDOIe5U+gOKAJ/d/0qtYy7irbixPiMbKyQlQEtqr135eYd9BhvRa1Ep2CtTJ2+qE9hBWKuWPRO1WMynLMjRZzvAzZMfcBODElXiNhmjul7jZi8dmjRhmAd0bYFldCh5Ac8mz+Xnq+TU8ljlhOrE7FuFGPVhRZxNoMUsHVmS4icrtmxX1Grw4mRjY2jNDCI5NIshncUCvpzTz9BvQAFejKVPh2hhWQma+/CXAypL4yM2U+XxjAMpQoAXJsjVSKDyZ0oxDgI7OeolgFZfzQM9+LEzJgXIYyo1mEtKPqU+J96jBHc8H0Kf2QknkSXav2ED21y5qv6hfHrkBPJWqP7JJTIubYenFgXEbHnKcY3+KSsSUCtPHQJlQ3JAta0+qkZ9gITdeJwHXBpC0U3n709yD5B5tGpSeWP/qRIMX0uMwq1MYFHUfi4dv3z8vqrr5X//Cd/XN7/4L24XxJVtlTnD8mbHGiZc+gq9CGKWspBpWPBunJXOsuTz75Q/ptf/dWAmycnBhnHYqaaSiY+tmZ/NXtx8ozkvqiynCpL87xaQ01CFevD/pCIEntTlqkZfNUzlqzEbILOk13dh1Zr6CtVtO19P/7rfxv1LjNDxwBZq5HyLgUeggvs4pXVBTIo/g36sbbTX64CC7558Va5fAv5qAcSpNiXqGkMtN0qEz1z5StPTZXHjzPTDQKH2fErr37C2J2bNPdzZllPiT4dQM1j6JC28/4le9irqWE1m+/l7Pd2reLE2ikxkIGjqenU81WCD1GdJ56+UE6cPlxWd+bL+IkZGp37yo9eu1e+98pdmqoJpgYPQ/o6yJONlG5YrUOIcKNeV55+bLr84kuPl+PTBEU40Z7cjnsN6v61rY3tQ9lVs7k4y2Jpkv1vowG4fu6wg3sjj3AS1c9kxAqh2wemIIKZmE7sTTIxiR3OATxz5mz8PokdZ4LYIbHMifeblDoefv6IlqrPfTXZnxEEyVBO7U3PRjK0tX8hsKAGq4OGKxZ0rQ0aSUtNrf8v7LjM2pov/qiM9SEn9r/+b/9LCEc6ITmUn1k3nZZCqNY6cqZSshQ1ePWLxMELiDAPSGRe/NtGx7hR4cz2ZmL139aK1z5C1pvRhvR1+7HW8Eir1Dd2MSa2ovZ2OY0YQgPKHu00u3YqHty7DIuu0Esmwy5sdHmwQPf/zSXgOlQ2yMjWN4SRaIoGn9eRLdE9eZOa281b9/ge3F7j6KJXCt46sahFWaOJcRk56ylgf2nxIXIrs89I2B9n0TW2QMVAq4OFyGg1fhJF7DELBW7hWAWIrR3BNuJQ2uexQI+Rh9Li944ZGQd4anKGPo9zRFtXyX6AAXS2mqk2amJQgKeZjK1Mji0C5x+7gJL3KPRvqchrqJq0Mwl6IlQjdoJ+T4kd6DKf2Ynbbrh8b7XMUt6vStne8Sk2PQPL9UNO6ICGbBkgiQw44GoDW/fbdSRLNTY9R9CnAfXsdZDthmAnDixqW0KAIS0Fo497WasHOCOpF0iwN+6F87ZynezTWyP4WPP1zGKJeNZhofbj4McmpqPXq4vMq01JIhx+J9esKLROrB9iSH8ohagOkTXFLGVEvhj3zP8Kg87RuP1Xf/UX5dt/8O3yyScfQ0fOA5+1zewdU+y47vGLzLlqHdAcxbXxfp947oXyX//DXw+yi5qOQ0M0d8ew0ZTYqmsptROrgPg43JJ/soE52yC0ciH1xuu3AzP3uEf5dIHde34kJFlBwPui6Id6a6r7+yj7sf+xKaVUm9uEC2vSRgSldfaMw1+TOEOddfkBw1Ln75RFWhpWgPFl/9180Fku3dksdziPSytkVmus/OYig11vlpmBezQZD9PTNc7f3i/vf/hJeeP1Tzmf2Jw2ekCtfbFu/dQVD6OsIaFBUog1NYOCHvZMD05sZLADRAICEf1dd29f4VoY+6QjpZbZa7M5Um07ZFOnLpwp7Qzg/eFrn5a3L0Jy2Jhi7xxhT44RoDn7DiIRMlTTB4fLt148TyZ2Cq1Spjk4edmbodP2vNRBeyMjc6GcDrDX4if86Bom+pQGMf8TXzwjrX9Tt3e0PDgfXgl48TSLsKkNLA9SE7sPQ1jFDnVdX3vtFRzZW0xzRgj5LBR7RrWEij31MWcsBlmJtpsgpYVNzg3UkFhrODF/mA6tNaHfs2cMWoPglpqpQQaspOz8O0sHnsOor0dQX9W74/UqJK7lFarVaIE00w61OrKANiMya17JQ07sn/yT/xnh3UkGMz4WxXgDc6ciW8AWeqqdV9TCoJxHRhYZm5+1SLBLnimjHDv/kSlrQg/1vQyPXG2EFBzOGxsZnk5MZXRgxA0WXoemaK0jFrqd2ooB71BqaTeZiz09KxgzayBGuxZ70cK7D52ag7PEYM11+k62d/s4chhz2oKFFh/wmBs4siX18jTpGlmcR/RmORpDZ2HNpTJ4mRqzeUN5IYkYzqoyGxNK860ZFaeeXk2VzuzS7CHS7mrumM3S9oSp8pEoN02IZDa3qNWtcT1WDyO/ae9hQOb58gvf+mXkZL7POJhrkZ1ldoMeCRHnwUOjsI/VTiTqH2dQJHDpIoZkh9fSUR07NFXOnzsBo3NIUjNlhcxq21Tvj8NTkTiiEJu7w/9Kckn6P5R1dQgd7igESFYhpuJZkyihTJMGbEfYlPeVigM+S6qoB8rA16DS8ynMJOQm83OV63Ccvc3X1szUOew2A43mceBP2gWUtIr1cMZXZQqkZ/cPocYxqQMj0+pFQ5OvXTitLrKuDsg+0XOG85I63YdjM5IPpbP6fMY9qt6v967KYJbpd3vzzdfL7/7u75SXf/gygcVcBB46sh579uhDk7lpvUzdSA2qzsfGdw/1Kuflyee+XH7t1//HyOiFusOJWQ8M2K/pxOqjWFPpA9EwohXSZZ8JLeu46plNdVQbzSqsX4Ci7sewhU1D0VDWyEhij+1p/SYMRJURxH2vnGE+JkTL8u/jKVwvd6XOS2kuz7uICVMMOKdr1AwXifKXIMTcX6RvkH2w0YHD6Rgr81vDoVl4FybxMp8boAqdG3OElbfK6ckVGIBdKNDYtPtheefdixhmUAfGLqGMGbXPQVomRpkycQQ5tml6AFVeMWDwfXdbV+UN92IbJIh0oLCxuAApjAxllUDuAYHwLLWx25DFVghInF7QhZbpbdiPN2e5Z9Ds27pm2DfTvLMh9hlOEdt35tTB8jd/4bny4hePl6kRApEck5AOx3UK8YMshSQLRhtndp9ZdePexsP3cgDqXzeAKf+icmQR9/u8DcfWzEa0l9sEcIussRJw6pmqSq9ix61bN8uPfvxyefutt8up06fKmdNkYjOHyskTJ+L7KVRJrMErTJAJRxN1Sd9cw3z1yJgqKI/6U7WHWpxtLeSbAgD596Gh66lyOQz8q1pta3AUjqhaHt9PjRr47/1B1EOZWATdEUo0HNlDTux//z/+WXjr02dJP/HgGmQvKwYEOpoiaMTSxr2b1AuEXKrIMSNI4aQ8GHkBZlZp4IPoUf3ba/D3QlN1jJKOLuEtndiOTkz4DeO4zfgM9Qk7+F0XxV2vqp3v7aYvYOFl9z76fGvAij1AYNYLtoHflsv9e2ziRTTWVmD2racj20V/Tw0+YYp5RPPuUXdbdfGjZqITk6FXsQIDVsxoJYyFCxgTY3WWQo1mNLl/64JvzhvLGknUCV0qv1Z6fAYCa1LfTekjctHV53j7+fkFSATzMa9rk5BeWOz5L71YXnzx6+X3v/2H5fKVG1ymUk1cK/BGXy8qBdTDnCy9To1gG205DW6/vV1kTZ06B9ZiAvHb8+fO0GNHA7WyXigRmJG1xeBM76d1y8pwWWeRGi8BQyYhsEWoa6Bk0unoCrqLO6kZZMapODIEEdZ6B/jXbHAjdBQ9JJV6iU6Ma9AQuhbO+1ohq1qiYL9iDQ4jZUAQxlFoE9ksRYwdkXHA2mPMXhOeoNdKZXoCDdXwh83AaMa236+7F3IN8mIDyIf1oJUpQabLpmozM+5fl+SRIMvk5k9R3X1OzPvFtdlPt0Wk+trrr5R//a9/g6zg1aDV+7vDFNLPnTkdmnUahIsXL5Kxybjj/QuD85h1Pi88+3z5x//d/xRTDPB31G0xxlEXyH1UZ2INQ1e9dpwL90tAsinHFROhDY4iAk3WYBUzhRNTDLf1I0b4aHiCIp8ZWqux3PPgfd/sd2KZiTUjX2tgbTIQlflSp9NMh6x/zSGjrMc92i2cM2eQ0w6ZZrN7rCwyB/DOam+5Ordb7nMOV8nEdtmrnVsMwmVixenJ1XJ4aAUZufdZy4+og3GmueYdzmhb5wGC6oPlqGrssG5nqG2NgxL1w74NRXeFBzhP7ay59oCNE/VmHazQmXWzOQz+TaB2NTX9vEWNTILXJntkhRr6BpDlbhvEqJ4Z9ggODcFhGa7W7L720oXywhdOlMNTTI4fRUYMZypCIySdZIisb0byZFa6v1DWWN+KBFMZ73RYGVTth8jCF1a2c//vdByKkS+QienEzMTUL62d2Msv/6C8/fY75RyT4U+eOJWyU8dP4NBOIwAwEfZlBVvRWuCKK2m8ZnUmakfM15q2Em+lduBeewRAKZUXlqNlD1c/aAQ/DY9TrUerE8sdmjbyUR+NNaice+3o6qV+yIn9P//x30TzqgfgsXOPh2xJTFoNXcI0tBbvbQPSIQXMUTf/RpGvqpVVDitmXOnUNGo6sAoLbcCQEclUCxIQZGZubdEYnJG9LD+Nmp8d1nNUvRe+CtYd8BiObJfhmhvb9ynmb+HIUG4YwrXw2GXqaUsPiMwWFfe1tmA0hYxNO0M2KS5bFl5ilMMSCvfbrIo1loC6pGoL5+GoQjRKBQqzr/BPGWmkWnfe5NjOIbXlhzT5vKnCqUKk2duVxsl9YNSumPCmY04kVMSm5fX5tz0gN2/ewpGhwg0k9tWvfqM8fuGZ8tu/8/sUvOdjHIXaUXDwyJL4JALViZEYVxkIDo51bHdOEoVwG6LxPXTwn6EhmmGb/HnXNtEYvTdtjqPRiQZRJ8KngBe7bfykdeDAIFAc8E1MZYYRFiQOGo67cWJRHzRrclF0zNSVljFkKxo1IBx7rbJxm3tEG4B7QRHkZViRc0tIP8FCW+A8rVmv1PgDD60BJzmM49hh+gGR0hqxvwrMzNqVGZaOqQP5oCFr0zGZuAAAIABJREFUfkx37oS0Yb2wB7jzALTtIXqH+rhes7AOivQppZUtA96kzPrixOWZrBl92vzqVNSEBZXP//Iv/6L8q3/1f5ePP7oYfWHWCWdQSfgyk7d7cfIff0zj7LvvRy+Ztb1g2XKnzz9jJvY/RH2vh2bcMRhxUWeNPWQWtfe4NsR5wzhWrqdyeAEr1uxDz0sc9swCbLzwI56zMnwxCiVtZDi/zLSx7y2+7lEQY22IWgGk9GHh9cPMePAJkyC7kCGzf3dxYrbErOLEzFjv0ghuY7kEl9I3UrZ6JsuDMlquQaS4TQ/Y0noHj6M2S+Y23LNRxntmy7ERSgJbt8qVj98AiVC8OYPEA8wMnD54HDjsFPDY4XIYhOgA9Pps5ZDcpBNL0pljMXTcMUUj2n+q2j3/XoKBO/9gPmbf3eb6PidjuXrjZlkgS1sjkNpiUrxN76WLPrHeKQKi4bB/Q33tqH1MMJ8MMeHRvnLq2CGcxiGmH4yBSNgy4TX46fpo2rR1lVPaG1dUGW7+robDkmGXfmHvh/YybWaGNHFnMutzf/GeGk6MYEqlmMtOrsdRv/wymRgkpceAEk+cOEmwZU3sGE7tsXD+80CPZmI+bzIsm6+QB6K6HmvFVYKRIXzrG6r+XSEuOZescaQaGV0Eij60ctj5Svm39bOlg6ogzXjxfS/VePf1te3N1tyWDzmx7/7xt4OZdfXKVbD8YQqiT4d0j0YkYDGp1W6cqItl0289KLAu7NU3Mx9r4V/adT6ukZ1VN6QBI0YG5r6sHFkoXei8MtLaVaPQYYY6rYCZ5JsrFmx9TEYUihzrc1zPPMaOPpThLjIUInI2uhnKCkbzPnWyOaK8jU2jctTLuxnNgYL5FtDiCobVfrFQ6BAmwADuYjB1ZrIXXfas4aueHRcacELAONWGcIJsMLRivROkSU5m/iRnnjVuH4cPBiWeVdzehtlqz8RaKUx8B3WIHdb9pa9+EyN4qPz+73+XnhmjVA4dmFy7+ocYlF1HsLAO9kjFQEauqy+aiLWr1HAosvtaU1PMWvr6ixSp0VlESqdsORU5g4yoacrIDNUOsgecmHJTQ6jv288lI7CTjCh7ujAiSP3Y29Ul/BpBDmuH0X8g2YNManHxPp9zODIION1oPXZKmyagQCZjnomE86ud5acXUWiYdxzLRPTprQPjdSApdYLxMudOH2P/6YTtQ5NuDxxHrcJer15qX0McyG4Yiu1kWjq3QbKw0bFpDMwIToyaWAx1TAcWjsN114F5V2onFra55XAGLuRhFAbNQ3OHid7/8l/+X+W3fvs3Y6q3rFmf79lnniazPRsG5KOLnxD4XY02iaDY816eePqF8qu/9t8H3Gwf39g4EKTiwzopg5uqJtB0JnUhPSn34XbC4VUU/Po6K2vhe8sp3mnkUkk/I+P4G3di9VrpyJL+X3+0OrHWGkPTgaUxCcDJ+xvWzsiVYIS9tCWb1YZ6GbZQ0m9fv0pNBuUWHNkKZ7Ojm1pWz1hZZoTS3CZjiLaGyhIZz4NlsghYwRtLaBsOrJep/nlqYkwIv/thuc6IoTV6yDxeQ8zQO3MGMsZJ0AP0AYchLDnWRog7arlAw53RXF8TWTxsaeBrWKtuf/BnG1znMkHSHJnIDbLFSwTqn12+HlOOdZq7wPZQF0tHH0HQwBDCBb1lArmwEcoT47B/+7vbyqkTJ8rJE6cZ2HsCghO2g72vE6u1UtPJ62ya69xY7z0/ytpQ3q9HfAQDcR/86HZsdWK8D/URRQSEtCMTY6/+8Ic/LO8gPaXT0okdRnZKRO3c2XOgAaOcSZyYkzEiyK2sV8PX1A7C8+zr5TXktTbfSWBL1v6ibtv6u70eqH53dStWPF9k8tVGjKA/92l8VPXX/NZSigFCBnSPXNQqnPvaiy/kueVi4zL/7M+/G3DUNZzYLSSOjhw9SX3sfEiceFH2B8WoliB2WBOrWCl1w2cQFjLMdNikskym9bIazTgaaXJQdBP3rbHfaI5rZGw+A5TtYM1xaDgw9jq1wzhS7JWwOCCEHllsqsvzWmtrsuVo5FujkRmVjwNDaKoBCTjoUuhhBTHgWWSM5skA1teFAqFj94ziowaIUoEWeD+h3sFZdQTElmNColcLGAt4MeZjSbXHMAW9mT2QI7q90cA6Vb9I3KrAwFn7Kppy7fx773+qWvj2ZHMRDZKNrZqVuT42l/MYSRPKJAmhPffFF4hwF5gT9P0gDUSmV/WKddAnZlDaD2uwm6xklTqflPhR2FXR4oRhXV9mXXAQvTieLz33ZDlHRDkAW9FpAUqyqIOZAYgMUd6bvV1Br7eXR6o6fTkqd8gqVMjXDIwnN7Nw/RtODMO2hPN68OAuo9JtYbgBDLmLc1HhEcYaUjckxkTAXeUz6iPvfEJRfWuCtzMefV1ba4soI5DFnDoElON4maVwACp1TExQs6C3SMFYa2ADDgoF5mwn0NCJjY5Noa15GOMzlIyoaBrPICM3eP7nZzuxrGVkL2MqaXh2JHJ8/3t/Vf7Fv/jn0O9vhHiq2nOHDs2U5559BjYo0xCu3izvvfdeGMkt9wKvfeGpL5V/+Kv/OA0cRIPJiVS0r5XdG6arOr+Zz+fhrXOneuhf7Yzq99GAU8LYBcaShz4i3wydKvOQVPzw2rIym9FySyzcuJT9/wjnVUfr4dQVJSWwFC523JEEF4fF3r7OwNr3aE6+wj3mBkuoOTBTdshq5reHyi2knhZR4SgMslUpRSO6xh4ZYFLFKFqHk71zZfvBlXLt8ifBgB4bHoCUcK6cPfM4zbwHYxZfDwFaryiAdWgWSA1Q2ashKl21t9TZbJQp2E+bXG/A2jpjfhaOjKxsDqTj1j16RYHmP7oINf0GijPRL2pfYl9oek4C0U9Pwyrt3cWRWc/sDFTiyOGjOIVzZRwFma4+6mfA+vW6ag9qUlerd5K96f/qYKGuXaZtzt/UH1kvynToUVCijw79QzKqgBNxYgs4tIQTb5Uf/PAHsReVnDoNI/Ho0WPBSnSe2AhtMvNAvcKJsWPCW+Rrx7kIh5UnJsetNLPAKuaqHllzILIVxwSn3qM/q6aVMym1MfSqGpzVCEjICFXOk+dJubq8rgjFgofgNVWnwz1ZrU2N+n3rm1+rzni1Yn/xl38SkfkS8jCfkaJKQT979vFymkWxTmLPWPTs6LzC+GX6rhHSaTWbnzWglROzIRFnFhlVTQKJN1/XzaqsxagynKGMPe+wghP26MCm4eCoXRajEXBi7byWtag+IvM+6kbCCRt09W9tIUED62l5ZRZnNssmR0IGYdwDGEKp1+sM0Jubo1Y2C54PtNjVhdHrGeFU9IfWohnZCqy3B6inL6scr0kJqr2GkchejJhLE15TmikcU9wEW5CtYbD44eRyU9TtA3qmiLCdhWSdIyLIZHFqKCUTCF/lKJPMeA0YHPo5xYF5/4NPy1tvvR+9Y4JI1sSkOUitF14ROvQ6dbiqGfSSNamDqJPqZSDjQC+P43pVj5hCmWJYI2DfjTUEs964r2w0jZ4Zlgw4nJZN3AYw6cSsSUlOqIZdCjv6nlwCgoolmijv3btBFn8RWOgSf9fGISNQ6LU1gJod7215o7d8dpMeoIsPyr1VIN22GYzNQNRWejs2y5GJgTJDy4BtAZ0dq7QK4KBgW46MTvD2mCyAg+gDOjRablcomOvs598zjGnXiZkxRk2zykIaxzTOQJ2FxQluZGR5PIT48oCYbSTzLh9/49r18h/+/b9l4KD1GgSnr15hP/UDt5+DSDNBX+JNlBLeCictfOy9Of/UF6DY/3rUbHYgIE2hpDLIOiYTtOkucnhkHcFWeRC/99gGiSOu04DJYp6fCV1Xliffk+eofj/xNjOIDNdVGYt4W/FULS9encHMHh6dPthknplr7lXRj92oUVNvom9zDYd09+5NnMF75XPWRUh7twt5sF6EadvGkXUaZABlb1lYt5ZJw7kDUXkbywuULFZvBDvxCL2eSP6Wzy6+HZnusaOHyoULF8px9EJnpmYafZhBZwpxaoInAyiRASK4gLiDQVwZ4JgcDxNYNrBBmsQp3p82ShEHFUAMVueQn/vkk8vlnfc/KnfukpFhZK23OoZpDJmqwyh+TEDomGESQhBlsA/DwNXTB8lwjjL+aGwGVJ8MLjIGb1rTHeX+829qeLha+yqzyNWu7rx6ktXyJ9yYS956T+Ll41ZXToyzJktzimnr9nleAQm4dfMGCvYvo2T/HhksyQeMxONkY0doeD5z6jTsbZ2YsCooTOU4GgFRdQFR7qheuxE8PZRdNp1YZmq1E2vszOYGr/6VfqFmsNdOK5ctSi1hD1udYQVixt5/+Hkz27buuVV+6W98K/d7nYn91ff+LFiIZi5CWp9B3TRlfvqZZ6iPHQ7VaZlTSfnFSMeI+2poZnWhOYUz9QK3rGVVxddsjKsapf1bb6KGPoggmbUE+SEaJvOmmaU4qHIHOFGtvE6gM/s/zMowp6T5RknUr3isWcf2tnRtajF08C+vImGzco9rWSGKAhpgRIfU+FXqX8uMol9csC9Kw69ckdkY9Hso+E58XWJg3sqWw/oo8kcfWb2zWGjqUWZm1o/iXURa7WRcaffUi1S14OFRC9Mpawtxcs5N68VBSLroigbhNFbWr9QeVJTTuovRrKK10UvBTdyip+by5ZvABbwXrkUBqV2UO1SyH8fId3OwVWiXvj7Ke+zma/QN8fNuvs5MjEBImI5+tm0kdUjNEEulrgTlWFEgZSdsaWgorGg8ow8OEge1r1DrwADL8tNJRuTLc4ff1ICy7quLs+XuzauoBnwETf0K0BlSWNOMcAES3IFJyp2hZ8jBh73l9fchRFyBMt9xiDVHE1J9RDLD0YGOcmiCWhzZl2p7U8wNe/qJx2P2mENMZSd2EOWbGXaRdZKKhQbjJNH64cOoLtArZkvE3q7MsC3VhwGIdc6ms3B9Y+/5NeTFvJ85qTsGPPJY1Tp+6zd/s7yNoxqll2PNTISgzHE99mx9dPHjgHC8h4EY8z4vPP2FoNhvUndsb18jskcRvQfHqxOzvqrBq+DnVHavjJ1BRMRFydpKl6NBrJpFva2NyD2uPM1hWL6mg6r8TvXrKliMh1ROqTaSGsZWnHG/+UlPGNB11HA8oyIr1sJAR6yFqXLyAX1118lUnTSwDk19tR0R350xoMQBoGNaWoCP1alUIODAAXoykZBbX7gMInAXJ4b6DiK7Ny9/xD7YLKeEvwiajx08QtA1EaxVWbGygJ1e4fee+S5+FoQgIf6KkBXGjWuM2n3AiJYzDCQISLFrOjHZyCuQkGIkD/2iH358idrmxyAfEh6g7NPbN3ygg2wGljY1seNQ082O7iPA3QOBaHwGyv2x82Vo/AjXBTpAj6l1/bRnyfhL2bbq7kVgU8G7D5l370mKPe//qBGq2g3WTkw7ugBs77kcn0A7kT646zevxfr/iJrYO+++E9nXWfrETp7SiR0pp0+eCsEC/y6cWNzWer/U11klFrWpi/1Sd7+6b3Qy7pdc44Qbq3hwX3D00HsJ2DsJIHveqvaj5Ye5TjUlP5/lUWvjz6Nnk7X41jf2ZWLf+8GfB2NNPTr1/W5dv1Euf/45xnG8PPsc8Ambqp54G0wZ5ZmsXQlHRZblk8t4q3q9qnlbshhj7LuPDeWPJDsk26bGkp0arZyRpI3s/l8mI1TNIkaP2BelE4u6mA7NMRxKD+kO8gZsS9kmW9OwrpORPVi6FyNC1pjsyt7HkRHFY8CVclqFmaiO23ZMeO2J4u52ez8GF5kcdBeXbbTEwOo0tjkodWVrF0OYffsZRRgoaPAzFZaKl13sG6zDpiMjpIXy170YrmEYfoPUmHQydAokszGeWammrP/ZM7ZEVrahrI7tDdz72XtAILcZoUARW0hRMeJuIsAD/bhyRWvZIIPALgMUvrvEF6vym+rpJ4hsDxGx6XLXVyDAsJ4AW0AlRJ1kcVFP8Z4JffF6OuSoOdinhaHQKcasLcV7Yf5J+/b6Iz6SUTmHg732abl741OCg5vUL8jAYHP19tjXhBHh/qwB186tdZYPrm4yWoUAaXWmlN4jUYvYwKl27D5gEm8Xwwmpb6FIPsSMsKfOXyhf/MJzoXX4OfWLDRvBMRp9sN4k3SjgPE0GdvT4UWqg0Oujd8qspLUg3uLEItrLGl7D4FcRc+RdYaNbnBjP5T210fiP/uiPyr/7t/+OzGAah3kI50zrK0ZcgeAPP/iwXIT4EVGpWTjv1UzsH/xX/5D7t8I6rsEOpQ4J0y4ZrbZm1NFnDQOG98sEMRCW/CahWq9bY53F+KararJDHkWKa825oi+5CvFb4cgIIPeRTGoDFAYlaqS+pk3NrI8z1gxgZSVLvKI+dh8n/+7775aPP/kUTUrYipydtfbRsrI7Wh4wVWIBJ7aMnpNlbIMmyUhtMIp31m6XfiZUHOgANt5cID17wNmgpeT0yfI4TmyaNRshe4i9p0qOotTBlk0nFrPfJLSYBNmK4A4X2dB5UeiSxaegeN1Er93ZsAWCc+U5WkeQ+CaB4ceoXXz8ySfoNFLDtZ7HwewnCHv88Sngd6jqwu/YDLU2F8HDewdmysETT5TJQ2cgO8EXYA9v25CtQa4sbh1E1ONvcss92pH9l5xYq+UPV8A5WECOzzaPsbGJUNu5fvM6El3Xy49/9KMgdhw9cpQy0Dn6S0/y7yPxdXBwKGtiEK/8iHPM2dyTm4eXqgKj+JpBT7Bja6hRW1FzF/b89cOeuF6P/JobrXrWxtc9ji0e13RirU3RDzuzRBC++uKX43kbmVirE/MB9ll8wk02DX0MOaNzj5+PjCOzqnRWwn8BRYVYsIhgOjPhRYkd9nvlsMdsmM5srFInCMenQrxsmCp7CWYjPyMrmZ+jbsKi92BUu6n/6MQ6pdbzXGYBUpgDkonF1whZfJbOLTFE6SmGSOLEFtAUXFy8CyRWuPE0yJKx2A+2bg0MooEHbIeMR1hxB2e2sdtLvUaHZl3M0SDpyAQndjX6VetBdNJEZpI1jawtyTaUDaYDxDmyGO0cfIc3DgOBdHvNmlOdWxgr3q8U9LjNmeUaXanArkDvJg59jbEU15xEjaitoz40PN3qFpL5ObfMxEsFdxuSjVBNP9qJKGdodD6B0R2gfiTkSggdqgodXKCCu7vqAHIdfWRZSmhJa5cdmHUHHu/zxGvwItYf6MfKXIAgxUgc+vLs7avIBX1Ogneb51lnJPow0baGj4yZi9uCTYg2Q7l4c7288gHMywf043SfLgfGTsXBmL31KbWVOYzFWDl9ZBhH316m6An60nPPlcceexxGJjPF3noPp+EgQKj09KwNUJ8Yh148QxZmhNmt7qVQK5Y2G6ebB6rOxNKIZDdYHs4aqtC01jULs1yzjuzfM+P0wL733vvln/3Tf1oufvBBzCuzHqGDk1pvQ7R1huzhShmtE9SR/+7f+/v8vSSRFRrSUUknE8uMSgjWGmlLbaC+Jq8jt3KD1JE4YEIqQVCp+cktauithq52QnuckRlXTVlseUDCpz8DBoolstDj2oiOJIu1SeBK5RKVXq4CJb7841dwCJfJxlDpaBvGiQ0TDNqYTF/YhpmYUPkKXyHIoJzRDgmrF1Zx59ZCaUeJfphzNT0+jgM7Wc6cOAGUxzpTkxUiViHH3rAOa7IYX3vDIhOrMmkjycgZWJ8I/CrtUydtRNkijG7S04UNney9DPtXdOMSQfrnV66gFHIvlHN20WjswtY8dm6k/NK3nmYyxGEys37OIxOUrzIKCTr++MFzZebY4zRF04bUCYklgmDdQUU3Nw8La12TeDJDy0R4j9sIo10be/dbzdYTxWndxwH0aVc4uzoxM9Lx8cm9TuzHODEo9jquh53YgRiGqVaqH42a6/4N88jvM0Py6muZqFRrajq8hBb3vrc9MPX+/fqI16lH08T59N1HYFA5v/h36x9lVPbSV/YJAP/pn/1xM3+Lm1+QFxI7/iQi9aeefBo8GFhRIE0iRrxYvhlprY2aV2wYojYysU3gl3V6SmzujRqBzq6CG6O+5pjxbTiG6gIG6yWfV73BmH2DE5Iq3keEFONHICQIJ6o2oSKF8ExE0kabFbMnakQ0PdowazOmCgJ3715nI85qfknDgdjo/jeiW13GGDs4c9PnUq+PPjKaoteoi21aAyP6EyPcZoPxkDAGOrEoaFbGcMdMzWZcR7/wdxs4xG2M2ZbMRi6lk7UYg9t+QOkqjRjvW3q0X3UIu9avWMqa1mpEuCRlnb4rNRPXoQLfpX/sOtR7s0ePrAmXFO4Y4Mhzhlo8mZ7MwV76aManR6lJTcDqQj+n0Q+WUVQbmVwb1y9cOwvteAUoRVWLw9PQiakhDsLG6gTW25IJGicvZcV2zJzITDTakjjWgCfatsikdlDVRvZneopp0KNCkUTu3LMdAoVV1vLa/bby6sXFcvn+YNnoOcuA0jNkjlO0UKyUhbuflrH+7fL4qUnqYcC+6A1OAyU+fv48kMh5ot+VcGLSimUkHjx0JKBtSRzpTKqJyQHLEExR02o9/A2bX0MVNcbfKBq7f4SDs8E9ZJSqNooIK1hfh17+i3/+f0YDtPU71yPEjfkb11MUs5Mb4veScY6dOld++e/+XdZQGviDCCYGidoj6DGzqbKqyKzCa1WfQQ6o6iItBqF1Dlkc73hTeyPfR9a14rER2zaMY/Pv8uw2GbMPW5V4hXiY6IYQQPUnceZznSWC3bl9t/z4Jz8pr6MW8cBhlm3UOcswJ41AEFX67Q3PuIo1CCuDkGyTeVN15lywd9g/3TiOSfbuEaaZnzp6pJzACEtOkpUo0UJVlICwK5hO1qnQfdTBqvsqVBtOoyp3CB+G4/R+VyWLQIt4U5u8l0XqebcheHwOU/EKTuwOTMV7EB8sgbSjxXh4urP84rfOl+eeOhuyYQ7SvXbrPtcyWYYnzzCf7Kly5PgF9uQIy2LvZn1fqqzLbysnlvdmv/PK9Q4CTXUr85ancU6D3nQUUV+3RFM5MTPScZy+ge51EDPhxB/XTow1lBxz8mSViQErDhL4Sa8XDvej7nt9+K7XP6n2Jt+mIn3TseQ1V6WgFkf2c53Yvv36qNfdn23td2KZmdXrlk71ISf2nT/6/dzw1Xq7kEY1t6Fv3rx5M6blPsbE0KGRA/HGArsPeq9MlSqrqPFS41tgPWV71qFay1TUqalaEYZCMw5OHnUnnNhmNZU5/K5SUE5lxnApY9OFF+9XcgpzoxNTccJR6TamaoAUiY2Xr8reGTQI48m+o84Ec2x+/h6O7AZF3FuRrc1ANT+II+uG+bQhTo5zsBvWuovabqs2S+J0lVrq7Oda0fHbxtkoRZqsGZUlYjewiR0USQN1+wGKyYNMlLaCR1ZH1iVxQtGrcaY49is9xJ90sF5efwqn5rUmi8pcTG+csIGyTos4s4UHMhhpESAzvQ+l1qZzHagwq8Vws1nFdbuBY3q53imc0fGTR2IYoxlYkG+UDsOZRbXFZmkc7H0yu9u37iDRdQt24GY5eYTsZhK9QViFkkAMPNSpc1CmG1SYeTWyxPsxeNMG084dBvT1bHHoYUVSCG+HTNNGBiIEtM79vcOMt9c/Wi4fXCM36zsDf/pYGRo9HALEmytzZRjo5syhA2XiABAn2erIYA/PMxQK3A4D7QE+vA2UukTk3IdDHiP6VNQ357BlrSj2Io5ZWDWnC+818Lntsw7lztPxpIiu0HAmI9ELF1Jiwn31cxvT+Z5Xy//7H/8DBI9/T6vG/bhP9WMiEzaIEH5V45Go/MjJs+WX/86vYPCAlDcWqO+Nl+HB8aiJmbUbZHn/ggUZlxbfRRBes10bBsHfpYXMOlr8TUb2rR81K3i/cYjML071zy685zW0rFltsKp1c9eHMHZ051a14Fhn6084MbIYNftefeP1MsfcvjVUL7ZwZJ3Umjt2UMxZIpDlDC4x0HQNW1AoDUSmbg8h53mAKODQKIxAaOBHyLCPwwIcIxsfGxkOdmpIhlXRSOjhcH3Zt5n/TjmvzLLrsTgG1fW8Lm1fGsQ8ZxLUnGJxF7aphJSrECPuzs2X+zCC14FIacNnT++UC2cPYCSfAB4fI4AENkeBfwuYdGSS8Swnn0YU4lls4gTPKbmqujeP8lU/K9utb/8e693qxFquOxxwMi/N/oUTHX5ZOzHZs49yYkeEEysn9oBMTOk7P+Ls7N8s1fdN5mLTcbU+NBL4aj33/jz3UO3k6t/Vj93v5B718q3BWF13ix1fZdP189eZ4UNO7A++87uN/ZwXmsUzvfet27fDgNr5fQZFD4cdppp9Nh1GvUsMWhplSA5hyGDGtatkQP+Pja8hJaXx4xFKPDHAJ5TZnfm1CclCYdcQ07EvjX+rHuJcJ5XY+4nue4DdpF908pzWlNpwEOvqtkV07I3JmkOe9KxF6bDUKFQlYw5HduPGVYr1dyJiG58Ygg11JIzXIp23wpo2GDuraJ0psutccwfOq4d+EabskV1x8KLgL4yYOHE4Y7KNrXbgExo7V3ZGIIYISSKb4xBJXmcQgsQYDiVYd5wiodBwYBHh6Fi83oQ8UsYmb6/EkRXqY/eh0TpZwPEpZmfzrIlqBNKcHVnjuim4KcQgE/MwdbDDxw4G5BJ1y1A3sK/PYaaUH+ibW1nZpCiPTNCDlYAvd4DrxsjCRnBEk4ioHkUF3HrVAVTDvaQ1rsPMT+jSxvNhWheWF+6WzWVUwpm0PTasEeeA2IwupAlz6y5N5u8zrPQdRFbvrVMHGzodU5qNrDeg/g8AWZ47Nl5OTDPPi5rlAcbK2NBq1HiASHxwUGhyJAglTpXucnBlJbslM0nH3FysukHzZzmxcAMRmfuGwgkqChyZUeoUClU5G826qUQWs604kOyx73znD8q/+be/EdCZZ0LHHj1ZEgvYD9K+dYwSVQ4dP1N++W//HdZfmv7Xk1MBAAAgAElEQVQCLMYxDPJUEEuy96upLZk3OuGamBnmCWj1N2oHVhF6OKKfAcvkGJ2HzVIY+QoKeqTNaomk69835l/53uN/Zu8GAWFC4hrSwCRT7R6ak++8/Xb50Ss/YUoEqhAyewlMB6j/zoyOly2CMNXk74OELDJaybplQL/YCqdpD8GePcoaTRIkz0zQ6A4ZYXzoAFk9ToxMrM39VB2KdGL6tFzvrNdk/TAyscrAZo0qW1a87Ky9Z+KpE3sQdPuFqCVdoaXoxh0zMc4VsmzbBGYqA02hyfr8l04zjPdMiC7P0Wt68w77q3uKLOwpSixPx/TzNksKBkXVeuU65kF2zzWo94+4AQnpVue9IoYEPhMXns9RE1Z8VCj7sMZOLp9Egku75lTn2om98867UOtbMjH+bUbmmVKOTsa3H/X15o559L7ZnxlVVxmPb82K9ta+0sFlFlpLzyUkuN+5PWo/7nVi+Vx+tH5tBHXc+6++uE/F/tt/8FsRkKX+V83JN4rfCG2/e8xdUivuFNI7x46fiHlKUsSDDRRMRJl1CKYGwwtsGU+j1mE05YZUjRCjdRineGn8TZudBaUkFCyf6BRXVEoMPW+YGmiOYukBHuwjwu/ROfIInZjsyGAcUZtwyq7K3rJ2Ys6UN8oNEFg+0Bivb1bhYbqpIyMK68LJTk6OBSwVZBOcWB91H2GhTWV1hBZwXt2DZIFkG7vtZiXpI4N+HKtrrwgQZDvNnTixxU2YWYWMrI1P3ptrMY4DG6PfRJUNSfLWNqJWEyeuusGxXetPo16f3Noe1y2JwPljwH7rZEwW1W3iFnK8p4ix0jv2tKnojQE2+jpy4jDXTIXL91WdB2nG9+YgiTB8cI1a4LpQJZGZ69yOgz2CSoafh6G6b9N3t/SAQaQzU9QL7kAlv8oonN7yGPPKurkHK0Kz9HaNkkENM+ettwuHT4StgdrGga2Qjb5/ea68c5leotVpNPSoHwweQY4I5w6EROWknDk6QQTeU6YZQDgCBDrkJy0AwYZUOosWgwOMWFHE10ZniQbuC4MnVcwlw0TSHVY+jUhksr7huD0uYsI1MR+OddJZpI5j1lc6Qh+yqaahPJROTAqzclsy6sy23nr7rfIbv/GvQilcdCLqHzoj/mc9MfQz4/o6CCDMxP42QQU7f/0+agmjZLYHw3C4edql8MclB4sjDLJ1r6ALBZTp9VfmRdjavRaPaYlw9luAgOEfnW01qfzVH/E80Y/k04axz9etDVPW7fJagz/m5cR11n9fOYjKid0HIXj/g/cjE7gBLKdQsxnCEBD6KbQ7h9g3q6GYcad8RhCw6mgia80so7XBUZqLD0LiGNeJofF3FKWJUWqd9japY9gGdOhl1ISizCzTcSUkWx3FuP8pqBvvK7xWLGo42xj5xGf0jWoLIDndgl15jTaJz6/x9Tb6iiiQ7FLHbMfejEFSOv/4Eej+B2HBHiUf1ZE5bmekzBw+Q1MxdTEyyJxOUAcitUPIvRevHlBntXYtCW/9s6aBrh8TRriyw3mParai8O19skad+xTw6xL2UQd2AxWSH/0Iij19YirXq2Kv8zp27Gg5ceJEPH4BYod/n9lrBcW2sIKaTqv1IvdutGbtK9/Qo5xM/fO6ntX6DK3Ob/8WbmZs8fYf6fTq169f9+tffTHXmB/EVf/Bd36n8qJV8ZsdUFPjzQjmIHjcYlS7Ef8Xvvg8sBC4NxvcOkk4LrMionfp4jvKGqkkIWRAdN4Gru68qHAo1XDNvOh0WkGsCAUIiqT25bO4Qd9X7t9ipDR7sHMNaFxd1MBkS6FujiFecVIxh0fjp9qERfYgvrp5g4iiA4WZZHZHRLKMFM0Gjipo8uG53YSICOPELCYHlVjVd+Cu3gFo3zixgvKEAqNRK9EAxCuQQbZj9HFiS2UEJzaEcvdQWe8YAVrMTGwKwsUEhroTwy2UGPT0qoaXO8E9Xm2KPHPxGrkJcAz82+GZ87DhVLB2I3rJOqHbt+6GknUwJoU1MMjHYCfZ8GidTFbfFhcrbV/48A7SVQ+Uu3JOEywRMyyJNwNAps88ycY/PFNo1cJJ3cUAMxkZ4V8d3RpQSxcXPo2Q8DKzy+7cuFwO0k8zPUlzK45e9XANu0DnMurln1xfiYbmOyuDZaX9SNnsPETiPUqdTKeywuuM8Ak0w3idMV57FFmrcfaT415c/0H6v/oPQE2nDtateoqhUIyzsefQ2pfrk/1cGfUZbSvdla0aYbRCZSKNtL/3HyncTD0Lko0KEH4GjbuK6vUXZmWq9w/iyJTf6gKiNej57d/+rfInf/In0ZtjldA6j8ZdQxzBiFkqQc0RGmJ/4Zf+JtE7MPnaAtntYJmCDh2tD+HEwns0jS/XV+sjZkahk3OXeyz3Uo73H/z6+4D6XCWN+v4H+ZSVPW+Yp7ASGUCFrU9/ms8RWUX1b3dm9YvaiTWguSobk+ByCQLYj37yMiSJ62T6EKpQiplGNefxM0fK5BDMX9bq6o275Z0PLpZZSEvbQI7bBI0yNodxYlM4sWnYdsEARaVjHCjRUUAx/cBgozK8NX09YPm6Dy6MgUdYZZKmE8uyhW0LKmtYDRdOBOLFHqzgZFfZ17P3Z+mzulmuXGdUzPWbZRa0prShDoTN6qPXcXyMpmeymJExssPpY5CbyKg7h8vUIR3FKTJsxKcdH+SdCqea96Hh7yP2MDyJnCxvRG7FqiWj6Qhi7f15ZJC1E6zaQKp74P5XL3GAc6ETW6R52zl4lntefvnHtDt8kNqJJ0+EM5Nuf4yvzgaMYa/YyGCcxp71tZpZbhOyy9f+68B/+bjmhquVPpp7pPn+8nEP7c7GHzf/JoOQOnNL9+T3SYLJ68p1/MbXvpp7tnZif/qn36l6AFqeILKZjH5ltjgyxEL38VPHkdd5Bsx6OIbT2ZNh5JMqFMs4H2AuIu4tMHBnWSFzHo7MpkmdiY7PzEw1fDOwbWpi7fRqxXTjkHpKHFRGlCxHJ7iqlagIcE4RNqEj7grjpOyRgxqRWOK5Q20CSqnwYijIuylkVqnxhwE3IwslEa4nlfm5HicwSxYBulIFREaWB6+DGk93LxkUc8w6oAczQ4KDwnMFJKITI2vrwFCDlc9vDJYlVApW2yaojzEfia0tkWMGiGyMA9HZZg0gZzNHJlltzAAUYzPlh07L/yaGn/8O2j4RrC0HkhyixsXPnDh8i0xpWcIH1+704kOQH06gOScktoYTm1twkvE8MISFXZw5jcUy/VZZiwf0+sjIOnpsorz0/DOIsQ6VrWXkg+bJtBRcxoArY9Ud985mc+4p2cUuBfoDOPZe9RuBBYVu11m/ZVoWrs5ulZ9+QMY7DwO0c5LpvhOwFMdwYBgzrrkHp3f+LPU3FFWGEDEeY8rvBK87DqTUi9Popw42QlTeZZM1MKKbV6ja6DkhxCo6DSahfUC2Zyjca3auM8u1i8Z5PhI6qRtiK91BRY6BJ3ViHvAemYUSZero3r4kx9CQpfeQSet/PsAA/+Zv/VZ59713AmIPuMSQS8dcDe90Pxw7db68+LVv8rxk4psPwkhLs88aXhqz6C+M01dF6/FdnVlIp286pXxYa+T7cMYVv41gKE50I0Ku/7bO0gJWi7OVNa26ObxZoGu+Vr0f62y36cQqlMY6RZyTJGG9x7p8dvkzgqV7IARMU6au9PT5Y7AOIUohR3aVvqwPPvoMQgVQPSypDWqmnQaOrL/MxIMY5UNMJjiII5sYRULMuWn2K6o8bz2RNYms2XtaEZribVc9BJGBsU5BQsqoJpyFjnKD+7MRDbdZF1tns6gDu4wD/uzzq+USCh6f4cTuzN6OTKyDM2JQorxVTw8z/fomy8TBYwzYPMnEDFo7UDM6jTzaMBB8n2zJcJjpyFo/4n7Hz6rEoAUOjlimenB9f1Mn4Wc7Mfe/AZU2TjgxndiNcGI//OGPy4cffhDN4mZfR4+iMMJYFp1Zn06MIDjgRF439TZj8RrOohbzTWX63KtNp1G/qypzjytvyYKrN9LqxH5e1rVnkapv0olVgVXjjFf3suUMNK6Ex//iL3wzvm04sR98/8+qCDax7vhlSDIkBuqbdhjipUufBMT1BNI7588/EQXrTYr80lsjyxLrtvkYfb4N5aCIRreoMdkkGkT1qrdsHcezymfUd4ii4XdF5NQezL8KCuR1Y76YY8j5e2GbuOGRyQjj+FgVMZzUuxoG3g1j+mwE76Z164r+JCU4pZ6ioTgcXDa3hoYh2Y6Ye9R+PLEREVsXQ1GCqdI6tB1Ye7IJG9AEh1BCx3004mZXoRTvjpX19nEcBZRqHLJK7NOQOgY7MW+oN+jErIu5rWONfS9x89KIpQHKtY8IpNmtGz/T4dq0qG6fw0Od+iyDbx5nZg9MF20CJyAWjKN24Prcnb1frt+ax5Ex1obfm922dwJxAttEfQ1nNTjYWZ5/4any5NnjpQ2MfQ3dw3U2vHBs6CCzDj1mwdQJetqAAjthlgGt9rA2vTh1jYiMr+XNDtagq7z9MXvkBlOjyUq3iFq3mAslFCOrU6bbKLOfHoONOIziyDAObApB32kmR0uXd/jmCN9rwNqcreYkORtVKbivcG2xMgYw0dYBjBrLxnqK80YgYF00gyD3ib1FChqbffm9kazTcA3IjMiNSH3MgM6M15RlGCNQKiacyhB9BCED9IYJ/7355tvlj777h+UjGmQVOzZoC7Np64jsMWpBM0dOlq9/4xd4PzJDaTDoh2xDEd4aW531G3i1RroNnD9vfLq0FoNYKxfUI9v3R8kNqK9GFqogqB5GqFGKjLTSF0x1hlotP9tU0uDWKEzz+nzuvT1qtdUJTCKZh6Aa98lqrNcY8X/2yQfl2qc03qJ8cYq658Y6GouMPnr/48+pQ8G8dQAF12RLwgHg2ynu/yH25EFqYjM4szF6/wwwvK8KL+vE3LtZR5ad6zDQSu1CfU2zrXBeKVS+ruRd6KYypYISiHXzLQk5MdyW+jFsSPvLlHu7icTeR59ewYndKLfnqJcjmNCGE7NcQurF/rGRfhRW7TicgEM4r/PlwvnHcRAHyRaZLI9jVRK41X3VAUoz+Kh/27Kubt46iKkKoQ0nFh5G27A3E/tZTkxH9gMUO1SW0Ymd1ImZiVFasEZmmUF2oqONwr5UwVRN6U9nVbuHOD0NG9QaQDV1HWvn3ISha5uVAWSFcOXxfOijAWM//Jt47fpvWh/X/Hedze4+rNjx6ms/jOgl1q6iM6r0Xflcntxodws659Xy6aVLUQP46le/Dnzi2BaxZg1LYtFCibswjzbXXbgFHBnUWmCrHUgeEj2iSToyI50KkRnORXJBNCdGrcgDl0ZXweENakG7ZBXBkvICY/65lHVp8bLDMnKwdrQJ2zAYS9KmY66NmyUzHdl89ofZEBkwYwxdlCSgMzXb42BjlB1oaJ0IwjBf1yn4k40Bfe2SdeyQRsVsKt+zIx12cWDrB8oCc5PWyMg2qI1tI7OjLNI4BnAGOKUPg9/J4TCCDFJHHYKFA/MHWbuJ4Kiuk0XC6e+tv6Tx9sONvEiviCNCDAJUIVjm/dwFLlxfbyuHjyAzQ8F5FrFVe2HsM9ug2L7CY42afV8jIwwBxDksk4kdPMQY9q8/TzQ8QAZGvYxIb5MNb/3S+swmBmiHYGR0kOee6qJ2hUPrZlwKkIvdcDqwJSS9bGz95OZOefvSUplbZUQMvUJODNhBUHkbByMtuwend+rwRDk6Se0RpygccwhleNXhh4CQRpCZsggdE67Ze0JvZuzrBhlSvVmIcDK5UlH3k5nZhcHrJbtU/FeHJQ9UKErSjhl5VwziFKIWft6gNjjH572YGmBx3Ag/6mAqQlSz1LxHEjgcQWND+yCQl0HdJfb+q6++Si3lelngeZaApoXUAv5mXyqA++UXXwKKOsB+WuH56NnDMAtbxkfliR92Yhm4aKhrzL9Rv6gytdafN8+/mVu1RdxP/H1dF8rZd+7lDEZbaxjBhKxgpehDqrKdkE9rMTz74qj8XfWA0NxUJ9XarXVKh9ICPV98/+3y0ds/QS2GetcU/YXQ6efM1j78lJFCCEQjBqxj7QI9OEDwcBAHdog1mkJYYZp/D5MBmxlLRoqeKWyAqIPybL68deuQRHMGnUGIGTMBh2Oj1mHyLtI8LelpDtRoib3skiup1h96oELESMnxePVAF6gtX6ah/lNYijdgL28QkJuVODZoR3KWbTcgKx29oyjDjJcnn3qufO2rL0BAGUP2jvCM2jq5etil1nu6J4sJEljT8Idr+jlOLO9tOrFW56CuqhqenhH7xMyuhBMldzj/znYo21NOnjwJGnMchOUYTN+DISHneKqYzyfZjfeW9cQUj/ajkZWHDWo6iryWdFY5ebw1W6qudJ+nqiHAxvsIO5aZcfXUze1b/cun2C8zVQd3uQaVY6xsoc/zkGLHG2+9EoayJl+G56sXMxOGCtZajSboSwhPHj52orzwlRcp7jPCwIytWoBddrMKGs4BU2l9YwNnRlPjdmgcEsE69p3fhw4bRsRhehtkSNtVP1nMo9IpVrDj8jyObtmKS30g7cGy8ZHNGJOAiYaAvbxiGzDDSUmgsP6BIasL1TrENZzYOuykDaJo+0K2gj2Zyvg5jhLdQo0j597fIfSGE8MAU5pp4+suTixU2diEGzRHP9jGgW1SE9smC8OBbdDsucOoF43pCJDSzAjRpnPQhFR9fjOxuqAaN7XeFLneMqvy5lU/DzZY5cEqAyeZY4X3sIwjW3CiLo7s3twKjotBoWRjMvrWyNJUvDAuUH9wjSDhHsV16wtmHzG7jfU+DTT8hS+cD6e0MCfjEDo0mZ4kGAce2s/VQ+Z19vgAI9vHcMyOJclaZ2SxPP8ig0c/u71d3vx4qVxf6IuMdI1mV9qwYxp1NruuQaPuK88+fhKnHjoHOFBVMA4T4U7ixMZgJQ6F6Ks1KZcggiPJQHxs2ZvEMujEZASazUQWgBG1x7Cbpu4D1NEGoeAP9FEXxfmEokscjsomuL58bkB40egKzxrFGhRoZEKln88wjjam+3dRysJQUbdzDIy6ksLq7737brmEUoUTyIXQbVNYQiDAbo0LTz0dwr9KaqnQMUPDs/BuvKeKdfbwKfaWJwJRD8LMYazZSlAbM7/uzcQyio5HGAz5vwgm88ym6HTTKzWYdLahRI3Sv9tbU6v71Sr7Fc9Zf9QQWb0nbXERmTGQ4miF5uq7b71VPnjntTJ2gJqw/X+Dlgw2yodkCpcu4fxh+nl+JWKNcr8PkYGNw2QcR9pLcocQo1e0zj1ajQBXEpITnWk3Yd8rKm5GldMWhmIa/SiQpPfbLPsOWd8sRLRFpqVLt3ftB2C8CqsFi9T74P7ANji9wizxI2zaTZjLSr+toeixYmM00eoGzfrbqJB09jolgSnUF54o3/rWS4EmDACH98KaZrc2W2aq+5Oxaa67LTk5qbu5jtGAXt2WmhFaZ2K51n8dJ4YyP6SOcGLITikV+PjjjzfqYUKKR+nt7QU6Nwiwvu2ZCcZpY1/srbs291bdw5bXXEs9NWG/vPiHUIEqIG9mU7Fzw4btd26tvq/VYeWaVYzPjPGrYL9CqTwn/O/rL+2rib3x9mtVvJdLGOKMzTWPi805OLDcGDD3QWiOLZcnn3i6PPHEUxHBJj00/jgiNLOp6N8hK9uG7GEWtk5kH/OmMOo71WyiB0ARS8BYO/wsxYQVp5VGjjPC+C4zvHJh9kEY7pDiAcbDbAVVv0cWmZOBgXykSPsmhM7WgdsM4sKRVc2sHoQVsIx1ISUaqTdxqjvU7IQ4O6VdBzssI3wbirckqOCaHEDZh5pEO7DiDptWxfLodtkZLIvbw2VhG7rr7hSf1H66iMCdZ8U69AE/HhpBmJeeoc6oC1ZwQkCK3tSs72XOlf8NCSjfREW5jt+EswsaSn4Ntp3Cx2RlwIlzizAVcWC3kcdZhnnoVOg+xpbISFQv7dARlDuIVu/DHgv9M8VQCRx0oI89dhZoZBryBlOhuQ/q4Qm7HuDAr0CJXoFKf3iyt3zp6Zly6iBsxC5GrODUQp3EzIYC/fxaf3ntwwWyMOoMu4xC3x1ER8+jLUlHZ2lrxGY5f/JwuXD6CHHBA/qnYEKesG8M54VzmMLQG2EOUBOL8S9mTwJWOC/rF46kt1UgoeR8D0uQdJaEQK2VYShGmfgsiWIcpziAcexwRA1XEfYjTkYm+g3Hxr9Vb7gDYekuVPF1ggEDJethHvxOmHHRPJ+uIXrVhjGY3psPYOT96Xf/GP3ED3FkMNqiXQRx5cHR8oUvvYDjgshCbbgTKPkgmaaGNFhs+5xYI0CpgsYs7qdjMlJuFTWuj2NcUmUA652TzqUqgMcV+5+UYwpKullZ9MdV0T3nOESs95z63HbBkEwTVad41fd7v/gaOgkN/zztGnPqkvL5KeK6b739ankwe5UAaL2cPjERWp93Ub3/nOB3YZ5gCyRFgsI4934C+HACJybsOmEvoFmYgXCUElIUPAI8ex6FhLE7ohB+HICOP4PGoWNbVK5xKsS169ej/3GVe+v9djr0GP16YRusgwulYiu62Gdm1wsEM5evfF7uR9a2W67QP3kHJu8qrOk1EIUdarsd3YzUYW8eJvD65te+zMDM0zhplHMI5rqsdRsw1ISJKujPe+gZr9tyqnvgramcWBjv2tnFOW+ufU6saDoAMzH7RUUNxpEBdMrzzZswK4FCdWKXcWLCiTKUJXUcQun+KAxFnbflA8smWcbIQDmzw1o1JFOcVidWMU0ygdH5aXuqa2wNZtI3JwyeWzPS9ZbN0nSEaczq99x0MOFf/KvYcpm11rW7RmZYqaLkmjBPDMQjdikPiGd64503KpgmXzsORzNzzANSXabU9htgyZ98eokX6ipf/NKXo5AovV183VqVDbuuV9addE5EVNRWQnHeDE1IkVrZJptOY7m8NBtkEGdSrQMbKPwblXo28Ro3YJlergV61YwoNpkOvMMkYxdDbDvnXPVSaB2hUZIRKxi0FRyZckUpc5UwiwMphQ01gL6uTszs0NfpUjNQI6O2HXtHdqKwaBeN1oNEkoMHlF4SQnTuGLJcGK2VHeRcdqC6FmjkOxNlg4itjVllNhMr+tvN+z7MUL1hnFgHGWmogTfvW7WBfB/5Y2sMVRUv90/+Ku5GpPI6OQkvESR4IxEA5j3eh/H1OdJUt27Ps7a4d7IR1SNWiFxt9u6BoDHDhj5I4XydSFnV6zUyLg3bydOncNLtzIW6QvQ6G9h5L1GqTqYPmngHkBgCIOXccWCfobUy2I5cUFuKO68KSTLY8spsV/nRuwt87UfBfJIIdiAUTIIhFsxVJgqg9fj804+VQzC+VDA5DHV5EIfQIzMRKGkGarWzzKS2W7uIyJtAI7Q3JQ6FjJC0ddsLCGhUIOAemgmYXVlDG0SWSjmqacgBZk1CTbWAbhhBs1r+l9O5hSvNtu2h22DelTJSOG0MZB01egwt7nu8ovDN/uijd+4AMKhZ2ms//kn59u/+Ho30d+KsqEDT0z9SnsOJHZ6ZDBhNuraZ2ABZg88bMl6tx7sFuomDGzc9jYl72zO3B2ZxD0VtiKuqgnXfUxqljLDTElRppIFcfOvz1BsqIcPaiNX0xXie2HDCRpUBjh1YbdoIiXM/Rg2KBwlvqw4/e3+5XGdKxKeXNaqzZEN30F/9FOHpeWbE0Vs1PVzm712F9HGVNV6kztVJ/ycoBfVr54VJrXfcyQHWycb8QFPIuHy5gEOr9+D7W2dfO0tLspMEnSnraYgXmMWvUj/ViV27eiN6TSXh2BYR2S03TUfXh1MbgjziWB8za2tmNxiYeQf0wQHAV4DhL9+5D1GJCRdlEmbtdMiuqU/qpO4vPXOu/I2vP0MGCTsXhY9u9qCBQrQBBGkiD3Sst7unsqOhClPdf51YKrgkEzXuRYttyC1SZeBVjcmgVRJND1Mcxsg8nXPnGJYbN27R4vDjmDZ+7uxZFOxPBJwoyiGkaIIRMnayEysHFve3svNZ0sj7mgF03vJWklkQ6SLLyoDOjwzF8+9qGxZ76JFOLB1PfjRJI3kafM3Wulx1RhpwqkfCv8/zmy9JJvbVfZnYT99+fa/zjMe1ripwW30D+PEqRkZI8QqSLBMMJXzhKy+UCQ6rDcsWjNLQZmRhPSSU5o2qQ8YmZ5EJVW0BNepIdoBerJmtruCoFmYpypIpsLk0gCpmrzlEkhvhXByp8ls4Mmtj60xnVp5Jhlovc37GYIIdGCL970I1w6nUQBE5xFOKtrUvIhIcpX1m6rltbWJoZOJRC4jJuNa8gLs2OQwdOCzOCJuXAwcJobOXxVcTkHUwSlvdpbm5cmIruzR2gp0XZpTF9GXeay/v9ZBNxGgZdvD+gwTgzeAe5UA9TFa1WSquVxJRvK2SVoK4on203pJ6dZHW24IQtGp769rDiX340afRAxZq7xxUWXr2lqXcF0JAGPXjx47jqFCdUEyYqE4a+RFEdFegRX/6yYfRdxI2kGs0ERpgxtf0aFd54vRoOT3TXoY6iQJx2d00fofhX0PLbb2/vPnZNj1hSDRtTODUDnBtkGqCeANZRr1L7vXh6ZHy7NNngVcHMPBjwEBAfsBJDrk8TFvAJI5sACfkQZcodIcG+1ngTTerGbbTlP24AxtzgWjU9xXQiAoYwMlOfh6gQVoHNukYe2dR2WcUU5VVc3BbZpjgITMLUfUlo788xMLN9iZK/pAotEUgFHXa2MPcGfe/ZBBaAUapedn/9L2/+PPIylIZBa1LZJYOoTZyELmpLnrnJLNMkmEMQ1wJg1wfwuo4p8ELjxEOrOYepjJMQonBVqzPdWiE1lAz+1FIsGkbKgNS1xeqZmDfI08RlZnIasI1Ng1CxYJNO5btHV5SjoFpRuepU6qjSwWJrDGu0YOEhNniSrnFdIi3PriCKPDnQLSgHfRd7SkT5jYAACAASURBVFA+mJnoho0KrI+C/dbq/bLuFG+ea8BJFGw0R9UoN3Xk8LHIglWmWEFwV3JGiGNjQB/g+CT3+C66CbJ6Q/QZwJrHO2HgyJHD6KKOhRNThunGdTRT+ZsFshWlmWTwHaB14whG3TEmU+iKDlcQpKr80ceGlqJZ4twywtP318oijOMtJi609c3AUGTa+bCN8LvlyXNHy9/+G18CmYC5yKQCz7prly0ctgxV45e0J/V9DgQpvwt4vSKk1VBizCesH8/ah0RcKJHYOpIyWknsIogkYPO9ml05+/EG78867QcffljOMD/sxMmT5QSOzFEsh1lXkSp5B5YhWhK/eteknU8IIP7dcGSNACYD5roBu+komuzB9CsNl9Z47j3/qNCG/FkqPu0N6ZqPzqwvg6aHa3RhIIET92VibwInxlNXwZZRaq3n50VHD03F2vJSNQYWTS9dYijb9TshOvkktHshl4SRzH68GW72nO1jzKy6dMgh6cwke0jBh/RQ6JR3dMoODdNmSZIO1sjQVtmID2i8XWUirHUzo3NxcUkaKt6vrULtXiXrQrdwC6p+G/Bh7wBFWCb+DrBpdXSmwvaFKSjstONNxIE1LrhA1oL+LaLldhZFJ5bRRwhaRUO0TqwP/TT12trITGAkxGTXNZqcrf0s7cyUxV3hxBHo5DTzBoTFZsZ5DrK5DwInjlJE7sSgt2kIMSYq9seWiUgjVSZ0ajHMrzKsXkawh3mgzdoxk6eKyGz53gp2ibWGtsiKP/roE7IvshrgGKE+2WJLQI2qW+QBs5akKngPI9fHQ75GSMII1vv48ccXgYSgz8cm1nDxekTRSBmWX/zKyXIO0Q2Ga1DfcxgnZAuMy/zyVvmMLOzHH5VyZXG4LJKNrqNYIulGQ+f07fZofN8tF86dKM/Si3YISauRIRQxqBd2Mx9sAqjtEFn8xPhUTJJ208wBV39+5XIwAI1sB4FGhePs67l75xb7g7EyFbvQg67MVRcEgRHel2PZR1W2l6DBzTND8+S6DvMU+83wHN0idGlfmZCMmZ5afSqUeGNkLu4oYK2zl0GrQ3OiebAQhWvbmCit00Qbkkbw1195FYPpmAtqLNDHDZ4meJ8O9lQxZgLCinXjxPkr2KWOfiX7aDYCPlFSqYq+I7PKrKoVuqmZX2FzQnezcnCVgYyCvQc/Mq8UnM424Nr01AXCzABSqisNRSrI5OmOM18Ro+KptQdhO8yus3XFdZKmfh+UZBbJqdsLW+W9j++UN96/HMNchQLbONc2ww92rpKBI8FGu0k7js22jS6e3xaOAWC9gzBqD07OhBqFJQOdmOxCyVoLEHDuofP5+dXLYZOmaMI/wn12CrSzsgZRqpkBTpxiL5lV3QRpWKju9SpBq1Oc79DM3EOAN05AEZ8gE/3sA9//Ivv+BvCjGZwOeX51p1y6x9wxGMedwyfLgfGT7CNsGtBoX892+cpz58s3kaQ6Sp9kD9MaFDLwoIYJD6ObWYv3O8oUIfOU6+46x+xAUSYTkFoYmscaWIWwse0Bcd/SxAeTmp/JrpXMYZBqUOrw3HBiOO3XXnsNaPtiDMGUVm82dlxI8dChgObNxAw6Hu3EvLRgNFT7oN5zrUlMcwflftG2O/BS297yscdRNX/uejT0LsPCVGhCFZhXS9f8gyAi5betyVR9FrzWl0ic/GjCiW+9muliHQpWxYOcoCrLywWu0+Fqq3MBqtzbKa78zDPPPhvsmG6ipPoCwomFOCssJtls/C8U1IUU+fSrtbJdMrFdalASADQgGg4FgFc5JKsrpPZo9kkAsZlaKMzIYosMbAtH5tTYVZh5qxsdODTlqNg8ZGJjo5PccOAJHKUMyTVqMTvU5HQoGphu2IadNmNDvDAuDQMQ7x8DjAPDNuLIZCtWUAwObRd4aZua1zrKHKtADUu7B1HrmMChHcCJ0cTJRgzkifrKMI7giDpwwGc2azt00XEzwRCK+oyQUEb5Zk7WmBQertllUf/hRqrcsSkRRicWBM64WjZRB71eG8C69OeQYR2lP2yajGadoYXXUUcQHtP4moUk06uUCeC2gxz4O3fuxtBJD4MZ2KeXP0U/jrEYlSxSNwatkz6/o6Bi33j+UDk6iqYcYzSGiG46+Vzjye4v7ZbXPl4rr18dLHc3cYY6cqj2mVE48VrRZgwYahwvfulpRqzQIGpvDRmto176h0fLJNdyGIbrGOSTLpys0ebdOzcZSPl5sNHs81F+Sod87cY17uNytHDo7HJIZzWug6zS+WKTQKb9OEcbvztx2J3ByOmInpq//N4Py7vvEq2eOlu+SMP+Fov7xhs/oc5wp3yBlpELFx6L+oGTmFU7CkdBViCDdo36isowQukyU3uAYAdxevYcvo96+OeXPyfSha1KQCVzdIbM073jXh5jjSUg5HTiZkTu6Q/TEMYsm2Uz984gsT6MWS9o1kbqQ22gEHFQJIh5cOt+tHR+VSYllJbPmEYzw5rKYGjYEqrxb2pnllJYBIU6ysqQJNzI39pOwP2PXkOCzPs4jFlGsdxa2C4fX1koH3xmFq2wAOc5kA4g7UJvIaNpDo7QF4jOWK8SZQQ5A6y1Tmx0iFYLYMEY7Ir9cORQiFSTdXvvNN43b92IdZhGY/EQ93oYsoYN6ToLocQJMivPjrD4ulm0kTifQpMLsHWFKVMsG3mzgJsHomfVjP8qDszXcoTS7PJ2uXhrqdxcwokNnShj06diKOwO7+Pw9IHyjS8/FaLVk6jV9NhLqr5kDbWZoRpgVU4sJhxEvb3uBc2mfElRDVflY4Ui63tTM1Qj8XUf5FfbmBQ8kGV5AAeuAMItnK+Z5+s4MQl3p06dCijRYcaWeGT+uj4SmWI0lBl5feurHZAvkU6s9SOl0OpriE2amy0vKN5ntmvkR92a1XyOzLYkajkuSWfaStiopQ3V1N1wvI8Eu9ij7sOKg9G4xtZ6XVxV+dpL+xQ73mg4sUwruyAHdIO9hvpFwAhpUBtvNA5JvGT0Z30M82gJp/PEk0+gSQjtvoIicsKxs7GIZiVzYPrRNcKeS6EXHjMjk/Ku80onFn1bFuvjZguHgWuv4dDIzryJ1kP8XEVcdAMK+ToQzioR8MpGd7m3AFOKxG4DaEdIK5QSJG+Q5XXRIzWIHmJ/9w69QcTNNN52KmUVRiDHmmQqLRyA8+Kx7Tg4tfG8odt83WUzbzHKfE2txDb6rcoU74h6mPJTHFWd0CY0X3L9MoYjPAZ13IZe+6wiGzUK42CFLeA5s0mzorDyCP++lsIL0d4IAqQx48RCpzK1JYVtdeDXb8yWjz78OIgFjssZptDdAflExt11aOAPqPGozrFpfYHnmqbucOjgEQzCLTJM+7d2g6gjLXldZROxeq6tD6M2SO3r/ImB8oULg2W45zbfM/eJ1zVb2MTA3VloK9+nFvbevdFyf+cIpA4kvLj4dvvRWMtu7m8nAcvU+Ej5xa9/GbyeInOsO584NiPhaSLFQ9ZCaJyPxlQgpLnZu+Xe7WvBIJWUI+vvOjU/65nuFyd9a5TDicWYGGorNEhP8lz9QIod7Nv7MNMUdp6YOUSD6iRB1nz5j//pd8pPf/ouKgzDaICeBXY5LjZANvUZDdaMfEc8eRjH9CTObAoHb+IdjLFo9ZBk4CRzJ2+zd1kf6ymegVmyw48//IgoHpmtO8LhcxAAICjwXiUxKaGk/FQ063K/Q3vTk6ONtYYShytPa9qNDGTiyetodJ+B8cf2Tda5Ux2hNpqq656vsFA6n/SYzcGDmellZphnvkZhJHZkhqDh1bn5xX2YTNldNuA6zFfp9JEp8fU+hI7bD3ZhqS6Xz2/h2O7bCkKwqV4imVcn41e6GL8yBRniuNOu2QOolAIfqrMI+Ym62CQUe9XZh3Fo3dR0NYpLnHGzZV/PVguDP3sKJWv0sZlcU6Fch81KXlLU27Eqa8wM9HxJ1XeNNmGk6qedRWbN3Mzd0UqSxe7eu4Nyx5Vg8/KLcn9tp3xMJnbjAdT0TVpFEDPuYQbfMMo75x87Wr78xJly8uAQ+ooQy2j4V6S8MZWgMvoBB4aNzHFGCZ1lgNIKj+XKZxCS8/3yOhMRya/1p0bejL+fc2v9Xyd2E3bidRzw62+8UT7FiZmJnSQLU7XnIOdBZQ9tYCr9ZB0ua3V7P5JQkputEUTX+6LhSHNvVkl/PF/d7xpbxGi5/uBBOq9eSgYmQgmlVrBk9Tr18/gnOkTtvnVu/x3AeyRS+bG3tBU/oSa2n9gBxT4jQrvUmU2lGG6DudJ4f/mMzbMV33jxzsC6C63VQvxZ9BVHqU1FH5aZhpkEs4O2Nud5pyhZh1iwhyFrZ6HeER32KjCkGkXOB3Nl7ClTBYRCvvCitG+MyTqR8SKZxqo1MTbdMlnYLE99Z4FCM3OM1nBibkpFh83w2oE1BsGzxw8Q2aPUrlK1tPIOBYV5oW5gwqBu+6Iacr5alNchtKNSvsvvdiBs6MA26R1ZbQOTbp9AK5GRCAj/bpOFbTmShfu4SQTZTp1pmOeeHqDpmfqSIyfMwOxXsabSxQHcZXOZjXnrzQp0c/glXzlb4WJsSsKPZmPZXxfmO7MwvPUHFy+VK59dAfYbjxEMKlD4Xnwnd6kfWfRVb82mT7fRzBRTc6cPUs/8LDaWhmAedfYVZZ2w2CRSwYnqI7AY6Vwrzzw2Wp44RTNw5y2gRCLqCOdZMdbg6p3d8mfv0NzMnDA6zqJOaLoHqT40LkFeqIltlXMnj5a/9YtfA8enoRgNzG5qhL2wSYfIvmYYrTI5fShUViQEmdlYy1iGrbpBBiTseRVFhQfUqaRQRxN2wGhmhPZwyVAFSqRGMDZNPxaZt/f+By+/Ut54+73y2IVnylde+loYrT/8w/8Ma+69YLbZV/SFLz5XfumXv4khZa2oiVz69EMgrPnySygBnMPBcZkxaiVbL1K7USmvNfuWyAw1TNbqVgkAPoOtO8d+vHxZbU6mFuPEhmjoto3jAMZV1XGv1fWJTLU6waFAvycAlhilhFLTHvivVnJHyFQF01HHk/WrPJb5vEn6yHA7Sx2VqayeMyDLyPqqqJcLiFyvOte1E8tsLQ2TEKJ9WFGfUR/RyevUqRWQlqW8SK/g/Ho75A5mjN1+wJ5apySAXBq9WmsIPretz+HIHoSs2YkZ9CTJyDuc2sfZ6NOROZ2c7Mj64QgZ+oGBkYDAtQ8at7pHSSDedZRwY89j5BChw8i9IKOzsVfnKgvZYEHVD/sEQzMTRMkl2JTdS4BoZi27VRLKZ2TS1pr7QG9uA41+vkjLCQ37s4tMfKDe53y4KUTDn3j8eHnuwuly7gjjgxjkKqITo5WqgD5vZpXBeN/iMw1/jHCq7vuehKCGjb0LQofhxCqWss8VwazTqsnyOROKKw8SrM4hWizF3nqfNTHHyrRmYpKcJmFl6shT/DfJLa5Vk4VYO4j6ujOwbip4pBPNt5SZevyr8T4y2Kodbv4OHVquURnAOkPdu5vr71o3foR1Ueu2jCATs0HUbPnjRArSIT6Uif30HfrEWMweUmwd2L6TtffbfU7M1wi6N7CC0FQvVuEo40B6iV6shFnr2mT44c7WLNYa2nqDOWW3kPCbCyGl2kOXheWYDaUzIzNbQwppk/rM5joRFoVb088tejmEeDaZt6Vm3dpmT7l6bxPDSqF5hayMP18CklTyRvKIdOeBrk0EZztRlYeoQTbWBfXfwSm4nlDq0PgH5u/MJw9HqPJ7QnjDRIY2MavQ4eC/Jai3S8xNWoVmj9IaR12Zq9Txs3WgE1bgMFDSKJu8n9cpMDHFwTU+1oO6UA3oJaLs5GbvkFFIz5YwssnBVNAoDQeRu5lXuLeUWNrYFHbE2OPEZucWy1soV9+/O8cATPTcTuvESN1xvGF0HGlDXeEDJhCbwRq9zUwfoTbQU96nCOxmHYGlZSS9pBPzlSRK8PNuYNsZZn195elpok5aDDpmywCKHQ4w2XWUCiLHl27slD8nE7u2fggnhjKDjEQMhNkt4Evp4Vq7OHxfef6p8vUXv4hBkS5N4zf9C0pMjVC/m6DIPk19o59mZWXHvOY1XtvxHTeIjq9AHlIuS568WYPG3IzZPSJEY3/gIPDhGLT6frLebsg9d2nH+L1vf7e8+d5FMs/jZKhPlaeeegbIeaN8/3vfp/73Uaznl194vvzqr/79cvgg1GzO+OsocrzPpOJvff2lcpb+OfqUo+3CupaRviLEBoe3MNI/evm16El8wqwNOv1V6M33IR19dukz6i83qNlQd8FQ68Qk0DgBwv48jVEqT+Q9jiJ/wDxNAxfU6haJoox+M6qvYcdkI2bAVYfGFT8lzWjlxGrkKOtdfMRrp2mtA/KIS+o/jn9XLMeK4h3GqyYVKULA+ZNc5d6KIa449CUynSXg1PvUqG8ytuQGSjFLZKZzTE1eWrhX2hE9cHTPENnpUaBWHVmnY1kIWh3IOoCtGKPdYsQRLAQiQziyYKrigMwkVOnw7ESGGobUs5BsYxnI1v8GyFCEF2NkEOr5keHg7DIjyGkI/jCRCRu01yAnLSPddpcp9tei1j1A1n6bv70yR02Oc/6AJv55an6ypicpED95/nR56rFT5ewRmrMZXQTHJFCBCEpigfcGDCFu0Fjo+h7X9Z7aIdRU+vz7zHAqAx9vVTFwoWw+eb+2JvSTiQp/qjhyh89XXnklamOnTjJHjFrYWZCGILBMTcS9jUxMa6tYQG1/K+eQxI6qblpBiDVMWGeB4Y5j6eu6WYtnaXke16EPLkK0XDXW4+HH5k9anVhYvNjfBizLBEhqxtYf6Twru1jBGF/9ylfSTvLLeKY3336FF7bnyibVR3y0vF6Nw+ejmilyShktRHo/Mo6o5wxzlIDUhBB3GUthkddsS6iRvMeYik1p4d1DayrNc0XU4VBGWYxuUuHD22RiOkGIGfaYqWAPxGRdbBs4cRtjv0VN6jYq09fvISUzv10WgPRW2KzLbNK1VUghqE4QM5dJ6PIzwz2ME6GugRSU8kkqsJtxeZgi8o4Db/0p6x87pMO7SEltQqFfaxsPkd8l6fXbNBWrxO82jmJiDJNnYu1m1I4O0m/WTw2uLM2hSei6eFNSAR02dukE1+4h+vRrm6wsNteGslam/PaWIGMUxBSJJvyNmPg6rMxVDu0qm/wOg/3ee/cDZjatlQsMkTx5/CQOyk0vPZnggchtGbjkQ6Au6cjWGxxrrsTSu+++HxnPMGQI5atWOCBbvK41O/++A6d7lBEr3/wCo13GGM3eNsuUtByls6VS/e5Q+emny+WVT2AS7h4qD/h+U0IHRlkHRgxdunneMZz1L3zzxfLE2WNR+7SBXEinh7rEEKwyMygPm9C1MI8R2DLGcR4SxzXIHTamq2JPKBzGwPqUDa39Zl9AkE791bD1k8kdhOU4QK+Ys59+/zt/Wt6Dsdk3PEZtjKGfQJa/8it/J1o3PvrkIw7/FSC+4fICjmyKfWoz+Ctv0sD8+WVgxqM4tilgIkaFEBRMAQXqpMTpT5w6g+zUjfJ7v/fHMcLnySceL8/BurT2swCMaPvCrRuf48TIKiD1iAT0Exhaq1RlInQTOUtRwK9TqOq4NaLjDNsbjq5GSOqm54T3q9/Hfq0Od+Ri1Yn0PFV2oh7zEr+pI+iWuT/xfM1ftRiXdJy1sQlx5dAzBe3AcdmHFXUxG+RZvxWIVSRfZC7UZK8DCd9bLHMEWMvssx3k5zq49wOgGkfo2Th7bAoojqAmWmmYwMfGHZf2DqxoFG+fX0TzCjVzj3uUBFNsN7TQGOej8DeBjq/vtAZhZRmg/WC47o9FSw32FcomZb/bvhHTEHg/BkoylVepHT+gLHETSv3tu/MBQ3dA1rnCjLRrszxvx2ggDjbHm71PTIyVxx8Drjs6U47xHiZoF+lnkKskqNoONm1iRc2oY4xIHur13G9fm05N5+E5D4kwHpZBiDZOuM3aEe3XBG29BEYSleyHuwtp5VWc2E0YvToxRX9lKcpgtP9Sh2+js1ZNia4mpJz2O5nSeU3ZF5n7a7+LqRP6CGpqKLG6vvod9XFdJkIPO6imE2q+++YrZG7VhB8k4zmNWgZyvab7z8uLL+wjdrz17pscMseo76v67V9v32g1vqIuxNUPsRnVIqwRmsZ6DOx7kohL4oQSPCnPmcW+xDwdu6KRDhpAEA8yleGwaIRhDm5sQMldv8n396Ku5YDNTXUDZSpi0Kw/KSC8i5L87IMuuu53yo35rTLHaVrBIapcsYZayBbOsA0n2A8ldgLl9EkwvkHkpP4/3t7zOc/0SvO7kTNIMIGZYGYzdLOj2OogtUbSjGZqwrrWs66t8ie7/Ce5ylu1Za/XnrJrdkfSSDPKLY3UCq3uZjPnDAJEIpFBZPj3O/fzvO8LsDUztR+MLjRJ4A3Pez/3fa4TrnOdZiKDBmWhMNDEASaNAmQyzZjrVUiYjbzECIaFButf9GestPHa1MUAsCVJFpF2zVEkLWHUk2BhcSh7QcSVZzRdjj1JK3P0xvCxlbQKkBYmiSIaiY5aYQm2AWYreOPR/hZDN2WqseHsuYtNnJURZlCGmCUyWWCdhiHTXLt2k2tvYgrta8yu2haMQKdf20IwQ878McKmNvSqaOAGtmagobiD2kQ/vTQ2cKouEow8DvoS67ECk7MRo3xkZ1t6+xRSQJ0Uk+vGrfjxIXlsU2caW+xIv748mm6NNFGy3x2gbkzrPW60ZUGVd2qRh/ftSt/44F1UyolY8WYXjUj5fSvX0Ekdy7lhm1CwlyLvvbKAb0Onzc0hwURk51DMBYyk5Ig7d24H+L7y8svUrbaHEbNRdX/fQcgZb7DXWoP6/9ml65FOXCTFa7HeQvi/+au/pC4HjRtMnJubjMjpHgKwrVzDEp/r+r1HaECSquZmNmJs1YY80bc7vffW2fTRz3+R7sAAff31t6l9Laef/vx3RBlEFnjEp4/tTidP7IGeTWqHfrupZ8NpPzUTQUwWray4XaR2BLFMc8/AU2FaBRCV5qrwzsOglA5iDRnkBfuXHae8ATOjzUShz41kW4Bd8ZpBKsnOVgU/a57nhZX0+tJw5DRRjsxCCs4pAtyTUj1DR3KWcziD1zxH5E2CJPrGZnCsZknLjZMtGCXSmRwZjLFKslW3QVU/c/wgUlMQgXDybPFw4ooTnVWvl7jQQrTRwp4wPd5GuNPCeYrBpSFoQC2L9zQKfI4zqySdvzMSc2K7v1NBZMGZhyxCO4a12bPGc6XB60ioezlHdkZ25ZNhZp3NLKCp2EHzPnPw0IcdGCXr0L499Wzrpa9sMxEMAgLO8WJIZi+R5C5qptsgbXXQ/2jmpvqV3Yh8H9Z/ZTNeGurqc8rg0nvl2mrjssB0HlfjX6xH5rFXSzHlQcr/BNmVYWrFo4CXg0mHqXMHK1FiRwFi28kACA+Ctra3TCVWmt79aXQw54gx78mN8FUDO8XGifJXRGZV4o8RbzvXVpuqrF0Bf25kLW684MDVPLCEO6/Z1GKOTvNe9isDbl360ptv5X+Xkdg1lAe8iPVfVWQsf+5FOCDTF+/lYFZPQ8Zew11z0nrTa4DXvoO7YhxF0OrySlXSGY7PkI4c3CnSic70igS3AKJILwKqS/SWrC4NRirS1IxU6VB1x9A6+VkhYdXD65u2E3V1pscjRGLjSCwBYrMcKmVlFqTy04tWxxiQxuUp+rcY7EjGtAvEaSXXLWVcbUOpsjEROoDMIIjrIo8OHQTA6qL+JZkDg0f6cImRI1EjM82iweGjqbLfKCGCg7Kd9EgzRntpbCjVA2BOpG4uVEGWOUAO51vEs2zCkHcQiXTi5ZlWlN2Yo46cvvJLKSrFSq3xPWXjTvOZFTR9io7a9Wu3+FyN9GABYtSY6kPtH4IGxvPBvXtBHZZ2vgd1ez1UjZAHQTbpQ2pN9RzO3h1MuQbAGqjVjUM3fk7k2Mran9rXmV7a10KfG8rZ9VOhK6ka/Xxjd3qISv1vrjxNgzC4EJQKDcnFIAKwBpIvaJVw/tvrNDh/+Y2zyEHRqMyecWaTY1U28bm7iJLM7zdT/DW6n6SvzWK1aR41/JqdO8WtuH0bmTMiIVOPNnArEPzGG29ErcM6gCOCvvT228x/Og0IUoshGqgno3AfOZ4H/cPsISJCoj6nLB87sg8AVOU/pTu85g9/+rPU0EZEx8Tpu0+QoYLFNs8ebWctnGHXt6sn/cXX3yaSnkkf/eIjrm8aandvunodrb0BpuyyR44d2pb+7E/e4SjM0Df2IxRmRtJhtPV29ZAqxqFoAlgtsMeYINOGHgP3TEETK5lsZUSUZadyijGfKp2k7Ktu/Irnlj/+AhALsxnbqHy9bABqMyhVo5NBTCPhuSy/cqMw5zQALPcsmcYTwOKbessM92UWh3LBmqGtCU5gJeW9whmchGTzDMbpBASK0QCzSWTM9qQ3Xj0F6NSFUoxtNUZRXQBJOzXEmCsHiKn7187gzBZnwDmahW/ryLM28pP5sTl9QRKH1xVTLMgXsH/GuU8qWMtalMjTKgkEMLS2HQ4Dn2EJJ2uGPalQ9gwkoEa4AMPPnqbPSSmPT0On5z7vxTnavacPZws6PgvSRi13C5Ji2yErbWUKuXqb3oCKQ1I4CHF/C8CKqKXqNRRrX7lp8aiKCLgnyEjMiD0eab+YNfM87d1ozM9jvekpdngYxQ4jsfOAmD2UKnX0AWSHYSkqx7UdcWVfSKk/722pAFOJs2q2VAaxvFfKr/W1s/y7nFLMpr/kLvi4PMRWoetKwL/udcSGUVol9uzZG+v1IlkjP7wWdWZn89SO/NgylZkf8QKIqR22UYBx/cupXiCAjafvfe/vkSs6nt4ECTfSKg1N59nMk1Dvn46PpvbuJtTuj0cdJp8LabvZG/Q25SKmTD21gYxSChV960erjNSeG4TE8SD+LrhZd/JTOrtsjkFvighLpmho2QEwQ2WilAAAIABJREFU9BCJ2XHP5FaKYvOMBll0nhaHKmj99qMRja1RI7NHrBlPu5NDFPUx0onxTU9T6KuxYIqARoy2DKXe1CEMxAWSao6hV2FdSmwe90Ku2SjMVBo3ZxvDHbcAYi2AZzObpwkP1KrZDGsiw9IIckGvVrksGFmb6FlpIcqgGEmg46EoBIztSdM741tK80xMpIWVGWrsernjdOnfhgTxnFz9aUAMJhIQuwhLdAhhUMVCZXJJtW3jgA7htQ3DpJONJUAu4Dab0t2Gt7kdgNiEZyzgj40QnQD2J3ob055NpHrqJgEU1p/TtNIIoFMXvD64mD67RdpvmVQcrQbPAXrbuevsuaOO2RhaiZ3p3XNn03GGdKpYMs91KfFjO8FW0pr2TpkaaSaNbRpxOAav4jF62CzeOyUAJ+TqtetReG92WCb9XaYGTZk4W2mQ9J2yVK+//gZ9MYco0j9Ll67eYj+1pF00z3ZDeBlGRmjrlu2oODxKZ04dTm+fe4XXu4502hVKsbAku3cwfboh3WLf3B0YS3V4k5shGDxnf23raklvnj7EgEd6AXHOrl69wp40nbbGej4j2mTA54Ht6b/7qw/4PE3p+9/+L+nh3evRCLt/h+oTOEhcyzZqLUaDkofy7l8fXYUR1Osu7EcYkwiwcoH/D2VIcm2sIHEU0V1JHAmPVgKHABTglHmIYV4LI1I1vqXxKgr5YVizSQkJOi8o+psy6cqaUqT1UcSwN0undVqFDJxMo+YVxywFMYnY3DoudU7bZIxUnww+wNlbwAidxQE4GMSYOZwX64WOxfE+dwI+1rEiGhPEAKCQItPR43UDNEPnM9PMn5Bx0FBv5Txpk3SGPEsHDx6CyLSDbAProFC488lwEG0TkTBlC48p90nqYHNkOO48uk/D9lVMEWeTXtOdu/fD9HsJJwiquhqtqHZ0o9jSQ/Zgkw31nGEZvhtBLFv5ig2Pv1TrOi+CRAYLa4/5cVkuzPuXSUzaI8+IQCAJSq1Qa2KC2Bgg9jnsRKXT7A0zGjOtqKqHY4AyOzODWAwNLnOHcRnlhvO9tK0ZLCpfLzhPBfgEiOW5j16vxBkZxn/oy30oo/z7//A9gLYvfRndw3inMqSLJ2ZwqoIYtht75PP+VSCmV1r9+uIIzJ6w737329F78MHX/iiKhC+gKQsRs67whIbxkAeGH6RXXzvLWID9Oe0WyY/iEHm4dNji7Bba5HotEj2M3FZoTJ57DCO/n39C1ZV+GioW9j2w+QAEUwcx2bmFESik+sZIKQ49W0ojE3x4eseWSVku2KhqZBcjYqSqW1ejNkOM1UrNjrQ2Rtp6GIQGKbkYT4FjgUNremTetKc/IyrzT5u5nXvWwsGIHi8AqZGb2QYO601uJcXUQSqxBQPWovwUh70eT3OIUeizGMZl2wo4UB3UWroBjw7SgIYG9WW6JLQeeR/ocXqN0d9vOpHel+d4uC7PnJqJ1MTuIv117849ZJ1IccA6XIb4MgU7bgXDYgOoo010ryyw34VBNwUTMViOAgWfZRlvWRkvyRWHThyl54eemfs3Ui8MzrdPboddCQ16dRpDiNakh6GO3hqGfl4bWExXHqDagVLJHDPDoC8QiXlnCINY31aisFNH9jOn7AzrwbpxvzRWs6xDE1Gf16UGnEVqh3RKibdPzbYLpcWy2ot7IsrmAbpGQcN4zdv4nO6lEUBPBZVGUk3bAYkdW2Ansoaff36VyK2fw3IwvQq4zUhCoGdJ+vmXIZj0IoF04eJvAO7NjKF5i73Tle4/mUy/unAnfXqT/dbG+A2AVU9/G03QvTLpSD21oObSRYRWx347CH25gXWcZpxNHSSkY0cPsf5b0s9//ON08+qn6UBvG49BP5HUUAPrvJVr8zNnuavc+PlC2qU4dsE+DENTQ1n+A9Yh7E5EwNX05Po0Vlbgcw8UmMQ/cs9S+f7ZAFcNWu2Z9lyWBjhPeM4G1j0fMm6kfGykNQ08Q3pPAFPmKUAsaO2FYWZPOMliFqbi0JNHaYTvA2h6vk5a2HThHPdcDUptqL1cAn4rhjomlsNelHQVgGpUAUNX50ba/RSG/OH9h6HJKAhaF1O2zExHPQ7KXuqku3ASBVzPtO0YrQCjRYyo8fFZpp2QDBgMAAaD2Kwn7Kt6ySCkNRWmPnTkGDXOQ2QOaA3guz3Sno7o6cyM00oarkzTFsa4wIIApej9KtoVNoBbCWD5Flej5FjvQirNSMwI09p2THrAXghiIwzGHeXaLzB1fIQoxwjMSExyh4zYbURifk5JMBpbI6VaElFJrS9TdPkSqvuuksKrRJVV58uPY/pT691m+peMyhdlC8qt6+d8AvnkRz/5EbVF5u6hfZiBLDfcVz9/9V/a/Gl0XQXLMutXOmDn3tpQE/vnQMyNNMGYju9+9zsYgN70DSbXGk292NxWvQ7TfkYCF9Bk3ETu+Bxq93pXTnP2EIV3WC5MPoKRUopyJusSPTDS8hcHyF8LYhNBVFiDPABXKQrmszRBzxBuenMbGF63Wk/zMTJI41P1aWiM1BTR2JxSQGx6KbVR0FX13HDdyc3crEaIFEpOhWIHFxDtpoCV3oupSEeNcB4zkPC4SEdw/dKUWwRfI0YOiEy2HlINNva2AlBNEZnBajPZqfdKjWcI0sAUKQAzhptJH26habMN76WRw1Cv6C0Hp1mlbSWWPBiOxXCdXamCFr1s2pX1sQ/mCR5oP+m0B7dhxj2dzM2SAGQX17AbVQOL2XPUk2QtjSDsawpYVXUPh8YmQJEWhWUYnltoNO3p3U4EDQAi/bWnuz69crCboZ4o+NMNV08tURAjyQKVuiNde7ycHjxtTNNMtH5ezxgahoOuaAxxFFRiaeV93jhzLL2FzlyHTb944ta55jlMDlOVIizgeGSnIQKodSmF20OqJucAE3etfVgbOc6G30Pv4RSe9xXSp5NEodLcF5T7QRdS2Skb7HcQ3b2EcswIkdfFCxcj+t9Fn5jpSgH77CtnkSSjcP/oNsaoIb3zZaI3VL6beI9B2Gjf+fDj9PFVCBxtpnbbSdvSqIzR2spgzHlShDOszdauduZk7SBd2JPOvnQQVh0K/vfup8eM8+jZ3JNu3riW7t86D4C1w2DDgLDXrG1WQcx7ZG0i6+yVYFKNwkowyqBSBZiac77hr7VzxiK9uPGh1jzCrpZglZ2DXJvOqZ/MdMw2yL1fIZHEuQwCfo4MCmMsc1cv2fSWbS9GRRK7zMJ4D3VEV4nACivFv0n5AWSy/J5SJx6icd2ehSNESn0Mb/R1Z536zM8Ery4iHu+fn6XZ82SPJmfKs7jAeY4+VJ4zDZFsgDEqNjhrDF3XoNU7ngcnSTKTslRSzJ3obCTnuZBtKoCZtjaCuUCE/QQQW8AuLHl/ANJ2znMz08234zSdPPEKER0qIZthwZI1kRVrjUygzCWS0ikoQ+hqRFGSIHREsyuRAblitst94M/iHvg/X9NoLAOthCuzFPYpWhNzcofpxFFIKSPYgfPnP48SwVH6w/qIwmI6BCBmOlEAMOXrzTAFXwGxiuOyEVW/yHmKSKNIFZZAmwMWAdqMimORXgx/1m9GI8EBpkD88Ef/GOfaiCwGF1d6zMo1KJ/HPcbxN30dy1NEkQa671BCiP1b1sQyiG28hHyg1Cv80Y9+EI2IX/+jb6wDsFjvmi83eo5SMUh4rBcufMboiofpZQyIQzTbOxhRoedYK8VdPD+DWEZcAaVuxfEB/Xw/ZMM+yyuILl/dGsk5bubM3DO8qNFIadRLgad3a43v50sdaZKu+2czS2mYiGwa2i82O9hKprLykE+ZS4CY1N2gUYe/H6xAi7gx8VnvjU8j6DkKJETnBTwPs54eKTOBcBPpjy1s+C48QOtixk7RO2JPkEDp3wHQIdJZz/H6thOB7dhJBGZjsjlkQLMZz64Zxl2DtSkOSAPRhU3Rgll45jEEMFPxdUo0FNYeR4dH05PHGoVhAGg8KL8q0EuxnyayUTR5yuhPCSBer8nxJGya5xBEnhNmThGhCCINpm2IOjqINLrp8u1tX057N8EybbC2BdGDps41Do6jKQYn6tK1/qU0NNdNr1wPE5y7Ib2g1xgePmlbWF+KH58+0ZfeIxLrAu1XqcfNkLrxeHRj7BXntZ6oHp7p3nqjXBZYOv3Vy1dp4EbLis/cQZ79zOlXUSA4Fimizy9cRu4KEJO0I7y7TlyXBfvdSFcdP9oHiYTok/vTQ9pFQ2ij8wQG8tTJlyMavHrtPIMr3yAFeZp0EJEo13GH2tlvL99JD6CGP53D62VK1HKdyvO0Q7BPjKz37ULBHiM3DwuxA/3IL73+EnOldqarl65Qf3xM9LAVRmV/Gh+5no7v7wDEkAATxNgBW7f2YkyNxHDgdNKi6bSAG/Z9RVG+OFBlHSuDzB+uH5S/L/8M0KtmiCpnMY5k8VrBkvPvRoPFNXgequ9TjG8p006V9y8iMSMYo3l1DZ0LqIi3ZAqyAzpNEq8im2ItTXJUpJykwjvPDwYz2qgDyHU9Gx2PSMtISSk0a1s6bo5j2YSUVIuNyawVf8S3IGZ2ZIEIz55BU1hr2Jhp68QRyTklwxYO5t7ZEA3YWOt1nU3hu/8EyaZQkLDbWnX5hqip/vK3vw12XyircIhMPW6i5qUgwGYcmZOnXon0tGONWrFhkVoEbJ2SwRuE7cz3Mxv4INTUYkPUxQpeQLjsVSALAk/hQJQmOD83k8tK1SP1ahUtCMAAhK2Jj44+DYbihfMXQlfxIJGYKvaSO1Qw0WYrsKBWqq8dgtZlrrp424gaKna8yoqtmvWyBlaNwmKv6OCHLi2kK8Yg1YdtWY8Hxa5b90O5F4MD/emnP/tJOnbsRHr9tdfzXqzZ57F+xbPMHpn2jV1rIFHgywdf+epGEAMoymdVipAqMzekH/7wHwGiR+l//p/+l3ij3FGdv74QxFyceI060l230vnPP41C5JtvfomenVORhhQ4Qm+ghq8vjXxFuiqLE4lHVMBLEEMXJPdwEQnUoZKuyO7MLJI003hPCvrGtXewkNti/s9z6ljT83U0PyOHg7r2JNV+U5lOkw1PSNJGIHuZIin7M3xvwAKjb63FiDIP/OT50t9DzFgCBxFPq2oDMHI4TN1OjZUOysEO3cBIglmUzbTWqG2R/lDNbhObsI2amZ381hMkK1h36MJr3EoKsAvmU6MRmXRYNobfps+k8RtR2rpmc7ijKmZg6slSmqA2MMg9esaBnETxYpwCtdcegGraU7JIFB/LmobeWWaT2hAtk6sOQOiAEr+DadQHtmJculZSFwDW7Mh26NB1pmlIJz6B1HH1wVIaXaRPrhHj0wCpA/JC7k0yMiVyQ7JqP+m1r7z9GqDCTCZAbFaar02pMNC8FNNRCzoK3IgVpMIaABw1Ei9euIDzcynSxD0YjZchrRw8dAwWInO8ALcGUn3PWYcpp3ED/DCSIlLYA3nizEtH0ptnTzGnCmke9pxOydATUi5PJwD53H9m8/w3v/U+TtUhnBeJICj78/tRG3SJHh4OjachHlvfSo6fe2DfmpPF9zGG4xASWeP05Qw/ukN0RbMr+0hyAUkwHCpmaV34nDB5MJ09TBpKzS5ZZjgfW6jJbaXQ7uPLg54L/oXOXihkWBPOhzDXyLJFCKNTGoeK4cnnzyXPnrXyRtHdWDmb4VAW6b/8OiJB/jMz0DLpo3aQpo8zog+DrFGJy8mvGc6fxKuiTSDk0yJVRfMzqUD3sUCySDRW1s48CzpyocUZdd0ZFGKeEr0qHj4Q0ZuRlxMWZnHK1AU889IxmIu9xVpZr86ZEg2xe8KoJPrH+G53wCW/9xqeQ86YK0ge7URQkjAkgcTEBfVYuT4/jiCmxqr9NJ6xQSKwD3/5EbJmw9EW1I0TRNksmq/NPO0kY7Jv30EmLeyNlGK96Uil+IIIZ51tI229gDKX2HvAm9bOdCtuasW+l1GwZyIMdax5TkG6xgKFB8aBrjqvsjebiACfkVpXO1H1nYucF8+y6URFf5WeMhJTVi6AxpKG9dHK0NPi/lccFS+0KpBdbqJKX5iwG9JYWWEmhMgda8Nr+/dNpF1LwejKBsybLn+m4iuU+yVOQdy5dPFC+gHB0b/76/8hpk+U7xWkk1iLvPedbejg2UpNl1/4nt/8+jfyUlYiMQrn1dMVv4oHeOFDjCn4IW92DEWI9959Py68Qq2sicTKi62kHni+6gWXSCkaqu/Gk3mb8HEHYp8+TRALpWI9F6OhADYrm0QwoaTh2JXHeOsPMPgw/HzMKgZrDZFhSBb2TExNoQhA+staVz0F9HrqNav0dywggTS3BJAt4LEwUHMUI79A2kwmoyAWh9SufyWl4nB61UU9jkuIicJFDtooTdZkkBZ4mtGOI1r04pUmajDXzvNt7M3d+4JFlkaSUh+sqELnr7kOhpVkE4y6UZlK6KZJs3GpQ5x0SzrIYLvNFKNt9nR4X9QMMSyCmCNu6lU34R54fbYzzGIYnrKh+x/cT/2k4ka4X7IQPVz2v9laEyogAp9K1lxrpvLSb0aKwnEOToKeizluK6kXcdsTe3vSfoCssx5GJyBWL4jhnc4rAzzTmi7fQ/D1ORFYE/WwRhibyJR5Huo1Vja0870Hpfcvv3YmHSQicYT9FBGzwsXhvcZBwGNnQ1tYv3PnURiGo0eOhh6f6cApwEFWWC/AbkQmi2xw5Cmj4jcjuMzuIAXZhlfsB1RVP2Y9fZlZT0RY0vsXed3PP/409T8cZHxKDxFZrqu+8vJL6U++9VW8VWqROB1SxKc4JIsU85vocZlnXQaI3gTHdgB9ih6/AYgDEmF6YFSuAP4TeMCmpDsB/bMvw7Ijer5281H6xU9/kKae3E4v79+UDkP4iDQ5/X4axK0U2ZttnA9gyYagPLhhvipAFmef/5XSRTkarxqCmoRhcf4aMWo6S9Y7/VE2iAUPumicjWR5EXmZ8ShTM1EWCMArTABvHlqpOl/rQCxr/sVIIaNJz2uQPJyKgMOHQ2YktISx9XExSZwX9YxFW0mAGJR2WHQ3bz2glvuIKGo6yB+NvKclgmbOy+svn460cKu6mLyR3zoDEfWx558rJmDaEIPYxvobeencef3hR0ossc0Eh8rI3uZn7ZVz6gQAswBxKLBttpbcJQv1m0/Op2dci6WPXdTq5FdtYc8c2HcgVDBsUdkKAcp+RFAshKUFwjr/Hk55marNdykvW5XwUUkXF6AR9yjHxmEJyyeVUkvht0TWKEsyuY/87KZrTXPaF+eZH8auCmSfUxNTNcn+MEHsYF9fCB1bwvHM+xrZ2cmBY773Zdq4jPSzsHMJHl5Tldae7XRcV7F3QzvRrBkvaHO6Ded58+X9G3uwBEmfHYsCJY77pZP9jz/4x3ASTCkaka//ykDm17SRGGc0S7SV65aY7PyVvGzVdOKDYgeX61k9KG6SoeEnNHj+XTp9+nR6HyBT1r9SAK650Hh2GclZe6EPZIDQ8ebtO0QNswgEn0xvUZCzd8Pl8qLyn6XXl38ikMFBwnA84sbd54NPR/Np4IkpxUQBl7rFMpt0dnqM3h0aomUHMs+rrp5aRL2GrgPvv4U6DvN0eN4E8jFPkQYKDTZjPetgOj7hAWf5HkkbTXqi/iwiMLw+AQivuEHyB/cp6koYa4Fz2f4LAK+e9Wjw/aNRWSkcc9BZCaTVg+aQRWteqlJQa3lCXniCG6mX2MwhcKKwFHzna3WQw9935BDtCQdR9iDqVFTYSM46A8ysMBAB4PQ6QdiYJM1mPnyMAu8gaZo5PNpV57lFalNQVe3D13BdBUzTqxode09WQ7FjhJrCJGConFA7n/UwpISDOztTTxvkF1JnDUhQCaYcIdJ5ghjTpInE5hkY+JxIbAUQUzldGn49LNB6QGQ3Y1deO3UMsdQ9gBePJwoyFRSbvdjtEljGKFB/9umFiMgU8N3FkMNWJ3LrtfHZZ0kfPqCnbYKU0SSediOSRCG2zH1qbWXECc9Tgmj79k3p5VPH0xF6u/bt2Q6lezR9+MOf0S83Fwr3mzbRfI/hOkQz89mzpwEVFPUhbawCsAsQYlZdf5RDVENYVZ3Dc8W3tbpRao7DzJgaI2K7cvkGjgIyStzL/dTUvvWnX6Npuy1dutSf/uHbf5umBm+mk3u3pKMHewMM1qjLdqmfCIi1SFDQuBUntpZEEdEUj8/+eK4B5frU+jROrWfrC2nsSo1TMwWlNx9RkMa+Yh1yCiuyAobz1avgZ9Xz7rWVs6/CGEX/WEFv9noEprAmXp3nINPuBTL74jSauV5e9IUKFpyHuWhCZvr30Bi1wwfordJTB3As87w1vt2bQZI51JfeevUszewodjjtQuEDmZESrXTcFPIu/h01QJ1RlSi4H4qVN4bDZ59ptheWGzzzHXj/oa/olG3OpbWzWa7pAgLOV27eCnairL+de3aRjkTLcXsPOqO9RDc2Dm/lHm9HvoxZfaTOowzA+3GowynbaAKzcc0LX5ECi/XKhn3949fXoMq0mvbII2u6znuqg+DntxanoK7q/KNkXoaCnXghyDVqJsreLUHMnlDvnQ5AWQtzi5UpxRJYCjTI0ZiRdo3TlE36i3Wy2AJmzdhj9nuKEy9+FahW7LWS4f73f//taP35GgTBcLdqa2KBRNmxco+ZTrQmFutSyKz5q6++935x2cUpunP/QTy1/KotD+uNmX8eQkX67779X6Epn07vAGR51pKbPD+rvNwMYgITvQ00GRvqq/J9k2ZRPQh7fE4wgVSjHhmugoWWC8ilByk7ETHI1REOwEPea5hNnOddJWoVdRAK6pA+qoNGv4RC/eT0AFHFBCCjVA1Uc/rGVojG5lekxcsqlLFEpgcjKiCE+kUIyhYzukJsWJDgs2ocSRlkOjSw5qyxiBuzGn/MR1N9X/UQQMy6h0oV0uw9cItOiOVwKF4chBGQr4emw03URJo4ZKZbhqGGP7p/L6YTN/t+bMo2DpeeosyoZg6bCu+7SAtsxvjZN2N7gtJJ0WgKIAhcaguaL1bHbgJAk60lMzRU/o26Aq697rB2MePLuqB9ZwKYkj2yvKwZTRd6eAuwPjuaVqCId6W9O5CHajOixMjzWotMbJ58juLHQ9ooltGPbJCdKIiRTvTASpRR2JX2hV5A7Dj9QKepU9UTsg7zWWdpibCZO08aJr3rYcSj/Pi3n1BTkQacQmX/3Lk3oobk/bl97yEakbdJ10GDNpqkeXiJ9yPnGlJCNoS3QWbZQuS3CRJGH5HfV947R+tEI8M+h1jzVqK0/VGPvYHc1q1b11n3CZ7TkD746jl0DpHmYV3Cu8cgSTrpph7SSLp4DYdlBTA1gpyBWi/z8de/O0+UqDgxr4vB++rX3uMeN6WPP/4s/ebDH6XF8YF0fN9WwJTWCQwlmcjoV+qlDiqJKLtt+b/apuccJb1Ay1hnF2o922wgy8cXoKcnXdTb4qi4zjWnujziaqjXfpVN0OXPyuuKMSDFY7037medtMzEzg5nnCHJB4JZZBWy9c0nxjMFwUq1CYDK/i1B7Nath+na9fvUbGm5iLFKftvjuELkvjO9evqltJNerAbuy1rM/stpTOtqpiTL9FKQNMiIuP6Sd4KLWVxXKMOYbsRqLxn1s9c1d2ZGHN8jkI0ifn356nV6BpE3M8sBGG4n6tqHc3KQnsJOInGnTTvzrmfzjqi917P/dEpt/F+zPBH7uTCANYtaqU2W0Rd/lpPbKyor8cQivnBdcwhegIalm1yT9yECsWe/E9tg5B2OK4xEpacuIJmWQexwMDL7UO8xEitBrCwBWVrQKddY1+6lgIG44CxAXBr0XPuqXl+0W5S/jjOcd5dCvzoH5VeOwtZtsTjv1u2/A4DthHCV+RXW+GvesHhKOG9eDb/T2a9oORYOlQ/7ynvv5cssI7Hb9+6tD/1qtn4JUg5XU2zy2/TCvP7am9S43lxXH6t8gOIvphPmmd9lDcyi4x2o4I+JQNTre5uBZnsJ1RXlFLxylc06lYviByASgzhRxyThlVUmEc/d570oBNs7RV1sjebjBhqPmwA0FSbmZoeoL8GsYyM2NW/DeOyEYoAU0irjMjC8q3hN0bhMLS2A15sRKYlcrwpx3lg0/lfUX2OujxGNs6WMXIxiBCX9Y6n6MO38XVb4IL2Hhzg7Se8a6TD+EaBmn5BKGx0UjA/h0ZlKbUXe5hl53muXLgaQ1ZGOETgFeGsCLXhPTW0AtNEZUZxGdQfF7x29e6KmNAuAzfBtBDaF2oEpyWn+Pk0LhEMdpSs7UDAm73KdMVrcNIIeVkzVzqM0lokQVPsP5pYadPxcttkMhfcFZrh1NkPu6O1ArJXroPHXLbFEOnR6oTXdeExktUADOCA2X9cTP/c9Gklfqom3qa0+7SEy6tuxFV1HJuOSinwKi20mGrUzNVc5nx4GqlqsvnD+cnqKcsIK62kLx05rExJNqBPeR1XDdJHN0I/xOpdChNl7SfqY+9oMUIRuXjeeNmzFfVLnXz+D0aEADvi0M2yzixlzNuH++te/g534AOJAK8ZqE2D5KrWOTTEo1SGsui2SAoya2hBvrqOP0Kb3aLEAnmcYmHiNVNiDR0PUgIgKAaXXERJ2WvBlCCmf/PJnaeDW5XRkHwxGIkIVPRYYzyJlfCdefSvXFzWl0rAZ1RSCrFUDVjUwkUIJUMju3UbDkL3TbGQi0RI1Np0JDHumKmWjUxiVeBn3+QYDE5DqddQYqPCHJXFUHptrU4JY9j6zsk2ubefUqPc1G++czNRo299kFCYjdhwi0ZPh8XT7wWCA2FPmji2xl9ccjMt3K+u5D1WM44cPoHqyNbXT1hD71/R4pPyJxkxb8i27tYuzoZiz0a3EEqPBEjzcc9oa9RRj75J+dnL5qilv7LhRmPWkKdKNj0nBD1A71anbSibk9KmX0n4i9lacI6PoA4BCVxfpZ4CrkWislfvagMN4fT8CAAAgAElEQVSsXTGdGJ9445pWgD7/rnobq7F0rvNU711+THkfIyaOeyCQGIWpJ+j+9DkyMv22PUAQMw1/9KiRmDWxPvQ6HTRLX6smzci1uPkCWUPUxqruTQliEXEVe6Q2SiuvKX8kwTbnC2Iv8W/JGs5vLLMA1QxDTvOaVVFh5Tvf+bvItnzjG7melSOwDNzrosJiPXXGp7Gp5euFL158jq+8925e9xLEbqInpxdaphhqUxa15A3zmcOweBwR39fXFx9gw70roimiHhUriFY8iIL5UzyHGzQSyqrZx5ThN7/0Nt4pk1Mjl29NzAOZFzZaoR0kWUf0VYf24BJ1niVACt0MBXDXiLAaSRm2oGkogSLRDD01jcQSQNLcBCuJWs1ag41+XSROYM5hZNVpXKE+4Xt8Ua42csV6QbkIlVOMgFjO7ysVlXPA1sfCOzSlCkhlptYiTEEmytIsKeXeESQhv8Rr5vEPTgQGEChg7mD4n82Szke7joDvnevX0xw6fDEU0ToWa+yYknY2q4xFG3+lkHeT0uimp8ybvcj7PVcpwYm3HEzHtTt+xd4mJ2DHaPdQ6wZ8zYkHgcUEex5x43DHZSTrl1Tz5nWyQGgmfSxSBJ+3N4MpvB0IGO9C6LSrXQUR6haAx/R8U7o3vJyG5+mlgg26CIgtsr66o42otLQRxe3a1sUsMuaFASybmHvTSM1omvd2rIre+DzsyEY0GC2Wt0LUGHoylgYp9M8TVXZCr3721CI7fS4U+GVl9aI4YrP3ZcSMR2lMXWAPLHMv9UgtXu+jDrBVQozTuIn6NgNSpnJNey2Qvh2llmZ/2r796CIyCPQwe3fPHsdUwNCcHWP4Kn1wrJ0nTu+1h9pIF69h+jGqBHjcDXjh9iAh18lzUB+gbnb79o0woi8xR08D+ssf/yD96sf/mHajrefomW5Ydou0epSDG9sxiqGfWICTBndjz1j2YquufRiMcFYL61KckDgn0aqilSjQRwNYPC4krgLKylNdBccXQCynOIrv0kgFLIZzUgFdHcyIxKwjB0zl2naRjpf8ETPHvFr+yCM2ENs1isAAj0/NQ6SYSNfvDqYbt2nIH0fBhchqhbLDGoSbDpise9BdPaTAbg/9hKxtK3apnLDtWuhM6+z5ZwsRUYAY+1i2rtGegyhjICX3zlR+kFe43lATwulbhsyjvFqI55Jyth9shY1yC+dkZHgq0tKvvvoaE7ppv+B+t7MfbfHo6iK7Q19lC8QsmY8NTHHPIGbvVbH+NX9kpnb8L/sgYXBL0Kp9YI5Ecq2pSN2661x30DZ6pHgRMybOBXMMjestscP2AJv5JUIpvn6MWuK+fUzJjkGz6KTSPuJbl8LJvofXGjXPmovOwJDBs9xncc8LZC4H8mZAzA6LIVvhWwUgburm/FlMjNep3at5/1ibdIisY5B8/3B4YquUIPYikkwBYNqz8ss9VaYev/r+hkjs8rWLeB14/8Vp+EMg5ovFXCTePWZ+FV+1bx+LhtGfZwZYRu38WxsjnzD7xrk3zvE5duokzaiv41n0ZAX4EALOj/X/NiNbhWmg0XYtPeMGPiacZmR9FKVNE+CFNaBcjneEqcJTpxeKqc0NUeSmIbAR3UaJHnUWY7mZq0RkMQ7hxUbTClHFd+aEB5jlnRUeoAvnHKkgf8jKAqgCmePwCm5IXZFuvXeTVBVRVh0RUDOxYDNGpgkmoocpUh54bYbeCsLuxZgu4A2e/93H6frVa1EQD9/LGhyHsx3vvQvWj82NLZI8/DkeTwPpEzfggpRlIr5ZNq/5cT2dEAnFaEefjpjFRlsShEuDEzWGTJFepr7mCBhrGhHS61VHrYx+FOShlpHLqltAbxLJqM5OUzY4DwwbnV9uTg+fQrGfYQgkUlyCmI3gGmYjth40vfpQuNiNMWgLBRQ2K0BMN18onj9mfMQzaktNzG7q6ztKXWpLgLASYrNElLNEXONPhziMu2Pd2gCVvXjCU5BYPiN6HZqgPorSeQdan0b5MrUO9R1i2OVBIv6nvNaYOzD09t44+ypRWAdKG5fDwL3/lfeol+0ldctYe1iTCp6OPR2J95QerrNij9JWnIx27ptgH03XgFijM/YAwmbSjNTzQylmnHH2o/TgbVZGi/63X/z0J+nv/ub/DHHYl07QIMtrLRIBdHEP1U/Us3djlecl0n0Vz7cw/uGJ+8PsTOXUkwc+p8Lzo7L+6PpILB/G7DXH36JHLWCsiNYqYBSSZrWntgpgZYowv3ZxHq1PxuM9D6alC4CLd8xefgwyjPctDLV7y0yEEQR7Sjbs5MwKuoQzqGI8StfvEAXhDCwrh4YUVT2jWjpxgA6gTdhLjbGrDWeEc9ANyMQQHt+XS+giutiGQyeIaTKiPYH3DaacdeDoqcyfXwAwi7JG9GXGwTT8svU5nKVHGNQRnKUt27ekvft3U/McQ4PwWtzHV9DhVABA8WGjrp2c1U4isWUc4RYi+05IH004X9bFpJ78IRDLV+HyV7yMwq7ke5U3Q94AGfDK+14ywB0BlEsdUUZgrTKIYREZsaSM0xCR2OefX4jfq6S0H0dtNyOOttDKY0N2eU9KMofXWo3+qwCbo7EXa1+VKy1LL2H3CmAsHCavxzE4rl3eJcVnKvahr6GTbhBUlZHKj8z7OO+bYrWyo8790jEvo/xYo+JseKkfcJbjWWUkduHSZ6Fi30Sqy1eo7XGoZSjlD7S+CFxibnkksteDEdTQV8JEn4dBxVDdQsT1AR329RiZUxBFXnnltWhqdaRKUMGLNw8f2E1Jo21dAx7bgiCF3p9q6vE46bV4x6R5DJGXGXkiS+05hn2JA9NIA25Tk3peRC/Q7uli5buQXdkY+8edtqmw8CSLwxiLFKoDURHLXmfUz4zCTEGalsy1IA3/M9KtNy9fpBbzCNVugCw8R4FL+rjevMwmFQjoZcGwtWOkFep99PAhvRMMseTvHkKLpE2sTxubcCepxB7GVMQMEg+Moyn43RKfdRDWnPJL884L8waoXYeDYMOmjdneyCCFFOxLD3X2mosm7qhnSEQxXZPrDpJGHHfjSJk1ouk61McbnZukxD/7Y5F1fIw+5cAkB4uU7SLNznDdA3ybGSQaKt8QK7ZQT3Bydrwn66mGv0D0CE3DUZiCRsa9pEjbAaQnA4OAL0LFpA+nyJs7mqOZ70nmih0mRXIEZuw8IHSD9OsjPOh2Dste2K5dCBhnBQynNwOASFu5F7YxmmUXUdw5FDkO9u3nc6k7B4ySYlIqqJlrtY7Wwr2YICKeolduOvqIiJpY8x57hPDw3cNzRI+Taukx5mWrYs3OCZM0wN50WKIOgYe6Hmfqwx/9MP3Nf/rfgzTyEiM7TGkuOT4DMNuNUXRytMa+tl4S6Tn3Uen1Fgc1/zvHU5GZiLR1mXzKeyHSVMXxrz3kpeGRLh/zw3z9mvcINKhY3pzSiSghPPGqh13NjJRgG+gVj6mau2wBAuTipfLrOBvQ9LA9ZCpGPIcdPD23Rkp4Jn16hRr5A6jTTGI35Z6QOXPeWBf9iAd6qQd3sfdhAFvXdLxQEH28z7y5Ir86Be2K+nL/3F/BxjXujN4vSVsSOmjGdpwH6+bRCaWaUO0hI8A+7AfEhgGxrduJ/I7tD+LW5Qs3eF5DOnL8ldSDoynrVGdyOynuFlou1uqIAFs6icR6ADMAAodehZ9MHc9Gtvyq3uO8OuVXBfD9ady86kpmRZRsi6qRsddOJAOAKVggKc49pArP6OhYsIsVANaBNRKzT2w3oGuTt7XY7FQUZJ2C1VnWUqNFjQvP3ICcrq1cf42NjGsuosQyS1CJGiufOTc9OzWgmp4sQTI7VrVmd122ofKu+S/apGhy5jNVUq6xNtVI8f13N4LY5c/iuMjOitEX1XsRLyorpPpVem3r37nE0SX6aqzFbPySEmv2eJD88zWUDZ6OP4uBhqYVjx2nfwwDqZp9KUSZfUU/uZ34RimkAhACXllW2T5rrTmDyjHq9hjFOA9WaQZK9DhhqIXetlZC6vad1F4BsVVADAmpzA558asyc6mMwsqHIEzsAZeym0P+zL7yVbLnl2tBzXp7pCvuwXS6ceVCesbn5EKjNUBjKfOpEcJIM8YxWFIKmnq6YiPBnsR4X7t6NYQ814ikjLg68Lq2b9tBkZYhi+rJ2cjMwYmwndcdYRMruzNFPawNj9XDHj0zgJDkjfJGhphxaFNmdpq1ilKTMUA56NA6DZnJZASHRcdDhlwDcUaNwAbqE2uqhK+0pCdTq3xTsCdVuyDBBqaoAK1ayZGDu9PB/TsZY0IvDSCmh2xDsVJBkxiPxwDWECA2R/3BEfGtFMr17FUesBHYsRwHDlCPIOLp73+Id3kiHQLI6snNjsFUGkAV3WhWDTYVNTTS/dRaL5OaVYlBmvEhRqYcO3wIkNwG/bedlJDGB4PjYbXGUjD3JHHbrKvslX1eOkedpHI7oFK3E8FNA3C//Kdf0p92GzbVvvTVD74abLgLlz/F0+1Gh/H1YNG5913un/7gx+n/+I//G1p73dGHth2xWBXTJezsRqpK8eIcYRVGv9jjWWLIf1SjMNmKocJitBYHMrP9goAU0UauxVQOa2Fk4ieFYQlF+0qKPjPlcp6K7yCZlAaz+lJBBop0Z8mKzAa44qRGVJ/NbKm0kKMNSURZYUZjKIgJJPbmzVsXgw07S8vL/ccT6XcX7qb7g7a95M+Gsh5pQyZMdMAyhUgkiLUDYs5za+K+S3ry3rIFhe4AMsezZF1Io61s3EzNmikSxALAuFbBKbIIOlO6orZVsA8HnzwmnUiDM2nLg0e24fT0BLloeGgGSbgDoaSj6kcXzNZ2AKuBbE4TykBt7XxDEmoFSOuNBiWUeB3hKxSkl3I5CweldObzP03cFyS22AeFcXdPcq9yuqwwwHlTxONjECn1bzUltXtP6beT3CFPoRbEbB5XscO6rlmcAKninkoyq6jF6McUe9H3K0Gs3DsbnaosTJ33Tkn+qNTKwi7m3xuNadtKhytv0WqaOy9NubcyiIYNLLayAKYoQVYZ8RbWgFGRUfC130W2Kl6pEokBYrrLerQt0kipV+SXLcLCfxHE8mYyFWW4/kVfnhm/9cruI8F0m7TiLCmwHtg/r73xJQqpRyISjHljNuZVwkGvQaafg+5kM5E6m4FSD/HDAmUcICKBNuSCpNjaPyb5QSPQRDTW3MLPG/FIoOZnkeEShPOxLFOeGcTCX11/+WH4/VmRw41NmP/uZ7Y3yr4o04hjT/pRdMiCpiMY1md4SWp/GbVZiHbCsHl8N5c6bw4QtTDvwZMBqrzXzVu3YtCd4bRMojYMtl6VSujONGqI1wEM8RK9doWA79Mf5oiS5tjgKGvobdqAioHW4w5JGF6rPB8eE/XYcmTGCtpHIohpINWD5EfBCHIsBPWKekDMxmBUqhiA2JCeoUs5PAkJZLWVCAuhW1Jt9nq0YVj2k0o8cViA0bjbjwYT1PQyYDZNYX+AHH4/39MQWoykJbqoVt5NNK5QcciAYWyWiKjtD9kHQ3MfoCapx76emO5LmkdAMD2hlI7Aa2+f/97MePvtFLUFsA6jLQRkbXxtYk+HkY0DxweJ/QjrEOmyARq+H6N8YnSotFAfzdWbAClraX/zf/9NCC1387qvvvYabNGu9LtPPkonaaz+93/9VyH4LCHAtf3pD3+c/uN/+F9JL3ah8nAUpiWkF+rCXmuAmM3Zsbd1jIrjHAc4RzjZvGWAy+cgE+SLFtMqaGjsykgsADA2Y+X3hZ2AXFRNGwYjNAyGqQNeP7JwWtEaB5V/5mesPyOVA+HTS5tS/BkMRq89jFj2vCPt7iBHFVm4j05gmF1gvt9SU7pxdzT95rPb6QlToJfCQXRK9zzDateY9QdgUd/e3KoSjp9dajj1ZIyiDF4/T1Y8ycNRI5IQMouNHTYmALjIFwkMIJ8/i3R5KGBkgseToYE0+uwJrRc4Pkd7IEPsJPLqxjGErTvv3KQ2ojDr0PS1MrXcvdHa3kMNFtUOUtmObpFhHexEXj7MSv7wla+NtaHyFzlNWxORx7+y5SlTZmGbsnWLOr41JUFMpX5txVMisT8EYu41dRONxLwk74+NznnIaNnMzs+8/SVQRsYkk0jCEkZEnUsp4eiKXLGHqnsqPq7rWgCNj/U9tG+SPXJZpsCQDbY2F1vL989/GlGb8s2TqPNXWSvMezq8gPjrO0gZ5h8Vq3wBEPP34fWZzuLAxxA5881+mJows/AdYnGLVY8QfQmWoOmYWtJE9XbGywSIqVThzbjBhN2HzIKSebaTwv3rb76d9uzvCz2yvFAqTedrUhPQqcABZFDtlxmymUhmLQMeUfiEpdhMj5gDEGP2URRD3RISDtTOc0E9tWrXedLW1wTKMPcLM8JBiYkkS/GafipvqIeCaIQ6zMjje2kcYofK5y0ywygAm+ufxFsapebyjD8XYLM1YeTbSNtmIOvkAAFkTnkmZaL3YjpEFQMp89Pkg4fQPXwGEcb04w4M8y42p1R9040a/iaAzLWXqagIqkNJvaV6a4LUtCQNSRt+7iABZNAP4r3YVWzAaEoNZlLewEumG2VFKWDrfDFkpFRMmHrOBG9SQHOQKkLSC0CbZzzLStQoARS83q2k0E7ar9K7NepSRoQLgMxz0oHWxIaRG4q+L2p33msBtpODebjvcEgOPQX4x+hLnCWqxWqlk6dPxWePfhk2kIe4NZTNBU6VG0xjYuQkARRraRqoi/VVqLVN0VfqKNbgvPeRMAuHJfLAUSy/fete+vFP/gn1kjGcql6cqrcYuUHqkNe7AfFmYmw8JkjbU9cMMA6PDqTXaKr+429+BXUQWItEckvInP3ml79M//lv/hN1uDYYbkfoI+O6ATHBdS+1OCOyHGFVswFGFuWojjiOxXc4co7kCWOXwabsZ4zPYKQUvXSZ6hzOWAloAU4e8Pw+8RqeI/+eGUxFu0qxl2sPas3jC1ZHvqbivJdGqeLqRc0475u49DBoub5qzXaRHrw57j2CGjTKN6RLNwbS7y/eR6zbPeZ1LyHEvciMrnoa7cEOZgh21M0HmchITHvRgnNq9KWTbQ9kvp5s00IvkX3if8amwVovAMEUrM5wjmWK3c9zVWEZYizM4PAjnMlVon1YtPvJdnQy0mmhPj0ahUwAoLUyU6ytcwdvRxqYa20lCtuMmHMLkZgsYjUWjYi1H5niEjcmX19cx3qHOLvJ1cWvVfLws8aVFzX4PF25gDH2jA6/5BXZiTpk1sPGIKYMUIa4gDiAjpzpRAHMb2tiXRCLpOmXpDFnQbpXSlJHDh5z9J8zNBnESqAoQUwSRtkeULZjVOqrAXZ5zSsZAN7DGpkOuOczm86A6Mp+rP23+zqUX3BaIz1fs24liFUdggywXz63QQC4AmLFZo9NwMLJ/qq3O52LikPAwark5YNCniWZcv2ryK2XiLDxYLiZBLHCr1TR+JoGAraakHP02Ml07p33Qjla6rQfV687nEdrUKFGgGI9KapQS2eY5TLDG/MQOUc1EPJDPLDp1ufG0ItgJfqORRMpG7EgHddcXXWjlY7U+q23zrnKGy28EkcczKW7N66ku9cvhWagava+ufJS1l1aoX8L7EZLI45NYOPZ3ClgKeKpUduKx9SD1I31kiDNhEEyKoKezE0dIP32hL4yN7VNl7t378x1NmpsGnSjNY2g6Qb7xp7QAKlQaCu0cz0+QcTRLdLoVffOTkkc91wr07PVU4vD7przvoBzgBiplwbWt8l7zPcM3vSkwsr8OTLOaJjnuBI4CaHY4YgLXqAHkd0D5OR38JlMq+k1CqiK/ApiNpw/6B/AiCnImselW9vau3MPEdT21H/vPkzF+1CbOwESRtZDspiTbMIm30v/zi7qE4KetS3nS2UdPWpoAGZrW2aTOQ9Mb9C6SbOTgYmETHfKFZLgQWYr5INaWvFUAbbPPvs8/d13lFcbBSiZsYboq+9/lplXpxgl1MHzBduHRNcXLl1in62lr3z1PdQddrBiALNRN6LFt65fSz/76Y/QbWzjeX1498zcU4qLs2QTt7Wcsqac6wYZoEoiVRiD/L/Ys6Y3I6UoE6zGBckwkWtifv5wULyHpa2IexmJwco+D8J9eTYD/KouzYajmq8rdkNN6r3AsTx1wu2fwSQUYArXSBMQKUZ+bgvKAt+q3D93yjqpQ/g86dNLD9KF6zgxRDsSuupwTtubF9K+XoSrt/B+syM4TvQqskVb2Ns2lTerL2pdLJiKSsIp4l0SklgpsiF+NhVRQpdSSamwV5lYZIOEHz2kj/mLdbgxhpcODj3AqVxMx491c69s64BGT1bn8VNqeLTxNDPiqaGZmVyAWCPs1FYcmQ6ISK1oBQpiTp6IqfRlhTBunZ8/g0PG/Zp1jGtytbOFyTY1/yzvg9ymELJOhS3JFw6IQeCaAsTUcpQkNkYpQRB7hF7n5cuXgwkqiEnsMKWo+LEkkFKtw8gomtijfpffXwaz50r7XbmO8HTyVeftWAWn7GT5a/dFtlOZn5AdmI0BjPZMpRRtQOiGhocRi1I4PGZqstqL431yo3W5RnmdXgSx/D5fPrdhKKbEjtiQ5aKWH6FA0JLNEi8aXofGr2QlVYvS5Y3ZeChy3rOK8G6wBdhgDjt89HgAltJczBF6nRllJ0+eIQcNWcDOew5aHlKZjbr09nrln4pCt83HNh7HAcb4SHddkZYaYCyUaAAKte7i7YtlfOHcVozLBgQLNYPCy12XS1HrES/74V0aaK+cT4uQEARbNQ31+Nswnh3WsMJDscbE+YRAEH1d9nOR97U5tJFajSDmoEg1xRT3NGJrdgMoqcNjnED7CEM5Sr3McS/d9McokrqJorMRmZtTj9Swf4YIcJwamWlV616m3ha5V85gmlFiyX4am7X0T4OtyVpFG1jeuMt8LipqOfJxUxEFN7rG/Pu5n8G0EBJMY8/m0sgUAqxIWzxHFcXBpnqT1sL20Rvm0ECZZPbpqCpus/kEh3CYwzeCAsbYJGvhD9lQAlIn9bE9eJDdANoiPWVbaXZ12zxEqd9+HpU0Xjp5gmiUtA8GxTSiEWmzkZbpVUbXSLe2UbmLCNepwBJEXEObW2UyLsOPH6Yf7cr1W8GofPnlN+i/28lQwYvp//nbvyOtyLQEHB/TMDuIJN9954301uuvBEtN0tEQupS/++ST6Hfbh7KEI3XqATRFghc0KNcv0yv2i7SLxuuTx5nttH8X9zOnW7Y7GJPoUCNQFsWjpUIR6hrXKtu4/JNwvsKgZFAKL7r4fZg87VsYpeyamTipflV3etxjiRGFgXJLx6yqwjPeGDGU15ANVeFEF1yDIDcJku5pU4h67/FKuaZazgR0b89HKhGKPWlDI5z+obn0ycVH6dbDiTS9mNPbDEvirMyl/Tub04Ed9H3ODOEZPWMSBM3PfKpmonxH3jdHmUMijWNJdGDZo5y1NfZyyL3FmVfmitd0iCZ1MAWvm1h/CUZZnLsAOT676vvPxof4+SQtGg3sve7IjDSx/4ao+Q6MMeC28xD/Jp2IzJ2lDhmJTp7ogJ0oGY2bH07GakiE5ZUv063rUomWMYpoJUCkuIe10YyCCb5GpO74fVbY8QVzRdTsla1NRmI6RUZiZmn6UfG3HqydkJ2o+G8GMc4A50+Qcp+1ke0JRZiQPvMCsBcKnevUkWWp9o/l/RSRVQFipV0vyR35w2bGaP4SA8pApwrQrkGkfmOflxqTGdhzWj+39ZR1wAyY68HwBRCN41GHiv2GSOzzS59W0ok57fCCJa9s99pflRTcdUenvJvFm+U7W9zgysvqwaFBh7F9+Ggg9VOTsHnUWsabXzqXDlMfsy8HFngI7wb66+14o0GD8thHuK0FZpNGX4peFhtmVRaiJJGi5bN2c1VPZXnVZRWsCIs3Ej9K8IsbX3zFpnWzsQlmJtIAM7huXka/DCO3xKHVYKj9psxQpGitNRIJaFD9NoK170O20SQ1M5UIrClp5GQxGpW1Ou6Bv5fRmRvtyRMiGPr0TCFu6pL0QbpD9ftouKzeMw+Ah9SNIsBpdEwRylocp2anjNI0MmBGYrGlrDUUzzcSW4KoYktBeJV4vI3SlK1x8E/6qElREpFNM7cN0dwx8kRTS85co9WBx7czl6YPhpTNxK0YaEV9bdiWZj8Nc3IIKrNzwYZRa5Bi7furZNKGp7iFKHw/sjmOtJFN+Azq/ThU4nY84C7qTFuZzizZxXSwjlDUDDEmRk2yDSVw9GxBSJmidoeTBRxZL4ABNh4OC/cXLt9M3/vBTwD71XQO5Zkvsd+MXL/z3e+lTz69xPvigBDp7d23K33rWx+k15xATClrYGQatfPfRyp0lb0JDQQpLWaOEWEdZoL5Jtixg5d+n87/+Ptp71Yo9oBYH4olkU3hzRVkNW1cerLlwV43jFZnrDg/sW8qrkXOSASIFYAVzMFwarMBiZpXMFhrjUBpWLLhiHscmYrQ0ijuuC9SAl4Gy/hnWN3aGnE+AKHGbqYgo7E/CSDzg5XpqVDEUX/UgZmqzKw00VTckO71z6RPLjM+aJB6LWo7Rhsqcna2zMNKbETqjHTrPGNVFmi5IDVv034n8946iZAEMrUKTU3P4gAa4UneWKWJukkD6V7nwlWh98w0Qoxqo67WyXczDfjK1pmabAohW1OzpjsRb16bgEU6R9agnplvEjm62M/t6crdCUg+x1Jv36vUoI3GTI3neWeSqEKDMVRCsDcR8ZVrWGM9i8ilwK/YBzkS2nifjHAyIOReMr9Kg5P/PU0dTxCTPevXGPMEn6I48hBm85UrVwMITqKEdACR6l60V1XktxYruGUQs82nIKHEyxdyewUhKMu8Vd8zommbpH1okWLMn6PwaiS7qaBT9LHFDnP9Bcqar2qEl8E4Pqd7NfZxrplVU5rFE4vILja4wFa+XvYE4sfvvn2uWIWQSu0AACAASURBVK/CXRDE/MreTBXEwhuo+arN5cf1lKDu69aAV/mUEL70dYucffWlcg3Gy7M/487d+3gVzA/DmBxh7Mabb72JIdoeEkUxTDM2Q3lwiF68Rvu5rH9Zm6LJ1k58m3pNUayFMkeuJxgdlAY6b7MsuxLXX3xXrusLAKuEhliJcg19fwM005s0Za8uTKaHt6+la6iYP7hzl+ZN6NdBPshD6BqJEM3ptwFMShH5pQE26tKbkYbsofQz+hamG00ZSvOOxk6JGXwODYjU0ynqcJJKfM1Qj3ZDBV2eb4eARmjuiJOGYDVKbBBEbJxeZt1mZ5dDi3AEIVvVrxcwFvHR434CzbYMRL1Mcoeiw9LI8dj45wLRjC0Ms7A8RqGejwAMk6QVWYnY1G0tDemA84xoPm4hrWPTcZs1KQ6RazhGn9fAkxEK+4xIgRFopOvn66RY7qGTbKHaiTVERU0debGLepLqDPbcOQSzuaibmqYwpWqDchvK5V0A+yYmSkus2L4DZiKAN0frg1RswW6KKdifIh31vR98mEbRVNyFaszpV15GePhwRKl37zwANJlRR9Qq++0U5IxDR/pQaUDgl2bY63dpgwD8xtFwXATIFnQ0iKA3kfvaRVpq9valdOvn30/7t7XTJ3YQnca9lRrETsfvcB/CkAnARb9lFLSLFFzl3BTeaABXkTYsN18JZKXRyF5wBrAgMJTQ5B4tvgPs4lwXr1KcPY1+OKLB8ig96DIJWfXacmYsV2iC62ZdSsNmir9IS3rOYo/y8wX2n7XYeSJ4Jaee01vIsqZr9ybSZ1cH08AzorQVHB/36NpziBxQ67c3MYcNBiBzBFdhxI6RFl+hKb6H/qw2CBUKWTpO6TlOojXjGYy6UYSCzHUhgedopczctVbcSbP6ps3IRvWg5oKAdSttIjFg06hA2j11NGRa+AjjRGzjpArnsTkoueygtt65K12+ZbS4LZ145RvM/zuE40ijuwSouCemiF0ygaBY04rzm92FSu3Q3xueFZFs1ClrbGUse4Bqdb1rQ4hIi/IrszeSt9oglHifrX87U/DevXuA2OVogXn5zJmY5K7klGlHSw6Sodxr2dnNbNdw24sexPJSdHiz+kv+qo0oa+tkVRuuzSkb3bMofIkxNf501bQWgF7uxdp97INKckhodbrHCoP0ReQY99l7X8ROjNDvvxHEAvYKwKp+SBaiBDEXrhZReVCw4fi5TLp+aiR6FNNQX2WoGRaffpkhhvRjmMaJz+//TG9hvKPVM9/9OISrNNlK6c3tyHlsSa6KCWL56Ia3Gk5A1VPIqdH8nW9cPuhBcqnif37/eK8iaiudLjcz79uAF75G5PPwzp308a9/m+7CMLQmIGAZxhuNmB5sBdg6I0est+iBUo0j9+b5DjKIZOh4SFcADR/nRpSdFXl+PoCTqR0/s0TBXJmtVckKnuEwjvax8Q8215LznihgSyveTJ9ZN5ta1QpbGeqhxK8SOZkWNBo2XfcMZqTqGNY8HHdhFBzED66n3sZ2frbogFGCp2WAUsHUScgZU/x7dFrlC3Uks3L/DupWuxjMKRBHiwHgI6OyDvBRfkjV/CcA6DPQT2CUwNCFYn1HpBKz4ohr46oIYttIxVmkbiD1aiO43rDEDtdVuS4L1soMOYJDuaoWHid426d0h3tyBEHlQwcPoRAxC13+XvrZr5CfYqCg8l6bnBd18qX05huvxvMl68iMXCESHIWQ46iacaLNCQB7dpHUKWSWccfcsKareMXDRIud7Q1pXxdp2Jv0CP7+h+kgmpOnTx5Ohw/DqrRmxb7qZaRHD8V2d1uZYok95/4taevFn2VqNwNPjrKye2H6ruq9VkDK1+Gs2caSDUkGsLKIn89hdgSjYboAtwximZJeNvl7SDJrLad24n2tfRhnFWnEFe7PIilV0+nOkfI+s/z5JAFM86y7OpkzUOxnnV0HAIzRV3jpNqnce5NpdAZCDfVpU5J1q4BYy1I6tKs9HdxFirxFges5FDRuIZZNoziTthvQv5zl7/O85iJ73kivVANRtX6ZiMz+xpLm7XK14EztQLrqUF9v6lX9AxmxLqaMtztZgs8hiFmaWINIsjA3QI1rhvuTiPbJgnTvZNr3arp463k6eurr6fhJJI7oEcuUA7NI1uRdHFP4ZC3iHBYolS1IBacqYBDr73JWjEfYnOy25l7KfOeq0bj/LkFMRQ7PaiYpyWSG+MW5vc3E9kvUaZ0FeBK5LPvEtgNiW2A0K44QI5kALx29KnCUtc6cgo3r2Gifa5Co3Af5Ctd/ZVDM/WUhnFBGlH5UU4bxuqaZc6o5orCCXFLLdKwFsRztZ/LSF7/nWnp/I4j9N0di5aoXF+Y/a5HznwOxyKl7pSyiXtUdIpiglmMcLUqeff3NdJT+MWnjEREUi2At7jnMvVnSYfYkdG9WuV5vlgU0OjLqswTF5grCCdemoYs5ZlVHI9YmAFDfslirDGLZ8ylvbtzgIu0WrNCC2ptn/UgTVrUdph2HaJG89QiKFOc/+ZSeL7ro2XjWt7pJE3bhQRmV2DMWjDmijlY2mWxFlTzywZOckL11a2bjAIvFV/P7qj00UX9R1mplUa05ooFI2eTDk4NI0xWUFACCLvqXZAvOobxhJGh9rA1iQU/PbqIZao4qz7O5bR+wJUEJmwEYlmMcFI2E6xJAptfNZ9OBUGvRJbXeFp42CDSHR/10BvIK6hWOihDI1Jvbs1eVA7w/3jdAG8BpNC+HE6EE0VOktlSGdwBwE0Buz1hQyvl3K0zCTgCty3qaa8TBNcVXZ7qMtTBlJIhJJinV3vUyOzuZxEsEJjPLnw8OPE4PcI7eeeft6CsbGnqaHvWPpjtMYr5+5yEAakTUzHiWM+mV0ye4H0ylA5Da0H70fvyOER0ff3IhtXX3Us+ZYG1Ye5iwrfTutQJKc1zPmCM8iP52AWLPyWgM/f67qW97YzpDJCaI6YB4gNWy20aaR6DZKPsTx6jGO88OWhk9Se7wXGVDUVsjKOeR5WPo5iyaVguvrFQuz6+dPVwNRx61kvMTjvkpwooiU6SjWIJYPjDZNTQF5D8EGXq+mGM3xf6cx5myf1FJLYdXNgCC6hJKJJohml7gcC1TU5qca0znb46mqw+nSUHTBkKdTCJQI+nETS3L6eVjO9OJgzSpo3ayBkhIVui/P0jU55vq7EHasn4qYYn11GZIdnBqg71oKp0XSxRXrDPSgsizqd7TNJ6fPMZ4EiKzBpxOU4oC2coKKfcFWnYmH/HaozjN87RQsHhISj0cWUv/9Hvkz/a/yxDVf0uDMySeWDNLGraHGNXIliR1GsSEglXnktXY3o1Esmzj8wPKM5sHZnpv8/2pZS3WgpjCBg7qlAksiNlTegfxCNmJW6ghHzumdmImSDn+J0hVoWAviHUWTFYrjVXCzrpILK4iX1/lEbVGc539rH7ITGypEkCKDxP7KWpeRYhWOmsZTEswz6/zrwexnFr/F0HMR8UCV/K0+aNtTCcWn1dXOkddZcRULsU/E4nl+MfTYii9EhpgdxnZMgl7zd8oEPzOu18J0dzMUMHjwThPUNAcBSiUKbJ/qo+mVo2zjzEtYy7eIX1SUi1q1lGX2kJq0vlcOY6qujyrglg+yZHXjs1lvUUwK6LHit+kcCj/yOO0ZUhl2Sf/NBprxNg3WJTlgPdDWPnon36OFhu0ewkcGPx2jHiXMkrmpqWgAs4dXFMnjbWtpLoaOdHWw9oFtyCErKAzCX3f5mdWxOe2NGYl+jp6tozGLOwuYYibobJGdoeDazQhmcODFmmPOHQ0E9NX0kUP1I5dhzkIDGx0lIR9dlFb4ZE8d5jmzxtELk58VlcxgxhL4gy58DgdZpnVECzaI8JAWgjm1DxGBbbhJAbdorvg3EsktgkHIxJc7g8bVO1xAchM+c5A158AyBZ5n1aa7G1Y1zA0O2UaVQQj0CjM2wsmu6mQttLmypiVlef0a42HIrOSOvZC+tjDPKhupyhz32/fuhmanW+dO0e9Yxv1V2anjaqxV5ceQacfGhoNFuNJBjHOMptuM5JZJ0/28Vnn031aFi5duQZ4MbNuuYU/xzHMGP9WmKSImDYymWCJdbZpu4Mocudmes4+/ygN/Pa/pIOUUF46ujcdPdwXBBOZnr2AmBO9JScEmaOwHhv/DBNS5OlzXawAsT+gplCxO0XE5B7OWnnrHcpI0RiBcK8jelXZIrzkIr1VyQWFRSkijcKkFSmtqJtoE6yNUt8codfqCe0QC0T8AkNn9OPhFJGV8Bx6vzt6qNtu3k20Xpd+8rtb6cKdcdoraEFxECpv3QLLeM/29vS1d15JZ08ehOG7mB7cv4dTRVsKkwM8T83NHTgtbaigZybz+MRTUuKq26Q0yRlY5f5LILJGtuzj2UuLRIljyJdt6elI54iy//SbX0PCCu3Xwf6IGnchTr28TLq6gdEu8zCHh65xPSPsHSbF4wyNTbelX33yDILHpvSld/46vXTmtWjhMHoLoetg+PJCTq4IEJPll2EpnIvC9oVZqRl1U+vkx22OyLrMB5U1ySpARA2N1zASc/SSBCd3hWffXjHTic4T27ath363QyE5tWOHIMYQVqcocIAVflDpIxP0auqkUVYtQKTcP/HP/J75q+IeVx4bP60BtCw8XQBzzS9yGSiDW0W/MVvZdU6br5d/r9qKqxGppbDLX/TlT19odv7s4ifxWDd42dX/h0Cstg5WvkF4fP8SiBUPLmGklLjJLCkN42IaQLH84YP7MSixiZ6vs0hSnTp1Jjaoj3+CVMwo1HwliiJVyGHs6zsY6TKN5xzpSPUIl3i+YX5MRsa4bbMeofpzKCCU3mWmk6tmESnIWEivJHQOivoC62itifAjZhTxSNVIpIOaz88RoiABgLGBW9gsTearMZxXLl5Emf0JQPaYg0MthQhHL7xd8OLzyBzqZGM5i6czGp8FMD1ayAjOIMOtlYE1QdRpo6Nakg3M6qpzXhffkxjdGMfe3BWMOmtgerA2JTubqQMw68ATrScaU6FgiTC1owua95Y99Do5W4sIwc9eqELYkyUdX4r+3QePIG5Qp+MzLfKdBw0SeTqY0zKZs51UE+e9FlmfZaJBNRunEeeVMOL6NNPLsnkzDZcUmGP6bUhpEcUAWL43jHsiMqn8rDXRkLqEKnGE/FmkWbOqeqS5I5cvevF5jMSsa3BA3fjWExXf7etzgOEB+rxMm9J3RxpX7TXnLVlfbcQIXr50i+8bRMKb0vETpzGEC2EItvOch/dvprOvnUpffue1dPPqRaYP30FXbzs6eTvS+St306WrgDu94ys00K9Sv1vE8ZjRnvO69pbt7W1LE5/+LI389m/Tvq0r6Thz1E4cOxw0Z1l0EjtkjXltlRlTxRkt03ulIXAidXHUM+kmHieBqZoKLGtrlUMeBXP/VXG7qr8KsMogFnXiqJ1lA1ZKSwUJqARWDUjxWP8s/pmvO7wlzwTpVdLe46ioOJXBv1uLNbWkcyeJYBeprf2Hj6WWTbvTzf7J9N0PL6bP7zyj1sR+VcAZMGhvXElnju9Nf/71t1NPR0O6hmybmYSj0MV37mAWHXtvAhLQndt3ITOMx7QFuQPNpAu7ifTriWJ6NkHIYJ0fEWHPTKKQQpr4Bjqmd25fZ48s0u5wIv2P//6vIRztDgUVW3W2ET23tMhsxBFklNPgowswIgeJ5DlfNF1PLnSnX386mX7+2zFsx5n0tT/+i3QACTPHZgVJROKY/ZcypHFkYzgo354Nv0squ+atNsreCGJR+vBBpnlLG1lju2NvFCAmcBlRCSxKTjkdxDLM+fOfUwfbTG33UPSSmk7cTCQmezdq4yWImfHxvwCyDdmmeM+ylcP3LEGpLLaUe6v654v1qpogoTi7ZcxQ0aeNzRTovQ6fakEspyfdZzVgvu7RNDtvTCf+/wFicQ1SuqXNBzLnRsSgzwewNMQsrPt4FgPo6y2yebthpZ0+/QrDNE9gkDES43kQnEZddp+vd+gwYxIQ5ZxwlhYhtvqMjbx+kCEcfgcgbGPuU4vkBt7FVNgcaT9TiYrLOsHXiKyksgbxIyIys2hEW7yPXp3pHOW3spJI7v4PDyrOe57uvEJ0MYO3OIkI7SLG1dEnEzAW++/fZcLwo7h+G/r0aHuo9zmrqA3tQL0rIwI1+0LJQ4+PKKnUOXQkwRKR1zJyW6t4jxTgokfNCGcVNYFFmqutCZhmXKM+JwnOqcMeUplYK+TsGogg6hpR/W9BbRoVk3rmcQVTLWqEkTyMLgM7/p7gBT+g72lwlHQRz7UhXQHXJTZVjP9heWQvLjhTDU/UwvoqQDJPD9kM7RKyCp2bFmojsvJIgdjjY19NMyDVSDuEwOv86wbSmq2kDj2cTcpykUrUg5TZqXNkOiSLGwPSNpJzMKOAj5E0BaGm3HbSdKcRlN5EPSyG9qrwYDTL40dpTrqDoondQiOMAfnpT35B2nOFwZhvpRPHXyKlORIsr47OJqbMvgHVuidduvBJ2gGwnTn7cqjBXL3Zn376y9+RghyAmciIFxTNG7q3M14Gx4l0VxPX3twMTfnBZ2n+wvcZCLqUjgJiLx0/ErRtCQjWKGxCNQIXlMMURE0qn86yhuXfBbGyFyfXZ7OBKdljZZagPNfZIOX7ko1GBqna1KM/ysSM9Z5wTHWomM/8ilFRjpfIGYmyRhH5mfBirL2STiYC05EyEnMUiNGCPT++k+NpFG7eue8QtdOG9PGVR+kffnUl3XwiM9GIhohQEENe6r03T6e/+Oa7afjRnfQRLQpOUz4CiDkuaAg27gTN5CukBSJrwf7pIFXewPO2bkbOC7moNprfjczHR5kt+Ax91pv30m9++xH3fph7jcoF0f9f/Nmfp/fffydaP5px2JqoozcQBa6tjUDrx8l8do9GkSf0+I2jUPc8PX3eglZnffrZb4fTw/7mdOqVd9OXUU7f6+RnmlCauP6IxnQcqV9bDzIaM8VfDg2OOnzc27IOn+uLJahpoz15OsFl2nEjMKwDMWq0pta91zpf46QXVYa/xGBPU9qHDjKdoaiJ2SaSQYzPydmzfBGiyQFg5btVASr6/6r52ELkeX00X+63jY5Sec3ryX35tUupu+rv1qcdy+eWIJaVk4osXU3aM7CvuAAf8YJiRwliuQ+lPBF+gHwhHiTPRkw8/oII718TieVPJFZUET4fvPKCc1HaBj6HFz57qj7iGoZpcwzSPHz0cHwKG3qN1OLQY8i2QTO3hmJ0Ng84TUEYmMVDcX6WN3FzL2K0pLYMqx2wluduITZKj9Veiv1a/NWIJHOuuKS/mpqQYCGQxcYrSrDZQzV2K25GLBe+He9/D429J/2PQ0NQI9wsM5HnqtqgvqHpxfukSvyMRi+y8XpItyjwK3gJYv7dDdjMWIpwWFgie24WaaZeYDzKEkCmJyncOOJsiUbvJZiYTppeXVSwd5YaHPqM7Rp7P57pKwgJFNfn11C76JBwgXwVIFbwX/K9NdL0XrCWUmcGoPA+HiEFiexOG9OUZfXdxdM1MjNKdDjokiKv9t+g6FGH8VohrWhqT4FV1862AHUi1SK0h8+6mKnPSAcCDi0AeKeEDkDAxu82wCwisVDgUN0kD9qbY21DtZsIV8KAdTqbN2PNYEHuZfzEVupgzUF+AcQiBanqvA3fDajD3En9zIvCdDEF92K6ffN+qLvs2YNGnm0PAN4HH7wXKvxXLv8edY1t6ZUzJ5htthMQX06XIYP8/KNPUV9/SPsBRqSdKc2be9MClG/XnhchtTqZWoaupsXz/5D29qziXO0GJI8GeLkO9gFarzACr6UhVw53UK9zTTYTrMr+xhJicr0zf1UL8pWfVOjRnrMSxIpD54/COEgMKY1BpvB778v3Ddq9+zneIQNjDs5yWihgsGBSmulwVp71ICPNEASLEUU5FdQGEWcbDexNyMGZSvynz24BYtS5JnB+VhX0dc8tIDfVkP7i6++kr779MlmWR+nXv/x59EO6Z9ogdbRz/puIelv5t/A6jqPqBPVjR/ej07kXZ9DUu8NqSS2Oz6UrF26nX/3qY4hGU5lQRP10ZHA4bWcys3MMO9ub055d2xBk3kra29FBzDxcGoLS3w+1/yE15wcQm6dTXcvmNLW4PX3vw/vpsytI3LX2pXe/9g16WV8lYiQ1biqU92yOPlUzCjh7El5Yg8Wox2f1oqgl1pjf7EqUXzICvc/ZpuSVXh+hlDV6KfZPHR1TDPq0PhYg1v+IKQ3XgtB0oK8vmuq3MtjT/abST8ja2SzusN1QBTI9/aIRLzUvKwFSsU++iB34IohlG74exEoALN4rNlrxuYNBXrIZaz9v6YWtX4NyXWIHxlZEO/HcBu3EWhDLmzfctqp/xt9tPN7osVUOkIfPQ+itKFahdpkq6ZI4f/mUVBcn59/9sTlb9fIeMAm6/9FgrmthsPbt35veoLmtEyPvJlYN3SJ/F8yybov4PG8S738FA9fOTXJzOR/KA6XqQzORwCBN1c+Gh2L4oSkRJ6D2MidoFSabr1UXjYv51NpF/hyg1Mt35HrZwxFbzbCf6w1mVxEaazgXad6+hYDvzWvXadg1onCe1QqHhHy0kkgcJhU4zOePI348QL/RGCBhh34zdG0HO26jv8kep23UW7pJkVgPkt3m2yzDSpyZJTKaQ4tRIolcKSMj1ARmiICmp58xQoSUZLPtC0jzQlAwSuqM/hAADJrzaiP1nE4UP4jIZApGJqPsb+EgzquwAEjNkuZ7jue7eee+tPfIKYBva/r959fTt//+R0hhjXBQbY4kuuMkN/J+DRxkyS020sQ4F7xR03yyqcw+yTBspj4igKl0YN2rq4vPuW1neNehvqEkDtfZCBPNmk0Tr+3PrRPKRlzEUCp6aholhFB5Pfthemg83QT9Xi3JRmnTbNxQClCHEbKIdZkJUpzXkJZ6TlTpfLFH7K1FWgVkaBqZd3HgHe3w8P6t9Olnv0p/+edfp47ySqTNFJP+7SeXGANzIw0+BZzpb5rDCD9H0qy5ewspMxwh7tPC6kSaufabNPHrb6d9PXXpAISCl04cRTJrewC74CX9WTksU221X3H4i3R8nnqdo6P8X9UYBOgUTlMt8SiAqQbEcp0lkCt7oH8AxHLKKJ9Ux9JkQ5Qthb/zkvLrliCWZbvCV7ZgHzPrrA+TUtPJc74eZ84opZs1bSPbsFzfmUamiWg+vpF+8JtraYTWrEWFuCOim00Hdnamf/fnX0tnT/Qlp4qf//R3RBYXiZh6cVBwoDjjy6oGkbbtR73GsUX7yayce/NsOvMSo3xQiFnibKjLefv2o/ThTz6K4aWqV7Qyy86MxjP2zNUr12MgYyMf6vXXX6am8jpRl4zlYfrIxlL98ydpfor2mPk7PAcqOw7SauN+gJfX/HQiPZvpSQcOn0YE+n1k1Q6mDkZUtBGFtfKtKID8qhieC3gpdu26uLYR1W4AMfdVxMRhQ7JNLHEl7sY6jMlr75SFsbGREDewdqyKvefrEdJ9l69cCWdpP43OvTjtpq6dsyeI+VLRdhDfuZZc9hpmcCi/CyelFsVMQ1fwpBaF8kWWgFuVOysv/gtAqHihDETFfipfsubhVUdt3RGJNYjItehre/dL78QDKtqJglj2xgqvzHCzYOrVHoANL1v5ZyUSK36S6fp5dfJNyV5mfteNIOYnMFWS39sU2jT9QffvP6KfiI2FAbA36KWXT6fDxynAk76YFFx4Voe9EEQt1sOGASgJGTs5OL0U9lv9DObupYfbu4JRXYA0Mg8ImhPrO0jRncfBp4vaUIw/wbBHozBgaNpP42NjcVl6jRtXLHzFqfAj8foQB6PIfOXCBQz946iytWCMmlUOICoLYVsinXYOlhtxmV6yaVKPowDZFIQIwVvDpBKFJAU3o8QVp7O6+azBzcxOAK6o+ZO+kXFhqA6pPQgSMzRN796J9wpdWdV/KuIA5hi5ciK7zh4AgoZjI7CWbWxkG0cdEJo76l1/+0kmMNgPMBQPEcNdQZz32MtvkVrZArusLW3ZxbyumUXmwd1P96hbKtTZTQpjcnyYSdAoLAisMU7e2oBpFQchMu8MZ8Dak4SONgBrByNJ9uzdTz2DPjJYYKE8ble/h8s0m8ofRsVclvXFYIMaUspAJa1p4d6NLBDI1GpVPkqgw2mQHGNk772ULGPqMkgzGMABKPUyIjdv2hr9Yquw49aIDochCt29dz9ICZsY4jky0p+++cHb6a03juLwwHCEMXsVhY+7AN8kkeY0pJBn/IkiYuphqOeuvQdD73Jucjj1f/rzdO+Xf5t2d66mg6QTT508RqtBbwCw93A/IBbadxZWarzhOBs6dn6ugn6cz2JhFDzzYfaK1F/YvxpyCL+vCmbHxL0wMjH3y9f1vxciMQ1ACWKms4o+zOLcllWznO7PP4zzWRivsDtxzRjwMN6q52QCUIeCzs6y4p7Ps4+GJuvTh7+/m372yR2YidRZ1UwEBJvpEXupb2v677/1fjq2fwdnlb3CPh6jd3QZ1tAcad9x9s80wNhC5mQQ8tcg+7OHM38aB+Gts6cw1sy4o8714OHj9OGHv039D56QVjtC+u+VIF0ZEW3hnP/in35FK89g1M/37d3JrDmi5C4cy9mH6diBrtTbgfM2eQsB7+vcH6fIs8+a9qTzd5bS9z8aSQ9GnRANyYPm+G/+EYSzbhxPrr+VDIjCDQoJWAuW9KQijvV2mbiuY/S1msUyWg1iTAYHKeRBreH30Yi8cU8UEONzphkz5NxA0+S+6ji2RhDrJxIznbgF53f/fhudBTHFf3EOORfeOp1YI7Fwiq2LFdkwb2Gm+BcoEvss77tMYIuC3h8y+/HzSmtWAdXhN/mptP0bnlq2WWUdxipW51RhcQ0bnlQljBT7mOdZn/9XgVgGoHwVtU1wtZ+ofIPyEOZCcTVieJD8bwAAIABJREFUq6YuSnDMYJZZOSX8vojaRidjpAXvPmSEOVHLHBtDxtlphhwKPHMY9AZrC9zQ5yE0KujwGG7cVtIPrWwIAgSEPOjuZ5zGGhFCJ8SJHZAoGmTaUaOw+DoxDVWf50qT0lAqV5OjAsJwFlrafjk3LF9lkc9Zd8l5lZr0oLnnpiuvXj6PpuKNSK8EgAFk9njJ4LLh1fpek+rXIaxTDhklHcj7+TnGGcvyHM9L793UgD0e2XuXTEK0xLiZRQf88TmCRRhGYZl0GL1pgJhU8XGK7UaSOxnG2L1pO2QRPjvz1dbqYXIS7cRXsck0Ak+p4z0mWh3Ea32Gke/q2ZnOfeVbKNY3pst3HqejsLPOvf8BPXl1ITh8n9TiyAhsv+GBNHDvZppBFHeNOXJ0ese1GAW6TDJGJya4VgB3F+B1iGb2dkaZC8BWFaLnz0MctG/BK9c3sl33JubeJvOEjqAo9QTLXqtQZyjYio7ckPlnCskxP21EYm1O4qVlY5ki/ATOURvvPUff1737/enzS9fSA7TnbOOwptFAjWYLqg1//q2vp7ffOByTuR/BaLwDU3EcT78e9YjnKDeA5SSwAEoAUYP8GOmf+YmR9PjKx+nWR99JO9qXMaR70pnTx0lb7cLIS8muj0jMgnuuTRRnS4evIFqUZI0AssK0bEzRlPUw1y4cz8JbLCtbleS8+7EAsfIMZyCMw5eNSNwgIM9aCIY1eqB8XyOFIn0Yuz4ezDWZsbDoKJjx4r6X99fP57w3X9uG/ja1QbmPy0S6c4DYE4R/f/HZvfSrC/eJxAAxaa9EMG04W1863Zf+8gOmWKByItHDkT+TpI4HHw+zx56kK7TeLHF/d7B2M9RZZS+38e9XkCA7e5ppA0wRmAD4Pv79ZxA5+ql/sbcwMLthNzdxEEzFH8f5vQrT9Je/+nXIjHWprdnOFOkdDLzc1pBOH96e9tKgvrKAozJynnM6RIaAa+nYm24OtKb/+iGamfcFknbm++1Of/y199MbCDxvRri4ndq0qXhXThAze2RTtnV216oktOeePNOxBZ0+RHWzXcyi69iDolaa1z6sqTFvsPWcSq1qvU3LPt5BspZWQnZKEAO4DhQgZj+ibUrWX73Xno9Ir8OmjfNTlnQK5yYb+QIkCrtcsgnjIEZE9qKdLvdrZj2aefKFCnJI4WiVeFGpz7p3NoBYLaZsJCyV5Z0MgDpj9sWupHfe+oJ04sZIrPaF/9Df14HYOnQrbGQRiVXSiUVEth7EKh+z+gpcsBHYIFT6B3ga46QZ3BjbKYyfoCu9DWHZFtQZljCow6SYZkkvKUdkHriTlNWKZAxSSGTeAReEeNlMisF2mJaQRWRBHu/ZaCJYWRjNkqKuwrweS7keeWhhYfArjJ1aNyMDc1aayJNmnyNFdZWUyMXPP2Po5UQwBZUss0/MvqEWDS+Py6NEcqjv8D8jMHu6tCQykeybs3C+ZcuW0FdswTg710ySxxybWqCzk1/FDcVPO1H+bmvFSEShncNO6kqqreNFWmHkqei/RqPzGsYlMzFzc7WMxIePH0XD87yNm/z+yPEz6fW3v87csJX06bU7rPmO9BoCzdv39cBKRNOwfypdunglJlorvbWN+oMjaZ7034adKTHHqQaytPRATS9tSYcFMBwJI5cl0nlaQZvRSwkpIyjTnDkSMyopUhY5XxbH2sboslmyHEVvOjgMgYdUMLSvTvku2J/tRAS+t1p3U6R8h4l8HTd04dL19N3v/zCamTezvpuI4GWenj17Jv3bf/On6aUjsLsAiGfPptNlUliqjHTBVNy8YxdrSIRBavI+5Jd+hJ015J2kl0Zufp4++eH/m7a0yZbcBbP2OPW13bk+wmpbExPE7AUs62KV7RWgVrhKBUu44pRmm1a4yeV2zJFYGEdNaOldF9FbuX/jLpeIVQBTqOXEIFT+jHS5o3g0sDlBFLO3isbrLNyatf/sw4yUL169PYYye+0/tAFZZ0pjptyatWBz1dYMZ9agS8w2ENGMpk9usc/GSMlKyqKetrl5Nb3/ytH0J+++nPZ0214hiQgVGNb0ysUbtJjMMsl7hpQ/BhhHbgS5Mi9rCySog6zr7p1bcQz20Dg/nH7/8Xmez70mwjeu7IVq7oy+OYgdb7/1Fi08Q+n7//DDYOpJuFlGZWfXDiM6MgNbYTBD7GlpRFt05AL24x4sRWxG1+70ZKIr/ddf96d//ITpClPOW2xPr506lr75/ptp3+bGtInrVZkmSEism/VbG/pl20uaMQrLJy1L1WUqRxEgFNmuCluwcGZKQMkZIJ1psjAxwX0011RZZ0XFIxLDCbuK7JRC4oKYGp1mcLSFRmJ+md0pa2LxXpVIrIzD8r6Le1+k+taxKE3lbQSx4t9BXokznp2iMqKqMHArIVmVQyAQVQKcwrxGgnUDTuZ9uz6c8yEGIP+6SKyAlIyM+TaUXmDxq4o3udFbrPy+OHv/MojF8uWbHYuTF3casdqHgNggRtaIybTFLm7UqygYd6Bu/hRwG8bY+9geDJGDDB2et4Rqu/WxZgDMCElwqbcfSW9eIMILKr3Oikfsu3K4M+uwMCZRFyjqYOV6FDc66hXB7vOig4MUhtTPITtSluRdaL4XL3wWFHtTY4r3GiWa9fLxSk/pHbVCYBDApAlLcnCUiF9Oeh5lCKQGT8UKPXip/s5Sc07T8+c5DWndTiPUEpGIaTfy9IIaaZeOmO3Dc1H5X5OK73iPMEp+LuYUUSO6ef8OgypHQ59tlQPSBy36zXPvEeluSb/69ArpIFoeOremtq0YjkMH0xwg9/nVWzH1WCdhlYjvGKytN4k8pkYH08XPfp3u3LpCDQsDT1rRaPLE8ZOwCHdyGOcQD6Z+Sboo0meFNxoRlTl7PEbXxdSqacYckhWGgD8ENqOyALPCKfLXgpceZ11BwbdXrlkRYHUXu3tYCz30BoYh8jmRu3o0MJpu3n4Q/UxOTmgH8J3yrIrXPkao7KHwv4nUr3OxHrEHnTmmOkoHkZyGbEHDzfW38bruu230Ft34/c/T9/6v/5C6aN7t69tJzxmTdjG2wTLlsUpP6ZD4eD9v/uI+FFmbLLeT00tlHaUcElvJz5RpfpelqENHcFXUxCLScj0KEla2A9mrF6zWFM2lLmya3TRYfUg/VaMwH2ZGQOB1OKtee8yjc06dJCVeUBBrsvlcFfeQhrOFwvl2ZiN4geiXQpWDfTIJiA3NMwxzbCVdHphO1+zVIy22xr7tpW/rg1ePp6+/dTTtJPJpAsRWyDQ8YWL5nev3AEimBwhKvPY4RvweDF/vu8Lam3FQtmMD9h/YTc/fQJB1qC6TboaZ7JQDjP0UzpWTD869+SYZmZn04x/9JFKVx6hpOdLJ9PerZw6nI/u3pR30CLY10T4z/YARSldJNTKcc8vuNLHUlb53vj/955/dIKLchHPWlPZAZ/8zosc3ju5JW4jJHYgbmRLl2shALCAyOkujt0Nr3a470PzUsbJGbsuL96RK+DBW044UvVGFfcl7I7O41Th1DIs1YaMrQakKYo8QVrgWZ0zdxB3bUYYBxIzE1Hd0L8n2jSG8OomWEQr7lkl18YbrIq0yagpHJvbOF3+V6cHMhShIgO69AiuKXZd3efEikdWL6C7/ILIF/BkWP6NokYXJ574aKBXX4PYyEjv3r6iJlZddG97VpkDiAsIYVuHzhdRHHNF8iPIHKQySn2EdspdAmW9c4DqP9SD9f8y993PeV5bmd0nknEEQJBLBHETlVuyW1EnqsD07YW3XVvkHV9l/iu1yrV21Hq93y94tj7dnenq21TOzPTs9ao3UlEgFihRzBgNIAiAikTMIwJ/nnHvf9wuQ0vSUXVuGGg3wxRu+4d7znPCc5zwEpHqZ8DsKs1BejpiER55/DjmY/ejfkT/nuxYjJPkgCYGKCaZO/nW8oRIArVSeOYtAgFYqL1+bzNxK9y48yx8h1Hpi8nlgk9+xBrzMTbSXO+jabCZ5o/yUV2rnyvuKbi/wFO287+6dcPbUyTCIxyRlAY1ncT1ELTDdcLGHGAZIfacGzT912peTciwW440IS1GLTZJOBAwiMUlS6VtkD6U7lTKRcoAJnKrnSkwkgDCNa7fcPCnELRgVc7QMB9BRxEgNk7a9Q3F4HMCcBRhb27vC9975IYModzOSBTUOpOtnVgA7ivHjKJHfhNhxn+jket+wCfiWQJGXv1dLTaqtAfoyjLP5qVFWGo3MiwgNT40wZqUldHV1W8rB1LehvYsyrdvsY2BUE1D6RWrXPnZDUZa+3T9wh8HqY45Y5o0mQpBFJIoYYr5fQG4MRelXquGWWlwV0ZgASOzKu/cHAaYR0tRr0PsRFqahXkb4Ws/1cO3aZdJTUO5hsW2XVwuZSI6R9QuSljbFCxlujqeFkTO11CIWYGIWEP1eOnks/O27P6UeFEIXIHYA4oHYYimNp8GmArFKpYctdRpV4mOa2hTh475Ir3EH0PdFXGG2q7IjNdwqak36c+0S2QZNr5ABVS2GCEEOHg6hphKYmLZaXbTneI2nMV39xhiHtFWIfahPrkQdR3TXJQMyrq+GksIm3aL7RfajiG/T9dD24RpLB1V1w1GIMCMrxWForjhceTAXegZoLIZ9+AhKfiss2ree3R9eO9oeWio0OFZOJG0q6HouztFQXFwbVqlnPiTT0nOnl4GqQ9R8Wq19ZCtOhEoE25rrcWTpy7x8nbFFlB5wyhbZN+ph7O7uQm3jNaSn2pjv9yh8cfIUDfA3TddznazB0IN7tOcUhJeh+D99BBJOLVmSR9NWGytYGwvb6hsZtFMVPrg+En762xvh9kg55CCcTtbAK0/tCu+88mzYKXGB9TnrXWPLWq/lOLJqY2jB3mHquurDRw8fhKRCOt9q0LonLu3lTlhs6bHkrDP2cmvAnGp/TP2iys4YiLEexUxMkZhm3jUCYu2AWCNqMrWQnVQTk7CC7y138JSpMM3OCEtuxVxsYnPkpX9nQSxv5TO2UK+Pclt5EHM+RK5FJKFXellcpwblsr9mXKV567XCXDBjnlhevSRhRzLFr3zjH5lOzILXY8XHjIF3RM6A2j8SxOyttAm1bTzfRdqGJmgIHvfoh1ANSwSEasgKu8hz15BiUxFb7DXdbDU7q/FVnny5xnvgrdlYc6XuFEZjtC2FIs9D6hqWPskXtI2NlcB2473a8K/kqRiIc5NWeSECBB4i812oNIItUm4Chm+QSdaX6Kq/eeM6Rn3SogxJKkllXbpzMh4CHTXGVpMmVcOzVC+UkhHjyYU23V9R86IATGlFvY83qHtqyb81X0nCwDogL86KhajiLlfKzsOUSvjXHOm1fnry+hASnaPeoDrjc1BXX/vWW+TYm0nXQiHXvDCupxTs+9C/+5zG38+voKhAgZ4rbULM5Zz/0O2bYWFkkOGQMC6XZ8K2horQ1gL9nenGHdsx3tQy59BX1Dj1WbzidZpdzVDrmumai/1qIOZz7Iq5bwLyBF7OINW56SY5ACSDbcbaSCAOZjYo0XrKeA9dV1PBr7NUZjG0/jHUaD/59Ev6x/qgyG+ll62FHrZSJo73hinIM5UQPDQKpkUNyuhASidQ60qizrovWl/qb6hhAKh27CTGBWmWcJ0I9L1f/Ry9vxA6u5BRQu6oFaBzcNliSgpqCRGI5RTpI5MwGZa0nbxnR85dhsCR2+LJEcn/zSMxNyB2680P9D1k3q56+dTXBSCs0neoNJecJxvPYl5wYgj7sWq9SSNRqXqBivZYDbWWAq7nsohSfNIq/X5qgK+qawxVRACaxVbIvVG2Q4Qoje4ZIXM4yJSD0eWycHt8JfSikiKm8Aq17t1c4++9eCg8241UGNFrwVatdaU3tXdwuoro/0R7sZ9sxDU0AoeIbHbsaMcpRQEFgsY6GYcmlCokc3WSdOINRJpFelQ6T72XT9Pn9+JLz4ZtpNrkUN6iB7XnBqlx1oOi0lHECNSysqutkWjtMFPJYe/C7F1ffgCIDrA/cYTKG8OZwaXw7onecIG62OJKGddwkdfUhx+8/kLYD4iW8hquioGYasFSghmiMVtEFKUBu2BXd+/qNMfI04kCMTkOyijEOy6bbk607oVuiTIV0VZxP1QnF5lDTpmASTUxp9j3kVHoYb81Wo9YPQzMehxhtbaIBOKpetXbXCQgTXfOjVuRc5az2Up5xrp/itdilOarKx5bxhqmcSzJ7rsD5evWYrJNIGaKHPaefo6+RJOiRza4Uf3LAx+PXWNGIQLdm998yx/jg+0tjJ0YPQMzCLkT8aP9KhCzv9nzs6FK/gyzxA5Pu0XPUAemE7Ds2+OgFzPzOYbjNLWf2zDiHgxJ4obtg3HS2JJteLnWsMyXpeXULCul+Dj1N5du0uWMxyjw0nGZl2ERcObz40Wz84rf6Ww2sHisCK5z9yhNIGYN09GLih1nBjCFGHmRSUY59uvXryIOfCMMPrhvNa1S6kj1pEREj1X0oRqZNOjUH1VCH1OJpmvHSytmnjymR/KmSbno4G1RWhe+pyT8bJTWjMMUKZT7dXZ1k3S2C9QkZgEwDdYbIbUzi6FYJbpooN7zypvfRvCUmW7k1NdkpPgWgA0q+nowES7dpV5xHw3CCSj/St1g/Kvw9O6hpD031EdqkTQNoq4VpIYaq0vCC0f3h6NEJDVEQfrMB6R+ZBi9n8gXrQUScS2pPinFDm02Rda++byPT9bZ1qatowhc+l0emwpY+p/ONdZxCrgOJgzMxq+uYmND+hF1egtqIqcYu/L3H54IY6hBFJdpKjiSYBIZ5vlVgFNbWyuNuGaVqJ+4GoycAg3kLMf5KIT1oRqlBnAqfUtXfLj65afhF3/2b3EVGC0C227f3i7eZ6fpdmrjanK1UopmiCzqibUm87a18Z2M4WkYR3dzrGwjp3UaF4QBdjQS5nwlppvmUsXnqjNd+1oOm5RmMParjB+ZwyBqhEkl5+FRoVLQOgZ37BLJRuO/1e+ntoYlnBwRBmoYVbIVQFMLxujUMvR5CFX0g+3o3hOqcHykxqLVWMBrFfWOsXgGaFoepMVjkGkHvRA2+nrvhmUM8j7SbL/3+rPh6XYcjC0wbnHONJPP72eJkWiuQcA5zdDSZWmIal8oRcZxNhPR1hMlb+c9JFF1/JOTMBQfGIFB6c5uGqbVW6ohso1kCESyekg0c/tWH14maWbWgkYgqXH50dIE2YJqxsEwiLVM88emOO8RdhiiwE3t4frwo/CfTvaGywOkSJfpH8MJq0Jf87uvvBCOIjBcycT5stV5XicKBg34AOYwkdg1VEZEvFB7zRGIKLs7dhrRS8cvBR5br3GD27Tx6FDIJJoTH9eE1sYkmRIjdmjmIOtabTrj1MVUE7tz57bpJYp0onFWtdgTrUtFbWaDtI+MfOHTM2RntHZs+KapF0Rnx9L0CXgi0GjlRWB13InkH4FR7BlM9nKz3fQ0dt6SWsggM2kArfPLf7aRNhJ485ysILGNjEpgGoeG/vjtHzk25UAMhQKdiE7YRFaj55gM+OZaWB6mvhrE8h5lfHYGIHLyNqr/6kTintsIhZ6n13MfcQLD1MXuMiBRuWHTGGTzCcjUU2VzuKSvZ8Ob/CKlHGsCgdQG4L3VqYCdXyj6bDuM+IIc6KXnWqon5X09IkiRmN8Kr4e5goyfkEUDin/0nqQ/xunzuAmQXb50PvTfh6YObbaYPrXtpLNMqYP0iE0i1mBMNlqJQFnMIjaBxacSXzU6r5qdlVXDy7IR9vrOn5cZAd3H6PFYjYXFKxAU+3EcI6bG4WmiQrHKUIML6+jTde45EF4mCmuB2VVMqmgeT7yfGsIEoHN/eDIMz8HQCqXhwex6uEdj6fAkmnkYmxIMz0Pkbx7eu0XrD0QW+g0qSok8GIPxwlMHwkHqaOWkmyQtNiIFhilFaxj+hKraGE7VsjSd+lt0XuY1KqqyeoM7S14L85ESFonZxovMRimTmzqVUo2KiNmwAkPWha0XorEqPPgS6o6jgLJA7E5vPwofFRhcGsOpIarpupYIfztRk1TaZzEe0gtc0WRsvgWIqi/odis13I5hqqsndcM5n//so/C//Yv/AfLQDMofEFm6OxCg7bTptkpzbyOduJ26oIrzfvxOmoi2K9fWld0HZtDMe3VWW85hjPfYSdzpUgqxNFkh+s0Sb5bmJem1R6Tii1S7IX5egMAjAV+BfC09dpJBsyWqSb8Yex2TIi9d+zmisHv0bY6NPGSN1oTm1qZQw56TEPLDGVoQxmfDAmu1jZpncyfah5qUwOGUKMuBxZrgsO9T/+x/VBjGmADwgKGkg9DhF0gpHtjWaCB2qIUxO6uIG5ACtLqRDC5gNEEK8MuLV8Lps+epa9ay11uMwFUhgQLWbROz41oRMtAUjDu9AzYmSCSpIQhRqgNpztxe9AR3d7XZ3p3GebvN84YfEllWEFXKEUD9ZnKsH4flUXjjG4dCe5POew5CCKIIy2hrUpMbXqwK758h4hmmH3C9Qf4KecP58NSezvD8vo7QgFpL2QpajkRhorRK2WaUdo4bKMVcuHAeQJwK3dTyX6ZRuolUpmrmhaqB0VyfCxB0j/lOE52t98ocCotrADF3JpSl0WOqKyq92M+wXPXVNrFeW5hIrki/lqyHShIiN9nIJ2Pwah9gS2JNTDZKpC6fB+ZmT/vKWl1yQBYBJ9ozz0C5nfFoirppcr42uNHu0D8WhbFULWkK+NkaV6RpbPaNXxYY2Md4BkrsV5tQYP8W8K6G3//BT/y4s5FY2iCWhtJe0M/49Y8FMUdg/3qM1RI3ouFz2r36fdOJ2PEIGmItaIGVM01oLs/BBkdq9pSNNHG2WvIQ3HDHuElGLgcoiYTswJu9ITnA0oXLnLMFV/HGCUBMK9GOW5RYmQ/3bhxu/cbZl7BRj8jo8k+jkSvFQn58Aiq7gOwm9ZdRFDymSAlomco4NuBB1WFUbNGZfqCYknj7Es7lp/pM5GSv2kBOT1daXU4+fQRvHa95+Sz0NbxlHZ8YZKovLhJNPHw4YqytuUUIIdJb1HHhjxaUI7P0/Evh6RdfDbWkJAro8RnC07tAvn2KIvU6vWUPF9lMqNaPLFBXGmNAVJkmKCPyS91kcgCP8PKFMAOxo5zZTY300eyBZn6IeVxtpOTKAWQtQGtYHhF70an4dt/M83S6ts5M11Zj6XUN1PZg1G6N0BD9PsdO9IyBzt/msimNKskpG1HvfWVaOpZO5jFbM5BcKki1CMi2krK8ihLHqS8vUEMRI5MIHuAWQAlklO5VU/kKUZZ6/FL6WY5ezMHZeJ2GJvXyYRzQ07t06kT49//nvyKFPItBqUU+qc0iAvWGSSpNBXdJTyn60epWDS83V8xXVkwDZjZDrBn4tk5fZnHykZsBokdiSvJKzzN5u+rbW6CuOsc6K8XAiqyyTj/WQ1JdEpSVCLXAVdGlHAjVsoxVyvsp3bjMvX8w+ACni/QazuKOdgSW6xtQtGB45CLTrmEQzsD4qyHNt0WKK6Tw9ZlrEDc05LSkaXu4S7/XvWUML2tH8+SGiK5W+ewX93WF7z53ILTBqC1aBwQgWmivCDwlXz08MQvF/g61y0cmBC7haGlxaiCskuOaOi4yk4z4wINR7qOkn1hjGHjVmKspTh5mPEnbjhbz+idprVDT+5nLN8k+aL2tE9HBdNzZwOfPhn0d9WH3DtZ0KbVAaroLS/SrcTxjS1XhxFVSmsMMVl2WqDXXCoemE3bkNw4RbcOsLBWIqS+NFXz7fn+4h0qIgPgBPaP67hLBhCnhTUSQDCFnCQnEkkKKMjkYZ5tCEKNyjs2i8ggo0iSVGLhHV/QqwtQcJxrro8yi6eeqt24jk5KYzHLGtOa1Rosk5aZ6mPYE5yMbqnus7zSaJ00Z94kfcgJTWtmZqum40ggcpdfNHsXnWWrUojS3OV7OyOOAmcXopEajaffE2ufj88x8xgAkgZgekuCF7Y4YjanJ/ifv/Dg95hZeo1isE1rm0Da/Q4oXHd0Yf9XX5nSiPTMeVAKwXFSWeRNP9cWNKyuWCS3zT/OcsaVK7MkxdRTzyDZ5NEZK+uuG5s4Ii46T8u68SJhwJn1G8iT0vMjViefux5cDMRmIaBz0XKWIZFD1u7cM2P/Ft420Z4GYeRqKct3oioAxBYgMwHi7wxiFe7dvh4fk/B9h1BV11dM+INUOm0EWQ/+kWmHRn66CFzI8ULe8uoOpvhThe21PC9HTVRLrnSLqmsSTm8MrtNEREjA2MFRFGjHixtbwInnmrn1PYejxtFn800RtcyzWNQE2BfYR5oadgTV2C2X3AajPEyiFbJV8FJ82Q33h7nVkl6YnQhWpxNammnAIT/UgoqSNEFYq6dkSSE3DAHwwcN+m84q5KMcg3TttLh2RkyeiRqJSH0Wct7UlCJAU3UYSgtXB5Dk649Jnrjnr04DPNpML3hpDC3Aq13h5SEDlRBULEBcuXb4Rrl67iYEkjUvNbIum9fL5GiOjWXBSA5Hiikg20tycIxMgh0CMUhXONbtsiSGOizDhbl35MvzmP77LRIN5QKw6dBEB7Gbgpmj1eq3qFJIGEojlokrrDfJ1Yytdhivuobx6hy3i/LawRecLwEQJ7H674yQQE+vQPGVLJ1LHwXkZoUlYKbWWJtKqHPMksmK3bvTYmm3vaLN0lFixMuzSqjRxaWUSeGPVxIagvVdx/eq3UQOCKLOVfqw5pMx6++kvZC3M8tw1mss7dnVjqIk2+Ow6wK6ooTn0zi2HPgge4zgKmss2ADAVch3fevZweGH39tC0ZRGyxBz5AMgc0S4s0mh+9uqNcIz5fKpXHjn8lN07pTRF469VM69AgPOTknsfdbZFwmkJH1RzfK20MzSjVK/7V4YBlx0cn10JN+4MhI8+PxMeTi7EYbXr1G6rLY3Yhpr+C4dZr7WSXoMcwoDOWdKv48sl4ezdyXCtmJqOAAAgAElEQVT8yihpdaJTMhFq33lmX3d44/kDoaNGIEa6GaLVCmv84tXr4STyZnXNqI5QLpgjmm+mdre3q51me2pVNtKF+0S634y/7p767izCibPJcoDgfVFKYY5BirL2DF6jKEx1sfs4j2LPbsPxbNLnxXYc1QQto6GsjlKsRuhIaTn/DEViWjFWR85FbJE0pedyL3yklSIhB1f92/UypTsp++vBiDmUAt6cYfL9Z6FIjNYM8ORkWlbI7WlatRtqgXrUSC2xh1L7O0aAZuM4tj/8yR/4nkmRmEAsGWun7fqXR2OOyL6v8mCWUmabQSwBoH1YNOrZx9J2dAOcf+/MMKDcZhVweQ9C8lAd3W3zRjpyisCyPQY+ViV+6Rj4liHLUeKjAbBjSTfBjjf/spSuyl2X+GQPhf1GGKU+XpKYacy/QTo/e4p/iDkIPG7eDAAhLccbVy6HHqKdh6TZ1NC4CrupFiBrZUHK81U6TNRYE7010obqWzGqFG7afXIyg8DLRncoEtEV4oQ0u0tK41OkkOah0K+y+MwLE8tR6QulEDBI7bsPh+dffYum0t1EZTQH87lGWOGtNPNLHun4DEb/xr1wB9AdZ7rxFCA2NY2unAwE3ub9nqsmHVRLXe/A7vZwEH27LmoSdRjtaqbz6r4IxAYAMaVWbfikaiC6PGraNodEG0HRFWbCGHy61qIJ+0w4AZQMq51rArGUBtE9iT075k3aa32dKSKTUn45UZFSUwKxYgr8k9R0vjh9jvTiNPWeRp5bTJp1FkNdTmNskylPCAjGpbtJCk5z7MQyq6dmaOoJfN7yokSfh8KNC6fCx7/5m1C0Bog1CcQYx7KbplgiP/X0KUXX1b3Lenhsf1k60VOjaX/pd9Pv539K96V9ktuU9syUXuSvKTUTH7c7lWpsMioc6wIAeqfnNqzRKeutaqTmp3TcHWo2EtgViUWiu/Li9flSkZfotFaZrrVYimqsVfqtGqNsrETUVpaZE3Z/eCrcIuoYJFVXzHXdu/9gOLh/P9Oaqd2QHp+iLnaT6KuPAHGWtO0swy3vQq4owon57nNHwjMdkF1oGi6mrqRcQ5EUQgBmpeRuoRxz6y6sXoztvE10lpyaqPCsL4hdO1oaAbICGtJZTzhpdQCF9qfVQCUGLek3rov2zTKpzN4RHI37o+HStbu07aDKIeClvrxre2040F4fOppJP3a0QK+XXJUa2udpbF8ItEqGC/cnwi9+exlNUSTupvkMjuGZvbvC99F87G5gYgQ1MaVDV/msURqy71D7KzHdUFg+kNNEY6qDMGTT3tXaADVGfWNJAirlvcyNixGH1X85nxXbw6w97qNGqmivj5PRmOKx+/R39pFSbN2+g/uI3BSpROmJlrN+xUh08khcY2YHrWrugCQQsayR2ygjThkjWG0fvhc9CnPSTzouj+JiDdXDp3xGZYMFjK+Jj3l91/djei+rIsbPMmPM/zzBHmtxZjepTeuaRAOt1Po//+f/te+ZBGLnUZjw0C4nc+ub7P8liOUgLwN+m87RENy+YnNl+nuitTt5wt8pC4YJxOxxO3L/sjxq6n/Q33LRkd8ceTxfFVnmUoy6ONEjTI95O5+jnAPfJuZNZmbQxnN0I5zwUQZQUZtSNVsArFGahcVa7GWO1xBpmwkp3ZPq0yDNDmpTPlac1KJSbBbZKRpNxs2PJUXPypWLaCEDbvUN6jCalj02Dp0cIyq6r8lVGSgp9cGx4KVVMyjz0JGXaVt4IcwqXShZJvUCYcBrZSigNEvl4grq4PO4tOt8xgBeISULo+6L8Xb13NnQf+tGWOZzWiikH6GhdDfpxO1NFOABizpU3zlQcvsT1CwYT8PASo3vkDTQmnqXUsogenWKunxMiOpcYqA62cNATPfHamFyTDwKM/kqTS0w9XtXX/EWCN0rtTGoPoaGJdGExvKUEnVVUCMrpPG5l1TZdZhtBZxXaalkzJTqkaxVKeoRjMIRQw8HQMxWvY8kqkQq0LFJt0+z27ZgxHqvXQh//Rd/Qk1smmiEqKR9R9jdvY+oDLFgOQ8YjR2klSQLpGMUXOeK7nZOqnG6ooKBl8G5Px6daDMstgbj5k+el42viJMV0prXtlGvnZTl7xL9DBGtVOFgtFLTEjN2HkC+fv0GaanR0NnZZROwRc22tK48cIDOFT0cLE3aijW2yjGqJrZKFD42TyQ0NBZGWVutnbu4ntDQWXOH9+wDxLsCfk+4Ql31PtT3R0RIurRDjFwqBxxeBgSOtjWEOsaxFBKNCSQ1rFJ02hkYgDcAsEe0eWzBGJ+/dJm6+Jhdi1rW08svIArO+irBuVGvpBykUu6LgQJvIeNorSisLY1NWYZYcg1gudU7RF8ZI3rGEP7lXpYitN29szEc6W4OuwGzRmj/JaTDZW3XtjCZAScLkZFw6uaD8PO/P0eNGJBfYm/w94O0UXz/lafCwe1MCKe29ojMwjgR5iAZjxVaT1bNbgF4RLhVODw1AMs4e3EdUJMQ8VZFYrrXsicxKolWzIFFxyDAUKsN8lvSZdTEctdOhJBFeeUu7TF9AwOQOjQ5nFYjUriKVsvUpmOsbV9H7uzHjFDKbkWgyEVBjh322al0YsfjPpV/yf4kOxtBJRfQZIKA9PTce+s1ceSMP+Yg5S0Ero7kRBG2rEV9Ho3ppxxauxaJiMLj/81/+9/54eRB7Ey6drlN4sebp277v3NQkY7RTyp/hhuB5mvAK39NfLt+NYhJpULA4/lW9xpidBM3tI9T94N4HMTSJ0WwjN55/gTyv30tiOUKkF6wNvCwlFU8+SeAmKc6OW65s/EYDXDjQrC+IMlmsQlHYC/2AGY3b96wcTNig1VQ99MsrFopUou0wk2UCVe0kRQVzLgkarpFLNoclO81aZrFLyLMNBGemqOVPvC0LdED/VwCiSL6pLoPPRv2HvhGKK3dEU6cvRI+IjJZQS6otBI9tu6u8AyCqWJRvv/3H9JT1mdNy3sYj7MdIVbNALvTcyv8+q/+MoyS2kALJLRR/FdDaTv1n0Y8w1pqUdVVDdanolrYGE3QQ4CYNCYVoUgWTA3otrjtckbP0RhbMUUo1mKMSGXsLI2qSM3qYh6JGlBBgtHjprpiIKa1IyanU4w1KVppRTUpV9I7VkXqVHPNLpBWHBmbxJNtsiGMc3i/EpqenabIzzFKKFhqK2InahR8LU6GKN7L1Jfqqas0IER75exn4d/9q/+FaHSERtxStBJbw+5d+6CF7zQHQmncRlJcup+ui6kaHGoukZCkRWLi0gJn26C263LpGHPX4naxBZh7TqwDW3rHm2YtWxBTqapRDdPa0Af5ZpaIpRqDuk1pOSLTYdorem5et4i/i2isCYDTGrIiusg3kYmrIzL9PSKJJaW3iKgW15CVQsZjGUemkPtcQ/ZArRrSAu1u72R+Vwdak2vhCp8xyPXcwjUvkAo7a76C751cs3amLVcQyotwkiJsGd0Z+tnuDiDYTW+jRJxHGQu0JIeH4yrl+LpscgEG3Vx7LoSCFjOM2iaKMiQKgPap1hYgvIxo88AYDFsk1B7OkhKD+ahRQZoOsYupBV2tTOdGEZ9WMRvMKcIB+RIbK7vA+vr00r3wiw/OMfFZSvU4lvy1G/LO918+HI7ArqwlspqbmQj3cUSHqfetk6Jfw/lUzVHC3lqbEi+4c6eHKB4mJE3wpRLQ1vo0/5gaE8ds985q+toP2hech7QpNTWdv9VwDdV87ik9sjmodoxLaJvz16y1ahr7qxhGq4hNcmqOSLo2DggeWXktS3UtNQ7ry3QvU/TFc61PkM9+ZCr9Methtt7tnf6eJotbalx/c+SNGJC3x2aX5XbFz9LeNOFojbrie5nz0PuZ5irnJedJr7ZBo3xLZGCzluOf/uzncf1HCD1/yUEsIWrO7H9FJGYzwSKcRFz2N7T/zxv2r6ulpc/w5+RdAC9Qpy9FVfK7/TLYZ8SI0X7X+k12LweYKtLbqvCjyb2ZeyNmFA18PETOfn0tiGVVwmNfnssfpbMWMzIejIFX9CQssvCr5ACWJ8z41XLvSN7yQzw4AdltojL10mikjBZ/LamvOsnIRGqsrr/SDnZVDMQkMCzWnkdl+hIbbgFDIDFjLRZfpCkFoJHxbBqOv7GlPRx56VuhYec+oq/68PGXV8Ovjn1MvYPzKaL2wfsdRnni9Ve+gfrIufD5p19YVPTOj39AI6mU3kM4e/ps+OC995D6QlwZRl8j7L4DpJQaqIkoHVfFtxQzFNHJy5/hvCRXNQjoTeBRPsLAmQySeYEKnXSfdN3iT3M8Yt7eyBDOoFKawVNyTmRRFKNWBdH0xWjUT7/Pzlq0VgOBHWBUpmMCwGobt7HZqfcx+ufi5R6LAMRUFNnlEfIUUtwvxJPWBlcPkGqaEgqupF62BLipttdQX2EgduHkx+HP/+RfkyoeJWVXYpOm9+zeZ5qJMh4yRPWkemqpyZnnzNBQkUjKiI4sM621LyPG/RURyLeY1lVy3swT8lxq9ObytYLUa+Pera0Ct1rWIzaP196PaMAQQ2UfkSqs4F5UYeiWod0PDjJihzWi6F/ApuGsooWbsowFeCIgMB2C6E2yRlLu6GfY6BTz8zTjuK6lNXTuPxSKuMc2M87GfpCSw9RrcsAoacAZOSl6XOLMsEjFaNXPcjWmw3Kzpmvd/4yzSobZz1+15Mj6tWvD2Xk0rv9LO91FEuRgLgMIYllKBECC0Vr3qwg+9yv12U+mo4CaJMNZJcys1PaezlZkrOpDM3PKmnBQihlnFJg1trrFQWwJ1ZFPL94P/+H9M6F3mPfm38UcR0dzTfj2N/aGo7uZOsEcv0n6JO/jmM2RWpU0mQb71rPGmiClTBNJXURtfpxMSxN9ri30T5YXK93pzeZWHwak1YRuI23EdIyKKgUogVRT4yrHgZDuqlqIrK6k6ESEM+7zQ9K948xd28r1lW5oqdKORLDT6JYOc6+kjyppMDljAi/9FFNZX8pwWIlD2QJ9Nu+n9aD2CmWFIjZZlOuOgqcitSfMskU/wuwZG031Z7fP7uzb73wrkhR4qd6v/lfV2gRUJtagiJN7JVul4aJa4o9IY2s+m6xdzrbGd+unF8/ed0M6MYaW/pHxgzORWA6QHjP+EYDSayKI2Sb6HSOxXBSVe488ijsgJSBTvjxPyTRv3BZ+fiFH95XXuJHPYI/vaS0a8+Aj+ESjr+d+HYh5xdK/nIMSPWa7gfI+siCWaSCM72/eitmgjSDmaOcbTYtCRfVRFt1N+snu3LhhpI9FjE4lbKMmuvLLIBm4DUuelYgRLqBrRt88UG6+eTh4NZIAiqla1Z10tCreP4IdpZrFPoR9D77wrVBcQ1NvcU24/3Ax/Prjz8MNVC3mUWtXKqYWlteeThTb6UE5z8RqTQx4863Xw7feQOUe0PrsxPFwF7alOtHmSBeqXaADsV+bXi1KNBuqCnKDBiXqS57WBCzJYYznAH0083juFo1ZDkHqJ2Kn6FDjDpDhsmhLQJZnpCrNKi28LIgp9WCMRslPKaWYvMfIBLNGdDatpxVRz6hDYBnCQAFgdfXG7fDJZ6fDIIr3lVWN1DPqpbFk60WtD2Wkg4oxPJIP0+wyGRsxTrdQCykknXTp9Inwt3/5Z9SQxojUUK1Himvvnr2oi3dYamSB0dCNGLCGOOW5ls8WZdpATO0SaouIjpWDU3J6fM3knMzMmjXgj5YiPz3Xmz5Sg7yeownJw8YyvEfEMGU5DTlFxap7Ku2M8s2axofwXiIOSPy4UsoyXE9FY1JcLwLsd+xos/vYN4QANIbzEeu+sbUtHHrqWWbPNYWtXBt5DLbXzODhoPEcCTA7EKnWpxGlqoXKcdGJypBz6huYVdEhM8fGIwidp2o6ljJMUUPOaY6OK5+3qAg53ptH0gLlW+o0fUNToR/txqUiJMbIhY9TU1pcmOV42DPzU2Hfzu3h1eehwVdxP4is1shWYFfpiSsMX1wdCH9JOvHmIFqlq0o50l4BeeeNF3eFp/cym2wBx+wBOq+s/wJaDrZsFYiRSamnj6wG5Q/e6OylS/Z3sQRHhzUkd9RaTdTi6MAFiGk6Nr9zU2wWoRyJFhiwLzz/dNi5nUb5MumtehbCe6504bawVzU1wmtyck61T6SmfwVyzGefnbJ5fLq8qjvrWhpZA8fCnD+xe/nPpMZiK4c5XRyLoja3i57ByaWzI5hlIg5bo9nAxZ2pfKTg0ZTbzZQqzKUilZp0SmKu9iVZPHuNmJybvsYgE9nn/UMgpoN2j9dJEf4VF4u/Rfz2x8yYR2tvJ5MiInmSXwFobmTyht0nn6aT9OY4j+70nMdBLHkCfmwehidIs6MzO5hyr/4MP6dYV9K5xVOzBSGQTCkK/6efde45vquMFRZzy/5096LtqghMcu+Td1McUDNklnQJ42fofXWTZXzUn9R/tzfcpddE01ulSi8Go1QjqjSTy2o+7ulYlGULhtdiiOSdOatI2ngW0tg50pZiny/YExW4hijkhde/HbZ3H8U7pbZVUEmbblm4hFzOh5/SPEpPTSU0+u0QHDQXrYE0hSKZq7AQn332KGMpnoGYciEc+/v3MEroWsJws0iFvH2DDfckZYfhlx5kpakIkP6JqVWxJEeIxtT4Khki5f3TrVsViMXrqCWmhIAuf5KW8qjM1etdEFj/jiod1mPntHwDMxk89drwnroGqhGpmbqI6EoEhUrSL1LykKKHGmo/O3XWgGwJqS31j5UxtFMN9QKuLvq+Gqjx6T0kISYvUhGLRHSLuXKnjr8X/sNP/w9aiOgvKsNTp/61l9qQhFn14aMQIFbxsAXquxmYKUHkeq5TJcV/NWWnyH5jjdf/lW1VSWvRrlFanzlDk9ZrTM9qHQo8ODdR6gdYS+PoZCrVpmOvJypUnfbhKOoS9CJpLSlSXkY4VylT0eSLADLVREWwkBB1J+SUWfrO+mCkSmtTivF7Dz0FsaLZJqWbITVwjXV2QGwdZ0PaldoXplZhyvmiVzuIqV6SM3eujOAnYnvQ96+xjG05O0HKjKpuqoXt9kz1nyCRpjQvUZSlozTjTk6d5NNoyh+AGTxFywGR2RyPrStq09R0ejb3UcN8/vB+dBRpc6Eutrq6QBqSIZ4899zN0fCrjy+Fq/cewmpl/bCO2yCCvIHu49N7GpnDNBymaC9RM7NAqwCg1FghTade1loidXn26hWIGPdMlWeSlPqFs6fDOKUDU/CwHj7OUWLRfKak3JT23U56t6ON2XSov+ze1c4MNAGk9rcGkUKEkbIPV0O9VKqDq01Cwgsipqrd4AJ9du+9/1tLx65rH5ix082JgJRsjxk123T+M9pNq1dFFnjuhsR7sjlzl/+7Q52lD+P75G/mhlubj9QEYj4wLPM2nj3LchzSH9Wq4es/l06E2PGESExPMhZesiLxhN3omwvgUYl+i8Xo7AbMYtxXg1i+7pa9KO55aXHH90/1gIQqdr3zAOgegGVe0x3wj9e1iZGOGYJcOjHWHTIpQfski/T8Q/PGIm4UHrO+CvuOILYhkovHmnEpLaSO55CNCh2UNwKaH54zg6wnQtOo8XYHSQHdRlrmLp35Yvdpc5oxtjqRip7RG1fzoS0c95xMc5HPMAULFrArE8kr5gevbWKy8baOg2GSHP8IPWDrpdWhc+8Bi5oGqFmNQsOuYLquPPZ7SGfdpR1AtHN5aHtQQ+hEfPXjY++HYx/8XdhJs+U+GktVM6pHu62WtJlG41RHJflyAKwccFMfilJCSxT2J8clQURtjGbVeWjc8prl9XufX0r3yumIe0vXTABm5AeNbHHKvf2ux62/zEe5JHkd1yjUvYrGT5GYAFDaipyLtBM1XLWSqKwUsHpI+uWjE5+Fm3fodyMakziwDIXSO00w+xRZzkKnn6bWqFStapS1PNYGG/HS6Y/oE/uX1MSGuW5Q1/Hs91gk1m5p4UHOU0y6UQCjiwbwF158iVTtYastik2XokbdsyyJyUyCMiCKZnRvfXX6+sk4QL76/MsmWnl+1qMWXieCyiAkANXBRKgphWq/jeheDpGksyYBuUXSi2ojWEGiSv6G+vukHyq1FWkSVkFZ37VnN+xOCDEAotL9e/btD3s5jwruO8gfWaY6ukiy4Aaq6pW2rlKlVgYw1gGmWN9mRJL7mT+PHEjbirAFbE/03euu8wbA4z2XTIQXjcgciBF5CB+2VtDDNRzuc4+VLhflo57aYG1VaRjpZ9wOTtULhw6GfVDhtxaQOia6FtV+npTo9b6Z8HcnroYzNx4A5kT77PEW6p6vPtcVntrVFArnJsjhT9swW/Ujan7fMlp0V5kAofl8Taia3EHibYb0cysRlSa/n/r0k3C/97a5ldBlDMRE9hKINXGdD3Nd91GTplOdyH+dGmMLxyrNVde0FEgoxav1vJIZ/yJbq6kfAu6LV26E9wExSXZZhCzH19ke7nRnQcxCgPSAO+UpAk4Oflp9hoP+YHbZZdZfzARs+HN8dfax5KvI5sXaXW4NWwSTL53klj2/jNFyYEvmdwIxMxjRFd50QLKeifaoNzSJoGSYI2CkaMxfuimVpoMQEGWAIFl8Dzd989nBxrRQPnUS3zFGVb6gfVPkdoudpHuEOb2u5G3YcWZA2o7Onvw1IOZ1h68CsdwdjDsvtxwyUWjalKlR185NzkDa4VpcMVViUp1WZF2BjTRqo8jlScsQKqWnBloZ/ZQSUApI4Gb9cFFOxlKNYutZ1VyfRa0Hxlcl4qa7Dh4lvbIUPrt0l4ZVxHGJxnZ0doS333ydRmXU1wHFuyhaXDh/mc14w1JfRw4dsobde/eY87TMlAFUOjRSfu+uztBNv5G0BV2eiAKzUomkoERg0FgU1aFEczdiCo2tInU8IJ04cPc+kQC9cvKa5YmZN+a1LDPecg7F0bAbphShy2qlGUwGZlb/chkuV8RPih8uIuy1QkVrzgC0vysa43gqBLbQ68v5iQuNWvqD8OFxRtzPoHAvzUX0FnWNK1Cq18TuqVnEV4lWpJiuVHcDEUsbzc23r5wMP/uT/53p28Mw0ug/Apy6u3YZiKn5dBgjdh9n4AZp4m2QY771zTeIZr9hPU11qE+kxtZkoPPryctg2hspIkuRvgAmu95tH5iBUvNsdK45TEsh4XxoxP0D1pBGESl7KZJBLenfZdJRIhTNAmBrgIBqI0vUcVapVyoVqYkSS3j7UszYwX1u7+pAqR1mJuDc0dUddnZ0kp6mCZiY3CTYdLW1Z/lsE8jesAf0ePS6XUInfsdjzwCTO37uKa9ZecNPV0Bor7L3jQ/q35znEqxEiSMIxLQN1AJSAEFkhUzD9PxquIvUmKj2JbAca3TdkeS6cu407M3+8N1XXwrPMGplSyFpYpGfgLo5FEduDS+E909cD6eu3CO9yLrhxOortoQXj+wMB9sZQklNrKJoFbUX1jipapu4jijAteu9kEnu4NShLEJ/pQ63dUezqY1YXZjITLwe255igmpWIhHndpzANuqmJXL4WG8FRIw7IQVVw2oUCUZkLTkimqCtOrA0ZXVJJQmmq7UkYgZsj7uMC/rtsROh5xb7VU3Ojgt+7RSBROKOsf9kQZOT5KbQskI5m5sDLD2WQCy3Sjf8YjYsE3CkP254LAJYsn95e++WU/VNs+opUrJj9r+NwazV19eCWMpt5qId2xAJNvPHmz2oBGI2BiJ+eMoUfh2IuXG1QzIfKyF8/gJ6ii8VvjOfbmlG64uyiMeyvnZjsl9+LMq1xhsVT8OaSSPLzX43gMq8Mj4vbTEvMNrltSP1Y3KATZ6J/R5BOXttNpNcXAPQF1SiUOdudFxlyqr5HCJOSQwlGIZiGz4gSrqF4G7vnV5ScaPGnrPaDK9Tw7TRtHmRkT1EiuA/q7fof1IBUV9Y94Gw5+mXwpnrzEo6gdLGKhNySYoVM0X72689H9753isUkwtDz/Wb9KHQ00W5pBFDL1kbzWPr7e0Jt6DUX79+GRr6GKPi9/F3RtITiUmYWePRyzTNGcNWA3hJ861UbDyx04S2OBurbEIZzgdQrvv51mgXnaeLivritdEVnL/1+eke617rjCRLpShMAGYyVb4GHMRctVsFZo/E3KD6QE2/57oe0uAsYNOrPqboswICTSUaixp0efYy4PyZWk+o+TS43FEZyhw6njlSbRNExCsw71SDq+H1rXWV4dblz8Of/skfQ+xA465kNbQ0N6LYsTtIwV89f8PMx1NN6hpppe0MK/3+998Ozz//QhwnjzHFknmqLO2zxEzM74+0PG0va6k5YmUWrcjltih9MGM08HqKUlDzpM0eGKEGGrhqraSs1AKgGXdSupCephEMRBjQ0FVAbBl6/AxR3DxpU63VNgDs4JHD3GdFqZANqCmW0VsoB8D2oSJfrrE1+CvO4Lzcw4+73C2oO4ObTIrvNQemaA1yRkwglr6sFp55ru3KGBnMU6PUIF3rb+K/YoB+K46bIrFlSBnXUfc4j1oLG8EGxyomq2DdS8i6A0Hfju0wNEvkRKt9AkAkoro9shw++ORa+PxSL5qhpKw5ozpA7Jk9LeEQSh9V6IU2VBehPyqRZAhMTEOfZ+rD9PQSA1XRDKU94DIsXqVrNZqlHRURo9ljs7Qd7MxiPUxKMQXcqyIJEjBotoS9UoxD2UD0W039dPXRHLT6++bgSWBaYghiIj/inqnOrZqYAEvR7zy1v1Nfng+fnfySVhuiRbvgbg8fKd0bwUj3VfGw1VENyLSuFKS4kr5b55z5S7/Z40/AKn+PXNbA75rdn+z9zizbnI3WU5LdtVKI7HY+xfiVIHbu0pfxU/J7IQtitqAiiGR2y+O/ytjE5+aWWDLo9uzHIzG7ONq42sAy2Rx48rZy47xjPm4zEPhrMzT3yJp0eZIofhv/bptY4bFd2FxQnDNuEpvVDbUj3IiB9hpRWJNHmD1xO3YDQL9JFgVtIkPnfB8AACAASURBVIukc9z4Or8W7lH7Esmenx6XB2lflhPVlGlYRaQRZhhjobTQTZS971E3E6tRPVfytBON3oQ/LQLzpmzrR1HDLyDT1b0/vPDad0L1jt3h9LW+8HfHL4R+CB1LUKZLMOzfeGZv+NH3X2UWVg1Uf3rGKGzPoLpwDRr6xfMXAJ4RjH2pkUguXjgTFgDW3URi7Tt3kH5Tak4zvCRJJZ07hpUCYhUYekkSWdOyWFkQmETfneNchjDu9+8wboeNLsNqOWp9c95WyDcQiiBGnUGoZKxEsRANtDR2JkrlKNJSXQxwUtRkSgUCci6ymodtFcZo1dY076FBqOVEJIrIqiBbFHHMc5Tozp69CuAohVpjQwdXILHoRhdCrlnCwC9KOJnosRwDqHH1189/En7+039DYR7ZI0BMOnndu1T72m11sGFqYgKxHnqzqkitfufb3w2vvPyyRbaKXk1kxdaSFoSnm3P7yBZJ3gIkg51AyleQr1Hj7yh15DlU+4vJi2HYVFcdpx4zOjYEc42JCuyTRj67gfNWPXOUcSdSFzGWmlJUSknLwJGDtgnVXK8d7W1hJ9FlFU35YsNpBhwhAJ/jIUXKrsh50rXWmCKHMP+Z5pe5as9Gm7ARmGJaPVrJbEkiB2Lputj+w37wdhOk7KRSIwdDEU4hS2krf1ilOXselZFzt+8DRggM0A+pz2+hSfr5o4dDAe0Ss6ODobOVhvBG0rvS6of0sYSay72Hj8J7n1wOn164A4iJVYhkFdOhD3fWhi6eW8o4lp1MbWilDloAoWN5DQBBp3tpSYNDC2146umz52zvdqLkcmDvHvYa0yGoxy0Q8SplrxplKU7BPG0QA8z4o9OMdYV8Vgm9iajW1ABgFWhWzUwzPgmqfiWC1R2d7bau53kPq/sq9c011hrQ7EC60sMd+u1+8/4x2mP6o231elhM2jsIyVE2G+lGx+ySfhol3533FClttsNfFXE9EcSiSfM3NDi1NZ7DN/PJogFWliHWTNPLciAGScpNY3zkHIYofXlqb6MVT9HYk0Ak9zoZb/5zBp5dBv8QLVRbxBs3Ye4D4y9e93A6sSfMdTJeF0spRvPEMy/044neph6PICZPVl5nIomk47cmTnc9PC1jnqIbNRM/tv9yH5+93BHE/IJnvywS1Hukc+Wnk1H8K5sO3fi6TAox94c8kKXjsEjNV5PVyAQqAiyNNOljSOAwKYkp5GdmiQzm6TczRqJ6K6S+bnPGYo2Qc9T5N5LG+skf/DM0Er9pdbBffXAqfH7uNgCGqGogDYKhPrCvLfz+P3mTVFiLRX7DNLP2kdefhsK7yGYRU28b4q2KCO9Qq7t68bwxqrqok7WRVrJhnPoWoQNAqKZGoJ8lmkFFCq+QzSosEogJlKVcMsAG64VQsqBZcFbcVp2ATcmFFRlE18DL+YqsvD9M2oM+DFMgFkWCWWs2ekcTtFX3wlDoxRbJxbpqSo+b06L2BD2X2kIpRqEC8ooUzkX6mAW4T5++FEYfzsAOrbaenCWo0BpT84i8zEM822lYfdLBq2fAY//N8+HDX/8Cg8lUbUCsESWMjg6BWHcEMe4ZOn+SSRLQfvutN8Mbb7xJjQThVmpTuUgs1ks3r5eNeyYOb825rey96PSYIrqunr2PAN8aObxNQFqKRGNqcB4bJSWNwS8FhBWNVXP+s7C+xqmNWXRvbDVpWXJ98PZFja6j56kOQC+Fom9i4URfW8xRSBGyp7O1kbSbbAJBPA6zB+asydnTmtaTNiZPo9XwvZP+M0cvAaH/JdWX83bFJvPZ3htB1k0klBLIFEqeFLCWCgXiZBqm0XD84srN8PmFa1DuJ1jLrElO4+mD+9BPXEBpJITDu0nvMiTTGJR4kovASd8kSvbHzocT52/R/Axwcx7bwO5DHaRjST1WkUpsY+RKMylkzVcbYWbe2CipWSJ52C7Wg3jnXq8p5z/99NGwZ2+3iReoYVmCxRpyuUrKUMeyrowLTdG1rKkdddSYYSTWU79UFFZKKn4KtZv7928jiFwHW7TD0r1z7H0TBKeGucL5Kp2orIuArId05kfHP6c2N+DcKWMA+90Q69TDMdkjj7pkJwzXon3UP2wtRIboxnX4uK1zuxfvXyZMc0p+PoBwE5xUQ3yPm93PZdKird2QHvPPG4WcY2eQBzERO/SIUldugc2cZ1DRjIYtzoyF9idueH46JUdyfw8ZkM1fG9E7AZ4ICA4kFkZG9M8CYu4D40V+0gW1/G5u0FseGOxTbIPrVurkYl5dF1fpj03klHQtLH2fuxm58MivkkVicSvFm/67gFj2uD0ai9c9Rhy5q6zNK2841hAWWawCFql79Pf1k04cZvYRzbikT1Rjmpuf9d4LpYIAFtHz1UioryUitZ2dXeEnf/hf0NNTG7ZWNoee/ulw4QrkijEUKeht0XVr39kc3nz1GVJgxdTE7lqfyQ7qNl28VornSj3NQBW+wvgV1Vc+Pf4x5JOBsGc/KUpkhzRVQCDmg/lILwrMiERK+d0IF4AgFoJN6w2V6mEaVL2IKOUh6vprGl/PsatJ2aMo31DuZogpK8MQleyt9uViwclZSpNsLbUqiS69h7FR3fPPilsrgBMAiuRRpN4pRWQQPaQPqHpZH31FJ09fxqNWcyaRMJu5DEBeQTFd6ZmH9P0UwBarq2A8xoOb4bNjf0NtQ5MWlqFXA2Ltu1Gz7zYRYLEw+0ib9kLQUa/Pt775zfDN1143AV5pF3qbhJy+x/dL1oH0fagaSPRjLWh1HUF9GfVaBkqREVGAeq2USpe3LgMlZp2URkZHBxjvMWQ9PxrG2sooD6WTxiH0SDFdBB49X85lHaSNbYyRaYDAo9YFfXnmgetuBR2vV5kSuu6SbpqlFdO190ja7mHO0Y0mbbNNiY5i1mW0Pa23lOMRa2R+ENHyGS1C9d4QBqgXT2lga7kmQ9BXxQdKOV5p1gmGnJ26dDt8STqxf2TKomlcISKxg6GFTmdpOB7Z2waAiLwh5RbNCiyB0bgSfvnB6fDRmZuweJUGJIIr3hIObK8MhUtTpP4WmeVFCww1VBad0fcLaLCurECmC93QYdL+koiqhvn48ssvhp3M/tI6XubzNS9xmJrwPHT/SdbTNISn5toKKPzUY0lTVpHSbATA6mH6lrAnRgZhmAJyraQk62nOn0ekeZbXmsg1a3Oa+qUa9aU1ucaaunrjZjjx2Umbb6aGaEXoSjWr0VmMRi8/eAkorT/jisZ+RYGbOcRqcM6yBzcZ36xNz9VuN6UCI17mnPt0L/MJw8ybbui52PhhTwYxMxT5KMP8Iy0cM97em6HHsqkyw4S4UC0WTUiqlJ02ljZkNEAJ7HzhbYxW7GV6ub2X+QD2NPO+IsHDDJC5b/kIxt9/Y2Tkr3MqbxYc0iVIg+e8VyF6H+ZhuE6ciewmINH5W6jrxsI/3r0WHYeRPMwwOoj53/26JX/jqyOxvKFKqSE/dvdcs/s6pRy1p6RIPg+9exjvrR+Ch5qFLZWoJsHlRWOXKRrT6BDrisfzU75cjYaKeppbd4a9R54iP387VNSjb/j8G6G6AWUFGle3FpaFQVJ6ksKqRMR3ZLDf2GgHDx40NfAaal5SDVcvyyCNs1cuEqWMDpNSvAjY3Uf140Do2r3HGi3LATKNSNd4GTXVirWo2pOU+QssEhPd19eWSAVqwpXat5QlljStQCNBZJiTk2T3Wo2x1ubq60DrRer2RAoJxAQAAjGxIIstQvOeGkun2nvk089uYF2LUvUxRYliUJZhaDQ4UUZglYnW52mCvnZN9Qyer74xDLcaoSU2OwzorsIea6h0EDv2m1+iYj8BSC2jmVgD8Ksm1mWTx5W+G8DxUC1TIsA/+uEPmf58gHReg0VCqX/xsYxHMtTmZLrhFsC7cxW3v3qutEq1t1ha1nklNqOxApWCmiX9fMfWdjc1rXKM9DQKE4NDPn24lgi0hTqdjmF+dsEclynV/WS4+MgG6l87UcnQefhXXP8RdNO1NDdD6TtlX8wpjD2MRhDzNJzt9VgisJLeE/awO67aS/l9kkBMuzK3n3NGR+lTJrlBQ+xFVeb8pevcq9Jw6NDhUAelXcQI6YjeI/q6cIN7MEpf15T0S6eJmovDs0f2h2cOdIQKoqq6cmjyZEeLiMKMsg5ojc1vCT//zefhwy9vhCX0NYuwMUonHmylFjjLHkQ7U3XfKggchUTxcrK2UUtVBL/E/rvR0wNQDYcDzBV7gV60So5J56eezVEU6Sdob1giAjPy1v27SIOhZ0ltbsvcWChBXHgn92cbmper1GOHYFJqKOu27duMOSvmqPa5BKZF7BhjIKd0JhvIuuh6nD1/KZwilTnFvlqT3VPGS06Hzo0boPqy2nbU1ylnq5JviQZrPamuPoJTcBOxcrVmfBWIJTvnvn7MdOk3y6TlbpfdLdv1MSj4/w7EEAD2qCLzYYZJeWOcq0lk6j16tozE5i8HEF+DuTEn5h2m5W/WOvOyfF3IADP3Fz/lFNVtBDGPnr4KxOxSZkLZ/KL340jKFnqOmv4EQ9LsykkaRW84G4U5RuWPO8GtNfDZZk4RpTbfxpu14XXyJjPedhbE/D7E6FE/M1dJqUFFVgt4XUMYe4GYlKwXMDrSiFujoL2k6b14ZgI163bXEE2j22qYJhEZi7KWxT3IxhkcWwgvfusH4annXmfxS2aqNoxo+OX1a2EZsBxj0zXConr19ZcxfO1sSM04Y9kRDfYTTdxCXWRKo9jx3Cfo29BU2XIxEKUqYGxEoi/ra0M9XjPg2GTyFIsBNlHc3esTA2rVptYqNarochzlA6l4eCOsX4OUlnYQ8y+r+3IdJcPjPWMuLaW6jVKKJWxoHy2hXLU/d7PmZQK5LaRp7LUcb7mU64kiK9RDBgV/huL4xSs94fbte9TCNO5D0ZzSr0Q3RGeiP+9oYHLx5ZPIb/0UsYcJjABq6ih7dHXtgU6PuC6RjNTgVcsUiEkB/yc/+UnYB41aiuwtGCQD4njvs/fdzzYl17QniXWs307GIqbjrHFY+hLeW2k6EHLmFLeAapPcnwvnLlpK+Kmjh4isW3h8kehs0iIujWIReUXXTdRsm+iM0VPtT9GZVNG3ISslb983d+bLHD+3H3bH4n5QLcwmEpgj4dfeJpG7afB7aMD7+Nnm7INF3bk7vvFz7V9eqrB0qUZcUgy6Sfbgg48+4d6shteIdLuo1W4ldT0iRZy7AzBy58MQwtXjkC5mEHtWFNpNu8hexIi7d3DPodeXMGVamWjB5RqOCz3S4d0PvgwfnLoGCYqBqKzfRmSjjkDqaIAEMjZw19pdquubEdAWgYmhvQ2ADMev9PFl1DqUgv3mN19Do7LLnGEbj8R+FmFG4KJMyrUrV3EIb6GzWEq/GvUwkpkt5YVhB1qdNSJwzE2Hcep2ckIk+CvVkTmiTokda2aeBgjPEnHLsavh71MA3DWa+CeJzCpgMupbMl5S0FGmQXVSZcpUs1UGRaUAZUxcAcg2J7Xhs+EXv/gLarlXvxbEUvtHsmfJ+Y/VoXi3NmCaRdVmg59wZzd2v298wuORGCC22fvzD86DWG7zbwKx5OFuPoYNc8Q2vSb3WXHtelrCPy0ty2TME7Lb4wYg+QXvr0mbIX8ZfITMRhCzd5Yh055RBBW9RLuAVrjU5vL6UWI8phRGvnciGlOBUNzHTg4T+SB//OluPR4jxoMwT3rTxo1RSf46RsJIjOz0fEVT6g+Zn5+2/irVxGZQu1gSq09NztI6s4hMBA/Vw7zrfoHXiL5uU2eJ1IpY7DXUdW72Dodt7fvDwWdeMkLDKh7nOKMyHkAFXlGaBTBYgR21m5EqB/bvNhBTfwx0tfDg7i2isT5SmZAz2ERiFq5yDW0KK4tf9QilHiv4rFo8SKk/iOwhT0/gVoIRT7O0ZJ6tNkZP3ADndY/3niZVJ2JBcoJsgKFR6+MaiBGHgZiASv1n/C0J6srrNxDj28ktsS6mjRmvvd0Bva8MrIwlf9LEZrUBiKlobEWArJBjf4ixO3XmQrh0tQe1BeR9YJ+pgC8Vi2rGtlQAWn3XvwyffPBXsMwmAc8Fa2rtJBLr7Ow0VqeEcUcgTvT29toa+953vws78XlTONlGJCaq9JNAzAvwvpoETkY1516trxZY6kivqSDdVAgJQSLFWuSqKGofWOOrGoDROryFevz1a9dtkOdBaORVKFMEGHhrODdpfL2ted7CNPYABCM18bki5GhUix9EvhKVPGvP3Gx0VAWm5hikaxzvgdXNczv3K3YJz/UANEXe/tHZZ5tHr+fZezmISWHj5q3e8NtPP8OgL4UX6cXb1dUFMWIr4toToZf2iXsDsDCh2muMkKIkAcF+xIh3tzWRsgMMChkNAxvElDSMLFIURqdXwt+cuBTeO3klTKBiXApI1NIQfWgXuou0Vyw8HNJiYkQNRTXkpsqJwGr5noDxefnKFaZITJLNIAp74VmiWYksrwI2jLBhTayLLMS11d6+h75lP20YazRab6GFpQPK/gEcHAYZmfOoyenrKO9XMdJFDsUUtSHtuxLS4bqHqtsWcGyamSeQWmdobTEtIrWkgUuoTReyZlXDlNqNR2Ku0OLRfdpbfkXlrEia6vy5c+FPf/pT1D8uWWljIzMh3helay14yRNDUsSl90qVz7Rekp37WhDLG8PHfhvd3CemUSxmXjOGdTOIec7bDa+n+WIdh4fcC9tolBMK58Aj+97x+QkA7D15opbhJpyy00/I/jiIeYrTF7copX4BE+PJXxf/Hg8v8jp8E8UrGs+K57qopb1HLk+cdxRz558BMX9yvMYxLZIMzmNAZQe6MXLNA7rdcj+XeG0jFcFrC/ynY5Pwp5Tg1XwsfcV5NoEm94pZZoxMUyiQaKjrkQn45lFXeBRVoucAsWJ53YjfDo9OM2qiMLR0oBwBQ24UKrDqBNMA2TL0cUVVTVCOW1uY5ksTp3q7JI1TRTRWJtaW0hMMlJzjdQPMqxozaRtP78mLE+tP3p3ksrazEVVX0dTZKmt8FmW93DaenzMFdLxS72O6R2N3r9XK3Gt3fUnPBmQ8c9tzrIGklcg9U33LvX9nKCoSU0+YNqqPq/Hcv/5njoc2crwtThJxRqPaAVTXk5qHmni3Qn4YGHwY3vvwOEDQSwoXggQWU4CiElEJKuxLD++Gm5c+YxlN8h4LKJdUIgK8C3JHB+e/HVKMhJ6HAem75gG//TYU+2efNaBvaWkx1XG70xmQTUY7X+fyWtcqqbNZ+thuMuRRJyM1h9oarqcqPzImOk/tU66JVCMWUNy4BgB/evxTALUG3cuXADNFf+ongoVn9bgYZBkrzPdRal/xY4osMkujJ4czrlcBkwDQHo+gK9Cy/r0Yjdk9dF3I1EjwpExKbktx7AbYtgri3sj9FjMdBnYZEMMPvU0kdowakBrXn3rqaaOht5DalVEeeICkGzPFRhB2RkDR9ARnZ+ZDG43prTSsS7h5O6NVqso8YlRkqihvaHIpfPBFT/i7k6TQWe8FnEPZ+jzRW2M4RE/lo9lxdxq1xshqlJOO3sp1HKAGKiUUzZR7+ugRjmWb7VPpcC7BhtRF1/5UiUCOghI0aoOgvwFhZIaASi6NnrBFyBzzTEQXtb+qnNEvOJR63TQMS81bk/O1aColUPFxmGpwSpc4Nw0w3UGLRykOmVT1V005xR0EmUddui1WxE/wEu9rNNwrZHXOfHkm/NnP/pRe0SuAWExbR5OXfshmidmYsl8b+hl50j8IYln4eLJfs+ETfwcQ25jGckOd2VxptdsVeDKI6SV5dYFMxsC8MX+vhNT29jIqStDY5smeUTT66YonvNDx5LdC9ACUSsmDgT81Gsl4PKa0kQyFH4B797qpcWJyYjX6aUePMHMJzbOQwxsfs02U1oE95kbSCvR23Jm78juAWPoo2+yZmoAel7c2SuFXI+OVUlRDqlJvSonKoxarT6odNnpcYEZ0Jk9TWnK6H4rM5Ikpyihk7Ihox8vovM3w/B4aI4cnqKvh4atRUrWUEo05R3hUAFpI2qwUqm81TKmD0lKEYr2OqO3UJDPCqGnNzboxlCe4ygZKTds2ARnNQI0gkbFuJM0hlpvqMAI61aR0mZRWlCKJSCv3bveSXhyMvXsuX2RRirsfbtL0bxkN+0zqbIq48DAtZRUBTYAkNqUiNa07nzCl19oKNWBTtGL1FtOkA/xiM7QixjKAqJL+uDLqY4+4H5ev3oTogX7kyLRNHJ6nlijpoopiRHaHb4drZ0/gLYvsQQ8WgrI7W9tDZ2eX1ZPUPjDC/K5ejOwSBkg1sRfoE1M6tA3iTDHeeF5YIO6PuJ6S/JrSg5p6PDO3SsTRF05+cc4cgZe/8TzRRCf3Ryteah3qmKR4T01vhn6BXloYTn56KlwnrbWLSOztt98K+6gBFRWLko9avda0rVc5qJ5V8BR5ND+Ga77I8+mhyDbTHjJ/0T17cyYje8MYjNrz0YlQFtT2re6RGVF3NO12mPRUpH7rGCw6xkMQm87iLd9xWeKUHrLWJjGFxCfko+8AHMc/P23s0p1tqG/w+buhomtyuggUPYDYnT5aCZQaZq8s0gcnTc2tRD+HD3SG1146jMQaJCStD9aDGIYPIXYcP3sLmv25MEgKfysMkgoa2g/s2h72d24Pj1DskMMokFAatYoorBInUJGLhtvKmWug5UJ7wYf0SqRAI4ZY+zxnBVCTcoqdsiIzzktVqSVmAd6/djlMUp9+BJO0hOtZimMg0BMbeR3ijjICkpqTyK8iuhYIOhUQk5a5MM0728L2tk40LUkdci1NUF3X00hBHjQkm2ibKho1v318PoB98uTJ8POf/3noQR9VjnFyYJK7YhYvZbTi7vQUYax/5u9wfu9GI2e13WTwbF/LEGQe+IpfHwOxpGKfj7B+B3ZUNCI6KlvaG4DHP3kziPk6d9pt+nKRUn8PU3Q2EEuPpJ8JLvzy+eflQcQ3VvTU4s2x4ZU54PVNkPAkRWE2dyneLAex6N1FD8UPzD/bC9D+BNvg2mTxM+21ubNIt8SN7qZMajp6u1321k8savvV8X6h3Ba336UJN8ZYcqUdJBSsqbEiRtiSURRpOmdxpHgEMhf7lPcnfbVVEwpd4feyCpqS62Gk0QdFYAGIDYe7Q5OAmK6XZhGhQg5oiuTmqS5oy3h89aWFYR/K3/tRbtgKmUR1OckwSYXajJgEV61jP+qn6ehEc2YzSwV9J6ruOxlFoQitilx/qsVoY4mUMsH5DVE7uoOav1Huo/pIPu7222JrITL6jNkXQUz1ogITBnbmoiIci8YEeAkM7eJ7WtnTVhEQDfz0zTnTD1ZKSlQjWzR7rJh6nqYHX+7pJbV4GRULSf8IOEOoKl0Pgz3nwhfHfo1KPCBGLaMCEGtBbqijo9P0E1WfFHHlNuoJ6un74Q9+FJ4hEhPAiq1WFedhuWG2NvdYLoopGoGEojD6+QYB0V//+lg4c/EaDklVeIUpA6+//BwKHJyzBp7KYcFgTaMa0YuE1icnTobL1MTk5Dz/9CF61F6jVtfKNdNUOa+leepOkQdGlrVkAxRtDzlpyfaNNQ77Y+nLJ0v4l+6/J645Zhlk69/TdXcGnLeyRDsQgcn2sr6pQ63CmvR/iOMoYWTVHo0OYnvFTF78MANBXSeOySvpADyPDQ6Ph8uwD+cBJ3PcWFP7kf9qhpIuRmnPHaS/JgAB1uskUY5S7aVKr63Mh327d4YXnjuAiglrBk9VMmYkU8P03Fo4z0DYc1eg2JP5kA2rofl41w6lIGG22qRmpaVx+EBZrTvT3KQOJnk4J3/xfiJSqIlfEakBmcrU6kMVE1RN5sR9cqRYvwUc19jAYOglAppFMLuIvSuKvVpTHlJDVtSlGXjq01MhxCJe1qyiwFLWaiWSaTtYe3WQTQjzbACugMwtmMaxRHMUTVbW7roG95YwTc37xPET4Ze/fJda3W2zI8naeZrbAUxfqSk5ZeFS2jm/Up6AE5l1ZLbO6P2bHvSVlX0bIunHZKe8T+zrQCwLGdbQGw3A5lRiPoUXi3Vx8WcDkERqcPSO5t88PS1F/7YtkwBEC1TpkWTUDY0S4MUTNlfe38t1JL1J099HLK0IYvG+2fnmbl66aErDbLhWtjH0NHtPS+v5I5bmsk3kz89DV/7fTwYxB/BkHDaCWFpVviCedCt1zaZFSadBWJRtDcdTSlEDAJ2kAoBpZIgWA9/qGRPTT4giAJPe2pzSEBqzQJ1knlST+mC2oriwVlIVHjKteQEQW6UXRtGYRHHtnmoDQBwRO762tCDsRsftcHcn1GK05TieBd5zWSQANcjalGb1gfkEWEVxOmsdkwBCoreSXWojOmkDCDXMT0oeZrwxsnN4mWMwonopiAvMHmGE/LrHKMAMXlyvZgC9N8wGZMpgWNOhajE+EVt0dhFJrO4T0+JJUNruRcwM6ABcl1ERGcYE4Cumdqcm6HJaEkoxDiKtSEvv1JlLFOt7cCqkKoLnXbYl9PdcCCfe/2sYZBMcKyAGJXpbs0Csg2isw4rkgzAwdV4i4nzrjTfDc8+/aCPnd9Ikq9phclxc0NvTer6BtTbV68TYjHVYpEPT4efv/m04D+FEhfhXX38pvP2d1wAxzpkRIlrvCzTc3scpOUkK7NPjpxAgHkRQti5865Xnw5tvvAKtHzYbxtP1RuWkSehMBldFMbT8UIy2Ph6+REO31SkjvMGeKNmXVxnX566SaraivBlpI9zzHeXCBIK5+rHe32vRa0SzS8tQ3qn3it1aVlbFa6jfkCUwhqU+nQ/O7k+j2wvElDWwKNC/pyBs9NPbOIU00RTyYKrvdrV3MganinWKSgyyU4UIW8+wriRiLBJDC5kCjREqhNSxrakKFq720CLakRq7UsY6Jn1L1L2k0S6qR3JrtMyKACCpzRdZzVbApHXH3+WSx4Z9PU/fkF9UnwAAIABJREFUBcpmGDjobHTuupDsTcYiEUdx/tS3cDhLULqplNQZ+/ABjcp3qGMuMnmgTHJtgLwmb0+Q/VDkp31ThFB1MddMs/CkiToDKauEdHhbxy7aJjRY18WIV1in+FzRQMlBiTAUDU2KdC1DYcE0EmsCsY+Ph7/85S8dxDLDO/VqSxsmG7ipHmbamLmPy7cRJfuX+2PmF0uFPykSo40l+2XpYFuPEUI318Q2M7g2sucSmspz9WK5bQDbdPkTMqctGgj/NEOzx75y7y1PxTyUBBvJoMsbjbTQ+AbWD6NBhxmg85xCHsRSgTHbaLkZaNLB5KPIfK4/f04xf8wDeU24WKOJmzoFZOnm2OfwoANV3nO0vzv8+f+sQJe9JF6k1pk/iVmZnilwkKqCNqjIEJNquqXLX6QNo9cTPaXWBJE9UqOiAEUgtkAKcIai8hTR0wj9YRMUuVfRTaxsbA2rGgjJvloRkEEIMCIBx2iN4poBhXpANc2X3ei/Hd4NiPH+apjVfCBR+ZXWtPEXEcQsChRbTRFPvBRKN4p6vBPW2C6YWorMpGChoZkSTVLK1Bqg6UG7DTV5AVZfnpqdQMfTLnb5FPFGCrdUSUwlgtVRIIV7NTPjqSoayzEV7SV5xyXpKtq6j2u2AIOh+pho9zZEEwArIyVUpF43ZlGpD+nL0+eZMDBs17qMtFx/z8Xw27/9JbbwIet4iZpfWWgGxNo5P0VjSiMN00+nqQRzOB4vvfRKePmV14zSvINrUUfdJpeqsYuVakG2u8yAW7pqvSIMDc+Fv/5PH4azF6/TqB7CazBI3/nu68wx06gOJIgwNpP0RF24cjd8fPzLcOPqnbBCkX4nskhvvPp8eOuNl5EGU8My6eXYH6roW+xLOQ1YS9LIanly1RRLB8ZURaLHp/WY7duyhtko6isHzRu4BVSxvmYEKjcFSRtTCdK5+XGiiz5AZorjIu3c3MU1rOImS48xvkIgZkaYq6Q1JRBT0g8P02FBzh+GlzrRLYx/DynpErFuuf+tTa3cC0g6gJJmnC1gzafIYDycowbM3mkhva35ZksLDA2thNwD2ixwTGQMYSpK4owWEQgbStNtkVI/j7ujqFRsdLzF/rXsi6IdpezMQJhGpYEY/yyw407er3YXrSSAvogcC0vTNuVAvZWVVdRhUQqZm5xHc3OA+jN9Z1ynoUHIXEyA0H6UILMc+2Kmkzcy062F8UeIVZEyfWiR2M6dnThGzZZil4PClubb2atGEZKN2miA4i3lb+aDQBRhsvlxIrG/evddShh3IjvRjZa120egymJEqocl4emshfuHfv/qxNRGZBtl/9hKSCB25sIX9oDYX254ncSRIjMLD81S+8Gn5+QjHcePZHjNQKQ8mllkeXn2Qt+MuocxTeHvpye4woZFOSnOtY/kkdTboAjQeNWKUjSTKGXp46XRceol8uhTf5l9zkaGUy7Cy6KPvUXMEae30yOKbuxWG+r4MfKrhHb9K1VpvI6QnA83hhZ/2PumRvF8yJ4McLqtQv30XvnQPP11808dl8BskQhohsLxOEZfm1HTY6fx2kQAsdDfojExFV19Qa9ZIjpbpK9khghqDDWKyblHYXZxzab0rpC+WRFtm14YpSq2Am6ewtJN0+RYxnPwfWh3R2itr2aExSzeM/PA9DlRJUQSRfZZ+rdNiPXUhV13I1Z42qWZES8dRCgiPWxH7LSamoUsk0WLRIqjeMm9SGuNDY+aiocVlc0z8qWUBTFvFJahlHKHkwFMV1HRGZ8lZp2zGJ2p6GtAP3V/0u958lIBBs0BkNQOdbsSY1TSMkCdowjPthAK9QSMxdt37tpgSaXwLp76JPzqP/zfYXl+jHek2ZbXNTS2WCpRIFbM+42ODAFi/Tgg0+Glb7wSXoUCXg1xpBH2mPrKlF5yePXo1Z1DHaJvYqWEpKwy+nA5/PbjM+Hz0xdhlM6FZ587apHYzm1Ei0VKT9HnB7Hh488uhOMnzhDRjpkBbUeJ/53vvR5eY4xOeYWs67Jdx0d8yPjEAqSIfog1Dyxt3NJUAxGh3iZXq0VC9cRE+Mp6X2aUc1tQx8m6UzQmM6f0fiQmWQuBRWWCHq0BPRd2JNdqcpp67PBNGHsTpP22UyNkyGZBI+9QxnupjiTEIh0u8pLWEC+1lNsWySw5aAhYFL3qvpxjBMnlazdNLWY7Qyl3d3RxHojlErGMcV2uk2K9Brt3Tek5UrsdKG20Ntfi8E3zvgs4JVqKXBvu7SxRzyrN7Wreb9vRbtMO/JTl4GoGm7IVPg7J9rplAuR467A88jRwS7VGS0s5gGwFBIs0z4xBnEswgdf4XZF1GU5eQOdx/RFEDNNUpGVmcRoCFbJXM+PmlMlBFDO4nNaYZtLWJbyGhD8OgdKMkKqYzFBSTF1OdovjsbjLzEz6/DzTcCN4eBZIzso4PWcfHfvIQGyAHrZsn5iRjXIgFlPe0Qbb1bGSwgYvPbNOnvz47wpiY0Sb9hn/EIjlF+aTQSwLBtmamAFUqjXYJjTU+goQU10i+lHy4pTGYEEa7OBVaQErjafNK5aQXzNRr5W3z0dEdqwJxLhH6dolwEymwU48pSnjk3IqyZ743xAwen7XE5368lqbs630TIscbXH6eWZvjUFSIprEa+Kb282UrkkuINBzzUXSmTtdNWsocnc/Hn/SatQbKGVo/SZ4J+PkyjXqQ3Ul6bR5OlEjWuQ1eqpvyWYREc3Blptiw08Res3AQprEU59ZVO1Mi15K8BUwn9CQAwRE2da03hrIHNsQtj26fy9UZJhdyBetaPor76s626pmmeHpWtcCEZmG/tkUWNVN5BzZvdRGKiLyoIFWCu4UvKUI0oIhKYIFqI2hOsYMoNwHHV36kIss2jRmxi9d9CKTgVA6x9iHLoHk90hMRUVjqolJ48/V7ZN2ooNYumPJedNl1yJItHNNgiYiIyxRf00Z9acyVBhKGFuzDnCOMKdpEFCS9NSlLz8Pv/jpv2P45aiDGASYephibYBYFyBWDuV5FGJBH71wkhl66aWXwxtvvEXNrYYeu0bTnBTJxUHapzGkIbBpppKlzaD3jyODdOpMT/jk5NnQPzgCZf5geOc79ES1IV4r5jzXYgQv/tgnZ8OJT8+E0UEMH++3t2tH+KPfezsc3AvhoUh9g4oe1jH8cww87YG4css0LBu4z+3Ue7o6Wxi5g1IHDeAivDgJwDZbbkmmdhPfgt6vJqavgHed36UUI8dJqUVNOSihCVnvtdXYUarPzuJ4PUCq6RaCtRPUoxpRjTlCE/JOS51aOpF0koz8vLQ8WYuKrisgJhXBMCQ04lvkI218gdhM+Oz0lwZmmopeTWptD0LMddRf8T7CXVimxwH/qxBsFEeJbNLe2hyeOohQcxnHOzdqFPta6ktlpDnV7DtBRCIt0L3ojipydnsmu8Y6UYaD88SNs/M34lpycuWAWy1WeaME4tpf2gTSR9VAGCJnVF5WVqSas269lEVEVwZi6JZ62KcJ7dOAFvJUPE9KNLoDS9RoSygDlFXU8W9qYxC1oNLyLYaP6tjsJ+7ZxjJJcsAddKOLnjExbnt0r8eI6o59eCz89bu/tEns2dapBGLZACdrA/9/B2IbDKqMb1rKEQhSZGUOk3kiXAdLIck98t83Gm2/Zq5Ubn6UEQ80O0F06kJjx6nqqUVA+K45RRgmsY+UOFBorddYg6s2e4rwtI71vgYIaaOZi2aGzQ1g3IYZELOocwOoOBA6d8ZOxt4vgZgNCrXrYMGDAar9F/HJz817vcwmJoC0GkPWcNoR2XdiCeU/N7OuMr8mvcb0kF5tozaoSUnzbhwDOQkdV30xEzQ1z2gGWQIyohyNl1faTtOfZ0jVTc8CgDAc5/heYFMs0Ny7oLQSTsRaUD8Xm4mITJFZNYZAckp7uruQWiohEuO9lb4U8KgGpuMQM9HG2gOaAlGbcRYjnghiKpZXYWAUgYmlWM23RpLUNmjwJkaLdbAE+0o1sXu3b5k+pGSfbHy7zFisqzgzVGQhdwgEuF7XcqORWIoFWHYb2ZJAzO5fvPI5Bmi6efqD1paWH/dQ0RvNpAIyYyyirSjV9mJqF1p5Gq8yAjvz5pWL4d2f/V8OYhjnYqKZOsgrbaR51KskEeRx+oY0SkeNt88+80J4550fWmO4CC+VRGI6Rh3YMiQDrb5igFjHIGMpIDMQw1hhn8NFFNWPf3Im3OrtCwdR/vjh229S+9FARi1IABbywrFPzzHk81yYGJ0MZbzPi88dDv/0R98OzQ0VGEzVY5yGcb9vjMjuFAA7Ygr/29HG3AWA7UFHsIUaUTlATjxuAJ9LJ8bLlWfq6s4kEJNkmKLzRdirKEhwL+XMVBIZ1XHfy+kjNJV7IkHVwqZm+iBdaFzILNF+Y9jRchjQJz22Rq+T1gxtAKNjD2DmjgHSpURV2wAoZqFtLec9ADIjn+ueUxPCObvXT8M8j4oVWI5Rr5IEFWlwlnbouTccPj17OfRK7BgQWWTPNNVVhW+99ExoqScTwVBT/o/1TYpdUSr7RIuhSOuflotCoiC3DIo4SceKQKWpzJoGTY3Y9ne0JZ6VkuOkKeT0Fkoo2VoHvL5bqBoT0dgqILaEMocGaZdxbYqJoNZIJz5C61HTBNZX6RHjexUwUxVbTo7Wts5ZclsFdh3KUReh/kUKVm+0Tl07Od85WyFTmFvvHj05iG2OjCRjxiDXEYHYb8NfUxOTVmqKxGTXkon1TJ2/VxbksjWxzZbsqyK03zUSeyydePbiKTejubAgpVU2GnszzP5Et/B2u2IVR+FyBDcDBF0UgZiMfAxvPJ2kl/trZYxFSJCo7dSkGmyhaPMEaXmpWLuGF7GAl7HEtwqVmk1VzHsU4ZUVaRKqvZ08Bi0m5XhdP86yFJaijJ9jP3xApH+uH7NTc/U0RYPxr4Z9foP85elYY7owqhH4Kfn7ef44Xo8siNlbeSjvjplHnfmvvFalXaWUThR4xup5/tkOdHb8ep/kSGjx2E1RflqRrAZO6poumuqCRrVIGmqaNKMAbolrrIKwZoVZfYx05BRMnwUet9dJFQQAEz15kTlK1MSd/UWacZ2NWEmjZiP1A42TaIKIIOOmsMtqYRzHqsZHqElW5A4Bjon5+r2w2pqvDP4JzZ86k/rH1PwpgGjahoYgxlPyN0rXSg9yHAZmH5GYlPN17BrVYtdR9zeqTed0L239ei+YUe9ZPw5iisSgrysyi4M0jXQTiT9JvcXvS7zGcRK0q4DEXjQp4wvIJE2FMdOcMaV+1DDbh8rCiQ/fD7/483+PqoLmRqGiTqpKfXFKJ3bv6japKYnrKhJ7gKL9YaYh//7v/zPSQRh2JkaXka7SWtHYkxnSqdKbrCV1W0JbwxaK//L05QJJyHZucSt9X33hxOdnkTS6HTrbO8IP3/lO2N0NVb+UxnjuyfDYdPjtCRqw+VYvXw1My++8+VL43lsvUddUtMq1ZF0ucs/PnEf38fMLXGMJFzMqpK0Fyj4sUtKJmo1WoNSaUuOWComLPJI+/Fakfk5RsFM6kRQ19ZvJqVHWF5E0TxSoNNLDVEEka8w/jmGeGuLIw5sA2T3urDQndwKch6hLtfBOpLN5zuLiFG0NyJKNDeP8oBbf2kW/YSPHROQhMjoG27xhPl1DMadnafpnDZqKBtqFBbInEFWmacq/cO1OuDUwAlV+CiX7GUtdt7bUh5ee3hdaG2leBxPnJnFEEHsugH0rSaYGpqCrVSOVFQQisl1raBuuA3hriAfbvHTWf1643G2qtxlIAg0ljELARtGREV7kGGj/ahoCe5O+MQVQyniIrKHpEcuk+TUaZ8uqmtLVVyaSE6AqToClCEX0EWlGzffUVBnGSSOMRWESHtZ6SibJnGzLiOR7LTfwHTIIYsxr/icn+NgHH4Z3/+IXiI4PuKPuGJ3fLnqqSfc5HqSvfwjEnljWyb5HjhiiD9xYExtDpch2a57YcSr/wdEQZCzthl+9tutGM//lNQYzDPGnXZxM9JUupUUl8mL4szrWJaHUB118Ag065d1L+VZtboknLpPvvrleHwa2CsAYtgiLq47aRj1zneQllRPuS8y0BGNhP+WdsIClWq30jhcvtUjsZGMhUzeAG0nYrvx5jvGYu/IysJEjacDkdROvBfhxGzMuc/q59xb4ZK8W5+paZQ5iOY8nrgCff5ZBPX73RKpwKeaY459T0K/P1Th5/3Kqv72H8vIGZK64oN+liachh0oxTkyOm3bfQySiZtm0EgcW4CjdOIvRXGBzrxCFLfLvFai9BmIwsSSrxMMcD6RxLqnSnBqOqQnHO4ge2lt32L8VgZn54tqvitih5wrE+N4aFR6UadcMI1NBIKdYise5jbpYDdGdFDwqSVnVA5BKrSntJA94ksiln/UxxAZa1pgWPN6UopWHbhGxbSq5FJ7izTljqvGq54tIUt8ifdjATH7GAM4cKbufuSvq19WYdYr25EjrM+IkaYGYIicNVBT4VCBLVUqacAVH7Fd/+fPwb//1H9sQQxE7RJ3WuWkopkSAq6inaV7XANHl0NAogLMv/OEf/JdEn/WhBhAr4e/T9P31UGd7CINuG7WhfRBf6qsAY7xvXVS1ISgPMbdcEHpuDgBiX9r04JZt28OPf/h22Luvk1Qnk5hxWG7f6Q8fE6mdPXeN+7xGbag+/Oh73wyvvHgEbUCtE+osnOqt+0MGhsODpPJqSH/S+LsbqnnnjnqAVCN9YubD9lKsq5hTmFLjciR1H7RPtDblqtCbKDX2adYbkc0C9RzVGaWn2VDdjMJIvdUrlW6cnhsOg6NXcaAGTFezqX43BJUD7OtmS8Wtrs3SuDxIHXDQ1Nrr65tQcN9JxNLAZ5Haw2iLSed3jggeGzADJV77uJToqYzITQaf3ILNGbt0/XYY4vouAWzzqG8oA1RXw1w12Jq1TORuqCqksRh2I2n5LaS1mxggu6O1jVS3yhtaZ9KjFHkGh3Blmus4zecDQOxZEx63iDXSUXL2VLVaOVKsQ4vGWJNystS2peZnAGyFb9P+lA0EfNcgnzzi+GzN8/7rkD8sTWtpSy16j8KUSoVebCBWUAjxBEBbBzS9VhhTl/HqyC4kG6OHUkLRl3+GAagsEp8xQ+32g9+8H37+5z8LI4iN2/2PDnvW1OWHYGYMY4admH2u3SfLjGVtnz+W/ma/5F6v9NtmEGM/6OwSiJ2F2LEx1bbxzTccrIHY5q8IYjyc0mz2ATHySpR8f5UfvAznlauX0d2DJg6AlWBYKqS5h7erGUWzeBcMiQhX1prDnVVqBQIpvBdNOlUneyW9SuXUHMqhe9eT1qrTmAhATcy56jIeJ/0jVpWqOco7q39K0KSpqfKitrAxBZYuAmwIlSlaC33sDAx47JjtAgulPHpyhk80mHrMqKebvvQ2+gylt8wa6n0sH2qvtQWVvZEJkPSExGPOgVhyHowv6AZbgJZAzyHMs3Z2g8ylMSCboVYm5XsxGceg5I9Rl1FktoiRUb1MWosiiEjsVUKiAjFFZaKPLwjUFFnxjnM090qXTZGfrtl2pKuOHnmaJk4kq3iCuo1sZpUkrhR5yTtTKjHS9L2orP/D/EH+UO+ZGkCrqQWVAmLFSOc0AGDNKCxUq1GUz1Xk0o8g6hCpjGWcnnVo/imCklyP0e4NvFKeP0/O8LvBljU1e9aVxIKVnpNElYDLHK6UVvQLnZwvnXFSm5BxsiuNsVC6TxRoZQaKATFNq5Zh1lp872//KvzL/+m/D/MzY9xXGmgBMclsGQuze7dNUB5jrfch1zU8PBa6OrvDHxiINYZaKN4VqDrc7BuAjHEaEJsD4HfSxPwCqhDN7ASMJIZTi1QqFvPoN95CQunjE6fDhUs3qPc0hB/88B1ThSghytL9vXjhSvjwt59QUxwyhlpH2/bwT3747XD0wC6iO20JJoYToX0Gy/L02Stc8xoAbGfYgfDs/n3tObq+Gm89Ze/JdV+m7iS6x+7r2lwI+6fWoQSn0fGbG2dtSUyYY4CYUUsqtrEOx6e03lJsj5iqPDbej2bndcoFQya63NJ8FMkmRqNsreMTSDeuirmIpibRkZyl+voWorUdGPt6Pou2BOpA7owKZHG8AJ5ZyEqKwMuomxVb24XvNz1tHP3IKdpLJMGkjIBqxSvLM9xfKPZMcy6nVrgM43aY+7QFh6wZ0o3uofoGbUVxjrp2y4DKyso4a2iWtCY2xtiyAhgne1igb9dDn+FyYbpKKovQfWzrqYiLq2u3StS3wrVQu4bWl/ebaU6mam6asSfGKBGY9pWg2ogjasdWLx1RWKGmj0MMIhJT1GefaSDm5iCVOdwMJcDfDGIZoHA/zkY8vQ+I/cXP/twG2CbWc9bSpZJRdgKz/f0/J4idufiFFx43IGMWyPKw5ZGYf21Wk9ArsiCWDLTlT3PI64ChNNZVOtHvUk+YZcPpsir/r5B9K4trltzu4HJJuLplW3hQJNZabJa0jaOaiMJpSpm8FzgWKnltOTWIGgCslompEs9sJBVTg4RBNY+rx6IUI2ZcO2nMqTkxbjxnRcowO/vNjjt6nV4+lSmM4bKKrEoRxlSULRL1pGnF5a+MG3p7Xizs2g53NpC/o1/fdJXNoNofojH9quRwKvhHAFVqQEY8qRjYudiq1f/xabG5WarW06QNVVuStNMY3+o3EyV/WSPoiXLUSK1v1c+k8qExDRo9sqKcP++3QNpMGolKR66QcmwixXLo0FFLP7kUkmj5gBnP1+WzxmddF0Vp1sTo52fpZg5YYKQZVgIxRWJFGAmRPLYBYvU0aopPPU0bwUCf15zmUF1fZ6OnNK4vV71f3JS5yDle2/h3GUuxFy0KMxkq141LDMUc/uXWtVlpYyf6e3u62RqoOUelJotLSHkqCiPVpLlp1Qi2fvzhr8Mf/8//Y5idGvFIjJcKxMS+3C0Qg32pOqVAbAjljs72XeEP/+i/gihQizwQYA6A3wLEjhE93XvArCtSbs88fSS8eHRP2A4dvoT3FPVdRKcVjFTv/WEiqDMoiJznXhWE11//Zvj2t99AGaXOFOgvX7gcjh07jqjyqGnl7duzK/zkx98L3Z3NJlqsO9JzezB8/OkXpPOUUtsWdm5v4riaQ1srfXEI29Jd5NMd4gJzhlta61wXMUb5u5pUkxthoKaoUdEKNa45SBsDQzdxmGZpEIZJR7qwmjFAW4lIFqXKPnqPBv4b3O5xGKrNoXXbs5Ax9vG5UpSZp542yPVC6oseMkUpArA6gLAYEFtbg3wkMkMEMUX+ArH5eSlgQMSxfjM5JAIOjlP7UUk8rpdEsadJJ85CgFonVVdezhoRUYOpBDL/yzhscv6qId40ECkXQ1m0phPLdGhen/q6pnhPJKNIVaotQ2zFNdXHjEnrzq/i2DWmHkiWSd9ignpPnqYtKIJlZ8TMiPaE1qgyHy4c4DUzisteNpGjKMdY42AAr3Uiui1kqgoKAK+A40fKUl19djciCzKZFVvVctoiounxjZHYPwLEorNi9i86zHn7FzfSf04QO3vptNdjHitwx4PJGWdFFp4TNfMRU4fxX/bDpwhr87t3pqcmMMvnQP3SKTUgY9pzo8dGEChdpF6eIlI1C8V1oX+xPNwsbAgjpYx/iAVRc6G1lCwFhCySxmMgrSMUVN86pVt0/fCmytZMX6wSS9JM3aJJgEYqsoEIrhaDI0HQcrwn9YPYeCTVdWyGlUBK56hFyOKPQJe7ErloyQ2oB2i2LdJTfPHE562TQjHw0k+7qYrEtOt9MyXQiryP3JVWUsKMgZ5htTL/3ZiZ/tEsWMDL8hFibqroj6HF2Phi1ev92HRuAqMxoppp0iiT/HwIJX8SQydKviSQ1iBnKGqzSEy1MX73ZmWp4PN6k67iJxtfoKfx53VKs7R3WeOypG9UEzPMEtCrx8xYiZ5+cF01HY5LSKXot9wEdNVETC8XKeNqakjNmnSM1JMi5WWObRgZqmF6q2YhCDxCfFiGJP+VB5oNLR659alrIcFTTyPaZGmidCfxOFiZlbYV6XfD/sUaVm1We0KgYatN11cgpiI9aaotAJn6caQ4Ukk24PPjH4R/87/+izAHiG0hEpO1k2ZeM2nX3Ux3bmxsNFB+wPloqOn27W3h9/7pH5FyrLNBnPWA3QSU6ZPnroZT53pQ21iBvbk9PPvU3vDc/i7GvYhqLlUHriXGSxMHTp29GN57/2OYeEuhq6s7vPnW6+EoQxdVP7xy6VL46KMTsMpGbcrx0acOht/78XeZQAwpRcxSnnPqzFXo6Fch7VURgdGAvhMl9zZqVuVKyQPErCNvgXZik9ZvMorGkFUGIkZp8lzS9dM93qJaD6nAmVnG7ABi89QKpd5fV9VM+m477MNKA7HRibt897BHlv4f1t4EWtezuu97zjyfc+d5vrrS1QwCmcHY2ICxjZnMaOMa23FK4rLqpnbarjZrpU5wDNjJWl1ZWXbaNJ5Sx8aUUSCEwGAzWRMSSAJNV9Kd5/HM8+nvt/fzfue7VyJt3Bz4dM495/ve93mfYf/38N97w37dBojdDsjt416qnFabP0Zy9/N4BwAarN8NgNiaNdtQeAUxhbbuRMfHmTV/CsE/N4ulj0WjFRaM4LC8m1y1rNQ/S4HgKzAZpyeodQkZZpT6oLMQlSYgj2yjYr+1PmVDuk+sQG+8ynPoUfZeS8sUGZinXijfgbzw7qwgUzL1AxgxtcSjoJKpu9VPMV+LzEueg8y9CxCLmoSRGBK5dUu6jTlDS+bAhQxSbqhh65aEfQjRqruHepCQODoEcWKDK7IZCcFk1ZVQvXLN6rcUG42ynCKq2s95nNpddt6KcbVbYulOlOWcZ/qqeFrbiWx+/MEkDbdMgsiLuiYbgPnPcSc+8hhV7EPorgb8rh5TRS1v2mTjV3EbwsD/VYEQ1lgELSvYVWGR5I4UsOlGy1wr87kuYR1ANjp/AAAgAElEQVQcIWfDnlLniIFcsR7fUl85vzRWTvZuKJfNdQjKqBpGvQIXSGIGrqmg3xsbM29EAWeehKsAQPH2QT43xOdZbmjh9AqijcEaW8rT4mAdlbxHwnqjKC6/MwO/ly6t+vutRqEDIa00ZySTNle/RJLc2O1VCxpgipHGSqZPt9UbLaYiy/FE3kzEZVa3neSMrAhdhWoVEnEfPxv/S/98lucxlO7zJgU6QLh2THWAgZ/WJcTymiIR1IKkF2QuGiuzKzRU9jkYXSZJL1C1QFp8WGeRqIz2CHjN4SIUuEyitTKHQkCXhiWZtu/cXdZx6Ltl64Vgy7MTrMTIL8vNGmDGNcISC1DD3UvsS8aalQes+ybNfD0V3TfgquyzJhz3vUhswhyV8QvniRHoWlHL1y2dMcWcw3oPfxP/EIdisoLgIYhFx2etsKCxJyj5hiAIOab4Vx5uLWitt4ac1Kx9FCLmfzJm6aKJW5HEVAguQxRlve/rXyl/+Af/G/OZFHvXNEEMYMASs/HlJK00rAl5jATWtes3lre+9WdpNrktWr+swwJd6Roqz1JlXWr8E0/TRBHW5k3X7y533no9JY42ZKV6xwcoXaZw7UOPPFbu/uJfk7ROpQto2VbFf+MbfyLidI9+97vlq1/5KvHEs/x7oLz6lS8jbgYzcS0xTOIvz9ID7r5vfw8wvIJCsoU0gJ28tpTtGyTW0CkYF2Yk6EqSafZVjTE7VwFr+pGjl1kqgKkIG09xL7pfzFskBniGck3Evro5kCPDa4lpwy4c2YDSNMP9iVFdfCqqpKynt92mDbeg2OyOdZvDetOKu3DxVOivI4D9eqyw4RGqsiMbVkj87kBwZ3pKxuzMc1xatDqLdTDZH4DLMq+WKmi8nQLXJufrSl9i3+NtJm+uG5c7RKhTp7FEt7NemwNQdAVGXdW4Rp4nY2ILC1S9ISF6mULAJi2vUDbLnLe0bxJQQ5cMpT7LmVnjMNyNWof+XaCraUUBYHqteD+zGexgK9TbPsn8Rz0DpqasCFxhcVlxBUaiLsUAL6wzGYkhZxuPT8qV9q+GW5ZM15ba9gIQE1xlNn/53i+WP/+zP48GvFeD2NVxqqsxIzH3B339FwexB78DOzE0gtBBX+RrdbCxmFGupBlkCqlQVv1SIAQ4KQyyBFC7xaaQixYc5lMAFE3S8KIbCjfAWWI2p2ntffjsRDkx2VmOwcKatAmhwUt0QofIlgx3kFbIBAU0F0Pb0gdMBGwJfzCB3E4srWXyKbrYMBED4W/WLTNIbUxMC2uIDTKKa2iY8YzhyhqOeFpH2Qn9eBQ/ZT/a1QhCzwKe2RRUzcl7eVh92Ao0jaZUNdXcxClgYwNHnyjfnT77qHSiEKiuv8Air5nTlya+BI2m7FBNHM2YhF16GU9YzpXYEJsxAT03rGuSeTqNMiENWKquFe91CY7jQrHixxUAzVwx+01ZKWMJbVf/vAmgVtrWEgvfvLR5QUgqvVYZuWCRNI0wWAPbbNPW7bhcOPQRiE9oCcaSbib3QyV3VLRpaWCSLWx9Yn05qcu6Fdch9Ddt3BT5MivEzgwun8J6uUD81HJNkZMTCdS5L5v9FfTemseXe7IqCFFHkfXXJe1aSghhzlxX/xflgtp2vQrEovurgliSeth9Jt1W92gk4JLv1AnwDlBeyt5h377vG+WP/92/QZMn/lNBTHei4LVv/75ofDk7N4VVcgqa/bFo1/Hmt7yt7Nmzj0acsPYQnF3EcCZm6cb79Inyjfu/g/C+AslhmFqVW8vtN+NWJEfPWKLW4SSV6R957Pvli1/+Gq5FY049UO1vLm95889EtZGvwCq7n+KtKiRbYH6+8Q2vxeX4cpS1EgLp/vseIq52BoUPwhRW9S6svuvICdtMb7QBWstArworQeCOvdymjLSs3lhjs62sFIMnJVq2UE2f+o5uyuUVmZYSWZ4GdI8xruWo1rJ2eDPlxzYDJqRRnKNh5IWn0VFlc+4smzfcCsFkjycExiJ5daeexpV4KYB58ya6Lo9tQfkZ5VxDDunAGrG7dLw7q1EESxYQE0hNMDc2Wc2nUH5M05FYpLcgrAq8D50ynmFhLvKz7kU9QiNWokc2hLEpaQOlOKKvcdh0s9NFHdak1PouLDDp78bwdCCmJ6d6ImLe3DpZ9UYJ5vmP7EsU5eAYMtaI0fNe7+KMLhrXkqTBPtPyMk6WOWBaX+bPmQhueoGxfWO2gpjXcTOvunxfAGJVzuS9XhzEGgAyV/NeQMyY2Hlc4P85INbExNrDVNdaXv/FLLE//ubjVSt9IXQmnqdZHHaULqMQsqGOrApNbSEWrTsKhIZ4D/sgflKw8dEFtXEWKDP3M1Cc7efDWR1175YMwBIXm0V4TUr1hj7VAYutw0ZtuJu8js0dpT1bJ23Of/sZ3XP4ne2422GDRBeIDemkL0VehhaLz4AmS5BUN0knYKAc7EZAD+K66QVEJdESF5e4GkU9e6OYLIyhEIpNqRsfq32ukjvYCNQmoTl88QrNqKBeezsFeqXlYM21qOpY3YuBPXVKo3yPV7X2oK4L/qsvfU7f+oKArRVX2ZIBkLkhV0cS4d+6me2zlcIorDaTkKOShgdPIeT8OxIvlFpkuo3qM1YL2mWKw+j61kvH/LGeUaKJj4dnLj6WkBvA4lpoHboorpXPFgfN6+WYcw8ku9G2EtLhjUHJMPN+c1iFtlYXWLxWxmby5aRlJfqqWVZroDpWA+Ri9QVTLa7w6KpRGz9MWkg8ej3cXQB+F/GQDjwC7mUM89z/Ukwdu8Ds/mMzLjCXgnQ/1vxD3/p6+dN///vQs08zdgWjLm1KApHwvHvPniAHaOmeoCL50aPHEZoD5Sd/8k3lpltuiyK+GwGRLlxs2v8YWeXBR58qf/21+3EBXwLIBsudd9xeXnLr7VgrEBqcK+bm+08+U+750t+Upw8djjNw3f7ry+tf9zqs7Avly1+6l3p3z+Na7y+vePkd5ad+8g24C2H0QRR4lkoo37rv28SblmCEbgxa9+hQT7mequwHdm2EqIJbjHPinndynL/Kf811a1w95llRKurKldO8zkUPua0QUgZ71zCvWgjkH86cwRp8Cnbhc6wtc2LqAJbUOlzGs3MT5diJJyjEezKIN6Oj24jL3U7sbGfUCLx46QyfO46yNMHnjC+atEwH6g6T8CEyRGkqz0IuktvS+obz1OJyX1eecXjhwqoS4NiT1gxRKVFxd+cLrt0wNkO6KTOQP1GL0xhanEVBrJ7/2NICFEoflqTPaOkoKfdJ7qgH2fG4Z4U1vlu9RstT5boDZqPWehfXCAqGHwkQU1YSiQSMlsiRK8S6FnEXLmpprfRHWSldhumZQplROVcRxJTs1fLkmdMzlNyBVGivluurllhVfOMANO+pimH95zgu/HvvIXXkL/+STu9Ywz6dcrxVjSPf+GJgdK0l1jASr37vC625F7XSKkM8pQZKGLmtcWwbduJH7qOhW/tzNgJGUdZIK37Oyu3p221YSZncptVQzeKwSurG540h0/inhnZktPvXGHfSlhuqg4xEVLiypAWVmBbashRpK1N3Yil1ElhdqpUyQsgGC0hBVhcBMEqNOr+nH7/ZmHWy/WsIv3xfFPJEUx0hpjBEH61eLYZwdzmGtHYCoMwb8r3xv3z+1ThVSu5o5+ETO+HhdkqNK97HRlvhtchB1YKMPkkKVy4Wca1m5NVVthhjUFCm0NQCMjallZPyQ4HaLGl+j9y2+quY1/h3A2stmA2BFI7j6nYL11rE3WKwdW7qJoi5bPLcUm/L/+S3AEZBQcuawSUppqoLHmgPMkO1btuCbp0GcNOUrV+tm+bcCawB5qH3JsgJIPy86PewwtPtYi24Ja5rDGEZINW1HAvVIG69g0pLA/RxrgUBbhuVUWIPpVLVhyzsBbyGySEageHWG0ufc9iAukN3DTKhurokEeb3ff3LgNi/LbPjZ4PpJoj1Q8kPENu9C6r9blepHKMI8GHahbi3f+qn3lRe+jKsIyrYbyIm1kGsbQkhtYjG/dzRs+XuL32NlitHgkyznZy6m0lq3menaCqTj1BW6BD1AT9z1+dp73Kc8XVR+WRnuf3226Mw9BNPwv4lR9BUlNe99kfLD7/6Tggzw7j1xqnO8Sjs4GcAL3KgNpK8DX188/rBcsNeyi9toBIGsShBrFmmpkKMVkaIZZ7fOV0ClI+ffJa8t2d4NIseD9CdYBPM1X1YfDIQ7ZdFWsHJ72NV2v0Y+4FzbiPQtZB3JqlVePTEM+S9kZaAgjIysoU44M0A3M4gIl28cIbY7TnSPSgFNWhllxuwxAAxXGkdHaN8l8nnZjQZPEvETeNtOHvmEpa7RKBVQa6s6iYeGida8AIs+pE7a4hpriXZeYSuA1r3oVjqkrQKSOzXrMpfPaoJEO7K8Ew4RyYeZzfDKK7B30wl8cxGJ4+6zyRRabF2EidcXr7MPr/Cz5BCAD+tMh9EkJrHolpYxuW7QhilrIEFSexwkbqWC8pC26noJci8S59FBXItBKkRPBcD1nkMOZ3epsxfbaRCnsv2rzgT7v0azmj+FgnsvNX4+T333FM+ScUO3eA/CMSuaoJcL3J1JZdVsLuaQHgNiDlfHsk24daqxViVaS9/AaJayKAGxH7vfruStn1VKyMe8CqLIyctbpF3CrdXEhkyWz8M4UpDV7sP0Ip5rJqBsZD4fAqnlKP8pPVEcH+Z5NkMpOdXuAcUL2hRncQddF5r2fmppLW3SfIAFr/UmNoM5bY1bGyTmIAQXBx9hNbI+GIZ4nsPmz4rJOT9WxT4cCEKqpXUHdPgRq4DjecQvPy9FH7FmxpWAuoy1kq6p3g+tfgop8Uf9HMHcjRziMVhlQCfWxDjTVnwgpHzQ9JYk6XUAF8+sYclD1rz1YxtNZessU1SOauPkHOZ8Juzd9U+z90cguJFvhLQQwFtMdiacQlcTa+uLD7KDqkgdvU9rkbj1YoQCTBxUNUww72aNem06gT/BQ7zAsywJZ5dBWdRZUHQvQokE7RynlKp8L9a8EtagnH7TL/oI7m0Dy1vmDJXQ2jOhlYzLaJNGFSQjvJVsR9Ql6D+/y0xsT/7wz8gxwhLrHDIEG4NiO2kCPBe3IZaG6eoCfnc80cijeHNb34rcaw7cRF2YKmZi6S3QUHWXc6jWH3/0HHymg6XJwCySeKW0vn37t1HasNLo+HmcSrTf1YQO3I8xtFFHpK9rPrwZuh2nYGoYCfg6/bvJXn5uvhu3caHHnkYa20cMNxAjKqP2HB3ufng9rJn21rIUBKaZnnZXiTnqsV4DYtDF7Nn3dqd4zAcHycN4gnuPc/4BnB5bqf81Y3kdlI9hPHMzF7GHfxUuYAl1kWFjn7SEex6vY544cQ0pcXOMBckDLvSg4PEWLcdBMR2RGrI6bOnYAjKAOyCALOtbN56PXlwkH4Q8p3Q6yPnivUXxJpK9jaKfJIE8CfJB5ujar2uQUVGxJkjNi3SEPtGPg1JNMEK3rFjG8rB7piL9CCp5Oi2TeWlnT6eCnzmUYWFFkqr5PpO8vco58Y95zmvcx5cvTfenO03jXUPxxcLkO7qPdN8n2R/jZc+mJHwNOOcCWDTWFxzi1hfcAKWVtagwIwAYn0Qq4IbGdc0Ppf+CO9qb7NektlHyHMbpGktdS55vs4oabXqm8kT//8NxILMw7gtlvCFL3yhfOoTn/w7gVi7VZXGQSOjG2GyCmIN3rQDWLvVVtXs+OClqWuSnf/lNSDWujFvfiHCtoGYRz8qSCut0gxfIY6SMkIgaPzo/Kg2G0CWwiBJGSkBQws2ARUQ67ABY4BUFai+N7RmNg1/68AaW6xsMu/ZGUjQvHkVxJoeR7FkVwFNWkx+BdCh4XbBUhqmodaQABagszpdaQ0G4qd1VYGsDn313vFTdbuahxYAnVacoLVoPx+eMVqagGXh4gwhL3jp1swFplUy8+GBTGruEi5PWbYRB6xWQwNA7Ruymct0QlYXWU5vCKBGc2zfyI2mFFu7DVXaASY2VLgBr3nUmL+268f6NmuWEyxgRW4M3wPQFAzVgFy9Rxs41KVKplm9OJ8ykN7DxboCxNIK80evvYgfRtBfQpBppS2iKJiXF1pzRd7EnNXDm0c5wavxuEQGD3HAXqzxIQqoDjHp3eyvIJe+AMRyMoLwUEGsAxB78BtfLX/2x/8WFuUJ5maW6y/gXOgP958AZeyrD5bbGcodPUt351lIBa9//RtoWf9DQbXei7U2SHxtGW16gQD9DEJrinyw7wFkXyYZ+RjtRfzbMPlcO6hYcfONt0Jfn6Jc1NejY7F1IlUOTZcZxPUuS27ZcaBY9kFaMp1hI6C1BFnmLCSZXmLHG2FMDtILbcemgfKSW3aRwE4SN0DTbawGEGymLveIAidBLANF/jyDZflsOfTUI4DOKcB4mfYfO8r+3TdzLxKviY9N4248S8PQc+ef5TNzJLJ3YIWRloDlM05i+AXyv+ZNjOf6g4MSYfZgFW3ietMwOc+S2gE4Dm8sW7ZdVwZHdzAmCA0r0uq1nFjr7ogguSJco5s8sEmahT5M/hwV/unQ0M9zWjNTQk9mY5g6QIiAtetlL6lAWE3lACB/803cgwTvELgBYupR2U6oESSxP2UBqwCpcLrX2f/jMHfPUK9yGmV4Uf9l9Leraj/7yHhblI1iTTohzhDRB3BgXHZM8BLgqJADx3oaN+Lc0hBK7AjTTFFfLLEFXYm1UW3GsiSSxImKlySRPvb9RpSDTbQNgiqQfADlWd36edJWz0FY13FGWdur++tElUfDKGeplHP33XeXT3/yUxTkJiYWVuoL3YkvwImq4LeDUEPuukrRbgnnHEuKuHaFsU3uhNGR4788dY078f8XiEXMQimVSa1ZiiUFvvdrJq1xOaVip2So7q1w8+S/2W0BUlpdzVdYMaEVcS079EK+WML14ZZK5bh9hVYFaVTqCGGVX42ATQZVYH4wg7TCOpmQAQgK/fgCFFrSXps29pkMq2afuWTpJlwdX+qpzeSmO201FohmxcGZpQrBAqSFBWN+VQhHsiLvzOdgw/CAWTLL7Pws1aRP37hHVgtM6zdUiHqA2pY3n9FJbsA2xlWdXSGI63N78Or4GxALp1gD9G1T6jUD8AO4r2Wuau3mKxQUxxtjTNaoX/Gs8by6/Jxxnz9FQaNI5DtXb56/bxAz1zDXJKnesR/i4AmsXrtapsEeswo/0UzjZtXKDcCrc94+X6FgsN7BvmbAPVhdvdSR7CM2OkSPteiQ4C3CEG0EWJs25LjcF4JYKCG0ZvnmX5f/64/+ABCjILDV2RH0PexZGYo7tlMBAwtqlJ/PwH57ngRuS3396I+8NgoBW3Fm57YtZYQSXD7HMu5ES33NkD7y6DPHy1cfeJSaf6fQ8G09AmGB4sxWVDdf75lnj+ByI9YS+fYUBID4McBZMuF4OVyCWJgogJKoZiJZXYdAd/Rx2wChZHhoiY7G28ptN24nt5IivYBeV9DDFZAupCuSSqphg6CTh6eDfUoB4VksreNHnoBx+SSVYU4GE3LXtv3Ui7y5jCFQF8inOnsOGv3Zw4ydwsj4aNdAhOnBzJ2gFYppHbq0XLJuSCZr1m6lFNlGLMY5qPUkE8PA277jAFU69vJ4Y+wxCA0I9ZVlY0LqgIwnhLl7dIB0g5ny+Xu+XO7FFTuph4VcMQHb1IperEA7E9gnbBBXb781MYmHeRL3Ux3lx177SlyLKgDu+4xRpY/JU5jrbyw9ul+717WeGMQUcuQsgcyLxBjn2OSLljsznUMwY+9ap3Qe16slppxQ/AdYYijPPZS16h0vQ+TDKaQWIMTMQJVf4Bl9Tov6WitziTqKy/xNAkfkY1reymeOecuqkVaPXIf83EBprwHzIvmb9S5TaasA8SIgFl0G2gVAPXPKDBWuu+66q3z+rs9FnDUMlQCxzP1svl4QE/M90cy2sWlWSWjBAXBWw90KGLeuo3BYla3t5zV/XpUTVyCn+dVyJ74YiDVY+MKAXQ7A32fgPgPv0NeCMZb1+zImlF/VruHhK3UghH5jpbk9EmF4P9piJ4nKSwFi+fkQWjxYCEELsQIIq0CXcaN8mFylVRfa6gPXq8e43azdLJj+4hU0vA6ssD7M/16EWa+aN/Oe3sS0BhKMsy5GRK6qhZmzkF85Wt+Xz5VBZjQvPjDDeKfITZvXvaNw8nlirXwgXWP5nHFf78fm7LAQss33IgVHURH6T/wvn6/G0NqAxz80yduN5pWWYEPMqmBTgTjmtioBARLtwNy2j1q3uBbEPDzMd6gTrrcbUnDJtKH4SuDSlZpWWRRwrvN2FSuqzqPfrga3/EPcJ/ZPZtal6zRdu8nsMh0i4yFqwEvsk2Vp9Fb65rWIJbxg2QnXqQ4uAIo57oAA0IkU6sI9McB+oIg5Lh6v7ftrQsULQCzH1Q5iKh8PfvMr5T/+8R+UiUvEu6RaC7yw20YBpm20jNcNaFX7c5Seep4K6uZJvvrVP1xe97rXh8DZTNUOy1SlqzTZjzOw7J48eq7c//gzUbj2woSlwayMIuPSdhzLUSJsxvJJ1pCShGSgX3KMc46FaMfgYGTGLjVOQn4lILeZ5OoxSriNDi8xjgPl4HUUIeYg9LEHTd6PPeH5luTQeFoErigWYBcJNH17h+E6nbxyklzPp8rhY0/AMp6B6TtC09P9uAaprEG4+zIu1rPUPrQgcA9MGYtfdLHp52E0hkJpuMAjxHOPAmB9fWuIidHB+MIsgLYNBYBaiv00fey0IoUAJltZEW1uVuZdyffrLENYd4vlU3d9qXycpqHjVxijxXG10HM3Rs3GPsqQDXA2wbBIVLby/w/90EvKO3/2zXTjpsivDUHdX3oSLAsFeePFQMzEY12I522HRHXhaTb7HJvYOL5NWWUcLmDhTwLWM7P0xePQ2anBOs92ae5n7EO9WKcqBoxuEZDSCRh5ZRJPKgM35CxghhNUTne4FkPkcH3nze0tw8DuOusiXQiih3vc9a6SajWY0JyrxIzq4EiZHKZQyl3DNdYs/buAWOAD3owoo2VDWh/Ys1vPX3yP8ScgLgDy0XCzuurbREIbdK3+1vJs9TznFX/v/lPtn0mkrUKtBWLxu/hYaKj+PnQBAUYlzSrpAFm6aKrw970p1/PwhJjJw5SAawwnATFEE/EwXYrL7qwKDR7u0JNC5pufw+fZBB26BxRYwRiL6akg1ixVEzeqC1W3oGa3VcXUNJcQXJ0A2CDCrJe36z6KxYux+ZxpYSkwkwyhNpF/a/U881+NpGfYxmnSlUUIl3M2STmRaQ6LaQCNgPb9aYklWy7TG/KJA+a0aomXWL4pQmE+fwWWcKnFKH3uupFjXdLdKJssQDWAMtcqrJiwluo98mN5Tw+bv2+LQ16zGXLV21y8dffk/Zz3oJ3n/ghZ5wbmFZaYoiMsMRURoyhpfbZALOau7oc28GwfQ8Qtub4xqwDelkDOmGO/HW7tYcZ7vMdi1EnS1ePPkN37ADGEeq5T7pMAGNIEeigI2U9ibJetQhDeuplidsPibqAdIRmjzq8sqpqFqqO+ovRmNMoHv/FX5c//5PepigKIkZTsrdT6zYOzWv9e2oGYe2Tpr8OHj2LBzJVX/fAPAyCvxrVVYPWtD8KDe9xEduOns4DYGYDr6ePnypOHz5TnT12hHxZlwmCo2jJnQRYvitg0z7EgIHMmejk/toHpx/py2XosYOzzuO4oSOZGGfe1vYo1FNeOLZdXvmp/ufH6jVH8Nqyw2FIWYZbpx7yoyPHLzKNMASdwC2SdnRbunoJIcYTcs0dpyki1c65hJZNtWJdbKOo8M4dL8eyxYGcKEKa6mFah5ybKwClAVS5l2EE26egcoqqPzZb7SLfYDaHjIH9fw8tq7WZvanfIWqWqxtTl6KHXS+3ANWPbEfA95a4vfK184lNfpl6o17aWYJUDsUmNF/ELk/EtrIulqJvzR3/0zvKBv//+sh9ySzcWZnf1CGmFkR3ZrD7PnpaY67vEWC5jFZwlTWWKsznNdaOBbDQ3i2ACbmNbyNDjj/qRKu2mkWgZawkOIRv6PLPRL89bIET8v3PEHuogB63gfvTLXmH2VwP2AEp51C6EFTuyP5uKRz9nZB1FHoYsHhASRnmgPA6JlrKmyvYqOFsglkzMPBsJYstRL1Er7HNhiZ2PvwVZJdiJNb7omWg01zpL0c1ddy0WsD9b9UdQa8UWq4Kt8hKl4PSeWMoLRbLCQeu8pexrj5QhV6+Nif3uAydfZBAKwnyoELoVxNK9pHbSJORqFurvtRKzDMVwIle3W2Uy6nbxoSJvKScyvqqG60M60VpgAWTWTzSXrIJBagsp6NToJUNEWw3JElo3ldedVmpdJF1yjjnG25JbwaDrtqItTKFOSrQr/PrBjOSZKSQrOSMEVYXyEGjmiMWjx/WCmh3BsgSEnGQ2MOOaxyE9z/6a4/sc0qkhG7T8z85nFdwxn272Bsz8txoJILYsJVcXbYCdd6jkhprGUNF2FbjcfHX8XiZcm4KUArsyla6Kg/meADKDz21g3No+7oF8ukwMzq9cr4Ce/IW7rmFiaZWp2PArtdGooVhBzLVarMSMplJAxEarazWrvLTdvPWjzxWzEIcy1yqdR1pgPbZ0RxuuHITYH40jIArmqgDFPKcgq8sV66W7sB8LxnlbNBZZ560bQDOuoNbeE5T/3NfxqDYPVWETWCs4aJHoTvwPf/RvoMSf4E1p/WiJKcw3kyO2ex/VTTZtJSePqh0k9puc/MpXvToqeZgEvItWNJs3rY/WLyKOe8KEV62xixh2p6/Ml6ePni/foVvzmYszCPBuwMy8JyAEZewKsaAhrrmZnLAxYk4DCDNJFLZWUdO1K8Ac9SenIHYs8+9+3HmWslo70lle9aoboPBTaR/At56mQmeSPnOnz1wgb2qK/Mkh2G9YbzRCXbdMptIAACAASURBVIsr0BhgBwBkCTfqX3APuiDMXSaG9QyFhx8lr+syIAvbl/O8Y+dmgMkKPXQupmyYwmqZv/VpCRmnct2dXl7ZxFTxi0sNLbC3a03Zuu16SCC72U/02AqhnT2yJqlveI7k5PMXLTA8i4KwJ967SCmqe+79Vvnkp7+CQiFzkIrwyiz3bt2vKix2PTcG3WF+F+zHV7/6peUffOAXaTNEXztArMtO0rx/KaxN5YlnJMEr3Ob8gFOwnCPH8gI5eybo2CglGmRGTBG3rPR7ivdiP6Ob2kpFi0PlnVgc8cIBKuyjdlCIRSZybk0BdLCb+YG92LFobtblAEN7hS2U9VBD1lMgfZRnMk/MJGeEjUQ5LmD22NqRgTICQApzq8SOPFjtxRoaueVea7w2zfGL4AGy5zSMxLs/9/ny+c/fhVUMiMXzVU+cqFvBq8GJnB49ENYZJUmJfWbRhEZKto50PY9hiXHTBDzXFdcryl2GJlZlgf/O1civqWur2F8LYiFsq3BJrTUPfwToa6mjdkvNRbF00QJ+4S58aAa8A2tC6OYEhd1xDde/0QSCucgQOavx6uBhRPDkPKQ1EYc65VC8hCp7QymwpOWn4PK9FWU4KKEHNcKL5wgKuJJ1fKp0cOj7GBsNEjJHQ4EWhIz0M+dv0uZxACE0XbxYcPE3fbzx53iFOQOAwS7Cpp9V+4+8Nx1uGVdrX4hsbljnVWEfz5dXikx/LQteNpqcs61JHMLUANONl+viV4CrY4x59PAoXLPKQva8rW5ULc14Vr8yftciZ2httm2aBkxW0wwa6Z8g1qhLoR/5p2i/osWilpZuXqfaPKpwJQYZQ1KL8aq0yfOV4ByA4mZe3bdtP/kOXVgcDunMFcQ0uOARAGILpR93Wrp7GzdfBeg4yN4kNbnWI/KDHhkfRUt02dYausmcIy4yhIWyDmEwSiUN86yyc3SeC3OIpiao8o8StMS952YmcOXNlvu+9dflz/7kfw8QCyHWAjGC7ZSe2rl7N33DNkdJqNOnzxD7WVdecgf0egDC2n67ySPbvG1zJP3mts15dN0XEOxTOJ0OnRgv937t2+X54xc5GwT+sUy6sVxO05zTosKWddoGYEZnAGLHWoJK3wUS2AWxJYGM2N/S3DTPOo2wXKRh5NbyijsPlptpvaJldY7Yxxm6HVjWShCb4VzbWHIT9PkDu3HtbdtILVIVDs57iHGtKWPhU1hEp6jS/xTW2HORqDwNhX5ouItnHcUdKHsSCjwsy/Er1IYE4IchskjaVURFkW+IMBYHWCb2twJDb83IVuKJNwHGm3kHpZVwsS2x184jUE+fPkHV/0nAHG8K45N+v279flif/eWeL99XPvXpr1KBw+am1GDUqlRRiX2QVqQxv3RHu47TFFu+o3zgA+8uN+wnmZrkZUFM5qFqZPiDwmOSsq3JN5vEi3OWgsLjhLoEsYVgjvBZ5qKvk1hX9yTxKTs2S6+XgQicWbrNijcW7rV0FJX4F6lQFA0wGV9/F21z+Gz/EizXRax6CiBrDS7iSp2jlux02VFml7fwm2F+P8TRsyGomxMQ4wCthTAzgiWmXJOr21I26wlIwKoktXrKrvXEeA4twH2Gjguf/zyW2OcAMfZFWMzxvyoHAijyVKXY5MrGGfHPus+jj+E1VlocxxjXqoLcKJ29uEG9nhZZvisNqPDotMm8mReA2IOn643qQdeFx6ezUnJ1LTIwY1IraE8KoxCNdXCC2DzVHhahJndORAOq6sZqBzEtnBfXtNMt5YaRaaYXgwmWyedjalprdXnvECLVrPTBanX0ZTVltM5oKBhtNpROsiRDumdXY9lmaM++emCgddt8U2BSN2lM27AM6zibCc5RxDWbxOQADDGrupW0KDXlFc4zpAFMjBL/QniEsA7wSdEci1/RoQGwSN72uWKrJfTXlQutwfygWYAg6hJGHM3RVDCq+NH0Twt3m7XbYj4zqmfOiHNgTk+vlfzjb264bD4awBHg8eIg5pDa8zr8OTTJWIdGlXGqTRA1G9C94/xnA1P7kwlmMRcR50EIhUJU3cThckl1wan5QSAWqgBvMKaQrr5MEFWx6GNNB7FaBWHfI4EhYiz131FxQtx1WA2g6VISwSyDFfE09x/MRA6/RIy11Nccg0nYG8H5etJjH1TFI0OB1m0t09SfnKL+3hfv/Vz5D1DsL184yd8U7DbrhERAjGITwLIT9qFg5sE+c/ps7Iv91x2gc/LeaD2zcyd1A6F6KwRSFavH3FhiUK97ynOnp8oXv/5wefYoOVDda0vPMMnLVEQ/euI0pcQuhwI5Rt7TOhqX9ngd48jW4oucSqwPQGyeVjyLuLjwGZSbDuwqP0IzyB1b1yD4TOeYL4cOP0fFkEOw/KZhCFoYmg5mrN1mhOOt1+8pB+kOvW4Ub4kEkAAx42S2yLHOJnMxfRpL88lyhPjYeROVsdBGxgbJgyPWBcjaiPXcGUpzsSBDsOnsUiyQKR90vdoU0i4HMhA3kW+2betBLJZN0PBRDok7XUSYnjxzEncjtQvdd+yB4eE1ZdeeWwDLfYBuLwng95dPfaaCWCcgwX5UvwdzwlISgFuWvdYRIHbbLfvL3/uVt9M49HqARBAz4gaAVVp+tpvJzeDaCYhXUGTO0xV7grEtArChhLOP+rGehjrPlRFegx0QIqDTW2Q48iCNZUraovLGAhVHZlbWArD0AYOo4tkelLW4fK700ZqmZ+UkRQSuBIzOkdiNvVmmlnfSFmk71tg6CCBjwVzMbCOqoaA8j6EYDLJvLT6gu72JA8fuVwYr70IZr7KvyskAogbU/JlzcQaPwRc+n5bYRRKf0wN3DUOx4kA42bWosAKtvmS7J70VppnEtQOpFCir94m5tMCBVZXSdkARG8Aazeh33E8SSfy8aosde+5oXhNBFGf6Iw9ZYj/11Oa/kZpc4xidOsEFL0uwZKG5tNTq4NOPikbDge4mqDpFjT7LSGVydGOJpVZw9Zd/z0kObUFg0vpq0x2CtRRCiT8Y8G5NuJKRlYs4CFc1RhZdoCubEInmpIQPNkAMoc33Xqtz2CzPe/AoTSPPNPeSQNBoKu0LqnDU+mmq1+tTT8q9N5fIwXwhMKYA05lhmEQRA0vnV/M8rQoTcae0bN30WR8jhXm9S1g2irD5qFWIT5nnjIBvjHFV2If45xETnGwvk8JZi8RNFSw7/paNGSSuGF9yr0gzzp9b7rm25WksscTAZiZyzWO5Ew1yz7gUChM3W2xyN170ASY+wfgr6SLILOZxWUFdF6PPGyCWSlHMQOyZa3eJwFVb6SgkBFyfj/cZx+wDFAatsqEVxYd7LCcVLS4ymTzTW+to0yuYzNRwJynQ8nPDI31RAX4N7UD6mOSmL24qH3UefPZAmLx+unFEtIXymc98vPzrf/kRcmtwJ2aAIyw4D7Gdm3fSV2yr9RF5/8mTp8kXOxcg9uOv/fGIDxk/2rxtU5AQAgArCDv9iwDYNNbJ8+eg1H/zMWj3JABTtaJ7cCNnczDqH9qpwLEOQK83B6uxHp0ok2Pj6EIyWCB+NEuzyl4E9Y++8o7yY6/5IdyQzskMFtLl8gTVPA7TuNNeW4KGjEYr8ezYOFbuuPFAuZ4SWCNDxsisrSgY1FqAURAA0Ju/SGHv5yGvfBfq/1NB6lhGudq2Y0sZo0uBVsgZWIfjgJk5XP2Mtx/lQWtUxUF2ozGlwYE19Pjaj4tV2vtGmI8z5Tl6rUVzxhpz8dwMkRe3dcvOsmHzXiy5LSRQ92CJtYMYVS8CstmP7t/Y/55ZK8N7BnAp0pTy+n3byvvf/9by2tfcRsUSBCt/TxDLfZ8glgQFz7Z5YBexUi2+PGMiMgu1yJz2dE0BXhfLSDlahgGhwQJgk+CczSy5H5am/nuc4ADRGJaVLkLcg9Y+5L8DJEIPLp6GMUvKAgDYI/2ePTHfsQYLjNSDle1lemlr/Dy7vI5ngn6PJtzN/I+iRI+SOG/z4CB7tEAsASwlfwi+NDRqfLmqd3Vz59uUXvbzu/+bf1seeOiBaNZqtaTwKGnV2nG67ah6eV3Rl3FXz1A42VjX2972tvLSl7405i/yKmtYIkC0ipCHH364/M3X/ibiqP7SIgJ2fjD9w3uZOB6elMDAlEX/7vf/j3yUBsT+xUONJZYjikEyonk2/pIAxiHsMEblFGuZhXVWpUJ9vw9geZ4eEGWRoNvExUsp2wPE9MQyqc5j+0OHcEmJGIJEEOMNGS/Kd6blUu+nVVUfMjQKAafRAmqsJdx8gkuT99CsXVAo04KRLBLC3YUKC2t1VJHhXjWFdBwkYAQohKkQn0pLzKdSKAJg7OGyQLB2FmmwiNtEqyPiP9VV1jx2e7PLSFXk85HMzRskQgSIxXz42AkIaqVqw/APQvCHxlOH3FhScRgFqQAxBbeWijRbhWFm7wdwMQ9B8gg3ips8rbWYhxcFsasRJUkbFcTqn6Jbc6RXYHnxR8I0sYYZeLd5oHOaie9hgYZVL1knQSA6R4ebJsk/17B9Y/1THdB6dh9X281nQTmRTTesglKtaNl5dlWOOGae11b8ssV+5MB0Y3V0mSfIM41S1mnr9s0RbHdqnbOYp6rcrID2AWauTaMyxvNbaNb5Wyl300/sIx/6LWrMcZ5qgMODq4tMENuxawdARX1EkPUUIHb02Mmygd+/4XWv58CuL9u2b8Fio0VJjek18G4OT/Zn6IFAsFy+9QhdpL/9LHRuwvk2lxwYhSEn1Z24DB4RS5zZm2+QxFfvP48r0YomAmWvk4sFMzNxMRK0X/myW8urX/VSYmST5RKJxTYftX7pHGAn3d26ljaqHSOPatemtfFaQ0JwuNvsvwW7Tks37GrdsZA8lpesx3mC53sMxuL3KU58hF501IDcvK5spN2L5ZLOUVHj1KlzsbJaXv0y6hDAI5JRmOM+xj9KgeAtm/YS69rFM41SrHqqfPc738WNSN8x3IeDWJyjY4xp5x5Am7hbD6SYsrZMMC9XgRgWjFbSgiATx0pLwrhUut67AbEuAHw3Jbl+4X1vLq/70ZeWkUEVJZ4lLKcmDuRhlwGZSTQz7J2z49O4TXEp4wq0Is0S8zLUN1PW9pwpw4vPlsHlYzj96C9nblgjW6J+qyeEpHYsMPiXvLA+I7iB1buCq3XxLEbBJeTUBGdYLwaVXDoFu62A2NYyubQFy3wjMgEQI69M+Y+dQSHzbBYc5FxntzEQVBBjjVK4NY16k229KpRbebdV7s7htnvukBVZTrC3sFhj3tILE22WQv6G8zHm9ASthA7DvNUK27VzV/mN//43yn+koeYsMUvnMdogVezwLOmu/5HXvKb8yZ/+adRHFcD8vT0Kb7rpJsJKnupaM6XNEvsn//h/ikG3QOy3HzCJbVVYOcgF6a+Ypiuagvg304yu7sWmLXl9+FgbBWdo+RxqtKjpS6AxeRO+1fhM/L3qwwGogludu+yBlYIpY2/VxRQTXEEs3mxchf/WmJu9lQLIBMkanxK0o6V8JALml5eIVtm+N1huqZX61bAOm2VMF1TzuQqIPrmCU3djC8Qy+dZWK4u+cGkuEPieI0VgATve2mZROqo6hmLjBDjnPKfj0lhXY4lplWX8I94ZBIlcFRmg+tGn7etVNZnQSuqzaU35ToW8GlislIeT8fXysqSNFovCN0HMa2uJ/b+DmIe4ml113A07afXX4UK0wj2IPCddNkAsSTgmsS5GjCznIkCEuVqBNZGVVxLA0rypc9wsRrN+PpvjDktSoZJrKhu2h9Pbz++IDqGxZjyzB4XL4r5hsfnyQNdyZY4pFCdBDOHex2EzhrCFRpD9VMYNtmGslMDvTVwzD272gvIrVLI0x7if7jqBeL7c84XPlN/90D9HQK+CmHuzD0vDIsDbqdqhu9A6d6dOnKIQ8FlKKQ2W226/rezbs4d2LXux1LaF69ypyTtkLFkqd7gUqVTxvecvlLv+ip5jZ+g8QCffbsoxdRBDniWOMDll49Bkho3Q78zvdjNWg9ZFY6wEkVfmYPQVrI99AOceKtcvzo2jdZ8B3yai+skQuUY7d+yClEHbEypajOAGHMLK6ItqHiobgpe5TukxiNJF5vzYgqZMwsg7R4wOl+Lhx0iGfrpcGj9DfcjBsp4CxuY+CmITEwh2rJIu6O4C7zBANsb5UREzX85WKhb73QJho6dvLdc6Xh564CFAY5IcuR3Uo9yLC/E6+ott4jMQPnA/LmOtTE53ZUyscSfal0ylUs+SZ1JFTJe4UISy0gOIdUO62LRhqLzv599c3vyTr2Yszn/GsMIDpJAOd58glhHaafbO6Uv06JuE1MLGmg9ht0Qx8dmyvvs4hKGny8DKkTLaeSHcrkF6iytZM9HCv0IWlTgEMNY2orqmLVD5vxdSRzcuzigfJYBRYmuhcxNxUUCMmNgkMbHplfWA2FhY6a5BP/J6rVaY8i+U2VX/Tp6tFNTpQUpPUgNqLfnXFI8QqPj8DAbJSfrf2TrIHpCR/hH7sv4nxJn/0jKbL08+8WQkSNvBwvZDv/z+Xyr/9H/9p+XHf+zHykNYXBKaorefKQ+c6UH2/wc+8AEUwLux3J+Pv7k+ei9uPHhjuPajbJ2Wnx61ilO/9T//kyr/qj/wQw+eaVmaaQUxzQR8ly3BwgFM66ABFj+blNgAHV/VGgprgMVUc1jBnXjl7CVqjbLZ89iHeA6rKx7bBa1f1aLyIGhirLLVFHR1ygIE/GBjhfC+qACdftjUXt2gKv260RIEEjDjxhHECDdSWC35FYJC4GqA2J8r/OV78n7hpqsWQNhCFYQFk6gaQTxhDiEosUOWpZaYdO8EsRTqMYpqQqXFme7TdKulJWah4rhr1ppK4OOAzwBiU7gVk93XAGGuQVpQyeCLQsXxXIIVAIbA6DOPymcWuBhIlsLSaqvsvmq9NteJ+1edJisVxDTEV/imdQ8q3xuw0mLU3YkVPs9G0/UZBAheZtc0fcaSnMLcaf7Jkg7r3oMbq1j3RTNTdW8F6KwyLLuwvCLREkq8XXf7mTN36CCCt5dXxP5wUcVB9nMBYMamch08BOF6VahDxoAqACtwC4m/unOMY6kE6SpMIonzEOtkbb7Y566+cdcwwRPE1B550nvu/nT53d/57UgQda9pjUVxYA7keiplbAMQdCcOw1b0oFuhfoyGizIXt1H89+DBG8qePbuDjBEgloeLHwRRBSdKEk976MSVcvdXHinfO3y+zBHs7yUu1otGOwHVewqXogWe7QmXZ0OmY7J5dTMOkp7SZ0GC2QnmDwIB7UeGaAbZCUPPprICyQgJ0Ju34P7cuYPxjYRbqkcFKKwJyxy5P1yDOToMQB2Hgt8BC3FsdCgSmDu7cGsSExq/fLgcOvRIOU4S9Lnz0OsZ/RBVQ1Razp0HRBG+vbApO23wyPONINCGZFOyPxqlVGtw966DxBJ3lmeefr5855FHI/Vk/74D5Va6iu/ec4D1ZhWxhDpIDl4GsCamOssX/wp34me/Ci3chGwJMKhyPEPWKdVz4PIpqNkHWGEdtFWxRc3P/dzPlLf9zI/gLvUMQcYI67KGTwxCAGThM2C8U1jyJ7EOLwLG80G+YncjN0d6pwCxYzBmnwLEniujXQliYeWEhQ5omoSuF7qWGl/CTRntlFQOYDN2Q7pxkCGpWOPFgsXVgQUmgJVdZRxLbIJyVAKg+WQDyJ1R+ycyf+mcT2VDC7mepDjUPnNTBkuprE6eMjJ/iNSDelL8No0L8QiNi09A8JjDmgpPSmO1VACLU8Hv7Af5vce/F13FBbH9+4kx/vLfK//sn/1Wede73s1a7S5/9Ed/hFU2w3Wnw6oTxH71V381KPxHDh/J9keOnz17I3VCt+BWTFnpU1T6Jj//D7/+G/G+liX2v3ybwCNvi7gGD2NR1RXaEvShjhhkjupcqZTGfEQjtyp0YpIqiDWRndjkKDCTF9DIxqnBxigyoTYFrF8OrAEZ/50TU4W8wr9qCUEACO0hdAmvzP9Vxf13Mpqavk/pnkoBHveqIOb3dNEpvIyd1DhIyAd+zwbsrmNswDmer+av5F0TBPKaFWgCcJkvKHKLshHRVhdwvQStXmJH/F1AqovgYlSQCvlUnzdALDZwMvZCWzKHRY98WF7ohJg3E1DBFU0Gpp3ziDEFwK4CQE9oyelmVYxHJr+uNv7t32TzRUsaj49WC/exyG2QJPJ4xmcbEEsFJZ/DrwAxbp9lYLPYj8HyqNJtZoBgJojx8wKHVihIdyn7iPUJEMblYlwsq4C4N7LEjcpP49JMi1zhnfc1vmpMkyAb7WIIvlrXkL+pG9vdGxkKG8zO3cbELCcUBh8vYxCrIJZgr0WHsCBnaR17XBCTCp7sWefNm1bXS6xTVjFv9nnTHTddiwKOQDxHjbm7yu9++HeiiacApkXUzTP30/hTosXWHVvjUI5g2VgXcBr21nZKNG0HwMboG+b3LVtsM6IgEj2rJmFMK+YO654nPHFhrnzj28+Ubzz4FKWOEPqQGrpILp4ifmXj0kXb5HBtOwJ0YPX19GB9YalZisrsqk6YiT3kR0n9HqB7sySHtSP95eCBPQievbSIIY8JYSijcXp6KuyFIdx8A/xORW4aoDyDZn4WS/Ls2fPh6u7jGXft2k7Lme0ADtZAD883dZwu1hQhPvs8mvwh2q2chEmJxUUVjyko6dNQ+DtsLWLKCC7gEdyDNuu08WkWTFDP6YWduK+s37C1HHr6MIB4imcZxHrcjwX7MnLQdrHeFcSiieYQIFbKl77yULnr89+kY7RRLXZFU8y38WR4fmKO7eSMxSOIrRso73n3T5W3v/W1kCPYmbhLPWsZx1HaqLgIYhYHxsLFnXiK/LCLWGLu9Yzfw+TsHsedeJRi0k/wepb42BnOGO40crvSsSGIYeVZHCIAMePnqTCaaG4LHFx3nh3L1FGtf6FjEwQQYmFlDwC2vVxZ2FAmFwBnaPZ9WLNr6B6wBiuMJUolTUDV4qzyM40D96vakbItvVGRKqQMVBaG7MwDl65z+JSz01Hr0+bF84BPOn1UWrO4RbNF/d00e/q7j3w32Kf+7boDWmK/Uv75h/5ZEJze9a530pj19vLEE0+Ei9Hd3Ye8fM+730MH8q+wR4gDtiVF30Yh6z2kpWQ7L8bWpFIx5ne9/V0xzhaI/Y+PQOGUueTgeANEG4oFGDAFxHBtUCAgbthYXGr3qy2uV+NSIaprhrmm8zy+4olzE1kRoQJLC+crICqAw0is+GSCp5pjAFZYJrpSmmRIpzgZf75f0LaCc2TV8281LS8TICbYVHBdXaDUwg3oR6kk3S71e6/CHcEb1pafjY3rfWMYcc34jP9OHTc9i4IY302oXeLwz+OumeegLkiCUZ0O110Ko1bMq05Ck/sVYBabo06CwpRNssQBkpouvGDQIrC0bHho6cHCSSWxZApDalSqHAlEqV2ZiGsuVW8AWcbBLGrbbcxH6yV88PydwQgicQ2FczWIUjtMd7A/pSWW7SUM6+o6lHyiqb9g8i17w3+vYJXZlXaesXkQo86hVmdMpofLyi7phnRv9LDuvcay6pOE9hXu2wSxOD0k9GrhB6DxtyirIzgz6iEtMja5VQpYiviua7VHggYP3LgpWiCGFt2P62cXlPYNNLVsUhaSZJRzGYsdy9KwompMrM7vi4PYh3GVnUI2JmlEcLbNybr1kBS41+YtAhYBeqpaiMm7YCbeePBgUOJlMY7hRjN2lWWdGsUuQUyX4gIliSYXesrjz54pX/zrB8vRk1d4YFyKA1C1sVpszYGRigvRIrRaIbjnBDI0ffe77MRucqLgjzHnVOrrWSh7dm0rd9xOdXzo8/3EpRbI5TqDS/QIpbHsreWqr8HK2kEem2v/3Ue+U448d4S8oUtJJuGsDyIrdmJp3kLzzluowbhtM8CxeL5cPP8c1TyOwmw7BluRSvdswDHiWLMkUV+kAPEU1UacKl2oI7gwFfATly01ZfyEucPVuIYKHhIXzp/Ds8O+2rRhG10B9pWDN95GLIyu4tHV2DkTxAZxqZby1a9/l8LIXyddQBCzdJMV6QUhlsVvglicTc64IEarFx6xvPc9P03VjtfhotRLYImuxpeS7vHckNaoxDuC8nsapucFLDFp7hLMdLOOdAFi3UeY46dQFp4kJvY8YAaxY0kGnl4tyDBaf8aUlHGurc79KOmlSiurD2WN8S5gQc53wkLs2IH7cDfgtZPXZtiQEGSor2jVlhFinxvYNyNS20N2VLtFxdLzyXVCGbZdUrSFUl5IdfFJDAMJnBlLz2LhYdIEkBnbukI6xBRuZoEpiiiHp6WhzssL4MXvJqhact+3/ja6xYsl+/fuK+973y+Uj/zuR4KRe+ONB8sHf+2D5fHHHy//5x/++6jkYbx1kNY8UyhLU1h9oVjEGeyku8NLyt79+8L1GDIuZKF/7yg//RNvinG2QOwfP3KBm0qFduhSRTkPSIIhLbEAsbQTXgzEouBsAxYtEHOnsBRUGhg/O46Wk8KziTWlfAg0iOsGADVSuAViyTJMbTxQJf2x4ZNNEFNoSVzIa6W1kJZSNaEbUOOfwcKrwBZxlbqJpcabO9bDdzX9KG8UbiInLEEs8NTt2wr0+yzVBRbCFmGN1FyigvdUlM2SPmu1ejX0BMW0LNIiqfp1xofqs4Srqh3EuLddlEPoNyCmARIKBII85iXnSPdpACzvNP4Vwi8W2AlOENPi6iOPS3eiXv0eXYyCR1AGsLp1A0esMTdzjDmsvRxj1InTUg8QUytNduEsP2fcyy6+MKhYyDnbyQhijNVsvXlxl/WNmF+sVwKU+T4ejFgP55/3Wxki6lY69EaLTCTJ+KrrJYhJtWd8ukZ1lVISljI+kfZZgQxAY68IYr2AWNN8NaUYIgNBvY7+Wft3bcUVUy3Z6mGIycsZjP827tvQT0NAZLz1hSD22fLR+Zx5jQAAIABJREFU3wHEzuJODHpxWsw9gMh6SkptsXoFltY6GHrhfuXvW+jqfNNNUsPX4GaEzICVFpUiagzThci5SCve2MkC1Owzl+apbn+8PPrkYZrI4s7SP9sHTdskYdZB1+Kk1Q/Yh7o89YyswArsIG7RjetwgNjVutHuct3eTeVVUOx379wYgu0srVuOHj1ajh4/FlXztTJtjmojTkEm3UtHASaqUBD0n6FaiKWv+nFTbthol+9NVP7YTt8zgGxjH6kHx8uVi88T/zpVLlKaatF8KTaAFRcuE0+anCARWL8zXyaGm2s4A/3f86fV1s99u6kheYmctfk5YiX0W9u5Y2+54Yabqch/UxQGpphqWDlaW6b7Ts90lK9/6/vlEyQ7nz0HsQg4UWRHk1nXLY5lpYnbvmkJ1APEBnvnyzve/obyc+95I7R+OydbrDf3hmufzGkPBgDHHM/ytzMwN8/SMmYRC00PlgzhAaJWa7pOlOHOZ7nz45A7ngDMzsf+VbnvjLqUnozwcYQ8WxbcUsry7BoUJJwTkphnrec7YSJ27QG4dpXLM7gUF7HKlikMTGWSIRSfDeydUYAsAj+6sXnOKVx7565MoPBQloz7ziJs7JCga1uX7QjW/hjzO4SiIIj1RNpBnv0WU13CGsreNEA9Q4m0IG+FrE8BYTpHVC7xN+xnLTGbsJ6l8r3v1X34vp97X/no7300lP4Bxip93ko1cyhT73nPeyhifROWvDmVneVuquV/45tfj7XvQ/F72Z13UDNzezZRrnI+zhz3/+mfeHOe0Iad+I8eNplOd2IVTrqZYNipXdk6IthnrYeTqNE4E+tBbh35JAzkm9kXk6D4OTQ5JrIhUOQje/cqauNwVi0ntPRMhs3SPrJyMqjeaCxRodyKBlxfbVt3Tbr+8joRR9CUbkFF/s5uDekEdNNmXKxTGnuAjCw33AYWgfVv9XotNk+MtxqZVTtvgqP+Pja3Fyc5VhCbk30no0mafVCwtTxyy6pNt4RjTkQKqaphNDeSUO9Gjg7DuKy0xCawaC3+mlqUwi1JBeHOUuilvrlqvMR+c5PWGBBgI4j1csNe42d8ws1rNbY+3hMEHD4S8BxyxQ1jvlUe/tDC3CPVEjP3ZsZ1Zs60xAQxWNlB7tAK8+8UIogaklphWvh2J8yEyewAbdUES+5oJfiL3Cf1ODuHLc1HhcXyTq5nukrSqkzCB7ULSNy1DWNaYFGdnPv22NOLoI7AEHvPvRmHdr7s3LCm7IRt1+seC4KQhyKVk3CpN3u19b2xxKpi4t65xp340Q9/mIrtlHGzIat0ZObCCurrovs1eWBbNwXzyjVTKdi+YwfV068HIKgeH5bYWFDNw/LPoFi+akqCMRQTn5c6cJvNdEY9xYcff47kZxiF4U6zeGwvAIYXhIR+1yO6knuEXH9efVg7W9f3l9vJi7rjNijsG4exVBdJbD5Rvvvoo+U4OWczuGy7ezz/vZHsPG0xAxOmAcElE3U5K3O4BOe5jwKrx5gY8bN1a4fLDmoPvvLlB8qNB7Zwxi6Vi+eeJ05yEur7WcYzhTiYx50KIYKiA9ZldC+Mj18JTVzSi/OiupTJz6wo8a7Jy1MklS9gEW6gZcoBrL07YBMSD+uhluKypA5AzLgXzz5LpY9v3f9k+fgnvlxOnMVKYnfMc0DtTh4uMPeUaR4a+tzf+JQuxT6SjF//+lcQx3lb2btnDdMOiOdKhCJTHZB5au0uwTUvMKZTWCDWS9Rr4tnoIdF5rPs8QHYM5+YTEI8e5dzRKod7QEzM6jnh6kjQiJ+qphLnTi8FZ2UeQsdc17oy27kDQgcANruzTMxt5V4buDeV+XEjrseCNy9MF3p8VnDFCjl1gRY5x05T6QXKO89tn24rnfTKXGVeN5AHuXMdXQ1QvNdjfUPGZIxJlMsiz8oXQIw1t2zWHK9sBcXwwh1ZZW5NBRI7jIk99uhj5dAzhyImtg9L7L3vfW/50G9/KEAq+iKaq8pn7Xj+m7/5m2Uv79FKs1D2XZ/7XPnLj38sFPM1uNdfdufLQ7nLVjqNS0ZXaSlveuM1IPbBb5M4qSBVOKn9ankScNA3HtpRxAQahK5Crh7s9kzvaEUfE5ErEyB2HtNSt53/0/fdCISWqybBJ6ySkKCrIJbAlWMKsoej17QMQoAAVoEphE8e99hg1R+cQjj/FrlU8Vc2bVhcGduLckZaaZbM4mAO8D3e5zXdZHWcLWFS9bImYbDpLBy1+gCxWRiKMzb2FGit2CG0xOSlFdLExFblY8LtVa0MnG+1Ma2x+Ew3eSj2KlIoAjwSGNxIVsoWeJwXgUqnhH75evFMgHRzZ4xtCcHqcwtifboTg72YpYcGBO82EGuuEXMT1+BS3obRLoVGJgsRlwp/tzRWgBj/DhAT1HjzHAfK1AMBIVyJMgQsahqCQehRkwM8rGIuCUxFQuGVi5j7oh3E+EtY9BImwt2GSJdazNUGGKiVu3tVwNTk+Gy/sTFM8D7un+zEXFjJCUOg+XU7NmONwUi0RFRowNUCZ070RjTuxNW1apS2HwRinyUmRp6Y7kQo6rqEgnnLfl27bi01ADdjeeG+pPCumqZbaTe5Y/sPHCCmlInVAly6yBUWCaxhzYdV6phUYaxkTj3AriGaAy6Wx586iUX2PGxFiszialxRe2d+x4mRTaH9KHx1GxHmBuhXys6NQ+UVlJg6eN026ifiauzCWsG99eC3HywPPPxImSSXo5uSSJ24J63QdpmKFFNo2T5PuHZUyhA8y/zRbsVatrp6hqnoMYZQ3LxhtPzwnTeX22/ehwJBZXeq15v0PE6rlmkSn+e51zSxlnmA0vqnXbg8r2A16FKyKr8xFb0gw7Arei3dxjPOTBFHArzXjK4PUsftt76c++xmCo2pheoSe0sH+ex8b7nvwWfKX3z83nLiDNdE4M8DcpGzSAqCdSm7AN3oBmHZOWK03TarJOL0ijtvKv/13//ZctNBAJh/x/Q36m/IQWfTPWSNRPJC8aefIQh3CQEuUOql6FwExIgJru89j3PzORTEx1GiDzNPZ4IJGYpmlMWrXGQXO3QVvmuV6l4kVrgAgM11bizTHTthI+4sl+a2o5xsZmZwORPjtH3MGOQ7lbWIqsf568UynCvPnDxXnj5zsVzi+SawUGeVP5K8mOtBrj+Cy2I9ZLQ1xDp3ryceiwdAy8xcs3Rl60XAGiT1Ym4aosYsVY4UZIFiNdbv5qwGS1PE9xQxy4cf/nb0TjOd5Nf+4T8on/jkJ4PZ2OSbKj/OnTtXPvjBD5YD5Elq6eta/PSnP1P+4mN/EYC1Z++ecuCGA5EmIikpyFaeT5VTzsebf+qteZobS+zXHiGnK85KY9CyTBxyQSx4+hGNXAWx9uTXa0FM0zQbONIbh8kcx2UgoKVd5UNXKGnAwbBRCEdPLa9wwyWrT+vGpNgWucMqHh6i2jY8yAlVwoRGI8YJGBGgN0kxte/QQgWtfOgQ6JGczT2ysKwgxsaScg2IVRkaH0oSi1816N9miYVFEQCLYGcgy2g38+RozEaqvEm9ujcSpIIPGBZIO70lB/8DQQz/g8QJwcFCsJNRH9CNaK6bbsScy5jbMLNTw8tOxBXCjRU4D2jgCwRmfVbEdlhiQb+vINYv5TzciauuUq8d85PBgOqkTUtMq2xOS4y/zQWIAZLVEjOhdIH5nfW7LuFwA2uRGe+UiamlXYuouiZSZ3FJdZiw7Bo2M+52CTJZHhp/ryUZlTYiopzdpHWjDLMB+luWGCKN+/TziqRl42fGAWpQX9XCwrfX79zCIdY1ZKv4VIECJ7xybNWWypUL5VCqO6Nxt15lid0NiH3EZGeSe9lLUSPQFee5164BxMgJk4m4cRNlm2oVA7s9X3/D9cHSssLGKJaYYJYHtlHCMhZbPTexp4R6c4fmEeCXplfKCWLPDz52qDz53BlAQtcWINeLfYorbhpX0OzkOLGw+bIBAsfrXnNrecXtu3GfYY3b/BKq/Kkzx8pX/+ar5bnjp8Nd2W3CMedsnDSZy3S5DpcigCJZJuJIgrPWf7jGMrWhn72/nvYuO0kjuPOO28v+Pds4Y7OwFE8RYztCvthh3JwXiLNMRqzFl2e5E3r8HK5PBd954mzW6BseGWGuqCnJul3BqhgdHsPluTuYkBshedxy88uo4biZtbJMEfQeWYNaYtxxeq4XMH62/PnH7iknTk8yR7pYIcUgk3Rd2VWhC2UzQQxL3b2jv5WE5Ntu2QPl+x1YqTsimTvVturDaVy7npHwsJi+TF1LAPYULkU9JaFCUql/lB5n6/ooO1WOsz+f4j6HudQx5vsy5w4VA3diMBbdb3m8Wsq2a7vQRZWR7m1YYdsAMBqEQuaYmIdWv7iO91PHEtfuMEpzP0wt49tuDuXERVwjTx0/W77HOp5hPBPMz3RXP1U+DEXoXpfk08vzIgfIE5TgtBbX4i7Kgu1cO8b+GCzDeOHMJ3R8S+T3LdHzrQMwkxCXxQ54RfzPcIZesSQxWSfRQhffe+x7EHqwPHmwV77iFfRouzlJK2FlMme8795774WNe7Bcjxcics84z9/4xtfLo489FlbajeSIraUPn8peJu0ngDlXxkrf+ZZ31jmrQa5/+GhaYqKqskEo0xLQvWE2feNYaWJiIeqaiW9Ot1ePWBObwQAyYDDOwdLlEPDlR+IhMvjVctboiuOPyVpL66Ip1+QKpwBU8KVGawtzgU6T08Vbdc7lIQ8PjPZPxBRykPm7+j0On0BWXVfVLaVrsRuLoBvNMgRaLFK13gL48nPtHYPD1RbCxZQEnplEwyWEkzljy2yMJUAswMup9Xv41LOCR4ynfk8Q812NRRq/sVoaB1DLBp820zrDS014EPAyFug8+t9G6KeTzuBHQ07wCUJNCxfqokF942NuZtapj00frMUgbkuu0FoWZ1aJIjI3O+11FrOazxogxnU8hvSPDBBb8PrmifH5BV0LgpwHpwExg8uuo593oQLQDQg3ioVjbIA47xcWeFhiOV/RO6kGoNPDrEabuXHDoJ9145zxhqmohdbPewzra7Vnwea0vkeQfVpia+lPJxMsGz7W2Jj3jn35dwSxc4KY1qUMswSxNWM2e6SxI9XsN2+GDYmbzNp0kiUO3nRjHNxe9swwwkmtdDWQnfG3lqSrSJbGvV4SAIAnnCTweOj4+fLtR58BiC7jdpKcNVyGxiAFIDSuXDjHQuGU2rK2vPG1Lyk37F4TFniveV3EyB7+zgPlvgfuK+NUuI+cJe4zxVkYh9gxRXK0rr1RJm0AIOtENnRaVgtBbN7ZKK7QXlymjtucrS1bd5W9+6hjiCtI5WoOAXjhwil6qD2JVXcKMJmO4sCzWEXGRRWEVqWRdn3FYrqUlRpjvtbD6FQgLaFg3krccNu2nZBBKGE1vDbiYYP9sDK1wqKKhjUiURyZj2kqdtxPMvjHPn5POUY6glbrvBR245BRy5N9NJANaq1PKuEpG5xQeurWveVXfumt5aXE9Pq6tR5qmosSK1yKcQji7CrPhCH6bpYzuEZPU1FEF7rr1Y+LYARrjOgl5+w55uEE5+YIBKrTlKSibx2kkV7mP4hYXCcKDoQcEBh7iSNvgBy2BxDbTUwLd+LKFjwx6wFjrDBAaWwUEOMZrFvpmfeYWGP1+MXJ8l26Wh+5NFEmugfKFZ57knM+zdzYNdrYnWAfIRhd+bwG+PCYLm/imroWLbm2BiAbQdEb6+f8LFCibB4liJSUbBAbAi1kcLK5jRUjD9hnxkwvXbhYvv/9J0hOvxxtaKyjGKSMKofTIrKkXpZmC7nH52WCGjPbBzV/G252fzYW2xhKzb3EiHe//R0pExpL7L85RAtzL8oDmZ5kLSvD9tIircCtS1HBmJZa6iXt1lhcLS8Y2pmoPEml7umLBEyVBqHRpj2SPzeI1sQ+ZK5pqagiKXSr1RK/q24UtymHJKyFCP5HxCzdQFWPbtiJQexwHFWvdpoaIHOMvUGz12qRXtqQPnguhE6nE6t45UM+Z+pg6cJqEpAbZmbT1sBIotVNFqVpI4QWOdgCmZaHIig1exlCCdg5WbrpGg2vAbEsghzvCU6A1g6pCigE07rwtKBs7SGA5yViVlcrjigQEjJjzC2gEyzYsFqZLHAPm92KFIKYUZReOxAHW1EQc31ruap6D6czVk9rtwbEpdRL4vAAz0ns4JoLkjq0xriWACYApzs0V6oh5DS1E/OikjoyWBvkm3CHVrdzfLZZAQdj7CoHIqEjymUxCVZC7yVPQNehVtcge0QitOA1wLoNCdw+W90IAqHuxP3b10Gx7+edglhCWLylWau69u3f/pOWGBT73/uoltiZBDBdij41h05a/QYSnk1mltxhp2W9FZbXsTKB7sY+4gKDuIiaQHZTTSFBrFlWN1FomnGW3FdzCCdLD02xeU5CpHqKli2HeJ2j9uE8vxNcFnEHrQOE7rjlQHnZzbvJDzPJF2FKxY0FEp2/A4g9+eRjuB+tjo8Gz/cJ3HrTAJi071F6tKzlNUZdUFupLM5PsQcXy3o0+HVYmd097CSsnf7B9dHAcmQNTEdywIzDOPhJujs//cwT5NAd4XdWfqAHGlR6WZq6JGeJLU1CFBHUrO6QCbGANAC2dfM2ivO+Gjr9VuIuCrphrm3+GvVSawV3T4ExMeADV2VXuf8hQOwv74G9eZlpHoj0hEgDMQXBudSqRMlcNrVG5m5tUnnTjTvLL//iW8qdL6WeJQ0r3RupfTdeqjhZ1atjTUoUOC1WvCQniP9P4L5VgsglGADIoKRwvszDPcvhOYzsOV6G+HmIclJ9nc6hqQ7GdlHQPS9ce8Zq9Z20lOm+Aag7gMseEFtaw3d4/1jJQ7jYRq3riawIRd7yWUiHWfbbsXNny3MnjsurLDM83xVKlY0jRC4TmL7Cy5SMadxG5nQq632SqOTCnPgS0IZQkkcY+2g/pcKokbmdRqljKDt95BUmKU6FM/dkY/xoZCywjroN57CoL1L15dChQ1jhslsb9TBdseFwqwpitHTxlEg8ozrMzt07STXZEedAA0rXejUlWsdQ8Hz32382r9uA2H97hACrPl4OR8Q2GMySgMaFLQkjIkonaFgrCpz2ZOfm6uGqY2Zm0KgmQGHrJDlJTT5TVj6oJ7JuDCciekBJ2EBbEMSywrsCRausBd9RJDLox41pqXRN6RPfhN60JJgWk2LbrJWmCpVj7+PZsm13gli4qMI6gz2B26TJM4sK8DEO36fbRJeD70stzO/ePOqIaY2Jv+SKdUDZXoABpHXZgFgIcwGqFeNxzA48j4dzL/ha/UMtONhkttjgEE9Zyd63AmC6d4fDkloVratT1E4GSEsvITOtj6haApB1WQyZdeoDIMyr6gsQk7LegJh6bbXGcnorqUMMTFaXh3ceNNI6nK0gNr9kQ8Cs2jFXAdg+tmnRZC+xyKvjgqFiVBDL+FauRSvFIYbtnTP+GVZ2i+ru4ZWIItVeFhugTr6TOUbNQSTUj8YriOFqtFZmjfdF7h+/G0AQ74GAsAHB3IUgN1AfcahY81Q4WtbP6lTnGXC8fnPNriF2JIjBTvT8CGQRLwLESPJdRy24TcTEZFwFiDGOrVhlB0nq1NUYbh7OmqATojLcF/6kArk6nNbR8dyoAcsgVMtGUC8gDK9MLZbnj12giO+xcvwktHTOwiAW5/49W8ptB3eXXZtHor4fPYTxPlCM99RhSgt9F4FD5R6r0bOPTZOYUiCZU8akDg0g6BTK1hSEBNLJnrGppOy4bmjwC7jzFpbJVaIA7+atB7AC1yLIB3CaGPvDEqDa/FNPP0ntw2eQMVO49ag2ohVhOS8UrHnia5PE3WxzY1B/HMtmwVZJNAbdtX1PefnLfghSDEw159ucL87eSpCcpNanoNMyXaFqxzQH8YGHnia+ci8gxvMTmVo2x05LLFJXNN44Q8y3+0s3WaaczJbrr9tcfvkX3gIx5XqeD0uJ30l59ytTYuI0hTLohXR32tl5AvLLlemFcgkwHudvC8ixHvZlLx2bu62biBuxg4r03bgUB7HKRskdG+jGtdgBmUWlLGLPghirQvsZ2YiznbdQoeV6XPZbOFMAm0on8ngUIgehrEpyUpnT2wWJhwT2S+PU1IRAsgLKSKqaNG4331HO4WY8fHG+nKaayfgiDE7a+JiKkZ6h3G+q3P3sfV2JAvAAKRhjlBHbt36w7F4Dc5bYoVarenImRSdXIpnVKgisIxddgBlr7cQrGDInjh7Her6Y7VhCZqXMbErH5c/wL3imbRQCsDzbAIRCcyslC3W63mGj5nkL3Y33v/Ntb4/ftUDs1wGxEC5xMDVibISnz1rXGggNNXMAH3kmp6aVkyBW3YL1gKl1TsPUGb/MgslIRKj5v0z6lWlWJWLePQfmfuA6CWJpicV7vX7U21v9UkMVxHyIdD2uWh2+r2EnhlB3k+VjxjNkaSb/Zc5UG4ipBamRBDhp2qc7LgkSau9JlAhBa6zPZ68g5oTl+kkESBCz/cqyhBiyJZfV9GJudJdqjTFDtd5VXZYaD3TwaelGCSs3ic0AONDSpKWx253YqgjmVQwg0XU/RHX2OqUhVBNZndV41qtBLMdvDMBofY8sNdYmm59DQuazJg431meAWIBMHttWfohJjvzKf6N8cmDQnD20xhsaEBPgeJN/jx7AAVxpUUess7pc6iZEqxPEckYyPaK1dHVE8YewMvMIGBNU/FhejLXF6u0esIUFzyKjjb/3GRPjPfaKGzKFogEBCwkzEJNPt64fKNs3r+FauscyZtYoaBm/rO7E1ARyXivwviiI3U2y80c+XC7gTtQjsWSx3WjJgmZLjGctpI1NsBO3bd8WSZ5eYxuWmZbYBmJJAxxcXfhaIM1h9U2RDrI6K4lrdR4isVwigPT7UBT8jvY9uQxN/lJ5+tAxrKk5AGALychU0ge47d7cuTKBu4y43eylcvroU+X44e+VmckzgArkH1MO7IhtLlB4ZEwg56oINb93IiB1z2rJdJusbNYZ9fs6eoj5bb2pDI/R0sUWI1gNxrxcKft9naFKiblnhw8/XU7R5XlSKj3X60XhMyfVlXVeRoZHIXqMM75+ynEdICEc7XzLTuaHRK441nGi6z5CHgRn3g2irIEhjCUmiH3sY19KEON3zokpRFpjsYSsSTeafzdEB11q2a9umvy2ofKLVO34yR+/k+olfgrZCHvReXCeo6USsu0ylsYSID9GLNOCxSdPnoE9iDI0OFou6olSIcRlrD4SlhKMxS5aq3QsnYTocRL392leED/IKXN0veZqMa4l3cPdlJfq2sdoboJOT1X+RcgcKAlW+x+E/TyCQmLYPTu5e8IgpZC4vjBLD7cFK+ZPcKXZ2HuzlsNirsaxwo5dWSlHL8OoJGY4tYDSEdYYa4O1boPVHhuqhkxR/nntmbC+tmONHdy2AXejEUg9JrJd0/3XUO4b3AjjR8ua9Z4D2GeZo8vU0dXFOEm8zNhnk8iusuaeH8PtrCdCNnwfioVV8GX0RuH3sHqaHZ8EJz0Q77022fnXj1JvrYJYiHmFqQ0ZeYmgihUTNmUReb0oKusNdA3y3kiSVpAx8CmosvYVk/lmAVodX9mGI0FmNcyQwiprcaHruAG9ZpAV1IRzwzQC2cNsNrcxIW+76s5cPd7eI+R4yPLUlpuvphJEFvysyX0BxNUS0zKLPCr/lmgfESW/awVUEEsgS6zQ9dEEORcRnnOc13nr6HldfMvdFCmNOeI5FqVIO8fGhWJZBOrK+vTftoB3Lnl/FNG1dBD/Ns/DMk7hXjE5kMWVTh5g433CgstnTpJJk5h7NYgF40hrkuvJwgxLjCcMSwxNcyCo9qyWLgrXtxq5KT7dE6FshWURqRiMyVjdNN9nbaIoiAWxI/s2zRv05mCYbJkuxVUQcyM0K5vr5V5IwAiCSl23jEvlHk4Lyb+rvLiPE3BlHSJLyYHhOXQpGqT3mdQo+VQ/1xtEVQ5WY6xFxtV6iQOtG+oouzmcxnkyRyaB2/tkCbl6eBpGRf13MCrdmddaYoLYRz8MpRz3kUQXQGzRlkC8e4i4kczDzYDYFoDLA+th3kFpp1tuIU/MvmUI1cGwxIzXNHvc+Yi7tR3mZlfn2fMvkaYSBJjMRVzEIptC+z591rJQS9HHbM0YQX2IAJ20BOlckc6Ou3P+Shm/eKKcpgfYudNPc5EElo7YAACYJaCiAj6xDcpJyWQMOjf07k5iMzac7KQsUundVIbX7IWYsg8LbANrNJYavjlqAqzywTg51fMPPfd0ee7IMxA9yB27fI5iwyRdY5kaJ7Rw8RDJr1Lhb7rhFliCt4X10Ye7spNnithyuLfjdIbyE3LNfRFyI/PE7nvoGdyJWGInEsQkfEg2Cg9AKCicJ2RaD69MszGWP8kcdZd3vOXHyzvf/rqyiZBc9xLs6shtM8lLuUdsDfl2hkK3M8TnRnEB22vtMj+PkzPXAwHlMs97yRgUArrbtiKRvA4Qkm5QFs+x92zPwqvzLG67i2WYCh99rIfjMHVivntrmencQyzrOsBmFyBDSgau0yHyGgdhdQ2YMhJSU+A1TkVNQyzqxVm7kZxirWjJAwQuQjCZV5li3DOcy8v0Z7s0T7WYpQGuyXxwPpdQPO0SPo/bsRt3rEbHEnLbFBmryszCGt1I/O069u0YyBll6/R+mAuqezYo0E6NhzUJGvF71npeDKElSzRZBbym8NAJbmKFb89kZ7tcJ2gZO7MxZjcEJw+hdkgW0k5rrRWJ4uef/9n35H0bd+J/d0xLLNmdKbCMa+kRwc9K8NVSNv49tWip7WrAbqIEPAft4OwWG8w/QSCsBXOC2HhaV4KYG6hRbhW49Wg6yeF6c8PHdQU9Y1+hm+S7eH9YYu0gVsfbOtJV2IVQdKJyduPPDYi5UazY0RAY/FvcUcKADKzIpcqNnlaJIKYy0J8lAAAgAElEQVRwy0ToMEPU5uIg6SJMFqX0cQv/zpm3FRYIb6PcT7gsQIYAccae9RTzrs5Hy26SXh7aDV1L2QCTggN/nYkMf5l2CGWTFVncYedCTakF2vmMScj5ASCmvasrsOVOxP3GRrXGg6mgAxziyLtjzntk8gVQO+/+P9c93Ij8LlyKugx5j+M0JiaILaDt6U5MEIO0zDwYF/MZ04WYeyhIGbnV6kZ0f1VLTIFU/x4dmevCpcNIcOUNpjPw8vnNqVLm9wNivZRdMU4wwHoJYL4GGKtpE/F5tWjX1K7NCJVBNOTt60cpNzQWaxxrHZanb27TgFraYKMVVgXsWhD7wmeJiWGJnTnL+cEthzsxiwYzDoSZIKbbcNPWzWUUJpjrZUzstttui0KnfaDxEILPg+y2FaiTDVYBPmcrhF39Ma4RimT9RUQY/FW4GO0MrasIwYAgFZBWZGJaLUKGnFo8FsLC/GVcPsfpHfUUtRDphSaQ4UbrslK9lpdFf7HQejtnsAA4HxJPwk0oo3J9GRzZXobXHaRM3U5Gt477+2xDfK8kpljnGvznXF6m99oFOjJfvEKR4HMnsNAsLovAJAm2HyAbxWpdBzPtjtvvpIr9jniySILnetGOKKyutOhjRjybyiLPI0zEafLn7pdiD4gda7PEsrWlk+NeQGirmPPKWpmGEnCxYp2+5pW3ll9475vom8aakDtmrUM3bVQRcZ9yVi9ieV05gUsQAW3KinlzCl0LMS8N0bySOOEVUhRwJnL29cgsIEeperEAQYL57afIbz9ANtxDPtnAWc7gReSLVTqGcQ8LYrARF4mFUZ1jiX5j3ZTaGoNZOmIsL9ihyVHtwF3ZQbHgpbmLxAuP8vvjjPECd7V/GeWfeNhMrPecDhFvs5CwNC4t5PQULURJLrs3uKb4ZXDJLvC6Mg3zkhJnvSgBa+BGmLaSsWhrrmYuX/b48qCmMh3RbX/nnCgnJH2pzDE/plT4PfasyqRyVbcr+8l4sPJNGW+d08QG05NSBiUbOeNnfr37rdcQOxoQa9JkYxDKa8BrBiSd48YektD6+GHR+nURG8mj09AnI5bUaLQeNrliuhOUNol5cThTg81zGFokr4hECWJRADLJAGG6R8X8NAuutcTybFRUVFh6m3jmJDDEBq83ajyZAWJt1pbvCRALFh6GtzlkQfpI4kB0SPbn0PbSH+ygQzTpXtV9yB99WaljQUuSawmhkjIiaVtNrDYVjfSBENgeOC2ndKBp9VrlQW1xGmtplmuEo4ANpibbp6nPASc0UUaZkygvExqlU5NzsApiDUw2/EcPaQUxW49YdzCqlAhiVJZDMGXBInXnBLGobpLyN9ehcXeGppWKiyA2w3UEMQugLqjVya6KQyOIWYYqqA0cnMZqSDSLDd8GYrHedUOEdeaqu1cqryMzy2qn6rBoeZOaoaV2EM4DAwA9cS6ZiYMCMZ/X0dWLwOk39y8EVwJAJPxiWQzzkOtw/W7dtD4OkdI/NPoYXB7QnNgGvPJ7w1Jrt8TUtL9QQewiILbMWhoTS7Fp/URKT+Ey3LhhIy1JNpV1VLdw2ayleMvNN8PEW58leIwFyMIVUOvZyEHUoTjG+DG9CLm907XfAEUzd+n9SDd9VjDPRNbIUZLcFLvUMeJ6QsBOjEuFf5aQAHlu81gwsAqLxWhVDqDjGzOK8nGOD1cfteYhfNjH6yBFiPeyVjToXKae34rlo+h+wQNmpzH3qvvUBc2qL+7uOaqmTFJN/8LF80HwuHwJljTvN91gs+kIG3G79kJm4Cu2gT3q4nkaL02CfBTqDGzyJvD+wJ37H3gGiv0XcSdeZA5sc5IFdjNhX1BEISYFocdkahPhY16I081dIHa4ofzK+99RXnPn9SgVVsep68h8BrvX/UzFkbPPHCmLuMpMU/EV3TS4Zi/VWfpgnU5SXeTCLOeZbTRNeGaGZ3Rf4KoiXCCp41IZ6btI+5SznG+BB/euJ5Jq9fMrlpai9coCbMQ+vAW4KUc4/KYDyDR2DbvCOrTSPSzA6VOkURxiEo4yPgoOr1zJeB7rnrJa6woCEGAVnRzqvnF32ieSSu/8Dqu616rxMFqLRBJec7SKmUXdwaqXTWs0RG+U9ViVclpi6bHTMhML0lPj4Q1FTPkW1lEqMQFKfFkHMbqNIA/1PBjrbxKaW6zHGGNyMaLAgu7LSLheKT/3jmsssV+vllhLmwug5IMBYvg1za1wGCbM6eqqg1YbzyHl4Q6NKA6HB1BhDcIHJT5NhlVOQ+zo1sGMosMh8NtArFpiLRBTwAIGmQjaCJo8GI0wrzyJVRDzOXyvo6uCMSIdJvZqeTUA59/VJGQnWv2b5zLm4gRHbMif+byf8SMZ4+MJNQFkIOoqFMQiNhEmZ2wU6wqGW9Bj7BwgcJeimnYewrDE+Fmhv4Bi4PxZp1L3YVg8CgHTCXj1cegaEBtRG456kgmGq3UsG01FcGzciVUAa1rLThTEKkPRKh2CWABZAFgFMa0Sn7dq/OH65N+uUZSeEqT5hTGv+QpikMZ4DpwbAWLcRtcigUDnIN2oFZQcWEtra/aOyd35HC32X2x7QSyRznUTmJJso+LADaO2XgWxfstO8Rzcp88kZ64nWaWH9RTIbA+kpqubcRiXjISOtSTnjiLE+tBuw4tdt6Q/mhflwWyCybHHY4Ol0hF7oM0Sk8V29+c/W/7VR3+nXKbszrJnxviANUm5sLEerS1bsmyCnbh+43r1WJpwbig3A2JaZOaH+b6obxf7Lp+9/Svvufq3jHu2dYJ2oUK5SddZyyUbAt4HTA9FtVv4IZPqOyLhmfJCk2cjNjYJFX5u6hKxcZjLtiSxgn1EV5hHuwYDLgNDm3BTwkQc28X+38iyan0Rt6JdjCtlcm3sGeOQYTllHDeEnGcmSBapmUexa+WJigPvcS5URazEEfDkdayKESNI5dJ5aEIZQUZzX2EhzsFoeIDiyB/7v79IB2gSdbHOdK82DVsjXYfxqfn3oDREBwxVLSyXxbnzWOY95Vd/+V3lDT/2MmjsxjRJGA9jQ/mWtToxUMs0jT0vHz9elm0aquKLPBjBAhtAQemiGsw0LtApY04AyBXec4WcuyXOhIxLmasFqv1Qz2XucR4Qu8QeFCy1hqhYv0THZ6rUL6IQDI1spMI/YIbnIMrKhRLunEoa0qoeL/MzJ8vUlacYpOQRrbrxiMVZni39SZxuE75DcXZfO+9R/ZQ5c88opwGxnnW8HSp/x1qU8PWAP6SSuUFb0KFj1yi79xaQTIbmZ4tN2wZoDhm2IJkpYty6XisJT6WhVhaS5JSuwyycHcW5rVDjWlZrK80KV5150rEX4CdIslcFM16/9L73p1xosROPoSEIWm1nRu3ewcg2mXaDCDIKZwWzWreHNLTzpLynv9G+VWz0cNsEDEcAVaETZ6gaTTHA1j+Sjef4ozST6BzxMa/ndVbThQNUWhXJc7BhYcWhTZBssNFFar5W6fX18DrJYW2lthuf81nIo+rC8oy4WRwU6wnmgQkOj/uB99pqRRdpV3S7Npicv1NQR8X/CDC7yDYkhErMK0v22mPMDq2VoaeA5/ox0lAcvEuCWx4458SyUsZ4bOuGwMX6GNGdGG7WJCM4rrifAqZSqCL+GFdzfnRJIqosJQSoeuBsWzLAPbTABhHY9uSKegdcL3zezEcUAq6CXbnjOB1T1DwUeH1JieaagtccL8Es8sOieoDFgPXz5+Z3zd3ewnpYjUjYllVa3QvmGGZmXbViGzejz1YVoabpqcKnF21DI2rAWAFuL9Jbouaesb0B9m0fcz/I4erl+UZJbN4wNlQ2jpHQOeRchhIeIwq52oYWoaDFc6JpSssOFzKjNr4b65cCWreULnD7133urk+Wf/UvPlQm6IZr4rb+/AULuXIudJmYCxYtWSB2bCBnTGFtbMykzz379oQ2qrvc94YHQCGQWy7+22i2rcoiMXalq2cm59j35pqrdDLmeig83+4j/x4EqDgzvjHdQsZ8lrG66JLFc5OMPAc5gHyuBaj001RsmKSJpvHx4BszvrVYjiMjm7EQ6OWF9r4IsWOZOAvEcq6dfbfCzguWc91E3p2ljV3p+Jx5z6nrGt4aY6i59loPs1Ow3IgzRbydvTtPorP+EfeQ6xV7knk2SdoqH5axmpiU0NBdjp+6Ur73xJGoPjI/h+Wkomz+qsIw7ow7kRhMvxUhPMsRK8X9RlfqtaMd5b+C3PHmN/0IFTEcF9Xs2VcxVoYXQCa5YYZ7UxVjyoK3JLdr1a1jXXtgoi7Y1YKPSr+XNTrDYKd5lhk+M8eYLOW1CItQluhg3yT7mGRiCRrBvqRq/dIw5wfriKosoyPrqHc4mAnSEoUiuVwgwqqL7tSTgCNteaaOEhuDPLIIIPK7yCFTxsEe7bQnmedScynWmh5zrG8H1UWW8SI4K4JdJ2W8OrvHUBLX8LsN7JVNXBuLDGtsAXp+yOSWO9fzkGugEm6uaFMD1rOZOJAx3dZ+U875u7rm4cqtbnMXNNeVd4SCw/nzmsb1qucvwWwFBukv5qlYBTHM2AAxF7dxUWmlJyVVokHQo0OZB9g41ArnJDY0AOYhsiahE+cmTbeLPybNvp6ulNct4RUiJFDd/ZHAJ1iFGyTemIUp46G1ECz6q+YUh7ytjFVMVh7SRMx0J+aD5vcAPN8TpI+IziTZIU8NG5hkYDQKY9oKguyjlKAabUtcEsawaNdgJKCH2Q7F0QeMMUnuSBp5Q60XxBboagtTRwsFbXARS2zOa4RrR7245sRpiXAwIrHbg67AzC0QQtYagKHBMN1j3Md/O0rjkzIVw3Xk/MM0Cq01nrjm0TmXNQG9W1qwYMVriPfbT2sQQdundSZQqwW3gVgEa0OBCX09X+6HzDYIq8tkZ0EsXlw/c8QqiEV+W4rXcAU51XFkUgFqeselkROSN2KPrknqDPmTf2o2vk+WVb0yHtYHig9glQ3gVhw06C2IcQfjFYO4rEZZ4/Xk1exEQx6D2UVhiYynuadau+TqH5z/PFS5N2XqSkwIEOdDmffnPtQad80Wymc/8bHyr6HYT8PEyuoGknIswWVjQ7R0Yj3GxcwT2wzVXrehisl11x8gwXMv3YyzzJu/D16veyK0G/4PoCV4pwUScxVT03BQE+5c+3BFVmst580ZrGcjQKvuDpWvIOXgBVAJiu4IxMyIhS3VZGa7BSyh5NiSY44AZ3pLyMFj3F09WF5yW62GgYWxwt5Lbw21HgiIGk/35dzJShOI5maI9Lo/w+rWksf7IViHxyYj4H7p7bGg7NnTF6L/1CSNMKdw4S1gxUiwVV6FN8NzxRmbQ/mcIsPblkUdlKfqYGwduPOWqatorlzUTdQCYk2avnBugsEBS1vB/PM00Z5mZfEKvcQWy3ve+Ybyjre+HjcvlhEgtkSg27hWyBNeXWyCXl4dZPtLZFMZ0BLr5lqWtUrPjB6G7OAQcf/YR76gvVudBDeqzMd+6NHdxOI6tJzYT13ExZYWPaFa5oAYZJF+m4fKniZJPGVb81K1xH8KjX9l8TKKhH3asMJQSLK3oCCmEWFNyqSDaNEsAthLxOeWSGJexLXpekeLJzeL7NhOiEeAWEeQdKjfOMM8Qr/2GlFmu1pZkcZUwacpYtB+kkKG+1W1Ds+TclgwCoyoBJGU9aleeG6CHKLS5PmLs5iXcOzu5ff//C/kWjQg9o9O4L9XU1d4hNmfh1fodqqMVznAYBlxwWlIHMkycUPUQCubV9FtEm2TxxXh5jhE1RJL3S+PUND18+AlyqaG6MbyoIbXySUIEEsBFh+LOZahKKBlu83G+FwFMS9b4xnxoDmPDYhFuZyUDWGah4mqTxc2Tz8+sixtlI0ArW6RrgurQ6Sbzj7g3cQ4OjEBBLGmwoiFbqPdQwjstIM8jJP4whXw2EGwF82cz8yTKiejyG+IGAWA9wp/Va5BDL26DzMBlDrDzIy+cZPRe2y14ZqFuwNItLpGBTHnP9sycN1wqZkPk8FZuyAPst6D/JsjExXuo5IHwwgQE0xagjzdPO6BAF7ukQBcQYx/WEMxcsT4HMpmlMAxGTqaZMYGzoPsV0KYll1anqGRh97TCOFKpa9aeRAZQjonK9Yv3fjhXmY++lkwK9EPIDgsAtxn8iZzMUCMc4jXDtyGO6GaraPUUJMk7ozramnqRca6tn01Sd0Zt/QAWbJIxhVaJ/+O5HwL8bKPUef+n/bOLEbTvDrvb3Xte3d190z3TM8MszANSkyMcEJkW3EUJ8YIGHaH2EksBSwhwE6cuyRSbJMYsxmk2Irku0i5SBxkAoYBbLBsRcqNhREEW5GS2CbM9Fa9VFXX9tXWnef3POf/fl9XN4QLX/hivp5vqupb3uW/nOcszzlHFsBG9/x/+VT3H3/917r9NVliEDt0/SiBDn1r7qhsAWEBcgexMJp3Uvj0afVdIsmTWnjkQnKPLumDAGKkdMsIixYIjzs9e8dDy3Jhnr2JogChwfJ+VmOssuR+AsYCFF0fa3NTnaDjVWGdaP1Ig2MdkSPGK3yPuom7ErpbSgqkZ1yz+WyRQuEWOOhwdvcRPwdoBqKb7wtY9ukqrTcBMRKNKTkU5nNSeNC2cTu52n65nOyFQAnALS2NCCHG9w6wxCB4EGdnDKjuwxiUjKEDMkWLKZk1LlfemAAAogeJ+IcAGAS1Ukosm1g7snBmFMeyRwbCl8gdJ8bWuufe8IPdT/3EG7vz52SZTMpFJv/hEMQQTngrpER5v7F448ny9XjPsm5KKKPkWrGN7EONxIuxpjSCrU1ZvAYlSwT3VRtXPPGuFhmxRyq4zIu9R/srZKtQR+suPAH3OrMVzeDjnuQYAjmBGq8jv7gaFC/T1LCQbRzgupWLWMDXAWTk7IlKfyRAPZTSd6Rj4VG6I4bp+MSKZMwpWZBKoxD9+o7ialRG6c19K0gsUOSPo59ZkF47/r/HvMlgDw3/LB+Z29TfRD55odZabm7DrMtaxZ47L3BZyv/An+1B7OevoGHG1A4SsjNwpyQniLhMUDZCZ4/yIiRCSrMibhOtiisAxOKzt5+maZEl2JubyBOJMPJ30GIDKqY1I5A96RmcVrG8xb14FeFtVppP0zZ0NM0WH/pOIMbIGsR8Zi4ZKjSJqbCTpLnT+0w3DYg5F0k/A7dYmWxznQc6sDT7cbkP4kbE3ET7KtuHzV0LF5opltiuzrOvzXegz9Hfx3VBuGf8/OV+ReTYAo30sGDJEFUMDMtDn53VQqWT8TTsR1X9Rm93gjdKSFlw0bgQZqUgwLzU4p3WfE1poKd1J8TBFH5XBQERO3TvLtmk75nYoe86BmiFJpYrx3Rekq7Z1omuDfcEpA55SJTPRnoAyc+UnaL3FU+o9/kOuXJWLXyNjGgVAfZ4WS55ycSOzQaIK9gwV9ZT3GoTmpxxmaW4E2c0SdRInJMAnhOAUUNxWtc1LybeIyqQ+oqHVrolfRaiRwg+nATLnmepQF5vQyRz3IBt1hSJ2lwDWlvIXbWpccT5tq3zoKTsiHH337/0xe6z//43uv1bShqWVo8F00DQAklVO06dOmVyBy5F51lJe3/mmadcGJhipwgxb3i2YCmTrcK+tVjHl1luuEyxAsMctdeQe7DyE7AYKOkUEtahAUMxL0haWEfk8OjnnjwPLv2ElW2LGwAD6ETaEViTA0gcZ/XadVlB+o78Y7ik2JxY9riR/ETQWLFhfURmWICVImZr2jcVAddKDAFU1sY9I1iZif867cZ6CwotuWiUjEqchb/Hyanw/irlD2+JmICTArBJsfjITUO5YDUTB8LatFYP/wOA9H1GUyXHa0qMQidNm9Qla0wU+B967TPdz7z773fPPn1OxxNBQuxM0iU81s590yVoHFxX1CEV7jH33deTbcKcdV9KR9ZTxgoPxa4IH7RNoTUJSek+LgaDroXcuUUVQXbKC3sBS8wekfAsA5nszWZdR+lxQr+3DXVsU7+TiyNFQSaqQZOKKazgca1TijwAYEfaL0f6+xAwQ/Y4z0/Wtlrd7G7LgyQQYzwDKomtsSlzP5FXPm3tWa/hesGY0j8IMdlF53toLsO83QZx9LvN2+BNaAXnHW9+c41VHRkQY2h94d44MNnQhDLggJirSBjFIWFIaGnxb4n3jzvJ+SmWtgid7Kg2qcGvuLiSDxTsshupQAypHSGZz/Ky+4uxtNi4fJcFWzKGqYLgQV083HzeCF5EPnAGYsQSy5CXAEMwEw9ro63f8eceSjvF17wgl0l6VvH50OwRqrYyEcZ6467ciFMqLTUpIKNavVswCMxcpR4w42+sLZ469r5cKDLeBWICL70GiLGEvPER5o4pho/WxsVBb9s6bJCksKIYAKyL2lDUCZwVQ2xagWx3Rfa30VJCRjjUMzwOTTobWNoVic0w96bl7iEGNqNroeo77sRZKpTrbFS6cK4YIMbYO0hbSkaBWIthEtkynb5ciFTKNojpuwAatRVdUUKvGfR0/1SEyUSby+qRbVU82hrvY2I1Z1ZcsBLKBeiYnTQYQAwwm8GdCIAJyKapLakPUtD4pHKiLp4/3b1sWZqsxgEqdAAiIOYlU3En6w2RsVmjJSSaNZyII9bMZHdDFRD+dGNbzDOVStI8DSQsqGDxjT/4Svf8r/1Gd3jjsg6AUELoRUPHEjOIKfB/+sxp1Uy8YCo9gvvxxx9ztQJiYWxu3NeOE7D/DDAV3+U49gpgkVK9JnRkrj33koXOriU9htycfbm6cOFhCe3JJUhtO1xvhAMcEjDxJN+xIMJi07H2SOhVw8oXr97obt5IM0q3UEXpQtgK4NCgAUgTKpABOg75YK0jQ0g6Ce6zJxMWiBLhfxaUmd1mTdGqJ24mPoilDWuNXcjRY4VFtiAEA3q4v6bkOpycksBXnMttQSBQaJ0Td4Vgc9dP1mFAjPvmOOQm0fmaKiAWx86hW+u+/6+e6977Mz/ZveqvPK7PyWoZx6IUkGn9koyebt6k05ADFhmUEWhKdUC4oNtj2kCc9WeYsfImKNFcbcpVSumtO1QNKnLcSTW6nFO+aUo9lTNfByTGmnXJZMf2Y38xRj2Rzcs8cbOCxgC1DRHkfKp84KLMK43sEReeVBkknsfvQAzL7U0pLSLMNM9JsymZCsswg1iuibUHMHlEjEmFKxkBX6vXOWEhsMKvZuf5/14j9arvM5Ye5wo58G733I+/wZ/vLbF/LhAzmcALi4uB7g2I6fY90NJsvEMCPCwEXAG4FXdxryA724VwhVBWvXBZa9GcPdimWjZhUeQPI2+0idEqHS3ZNOCXyQmIRfuCTTavdURyq+WSfc8FYF5IQ+QvnOuBFMEMoltTdB4DTDLclne6BfnU038rjES3+kaAstVYM2APBBNZYVhjuBYNWhKm+MINYoh9wErXdUhAGvaOrpNYGMMTEGOBGJoCYp60IYi5p4+D3twLAMrvuM7GupNi081jbWCpljZuwNX1O1nYYAtLMK5aLyq5Sse1cGcNYjxJdg5oLepcM17MqXaRPDHqE6ZRaAMxQ4mFZLFUNbCAGJaX42EaU5rv8TfNO7HEHAfwuoLAwuuxvI23I+7EUQDpc7VqDfmMZrg1F2BADCuGlhq2wABjLDKNEUA9p3F4Wq6gx04vyP1KG5IkPEfQRGw7rgoxg41YADYKYo4R1KP1kyIecF0y7euXV1W5XHEiAcm+Djyj6/jjP/j97rc/+e+67uZljRC0dVxQiX0CYpTToUo9jMQLKnA6Lyo565qWFQAZiZ+sYLtM9bqTDqzcZR8mFsavuLgR6FW9Jjugv9ZRxh7r7xB6tyrZ78h1SEV7Yjj7Ali79tDWuX9c6t5eMEpVO1G9yK7d3FBljXVVWkB444Wg3JPWKuxUK0e090n8wvuaveR7Htl7VmBZ34QqEEJNYJUsaIxe3c84CdTEs9jLRn6IXCmwEH2bcSnCCxarC4KTdC0gkgU2ru/icgdI9+UmsPvbisAQxLhOk6BQEnXddsnLisO6s7Uj5aM7utVdfHale++739X99dc8qy1OKe4ULWbMGPspgA/FU/fmyjklOzl+3zYEYZGRuWd9GcQN+pETtsiofCM5saN2NCgG0wLXU+oVhlKWrhumjMWS5HgoADm096ct11IQyhRCcHr9xMsRWDCwGlQ4K0CObPMXvVYb49wgia4CcUbW+KaUNlPlUSI8Dw0aA0o8kxOZIst48SKZozgEcJHTkc1hLmZ8opQEtGwA1bDl8jlG5LpLVbEv9IHnXness3OzxJL1H80dv0EDMSOyXV4BMRfShHmlC93WBhkIyFwyimnpF3CBmM/PRYbdVdNtJIubIQ0LEZywvGxm6rop4wQ7DM3H1Ntyo0TviNYzJ6ShvFDTzGIM1g3XQEQbDPJnr+Ny06Lmms1W0rHZoQCXPjurCejdiQAZWpBLsCTJL5tAh6H2mnzVJ8QSIA+M4MxdqtfrPHa76VjUENwnqC0tcACoAHY6JpXdG4hZv8JdW5PYxjhaFOZ6iBjUN5zRhptTiZ4FnctsxZpfl+Ay2MfatAvOygcXGqVDkkxuU5UN0u9K+5GlwjElfPX+gsZkHktMn3dMjGWq99LlmpUUS8yElbK6eflA4wKImdih71BFW0qbgayBGO5EQAymposYcT2eU4Y8lmg5gkv7tr5dI13r14BDnlKafuJKpgQPOWK0ZZjBlQjbUrExymdBo1/S/Hz/40ospuYfAKb7squ7hIrvybtlWJtxKHq51xAzSk5482W41RpESsCfyEL5P9fXVGRVNQux/sR2/B+//3vdZz72ie6EKlGcUBsPXFhozcYgzfEU7iExFHEnPqo8ooUFql2cMIg98cTjmtuAWijftsGz3jhvrXPG3U0u27ZqgqtERnNBmtFnS0lPWWG7Eo4w+CgDtCeixEDWGC5Ga9A6lq0pAEdra1ffuXZjvbui57raKQ1kXmN8Hem+idnU2WIAACAASURBVIE5NGMQS7zKWx5BpnMeYvGU8Gr70i3vwaQmjnJbuS8XAiBeAyBRWkluenkXIIgA/ACb5Y0EewQ440M4QUR3jT3fGa/uz4kjcm2peGM3pQUzFg77veQ6hAsrd/oEcVW5E3H30qNvQiB25+BW9/iFBbkT39n9yA+/WsxX7l0VMZQkTk1AHCSu7UcbGYHYhAVyUo8AAqoKuX1Icx0xIt6gJYK475JTiW4FyCDNbclSBihpQbIo9zI1StgldubXXqSEW9IR2nHaKo3XyH/1wp/jB+ECE9lbJsYAjF7nEZu2wplTGpXqd9YvVvwAj5sAFoUYxcJHakDjo2UPxyXNQjCk5x8A5o1VqwIF2YpIwimWz6x5jmufeFsZWVN2oRtbMnaJBwNir8+ZG7Hj56/GPEU4p76YI/NG4mjIATADmRYtCx/qMJ/dlbtsW31CDt3skFhKBrE9Alo1SACZBUmIA1NOdJNAhtVTyW8ZEhZN/Na4NXYU0MUNZ2vLB0YDQhjjsErr+Zj4IaV4w9hdFBM34iAAbK0FH3kFs1lbBi0J4EmsD4K7CB19i4Q+9+pBAAJiCJC6QIfNZYVNiuABS/FImvgdNqTGCACzy1XX7xqC+m5AzE0TCsR0TRUUxhILJV4Wk77fdBiOw+KlttqyrI0lkmGp5K/PQpMPXCdVIBOaRV06TcWTGHwA2pJHgK1oHLE/ze+c7nlaJ8aKSQJ1CgubqcV3mHWAPOKghF3mk02AI4o8sH0dex+Q0r1C7pAuK2sTwjCWWKyv0PPZqFjuMDWx5hB8wxQLKzZ2p7UYQ92XQYwIx74Ts7HAWC/kiE3x09R6uUQ1QbhHIU+dU3X6H1BdxLMGBTZdIGpUsFi4Sgi1NTq6btHW28PtY7yOA2MD/f2nKjP0zWs3uw2KdonCPC9l5htfVkzsVz/eTdxU7UQlyCLQLdR9KMUyBVoLgJiaYgJcFAXmwe+PPSZih8oXmbyDhWGlMXuFR+8+4goYn7xq/ZCJN+nIn4tiZkFuEFPsS8AFkCVOtiPLat0V5BFSSR1AOcFXq6goDSqleb9wZbVbXROhQxn7MOrs+kU5sZat8bCwyx61TGB9VLwiu6cgv9iU8eOUGDWRKWvIBC/ASNbQCZExxillJRCzHVoMOLwSBggzPRHJWiPQxvXZMeKKppATGUaZ0zjYnYXilNhRxiRKKydGKeXa0V0RyuNSRgGxCa2jCbwfB2tKtJ7r3qOY2I/93deaPajaNLqGHYMYIQI6Ts86lhbFm/PisuXh9Unx2t4S49UClwKyjBGCHEkdoLGnAstZ18YxLRORPSYz1Wft9gvIpJ5DXjdzGyOgBL+xhN89v41KFZkO2GCtugkyKSBao4lpsR9LYSXMQvEFlAfex8I2HmQOR62nxldoINbHB+PjzKN+Tc3b3u/tNW6W+TEL3SNWAJe1PlRsOf59ltg/uxKfO1Pup/3HBWIWZUjYIYgxaNBy6ZY0BLG0XDCD5gEPIz2XbGuMYq1yr1BqBCCoduz3fg1tIwJuTxtyC9eHTWjALIQPWqe4eKduir4zrXmaQczZ7LhJ+EbcM7bKEf5oYSY82NtqNyeMRIOWngn+p8wULrUoUankEZHncJZpwSdkCYzBUhS1li7GttIAIv0ksZDRgI040MY5ENBTCoifboeX3ix2J9p7QhSsQIxZjxmuOJ2E8xmVrZ6FyMAG1qsZbW6rkR+GIJZ34g7lwXgDYrgkTVHVwqQUk5jEdidClFamj0HMrExkizc7Pwss2RSMJ9fEYvemo5tz2IfE+IiX0KbdRG2NzYD7BexwS3BfDcRgqeHqrGM1726LkRqG2SyEPQxsWTO0y4DA4SodOv40LlVATJ/D5TMt1hYgRvz6GcXC/tqSeiOxWdGKMyT3PIxrjkX2e6x/30zZevRrl88xpzrPDQnVr1261b0g0/NggtYY0903vvR89+mP/ko3rmrw1BpEGWSfIBiI78youC9xsYdUx9CWmECM/UCfsSeeUHsU1U/0hi6h5bnzddTFlEWT15tQMxzE2eH51rrRonM1cQnEA8rGwRD037LIpFXv7Kieoqxyt15C4FPNwSAmNUHfXVVjymtqK7KxLVahYsSHgBw2AcoIcb7mTgQoqoKChSD724iN16OUBgS8FcqwfNvdxLJlkem4Ai+SpycU16ISCPGpKBdR4qB/O4mWteZwB94bwE7ufNyAkJvYi4yBzUrc5yGpWKpZ6OPZCYhZHcGSxEjWWONRMVGIGpHs2IMNtZiZUl+xd3RvfMPfkpxCcIiGrrwqWtPsajxpiUSdSyp/WKxDdHFD3bi5G4iNrqN+PfXrDdDNNTUlyeAkeQcT0gK+lDqrAJ7zeAjytayLqK0Bw8wNuY2tzBMFd4sNCivVMcyymPQtLHa+2NYdCpJL+yEvDWztfGVRISNqM2Wuay0WOLfX4o5k3Wd31UfjLvRizbVbj+nX+BA7hkpjG7Ws73R2GOve/Lo35tzNEvunl9OcrLfECsSMvGWFgaDENULsiBVGyLCBGPW30HKxsNrDuod31vA1bo5cr3kJforZZvEVKWH0cwwKmoI1Ujobiw4s05a8G2ti+j9xHer9UXOORMPEDKLlHVD8UuwrJtSsSvvHLYXLLM9VujKCvuDCloAUmohdi9UBi58W6mT0h6FoSLN2HxMYcscdWq/gUnT2rImvPY3+QAtvDxBz4iM17UTLVmCe8WT14k40KDLZdtmxPCFapEoJXYhPAmC1IHCLYY1ZWzX45RF3oqHNf8f4iBuCzRnrDfepXJNyA88phjyjz5AvtoxVi1aqb6RBXx3D38+x43LIwovQClMKsMayQhA6H07H2NO92vLsQSxFjtzPidhJaYTWDK01s0w4Z5GAPJcFpl74WMpiWBLHB8Sw4DXW1Ekkd25CIDZJPzHdNGGbZ1XY9/sWVIcPwVXuubYuR/HsRIKv9z2OgxirjkcDsV3N09eubnZ/os7ld8WKW1b5qq9/4fPdp37lQ93E5qq8A3R2xupEo8XdrnijhCXW17lz5x0To2cS9/iQqnjw9yk1guQ+R4VDzpk1Z3HV/Dh6DZCMxRbXf7svQBOwAcjsToSJKIsMyjsgdnggK8wkBdiF5IlhRaOkqNq54l9X5SZdv72rFh4QJBqA4Uok3pEuDx4HCVuEoGNiDsrwZE02x+FwWIdyq9zH7QViuoDY9LKEvyxR1fULnSrhiVRKl+uTJqM6h+uL6DrGVc8Pa4xEQeJoqQhRcgYFtcgFJjpxJAR3WS7ZdFiTeJ90NlnRuKVJVSMv7oSSvRdVxuwdb3td9653vU7KBYxh+qrB5ow1hgVGd+4JrFdcqswx3n8sKAg7XA87uk2KSR4BmlEB3fZo9laBrfcYykXm1+71mnfLRH+OXDrSFujFpvQHdQ+B4Xgopt0ubmO5/1BacL23WJdNKWQtsVS75CEGpW8bP13Wr16L2y5uy3vX4P17ZZR01yxLf6qBZcnk4TLuB6XWdkakPZpX8PiZRpwj3Vtf/5zfHiY7X1JugcbJVgSD7MWJYOHg1uNTqQCFhMWLOYqrDxAjKRF3ItRLo/S9p24QxmSZeODNrGrMCGUDWJmWrShh3U782QETJhi2IvE3yCTkfaAJnZYrb4HJ0EJK9fvh4CBA9rV5oa8OyI7n2gW0Rv6KzbHxXKWea9OtYq3gTmxNGpMQXZYZAMeTfcp5mlmse0DzPyIeJiCzfx9gszBH40HbUeYGoE8SpEEMAU9Tg9I0GVvjWeJjqFnTYhNqH6kkjSqbS3JjYcTN5+w5L7Bxa+Zoc9HEYjE2EMt110S7wscEQs+vSOArGXVWT/VG7BakqS3Spl7nBiCr72u+2+6/jptySw3IJARl8VIpG8cuR+fnPveuz+0RtOdsJnXwe9iJztsxEEajJHE6FOq4QxqRJypUwIwnpbbc+JJ4JOWmBGIuSlpVXKxNSxuZVGDv4sMr3dMLqviv45Iv048Fx2uSheMO906BaNZQAzFrlNE1/LBtLEtsT/P49dXt7pvrqpagvllLSrv46vOf6T79kY9001s3JSi0O6Cf6/tYPJwGECMO9nBZYjTKZIRJfn5M1eyXy73Yk6I81nwzY86j1Y6LIjF0JWdSuMBY8AYXAEzn3oOJKIUOVuKeaPdHDcRw/0HCoTyY5mBXAvGmGmmu3tpUMq4aHIocQa6fC/lihaHlsz88hok9AaQtxwwhQvyiVWEJ1TwSIDmcie60wldmF2JJiZQxqS7NJwRgqXpZzke7e1kjtLSBAk5ZIywzLAe5AMkFk9Cl8WbyRjNIeFbs/mJhMX+leVmcsY4BCO4dIiBbmbxP6vdJJpkvK6sL9/Sb3/S3ZY29VQnqYiGrFqEyIA3+KAOkLiB3YDc6Lqh1PU4ulwDBBZJzphLNWKZDZSlyNtfq9U6MrtaX11iBWNx9YfqhkHBeUiM2N7dVZ1Ixy8tX1Cl7zYno/L2pnLMAPMnoKqumItNnVRfUJbzM9KQItGQucteVYQAtvGGaA4NYftqjFedVf51cEykF7boz0Lno5j7Mtdc6tFzKfvF/HKvuMdsvCopfq7G4byuOjInPM/KB+0DsAwIxLjqDq4UGfZZN4LPHjYhgdpKrNQFtTr036k5MvYcI9/YYTiIARidZMeI0oHNi9akqS7msYORZcvXfcyjTg5BajLgTIHpAVNiRhsE10rJhWQdBiPnrtlJGzl1aDc39dkWF3tzWArDXVBPoRc2kWO8vFiLHISGYMi5xXzUQs4VjEIswNFBwfVhimnClDXV3uSGBmKvUO0cFcgNuDfzMotEC+uSUaSwpQ7NvjTMJjq3mYjL70UDFFhQTal6Le1FkgFkWG9eGW0b3btq/wbfu15ZTG8JjIEahYN0P40/zvdBOBIjaFDNSPhZlNi3onuekZQIGE1oEBjHmvMBx9J4TZs6KZBX4H4La7kJAjKok7pUsyzO1E3E3mhjAnaG0Y+EjROwaggGV2KVBzLMYoA6IDTfKuAAMECMOhgvahCA0aVxwlTt4QrT6CflDX3n2VPcUpaV0LEpsDQF9OG7HXT1WBmpMj4PY6AakEgM5Yt+8vtP9sVhbh3JrwRb9w8/91+4zH/9YN7V9S9ctgoBzpgIobOZJafwkNJ9WIeBHLzzWLZ9csfA9f/6R7nHFxBbVGDDFTzW/fRykxBuWbgHGPe6xJhhKs+A6rXzavRUQs+tfIIZSt0/SseJhByL6eI/TdUD5X5CzbgvgrsuyXMMKk5t0ICsMMscd0cjtcrQbHkZbolt4Elox6FR7YP5IhM3e8DaxDIH5izyJteGqNgAjFgEhBfUJm5xQUrEcxi0rs3dJmg4rd6Ko7+RpGUi1XgxiSlJuIAZgYkVZDkDYgjlpwDXaW7g6Hu+J5D2sVd4iVQP3n6pjAGIohzoXvdb+3o++pnvPP3mnXL+ndZQNfY/cPxQCkV00VtwvRJTmogA8CGuwFi10m0QygI3IJyu5JYNY41wy8pSKJrQuYb5gNAucNjZErtlQjUYVR+b3LTFMN29vdZcvXelefOFFvX5LFr2sUvegg/VHZRh1ZhB56LxyD8+pYwIhm1btJWSZPCexgF01BoZmOh0Y3ChYzkXVoo9rsORLe80DGfnTaP1RtvKBgFMWZ7+X2qDUJxwFZBhG0avWczTX9kfJgJHPveXH35RzN3ciIMbs9iAGB8BghbQBUEAc3AkIoFho8qwaxAbSSHZUMC+psgG7kevP2SVBKLpL88V5WRZU68Y11rotuzwVbpS65gZirf3JHQlZGDkABmuaiXJVBmo+INxtbns0C8wYufh9LTj1nW0B2fptrLiAl0+GpwkQM5jxGpYYDewKxHxHcaeZqWdrjfMwLAAY/nziYjovlhjkjmaJ6UNpW4JWiJtNgk8HQtgHxPCl43gDxGLFcBWpOk4FjVRZX1bG/oyOnarVzHhyxYYMvmyOWDBtlfBaCW42NmID6w7yiv8OiE0LxJaU87Qo15P64Tpvg9qLdlVW7pojooB4AfdwZDhDiscCxWl+GVcp+WAkc7uyhb57iGVm0GMzQGjRNSBk8P/rdcg7Dht5BAClWPQIysxLxpyzTLlBY2ommhTqz+sqER6aB3pfiXbZXVQB1lcKNOjuDPj9RYMY5XC/fnVDIKZKBxKmVAr5w899tvusQGx6+4bmSpZY0bhbMicliYiDnVQTwAsCsVMCM1w752hYeeEJ9bJatFsrs1j7qCwxK5O6F7NpY4Yl/68JjRLSXtqAJlYgIOYSQ5SJE4gRB5M341A/DxVjSqIyFtZkt6W6ftfVSv46VpjIHDu4EgVeR1SOp8YlPy30E99qfjJzdsvaYZrIX7NLsUDM10I5K/LRkDH24jjCbHYhqSqTAoIJ1QhEfcpOLMvTbkoOD+CSgKvrtuJDegFtVIYghjJA52+PHWNTRJBoW1xZKUpeV0kNoLKIixK7j1UsKNdK1Xkmxm53f/NvXOze996f7F7+zAV9O+1pyLsipxQWIZcHEcVSRGNgQMDFaTCPEpbdmVy5eJ0KwJCnmr9tldPiWBtyBwJSt27dlBVMW5pdgdVGd331Wre6quK+6ozN8ZxbqGNtb6qK/vXrSkS/KsbroptLuqWJxnNxURaYanRSbPqc+oDhtWqhFn5yn1hhFErASrMVSt3O+t2Nh8l79Tpj/HUfBgcuYQSkytJungPmzm83oGO/R2T50btWrdjg4WhW/ANc+g8AsbaHOdab7wOxF3EnBsR8Mpe+rqCeDpZIylCL5m9o47vaCDvS4KBWNxBLkHGIvj2aklArDXlRGfIAkJdrj6waJGJu/QANLTGADLTjnC60ihDnpy7RdGtbTSXjRsG7rC2LWTQdXeO6ioNuK1htS8A+ohLYes/HwFqEvVfXkT5FzU0XEOPhKiFo/9B80XIEZLgUD2m3wsSafYWWihXGJqIQrpJi9cKAeJiOCpg5c14bj67NVgCa1avNPqdNu+IurtKWfH/kcUW4mczR2yhcUbaMMa4f03KDWkGg3JRiiEIUaOq4TLAqJ6SALEnjXtZmUiu+1BJkY3pxFkWY29F37d/vgazWs211XT9gZSsSgM4T6wvdm3mDxEJunEtx4ZLAd0Xgvd43k4xjM1TNIjOQZqwNaABpATly3sJGP02LJjcItw7KhKvb3+mePr3cfZ+40fO4jHVTVgA8RvdaYv1w1Xt9R4C2F7zZ2v41mvt+d3Q/f6ReVf9zS1aNzg3p5mtfeL77wsd/VcSOyzpfaN2koiR4noD/jFyKJDs/KsvrlCwxNGj+furJp7ozumY3ULRXIcIj+zHw7hzOsrJ4p9HO+UzyvIq8YEsk7TF8fr0DgKHlkzd2oN/R9mOlkQ6ipiByI16+dqO7JeG4p/ppWGdUXXFSgyqxG8jsVsx6a4KqlZRr9VIdrXZyMkqcjq+4jJBT+yWrAUUGENOm0f4pAINWj2eihHxzSQWs406kmsS+9gTuRGksjofRmZlE5+ZObJmnZktCQKmSci2Qi5psMNFPYuUQMVh3CHXXT6zuAS7E293uXvHsw90H3vcPux949St132paqYrxHYQdzSdluA7lZnAtSaqKlBU2oTAB04WiDabyWZ62erXOKVZ8S12hb6hI9Nrahn5f665cvdqtqaULQJ2E4ZAp9gbbKkt1WyXNVA9RB6Pr90l1jKd55daW3L7XV7urVy6riLEIQ1J2sQLpdLEkS+z0qRW1/jmtnMQVrbm0OWnrint1t4SqJk/9Tpoet++bpyAlsSn7JuNpzpo1y+Qbq7xMh4ZD1kY2S/uV9driuN5H/g7KLApESCVlQnitt8cQ8IavDZ11dxUTO1ax4/0vSlMqOlrvjzdsedo90SlLFfP7UMJ2oM1wk5pqusEDLSSLWFw7JgWGJOIK2iVsYdtMKyn0JC3Y8c+WRVCyYmhB+ay5W0QbqoAxFUeFjkd+kwUX5xoFLd/hUCS5oSNCsbGT9C4xtVtKUB3I+oBtZa0ffx8DbSEpTUfa2TB+UjEwH4oePjk+50/JIIGYWQUaH57EvDBjsAwMYmGKwYQiFkTsSDpekoCNoRo7hCIFZAvt3QxU5zgp7fO8Ss5AI0/VksTv8ggFtz2GtHGPViFZFh4K8YRo6djJ1Hqzxgg4U39N93pShQ5PC8wgdzj+p4MyMgHGiktiYBvE8i/rMPEuFnaqdQNemSdDG7EMAE6foWv3vqxPl9diThCysPba8TyuEYy0c3ElhBpnW2W+rgApLiOXIGU8uCYh2l1pp7gwccvKlHZn4guqVv+qZTWi1HBMsQnL7DfbccRlOLpZhpZsRrZtGmOInvZO6Ffm+Yq8D1+9ut5dwhLVGqDc1Td/90vdFz/88e7O6re1VskRg8AChZkAfXJh8EKcEcX+gkHstGMUy0snu4sXXy7NWaCGeVmPB4FYGtYmd7IxA/l4T5n22CaO0ijvWGOUmAJQEO5mLbImzZ6Uk0xW15Xr6901WWGks+htW2H0hDti3qjWoSK/d93klvkJ2zPCCVcuT/rexSOSXFLcYzqnSAdj1PUjH4kxtBWGsgGpiyaIqrIBpd5uVI6HcKvBR4HwfZAjBlFFrjxMdp0TEBtX3IfjOOHZ+yZKGOAMSCeelv3gnxwW5RMPgEktcXECXgh1fqZ3oAbg7mb3+KNz3c+97x93P/yDr9Z+wVsVECOckq7FcYlDHHORcABVP3F33t7YEADt6OemgGpdoHWju379Znflinq2Xb3WXdVzR0Q1rh+QZQyxolZkpc8LrEgDGAjEtlWTc29PXbhFwV2SFT8v1yGDfFsuxWsCv1V1EceCorg0RBPuA3fiKR2HEmfLSumYFojF5Y6FleLNKFO4ESFy8B1AzCXssNKQOcypQxZRniz5GEee/OsRpcmkyAQWhkNSnsey2i1JkHd6XcLV6xpvTO8SK++D530IgKMKpievXmCeHwBi9Mzh/A1V8Tln8iOQYomlWgdOHYGYFsAamdym2icGwuKCnu28Ey7Gdd1ygdhqgNgpgdg81QbcQoCbrBvoBXRAsKm/R7X4ubYpCSmK1obNmNhB/3gAiMUySQ4Eg055pJsCsdvbuDZgU0LoSD0yG/q6v2lrejmqLTEr39w/IJaNAAFihjbaVKxG6GhiAK9YYsjgchvYEiOAHKHDpqHjMcVxSRQ+IlnYbDrigtwP1nAEw0n1Fnp4UW3ZAcsC2KHZPtRuuJ5RizbB0sADYIDVCvXc5Aa0ZCxZCS+IHrj1llW5d0VuReonsp/SR6zZ0xxb54ps8uKjGSUAgosGgoprImoIVJHG7sP6pD5sFlAPYnRCIr3A1U1KU7N7TNd16LUW0Mdt4fI4uHn4DWXFAEvsIL/j8gSIuW8INfRigQ0JmN5lXQlAzihP7DUrC915XRMM6QZix+Ne94PYcEm1cTXpBgFsOrrWkTTYP9vY674uwX9DsdB9rQGq6H/985/vvvLRT3ZjArFxgSkgRpV2wKR1XEBgkOx84cKjEjKAmGLEipNdvPis6imetyXG8I4G0PN3QLUBl0FsBMi4NscZe80/1H6SrV2Al2rysohMNqHKDoQOvU/j0s2d/e6SqsVvbOlzsi5caV0LGQvNhB39vAuIae3a8oL+Wda665hCBChila0tE0C01om/qa5k6tJkUzlvs2KYATHlh7lKR/aM/VfZfMUoTFqILUfH+ML0PEG7GllizhHDI1JKIDKF+z2SYmYQ87MGkL1b8oaxc6UeXRduQHcVNiEDhZFc0W3Fle5274Zm//q/I2DhGFTg17G1nzgkDMCBxg4gw8K6qm7P167fUGsW5dn93293l1682t24fqvbkJt2TcSLbTFDbQ1rDhhH92UTmMyrkj6FoHFprqjU1AIgpuEY7OFq3FB8bFsJ1ycCcGLB4gq9LffjpcuXVBJs1e7C5aVlNYadsSW2LJYrT1r/LOt4bu3TiBy2ugq43Luu7h2GN8/6rNteEbMsIyTVOOJOZp6GINaU/tL0LCda4jNTzbwGzKLWxsXI/4b0iYAk69tyxk/+GAr44/v0PmLH+y8JgmxAjIAYKGnUjfXV4mX41+1H13tUZ7hNNQAJCdhoFpM2E7nJQl5jAgtAglNSYZn4AYFFWQcBsWiefdHMupnYnaFxc3csckBsFmAp//I9SM1nGvpktMu9lrgBh4NkcGtDILZF6xmBBr51tC5tEoOiPmStveSYQa4Jj7LEeA9BM2lGJBISTVCgjUJF00t8yXYP6mpaVQNXNig/PG0qADGmEwGup7/jyUYIgxgnlNy83z20NG8iTCt/VZfl++yp1nqxJ3h4nKmTGBALI4miwZAb2JxRLqiLSFInpJklxadPaSLVkNy5Mrb4PAZoVYB8a6QSQY4m5dJWCKpyLynk587NEDmac5cRwFQDuIiXObWAWJk+42osJbIomsx3vWbq3E5bLRAD0ABclwTCnw/tGFBAENgLoFuWANjXBjxgHBGYArJZAeOrVpa7Z5S/NWtFJBR031ntCCuObVDbumt/c4+1wLyWUcNwU+n1HW38/31zR/R6Bd3FStwvuv9XFRP7ysc/2U2pduKEXBLHQYz1DoidcU8xgZjcPQhPXnv66ae7J598wprxPQwwrjlOEe/HuCZjFZqB2Cwus/EYxyQGu+gtFgkxMVsdqZVoFxoApmPuaV3uKDEM78Tq6oZ+jwVG8V9y/mAco6ig8gBiuPGwwlpdQ5KRbb244gaXV1X7SS2w25IgmmCQOfPlhznpsACtRUhuNoBhxTUhWCDG3neOHYDBPaU0XOs3BohRrd51D6sgry9Cc0R6gZmJleR7L4jlPL5WuxO13tnPuBMBMeQgPRHVqmRqcrt744/9UPePfurtInecUvmlW8oRk+I+2DTR4tKlS90VESw25dqDGfjiC5e6Fy9dU4mmLYGbqntoQKm83zd7JFaGvIsZa/CdkPVD4ee49KDty5ISmWtacgVLbFd93Q6wxPS1s4rzLi6p54TG0MbqxgAAIABJREFUgfjZ5cuXu5tqwDqjNYglBvuVJ81XlwDD+QUxXhftKoVPAEC5EahBDMDDhYgVKqusKPYeh2Ivpp1PWde1BD073j+BJHyO9m6gZhbuuMWShXrJcK3VPiGabzmZuwVBLKzTxaJAjO9x9JYLGd14dKd291Ps33cZEIuQSDIZGzgEAK43LkW0KILAdPO0q1pCSZqabtJNEPVke7nsCRfBhuMvANBMKZnj+u6czNY5m+3EZvjo/ZZY5EgWmmt8SSA5CU93Pu3vAbb+/4gQauIz3255M+5gaosy5IOb6wRR1fgP2DIyw1bByorPmJJMo8NlbdyTQw5ZFNC0AJFmijAGkLX43FZNwX27FBuImdSB2y4L2UQPtyshh8zT1AOYLTArAow/9QB3u4fUvHGW/DdGgxsooZsYVcaNx7AyAG5RNq8dNhq3BGgRQ674Dyj787hM5GLUZljaGxO5Q8nnEvy4a23xeDEViGnuAD0vNYarWby8ZsptSoS5k7XuvwcxJC9VPIiP6VL3YS3qWrDacDtCAknwP64Hzmj/OUIud+wNxO/EPonpuY0MVqSue8zUMtIW9D2tpz1txqQwAGK6Nwnv82LBXlxZ6h7RXU2bPcclDV23VlJG1lDvIfECGoKY71135pwvvX5V9PP/det296KE5bYEAPeNQf5HX/xC98WPf1QgdsWtcrCCkqSLcsG2CoitqKfYo489qpjFmQgQgfCTL3vSIIagGVrcEfwGDXKf2FPlFkOgN6urgVkssVgY7syABVPuTKww1zV0nCxkG5qZrkuhMyNxXakoEJDcWoVrdzMPCRc6IlOtQ+uQNhy1p11Nw7HpKoard5w/inwgqVaWEK7AKB/kWOb6bW1rXinUO0nFC8XCsirbIyCW+04ydqvKD0vZUVbAAACQQgyRAjdZW3eprp9aibbqGHqr/jluEnWjMHncuD7dRyM1YCWyN8bcGPRW98qXP9L96I+8Vm10JtTb7JJYzre7Vc0v8agNrCuFVAAwmIXoFyg6VpI4JxZrBKiVytQNjJxhB+OxcWNOAMUxOdiN47LMFMuV8gUQ7+0LxMRSpNbPmdMnBVBLdmduiFr/4gsvdGuKr83JAiMmBoCRUI8FhutxUa1/5mXluyYn9yWLza5DPwFN5kDnB0CZD+Sa2wOhWDAJGa/MdUyEoYofT0DDDX+8tyr4CzckmIBLlzln7wF0GffGO/B3LFdKZvECcqhkQ+tw0iyxeAtPdG97w7GY2Puu4Az8biCWilwGLpcfYZEjiPS6goww0AAytFQz4XQiO7VcbDLlhWD00JIb9wM+WUJJafrXLLGRdcx9FdqTde/WAvoseUEmc1iRSePAUcHTI7kHNNko94GYNuy6OsAaBnB10vwPa0PnQ0uip9YoNCLQHQcy/V7CURPqpEAmpCZGL9qSGtMiAcywOCyUAXsshgIx5L4rkKAtRo9xcvQdqhZ40loRYxWxFYidUUyHGAqPbL0m3h2J6MGWZppcpQsVUwWb1QNIwDbE8wMIaPwAsYA0QKUYpYTYonyAC7o+OSkcnE4FENYClimWWCwzVnBKMdXTBjJCCesswMR9N2ESBUhbT6/t6xr2NG5YYaQgoOwQJ2vn8Naw0Kxgb/kZ0hUcAk96vLnuozbApMaUuWBDQIqB6Yl1BIhBlEFFwMtIFtbjCoQ/Q+Fdk3QqllhAxjW2ZHePcb8JsxabO7EFtCHnrIlJ9mfXN7oXpbWtCXy2bQGiLNxV2anf7Z6HnXhdwXb97V5JtGMpAOKYrP0VETkeeeQREToekgCRS0zHoQDwy558mYVMqrbzSPwgblZ+tkTXuNr4m1JSZiwSC4NIQrUGgxhCNW44nlDqLbRRoHAV6pddWWHXVFqK3LBtdT/GKqMbN3ljoTQRx4TYQbIvVhi5JHhZYB96E2p+qqq8rtYxQFeFSBJukuxZb2HHIuUYC74zBXhzr0WrjwAcgo1LRjmfC6FHikDyxAxiCGS7vqpvGHExXZPHyu57SB1xZyekUMctj06NbCkE0VqJZ6FMkLvm3FTVSTzYvSHvz0AlxaSEDdYNJrE26dkVUGxjf4T1yr3aBRf5ZYvET2sw/mkhXPukgRjFhAOitBaStaTFOycgI4XkSEUbDmX93RXp45TW8vLJRafabIh2D4hhETYQm5EVNyurDrYioAbBAxADsJAcBijFx1hj0/os57R15kr+odk7z4317GuMO9DxNBr4FTYDSK2djj0+tUbbejV+o+DaniF/L3lnlpd1DBaiY7aeG8YmnhLmDAKU43eAp48d0pL3qEFsrHvnc2/P3xpUv/P+q+5ulcF/oCVGJCJlWpzzwgXY2sI1BKkjLiPX3YIo4SlGODOBCfS5y60WFw/7Z/G52o9ezDpfnN+ui8tRDEIl8vnOtBZDeojRAZUCnPd+px3CIIY2N0LsgOZ946bK6QjEsE/czK5ALBaoNBHdm1tpG2BxLXiMdeMUz1XsyCweNl+WsYvb2sLQpx1UioblKWFVo61Qb86Txp3A3MO1iQmNS1HnsqYjIAPEcOnq23PjB93KopicWlhI8pReyhjl51B7bSDmdGJ35EVQZCFGoYkLFktmEnOK+oO6l2ld35JAbB66vYuBxr5r8ScEAPfP9+ILr2AtY9S/BjAFxOwKxfLm3vUrFumengPdAoLetj3AhsJjt0qAgvWBS8LcNVa+8+w4eRYsK4xYqyuVUKUFIEObY0zJTdM5btNsFBDDNYndBwlIAn1JU/KkcsYekbY6K0CZpl6lfRmA6HcGMQucqEE1d+RNHXQvrIoRppzDNVkAm5qbLQ3wQOeFGPWN3/ty97mPfrSbNIihS2AtkdtUBAPdCxTpU2KOnVeCM+WnZhUPwR39iGJkuBQJuA9da00A6xoMUhn/BmAu8muXGwMaC8RPKnVUsi/aPPllJOniYkT5dMNSjc3m7l53+camft4ViCkHUxuE+BfeAuJhrWo9hI5YFbg6I6jjZcqe4cH6Np2feBTXpWtIcQNPsPeQ2Wi4slXeakqMOogEBsaK1WZHRagBWK3mIWMIMDpPDoXHIIbgJVcMSntidbZ2cDlKKUMxdT3JHsS48BGmnM8R3jVnxKWIheLcT9aV9vv+7s3uUE+6H3dqlmmlx65Q3Ze9gnqllAfmwLoep4kEy07y7TBOFZvLBva+pyI87mPLEyplSHjP6ndqyk7Jf0guJOGBA8XG8LAsitSxrBADILatWNkVxcTIEwO8SKLH4iK+imuRv3EnBsRQjFKhw7E3E0CwvOJCdXpBX62DQshF1rESmXQJulZbLnoiS92wrI+CZbKWxjwKX42DleIo/cX7y317AFgzWd9YYWnimkfLV4snphSFnNnfDYi9LX81EPvANUDMcmf46JkjnA8Qi/WFpufZAsQAL50oyYsJ2EPtjfsuwtyTaDArH34FW12epQKyrj5RoFGX6ZtMGwtNottFUFJIPuPSDCBXpP12baYa2aZNu2SLF1DbGKJFS3u+siq/tnJiijZgVyJgZ0aeFiZ0djQR702sEg3uhG58TvOwqIlfkCZDINVCXDd8WyVeEAbuFabJSrIziYd6SIO1a87xIyYZenHGC/DjJkOAKcCh4KeZXum8vEiek6qb8Fr7rDURHxyhkh0D0SGPlMZyknaBGK5YW2IwKsEFbsvuNmonygrTc04CjiaSLJkiqXo9+KljYYm56kGBGG7YnvTAq/og1lh0qSIBYSFJMOxokgAx58+Z5INlbt28hLVvrY6Xhcya6lmyzIFXIKASi5j7mZHmO+uu8BpLnWtD5wEwXfFExA6vQCrz63laY/j0iooBawMvhoHve3U+3Mii5+rdbsfXEOBmLUOAYD1R+WJN8Y8dgcBAc4x1iU5OZ27IAP/t85/t/sOHP9zdUVPMGV2PYzgAh+NWcangqiFm0UBsTkV/AdWHlSt28eLFERCrGW3uQ0glFuxlbVgpSkNKl1jy+7gvAyB4PmAjNk8EAGZA0/f3BeS4EtfU6PLaGlYYeZSwFJkXUcSxwLxOARmsMIQpVhhzGO2ceUYX8OxYWwZQAezEZIlL4apnG0UzByz0twZ8SuAzPTPHgdhtXhdRpzPHATGUZWJzjJ+AkbzCEpIGGoOYLDGNp70ORevHjWh3FUKRsRsFMeK5JeWs3lpRKcWMGpwCASwARN8dYoiA2OCW9FxR3A8pO8XnUQyxBhMOyTW2yhNZy3UrlpE8AHvkl2W3JXyUZCd7616o+uFq/NovVNqYBtjKtcheHexuaf+KhCUQW5iXhaY9MVANxytyb1KxY2Z20oA1C4ipvQ8gRjNNCCMz8kIk3gdYJhcMUJshdQcvgNmJYSQ6EbrcxE5FsEcEIRv3HtfXkvGzDgLkloU2cmJteyatLOfumzKad/Jobl1/osYFhcB473XRPjMypjmyv/C2N74lY9tA7GdXA2KjVO2cKqftrS79TpDYaMW7OpgBrC6MKd534U1ECJNU/nyDXASCC1SiURncGLTk+1DElQXWkJqxQFNy3UEKgOJWFBAsafHPEhTGKoOMYM29FostPi7MuyYC2YI+fuo1Nfm7uqoGf65BZUdSFrp+w01IFWsCqJjWjONdLaA5Le4V5bGcksZH/zJyjtyk0tagNFoRW6hwcEOlrTb1JQrf3sU9yMY80uL0RiHIP7TEmhBn4LBiDGIce+JAIEmgn0WN6wmfubQkFAZybqxKAFqxcJlMA7A3RqMYA2KsgGhRibmj/VbOFVitscSaWZSkntd8zUjoUc3DQr2OyxjaPavx4fjZfFmkdr36qMNlGQbfMN4EsAzkHtnRQffwRHlAfbMem5Hl5XU+JFFUhKxZ5tDtLQx8Mf7J6pqRtk0sb0K+bFrcrKu+5D75YiTE+/AIJ6tZ6pV2IACb6s7LRXMW9hbBdH3C/cW8EXM5NtBKCMm75jgvVhSdzFu1jJSUxcEZQW5hDiBK0H7ut/5T94mPfKjbW1ewXdeTFiLplMyTz6EJ0xiTUlNnzz4kzblA7OFz3bNiKCKEWkDbd2EXIOsZ4VzWmF2JWD6Ji7kGoEEqoMk5B0WpR0mzW65o+RCySGOgOsf65l53a1f5nrLCtsVSpQOBUuI1xGp+WTExQIaqHpCgojiVK9HjlTWQY1OgGytImgUKG3usXG4NxBCKMN6mFMui/Un6/9VatvS3uPd+CWElTEOuP+MYJce1/3B7qVzVCQlm09QtCYnBQ6AS27rGKiunyEjMbySrV67pTyjV/K2XzVAkXs+lUHtyd10dAK7LElvX37LGsCyRVxyPe3eeEyIkFojltWVR7RfLPdYYdxU5E2UwHgkWH+CLC4/7CIMQursUZTxVGDCSNWZ4ihG5LLbyrBQybGQS1q8oR4xqHrNSducBMckOgIv6nIuyxOblWpxRXBgXohO5y+rDlUgrGRKkeZ2QheWMqfU2Mfsx8r34vlBmcl+AnQljlPyy8cHncQ2OKg3lRq1xrmH3Zy1X2qarrZ0dWCBfBs1obDgT32au697yhrf6pR7Efk4glhfuscX6gzqujOvQGlJcY5E80b4DPMG2A+qpsYi9MEJe8KRZ3kVCQHBAu6UYLA+3mGdgcMOxOIi1+ViQSJQkrAW9K58wi+gkfXYoU4PpHbpAwKgJYJ8Lt2YJ4awtM6WuKpZB+SkTEprdWcLaVFMJW7x3U3Y1cZ/73WlpMo/Oi+2DBilfeBIok/NirY0Yl+75svJBVgVkO/ounbBJDB27Q5NDJjZt6rFkbRdJE3ZMEXo/bTck7MeoCaiA1SktQKpjAz6Mh5WSsiZpeYISEaUO1CduBUljCGIU+U137STNtsoJTnKmxqDJGxLsEg64Emd17dMSOLAy8Yg2684EC86jcyPss9MLxLyJCdzagZO5vw/EZK3cA2IIGYRg2G0tsOsvjzyG1N220JtVxkQ20NRYaW0sKoYzJ5YMVtNtAf5uASc5a6aLlAKBHwFix6x+LmjdrMzNd2c0xmcVe1jWubnvZsw2u31X393DqtE5qATPbfqo3Iaz7hLtyRM350H3xc/8Zvexf/vBbmfjunqDxb3FGrYbz1UjsvGXTy535wRaD6sQMBo07zykEkG4E4llxNLJhk48jbUYEGutVhIrivVFCocJG7TxwApjv6hmqIvm2jOSnDUUKde3FCiti6W7pgo2W2LabCrnbVcMVZrfAmKySeJWFBvR7egdc+Vp8R2Xtt3bXGOs1DsuKJxYXFxsmatYPIxqapzS8gT3mavd1PjFVc0jOVwBsQB2SnbdC2JYCwjVCVl00vicJ2YwZG9xLboGiCStWSdX0aK13xHEdASEPaxj363GdX93Q720bsqdt6YtvKlXSd9IfNn5UwXSsRBRbgmVNOWujU/WjNdJhVY84SimeKMAYBKj3RsPIMEiwzKC4p7iBGOyCk9IoZ6XFTYrqwu25x3Jw1Xlia2v3xQgTXTzWjdzAqUlrSdKm80vKJVJ65x42QSWloARj86MGJ24rMkLI0naPwVqrX5i3waIy0V5tfzip+S/+6VRwJ2moMmTbY+Q8CLPh4+S/QbCzHFFDOsjZdj085+XW9yrudWDLmD+UN68+Q3H3In/PxDD2uLiYWYZnnw9BVz6rYEY1+Lirg7E8XoJuHI59DesXzCAdqXhkjSIVYPmweK01YeLst+kCupqcHgymKRrLEhbXZBpDS2cOJXR3S6dWqoWwLhvAm64QNfV/+mGGGXuTGurZSgT+R3th/JO+LshkCAEcemdU3D03Ix8y/rMhBKQHSiHJVXahAueampuqRPuCwKyDcbAMR0y9mFzOds5DE0tYpQB6MvGBK4T7UcLVoqYFh619eRO8ILjfNkINeBmADZWmgOngFyBGOWqOCpuQr5jkLEsZGy0QctlG/KGLDHdAyA2J0XCIKYL8hFw10U/KUsshYe973pLrES3wTOz2kCszTFW0Y587btSUPZduZiLjyBkLQ3TAto32nGaQGvuBDs5s5ZsiflsLtQ8K+G9IBBjrne0fnZ0nm2BGa5dHm4JX2QUlBKTc/QS9RaXJQAfUa3LcwZkrj8bLT7/gHSdyvl0ttKiktjdxqi0KyXmyLg//+nf7D7xy7/U7W6sutMzQg3PhF2KVqpwyZwQUC3anXj2oXNmkvFBEqCfeuop/b3smERi0y2J2cHoeDjK+mJNtxwouxJVvRw3Ik/IHuQj4U6MSxE3TbwjPLfFHATEiIVtYoUNAGxim4AYJAAVdKPMFPfpwqDcS9x+cSdx5wX3viYAVvlPJnSk2rw9BVbaIgsM4Bpz9hmWR5Mfduixzq0Iay+U2zHU+rioHgRioehTxT6VP0ZB7C6kEgN8rRcDbpTanqxj8VxCtNbvJPFu8t5gU+I9kQU02FaBXRE8DGIqJcYI2lXP/WUXGzi5Vq+RcrG195L4y6MYlMXo5RU7N7F8rMjS6FM/bQ2lPRXkNwhKtE4aU5L1wmzCC7QjuiulYXX1qhKpr3fTsxNiT2KJHQMxgdksBBHT92keSn4r8bCQauxWtOcnMocwCrliVLiPNTa8x2z9MDl5r/EGfGuAXA9g7NOy0htO9ChkaeR9kJ1WwDfc8rW/Aaxm4Y0YVv3+lyX2xmMg9rPXYCfy75glxgL1QlTcAVdB6R4xH5sbcXgFyDQUTscQbFE1bSyWmG+0Pg7wDQRgW6qi0TSxrPt27NyoNwvAwLm1KBG4mLJzoqCekVZCbTwLXQv0BBKb6xL35J7cAhvrG67yTAHgMWmY41Vmyi4xLzxZgpjYimNgvqdDkLR8CaJHJFRWlJQ5YwooIFZdYgvEGAcqb+9KQP+5gPImSaXOW8FKYuMzgFhQsJpCbU5rchg/lLyJS3VqRu1WVgjCJu/MhT+aWdAvgmz4lvQJINq94TG1yWbRGhBisYUCy4JAewQU+fwkVok2+Yw2FLGwWQmfKYqlsjg14YxbytTEGmudVQ1iFsYFXgifNp/M1Mjywa26KQ2QosfQ6hN8Khdcs+T7JTv8ZbQZZYAkIGadnh5xfmBpAxy4FQXcEGegs+tiiE/tEZ/UOfc1iBBKSNhtLpJ2vcwwTkHqbyalIL3jZnSKs9JWT0u7VVNonz0xRuYjG9R5UygJtX4QT0SSPv+p/9x94kMfNIgJv70mXRkDV5/HKgHzOWnIDz/8sJ7nnKQKMJw8fap78sknnQjdLDHOFfZbqrGnmHDIG0m8rmMDaJXETGNGQIyYlEFN6zEtjeKoYw1u2wWuEmwCMGWbqFq9YnvgJMQi4mBiIkKrPxKAUR8ltf8CPHaeGuzZl4mCsif2abJJMrWVqCxYex5Ki8dymta4QuqwgmX5GFvGClKBGGs0ll0lbzveFDdpAyWUXcfTqVNooXuvJQaIEatqVToiVTSHzF9p/ZY1XFtz76EEm14OsQG1VFdGQ1ERKHa3r2sOcCdS9jlhhDQtwlXR3LUQo7DE4sb3evXp6h5bPNgWOW9HzmGRWpEFZArEEpsCn7HGGEhyWQViUnBnpKRRP5Qu7TcEYrgTZ7RQlwCsERCbwxKDXg+IFfPQ7kSUdVlgzIWp9q7ekZJTZki6Cn/chAZYdmB52ixjLRfiQnVeYq0K31KR6LCY4m5tgqscy8glhyIiKNIlZWi11+buFTg7l+sYowxPzvS2597hj48QOwJio7lHXoTWhkKyw7qiCK/Z/GE91DmHJqQnjbnHl+3r5L1snhZTaZDHayRVbumz+/oZg5+5ZXXFpZjvRMvxYtdPGleyGBnfkwKdBUl6uwJpMe4NliAxrQuob7Yp4sWO/P/uIOzkZiwctPLS/gxiJBmKeqoFQgUPN4eU9KYKw3kV01xWGgFsM1cmH9XwuDtPMPlyk923VP/sms5F/pwXqGNAjAlB77QggU1n0osF411p5WLNuYq0rMxluUbQ4GEK1Xc9UQXutkjQTiWgLMg8F5TOylw00odrH9oXmJqBXpB63zUY9daiqfUaVy9I/S6tfZpac2xkHct5+l7AuCr5TmIOAbEAWVNGRtmhPb9E39zTxtwgERiacLQMvVooNwJ+beG2n6PHaGWNGoi10kVeV7oGXKdT1IOUAMe9CLCxhojH7eny9zR/A93HLm1vCnTaeozLQsKBp64HJh3W6IKE96OylM4IAGdhX3lo46L1lgbEfKyimrB+9F2aGHzx05/qPvZvfqHbXrsqVmmC4W4d0q8ZhIByAOVJoLvzQ2fPuTQQ10xy6rPPPquCref9veTgEAvNvabWHGuoVa+A1CF3u1zY0M+9V7TGADATO8wQTEfeuORSoGBfv2/tHqjazoF+dp0MMgGYmJ2Euu1VEKUe8NJrd2AjmvmHQoQHI3sTzcUKqe9d+0prZ69AzKIZIWfw4ievJLYLoYPE5MiPeHWaPPB+IUZuna+uGfA1O5k4V0saDpPQ+WkCMRd+tmV3rzvRRy9LLLmHUb7yrFsZATHfDPuOmBMePu5PVuWB8sIGKuhsEFNTTCs1dJFmjxvMcdeSRA6vIHU8AYvC6OxX6+G434mJNaFdnhQY1rhHdR8TVYR4TMjFkLu1ULn/cdcuyfvEuqKOyoFo9zdVcmprC2KHSlIdA7FZQExxsVlZb4512cKLW3FGsbI5xc6c+GxiR+pGNso9r4UWj2cK/0zJFhM8MBLKC6D7CQGEdcM2Yq6i8A3xoQF5lLCWj5uJR7i0+OFQEnjs6u0o/KVwMF9+HnXveOtPROYNKfYyk9nUI5ZY6v6lVD5+dJNbWZzfA4i5skFt/mirwwtp0g85SBmoHU0wsQcmOlpZNBQvSrQYXBWc3TsinZddiFfCd+ZQWfVyYxDTmJBrwQsL812fw025JxefdXfHpyyKvJhN/fXCzuSYIaSJRMvBSnEsChDT4R6RQFuUEJyFOagGHBYKBJjb7vO40X5kqvuWLL6rAk5KWllgG4gYQC06XTdEgeh4uTe0fyn8ip+QO6SMezFHKOsEVZ9abKGf14nsxkGY6D6oXkAA33IkdPeMWawGtzO35RiKszcC4K35hGlIJ2f6iFnaSJNc0ljZEmvjgcXgmFpZIhHfTEDFGocgltdrfoOlfgBim9qUf2EghgJVJci4DjRoW2ICsXEJ5nHc0lZwkq/m3DQJA65jW+6mBmKjMVxKnznOYaDWsXQfZ6cFMNJol7FWC8TshHsAiLUxZ45p9/Klz3yq++gH/7ViYqpnZxKQ4qOQHh4AYqeV8EzZqbNnzlhQEAt7xStfqbYs5z1/bXlFkUv8q4+BoSTCPkSZ0c89xb/cdoTXtS725S6Eeu/agKbg4wFQigCf1Xt0bAbAmiV2IMurBzEqdCg7/UggpkBNgVj2Y7MeWMVZlyBOgJP6flxn3E3ZHhE4WBuxnGyFsa4MOMwnwNzEXVz8vBv3ZNyBWGVoxu42X4qnhT4KmJtiwt5tlhjnRMlLInwPYrma7wpi7EaUx3GBmMlmWhSwW49kie0IxO6o2/OYqnhwe+S5pUoIezKtorBGOccklozrXyZmHFZmKbOWTeUSRhZYueRedDwArKqG4M5jqxNfIwHaCTs6x5yuDTf1CUBzsKWSU1dEtV83iC0KxIilLxat3pYYtHuBGADWXIUkV5MUPTenSh5YYpobXIn+DBT8yhlr5cTM1O4tMZT7xAKb+9CWOevVyxShEqU5zyitzTNmy8uyOwskihBzMyI4vDJG5F4buxyojnfUvf0t74zkaSD2nks71oKsZJXAappfBFSClb3W5ItrJw4Y8C76HqQkkp9LYasFXZaYb77BFPlS8sdLEu9ZwIfymngwN0l/qiziQyN/NrMtsRqwSZnYJL5mQLwMTQeOVkrWPmwiO9iKhBAQI9G3gZjpuRpUWGNzck9O0qLcqoTIALrN86KrrohNNa/BntxX+wX8/ia3DEeAGN6G9s2fC8RuCakANZMYCqy8odjvvjNDi8cSoXxCiDytc597+JRYRTTfg42VKv2+HwsMgvLNytT33a0XK0KLz/7+WMOpLRjKSnPJUcp9AAALW0lEQVSfEODmOO7nJm2O2Jg8l8q3Y3Ow0KDaQ/SoSih51awp55k1EPUiAht7Skxe8FjZ+WLg9A+9tIs7kXJQMLNQYrwRmr8xczj68FJmjEbXs7+DWNMdEtR9AIjNyp2Ie5j8INYH34DYYUtMAiClropQYmUqgJvfIOgUm5M8HH3sgtx7pzV/c1Q0GRF+Xi91bfEatCoR3IVJ6d1XPvfp7sO/9K+6bbET6XnGFw4cy4pAtWNU620WUonchlTuAMwQFAuy+J955pnuUSVBmyE28mA9O9dL857fI6ipBuISS3r6b9yIrA2/xxM3dgABbgpNL7fFRrwtEBsIqHbkTtzcCdHjwPstzFFADyuM/CszEjOr9Tt7uYQPoKlj7+3umERiweuk2ChUobCnSrxjWMyD98TwkC2UEEXCQsnrynF1XIJot4hN3JQWjBwC97BGE1dcHTuWWBRvxoKO3T3QluTyHNa5m/9oqCSiCWvflTvfBBOUmD1ZYlu3dH/r+q6q2wNujj+n4HE6MOPupd8fikt5lBwk5j4R+W3dRw7aK+Q1EUBsdRQdt4JdFny0698sQH6n9qw0o1kRhqjheKjSV7fXrqtayE15oeRdUS+6WVn4S1K6IQsBYnN6jcofsVxToJi4H8SOGbG8DWJYYq4WkvnBHRqWZpKebVU2EGvLoFlPyN16rTEX21LpgaymukFVT+IpmX2vFCjAKyUo7yGDWBujgkFlp547xk786RepzoyfurkKWUxhLA61r9HTZZG2xW1g1eSQTz/AZWZUG3FOOg7ElZQ2lUvT5hnrttzKhcK4cdMw70yuBZommiVwWKWjbEVJeFsMIZyxqISYbBTPuo5nTVvfJz/ITk9vTjZBhtFbkcVYgj8bNSzABU087nXvNQklfpyWVv6oBNsSltn2poKstGLolQIvNDzl39q43b2gJGpcV+PmeMNwjNvVlGmuqzZpbCRdrvKZ7og6OyW320mVmCIjf9qkktx/pW+GVVakFfb0thoxUmR0Ui6BeeizKAdoj2wtbfZWYQOGFTUGbbXoMwvylyGY3VQS4YKFhgWiG6LXGN/HjenrBcQoRmuGaXa+BQ0gxs82+1V5g1iWYyX+kKpBSHnYlAVEWSg+bTp1sV/dMeH4owTMKIg1pcpizZYYx+dwZYlpMACxSQvdBOpxY5Mvliohtaa5WsavhGtOretFGbFUQ0k67E5KgXlMRIuzcjtTo7P4IYmJjYI5AtNzGsHJWsIS+/Jvf7r70C/8C83PTQsc1vy+K7BHIydHCk12VgKEXk+QOVbUUwytd2FhqXvZE0/YnYgwqyH3QEfwhXIel2LcawEr4iU6h+Y5tRGJT2H5p2ai86v0uT1VaCaZeUNpJusqgK2wmHpUKWlWA3VAUWorn7gRE/Nw2xVL0/bQixXUB4UMZLonGIkDVWPHleIiwAXAppXjHiS+4+ruZckxD2VRZRYCWlZA/ANVGGU2brfWczALEKvO0t1Pu8PJb6p9ZkXa9Rrx1jD+OX5bq/crTkM0dTkyKO1mCqNuaO9I6ev2txQXE4gJzPBaUMYte7qUSmcSOOBiJZKxY67cf2t07Op3z6Utssi55l6lGLAra5Djowu1F4TbhFGsl6DVE+6gjdWYYnOHg9uqkq+cV1liE+raQKNhmmMuiIhmir2eS6qzSJiEezLrUteMQmEiB6WuoPO7gn9ALJ2fCc2kGDAkJEDNi9AyvfSTmresx4ZkDaZKNhToeK4bSeMecKpdeM++0ikq7tybOnWcKNzNGBKx403H8sR++gWVNbGramgCficKdE59HMRiMdB2gvJTJfL6xRPtC7FdFpXlUJh6ATHywUicjvaWCg5Mchhlrqqh77iQrX6f16DbWnISZBhRRxJmd8amxQaj1XrM1rHKBQurq4EY7kSBWA2eN4ID1yQ7kr1OjTHdjwTaCS1a8olOi9J/Vqb8KeXenMCdaICN4ETTJkfs22qOuEVxXy03cq4MqzQIRIBbmMbKSGJgFgO19eSMcSFh8j9OLqlfkDRysyM1XhTftRVmcE+/roFSBG6rdNZAwojjE/ilKC7uW5YbLjDH9HCRGpTiV5+hS7R87FMQV/QeRA9qUXKucd0TlUrSPSruDaqQwE5wceImCIJP/YMSXdNWVpq1FSIJN7+rc2xqQ2AVxZXHykeD5t6HB2kA2TTikViwx6t5BqzRHgcxrQ9AjDie87cAew3CQKdJCaq2ViNAU4UlwsVXUBsGIUSy8mnVtrogF8wZCXUXmm5IAkCPbDZXZBm5L0eSNAe/89lPdR/6xX8ZEJPGG3ZdgZjp8Tqrxpy+UGdkieFKpBgwcYp5JT0/pvYsdHmeluU/Oi7NdZNYRFyGSaKG2AEbUMqhiR0QOYiRCcjYF2YyhgSyJ/LGlnLBbt3eVxzsSFaYFI0BdRJVNot1Szd3aQDOb7R7iNXULIja9YxfszQcY06RX85htp6BpeIkZhtDUkp82LGN8mAMVaDhWuK+OJsJGW1vGtyGYJBO6iEXuEOGpzUzmvUFCQYLSpdiltEokAzP1X5r7/q7HAsF1qCIiwxBJgVBrMSBwOKIqhm4+bBM/AW+rYVGnIu5xWozsDfy0Yimd+zUqWCEd8hSwvsNCwz5A9mL/NrsExQDii9IndBr0zLJJvXzzsF2t7ejFi2DDV3irr4vT4q+Py9PzrysL+KrlJxaVsIzhYRhPs7J+jIdBZAygFG0QcxE9yDTe+VyTHNMYmLMXeRIU6SybyJHA2D9TvIdOp3HL8awiN9r6F4c3dttSJpF3G+1esOzajwqz4llAWsoXom3H6/Y8SAQG6qCD5j8qMPD0xkh6ZclbbDf7EjtgjMHjGM52T/qe0/rekCM2Fh0mSGIZU3CQBONXiVg5GjrVmTqX5DGeooEPujwaMESygSytwQku/Ljb0rbXFPzyw21PcDPj2vTLh0PegKuJ5Tv1QgPDDekEDQRV/mQe4/FepemcPod4Q777aQm9HGZ2XOaYIQlsQ7cNTflQryhcgebWpSHapkOPXlSPuuoUhTSZFGy1gGzEqGAjGc9bTJwlTD/S/NTci+tuBWDc7/QrGGmaUFR8YL2GVuqkL0nd9Ah2gL7jBge7gwzpgRidoNlQU3pNUUhXINtWvcyqy9MaxMAXlDted0gSEwJy8Pxs5TAArxw1WDZ9FT9Y/sSIsSs0DN9zlhlCOks4oHOsWUQI20iQBZTlIXZL91SLmJtZCf0/2tOUr/sVVOHuMcSY4J1OMljFxoGxHBhujlpCZswyZpLs9Yt8tEmvw6r+yf+cVY3dEEumRWBGIWmh2DbnJA5pO/Fmzvg7CQLranf+exvdR/75V8U7fmGtVoLNcdnyrLgu/oafZ/o93RODEWADO0Y6+yxxx53x2fcPSUrSvBnvPpagrgWG5A5HhO3GzlabnGvuNeeaycmTwx6/7bo9OubssJUvHh9W13GZTzt0/xST+eAun0KA1zzxZgdkzqMHEPGbbnFi6uExN1HDNcat0k8EX6J4cYdlNSSxMC+E7h4Zqy4Zj30a4Jv1BpLRRsCjjlPezSaiDV/K7BDRan/0Hf7hcN5z3PNiQe7kZBA7ECAAVMxcTjy5hCmyLzcS6xSPB6pqpJrjfB+4MOKAAURYBtHOEPqgBmJQuv6n/0So1ABiie3DNBrPunSTXV7VbmnzBzuRmJli4tqiLkwLa+OaiZSdkpyEncheahU87CrsHLESHieUrI478MHwPJKRfukQGQe23YsBQQZVmgzOrxNMbQVagU+6xXPgyHPUxUwbLEyf99jnDGykVHKP3+no0oBaNuyfMefu9O943jtxO9pkl/60Esj8NIIvDQCL43ASyPwl2gEemLHX6JreulSXhqBl0bgpRF4aQReGoHvaQT+H8Lx0ckkGcQs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2" name="AutoShape 28" descr="data:image/png;base64,iVBORw0KGgoAAAANSUhEUgAAANUAAAD0CAYAAAAMsGMQAAAgAElEQVR4Xuy9d5ilV3Xmu+rUCVWncuzqqs65W1JLLQnl0ApIQlkIAbYxvkSbsT1gGMYMd8YD18bYxjbXxhkJgW0wEgiEQEI5oCy1utU5p+qu0JVzPHXO/b1rf19VdRs889xn/uSIoiuc8H17r/Cud4VdVOBhv3z8cgV+uQL/x1ag6JdK9X9sLX/5Rr9cAV+BWaX6wU8fs5deetmOHTth6VTa1qxZbe+4+CJral5gxcVJSyWTVpwwKxRylp+ZttJEwhbV1VhJ0YzZ9ChvNcHXpFmiiH8zNmNZ23e4zXbuOWAVNZWW4vlXXH4J711syeIim5kctWI5yfirqMjyRUkrpFKWSKdtaHLMDh4+bHUN9TYxPWVH+X7RwiZbsXwlV52wvt4+y/NJlRWVNpPL2VD/oCUtYY01dZbi74niYm6OZ+j68jkrmp42GxmxzjdeseG9u616KmelMzNcQ97yxfyJ1xYtaLaGm2+zoqWrzVLlvDbJJ3DTPPJWsDzX2tfXZx2dHTY6Omb1Cxps0ZKlfj1jY6PW1dNrJZkSa2lotATrwCdzTWa8vU1MTdrhI0dsnGud0X98LkvCoxCu07/T/+nZRdbe1mGvvvaqHTp0wMq5xxUr19oFF1xsjY0LWD+zbCbh72v5vGX4kCT3W19dyb5M2/RYF7c9YkVsWKEoy6dVWCJTaVu27bTjJ9utOFXK+9TbRRdu4j2mLZ2YsvykrwDvV8yW8MW15bnAfIr3SKesq7/fWk+ctMbaRhvk+97uU7Z6zSpbsHAh+5Oz7p4eKy3JWLakhP2YsqGhYSstLbXqqmpL8b6JGfbA97hIK2kZ/dw3YCeeec4mjx626vyEpfhdsVaazx4rFFlyyQqrfRf7sWQV91HKOqUi+QraO8Xze3p7rLOzy8bHJ2zRosXW2CR5ZT+HR6y3r8fS6RJb0Mh+cGuIHdfA/XCng6MjdrztpE0iF0Uus9phyQr7oW3QRfCYYc+nub+jx47Zm2+8aa2tJ6yysto2bFhv52/aZI3IZzFvnEol7exlq/w1s0r1hT/9E3vxxZftzjvutJmZvP3w4R/a7XfcZpdceokVs4va93xhhovjkrT7XMzSlmZrYnMsN84fp7iCSS5mxqZyfCHDX/ijP7Wvf+NfbMPZa+2jH/mwvffOO210ZMhOHDtq5569zjJciIRCN6Q7mUF5C6mMFZIp275/rz393LO2dNkS23z5VZZF2fSV4Kkz0zMIDMvPBr2xfasdPn7Mrr1qszVW1aA8bAwLk/Q10Srmwvvrc1CiiWNH7PiLL1qqe9Aqcgg2izbBDY1lS23hZVdY+ZVXmpWWs8AZXp0Ju+fLjGJMjtvOXTvZrD5raGyw5StX8tRy6+rttSMHjyBII7Zs6QpbtXoFBqjIX6XLkPDnMUZtHe3W3tXFdedZ07BpQZXC+4dH0jfxmWeesReef97uuOMOm5qc5Ofn7ebb7rALL7gQQSniPWewFXwhWJKJBELY0txsC2qqrTA+ZoUZjFxxwXLc91SuyIbHJux3P/kZe+yJp9jTK+x3fue37fZbbrKjB/bYYF+bnXP2GktJGhHcfJ5rcylEqbjOAvv0wquv2muvv2EXnX+hXXYJMsFlZ2QcuYYc66rn9o0M2CtvvIqQFuzqSy63qpIy3itnaQTUDSj3qd2WUhUXEGZeO7R3r7W+9JJVDA9bzQz3heyN8H4jFWXWfM01VnrhpViQKmxNCa+TiZLQh//6B/ptz7691j84aE1NTbZ69VorYR8H+P1BjJEMXUtLiy1futwdQ7ErdHj9FOvSfqqLvez299TV6bq0E5hjlJjvuG4Z0u7uXnvkJ4/Ynr177P3ve7+dONFu27ZttXe/+247b+PZ7CXP5/0uPuu8IC0x/PvTv/4re+GFF/1FMzzhn//5W3bRJRfZDTfdYBUITh5BZd94sIDcvP5ZygU3NdTxwWiQFsly/uY5hH4CQXjl1dftySeftNbjR23z1VfbLTfdaJ//3O/b1MSY/dM//L3VVFdwAdo/3ts3sdhyKFSuOGVv7dxlTz77tLUsarbb33mTlfG77s52V4yWBQt9kabR9GdffdG27dphV1xymV149kY8J06GC9WahDuUv9CHICjafCxU/5691rdrnxXwbkUsXLK6xqo2bLCqCy+yovpaLHRStpT7Qcn5Th5Qiz45PWEnsW7TWIwGLGJlZZULSSce6sTRE1ZeVmFLli61TDZtk1MINRtShuXWJkmxxnh9a/tJGxzmc+frUaRW+owcAj02Nm6vvPIKXy/br73//TaMsv74kR/bFVdfZVdeeYWVlKS1cS4cLhC8UChi8aJFVl9Zi1fgb/lp9muKvZz22x4ZRzGffd6e5quzs8fuuvMO23jWOvv8Zz/NPtbZV77yh1ZWVsb7gjKkVMjvjJAJilOEMXvuJa4HxTrnnHPs+s3XWG5iwk6dPGlVvKahvsHvp3Ooxx557knrHxqw26+70c5atMxSyI2bD/71J0WeCvvPNXJhKFPn9u02tP+QpYYnEHz8WmWNleEJai+4wIpqG7g5FB1/hyq6WrpH5TEyOmpt7Z0Y8ClbtHiJVVVU8Ne8tbadsDa+5CUXsSYlpSg3yqqPl4PQQ1c1MTGOoTtpI2Mj/rMrrAyUbHzk0WSLh9ivp59+wl574w376Ec/xnu3289eeMGuYC+uuuJKPDKOgNt7x/qNpyvVA488Yjt37nB4Mzo2ZrW11XbppZcCbxZbEujnWhvUEPlMWmVZFXBsgZX4RcobTLvV9wtmAWW9MulSfkrZ2HCPPf7Yo/bM00/ZAw981774xf9hn/itj7tQTGP93fsKrvElbyWlOtU/YLv27LG66ipbvXw57zGEgj5uE+MjdvklF9va5St8g/YcOmQ7du+ys9evt7OxVGlWAX8WNtAfWiFZIv5FCX0j8QS5wWEbwcIBQqy8pt5KGlvMyqoRJnkngRAtMrDF5UGCO4OQatG1/PptQibEn6P3mMaQpLj2KWBl68nj1g/0qK3l2leswmuG98G/Wv/oADDquHujRHSNgkVaOq3iFP9OTU4D/9rtMPfW293tStbY1GjnA9dampvcoxS4RlcrbqckUWxVfNaChga8ByZA94lnxG3zvoiZ4Bz7l0pqPxJ27MQx34sfPfR9e3vLq/YXf/aHds97QCg8d2Za1pw7lFKhUHl9FtffduqUHTh4wBa55V9mx4FDL+JJhTauuuJSa25aaCMI6cvb3wQKdtt1F11mK+oxfsEFhH1wZQiwuJDQ3bJygnwTkzaBYZocHAVGlVppXZMVgQTyGKk8HkoypPvVKsamJIBI/RR2Q+8cmU+bJjyZAoImMQY5lOlkW5v1giaaFjTakpbFKK5kObyiu7fLOk91gh4kM7pMyYjeN8BweawpoPux1iO2F3nsIeyYAeHIM5533kY8YTPryvXxmnec6ale3/G2DSJkfX29lgULp8HH0nThcsUM7rqDMls5mr948VJXqLC1eCou0C0ImydCUUuo92sDg9ZUV9ujuM9/+/a/2gc/+Kv2K+9/n+1GEaqqiBWWLHGIIIVKCP4hIDN8PxW9hwSviIXpxEs98cRPbWCw3y65YBMwZJML4jR/m5ycstJM2kpZxCSLIpDgG4kwRKjDlaIIE+SCrC/tgBQMryYLWEiVWaIEz5mR4Pk7OHQawZJ2AdnKs1lb2NyI4MkLyyvj4Yg9p/BaA4MjliNWaiK+EATcvXs71zRGXLrKlhJzATz8cvSRg2PDdrxVSjUVsLyWjD8KcklIkqx7gfWe4p762cDBgQGrYv2SxDWCNsWsTTF74mvNGxZx/U21ddbQUEu8qt/KHOiOQoygvfBd4v27urrtOHFRVU2tPfCdf7Nnn3rSfve3P24333yd7dq+jfi52ZoXNDlSVmiXx4DkBGP5vKD4qJsMH+t2+PARexaIOoVRvOKKy9yosTjYK2I67q0Gg1qSIAZSHCWIyt7qRqclsH7fxObAYKlY0tG/ILoWgw9OEpelgHuCj8UycrwPcjWNoe5nPYZGh60WqF9fXev7IYOW8Dg66WvcNzCId85ZDY5heGTQ9iBreW5qzerVtrBxoT83wMiC9WD82lEqLl0Y2u+Ry3IbIMdQDkrTvQv6y+FI/irKqzx2Li8vjdCbkFGRXbzhDPj3xs63XZB0w9oa/ZfjwoI/DFs1I7PIh2cRvCWLllg50EZ/EVhSsO0uUxaXG5gGL//FX/ylfe2v/8bKyrO2dOlie/ftt9rHP/5Rewrl+PjHP26bN19l9339H6KwIlyYvKCwTE7Qw69Isp/HWo8Qz+ywTiy4YMvKZcvcCuuuikWi6NkK/rW4vGaamC8lL+obxvv6fUQwUIuqC+V9XYL0szwUSqUNNUu7CnR1dWKRj7tiibhpxku0tbdZB5tQV9+IkrXwcwfw9qRVQCZs2HCWX3MHkEIebfGiFkgEKWl0H1zHEARN64lWG58UsaOrlgHiGhCIDOuaShdDgowjFKiEiBQZG6CrNthtvYRc66Q15zmC23UoSTOWM61I3HdK0YfeGaXCG6QQyPHhSfvC//OH9o1v3c99LHLI9tEP/V/2/ve/1x5+6AH71Cf/M8buHvuff/AHDpHknf26+LxYkbUj08iErP8IaObNLW86lN206TxbjEImfaV1V3gVXprEQOo1ObyGvLwUQ/F60o1CEGrJj/7kFkIhBvup+MkyCHMJQotS5QtAfT73ZEenHT561JV6w/p1Vo8xOXGyjX3q4X4agYBL7WRntx1tbbVqSJv161YRakBY9HRZZXmF1dTU4OW1t0i4y0qRK6AgvUgPv0Y9ZIhY8wzynYY0mySU0ZdW1ONXZNRJFwxICInkeAq/QKmkUNpEOT++l2JIcKUkikmcseLFcp+NbMpCWK4kb66YQ8IpFziO5dbztVyPPvZTu//+bxIM9qJYpXb7rTfbhz7468RTf2ffuP9ee9e7brA/+eMv+Q3ofrQlxUUIGsJRQAEU20mwgrL7/tgULE8JXkkbprhCQuXWxW9WVrVgW7a+ZW++9jrWc4Odtf4shAIPxkLIwksop/EqeTZGnyfWTFZthg0v4nkJLKSslti6Y8ePO2yQtVqNldO1HDhwwDdVsLimrs527d5t3af6bOXK1bZyxUo2Ak+DgOSIZbSGKX0uSh/8B1CC9+ggQBZ76FsIEZBCmTJlsI38Xb+X53UqAissKRW7pJhW7yEFC1YWhdPvuJZkMo1QLbBsWQahkV3nzhyyggBAARm+z01M2/e+/5B95zvfxpsOWXVtjb3z2uvsLoiQP/2TP7Z//fZ37bP/5T/x9RkgGHAmgrwSPEcLjoNRM2RC6u0+hs/X90k8pHtPN1ZcOUrgai954XoexyM++eQTdtmll9mtN98MQ4iyAH+FFHSdscnRfUlyCgni2XQWxhKDhJGTr51gTfYBP08BE2vq62ztmjXW399r+4jFJJ5r167DM9XZc6+8BfzusrPPPsvOO3cV3lLsKkiKz0rLWzqsk4QHQDkyPm7t7e0QOWNO7JRkMoQtfJUiB+zVAJ5RBjp+SJmkaHpMTQW0Ibn/uUr12i48ldwxC6MFqUSQcty4gkGHfQ5TsIDOiswAt1LOqpRCWU6Pzdj4xBR08YxNRgpYXl4GHMvY6NAgH8pGoDV5LrK6psp6u07BOLE4UO0txGWSk2C1IiwUxRqylqI04/goicIVyZNJHKVsuhl973iFnyVRLODuXdtt29atHntUV1Q7rSpiQxBgGKpVVicOWpN8+PDIMF+jWFSuk7cRySKlmpA34YkphFYLKQHW39JSahZfC6z4M4WXqwGKlBMoK/VQWlbiHsepY15XV1tvWVH/ulYUVw7SDZWsnJSOOCLBZ0xNF5ypSyTYNIepIod0/xgXGXq9IFobNyAyJhJ+fp8Ciqbh1pM8PyXvotXkM+S8SllfGHhfp1GgUwFF041u37rNBfO7D3wHb1dlv//7n7VVK5fjmYfCfQiJCK650QprrUuWdXa0hBdJoIDyjjmtv/4AJe+KqNhYlpz1/e6D37VvfOM+e88999i777zLOvAuqzFAZVIuvU7iJdThOqk4hm+QnSRhBu7KFUHw+gQhwDDxZTWpHMlXN3Cspx8oiJdqgTbvwsPf+88/sqNHe4n9muzGGy639auarL/zpI0P9dtSSK+qqio+JjgOXxK+JlCOCYiXBIuVYV9lIHpIG7SDSmTYpBO6Ye2320H2qrKy3NnFSZTSH6z5xWdtiu4lqqh4dc/24Iq1aNyn4qna2lrr6u6yYRgz0el6Z22YtL4S1qemug6MO0RgOmilFTVORefZ3CTCXZktgVItsUp0QKhYYake+lfLpEcIXfWZkXL4b4PlCtsX/0W/C5BUj5j1kpv2zZaAQumPj48Se7WB9w94bDhNAJyQIrKIoxgHLYL0MMM16q3GWRDRr+NQ0FpUKVVg0lh0xYsIlpRCYqtNDfEChIzHFbEXDUogpU0jCNqUktK0lVdiVLIZPHS51eHRZEUFa4uAHwnioyJZEll3XltwJULZiCfyRWwq1tmNG5uoTZXAapVy8s66H3kON27RusS6JnSrTZdS8XqptQRcipUmnsywVgO9nfbI9x+w1sMHITWKoYePYjwn7Y+//CU7d+NZpPIG7ctf+jL7XGyf+fSniJ+zrpyiycPn+Qa4cheEKgSFdF0imtyLJq2PnJXImJaWRXjzWqejn3rqafv0Zz7t63j/fffZp373k7aQGHQa4+UKqi/3iHg4rn+SOCnHH9LIVCaTtTEQyjBe3MGtDLTiRozlBGt2tL3HRsnoDI3P2ONPv8U9cO/k65qbyuyqizdYcmrASon7zyHV0URuUWsTZCuwukGq5v6dhOg4xvX39feRqgzoQDLkz9V981MTpJCMdldHB0qJ8eWaLz33HeF9Ykr9tb3b+TEolSjzauhiBdljCJy4/DEEUIolSyjrXkAAO9tPWR9BegFL27R0pRWjWAXgUxJGqCydsCqEpxzBKVGcGV24bifwKnNf8V+lLCFjMP8W9X0gPubeI1iZ8Cwl5yasu6PNDh3cb8eOHkHRe3QTrjwpgmVBh3EsnN8aAiJlkoVRwlCKosRdQgKv/yKcKS/pUJh7nUbo5N2mUKg8QlGElEpZFffIOKcJysvLK4GS8qIhdlPeuAxyQ565GuO0kMR1WpYfZfWNgjESyZJMZfFq2eDBgE3FaZQRCy3cLnjl8SlWfAoJm5ZCOZMXVsRjHo8hY5pYH8+9hKyye3J966IOFEzlJm3nllfsy1/4vHW0klgnF1RVXUaOaoN94hO/SQ5skx0/ftTec9c9WL+CPfKj79nyxYsxsoAyj96jtEqkXEWsrZTKgZQIFO7JIBfefu0V+/SnPmV33n2n/edPf9Ief/wJTxG8l3RNZ2enQ6zly5ZbDyyhFKuysjIyIkFw5YFaiZ2VmlmxajVGqR6FGvV9LIjMUH6M541MFuyZV7bZll3EvTMlwMUqkBLpBsx4MfF/Ua7Xzl5Za+esbLQVjcRYS1rwjhg1ye+sUgVZipVL/06Ddk4RN3fAeDrQdYPBfbL+CL7v8cLGJrx7jU1yXf2ECKLlzzuT/Xtr33ZnV9wPICz1dVQLENB6gO8J3UlPYI6gvW1ocQ9M0vQkcEkMDwtZu5iEZznJVwREglNKQqwKiFhOorKEa3GkM+8rVqr4hiIdmbUa8c/xv6crlZwlngOWaRIatx3KdP/OnW51xdLIe6XTLAIKMz42GWCdQzvug40RZe2QFBik3ylGyokJVIwihkpZdl2rLKfsGQpXjPcNsaYQW6CotTElYkpRKnkQvY/rFEojxZOylsLYVVRWwJYuAh4SfGuD+Lu84CTXlMQrJVkzCaeo70xJOVUi1VYBTMkAj6QVuqYJhHySfck5gRECesW4U4oP+dsMwjbt5IKsPRrt+xZWV4Q0KmtJjM/0KMjiJHHIxLAtqFPwXsH6TMJY7nC4V19fbb/zW79jFdkK++53vkVOsCnEy5IMN/CK4wK5IK/r1D73rv3x+8ewDKIUjz72mC1duQzy5mxnLrNlWWcfv/jFL9qlJI8vJb765rf+2e64/U676qorXTIE+/pIpewlbhURUot3X7NmnVPjPXg/sW8JvGI13k8ExpGOYfv2D58lP4bhS5NfFAmheIx3S5FOSOaHbO2iUrv1qvNs3eJaqyslto5iRMlVQEPxd+F7ETt6TCE7/YMDwE3CBckRMuOkIPIir7W4ZYk1APkdQvI7Gd0KjKges57qWPsRL0XJ46VSXFgzzFY1lKQ+SnZQG9PZddIO7tlpg73dXJzgCayM/lpSadWLV1kRSlXA8kqoSgheK0uSlkWpMgqeeaO46MftaARVwn0FHzQH8KJ7nfePbig8T0JFGQw3PMAit4PPj1L+00Pp0ARJ5aQqAHjaJMo1RUw0RVyYn0b4nMGZckgoJVN8FPyfA15XxMA+htcLQiVRHn2lgXMqwVFGPgc0UF5CdLq8jSCfVkgeUOVU7uHkieTNeK+krDdWvoEcyQJKjFJSTrGSYvS0BghJMTFZEExIC1HRBOg1eLdKNi1LnJYRvSz4F62HC7h7K5XqIAbcn8NDvp+cUnzD7/1nNpwfpP7F3G8CmFIEE9dUk0UgMsA00hRP/tR27NhOrDlkJzGWK1csta1vvWWbSWp+7rOfBXEEIfU1Us5K+TrWQB/unkqaFq2ZCKA33txiP3nscbvltlvtciph/vL//SrEwUn77Of+K4xpPYav1cqAdLrHt9/eidKssWV4rTht00XZ0VEqZLLAZnmxLILaRa7uKFU4EySwayHI6llHKy6zAx0j9vAzW+14L/ubxDgIjoqFZjVShSnL5Efs3BW19pH3XGnN5ZTacRe+FrN+KZapSLqmxjztwqYJXMovO6k1jlLpGgZIEUk2UqRflixaDrVeFtEec07jNKUaHuuxbqzE8OC4VVY1UHNHvRQQLqBkI5l5yra99prlxoYsjZAkPUDGQhSlLUddWc3i1VZcWef5hSLFF3iqMgLnLCUO8lQKlNGv4AEiHOeGLzYW8cZFYu5xsXuKWJXE9EHncoO9vaeg1jugQlvtGAo1AtEgzyPqXUzMCHVno1gY4XexaVOuSMRDJGb1eWK3RHrozf16VDUgVKGAnvyD2CnFhTGrJbyc1mt4giCePJBe4IRD5DVkvYOnwtigVPIi+p3q36QBqlZoJJjO4L3lyd0DBd8XkoeeL5P1lxdLOUVfBgRvaGoGQta7oZuP/0MmLTz0uhgFOHzha0KKFV2fczpAqYLiQX4oKZ6ybHHOHvnxD+y/fe6/kfwcsCVLGm0Tycy1a1Z6Bczv/edP2jmwp0k3ftFCyUNH5VFCg2F3wt+8IoZ7P0T+6uv33W/rzz7H3vPe90GBH7EDJLGvufZ64qqn7PkXfma//9nPUWN63L7yZ39hd951p33sYx8PxoeH1nBSOTyxonieYfJ6Bw8dhDgQg1xh9Q0LQQcVNgRZ99Qb+2zLkV7rn4LkIVKH50HJQz1nipK5NPWPV25cah+66xKrwaoPw+Qp+d+ABwxi5/6VF5GyIX3S+vY2DM+ktZy1xrIouseMPFH7NIQ8iSWcAp2Vox+NXEeKeNvrCaP1D5zgPE/Vs3erVS5YYFPkCIqotSpGcIZxecdPnqAUJW2H9+y2MTxDFk1OQhcrYy9QkUtwM6kKq2pZYalqkqMElQU0Pc0iV6JNxOoeU2UiT6WLmO+p/kOlcr2K7CRKPDU1jsXotBOtx/hq9X9HyZOooFYPcSljYFwVc4qYUOwkBk9UrxgdUaUePymjjnC5SAuq4oVU5JthI6U8YtKkaL5BWGfBD1cmYIxeM44XFGMkHZJCSBE9VlLtnK5DoodCKQaLqWbR8lIswaAi1kcsl4Ntj4H4WR5O9pHrc49JjJUuyXrB7sLmxcRs1Si9gtPgUVWpoLV0AtQ3NuR8pHnyHgBcT8frz/Mhttg8Fc/OTI3YkSMH7HFqAQVdL77kHRAV57BGSXsK71WDQl9MmVCK6/MdUHDm7CrKqcJOrzqITV5k+HT/UbXCz15+DSr9Gbudes+LLroYRcnbSy+/Yvfe9037zO99xprxQt/73vfsrLPOshtuuCFU7USPgEfCYwzvcYrkez/7nCXtkEahqF2xF7fstZ+8vNtG0xjyogoUSmVMKlAASSCfGYirTH7c7rj2fLtj8xpqCgv26A8fImFcZe+kptAJHIdLIrmoYHnjdWulTC+Fga5Zs9RW3PwujFKxoyHF3lkS8KUghwnVMWYriX1VYzhMSZbqC5sohKAo4kyl2vPVP7PF1DJVnHueTUE86AIPUNH8/YcetJWLm60MJSmRBeBiVdnsOJsFl1LN4Horm1dQQxeUCjflVemVJQkrw0IQG/4CpQr5pfmPyPbN5i+cnOSXgm/t1M0dP3aYKvF2JySGgYBObchLAPNcoUjUjo2Q66GAVNsuKjxL8lmbJsiXwwoqKSzlSUtw+bdUyoL79AyGcnWCZIJvQFjFU56HiDyn4riEezEUQYKFQOr5LtzKWbii8H8q+PUcmnJ7KC4eS7WCymNJqWQjpyl3kYcSORKSvMFT6RqkCsVAy9KySkcNi1GuxgbKd6L/FOHNF0IvgvJkeFgvKW1IAwdF1yO2zgUKoAtYcuXREmJC/Tm6RyAyFnkQoufRHz9imy+7krQJlde6OV0T+6qEp6qlHcO4TgUVkEUPjCbShZF4e/ce+/4PH7Errrqa0p5+e/zJZ+1TKJNirPvuvc8h5gc/+AG7ZvNmT2wrXxgrk8ijMWLlaQyX4N8k/+rncdZ+dBKvQuz5vcdesL2dYzadXcDlYcjzgqK6jkmMPrlM4N94T5udt5ra0esvsWpikD//8h/aBqpcPvbhDznZlmUf00kMJ9Udx6mz7H/lDasUtV4DvNt8NRXpHdZ36AQFytNW3rDAVt6I8lN2Ri+Gf23bfcie+9mrtuGsc1iCafRRTtkAACAASURBVHvv1Wewf/s/93vWuPlaq7nmSpsgm/3mjr22dQe1gAPdthzYUilLH3wT8A0vJbfA4uUE/4rLraZlpSWBf7mMyn1g3RDcCuBfGWtMfIgAe7HJLEyJw8QzdGp28z0pqEViQ0V3HwNTHztyCFamg4LGVoLWHn8vvV5/HyIzPkxSUwk5bXSGXEIZwXaGa5FgK5Mv+F8C/JJnckul9gIUIuPtKCF+CnS1BIzXIJaCkCG5F7ymZ4WiKoP435BW5/0ECxVf+PPC812x+JuEUHChhKRiYAFRZD5T8ZBYLV2z4q1iBNcVVpUF8ovQ7Rk8XD21cMuWr6TmrIW1FMM1F4HG8Waxcipcc/zZIYKIVykoVmBXgcFiMR0z6v/kfWB3FRNK2dirLaqW6OmjePadEfNF4hqvr+Sv9ka0tFes8HJBay+xwkAVse6hto94W8YCdPDGlq227e1dVMdf7a0rz1HU+zZV3u9733upeL/IX6u7UTw6pNiOCgeVI2Wh81euWokBANKTLjlJ3Nw/QlxYUWUvv73fth7uosOgklcTx5OSkEzmZoirqdAf6my1w7u22qZ1y2x5U629+7Yb7W+/+he26dxz7D997CPOhpYp9gcGp8qKbBDZOvnTp6y0f8RSGMAyqmE62zqtdIjWGBK143jIlltvstILzrchbvo19GM7bU3t3aRkxngOe/vX/+XDQX5jSv3oV79gzTfdbEk0eZyE29bte20/PUwCKdUkO9N4gqQsCpAoEbVTyApKqWbwVjVNgn8NNkM8kiqD8SK7X04gpapxQrPTSIoI0EWWc9aQnmZRQ6YdOhkIdezoMTsIXX6SmrmTFIMOAwXyuGwvXyJmGqQ4VhsuIVbuoJwcWSmQTB5Egq9EpgRWX/IiIZ8acjjyVhm1lLheBDhT4L1ViR56nsSmxaofmC9ndfFkSV7r8A7r7N9LGWT9PUkdWDtdfw6PJAZQRbQDg0P++xSKXSo4o6oBIMUEbJeYS9XDlREAC+ooySg0oCrxJPdTUwc1vHoNNYYoFuSGPkeXFsdagdCP0iL+bxxpRUvLE2NqxuNaT9iiSNMEKCiU7rtINXns+QBG6oWnn7F33XQrDCblW9zPOLBabTceR+geFGN5Tgm7ze/EhCoZXJB3Vw0ncFWFqinFqIkK+8GPf2R/9Idftv/+3/8HJWu3zF5LSPKHGPTQ4UPQ+sed5BHtvmzpEqfWDx8/4m0zCd6rijizZ2TSnnpxq7V2DWBIta/Adtaoob4CpzFqrzzzlJ2zZpldeN56620/Ye+541Z7nphuSfNCu/qyizEqeDP668ZPtnJPtAGVsFfQ+D0Hj4aUBR68MInicWsFyLv08lXWCCRMgBiGkObnt7xt23cfBJZOeAJaHQJf+uidpyvV5M4nLUOpxxR5kpmCko8pG4C4eA0cLCuW4oOSCHFCSuUVxtpM1QPiqVDC6qblliagnhHcItvcUItgRMoUs34xtItt5i/0UrHlwpoq+75v/x47SeV3q+egqGZWTAPOFdYdpxJCFLMaKzPAOFV6ZAnk5HkEURUHqaxJ5VWBjJDQQzhgSb02LYYvcbmT35gID6y3FCryUCoT0vdeRuNSTGzJxjtsU6+OF7piqb0UKjBiEhJVpYwBXfUoI5elROkosd4wG6rYRyVKWfJSNVDokxiGfjL/igVLiKcyCGlJlqoCxVm8dyWVGY0I1CKa92r4HgkmxoCSlxBzUaKLY7DnCFSOyPcpXvFwu1IoV0Ddp1IlxFgFWEHvNMBy695UGb9j+047/7wLge9AelV8oPhTGDH1brkfjZxgThUafKBKe+RppVBqcET9vMpdSdokIcX+Q0fsoYcetuuvv8negcVXDk5IQGuki5LxO06srBSJ6vRWrVzlhcyTkAc7KQcbJmdaS/K2FBJHyeGTHT0UKFMNASJVR0QVjGl9PUUIal4kb7loQZ0Qq7WCcgTx1b/VwGtVzJubGrXksTYr7N5vpWP93qiZrkzbGMp2klrBMZ67oKreysgdNixebuVU3Se4ngIeaxLSSDu6mybch3/8hC1sAZo31tmvXX1GQW1uz1OWXLWGfiaVhkAVYiEPH9hrO7dtc9JBGxFvVFQB6aKfZwGnyRlUL1xhmSqCRtx9mRrM6sqtXLR0pH4/T4HizXaXGW18KHRkt9j9ThRpJxBUvTFtbWS4SRaOQ5sL7o0OUyICq6dawRLVavFVwsKlEUCRDmoc06aH6oLA7ImUSCmOAnrJMhbwICGe0efFZiK+lnB1oWBSlyMhis1CgKYOYeOg0CGhKiWUSA6eSq9R/eQ416nkubpMy4mrKunfknVWlQDozz2Y8lkqDVPeTAW8KoeShxSUEoQSzVsK+7Vw4WK6bVusYeEiS2ahpqnWLkXxlKAW5Z8lDtNl6nP1c1o5scibRUsclEoQDs+UmKZ4l6JTr48DFuaLMZpoo+KcGSy1CoKLQSKmXBoKMClaWUogP+P37tmb4PUxXkXAEhkL91SCv15twbpgPIogwTzOU90b1yBmVvcZylhCPCuYLkWTt1Yfn+pKVUPYSWnbCCVWwYiEFEZeyq0qFuBxNYZJdzCKksmYat9nMBgTVNG00qbSByUuI7gMWPfYU49TjV9t59Ddndx1wOpZg+LCOGHMtI2gcH159osrrcpUWC0pooUr1lopTZf03Ti7nU9k/T66hsfJqR3Bmy632rqs1UeyMgv/jvzTF23JDTdbMbFRIckCYv230sXZQc5A5SyzGzIPtPnisXDTWLEa2L90BZ6Km5RSLawptypIirlXxtYyDkdD3HHmI44CBnug8Le+STv5Ya/BEikxRi+VatdUVqQgVoqv7LxqyLx6QlbRhVuKotg6rigIkYWETZBQihX3MIWErkqZpNnBAuv7UEjKhnqTY6xUoXQo/ELxeyjdcu/lsZiSvvJaYvCCGRcDOEZd5IQUC4MgcUxzzWrnELsn4VOz3DhxlRjGCpRL7KMCc8WH44oReY5acaRwZbCAi5etsAVqvcGIyZBlUDYJma5XCUh5YLWkSFZLYWBTUZexLj1UsOcJ5Lk/dWxPDqOB6mkL8Zg6EfIwYqEOk/WckQcGoiJcWp8cEHAaMsO9nK+ZEsGKTVFUxZTqgtVL9RV5bN2jlNILA6SgSMWY4mDiJ0+mehyqNQ6NhLpf/U4tSNpfGc5pFGSQmDkn5jFCD0IFqg0dRR6qYOZSJNJ7KKvbjVdTaFBDjm8ZrUV7IU0e/uEPYCEvAlIuta/85Z9R3H2jve/SK22EXJn1d1mFoBgJ8TE+o5/1GMTINNBfV5kD4vK+2XM2WcMNm22a9ywqEs/ndJ2blPiBO/LHrFLt/cpnbPkNt1rJuk3U75Wi4eP2+ksv2OhAH/mlOaZpVqi07E6fYtVQpKpm4B/uMs8FlGE5F9aVWSWJqfiVWqu5EqSA7Ocy2nMXJs82Rv3ZLtrkD9AqfZJkobLposjVG6MEr14pqKB8UqkKSRUTaaV5WzmdVFQ17dUP2gD/pChkF/Rz5QusnddJuEIEZQnFo+FnWTaXrUj9/TmueOF3gd3TvImQRg5YMZQ2eUTI/4nhm8KLTAFXVP2gKnW11Cj+SgKLUnghlTFJGWUoVAYl2j/FmirxqBhsgtcrfhEETQC3qykgXbn+bBipZish55JAkQrAdeW3JFjK+Xhym+vTTJAMOY0ihF/lRsVw8SmgXi1ePQXUsalhclcwmiKgomqJnJJQund1RQN/Empf8dkVeF68ax74LUo/gWdyRaN3TPkFdRv4eglqo1y6Hk8Yy/giU0UQDwUUVPhlEG8sAxmvtRQwxKBTXtysOr965j/UUualtMUIwq45GCJKqqHFtW5aF/W6jQFLW4hpyjEu4xTVfuc737G/+drXfFbJBedt8kr8NM/3uBZS5flnn6Ep8y67YB35KFXyy0vDLHcwE2SmvQtkAKVWX2n93X1WTg+SusDRTlv+7lutQBI/QSUhwN33WF8yrUq/gxFOV6q+Jx+wmnNpX65Z6FZlkHqmN17+GcneYRmfWa/yv6NU5bjjZpRKdHrMPZ2uVBG0mu/1BK/YoBmy/vv27LIdsENdUOcdBJmDff1eDKtqBsmtIJ4smJi8jLyObk7sHrIg4ZMQiUjwHi+/Ze11FLY73ENoY48iTyVFUfwUqbm3osQeKTYozkbGjFu4foX0WlKHSq5YUqbY/2JFI4bbC3FVVoX3l1KpK9XtvKAzSidWUI2DFdDnGWhSr8SQt+PvqnkbIv4S4SHvkwOSqch0IXHVIkp4spQRZWg/156ZqsblCWTBWSsx7Iq30rynKxWxj2ZbJNjTpXUklxVDkQdKQla4GYgtgayRoJvWz3NjeFOENc+1ylJo3oRXnLDPuuuJUXUiyGOFuFMwrliGTS0S7oU0QAZBxDODWd28qftBSfuwMzx4jXJ/UhyRJIpnFy5UVXk58fO4ddJLJeWpkMGmjlJmsg350PvUAKcXkGOVp9R4BJFX37j3XnvtlVc933YLszjEJHao7hD4WI8Ru/GGdxKvIisEXao2aX3+Zzb42ptWSVlbkmLolpuusi6Ii/5jna5AjedutMrzN1qe9AzZV13wrCfwZeO/OM0xN6JsvE+mxwoTYFrksBPa+iAx1Qyu0JFzhHpCOYQENlhz/T4HxVuxcJmV1DS6p1Lg3VQPJsZTxSk9D0GCK4jtfhyazV6c4MdeFOotEnFSqL7uDv7thLIcUb1NSNJiReRBxORlVEkuyMV7S0mSwEEnIvhyaObsXZha5P1UDvWkVKG/SpXX+jnUN0aORkLhShYplmTNA6tw3+GJwVN5pbrUw/F91POoZyBcQT6DN1PhrBRP/7piyWMp3yOIiZdVHKHsvTxuCYIo5rIE2l3UbhpvrLpEwcdRLHgXTXiKUZLUW67euNEWrV5vmdoFBNDMyyAeTuEJfArSbBmWmgID4aJUSJI8YwmU88raSitHmZIE7ASnNgGDOk4iU3m8EmKZctorlNEs4lp0fWP8TVYiqX4peSKJtYygVsDLK4SHo347VZ7IS6kthL3wZ8tTqUYSIkys8ShG0smaiCjSEB/lGdvZb0FflWk1khvSHqnOVGhFtHUTqQXFWoKPahDVmtVTMV6OsrmcupPFO3Kt6loQefPGm2/YN7/5Tbvk8kvt7nvutlOdp8gtbeD9GzxmU0y54/HHbfCNt60GeWrZuBaoRz0iKaGZCeQIb1XM+Aiy/F7vWhjnQ9SLIwMtGawQPJ6H5mJKfaKPpB+lI5NdvY7lh7Fgw2DuKU1J4vm/WKmIqdhkKVWplIpgVFXWtSTQqkuhsyWK2tCgT9H/SfKClvqaapl5Uhv5iSce/wnl9MRQwM4eclJjWDPFR2UM15CHcl+hSnl+6aSElITXKi8litlpYv9MbSa5dz4mPFdVEaHXR/8J/gV4GCBLSJoGhx68VBDECM9E1xoKboOChVgqzgtLOLyROHorwcKgaEH5JimRCsoFHMSLOPPlVJwUwDNF/rayWcXeUInRQFAqlcn3UidVxeetiwbHkZFxD84rqINbt+lCyzZSSV5KvibNKDhiH0WyOUE5uSreVN5Kt5LgmtJAnVocyMpKquOB0+O9HTZC5+x4L4l0vKDWYQZFyDDzonEtkJ5BOCIORmjxkbVNqVAYQZKhmiYOVJF1gHqh1lFrqP3wdfWfo1oPER4qENboN8UjGBXFVErsKq6SZ1LMKEXLcd2VsKGKLZUD0yyRPupSK4hnGmij0TWGJkkZThlGcowRslAVuz5aEDpWNHUoj/C+FzMirxpip4/4XAtSzagxxfyqJe2mFKp/5348G2TQWast0dSAg1ZiXDJXbON9Qzbc0WsD7d1W0IAaGWyhH1BAKaMMKhcvtNIWGFkX8aifavfTWyxFSUa5rCb/DRagd7FoE1CsPgPOBUxmIBK4aGKRfi/2L/ZUMyhVCRhf1HY1MIx+vUh4ufEgmsHdR0oVmibzXg7ysxeeI6jcDi5mwg6wb4I+rnLocbnokCoKwuxKElVFSKmkKOqwDTqhuEHwKRS1qv9LUCp+nkM4bUREavjduKKFbtAoOoosaPjbnAEIiuT/48ME+dwK6ylRhbs2IHjJUGUgRdMwGBX25nhOiKvUXo4xksKp2pwnheEyXIfa5mX0dUXq5wKuZIAupXgmlTnJA5yk0qUTRUhgOddvusDWnH8pHqUSokgFzSHvFccooeRJ9lgeHeiIkWxiPWupWB84ftDyg71WTKFqBkZOsbrWgdkvNpqAfl670qrWQVxpDoRaf1RNImjq5Uo5m2Aeh1IPRVgu9ZEFil2YNwrfPYkWakSLgH1F3IOPK4jmKaoPaZiRdarw9ihbCigIqRSBGFStrQgRKZ3vmYbaaJ1I7uPJhVrUCZ5T8pyPUuW/8oUyoD4CTgZKsoEs6jECoSHkoL2XQGlN3NCqPE1PEBWrz2Roxozq/iSxvMfAyW7r3dfKnMIRy1KgrIDDwT6fKQ87wVrlKLpeffvm05Vq64NPWFMe7aYqMQdk6imMGgS2jXneQoITLZQLYGTUBbMwCzkUqbx5iaVrGRqCpUwiCCkWphzmqQII4daN1802M8dOQdaTr1GC1re2vGZvvfk6AekgVRPtWOQ2H+9VDaaWYuQRREFOwTttqhK2XgUReSqVRfkICn0OVsqTsnouPzvEizbYhUxuO4KJDsEiCOkr4oo79xDAix8OL4Jr9cV3z6RN9z/Ev9YdOWYMEZeGoYikIB5Sa80ksZWUSlybEIRzbvJUaukQnCRuUZwVhk7KA4SaQwmCIGEVzaOqsj9ytBXWa8LqmRVy6XU3WxkooZIenyR1aTkvfw/Eglhcb2zUrkmgZsatXIlyeoWKu3usimtK+7q5hfXXaDTZBExE1fIlVr1xTSiFCcAiUhiuU3CUqocZYj0JcVY9UbwmD0unNv75a6n6xiJ5UCp1vIxJNHn0lhovpp49pRxCQbKMQJRhc4MW4LW+jeenyJOr3Et7LOLClRJLpFI0yYT2SN7Vc4tunsJ9Ka711hvJMO+XdsNKXE6s595Xn6E90/55zSMGhsrdo1t3W6Jr2KphQktYW78s3YEbV57Peo3Bmi76lXcGyYg91cEHnrSGaQphWY8pNBWQYaeKaAwrjoQmkhq/ILdo2gnJEmO58FSlTUvCmC+skbLRIgqCUpGUVZW6YJgvZwRxBMMlTLj/fft22uuv/cxhnyjRTmCfFFEt3sLvPmFWsxiiAF44VkqlhZAN9jyUlEfMnueipEShmiKu55O31WI4hS4lklLF//pSzinLL1Iq/T5AqnnydZoSBksbdCrqzZI30sBJJTkRYE1zdfinjcfNK/b3red9VRc8hbVU8ak7XV/oUN4kQyKIpXxcGYSGqjQ0MXaMTT7/ss18XWmLSE5my0v8fYLSS6HD50uxtYVF+mzilvzJDmugU7ZiSpS2a0uwlFE8OMHmlC5fZNUXMCUpzEqJoJzKlECC1FZqJEIOpRILW+4MphzYpE+odQ+jsqkohnUG0Wn5uMZPIhuQgbyHSAopmJjRPOviy6jiXX35kofnil4XLJSx8XCArZsk+6sEsV6kGEyvlaEKCCR8jl4fK234vWCq3lflaaAhqnDElIYuX91sSAYNnei2Y1t3WhVEaZkqKzBSYj49anaR4aqkWHzV/Pr1pyvV0X97yurh5KkvtEmUilSbK9XkGUoV+mNdHcOFzlMqYfucF9QGKFBCIrCawZJZhIHaWr9MlxO5cjkATH0ncZQU6uC+HdZN+b0mGJWBGUWlao7CpCh0FKqUBUzLEkmxtKDyUiIt5HWiJVDxq3I07tIjNk8uXjAwuNeIhNDzpXRSKg+6f/EjysbMPmG+H/NpTvMeEZJ2C+lFvv4ltjlYShEOotbV9Ca6POeNhlKsIDiS+0nNqeAbCYBa6fX5CaypYoQ0ZV9JlYwhnCpvGsbDt5/qsbqFS+1dd73bLrz8MmLLALKjEtlZB+qxn74YLDh44JiN8VXD96XqD5Fa+xLFT2LUgHJVVCQ0XEyxaKUwvO489sLcF0I8ytBMec0subUSDa7RpmMAC3hisWFhpJkMnFplxARKO89cbb1vMGo+NiC6BC8H85pNlaNJ0dQTp1IqrtlzeQHS6boFr+WtFJOFWRrBqMWfFQa6BXmd28i5Ym59ZlrNpDSRKi4PWcvAW493DtjxLTusZJTEvSuVnMHcvrsdipSq+oNnKNWh7z5tNShVCS+aAvKdMpimn6NUMak8p1QkGt1TLbWyBUtI/oKbNRTFO1+LrKYUSAkLqF4qF34nitgwLK1IiG1b3rCtW163U+3HiKvIevM6DaGcwWpNwN5IoUoQFLFiGtzoQaloYsEieSopmRTIFSawgV46FK1eqDoPP3hC1p+n/Z+jzWeZyZ+jW7JI8xXp9KfMbVzYyCBIrlSCUYqV5Im08FHMpThMcZUUSzGWPIhgoRgxMYOTeI5JKZw6lWXBWQfdnJSqJAsMVA8PpEwGCl11eN3MI59GWDcx+PTO976HITMwgVxL3NvjVyj45EaG/7ie/t1HGbd81KohINMoVfCIfgezsaTiqinqNyvXLLXyFRo0Gmb4hYduSDP1Q7Gxxyjen6a/O+id99x4xZTk1vy/QBrNk27/VgZEiXJfM6mAQ9HQrZ1DSWV1PC/I20uhSvAsQho52pP0Ol2SlDDEs/JU0a7Je0UQP1aqsGv6ffCVWueUEvKQI56/dF8VPFV+ZNratu2xibZTVkl4VCJaQZYyerhS6XmIVtWZStXGwIwCFbelmhyF5HfnmU1RNOLYOnAK4Y3m8lRzGpqDipdClTUuJRGMp5JSEQyrRKa6FFZf/VS8VoyJKsMV+2hssNryX4ac2Ld7JwwPVDFlM2XEY8LkMwTSGq8l5VHtniCf3H1K7l+9Txow45R6UBBnnBzaqQIgIvJVUSFLLxpf1G4UD+r58+OouGly3k6HBT3DqMae6MznzRcQFwa3smG+hBbP4ci8WEy5KnUhu3JhZT39w7VLyQQP9RWG0EAzq7wJBZSRympKk/d+wYR6Ux8Tb8H8Y7xBC9Xc7/nAr9nK1eswYHjw2Yvi/qOYxO+Zm+rbRdvMnqNWiVdMoch+n5HCzMJX1muSN5mqyFgthanlS2irF46PoWLkcebMyjyFO22BQg26SopOnDjh69BEbk1owqvcFetoehWJXEFAHx/n1l/yplgqvG+89g7N+J162GQwpVSyXD4jw6n8MHlJ6yuFdypJXtj3f1YV9I6+fhGQw/OXOFWvqhxF/0G1eKCjE+191klVemGQPBm/Tyuumu/0Iln5d55q6li39VF1awN4B26mpyClAv7R+hle//OVSpNvqAEgCSlPBfwjD0FyxTs3Sx3+UeSq6hVZNGFiGUU2chiKdPvWLfby88+Rh2hnsydpZuTGsUoavqjnyjspwSsmR4ulRK82I4NSaMqR4jYnHMTiRO7Iy4u0IPECxgSL07thUX3gpjwV1xIIq5/vi1zY5tZ+dmN/sVJplSImT0nhgKyCUEQa6qyfx1iysBp5phSyguiQw5rgRRNK8jo8VGMmlLI3W7I+GJxyVRMQA2jzBYNHxqdsEPauBOr91nveYxdddjlorXLOU/PZGs0SoV8QAm0Oe0EFuw5bGcKhGEF/nG1XiWJCuXNR65Pobg4vVb6o0WpWLaUsVD4wyILeNSypS20QUH87/Tynbhq4OUYM1s/sejWNCi4q57SQNpA8XkYF0hrVnIPud2nzuEvvrBYjktNA0QLwsVAIMzH8E2Qg9Cx3E/o8fSnyQBZhS4NiicBgPzw572NywoZEzLXrp2QHY63m0bSKbsNvoq/oNtDboYPHrWvvQcsybCargxTmiYwP1uWd/51S2RDV1HsP29CREzxjxnrlqRI0+ymm+g+USgEa/I+V1LdAqzPCWZNFleSTUhH41ZXjqhVPKY6iWNFP7cAiHd6/355hwOJhSpEKKFSGv2lorzC0Nq0ET1fqLKIIhdC+kVEZjia5ioxw6Ke/haN5nJFxJQnPDxsdu+mQQ4ktlayfV1HwLFfyOGd2BtCLnx/i5CAw/ytvFaYchf8XrAgvjVbdtzSU48ibqTVbNX8+NYnni6QISoXFVk5LSV/+PobSiCFTnFVKL5Gq3eXBVXojqNhPtcMUsOWKd15v19G+U0m5WBbL60NO+ExB7xgOUzNqg/uOcpwQldtAP3kqtx0819UgUipZdgmLjhmi1NQm6OFZsH6VVSyj4kbcu8MxxUB6c+WGVEwc4lR9mt4vTlKoc7eHIZiavKvhpAuYC1/P8JYq7kMtO6oqnykWra5CA9VAYpQLOlSA7u2J/RhORuBlCS1soY9wU/igYlmn9xOlyEyYPOUPBEzrUqa2GtUisgUiQJRsD6mLEOc6xaY41UfqaeBpirWcsO0UcFdwXWvXbMBVRPGp3rp/zPp2HsBr9UCry0mEj/N3+o+UanwvsOBwq2NZ91TEVZOpkLeadZSzi6WNAI/yh0ngRklNk1USMBuVvZosWkKythw6vYLgOsRT8lKhymGE5NtLzz9rLz3zjB88oEx/MYqlZgH5W8UPmisYqsdD8rJErR3+pSrzqHA2YvCciIgUYpZImbvniEKNrKq/RoYtUPAxceJqOOvegvJoLUOhZxTmzkK4aDHPICpiKBF4qjhR7PsX3kuyGMMmbTZeSFBPMyRkSScd+qFoDoOItRRTIXSaCDUFFNaoaB2/UEHxqCCxCk41WXeAspwx3mTl2WfbLXe/l6lNtV54q3nfKqZV+4OWUiKSRCCG8VQTKFUZSpVwiDT38HWInEwc3E9jnEZgltILqqxp42rGLaiKAu/icwrVJoT3cnIoTIlKaIyae5LgcUQwtHdwbA1dBvLQWfrtNELbvYj6s9w7cW/5DniOE95qkkksIwc1RJXFk8hNm2WqL7SiqmthGyFExruZO7Kb+6fusXQ1HcEwnkr6+qeFKhYVLavWL0MNZfiLDNkshtZaVgAAIABJREFUcMArhgMiZDwE00chxAZIhv+UygqNmzubE2SyUO2LGYBUrjmMQ5M2tOuQjbTSuIhhEqGnh++rs+Cwfx+8zn83S6lPn2AY/s6DVkyCS7kZBhNbT5E8lYLoIApevawLcUlTWb+UCoiivAFKVQEELEpXkN9jGhBV6rVleBReF7IOAf6JHTrCIMdHvv+gz71wRYvOttJzRGtWUBgZb6g2KavDxNTaoZjKmT+dNRSUwMuJYiIiFoh5QuIMlCtMlIuRUYhICt1TgH/hBfN0yhVAD+WLvIbPlWK++MWphmhxnaAQUREA0eyCn+H9RBf7+8o7CQaKGNJ8cqy+4okJp9QZieUUc5iIK+gkpVJArt6hNC0fOpBB1riYjR/l7yM8L0u1wa13v89aOHysGMRQwrgzxZcZYiGRRgph1L09tu8IzUDHrRL2z/9TMO87HEEqv1cUzrEc+0sOhtp0K67NWsu5a4CAQPQUA3ioo91zGAGnjGf5skUMmGRwv/bIZ42H5KkUSx5bB7Mpp1WJoOtoGk149WoKIKj2Ms2xP9NjO0kyv4IiTBOLn8dsRhi9qecgBuh7yp5vqfp7KAhgtvroHpTxdZRmhSVqr7P+iSqboJ3eZcw9VnAEymUpYV5Cu0bA/rG/9h2Inge0owzuJWYVdlPFMwh5puJmMYqqYb3jplusiSlhI4eoA9xHxwZdvlkgtCxhQJ5BUkVU1H3gDKVqe2mHzaCF1dPKqM9Ap4+gVMCKSKlcVqKmqkQ08y54KuIBFagyn6K8IXgqtYs3UeVbRzAVEHAgDITtx2nfeJZ+lifoAp3ikLCU3lOnQigoZSN1QojIhnHKpHx+hHIgYPCsF88qkSxyIngbT+hGmhAgdehhciGJNURKpdIZ91CCiUGpwrPDUntkrO/na1WkRM5l+c1H8G+eksyn2wPbFybcBggUKZauZ07P3KzFpIUUyysuvNhWY9Ng/9AyeSvFA4KGE2yuRksrkBfBMUYtmmy7pjJVAAWzFNNq+tDwKDCK3135zlvs7AsvQUqZ7Eq5mGCZRlAXo1TaB7WR54+fsLJ9J61aATf/+czzKJoItyerHqoYVAhA1xdz9cxqgX5Vi+nuzqDoeMBnthy1R5/ficInbeO6FXbL5gutpY6KGj7PC4LxYsGkhbnjSsKHWSFqSynQcDroHda6rjTzMWZG37TC2OMY4ja87HJaU3h9fj/P7aHKYRnGZDPyo1rJPRjjw9D4ay3ZfA/K3WijedI4ToLxiY4yovEJIKZK8nrFTufPf7iZdAkYp/P5Tboi3uKcrC7mWkp+tXbnnnMuU2fPR5FwMtv2m3UNOQOYEWR2cgnZV17M3TtK9WtnUOq7f/Cs1YxRcwWem2QQ4SkqKnoTBMgolY5UceisyasuX1IRSXGAf9Nkn1Pg+PLGJZSiwKBwUQuogm6Akg1BcvyV8wTvP99/rx1g3nlGm6nErvAtb1ym/AOLrjYPlY5U0Jel+q0ySkBEq6v1Xc/zM6JcOeZLq6tFLMqz34cDFeYUKlDLgU6PGy8D4xUp4nwIKM8jo+QMXlC8+d7KsXS0N65ULohzyjn7mnmXWeSD6QMbqOdqbRUPTDn9Hk6hnPAqAQaFInCi2DVYUgWkE3iyYYaQ6Cgf5X80Srqcfirdt/6eQ2jPvexqu+DSzRxDU4G3olJA7frqxnWooVQGrCqdtbVHOylVEiSPb2BO4Hzuvf7T/SkdQsFoWWM1ZBTnd1F+MQP2OcUAlnsfJh1ymNKfJL1z1Hn+yo0X2jvW1QP5gYoQEQmOFA0lSZGBif4Nw9iIoOgzU6OpqudTDGspjL5uM4MPUzLFGAcpiVosiui5AjEVaRZFASJMAldMWz1GP5GG6Vz6qzY4vcIGJkU8YTykWG4A+QwkX6GB+u1KWQvly0K1xvyHL4x1DnTZY7Tgd0OgiV5XgfPtt9xuzRyi1wNUHj1wkvUi5RRBP5+CLaXS/ilKQW7qz/RUOx98kuQvUEvjhbFOp2aGIqXSOUJBoJxAc5InVqqQSWYWqCXB8YJ/SaxCkiqKOiafNpLdl1Lp4/UytR1seeNl+9f776ODFIugvI7nGHJAPKqziRHCTPMcCpXlZLxyZ2VKNZ1JbJfnoaQgQalO9yyBrBAEk5Dpe8EKrwGMhHq2ZypmCh3dBO/2/0+pULYIOob8VIAdAU6F2CQGI3OeMyhVrHABRKhWNcxmD0qlKnZN4A1DYUYoRxLEG2OthsF/oyoRIuivZ8pSDUW1OoJnnMruUWKy9edfYpdfcyMQje5ilYzxtxkM0ozHOFwT9ZxZYpvFvSOcewxJMqGDGZRgDWd5OOkAXCym4DZDiViS+KekWuSTAgfgGtOKSGda+1jB/vEHW+ztE7CWDLYspf7tzivW2Q0XtzDum5HbfO4UTxxD+TTwM6MZkD4hNrCR4SSpUEwsoU4wJ2Kq/1UbO/V9epyOUBygOfi6YNXhKewIY4eUZhGZkWOD8yXrrKTlfXjNjdY9qjBCTRpSrrDqvqeEF17a5l0ASlLTuuGndkRG0gerQvbQDrPzwD6rooBYE6w0TXfNitVWC4xu277PJo9ghLifDBqkeEoEl3Ji4ivzmspEp3L5nSAE3/dod/f96AUrHeHwNMzTFNRmNyNzB5Pgeq+oiOGRykDOVCoCPQk7uLOKORUJuVqUoIHWggaUKi5KkX2YYBDng9/+pr1Cbiqto2ZEnbOqosZVRSGIMI1lLgEL60CtKvpaNKJKwXY8dF9JOT8PS5UQWvUoDzQHuYJAh5agUMLkUHFe4OXnuWpL/zeVSusfQ7ZI/9zyq+4xGPqgSJ78dRmJiJ3Iu4VasogoibBCrFRxLsxpXzGCKJcodSmYKizUBqGTLpTPGsFDDWHdR4k1+mnVUKGthsBU0TOkVgpR6ys3nGubb7qd0wjV+q02fNoVgD4awuIxKJ0HFbRRLBmgCZAFyKiRlHIyneur833VwlsMXZuoxMuQYNUCFlTRwJwSAhwCfGSC9e+iKuj+R3fZlqOMNUOpMtzzDRevtFuuXGGVsINtVHO/vn2/daK86r6vqiqxc9evtIs43qaCzQmjQV0Ewz8Fntf/pg2f+A5KdYD308kskj2dGCMjqQlSXBeKXeAaJjlG1bIcR9tyN2PKzrdTTD1SMlw1ptJUz81FUDB8L6cAoYaxLkEBvCtZMSzrKKOi4ZQJkBKaF0mYnACxKF6j7wiNsruPWPm48nrS8+jaRaBxcGEJsVeemyy54dzTlap/x2GboLS9wMbobKheLEf3eD8zKyKtj2BXXLUd4F/sqRB0KqSrFkqpOKqEWKhBMRUV5mL0QjyVsP0cgvDNr/+9DZKXSooSpUrZ4yT1oiD5wtc6UKAMayIl01hdQULVvAXliBK8vkDxfoRNmd886VSyYijlI7iXQFTMC1JDAObGLLLf87c32uxYkQL9PQf/9HvRzeHLx5e5XkWQw3+IRMWxfcDecewX0+v+fNmE6JNDNUbwWJ6nivqvlKMaFfvHz6Mo1YBq7mj9GGK2oZ7T3LKYYScNHvT30p6xZN0Gu/bmO4lvFwHdiEloX5jSxCu39CgM3QfltI/UcYZTJXuQht1NV5DbqYMtpJIFeKDzTr1YMw+zIX+iGRq9UOKqFlcDaIrSsxFii+8+tdue3XoKTwXLhtTecNU6u+6S5cw2OWzPvfC6He1Afsgt+anJDLZsqCi23/rAXXb+cib1zq5y9A3XlR/abUNt/0aP11u0AdLir9JWQVHtF8MyRZD5mFANpinQ5lJ9maWbb2MuyjrWhXiT9g4VGMh8+bBRKZOMtnKkMoz6PWmaUu5Ro7eneP4Ua+bJeoxKGS0cmqWhXZPP00NSMz1EKuBQq010cgoIRl/QNiMURc5QrMEoZyhP9vRb469cc7pSEa0RJHJjOuoRa9XZetR2ogQzXlcUWL8ggMI0Ifnm8YbgnzxVRZ23fxThqYqgvquBf1UoVYqbzCDYOdo4Hn3kIXv+yUcZlE87NgqVIjelfIsURj00urlSclwVsFplGnGmGQXAQm8sDHrn1+DJXfdEc8nHeIyYFiHMeQ9B69x4sbB5Z9Lm0bvN/j4mOeaUSLmYAGGD4kiBQoWAc5rzYi2Pk4KKuReMaXmvKZACSjYizxqAYvzQMJTw/oJggoBevuRDY2D2MHQiLzThZxBCoo+hN2o3HyPxqxMddf6sIE4Hw00aGUJy67vvsfplq3FSqsfjdBEEJC82ToWq5AHTHP9SfeIUZWkyeIJSGFLVFRI7VS9aYJnGKloZmOkIXNOkrFepfXvttbfxpEn2tdqWwfQtYZTdvvYRe+CxrTZMIXYZz3/XNZtQrlF74fkX7VQf1CD9XXmqbeRBktNDzI8ss4+89ybbuLjGlSrKjIVFkHGaPkGt3aN4rKeJptpQBFpNorwXTEWwVJIlgcfUUku3vItDty9jHRdQ/a8zuRlVp2GYrIWUKKkibAyBDhZXranTF0rJcIC7Zn6M01EOFHDF0fnGGe6tGGWRIREeitMfTmnxAdMYsgLhkRpc9ZrxTvqrWjnDirOKVd5X/+tnVKkre69N9tiHb9o43n4XB8EJNXrA51ZiztrPF85J1Usx9KW8eakV5KnUuao+IOFoFkIDNTuPHrIH/+VeO3l4H/VTBNpYyQweSEolD6QEnR5lQBo1ipXpbCeYG1Wc6ytUlkesnX8vbzWvKsK9T2D0QrmSL5VvnaueWJqgVkHsI2UQnIzjs9Mp89j7RPmmyJPEHiUi4wN0d5mQR4uUxOGyfo4U0S8tSqZKIfX8WZWKYzp9XqhvEwz0ZsbZmEpKRSyl84WBgn30MQ2NKiE8zYSlcj/cWnmrXpirOr6/9e57bB2jESpoM9dCSV79ruUJEYqxA8etmAqBat5fRo/oTaplE0CtkoZya1xPEh8Fm4BNnE5W2t9+6yF7a2cbSV9O22C9Ssg/rljZYutoL3/+1f12qK2bwSsldt6GVXaAzu1eDhlQBYRibQ1crcC7rV/WaNdfuM7OWwmRQSxAZimSprBjvhwFCnQH3rKh9p+AZHZBszPKQfFWVIenM7xUk1goXmDphuuYJHsFmrOIF3IuGq9XHm+MelFVzgvySanSKFWShLq+vBFSNak0OyYh0yZQqiLWVMT/jGAv7SvFwDnBzXCuWRhNGtzJPKQDA6ui5NEDrZZgD1LsqZ797yoqNCRZmy2oNo6r3//WVhvs7waLSzBleU9729MsvrL5RXiq8uZlVuCQYSV/i71RjLo/rqWczdr2yrP204e+yzQemuuocNYhB6LJZWG1oBPECioTKSMwrtJ4KuCfyAv1UmkYjw4hU02Wl6fod57FV84sEm9HWMFzzRVQBil3tUKpgiD7M0LcEy9eRHqcyfDF9HxcAaH3CkRI/JD1j+RhvlK5V4urKSLfFUE9h40ORQT/9Mvwh9mYzItIg+EOyWAqXVAk0esjCIsSvb3EAYMolXrzFHS3cN6u8jHqbl2yaoXd8f732yoOFyjXIXxcalzF71fNe/fDZk3sIUYg+Zv03iuxuBAOsL6w2NZ4DmeNMWNkknhrurzOvkdd6CPP7EHxGnkzajvdY48wJg02kJjtOAftpYmjSskljnFdGgKqY3magFPLW2pt7bJmW72kihRLKPQVEJVSBU8VKCzfE2h1m+mw0Z4Xbbz/JeK/Th8d5u0/fi4XcpWhE7r+AktUo1CGES/W2VYhclcX8hQ1o1ovHfBdTKyUEWTFU4UKCMX/xEV4IxUlT1Blr1oyRTiahZ9g1mARSuVNlZHxjWyR91jpM5KQIaMd3db51h6r6J+wUh3FGuy0VfzGGZQ6WQLfWMGWtr0H7MTefWg8FwdEE64NcckcYJmX5fESmXyWM5U4XkTH6QC8VUrsjJ3GfCSZAfDkj/7Ntr/8rKXICeSxJuXKO4k1UamNn8qhkn6NG6O+DYWqBP6VolSKnb3ZUN4QSxXX7QUiIrobXVtsjf8DpQriHwly/LzZ0po5z+QLGTES8ZyJWWJhvlI5czhXbTG/FST2Ur6VUiQZLcE7vo9LaoIgBKYyeMAQu4WZdprERN4Kb+J5KvJWo5AV/cRYfRyxqsmoY+NYe4R6EbPslH4Y53kr1q213/jYx6x5CQYusq4Sudm6cDygCmrH8VZlmP2ETkLRRQJPSEEzR3/G6qVUDcy2I96aBoofHSqyHz+3197e32e9w6pAUFZR7RgIFVBk0VLgOmVMrcd7ISRagKNLrJZ8Yx3kRDkNenBOVl+VtnqO8KlS+znXAycZKZU+PMzWldiSNWJROE50cC/naO1DSQc8j6ZxdCq/alxIYruCbuQECl5Uw7VEM+gj9VThggYEjejgCkieJCRLRglmFlT+QfA6hdHWPPtJ4KIefnqOOpc5B7mAkZqOKt3FNPvmCPVEzZU6srFzxwEbP9pGTEq1iu9fkMN/V6U+iYarhD+HpTnMSNtRjX5iKEiOmEqUuix9LMIhmTnLFLhS5ZiRUNkCUQGvzwAFDYHzOIh5tzbR3W4/+PbXrefoXktyOnuCm86qil11V1zsKJZFJfdZFYwqCw5rWE5uSglOH4zpNV5eNuvNh36ItufMgkt23+NKEHCzZ6IcKkaeajb28qfPPrxWTVbJ7ycQBREq9OfEAh6ze/6sWaUKyhk+NswBd18/j7gIkCZcYBxDyTHEjY7hzzEcDQol4xB6qUJ/lSDgCOvjNYAaWeZKNWoDKNUgwxx18NoiDpSrJvjW8UErmTL8Gx/9uDUvC0qld1d0EHaL90fIencctPGDJFjnldtoeItAYKqaapj1y0AevCINo4YFH+ZUl8GZDDBvxPYfH7DWHopjR6iygNa3mX47ewPVM1UJjrwZshPtyAtsoN8DRjknahyprUTpVuK1br3mElu3sA6lUmQUq33wVgFqSdlEVDMXkJzRKbqTx/Go5VSRNFAvWE57hk79mKaCord3EMM/wQkiDHBR60nYCb9n78PS1F212DAwJ09aohiD4uOqidWLMOhTMKbaH4G3tA7kQ/5UiyioHbqGtWiEH4QkWR2/qzCla9A6tuyxNBXrzuG57IW1rfvAGTGVmgHlNUa7WbS3tkM1DthIjjG/UfL3f6VUM0zzKSOmSmJNpFQaVK98UgXQr+PADvvBv/yTzZBgSzC8sdRPAsETkbUewerqJAkVyJZiLTQHvVzsn2ZTEJPFbe/ejBh5qvgggVA4GwRX2zKfpQslTEGi5wiN03TKFTRWniD9vkTRV4iTXIkiyvx0pdIHBkrdWxX041zSKvRPiX0SQRF5KT1HYFqqPgs1o0+Nf3alUoEpT1I9m5RqVBN5I6UaQqn6EZJ+GKk+NlaTlVoWLaYHrQZSY8TWbjjLPvChD1sjiiZBlYEJfiBA+wLQ+xR5lymSvyW8d0LkBX8U/EtXoVDLID2YRw6zwMuhr9mXUdY9x171jzDrvH2MQ9aoDR1PMna5n8P2jjH1NcnYrySHtQ3bACVDpwjcdQKh5xa5Pq1DAllK5vrstusutA+8azMtFFKN0OoeHnHPvoBWUC0l3Xtg1eRVlPfUbmnt1NjcAROnw/5KOSV808YNziKH3YvDFMcBvuIzKM8EfWfkbFxO1I+lk1tEami9k6QeilE0MazTEGg6eldMo1CE4qsUaZ2yelpfeO+J9l7reGuvZUd1UIdIvHD1IsX+nVJpooz69Ue7OH502y4bo5p4mCphdQHP91S+BD/HU83gqcqIqaRUGkOl2dsa0CguZd+Wl+yJH3zbEqO91E0OM7uNkWZlbBxCOcRMCoVVJdxkFugnGl19LaWibkVQsJKhVT4MwJQ3FWHhMDDyTLP7Mkt9R17MR2dFTGC0dfP/CW5b8cEcjAx/j71HTFLEzF+kZHqGY7b5ShWeExTwdAV3PO7KKeGVwITn+Kc79Auf454qUkYpqppyY7JiTMfJ4KkG8VqKq/pcqbDArEuLZnkvYJApScz1HNx21/vfZzUcuyMq25lTPsOFSYoKLGqjPTyBxVXbh58UySy7DMnebEO1JYBsYQIMSgVeUtJ4CFp8z9EOe/b1HXa0m4ExUwyypIp8MhcOwitDsIup1B0n0dvAQRUrVizmHNxTHDTQ6lUTysFlkIVGvNmd73yHXbFxlc8clG+aYwDnlxGFaY3y6l2cPKKqiAUYDfdAfHWiaIePHPOu8JbmOk66X8xocnVAaVCLXDzXrgZK4TqFCSKAWLPpYRhJzanQaDrcjAgNxWPF9KdJgTUbRNcjqBhICmCuRq2pfpBD44WMxtt6rJMTR0qH0RffRN/AoFRnsn9ylxqoMckJBlr0YXIZQ5xE5/1UiqkcP0QNbZK7KImpb3VkiqFUIiqKKxt8vK9YH50QUsohXM8/9gN7/Vmo9KlBP+akVvknXOoEc6/D6YZKQjIoBmtRBTOjoFtl+yqudYViEULuSX1QOksqQDYXythN6HtPvrofiKBhVHrk1iuwgHMjxkIs47cSpQi0OMHlx7+PhD2CfF5Vre/9s8U8Bq8mqCZvpFgoVozwvvptuCIJlh5elDUPY4ZSp4hO13tH1c8+1gyLOcVG698xWKpxwT9KuAT/FFMNcqyMvJk8VTNkhditjRddaNfeehvWlQExIpd8upD2gi3S5/b3WAfz8UtY+zrKnMrqqqCYod49Vygh5ALcaSjLiVITy2zZ02YPPvqydY1TDgW0G6PVYhpFq6lbCOysZQwC5BNGULHIGJBwJZT7jddttPJUzoaY8krijbHKxbZ0YY0t5kBrHV+jAtqw/lqAMEDIK0Qj4kclRVq3XsaTaRZhE0ebCrqdInF96NhRPgc5Yi7GqlVLrBIjrfxUjtRDjhxewhs8xQXwBgofZJz1OTq3l9i0oM+mBE/EBvVcXAJRnmoyfWt1FVFSH8eQgoku1qgAcn7S0HFyue3AvyxKlZntYg3J5ZozO39DUSVvxmK3bd9t3RxbMzKNUmlxw5iiwKDF5jW25rIe2g+UKtu0lCASpdIZVepUBb4lOXf1gfv/3vZtew00MWJVLH6VErrc8RQlNy5fymWxqSpLqqY6wAdJ8rPP6nNLGwpinayIaHUXZ0ErLyEPzEzoCfLv5lVQhF0KQCicxOEeJWL8gvr4i/3LbUfUCuwxlZQiGpEVe5SQA4u8lBQmVoro3/k5qlnoJw8UjFqAhrNXGn28K2zktUSpqw5Qk5h8+CaJX5RqTEfxROxfH/GUhvFTaI6nWuKHFqSpk7zs+uvtLE6oyMPSeUcx16ozi1OsYaWEiCGlA/t2WwsK1bhscaRAmpgVZqj7tooJA6J7ox+VCy9uPWLf/+mbKBTNj7SUVDFoU6cHVmG9t28/CBTrteVrVxHnjVgbk2S1C2tXLLD33LzJ1pCbqmSPMqqe0XhlNSJqqKezA4IhUQ+DzjrD0yiGUg5OZ06nEWSVremYoSro7hFSCfsP7PdiYw3bXLF8uVXjZRWD5TSPvrcPww2slKdBppRDzSE32jcZZxnmvE/uZQJuEXDQR11zrnUBL4jxCceR6t4p2pUiqicNmYTK1qK4ZE0yH7Hj9V1W0gdJg+B7UlmVH/xX/RtnxFTBssrr06DIGT2HdBwpGD3HsTnyJGEa0c9XqrzwBQWc5QulVI2eldao4RpKXSYGOu2+r33F2g7upb5rlAOcK+gE1ol8bKLOofV95EwmclK11ZW+eD5LXO3WPixTyhQUKsw/D24kngOhLL9+E1c5hAm6MlBRXkFexd2z61oEz2IPFimmEw4hrJ9tcIwwZSArAjMa0F0gNKSisSLHSuVNif6k8Jne5Bde5P8GjxY/JVznbGwlJ+UKr3/DOK3QqBgq18fAgvJUfQhcD1UA/UA/QcI8nqRpIaPESALXNS+y6zntvX7RSgQKKoD3UpeC6vZUG1EGcZA/ccTKhgds7cplUMsqeFX7ut6HC1Czp/qL0MaHH3nY52Pceuf77MdPv2l/fe+Ddt3t99iNnPPUspgzoLj2n/zkLXv99b3IRcou23wBcd+ovUk19wwkgtHket1lq7wesJ5qiVLCC9X7qVonxLtuvYJSySsBwVT9cehYqx0/0cZnLLGlfMn46UgnTWxq4/caFa2zkxs0lVbnYXmEhQGiL2+c2ZFKwmZ0ccr3ce8zGOEYGcg4F7iWmVwX19+BApHaSRJDWjNxG+EI81WKNPATssyb0LyxNZzNHGqCeGMIjx7ucZJO+SwdHZKrnA534Pn1v3Kt7+ls7Z9fh+NJXD5tz7u3b2N+dRv3pDFTESyKBHY+9NObKKFWwDuVU1GRrEKpKFzMUE/WXFdhbYf32L1//RUb7DxBjiJntVC/fowmG6cZdzpWVC3z8lJ1lMlUkKfSCfPyUGIHBf3CaR7hEAIJobeaeydnGJcV1DJYZeXGQl4qEBTh9I6Q0NaahOrlKJ8V5Nrhn7yHK1X0uvCX+O8RtGOjVLKj9xWkkAIItsRK4x4tvOEc9Iu8qCM7eSMxqfKo0WfPfb6Svoq9tDTyUiqqhR7miVNoxwRfI3x2Fzmqbo77HAL+qOs3SQXKgmbOBOZw59XnbHTolyitBZKHY2vURz2j6bGsfRY2t3Kk15ZmCfwhJXzxxO4KKqmcywe4FDiXapd96MMftauvu87+6+f/b/vwb/6evU4c8Xec17vmrPUcRfO8lVU32a7dneQySUCTDL7r7ssZj5ayB+h26BvF6xDfLW9O2Yduu9TW1tLCQ80hHDHvHyr/HVW4cUJoNW2JnqdiOhxa20/ZPg7eTqBgK1aspEu4iUPc+2lYZC4goUJDI0UGhAc+b8OhmgwZnoqC2AlOJCnmOSlHLxGX6PMPgwcObUYYljwHHUipyIGlkw3IVjPrTPSvrmJ1reukEdI6GlYaeij0WUoRhwPkp0702KldByHeNKmWJST9U92ywLLvYEbi6UqlPp1g0XWCeevRw5xNtdXL8oW4QpVCLIUhlogf0PVBqYB/KZoVdWaQxpO1UP+34/Wf2bf+8a8wXBwqlba0AAAgAElEQVSEzBWU67hQCZeGm7AAWtkaEm51lIhUonBlfrSpxopplLXgX5Td9uSfZjboWBqsjQLRSKF8Uqx7A6UTwmkeIUEcjtD0wwgE4D3+CqVLovsjlsCHoeitXBll2eNga55i+SAXT8TCYvmpHIILuvHgbfzzI2gZx1LBSQVA6i3z0awEPxjORSJaTz4/jIcOdLtaQCZ9PDQsIK+fVFyFBR4B2nQAcU7xNcZkIimbRkM3tyyjunqBXX79jbbhHRdDIqh1QdmghE3yXjmfKEvjH7HE6uqM1ZELSlGL54LnJ3wEzx9OjizmeNB2ZtrvtfOYfqu+oge+/yOr57C5q659p/3pV//G/upv/t5uvOfDVr2AmYAzJbaGsqO7b3sH52sV2TMv7rSfbT1pfUDTyuy03X39ebZpaY1VE1tXoswC1BJ3b2FXuzsQSEXUeSBWihMbdTD17gOHnK7PQqMvWrzYY+weUjyLFiy0WmKc2B5FmIX3QHIp+J2GDp+BJdXhbkU+aRkZABVpyKe2NKFqfLxpniNMEwnGWOvoNs4LTnDKI4PWQAbBM+lo1QTeKgNhVoQ31M9BAyLKnrUf5cC5CYbuqGE2Q8NligLyIlJBZyhVKBPSkSjSnXYmHb315pv+c8weuftz0zpPqdzFRp5qnlKJNl8Ak/TMYw/Zw9/5FgoF/NAwSBTGcxiadsONqzixAXxcW0MAq25WvlI8L6kSJo351U0qX0OQqaNmdICaTsAIVLdIguBFpBJ6X1csH4oSpiq51/PGxjBxSf/qM304Zaw0wgmRMp1Gv0ceLVYMeSL1Obk35D1daeJSJFdq1S/GjGG0nPJmwvcO5TAE2prYHun1UYzq5UkRDPUuYA2C4fmqidSI8wmwoyBgW3cvld+cmM4vRVKU0ajYvGipLSDxfu1td1jdYtrQdRKmDipQ3Kq1hsEtUN1dT65o/QJi3xwWHcHyHA6fM0Qs9M377+fYngH7zU98gn0ota1bt9oaThVZwvlO4ySZpQQMX7JPfvbztuPQcT7rV6mkoI0EpveD777GLlhT66fBDzCC6ZU9nfbStn10eFNAMNyORW+lDajYfu2977arr74CpZoBBXVwKscrdvY559jateuj2K+C+03YCSoWTnD4gKpsNOewhdIrVfQsYgqTcpmx9M0tY/BMGpnmf5MQ+CAKVttbxLl/HcwN05wnpSBortNylO7WZGDl+tRa4pOBtSfu/zRjEeegKgti/ADc9Z6h9E3v79N/Zf0x3ordksDg05QqXxi2YWj07n2HbAGnLRBN2da3twdIKAjlujqnVLM3JIr45yhVGfCvhsa1Rx/8F3vq4e+R/OMsXlU/S1BQCp1iqDhJAwzriKUqafPwAloJuy5QNVpYiHDqPFBHVRd8r5ZzPyVD0uhZtyjd53FIaD/3vIh7qqA2gn8qc5KC6awjzW7Q5mjWhc+q8FhKjGIogfKFibxVgGpzWC0eexXPptPhYjGBMeupIgYrDqDkAaQoHjP59gS/qH9ivB9OEAmeTfcRhsGEI3oE/aRUo9SctcGmuVLh5YXzddhZ89IVtpYu1Suuv4EK7AaEXwdaA+9cBPBUHpDnrI5JSMtrSVeQWE0Q8ygfI9br2JGj9pGPfNgT8V/7u7+xR370iH31L79qf/SlL5EDOtf+6R+/bmvXrbdP/PZv2w6qbYxpTccZg/zHX/lbkr5V9rU/+bytbaJFB2g1zVE+AyRSXnp7r/3BF79gu9/e4oep6RysSy863+6/715HJF/4n39g33vw+3bVVZfYn3/lz/FIxE9UhyRBPGpE7CHx24rH7NOB2uSJFiKTLUxfUgeDdkjyqGhKX1pNVfCniWsykazOlsPioT1PhcEokIPygwWQHW9EFJzndz6jkrEE2tNJFNk7vTXzQkgHz1gCI61C5D4OQBynD1Ad0Gkdg+romStBptReQ3HW6Uo1M8l42xdftd4XtnAodoNlzz/bdkNdeqAbWWwP/eOfHQ+HOEbD3PPQ6BXKU1UzzBFPUKEhmgSCD3zjH+y1Z574//h6DwA9r+rM/2qk6V0zKiPJ6pJVXCTbsi25W9gGG8eEAAmJE2AXAiHZNCCbnrBpQMiyBP4JG0ISErIJAeIQqgu2ce+Wi3od9ZE0RdNHU7S/37nvK9lO9i8ysTTzzfe9733vueec5zznOWkOFJVa6h/jcLI0Du1BWF0l2mbcexNcFtvmS01rzUGUZ0wBel4vTcUcy5M+wqjolDVWzoTRLLqYKT3OzDWEKv+UakyGseZniumrLyjUrDE57T3E76OhMW7wdUZ17o2KTR9FYcM6w7XXgAsBoPtvD7R4bTYSm9lKo/L7mXSRDUujdCEVHykRQYuQEQ6qf8i1jGFQOAu0FM6kg2g99JxGj9FSBNfdxmZbunJtugElpSs30QrBTFqiqZhGEceDhht5HNJaHCrNHizOpYI9kZ/g9BDi2bljB4ga7HHCnp+F5uQvfvRjH01f+PxfpAfuvT/9/u9/PP23j3wkkLAh2PH//I1vps/8+V+mu9/9rvSeH78rtavqTP4tTXYML3nP/Q+mD/3Sr0KdgtPpyU9OdRbP+Kef/JOgMP3yL/1icBWb0RX8n5/+0/Rj73hHEAY0qgq8hk/PGb+nAB+cV6XwzwUdtPOzwYttGPmis3f3k3P94IePp0ULL0hXQfJtYM30LahZQCdkP6A9Mc57zeA5KHRjWlCFoU4Q+cjIiHyLvTiDecDjGNUZWm0mOcjM+2bQf+UM6zFmTW/79vfTCJNxZl68NC27+erUT72s+3BX1LBmL2eEaROio64qDz0fw2NH04EHH0zDj7wQTYIz1l2cDoA0jYRHyF4hWOKFUQUBJvIFPQUpKJbexNzfipmMICEvauKhVo71p6984XNpy+MPpUUUJyuJq8e4yUm8jZu7BaSvfSacQSvWTmuX6ydrnXcdd5wn7SJ6BoUTVcVRRzw8R+zKXO9RHMWNabgUc5QwKFka2bDyRs3AQh6dk4egOcpUkc5C8kwNQdFF21CiBlZQl8K4ChTR3Vl4rRKlK72UK1jmdXFtr/FUgR5iHKERrkH5FSFjYaplzmWIWFyvMHqEjH7xMmFzQ8Ae6lL7OL37aEGQwlQNYdYmxXWXbUh3vu3OtGbNmpjwkSnQ57NeTSe3MxSKSlzFEAO7H/zBg9Eucdttt4aojIO8W/A8zz77VEyFn83Q6i998YuguK3prXe8NZ2kteTosa506WWXQeYdTSf491ImDNYBVMyw86DwwRZM73vsyfTBX/01Xt+NkRBe6Xk5HDdvvinC/O99+1tEChKiJ9Lv/tZvpg9/+OdiEEMYle0icQ9qSlJOoD3jyMFDqYPBbm2EY/5klGe9Cz34HhamE+/97XsfYMJia7r77nemjmY6Hch5Z5prcZ+TFLylxuml3DNC5pXkS84DjkkmRmPsrUoG77E5yLt4HYdWjCYmwhIIHGdc7vZvfTdN7kXZd25ral2xKHUhoDPai3eGRL745hvSrA03vt6ourc9mM4y+/T0sy+lCegvU4x7PAUiM2ps7sb6fxmVRTN+Pk4cLvpXiezwNOoijSaHMNL/6Ut/kXY8/zTxMPOAmYIux9CtVeOwLsCJNk7HJmlJoRHO4htKqn2Hx/HIdziz42Ni+ECQavNmjE0ZniAX7cK4zD9UHyJcdLNoWOPC4R4EAU5kVNF8Sw+l3JkPuDo+W3ZAngtV0p9KDbuyF6oMBQNM0IjZSAE4hOHkawrddD1YYTP+R6ETvWj8Xry+JNWeDysDCNFDGa4FaHF+7OkZnq5AxSnQrb2M0TnNJrOw2wjP8oJFi9Ktt7053f6WN6fZNCvmyD9v7/M5R0ZHcwifw/gHvv9dNvKH47n+GZ7iH/7+KxBiOwn7/ixdteEKXgEVqftkzISqwoMcYDP93Id+Lp2mGPuV/wMKuHoF74Slsykta/gnxiMbubCO3RwAv/WHn0x/93++xvrLA2Wzco8N6vHhLU/3dueOJTb+7/7Ob6QP/ewH8iQXalOShOPQjMMgr+2+ffvCwzmfyu/vP3Is/dVXvpGOQXB12GA/RlCHClcLc9GmRgbSlczWuh2vVY24UAWk3OitMhXyM4mIrD8NY2xS/Wf4Aebf1N8qAGZsMSmPJGXSeo+ikcjIn8mjh1LXy1tSHSlMDe8xcqqf1hFya8LS2bfemGovvf71RrXlU7+TWml8qoAA2U+Rrcu3pat0shICo+Idwur/macqjYrFsJ+qtr2DcS4keBjP0NF96btf/8d0DCSxDuBihBs08dYw5PhJkPTkMfyri5GiWWw3NqwUEl5oOBjEV+87tkmRlegNApuNggcbUvTNfAs4mvha+v+QXbMaVhRvzbMKYu5rBTrVEpQx70mlpyr064ItoWcyRtd7RaNkbiZUSF9UVGg/LseNrLcqQr/cxBimX/wsT97IKqkWfvl5fkH8KdFCPa2sBEPBeC9De702TGzzqaOEOQfwFLbVTyPfbGltT8tJ8n8SueeNV28ABMoJdQ4j8zrlFcuEoJyLBG8h/eWffyZ95Fc/mq6+akP6tf/+MQzr02z0vvSnGJhGdc83/y09/vhj6aMf/WhaQCF2y4tb0gd/9oPp4ovXpk996o+YQkjbR2icl2WEgmHCYSUJd4rc6jnEJz/6m7+Xnnj2Bfasykq5WJ8nYHKdFIRFff/i859Nb3nzZlITN3NO9oszM98/h6zjSVsZI9RIKKbtHqbg/OWvfzdtR5L5jAe/kRKAV0/38QDFNjG47d03bEqNIwyzG6QoLJtQipvekPx9GgepEPwUB5S0pAj1iJqm02Sb0T6eO8/3wJYX0p5HH0mzoETNBr2cBgzfx6A8g7cGNEDqalpTA7li5bqLoKlf+Hqj2v7rH6GLWtryVOoFKTqph8CopqoQEImpDf+5UeUFwFPh1eoZpl0PQjMdtOXUge2pd/+uKPp2He5MPadOcKjRa8OJoDSvc6faORnaMapG4lm16c4VXz31BRuKzZ/PV3duWFL8TNQme4ay3iHgKWhg/YsHYbxsCzrUFfUb1NLzSWWCrv/VSAwJHXWKxyL8tNicw8SodPN/BdAR9KgMYsRnijIWBpz5fsWpGo1QeSu/xmbCgDK6ZzhXEKle48pK5kbkhcGmKFCoqNTjDDg4TjN14lBXdzoMF26ETVZBODyzrT2tX39l+pn/8t60ZPliOqwzqbR86xKyP98dlA3KoQ/PPPbD9MgjD6crMaq1hI1HUVhSSnseSNvu3bvSu3/i3YRTLenLX/4ytaE5cPl6YDQM0LrfihZ6e9S9ZDKcSyB9RuW8ItbxLEDJJONSn3r+lfTrv/vx9PSzLxL+cTfqQbBZbWdXOu0WwsGP/covReOjK2dht4MoKaayBHumIhj6o+TWzYAGPgeNiim66cDJ/vTCnuPpSVkd0OsIQbimM+mGq9enG9YtS0vtdBiAkItRhYQ0z9k2+AqIBq7NOOmNg+umSSx2AARGhbvDiVgTVTCT0PLpp9Le+x9Is0EPm4PChWzBBBMoabKdBYm8sZ65YIAtNZesBSVc9nqj6vk22gD9tAfv64RTNpiG585Mg1BZJipwhw5T/n8aVT4VJyia1aNR0czgse7jnenQy0+lGQOnQF4GGfx9OHUCekiurCV/aiQhbAFCb4N3JnpUD3BgbSoDIiVIoEfzbM1f2YD0ELaZ23IuimjdyukT0piKYmCQbvUoeUN6+ttnJCpobSsfg2V/WFHLMsaOVpTsLV+LAJajQstcMjxB5ERZ/Sj/veiXCk+lYWfvGcYS0G4GNEKvKEA/88J8XyUeGOFeeKhc8C3f0981pzp5egSQopviL7oK/O4MJLecdXv9jW9K73j3u6mVMGWRe8h6e7o4D0GRz9xaTrd8bgUUwIHZYl1nCmQsynX8XJCmh87hGXjuffuhJf3LN9KbCSmXLF6GZ/oUeepQ+hPQwDnz6GNy/pReKsLf8hHxtzh8PZAq0vY9B9JjT78YeeAzz7+cvv/Aw9H+v379ZWkhhruFJtguxiZdCL2pisOzj4mO6qp3QH/6pV/8xfQjP/Ij7Ik8eiczVSyV5D6uiEwEWPjbgy/uSV/91oPcf3vqgFHy8kvPpMsvWZ3e92Ob03wup87h62hIBuosD5CIJJ6lz9FaIEY1gcF635Xk+GdhVNh9FqC6RXFystPbt6ZpR4/C7mVw98njaRDe4BlJCbS/VFJCOLt8SVr0tttT1Vy8lVdXAhWTPdvTwQd/mEZf2hW60hVrlqUDeBZ6J3kw2VNl3p2HeN783mn8j59NmFOhpuSU9X0vPZGGDmxFeJAqOMnvCWoru4FtTwMgWFdpJqFsNZ9CbMTTpyYKtpn5kMG3bCAR8wV6ZrhkSEiuJYDB1whJRjTw0QYhyyEGgfHLghD1hJZKRPtmnszhAWIYWQ4P/cp1jFzTCoAiJkaUU+HzhXgtMbrHEzAMvLTJ/J6ZYJuLzoEInmNU5ObFkoAbbfIlIBFvc75AkY1Ko7Pdo/Rmvm8+SAwBRf8O2z1A/1A3OYQzwarw7h0wKe64823pqhtvogYrzcfrz+tgfdE+JnPIaoy8CR6m03AYkxG5bYVG4ZlvRMD9ffe7302fA+n7sXe8Pb3nve/lwKI+ydr8y9e+kX7+w7+CR7khff5zn01zGGQdg9VUFca48rmX1+Ys+0S+4sOPPJr+xyc+nV7etiuinLOEZ2eIKOpI6P/6r/46XX3FhvT/fe7z6X995jNhJBPC2sHv9LLH0vs/8H4M+ZMgws2xz8pAOTMj8sHoGgySaz720vZ0/2PPpnVXXg0X8AJmRjNnbWYjbPjryX0or5ByyORRl1/ET2ZO2XMVIwH1nIEi8/eQcrOl06gpe/XAFzmExg/sS/vv+0E6S/hdObsRoGJxOt15HAUA8qtlS1P7dVelyrlvYFQMnNyattzzrTSNEfeLli5PNauXphc793PxDnAzm/F8LXpVYueHecUNqgM3zkNtnrs4tbKh9zx2b5o8sis1OZCAB3MKtGrXgUNAwiMkeMqONWBUzWFYjRAiqwodivCG8YDcdLl4p667XDTZ7CNqNPRB0+ntD1h3lGLoAO/t7FgJrhqA3ME2vF8W4VRLPIMbFdKtAmDAqPRyei3ttsyZfI2neQFWxHXE97KqanmghAEUoEMYq/xFr9ScyuJvGJNGlj8rF4NzfuQJLkTuA3yjim2eJp9fG0bKe2TdEJjhnOB7SMxP0O7RRzXf4Wk1tM4sW3Fheue7706z0KcbxZgmgbtDMJIPm64+Hvcs11sofa69UpQ0JiA1n+XLn8cRiRH09vWmD3zoQ+nb9z2bfu+3fj59+Bd+Pn3pr/8WUKI/LVu2ItgVd+E5LsPLRI4r+Vbt+6LYmhfKx1aZDh05nn7l138zfQfPZP1mGqDDhIm/438YPPBzH/y5tOGyy9PX/umf09e/9rXYy0Ejw506gbGD4QW//du/lX7mZ+6OInTeYeWBlvdEGHAEehUBiJygljVzdhssnkq8LffG/fYhBfHyi8+m0+RYroH7YjaskBUrlgOazQsVpDCcQLz0rjmP8hNyDFH8gRdJuJV6d+9MO+75fmqEyNx6+fI0b/NVkFR4Vv0cPjQwTmMvJ1KluNrSU50ZOJy6tm6lCQuhxRUrUz8+6jnmRgnClrN6ispH4U7yzZrgTWEUk3iIFkK/mQAO2x/8tzTe+UpqUc8PBdXTHIgHjp+kyY2mupgIyCxfcinRHAELYW7RPRVwz51KkVfk098h1AGeENer0Hqyb5BhZ0gGY2wj/EwlV9mT0o1kTzTxnnIJ58xqS+18RqPGBet9OptBt27R81yhNm7DJczhZtCcAlI/zx/UqDy1w3iK+ligeQHjS0jN3iqIt2FQ7tWilhaGpjf3gzINRpDBsLJ8ciXNKbyy/yuMatzf5bcGCJt3dDK61bE5xIKV5FPNM8mnoCTdftePpWkt7QnCTMxejtYYQyWBGY5EgafairE0u7GKL+6NZkG7BdSwD1I693mSNp8v/u3fREH0He98V3ri8adhVvxauuqqNenv/+7vkZujs1bmtjUeGQoY5BSeypzj/KbnQ4kOdu7el34S3uAOtPLk0ZmfOMhgkmcjkFLNgWDfnGHyvHkd6QBpwShS4C0QrVeuWJZ+4l3vCm9p0+U5UnS5wQtzCopNkGPt98p0pNzvCw7AXeuDj2NU23ZuTdt3vAqwgLSYyDHPtr29La275JK0ZuWFtKPQLcFr7ZiI4Nh6azax/CcCJd8ZnUGIEae2EAaSW7WtXZKmLZ6FQSPA0z3AvbHnmHq/oH3h642KLq5w5/aciNUfObgXxOfF0Iz+fxqV6Fgk9TZzzUitJLStUGG23/cv6HW/zHQE2rPRrKhAZ/0kRcDjFPEcJK1RtbXNZiHJp6hNlWpGPq8olgorK9ofmuLjnJh4JxL0Hnhh/VQ2T9FL1IPHyjT9KsLBLObv3Bcjxhor5OxZxWNmw9boQHXUepjUqSq9YQF2ZMPJBhQT+HT8BW8wfqYX88sQMWhJOQ732nJImf/tY42cKDxY9lpxD6/JvTSmGOfDI7PHydynLDTn8kDs8DDQUqMiKFj8rJv73nHgcOrlEBnkq4q5ym0AQm9Clvjyq64h9G5CBw8pFRE2N485UnxhOGiCnBk6Tn7dh7eqSouQb64n4a5QzDTuURqYtT5OXIzKUPvv/u4raQu64u903tWVG+I1FaYETtDArUj1cWD2eaMq9iCHYzdgxi9+9L+nr9/zACQAwik5mxwgay5Zl95861vSPV/9RupkCLjP/uMwLtasXhXTQJRQ0KiWLF4U6zdAqvAoqFs7fVTr118RB+8QcH6jAq2quHBQnJ3oYwj7iTik6pvpdKZx0jGoPskpjJluPQ7iE+mVra+mreRFTqc35bPr/MLly9OmDVezJoSz+alE2Ff4rZzcmH5aU+VAVhlXJWWVp4xTh9jb2/btpYmyO0AzNf/fcvVNrzcqVT89sCXHuOk6mczxCvwvT7PM+/YjC6dYFot8CzcbD1J10xaq+3RVp533fzVVHqXnBPLiGXS2p7fNT7QnppN4m0EsvRrPMQdypPOJqln4clZUDvcEAtyQKAmRQA7QrakWQR+/e4wi31EY9IMIltRxMjS2tnFTvcy9PRkMgykIkVF/KgbO1YsyMnSukc9YAEvEWpmCMzLfLUZG02PUpfRW2UeWOUJ4LTdTJFbF5uMlUqxidGiwHgSyiqKtXiVYEDkMzPN6M+vD1+iDLczm0C/naaWITQ4tS0JuDrQjAuC9LAQfpglwD4VO9Ffoq0K4hKLvEiYmvvPun06zFyym542GT0i0jol1YoWctECvNNQJaoMDMLKHmasEkXb1og42EhuT6xIJzR3MYdXhheP6+W1zU99LxDa2nORmddk9QNQ/p2Ri7acMx1y7KBfg0Z4GQv/t3/+j9MLWnQi1XJA23/Lm9L4PfCgNcBDeTbh6mkhjDFL0B6hN/e/Pf6r0C/Hf7PHPph4ikfe+9z1pBwJEf/AHfxTli3/96lcJH98H/H4dn9QN84HhdV2vRgTS1LyU3K0VqcELcAqzMSrVUQwGKvDiY2krPWTPEQ6e6OrKUQr3uhIW/Gby0Tkc8LRyxuutbQ4RUXUdPU6/3xny8zrSIQrcdE8EYhhmh3gOIfPWnTuIlBT3FPlM6a5rb369UWVUReeXR6gc3LMrvfz88+w1iYIR6P0nRsVDYVNO8aVuWkvbrNQOO333/f+Sao6/mqrR6R5ntM5EM4gg8edJ3KWiGk2EZB0YVQMnbp4kn0GBHJK5CdURz9Jc/cpxgTwdRwW0kySxH4/UMoexLfDdpgh1nt3yCqcRc2/1IEXdyqQfVIPaWEW6gHpKG+FgHafDQhgC85DNUhptRoFmZo5ghtlfy/eL80LDkj/otbkytmTElENh+8yiCC5iPKS8Ma2XGbbp+SIE1NAiZLS/SjemZ8zNlnrJKDGwEWWue/+BYtquELxFAg/eb9f+A+nAie40wmudRl8DenrzbXek6zbfSit8C20ekEHh+43bpyYwwO4QXK4wHKXRdHzoBBAiVB/kEZbObUsLZ7VGC4Olj4ABwqji4+L/GQH4QCK09X1Y5+lOx+SEF30NowJR8z3yMZt/Pw+yMISughALA2HvgdTesYBNuRKUd3b6my9/Jf3CL/xSzjn5uvrqq9K3vvl1mDV0ihd/RHI9rIw+/uZLf5s+8Yk/SavgHfaxicc4kD/5B7+b7rrzOnKll9LY0HYiq70AL6f4TKQA6gDK5l9PWxTseVQwvPbwWuEqmGN96ihE4efTHlpLguLGB10AC/5yGCLKO4wQXp+kSXIYo/LQWbx4CbUxDm9EdeQH+r9SAOBkz6n0KgMLJSy7ebSTO6654Y1GVRTyiH0tzHXu3ZVeee757BTDqLJgYPw556ncdLlLcpwXNVPt7misSXsf+FqafoipHqrpQL4cq29Lx8mFemgFt3Y0xwo0cbo6cbIkyswwi6W4cYlhY4Igijqcbl2ghz2AE/18b4LPm7NwaZq3ZEXo3z30+FPkanSHEhZavxHOzuGqGwoRf7hlS+e2E5YyUsUeL3q22likaC8xv/YrtDAyNSmHfdljKTajJyspQ2HseEQHB0yBPAXxNbxW6V0VwBQSzwYV9SY9VYSFRVE2MPUMuecE3c+WTZ/BkEpZ+noJ/02YaBv9iy+/kk6SIA+zVmfY8AuXXpje98EPp/mACIY5HiYimCABEY5njUYLrYA7aNt1nzgE22E4VcK/m08ZY2nHXHIbjS7nXZnE5CWV6XlRS/PBRPHd3iI2PmBIlDRAD6egm1VyTyGtrUeM3zeENe7k99Rx59o08hEOgrr6lvSFL/xt+oX/9it4PZBZ1mD1mtXpXlDHDgy9/KN5nqRl/gt/+VfpO9/9XkDdK1euTq+88gqk3/fBdP9RUEG6fHu3pYGepxlz+wLG1ZXaMN62juvSjIZNfBl1lEYAACAASURBVPYSNr9GVRwW2eTjoBkhp+w8eCDKB96eQ/V8rhrybGusrPkg+2oZPMKO2fPiOYV3znEHf88qiidhhGxnGqi6jKKu3vYd11z/BqOCYey0eE9gwYNOWBBbt7wYJ3pA3a81Khdf7+L/QE2meJBhVFS0O4Az9z/6rTS1+xlORpRpqFAPEfMfZVOcxkj808HFzwRWr7U2EAOhI/jI4ZPNeTFCBv3wYEaMEQr04a2Gw6hGeYhNKNvMX7IsEvgHHnk8aiHC6714NDe1BNkqvFQFdZi5FJnnkQQ3OzQB+L4Zoq8t2Ap1Rpu+RUg7jKNOltE+vXk0eYf7ymBJNA7y3l5TeClCzTN4Q41Kz6Xx2K2rpoQtG0E4CipTLuZG0GBrB4CKh2TR88H75w0dUwgxmmpi83qoQdJgrKn0UzJ49oUXI5cc0sNxor79nT+R3v3T7wl1WlvmfQenVQYJxPc6txVSOnjoUDrIJjJEcozOHHLL5QvmZTY3hp+VIPjSMHzQAboIBGjxFnENKfmiK9Z8JdgkgB/jw1J/kO7WW+l99XbuLCHv0uNxQRPRJk+TIqKcDz/6dPqRt78jQnrFMd/5rh9Pf/c3X4xnUf5xpfbu3Zt+53d+N/0QaN4IROZIF0TiSxG1+cQf/3665spVaWq0M3Udepzc7gB7CMY9z2/WvOtRRdpAiMbMLiSq9ZqV7M/w2sW6hHmxL05huL0QbXs5dBqJnGZSdFZm+1lC11py/ktXrkxNlC3qYXD4bMbAGwYhERhl1BJ+97HXtu3aFR7V4Q7msG99o1GNw3FSrleTbYZDdahzf9qN9HOMrfGCfKDlKa4xBUSSyacevBOclPXkOHNmz0xHnn0gjbz0GNMbaISD5t/H7x7t06gQy8BjLKRI1wjkrQKObIZgMEQUUnT12sDoia+muK3k/J6TL/rYYH1O18NbNUHcbeDzXnx1e9rdeTgmtJ+G7zeK7kWlDW8scg0nyEpESFqhTdlLswDAopXrqQV6daaw0wX1wpW0myiHpmFZPgiJ6YLZHdcUxpInnlts1qi4rDAaw78JPRevi9mykZcYTOdibgAbhousVpBu8XD6/Khz8TMnW+TjLRuapNIG4N8mSg7O9j0J6vTslpfToEVskLP5y1ekX/7Ix9IVl10Zhl9mNblMmkOd2NORG51NOwhRjp2AdIbBWGRduWxRmkVTqCCDnmwaG0xP431mqQKLxgUAxYE3BaJISy4e0UEDzMXltV0gxEdhy6xbOQtJZ8+FnHUbd8rliw8Py47MLmpKZxlCN8y6feS//2b66tfuoU9rSfrkn/xJuv22QtW1sKoomHOA7Sfk/a3f+e30r9/8JqyPTZRORtKhw4fSJz/xh+m9P/V2jKU3Dfcz2bASw67xOYzBOqkC9atLB7tOp372SRXE3IV4sBXkTs0MIzQjsstZ73qMfq7jXUdTOynBLNjvfRAEHnniybSbBsnLaHe5iPSinj3dCOtH3fVRUhmHNHgw1jnBknB4+959eCxoUII42MZ/8FST9LsMUpeYwks4YO340cNM6SBmFVL00IoEOye2ER65ZmWcJHXEDkhOFCvuPVufTt1PPUBXzVCaROlG1Oo4o1sc9dIEf2sRQiX1XJRjT4IaJCrGG0bewSY1ro55TRFayXlkQ/N9R3aKAPbRcTnOL9Sw6QZgKb+8Y1eQTc/wd1Vd/eNk+/kUKi9csjA8Vi/V+wbCo4Vz54DUWDPJjZBqj9gCIk0mGhct9spKCOBAuFzj1nvmmbvjAAVC+Y6HCaPCg8QBwOvGKSQ6pzfH8TYRWnvxPkoAIOcS1rKcg+ve897LfC5gdq/HcayUBMw9e/r704tbd2BUGDJUsLe9+6fSu37iJ0EzZ+Gdsnf1jnNvammfelclkFmbV4GUJY5ywMwn7Fu2ZBF0NH7JfAkEcArAIRNiDeW5b97EARVTrIERyCTGNETfiYZhl/Hhrp70zX/7Nr1yVeldb70O4EeAxlCaC5e9wJpZxJV9nm0752iT8hLRMekCWNryMsIzbPbVCH/6/PPxXDi44h4OHzqc7v6Zn07b8QYf/8M/TBex0feyic3DFjJEobJCzT7TCVSlQJUPoF+xE0M83jcEGJYpatJXGglbV61YQV/YJamFCGCCnx2nAVK+31xY7/UcMCOsw5OAck8TmbnvrqWQvJ7aX6NqSkRtagR6CPYjY2BqYrt9AyWhE0D1GpbRgmnCf/BU+NMQYwl6C4Z0kGLXtldeLozn/9+odLPmOjUCFfPmpPGu/enoQ99O1WNYNvyYbkK4kzDfJYLOmtUeclo1hBWVLLYk1nJyfMmRE5krTyzzQKFrN6s3LHihNFeMkwGpGWXhunHFxxjSNYDBjTm1hM0wm89ZsXhxakMObXSonxASpVNc/cqli4mVZ1nBDRTQMT3Veq7CqILBHhw/j3q9TRGO4gGlOo1TJ4owkJXUA4Xn0rh8nboZEchmsZF4rrxN5gq6uaLWGvmWdZpSv9D5XLkx034xNqmHDF81hHe9gDu7aXtwptkFy1al99OjtGr1RXgIZkIVAEuGSPLG1HvFscIzNFzZQuioN51FyL186ZKYn5ylKsO6Yx0yTmFu5JtoVfmQG+cHQ1DBHnz4cVC8BWnV2gvTt7/zEApKW9Nbb7kJxaT2dKwLqL8fUipeVPEeu7vbKTS3NXBwGQpG4dtTmTCfKSQVMX+3nMFrrmK2EtrDZcYeZjXEIfnIIz8MQvSm66/j+unTi6PO+7PZSK/oIdsDXL4DWtSekDMbhikSJXPWJpglXH8t0dBqwjmHYg84j4rneClE5CZCaZ/ZkZ7u9OAzT/FfIjXu+Xo84+Z1G5ihxvJYO42DBm/Lsxb9tRekQqUn1nX77r2x93yWd153Y1z7eeEXx1aGyqdx2GQ6hJrSqy9tyXlGeKoclf5HT+UDgFpJUlqFUbXN70jTR7rTQYxqRs8hciAVVccI3aAWEZfO58Zms0D2M1U51tSqu5s4wvlsTF5ChDIlDYgNGWBNMBhy3jLAwpzGiAbwfmP8ziBGZqxu56bHrZMYjY1NxidhXDhr2P4svdeaVUxYN4fg/bytSkK/Wk5eK/E5p3KzuQwZOjfsG+FzNKAz0KNGOBwcHqBRhQgNRiUKdIYHGnUq6x3SXfx74UqC1Gr5IVCfHGoJUHijhg4zlH/j9RN4QkO4M/4yBtAP6bMThnai+fCmO+5Kt/3oj0eO0RCevkiD+K86IRE9+JkejGw6hUr3Ec60Ex2IcjUXXbPng8YyA8tGFRdclBYyfFGRntu+J33j376bbr31lnTJpavTQw89g3epYeDAPFKEfelxZuUeOQXCSAhYSyTQ0VKVrrl0Rdp0CcVV9P3MqNxAk9QpByG9TnAoVoC+1sB6qQWsggwa65UZDWUYWRwTGRLmuvCorluU7rP3K0nCRgMDhmZ4Yz1y18kT5EtdqE3RR8VBV8c6zZ/bkeZxqCjDMEwK0Q6it3LxUvJC9g7Qfifh8cOyL/DaGs31eKpb1m9MZ+VZYnQVdl2QWwnK5SMrG7drJEtoD42Lhul3XHfDG4yKjtxpQb3n4UK23E+xbBf0lAARA1oODvk5o4rfDqAiI06O06mmkDbzgnmpFrngQ499P43t3wpDvDdkiofZjJ6Pi2h+mwlRN+v50QAmtcZ4oUAUw6jcFAHpZppPfAtvpUsP0IB/67nMt4L/V4zrlBtoyChzXVCxnNbhWw9hUBMMo24GpFhKgVFKi/8WwpeIWq02Hm4+h2JadG7XMK8bAWCxCC3qNwKK6enpkDVnSIW30lNxEMWU+fBEnKMaSHHtMhAyG54Q04bI4Ojlf+daWTbkYHpw7TH4Te/GNTqT6hgh08VXXZ023noHc6cuZEwRPU4cYu5/EUov+kwYg7lRDj4D1QPtqyWkm9PUglfL2G3eDkUeV3wnn2g+z+I085Dk78Ncxxf/zzfSAQas3/1TP8EsrJa0a+fBWLM6IpAmUFRZBZ3kJ11A/mZda5fOTxfOR0IMQKgOoRmnu4zRvXsAj3kaqlplDETA09ilsGpVmrvuMig+9IEJikQQa+jtdeomTF75Yj9O2jHO+laIGFM7Et4HkgpD1NgyWcy7Y0byaD8AAs2wrrsTLvjRCVgj/r55kR5rJTndGIewXNL9qIY9/MIzhNiq6U6lzddelzauWJvO0BWgQBE3mxpssuUwCR4nD7lU8pJ8MMqePHj8GDXAxa83KipdGe3hIQ6ePpV2bH05dR05HGpGgfxF/F4yyeM+it2np6Lzl/izCqNqBVmqQ1/46DMPp76dzxOSneDU6IuQyXrHMka9NHNK+Z66/NyYeN6owlQjMslo4DkxFfOsoiY0HihhRtf8uzWtMYVQyAenhNULIZeyBuVYnwhDWHCbIy3omU+pfOoi2YpSBb1KcZPwzG4vC7gFUGIRepS8IoMmYyj9cEjwvRjMZiiIgY/yeguB6kmMEHIMWxLAEDUQQywL0lWspa38Nl06/7aRPrLI7xSiUfDIWFdlJe59VA9LyDHEPVeRO95819vROV+F+A8HEqHf9JgsmLlrNomeKfNcjy4WkLJtam+iZ01x/eJxFQNnCqMqvJSxTRhUflHOCQUqCKu5x7/80j9C3F2UNm28ksigD8RsiIbBzhiGMIdQ3wFwM1treeYI+4AwqkQ7w9qm9+yEKg6gA888nXoBTJrxCnX2yfHMhjlEhsnROjCqto0b6UVi4gbAQkxdDPNgLTDYITZ878GD9OYdiW5wJ3bUw3KfzXSTKnr3zsbUefK/HOBECegMoIVrydkGqMVexOjtbB4A3X766WfSNXze+jUX0UuVJ1buhCz7/ccfhVQwFk2Ud912W7pwFrJllHFssZ7Gs6piz0p08FAfsnjNPghZBgji0zmQDZVjNKrXfo6lziJJxvTPCJ2SO7e9kg537ueF2ZCyp8rgRCgc5X/ESWGhclJ9AYZpz5y/gE1bmU5ufS4def6RNNR9mDCkL0Iokb5VnE4N9rTwHsFYKJoCyydr5OWhG4sUDIWyzcLFEjgQecttFyWbwQXTS0V+ICrH3zPTnffK2HigeRqZkxmrDDkd0Fx4kGrhddsmgvcXONY5JoSLqFEJ7RvySXUR5h5kOopAgN8bwxAGNSKMtJ8H32O4S/fxCCCGUab5kp6xHqOt5n79plrxzeRMDRh4M4ikTZp5SmsuoEYLPYYvj23dxuvT6g3XMC8KPT+a4ipA0tTsyCL6hph59YL5wCbyt6rRQp/fhjcgJLOPNgMZBXz+Wivy+bnmeT+E1+kkR1iLypE1mEcffw7ApA2N9NkchvQacWA9/ezL6bFntqTjyIY1ofW3cHZdunnD2rTxYja64V7xfqrijnAw77n3vlTXczK14nFqbBvx0OCQGcJDj9U1pXk33pgaINlOcV9kutGmOAncfRKQpWvrtnQWVLqeZ1zlfuAZjRDWN8Ddu4BwS/kGkINYhOBduumJSkTrMBkksntCpq1j/rz0PIXf56i9XrqOucgbr0sttO4bgm/bs5v5W/fGs1u5fFl6K1Js7XYAK/ZhtCQCrPd3f/A1jFGNUCB2Dlc9xuYAOfmvufvuNUbVy0kwA/dWK8GVJ7B/F5MUX3o+K8MWdJ1zCKCbzgfJk8jVd4xM0ikFvpZ5CDsSfw4d2ZP2PXEvJ8x+RqKciFynjgtds5YJDRQ4w6iC4uQRG6XKzFdzc3i6u1kilMrikp4oshVKfbzSa0VxVapI5EBFrUvAJd6xsFDf09Obz5PMaZiXpTkAiYXT+Z6LJWAQ7A5fHx7Q2hQDZrj2YTpEncU7CPRqODsIzB8wO68ZJLQdIsczRZaKdbyHE9Z2I6HkCAH5HMnFGFYjnxVgApvLWVzVJEazYTi0smZKX+tNvBYHA5zBqJrIP6+/5Y5UO/uCNFTRkkYZazONjtMKFV1ZLaMjI0DHugQsbikAWk4DnmNhe31qgeGiQaFSWKCDJQifc+TMECjYMvz+ky++lL79w0fSj7ztRyMPOUi5YoR7HOG0OknnsW1Ai5AtM//evXt3GqXN3I7xdYR9Ky+YizeOhvUw8Wmgat2QtA8+cH+aNQhvT+lnQywPNB62A9gG9UxLABFQ1j3LUIVJPScw9dGnqT9C6K7nQGsCVayVbcK+cL8NgDb2Iw+++G1vS7Wr1sbdxeHufuFA1aMODJ0GqTwCkLADgGVNuhCO4b0P3pd2gSa2oEB1A5zJlYsZ6g0iuffQ/nTP974dCPNVV1yRLlt7MWQBtDIMQnnmAwAgo3gxpR2aYaN7mJ1Rk52f1/C6KfaMnqo6+r9eY1THYQtrVM2yDYDBj2BULyIAElPhIx7PxclSWak0qkCKDN+0VGdUzVsI/wpXfvp42vvE99Pwkd2pn0l7I5zcTfWtac3FawoWQW4Q9Ij0pA0PFabgXs+uqtR+sGtXY4rRJtZ9yvDPomrkPllYswQ5NK5A3AzhIpjJdbWsSUErSyS95m3WqITT2ejC6KUSb3HiCEyY3I6B/GlUzt8dwKgcEDCo/qBCkIR73YYDElI5kA4Bsx5hIruzcoNMyvV5AMgKp7kZHXmUoyjwqn1gPqRoShMkUQm/VRJ+rScREnsyniWWX8tDvviKjTBTZnKyN6cRuJR21WpUEVnyIOKA8kDifi1oO7S6qeYstCzqUXzvKPObF8xpo+gtyyCn+hJII1jyhPd+XUPu5bntO9Nfff1f002bN6fLL7qYaKWTfOFUenLLFsQ8xxlLuiS9+eYb06pF54dhu5Xc1hVMQgxYP9yepzyoL0rHh3/wQOoYGkBvEDCMxN/+u7MxoZOwWSNh38y+5fbUdMXVIHNn0tEnn0ndiLA2nelH/532e5FaLnI6hOmoB7LufajZzrz9jtQEUx8l1wA6vDPLHYOo1b4CO30L43X7BnvTtddcG573XrzRLrySgMPlF61LV6+7kppdW9rbuTd9697vUResx6iuSnMhJswC3DFMn+A598O+CGIth6I68tPhQEqZ2rsPm+E1c8nRagGBKt+o+zcE7UIkzg5Y6w2dQuovoy0QjIrMR4uu2FiwTPgMEwiej4ZFHE2fVNO8pUz+YMr32GmM6t400LmNwcgnUz+nXCPsitWMzczUnKLmVYSVEUcXyXI2jpJcW3T3mhG5QcNjZRDC14ShBWSdvVvktxplJO2ebBloCQMK9oRoYybKCrmGbrueswBKCnsKIxWkUEV3FFBCRR/Vaf2vMHe/+nCcjqOcjCdO9rLRyZOoKx2EO9bJv8W9huh9UsPOvKdGcVCuSeFQBW/6QYtGyM0cK1SHtdmwaUiIY8GjOxLtLKH03LTu6qvT/KWr0hhjOYcroMRCno2aT4R/+rXsWc1jPJgqvV84fi2NABTIbu+h1rh7x7Z0EyKWC/B650LADLcWxxhrqMsDhDnAtf/VN/49rSHXWcKMK3O9Ie7VVhsPngtXLIGVQfiOgegra0OYlOcfDyU3Npp7xKFFADYIMXvft76VWthfDbB2HI4dtU+MSjDCibv95FLV665IHbe9NQ0Seu773vdTPd3jHCERTmaBGBky2bOSSKQevHXrrW9OLVeTj0GeFeTQR+IHEYXpTPc9dB91pBNRe7weo1q9enV64KEHY8CB73UR1KfN194I9N8CEHMgfefee9MKmOsb4AHW4XHqpIoJloXKFIcFa+V7SSfTw/p8tu/cnZ5CcLYdFHPNRReltcvkHL7GU3mquKvH2ThjbJrDeK4De3ZEhTyaFDWEyE3yVz6NSoMyHNSooAHNx6iYUeUwgn1PP5R6dm9BBCYLdVbhCZdT3ZYaVBpVmcNkOCTcVPz/MCy+YeFUGD3nUhnittgWOUTsiaLDtoh9g7DKD8yXfG0ttRMXwiJuXHFRbPWePEQij3ITFDlF+calUY1zOuewDxqXhsUJ1cf6DHCiKoijSmxPD1CxiSon3Smg/f1dSAJz6juX1xzEYrpAhSHYKmJ2veVJYHLDihmIlDQjculwhmiqZIPaRjCdPG8tsf9y9CMaSMgn0UefghVgAdXxNjLevW4L3jH93fKEHoucajr1oWYUYbtp/34QfQU38Z23356WMMZ0GuHXAJM/zlLra2ECoSOUxr0XjLsSWHyEiYnfpJN2Ggfk/IULuGIL3CKfEzD+axmIPR+1V6HxgaiT1XMA2GvlNEzXrk62BoeUG1xMboraz95//3fyib2p5ax8Qdov3FMGV8zLlas5wHWPogq1jC7mwzt2p57Hn0QTop8WFcJFe+Aw1kw0MseGS8i9DnJwz6XEUL2a8A+Ja9ke4op9tLo8+MiD6aUdL0UEpAzdLTdvTksXLk6PPvYoheeXo1C9atnKdOv1N6cWalUH8MYPE/Jeu+kaXkekVX5aMTsgIin3vLxH7MO2FGYTsN8Rt0Fw9hnyNBtvP/Jzv/QGo/IEcQE5PcfIGQ5hVJ37dnFDWZD/9UZ1fqSNoV9Mt+BrBklnywVL0vSWWcyShT6/9VmmMj6W6lFDHcf9e0IsXMhkkMJTRU2ocA0R/mUsOwwlsiyRKL+E0k0Wg2FRcul8reFL9mgxVC2sMc4KvpeNqiZEM5XHks+WvW6pXptJtBGwnP9jOGr0ae1JAi8wrHC6RqXGxjAhoEVnu3EduBYT09XKAKQY4bVKZdn23kUH6gC1GSlJkbfhmS/omMPpvwiSMD+HcT8il4yztbUZEReoSRZmpXGJRjbSb3QZ7IF5S5YwnWMmtRK4ksyCqufAMt8qL3uUzzZsEwwJUZt8VHIQDaX77/1O2kOdahaNeXexARfNmZ3G0LR/6QcPprP7DjF1cWVcw4mu46lj48XUGBeCOlan3aeG01ZEIg8BFmzn98dBumZyPTdtvCxdd+mFhHGE42idVyhy6vPnI0e5d8sFjXji6RwKwXaUEgSp+dRTT6euR3+YWujpqsWooisZ9BLuUqz7CGveB4Vs0eab0+FtO9MEKsntrGetBhWDep02r3nnbt8hPEnN6kvSzNvekhKSeMpmGjWomLGPYvS/kx/1MIjB/eS6br7+BvLD2Uxe3E+r/yNRGlkJGfm6qzYygaYael5PhHKb8HoVxtTFhEUnedSh/WHhN/5YiyRnNsI4S22zCoBpnM94Am/14gtb0m/+t4+93qgmYB7HJjNk4ob2E3vuAgFU1P31RpVJtOWcqKj+61H0VIR3rQv0VCRzTJg4tX1LOgAC2ECs7VBj2eMdxJ9R7FRIMZDE7KGC3JztIf6UA0ait8r6jadU5Eq2eBjaGeaVHssHmJ1nvFsQZQv4/xxqmX8eNaEC0YzfycsQ6FH+q0aVwyEpKYIkIpeGfTF311CQRTeHMmcq+6P0Bo6eGeSBDQBcnACO7TqF6g6GaIg5x01DuUEp624aLiV0nrGFAlBhJuq9LTw8ZdLqyLlqOP1bUC26ZMPlaRYD3SobW2hnwKg4VRs5sKZFETLfu+joOZ1CvxeHCnJmXQfTPfd8I+SyV6CeehsCMe3QdMZHT6dt99+XhhnsV2cOZq6A11twx3Wpbhk67Dylw6fPpJfRXzgCC6bz6InoJriE8Gn9ynmpjUFuVdzT9CjIuVzW5AQe6GMD1a3k+jkV8lpGeZTDDVh8z/e/l6YO7kwzoRXVyDd0GICG5axhDpxuFIrnEHqdoIGxgraRVryvB1HU2zAqQxU9ERNSmcrdkeZgUNNXrSHeVbHWwNqOX3LCbS+m+x7+QeTS5pgrFy9JV0BxaiTn8WC+94EfpKPHu9JFsFLWA0jU2NZixy+Pvw11qmEOvHFyZvdjNTXNBhBPc/Pov3PQg3m8oTL5ldNUJtgv1hQ1ysuXX/J6ozrRdSj6a+zlt15zCHf9qv1UIDZR9rXvKU5IDUHoOSvnOILFL+ckzSA+bWGY9gzqL1TW0vFXgdVfeSY1IX023URerTq0/jKDIAMVeSSKa2vc/JqoMu/vAtpmYbUbY1xZFhEGaGBaVkb8/FPmfNajyo7ebDUFxF4ge9mMynCzoOdEhaMIQHlwpW67RiU9ybqU8LmGJQcxaFNcu3meHthTTC86Ki9Q78V7mFMN4PW9OnXi7R0zLLURThXdMFo2mXJtwtV6qXqn9rEurXiXtZetRyUIQ2Kih4OcZaW3tqOvAFDhAZUDohwwl5hebnGcSk+98Hgoza4id1hFiDR/VkeqiTAKuB+YuuvRx9NBWDOa52pIuh23XMf0uPaQUj7cDYiCZ6yqbYniuiBBHclejSNLR+gQd7CaMgvmdZziUdsyPyX8rcBLxYynqGWIK7L2NEoOEvXsv/97qfrY4dQuLSt4gqpLYSzcbz+H4Mxly2Py4nQ8fSM35B5xb42ricG7DRFKT9Y1p9l07NZt3JTOsibIsgqhxROFD5EeevLR9NRzz8Sp3IKRbwToWQKBW66pnvShxx4hBHwlXWeetXxVyEkrElSyWyatP6oFSGhdRQg+bgTiM+TZVvLvOg4mPVhEaHwq8Up4UP/HVLbXG9VRBiJLB3HerhJih0gwt+DWvPngZUXYVJJqrTHlhH/KgVZhWI5CQRhzwWJQMMqNnIgHnn0s9e59NYxKVSUVbVoID6LNofAW54yq9FRhTBlY8M/58E77yWzwMJMAKbQ0EcBsJmUHbXC/Sg+o47K+WRpsftt433MiM/5MFEwv5Tbg/XLhNzdLOmlk1FYUKVJsqDGJs2yGPHEkLiFrV0ic1f5ZG1vIzf1kW+jpcglA6L8g30ZLfv63/McGWv8tZ9jSPs7rVnAKL1q5Ik7xVgxiOnoP/eZ0eME+Br4JlDdxAKr1Ycv5THrZatjMVaztAMjirn07eY71CGEuCKkvN3Al13ACJPA4I5Kmo3Q7hIKwIi6t1GuqyK9moV1XC+H4BAbfNnM2m9rSh0/fGwQC8P4JBSvwMFaT1ARRGlk2STwC5bRVoGUPOYC7iBsCPphGCjBIW3sXYEElGpA0rURLfxZuw9RZ/2boRGO0CFUgl6Dki09D+lUfbzXoQU7Lzxx0y7Da8QAAIABJREFUDpsuviidBWGeBLQJRaT8RGGAjKXv3H8vqN9LrMlMmPyXpYs5VOq5Lhkl7hxb659FHu2mm9+ULnCaSHGQRjlHNDrcPw8xSj00SwLvy0OMvcJ7RHjLcwoami+NY0giA/u/jHvK4u/TLz2ejh49hIb24qROwC4+/PCevcCZpoBucgumseMLaD2Ll5zFqDxNRKPOGRVuMw33pJ2PPZCGDu1Jzaj49LGQbpoFhDOGmVmSTPeec5oI//Qk5753PtcpofKsjZ4Nq2RcRB9W/LswxsIo4/7KPC0iwrCcIrzLhpnfN+dQ2UvlhSzlxTQqEb/MnMiMimhC1EtpfEUYGhxAeYRRW/U9clXIVniNzhpGPhAsjGal2jOSagU3lCLAsGIiCSig79veMTtdAKDThLFMETU0wak8w6QIu2l37NqfHnnscVq+oZXxuw14h1YF8kH2Wgi72wgbL9+wnikajvfEQDFoh6SpV1+JIe8HGt/D78+3KKzmAnWmOk7lE3igtjWr0qKrrqAmBSXPOk0cboJSedOWiOy0cTYykgYSnaPfUkfNOhoSy+quA3SZYApnD7naGNxFD+sqdCVUKZ5OO3sfyX0lMDUBFGvJgRvvz/WQ7DsgoIK81MPBKETN9EHLDQAL7UDg1YuRmwb5y51g2aQyLZeaF1Smf//edxi0fTJds2ljugjSbCOlB/vGZM8I1w+RD1m0XrxkKZJpeXicu8FDMf7mFglEOzYCXgrBIfLfLvZvF2H7hWvXpgZg9ePoyEtimMchZL5n39rqRW+QKPv0l/5nMB9Wwuat5kGeorLeSuW6nk0iW9e4M8Pn2SMY14v3R4s49+/ku6oYpo26KGMvJ0+fSDseuQ/G+kFqJhVQn3oDKrZBMVoDinwqUJW4rYyw/EejKhjjcedl7SrD5SHrFcaSvUWRpudTpTgAssOLX87GW7jAcx4wzsPzJYJ4Vbay6PINowr0qzCmAn0MJoO5RHAQM7E26z1kLlqIbGpjPqpojfeSPIC041yhj2JtfpRhcP5qJWhlK15jLqCBoV8NJ/84az8E3N2HoOZjTz2ftiAhoHyY95vbH23rzwhdx7y5jLz5cBBFPWFnQSC+6qoro5CrqU/we4OHjyAEycD0p55B774vLVp/YZqAalNFb1EVrzsLHzNz7/Laln/iAPMfZwhjVe4ySMHLVqqOxDWqZ1FN3W3g5FHEVJ9P/SgTT6M+qbKTM37Nc2MQhXk63rCS70/grYXBBTrahfBZwwlYKyO090xXUIUibyWtG5VockwxpH1cxJCSgrXQKtMMvaSHA+vaxfidR598Oi1evCytJeStU7XKFSLkHgRpHWE9LD34mGqUGrdNXhCLZzhIL55Dtr1nyQm1DpcjSnAJXsXB/BAak42JFwKdy5w5grimamC33HhTugDJsyMwR5aR+sRzLj3V57/+VzwoZvjwoB0FWcvpdYFsaB4cLTPZtRXgQs5XBCuIyIs6VUxBh+jZgAuvaqlPQ7Rwb30YRsWRfcz55d88vFk0FbbjPoMydM6oCpdSGJWbLLvk16ByGpNbp0D4coiW+X/RN6NZ2O8V2wwDKWpgeTNkY8qvKUCRwrDOhZBhgEUhujBePZibdDR0BXnwTuGTHqURRWG69Ghl7UwD16j8yp8aNlYYVb4KFpI1PEuSEp4xcsuCGqagpLE6B1o96r2eiCJL9XgfmzvHmETRS0/aAw89BpNhX+pFAMc1zwz/DOCMk/+uvWhteu973ouYaldwHC+95KK0kMjDqSlle4WNiZPUDV/+1rejhnjR5itTHYac2z5sdReAyW0b+U9xSEWoK+EaUIBcS+mxSmD2Wsfb2D5PJ0AvMt9HnnkiVZw4AoNiNFXFwZFD9+AqBi+T1YizxzyI/Qa37p/ufSC1L+1IV25cl/4NjfRNhHhrgNlngG5WVNTS9VxFNognl6zMAT4DY5u1bCk5PF3MiPpMgcadIvc5Beq6gAF4dTNgncSRliODQRjsI4RyVdyW9coajKaS8JhEK8LwHrzXuAcAa1BLh4PI3kFKD702voL0vkytb5SDdYica4Rn5V5op0j85pvelFYuWhYOAZ/4eqP65D9+Nl1GYryDYuEpWpdnQxRsZaEka1SzkNJgcj6op7Ju5QMVsMhTBe1+dLRLIyfdDOou3Yf3pu1PPpSO73w5zSMkMX5ugzQ5C4Qluon/g6cq4O4iILTQl0Oz/GBLxnkZ7mlU0XZRFH6DQxi5n97UbaC2QvYKcdiG4fgZ53X9ziVu8ZrCY2nAASta/yL8IByRSTHiMDkZ6eZaEl9jKTzJ8gSPGOejTJqfGwZXGLPgSoF/x0DyoD5wehainYq+KAE9KgkUdGmMz54HCtfBhpKoW89pOEwe1396jG7VnvT4k8+jrbc3BHGM8aPzmnsLSTTe48d//McZKvBrccrH6EyHBUSA5BIU7Am+M4NDYvg44Rk6483tgCOEZ3kAHosWL873mOHE/Czyv30muZvXkTlOcJ/Oye5inwbc2nMfgpMwaGYjOFPL0Oop3ifnqvnAiQIu/xU1s1ucPozUCai1rfd42nqwk+n2XYj1tKfrL72Eyfa0uB+BXziqELPtNASMkre572Eua8xBbbBEWlcthwd4DQPPHDNqv5gZWZhy3LH3P+EQcZ7hjABA7O1S4NNCtc8ZKhKH1DiHl/ruNi4OgAF8/Zv/ioIXEmjcn89jBcSFx558Et7nUFpGmrQGMdOVYAiN9Im5TtXlcy491Z999QtRGXfywxQbaY4ilDyUBjJRjSrbE3eCC48O0aD1ZBTwvFE1piZOjekIrBzr3JV2PvNY6iQMqCTJ7UDYcjFk2xaM1baPHP55WJWeyhMt+5rMASySxtJz8Pkx40n+l3lVoG25Zd2TKGJ/T9pzGyFvAk0yz/4tWizKQ8FrjxzuvE8856TMhcKY8VbkDc68yu0fme9nThVbNH65CN9UUXKcD7lPwB3+frwss02y59KotDu2mHllTL+wjFERvWa9kJorCUnWMnXDWbtuvHpEJdXnOH6sl3rSQHqRCYXb6AQWgQwBpyIPDQF+ttSv//pvpHejYSEOla/M+mNWysq6dpmFEfXHWC42FeWUCYqmduvKr8uqrdkb52Q18N/873juMDoYS4qOcrHm7FRCosMvPpcOM/Sggz6u9okhcjaQNBDDyLvCKPWVcvTkWmBU5nIY88cZtzN94ax05123pX144avXr0kPf/O76WaoRUsxmgag/XoWzgMxhgzyTmNQlsZAQQd4x0G8/4JrN6X2jVCWEBpK04TZSwDD+/ZeBEa8TroJQBfduzXkRjalBZmNwzKWIxBH54GNp+fpBO6kHGCv3HEYIY1Imh8jlzIdcC9v3HBlWjUfNefgfJT8+teEf5+752/T4cMHUXUlDJBRzgaZSazcIADBJgrAOcKD7KniCzccWnayEohNq9gITUiATcOtHd63I+3d8kw6uPWl1Ieouxp8N197LRoRxMhuKB/Tf2ZUfi90HPKDKNtASrXa0EMPhdTcPRvQuoBBcRLGm/qrAbPnU0qun2TaPAdYD5Zb5kONNgz5/J/gEvrl+3rCsXNVwLXjeBD2s2CFLIo4FCKXLET5+bjov+KhyT0MUf3ISQzPPEQKDQip6JmDHG3rGTaDy4bhdiGGv+zSi/BUy+IUVSWpmVNbbcPuk+geHu1D5HJHevVVmNue9npV30gAB8XYKg6zz/zp/0y33nQzjkbuna3ydDyPHuIDITQ3MOR8BspFGMDkGaZhYNwVVS0cVPaWWTtSy8+aTF6PWMJYTw2fzce9nIatrz5DIzOhzk6vC8/dR6tQPZfRD7XtyA8fSnPQL59J8bmaa5qUYFuE24DuYZzh3Q3M+Kw+crB7O/enl0/Rj3QRdCyADetE65cvSutggEwaxoJ6wnYMECizq4wOlHCoAR2tJiyclobICee/6cZUf+llGAoSzAW8ne/E7gUOPJ5jz36Ufg8eoYGV/B4eYwVdytPhXgarpvBrige4d/yvh91hpBi+RZ3N1p4OjKmX/rBJ+KBXXX5F2rT+Ku49jzAq1cbO5VSf+Ze/TidOHEvXgv+vZDDzkf17gjLSIOePTRvsZz44k2qzJsF0DCk2lZQZ+4SIr5tbOSVw+Z27t6V9r7yQDu5EI4GLsu1h8w03Md8XomKkZ3H2FZ4qzOAcqdYQIXiARfhdttkbfkntnyIGto6UlVyLr9jDOWQzz8iztBzH48bOoU8YViE0E9MUnczo/4pIrWRmZPIui1oUmg3DhnnYggMiXjETVu8ni8EQptw0vE/kXQUaaItKhu49gPI1KXsdU9nDmvLnuMFOgsJVAOSsuWIds5bYLNynXaULQQEPOOitl5nHE5XMjHoWua7tWfbM7U4oU8vrZ3CQdXTMTH/2iU+lFYuWFMMDACtOb0HL7n7Pc8bUXMIozTX0CTHooPtFZo+doci8DiGTlRQ0ARsIeXzOsWCWFfjrkGM9nd3Fs+4jv/jhE0+nasKsjbRdtDTNSVv37EzP0Iq+mEhkFSf/UZkTPSdSG1rr1YrL6J0jGtBb5/BSnp6kaE+WKcosZwFIHoAA+wC9Tso993C/H7r77WkuBdZpaDo2UCieEQMbrIdmZsXZyPsMBwHL+IABDzW0K5bedVeawZjcoPiGdzTisYAMGEK+tQ/p5gra/yUzTxFuT9H2v+jSNamW6fL5T5n9ckAG3H+WzuZj6RtMfrSX7pZbb0XDsDVQ1Tk0V7ZSRsr3Vk7Weo2n+ubTD5IA70g34E0uXbwajesd6dmHH8aF++I8PSL08cTnuSB7SaJgJpRn2weWX2UFGmHEM7ApjlDs2/3Sc+nQLuR24X/NBqC48ZprKIIy8kWj4iIk65ZonLdT7P/XeKoC7XNzWsmWomRPlfUjJ6sXoVjZsJinu+eQUuPRYwZzI/h+tq9nT6VxVXHams+YYEY0F2CIuVGhgsRDd2Nbg1F6zFpVP2z0UShLMRVCTXg8XR5d4z4skvnwnBJ8BVEC78uhrEsf16XkFy0bhrKiX3z4GPd1AqNaTJv/PHQkxrm+0yTdx0ie1zIU4AAn6/Cg3q8qPf7YM4i5bMuTI71wQvFWNekZ6fGmGzelj/3yL2e0zZoYssjdXY9RgP4B942Y5owOhqxdCvhCAXh4Kyf8IEKRl9IrdS2bDg/muMYyF7RBkoPkYfbAfIZcX0LNZ+/+/emBBx/GQ01Pt7/1rrQA/cUnaEB8/InH0gKK+rdvujKN7tqdupELb0AXEAw4Nmko5pbMFp+Rnl7NCg7oUTzBBEY7SB5+gvraXAys79jRVG8+yPNt5BargPaigYVnaFt9QPAakYYfRgVwwuv7yIeWoGcxh+JwHv/E72h8RRg7RtjX+fL2VImskwIwo4re8LlLN6wDtWZEUEnjiTXIXQ6GggOUGx6CN3gK4ZfbkK6eSzE+h4zm33YVWOyWMJ3/nPNULx6CyEjcuGjBgnQBfKpODOx53qiKDSLTQsu2vhSWH4z1LNpvRd3pDsKbNSAmNbjhnlPHYWGTeD77ZBjVGMjL/PbZ6ToY1/WOhmRxjEJDruE1p3wZBZfhX8n9U5Cm1PsWkZsokDg3exRoi39PRcLCe3KddtTWgCoZ8mVwxUvP5QAJtlKCRN7CX8YpmFv1Y2RP8eVpOkEsPka4JJm2H82CYdx+aKFjkKowaZjFUsYBn92t+L6nV+7x8cT0Pf1xOZhATyNyqbb8oJpyGMFqNm4DUgPT8ViHIdweowX8ctas8xCzkdBKP9k9hFfYQgj4SlC2olnT9/fAIdz62C9/OH3wv7wndCFmkMvs2/FCeuj+f6BU8gprNgTYZEMkEscY9vQapL0g0c6o7MBjL4QyRRg14kbKt+F92eH8Cv1QDmJbduHKCIm7YJFLG3MWlF2vvUDVx4lwZsG8X7mATlxCo4P0ZE3nkGgQZVMrn/eULhWy0oTHttTUUJNyH40AIIzbXwXyOcF/PTBnKFBpJKLcgf918jwcvVp+p4q1mUbYLC/TQdzKfTsgYJJnOYpnq6TtvU09dg55PaL3GjqNsuhBUMegj9VAHKZ0GiDFOKBRHSrGdeZXHsAeeOynM5QHQuOCWpYRmjPbZNPISPc6Zde0z52bFoL8zZ5zAQdbazED8jVG9SQ8P61PUucKmLoHdyL7zBQ5vZQjtjJalxNW431PfntJzKXsfJSdXKOCDjd8kPbkUSbYbXnykXQMZoaM5kUd89K16CzUOl9X0OANRlU2KIZRuCfjRMueKfIoybQalIusl5IxbANhaVQR9uXQVGNvbCa/w8hFc/xTTvnw5xqV4UwglyyumEK8v59TkHczx9BxNtCUovWDHipifdvq9Q56KlWYwttFS0zBNrEnyy++FxB7kespdxZAevG9aHBkkw2B2A2weWoJexZRI6yEzeKQ5wMHDweLfiGh3F74cBOEQNt2HaSV/XDainaIpFDzyDBOHvY00LbPfOrj6R133oanEgYYTN/95jfS1//xH8kJGeaH6MrokE2ZAF8YUwh2wtWcAeBQC/WnkvzIfDBEbmxxwUvl7mqCU26jijDNArOs9GmFtAG7i/yKHjV5i4q5ON+L1w4D1/eR0DuN3pGiiuoMwqkbYmPm0a0oxaorInEVwzvrL0GDMmCw+GtdVN5etO4YHsfYH2hSdDmEgq+zuPi+7fWTyihABxskNBvhuhDFAx20bJF3rnSpKH9gU5UYX6WHKofdTAAQ2UOyVzSSs+wTOwPU+TfKiGtlDxje+/uG7P7d+iJ17+j03bBpU7rmxs2pbfZ8VHbnk+KYW73WqDiRAt3jl5agiNRF8rj12efOG1UACwWrOzYR/zb8cawnJEqLZU6XP0u+c4xOypPHDqVXn3mSQuBxuFRAkKj5XHMlqFaETfAEjbMj38jJ5+uMKsK93DbvyRWGZQGWrwj1wpDUteN7fF4UYl2/CPMyP3EWMH4TfLro6uC65eWVOo96XAU3wxA0ntg8ucUkxGYihFMTPedV1qkCVmejGVe7KZxwHkblvZCfRStGcBnNc4xBCyQyjqGskx5gS7TxO1xFo9JL0VrC92aiyTcLsnEVm5DjnTlPR9MS9eK5rsPMfJKcu3UncsU9TAChe9XT1/sOjUSYBM1109Pff/Gz6YqLl5OQM/y595X0N//7y2nb812h1jtOzUi1qRE8rdFFsBeUfsNT2Jg6k9E89ZREXBMb8PrsdiWfCpVd1rrKBj1oUTVKEbBGRi7VoG9x73oZDZl1NQVo5HX2IQ3z+7H5OfW76TMbRMOwWkIBLUKqENtCIf8xa7DnQrmfVScfj88JVDeyC/dbxEiZbODm4X096GulUgFaSCGTwaIKlX/XaEOWOzx6FhBSEk8phSmJmbx3DMbgTe3oreG6p3jfWiKpOln2GFZJp7OQPsI9eMB4CEynedT5AZfTKnINrffTaJh0CN+aRbA9XmtUz3L66akMgzqgx5zAqHYhUVbjBwOJh4+S66dhBQhgYsTmxLKtUY0o76Qik4pC6AMc6txNXrU7jfNw7EHRqDZpVI4BNQdzUQKoiMuIiwnk1TxBNnrkTwVsHgYFiTWGA+juC16e+ZUgiuGooi267gJql/s1C91wXVGA3ATHxsDy10LJyd/Rs/nQi0kekee8Bv2TfuqDtUYV/D1+V5lfjSxiaGtzoX1OFcV70rDCo+fNUPafeWehc+BBIWXG+hefOUJYOcRJOUOqESqpM6G8VDI9sId8SiLuJRdfkk5BMD3GVJNt2/elg0e7MRZ0ABFwVGcvNrxfaD+sWjwvfeWLfw56i4rs4MG0Z+/96S/+/B9AuqTiEOoSBvn5IxiMCbhMeDfaEC05UnjkHypk0mDdB+hYbz8GcOGT0UAmWH+lFeIZ8XdDTq+hhhy5gYjAepTNe1O8h0KgkoM93LKYDoP/MKrTeDCfbQ08RtvR/bIXLML5qDvadTEC8wZ0kUN6jP0U9b4g83iIZ8TWXjwPU41WUcwZhobUrGr1okFKALigaG+IKHnZJkMPNXNpqVzeZ8yE5r5zacbxOGIFjtiqClpXDMrgvuvsFI9QPoNCXoO8T+tYl9I6sulNtzEYwsF2M9LVay99vVE9BxUj+N+8WTuh3NF9e1Mno0JqPX2VinL354y80KcwD+RuMaxhErnubsbZoEPQwCZTm0BvNcwc1zOcRhP03pirbdq4IfTTq/R0PNhcVM/vWQRKkTudDWKqHqoQdymMSh3zmFsVXxkM8Joiv7F7lwcYfU0iVvy9GQ118yRXRM8kq9q6UKjQ8mWfVUCnJsthrHpIvZS6GBpABhJ8z6AhmQM4eI0N70MyPHP4tA/Cz/PfWdBGQ89GlYVCcxu48PyZyNP0VDQLYgwj5GzNUIkayFtmEqNPZ5PuRRfCjb0M1vZRRugcZWCeRd8RJJO6MDLVjKrYmOaX7rkpgKHN11yR/vwTv8cklQGKmEcIER9Mn/5jpiGeYI4t11RFjqEBqFFvgp41OVwHp4Q4tohN6HwydpYDzJrZA3p0J122yYLhf2PBru+nUEotM4CS3A1QWzDrYxg1rzckLGuHvs8cQiPXS829M4Z8XI+w9AAlhGjTcbO6Thx8FrVHkBfTAHL+m9l9OfXO12wrjXt1BDAkFLQEZoDWNaoaACjpcPVETz7LXgw5DhLubZww2/46Q18NK+cFeSCGBd0BQj5Z6bLWfY4+93paRpq4P9tjqg3vuCaiXtKzs2nN5RvSlXiqMQ6scb5/1ep1rzeq5zEqvZQX30gMfBSk5xA9VQ5Qi81vZV72QiTHwsAsBpt5kkU5Qn1rGBXYZpjWtgj0dXcxTPsYtI9+RBQ5KTCqBeZU1wBU4P6j7SOAZHPF7PX8u7mU+VKWezbMyypJMW0DgzJ5jL8XCJ2W6Hzi8BaFUcklswt1RDUdGwklupYhGNcuXWcWjO56NpihqA8sDFj41/BM9JWNeoadrxCIPVI+EL2geZg8vz6gdcMXH7yAh8RV88swLAGc8MC5LhWbRem3MFTeszQqrus0D3ucULF5djsd4eQs8y8InXhb1xeS184C3NkLe+LAoWPphS0gfgAxxximvZ8cq5qT2UMn6nEY1X/5yR9Nv/Er74cxcJR92pueePTB9IXPf521h3yqN7YFiA3naTzM6yMyUNCU9ZB5YYgWWoYk/uaIDjyvIs+okwStJNis2fy9Np0CkXSS/SgGFp4mQjR4f6y1EYPycxqX+aMbs5LnbdeD0l96L5+1xprFdE4Hy9vw2AMny2u7yfNzdv0EqdzoPiOR5xi/KpdS/mQYis8nI7ZGCnUcNgr5aGDeW9RTdRaG2uT2g3jm0FeJfAFddIzM7gmnSA5jWL3oAppP+vn+qbEdxx63cAY2kcIg4Xnb9rPq8svT5XQPj2pU2MmVq9a/wai2vZxrKlxADRvhBARBjcp0T5ROON1Tw4sxdPHknUFy6tSEV1G9qSFuX3pBB+EuDXqw3QeoVZyBwDiFMYxiVHOdpE5i10Soo9xyhEiFUeVNL0bKBldsxTwp9CHKHIqFVR2WBSznQRlbu4jVDOOK8KsQ5cxQNkW70JNAa5vFCTUoO0OdJoLbbuYht+MJlCk2tvaBxSwmUT+RIoxbea6RmDOcUSD1zatjU05L/XjfEQzXU7PGTWmvToAfMvc5/V2v4suTPBgVFmvNpbQB1k729Qj32UDup+yW3LUOuqKH3dSUKxYuXBxM9J0IsRyBNrZn/2FysGnM6eqm/Rs9RjZPeFQMoZrC7v/4jV9NP/XOzQAWnXiq4+nf77k33f99JmEqikKrRj8tFY4bMpAZZhif5NbqGOJWimxa8+dAImwyXBVcmAHbwEOhThk18iRHexo+jbOGkq8deaMXcN3OAVls+jLU0htoLHoBDaqZNhXDS71FIMDUiexydq1krBiuWUx2vaMxtRj8J9lVpE9QyDnAUbiPsoQHrfr27g/FgWDJ8zND2xhHJKHWkA/PJBo8g41sC48HgsV8D0xFTaN2WbaqsKjaQbyGL71gjmzcQbw3h0QtAM8U678WRsUV19+YxvFg4/z+BrqR/XMOUn8W5kOEU7yJ41G6qRUcPbA3j0qJXCvXGjx5hHH1EE473LN/d9qzexeC86iSMkZnkgc22Hsq9UOVn5ThzUKNQVSUSHvT9ddG41g2qky0DBqsMK5gQ4AF5k25uOtChSKtuZPcuiIkjAo9T8KNXqmeg3rswv0BX+d6k5/rwmmEEQIKLWk0vI/giCCDarW2oFtMNkGOzwh+n5CpAEUWfRFW9+TTK1nwVqHWWD3ykBgHZHFUwzZPywhY1MViC/OxBcvDOppGNcJ1jHgS4l3nLl7IcIVeZJAbASrmxRR317YZGa3DiO4fYYD2QULAY6ilDo0iE0at5AjAhYanorigQgf6fp/70z+iZAHsPbwrHT+yPf3D3/xb2rm1K0K+asbgTE5VxkQUWSH9MB48IGv5mdduzuO6+bMB2sU9AKIVhYNS75tlB6JMjmz3PAyLTcWaDQCb97PZ9dp6u1DzpfTgg4j7jxzIzwU08HAL5SpCM7yW4bFaHTOpb7VibD5SjSKH774+H4A2c6rlMYBheQrbOV0LKGCvWA2Hop6qh3Z4kdkYmm54aOcx7y9IIWjhs/bLco7M8rrw8hnscj5VaOQXxGyfmQBGAFb8Pd+/NTtkJjQyxVrJUZ0dcOXNN6WbGRE7bosNn33lqjcY1XMo0mr5PqRmNtBJpn4cIa9SMUf53fPshZxvNHJiCWzsgpXc2bkvXXKRzWCEfiePEXN3Y1QnQ/YqNjeeqoXEc/NN10c9I2pUGpZnokYbsLYggqRUWxgwKn7P/2bpZ2k4hpyiNiJrihoKa7ORrbkE8hbPMv8JVCxr9uUhbU63yN4vfhyoIz1DLLTF4UhWBT/0ZELdeihaLUaAz4OdLk3TWB0mgUwMCbVel3xCT0Y3pp4qBm6H982dzQFQcHNZcibzVA3/hs0v+ByIZQiIAAAgAElEQVRzqUaklE8wJbANtdd6mNcTIFnTeb9GakDbduyIETJdImesYQ+w+CCb9hQhiuGpIJZ5ynrW/lN//HHKFvXksDyPfS+lz34ShszRUUAE84c6NnNznCsD5ESnKXd4QImGms/UsMnMDd21TjAZxFsNw0OUqGNo1Ea47GHRC7tBr98AFG1oOB7a8WfDSFwfp28YQsXtCt8a6rFGPmk3uhs0JNvwLAISHkKt9Eo1xjwurgFvbXhVFfkOXoXNLrQ9CJfQTW3uo3suwakW+ra8viHW4AR66IJJfoboowe+e3YQD+1nBgmAK6lmbZtZ2wZCugb2pBMSBSoc5lDKjBst2fKjHLjhbOSidn9z6ERCjPzcCO95ERoiN95xZxp3VrJGdeEbgIoHHnskvfTKlrRv717E76toNV6KzBisXtE4E3lPeZNtk0I7VdkASiXvgaZy+nRPWrxgLnK4iGYCVii/dRoWhX0syjFr4dX8zg2QHpcx2sbCm8l85GoaSWFUkxFP49n0DoYCwq1BdyicUITB/j/JqLlu4CjMqBOFiZY4YqYLBWOBTSLCNE5ynnXWs5GGYZlDBRqXcyoFXvRMonvjoVKUaTGhvMSa1AEFV9meUaBBNhgaFuShcRhogY6JlGbkL9NYg/bkf/lSCkajUia6g7WYRvgzREjSBFo5g8r8GGvQiBad9RXbvg1BPTHVtBhmIIPXrQiN/DtFX0QmZaq872d+Js1k+vz0iWMIob6Q/tef/CWNoZYCDOdEtUBpBU7MkdFBj9Z/PMgZDg8DlMh/OGT0XtbAhsk9RiXZcuUicQIAwxi4Ibn3G4+B91LvrikMl5+TixjCRb6FB3Gt3Kjm41V4KL2USZ1RyADwuuieRqTHikgAqFoDs5M5I3l+CAcHG/x0HyNoza14lv14LVWt/CzX3PfVME7j0ZyoMoP7yCUMIwY8GyGjXnfC+cWxnY28KPqSL3bM6+AaFAYygtHzc5izLn2Et+Z2XruD+Ewv3GUeovXohVQRAi6+aE1af92NadL74jPXISUXe7BkqX/yc58NSsoixjJO4+Ir2FyXouzpcBfZvZGQqrHAf6vVpeOkrbTgR7dqJafAUdA+jWqCnpr+cMdA6cavPjjeSwj98ksvThvWrwvBSBsS3NRComFUgh+GW+Gh+PK/kVPJH8tUo6ibFrCDyKO1kwpOnqgPFUaVXVV+v7L/SQ9oUhv5Fg80qEiih7aH65n4WS4i54kieitbxaOZxIKmjBH7kUT3ynKCIV54JY3KafO5RpX1zXMuUl5HQM3FgRRqQBixMPpcunPHOFzkFlazOWVgyAppa5sDRekUunK78gPlHp3X5FTLCfMZNm8NeiADGIS1vDvvvAMloKvQ9aM213g2vfT4w+mv//xLrB9EUzag0Yeb0vucCXOglcF8tj9EJzOKT4ZsanC4vB6YehbXFtWfgNxdR/MYswqTdk9vjdXNntkrGAZ7oiQnGw6OgswZwpnX6nlqDNnwIIINHm7+bmzaAr3Va2nwdjK3YVSuqUbu5wnNuyd8fn3srVMc2n6u3sNcy+uKfjLzKw/NQL0sl1j+wSh4rxYbEo1gMCrfy/tyEkw9KUAT6sDS7pppfFQezkPXWWTdfI5f7g0P1qxn4QFAQRsGxSUbr05Xgf5NYLSS1658Y071yc99Lt2HoOC73vljMbryKdjG62l4k11uQdcPMbEM6w/eViRBoVdnz87JE4cJ/dA9wGudBl5Xxkl0yAcWRTM20jxg47fc+iZauwnZNCh3ne5UA7AIC+SZu2xJQJ2yoady88caZV7fub4cGQ24/um2S5f1kyKsi9eZW+ldPbFKtkQkwbZnFOwJwRD5fYa9wT63M0DCrKabdQ5Nbt1o1j+yH5ShbpypHp0nvJNLzOkCUoqv4OBL6vVb4aHEYPROhD0mwfx9Hv05tQ4cc22VFPZkpu7jKNBWmkN3INPVSYv2fEoRJ0/1kTcgRkkOaQjSZwcrcnCDGJWo1U+/56ciAljItI3m6mnpe1/75/Sde77FVeRJ9cLgx8mRDYcdJFcPA8Iip2SxGKxh8x2dwK6DXtU8RF6m0mqZmpaFcIwkPFyakCtzwwtBnyY003O1YGi5pJC9i55Zo/ErRi2xMVsJ/Rs44fUSQ46S5RDNLTmZoROFew7oqIcWua8gST3hZj1qS4IlHnTKOkupE0gIlA7j8Vm7XwQiLKy7TwxJZeGMAuMbsvpgXYMMIinog7Iw3jJG1KpkRZOtoaFrqpH73oad/XhV94n7oZqu4/FJa1Uz0vprNqVb3vb2VIHalSyLjWvfkFP9/de+Tpv2ixjHsTTIabCMU3Q5Ex2qWVQLtn0snjer1bpRFBqxR4WVwbYo+iJDNooYfC+/r0yusbDkU+FtF0iPNMkNv+3OO9OShfNZnFynmmbi588CQi8KvHoQ85so0HkGaMnSlspQKoMUjolU1CQ8FT/LmUveyJnZLoIkEJELjOGddP++p4Yl8idkqwfj+waktnXEI9E7BuCQQ6PsI3MYqjcKzQvezJDBEERwItghfj82Vn613tXQWWKuoz2HuEcZKItWLo/PcZK9I3hqwlPJeKeVmzBz9579nMg9cWrvA0J3ykSDIRbr6ahWJ1c6TbINLtr7/utPp/nz51AL7CBWGkpf+PSn065XXopT12sXIXRjnOK56CHqCefaAAgMhQRmrN95Y4ZQdrbqASxnuNncjCJnw85cLkoJ+mhDwtKDGKrVUxLw1t3EGbLOqGqgxngKP9eN2iANywHh5IgZQRVpJF/lWuPQdk1YIzez4aQHWjvtLyKPTfxuHYVZowJFdAzZRRb1JiU5IROt83MZJNfyfaznGQZaEqnHYw7joc6ilut42gAsIprikHSsrYTnQHJzTazUQxF5DIieZ9RLnqaY6sVXbEhvv/s9aYrnJcR+NTLZsU/K8E+t7JPwtY4eOYjAIJuLgu6YhoThSIr05r1Ie2qyZRt/Exw6xYGa0BTjTSdRFT11/DDeqj9oLor4D9F/k09vnjffu2LdunQrqIna4vK7DOhF/V5HmNVT4aJNPH3AnnLuaPOAfk5pczs3Wwvt+XFtLuk5kKJop4iirxs/j6bRYHM9I9dD4vOK3ErPNK78VWQQxWAxf1ezKJqLwmDDmPxvBkxiuJpcQjZ4htGjPbGgTdk3lIGRbFRZdWgArl8LAEUbwpoKR0cln/cyt/CYMfzTWx2i/eEYnbkWYg+B9lmnq6F/zU7kUQmfbmA+eyVTVN7//vcy92tBaoLDd5Lm0E/9/u8iZtUTdTghaFEvD54uwKPjiLGY4ekBXCJhe/Mka0l+L+YbR1E557IRtjoelojD7+mZbcYUMBRBtGAseONYIA1AVFSAwbX1XBFWN5Tz89WszwP0HENkfpQPaD2cB4A1oYgK8PoWqYc5ICTiCsHPoaM8hktIKeLfhvP1fGYzXlNDsqic5ygrPe2ssap0igLzcYRmYs9wOxpuC2GbJ8gktbqzOIJ4rPxsEE0Mry0P3bBYjow36+H+U2bC+549a04UgC17OBR+Nb1bb/+pnwao4Hp4jletfUPx9ylGkYagP2/STAJ3hOLvfpC9CmtGXKgnqTese7VKq1u3U7ipHsumua0CIGC472Tqhes3hPE4UX4AKN2BbMG7My9T2YcHfPe73hnT/QRA9DDZoEqeX4bUYzBAIIcOjMunp0U5tRkMU6pY4HaKox2IbjST3JYdxBF2xYYPiwgjiMHWesHwVvZkFY2NRU0iiKkOGyhCv7ydYrkLpDB7oHwfghyZpWFcGhUwc0TrGDney0ZcRIPuLMEdveGosRYHUTs8v+mAPJOGPTYt8kf0y7Nj0qnqvOcudShA0+oIl45DUxJEMUmO4eIim1yzhNxrrr0mfeAD/xVC5xwMuzK99OTD6X/98R+gMcLcrQBRzPccgsAacfqeJhSUcRIHFdc/wGayT8zXCTrEuuPZ/LfG4roKUIyxiYLhwGnu6zzk5EMKzxsVGJr5O6HJzvsGFB2EgbxmgkqRJ1lA1yOy0TU+vXul68BG1sCsCWk4hqd+fuTU/L4IoxGBRloNlH7Koe/sw9kUzhUg1VtqdO4j2fWRO7v21gO59m6YFQOEnIaKAigNkIobGsn1MB6HZ/SDrBq1BGmWz+sFkZXyFiGphmbeC5DkdahVQXWDEUeb0puZjjJu8Reju5KhB6/zVE+glZbVYjk1OSmOHzgQ0+lVrD1j5Z+b84Zs7ZikAU2SZr0KPIpXcPo6Ma8fOP00p2E3LQs9sAIMU2yVyGRVkJp4QIPpzW96U9pIn5BeztzKimvA5hqT7RxC6nwJcpjoxmAADCp0IniAgcTwIKxN+HRnEQJ5CrlAshuCKClHEaNyI5rvBPcuTmHDvlzLKnMvDSHnU9FFE6dzLGR4nZIpncUy42dmXHqpMNyMYAaqJpcwbC2rqYpSansalO3ZAhat1PPMpWRS2DE9A08bhE89GRdQhfyWIeirCF4ajkzCTj+BNFYJFlgi8KFPkYuMcji87Ufflm550+YYCt1E3nHvN/4l/es/fjk0W33TIeo8huIa1ky8ex3F8hCw5DNH8T4DhDIitJGDcq0DJPBjJPzRcyaLwNoPPwh9d8ANDUkGvhsz7tMQr+hYkK5mLuxpLsAg0yXzKmUn5DKGoWAU69msUVwtCLt6OP+IIhoO6tWkG0UDZmZFh7eI7m3u3dphTDOUjMv6RmcCoaq/H3VN7sfHM4O8yoKzRWjJ0IrmCHRUAMLU0Us1G9S1FSRbLfrpRAneuweP0+tFEzXKaGi1OMx+0gtWOPaW910HmeGmt7yVXi7VaivThjVvgNSfDEZFOHwMhHGOUI928WDHYyMjTg9qZFW8mh8qgH/h8iW4/CoEdHog0OLygdL38B49SOp2Ea4MIIDfJwtZOBswQvjTNvqBPprxaJP+sTvfijg87Ar5Y57g6uF5AptHGeeGpxKV4r0xzkBghK2jJkXhktqLJ0vXsRMRV7sjJLgahuRphYSFwuEaVpyQGdCIomCgcQXLOzxL2Ud1vo0+oAgeXLAsgrhaiMy4sPqnwphcsajEuLEM5VxBjdQwMj7DepLTFknKiQDmcO90r0cPkTCsAMUAp7Yxvx3DjsC0u3jrth1RthigobC7pz+8qweEhiBaOGFCijf40Ic+mJYvW8rmQPuPPOlLn/2ztO0FRVBz0dyi6SDvr8S0HsD5Sn6ma+Ku06B64dt5DXoojV9Vw9Lz5i5tNT4sgsqyIJzj8DLnsH5n4h8ABUYiuijo4SiGqmhiLfmVRgqErzIpeB/X0kF6PuNorbCepFQB3sXCblNA+LkPy8+NSS16tPCmtvPgTfB2ostOR/RGhOXz9JZSqNXIX6K1MD0y5FyjuolPoetuHrnywqUsP4cO0nlO15xNH9tsmg81Hgf7nYCOFUZlquAzjENeby2Lhy5h7m89LPVbGKpwhnWZ5D3+g1E9sf2VfFpxMju+5FjngdQJG3oBm2AeemxCj3qCGWgOSOCs1ENRxxgfRn+ORdpHqHgAjYIeQpVTTL2w6NZPMmryPyLEisfSg4ySlzny8UfvfHO6DHSxQmOJdufi4uWfCW1HvYoNFDww4yxCjzgxWDi8gLOCo65A3uY8VxPfCWtL0plIOs33FDuUwCv8KksgOm+FyENJx02fZZujrBz3bv4lIJmFXybQWAhoXkQsyL3hfzJqWRiT1hyD8Xi/AMp8D8GBeO+s+64RawjN9EzNAlBwhr21qenBCKkJgXxzH+85iLJ81o6de+hfmkfo15P66DgWKfMUDtSMDTpCoj4HdsPP/8KHIby2pPn2OuH1PvqhD3CwHYGHCeNArx0hI8XMgiwqQTRa+qNMwInLGp7GoI7SFNnDQAJraXr7DFxAz+KmbPfwjzWcBgrgrZzuCqPqxY0kvE+NK9cUWeMQXs36H1kXRLGYzKAQetdgLUILnvhMIszEAD1ULArbzGg4aQwvE92fC7Wb48hJ1Liivsg69BGmGdZbOBaBrMMojbi8dgvkFtPNlc2DtiCYc5K0xLB0xbIlaeOV62mgBVRzqr2TPDh4BOBmckD5+zF4m0O9D4DHPZC9LuitX1zj5rfcjlHdlfrYb1N4risvegP37wk9lXvC4hkntC3wuv6FtFJP54LP0I/j3Co+mdNoMGR8J0c4BRk7eYYHtp8en0HEDHsU3z9JUxzSxFG4ZIGH2eyGchGfsykcpHXxisXpNgCL2Ww0A4lgwgsi6KEMA60f4alyc1+m7mhU1oryxi6qIiQv1ipO9w0ohErtyZAHYiRJqihSNSdqPe5flrZxfhAxDekidMleRdQpC9mUGtlZUWfKqegahqe+IZfJd+mZAnTPHL9oI1FMvwgZQ9QkQAeNidBPoRpe2LFgHmqzraB9HDKupZ2qGJUMCTeeoZD5wQhefdeuvZywrXTaMnWdoq8hp4ZnuDYiux0Yfj2Ezg/87PtJvhl7g1GdQqfuV97/Pvi1A3HiWp9RabZknNip7MnvTfis9a5GJzymKGUM4C1OBx0o8/1cdyH8SYzdUNpN5fRHOXx6BcM7p6BYMBeVFMUUvBFNlP2u5w61KBeJz9GYfBYNHNB+trmOzy5gbZFBPIBG5FfmiDIQTpFL3lNAKjwdr7NONgsuqQ6gn3roKDWzCdgd5mWidJHjSq3Sg1CmcBLk7v2dae/h4+jRU8aQNYS23+1vuiG1EW1V8Hw9dE4RZQ2RatQEsEPNTM4gn+lh55f5oj1p3VC5VB7YzHiid9793tSFQQ5jaJde+Ab07zmENxxArCsVVK4mPHFSgpvwDBccqDL/PSu2P4R193YRypEscoGThCQnjh6LZPb4ka7gpw2S/I3Zw88Cj54xWfS98VQSMHHzrUCwF114YbrlhutJqh1algcs527egvMXuYZqPCJNasxx8ropIq+JEyA8g7WYMYYiD7PhxukCVZHLU0e0Ul6YDWvG5KFbEYudqYC5szF/ReRrUlrIBASAoGZdeKwMEwe/T+MTAQ2Srjy/bEyRjxYaB+PhqbIe4P8l6z2A7DyvM82vc86NRiPnQBIEGECQYBSDRJGiKIqkJEoiLdsal2dGLteW7QmurXXt7MyuZ9eerfLu7M7ulMdTtmWNZY9sWmEki6ISCQaQAEnkDHRAo9E557DPc77btIgF1SIIdN97////TnrPe96jBsMY1yzxdzsj6aZOJEkxS1Vin41Iapqxognu2LjcwouXOvm7SqIH4AwOwyBQR5TwII7h5WeIVF9+6aX00ksvRm1bhXTAG+iI/+G//p+wEhwTr+G99GJjNy2Rq7bOTZnsGQYkEXWNHV7RTvDhMoeFlxmkYLcR7DyacLr9yVGcpSt3ZLnUkHb7WiKEK6MxOkCfiE7Je22kWQFvVgCIFYqYkHgDaa1ARIxXCPdzPUsYZC3nTQP1cxtlnbtbIcrGKtuoT0j1VDpGRNO6a97zxBkRfImvaCqjHMX5qiHtK2XwcgynfviDE0wFQA1jHdEYqHY9mh6P3ndHWttUS/rH86eeNcsREDINHaQPZtSO6Ej0s0b0moToh4nsE7zmHfc+kH75H/8TUnGEPpkHqUcExl8fQurnOy6mQeaf5Kq5OKwJC14i/Vp2+KygG+dKk4VpaUjXUEi6GpSkSlz6FBvLx+nYy0O7CvkzRiOMGKRmTsnO84YTpH8KcWR9CS6Omyr69/jDD6e9CJ6UhVHJdsjMhnzKC4ZTIGcWxUHPaZwhJpST+D69qPSVWZdd87WEFkHIWVmcsnhNhEtqzwjphrtbQ5jFN/B/hfcJqa+C4lGkgtY8bvtz+QJvZ1+sHg8pRy6GIoXSo0f1C1wORTK9Xg5YbAWxBUDxPkze38wi6t037YoiXSh9nAMgi0I5AuuklYHDBalRfKZOIHUVYD3kM0BNRgIfrPD3EBCv6OHv/at/lR5//BPcR7IIwKO/+fM/TV//4z8J1oWvaUpsamYt2ggrvxxuprLLa2Fe6PmjLola0WhFVHL5wRhpO8+xkteXBO1BFwhQttuUSGqWOps6LEnHImzh2+I0OYOUgYncLsmOKnqMMnL4J1BFp6ZF8QpN1tyodzbOoUkzIUoFfs6xjLi/ss0xMLOWYLVH6l5AZrk+6UayNuxLahCBGBb6fzN8hj6e/4XOHgZqASSM9lzLxnVNrCfdnVqqGX9x/s3ygKzHUsOlD7MEmB7aD72UFp6tVS1t9MuaQzbAa3e3820HH0gv/vrXoIwRfD5cV/4LRjU23pu66Is46lBPx52l44TDq1yAikJGKg6YDUzImCNINs0BpS6K3rAxepRo4MMeQJ/OvsAMB3uRQz2M9reH1Yc2zvcVodNmHu54cp2QMg9/FRLHzzz5RKjYFlHDBBGtgER9uGHeSCBNCeHFjFHlRrClWCY35J6RegXO6cRmQG5ETgeBys1a+b8YiZc6hbMIhkDUDXlToM7a/w6VHIEJGROwE5Q4cwGDBXbsjrIOChItqWhsxFjB+/KAZzASTKlE1/CYAzibSQx5DXXp9l3bwstr0iOkaJV6P/f7So3C6QgxTwud8+CvdHbxeZif6kPIn4dmWm3j0v6d6FQDoMTv/8H/BvULGBfRl0Vmk/78T/5j+sn3X4n0elR2N2lwDFOSprWypFrPPkbdVFNdhj5ja9QFQ9KX7Adai2JYzl1Fn4qD2UgKtpZdwZU2QrEkmd42Xic5UBM4Tr83ZqnUVImUPU/wak+x58yU2awi6k1pXJn1rBFmCpGLqJlX4ro0cJFEgRDPh72hmCRwitiGrGkkTq8eulFkTwVAK0AsnmnQm0itJQeLCOospniuYzj2C8yj9bIeqLaRpXeeA+b8br91K+tE18NAUcVLlg3/dqew9ZlLFlzoxjMcUVuDeyn6aZYhdO+AqcvU77j/kfTcV/4xnweDzs2Vj0aqifPvoIHWyEZ019jXpZEhRj86L5CbGqdM3UyrmJBkTmqCtM85q0UO8ASyT2NMgs6RMvSwcHkUJCl6KRwUlVVtZOrRxliPUgJcHDAvDOgqEBzh9GUO3G0QEx9CXdT9tzItbMF+uJgtwmmYEQdfK/IlAlYrPLyshhSagHjIEIcJMq6iIBqadpo759Fr8pUCfBDjcrlbgRnPIRCy92FEiohTKRXpDL5j/tkgnQaSKGAjwTITeQXQjbBZZ92NHhBd+e9hGeGkCmq7t2NUW7ZtjmJaEEToutRBOgwoM8MdrPT9AYo4ZCoozWKd19nBW0J/xNrCVatCz9KDNu3Ylv7XP/hDNjPC1UTaawyK2F/82X9KnecvRE2px7f/5GiDNUITctsV9FiGqXWHeFYLwPpTGMQ1ELFRpomXSc+rZbNTcJeZDdhE5TnUQr6tID1y2XdzU0NMG9hXHAaWnuHAWivrFOZNJaPZnZ9HUfQDvS8alchodj/RljCXjdQbEMTUFQBGp2cG4jJrfwliCHLUY1SBGDpWQqpnpDdR0TgFbsyLY8CS6xTmD8a72zNFA3mtSSL/m0dPsoRvEjS1LYi8JShN3befVUXt1Hc4aicmJNmWwmaxPeLCA1eslsZkuK2Z3KDOTWl5ojgQ/nzn7felg499mjp5fZDLP9TVWmFUnP8//k1afc9DqX4PWDs38urVi9zwi3jq2MnAoSKKAFIMX+8BRmceR9BByS4kn7yBw9RRPTwgt1N4I/UIpn/y2WZIK8YnqCFcgcKBcvoyFjBzc4TjNbB79t8B2XYfD1bKkVOkuekWpU7UUDwM0qvcN8pk3FDmcSOf+no8QA1NWD7IuHh8uWqLvLfTwyuj5wHGmJkIXmpkAZlnIELY21QllHP4HNJYrLGF86Pxa7GtPFkwKLL2Qii3UmsG072A9k1qUKR8gzgbf0ZhlFYYFJu3bo6UKjhlHhAefsg720yMRiqUGs5lJRy0boRfhri/ff2IpfA9RqhSACMXkA1Rg22H7Pyv/5d/m7av35iK0SLvvnAqfeNP/1/qXaKWYyEc9l4K70Gei7BkA8IuVaQwVyfnUxc50RRMhEX0MNwZPAmwNNaNehMpYwMHqVFGPjWNEWqJKKiOo2lBOQ/MReBtIGSy/qVOjYK+Wb/597EYEEP1eUhh0PhyCmimYeaea8/cl8vKUoJEQQeyQWxKLQNexNAUm39nZd/MxjDyBX3JsQz+LviGAXDAUhfhJNX2WU4CXDjiv26LGoqV6fs/eQsGBK/PzuRZgJf1SJLdvntDaqliq0jpAg4D5oR1d9TIRiuBJXuPpYF4Ru+W+xFpfzA+1CvkWto2p8XG9WnvgQdDVObjB25YpH3hd/5panzo8dSKiqzIwbnzH8AD7CDseZBF4ahFUN4Zopaa48NbeOrhFngQFXjtaxyCPpjVRiWHw8LrxuyJ1BoeHEACnc5YmSJLIhYwc+9nKYBlwbdTGN93z11pJwevjIhULpoWhpVTiYhU8U+G/UMgRp4ez21FIMYT/OHEMAYlvcZItBziInILNSi5ZXkM3UL0w8UHWo8NvgAy5BYqv2aUy3l6NBSj8SzLwEglYJJrO5GnMEwJs6YMXFM/6YvsE5G3SL9gPGxiIFFSqa/l1GklnrSKQtp7ZQTyM0rtMv0bAPrtpN83RL1aDXlWkEXDcm5IkEORzd/+nd9N+1gOVwL38vjbP01//Rd/zCFjRFx4nma5z6OfSGdDdgnQYxZjvcw96OH3c46X1IK8GplMySFBj9MYLaFpX8+hqQmeHFMI1GE2W400onTWa0rMGRVssSzxWWaInOZP9gXtacU/OhPL0hgbV00qS50pqmKkjyHEYNtk0UrrrZiwdeYqQCUX4SEoo0vn3gSsburs6AfRxnthFJNNXyt3kGi8Imk2gdEp0VxMKjjITNxhRHOWaoDJHeykVjq4Z1fa2sT5mxygEoI25j41YXgjkg+df7s3y5ZLyARgbkbTYIcEICUwQWN71cY00bKJRQtEbxz5//Uvv/rR9K/n3/5eannis6li525qlzYBfDMAACAASURBVOV07Njb5N/XeDEPkwgLYR46/ygimfPc3Lg4htbyOkc2UnAAgs0b0cJxZL7fQoUDOANwEKAFB3HWVAejsp9gzuzcjgBFLanNRrz5nbex+kXWARYnLKxR5UiVUzYjnYYVq0kxKNMla4AVbXWJsrmmymTZFanobFTmjqaKpiXZicaDMMW0yeT7mf+7hIFD48n4UL3JGk1gxP4LWy/0aJFOWkPx+aPBy4Mew6AGuQ/T5J2xwMGRAZu+UJPWrYOfhyFZrxnJFWqUhmSEku3t64uallNrSfE6f7EDkZkZ6gj7Jst8n+kkIAWpzZNPP5t+9Vd/nXGPdoR12Abyw++kI2/9NJarmTnIv1T8c5Jadhandh0UsQPQptcBVAEPpoGX/VLSmWt1ARuhNc1c6WR3lMsFpPeCtHGYKz24QtymYaTrsajNZQb8TCwEjPRc0oCeX209/ss6lXtm/0gDsfnvAdUImol2Aj4+MyH1kDKLSKXOvf1Iahc+o+tBrW4lBCtZYP3lQ4upcO61Z8LoN0dksv/WSPQ1upgxqCk4jjM5A3B2EZnn2s03pyJ4f4s4wFvWt6bdUJRKh3pTGfeuiD+zpyn1LUgCUbNr7JYNGYGOzMh/wsk7/V6b5ohUC1tuSVeHUQujZ/ivvsJi7yhXMk6Z5t/+USrbsx9ta9AeGBOXzhyDGcHkb4mMCiITbzzHdrxJgAr3Vwmfj1PELWEswxTRqtaIUDnQYaokOz1EyDiA06RgoSQqpE7kUOPBYTjRHYmQcxhpdRX5MIdvAxOwe2Bwb0T+11EHYcxghReguuDVaVhGKo1KxdOCGlIooGIwC6ouFWSRJeuu9JoyBpJZ6/4+CjT/3xvFYViOKJUVkFSJyjNZmW0hzSXvxzI65QjlPxazrr+R5DounYp7M8ZDXsQgo6lp6sJ1rgIYWM8Yh6mGD0wUUsaEKq+jGIvkT0GWRbxjHbBvL1Hm4mXBCtApdOWk2Agq2GxtpEfzla/+Wnrqyc+mRg5fF+uK3mNt0eQQANI0nMtxV2rSzFS7QTYL4ODA+Gw6hxO8QjUwxTMud2sHKewsjs4p1iD1Wv8IQNA3Ky3MwAnFrGxUNL0LZgW1puQUgSvvQ6hU8Zw0qBqnd0FpjWAedtNAUzTbJQIRQviyXozYzXxZ+/axrkY1p3g+0dciYoXGRMAa8XzkDEqbyhMCpuHZqZkeSrw1/a+nTlRVq4hI6IK2QerZSxARrqPRUbH5llSyeg0OcD41A77d2V6f1vP7cpYrjA5cjZETR/tlVRiVzHJyhlIYL+XMFevobTxDZ5meQwrg5rvSNRY8ICucNnNu/9Fj+z9qVMsn30hF23alOacYuZCeC6fZ3HGKXNHNEVLlKQZJ+6aoFcbxqrPchBUUaISHYH6tfFeJ8yYcbNOZYsJkyE6pdhrcOmeJWFUKVamSPbOOjOuFpiZHyZHtCUApob+wlo72PnpYm2mWVtqwFSQwnRCfiGhVSAE1KuevCpzBnAbKqsi0mBij16gK7GUh9ghwAaVnzYW8gicPQWpI0aiMvpWGkx9qjIAHVSkbWEa48qxWSI1RH03EKD7RKoyM+hPU0GlhD6TNTr3zWryZRrVAPeKjquUQeA8GMZYBnFJMsgJKaFSXiBjd1/oDMS3nXmlQfdQ+E9zLe+5/IP2P/+b302qUURf47/dfezWdPvImyGwv4MQA6bbLu3NUjQ0b7r8G9LhMJOpCUaicWqSFgTxrmnE+73UApRGimChgOf9dgUMqVSRGviKoZHjsqD0jR4j6yOgTiYi0ICXGeC9no8gW498tKASrxDVOGuzIT4WsCtMnDqdJgSTojYAspYzlDw6hv2EDlfuorqJnJXagifgKbvhzWFxIwhGlheRlsQjCOMtl9BOttK6dVYaMe2qr4hIwelf/SJoogwTbCIl57fpUREpbMjeRdtaWpzvRhWzlWUyy9XNwtD+c37o1KEdRf5q2W09J5M7iqGYzmakRjPalirT77kfTur33prU7d8Gir0/tnp1fjFTdf/ZHqf3xJ9Mi6YTQYMfZ46m34zRpDgcABsUSebvE2mnFPqBtyCUbx6tdh94y4/oTETceRhk0G617kh5J6Fhzg4ZJQ2xCWmIJDki2LcX46vHUfo5hhGJMwJ3bksVeT9jfAFp12y27SZnQ+jZ6eEwCOcpeNQJsYegsopM1TXT05eeqslPQuoi0r6CTrphm/FjurYQGoE/YexHUCPEuDc4sOt+gD5FC+Yh+xfv45Yod7gGo3CgRaqkw3i+DQmFJPV+MMfBGFtSNeOU16PrZ/3EOzU3nIlTOJdksH6Tgj4FHwJwaah2NqquHHgmweg2obAdAwjDOyHT3+c+/kH77X/wuAE8NYNFYevXlb8JO/zHIen9kFKYoIR9nhI36kR49RjKA557kz1zNWS+cz11Vd3CM5zWulIG8PV6/GPBinolgpwoWFL3kNVzj6ecV7ZPO5IJw+3HOHsXmF0+NAI4cSA5hE+niatBCS4U5IokpvrWzEUvRH/AJHA3qTDBqfL4+kDHuo20Za0ydWFYbtq4xwslHlMibt8lLebInppHKmgmaGAYWisJ8lRJtzlzs4prJqpC0HqctsUzdXkYLpxSn106UvRPnvQkjUyz2+uDVOAMtqmxRi2n00Rcs9LxEePUmEsOHQLwV4Tnw8KeA1L/G5C/RkVuQcctfSP9O/e//Q9r27BdYvrUpwu+lU+/B/zvDBXNj50jzaDDO4wFngYllPZu29RNa+zAqc2cHzkIdtDCeIIPcRpuMayMTISwOs548oHbSGlVFa6GLWHzrZSyya4xW5LZ1eJ8NpIC33nITC+MYr7YxG3DnykH/h3F5jUhPlSWbsxJOFo3JcHlWaMqzVJE1mr4Jhn/IhshGtcxN8zM62Bh4oxrb6tHZVIw2gZ4QVJNrt5ls30siqFzBGtgOokJexzIOIjiGMfrAni9yeSNVO2CFTWX1EiQnewgUHzH168dbN8AAUNPcJ3Tm3AVaFIOAFup9I1fAhkFrR/Ou3/yt30qf/+KLHDKGB2E7/NV/+n/SufcOoRxLVODAqN9hvyY4guqMUKB76Ed4bsMYoZHblUYenAUMwDWoahPaIyoBuXN2SlFLN9F7aMfJOlynU0Ha6DUaWeXQySqYkvVv9NaVO8fE3/usHG6t5xqlukma1qDCqKzFwjFmhFfR0NWr22CYI67C5x2DkuV9Heb1dV5yAvPapLxTeWXBhFFLtoPN4XnAB5+54IlTu0ILTkWfOHsJ+pAriqnrzRpgkyyTntbxtYr7uJEztolsoYX1T2OkzRO0euQcarRVvI7OMA8/5nQ3M0eyNJ54we0HH00Pf+aFaNIvKBmd/fA/1FSDf/+XqXn/wbTcyPpQLuTS8cNIlJH+0aeaI/1bYmZqFvLsJCiRNZXev+vK1VgvY4o1TWRShMVw7UEWjCgGZfJmO/4dK7GAo50sVVOP+xfBwMMmbcRiVQ9WQTpQRxiu56KqOXTrOIj7MKy2Zi8wYkcYlm8UYwOmZFFM5hTBUBMEz0DrMhIZCw34vn8wqhWX4l3ILxZ7czWowpepaqQ84e01JmBoHrasDGsgZ5lMI00P5Ng5lRrTxhwaWRhyUK0/zPVbgaDt0ju9GsN9eNZg0vNzGpVR6jqd+3ayBGsdl7xJqBWkKMJwZum1DKClLpmzAdDi9//dH6TbDhyIixhHE/DP/+8/Sp3n3ifKUFtwpGIjCwaiYzCymYaqdWEa3sUSbUfnGzk8Mtu9dg9LTLtKBbOG4jrUAIwmOPd1iOfjPReE0mCXOMjDOMYhaGG2UETapq3fuHduNbExLvPC2kpdDUm59NGjNep/l7nAwefI8xIqX4fQah3O1WckRcqopUy0Z0Io+0MyqyHXYxOsGoYOPSc4M3tdoVEhwVZeHoY+DjjTjaybB16nUcf5ad+4hr+jhcNBauX+1/B6wYWgnreW9uf9PDXcKycefH6Sg2PaOPToJXtLsqa2IvLd88jj6V7APa9Mc5NK9xGjSpPdvDrMYLvKVLaXT7yLTNkFDAP4dwmEDg87BfI0fK07TZP/Smy8dOFKyHh5kE0HjVRC1CHKSP2l4o/kUhuRRodiGsHCnf79bBSA1HjCmXxIJ4VNi0wfqtQ8UCheFIjfbyQFvPWmnSzbyszlYFUU6qs83FiY4jXXDK8pzJ67+dGTilw+j9LHZK9AR34J/p0NMsb54zUd1ZCVntMIDVFainShEaK0YIzzSEbhYLKL4oGoWXybGvgObih0BEjP6Zu0McckHCw7oJKZJ3Nz9TVMZSRsjmKojoSvX0eWwCG6dKUrnT7H5hSpGdwzqVZjsFMWppbSpnWb07/793+U1uzcGnn+CMyL//iHv8+zuhipetCrRNGiUY3h8gyUmjZTEASQ9KqklyIpFdYlpGb2fiJnDFibRq+b2wUzQmmWZ8N1G62zk5FhQhrEm/cPkvrS1J/l3rl1wxFzuZ7SomKjiqkgHlwNk8qgdUE94jC3UcvMCnqJ/PKM1qEjX8N9sLHqgKHafrEmR2It0dSpZGvkKRyY6Xae4cr6Id7DdiapHZz0LCjJfZHU+Rop2kLsJs7A01r2T62BniXBwLrP2lF6kgJFDsEqZiRrIlJLWTNEN1s5js/X1zfipEwvrb2haOFQ7L3eizrtE597Ebzdlai5Jv+IUS1P9IEeAT7INYMO33/9Mh9+DMjVMQO72xgHI9pjbEWUja63UH7YiCPKZLSK08zHiNUz6mFrVBiTRpXHxOFNqURqusgDiLU3vK4PcAwPE0LxXGwZh7aOmsO1PjaGK4lemyFQ3gJHsJaQH2PqK2CFD/pD6LyA0AUfrRCLFQWJ6CZEqmPOqFEYlPVPoXg2bTM1NcUyKnFJaQKDUSzyOkicdaGe1Bzfpq2wr7m+h0LH4Oh6NKB9ZdK/Mp7cyu6q1dSH6szZsqmqK0hxhVZ5ZpK7/ULNvLUbNhNnUjqN1PPljquB/AlUXO+DkwniND8ym+64+bb0z/77f5FWox9ShujOEMun/8//+fco9PvwrCspsCgmaRf3v1jj5/fKGoxyDcH2t9bjYck8GaE+kh0hSOKhtLQ0/W4n5V7FdkQP2iQprjuGbVBPCY1LJyIaWad5X3RAYEPUlryeYpoRzWTDr2jWiw5yP7hXAjWbUTIeY0p8EMFVofrtm7eETQtW6Fxcp+PzDZItz3sdz1543fskqKFEmaEqtoFwvxT3bAURLSflNaoeP+2IBwZLlDedb6GO2oUwTiXPpYbzVA8YZk03M4fuBt8fwqg2vOkZRgZB1MpLLAqk6RVdR37WqWN7lBwFJAy2p/vueyTVtawlHlEbtt9AqL369rtpqnuAJdpOdi6kocle4iveu4Lp2wXGrYFRxxhhnlbFBuvWCEa4oYb6QVCp4D0VIGsL+In4oLmmmlTfgAio+1YMUvuzJhEsEAKt4cZN8dDVZfNLD1HJhem9LOw9sE4jb2WZ1ybmu+ok42oqDhH+ArIXgpz2kuJvA33IfLNwwppRhsN93+gx2d8y0pk0yWvktYT+jaJCst2kIK7knHYHUmGCPlI3oH8famjgcYDq6OjH+tZAE/Xk1FTWTUYqrtXit4E0LxqkOIgqvr+NetHPU2FKjOE60LmWMZsZPv877x9jOpXooEMg/ejFqEqWqYvGF9JT9z+Wnn76qVjYthpxnu6uK+kv/vQ/8EqKRoqcifpxqPm5cT7bLEY7RqS7QGN3EikCiaPWCyJdgkLeqTHX5hCx7PGZulZyywQa1qGJpzNw9sl03oimhJzORSso44AFMuj9tAfJM+5joNJo4RDfkqigg40xrkMUNN3i+ttZzDYNMVuGxoOoFt9x2+3UVHVBITry7jvp0M9fBxCbyOq/jmBQZ8dQpHWZOhicEVsLOg7JtvaX5GVKEethnq9fJDWmzSXbVuEgWtKGtpZUK6GAa3Tlk+fKJo9oocYrjiAQE7NxBhxey3RY+QAJBD4r8Sufq8hpDXogq1rXpJ1sHa0sx0FikFs+ef9HI9W5//rDVC+VQ29dPJM6RztSSTPesRIBDoxKYulIP8UyFz5GoTqsuCFvpjX3c/iUbhLb92ArEWVu7IoTA6he0kNppBp3cJHPOCmTGo9kgWqkCsq93DsFQcjxzb+9cBuPNiBlWHgzVrU0pvXUWcr3xsA7Ba8pXjTrhMyDTpRhcJegZgTJQUKBCVGmbHLxfQIawVvLTAiXhsX4AzVON5SrESJsEILDCCOZDyhZ8cXgsPE5K3EKtXi+2OEUc1muG1Is30iVCbfqQwjIqOpqw1v6zarVau9xIDh40m5MQdYAMY+QRh05dhKjwgBwSlM2bmGuFCPbXDFdlH79M19MB/fv5/PaJC5LZy6dTu8ee5N+F7NN1no2qdVOZ7z4LHCx7m4AUu71S1dSJc+F2MV7urCunHoWaa3CRGtEWdMdkDAbwaU4mVbusbJyPhMnYZWEtkYNpE1eHsidDWy14nWeUnfGmFTugGGvY1qypYJRqWkewm3cPwGMWlLgGiDtew8eSA8/dH+kb8qJWccYFd88dIgNkK8Agl2LYcs6lm1ba5tNBOWJ99awJMwqgaBql3oeOmx3VJmKBZGXZ7QVx9MiORYFpUYXEWAZAg9GHBfZqesYi9ZjmDILdcsYCQK2CLbOIQCywnVzMCtJyUsh0e7csjvdfes9/DepPyd2w/OPftSouv/y1VTvdIZwdNlMujR0CXdFf6Ocw78I+ROvop7fFKjMAKpLjmDbCFsRNDSNsXmpOZve6dFMwQQopmKaV1ALuVwMTLg7RCy5MaH46UCcBzqan4V9RRxuH57eXnlmDStklrGLWgrTdh62NYq9Lb1gkDf5meCV6Wh4qHrsvOM3zz+F0GX+25wOWgvGFy0APvMofbarIJHu2hUyj/28sfTZ2svmCWVnNKSFVvMhNPUzVVADMbYqFqhVWUs8I4CmUA0INrqb14imbGIjKUkIdPKiMq417AbSxAEi1hmYFBJpK6En9dGwdeCzhFSwnt7Ib3/uq+mmDVvwF9S41FA/hp7U0d/BIZEc7Cg87AV06a7gII9yP0dIiWbJKEYh2pbgLMqcVeJe1LH0bTWDjQETC8rwPBT7tx+pK6zEEdVy79fi5XUOQ66+4XUcKZGB0YhzaxSiFm3j3ussBVZs9AuIDAJgOWO0jGP1gs0gQulX5SSe322372Fs5dG0dSv6h0QkI0LWa5dWNp9++IMfpO+8/DcYRH1aBWpnCmerwn6dRGXPVB+R11pOfEoSgI7bijueM/ff7Z07N22kdsTJ0y+Tve898pds81rAGjU7fEZmIEECECyTrsbvJ1QEFmAJQm9W9HIvdeitI9Cze/Pu9OAdzAMWsSwP59jywo1G9Y1XUyO7UB2Nn6+YSRcHL6b5WgAF0r8poFq97Cj57iTp33WakgIOhmxHjVVAtcCdRoPbcGyfx6ao4wTBn+KDzEl8lTNlFIuLy5sL7T3FKhx+To7aikCLfxed9Kg71KSwP0E4jt1PbndwzUsVyJqh2MVm+eAHfUnPEqHRYrYw+xTNXuMmA5gy0Lk7o3jVGW7OJKGol4N7Bdh6iHRvRYJN0qxOIgAOm5YW3KY8Ik1Ow5rPU9cYJUW1VhZ1R/IZDyP3T0SUFBixNlimiz/H5K5ol0OA6h56rXO8fg0I4VXYKafOXQnBHIc7R2g0mn4Wcf+21q9J/+z5r6a1FM4LqCX1TfWnHxx6JfWOX+fNGNUQAiYNGWEN6RFAhBPc0ykmXZdoaUyhdruO+7iR+zXPwewlmpjF2Sit5DnKQcxjORgwtW0DWYKDpFXcpyyZDRrI85E867XVc8ibmC/SRcmQmcIhiQDmae/S1B/ADt+LV18iWolJBxmVZ9LKmM/zn38u7d17S+hRfJhFcEejxwhA0U2t+Dd/9U2c+GCIC9Vzvyr5PNfYOdyjtrxaHRFBdJaZGS+RWD1AZfVWt6xCunxbasWZlTi6ZGNYzUSQaBkYPjOpUNZiDTxD+ZmB3PJsTTtDGYvPIyVLbqe/QoiVgBDKcmQOu9bvSI/e/XCqKa7nMzCz9uJjH41UF//LK0QqN2xj62Xz6Xz/+TRb7fZuEJJpPByFd9ZIH0p97J6yRnEMoI9FBovchBqiies7l3ObPVjYw/63lQ0RyjUwcmpnOdyTMQujnneufWR9qzmhom0AHjK+Aia3UchnCniWA61akqkHB8qiX0PWwzglGqIgpJERwoMpXVjVYyffjIADY0pTgohiaz1GSo3Yhf5D79hy6hycTl3UMDN8o+hcSDjrjfgnxkq40d5jUSGjjwCFI9wiT/LNFumTBJnUXo9FekHvLwppboeKQGvhNW4kFXHILSar6ZVo/LE/V+aHnEIi2hUg8tPQk2SmDFJs22+ZNANgjOW+rfvSbz71UmogJZkFQOoc6kqHjrMCliXZDnA2Ad3P8jpnOwfSISD4ToxvFjrYMoyXeoCBZw7ckW5Zty5N8xzPnzqFuMxZvD0GwctXqfun1FvcO2B5rqGJcY/WBkAYPqr1j/Nzc0x+uwZJFoOjF2Ydin6a7rmxxPTLz+7Udx+fXyOzvlsyNY7aqiQdvPdgev4Lz6N0SyPWuohTsKLHqJScRtUDqvn262yE77lKWkupwcGeddMIkcnswnwk1K/0nR4Z014MUprUlo1riVLUgwILQcw2Hc81cKbFZTlqHaNtDeUBalS/DTY9vVLuWd7QGJ+M91C7UoS40PMkSpQulKaboT49fACjKuK+YWT1L90Qqa786K1U1DcmNsHFsyKn7ywPhLqogTx5Ci4YN3YYkfxRvMQAtVUNS7Or0VGfBA2s4oLbCdHl0dSTEkPXGY/QT6NRfQb1zich1Y5gVZN43EEjxDxCjDZhY9M7uS43fE45MyOU2ZSvpWGEUamQ41pLbpJkV1KT4JPZ7zBkZyQiGOTONwV1Rra0sGtBiSdgCw5/Ne2BXetgLVQtpUNHetLxDhA+HsqsmvCkcjqPItKMaPqJFAqwWJ1xA5w6FX4XBfMGuyVQrTnlql3GYH2lYYU6k0YcnhmSKcCG6epa+GHuIlZyWIhXsZFp6hTFRbxH/H86cf5y3B8PTC/zaeoraHCls8XpydsfTL/0wNOkG9QvZbPpcv+VdPzScRgRcg25ZlKxYbKAnxw5lS6UM0a+biN7rwAjeEY7KpbTl+4/kFpsaEtiJauQX3iVXs6lzmukvQNRO1bQbBa11YHo8Y3qq/nM9gljOE3RH1SIdHTSoGylSLFS3puAGkyGZrTg57iAIdgMnahdjeBcl3i+CuI0kgJ/6cUvpTsP3FXg7/mss2SBozrWb0byrkuX0gfvvpu6r0AqZn5Pzp5qvg51Ox5j6WQJIfBUzH9Uc+93b9sMyrcurapnoppn4oINywXlINSeEGjxfDqzFds4YzxJTQwjEXVWQR5NcEYqkOBSgE3s/wrSh20Ff44PUTRfmm6BpPuxux6m10WmRMZT/9INkWrwfFcaOXMlVY1a58yni32n01wV2gpNLHabGCB6L6Hnh/5E19WAYdevW4XXRwBmrC814P0bsega0RG8s/oM0lgmMK5pGcUclnkO5wRzPGPQOwaY6RmYXGDMmYuy9uRill2cRaSUy6dV5e30pnJZMs3N55UyoEO7hTRODydXLwwqr7YMMMEvy834fW7oyngI2gsHorV8Mj24l0NSt5gOHx9Pb57iM/Gac2omKLJPqmGxLp1Gcptc7VAe4uZaO8XuX26sXq0RGo6RM8TzVfJ1raWsDG6+ubhezw9k3WWa2sTB3M5oywxDhVv5dwPpXy/3c4gUx77XCPXI+S7Y/hxIl7v1kmYHc16mAxPMv3Tf0+kzt38sosgMROdjl4+n01dOp8EZNCzcPMI1nAKQ+PmJ82ly0840vZHaCy5hKYTVm6sW0/P37E0VE/A0SeHV8liUaY8TmCSa9FwbQGraWo7aAyha/mGsmsFxOfJThbNpaazmwFKLABxUKRXHPTKNt3c3ZTqmJonPBecWu5F5lCPU0F0KqnBNszyHe4lSX/jiF2NyOe4OtzmWXXPA3bQSOvVc3/FjH6RXv//3OPC+6L056GmD1RaN5axOK8RRyWjqeW570P/YzmjNjk3taX58MI1T/wvhe27mMDB7gXJTBZjKYqxHJ0zJwXnri33Eo/Hf9sUk7zqFEUOSTMG7qyHSTxfF8/HmeZ3ihbK0B4b6fbfdj0nRHCb9q7kxUsn1GjpxKc1e7AEhgqXeeyItVDKisaqCw9/HwVqilroGybYDCHiMidP2VDRDvjvVlxpBB5ugMVXpnYPuU6Akiapx03141iYypqcpXjHbNMmcVS+Nw+4hPB0N5CkZ04RQi9slDDCr65FKEN8buJhNa9tBo+pD+8ARiF6ipQV2DD0ZV6If5WPKRhWQu7UPD0HlG41co9raOJce2VOX2qu4mcNL6WenptKpIQ4G3mmJAxiEUWbHMqRolHLHrAxpZ4CoffR+kXI6DmGBmvcbLeFJQ2lVJMwIK3jhJ+JfPihrhwZIpls3o/vHvbIW2wh5U+5eHwKkpSBRQ47QkI51XB9mnB4hHQ6+2fCi9K3i6vSbj385PbCV8XkQzwkmB46cfpfRhnNpVBo6ntoxux8fejNdmeCAbrslTbMEwdSrigN2S+ViemQn3MNpZuCoG5d5FrIucM8B3QvqjNNgPnv+CuPn9CK5Z2WwFRo5/DVEWtGzZd5nTWt9WqcoDPdgAS9vwSnIYUNUlNf77GMJShr3Xga8dCYJuw00wT/73HNpDxIARaZWfiM3KNb6YJQStAUZbAq/+cah9PZbhwPt0wjkMvrLAciM6HNCqPND/YvPwG9hQrCNchXMFXY9m9GEdqBpIlYo9Sm2ebiwj/Oj3lUt19VM+m7m4bT0mIZlj5OvIF1bX+FMq2M62aliZdIwMpwGpK20Y9120L8DqXoZo8Jqal985KM1lbF/7HRnGj11OdK5Y+y1WwAAIABJREFUy9dOQhQcTzWrq6g76FkRqXq6u6AmXYkUqI2bu8yQV/3sCAYFZ2phnNRKSNaalJMUXjrn2B4MU7k5ET6HCk0bXOWCdU9gSJ0j0+nCwHQaYPXLDP2YBeBgUTeSrbSOKc092zalzcxYKdAvjD3BA77c1cUu3J6Qhgq2QJBg47bn/zdKBTvClEEmASkLNJ4Dm6vTwY0UlZCE5/mZjuni9GbHeLowAszPjRIajWXe9p1MIYPkSirEwVYJSlelgcmE8Ct6XjatnVC10NMsTV35nd7UmTBHvGVcaFStqPeoJCtgsaYNbW5e3wddCiNggJH68zCrj5w4G9B0dU0DBTm1BAdgx/qd6bc++WLaVrM6qEgj86MY1ZHUNdyNAZAu8l5uTP/+Tw+lbtLsZYxqjqkDmQ81zMBpVHesrk11SMvlB8KIDgc/1yVeE70rpQ8oWK6Qsl1AHes6CO88qKOSYLY+XJzHU0MEtZKNmNSvRIASHZdNcgEA0zyuWyckcrqIoU5IyOUzrAGxvIs9Wjtv2kOPDZXcaIcE3BZTBzMY3TTpogTejs5L6e133kmdXZ1ZviDWv2btxhgGtQblBpuOR2/J6BbbMK23HE5EpAdn0AByKdF5xsntgMQxdNLAcTKtYhxLDSlnO5GoFRTZaDenFITNbYLBNK8lgCaTo1xDi8a/KT0ADgTnlrpmpq63pfvvMFKxGZKzU/+lG4xqrm8kXT92PhVdn0jVzFNd6TFSYSjt1ena6DVu0CKIDMu1MSoFDZtZRTo7NpCqADHaGLdvWqJZRy5sgSfiJQRfLHLGA7MXlPXE/Xc4t2CvGwWW4bqNko+eByw43TedBnnmMxiVY/ItFI/33Xlz2k79IYBSbO8jCmIh8Ll0hdWdHdQdppfy0VYUdnxWKzNXMSavYRMdVnGw7tvSmHZUM8sETWZRTXiu5ep0WXq/ayxduA4EPQd1hyi6IFihuAtG4RxPjBaEdHWWKpPMKShi+hF6tCTvOd3LTA3Z7AIcAd1iUKoYqTWnqm8LUcqFCa0QbetskDu8RySbwYhffeOtdOwMC8xR/lGhZ4xeGc2J9Mg9j6Zff+DZ1LYkPQqQYqw7vX/pWBrnvo8zyjDFvfe+nIXbd5Ip7JGmDWlsNaM8vEr1UEe6q5m+Cvl5tQeG1GyIqCTsHcASz6QRMm8zwIYcwSlpR1LN+OpEK88JYnuMIpb2C4tEO0mZCQzB6ZPnp0bENJzCqCsDgpYnCKtduJ779OCjn0j77rqbxjkrbI3mvGcWLTU3IEMR7STSuTLoOMsHL1wAKCOtVLPVhmyA5XF+MrF5ZfG5NawZgtrAluizpMGLisNgLAvc81mMwPeJHdHRr7QtQ/3Js6zGSdYSfWuoC9vkb9pH497aE3OcPnZg6UidUiaSSp1y/qsKI2+tb057d+5NTz/2dKouJk3mDDd/6YaaqvuN99McqFE9qEYZwhiXjFTVk6mqnWUFw1dxbrOps+NyusoS5ybhVBqHkyqaMouCLk9aQyFcYREL/FrGYZX+H6MaICURSvVI/LnGFOCC4iC6eW6YqeAQEevSME3nAadUJcSWxBTwLds3AIBw6Pw5JbEcoefnqNujp3OxG/1BlWl5HQ+fmd+Szb/gqeWJYKdVK5Yn0s1E3d111EKkTuWSSOXoVZKyASkPz5akM1en06lr8B7HGXzDjItjOjnLF6v2o9KOrGuNTEQv64CLIAmOZAjd6KbOt7WXaY2Lzmz4CrI08qBFp4xUanwYeevdP8vhdefvxt270mtHjqbv/eBHRKlmDo+zaMQpru35J55PX7ztE6luRs++kM4PXMQRnEyj8yBj/sPziU2XUsEw8lNE3qPj0L+4D41TXekgIicEaJ4PK2VBF893s0OMGramUgSOnID7G4q21hOANkUYR719HMRgVHK6iqFa6Mvdy4CN/Dt0APEy1aZmcijdYRbR3ZQOpJXDt8RrNzAc+PATT6RVaxCpMeW0fYKZ2DGSjDuOQV0H9pcMew1ZsAtnz8AxvZ7KcKByPspiejHPcqlsFdPW0ftU5NMa2PF9zoXGymcupVRYYtRmSgVjQ7HnItJ5MwrTRp6pzBiMpo4/r4DTWgXY0oSB1RL1W1i6UY9AaTljIWYliom6PE+Sr31ZpSBoVac9O/ak5z71uVRdQlmCUbV9+eMfTf9Ov/xqaoBdUkevitObLg6cSlPlI6m2vYY8v5tDBdp0+UL0N1rIqU0JRAMXgTsrWaOzvo4xafpHFRTNpYzfK45plHKFlb80pNBsLPwK1pA2oHfBUCbI/Ud47wHKg8tX9c5V6cCB/bH9nStJpVqmkmP6LBEdfm6ci73U0wvipfg/TVozaAfzArjwe/0M0K74fBuANfe1VaYmjIt8IP6e80EUganBzYPrQipamTpGi9Nbl8fT2euIiDAcWMKh8vXyPlgbvI6s5O5/VmiiZyaFJv6dF3rrOGSUaNi19Emy+Cbrf5rrSTNgYNDrihkgrqmyoORaQ26/5y4mrznYf/qNb6az5zqCGTEFsFOCtsRLz76UHt+yH6/qTBpj4n0X0gc9p9LVwa4QjiyDWxRdfxnWgAknr02nH1xCK4ODt7l0Ih1ob0xtznlhVG+8ezydv0r0gQhaChvAXpJOL5oQLp8D1VyQy4gTtAlcTGE+D1o4SI/I1FF2eLlKUzylCs5KDUemlrq3gRS2TKOyFuEeVblxEae6etPmtO/AQdRhYcEoyWZ9bdMZJ9RBs/0YXMdOWjUjSqVhQOprjNlHY9ldKVGERDK+7DFmFk0GODRk3886SMMC70szZAVFMG7maBHM0heVhBECNM5DeRhNk/SARr9QxiI9B5iqhu9aBQ2vgfSwWb4peoCitnWkhrFsgfuhdJopvfNWS6Tl69s2pCcefjKav8tkVutf+uRHjerMX/0wtczxQr53MUY1jLdYvp4a19PVZ0x7niHFjivnUz/zU+5kdaVIJzWWyFwRNc4q+nsbgdmr5sZSOc3iEjQtloLfk8ursCcNa8WqCkaVAzsei68JrGUSwxqHjjPLAa9tXoMxq7rk5kVewagTUljKURKt+MlreJhRKU6R7WtQKidYYwl4qItApURk2t0C5NoAJE8tNQcKqdSxDra5qYgc2RFxjIGHMMkNOjuwlH5yoi/1gbgtAU3P4oVkvdufsXCVAaJ6asw3Re1l/eSWQTygaSgXZG/JdMUHYxqhYEorcztN9H3kCir7JWvX9EYDbWQEZgtDmVuYeL5AJPnjP/k6qCDkZqJVU+uG9KsvfDXtadyQqmYo5KkNL8Gi6Jl2srUrHnQdMLKppkxR5bUuD8ylb54AzcP73rWqNu2ByKsXVlvj5IXO9NaxM6Bx1K6l1ErFCPLos0yB1jONy0j5PBSoaZgIRSB/C842AUQIuy25OZ5Cv5TIXUONYalQx7VsYKVNGwCB7BcPoK2MaheDc3hb1qxP67fuxG+RJhkJ+Qxucx/FKb129L10mGUMw44PheMlE8DRuB53AaWuBQZYl8cGoVgJhIEwu22G6xPKkvdphPJZKDKzSASawjkO896T3It5nMUi7JLsYH/BqOIM5l6k5IlGHFIDkb6E1kM96V4LDkEUcmVhdy0AhbNnNvEdjmx2Yp0MorGmMX3iwY8TqVzzQ9vk8zfUVB1/97NUMU4qY4oFpN45wjzPgkbFEB0CMPOkdl2kf6NYcxPNsirepAOKfaWHC7Smghx1cxPTnoyKlE2DFnJ4PVQeuDCqnJnZjA4j8vdSPoLhox+xV8Rf2iRe4BDPYEwjpDrjM/ajXCjmGLUFtcNulL6ZL8KBl0UvZ8+CFEqUEL50FfW8qYmieJ0aYRitPK2vBsnDyETVNCrxlOZ6arcmdRUkweJ7+bnBhYr0xvmx9F4PoEhpNfUbUUnaEsVyDUiUnst0wnpNCN3U0GtU2N++mmmYbBJxdaF/Ge0qUDl2IN2mDtERWdLKGIpPeUBWMai3aee2tGHLFqJbY/r6N76VXv3Ja7AGytOO3XekLxOp1iAr3MTnmWIxxEnqqcmiMVJfqDqOS7gfV5luah4ZDaNzZel75y6mHoQjb6NoX8+1Nvie/LsXes/Zy9SjV2GKAxLN4GUnZSSQOjXu2I2XJ3UixZvHYIr9Ij0tLTBVpLEx75EWSAlLma+rplYt50C2EiE2QJS1p+WsVtQ8RIQWBG/aN2wCNFiTdR9Bzpbs5fF5O8h0/u7VH6XztA7GAUQWZLZb7zhFzQ11BKkUJnkxJUYVhryNtkQbDekGbt60U8zB5MhUt9gGQzpdyij8EM/gEuzzYSUBigVFdLRGOKNdXkBYzoErc9SI81NNBG/jubaQylbK4cxJVKC4ymwHV1BQBIfgup41vIdiR+tXr0vPPv05OIXNrnFJVZ+446ORauTd02myh3FsOvil5YupZ5A9PuOd3JQa6CbXoaegLYdRjZN/OnBXz9K2Lnosod+gSD19gFVUrbtWA8MyKjI/2psPfwEIBDz8B6Oy/igYmX8YrQkLV5FBeVzA6nNL5Whgs5WdRtbktM1eeydMY0IcrYzmIzcn0PS8b2qWixI1nOJGBESMEVYgzi8yOARXsRgPVKcYC8hmTAXLruC9SZ8ZinSGSBH8/GFneK+Lw0Xp5xcm04XxEh4OwAkPXM3yhhDJR+PbUe4QiclFupxAGesfNao8dqKyqez7SrxsM7l6DTrewQbBgVQUGtWrkYXegSx0K+TSJvZtXbjck7751y+nS1396a6Dj6Vf/uKvpFbG7CuI5ucun2Oq9SiRFbSNaCKH0vRN5rlkUwh3rHapTl2kzdcY06kxSvJZm+FJ6tau0RfrAbYfGQUJw+MOoTbUC/I2bE21fjPtBYQ28frhEf2lcyz03Io4hFU4jGJlwtgjXEz6X0UGUc0zUKO9ietz+FG2jWjo2o0b07bdNyHQykAkvUiFbayrFok2nYx+/JeX/y5dQH9/mqhJESMNHOPg90aKWQZdcYJVs7RsqIvvhJGyzn3FGMMCIIYa76rwyvuzEW/ze5kMimKQ+nwkvQffcZpI70yazJiop7jfDWQKDZJoBSEArJZweJqeHMNaF2njJDU9JR9CA8XlBLJM5C7yDBUbXQYl/eRjj6df/eV/mqb6YI5wD9s/97GPGtUSIvizaMyJsTqXc/nMuyzIOsqIAtT/MS56ciT4WOOMfbjiUX2Jyx2dcaBt1M66WIxotgaE6ea16KBhiEuTw5kaxFuJmkVXWi/g/xmtTJXCg2R4NSOFyg7naCWlaVaIndTOBWixMpIpzWoLzXgdC1hROYp0p4l5+PEP72NPzA7/FCncKA1t83ypVM7D+q5FeGDXApVh3Rqo581zFGeHDztBGnhmpCgdujyROulnFQEDK9ksBzEEZKSxhA5ElhgWXl8Ri/ThOUIS/WPrHK5Tuov3oMX0D2/rnRB4qZHPSDRz1H4Xg5j2hdyLW8RY/eGjx9J3//5n6cnPfiW98IVfSkukQ31d3ek91JOudJ3DmKFWgfp5O0sx6iYOs8OPMSDI4ZxxTAJPu6wiMJ9DtSOL+34ApuvUR/LgJD9jjrQTylMX96wLQx+hjpzy4Bs53EOcO9m52HeLpVMELoe7hiw4RFWIUNQVnJs4tKazJdH/WUOUuhnRzx03MR4BB9HPJMhUbM8Px+RQ4yuvvYbY5c/JUIjopFPWWS5uCNVfolQJtKgWypFtNNDXO6XgyhyeQTXXppSBIzNmBQEoRa+OZ4NhTGMAJ2iEn6PfF7xTUyT7jlyH6OtmRm8qzWJQnlqEcmYPTnUon0Ue24fKBh+yWlkC2wJuoPHalUDgLCyS7Tx08MH0wtNf4JzjODlZ7V++Af0LbbOYifIkAAAc/kk6ceRnzL7UEWYxKlKobtI9qfmxmoaL6O5BRD/mlxzq4gEqB01NdevG1tRSjjeb6Cfdmop+kzfbwcjoifITeizpN0rxheIPfxZLrGUx4GnLgNrdVldGtCmnULdR6QiBvL4IUfEx5avQh+LQzGP083OI6OPZRDQclBynqdw/vIxSTmytCU/qNLHME9HJUopsByL97CJHSp15cISKFUdZIKyfG51LRy4ywCnjnYduaunZKiMSCkrYY1JrwnrG0fuoqSyXbHoL1HiI4qIxTOrB5gaEbYCmg7HBYdAzWhOsAbHaAQG0AfZ3zAfxXoOQab/5tz9In3/pa+m2XfvSEOncBBHi3EAXxFv6UyzcE+YV1nclTzMppKMYsWmjUL+GjBcpm/oQGrW9NsfURxg4la0whqHG/a5vgdFek05ys67i1CY9TI5ugMyGBoBJk95Qj21/CgWsObX2SbNqTX0dk48mv45JL58XDNxzzz2sUL0/2BkWMELVvpZ1lZIEXQAV3/jWy+lCR2+qZofzHG9ThPHoLH2fGjKLVsjCa5RZ4BrqiDBtGIXPUdK2Q5PhRAJowYkStR3MlBY1jtM6Cr9RHXUb0UsOffKPM1qrAY3WwnApU1nYpYUq+4aDMmU0i3ZbilruDVG7CTSpUWkrZeumLUTRBVjqO9OnH3sKmpJoIPf/Szdw/9ztESwGx8rZ5vHmD/42dV38IG3fspoXg5UOVanj8hXSQMJ/eBJUkdz0IZyNd7PhNzmCUAkARRvISWvFUmqhNqtlPKEMblr4vILDW+QGIIYFgwEZaFntGEkp2naVTl7i0Yr5bw+tAop5AyLpl5Qa4WrYFu5bdaTEC7d56m6rKVb7jPZ3ovPeE0I1Nu0mQQVHqX6nwN9nMcDgRwihShCluFYrwcJ9kbz76gSL7ijGS0AO2huZjTF3x3ksUz9dZvziTO9oGlxEDgBlUgnCTohKTzL1s2/nsKX9kxB74X1klnsG86I5rx4jo+hvIvWoB1SQFrBMalEf+ofVqV1Z6E0bGKdoCiHPCop6oLz0/omL6eADn06VMM8XpRBhuKdHuijsOdR4V9n4HhRpPMUcRp9D6L+Hjrkwco7MgjwejlnQLQ1LbcB+DrQUo0CcQTpn4f11ML7RMc58Evd8QuoYLBO8W0bMzM2dSCCCVEqs5Xkv8OVoeuivF4wv5JGDXbIMPas1PfXUU2n3zbvjukxPoxVh4xmnM0bp8JPX30x//+PXg3tpxA1qllGD66vj2dZwpsqVHuOaKsks1kAcVp02L9uGCW8mEKMlTke44CFro1SScvYyrnL4/RPMypkVs7qIzxbjN7y+0+UOY1ZRe8+7bIPnYw1ZRq0SQq7cU1kZ0uLsbakeZkDYsHYTbYSqdPP2m9IzH8eollleQOnR+OX/n1FRgBI9SkDSBkH5fvr9v2Eo8XK6je0I40SqcThjpn+SCQ21ahY4YelItdOpcqimiWLVnNhq0ypSwRoK2A1NHE5qtCKpNNYhzhnhScpontU0r+MgEBHwIK4jaaQAdBNGpILBmlQz3bBdgHv1RkSMufBMAhEYHr+nxAIsGUv93ZfS9Z7zEFWvxwxVsSlBOYZhExJLdGHyOLy3CY0f45FL6GKw/snidExGh+/FDd0OlLmvEWa5kDvGtUC6curaSDrWA9QLzb+ExqzRyZ1NGotOJhYwc7gcYsxDmnhMQQoFVfh5jXxZqWLVoupJ/0KHAN4azVCRJRWF1q1rD35gLLfDoZSAKBWVoNHXuiPN9gyDzKJZT/5/YugyLPWc6kocVhzF/o3kZfPXmPfy9TloNkYV8J8korgaVlKoQqgzvI6SB24g8VkOErHkZo4D9owV0V7geQxinJMcxEXBBV5ryVF5fq6GuqoNrfl2DmURtfYYLPhh6hudnSCEWiQr0UoUbT9Dlc888wwseAzUCGoTF4NakVW43NmdfvDDH6chXiN2/Mpo1yyctxMIcRCV82X96dZNGRT2iry/ISAjaMS91JkohFkFmOB8lzuRRQDPIU0wIdJKxlMF9croPU3faRFEsYLXcLZMNnu5CC7+wzq7mjaL5OoqenZ+zwT3TsFYN4KWlRCZcDT33nkPrY4vUVPi/MEAGr98A/rncJpGtUADruv4e+n9t15hzeiVtP/OXZARr0WqcR1CrXoUNm710tdBgESaFAIZ8oFxKOXEGQmK3ShP7g7ollZzM6s5rFVctJ6rmeGxckJ9MQWxwsGqBYnQuJtVT+tY97LFlZCpHsg6JzrGkirz/qcoJGPIjygncoUHHUDnvfPy6XS18xyHFI0F6pQqjFfUyc0fCp5oVNe6QDHZABnNZw5Mx/AC9ROLvjyMIEE7W8vSwVVVaUMpzU0cQgmoWu9McXq3kwYlhzxVmQbKAKCQ9kG6ZFqqlJ8KQx3nfVReUvegzOVlGpVwNN62DrCjjuVrshKKuM5aIlUzoI81VTsj3xqYUdCxcWudtjU7+DcpSN8ED7IYqLwnHb52ls+U0b6VcRNpVXTrMicObxw6edyySgmzpIi9MC16aeBaMziX5vOTjiPCpw5HP9PFE4q4UIPOIQe9QF01xrXJyVyUeGpax/Nwv+I6vHsrOXI1rQ2hdQdEh0lLu5gw7h+lhiul14WzW9FUXIcoqsvp1uI0lBrIQqd5hZE1n4v5Tp44mU4eOx5IqJokUW2baoqsKnNgbWgdG2M5mawsOKRDc4l6rM9Rt5Bnaio8TSp/HSO4znj/Ai2ZZdc44SBq2E5pmi7IsShDxgltCdM29Uml5BA2k2m1t+nMmgJtriCbGkObsZdyx+0s9qRmyGruv+Pu9BsAFdmoqPVuNKqg9WNU09zczvffTWc/eJPIdCrdtm876BtN3kUE78nBp2l6Ofs/4f4jhxI5OEOMMiuFpSKN0UWOlemAa0un3TPETdhPD+ambWy9oHFcQrpjoeqYn0hf8Pb4svCP4bCIUhgVhy5ItZGHZ5AjlsiJOAYdyp4IdCH+ESiRPX/x/EnS1HNp+w6WS1Mo19NzqbQ/witN4J2m+B63lnRjWG4gn8KgR0D3Okj/+u1FAa1vaixPe/laAxO8gnzeHH+IqdtT/SBONvpIUxXNXyTymno57BY6DAGnc28wtgk8pbuFK1UlUicu9DAKkYpmrcTgci6oBsSrBTR1Fb2/VsigMtdlu1uEFkGi3bTzDqIM9wawRRWgU9cupXeunoXeRWqFY1I70V+hMF/Ir7NMszmdM0Y0U4kwGtV1jMro5XCn2gyhBqWiUKSDjEBgVC6SUGvC57OgE7M+8/depywLp64xfFku5JLKVkX65ejJENH5+DnUtiyU7TX55eQzze5nnv1MunP/7aFIZPqhfIKp2zS1jArH50+eSOfPnMGAgLRFME1XMb6YmxP4iQ2HAglZsDNQY77NKB3LA6QvYSSxeILrmhMj4D66OWUQyWulCeZAGItpSRh15RgaBWJlrU7Ie4ZF+drqAra30zdELEaGvIO7y3z/JO0kI/6ysuIgp4/uvzd99XO/RAZBdOX8Nnz54XgWH2qpC07YNZnu7U/d7x9JF08eTqdPvpV27VrLB8GieYj9MMOnEbxXfVYlUVGHSRVLsfo6vG05F+dh84LDG9IZnwYtvGXnDvYB3cWCN9ZF8jOxaZALMuXPUsIxvVSA1uMP84VoVAIhGlXMKEl9Mm3IWnVqzLl4WgBjgt6JkePMuZPUCj1p9+7drLBkAXgjEZEUwGCnIKjahYuwLEYxrtNnTqfL0JymlyvSENBrMLPJJVex9aSRGZpaBR/thXHDx4l03XxDCSwBoV8NqqQwnuKWRbUMvHAf6jSp7gjRSmES13BGpKKg9qA4+KeQiVVWFaeihnumMIxzRg3AxYIYUoF0NMVExM233svuKepYaqplPveZXpSWZvpiGXcln8OFaP6SuiSEXawEsuCEnRkO16KjNLK0cYCjeNsxHaBRSv6ck64ACu4jDmCHgzICNDyubDbGJFdThkrsMi4gf4It0pJqMbAq/m3N4XDoGEX8OM/y9GW0PZxGjfH43HPy14F79qdPffpJDnEeBIzNJ5wVGenDKPF+8M671MR9kd5Z9zq+7ubEmJvj4VlLWhbovDINyn5khrmzapXUJZcNFrazYMgtEJZLMLqzF6/gOFx+TR/SFNW5L17Xn1nEeS3b7KV+rgTVLqXRK6RvbaeT110JssUyBlf0AMFX8WzrAcE+dssd6YuPP5Nq6GtqVLUv3WhUQeGgTkB1tvO9IyjUHk5n+dq4oZ6QKXWJNIEelWRMl1YP0WWX1uIOJht9zt8Y7l3MpRqsN1u53zYado888CDF5ao4SOa/YUzxJTTtqxippJr4d0YpDoRGJb0k6qqs2xfafHirOUciVgp0L1eSrdO4pJxn4I05lbt129a0DiEV974Kx+dF1/lgqmjq1sIuIOHDRz5InaRWs9zkOR+Q6khqvBm58ZRMhCfk9oKrpsxQA9pxFu323VboMdGsDIkyYynjDhzQUQ6xpyG68KCO83w2e1Mxoo5HLOf9aqn1aqkv1a5wPKSKlKqG1DC2LWLE1Q1r0/YDj6bBTtaF0pifB1m90H+JfhJFtTkQaUjsx/JwaFSmfnreOAqmZdYa8E5kd6jfAdo4qEIUzyyrI+Z2gCpXpo1uZhkGcZwiUg2q46cIkNcOUXZZXUfuSTGHXQJtJYW6taLPuZYDaXQYIOr0I0swo36CSG1A2D7ChbSdpRMvfOmFmHjWINTQt76LKV+WXL9/+DBgAUCR50HDcACRz2j9nuXgmNqNrSFQpCwRoi6z6c7rybLxZ4KOJGSP1AJAhjNbypYN0Ozu7MLYrauxKqXIvDey15cxnopVq2l8N6QiVJLmVVkKlNLxpYABeX8HYzUqFnDTO2sh+2qEQvXIjn3pV55+PtViVMqQVv3SjUblKXdEgt7F5aPvpLPvH0qXzx4h36cOWkUmjdd2P5FrL033RilsQ8XU6MGPxrIuU7rQVIcOww2vweL3335bumkHFBVjdbDFZW9nvDf3p7wRcS+iyShBNW5OGJaI1cqCAVgQIeHMzYN6YcTSKDUoU4NZbpDwdvfV7pA7Xrt+fWpTHAZjF5nzYZY7BmoHxPEB0pdxjO+mANvbAAAgAElEQVT9k6fT2++fhlDLe6l2JIgSA3h5L5U6hTI9iiHe1tHYjE1+ghMFpSQ5Z1FPCaPz/f5+xrWYRHNTVPXq7GtIU5JUWx/bIulP8ZnqeOB11APWVELysqOrqJIt1sUq2zbcnG564FOp8zQenAbjzOwgnMxzNGY5TLzWso3NyIwLuobyo6wpOIimLQ5OihCqfjVFrexEqxO6kkMl/MYEc5SVuX9kBnIdSL0fhHdAdgr3YkJWAUI45LNRyFfhQCqpuSoAMmSsmAEECmrkcWjQ6FfgYIbzcUSdg7l9x7b06c98OoRWlGO4dOFCRKE6t0NySM+d/IDniuGamUTvM49qhLwzTsZfaku4oil6hDH5DWzPvRXYMALrsJWPK+dZW2vZs1Ou2jH/KxAVroGeTlG6NJI2t7a20a9j0YZnVnk0DHUJo5rjZ9W9yHpkOKigvthKkDnCrmqQT42qgemIh7bfmn7jhV8GoXT8hP7VjZFKRnm8EAfuKkDFWz/5LlLC79Fko1MMGbMSLyoMO6BOBQ9I3T8PeY1yx05/KghSaOZaiBpdtm/Zku6GJNrEDqbo1OgtpUEJNReMKg6EhyFuprM5elXnZSTj5sikIWkIMekZtVYeAdHzzvGlclPk3Mr+orQzhGpQG8sAWmEmNLAt0EXLNUYIt7JbI9h45WE7g9TH97+DJNh7Zy4EIdOHkNML+YHy+jAMnIMNSX/GusiUX0ORdxYrSu1xFTypQItTryPUKBq9Mzmh+YdX1bCrjYK8Zj2vZ+rXCPLUhJfUCcnI8DMqn6Vm3rbb7k07738SowJ9ha83AV2sY+hiWmQRX5Hqsdw2ezT+mqZXN0FEMVrZmFd+Syb5DI5wGHCmnxkpeWumS3HvuFcKU7oKtRpETIVg68BOWDUXyVZmmBeabm6nP0cmQHpPeIsGcg2Hpwzky3opWjBYVUhjx7iLUwQZdTRKGwtt0Tma/9DDD6W77zkQ9/LksWPpW3/9zahfttJGWEOd3X8VIoGUIH5U4EGHapoYbHcnvrk/nhM1+3UI/or0kjeQSeJmer+3mcxIo1JLxL1gwvZObwvhn7/Uma4Tpc1cbr1lL1tXGmCSjKVrnN1hPu8sz2Iu5BD0U6phUWeZpJlmUjpUqBlIhK0H5a6FKHHfLozqxX/EfcmratteZKm5n2tlP5VRwjxeTzE73Jt+/t2/TMcP/xx4nF4BNB7TkmHqEJuNQ3wwId/Y0yqNH8+sF1lB6FZSuLvuuB2hxH25KeghdS1LkP9yUzRHqKyB7iHWqIx0odxT+P7Y2cThdh5rNvoypjlGKH7G9aMYnN/rYgRpQ3rLzu7umGfaiDhlC/SVJrr7CnCqyxd9ioiqFqfk4RyKTmhMh947ljoRXbGG8P3mfG3BBA5BSKgpEyB9JeZtSNOIJrEDWCY03+ciAMcCHPaTTTFMRDdSiVApVx2a4lKTgpRLzcbnqSVSNeKUaqHW6HT8bI5fKKpSQlTZ/8QzaRU7kCb7kOM6dTF1nP4gXbl+Ni3BuNchaFDu6NWQXG/kLJJpUQPppAfGLEAlIJ/NEGDAIp8rNjLi7U0VjOhubfSZDGNUkoado7pGcT8MgtddWkuvCvDJuow2RA3X10LkAOuKlkfcf+fVhO8FNfhMsg4iG/EdotmfR0Ee+fjD6ZFHH47POoanf+vQaxjIeFoLPWuA7KKfr+JAfPn83BONUT1EDcVoqGHGlHXhrITGo8ZsGRD95Lyf2bEkJaCtw2sZpzF7GmZuzAmQDqKVSkzVIK5mUC5psAE9iqO+ptISTwF9nXjuzmeJZNfbf8RZlZk96bSD88g+Nc7IXbv3pV/70ldoRKNNSO+s9dG7bjCqfMTjkEPBTR/88G/Tz773MlCh2tYqn6rjR4+jEBXUe4uQTwphmhQL37w6IwEXrv88eODutPeWWyIqOZOigfjymadk2pi3oMcC7Ej9TOF4PaLOOCPhE9QlDq+pfhPRSK2EUFYF8VPHwmlbXsl5IFE2m4tm4lc6uhhTucR+XZRJaaoKkLgXVmOIHN2ZD6Oq5FOMS0LuRdj3R0+eCgksexFuXbSIN2qohZGzUx4gzceaGN3QW6vulMfsNaqY4OXQ5aUMPEgemN6ykeJXqFYYXVa/yruNjhVgOMq8Rc8FzxgiN64+NXVGk++BF0CW2jfTcCU9g7H+2ndfTifPvM2y81mAEKTUiBpu91B8xkbrEATVKYvoBoYflR7AEQSZgw8/CWg0Dpij0Sk4E81h0T/rGkcuaFa706mKWmSBa+iHVfH+0GTqwWk4o1VKJGiinmjF8BpUXOKALZAm+lzsGZpi69Ss1Vwe7sK1ZR2YA4u8/9btW6BafT7UpwSdpgEoptTvwxmcOHKYPiMEbOo2F7LnFNYZL7Ug+W8+s47G2soDbzYQ9Cu+T1jeutIUs4wIpQOMtI+I30rvT7DlPBIQitwMUVtFNOM87KUZrcHY4C/jmnv5vLOks9UwKBxMNLFViVmdC2UDJgkk/hIBl8nTwFT2fffcl371xV9Bjakl1bQD6AHDfzRS5eQ80hRWlaeTGNVPv/et2CdbDBJmPSUKY5rjnP4S/6FK6BC9AA+barNGh2yYbnooSQ8/+GDavWNHNOZmXfxmDaY2W0ENlY5e3iTvQ8XobEraU5kCWaEdEHLRKq7mSMiGQpjKbuDbiH5eNQfbfN2UKWBVPpMPwtqgD+nfC+TsA9QC7hLeCAWohaaqmgSmCrFahp9100UpB9IZkHGu+zzG+M77rBBCYci1qvY71EHQA8eAvNfFQVWRVuPRmE2D5k1BuReOlLvRvJhoNR6L7jAqFWwZiZEWJf+wGsOuw+vW4QTqiVCmOkY9+zMhjexIAveuefv29MDnX0IvHcFLcvaZvuH07T//z+kiLJe5UpgipOJl9NhqaR57H/xs1koias2AQjUgiQIopp+2HjygDhuaaUxLQtUoXEGjV5aHR7rqaHoDYjZF/HuUY3CSlaYnuP9jajLw2dfislr4+WroPGWisQBG6rPXyJGjFdDE+AcnO3XQqjh74TKZgKMl7m6il0f0eO75Z9PNN7H+VmoQcPwc6aYSd++99UaMdJRhHG7nNLL62a0zdbg2r+0HNpDWTkteJm1WaCZACa59iuupsu7yHuNFfK94rpyHK1evsufrWuy80qGvArzYSN/MpXSy3X0WGv8kEW+eZ+mGTw1bp22DWAaKLnWQsxTDkVK0jNYY1ac+85n0tf/ud7hmzpOiofz5R4xqmWXZ4wz8jXdeSavXtgBUvJle+c5fka5wQaQ8hnjDbRxiDoIBR0qIebkGYSqoAeRgt5y2btyQHrzvXtjKWD7pxgze0cVw1lSmSaGbDi/QZcpu1VB8Xt1A+xAlNOocqV+0yYZBuWhMoxoYYrAOY961a2tseQ/wIRp3fqa878n3Nm3oJZVTU6OVFGDLxvV8P5C/7fKIkBq26Ar1AX2XEnfL8r6jXMfpixfTkQ+Ox0JrPbeYit4uHhg/W8cDtUbLTIm8KdKei72pcQ6c9Cr7dbYalNByCE5akn0728NSY2r5nBGl8KrqmgvHiyR6bSVyH3nPTXfflW5FN32kZwigCM10JmH/+ut/htGMMHyHZJYRk58XyXLs3GvOiBkjHhTc5VxXHDB7h/GL6AliO8qXhhffL1wsQZQDqUMQxW3l0AlcyI64DOz5JrSlHtnZnMg1OMG9vG41sHKlqR7XPYCSrn0HM4UKajNIGTHFe4UxfNfYLKtOy/VU0TB+DtGXvXv3cO85LzI6FL252pVOHXkH562CFWeDM6BsgfcgwC8+uc7GYUEdhA7WbGgFtPJ77HU5zWuEj7qbH3Zd0yD3ZUjhTOt2nreT1jfv2sF4CkpOBItKh2qtrXGK8k7VKPQsmjVYVtiyUUfeZy2h1h1lTgw3kAF5dj722MfTb/zz381M7MC2bzCq+fnhdPKVH6frjHPv2rEejttYeuWV73KwRNo0GgUw6VF48+xg88DCO3NjRl21IpBgqOSN6/AUjz/6GBFiXYAKGo7NWYtM0RtDd2jekVOrgT1Avj8EmlhDodhOGG1sbC6McnCh7hbmQk2thii4R8n929esStuQC3YptQYVy758ABzK4J1lCkY8kAZG190dHOKYFrY2Mrnxemzh5BIAGIt6V9jM8fPWFGcuXk7HQAWHdARcU+gbcDONUnXUMM7WxDi2U8E8AFeGurXDXo/RS/DGBWYambm96YbMeh+gAo+xKih0K0xJcQZqLPjZo7WgJFlJuvmxh0D46tPA4VNp58Zt6Rx8zL/7/vfRL4fG5WQjn0kAxPmeUOOVemO6jMOqipGXzMesgU8XiCx/PkFKagro97gK1Geo0QkCuLZGpNBZKFV41RW5CmHutQnI1bEphRqVMZN70CapgRK2bLTiINmakJZlCqg03SBRYxK0bYBCfkIZNCM5n20daOxzzz+fNgJMLCmYaV+L1K+343K6eOJ4zDVJ4xIoU/cvFvdF/ZzbEms5S4Gs2rIRvRUSd1k2Z0NQqxwHY7tnnBTHCYUy7q1p7DBnzOsSNtnJgotdW7fQYCZlhEJX7nYWa0F7dtbtIskugCc4DMPy8M8lH4vGOplhpBJpbMAozVRuQcTm2Wc/B18VVsx61iDV3LD1Y3Z5IJ36zn9LE0eO4d3dPDefXj/6FjdKiFxVT98MVjXeqIq0xcgwLcSuUXHQI53whhCxtmzenD71ySfg1pF22NHnYt3iYGqnFJRCjm70G6Un0k8TeZAv52LWMiHazpf7iCLVdAOH2oEK+INuDY/m5Wh22behXbEOxoSbF11cELk0h12va0rlQfE19DoxD2RzjlTJmsyceZDu+DjppHWg8mBOyy5x8GU3K3z/3vET6Z0PGATEITiqoH549LDUaBBIiNoMXiDXLEVr0CUCCkxyUK1pjAIDg+TfpMbtFOMNHO5qDkUVr69RNRhlCsq6meRpMLE8JioQCe959qk01DuSlt85jWBNdfops0vffeON1LKujVphVbyucHILEduaShRsivurkzPds/4w8sQiBsEE+X5GfJ6ZqGksq7a/Zo9KoIX7K/nL3bweHGGvUZzQUcYajqHT6MbFzQBWtzHP1mTqRmRTFz+idXANHeWvDCkypdYWYLf3AxCM8/sGmtt333tf2n/XXYHC8gH4PKCVnJvLF86mSxgV/Xa+OLDWdPYRaXeo3y60rs6HWyZdKhh7nAWYOFcitYPUSf1Sjlx+EboV1MFC/jwbuY3jsOmXOcOrUeVaT3pqnzD2U8n1s/FtyhWghyQeRlj4OX/19jKBEZHfzAdnow4iDsx7Ng8SaNtnR/uGdPD2/QHa7UQpqu22G4CKmf6zaeS9D9LQu0d5wLNQdtjzc+UsBwxWM5audxPe9sUrPRAU/qJhrtbUSzsSsrId4XZ03R752MdAiDKaM8/DlHdndBrmJozQNxnCYw4M2ERmLQ95uRSU1avXYlTrYlRfaefcVVdo0WXbLBiz+ayaK5e6jsOl11Okspbej97EbRw2I41IHrrYVh/qYY4hMByonK/wN55QAUtpTTM4jFxbEc2MWKZ8HKxBoNbD739AkYsWokTZUMeVSQD2ZdHslCnv5Uqgfuod9cTl+ZkiN1CMC270Xc/y2Gup6Zp5IG6GrIH5bdSqsy/FYczrYApKTDLxSf+qMcD76ekU26x860hawFh+zHTs20wJzHO4G0GaRMNkJ+hAaskMTCMruA6jo8CRQFI4PO61YiwqNhn1rW/U0Itl1PZhRLuihQEyKHXACCBYoFPjenqKatK7fSCDGNrW+vJ0c21ZWu1n5iD2wIVzYtvD7VxTCUjhHNdy6SqSCxy42mZ6QTzfjbRW7rjzAOMfRFCfS6xMIgUFbDl36iTsneNkABB01RgURKJ28zz1IQIjr9BJczmn9iS97xqpTd1S7qFCncfPnUPgBtCCw13k5IMTPKTvSxhuOZvoW5ur0jaUa5kDZ8xjKjIXp7e9Z/bt5hy8Ixp7P5QC8J7MOgbCv5068HvkVBgpdajz2IS0pZtWr0/37bk96qkND9zL1w2E2hP//g9TM9a7iADGFKMTcsy6HE6kix7IFqEWv8YFSvtxt6osArwZ3kaPMsYhjJqAv7vz9tvTA/fdH7rVoffHQ3ItiVDqALus+vly/9PgICkC4VqPJwWlAQ+/un0NhiuxNq+jiY0MwQVzQYCsYVgIHCLTmhpXskgpCZ5cZDwBt/ieeek2/45lDS43yORTY4EiNqNjaFvwpaa2zHmjQ4kHVU/FjZUU0B8LxE6nU2fPxzBYNfCzvLwgyop24e1dbm1dIQomTcsPUAPaV4GhO1rhZ1pPz8xIJbVHBkU1r1ErYhelDv9fqKeE8925W8/h2L59JyKipGLDeXP6YfhrgLmkpJB6cVDVvL61iam10K+zS8LzXr9KQ6ZHonDunrJBLTArk8SI3IAjioZ1oK950biHxW2ZOrKoMTDMMWtFNDq6SQO9H2uQV9vOPJiiqToqEcUx00YOuytoJUfP8Hfnu7rS1p23pH3774nlBKva1qRmJpo9pW6q90CK/k2Crl3tQLwTo6rnPK1l4YERxD9XU13kT1TPTZU6Y5HgOgysqVkgpjF1krWcBtnrc0aMe1rEn1Uz6aAoZxnMjlU815baEmooRE9Vm3I8X5jf6MeIkc7b8zjpGljOnwOIip6KGxgwTEGdn3IurpJUf2XtkLN5AAXci1Xp46z0bd+2IzWiU1+2cVdEuQ/7VMf/5T+nsUdawGGeKppOx3vOMV/EFnJY2y4bUJ6qniZuHZCjD84JUiFbewduvxNIEInRsPbt3ZfuBU5XZ1sPOWP6hhGJPl0DQBDa1JhiUwQ5rDdLQ23mhtlbWgUTwulYayWLU+Fa51tE7kzB1IFb5nMFxF1gEazA65mVYd8rR7nQQ0f8A2wJgzLd0T45LKBno1MgTVyb12NdJWChYa3stTUq9PNZX3/r7ZgdM92KGkgGucUrB9dN5SOkOaaqpsT+siZx3kdva43gOpoGOX8cjhp+vtIWgJHCiGp2ypeNTPXv2A3BLFpNWt/Yxm5aHAgzuf0I6bwHaLNIzh57tByh4aGPANxIO7Jv5/IGn49FuUYVtU7hy3sQw3mqrWrwOCX7bxqQfEnHxW2D+Dqh0OvwKNfmbqwx0qmF2OWMQ8PoagFIprgX/ncdgEgRz0WWuytt3FJyDSCkh9r3tv13p/0H748B08amVdkJ8WzMXiYx9GPvHQUBnGYhW3N6/523mIsDJEF5ys2ZXlssTtdT8pl03NZtMnEaQTYFkK5JwmWN6xSfb5aoNaVDRKu+kmi3jBNfQ2TbohOdH6e5jrPDkY5RPpgV+Fw8p7UYluhl7KEydcfYrN9qeXZz7kmLiW4zAfaL8b16SPVAapg+n8fwN/M8njz4YNp614FUse9mdBnAEH7RqHr+5D+kCgrQsQEkf4um0hWG/S5f7w511AlyaPtTTdYKoThrxWDPBiEUkSMuWgF4qSPCyAfu3J/23bo36iiRv0mi2DA4/zB8Kf9t597a2hrEOGLR14r3aaIYVLnGwr4ClMkGV95GbrTKa3HC20XTLwvMW6THEkl7VtZQRiL7XjaFo4A3cvGn3Pxi8nxFPvXQ4xT+k4Rxp30FzIMUq9oph02jkpk9z2t6rWfQOjjNV7Ae+HvbCTLlHXwcZmXMhDuNycc1/gg8fJDmwkaLJR5OM2mPi8fq8XoK5YRQiXWUR12yahiWeoG4QCLVzTtuSrvWbGKqlvt+rSNdWxxNp2WWI4AT+5cc7MQIpr2vHPAJMoDYj8VrO2IuWBRTzNJqZSYE84FIy7OqJ0oZrbyfGpN1mCmx/UL7R9ahWZMBAqoDqIxNSI6NeplzMEOkHGZ9ksOjra3tsU1Rp+RqmwmItKrbjhBh7rznIDtxEe/nQFbDapFbuNIje/fNt5B0fjPt27Mn7b31pnT49Z8x4NoPMsqgH2NCRitBmCoc0DDXZhS0dWE2MGkPE2fhQgXn6soQw5nk82lYi23NaYk5qFrOyEZmVVqN6AzK1tWouVhLCYGT45f7qK/T8C93eZvXxlnxfkp8sHenYZlGOIAaK2RN9W2hKP4i/cnxAoLITW3r0p1bb0qN6HDsfuoTqWz17o8a1VL3idR/6O00eOYkPLeUhkgB3zuDAqo1Fbwn88tyckcpSiuHyycgvKzHC6RLb8vNf+iBB6AobYsR5ZnCTqBRPL5LkF3sJh1KHQZ7AioQ2fdqZO4pD6+RzkT3XOPJTGsjYKi/isSFUbkYLvMCY6VmgfKUR/ZzXeDnCIEXDczailb5MoRhrUz28zTX5UrS2M7HtQmtRw+L2G7UVE/BgthDLN/x1IWLEDOHs0g+H2VGDQx7OIGmFdgN/Hx+fRBQjCjWlvJ7N/g1c0hqfSAak93/FaOKx8BH5ilOU08t8aA/9YUXAHu2p/43jqbJUywgQPf9UhPoFrPmsSrTTRdGN9kF3LPrrJsZZzzeVNMIlcUmaXFoHDodPTbv16C2SGGy2NukhxYs8B6XcfMiEttYdTpYeWSyC6d+lV02WmiwUxxI41kVaWzsdPZ58PPjOBZLkz7I1o70bNt9c3rs8Sepoxqih6RR+JkOvf46WxJfjdrq888/l9qI4q//5BUWgV9JTbB2GgASasgYRDVtO4zznpNBMECVGMPtpgfZQ8pmjdeyZgNntT71WkJoWDivRSIpwzlpF0ZWgoJxifIKABUKmooWazAiihqVZ0RHLkE3Ro3irOXJ4JhPC8aQYyfusAYt5TmZOleCqhRzjveu35JuZ/q3Dhzg5k8+mirXEq1+MVJNke6devnbaaG3N63f1IY82Vj60c9+yIuxPQ+jis0XvPlIYYOiqZ+9KwfqNALz69Ag5wB/8pOPoxPexkEGjZEJIV/LVFAqUiEySVyNzXq8pq8bI/NBX8oClcLeIoket4DHpSb5+np1eYHBg8l/5hrKvI7U8Xh7PSL51gbSoqwZMCLnwEhPfI9gNGOJQuAekFguragMRmADVK6Z9ZeR2PezT9VL3XiGhrIkTFOwGWtFxzxiSbgcNJnwOaVS58BBuzVuTeffwuhNqr2KGua4WtjL5JXlzy0NdcL9YA1t6fmv/UZs+Tv5vR+mIhSBJ2g1XUWs1P5LfLs/j5dW29wnPUr076Ngj3WrGhWfzb6LTJQJUL3c1teR1aVWQJMGGuG+74grPQEzOmCfWP+uY3hUUMBU2/smm92+jameB2uKSGW67K8KaiXvm832URv27n3C28zwtUzEbG5rZ9Tjs/Q813IIqwJ5fIfxjh/96NWYoN3MBMEXPv98oLFH32apwjkQQEqPFR2R2LcrehxOzOeGQ+E+2z+8jBNpYv9UBalgzwAybSpwOZ1MrWtEquWstGEMyjrPkqaFOJByzaZ21FGO7YygJzgJUNJGutgkjcw7xI2S8SGRV46rTt4sScfhylrrzkpSZ0Edp6AfvPtgeubpZ1nisTqVu5Wyyj3Ov1BTLVAQX3nt9bQMDLz51m3p7Omj6bvf/iu8MT0DKEohKMIhG6Uw1xiU+AovxYt4A9yEOE8hqBd4+unPBDVHYZMADHhAQZq1VyQRs9BPMtLpQf1z/zp2HTpYV6CfCCLIUfP7PU0RuTwiFvZxFk1v8jpLf4XOYO7TRhSL3po9NmV73flkc5qX0hBNK0aJnA2AIh42awyFL2OrYzR2M0IWY/J8JncsdQBrnzx3Ifev+AxOw5oixRpUjMq6yo/lTJDj+ptpOrfwkN1AIWtCoUkhfo0qcviA/PWKLvJGcZep29UsFnjun/wGB6Q0XTuBbBzo45W+jjRQas2jaajtoBPJIit60mUoVZNOpMpZdCma1xlKSPy5I/OBglKn4PxaoO40Ea18bxu+GlUfjlRn0ELaXUmqYxrpDXaMxz2/Ipuhh++0s5rtNkap0/K0s5kQwIMIMfe+n36jBlhJ2vepp59Jt+7bG/fwNJscv/VfvxU9STOaBxkH+vhjjwSj5jjzeyfef5smPSRouHsauAvGg8hsK4MIKh1Lubki0FM3ySzj/N6k7XEBsKIIZJdGI1si16SDLOXegsFVUnOrlCUwJXHXcRJrJs+ic2WXL55Nl88z7MnZrjPD4IxUEv1WM4Nlfer32fjN0Ur5bVf0UpMCOOm/ZXns23d7+uRTnwHxJLMiE1nTvu2jRqXO9BKea3l8OJWgK3Hk+99K3/7mn+Hy3X5gPo63sWnIQY/835qGQzxOmuAxacXDzTrERQT6rHoEpnBcfND4NY0CoBDToPL2ZCjobQubCoPhoGFICeJDm97Z9c8DdxpbAc1TujjbWESrgM2NDvF7pZk1Ym6etBMe2LR1QGFpt70X4WSbht2QbscwqhgPsTnrg8Og/FqB5j1gElznOExC7IqUnIJxcRZoW+VV6yqZ7OSKEQlinNtUFaOqJoVZywF2WVq1jGn7W04H8+1Bng2HYgWYNcKNeiOwe2+979H01Fd+DbFJYhoP7urpk+nQoZ/wd9SsNit53ylmUeblCgIg1JFe1UOZKS0idYMEm717iLAF8yAQVMVL4vjLus7FvwddB2iq6r0OEnMgf5nQHMvXYqk5FLOI+A4sOubh35lN5HrNwxf1kmRX3vc9entvH34nBEsP3HcwPYGGuuDOt7/z3fTaoUNRm8ui/wIp7s4dTJVzcH/2ox+mc2dO8GefBahaEytArTt1bqoFLYW+orWuc055p9YQ6N43Xv7b1IPRNxEpNm/aCsF1L43yrTFWEyif4j4BbOHErMl14J4vPvMsRtLf05mOH30bgz4S/20msVr15UBS6+JaleTz/njtnllFftRRGcXJrlq7Jt394COhg1EMkPGxux76qFGppiRGpBHhf9Mbf/cX6Tvf+M+pkYdbwkHW/atpILJkWiYwkbeBC32r88baNw5BMz0EjcqeTkztahRmLQWjsp4Kya7YKelfuEjauqcgum6xGFFJUrCb508lp50AACAASURBVAurafQyvH8stI66xdrCVDhvt7OHZrgLxSBTFS5ao5zWUwutC6wLiWM8ni97ZR0I2Rg1Vrev4nCiDeHQnZpyfI8Qdaw9FeXjsA0LuvDe/RjiW0ePAiUz1+N0LHdbqlIou/F5NBbZ6E2uaCGVaEagMS8CN5pnoCUkArz6QDFNVd3jhQfl1h984rPpkee+xCQquhd412NvHUpHD78eIxyiYiKGcuoqbEY2IgW3ClkytD5KUIQqxmPG4dNZFaTABNACutcJ6a3yb3J2ULin3h+naGNylgMd2wIDQZWVH+ek4PDyfY+5Yu91TNlGihHZg0Z8HXT3O9/+TjqO5kQTqdXzz38ujOfPvv719M67RwLKPoBs2cc/8XjMIF3vu5b+1t2+aES++MUvpJYWUtPCmfFcBfFZlxDZDXcuSLrqsRelI/S4+jGqbTt3w7AB1oYt7jI6I630MIcVlZ/T0WX6W0argzMaOvE4bjK0t9/4efr7730nDfcj+xxgEkOOPPtG00JeSxTVaywHSNGobPyPc/bXwc/cT29qidkymSOP4xD99SGknveam1w4ATyVfv7y19NrcP9cZj8N/OyqGD+QPSs9vCmBtBDHKKyLagnBDt+txXqfxDt5gBw3d3ZIzxjrRuMrp3k5KllD6f2ci8qLqY2tQswqioZ0cBhVPhWh6BORbAWkcOJXz+nwInQoCblEUj+fdVz0a6S64KUccTDNc1eUzAv//CJRx4ilRkSrQpSOiJOmSbOyP2HfwvfUqGY9aDzYRR7MeydPpgsoAPmAg5qlUZlZ8vd6Q0U7Wx05YTS+nteqUJFHJ+OVF4wqfi8TQRUkIsO0q2RQ83juq19Le9DnXnSzBkut/9u3/jpduXgqJofdri4C+v+R9h4AflbXmfedphmVGUmj3ruEBEIgEE0SRXRwjcHGLf7sbOLYG2f9bTbxbtZeO05x3BOX2AbHxjbYphkMBgOmI0B01FAB1Huv06X5fr9z33dmJIHjzTd4LM1o5v9/3/vec885z3nOc4aMHJ/GTJ1JzYZuaidrhIFkQeNOwjKNSs/hJjfpjj3fZRmx8PFVGEaBploiKYEdvZVsAg+6fBh2G2BMUTEIN3IwVNdIPTyj4J77nZaz2R/63UPU6Xam0047Lb3//delV+iheunll9OkSWxERuoMHDg4NuuSV15JdzOFvnFA37TggnkAF5ByI7Y3gnVqvKG1Ck16VoM57smw3CK9aYg0NUJD0Uj7b+v4eUEJa4lGJeaeemcNKcbWirxavA5x0zY4jQBnrP+TgCU/v/HfCYf3hlyApagGQj35oiLSAhyeGzHulvewD2MsIqFz5l1EVAFAwjVeOe+44q+bI7eHu4Ob01N3/yItevAu1JV2piPwpyxmequ7QcAOkLy2QPsPLXHewB6imOjN744bNxaXf0VsoKCo6ZQKgxDm9mFYONRD5cFseWhYnAYGq34vTCj/WzxTDCwPHDDfyvmZYZ9QqAiXBr4LmtB2YNYITQK0CDW8cPvSS+oh1pozmTSbcLpCe6BHLUNwxOa+0STUTimPjlHBl8ipsuxYeEdPTU9AGAybSWKlMMm0yIBFBo88SKzIO/2i0UFi1KZ6K/5SNCCW44PywW6NykEMeAh++TDetd/gUelP/8dnU+Okk5TmTgeRRb7z5z9FsGVDMEmkFw2HdTLrjPNI1CcS/il4knMsO5iyA9I15cbFKMYXPMgum9ILFN4nQmXWSE+Z+W9FM6jRiB0FEU57yObcVSOKoWuyzJUNK7q2vR9DeiHoIEvzPF+B7f8MtCqfwyc/8XE86uBAE13/6BLgCPc97ofPuIKh3qNp0XG275lnnBHzkSNvBjAwp8rcSHO43BUQDBTDOtfVza7xAFQIj/tpmG37h2GnkUYeYxsXycvKDTVa0gnCPCEKM3hvPrAnfe9fvwES+XDIc/fFoB2143sNhLlv+uP+CxzAcJrcbsrMWWnuJVfSRFAfE2eunH9hXveySbFFdR1uMpRGQWGeuf+O9Ojdt8S0xKqjCEbKmWOxtgFpWp+JJj63vxwyblo3ayPepInj0+WXX55bGYzDDRY8ND0ZpR35vXBeGpa5U67ehza5SJ0Xrm3x81EN80uNKhRG/TrTVQxVpODYXLeNE3Ht+s183QRHzDpXYyj4WOdoZBJFIwz1voR0HFLxgGytUJyzhRaT1994DcNaGnSn4TAfLNxKzo17Mv/gyuOh8uA8OX2ILWymRTDZd/H+LXpIu0u5PmN3mRIDCSU1KAe9yS/T0HzQceM5dYwNL+KnURpWb6MwPuvs+enjn/ls6qwfFEPRNr2+Ij3wq9tpFacTQMY7od2s085KY6mNHK2pZz1s/c6jNI9SPA3P71ESXirHA1lZqctP5Ry1MKo4nMJTFcbiczCvirYQw+qco0a0EAZnHm2HL4bDYWDu5b/FmvJuKxHS0fjPocNXJvziJa8EV3P+/Lms7YjwjIJcPmJpP3ZrL4X318GfrtWDD94fNcqz4QhaLNagrKdFbmjkw/rrtQKZNU+KuiEhrwe6RkY4WUloHAYnWcD1D7DJZ57XJDJ0Xi+kzmIyosKayo8cTQ/cfVf62Y9uCCk5WfkOSPBZxuCHCLEssvOayj7zLCbOODVd/PY/Ql2L/IvncNXxRnUIdsFhkr9qRVwY4Pb84/cTevyUCd+4QzajOcc+in57qEN0AJuKMMUUvOIJ+YdY0KkzZ6QFF13M+weunWPuaJvAKKwtFYCDp18MN7BIy8bMehT5wcXPFKF/9GD6Uj5k3lOu3X4YDHuBOHfS47JXkUhbR2BT6y2GMjZmLHCtMOlAQr0BeCkNzLBADxXzo3hth4EpBLqb6v9S9BH2wE4YOWpUDDqLRkYNKU4zk9zcOGgYUQ0A0c5DWQLfzL4hybeuh5mLmgsWLQeAlDrMQEkv94S9ZT5cT/Ou+3Iz89nE+uxl3beQi1z74Y+l93/y0/xCA4bWgfbiE+nRe+/mlTEYaoT1DCg4c868VKvRIXh5RLaIGZPhchxBOWcyTyuNqjTgYzxV8UUeVJ6L6SHG4hoX3krjibQ16F75+1mFSS9mTcpmUuF7wZkc+j3+2GMM5N5CbnRdGgHEvB8pOOuXbkq7bXPUWcFzY0DClu1RpxwOKVrdRMnWdzOsQHGhSy5eACnZrl0L/4Zymafo4VAixz4fi+2RdxWhoflxADRhOFkZOA5HtUmksvlZyA9onLI2POt8iX5gByteejH98HvfBUUlaiKHtbhuH541M9XfPBElGzeSx6qo3J/61FkLLkc8Bpie9z7BqJpaIKsy+cEBa/0Ymv3cE/enO395A0a1Jw3nhWXvbuPUUUpZnqywaoRmkbSSD8ABs9A554zT0+WXXppROI0ojqXsegLZixyp7LuSsJxrKxl6zxPH3RA+7yjwGt4QXx3EmPbJSCZks35y2JyJE8WT1U0knaQvzYDDCDPGUIuRHxg8O8ICN3QDC6MSj5tCvcLDwsC8l+33W7ZuSq+ufDXicCHVYH1rVHGaWUvL3jgeKA9YSa/VDGd4Y8PG8DStMbsqi43YP2bx0pb5IPeaJPuAea1oT9FEuDfzNOtf+wBTZAc4df1vPvcP6Txa6GGKBkL56H13pad+d1+opNahdT505IQ0/dQzUfhFvUiByAx3xP13Bc3u3Aj53vyjp9eKn4g8tfBWkUflgnIuvOehEaVBWZdsY7PZsNoMtO6fWc4gd4A/+sijac0br6fzz5+XrricPcAmjHzXCMXLYi1tZr3rzrvTOmZwWfg///wLYmK9Crd33XknNaw9UeccSz+ekax1Q8PxUInSKD3oYj3zQReBnYdVaNfng959k/PJwggDCrQ7uDSqXMpRXiG6D3hWfSD07ibM/v63v0VD4hbmAKNyRV5tm0pvkWxnCRc8zaF2+SIP18Cfs+ZdkDrIqeRtnmBUR5kdG6wDpXZBRR6/9/b0a4wKAWCGWTdGk9YueG7NFGc85Q3/IozjPxe3CdqPCkcXzjs7zZs/L8PFEeoV3kk4z9CjeNZlvmSeECeeD9Su4MLobPyLtmwKhXLrVPrRS8kVNL5305tE1oWMcn0AJP0J9Qy7FKS090mgpJbT3BGb9oGJjClQs3c/JEqYAS0slJUlK/Vr1q3l9NwaI1nUSDAx9aRzIU1uLQiWiaru5w3EKdesWx8TATXQWpJlpbrqKS4a8uVZwVkcNCCEQKB4iDI1WIfmENdn5CsH1R487aBBw9OXv/V9RpTOJHyjmA7YcttNP07Lnn2CXJDWloHD01QmoU9gJKZKq86ZMITyIxtV9lLl13+wUWlXJWAhMOHhF0aVW0YCHOLTYQCBrFK7OoR2oqiq7RmhKcLvySx59JGHQhq8P+H2tde+J500bWq8ThPMGiH2YHrwXB966JG0YsWqqH2NY3bVRQsWpFfJbZcsWRzrdgVA15lnnhGHULTR82ewXFxLDzueS1CruFiBKocLWuhX9ixydEsqgSDmEDg4hOZnBZsllxqyBzOErFVsR+ge7OCHP/guzPmlzKCqT6MArwah9aH/OwT5WhvIJYo+aPS3pdPOnZvmX/32tANnpKTZ1cez1Jm3wrtzGoSnOJoeu/2m9Jtbf5j610p0RDsNWoezjFqdHaWnErsXzWOh22QJc0HDyEss6I0dMzq75UD7cp6k1/LnI7zXEwk0FL1WspFbMBrDuH0qikLKVFfwgL1XGFLm1ZHwOyGDU8ukcQDJY39CNQ3KEaADuXnDLU8ftSgqzcEw1Ap+t5Y6Qi0nizUxH/CBQ7DT0XpvI9kOmTOWXirS2rXIQZOjSV3RsDTafLplONcFzfF5dUyreJ2fdx6v4iH9GL2ZZcayd8oKQHnCX07oVa6wcTCPBbLBcx2tEzsUXOGUGw8k/OWvfzvVw6dzsqEsieu/+/W0HbVdx48OHAEl5twL07Axk2K0kH3E6urlHKo7DH9zYyqSqFj6nl6sJwqbN2L8V+RaObrI3/NZ6XXMmQ7Ro6RxNYNOZt2RI2g37EwP3P9birs7I++aQEPgGWfOxuOMjQY/jUkQaTsh+/PPvZRWrVoVebXRg2zxPaQWZjy2zbz3ve9NM0+ZGV4kOhTCmDyozKVyPpVBE2UWCEMdT6s3VHWrOAjKdShDxnyaZ5Ai2m2MQkLTT9I2RsXf69j3t/3ipnTvPb+iU6ASo2pMk/CYQ5jEogirQ+YCCyIU34TE9bxLL0t//Mm/4IDdiUrT/nQ1XEc/uoCKTgRevGAry6rVPnzHzenBX98URgUfMXhvrXgyZ/1oVCX8GgON8VRa8/nzz0Em+tRAwYxAMiihWzYUzARY0SEZ7/s52Q4eoPWDE9leK+kwMob3osVNRBRr0IuisxPRjWmHENaJwojiNeBNyvZqF12v7GKZqJoHRQuIiJzcP+cvBVcOmo+gAgbcxDT3VoqpCvoHbsD1GpLZwqK2hWGKbeWGvBpB1DeKGD2DFtUMxDuYlq1YGciTPMEajNafDVnieGA5Ge5CNIvhx8b0JtdNnPy2lail4CDpuSS5/+uzfwdEDDeNNpUttE/87N+/R08Q85O4xNGTT6Ymcmmqqx+MURlGalQ5fwiktJDGzpup24jyZnoLo7KAHL+fT/3wd2FE2ZhKA/QlDMuzQAx0JMJuRTpb6UWLYjFrvHHTRhgTtwVrPqhFPIBh5EsLyI9OggeoB/HZv/jCC2nR089Fz5Y+XEMzNIx8lzcaQcTx5x//RBo/YXwGQHy4Xo+lAfcUP+tBKLtD72Q46SDy3JmQh6d7T3o078c8tix053vMh6QTZKqUiysOPyJshprXpMcf/l36t29/HdHQFkb29CNKGwSPdTwlo8yyiAHpGOceDvwzL7gg/dmn/4ZucYSDNm1Np085rvXD2pRznxQ0PMJJ/hDI32P33Y5aKwVHsPzDLILyAHi9IJK2u7BCrxhUG2HApMkT05WXXxIT9BTe90HkCfG5piQa5JAxqR/2Ux1QyVRhR5VqMDI7R6PrlZPLxFXF1ka0AGQM9KNe4GR3PZQni9M+As2J1y7yNh6iGJTfNoYJyo5iMrHouQ0kOHGGmRwaaokLZUdR0cq9bGVeb5NC/vDozMnMw8I7Os6Hn9PzRB+ZWglY4ws0MR6JhwPEyvsa4inGEmx6kZuIpYqNqtd2c+q1DF1Zp01w2PZzgihg+Ref/u/pox/9OB7MDQGj5fnn0n133YKaFV3K1E5mnntxmj3vCvCd2hgaLk2otKMTjCoK62/+cUJOJQob5eEe4WNxzV1Gxc0FQhjeSuqXXkcuZ+Zp+pyXL1uWbv3lL2KYnCCA9t5AieI9115LmWVCPH+L7U8+/jg9VJtCKnoo/MDNSJP5XFwz8+OhQ4akT37yk+lkGOyGayWwkA9n3p/rMBSNw1y0MiTtMnFAY/OjHNrQVeg1OtBDFflXgDPeb0QgWd9PKpOajOvpRP7yl/4+tZAi9AYZHIbnHIanGsDhruCPj7RJvUnW7OzzL0wf/rNPBbB0mHuoF17mo9tTHXH2Dt80JoWqpEE9cvdtqfcR4kXmSwm5q2HezEM39DPht5GsnfBM5dWrrrqcGHpyMKeDSaFRiQ6yGCJ8FmNzQZa+Gyyzg9cypJDUmmWu7PcxFADCtEuWHEXKveCBSX9NiO+Xp2jm76lm6+SGPNkwb2o3mhCpD9yQI/QwFBPxRHBh4+SzrUEtg2L0jEYRHkeYty2tI1eyobIRg7ZY3BsvVAo6VmNUQapk4zz/0iuEkRw6GJlGpB0ZIsqDLOlSucBdfHILTqPYAXI5kJZ45/yupAC9ZuOO9I3vfAceGfAsp147Hb8P3ndvWrTw4Zj+vgdE7JxL35WmzJofYiqelOaL+QzPp3hG/orv/KFGZfOiJ7eskFjbwhiLsK80qlKjsTwgJZT6/GVUuMucE7Xo2UXpySceh260OgAON5/tNO//wAcRrhkMvL4kPffsswFIDMNwzqITeAgo2l133RUNrlLC9Ia2En30ox9NF1xwYcET1bPkTm4PRPuq5CRKQghGh13LQXHLXlsPVfI2S4FSm1sjhDe3Cq+cc1D3Zzy3oMyRJhhY4H1/8J1vpReffpySEFNf2FO92FDDBjcA9zcE0cEB4Q5dP/O8eem6j/55lDc6eN+i7bTbqPbtXMeJbZsxCT25xlPMp/rtLTcxaR55Z6Yo6lGk9rfR8CczuYPTXuFE3dcs4t+LF1zIqW5DIDZs7YLTNBrwPBV08eY3bgBh2oLvJ0SurJkGIWUnt3nb60NuFAL3VsHdNsEZYM9kHfYQ/gi2BG5fpnmEmdlYAg/jZ3zoGojhnkwLlXCMqUOQkeu25ubBlt+Xkx/ErlJuHkYXFCYMq4Y3N2/rq9hNjLfBKykpjKEJ1rzwypKY5FcDWBIlrSJk0mN6uRmOLpgH/JtF2v20MuyHpGxVXhVdayzOTvrSN7+Tps44LSad7EUi7Z47f5XWrVoekyGrKFrPvfSP0HGfGmQys7Pi3M1WFc2FPYwqfyt/hLG8efiXDarYaAXzpfitY/6I3Lk8GHxtNenja0GojlivB3/3QGzahU8sZKLK5jh4RyIl97a3vz24l0uXLg/RFskBM9GCHArDXDDqN3ACX4FVEa09fFio/8AHP5guI1+x2Bu3J5OiQPUMPQ/j9TyMQwaAwzMbjPVEwnC7HgKCz2NfYw5zxnOy3eXHZGDYY+0kbdu37MyyyvRLCu6//uXNzFRzlBKFYLmvnJvu90Y0QRTOJG5Pcy+6JH3ov/xXQvY+sGEQnI0h1D081db1r5LD0MTGJqrhRRbdd2e67xc3pmrmympUthC0iPwBVOg61cw+wg2Opr3hiksug6E71HQ2N7ux6YU8VQeNR8pd5CBDFkVEvBmoCBDDB5Tjei2olPINHmLxERMnigcZDYoaY0ic6ak4sQJ6zyhPjAELlEkyLQYVvTjy2iwFlNw1TycT1ozuqdvg9D2NWo+kIewiNxC0EBbvoyh+wLqYi8pNABKqP616/Q3ADljQRdOfTX6xqEUNTm/qieHrGWqa5Oupmrmfgxi63qUWcubsOeemv//avwZIYRFtG3Dzfb+Bi7Z9CyWELWkIwM95F78bpH1IVO6DqlNkQ93W427pCUIUe6Z0Z+W+OgaoKHaa7JY46HvkYl2rX27EnoZZ/j2f9BvN/352I0Xf8yJUfhk6kq0Tep3ZMCRiwLd1Ida2nz1N/IzP3+e1YcMGyLZ3pw2UKIxozJWve/8HALwuy7p/MnDcPRF9cJjytSCPuVzUOK2TRb6bGRcaVFCUyi6AAmTKXqnwxCKaQfWJYz48tAeFx5W8zbtuv5Vy0k2hRViLsTUCrx/lcGvBBoYTXdRhI5ykaebssxgd+zFa+IfF8EJ2yLFGdXDXeiBGW9g9dTvSQmokD95+c6phDGU70/JU4WlWKZZkIuYa0fPvCMkLzj0nzZlN7US116C0uJGcKcWGZZNGbbKsGUTdQ6g2P6hM6NT7eGPZfZcfcXDGz8RPduUmeSiBoV1OljWqAE10YVbKo1isxHQ+0WyM3Ed7g9CrkmIBj/sAChRP7xNMCR50yZrwIQXSRdhozmZIGcVfe2tYdE/JzcDvuwFbOD2yccpiEnbXqIuid3SUykrQW3PTXkOz14sh28kV6rfkT/MuvCz99ef/oRBjrGaI+ar00P33x0QMxxeNnTYtzTzzAgrAMjHL40mIvzsPOs4GutfxOCM6IacqTuw3sce3esm8cUp+HveymhaKb33rX2BOnB9TEw3TZFJ4MJ00Y3psXtcgDixzWvZRPHcOOY1oK60nAkSl1sn8eeenefPmk0Mjt20YEzvBA9m9l4vVPRtQvcXg9QXLwkgnA0v5Ost91cOo3HdxOBV2FT+Yuf11pBkP339fuglmxVDI0J2kPs7k0lu1YgeCTzJoHHc6efqp6ez5F6V6dBkn4X2njpl4rFF1titRBXWG0/0I6Ngiio5P4q0qW2BQ2KhIFb1ZtAWjMlFsp/g3HGTkyksXZK5WhAPF+JuAznNY5UaMWNZPT4giJMqxoHy+ovmwjHUtEJeHZsT22agi3PBnPfkdO2k+ZV5X6DD4IKUKBf1H/TfQmX3kLvuI1wVGrE8NHzk6VE6t0EeO5IkWVXUJmn4vMy58iBF6liGPvUSGHyx8E/ftAHGbNWPaLgZl86DsO7lihhvRjhIaGSTgHiiiWAUK5VSKgUx57CuCaQ0EOa2ZZ8wFhLgoOpZVeF0CC37hE48F8KKU2/TTz0gjJ5xEHsfE+DgNs6cyD8gn7Vt7mOON6ESjypvvzY3qRM/XvVF93lnuYBXji77+ja+n09Envxi0T9ROJSefSQPdC3kele34rWkLg+dehcGuwSki+t73XhsSZMEZ5OeVZvBgnzZtetQM3R+lYbgXglDt9Wpc5tWRTxU1KQ/V2G9Fo8vxXrlHrpl7BXp+eKzrqRKaGc+mr//T36EYhbwahIIp40dBkGZiCu0hesitlA92gVxfcuXb0vwFV6Tnlq1MfQkJ//K/fPJYo1IWKhJ4kKajLfvTC489lJ66/x6MCk0/jEpDajZJNKyKwW5H07lzZqc5DCAIWScv0Sq8J1CMcOehm6sEDySL1JdxuZstTvQwkOKzWLBw02XKHHWu/JlfXg+Zi4iB+slRC5i+UMjFO6kEJLn2MDcd8C+/00SoZVOixdkhMCbUBnQyhDQXNStC/y4KvcLnObDSuDKUnik4QZ7l/bbiOTZt2pINP1o38gA7rT/qWBYVhfd5ONaszFEtJNcQBZif9VZ3zmZIJ5Gg+dGrTyOn+Rlp6OixUb9SIu2xxx9NLyNqah7n9c86+zzItiMxXnXaexhV+HfWpyunOmaX5C+KXOVEY3qTnz3hW8fFjif8e4a5t6FD/81/+WbMK76GFnmL3npm10iPsguNd3OqN15DkgDuqFM4NaIhpA6f/vSnASyG5HDO8A7DEm4fgXimvW65fFt+ZLZ8V/AZkU7eLz09U/e9HnfY9HipvHInGpUJy/ZN69OXv/h/GGO7hi6D2nTSxDEggExSKWqvGpUag/MuvCT98Z9+Mj327AtpOZ72c//jb481qk6TZ751lJPYAQWLHv5tevzuX6VqYkmFD002VfFxoJmF3pEk2QsunI9W+aACxo7MPAzFnMcqt1yr2ChRBc9FPD+iBT7uSBAjt7srNJLzqwx9dzHZ/NnIUXLfURdM79sVDXRqKqg4a4H6EMZ0kElt7qUotIY0My3nhIHWNSxEWjh2w/aiOKFRhbhMFAQ1rILFHAYiEzoL7GtUuzhw1pIDNFGojo7bIqzTY2mUmSOIth9hnY1utm6HCq2zaUEzzRE8Y8wxlEFWj7t3/+FpzMQZqBwp1UzsjhHf85u7gZ/XhZ5eX7Q7Zpw+h1E+8Mv+QKMqN14EPsHMPpZU+4eYU95wb+6p8r8U/yaiySF7OzWqtWveSO9937XB9VMGeweF3k0bN4H8LSa8Qz+RCEJkNAqwvMY5556brnnPNaC9DrkzT851TFFAi8bKVx+PQMo1zelD4WHLyKaH4XWZYJwJpenw8z3ccT6Iet5jNk5J4S2wJ7799X9mZtYSHEaCVdEnDYFgIFOnHbTOxlweTjp3/oXpT//f/wG7ojW9tOLVdOncC481qkMoJ3nKepI6jHYRVeXH7rwVySyQFjyVSb+1KqF12ynmwkSeOmVi9K5E/6qxL5teY4n6ga3lkea4OWUOZ7p+6bZdEsObGF5QuP6SNR08wPBc3LjuXc9k+BXfz8BHqP3wkIzDHcQsA8H8Sc9ibanki7kxDT2kOXkCypKweKz3kHkhS1lbF3bVm0ZbQRiY4SE5j6q1PMCD5DdrNtLWrnaB4Tm/k3ly6ms7VM6JiZYErGdkcUs/62yMxCP6fRvc5JlZzFYmTFJmn4Ej06iJJ4EqQtok59tPyPob2NKHOLhkPo8ePzWNRVwkJvsVyF9X+FdsrZ6eKtYm9lLeMqVQ5/+tp1LDcFwsDgAAIABJREFUI79Mjzw3/pq/VvYsk1czl/O111anp59+Cnm6U9GlGJoW0/pxG4Zm+7x9UCGjgIHL0athjc8gD7/q6quCXpbnUGURT7vLRdiU//aAyzlVDvf8yEN6/IaJlN8/riYXaGb+yMhxD39U/lvPkkNRQM+/YLjuYd2cfv6j69PCxx6m6Asq3NkKD5Ch5tRNlRfYQSSkXMGCy69Mn/7c36UaykBNUN76HI/+7V7/euQX/eDPVcOfe/HeO9PDt/2clm74XYH8MZGPYu1Rp7djTGfMnhnqQKrw5BZ4rYBbYMdF+4DDhjGuLIXMA+CfI1/xomU4cA829Am36wVDzrfwVFkdyU2bGRm5p8nfy+ROjUk2hhtcg1JD3KUz7LC5UCmuGCBg0yGnoPUqVaDMq4zJncPbJ9gSEmVz0h10pCLZjYKgbQXOfgqwpRrSK8n0hrXRWm7Il3NIT408SNv3zUalEi7GhEuyTcCmR4vZKqLaUSzdyuvr5TBtDKlx1KQ0dDIqPNQ9RDs2ooHxAJ5KZWBGjaUZSAkPGz0+vJQe0QT79xmVe6PnNosk/j/hqbqNKh9iPY2ymE3SFYrptSzGbmHcq1LaImnOMvv1PfdEI6jATS/CXw8786Q5Z8xJ58+bB99xUNSaPJxiqqNjesjBlLJW4tmHWhpTV+pwHEJZ/nuXJfUwkpgV3bUaJWDR9ZPdfyl/RwSQHzOvuuu2m9MvQDQHEP4JUjRiEwqpOmNN5NdJmVe+493pf/39P+UoQgZNacxcVJjyquUvEkIdYKL7EODxwenJu+9IzwPrVrQ6TiR7KrOukaOHp+kMxh4cMaYne+FEI77NRhUbX6NydpAwOZs1RFe8+ODS5Xv1Bqw15ca2jJJFzcnX8YwpeFyyo/39kt6k+IyT//za17E46/iU0FPXA4XCE/LKGFStenk8cAfV6cliMh9eyJ+xoFzF9Xs92UN1G5ZSZXYLVzi1gk2zcs3rCDjuiEFueSSrCCeFQTaKnsfQLiS+MNbcPo934t9UV41r8e8albOtHKmpF+w7AHXTGalh1AR2vjWOivQcTO+HHriX98Ck6NM5l7i9P4ImR+id+o+MqitUepOo7T/vqd7MqKxvde9JjSxqSQrYkNzvRanIIu92ZjmZT8mZM19tQA9d+tdIVJuMcKJHig1s2G9+2xete2H4eP49HUzxRQa/j8uEev5g6cE8uYPWlEO6wm/F+r7pR2FUon9uKKUPnnz0gfT1f/4HtAjVvUePEAqTwFXoBOIUNjNw/qq3vyt99u+/lCo4MLcRMo4cBGDnu5RG9aPbfwSRdWeaetLkRAtWev2Zp9IehqB1InzRhmGJkA1HAXTc+DEhFCnLIeT0ZaPHqS0Sk71QnoLozCnlrBTfoAcpGgsdHpfrNkH7YXMHKyM0KnKXb6YdlVC7w8F4SBQXs6oP6j94pVJ6LNr4nZ7BTdkqr2fQGOz4lJVhY6KUoEOEbhYoNcKoe0RdQ9azxlTqCuaqu3mgHi8aFSXhcijYdrLktZUQig8XLHoXlzCzeJ8QA5HoqwEVHlCSpoZm24Dfc95u/FwwRTBWXrsCRdlhE6amvtQ5atCZ0CP+/Pp/S4899AChYHUaM/kkQoy3Y4QDoOcQKoeDfHNPdeJ+yWFQyZl78930Zt/NJ3puL/UjdyP0/IgeyCInjk1ky3p85pBL0kqrcmZ2K0cflnJzvqLD4pz2Dnm1GPTgc7Dgb56pkWVyQDbkuP4i3O/OgY69lhM8VY9/zgeJr/MWxnTc7ced835GX2tpEP3i5xiTQyjYWy1BpvU5XKIPIXsFVDRnCJ9y2hnpH7/6jTQIVeUNRDJjOSyOMap/ue16GhB3xcynDhr/jjKMqxl6fh0NW/V9a0Bi8GAYVQPYvblITSTA0UcZYVAACEEXMm7OYo7KWckXC40/Ft25rFJMROOs34iS5RYQ8yNbsTPbWG9iUmt87WzhvbsdTKBovhwtZ+PmIp/wuHUOC7N6i5L86kMKTxSa6EcxRtw1vEM9XlTffequoF5KoyrCo2xkuQpvPlXt6E6+fp22kNXr1uTxmzwjuWUCEbLiDf1C1ks555AhU+k2S1W7Uew+VYM9hGRksTvVXYPCuCrwRIPHTkbrD/AEhd7tNO59n5buta+9SmhYlc6+4JJ0zrxLuQYOJRohhfRjLnMJqRfbJU+wPN5A/v8ZVY4UNKxgyR3zYVgVFbkCiYvWCjPk8PoeOI6ckUmekeAMfdscSqwdrU5ZM8LnaS6bVaX4yI6iy5jCqOKz+K+HdR/ved/MuP5vvXMYBPfsfTShy/LVL30xNaOc2wptT3i9F9drG5Ec2VZoduMmTU3/8/N/l8bNOAVGBVqPpYxB6am+esv30ilI8C5dtjgdADbuxaiZ9uUr0zAStaGMXRyGVlxv4soaPFSwsOOEyghYl2ex6GkuVJJZHfKGkYRHcUixyGG0XhBOFoOPQ2cCgzqMB7LNIysg5b6pQBHDe3mjebCbkztqic9720eFdzJcMG9xw0Z9wrpGLH5mfoSsmhQr2fcalAXagvkcT1ClKI2qgJ49La1jGdZVYQyq5rzMmuykpT1q+xiUAITqs73t57KJDkMy7NSoBEI0sBK4MI8wpwrQwh6t0GLHWGVq4KFGTZmRalAYUnbrnl/9Ot1Nci+BuZ7w+pKr3pUmTjsN8i4eXfST8CqoRW5ic9TClrJRHW9Vf6hRlb/X03RK1noJBPSAsfNxnq+jtAHXj68NUGtk43O6W7OMIXwhm+CB4AC9DPr4ta+YqUXFAefhbJ0xJ1LZT/q/8M7dnqu07qzbn2uKYXbHu9Pjz5hjvu4ZEh53YETqgTfl+m+9+ca0YvHzoV9xpPkApSY01znQHUpIr3+aD03pU3/9Pyl3DENvnhpl8Qy6wr9/vvm7jLIZTKMeou9Y5gB6ZQZu3o5YPkOfB6BE1M9JF7mnSL5YCalGJ28wiLsBhUwjgvVQdH26ODLOvX1DguyVMnSqQcUoHoeFxVA4Pq07OUPJgmmwvjOfS48QPUsUSDWqQPDc1E5RxOj0jtatrHnIeoivrX0Eauiw7dxD09VOEMeiOoK5e9aPgNcV1OS92vjmRoqVK15fGbUoDSq8ImGcnqpWcRCNiHAxDFtNhMKonACSUUj+DMAiI5IVXLtwbCen3ShQvdGnzA6G/CFqbL/8GbJwUGT6ca9TTz4pXfq2d9OcOBKjEtbPGUXP07er2yM2+n/WqNyYZe7RnYMEnazY1HnTegDln8yaguHq43cD2OHPXoArBzdtSMtJHTp4jrNOn51GkX932C4Ps059vGAyFA43o6053IzPOBCzqzqmLBB21sPoI6LoaVSl8R9vST1zqjezsvK9i2dfvI/vXQsq/PzTyBk8cA9TSmhPQsqsyQEHcc/kv3D/BCo+xSTFKihKzjvuqpWVnupbd/wY9GZDJJLtLQdSLzQbRjMHdjhyw30hylpfsUMih6nq13kCFbUlGcS6+PBaJKuwLgQgujh3FI6VE3Z6QhZotIcmF3D1JHLsmqgtKR2tNyvrEIaMIYBp63OEZHkDRxwukBC9TlKE8slt+KjBBjOdU8X3Cki4PEFkscdncYpHjaOQQYsDNXssv9tK2KrEs0I3+wBwzKg1KD1jA/ehrLPtAiJC6gXayqCAqCGnXsueKRsjw+iF1cOLuYiMwBFehrx80mlnp0akxmwOtRb2kx/9MN3y0xsZ/9IPIcrz0vmXXUUFeSBeKncLlwMEYgMex0T31D/2o9tT/f6U4s2NKttZfs3wG4VR+XVQo8tWinAnTDyBbLp3xdK0BIpP+7qtjNshZ6bYfgpT6cdfODft435b8dCh58GvSLa2mCgyHIdD3B8mlx1UNl4PssIbd91bPM6etbfiGsPoenrbfOUnfq/nKnUbVeGAC+NV/KgibdvwRroHFLASqtK2da+lnczL0vDb5b/idd8DR/HTn/nfqZp8OIyqeOkuT/Wvt/w7aM3WNHfeOWkiudMGJoY3o9swvDcJeaX9+brq4sTAoILk4OIUtZqAwwNgsLW5TE7zkGw3tye4VH+LrN5qmUPqzdRZd7qitSRrXGFM8TPWjjQaQjKNIZrW8qX7MyWlqNS+EGrXE+rxDPcsFufXkDBaLLgP0heI8pdNivlAaLFVxAKkcmG8xgHY5CEWite1m9QNIFfPkNMh2NEyzwsJzccgb2cBO+oneq4wLnUqin+Tc+j9ewgoUtIRQ7ob6JE6P/VDWTV19gpx0i/94xfS048/gj5Cfbr86qvTHPT/GAiLp8rwMhXA4nw41qi8td9nVD1KN8cZXqxkj42XSxj5o8ibwl3l72TdxVwHU5MhKuzC0IBNnYhiLr7j9tS+ciUT7EFFsZpDRAh106ek2X/8/tQCO6KJsOnIkW75NCXaIo/l9ap4XVt2PNDUJSmvIvvD/HPlRzd7Ih8ccbXH16uKe/hDjOrYlDQboqWWNsSQ7saoDkBq7qTbeSf9b/uQd9jvgHfu4+1/9J702X/6Ck6rPhSsTjCq2x+/D9b1qnTZZZekU2nZfn3xwrTumcfS4Er0F6yYROOdp4zxdkGMdYE5oUopq1J3IupUIZBJD5ahXNHz0h+umzOozLHisOP18vQOW/LxMhH2ZTAhexh/JmsT5NaK/LBzjO1DzouZmw9RG9VDObHC1m0Hmvnj8bu5qNv9ADIHMZjjADF74Qda3PUQDXETDUy9g9DMyPwy1U6dwB7DrwUlDP1Yk4z4Zd3DULQNzQMMiM8QLeF7hoLRZo+HPYpB2Q6vkMtsYvLawSO4yT5pM2HT//ns36QNaHyrAnXdBz+cppwyh+5kRqBidN1GFUfSMZ6q+4zs3nh5q/q4wuJ6/sNxf4/Qo9iYhUhP+CbzI7Z4K/OrOKRsg1Hhl5sLTcI2+ZcB+FDMpUl106JFaS09YCOAz+v5PWWbm7Hmg0iOnfqh61I1xNpD5pIM4BMMyOpEhIwW3TVWNqqa+DUgtuYnDuSOBlJNSlXjHlf9hwMQf5inOtaoCtCeXDtaoB66L72KNHQ/JOAq2SuyRHbsYUIlAy8s/n7+K98k/Ks/Zk27h75tYsgbsOCUKZPSCAa7rV/6TFq36NE0oELdVIu4+cxwfGacWAXTodSMK4cQhLhH9EllJnlWj2WTYzBSlQaRW4UMWDHcOrPWpSrl+o9fZ25fBnW76TBlDSvnR8Gw4H30gjEbGPqIp70eKk67ohKfjSnrG5TqOzYwSrfaB2CykRGi26mp2KRo4VuvJL9QCpQ6iNEExyvYsiB3UONxDKhGJfrn4AFrUtEYJ8ChkKNfR66Xc75e9oepd8HvMEWKI6oWzYmxafaCSwMBJH5ApP+F9PnP/S0KqbvTuNGj04c+8rE0cOg4DgdOd3vTXBvzvwJ56xn+BRJ3gtkURqUJ/l6jKk/6HHqEH2ID1VIi2cEYn9XPPpnaAK16gZT0Y18MGj8hDZs6KfVlCEAL93SEHXkUtPiVX/86NdEJPYJnPpA0ocbBcRweuwn7Jr/vj1IvJg02gZRiRqkGg+zL21VR+9wOsrqJ4QUHHEXKeg8ZOy5NhuleMWhwarMArMSDXc7HGVVJZ4tdaSj6lvf4f2dYWXLPQ5urx3UuWfRkeuL+u+mVOkK7vUM42jiED6XVazfR+XtR+qu//Twzv4bDkAFqL66xy6ieWfFiCO47V2nqqBFp09Jn0/oXHkkDaFJwVmr2Hr6fSBTexbpDFHslxOptlD/OzGyb8aJ/KXTicgt22fbs5pNYOtBmLwt9wejOPVW5gVBafx7YVmBBvGlu9AsxfDdXeMhchY+JE4w31TvFXGKNibvL/TPFXfoAbWEHJBAOD1VbPNMuYPa1m2lp5+8O01b7u2zbDiERR2niiQ07HcsqGKFKUy9ew2a2fg41iLpY9kKlRoVf66FKulSI5EsulmhKO3xLZ20aN+3UdBItDiSKYfSP/O7B9M//9A/Rjzbv3PPSO979R8Dq/QFIshSZS2+dymAhm1A3byK60U6wqh5GdUzs1L0m4fCK0C4DAa5tYVQcUM/+9KdpD2nAQNDIGsN7fqHVfBD+5NjzzkwTL5qfOpEFOIxm4TM3/zL1orFzCHugwSg3ZKgZdA2UPuLtV6R+l8xNTUpgwwzpBxy9kxroRnT2tq1G5wN2TG/CRdfPOVMDZ85Mp77zHandmWWAVPS8ZNBEFZ3y8vnaA9trLoU2/acTvdh/ZFQ9T6PSdHOuXc1arGNG2313/DzVKijLP/cjUnHw3Kq1GwCTZqWPfPxTadBIZk8jFmpjbVxDCVQ8vey5EAR0UuCUUcPS5qWL0i68VUOns37DF+fkkTXP0x40BL6tOit/+r2Qi7JexWeEUXoRjSpmyGYJKRfCxZPOMwrj7SuJNFCfLCEVXgRDyblVl+1nOkshiK9Ry0xXN90Rp60ijUWPToka5RqLHwU9I/xe3HLQYQ7x+/v4/U2o/xx0Aj0eRiUfN390FHsvXL+jbuTyGboKtdc4WhQj6e09xLhUAAvZAUUbd1nMjHAw9C30UsL0NkVyPNET1dZZl06de0EafsqpkfgeBBD5+S9+mX5588/CI77nj65JZ551Dh7N4wyjMieUJ1lsmrwqPclImXN97Ibqebb32DjFmmpEx+dhud6Yjao3UzVf/tGP01G6cgdRhXGwuZarbvxBDtS90HcmMz1w2oILUNJ9Iz33s9vTULQ2BnCi15Hkm8vacr6f3KNxwflp0NUXouTKIXS4La1+9PH0xpNPpWrAsIHE9QMpkah4VQktbBf7oA/iQTPe9e50sHcD9B/QUserute88S5OYh7K5t4rNRrfnI71nzGqoj4H7/Xwni3p/jt+kQ7tRFdDmTPWoElSLXtuCgq1b7vmA6k3TIo66qXjho051qieWflyPDi9xbghA9K2JYvS4dUvpb4Ij0jfKAetCU8HRK0xuU3D0rLwpbmU3kTDCPUda1DKRqmkJBqI98oTPmKOQ8iK2XKtYcWCeCLzYEMoM/TkcowfY0z5viM3ywq93ibPtRVIyI2Lof3Nq5Q8wXyHGH/BISxDBn/eGUcH+P2t8AcP2soCxG1TnEMKcps2pyD30YvQYhB8tX6cyAGYGPphKL0JTaQjhRijDYyy2kUlQ3I4swQEKqJmRSFUw+pk87STP1XWDUhzLr861SN80kIIuh4m9/U/uCE9s/DJNGLU8PSxP/l4Gjt+IhsYbiQ5WB48IKOiYH2cYFQeFcd7q26jKuuJ/lrhmOIVyr6j+CLyVA/KbFT9yJNW//yXqenZpzCqwzwDwmqdP9fkXK69HqSOknnPu9M+uhhevOWeNIIZYH0wqmqMStS2jWs/QOg6+Hwmt19xQRRUX394Ydry3HNpAFGAY0Tr2ah9QUkriSJayR13cWiNvPjiNAKNigM1/Rjg4Bzl4l560I7KZxn7I3rWCh2KHjcYNa6445533eOAOf6v0Y9XHlfuPSKV5v3pd3fckjasXIxGPoavN+eebFKceNIp6VJkn4+SU7URKs6ZzqR6t1yXp1q1ODyGMPHogfVp2+JFqWXdstQH4RfFXDwRZBSoKZGFFnPeEpSS2NRZ4CWLg2R9dPW/9VR5Bm1Rtwrd9BzeuVQOLR6BlJVQdeaQ5enq1qs0nCBzxsPMw7FL0U1VdTRiJ6Pbu+P3AzDJK5kPgfjMzPkIUwPU4Fo4BJwrFUYFy/2QDA+MKqN1BTNa9jme0QEDTgVxuIE5Ya3GpBeKcE9KU9ams1kxZhMXf0rNEqgI6N+QUTidk7i1ApWmYWPTOVe+nXutCunqNwglfvbTn6WVTBMZjV7en//Fp5hw35+15TiTjFwYlblVPnyO91S/z6iysXXRfgrn7zaLIDL+sfiiMCrziQZnctEouepXt6ahRw6FAE0la6hcgehcmx6LNasbNwb54+Fpw/OvpIEMraima7xCRqrjQilaH8JYxp0/N1UNHZiWMzGx4411aTDPoB/7zDYLh6VXcfDwm2h3VKeDwNMjFixIQxGqbIMbqXJEwBQ9SggBrUSYlK0iWDL2voX9dBtRt1G9mSHlXvP8GkVqU/xY/paRAPdM69NTcDGXPft4cADlq+6hQXUHs57PYFD4tR/+E0oFtamZSzx3xnFG9QxGJUBgVXgov7xz+fOpHfCiDozeKXTOAwpx+qKnKQwqpHazgQWKZ3IfrOOsia4mRHzK/SoMKyBqhWA0ThFCvI9ikZnuk1WLvNnQr5DKZFgYKFCeSlKSbMOQAsHLoWaEpGHkx3LHIkcogI9QdrKm5uhOrmM/xrQVlruKSCbEIXhvs6IHrUYFAtSAsTcSFqrHHh5I9rmFaDuHWUjrUuXQg2jT15thWJFfifxFbU1PBZvAxWc422hOtNNpoXcNtm/bihYebRK33Ja2UWg+7eyz0/s+9Mdx0gfCKZWrMCqHHb2VUWUCaY/N09Xm0CVx0kVGLbddnOJdeWdxSBa0Xfmf1ZvXpeepnfWhLWgA61htHcnw0FSAdW7BQxxwzX1mPOM+/rtACkippYN2Qr82Ql5BjT0grEdoFB3E+wVcIZxrMZ5Dy3E4TUQ+ezDCIwynHnnRgjRw1pmpvZiQ6PTJmBZT+Kzj08cc9vFa2tkJRnWiQXX/TPxCzt3L6n9pWHESC7W0p5UvPY2m/e0B2PWxcVRxnkMt6RTaV97GLLE2PG0z93IOQ+eO8VSLVuCpzKlIBuuZ27N3NUa25Y1U28FE79iM2K2eQqBAz2QYWGgwBHLnpg5vkb1VqZKkBK+GlHMsp4WU4WCuZfnzitObH5Whm5j/YNRBBxAe1kNLchMbhskVzCMms55ghKIijRpVoHYZOSybHfOBrictEL3i3zu4JtWU9gHjbt/D3FsBCTaxRlOrp+EhVVs3YW8oUO/wL5E8xentctZLRS7FvtDIyoKyp2WgjKHQlIGRQAKtaanBTvjXzIT56WdfkKbMmRtQtx0ADz3wu/Qjwj9zz6vffQ26Bxd0DZHrDF5cDv9C4/ZNPVW48mNzqh5GFbStHsYT6xJoWQ7DI7dyjXx2BkwaEBuoH1IKb/zmN2nH44+lYcLkoUGSNfbKmX1AQ0yY5Nmhv1/bOwMyWXvE0a0evB6KIqZEAayxxqQabEx0tPDLurTy87sceoAqcF8GuI2Dmd9nwjS8eh7CEEBzXoVQ/PX5hJMpnWzxtVB93ChrcayNdJthN1FXT1S0LPHDpXxZtwnmvKYGz7ttzQqYLj9NHdSthlIiCKiI+5l6ymlp9rloqcOoaON+5kyfdaxRPbNiSVTJe2HuGtLe15akI5vX8HeUa3lxN7D5UUbeDLccJkCcrefxRA1Dy4KLeqoIE7nYPGEjD8VupRYlWzloRGphCLsDBtiSYdHWOtPBw7wO6z1p0khaBNBHB8Z2YEBvN6uLZYgXGnACI3q9PCzbxcr5Xu4izr1ZUcjK1ybIESFDhuKb+bkDoIY7YXPso+bgc4npHGrq2RvjWigjNnQQaCVkXQ1bVK8wKkO6qrKpkevKQpq5nb5sI4mcSsTRvItcTaNq69U/TT1zXrDTO6OfqxPN9JvTr2/9FW0149I73vM+9CgmsW5uIeP3fIqWelTdYESPPCG4eL/fqCLHj02JB5Y1IiKL0bRw/wqohta7o029B+ttgG79lIHcvCEt+uGNqe+ufakOY6skZwpqF59HCAnbqGNWMN65qr4KaNm8E2GUUK9iQst+GDL7QY+PgoQeJW+CGWL+6RBu5yQ7zsi7OEjj6wE5g0MZao2a7aCTTubN6bVC+L+WP6sawKBtcJUAYJIQHMFMLetpPF0pl1XkYz7y3YchFmlB5JCub1F6CfWlrpMnfjKMqpr7bd67Lf0GGfTDe7czaZFQlXyfRClNPvnUdN5Fl2NUdASzX+acjMSc71TmVIvQmAuKDszyPri8pq005G1eSy0B/ejQVzcRx1Ub/vUYdh3CKwXHzkgrvJTGxkWb7+wDttZzSK6UFNuCYbWC2OUBxSgTKXiP5LOv7UTBA3gsFWCHDRuRBtGqbw1II/LocxyO7ld+mAKMbl5rR97kXgAHAQnDrpj5W4Ah1nYCtseoFH1ss9HSsFNpABFAZadB/0T11PVWKLHKwcpcj60ajXopDYlr8v0CUidkyWIueeCAnsiJkfI7NU5PvTzlI4eMYWj8XqsshD6D0ogp09mEjeEVKtFJ/DHjW14DYj6bU+/iq98FvWeAlM54QFk7MR5V9lInYuexATTBnv9WUr3KvqIqXqSSjevovgOUEV6jWHtg80Y6EhhsXQjvx9giW1pY017IcvVr7JfGIz238/mX047nF6d6WTXMLjuKanFbBeyXurY0aGxDGjKextb+HGJizhEakiqAZlRQJW4/AH1pwwH2E10Grawpnro3IXBnhwP1Mmrs4LtWbreFXOwobJUOED/1DdXT6w8RYQrKSvXTpqY2DtcotAixH2MA4Zyy0eRdfVyJocyZvL7y50xbujvJQ1W450e8oE2LHMyQaR9kquh2aEs1gDjODmjnHqefekZacNU7uS0QbPbdCZ7qoecXpVVITW1noeHOggA2xmcDm9hNIpugBsa6csnWU91oNt4dFdZUy9qaQbAYMoQtJ8+Nv3HjhhiEbCF1JgTLmEVlDsZnntyYQYXQCGRzOvLTPz3tDkEV0kPso9Ft3Zo1aQxF0SnIS3vKbEdspJprGzNuXDqCUWxcvz5qI0OhQjmBT0PMoWIh4snmbaUetfrFl9PhrbtTLbUSi5CiknkiJGwBDGryhfNS79EjQJ2yOKMjW6N8bG5jHkdtbB/FYlkY/elcHckERjW5LXTb5KlH6kdB18l/Zaga85LxDFvhEQJOI1LBjFjYBX400cP2kx98J+3j3658xzVpNjoHrYRLIQuqY3UfdCXk2Wi7Y7lyFwRu2/Vz5Ykc/5qJdRgvUDfP5+DuHWnx3b9JTS++khroeaqjZFJjDZCfcaZx+CCuXYAE3CC8bH+9Ck2evRRE7QWK24dlvUaQAAAgAElEQVRSw2Cg8ikNadDEvqmynj6zXvRO8fMcJUQiuW2+F79Xc4QJJtvb044Vu9Oh9YdTfRshXqJ3TD5jpLv55joUSo1klk+oLYI4HSClh9DX64v81+nXXZPaUO+ywNNJratcgy6MszSWCHX9/TJz7PZSgSJ2/ZzhXze7/U0PKyMQVqQX7fTPMq/tpUWPR1jcqTQe9zbzjHPTRVdST2MKSDVdGCePmxT30uWpvvJv30mPPvZIGkIuc4TFbmcDvvud70yzZsyMU5mjPOg7sg1ERbytsaNBfkDvQmSdN+J4Ks4KLaUi3fSzn6aHH34knTzzZIbBnZouew/wI54hJmtQMY+FMWCODDQntxzvfKJ9h/DJwqcXpnEIgMw8eQahSksUi0Xh8twrThluev36jekAExemTZ7KYUCvS5nNRvyfTxsTTizfN0l7l76aNnPq1jEkro+qzz5QHsJhvOgA3mfYZRcnZsEUD61skC43L5MXmRa4FYNWl2IKp+dglICa8K5rkSNwttLoUaPThDHjA6Lv2vxcUwdeciNUJD2jG7eTEEj61Bpy2VtuBAzg56/90J+kkZOnQe9R06dAs4q8IQdv+YCIU/o4j5WVZrs/uljdhVFVi2TiEVYveTEtv/XONG7bntTA5BPksvJG4b+22NTZoHLyrrYnBxMGEgMNnUPG6NqaUWjbzxya2gdxoPZvSXUDKJTWUoTHmLZtbEJyrI7zCboRMGtnO968Aw+zoyNteXZ96r2LLtp2qGpMNskhrcx77Ugo3+eh18+NJB0MB9/HZ8WkCek0Bsm1gTI2s262kMQqcH0lOBEHs98tvfmbGFXAXV2RYWb9l0Z2zOKVX2hUfApWvEaJadETD9L+gXYI5YYqQtNpM2fjqd6VPRU2cjptPMcY1d9/7Wvp4UcfSn/8EZAnTqwfXn8Dg7suSwtAYnJbuaLzXoYwNzkIFzdu1Kg0DKZBlXEpBtcpsZJXDbFLjOAnP7kx3fGrX4Whvfd970vXXfc+Jip8B+b39vSF//2/A4gIhMuNE8Igxs24fU7+F5a8zByj36WJEycyyRyOHGHgYXTX1E5vIDwxXDN/euKJJ5lttDxdefFlafqUKTESNfdVYTGxKC60hksxWciYAuW255ekg6+vT5WH0KwwVAQM6Y3xjpw/L9VMGo+nZPp5gMfCubFMcQ8q4q5cvSrGt4zCeNQIN+bbSdv4mjUgpVCvJrIBGmk6tCgeWg7Bj8te7gAzvPxZCbsalvnNUw/fn5565IE0cewkCJpw5DBoPVUgfeU7FxsmOvxKUz3OqCqPMaq8c+KsjnqErwaQgFT3tjdWpqU335KGbWAIA0Z1tKqVq/R56q1y7ma/WeQumhrvk/N/NiTn3mHqVZUTh6QVKBcv3rYZKK8izTpzGDJrAzkgdqSnHt+ezjt/DBHEgPTMonWUDFoZxVSXZo2l0L8DcdLX96fBrfTBkWQEslmwJNTE8JaC51c0PbYBVOxHx6Nh9ulp4hVXYsTDYHTg4diLwvoRQQhi9CDT5uddEHALr156IcPSWL/8RrFCkVMdn4L1sLBoumQ3bF6zPP32179AU3I/h7flk7o0asKUdMGV76RO1cABUJnOmnEcUHHDz28KkXl7lmxf96Q7f/78dPLJp0QB0zvODyhPepCRPR5xynqQj/zws955pH/mMA4iQNX2IEOqnfbwGvOIHKr2lS9/LX3og+9PX/6HL8aA6YDkXR4VbfVUqsDy8NZyqj+16OkoDs9mOqOv8wx5wGH+PBsoczwtzFrkiy+9kBa/9DLUnnPSzJNQJcpbORgYYVSeZoVReVhUCGrsBW3ctC01EXLJZawjf6ufOClVIrvWiYEdJbyI5rqyI7VYZB+eNTQfZ5CCPcn5v0AxyUWD+0e+tYfwcBfTEQegyTB82PC8SeNQhp6zd2fahmEFfYvw9qF77yJWX5NOpTp/1vkXk5CjqRFcv1xa8NcyUKGRZqMKg+k+cnOdpkeW0YVw+YOFBocvVq3+/aE9aTk8vQNPP5saQdxqCW16oTZsTS62WUFk1lu49zzk4vrJc9pB+HZWNqXFtAQ9tYWIA9Z5J6DAhEm90qWXn5ReeGZl2vTG/nTx5dNVRU53/moFPUgiqhXplIn16bLp41Plms2p/0EEhgAuBCt89o4BKqgEYcQisW3shyZyqnb0DodSZhjKQINOSMgWXm3ozLefn2/8PdtLPhZkjPfgAnYZVfxOwZTs0oP3BXpY0fF/ZQ+ZVzXv255u+dn1hOkb0vBB6DdSAho1bnI6F6BCoxL9O/v4OtVTi1+OU3QrG98kvh/dqFOnTM3C/EGTyZp+Rt19qCyPYd6pBhWxfDz8jEDlerQXmmkt5XL94PvfT9/51rcx0pPTN7/5DTxcf0ADNiIex0Q+tPMMMyWdskBOOTxEQhjFQb63kVzvAfhxB8llzpx1ejrvrLOiqHoYMufu3TvpTB4CMsP1aPd+xomUE/jQOHcRNXqTWO5DjxZ1AjVwoA7Jvu7kftCbCpBA0xS5FMzwkLGw29g4sMitvD1DotwGfviwSkBtEQo7CG0ZnvMA1KPJkyaliSB5uV0/P609+/ekjds2RZlhH4b30G/uAl3ameaTjE+beabBVT6NoxE0hzSxaeLB96Am9TCqyCHeYl8Uh3VGziiV1BxhIuaKZWnZXXemGsLYQUQVfY/AfVThN4q/bmobOvnTEoYgC4CLRNhWQryOIegSLt+UXtrJz7PJqzC0SZN6p9NOG5GeW7gkxihdcjkD23ofRWV3bdq8riI1H2xP0wEzrjoDo2Kka83W5tTQ0Y9nZYgcE43DsI5wH44maoZF0UTtpwUtxD6TpqRRc85J/Qyp+V4MJizb1rNddX9E+OhZqFHFBsiG1sOr55QrRx7dSODvNyoP5WpIEA/ee0da/uLTKCyBCqOpPmHSydQV56c2wr8O9vGJ6B8t4yIxhlR6qyynmzd6uONgJuReGjfPOBRV6/QsXfflBjB3KUivhDb30Apw972/SaMgHCr3q9rRZ/7nX4dU85e++Hdp6oQJ6VOf+ERAvOU8VYtDLm5HWIfbKhds95CHPbPoGbwdBdKZs9Lps3hwrE0vC46FEYX9cI0ibtFVKVLJaRxJaxiVsXs+2gwFI7QzpmHDOPKz0mHPeIo8O6Q67UQbYxODofcxymbUmJEAJaNQCdqH7ttuCsJo05FP7WAo9CYOIh/k9GlTQk1oDVw4SbcTx0+IGVc9IzV1QLbAjBcx3bxuQ3qYQdmObHHO7QiQLpQJg95jOcJ43scfqG+UA3oY1XH74K3bIfLGisME/p5oYxVNqDvQ5dso/w4ksJ4coY7vhxiq3lwtRIvaeF7RwPAcvH/t0Io04KT+6fkd+9NDSzem/TzuMeOGpJmzhvNMD6QXnl6dZkwegfbfEBBceuQOV6Stmxy0dzSNH8a4T0DV1nU704Gl+1N9EwV1yqledxvPpo0lF5ZuwmiaOPlbB3BITpqWhgCxN0DZEgjwOsLPlC7cJyhvNL6RkVGPoihAl0Z1XJjc08j+IKPylYkxeSpp6YvPpCcfupdpIAeCBXQyBepTkOxuwYsfYb+dibZ6vH4XpL7kFdAXXafNd7lOE124caEWHQtXa9Mg33Ng9XCQtgL4DSJmJ9PnOtlUxqka5/XkVH/3j/8MwsZs17ET0vvIqT793/4ifetfv5k++5kvpmveeXH6yQ9/GLmFnLkwLDLigJGtSQUpVqQwC9MfcNoitPtG8rgB8PQqCVns+YmiXwAX/CJGqad45eVX0lSAhFNPO5VcR5mxXJEvQwZziDDCEKjkU0InqJ0duWYgsi6WLV+BFNWWNAjUaRoqU05lX/7qyqA4qfU9mOt49rlX0sYt2+K9TjmZnM5jh1PfYnWtXtiTMx+MYRj7MdBdGJZT25ctXpyeexq+3/AhIcjfux9d15zeUnbyMNPs/cMpRcmtO/w79vTNB9CbfkRoZA4RTzuur4YwsBaB1DbUdrcyoWMv2uZH8fa2YtSwB0hfQ7xGLqM1w3aihiPVR9LwGSj7jmfgNGfWZhgFh3mdflDSOYuQSN6Ztqw9mGadPJZSiIIuzVFGOXrEGTSAFZZEMMLWLcxXfmx7qtnOREwoW9YEOzDiZhqs2oiK0oChqdf4KamGfGXQlJNSHyahyJnMCktFRBRGFclToIfmk9FzF5ZUhH9ldBA57bErU3Ihe1Kd3nzxiu/y+zU06m5es4ppID8J2T4HEZ4+56x01vxLUgvE4SOkAydA6s8tXUzzWZbrcqKsc4IszpqUl0hQnAYmlyyQJNgp48fH6BELiZ2EFUdh9TqfKlR2uCkbuZ5fujRQvcFomK98dVUaxga6gVDw5ReeT1/78pfSlZddGvSXaoxJImsOZDQl5Z7zTXXpZ+uBlJG2RBuwHYVHrjFWjYUNmTP+4Qc/vCF9m1DzcoCWz37hs8Ey917sg7KjMwNi7lJDVENPjA4PZbNZMMnZ0NKfNmzYhJfay3C2wRjW4NCwW/3G+jRMhA8ovwko/8c3351eB4Ech1e64uJ5aQondzO6hG2AKo00G/aHdS7KV1J7lG1rQcvBeV/3/Pou9MVXpZNnTEvTp5/MLRBGcC1+ZomXfI1FfTJbVvmcC+9cRoaZOPoWdtUFYniqa67w3zGUOssODBQ/uH4tBOrFafuK5akTHYY60NJ+cCB7CbCwtO0YT0c14zqn0fU8lfaMvjSC9nJ6iZ3TQXcA/OUKQPocAFhRBbeempMah8ERZS2rQAarqFtVHKhO6xbuSe3ra2hmJAQ0vuGBtPBcWtVQJE8Ze9Z5qS9objUGJdongTeOlxw8FUBDTjjCvgLcyLlSDHCLUywbXQ5/y0Mlr0/ez78vkepex+Ce8vvVeCt1Kn5yw7eCD9gXFPqkGSeneRdT/AV1bjf8O55R8eKyJaHWE/k5C+EgaVnkjuqUDa4/za3pPmeGY4F0TYJMGX02hlj0m1QEKlh4Dm+EbLWN31m1Zi2SyZuYtbQHYOEliKPLgOvfkT72kQ9HvetZoPM9O7cxk+jioP2EWeGFsivP+FtEP+HihfcJGwzvtA6BB9kVkDmrHCPKdT1NmPiDf/te+ujHPgYjYjCzk36S3ve+96bTAF2AD4s8y3vNjOMK1XEM+wgBVUY19DqsChMHit6pyqIkN94BqBHKRp5M3NdBGPI/+cVvY6iyBfHJY4endyw4B47bttQOIDAVjcTJE8bxQAyTNayyNkKVHnT0xz9WF2QTc5JnBhR/FJa2Q7TbC82KMKpghpQboEeBN1eEc15gkPxWeyQq0ta88nFdKXRdzBHTa1WzBn157nWI/exFPuE1pJt3vbYiDeJw6qP+B2tO3AFPfX+qHdaZxp81LB0dcJjNjmox31ccp6pKJStzX9k0IqrC3VCymlgz1ntQIxxIbqUaBKryQK+06bm9uDYUpjoIt63G8H9tekSlBogUUj9yKdKL4afMivCvE1m8Dp63eynKEUEsztQteYE5JMxhYTim+HuxbwojPN6PhwMvD6i38vLF+vqDFvc7yZfv+OWP0k5IEUNRF5s2fTpI5yXkwOSbnNZzph/HqHhhGeGfC2iIwINqxKBGU9iUQrSb+ksLPU6e9m4M2x0M/wZyCttiXEmSbuuxIVWcDe4drQ+XuBCU6dN//RlO+HUYQg4pJpLAf+0rX0rnnn0WYpkH0if+/ONpDVD1bbf+PKhJESdrnC5Ij80SbjuWgkVVlUhUEgRx3euvpy9+/ovpwgUXp/cxhe+3TEn/Pkb1hc9/IX76WdjRV195RRoDulct/cfXjrSJ+yVcbIVSs2P3ATQpWvFIQ1MjRd39aGbYupKhFmhXPDz7m15dszUteuU19BdgWPQZSOewrfiyQziNYXOfPW1UmjaUzt7eR9JsFJGGAW4U52nkmxEH8uaH8IDX33A977M/nQm6aUhr5M72jmn1ju4x73O9S5s65tn3sKLg2r3VyRsIW5ZCiBDeBcVLebgEC8R7O7gnHWAczt5Xl6UWiugVe3fDngCCd+MVwEVLBYX4wYTxpw9LVYOhmdVQzN53OD33yl48fG9EWIdRDAdyqMTgoIsufelwWrmU0sPYCsbrjE0DxYDwZi3kWNsXH0i9Dw1koCCezBmB8V9GjkVu2zDKJnvrKJ3UA/QMPYXJi2zgqoF0A8t+51NU0rAyV8eN+s1BtSoNKxKqLnfTM1QuPVfpgcKn/R6jKl8kDiDW6unHHkwLGd7RF7mEBZdemi6j22CnoTDPdo6TMGPNimPwhVeXZlJqGNXRGB85mm5GbUPIOOb1kjO5QZTmsiWiQoMi7KsK75Q3YA7Fwq2Q5Fal1WvWpbt/81tCpY40cPDQNJzaVmPjYIambYD9MCgAB2cU7YNmdBcDEcZyYuulvIbs0rNnzNMrfFFdt/UsQ0E2NspGh/YdSv/rb/82jSEc/cR//YtoAVF22GLs17/61TT//PnpMnp0fnzDv6eLzr8gXXjRRZlSRCLeDPS/dv06CrrbY0LI1JOmp4aBjchKo4pL3hNFZ7h/nRjxvqbKdPOdD6dVmxgFU9Of05OdAuxr3USEqIYZX1MxqLfNnZYmDu6VJgwfFHlVdinFZwFNbtuyLt1w/fWIhtSmOWfNiVqgZUZgyBiUHeOGnFappyqivmM2R7HG+aW7mQFdO8nvF/tKjl2OhvKzrVX9iE3SQX63+dXlaSshegshYG/uty/v11v+p0BF1IAMxOX50StFrjQGEKJyMJ6rBob/wbZ03yPbGCPTnGbMHkziPggmzP60ctle9PJa05iR/dO8+aoaQyeraU3VhzrTvtU0lq4hfWhuJDexpCJHVJMScIKXWBwiHs+tPP8mZ3LRBlNPeD0cgGokjZ0dHPiHzaeUygZoiknzQv/m/34W4V+2lczaCdDreHdVmF5P/ZKe6xe/XULzXJudba8vX8ykxZ8BqzdSRrgsXfa2d6TDwNVNREvDAK+OMaoNJOTbobDE9HSsf/yosZyyWauv/OyK6fmZVnKGijAo0KRgLBRPvseJ6c3qnZTlIncPaHYnUy1Wrnwtbdi4DjTv6TR54vj01MInwii//93vxFR6T2hPBrmCoYUhkVMDizw0u38zA2HnjVt3pFdXvJFmENoNounv1ttvRwnpII1+/yXaMp5++ukgwp4+67SY+TSKg2IyWnRx8xiDk9+XcUJLi5oyZTI53wjoUUz4WLuWfIqQB8MbO3Y0tTO6Ug9Vp1/d/2xavhEiatVAkngMwYK14iVmZiBg00b2Sf/1unPThP7UrLKPyJ6q9Ljheo+mZS8+m2688cY0mSmJp5w+K/qTLDMKXUftpiAEx1zdwCe6n0J+cN35VTfz+lj+X9cGERGVsOJpi5dqByjZ8dpraR2h+GFqiA3kdwM5FOpZ4JqAq71GPbo1KvvoVJo6DBcQAVDoSe19OUyB1tsbkD/endI9969Lm3e1MQvZn0fzngGTQwfXpquvOimNnwBIUbEXTUDyr92w0V+FwLutlpb6Rg5kuaS2FWU4v8rnbL2syzVbs9Qr1QXjpYlu8RGzz0gzOCBb2CfNhOtSqlyvkKrTuNxzxY2XjP4wrtg8GcjIB0z+qdJTvZW36mlU5v47cQaPMrdtECHpqbNmpcuRPYAsWrqTY43qCPHimi0b0242Uj1kTyFzyatFbpg9hpdlDM+D6WDUi1K41XDHctLfnTJ3IVHhDrIBePMLn1mU/vtf/01a8doa+vUqw4CGM6W9H6f1Rz70/vSB664zAM3Su7yXJNsY6kWoEoIncRH+n4idDI/KtGLVmvTnn/zLNJd2iS9/7evp1jsYAA4T4wv/5/MBw6+EVrRgwYK0DSj+Dv7tHAqJl1xySVepoAl6ldPfHfOjdobv8RqTNzZtZrQQ32uEtjUIr90C03rx67vSky+tTet2QcytAMgR+rZWZV+QJxmeataExvSJa89IY6hlVHogCJAIp5UfYQxH02/vuj09/NDD6ex556URY8ekZvI1jUo9BnMF+8XKfCqK/tlJ5w+T5zh4jv0oPXpPAzZ66GWxnp9vggGxGWR006tL4D+izcdJ158bZl4hMnRhyrH5MnTt22R2RTt5ZQvTNSt7kbt2wvGr43kMrUz1k/lNZkgtfv0gDJjtdBjYJ1fBetUwVXF4OmV6Iw2dzHLCaDt2t1NwZ47YBmqPTYR1nQy4wFjcVfhMs8Lcw1aiMnoi9xvGVE2e1cnnftbnIOWeCYxB9fMQdcmWKASb6zvwIOf82VFlPqRmE3qOEfVkJLDbgHJkVXq4MLLjQsGeP2uB/DBKxb9mGk4LqlGXEv6960Mf4JcElyKbONaoOvBSLfh7dRv69QfWBF72IVoA1TYy2yrbOoWHUO2sFpwAGeqqoXgKd7lLgxIfkKEavwVk/fTzL6S//8d/jDB4zllnphnEyaNHDk/Pk/PMZQDYuXPOhJjaklkQJsDmTBoQOVvOsXJYGQulD5DSxOu/vORV+ISHYrbvWefNTWMnTIyb+/ltt6WvfuWr6fvf+x6h5pD0uc99Ls0BBv2zT3w8OnTt4vTBlcJcwUPjvzVr34gRpI7W9FMQ4/VNe9IdDzyXdh5GOKa6vzTLCG8FMCLPC25dc7p6/vT0gYsnJRiR6YVFz0a37NxzzsmrF4tHeYCk46af/Ija3eY0B9aKss/NhBCxDfRYImYRP8eP534iw6IeNpQBoR51qyLyjjCZtXPkkaTiXkoSEB2sf/GFtHPZ0nQUilgtTJd+EqL5BOQLOpJrK3CTxwTZ/WwpwzMBBjnMD3OvGkT6bZVvq6Jdp+5Q6jcZcdGx/dMhNv4OuJRN5JYisPX1aDwO6g0Zm9fie/s3EEpvpIN8P4hiM6DFEVpiINpWsxkDiRMg8/0N+YtN7mb2jg3rcrs8G5c9dBCjbaXQP+fDH0ydY8ZRLDevErjIoqthNxpUxikyYFGwRMpvdp1N5Z4OYyxM8C3yqzjKFTYC4b7lpp+mhY88lt77/venPyPdcD6VkWh5dHblVC//5Jtp0rwLUsPEqWxUUDuubu3WvemBh5/AAGYDS9fF3NMh4PMVVOArKCBWtWMA0QnqCZfdateHgwpcGFkSwelTndUxJFmZqY4elDwStS1tXLeORr3fpqvRURvIJs6eygY2KuhuWtHH+L1io8X7aLB6CTwC0zOWvfRK+stP/1X60Ic/kkaPG5+eee75dOVVb4s2/eWgjXsQQTwZCHTO2eQvFjWLBS03qg9QIEakzqmMei87WCGz40Vq0m8ffTE9Q8HzaK+hoD20J8RWZGP70L3GdmZkNe9Mp08Ykj7yLiZM1telr/zDF5htVJM+TXt8NCvyegp3HeC0+8EN/xaqtqcCH1t4bqEg5ImrqKRWFGl75I8CnD2r/0X4ErlHTzPLp6ylhlyQsF5GxYuDZtX9D6VdL7+A0hEb3s2BwVVxrNq5XMlBmnkn+UQPf8XrOqWlxR44miildvUGnKq1/wtn2lFNqaUXCkjjKlI9bIoW2BOiXx6WerZoymRLVCLkcHAzvXnUr6r20y3dBmcTY6oCYKjEM1dgIHFuOEVTP63HD33JsAb+54QQ3lNTU1YAw1Id9jA51tQPXIOW4AxWU2EYjdOmUU+InDuVZ3vpreLc82UjN+/eqH6dmY7uKN3Yid6qPMYF4qoIb++DjfKjf/9xmnPO3HTh5Velsy9cQG5ck04dJUlcUyiezCuf+XAaeuHlaeQlV8M/659248pfXrk+3fPgo3QqQN8Hcr1iwbx02dwzSdhQxoatWwE9R5ddEOwyMTaOCi/TNg4PPfUbABRM2P0sCnR0xvG/TO9x5zzyyEMhlnIe2gT2mFXp4WRMOzAbMMFidIw4dSsXoZBcQdkXSqvpY3ZDlu3LqX/TL25J997/AJ7pC+nc8+alv/qrv0r3M+3d+bJ/DtIYh3F2AgFqHMSVi3AKyDgW0+uRa7gTFGwvAM2R2ob08DPL0vI1ezgtB+aOVIMJvFPE8CHKfyitXf4c8lxt6dxZ09L73nkFw5i/APAyLP3Nf/+rYFhUWwCl0Llp6/r045t+RD51SpoMYtQiVC8MLT3K0CAKnbn4bRjYhewV3/f6cl2qKJCHceUEXRQy5NysR3Fv7Yx8WU4DZANDJ4bQC2W9xX8T5Y3VZDFyy2FksRGq20kd0zCpP8r2sF5lR7T9bE7z6KAO1URY138qnmoctCLCwVarBrbVCxjoWZsAt7YxzHw9RrmHumc70ys7OJA79CxlrTAble3pzpT2uRrC2SyZJ3DiGfl07VydVtcJo2qYOi2NfvfVqYkWnUr6syqQfQteu1C74Xh4qzKy8mF7EJXfKIzK51aGawFwZNdW5mGlc+gywKjvAeJwSC5kJvO//Ot3kCg7LU2hp6qS/rd9ePMbPvsXxxrVui/8ZRpyxVWp7+zzUntNQ3oQHtdjsAV60z68Zt0aeoRq0keue086ZcLw1Ksd+BmNt7ad+yI36ceEij7g9hJhZR47KC3munrVonQhiFi6BjvT2IRlq0hk4Z1pGwIoTz/9TLocuo7dsjX4UxkdbejPydPL4inWcThFrU3x0raoV8gV9NS2YZDKu23O5m92GK9avTr94he3obp7OTzGyTH2sh5VpPKjjU2+cdMmQJONUTdygp8EYksKGzdthG+4KR3igfcbMiLtoubyuyeX0H5Pi4NehfNTXbje6jGg47H8lWfZMAfT2y6/IGpU/88H35t+fuO/w0nsnz72gQ9RUGWz8R5HYTIsefWldP/zT6bZZ89LA4ePR9lJ42a9PL0N6Y4xqkz7ytFgMRiv/FooXUCjCAwD9SpgexE1jarVafB3/DrVI+k9kGKRdSqFXeI1+XGrdvEZNSA2JgdbjGpVIIeDpYJCdV3obqC1oXQAruogedU2UL76ydSaxvVKzb2BygWVjBwU9aERteNAG/kTuepeULGqhtT/KEpVhH2VUjTivb0hc0PvHU+HITuo3AOygij7wrgAACAASURBVKgmNPPtQg6IXO9jk6fKvoPTuHPOTX3OnpUOI1BUU02fXxXs3YhtitJBF2/N0LZHzcpDx/+CB5lFhoJlEl7xPzYqPade2LD9u5RsGhjGNw09/DcYADdy3Nj0lT+95lijOnTfzanfOfMh9g3FzdaltdRfVm3ckR5a+BSnJXA4m/Gat7M5hwBnrt+Qtr2ynNjcEAREiS7RkbMYCcO/sS/CI0ngzBXvTDqNBVRKV+kvT0AHwln5y8S2EMbUqM46mwVjop4JajuMhTb01e1adXFsmPOUbQsGeqbSVKp+pNeJ/I/NgFH1gicm1L3wqafSN7/xL3inT5JUXlIQggsvxWIqg/bGmjcowG4NaeZp06grOSkdj7VyxQo4fttCz23g8GEcGH3T0tVb0oYte1FfUrG3GqClL7DxECS2KlGYfTlNGj8qTR43GpbEq/D+RqWtQPWD+Zlp42GecKsH8BqbV69I29CSW9W2L02fcy7KpoM4AET78sFTFQmU4V93V2rQtQKYyH+65pm3JiPKA8UFzlSyaHnx56MDkE/qjEqC7QE6r2HEjaG60JE6D514AUf6HFHpyckkdB6M4v4PUvDftXYdh8BBirY0NzogPPIVPAVvupV+u7UcDi1I0TaBch4mklH4xKJKJYAXTOjU6/CR1EgBuJFQbwhGMpQ91RsvVRWcxgiRuonPwvbcU4sFdmpeB1kDD05vLKa0FFzOXohrjpp2chox85RUSQTQRq2oGgTWDutg/YWUXe4IyCBmzpFFeTMgkUl1gRIGJadwYPHXAswIQOPYj27jy3vVUU+33opuPJuu//AxELH7wbIZmf76PZcea1Rpw0vgoGPYqdRkgAjV/txPse72u39L5ZhhzhBKHSbcALt664vL0pFNO0BwspyXlfXqYQPT0JnTUlUjXZ1ce4QtXLj0fhfMmMAAo0qDgsBZSfgXIiIRxeTNsp8wrA9Jn2iPrQbqXbTZap9bRIviXs4XPJ9j2iEL66YKvqDvYAggs0K+GNunDdaDrSvWIkIng1DSvC4IpjwIxWsM9RT3HIKIvuGcudV2Sgx7KdA6ssfN1kZeBesqGBh1GH0f1qIOBNN08gjF4+CdCT2z4JJ+NzF0u4IDZNrECWhxv5QGA/w0ENptAixAfC3taKhKY0+bzUagzkWLre0mgfNYo+P6YuJkLA0bP+D1gvcXEHsPpV5nghU/5wYMDiY/L/IYhmUtg/s7DIm3g4NLLyRKxXEU0xo7yQUccltBzN2b3XN4E+HiY0+QAx1ARoxyNKd+aHHgrdRP3wOSt5XncpCaTK/Jk9PzWzal3ar+apxuWFHhfQfTlAGD04LTTksdvK9MjSG8ZwMbXvEXgznrUTqUwBn1uCxfuypVgA81I0elLaDQ+1GuNeqpdhwRVLPBdEYMnjAh1SGzUAU526jIsafKwYXmfnjqnNfFyKcoX+RoSYPLoXr2fKET6L9GqBh/i4PpTaiCRZjoSZBhLXVV7r333mhVmoT230mUa4aPGpomsVfCPMucav0d30tjLrqS1mjmloJ2tZurcLN7mBvlrFolubTzqgOtiNEvTjW7WPSgo0T3M8k7Xgh33ItwRy5X8AgZjFY/aGCqBeCowKMcxTN1gjxV8Gm9JEPxXkbOD6xnBXGSha/kZHNxOjCqozT1SUWKE8TTWINgYap5zUoHi0V4kPMDyU1HzF9q+2J0xPCKMapPwUI4yUP9QXU04sTSrDy1VJx1fCgPL3S5+a+d8HQ/eWQn6Kab86hQt8KWESrAcXNuL9erBsdWShG27ctIF5Z/BtRv4cKFtH1MSKfDBviXr3w5veuKq9OFGNFiKFlbD+xM1WOHpqFTpmHA3DP1GmtCbi6Bn0rb/OM9MwoooTgYAF50qFbl6YZheKyhClIuQCaKyhXMyGB0FVj/8bkVjUeZGM2n4EfkVhkAksZ7mLBmxeMLUyuhLwLYUSQOWhNrIi3rANoiO2Cd7GOtBp92ZmodOiL9dvGytJ9D7CgeJmBKilTVCPicCyh07rTJqG5uRZP/yVSFbMAg1q2Bz1oftYZvEG3IGA+DMJ7Qs4KOhrEgoq0YkTJgoSOvIA+H5wBIA1Wyd9X9iPzNPDKHiubsYRveG39G54MMe++eA9oG2Jje6MFe/HvEUfG92AkZHLG08FYIYDRUqrJVgVExt4q1/cSn/pKIycHtHBqxq3oY1ZJ/+kyads0HUy0dqJ0QBG2tNufImyyjwTrRjt2H0+ZnFqc++5q6jMoL0neQMfB7PHAuTDr/UY7Eyj690qBp41L/iSNxl1CdyJNs7a6W1hSbIecLcWDFsZF9dxSNYYN3OgmEvKoTD2lLRyBbbOA82scQxqNHF8/vBcM95waVjK+ppoUgjIqPJlAsjcqKSHkuBfGXzdViQyXFyYb+A0Le2XGiTnrcxrT1dgrczu1VFMbQYj/9XPvolZLKNAA9QLt4b7/jtnTLLb+McanzAFpOP/30tGTpMmpwiNfAzvjut7+V/hsh6MVnn5Mee/C30JyeTTMvOCfVDx+FN1ZmmvsqalFuAxWjso5hHtpQSq7l61UdOBtVpidlme3AKmIpM3gh5B4evGDJ+C+xYXyOuHUNK9p5MN4aEMB2Nv2yxx6D7bA+DeD59KUZ1WqggEYoYvFiu6GqHWQ9+0F2bYTdsHT3wfTkitVBhMWdZ+QH2lkd738BeiRTGcreh9rdfubn7iT87AeKC7aLQKtMeZ9SHkauV7HO1E4I3AbrZvSF8wnvRkNUpaiKoUWjpAeDUwxDEi57IndDaKV4GIo0c692nato7GFbxXMT65ZgdETAzMoO9xPErQAq3G/hn4ocK+dZueDb3RGQLcX/c+9kaYFVeN9teOE/+bM/iwGBPot+hTF2eaotN/0wDaOLsWrIsLgRSMU5rCh2vA9DEs2hLbvT9ueXpf6HSNJxNt6uZuczOoIlx6bFoOxbiuZ7TvojwxkYfRayU+5v+ogcXp312b32YjfEjYTvDhN2cdo5GR28HLp1/E+Vn4jrmeEbG0IDqxKWd8asYYLNdEW1SSnhuv5B6nVFmghL9iPMYpgYJ5GoF6HfIcIcO3VbpJkoieZEEk69rYRw20HMqsjjRkGtcoLj3j30UgGoOAB8NL1VGpvv99rrr6Wvf/0b6fkXnksj6PT9xMc/kU6n8v/6a2+k7Tt2Ru72gWvfmwZzwt96y03ppcUvpAXvuJLeSLy6UxLJqbKsmveZw7YMQHj4Z6HScgZX5EsaXKxV3kgimH6dD+qMHBaMrvi+c0t8FnYCRPsli6DBaFCVHFBVMNVXPvVk2gapegDvZcFAQ3OZBA6aDfdY5v1c4wBKLiNpEj1ICPzkqjfSq5u3RR7USdQQ9THGz/blGV0An3EikmO9AR/qiDa2r1qR9q1bm+rIxxosRlu+8DqLdiN7TNo68Nh0M4y+6PxUSVmkFfUkyzAK8LjHFNMRDXRT91Z3kYOwGYS2DTnpNg5NPaXjmJSCq4cZM3DMmNQHaYNeHLAKfiosYxevgrFGQaYmXT1YAXNkqpNG1RnE47yOHtq5E9+vORB4/2YO6G0U0y+ly6KOHF6j6l0Ux7qMqnPH2lQBSBHVYV9Po/IBadV2/0ZRkRcD8du0aEnqf4BiJ3GfdZVwnW7mMKRuq3Z7Q0JJLYPq0qCzT2ZsDKeLqktcWDsP8ghD2qwweoO1gB0VwJW+lMO4W+ibcrJIJJoBebKYnAjecAdexHb5qLkL+HgCBdyr2cs812vJWMeoegFa8LUdufsP7g+kMMfNvAdhyhbAA6fO94WVPxRAwhDQcambGfDlxwA80hBYH27sDfQfqTM4nJ9rZPJFBC4RrjLgjNrWFhoanVGlp7gN79VMyeHKq66Ok/Wi8y+Mlpqf/Oh6AJCtTEpkAAHsZts8FCPt4DNTsjSqHMJpHBH+CUZYNgiWRQm1F/1gUaTNp6pGUE52z+03+WAUMfXZBC/O0Mcn5u+wsWs4vLZB01r1xKN4kiYmIGYP5TPxVVu4poM8p2b2RT3eI/JAwrCt5KqPE/pt2k94Ts4p8htACuFhA4joXDidE2iZqeVF+hhBsvF3ouOxdz0NnGzIfuSbequ8hBkuVze936SJafjccxGXGQOIglFFLmShntomhxlpbEQ6+8j9NuH9HIda0SxKKWmA9yccbKtFtg49i8oRyD1gVJPIlUePHpb6ASpVkPd0mlRaO+WeQk6O165yXI8heHgw91w+tONDo4q/5MgqZMuU2OPPGSdNi9Qh7OR4T9UGb61p50GmG7DxEEQxdo8YEwuvg43eCLpRAwJ4FPb2pmcXp2pcf19O2VLYMIdv2fnkj5z7tPOQKkYOSAPPOInvYWJ4mUN4hgM7d3Gq0SbAaSNuWj9iUGoEMauu51ThmpvRq1afL6S+yngtTuDYJtynJzVfh345C+HxFbdmyGLiXRgVwiGywq25aFStPEw3rBtdT7UbTyLy6OLX46WE7ndybc7q6sN9Dx82DHYJzHFPa/InY3mHeQclRnQqDhPD/Dwy1Ut9+OGH0iMoU117zbVp3tzz8WSvU9SGR8m1f59QsBHV22nTUWC17iL32bW2AOqNR6E3S1oHi4J7diiDoiVl02bX+CKNTmMzfyoeaEYH81OIGEDDYj1kfnitRcQTAjrmmu2c9MtQoG2ibFIfbTGhlMiTAubmte1lcjCCc6PGkidVch9NrKe51cJXlqZdhITmU5afYusRDjewFueQS46l7aaWC6jl2uusN5Kj7t7wOhSpLdQ4QQkx1k4jEt7V7lkeQKrGcCuIAvri8UcMH4l+Oc+E97fLu175bOpmm5jWuBK9kk4aKxt43XpurFZWhh7eVnxGEG3tPyRtBx+wLjYJpsv4gWhJTpuEUOfE1Afk0E7iIypaWf4xg4jiVm7vzwXh3BkeoaARgWtZrKuUtMh9ee+B3PtA0oD+EGzFEOJwK4GKzYtXpqaNu1LFQcRAAs4sjMQQQNbyQEQTJ41PdUiL7X11dTrI0KsGim7UAXO4WTzUvOWjdh0AwlHcdf2MianX8P4M9tqeDtAl28aCVrFJe0V8A/OLFzhc05mGnjwpNUKw9dutnPwiaUK5MhE8NTocJMCiinKZuGpXocITqVgOH63B2DpRAYJZxSiWCsM/vjY3ccriQWhYRwVJDCf4HfUINZhqQ4wi+XVmsHmW+hiKaHqDwrY1eCGJtx0eBGz+ENd0NpX1FK4pZhDzvcOcxBpfPxDFUPONTV8VzI4bqcSfBio2fKh8Qjauibh8oMI4Ak4v/p614ZXK1rsXoZ3HRnirbDwx6SSfLz2Ps67nlxFRx9rkzdFMwX3Xrt3IbBsucaiAUu4gfK1mXYTPvdd2XqyDjWPHgr9fy0k8afpJqZGQihqAczXTRl7jhWUr0mGNnzDtqLUtIWxevwGgaA5tL+O4R/NwkcYaT3a6HNoZ89kKJ/Mwg+R2I7zTys/7ei3k0C1sUAcaNPF3h6idOWt2mjFxMuEkoT/PuTd5+DZahFY+8zQAyB5yv6OpD2vTh+tUr948qIP9criqPq1rHJHWDAEogR00Zf+WNK55M/kXz4jIo4F9POqUU9Iw5OCqubc8wQYzskcvIqMCJQyPVYSDxSEVW51VCfSSg78C5d6+vOcANDKHzmUoek+jWnn7Q4w3wSsR0lW7UPLACgMBs0sM70wVUG+GThgf3mPH8lWpD56qRugvv1OO6eN3Yjx1IIh9dbt4oH1Ar9Y/KpgjFTUnNyp7SZTKNv4DWGf9lLFp8CnTQvfPTXMEBC7gUY2TkK8FmDVmRvEAe0uXEqhQGi0ge8NQETPzORYFARfn6jpF3NNHFEiP0EzYqSqu7f5RkejK8HP3aHDQYjG9qXz6iSLVIYBZ49QOR5+ScAsYOLI0I0/eeBGWudn9N56xnsUFMaoTYXyKutlTbIgzzpgThdRmGQ8+In/HyM+4W3DCew9jyR4rz2HKuVL+KD2UgEYJTGgz+VmUhd04s/g/n4M58mq80asQjHdB2fL1zVO8l2rrgP9fe2f6nOdZ3eFbll7t+2JZ8iZvMXFs48SJAyEhJKQkMQllBsoESoBhpl/7P3SY/gGdLjP0U6cdykwHSghLCRCSEBIGYkJwiHG8xU4kS5ZkSda+WHav69zPI8umnXb4nDfRSJbe5Xnu+z7b7/zOOcQ+AZJw4bmdAesakpq/7CXfAj1oE+jcRgCYIQa9vU4Z/lUBABVPCBVHE4XTTrhwF/06tpDzCuTR1Y/cA+9p4h8LuYhQX6TxjA1G523DjTs2x7laDDqS7l5Nuv/w4XQQ2J7sA+kbChmJcf/wi5fTPC4f6irKVOpQSMZIttz2DKzyfRbk+FwbleZ9d0ChAuqeHkoHJ0+lHrotC7fNOzQCzuleeKK76MxVAbW1zGTJfFbG2DmX0s/kHZYxVj4qEa9yXoMdM0nYQL8OGfiirNueZvD5eqE69+/PpQ57XRdZfS1AuYUBmau9+Komr9FNp9h5Gp5cpVe2NTelOAVgIQDA80zQ1jDuswWhmqIb0QLPr7CemnEL0ULaFSoPLr+boWq0sgWY+U6qcy3D9lCq+TJAk1YBGeZwVQQwTAI3tZEgFscsNipakoXjwn9C6nS40UrZeyLoP9mexqLoCjqPOHJWRWNOD06OSQoQIDSWcoVFjQHZJBmJ0/yVjTEXRCTDLS1WKWKDgjnO78N1KHziPCmSll3PPJMmcX8P0FhUYVgS5fOqtWbcR1gsPUE+M8CHsEZ5nnEZY2XB+j+EKp5RKkUEB6U0yvr9GJd0aBTwxZ7pQZDTZ7NhOrugkikQw3xf7otwe84nZQWBcGFFLCRV2Z0lQRzaPaZ8WHbBN3J27Vj0g/Rg3Eos6mgmBStAJWNs7nsWBXmR67iEmz1FbtIk6rJ5MAQrEid8VhPv8RAVBXv6NzIil2kbKMOR48fpBHUyZgzXOpFDL0Ur7X+ydoT22SOmaaVBwIkLfbelyc4dqWdhMt05+lbaMTMO99HW1tXEiNwzLv8eWtvdJh+U9tbT3IMQPv4H72vOqmh65FmMnQ+1w7rQg4RrbJ7E1R2dSQ0oWm1659OP/rFQtUaDDgO2rA2DPVzoqpgkzkLCQyaNBecL2HmeJN+GIPzdyI4rY+aozEs1UYToGNBZYGh969qCMBoHzgOoL+vN8RazQPFV3cwmOsKMn2bciQwChrb0Vq4x0HmGWOwq6E5FrQlULWxqWUiU1Msg5ucw5PYQtC8fQIDdTMOcx+3e/DBW8TBH3FJYPDvwZiHIYIF/N09XA6IkVceHaQEnldgQxUewqJXAEnnLnlbeiDDdMkaW0je++c3USNywcxdNZABh7PgbsHgIVYbRhfgVKHNTa4MX1q5ToTdhnit9y/lgRZIuAuryEfFYATZcgqX+5tnT6cSZUyg7rir6hltdJYlXgSqtZHb/ophR1y8ObUYB17zLyC9lwMMhfmVHYRvuRKzBtXZwoPcDOPSRo7Q+K1pm8/wpYtqLWLhLuG5jKJdlrZeJWa8lqhky40EicAdMlodoQzdAP/cGFMIV3L5p3NRa4v1ac5ZyGBUOLT7eyLxpIFzTaoApFZVKfZKE+2jvHriLKe0fO5nuGLvAbCwAEq7HvXEU6jIeTz/9Ig994nFiuT7eS6DCLk+Zxyheml1Cz2LBPeXVtaxD0xRCdQlsAU/CGKz1i7cwKs5++4XUROxaCy3bHhWxPwWad8OdYANE59jQijy8ApUKoSpsQVSKEvk1EeQ79G0eoVLiKwhUMJcLHKXc/LBufBjhblqsoxf6B+9Iddt7A9WLfGickwxlWoUbTUTQlsY4me/iiciin1kHxfYXBY5VlheUUOc6mYpX6GoFcJHnapU5nzxzK0PVaiBnVun6xT3zN8esxhevNVYLqlmkAlz54iCuaTd+x2u01s88+yyZ922Uk0hNyqidyiAskxNVQpC4JqdPFkIdM5TZtNIdDKEypnKdw20U0PCjBWdyEtNSfIGGOdzc8yRyTwNlD9G0RuAhlGOQnHMjyxjREyTeDJbEcocrXeBd4Q6vC9hiOwrrFZ4JNxqMhRxTyQhpJ9VwO8PreuCN2iXLNRqnkvokQjFp22tzoGpMT2q4A/6s6xWuQbQP37WlP93H7N8OrMI8CuEKw7brpD/FxA+RQmIn3MxRKhTGG9rTFZr2LCDM1bUtQXptJz92fWosTXUOpGt0qRqYPJ/uHv4DLuBkWLhroIQLABpLUIyuRYuHPenwE48zHbI7eviJDMaaRpdiP7MkIGcPwILF+glIxWOzqYVxpaqolqdvEap3f/IanR5nCPzwFw3CQ6jyEfXQZBpQfoSvzi8zs9nnBZgaSJ6LaJxh4L4EuuM6yfcyh+EjW0FfU75bfr2u5ZK+ajsNZ2gHVumnNJl6nKJTb35t8dK1i/At194vX1m+5eyKTaIRPR7tWjXrbYrXKyz23YvDywau2FpNkqmvCzfHw66m8rAos+R4sI52pXUQg19+dFBhZH3onhXlGXHgPK4e3mKxjHVOUWn70ss/B/XbH33UFaoMSDiGNc/sCmH2bBtrFRZUgZcxHghgWKccd2WUr7CmAetLJcrmPdq5EbMcg494ngER89zjYliuLExqYWlHjkBSIIS0BUhyqzc1hKuW1zEzVUp/pdi6QMZkg+fq63Dw+HyL+Oy33oZl3wPbv4dEulZ8dGwsnZfORD8OgSs/wrg3C1Pe/9CixcZWEz8dwtId2jGQVi/RdxHIv0KKxXTvMgDUEowf0cJJgI0RaG2TpE4W4XrKyDGGFtLvW54g3mFIOlNWlvtoIjM/mj707snUPT/C58Eeqe9MI+0700zbpiDtbpoZSR//6N1p9yMPwhBxjCzpG/NiJsq9xECcS+YO58GYagJLNUbejXMvla7lS4/EHayhfwvnRyl1PpOqL89SbJeN3q1CFYdVd40F17Iso1x0uOZAcIYvjaZWbnIbLAF73tmpVMskw7x0StSM/5tQ5bIRO+tgNQBEmndvSa27twH7RJo4HpnQUrzbTcJUbkdGHufxuXVN7DPhHKwmKow15DbA9NUy0j2oQfmRS2fpRlhDKT0SnTjo5utAjqKUwb+G5Sng64hYWVgOZiM1UdUIiYdeAES+ouBLmcuO3BBI4HOUopx652w6dOeRmEq5TPP+nFNy4iRCo5AXSd7oc6hrWKCA0VZaDh+PsFgF8peVQGZehNIPWg4uOq89gbv0e1qOabVUCLrKmYGeWQmKzTwgxbQsCWDwaPCvpSrBkEh+KlBZYa49witxF1gQ3choRuqHsz9aXjv1wovcBYevhVh0DJTPnN8coJMV0p6GkF3fswyYQ8DECf0DbA5+vPe221IvCO/0mbdTFcLh9Pp5SnDGGggpmJm8iGDNIUTT3NMKVicSw7yxiet2Ojr1Lk6lVnJj41ijqQGax3Bi73r3dOqaBX3mOgabt6e3Nt2eJtq6Uysff/vEhXR39XT68GMPpcqBOxE6q8AppOSaTFLnFE65ClrqG0LVjFD5nNanH75ZqKwXnPw9XYJOvJOarqITivcoc08lHqEQkbOOwcHnLyH1lISY+DtP77seDm0zsVYHhYGbqDFxXI1Wr3xkksyNCyuMYfGLfMVy0RaJr2brq2j0sZce5whWDPFiayOY5mfdubLtFxuyTtRiswZp+zVBfZQzg2etZAbdaSYvsREKTKCK1nBpKZ0EwkHIECrARvTLGuSaaaFV25Vma9FiaEC1kkMZQgCj5D2CvbgW44V6Dm0jBM9QCgoABygPo/Oy47fpX7/xjWhMeRs1VM5uUqi0cCqZGDqOUDkHTCsTI1RL0mwBqech4QWUHhDw+rgqAzrRX5AfnFo5Thw1issnwyAEQ8DAGMHeh2p042MU3jik1QuQh+cEXkJZFChj8ALXbVdsQbGXKgrji3CrC20Ym+eYGXI3wOHbcN9WUGjvIVCmJyS/ZnfTPc5KKbvvCmVBGVLUaSbUDwh1z54d6RptyGffIcfnlA07BsPoH2ztS1MNVBJQ0+abbWBf6nDDm1inZl7bSl1bK4MK26jQ3YDiHCYRPAVi2Ys3t4sJ880kimfq2tPxjfvS7zbtgW+IVQMV3D81mA5efi/191IA+dnPpFo8iiWsVQ1E52gIUbrA8f3/KVTe45WT76Qrx89QUAaoUOSfYpJf4fqFy6elx7wP4q++8sax9Cs6205gEQxC25h4twet8IHtA2kLfbYPbNmR2qxxWpOrW4Wq8OHX7Z3CY0y2gJlbbalL/Yf3pxr6W5mSFKRQ80fPdbUyWmpDzHK6AUR49OZgT1jzYvPLKYLcXqgvm2E4y2ZewppscAIIX2l1moPMhEDiparr3QjbNL0HXqVT68VU2874nrYjHBnbsDk+hQ6uHIIaINrlVUidQYJVhHMc59Bsk8e19g20mYldXW0Oyr37mf/0z1+n+WoPY1c3cfZwGUHJjKP8e8xHLt1R0T5BC+O8QADz1MiYEKmVKOKp9ShgoKQCOgqo+VeH23HQzKnpgsd76zEU7qo8u0jw8nxzZcMkUYdGRvLwPv/iYVBo1wtVBG4+chwUFJ91wEg2MigpPrcdJdbBsLypKeYpc+/hEHOIQqDCQmUlGY8AJwqgh3t1wM7ezcDdvV1p5uyZtErf+Q4BEYRvjNhpqHVTmkHhwYvijNLzXwHCMrVwry1wS5sYuFCh81MdVqECeDGFUM1g4RqoVu+an4hzPd60Kb25aV96DwFtIfYamLmU9kJy3k7ltp7KzqOPpS2ffBKlCnGA8hXnTtstK7zUwBlynqp0/8JS8dvWL95iqRaduP3G2ymNTDFiRSqIr881UWVpxQqIywo+8XnGNA7TaP9Hr7yYzhAEP370cZpW9qZjv309HaMPxZOUGN9HRetuCsqaC4nM+5MXMn4On+p/EqqsyVbA2xcoqtu438RxeySgvfRpglU1cWNzQ5TKS3StcV5RsLSzi7bMgR6k+FA3T+qSPQu7u7ujolTts9duhAAAESpJREFUGeXkFNqtLr4LXeoEpeKQaRtuR2hhlEw/jxszlGrbaBfd8xmej389fxZhO8NMWyb7bbonTS12cXakpmShKuxoqsfdaY7SlYBfCne1mqYzg+nv/vHv025YBrXMNUI0ESgsgWUbkY/LVbYZOs9WKtrFRZylUCmk+XPWC1Vsr0mw2Otcf2WvQhn5Ah0ZUSzYGfwcDShj6SUiZddd/NLmN4MI1TC8RhknIVA+c82q3PAFysLTUpHFv8PA8Qoshea5DURNAbfuKJMBFKjsRJZrlS+6tFT5LFimYo7r4MC21AdkN/X2CcCJydTmnCvczGm8oPEGwAWqfSUdNHBPzbAlWnGhG+X08Tb20Gikrq/LOjcIzlW20qZr+8T5s+S3Tgc7f7q+I420bKV6GWra4kTajLB12XX2OjVivGfnnfeku778VYogO1lHXEAqFMIc6N0oVMhBtLG+jDCPQrliH/17+61CNfT6CVAWmtWjRetkDumnrxOq0Gy8coaj/V+vvkSgeD197/nn0l889bn00Mc+FslN2339zde+lgb6tqb9NNt/YPcdaTsNENcwieBTFYoqVvWPHy69sD0DIFNNZwNCNZCutyAY5kVGZugz99t0kcEBB/ftSo8/eA+zj5gnS3AqylcGvatODJEfyNvLxcszfzk8xlrEEQbCYD/Udb2dlmZeZtEGU0vtFn5PXdAKY1rTZVjusEdaHuPwM9Vx7ve4JRdB6FtT49ajaXplLxpYom6xyBEb5PSDfSeMJSJnE9B1VXr1pZ+nH/zkubTv0J1RSBk1ZghVOYw8l68LWGglMuhhzJcFyjnKYnmujAdYxC8rp0Avi5Ze/sbnlYDHGnoo+OF/urAebtEzhYu30jPnU4ljAXVggZyn+NTxsCuRq8tgT7y6cPsCd8OyRFs2fl5L0fl37x8LaRtu68+kHwWaKZgRQlWgiSFYpZVaB1aYMJdXSY/FA1s3py4AnCkKOhsBXJq8UAm3gCxC6IIcxjQOp2jg+uv5DMfEXrcfJU1etx86kGoh816D51cDTa3aWjiGQcycPZXmyI+hdSHd4lHwugY6grWyztpuYbdF3Mqq/t3p/q/+FaTeLTG5UfzP/fSGI/aXEK5Qjc2l1nGE0WtnQTu++PGsK0qa0ulnX0xNNEesF6TQ3Y37zlGPb+Qm2Zp3mYK2MwSOx06+mX74wvNpK22N//zTn4LOUxeVtq/RI/0DuIA7uzenR++6N/U2oi20InlLC+2d37o8HP6cyQccEhnuoH4b6CnXvaMXWgm8Mm5iCvbGt144np7/zTA32oxGu5qefuLe9JF9kGDlajkGJ9jE1m2pBItEHVuavWKEijquSNqimSvXKNNfIJCfeZ7NOcmX12bBIw1fXOAq0McqeGheEwJlX46la22pftdT0GjuBSiVfFMkjCOWyXFOhaC5jbWwkVAcQBb8H5hSucAFDED1sRuuBWiRi+Jv1neFlSpgc1fdeikFLQsJ76oFK05wHPA1ocoUqFzQaKyI7SloUQEzBDqoUGQLUZaIBGfRa1NR8rWEYMpEn8SNn4S1MkVN1ALKJwaV+zoFItDMHPtEx6ci8aqyDbfIdcIL0NqILIY6iRykOSiFxyvIbmXcQxH/BQLIWpjElya1C7dvX38vbaivAFKcSo1cR4MKHqEKulWss3khm7BYRCnjxkJLmpDy1Q0Do5dxTaugyFfJp9ZRrVDxADNts5X3mjh9Bgt4hnPOuFqs4UI010eQtN681xLWa7l+Y3rgyU+nnXcfgGWBf8S9FnBMxKeeV92/OnJUrcDqjWGAUur6y1vQv/PfgaU8rwRm3zyEKRYgayyl2tKKazAqxhgs/CtG75waPJ9e+uUrOReFKDeD/h25+57URwvjBw7dk7Zgepts+sKFhNYVcTPW0MUJd8VFzvkVuWNV5KmauttJGpM0ZPBwldVsTO7zZkfZr6//5y/Sb0eIR2p7HJabjh7Zkj7/8P7Ugq9ag9vFC9C8efvCuyy+5x6xhbOmy8XG6/6tXGH+79j30VZv4MsjTGX1LQfBrESU54uJMNcpygqudzL14gtQXx5Ml2f4Q6B8OVdjDZkPk+GIdzT5l38xTzzwt0yp3EzTzA7GuS7Tv0GyYwwcZ0101wLWF+AI6lBG+FyrYFVYElLA6fEBISvFvUReS7JtQWny+zpksOxtka1OQYdySVU6fJLJXQXGjlErvE6lM8fXPG6zFusKidZFBGslcnh5NeNbCGphVbVDgQLmpLg9KrJFM93g1BA7yPrSwvkrwJAY+FbGZAoVikUO3z6swx76nVRBSZo5dxqSL4KjJZD14VnMqjcso52gLHKsDjYFKCC5y/Zdu1IvvL7rNIK9SuxfR9VBg0PRuYQOLN083NMTP3uZcBoyAQp/uLGTdgCw2rV09nKn8t25PochPB997D5eD40r2InWoOUgRrkS7audmE11Y9SPsYB13OfGz99iqS78gOpMqnorJfM6tJvBGY3qQXMkkzpydIZFF04fgxj55umT9AmcDV+8G5auc6vaG5hdBcN4Sxe9A5Ghem7YpGmVxFOSgrbG0r1bxhW8hgu5gfetwV2o6Ic3UhqNdglbi1km4OEW2Cg2aGSOkanfezUdu4g8IVQbiH8e2b8xff7PDuK62eSxks4OT6ezF6hfwrXqZKicPSN29DUiMHEcQtDyT5HNwUodT1Pv/UeqW/41GzrOxtlG2ApSj7baOffCiK3Egi9V9aW6bV9IV5sexl2yd00xEaXQXj5TtLPCwRKRkjk9TKzyb9/9Xuq/fR9V1WjPxYKRbuKYU+Lwt2XutXTb9MlKYCITbfNYojXmubGJbp+ARuSsRDHz95KhLqCx/hH2oQAK4ubdW55jKiGKIBVkvhuL2XJgge+LfM0Si85BwZGEK1IYzHk+e4E9XxYit6ZNZQs73w6xutYSlMs8mEKV3b/iEfmvuJjCiomicjHGJNxjN8ME923rT5sRhqVBGguRuG7lvmywKSEh30c21CsKLGkCUTlxV7l/JoRrIf3ugIlRBUVqBQKCMbflPAqWTIpr9Cd865e/IeYeS5fa+tOF5s3ksqi+UKmrQTEC9nzf1lSdvnz0SPoAHXnrnGQT6SArJkyZWLGMHMvuQLB6YHI08reGR28h1E68dQZaPhg+pR0SR5zq0Qal3ZZfq7x4egTeHVSbcOQ49MZXdrPN3RgprcD1mAHG7SWGajV3g9ui2Y0A2kOpH8xza/BzK9RONdDTotqu9SykuagYos1NedBcwBU29Cp9BZ2XpKsxw85/66Xj6YdvXILJDKUfgfv4wb70hUcPp7krY+nHP38tvX56lNZquSNuHZe1d+vG9OXPPph29kCGZUOyw6OcuLUcylma8iNUtcu/JEgdy5qo4Hxl/7TQsPaeAAy52rAnNWx9CkDoI2j1quhtERo7Tk228CFUrEUFi2zXhuMn/pCO0fG2DSR0IUpQUFTGOeHuFe4frogxVCR2I/mbQYoAIfhfS5bLOwqvIQ53RghD4AMGz/U/wbQoXOvcWNMr08Lk+4lMglbF1xu/lbFWAWw4NlWwQjAIead4E4oVqGsIXLiqMMVJpWgc6thLFVCAKlzHEkpXhFZXytydbmBcYUjSDS1/k8B7MXyQdVIDCMIOrFQn58tSlOt8TrNCJQVNJRBqXqoczjiE6TlIziLyncRy7XZLFgElrbOD3vT19FRZAZqvwntyGqgduoIORSnIqXMX06/eHUtn6zrJYwE68V5ltkcLWo2Qd16bTV95+IPpkR1UgtvMVcZHAYaF68m1dJKA3oh3tMrUl5XRqdT9uQez2i5jqlXKHRYokZcK5GSMRipdxfmn3ruYpocgYRLcSTUKdkTkF3IJfUDuWhaZ5WyI3YBEWNy8HIYWYSk3bDlBNG3x+hqxYJ1NqWOgH0ACqggk2ev6xdiVcWbyOkxtanIaVJFBCZByu/q60xvnRtK/fP+1NMFoyyo2+RNHdqeH79mTXnzhhfTa706n+ep2Fqg9u0e4qOAc6a+/8kQ6vItBAXEtWU6ypeK6lpgGOPQMdT4/RaiG8gC5cF0yNy7zpDJzZKm6M1U23svXk7g0e2OkzhxwvaULwUbQrVKD8XMNm1BrOTo/v0pTzyG659Z2bKS1l/B5+FrBPlFoVjjAfoUQ6b5pdPy98VH2dyLmikBfMIDrKVHCeH4IVY5VsmjfQNnyMc5CFcIVSGxW9ZEPK1gk4eorqMEMyeijYMUq0kAtYgjYPOfDa7IYcw7XcGA3LRLoSaIxnaH3/AiwvDHZNAx4wZAaLITrGLFyuH85nFjfyDKu1fPC5/YAwe+AOd6F4u3kfC1cOJeu0uXK/NMGhSo7fRFNzVRagMU707S1VmiyPvZ60wIt01wPcoabD+5P3cz8WqFcadUmpqCGpjzsbn+NHOGJs8PpleEr6UJdR5qt4R4co2SSP+LqTEFqxTo99cD+9PjuLqwQnxw80mxpxU6lOrXi1dQhM9eHL9NZjMrxL33iFqEyiih8xthIGrtcplx6fnic8o5cSh9l2JL/DMIDGeRGDS0wnRUaddijr8JFR4fZQIRuaKhwJkVPhKD5vsRkuiWGhrX2dzExb1uUlayyIHO0nPrBS6+l7/yIWI3eDTbV6OxqYZj2vrRlx870LK2X36HrqcHtQ0f2YRmg4zB4YMm5USA3wu71XE8byeP7Du1Jn3roAJ2MoE5lMVlzITKlkjLsyVfS7MgzcB7f4jkgguoztVJk+ItYYUM3CORduBb3s2l3sLHktIxJoDc5asip9bZ3ti+IQlUdVsrehlfTy/SPlzW9yn1ciQOrV5kpXVmoiJ2E1Dmw2WoYJ5WWKgvAmsAZpOv2RYyVrVUWoxxprH9EiUJGEArXUeTPBQjpCs2vC5l5EzlOM24shSrAD56/ZFVy0Lpk9i+ncRgS7XD69t6+B7TN9AWTPGgONOqUFYo4L1KRu4yQ2c0qBqNHfvhmull5neHSYqXasCYD5KbacP3rUTA9CJau3+LQe1QNZ4URbQVQ5HNYwMuN7Wmsoy/NQJht4fBvmx1PW+m12G4PFJFAiLzb7jqQGonPNpB2qcFAWJe3jABMD42mwfMjaWgeggEEhXl6Bs7phci2d4GiXJ5GQOz/0Yc/nD56YIB/c/3GXAVYFMij4AUxQB0s9RbWqI6v7lu5f4UjEYmu1ZmFNPi7t9LKMPwpgmr5T+6P7k2w0l0nBVDF54KxCHWY2nnK0CtYNDV2lBUWHlTxghtBJr9YhTWxgjZfoqiq78DuVE8uahVrNcNNfveVN9O3f/prYHTyBAiZW1+hcd5u8hcV/v326QtBBdq8sSNNs8kL9LKowRVoam1kw/HLd20mAU0CcQvNWZALSTlFTWe2VMX5o8ieC6GR5uhP0+LlF7k/ijS5aLzjEKpVLFU1zRob2g+mDW3346ruRqO1cDW5HZcbIEy/KHwvU1mB4hBUgOzVdrZXe5GuSozDIIiuT9MF4hdcStZpFTUflipyVBmCDrUT+aWCTyhQ4b9LN3otxspWK5fNl/bXe/MQ3rBR+QBngCGMXXzPghgcjfWweWHFMhwv6invUPdTaJ/YiryTnXwHdm5PveSBRA0FOS7Ru2MMr2IWL2fMAkgmSUYLhGLkbIhFcUm541PegCruvxG3bDtzw+yP6PBArfwmmgVdHx9hwuO7QfDWf1hGWOZwt6ZRTuaqrjAT2N7qPQxOGJi9RK5pHJfN/ifEvrYCp4NXK23DeuAgNsJBXMTCjp+DLjUyGU1Lr5O/tLlQrIfrqxXSk9Bqm8DnnH3oiU+mOx64N/pk2KGrXFajRN2/GkY4NZPmaUWgqFxKnbdy/25Sc+//4/0VeH8F/uQVWIup/uR3eP+F76/A+ytw0wr8N+tjxI48oUAw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4" name="AutoShape 30" descr="data:image/png;base64,iVBORw0KGgoAAAANSUhEUgAAANUAAAD0CAYAAAAMsGMQAAAgAElEQVR4Xuy9d5ilV3Xmu+rUCVWncuzqqs65W1JLLQnl0ApIQlkIAbYxvkSbsT1gGMYMd8YD18bYxjbXxhkJgW0wEgiEQEI5oCy1utU5p+qu0JVzPHXO/b1rf19VdRs889xn/uSIoiuc8H17r/Cud4VdVOBhv3z8cgV+uQL/x1ag6JdK9X9sLX/5Rr9cAV+BWaX6wU8fs5deetmOHTth6VTa1qxZbe+4+CJral5gxcVJSyWTVpwwKxRylp+ZttJEwhbV1VhJ0YzZ9ChvNcHXpFmiiH8zNmNZ23e4zXbuOWAVNZWW4vlXXH4J711syeIim5kctWI5yfirqMjyRUkrpFKWSKdtaHLMDh4+bHUN9TYxPWVH+X7RwiZbsXwlV52wvt4+y/NJlRWVNpPL2VD/oCUtYY01dZbi74niYm6OZ+j68jkrmp42GxmxzjdeseG9u616KmelMzNcQ97yxfyJ1xYtaLaGm2+zoqWrzVLlvDbJJ3DTPPJWsDzX2tfXZx2dHTY6Omb1Cxps0ZKlfj1jY6PW1dNrJZkSa2lotATrwCdzTWa8vU1MTdrhI0dsnGud0X98LkvCoxCu07/T/+nZRdbe1mGvvvaqHTp0wMq5xxUr19oFF1xsjY0LWD+zbCbh72v5vGX4kCT3W19dyb5M2/RYF7c9YkVsWKEoy6dVWCJTaVu27bTjJ9utOFXK+9TbRRdu4j2mLZ2YsvykrwDvV8yW8MW15bnAfIr3SKesq7/fWk+ctMbaRhvk+97uU7Z6zSpbsHAh+5Oz7p4eKy3JWLakhP2YsqGhYSstLbXqqmpL8b6JGfbA97hIK2kZ/dw3YCeeec4mjx626vyEpfhdsVaazx4rFFlyyQqrfRf7sWQV91HKOqUi+QraO8Xze3p7rLOzy8bHJ2zRosXW2CR5ZT+HR6y3r8fS6RJb0Mh+cGuIHdfA/XCng6MjdrztpE0iF0Uus9phyQr7oW3QRfCYYc+nub+jx47Zm2+8aa2tJ6yysto2bFhv52/aZI3IZzFvnEol7exlq/w1s0r1hT/9E3vxxZftzjvutJmZvP3w4R/a7XfcZpdceokVs4va93xhhovjkrT7XMzSlmZrYnMsN84fp7iCSS5mxqZyfCHDX/ijP7Wvf+NfbMPZa+2jH/mwvffOO210ZMhOHDtq5569zjJciIRCN6Q7mUF5C6mMFZIp275/rz393LO2dNkS23z5VZZF2fSV4Kkz0zMIDMvPBr2xfasdPn7Mrr1qszVW1aA8bAwLk/Q10Srmwvvrc1CiiWNH7PiLL1qqe9Aqcgg2izbBDY1lS23hZVdY+ZVXmpWWs8AZXp0Ju+fLjGJMjtvOXTvZrD5raGyw5StX8tRy6+rttSMHjyBII7Zs6QpbtXoFBqjIX6XLkPDnMUZtHe3W3tXFdedZ07BpQZXC+4dH0jfxmWeesReef97uuOMOm5qc5Ofn7ebb7rALL7gQQSniPWewFXwhWJKJBELY0txsC2qqrTA+ZoUZjFxxwXLc91SuyIbHJux3P/kZe+yJp9jTK+x3fue37fZbbrKjB/bYYF+bnXP2GktJGhHcfJ5rcylEqbjOAvv0wquv2muvv2EXnX+hXXYJMsFlZ2QcuYYc66rn9o0M2CtvvIqQFuzqSy63qpIy3itnaQTUDSj3qd2WUhUXEGZeO7R3r7W+9JJVDA9bzQz3heyN8H4jFWXWfM01VnrhpViQKmxNCa+TiZLQh//6B/ptz7691j84aE1NTbZ69VorYR8H+P1BjJEMXUtLiy1futwdQ7ErdHj9FOvSfqqLvez299TV6bq0E5hjlJjvuG4Z0u7uXnvkJ4/Ynr177P3ve7+dONFu27ZttXe/+247b+PZ7CXP5/0uPuu8IC0x/PvTv/4re+GFF/1FMzzhn//5W3bRJRfZDTfdYBUITh5BZd94sIDcvP5ZygU3NdTxwWiQFsly/uY5hH4CQXjl1dftySeftNbjR23z1VfbLTfdaJ//3O/b1MSY/dM//L3VVFdwAdo/3ts3sdhyKFSuOGVv7dxlTz77tLUsarbb33mTlfG77s52V4yWBQt9kabR9GdffdG27dphV1xymV149kY8J06GC9WahDuUv9CHICjafCxU/5691rdrnxXwbkUsXLK6xqo2bLCqCy+yovpaLHRStpT7Qcn5Th5Qiz45PWEnsW7TWIwGLGJlZZULSSce6sTRE1ZeVmFLli61TDZtk1MINRtShuXWJkmxxnh9a/tJGxzmc+frUaRW+owcAj02Nm6vvPIKXy/br73//TaMsv74kR/bFVdfZVdeeYWVlKS1cS4cLhC8UChi8aJFVl9Zi1fgb/lp9muKvZz22x4ZRzGffd6e5quzs8fuuvMO23jWOvv8Zz/NPtbZV77yh1ZWVsb7gjKkVMjvjJAJilOEMXvuJa4HxTrnnHPs+s3XWG5iwk6dPGlVvKahvsHvp3Ooxx557knrHxqw26+70c5atMxSyI2bD/71J0WeCvvPNXJhKFPn9u02tP+QpYYnEHz8WmWNleEJai+4wIpqG7g5FB1/hyq6WrpH5TEyOmpt7Z0Y8ClbtHiJVVVU8Ne8tbadsDa+5CUXsSYlpSg3yqqPl4PQQ1c1MTGOoTtpI2Mj/rMrrAyUbHzk0WSLh9ivp59+wl574w376Ec/xnu3289eeMGuYC+uuuJKPDKOgNt7x/qNpyvVA488Yjt37nB4Mzo2ZrW11XbppZcCbxZbEujnWhvUEPlMWmVZFXBsgZX4RcobTLvV9wtmAWW9MulSfkrZ2HCPPf7Yo/bM00/ZAw981774xf9hn/itj7tQTGP93fsKrvElbyWlOtU/YLv27LG66ipbvXw57zGEgj5uE+MjdvklF9va5St8g/YcOmQ7du+ys9evt7OxVGlWAX8WNtAfWiFZIv5FCX0j8QS5wWEbwcIBQqy8pt5KGlvMyqoRJnkngRAtMrDF5UGCO4OQatG1/PptQibEn6P3mMaQpLj2KWBl68nj1g/0qK3l2leswmuG98G/Wv/oADDquHujRHSNgkVaOq3iFP9OTU4D/9rtMPfW293tStbY1GjnA9dampvcoxS4RlcrbqckUWxVfNaChga8ByZA94lnxG3zvoiZ4Bz7l0pqPxJ27MQx34sfPfR9e3vLq/YXf/aHds97QCg8d2Za1pw7lFKhUHl9FtffduqUHTh4wBa55V9mx4FDL+JJhTauuuJSa25aaCMI6cvb3wQKdtt1F11mK+oxfsEFhH1wZQiwuJDQ3bJygnwTkzaBYZocHAVGlVppXZMVgQTyGKk8HkoypPvVKsamJIBI/RR2Q+8cmU+bJjyZAoImMQY5lOlkW5v1giaaFjTakpbFKK5kObyiu7fLOk91gh4kM7pMyYjeN8BweawpoPux1iO2F3nsIeyYAeHIM5533kY8YTPryvXxmnec6ale3/G2DSJkfX29lgULp8HH0nThcsUM7rqDMls5mr948VJXqLC1eCou0C0ImydCUUuo92sDg9ZUV9ujuM9/+/a/2gc/+Kv2K+9/n+1GEaqqiBWWLHGIIIVKCP4hIDN8PxW9hwSviIXpxEs98cRPbWCw3y65YBMwZJML4jR/m5ycstJM2kpZxCSLIpDgG4kwRKjDlaIIE+SCrC/tgBQMryYLWEiVWaIEz5mR4Pk7OHQawZJ2AdnKs1lb2NyI4MkLyyvj4Yg9p/BaA4MjliNWaiK+EATcvXs71zRGXLrKlhJzATz8cvSRg2PDdrxVSjUVsLyWjD8KcklIkqx7gfWe4p762cDBgQGrYv2SxDWCNsWsTTF74mvNGxZx/U21ddbQUEu8qt/KHOiOQoygvfBd4v27urrtOHFRVU2tPfCdf7Nnn3rSfve3P24333yd7dq+jfi52ZoXNDlSVmiXx4DkBGP5vKD4qJsMH+t2+PARexaIOoVRvOKKy9yosTjYK2I67q0Gg1qSIAZSHCWIyt7qRqclsH7fxObAYKlY0tG/ILoWgw9OEpelgHuCj8UycrwPcjWNoe5nPYZGh60WqF9fXev7IYOW8Dg66WvcNzCId85ZDY5heGTQ9iBreW5qzerVtrBxoT83wMiC9WD82lEqLl0Y2u+Ry3IbIMdQDkrTvQv6y+FI/irKqzx2Li8vjdCbkFGRXbzhDPj3xs63XZB0w9oa/ZfjwoI/DFs1I7PIh2cRvCWLllg50EZ/EVhSsO0uUxaXG5gGL//FX/ylfe2v/8bKyrO2dOlie/ftt9rHP/5Rewrl+PjHP26bN19l9339H6KwIlyYvKCwTE7Qw69Isp/HWo8Qz+ywTiy4YMvKZcvcCuuuikWi6NkK/rW4vGaamC8lL+obxvv6fUQwUIuqC+V9XYL0szwUSqUNNUu7CnR1dWKRj7tiibhpxku0tbdZB5tQV9+IkrXwcwfw9qRVQCZs2HCWX3MHkEIebfGiFkgEKWl0H1zHEARN64lWG58UsaOrlgHiGhCIDOuaShdDgowjFKiEiBQZG6CrNthtvYRc66Q15zmC23UoSTOWM61I3HdK0YfeGaXCG6QQyPHhSfvC//OH9o1v3c99LHLI9tEP/V/2/ve/1x5+6AH71Cf/M8buHvuff/AHDpHknf26+LxYkbUj08iErP8IaObNLW86lN206TxbjEImfaV1V3gVXprEQOo1ObyGvLwUQ/F60o1CEGrJj/7kFkIhBvup+MkyCHMJQotS5QtAfT73ZEenHT561JV6w/p1Vo8xOXGyjX3q4X4agYBL7WRntx1tbbVqSJv161YRakBY9HRZZXmF1dTU4OW1t0i4y0qRK6AgvUgPv0Y9ZIhY8wzynYY0mySU0ZdW1ONXZNRJFwxICInkeAq/QKmkUNpEOT++l2JIcKUkikmcseLFcp+NbMpCWK4kb66YQ8IpFziO5dbztVyPPvZTu//+bxIM9qJYpXb7rTfbhz7468RTf2ffuP9ee9e7brA/+eMv+Q3ofrQlxUUIGsJRQAEU20mwgrL7/tgULE8JXkkbprhCQuXWxW9WVrVgW7a+ZW++9jrWc4Odtf4shAIPxkLIwksop/EqeTZGnyfWTFZthg0v4nkJLKSslti6Y8ePO2yQtVqNldO1HDhwwDdVsLimrs527d5t3af6bOXK1bZyxUo2Ak+DgOSIZbSGKX0uSh/8B1CC9+ggQBZ76FsIEZBCmTJlsI38Xb+X53UqAissKRW7pJhW7yEFC1YWhdPvuJZkMo1QLbBsWQahkV3nzhyyggBAARm+z01M2/e+/5B95zvfxpsOWXVtjb3z2uvsLoiQP/2TP7Z//fZ37bP/5T/x9RkgGHAmgrwSPEcLjoNRM2RC6u0+hs/X90k8pHtPN1ZcOUrgai954XoexyM++eQTdtmll9mtN98MQ4iyAH+FFHSdscnRfUlyCgni2XQWxhKDhJGTr51gTfYBP08BE2vq62ztmjXW399r+4jFJJ5r167DM9XZc6+8BfzusrPPPsvOO3cV3lLsKkiKz0rLWzqsk4QHQDkyPm7t7e0QOWNO7JRkMoQtfJUiB+zVAJ5RBjp+SJmkaHpMTQW0Ibn/uUr12i48ldwxC6MFqUSQcty4gkGHfQ5TsIDOiswAt1LOqpRCWU6Pzdj4xBR08YxNRgpYXl4GHMvY6NAgH8pGoDV5LrK6psp6u07BOLE4UO0txGWSk2C1IiwUxRqylqI04/goicIVyZNJHKVsuhl973iFnyVRLODuXdtt29atHntUV1Q7rSpiQxBgGKpVVicOWpN8+PDIMF+jWFSuk7cRySKlmpA34YkphFYLKQHW39JSahZfC6z4M4WXqwGKlBMoK/VQWlbiHsepY15XV1tvWVH/ulYUVw7SDZWsnJSOOCLBZ0xNF5ypSyTYNIepIod0/xgXGXq9IFobNyAyJhJ+fp8Ciqbh1pM8PyXvotXkM+S8SllfGHhfp1GgUwFF041u37rNBfO7D3wHb1dlv//7n7VVK5fjmYfCfQiJCK650QprrUuWdXa0hBdJoIDyjjmtv/4AJe+KqNhYlpz1/e6D37VvfOM+e88999i777zLOvAuqzFAZVIuvU7iJdThOqk4hm+QnSRhBu7KFUHw+gQhwDDxZTWpHMlXN3Cspx8oiJdqgTbvwsPf+88/sqNHe4n9muzGGy639auarL/zpI0P9dtSSK+qqio+JjgOXxK+JlCOCYiXBIuVYV9lIHpIG7SDSmTYpBO6Ye2320H2qrKy3NnFSZTSH6z5xWdtiu4lqqh4dc/24Iq1aNyn4qna2lrr6u6yYRgz0el6Z22YtL4S1qemug6MO0RgOmilFTVORefZ3CTCXZktgVItsUp0QKhYYake+lfLpEcIXfWZkXL4b4PlCtsX/0W/C5BUj5j1kpv2zZaAQumPj48Se7WB9w94bDhNAJyQIrKIoxgHLYL0MMM16q3GWRDRr+NQ0FpUKVVg0lh0xYsIlpRCYqtNDfEChIzHFbEXDUogpU0jCNqUktK0lVdiVLIZPHS51eHRZEUFa4uAHwnioyJZEll3XltwJULZiCfyRWwq1tmNG5uoTZXAapVy8s66H3kON27RusS6JnSrTZdS8XqptQRcipUmnsywVgO9nfbI9x+w1sMHITWKoYePYjwn7Y+//CU7d+NZpPIG7ctf+jL7XGyf+fSniJ+zrpyiycPn+Qa4cheEKgSFdF0imtyLJq2PnJXImJaWRXjzWqejn3rqafv0Zz7t63j/fffZp373k7aQGHQa4+UKqi/3iHg4rn+SOCnHH9LIVCaTtTEQyjBe3MGtDLTiRozlBGt2tL3HRsnoDI3P2ONPv8U9cO/k65qbyuyqizdYcmrASon7zyHV0URuUWsTZCuwukGq5v6dhOg4xvX39feRqgzoQDLkz9V981MTpJCMdldHB0qJ8eWaLz33HeF9Ykr9tb3b+TEolSjzauhiBdljCJy4/DEEUIolSyjrXkAAO9tPWR9BegFL27R0pRWjWAXgUxJGqCydsCqEpxzBKVGcGV24bifwKnNf8V+lLCFjMP8W9X0gPubeI1iZ8Cwl5yasu6PNDh3cb8eOHkHRe3QTrjwpgmVBh3EsnN8aAiJlkoVRwlCKosRdQgKv/yKcKS/pUJh7nUbo5N2mUKg8QlGElEpZFffIOKcJysvLK4GS8qIhdlPeuAxyQ565GuO0kMR1WpYfZfWNgjESyZJMZfFq2eDBgE3FaZQRCy3cLnjl8SlWfAoJm5ZCOZMXVsRjHo8hY5pYH8+9hKyye3J966IOFEzlJm3nllfsy1/4vHW0klgnF1RVXUaOaoN94hO/SQ5skx0/ftTec9c9WL+CPfKj79nyxYsxsoAyj96jtEqkXEWsrZTKgZQIFO7JIBfefu0V+/SnPmV33n2n/edPf9Ief/wJTxG8l3RNZ2enQ6zly5ZbDyyhFKuysjIyIkFw5YFaiZ2VmlmxajVGqR6FGvV9LIjMUH6M541MFuyZV7bZll3EvTMlwMUqkBLpBsx4MfF/Ua7Xzl5Za+esbLQVjcRYS1rwjhg1ye+sUgVZipVL/06Ddk4RN3fAeDrQdYPBfbL+CL7v8cLGJrx7jU1yXf2ECKLlzzuT/Xtr33ZnV9wPICz1dVQLENB6gO8J3UlPYI6gvW1ocQ9M0vQkcEkMDwtZu5iEZznJVwREglNKQqwKiFhOorKEa3GkM+8rVqr4hiIdmbUa8c/xv6crlZwlngOWaRIatx3KdP/OnW51xdLIe6XTLAIKMz42GWCdQzvug40RZe2QFBik3ylGyokJVIwihkpZdl2rLKfsGQpXjPcNsaYQW6CotTElYkpRKnkQvY/rFEojxZOylsLYVVRWwJYuAh4SfGuD+Lu84CTXlMQrJVkzCaeo70xJOVUi1VYBTMkAj6QVuqYJhHySfck5gRECesW4U4oP+dsMwjbt5IKsPRrt+xZWV4Q0KmtJjM/0KMjiJHHIxLAtqFPwXsH6TMJY7nC4V19fbb/zW79jFdkK++53vkVOsCnEy5IMN/CK4wK5IK/r1D73rv3x+8ewDKIUjz72mC1duQzy5mxnLrNlWWcfv/jFL9qlJI8vJb765rf+2e64/U676qorXTIE+/pIpewlbhURUot3X7NmnVPjPXg/sW8JvGI13k8ExpGOYfv2D58lP4bhS5NfFAmheIx3S5FOSOaHbO2iUrv1qvNs3eJaqyslto5iRMlVQEPxd+F7ETt6TCE7/YMDwE3CBckRMuOkIPIir7W4ZYk1APkdQvI7Gd0KjKges57qWPsRL0XJ46VSXFgzzFY1lKQ+SnZQG9PZddIO7tlpg73dXJzgCayM/lpSadWLV1kRSlXA8kqoSgheK0uSlkWpMgqeeaO46MftaARVwn0FHzQH8KJ7nfePbig8T0JFGQw3PMAit4PPj1L+00Pp0ARJ5aQqAHjaJMo1RUw0RVyYn0b4nMGZckgoJVN8FPyfA15XxMA+htcLQiVRHn2lgXMqwVFGPgc0UF5CdLq8jSCfVkgeUOVU7uHkieTNeK+krDdWvoEcyQJKjFJSTrGSYvS0BghJMTFZEExIC1HRBOg1eLdKNi1LnJYRvSz4F62HC7h7K5XqIAbcn8NDvp+cUnzD7/1nNpwfpP7F3G8CmFIEE9dUk0UgMsA00hRP/tR27NhOrDlkJzGWK1csta1vvWWbSWp+7rOfBXEEIfU1Us5K+TrWQB/unkqaFq2ZCKA33txiP3nscbvltlvtciph/vL//SrEwUn77Of+K4xpPYav1cqAdLrHt9/eidKssWV4rTht00XZ0VEqZLLAZnmxLILaRa7uKFU4EySwayHI6llHKy6zAx0j9vAzW+14L/ubxDgIjoqFZjVShSnL5Efs3BW19pH3XGnN5ZTacRe+FrN+KZapSLqmxjztwqYJXMovO6k1jlLpGgZIEUk2UqRflixaDrVeFtEec07jNKUaHuuxbqzE8OC4VVY1UHNHvRQQLqBkI5l5yra99prlxoYsjZAkPUDGQhSlLUddWc3i1VZcWef5hSLFF3iqMgLnLCUO8lQKlNGv4AEiHOeGLzYW8cZFYu5xsXuKWJXE9EHncoO9vaeg1jugQlvtGAo1AtEgzyPqXUzMCHVno1gY4XexaVOuSMRDJGb1eWK3RHrozf16VDUgVKGAnvyD2CnFhTGrJbyc1mt4giCePJBe4IRD5DVkvYOnwtigVPIi+p3q36QBqlZoJJjO4L3lyd0DBd8XkoeeL5P1lxdLOUVfBgRvaGoGQta7oZuP/0MmLTz0uhgFOHzha0KKFV2fczpAqYLiQX4oKZ6ybHHOHvnxD+y/fe6/kfwcsCVLGm0Tycy1a1Z6Bczv/edP2jmwp0k3ftFCyUNH5VFCg2F3wt+8IoZ7P0T+6uv33W/rzz7H3vPe90GBH7EDJLGvufZ64qqn7PkXfma//9nPUWN63L7yZ39hd951p33sYx8PxoeH1nBSOTyxonieYfJ6Bw8dhDgQg1xh9Q0LQQcVNgRZ99Qb+2zLkV7rn4LkIVKH50HJQz1nipK5NPWPV25cah+66xKrwaoPw+Qp+d+ABwxi5/6VF5GyIX3S+vY2DM+ktZy1xrIouseMPFH7NIQ8iSWcAp2Vox+NXEeKeNvrCaP1D5zgPE/Vs3erVS5YYFPkCIqotSpGcIZxecdPnqAUJW2H9+y2MTxDFk1OQhcrYy9QkUtwM6kKq2pZYalqkqMElQU0Pc0iV6JNxOoeU2UiT6WLmO+p/kOlcr2K7CRKPDU1jsXotBOtx/hq9X9HyZOooFYPcSljYFwVc4qYUOwkBk9UrxgdUaUePymjjnC5SAuq4oVU5JthI6U8YtKkaL5BWGfBD1cmYIxeM44XFGMkHZJCSBE9VlLtnK5DoodCKQaLqWbR8lIswaAi1kcsl4Ntj4H4WR5O9pHrc49JjJUuyXrB7sLmxcRs1Si9gtPgUVWpoLV0AtQ3NuR8pHnyHgBcT8frz/Mhttg8Fc/OTI3YkSMH7HFqAQVdL77kHRAV57BGSXsK71WDQl9MmVCK6/MdUHDm7CrKqcJOrzqITV5k+HT/UbXCz15+DSr9Gbudes+LLroYRcnbSy+/Yvfe9037zO99xprxQt/73vfsrLPOshtuuCFU7USPgEfCYwzvcYrkez/7nCXtkEahqF2xF7fstZ+8vNtG0xjyogoUSmVMKlAASSCfGYirTH7c7rj2fLtj8xpqCgv26A8fImFcZe+kptAJHIdLIrmoYHnjdWulTC+Fga5Zs9RW3PwujFKxoyHF3lkS8KUghwnVMWYriX1VYzhMSZbqC5sohKAo4kyl2vPVP7PF1DJVnHueTUE86AIPUNH8/YcetJWLm60MJSmRBeBiVdnsOJsFl1LN4Horm1dQQxeUCjflVemVJQkrw0IQG/4CpQr5pfmPyPbN5i+cnOSXgm/t1M0dP3aYKvF2JySGgYBObchLAPNcoUjUjo2Q66GAVNsuKjxL8lmbJsiXwwoqKSzlSUtw+bdUyoL79AyGcnWCZIJvQFjFU56HiDyn4riEezEUQYKFQOr5LtzKWbii8H8q+PUcmnJ7KC4eS7WCymNJqWQjpyl3kYcSORKSvMFT6RqkCsVAy9KySkcNi1GuxgbKd6L/FOHNF0IvgvJkeFgvKW1IAwdF1yO2zgUKoAtYcuXREmJC/Tm6RyAyFnkQoufRHz9imy+7krQJlde6OV0T+6qEp6qlHcO4TgUVkEUPjCbShZF4e/ce+/4PH7Errrqa0p5+e/zJZ+1TKJNirPvuvc8h5gc/+AG7ZvNmT2wrXxgrk8ijMWLlaQyX4N8k/+rncdZ+dBKvQuz5vcdesL2dYzadXcDlYcjzgqK6jkmMPrlM4N94T5udt5ra0esvsWpikD//8h/aBqpcPvbhDznZlmUf00kMJ9Udx6mz7H/lDasUtV4DvNt8NRXpHdZ36AQFytNW3rDAVt6I8lN2Ri+Gf23bfcie+9mrtuGsc1iCafRRTtkAACAASURBVHvv1Wewf/s/93vWuPlaq7nmSpsgm/3mjr22dQe1gAPdthzYUilLH3wT8A0vJbfA4uUE/4rLraZlpSWBf7mMyn1g3RDcCuBfGWtMfIgAe7HJLEyJw8QzdGp28z0pqEViQ0V3HwNTHztyCFamg4LGVoLWHn8vvV5/HyIzPkxSUwk5bXSGXEIZwXaGa5FgK5Mv+F8C/JJnckul9gIUIuPtKCF+CnS1BIzXIJaCkCG5F7ymZ4WiKoP435BW5/0ECxVf+PPC812x+JuEUHChhKRiYAFRZD5T8ZBYLV2z4q1iBNcVVpUF8ovQ7Rk8XD21cMuWr6TmrIW1FMM1F4HG8Waxcipcc/zZIYKIVykoVmBXgcFiMR0z6v/kfWB3FRNK2dirLaqW6OmjePadEfNF4hqvr+Sv9ka0tFes8HJBay+xwkAVse6hto94W8YCdPDGlq227e1dVMdf7a0rz1HU+zZV3u9733upeL/IX6u7UTw6pNiOCgeVI2Wh81euWokBANKTLjlJ3Nw/QlxYUWUvv73fth7uosOgklcTx5OSkEzmZoirqdAf6my1w7u22qZ1y2x5U629+7Yb7W+/+he26dxz7D997CPOhpYp9gcGp8qKbBDZOvnTp6y0f8RSGMAyqmE62zqtdIjWGBK143jIlltvstILzrchbvo19GM7bU3t3aRkxngOe/vX/+XDQX5jSv3oV79gzTfdbEk0eZyE29bte20/PUwCKdUkO9N4gqQsCpAoEbVTyApKqWbwVjVNgn8NNkM8kiqD8SK7X04gpapxQrPTSIoI0EWWc9aQnmZRQ6YdOhkIdezoMTsIXX6SmrmTFIMOAwXyuGwvXyJmGqQ4VhsuIVbuoJwcWSmQTB5Egq9EpgRWX/IiIZ8acjjyVhm1lLheBDhT4L1ViR56nsSmxaofmC9ndfFkSV7r8A7r7N9LGWT9PUkdWDtdfw6PJAZQRbQDg0P++xSKXSo4o6oBIMUEbJeYS9XDlREAC+ooySg0oCrxJPdTUwc1vHoNNYYoFuSGPkeXFsdagdCP0iL+bxxpRUvLE2NqxuNaT9iiSNMEKCiU7rtINXns+QBG6oWnn7F33XQrDCblW9zPOLBabTceR+geFGN5Tgm7ze/EhCoZXJB3Vw0ncFWFqinFqIkK+8GPf2R/9Idftv/+3/8HJWu3zF5LSPKHGPTQ4UPQ+sed5BHtvmzpEqfWDx8/4m0zCd6rijizZ2TSnnpxq7V2DWBIta/Adtaoob4CpzFqrzzzlJ2zZpldeN56620/Ye+541Z7nphuSfNCu/qyizEqeDP668ZPtnJPtAGVsFfQ+D0Hj4aUBR68MInicWsFyLv08lXWCCRMgBiGkObnt7xt23cfBJZOeAJaHQJf+uidpyvV5M4nLUOpxxR5kpmCko8pG4C4eA0cLCuW4oOSCHFCSuUVxtpM1QPiqVDC6qblliagnhHcItvcUItgRMoUs34xtItt5i/0UrHlwpoq+75v/x47SeV3q+egqGZWTAPOFdYdpxJCFLMaKzPAOFV6ZAnk5HkEURUHqaxJ5VWBjJDQQzhgSb02LYYvcbmT35gID6y3FCryUCoT0vdeRuNSTGzJxjtsU6+OF7piqb0UKjBiEhJVpYwBXfUoI5elROkosd4wG6rYRyVKWfJSNVDokxiGfjL/igVLiKcyCGlJlqoCxVm8dyWVGY0I1CKa92r4HgkmxoCSlxBzUaKLY7DnCFSOyPcpXvFwu1IoV0Ddp1IlxFgFWEHvNMBy695UGb9j+047/7wLge9AelV8oPhTGDH1brkfjZxgThUafKBKe+RppVBqcET9vMpdSdokIcX+Q0fsoYcetuuvv8negcVXDk5IQGuki5LxO06srBSJ6vRWrVzlhcyTkAc7KQcbJmdaS/K2FBJHyeGTHT0UKFMNASJVR0QVjGl9PUUIal4kb7loQZ0Qq7WCcgTx1b/VwGtVzJubGrXksTYr7N5vpWP93qiZrkzbGMp2klrBMZ67oKreysgdNixebuVU3Se4ngIeaxLSSDu6mybch3/8hC1sAZo31tmvXX1GQW1uz1OWXLWGfiaVhkAVYiEPH9hrO7dtc9JBGxFvVFQB6aKfZwGnyRlUL1xhmSqCRtx9mRrM6sqtXLR0pH4/T4HizXaXGW18KHRkt9j9ThRpJxBUvTFtbWS4SRaOQ5sL7o0OUyICq6dawRLVavFVwsKlEUCRDmoc06aH6oLA7ImUSCmOAnrJMhbwICGe0efFZiK+lnB1oWBSlyMhis1CgKYOYeOg0CGhKiWUSA6eSq9R/eQ416nkubpMy4mrKunfknVWlQDozz2Y8lkqDVPeTAW8KoeShxSUEoQSzVsK+7Vw4WK6bVusYeEiS2ahpqnWLkXxlKAW5Z8lDtNl6nP1c1o5scibRUsclEoQDs+UmKZ4l6JTr48DFuaLMZpoo+KcGSy1CoKLQSKmXBoKMClaWUogP+P37tmb4PUxXkXAEhkL91SCv15twbpgPIogwTzOU90b1yBmVvcZylhCPCuYLkWTt1Yfn+pKVUPYSWnbCCVWwYiEFEZeyq0qFuBxNYZJdzCKksmYat9nMBgTVNG00qbSByUuI7gMWPfYU49TjV9t59Ddndx1wOpZg+LCOGHMtI2gcH159osrrcpUWC0pooUr1lopTZf03Ti7nU9k/T66hsfJqR3Bmy632rqs1UeyMgv/jvzTF23JDTdbMbFRIckCYv230sXZQc5A5SyzGzIPtPnisXDTWLEa2L90BZ6Km5RSLawptypIirlXxtYyDkdD3HHmI44CBnug8Le+STv5Ya/BEikxRi+VatdUVqQgVoqv7LxqyLx6QlbRhVuKotg6rigIkYWETZBQihX3MIWErkqZpNnBAuv7UEjKhnqTY6xUoXQo/ELxeyjdcu/lsZiSvvJaYvCCGRcDOEZd5IQUC4MgcUxzzWrnELsn4VOz3DhxlRjGCpRL7KMCc8WH44oReY5acaRwZbCAi5etsAVqvcGIyZBlUDYJma5XCUh5YLWkSFZLYWBTUZexLj1UsOcJ5Lk/dWxPDqOB6mkL8Zg6EfIwYqEOk/WckQcGoiJcWp8cEHAaMsO9nK+ZEsGKTVFUxZTqgtVL9RV5bN2jlNILA6SgSMWY4mDiJ0+mehyqNQ6NhLpf/U4tSNpfGc5pFGSQmDkn5jFCD0IFqg0dRR6qYOZSJNJ7KKvbjVdTaFBDjm8ZrUV7IU0e/uEPYCEvAlIuta/85Z9R3H2jve/SK22EXJn1d1mFoBgJ8TE+o5/1GMTINNBfV5kD4vK+2XM2WcMNm22a9ywqEs/ndJ2blPiBO/LHrFLt/cpnbPkNt1rJuk3U75Wi4eP2+ksv2OhAH/mlOaZpVqi07E6fYtVQpKpm4B/uMs8FlGE5F9aVWSWJqfiVWqu5EqSA7Ocy2nMXJs82Rv3ZLtrkD9AqfZJkobLposjVG6MEr14pqKB8UqkKSRUTaaV5WzmdVFQ17dUP2gD/pChkF/Rz5QusnddJuEIEZQnFo+FnWTaXrUj9/TmueOF3gd3TvImQRg5YMZQ2eUTI/4nhm8KLTAFXVP2gKnW11Cj+SgKLUnghlTFJGWUoVAYl2j/FmirxqBhsgtcrfhEETQC3qykgXbn+bBipZish55JAkQrAdeW3JFjK+Xhym+vTTJAMOY0ihF/lRsVw8SmgXi1ePQXUsalhclcwmiKgomqJnJJQund1RQN/Empf8dkVeF68ax74LUo/gWdyRaN3TPkFdRv4eglqo1y6Hk8Yy/giU0UQDwUUVPhlEG8sAxmvtRQwxKBTXtysOr965j/UUualtMUIwq45GCJKqqHFtW5aF/W6jQFLW4hpyjEu4xTVfuc737G/+drXfFbJBedt8kr8NM/3uBZS5flnn6Ep8y67YB35KFXyy0vDLHcwE2SmvQtkAKVWX2n93X1WTg+SusDRTlv+7lutQBI/QSUhwN33WF8yrUq/gxFOV6q+Jx+wmnNpX65Z6FZlkHqmN17+GcneYRmfWa/yv6NU5bjjZpRKdHrMPZ2uVBG0mu/1BK/YoBmy/vv27LIdsENdUOcdBJmDff1eDKtqBsmtIJ4smJi8jLyObk7sHrIg4ZMQiUjwHi+/Ze11FLY73ENoY48iTyVFUfwUqbm3osQeKTYozkbGjFu4foX0WlKHSq5YUqbY/2JFI4bbC3FVVoX3l1KpK9XtvKAzSidWUI2DFdDnGWhSr8SQt+PvqnkbIv4S4SHvkwOSqch0IXHVIkp4spQRZWg/156ZqsblCWTBWSsx7Iq30rynKxWxj2ZbJNjTpXUklxVDkQdKQla4GYgtgayRoJvWz3NjeFOENc+1ylJo3oRXnLDPuuuJUXUiyGOFuFMwrliGTS0S7oU0QAZBxDODWd28qftBSfuwMzx4jXJ/UhyRJIpnFy5UVXk58fO4ddJLJeWpkMGmjlJmsg350PvUAKcXkGOVp9R4BJFX37j3XnvtlVc933YLszjEJHao7hD4WI8Ru/GGdxKvIisEXao2aX3+Zzb42ptWSVlbkmLolpuusi6Ii/5jna5AjedutMrzN1qe9AzZV13wrCfwZeO/OM0xN6JsvE+mxwoTYFrksBPa+iAx1Qyu0JFzhHpCOYQENlhz/T4HxVuxcJmV1DS6p1Lg3VQPJsZTxSk9D0GCK4jtfhyazV6c4MdeFOotEnFSqL7uDv7thLIcUb1NSNJiReRBxORlVEkuyMV7S0mSwEEnIvhyaObsXZha5P1UDvWkVKG/SpXX+jnUN0aORkLhShYplmTNA6tw3+GJwVN5pbrUw/F91POoZyBcQT6DN1PhrBRP/7piyWMp3yOIiZdVHKHsvTxuCYIo5rIE2l3UbhpvrLpEwcdRLHgXTXiKUZLUW67euNEWrV5vmdoFBNDMyyAeTuEJfArSbBmWmgID4aJUSJI8YwmU88raSitHmZIE7ASnNgGDOk4iU3m8EmKZctorlNEs4lp0fWP8TVYiqX4peSKJtYygVsDLK4SHo347VZ7IS6kthL3wZ8tTqUYSIkys8ShG0smaiCjSEB/lGdvZb0FflWk1khvSHqnOVGhFtHUTqQXFWoKPahDVmtVTMV6OsrmcupPFO3Kt6loQefPGm2/YN7/5Tbvk8kvt7nvutlOdp8gtbeD9GzxmU0y54/HHbfCNt60GeWrZuBaoRz0iKaGZCeQIb1XM+Aiy/F7vWhjnQ9SLIwMtGawQPJ6H5mJKfaKPpB+lI5NdvY7lh7Fgw2DuKU1J4vm/WKmIqdhkKVWplIpgVFXWtSTQqkuhsyWK2tCgT9H/SfKClvqaapl5Uhv5iSce/wnl9MRQwM4eclJjWDPFR2UM15CHcl+hSnl+6aSElITXKi8litlpYv9MbSa5dz4mPFdVEaHXR/8J/gV4GCBLSJoGhx68VBDECM9E1xoKboOChVgqzgtLOLyROHorwcKgaEH5JimRCsoFHMSLOPPlVJwUwDNF/rayWcXeUInRQFAqlcn3UidVxeetiwbHkZFxD84rqINbt+lCyzZSSV5KvibNKDhiH0WyOUE5uSreVN5Kt5LgmtJAnVocyMpKquOB0+O9HTZC5+x4L4l0vKDWYQZFyDDzonEtkJ5BOCIORmjxkbVNqVAYQZKhmiYOVJF1gHqh1lFrqP3wdfWfo1oPER4qENboN8UjGBXFVErsKq6SZ1LMKEXLcd2VsKGKLZUD0yyRPupSK4hnGmij0TWGJkkZThlGcowRslAVuz5aEDpWNHUoj/C+FzMirxpip4/4XAtSzagxxfyqJe2mFKp/5348G2TQWast0dSAg1ZiXDJXbON9Qzbc0WsD7d1W0IAaGWyhH1BAKaMMKhcvtNIWGFkX8aifavfTWyxFSUa5rCb/DRagd7FoE1CsPgPOBUxmIBK4aGKRfi/2L/ZUMyhVCRhf1HY1MIx+vUh4ufEgmsHdR0oVmibzXg7ysxeeI6jcDi5mwg6wb4I+rnLocbnokCoKwuxKElVFSKmkKOqwDTqhuEHwKRS1qv9LUCp+nkM4bUREavjduKKFbtAoOoosaPjbnAEIiuT/48ME+dwK6ylRhbs2IHjJUGUgRdMwGBX25nhOiKvUXo4xksKp2pwnheEyXIfa5mX0dUXq5wKuZIAupXgmlTnJA5yk0qUTRUhgOddvusDWnH8pHqUSokgFzSHvFccooeRJ9lgeHeiIkWxiPWupWB84ftDyg71WTKFqBkZOsbrWgdkvNpqAfl670qrWQVxpDoRaf1RNImjq5Uo5m2Aeh1IPRVgu9ZEFil2YNwrfPYkWakSLgH1F3IOPK4jmKaoPaZiRdarw9ihbCigIqRSBGFStrQgRKZ3vmYbaaJ1I7uPJhVrUCZ5T8pyPUuW/8oUyoD4CTgZKsoEs6jECoSHkoL2XQGlN3NCqPE1PEBWrz2Roxozq/iSxvMfAyW7r3dfKnMIRy1KgrIDDwT6fKQ87wVrlKLpeffvm05Vq64NPWFMe7aYqMQdk6imMGgS2jXneQoITLZQLYGTUBbMwCzkUqbx5iaVrGRqCpUwiCCkWphzmqQII4daN1802M8dOQdaTr1GC1re2vGZvvfk6AekgVRPtWOQ2H+9VDaaWYuQRREFOwTttqhK2XgUReSqVRfkICn0OVsqTsnouPzvEizbYhUxuO4KJDsEiCOkr4oo79xDAix8OL4Jr9cV3z6RN9z/Ev9YdOWYMEZeGoYikIB5Sa80ksZWUSlybEIRzbvJUaukQnCRuUZwVhk7KA4SaQwmCIGEVzaOqsj9ytBXWa8LqmRVy6XU3WxkooZIenyR1aTkvfw/Eglhcb2zUrkmgZsatXIlyeoWKu3usimtK+7q5hfXXaDTZBExE1fIlVr1xTSiFCcAiUhiuU3CUqocZYj0JcVY9UbwmD0unNv75a6n6xiJ5UCp1vIxJNHn0lhovpp49pRxCQbKMQJRhc4MW4LW+jeenyJOr3Et7LOLClRJLpFI0yYT2SN7Vc4tunsJ9Ka711hvJMO+XdsNKXE6s595Xn6E90/55zSMGhsrdo1t3W6Jr2KphQktYW78s3YEbV57Peo3Bmi76lXcGyYg91cEHnrSGaQphWY8pNBWQYaeKaAwrjoQmkhq/ILdo2gnJEmO58FSlTUvCmC+skbLRIgqCUpGUVZW6YJgvZwRxBMMlTLj/fft22uuv/cxhnyjRTmCfFFEt3sLvPmFWsxiiAF44VkqlhZAN9jyUlEfMnueipEShmiKu55O31WI4hS4lklLF//pSzinLL1Iq/T5AqnnydZoSBksbdCrqzZI30sBJJTkRYE1zdfinjcfNK/b3red9VRc8hbVU8ak7XV/oUN4kQyKIpXxcGYSGqjQ0MXaMTT7/ss18XWmLSE5my0v8fYLSS6HD50uxtYVF+mzilvzJDmugU7ZiSpS2a0uwlFE8OMHmlC5fZNUXMCUpzEqJoJzKlECC1FZqJEIOpRILW+4MphzYpE+odQ+jsqkohnUG0Wn5uMZPIhuQgbyHSAopmJjRPOviy6jiXX35kofnil4XLJSx8XCArZsk+6sEsV6kGEyvlaEKCCR8jl4fK234vWCq3lflaaAhqnDElIYuX91sSAYNnei2Y1t3WhVEaZkqKzBSYj49anaR4aqkWHzV/Pr1pyvV0X97yurh5KkvtEmUilSbK9XkGUoV+mNdHcOFzlMqYfucF9QGKFBCIrCawZJZhIHaWr9MlxO5cjkATH0ncZQU6uC+HdZN+b0mGJWBGUWlao7CpCh0FKqUBUzLEkmxtKDyUiIt5HWiJVDxq3I07tIjNk8uXjAwuNeIhNDzpXRSKg+6f/EjysbMPmG+H/NpTvMeEZJ2C+lFvv4ltjlYShEOotbV9Ca6POeNhlKsIDiS+0nNqeAbCYBa6fX5CaypYoQ0ZV9JlYwhnCpvGsbDt5/qsbqFS+1dd73bLrz8MmLLALKjEtlZB+qxn74YLDh44JiN8VXD96XqD5Fa+xLFT2LUgHJVVCQ0XEyxaKUwvO489sLcF0I8ytBMec0subUSDa7RpmMAC3hisWFhpJkMnFplxARKO89cbb1vMGo+NiC6BC8H85pNlaNJ0dQTp1IqrtlzeQHS6boFr+WtFJOFWRrBqMWfFQa6BXmd28i5Ym59ZlrNpDSRKi4PWcvAW493DtjxLTusZJTEvSuVnMHcvrsdipSq+oNnKNWh7z5tNShVCS+aAvKdMpimn6NUMak8p1QkGt1TLbWyBUtI/oKbNRTFO1+LrKYUSAkLqF4qF34nitgwLK1IiG1b3rCtW163U+3HiKvIevM6DaGcwWpNwN5IoUoQFLFiGtzoQaloYsEieSopmRTIFSawgV46FK1eqDoPP3hC1p+n/Z+jzWeZyZ+jW7JI8xXp9KfMbVzYyCBIrlSCUYqV5Im08FHMpThMcZUUSzGWPIhgoRgxMYOTeI5JKZw6lWXBWQfdnJSqJAsMVA8PpEwGCl11eN3MI59GWDcx+PTO976HITMwgVxL3NvjVyj45EaG/7ie/t1HGbd81KohINMoVfCIfgezsaTiqinqNyvXLLXyFRo0Gmb4hYduSDP1Q7Gxxyjen6a/O+id99x4xZTk1vy/QBrNk27/VgZEiXJfM6mAQ9HQrZ1DSWV1PC/I20uhSvAsQho52pP0Ol2SlDDEs/JU0a7Je0UQP1aqsGv6ffCVWueUEvKQI56/dF8VPFV+ZNratu2xibZTVkl4VCJaQZYyerhS6XmIVtWZStXGwIwCFbelmhyF5HfnmU1RNOLYOnAK4Y3m8lRzGpqDipdClTUuJRGMp5JSEQyrRKa6FFZf/VS8VoyJKsMV+2hssNryX4ac2Ld7JwwPVDFlM2XEY8LkMwTSGq8l5VHtniCf3H1K7l+9Txow45R6UBBnnBzaqQIgIvJVUSFLLxpf1G4UD+r58+OouGly3k6HBT3DqMae6MznzRcQFwa3smG+hBbP4ci8WEy5KnUhu3JhZT39w7VLyQQP9RWG0EAzq7wJBZSRympKk/d+wYR6Ux8Tb8H8Y7xBC9Xc7/nAr9nK1eswYHjw2Yvi/qOYxO+Zm+rbRdvMnqNWiVdMoch+n5HCzMJX1muSN5mqyFgthanlS2irF46PoWLkcebMyjyFO22BQg26SopOnDjh69BEbk1owqvcFetoehWJXEFAHx/n1l/yplgqvG+89g7N+J162GQwpVSyXD4jw6n8MHlJ6yuFdypJXtj3f1YV9I6+fhGQw/OXOFWvqhxF/0G1eKCjE+191klVemGQPBm/Tyuumu/0Iln5d55q6li39VF1awN4B26mpyClAv7R+hle//OVSpNvqAEgCSlPBfwjD0FyxTs3Sx3+UeSq6hVZNGFiGUU2chiKdPvWLfby88+Rh2hnsydpZuTGsUoavqjnyjspwSsmR4ulRK82I4NSaMqR4jYnHMTiRO7Iy4u0IPECxgSL07thUX3gpjwV1xIIq5/vi1zY5tZ+dmN/sVJplSImT0nhgKyCUEQa6qyfx1iysBp5phSyguiQw5rgRRNK8jo8VGMmlLI3W7I+GJxyVRMQA2jzBYNHxqdsEPauBOr91nveYxdddjlorXLOU/PZGs0SoV8QAm0Oe0EFuw5bGcKhGEF/nG1XiWJCuXNR65Pobg4vVb6o0WpWLaUsVD4wyILeNSypS20QUH87/Tynbhq4OUYM1s/sejWNCi4q57SQNpA8XkYF0hrVnIPud2nzuEvvrBYjktNA0QLwsVAIMzH8E2Qg9Cx3E/o8fSnyQBZhS4NiicBgPzw572NywoZEzLXrp2QHY63m0bSKbsNvoq/oNtDboYPHrWvvQcsybCargxTmiYwP1uWd/51S2RDV1HsP29CREzxjxnrlqRI0+ymm+g+USgEa/I+V1LdAqzPCWZNFleSTUhH41ZXjqhVPKY6iWNFP7cAiHd6/355hwOJhSpEKKFSGv2lorzC0Nq0ET1fqLKIIhdC+kVEZjia5ioxw6Ke/haN5nJFxJQnPDxsdu+mQQ4ktlayfV1HwLFfyOGd2BtCLnx/i5CAw/ytvFaYchf8XrAgvjVbdtzSU48ibqTVbNX8+NYnni6QISoXFVk5LSV/+PobSiCFTnFVKL5Gq3eXBVXojqNhPtcMUsOWKd15v19G+U0m5WBbL60NO+ExB7xgOUzNqg/uOcpwQldtAP3kqtx0819UgUipZdgmLjhmi1NQm6OFZsH6VVSyj4kbcu8MxxUB6c+WGVEwc4lR9mt4vTlKoc7eHIZiavKvhpAuYC1/P8JYq7kMtO6oqnykWra5CA9VAYpQLOlSA7u2J/RhORuBlCS1soY9wU/igYlmn9xOlyEyYPOUPBEzrUqa2GtUisgUiQJRsD6mLEOc6xaY41UfqaeBpirWcsO0UcFdwXWvXbMBVRPGp3rp/zPp2HsBr9UCry0mEj/N3+o+UanwvsOBwq2NZ91TEVZOpkLeadZSzi6WNAI/yh0ngRklNk1USMBuVvZosWkKythw6vYLgOsRT8lKhymGE5NtLzz9rLz3zjB88oEx/MYqlZgH5W8UPmisYqsdD8rJErR3+pSrzqHA2YvCciIgUYpZImbvniEKNrKq/RoYtUPAxceJqOOvegvJoLUOhZxTmzkK4aDHPICpiKBF4qjhR7PsX3kuyGMMmbTZeSFBPMyRkSScd+qFoDoOItRRTIXSaCDUFFNaoaB2/UEHxqCCxCk41WXeAspwx3mTl2WfbLXe/l6lNtV54q3nfKqZV+4OWUiKSRCCG8VQTKFUZSpVwiDT38HWInEwc3E9jnEZgltILqqxp42rGLaiKAu/icwrVJoT3cnIoTIlKaIyae5LgcUQwtHdwbA1dBvLQWfrtNELbvYj6s9w7cW/5DniOE95qkkksIwc1RJXFk8hNm2WqL7SiqmthGyFExruZO7Kb+6fusXQ1HcEwnkr6+qeFKhYVLavWL0MNZfiLDNkshtZaVgAAIABJREFUcMArhgMiZDwE00chxAZIhv+UygqNmzubE2SyUO2LGYBUrjmMQ5M2tOuQjbTSuIhhEqGnh++rs+Cwfx+8zn83S6lPn2AY/s6DVkyCS7kZBhNbT5E8lYLoIApevawLcUlTWb+UCoiivAFKVQEELEpXkN9jGhBV6rVleBReF7IOAf6JHTrCIMdHvv+gz71wRYvOttJzRGtWUBgZb6g2KavDxNTaoZjKmT+dNRSUwMuJYiIiFoh5QuIMlCtMlIuRUYhICt1TgH/hBfN0yhVAD+WLvIbPlWK++MWphmhxnaAQUREA0eyCn+H9RBf7+8o7CQaKGNJ8cqy+4okJp9QZieUUc5iIK+gkpVJArt6hNC0fOpBB1riYjR/l7yM8L0u1wa13v89aOHysGMRQwrgzxZcZYiGRRgph1L09tu8IzUDHrRL2z/9TMO87HEEqv1cUzrEc+0sOhtp0K67NWsu5a4CAQPQUA3ioo91zGAGnjGf5skUMmGRwv/bIZ42H5KkUSx5bB7Mpp1WJoOtoGk149WoKIKj2Ms2xP9NjO0kyv4IiTBOLn8dsRhi9qecgBuh7yp5vqfp7KAhgtvroHpTxdZRmhSVqr7P+iSqboJ3eZcw9VnAEymUpYV5Cu0bA/rG/9h2Inge0owzuJWYVdlPFMwh5puJmMYqqYb3jplusiSlhI4eoA9xHxwZdvlkgtCxhQJ5BUkVU1H3gDKVqe2mHzaCF1dPKqM9Ap4+gVMCKSKlcVqKmqkQ08y54KuIBFagyn6K8IXgqtYs3UeVbRzAVEHAgDITtx2nfeJZ+lifoAp3ikLCU3lOnQigoZSN1QojIhnHKpHx+hHIgYPCsF88qkSxyIngbT+hGmhAgdehhciGJNURKpdIZ91CCiUGpwrPDUntkrO/na1WkRM5l+c1H8G+eksyn2wPbFybcBggUKZauZ07P3KzFpIUUyysuvNhWY9Ng/9AyeSvFA4KGE2yuRksrkBfBMUYtmmy7pjJVAAWzFNNq+tDwKDCK3135zlvs7AsvQUqZ7Eq5mGCZRlAXo1TaB7WR54+fsLJ9J61aATf/+czzKJoItyerHqoYVAhA1xdz9cxqgX5Vi+nuzqDoeMBnthy1R5/ficInbeO6FXbL5gutpY6KGj7PC4LxYsGkhbnjSsKHWSFqSynQcDroHda6rjTzMWZG37TC2OMY4ja87HJaU3h9fj/P7aHKYRnGZDPyo1rJPRjjw9D4ay3ZfA/K3WijedI4ToLxiY4yovEJIKZK8nrFTufPf7iZdAkYp/P5Tboi3uKcrC7mWkp+tXbnnnMuU2fPR5FwMtv2m3UNOQOYEWR2cgnZV17M3TtK9WtnUOq7f/Cs1YxRcwWem2QQ4SkqKnoTBMgolY5UceisyasuX1IRSXGAf9Nkn1Pg+PLGJZSiwKBwUQuogm6Akg1BcvyV8wTvP99/rx1g3nlGm6nErvAtb1ym/AOLrjYPlY5U0Jel+q0ySkBEq6v1Xc/zM6JcOeZLq6tFLMqz34cDFeYUKlDLgU6PGy8D4xUp4nwIKM8jo+QMXlC8+d7KsXS0N65ULohzyjn7mnmXWeSD6QMbqOdqbRUPTDn9Hk6hnPAqAQaFInCi2DVYUgWkE3iyYYaQ6Cgf5X80Srqcfirdt/6eQ2jPvexqu+DSzRxDU4G3olJA7frqxnWooVQGrCqdtbVHOylVEiSPb2BO4Hzuvf7T/SkdQsFoWWM1ZBTnd1F+MQP2OcUAlnsfJh1ymNKfJL1z1Hn+yo0X2jvW1QP5gYoQEQmOFA0lSZGBif4Nw9iIoOgzU6OpqudTDGspjL5uM4MPUzLFGAcpiVosiui5AjEVaRZFASJMAldMWz1GP5GG6Vz6qzY4vcIGJkU8YTykWG4A+QwkX6GB+u1KWQvly0K1xvyHL4x1DnTZY7Tgd0OgiV5XgfPtt9xuzRyi1wNUHj1wkvUi5RRBP5+CLaXS/ilKQW7qz/RUOx98kuQvUEvjhbFOp2aGIqXSOUJBoJxAc5InVqqQSWYWqCXB8YJ/SaxCkiqKOiafNpLdl1Lp4/UytR1seeNl+9f776ODFIugvI7nGHJAPKqziRHCTPMcCpXlZLxyZ2VKNZ1JbJfnoaQgQalO9yyBrBAEk5Dpe8EKrwGMhHq2ZypmCh3dBO/2/0+pULYIOob8VIAdAU6F2CQGI3OeMyhVrHABRKhWNcxmD0qlKnZN4A1DYUYoRxLEG2OthsF/oyoRIuivZ8pSDUW1OoJnnMruUWKy9edfYpdfcyMQje5ilYzxtxkM0ozHOFwT9ZxZYpvFvSOcewxJMqGDGZRgDWd5OOkAXCym4DZDiViS+KekWuSTAgfgGtOKSGda+1jB/vEHW+ztE7CWDLYspf7tzivW2Q0XtzDum5HbfO4UTxxD+TTwM6MZkD4hNrCR4SSpUEwsoU4wJ2Kq/1UbO/V9epyOUBygOfi6YNXhKewIY4eUZhGZkWOD8yXrrKTlfXjNjdY9qjBCTRpSrrDqvqeEF17a5l0ASlLTuuGndkRG0gerQvbQDrPzwD6rooBYE6w0TXfNitVWC4xu277PJo9ghLifDBqkeEoEl3Ji4ivzmspEp3L5nSAE3/dod/f96AUrHeHwNMzTFNRmNyNzB5Pgeq+oiOGRykDOVCoCPQk7uLOKORUJuVqUoIHWggaUKi5KkX2YYBDng9/+pr1Cbiqto2ZEnbOqosZVRSGIMI1lLgEL60CtKvpaNKJKwXY8dF9JOT8PS5UQWvUoDzQHuYJAh5agUMLkUHFe4OXnuWpL/zeVSusfQ7ZI/9zyq+4xGPqgSJ78dRmJiJ3Iu4VasogoibBCrFRxLsxpXzGCKJcodSmYKizUBqGTLpTPGsFDDWHdR4k1+mnVUKGthsBU0TOkVgpR6ys3nGubb7qd0wjV+q02fNoVgD4awuIxKJ0HFbRRLBmgCZAFyKiRlHIyneur833VwlsMXZuoxMuQYNUCFlTRwJwSAhwCfGSC9e+iKuj+R3fZlqOMNUOpMtzzDRevtFuuXGGVsINtVHO/vn2/daK86r6vqiqxc9evtIs43qaCzQmjQV0Ewz8Fntf/pg2f+A5KdYD308kskj2dGCMjqQlSXBeKXeAaJjlG1bIcR9tyN2PKzrdTTD1SMlw1ptJUz81FUDB8L6cAoYaxLkEBvCtZMSzrKKOi4ZQJkBKaF0mYnACxKF6j7wiNsruPWPm48nrS8+jaRaBxcGEJsVeemyy54dzTlap/x2GboLS9wMbobKheLEf3eD8zKyKtj2BXXLUd4F/sqRB0KqSrFkqpOKqEWKhBMRUV5mL0QjyVsP0cgvDNr/+9DZKXSooSpUrZ4yT1oiD5wtc6UKAMayIl01hdQULVvAXliBK8vkDxfoRNmd886VSyYijlI7iXQFTMC1JDAObGLLLf87c32uxYkQL9PQf/9HvRzeHLx5e5XkWQw3+IRMWxfcDecewX0+v+fNmE6JNDNUbwWJ6nivqvlKMaFfvHz6Mo1YBq7mj9GGK2oZ7T3LKYYScNHvT30p6xZN0Gu/bmO4lvFwHdiEloX5jSxCu39CgM3QfltI/UcYZTJXuQht1NV5DbqYMtpJIFeKDzTr1YMw+zIX+iGRq9UOKqFlcDaIrSsxFii+8+tdue3XoKTwXLhtTecNU6u+6S5cw2OWzPvfC6He1Afsgt+anJDLZsqCi23/rAXXb+cib1zq5y9A3XlR/abUNt/0aP11u0AdLir9JWQVHtF8MyRZD5mFANpinQ5lJ9maWbb2MuyjrWhXiT9g4VGMh8+bBRKZOMtnKkMoz6PWmaUu5Ro7eneP4Ua+bJeoxKGS0cmqWhXZPP00NSMz1EKuBQq010cgoIRl/QNiMURc5QrMEoZyhP9vRb469cc7pSEa0RJHJjOuoRa9XZetR2ogQzXlcUWL8ggMI0Ifnm8YbgnzxVRZ23fxThqYqgvquBf1UoVYqbzCDYOdo4Hn3kIXv+yUcZlE87NgqVIjelfIsURj00urlSclwVsFplGnGmGQXAQm8sDHrn1+DJXfdEc8nHeIyYFiHMeQ9B69x4sbB5Z9Lm0bvN/j4mOeaUSLmYAGGD4kiBQoWAc5rzYi2Pk4KKuReMaXmvKZACSjYizxqAYvzQMJTw/oJggoBevuRDY2D2MHQiLzThZxBCoo+hN2o3HyPxqxMddf6sIE4Hw00aGUJy67vvsfplq3FSqsfjdBEEJC82ToWq5AHTHP9SfeIUZWkyeIJSGFLVFRI7VS9aYJnGKloZmOkIXNOkrFepfXvttbfxpEn2tdqWwfQtYZTdvvYRe+CxrTZMIXYZz3/XNZtQrlF74fkX7VQf1CD9XXmqbeRBktNDzI8ss4+89ybbuLjGlSrKjIVFkHGaPkGt3aN4rKeJptpQBFpNorwXTEWwVJIlgcfUUku3vItDty9jHRdQ/a8zuRlVp2GYrIWUKKkibAyBDhZXranTF0rJcIC7Zn6M01EOFHDF0fnGGe6tGGWRIREeitMfTmnxAdMYsgLhkRpc9ZrxTvqrWjnDirOKVd5X/+tnVKkre69N9tiHb9o43n4XB8EJNXrA51ZiztrPF85J1Usx9KW8eakV5KnUuao+IOFoFkIDNTuPHrIH/+VeO3l4H/VTBNpYyQweSEolD6QEnR5lQBo1ipXpbCeYG1Wc6ytUlkesnX8vbzWvKsK9T2D0QrmSL5VvnaueWJqgVkHsI2UQnIzjs9Mp89j7RPmmyJPEHiUi4wN0d5mQR4uUxOGyfo4U0S8tSqZKIfX8WZWKYzp9XqhvEwz0ZsbZmEpKRSyl84WBgn30MQ2NKiE8zYSlcj/cWnmrXpirOr6/9e57bB2jESpoM9dCSV79ruUJEYqxA8etmAqBat5fRo/oTaplE0CtkoZya1xPEh8Fm4BNnE5W2t9+6yF7a2cbSV9O22C9Ssg/rljZYutoL3/+1f12qK2bwSsldt6GVXaAzu1eDhlQBYRibQ1crcC7rV/WaNdfuM7OWwmRQSxAZimSprBjvhwFCnQH3rKh9p+AZHZBszPKQfFWVIenM7xUk1goXmDphuuYJHsFmrOIF3IuGq9XHm+MelFVzgvySanSKFWShLq+vBFSNak0OyYh0yZQqiLWVMT/jGAv7SvFwDnBzXCuWRhNGtzJPKQDA6ui5NEDrZZgD1LsqZ797yoqNCRZmy2oNo6r3//WVhvs7waLSzBleU9729MsvrL5RXiq8uZlVuCQYSV/i71RjLo/rqWczdr2yrP204e+yzQemuuocNYhB6LJZWG1oBPECioTKSMwrtJ4KuCfyAv1UmkYjw4hU02Wl6fod57FV84sEm9HWMFzzRVQBil3tUKpgiD7M0LcEy9eRHqcyfDF9HxcAaH3CkRI/JD1j+RhvlK5V4urKSLfFUE9h40ORQT/9Mvwh9mYzItIg+EOyWAqXVAk0esjCIsSvb3EAYMolXrzFHS3cN6u8jHqbl2yaoXd8f732yoOFyjXIXxcalzF71fNe/fDZk3sIUYg+Zv03iuxuBAOsL6w2NZ4DmeNMWNkknhrurzOvkdd6CPP7EHxGnkzajvdY48wJg02kJjtOAftpYmjSskljnFdGgKqY3magFPLW2pt7bJmW72kihRLKPQVEJVSBU8VKCzfE2h1m+mw0Z4Xbbz/JeK/Th8d5u0/fi4XcpWhE7r+AktUo1CGES/W2VYhclcX8hQ1o1ovHfBdTKyUEWTFU4UKCMX/xEV4IxUlT1Blr1oyRTiahZ9g1mARSuVNlZHxjWyR91jpM5KQIaMd3db51h6r6J+wUh3FGuy0VfzGGZQ6WQLfWMGWtr0H7MTefWg8FwdEE64NcckcYJmX5fESmXyWM5U4XkTH6QC8VUrsjJ3GfCSZAfDkj/7Ntr/8rKXICeSxJuXKO4k1UamNn8qhkn6NG6O+DYWqBP6VolSKnb3ZUN4QSxXX7QUiIrobXVtsjf8DpQriHwly/LzZ0po5z+QLGTES8ZyJWWJhvlI5czhXbTG/FST2Ur6VUiQZLcE7vo9LaoIgBKYyeMAQu4WZdprERN4Kb+J5KvJWo5AV/cRYfRyxqsmoY+NYe4R6EbPslH4Y53kr1q213/jYx6x5CQYusq4Sudm6cDygCmrH8VZlmP2ETkLRRQJPSEEzR3/G6qVUDcy2I96aBoofHSqyHz+3197e32e9w6pAUFZR7RgIFVBk0VLgOmVMrcd7ISRagKNLrJZ8Yx3kRDkNenBOVl+VtnqO8KlS+znXAycZKZU+PMzWldiSNWJROE50cC/naO1DSQc8j6ZxdCq/alxIYruCbuQECl5Uw7VEM+gj9VThggYEjejgCkieJCRLRglmFlT+QfA6hdHWPPtJ4KIefnqOOpc5B7mAkZqOKt3FNPvmCPVEzZU6srFzxwEbP9pGTEq1iu9fkMN/V6U+iYarhD+HpTnMSNtRjX5iKEiOmEqUuix9LMIhmTnLFLhS5ZiRUNkCUQGvzwAFDYHzOIh5tzbR3W4/+PbXrefoXktyOnuCm86qil11V1zsKJZFJfdZFYwqCw5rWE5uSglOH4zpNV5eNuvNh36ItufMgkt23+NKEHCzZ6IcKkaeajb28qfPPrxWTVbJ7ycQBREq9OfEAh6ze/6sWaUKyhk+NswBd18/j7gIkCZcYBxDyTHEjY7hzzEcDQol4xB6qUJ/lSDgCOvjNYAaWeZKNWoDKNUgwxx18NoiDpSrJvjW8UErmTL8Gx/9uDUvC0qld1d0EHaL90fIencctPGDJFjnldtoeItAYKqaapj1y0AevCINo4YFH+ZUl8GZDDBvxPYfH7DWHopjR6iygNa3mX47ewPVM1UJjrwZshPtyAtsoN8DRjknahyprUTpVuK1br3mElu3sA6lUmQUq33wVgFqSdlEVDMXkJzRKbqTx/Go5VSRNFAvWE57hk79mKaCord3EMM/wQkiDHBR60nYCb9n78PS1F212DAwJ09aohiD4uOqidWLMOhTMKbaH4G3tA7kQ/5UiyioHbqGtWiEH4QkWR2/qzCla9A6tuyxNBXrzuG57IW1rfvAGTGVmgHlNUa7WbS3tkM1DthIjjG/UfL3f6VUM0zzKSOmSmJNpFQaVK98UgXQr+PADvvBv/yTzZBgSzC8sdRPAsETkbUewerqJAkVyJZiLTQHvVzsn2ZTEJPFbe/ejBh5qvgggVA4GwRX2zKfpQslTEGi5wiN03TKFTRWniD9vkTRV4iTXIkiyvx0pdIHBkrdWxX041zSKvRPiX0SQRF5KT1HYFqqPgs1o0+Nf3alUoEpT1I9m5RqVBN5I6UaQqn6EZJ+GKk+NlaTlVoWLaYHrQZSY8TWbjjLPvChD1sjiiZBlYEJfiBA+wLQ+xR5lymSvyW8d0LkBX8U/EtXoVDLID2YRw6zwMuhr9mXUdY9x171jzDrvH2MQ9aoDR1PMna5n8P2jjH1NcnYrySHtQ3bACVDpwjcdQKh5xa5Pq1DAllK5vrstusutA+8azMtFFKN0OoeHnHPvoBWUC0l3Xtg1eRVlPfUbmnt1NjcAROnw/5KOSV808YNziKH3YvDFMcBvuIzKM8EfWfkbFxO1I+lk1tEami9k6QeilE0MazTEGg6eldMo1CE4qsUaZ2yelpfeO+J9l7reGuvZUd1UIdIvHD1IsX+nVJpooz69Ue7OH502y4bo5p4mCphdQHP91S+BD/HU83gqcqIqaRUGkOl2dsa0CguZd+Wl+yJH3zbEqO91E0OM7uNkWZlbBxCOcRMCoVVJdxkFugnGl19LaWibkVQsJKhVT4MwJQ3FWHhMDDyTLP7Mkt9R17MR2dFTGC0dfP/CW5b8cEcjAx/j71HTFLEzF+kZHqGY7b5ShWeExTwdAV3PO7KKeGVwITn+Kc79Auf454qUkYpqppyY7JiTMfJ4KkG8VqKq/pcqbDArEuLZnkvYJApScz1HNx21/vfZzUcuyMq25lTPsOFSYoKLGqjPTyBxVXbh58UySy7DMnebEO1JYBsYQIMSgVeUtJ4CFp8z9EOe/b1HXa0m4ExUwyypIp8MhcOwitDsIup1B0n0dvAQRUrVizmHNxTHDTQ6lUTysFlkIVGvNmd73yHXbFxlc8clG+aYwDnlxGFaY3y6l2cPKKqiAUYDfdAfHWiaIePHPOu8JbmOk66X8xocnVAaVCLXDzXrgZK4TqFCSKAWLPpYRhJzanQaDrcjAgNxWPF9KdJgTUbRNcjqBhICmCuRq2pfpBD44WMxtt6rJMTR0qH0RffRN/AoFRnsn9ylxqoMckJBlr0YXIZQ5xE5/1UiqkcP0QNbZK7KImpb3VkiqFUIiqKKxt8vK9YH50QUsohXM8/9gN7/Vmo9KlBP+akVvknXOoEc6/D6YZKQjIoBmtRBTOjoFtl+yqudYViEULuSX1QOksqQDYXythN6HtPvrofiKBhVHrk1iuwgHMjxkIs47cSpQi0OMHlx7+PhD2CfF5Vre/9s8U8Bq8mqCZvpFgoVozwvvptuCIJlh5elDUPY4ZSp4hO13tH1c8+1gyLOcVG698xWKpxwT9KuAT/FFMNcqyMvJk8VTNkhditjRddaNfeehvWlQExIpd8upD2gi3S5/b3WAfz8UtY+zrKnMrqqqCYod49Vygh5ALcaSjLiVITy2zZ02YPPvqydY1TDgW0G6PVYhpFq6lbCOysZQwC5BNGULHIGJBwJZT7jddttPJUzoaY8krijbHKxbZ0YY0t5kBrHV+jAtqw/lqAMEDIK0Qj4kclRVq3XsaTaRZhE0ebCrqdInF96NhRPgc5Yi7GqlVLrBIjrfxUjtRDjhxewhs8xQXwBgofZJz1OTq3l9i0oM+mBE/EBvVcXAJRnmoyfWt1FVFSH8eQgoku1qgAcn7S0HFyue3AvyxKlZntYg3J5ZozO39DUSVvxmK3bd9t3RxbMzKNUmlxw5iiwKDF5jW25rIe2g+UKtu0lCASpdIZVepUBb4lOXf1gfv/3vZtew00MWJVLH6VErrc8RQlNy5fymWxqSpLqqY6wAdJ8rPP6nNLGwpinayIaHUXZ0ErLyEPzEzoCfLv5lVQhF0KQCicxOEeJWL8gvr4i/3LbUfUCuwxlZQiGpEVe5SQA4u8lBQmVoro3/k5qlnoJw8UjFqAhrNXGn28K2zktUSpqw5Qk5h8+CaJX5RqTEfxROxfH/GUhvFTaI6nWuKHFqSpk7zs+uvtLE6oyMPSeUcx16ozi1OsYaWEiCGlA/t2WwsK1bhscaRAmpgVZqj7tooJA6J7ox+VCy9uPWLf/+mbKBTNj7SUVDFoU6cHVmG9t28/CBTrteVrVxHnjVgbk2S1C2tXLLD33LzJ1pCbqmSPMqqe0XhlNSJqqKezA4IhUQ+DzjrD0yiGUg5OZ06nEWSVremYoSro7hFSCfsP7PdiYw3bXLF8uVXjZRWD5TSPvrcPww2slKdBppRDzSE32jcZZxnmvE/uZQJuEXDQR11zrnUBL4jxCceR6t4p2pUiqicNmYTK1qK4ZE0yH7Hj9V1W0gdJg+B7UlmVH/xX/RtnxFTBssrr06DIGT2HdBwpGD3HsTnyJGEa0c9XqrzwBQWc5QulVI2eldao4RpKXSYGOu2+r33F2g7upb5rlAOcK+gE1ol8bKLOofV95EwmclK11ZW+eD5LXO3WPixTyhQUKsw/D24kngOhLL9+E1c5hAm6MlBRXkFexd2z61oEz2IPFimmEw4hrJ9tcIwwZSArAjMa0F0gNKSisSLHSuVNif6k8Jne5Bde5P8GjxY/JVznbGwlJ+UKr3/DOK3QqBgq18fAgvJUfQhcD1UA/UA/QcI8nqRpIaPESALXNS+y6zntvX7RSgQKKoD3UpeC6vZUG1EGcZA/ccTKhgds7cplUMsqeFX7ut6HC1Czp/qL0MaHH3nY52Pceuf77MdPv2l/fe+Ddt3t99iNnPPUspgzoLj2n/zkLXv99b3IRcou23wBcd+ovUk19wwkgtHket1lq7wesJ5qiVLCC9X7qVonxLtuvYJSySsBwVT9cehYqx0/0cZnLLGlfMn46UgnTWxq4/caFa2zkxs0lVbnYXmEhQGiL2+c2ZFKwmZ0ccr3ce8zGOEYGcg4F7iWmVwX19+BApHaSRJDWjNxG+EI81WKNPATssyb0LyxNZzNHGqCeGMIjx7ucZJO+SwdHZKrnA534Pn1v3Kt7+ls7Z9fh+NJXD5tz7u3b2N+dRv3pDFTESyKBHY+9NObKKFWwDuVU1GRrEKpKFzMUE/WXFdhbYf32L1//RUb7DxBjiJntVC/fowmG6cZdzpWVC3z8lJ1lMlUkKfSCfPyUGIHBf3CaR7hEAIJobeaeydnGJcV1DJYZeXGQl4qEBTh9I6Q0NaahOrlKJ8V5Nrhn7yHK1X0uvCX+O8RtGOjVLKj9xWkkAIItsRK4x4tvOEc9Iu8qCM7eSMxqfKo0WfPfb6Svoq9tDTyUiqqhR7miVNoxwRfI3x2Fzmqbo77HAL+qOs3SQXKgmbOBOZw59XnbHTolyitBZKHY2vURz2j6bGsfRY2t3Kk15ZmCfwhJXzxxO4KKqmcywe4FDiXapd96MMftauvu87+6+f/b/vwb/6evU4c8Xec17vmrPUcRfO8lVU32a7dneQySUCTDL7r7ssZj5ayB+h26BvF6xDfLW9O2Yduu9TW1tLCQ80hHDHvHyr/HVW4cUJoNW2JnqdiOhxa20/ZPg7eTqBgK1aspEu4iUPc+2lYZC4goUJDI0UGhAc+b8OhmgwZnoqC2AlOJCnmOSlHLxGX6PMPgwcObUYYljwHHUipyIGlkw3IVjPrTPSvrmJ1reukEdI6GlYaeij0WUoRhwPkp0702KldByHeNKmWJST9U92ywLLvYEbi6UqlPp1g0XWCeevRw5xNtdXL8oW4QpVCLIUhlogf0PVBqYB/KZoVdWaQxpO1UP+34/Wf2bf+8a8wXBwqlba0AAAgAElEQVSEzBWU67hQCZeGm7AAWtkaEm51lIhUonBlfrSpxopplLXgX5Td9uSfZjboWBqsjQLRSKF8Uqx7A6UTwmkeIUEcjtD0wwgE4D3+CqVLovsjlsCHoeitXBll2eNga55i+SAXT8TCYvmpHIILuvHgbfzzI2gZx1LBSQVA6i3z0awEPxjORSJaTz4/jIcOdLtaQCZ9PDQsIK+fVFyFBR4B2nQAcU7xNcZkIimbRkM3tyyjunqBXX79jbbhHRdDIqh1QdmghE3yXjmfKEvjH7HE6uqM1ZELSlGL54LnJ3wEzx9OjizmeNB2ZtrvtfOYfqu+oge+/yOr57C5q659p/3pV//G/upv/t5uvOfDVr2AmYAzJbaGsqO7b3sH52sV2TMv7rSfbT1pfUDTyuy03X39ebZpaY1VE1tXoswC1BJ3b2FXuzsQSEXUeSBWihMbdTD17gOHnK7PQqMvWrzYY+weUjyLFiy0WmKc2B5FmIX3QHIp+J2GDp+BJdXhbkU+aRkZABVpyKe2NKFqfLxpniNMEwnGWOvoNs4LTnDKI4PWQAbBM+lo1QTeKgNhVoQ31M9BAyLKnrUf5cC5CYbuqGE2Q8NligLyIlJBZyhVKBPSkSjSnXYmHb315pv+c8weuftz0zpPqdzFRp5qnlKJNl8Ak/TMYw/Zw9/5FgoF/NAwSBTGcxiadsONqzixAXxcW0MAq25WvlI8L6kSJo351U0qX0OQqaNmdICaTsAIVLdIguBFpBJ6X1csH4oSpiq51/PGxjBxSf/qM304Zaw0wgmRMp1Gv0ceLVYMeSL1Obk35D1daeJSJFdq1S/GjGG0nPJmwvcO5TAE2prYHun1UYzq5UkRDPUuYA2C4fmqidSI8wmwoyBgW3cvld+cmM4vRVKU0ajYvGipLSDxfu1td1jdYtrQdRKmDipQ3Kq1hsEtUN1dT65o/QJi3xwWHcHyHA6fM0Qs9M377+fYngH7zU98gn0ota1bt9oaThVZwvlO4ySZpQQMX7JPfvbztuPQcT7rV6mkoI0EpveD777GLlhT66fBDzCC6ZU9nfbStn10eFNAMNyORW+lDajYfu2977arr74CpZoBBXVwKscrdvY559jateuj2K+C+03YCSoWTnD4gKpsNOewhdIrVfQsYgqTcpmx9M0tY/BMGpnmf5MQ+CAKVttbxLl/HcwN05wnpSBortNylO7WZGDl+tRa4pOBtSfu/zRjEeegKgti/ADc9Z6h9E3v79N/Zf0x3ordksDg05QqXxi2YWj07n2HbAGnLRBN2da3twdIKAjlujqnVLM3JIr45yhVGfCvhsa1Rx/8F3vq4e+R/OMsXlU/S1BQCp1iqDhJAwzriKUqafPwAloJuy5QNVpYiHDqPFBHVRd8r5ZzPyVD0uhZtyjd53FIaD/3vIh7qqA2gn8qc5KC6awjzW7Q5mjWhc+q8FhKjGIogfKFibxVgGpzWC0eexXPptPhYjGBMeupIgYrDqDkAaQoHjP59gS/qH9ivB9OEAmeTfcRhsGEI3oE/aRUo9SctcGmuVLh5YXzddhZ89IVtpYu1Suuv4EK7AaEXwdaA+9cBPBUHpDnrI5JSMtrSVeQWE0Q8ygfI9br2JGj9pGPfNgT8V/7u7+xR370iH31L79qf/SlL5EDOtf+6R+/bmvXrbdP/PZv2w6qbYxpTccZg/zHX/lbkr5V9rU/+bytbaJFB2g1zVE+AyRSXnp7r/3BF79gu9/e4oep6RysSy863+6/715HJF/4n39g33vw+3bVVZfYn3/lz/FIxE9UhyRBPGpE7CHx24rH7NOB2uSJFiKTLUxfUgeDdkjyqGhKX1pNVfCniWsykazOlsPioT1PhcEokIPygwWQHW9EFJzndz6jkrEE2tNJFNk7vTXzQkgHz1gCI61C5D4OQBynD1Ad0Gkdg+romStBptReQ3HW6Uo1M8l42xdftd4XtnAodoNlzz/bdkNdeqAbWWwP/eOfHQ+HOEbD3PPQ6BXKU1UzzBFPUKEhmgSCD3zjH+y1Z574//h6DwA9r+rM/2qk6V0zKiPJ6pJVXCTbsi25W9gGG8eEAAmJE2AXAiHZNCCbnrBpQMiyBP4JG0ISErIJAeIQqgu2ce+Wi3od9ZE0RdNHU7S/37nvK9lO9i8ysTTzzfe9733vueec5zznOWkOFJVa6h/jcLI0Du1BWF0l2mbcexNcFtvmS01rzUGUZ0wBel4vTcUcy5M+wqjolDVWzoTRLLqYKT3OzDWEKv+UakyGseZniumrLyjUrDE57T3E76OhMW7wdUZ17o2KTR9FYcM6w7XXgAsBoPtvD7R4bTYSm9lKo/L7mXSRDUujdCEVHykRQYuQEQ6qf8i1jGFQOAu0FM6kg2g99JxGj9FSBNfdxmZbunJtugElpSs30QrBTFqiqZhGEceDhht5HNJaHCrNHizOpYI9kZ/g9BDi2bljB4ga7HHCnp+F5uQvfvRjH01f+PxfpAfuvT/9/u9/PP23j3wkkLAh2PH//I1vps/8+V+mu9/9rvSeH78rtavqTP4tTXYML3nP/Q+mD/3Sr0KdgtPpyU9OdRbP+Kef/JOgMP3yL/1icBWb0RX8n5/+0/Rj73hHEAY0qgq8hk/PGb+nAB+cV6XwzwUdtPOzwYttGPmis3f3k3P94IePp0ULL0hXQfJtYM30LahZQCdkP6A9Mc57zeA5KHRjWlCFoU4Q+cjIiHyLvTiDecDjGNUZWm0mOcjM+2bQf+UM6zFmTW/79vfTCJNxZl68NC27+erUT72s+3BX1LBmL2eEaROio64qDz0fw2NH04EHH0zDj7wQTYIz1l2cDoA0jYRHyF4hWOKFUQUBJvIFPQUpKJbexNzfipmMICEvauKhVo71p6984XNpy+MPpUUUJyuJq8e4yUm8jZu7BaSvfSacQSvWTmuX6ydrnXcdd5wn7SJ6BoUTVcVRRzw8R+zKXO9RHMWNabgUc5QwKFka2bDyRs3AQh6dk4egOcpUkc5C8kwNQdFF21CiBlZQl8K4ChTR3Vl4rRKlK72UK1jmdXFtr/FUgR5iHKERrkH5FSFjYaplzmWIWFyvMHqEjH7xMmFzQ8Ae6lL7OL37aEGQwlQNYdYmxXWXbUh3vu3OtGbNmpjwkSnQ57NeTSe3MxSKSlzFEAO7H/zBg9Eucdttt4aojIO8W/A8zz77VEyFn83Q6i998YuguK3prXe8NZ2kteTosa506WWXQeYdTSf491ImDNYBVMyw86DwwRZM73vsyfTBX/01Xt+NkRBe6Xk5HDdvvinC/O99+1tEChKiJ9Lv/tZvpg9/+OdiEEMYle0icQ9qSlJOoD3jyMFDqYPBbm2EY/5klGe9Cz34HhamE+/97XsfYMJia7r77nemjmY6Hch5Z5prcZ+TFLylxuml3DNC5pXkS84DjkkmRmPsrUoG77E5yLt4HYdWjCYmwhIIHGdc7vZvfTdN7kXZd25ral2xKHUhoDPai3eGRL745hvSrA03vt6ourc9mM4y+/T0sy+lCegvU4x7PAUiM2ps7sb6fxmVRTN+Pk4cLvpXiezwNOoijSaHMNL/6Ut/kXY8/zTxMPOAmYIux9CtVeOwLsCJNk7HJmlJoRHO4htKqn2Hx/HIdziz42Ni+ECQavNmjE0ZniAX7cK4zD9UHyJcdLNoWOPC4R4EAU5kVNF8Sw+l3JkPuDo+W3ZAngtV0p9KDbuyF6oMBQNM0IjZSAE4hOHkawrddD1YYTP+R6ETvWj8Xry+JNWeDysDCNFDGa4FaHF+7OkZnq5AxSnQrb2M0TnNJrOw2wjP8oJFi9Ktt7053f6WN6fZNCvmyD9v7/M5R0ZHcwifw/gHvv9dNvKH47n+GZ7iH/7+KxBiOwn7/ixdteEKXgEVqftkzISqwoMcYDP93Id+Lp2mGPuV/wMKuHoF74Slsykta/gnxiMbubCO3RwAv/WHn0x/93++xvrLA2Wzco8N6vHhLU/3dueOJTb+7/7Ob6QP/ewH8iQXalOShOPQjMMgr+2+ffvCwzmfyu/vP3Is/dVXvpGOQXB12GA/RlCHClcLc9GmRgbSlczWuh2vVY24UAWk3OitMhXyM4mIrD8NY2xS/Wf4Aebf1N8qAGZsMSmPJGXSeo+ikcjIn8mjh1LXy1tSHSlMDe8xcqqf1hFya8LS2bfemGovvf71RrXlU7+TWml8qoAA2U+Rrcu3pat0shICo+Idwur/macqjYrFsJ+qtr2DcS4keBjP0NF96btf/8d0DCSxDuBihBs08dYw5PhJkPTkMfyri5GiWWw3NqwUEl5oOBjEV+87tkmRlegNApuNggcbUvTNfAs4mvha+v+QXbMaVhRvzbMKYu5rBTrVEpQx70mlpyr064ItoWcyRtd7RaNkbiZUSF9UVGg/LseNrLcqQr/cxBimX/wsT97IKqkWfvl5fkH8KdFCPa2sBEPBeC9De702TGzzqaOEOQfwFLbVTyPfbGltT8tJ8n8SueeNV28ABMoJdQ4j8zrlFcuEoJyLBG8h/eWffyZ95Fc/mq6+akP6tf/+MQzr02z0vvSnGJhGdc83/y09/vhj6aMf/WhaQCF2y4tb0gd/9oPp4ovXpk996o+YQkjbR2icl2WEgmHCYSUJd4rc6jnEJz/6m7+Xnnj2Bfasykq5WJ8nYHKdFIRFff/i859Nb3nzZlITN3NO9oszM98/h6zjSVsZI9RIKKbtHqbg/OWvfzdtR5L5jAe/kRKAV0/38QDFNjG47d03bEqNIwyzG6QoLJtQipvekPx9GgepEPwUB5S0pAj1iJqm02Sb0T6eO8/3wJYX0p5HH0mzoETNBr2cBgzfx6A8g7cGNEDqalpTA7li5bqLoKlf+Hqj2v7rH6GLWtryVOoFKTqph8CopqoQEImpDf+5UeUFwFPh1eoZpl0PQjMdtOXUge2pd/+uKPp2He5MPadOcKjRa8OJoDSvc6faORnaMapG4lm16c4VXz31BRuKzZ/PV3duWFL8TNQme4ay3iHgKWhg/YsHYbxsCzrUFfUb1NLzSWWCrv/VSAwJHXWKxyL8tNicw8SodPN/BdAR9KgMYsRnijIWBpz5fsWpGo1QeSu/xmbCgDK6ZzhXEKle48pK5kbkhcGmKFCoqNTjDDg4TjN14lBXdzoMF26ETVZBODyzrT2tX39l+pn/8t60ZPliOqwzqbR86xKyP98dlA3KoQ/PPPbD9MgjD6crMaq1hI1HUVhSSnseSNvu3bvSu3/i3YRTLenLX/4ytaE5cPl6YDQM0LrfihZ6e9S9ZDKcSyB9RuW8ItbxLEDJJONSn3r+lfTrv/vx9PSzLxL+cTfqQbBZbWdXOu0WwsGP/covReOjK2dht4MoKaayBHumIhj6o+TWzYAGPgeNiim66cDJ/vTCnuPpSVkd0OsIQbimM+mGq9enG9YtS0vtdBiAkItRhYQ0z9k2+AqIBq7NOOmNg+umSSx2AARGhbvDiVgTVTCT0PLpp9Le+x9Is0EPm4PChWzBBBMoabKdBYm8sZ65YIAtNZesBSVc9nqj6vk22gD9tAfv64RTNpiG585Mg1BZJipwhw5T/n8aVT4VJyia1aNR0czgse7jnenQy0+lGQOnQF4GGfx9OHUCekiurCV/aiQhbAFCb4N3JnpUD3BgbSoDIiVIoEfzbM1f2YD0ELaZ23IuimjdyukT0piKYmCQbvUoeUN6+ttnJCpobSsfg2V/WFHLMsaOVpTsLV+LAJajQstcMjxB5ERZ/Sj/veiXCk+lYWfvGcYS0G4GNEKvKEA/88J8XyUeGOFeeKhc8C3f0981pzp5egSQopviL7oK/O4MJLecdXv9jW9K73j3u6mVMGWRe8h6e7o4D0GRz9xaTrd8bgUUwIHZYl1nCmQsynX8XJCmh87hGXjuffuhJf3LN9KbCSmXLF6GZ/oUeepQ+hPQwDnz6GNy/pReKsLf8hHxtzh8PZAq0vY9B9JjT78YeeAzz7+cvv/Aw9H+v379ZWkhhruFJtguxiZdCL2pisOzj4mO6qp3QH/6pV/8xfQjP/Ij7Ik8eiczVSyV5D6uiEwEWPjbgy/uSV/91oPcf3vqgFHy8kvPpMsvWZ3e92Ob03wup87h62hIBuosD5CIJJ6lz9FaIEY1gcF635Xk+GdhVNh9FqC6RXFystPbt6ZpR4/C7mVw98njaRDe4BlJCbS/VFJCOLt8SVr0tttT1Vy8lVdXAhWTPdvTwQd/mEZf2hW60hVrlqUDeBZ6J3kw2VNl3p2HeN783mn8j59NmFOhpuSU9X0vPZGGDmxFeJAqOMnvCWoru4FtTwMgWFdpJqFsNZ9CbMTTpyYKtpn5kMG3bCAR8wV6ZrhkSEiuJYDB1whJRjTw0QYhyyEGgfHLghD1hJZKRPtmnszhAWIYWQ4P/cp1jFzTCoAiJkaUU+HzhXgtMbrHEzAMvLTJ/J6ZYJuLzoEInmNU5ObFkoAbbfIlIBFvc75AkY1Ko7Pdo/Rmvm8+SAwBRf8O2z1A/1A3OYQzwarw7h0wKe64823pqhtvogYrzcfrz+tgfdE+JnPIaoy8CR6m03AYkxG5bYVG4ZlvRMD9ffe7302fA+n7sXe8Pb3nve/lwKI+ydr8y9e+kX7+w7+CR7khff5zn01zGGQdg9VUFca48rmX1+Ys+0S+4sOPPJr+xyc+nV7etiuinLOEZ2eIKOpI6P/6r/46XX3FhvT/fe7z6X995jNhJBPC2sHv9LLH0vs/8H4M+ZMgws2xz8pAOTMj8sHoGgySaz720vZ0/2PPpnVXXg0X8AJmRjNnbWYjbPjryX0or5ByyORRl1/ET2ZO2XMVIwH1nIEi8/eQcrOl06gpe/XAFzmExg/sS/vv+0E6S/hdObsRoGJxOt15HAUA8qtlS1P7dVelyrlvYFQMnNyattzzrTSNEfeLli5PNauXphc793PxDnAzm/F8LXpVYueHecUNqgM3zkNtnrs4tbKh9zx2b5o8sis1OZCAB3MKtGrXgUNAwiMkeMqONWBUzWFYjRAiqwodivCG8YDcdLl4p667XDTZ7CNqNPRB0+ntD1h3lGLoAO/t7FgJrhqA3ME2vF8W4VRLPIMbFdKtAmDAqPRyei3ttsyZfI2neQFWxHXE97KqanmghAEUoEMYq/xFr9ScyuJvGJNGlj8rF4NzfuQJLkTuA3yjim2eJp9fG0bKe2TdEJjhnOB7SMxP0O7RRzXf4Wk1tM4sW3Fheue7706z0KcbxZgmgbtDMJIPm64+Hvcs11sofa69UpQ0JiA1n+XLn8cRiRH09vWmD3zoQ+nb9z2bfu+3fj59+Bd+Pn3pr/8WUKI/LVu2ItgVd+E5LsPLRI4r+Vbt+6LYmhfKx1aZDh05nn7l138zfQfPZP1mGqDDhIm/438YPPBzH/y5tOGyy9PX/umf09e/9rXYy0Ejw506gbGD4QW//du/lX7mZ+6OInTeYeWBlvdEGHAEehUBiJygljVzdhssnkq8LffG/fYhBfHyi8+m0+RYroH7YjaskBUrlgOazQsVpDCcQLz0rjmP8hNyDFH8gRdJuJV6d+9MO+75fmqEyNx6+fI0b/NVkFR4Vv0cPjQwTmMvJ1KluNrSU50ZOJy6tm6lCQuhxRUrUz8+6jnmRgnClrN6ispH4U7yzZrgTWEUk3iIFkK/mQAO2x/8tzTe+UpqUc8PBdXTHIgHjp+kyY2mupgIyCxfcinRHAELYW7RPRVwz51KkVfk098h1AGeENer0Hqyb5BhZ0gGY2wj/EwlV9mT0o1kTzTxnnIJ58xqS+18RqPGBet9OptBt27R81yhNm7DJczhZtCcAlI/zx/UqDy1w3iK+ligeQHjS0jN3iqIt2FQ7tWilhaGpjf3gzINRpDBsLJ8ciXNKbyy/yuMatzf5bcGCJt3dDK61bE5xIKV5FPNM8mnoCTdftePpWkt7QnCTMxejtYYQyWBGY5EgafairE0u7GKL+6NZkG7BdSwD1I693mSNp8v/u3fREH0He98V3ri8adhVvxauuqqNenv/+7vkZujs1bmtjUeGQoY5BSeypzj/KbnQ4kOdu7el34S3uAOtPLk0ZmfOMhgkmcjkFLNgWDfnGHyvHkd6QBpwShS4C0QrVeuWJZ+4l3vCm9p0+U5UnS5wQtzCopNkGPt98p0pNzvCw7AXeuDj2NU23ZuTdt3vAqwgLSYyDHPtr29La275JK0ZuWFtKPQLcFr7ZiI4Nh6azax/CcCJd8ZnUGIEae2EAaSW7WtXZKmLZ6FQSPA0z3AvbHnmHq/oH3h642KLq5w5/aciNUfObgXxOfF0Iz+fxqV6Fgk9TZzzUitJLStUGG23/cv6HW/zHQE2rPRrKhAZ/0kRcDjFPEcJK1RtbXNZiHJp6hNlWpGPq8olgorK9ofmuLjnJh4JxL0Hnhh/VQ2T9FL1IPHyjT9KsLBLObv3Bcjxhor5OxZxWNmw9boQHXUepjUqSq9YQF2ZMPJBhQT+HT8BW8wfqYX88sQMWhJOQ732nJImf/tY42cKDxY9lpxD6/JvTSmGOfDI7PHydynLDTn8kDs8DDQUqMiKFj8rJv73nHgcOrlEBnkq4q5ym0AQm9Clvjyq64h9G5CBw8pFRE2N485UnxhOGiCnBk6Tn7dh7eqSouQb64n4a5QzDTuURqYtT5OXIzKUPvv/u4raQu64u903tWVG+I1FaYETtDArUj1cWD2eaMq9iCHYzdgxi9+9L+nr9/zACQAwik5mxwgay5Zl95861vSPV/9RupkCLjP/uMwLtasXhXTQJRQ0KiWLF4U6zdAqvAoqFs7fVTr118RB+8QcH6jAq2quHBQnJ3oYwj7iTik6pvpdKZx0jGoPskpjJluPQ7iE+mVra+mreRFTqc35bPr/MLly9OmDVezJoSz+alE2Ff4rZzcmH5aU+VAVhlXJWWVp4xTh9jb2/btpYmyO0AzNf/fcvVNrzcqVT89sCXHuOk6mczxCvwvT7PM+/YjC6dYFot8CzcbD1J10xaq+3RVp533fzVVHqXnBPLiGXS2p7fNT7QnppN4m0EsvRrPMQdypPOJqln4clZUDvcEAtyQKAmRQA7QrakWQR+/e4wi31EY9IMIltRxMjS2tnFTvcy9PRkMgykIkVF/KgbO1YsyMnSukc9YAEvEWpmCMzLfLUZG02PUpfRW2UeWOUJ4LTdTJFbF5uMlUqxidGiwHgSyiqKtXiVYEDkMzPN6M+vD1+iDLczm0C/naaWITQ4tS0JuDrQjAuC9LAQfpglwD4VO9Ffoq0K4hKLvEiYmvvPun06zFyym542GT0i0jol1YoWctECvNNQJaoMDMLKHmasEkXb1og42EhuT6xIJzR3MYdXhheP6+W1zU99LxDa2nORmddk9QNQ/p2Ri7acMx1y7KBfg0Z4GQv/t3/+j9MLWnQi1XJA23/Lm9L4PfCgNcBDeTbh6mkhjDFL0B6hN/e/Pf6r0C/Hf7PHPph4ikfe+9z1pBwJEf/AHfxTli3/96lcJH98H/H4dn9QN84HhdV2vRgTS1LyU3K0VqcELcAqzMSrVUQwGKvDiY2krPWTPEQ6e6OrKUQr3uhIW/Gby0Tkc8LRyxuutbQ4RUXUdPU6/3xny8zrSIQrcdE8EYhhmh3gOIfPWnTuIlBT3FPlM6a5rb369UWVUReeXR6gc3LMrvfz88+w1iYIR6P0nRsVDYVNO8aVuWkvbrNQOO333/f+Sao6/mqrR6R5ntM5EM4gg8edJ3KWiGk2EZB0YVQMnbp4kn0GBHJK5CdURz9Jc/cpxgTwdRwW0kySxH4/UMoexLfDdpgh1nt3yCqcRc2/1IEXdyqQfVIPaWEW6gHpKG+FgHafDQhgC85DNUhptRoFmZo5ghtlfy/eL80LDkj/otbkytmTElENh+8yiCC5iPKS8Ma2XGbbp+SIE1NAiZLS/SjemZ8zNlnrJKDGwEWWue/+BYtquELxFAg/eb9f+A+nAie40wmudRl8DenrzbXek6zbfSit8C20ekEHh+43bpyYwwO4QXK4wHKXRdHzoBBAiVB/kEZbObUsLZ7VGC4Olj4ABwqji4+L/GQH4QCK09X1Y5+lOx+SEF30NowJR8z3yMZt/Pw+yMISughALA2HvgdTesYBNuRKUd3b6my9/Jf3CL/xSzjn5uvrqq9K3vvl1mDV0ihd/RHI9rIw+/uZLf5s+8Yk/SavgHfaxicc4kD/5B7+b7rrzOnKll9LY0HYiq70AL6f4TKQA6gDK5l9PWxTseVQwvPbwWuEqmGN96ihE4efTHlpLguLGB10AC/5yGCLKO4wQXp+kSXIYo/LQWbx4CbUxDm9EdeQH+r9SAOBkz6n0KgMLJSy7ebSTO6654Y1GVRTyiH0tzHXu3ZVeee757BTDqLJgYPw556ncdLlLcpwXNVPt7misSXsf+FqafoipHqrpQL4cq29Lx8mFemgFt3Y0xwo0cbo6cbIkyswwi6W4cYlhY4Igijqcbl2ghz2AE/18b4LPm7NwaZq3ZEXo3z30+FPkanSHEhZavxHOzuGqGwoRf7hlS+e2E5YyUsUeL3q22likaC8xv/YrtDAyNSmHfdljKTajJyspQ2HseEQHB0yBPAXxNbxW6V0VwBQSzwYV9SY9VYSFRVE2MPUMuecE3c+WTZ/BkEpZ+noJ/02YaBv9iy+/kk6SIA+zVmfY8AuXXpje98EPp/mACIY5HiYimCABEY5njUYLrYA7aNt1nzgE22E4VcK/m08ZY2nHXHIbjS7nXZnE5CWV6XlRS/PBRPHd3iI2PmBIlDRAD6egm1VyTyGtrUeM3zeENe7k99Rx59o08hEOgrr6lvSFL/xt+oX/9it4PZBZ1mD1mtXpXlDHDgy9/KN5nqRl/gt/+VfpO9/9XkDdK1euTq+88gqk3/fBdP9RUEG6fHu3pYGepxlz+wLG1ZXaMN62juvSjIZNfBl1lEYAACAASURBVPYSNr9GVRwW2eTjoBkhp+w8eCDKB96eQ/V8rhrybGusrPkg+2oZPMKO2fPiOYV3znEHf88qiidhhGxnGqi6jKKu3vYd11z/BqOCYey0eE9gwYNOWBBbt7wYJ3pA3a81Khdf7+L/QE2meJBhVFS0O4Az9z/6rTS1+xlORpRpqFAPEfMfZVOcxkj808HFzwRWr7U2EAOhI/jI4ZPNeTFCBv3wYEaMEQr04a2Gw6hGeYhNKNvMX7IsEvgHHnk8aiHC6714NDe1BNkqvFQFdZi5FJnnkQQ3OzQB+L4Zoq8t2Ap1Rpu+RUg7jKNOltE+vXk0eYf7ymBJNA7y3l5TeClCzTN4Q41Kz6Xx2K2rpoQtG0E4CipTLuZG0GBrB4CKh2TR88H75w0dUwgxmmpi83qoQdJgrKn0UzJ49oUXI5cc0sNxor79nT+R3v3T7wl1WlvmfQenVQYJxPc6txVSOnjoUDrIJjJEcozOHHLL5QvmZTY3hp+VIPjSMHzQAboIBGjxFnENKfmiK9Z8JdgkgB/jw1J/kO7WW+l99XbuLCHv0uNxQRPRJk+TIqKcDz/6dPqRt78jQnrFMd/5rh9Pf/c3X4xnUf5xpfbu3Zt+53d+N/0QaN4IROZIF0TiSxG1+cQf/3665spVaWq0M3Udepzc7gB7CMY9z2/WvOtRRdpAiMbMLiSq9ZqV7M/w2sW6hHmxL05huL0QbXs5dBqJnGZSdFZm+1lC11py/ktXrkxNlC3qYXD4bMbAGwYhERhl1BJ+97HXtu3aFR7V4Q7msG99o1GNw3FSrleTbYZDdahzf9qN9HOMrfGCfKDlKa4xBUSSyacevBOclPXkOHNmz0xHnn0gjbz0GNMbaISD5t/H7x7t06gQy8BjLKRI1wjkrQKObIZgMEQUUnT12sDoia+muK3k/J6TL/rYYH1O18NbNUHcbeDzXnx1e9rdeTgmtJ+G7zeK7kWlDW8scg0nyEpESFqhTdlLswDAopXrqQV6daaw0wX1wpW0myiHpmFZPgiJ6YLZHdcUxpInnlts1qi4rDAaw78JPRevi9mykZcYTOdibgAbhousVpBu8XD6/Khz8TMnW+TjLRuapNIG4N8mSg7O9j0J6vTslpfToEVskLP5y1ekX/7Ix9IVl10Zhl9mNblMmkOd2NORG51NOwhRjp2AdIbBWGRduWxRmkVTqCCDnmwaG0xP431mqQKLxgUAxYE3BaJISy4e0UEDzMXltV0gxEdhy6xbOQtJZ8+FnHUbd8rliw8Py47MLmpKZxlCN8y6feS//2b66tfuoU9rSfrkn/xJuv22QtW1sKoomHOA7Sfk/a3f+e30r9/8JqyPTZRORtKhw4fSJz/xh+m9P/V2jKU3Dfcz2bASw67xOYzBOqkC9atLB7tOp372SRXE3IV4sBXkTs0MIzQjsstZ73qMfq7jXUdTOynBLNjvfRAEHnniybSbBsnLaHe5iPSinj3dCOtH3fVRUhmHNHgw1jnBknB4+959eCxoUII42MZ/8FST9LsMUpeYwks4YO340cNM6SBmFVL00IoEOye2ER65ZmWcJHXEDkhOFCvuPVufTt1PPUBXzVCaROlG1Oo4o1sc9dIEf2sRQiX1XJRjT4IaJCrGG0bewSY1ro55TRFayXlkQ/N9R3aKAPbRcTnOL9Sw6QZgKb+8Y1eQTc/wd1Vd/eNk+/kUKi9csjA8Vi/V+wbCo4Vz54DUWDPJjZBqj9gCIk0mGhct9spKCOBAuFzj1nvmmbvjAAVC+Y6HCaPCg8QBwOvGKSQ6pzfH8TYRWnvxPkoAIOcS1rKcg+ve897LfC5gdq/HcayUBMw9e/r704tbd2BUGDJUsLe9+6fSu37iJ0EzZ+Gdsnf1jnNvammfelclkFmbV4GUJY5ywMwn7Fu2ZBF0NH7JfAkEcArAIRNiDeW5b97EARVTrIERyCTGNETfiYZhl/Hhrp70zX/7Nr1yVeldb70O4EeAxlCaC5e9wJpZxJV9nm0752iT8hLRMekCWNryMsIzbPbVCH/6/PPxXDi44h4OHzqc7v6Zn07b8QYf/8M/TBex0feyic3DFjJEobJCzT7TCVSlQJUPoF+xE0M83jcEGJYpatJXGglbV61YQV/YJamFCGCCnx2nAVK+31xY7/UcMCOsw5OAck8TmbnvrqWQvJ7aX6NqSkRtagR6CPYjY2BqYrt9AyWhE0D1GpbRgmnCf/BU+NMQYwl6C4Z0kGLXtldeLozn/9+odLPmOjUCFfPmpPGu/enoQ99O1WNYNvyYbkK4kzDfJYLOmtUeclo1hBWVLLYk1nJyfMmRE5krTyzzQKFrN6s3LHihNFeMkwGpGWXhunHFxxjSNYDBjTm1hM0wm89ZsXhxakMObXSonxASpVNc/cqli4mVZ1nBDRTQMT3Veq7CqILBHhw/j3q9TRGO4gGlOo1TJ4owkJXUA4Xn0rh8nboZEchmsZF4rrxN5gq6uaLWGvmWdZpSv9D5XLkx034xNqmHDF81hHe9gDu7aXtwptkFy1al99OjtGr1RXgIZkIVAEuGSPLG1HvFscIzNFzZQuioN51FyL186ZKYn5ylKsO6Yx0yTmFu5JtoVfmQG+cHQ1DBHnz4cVC8BWnV2gvTt7/zEApKW9Nbb7kJxaT2dKwLqL8fUipeVPEeu7vbKTS3NXBwGQpG4dtTmTCfKSQVMX+3nMFrrmK2EtrDZcYeZjXEIfnIIz8MQvSm66/j+unTi6PO+7PZSK/oIdsDXL4DWtSekDMbhikSJXPWJpglXH8t0dBqwjmHYg84j4rneClE5CZCaZ/ZkZ7u9OAzT/FfIjXu+Xo84+Z1G5ihxvJYO42DBm/Lsxb9tRekQqUn1nX77r2x93yWd153Y1z7eeEXx1aGyqdx2GQ6hJrSqy9tyXlGeKoclf5HT+UDgFpJUlqFUbXN70jTR7rTQYxqRs8hciAVVccI3aAWEZfO58Zms0D2M1U51tSqu5s4wvlsTF5ChDIlDYgNGWBNMBhy3jLAwpzGiAbwfmP8ziBGZqxu56bHrZMYjY1NxidhXDhr2P4svdeaVUxYN4fg/bytSkK/Wk5eK/E5p3KzuQwZOjfsG+FzNKAz0KNGOBwcHqBRhQgNRiUKdIYHGnUq6x3SXfx74UqC1Gr5IVCfHGoJUHijhg4zlH/j9RN4QkO4M/4yBtAP6bMThnai+fCmO+5Kt/3oj0eO0RCevkiD+K86IRE9+JkejGw6hUr3Ec60Ex2IcjUXXbPng8YyA8tGFRdclBYyfFGRntu+J33j376bbr31lnTJpavTQw89g3epYeDAPFKEfelxZuUeOQXCSAhYSyTQ0VKVrrl0Rdp0CcVV9P3MqNxAk9QpByG9TnAoVoC+1sB6qQWsggwa65UZDWUYWRwTGRLmuvCorluU7rP3K0nCRgMDhmZ4Yz1y18kT5EtdqE3RR8VBV8c6zZ/bkeZxqCjDMEwK0Q6it3LxUvJC9g7Qfifh8cOyL/DaGs31eKpb1m9MZ+VZYnQVdl2QWwnK5SMrG7drJEtoD42Lhul3XHfDG4yKjtxpQb3n4UK23E+xbBf0lAARA1oODvk5o4rfDqAiI06O06mmkDbzgnmpFrngQ499P43t3wpDvDdkiofZjJ6Pi2h+mwlRN+v50QAmtcZ4oUAUw6jcFAHpZppPfAtvpUsP0IB/67nMt4L/V4zrlBtoyChzXVCxnNbhWw9hUBMMo24GpFhKgVFKi/8WwpeIWq02Hm4+h2JadG7XMK8bAWCxCC3qNwKK6enpkDVnSIW30lNxEMWU+fBEnKMaSHHtMhAyG54Q04bI4Ojlf+daWTbkYHpw7TH4Te/GNTqT6hgh08VXXZ023noHc6cuZEwRPU4cYu5/EUov+kwYg7lRDj4D1QPtqyWkm9PUglfL2G3eDkUeV3wnn2g+z+I085Dk78Ncxxf/zzfSAQas3/1TP8EsrJa0a+fBWLM6IpAmUFRZBZ3kJ11A/mZda5fOTxfOR0IMQKgOoRmnu4zRvXsAj3kaqlplDETA09ilsGpVmrvuMig+9IEJikQQa+jtdeomTF75Yj9O2jHO+laIGFM7Et4HkgpD1NgyWcy7Y0byaD8AAs2wrrsTLvjRCVgj/r55kR5rJTndGIewXNL9qIY9/MIzhNiq6U6lzddelzauWJvO0BWgQBE3mxpssuUwCR4nD7lU8pJ8MMqePHj8GDXAxa83KipdGe3hIQ6ePpV2bH05dR05HGpGgfxF/F4yyeM+it2np6Lzl/izCqNqBVmqQ1/46DMPp76dzxOSneDU6IuQyXrHMka9NHNK+Z66/NyYeN6owlQjMslo4DkxFfOsoiY0HihhRtf8uzWtMYVQyAenhNULIZeyBuVYnwhDWHCbIy3omU+pfOoi2YpSBb1KcZPwzG4vC7gFUGIRepS8IoMmYyj9cEjwvRjMZiiIgY/yeguB6kmMEHIMWxLAEDUQQywL0lWspa38Nl06/7aRPrLI7xSiUfDIWFdlJe59VA9LyDHEPVeRO95819vROV+F+A8HEqHf9JgsmLlrNomeKfNcjy4WkLJtam+iZ01x/eJxFQNnCqMqvJSxTRhUflHOCQUqCKu5x7/80j9C3F2UNm28ksigD8RsiIbBzhiGMIdQ3wFwM1treeYI+4AwqkQ7w9qm9+yEKg6gA888nXoBTJrxCnX2yfHMhjlEhsnROjCqto0b6UVi4gbAQkxdDPNgLTDYITZ878GD9OYdiW5wJ3bUw3KfzXSTKnr3zsbUefK/HOBECegMoIVrydkGqMVexOjtbB4A3X766WfSNXze+jUX0UuVJ1buhCz7/ccfhVQwFk2Ud912W7pwFrJllHFssZ7Gs6piz0p08FAfsnjNPghZBgji0zmQDZVjNKrXfo6lziJJxvTPCJ2SO7e9kg537ueF2ZCyp8rgRCgc5X/ESWGhclJ9AYZpz5y/gE1bmU5ufS4def6RNNR9mDCkL0Iokb5VnE4N9rTwHsFYKJoCyydr5OWhG4sUDIWyzcLFEjgQecttFyWbwQXTS0V+ICrH3zPTnffK2HigeRqZkxmrDDkd0Fx4kGrhddsmgvcXONY5JoSLqFEJ7RvySXUR5h5kOopAgN8bwxAGNSKMtJ8H32O4S/fxCCCGUab5kp6xHqOt5n79plrxzeRMDRh4M4ikTZp5SmsuoEYLPYYvj23dxuvT6g3XMC8KPT+a4ipA0tTsyCL6hph59YL5wCbyt6rRQp/fhjcgJLOPNgMZBXz+Wivy+bnmeT+E1+kkR1iLypE1mEcffw7ApA2N9NkchvQacWA9/ezL6bFntqTjyIY1ofW3cHZdunnD2rTxYja64V7xfqrijnAw77n3vlTXczK14nFqbBvx0OCQGcJDj9U1pXk33pgaINlOcV9kutGmOAncfRKQpWvrtnQWVLqeZ1zlfuAZjRDWN8Ddu4BwS/kGkINYhOBduumJSkTrMBkksntCpq1j/rz0PIXf56i9XrqOucgbr0sttO4bgm/bs5v5W/fGs1u5fFl6K1Js7XYAK/ZhtCQCrPd3f/A1jFGNUCB2Dlc9xuYAOfmvufvuNUbVy0kwA/dWK8GVJ7B/F5MUX3o+K8MWdJ1zCKCbzgfJk8jVd4xM0ikFvpZ5CDsSfw4d2ZP2PXEvJ8x+RqKciFynjgtds5YJDRQ4w6iC4uQRG6XKzFdzc3i6u1kilMrikp4oshVKfbzSa0VxVapI5EBFrUvAJd6xsFDf09Obz5PMaZiXpTkAiYXT+Z6LJWAQ7A5fHx7Q2hQDZrj2YTpEncU7CPRqODsIzB8wO68ZJLQdIsczRZaKdbyHE9Z2I6HkCAH5HMnFGFYjnxVgApvLWVzVJEazYTi0smZKX+tNvBYHA5zBqJrIP6+/5Y5UO/uCNFTRkkYZazONjtMKFV1ZLaMjI0DHugQsbikAWk4DnmNhe31qgeGiQaFSWKCDJQifc+TMECjYMvz+ky++lL79w0fSj7ztRyMPOUi5YoR7HOG0OknnsW1Ai5AtM//evXt3GqXN3I7xdYR9Ky+YizeOhvUw8Wmgat2QtA8+cH+aNQhvT+lnQywPNB62A9gG9UxLABFQ1j3LUIVJPScw9dGnqT9C6K7nQGsCVayVbcK+cL8NgDb2Iw+++G1vS7Wr1sbdxeHufuFA1aMODJ0GqTwCkLADgGVNuhCO4b0P3pd2gSa2oEB1A5zJlYsZ6g0iuffQ/nTP974dCPNVV1yRLlt7MWQBtDIMQnnmAwAgo3gxpR2aYaN7mJ1Rk52f1/C6KfaMnqo6+r9eY1THYQtrVM2yDYDBj2BULyIAElPhIx7PxclSWak0qkCKDN+0VGdUzVsI/wpXfvp42vvE99Pwkd2pn0l7I5zcTfWtac3FawoWQW4Q9Ij0pA0PFabgXs+uqtR+sGtXY4rRJtZ9yvDPomrkPllYswQ5NK5A3AzhIpjJdbWsSUErSyS95m3WqITT2ejC6KUSb3HiCEyY3I6B/GlUzt8dwKgcEDCo/qBCkIR73YYDElI5kA4Bsx5hIruzcoNMyvV5AMgKp7kZHXmUoyjwqn1gPqRoShMkUQm/VRJ+rScREnsyniWWX8tDvviKjTBTZnKyN6cRuJR21WpUEVnyIOKA8kDifi1oO7S6qeYstCzqUXzvKPObF8xpo+gtyyCn+hJII1jyhPd+XUPu5bntO9Nfff1f002bN6fLL7qYaKWTfOFUenLLFsQ8xxlLuiS9+eYb06pF54dhu5Xc1hVMQgxYP9yepzyoL0rHh3/wQOoYGkBvEDCMxN/+u7MxoZOwWSNh38y+5fbUdMXVIHNn0tEnn0ndiLA2nelH/532e5FaLnI6hOmoB7LufajZzrz9jtQEUx8l1wA6vDPLHYOo1b4CO30L43X7BnvTtddcG573XrzRLrySgMPlF61LV6+7kppdW9rbuTd9697vUResx6iuSnMhJswC3DFMn+A598O+CGIth6I68tPhQEqZ2rsPm+E1c8nRagGBKt+o+zcE7UIkzg5Y6w2dQuovoy0QjIrMR4uu2FiwTPgMEwiej4ZFHE2fVNO8pUz+YMr32GmM6t400LmNwcgnUz+nXCPsitWMzczUnKLmVYSVEUcXyXI2jpJcW3T3mhG5QcNjZRDC14ShBWSdvVvktxplJO2ebBloCQMK9oRoYybKCrmGbrueswBKCnsKIxWkUEV3FFBCRR/Vaf2vMHe/+nCcjqOcjCdO9rLRyZOoKx2EO9bJv8W9huh9UsPOvKdGcVCuSeFQBW/6QYtGyM0cK1SHtdmwaUiIY8GjOxLtLKH03LTu6qvT/KWr0hhjOYcroMRCno2aT4R/+rXsWc1jPJgqvV84fi2NABTIbu+h1rh7x7Z0EyKWC/B650LADLcWxxhrqMsDhDnAtf/VN/49rSHXWcKMK3O9Ie7VVhsPngtXLIGVQfiOgegra0OYlOcfDyU3Npp7xKFFADYIMXvft76VWthfDbB2HI4dtU+MSjDCibv95FLV665IHbe9NQ0Seu773vdTPd3jHCERTmaBGBky2bOSSKQevHXrrW9OLVeTj0GeFeTQR+IHEYXpTPc9dB91pBNRe7weo1q9enV64KEHY8CB73UR1KfN194I9N8CEHMgfefee9MKmOsb4AHW4XHqpIoJloXKFIcFa+V7SSfTw/p8tu/cnZ5CcLYdFHPNRReltcvkHL7GU3mquKvH2ThjbJrDeK4De3ZEhTyaFDWEyE3yVz6NSoMyHNSooAHNx6iYUeUwgn1PP5R6dm9BBCYLdVbhCZdT3ZYaVBpVmcNkOCTcVPz/MCy+YeFUGD3nUhnittgWOUTsiaLDtoh9g7DKD8yXfG0ttRMXwiJuXHFRbPWePEQij3ITFDlF+calUY1zOuewDxqXhsUJ1cf6DHCiKoijSmxPD1CxiSon3Smg/f1dSAJz6juX1xzEYrpAhSHYKmJ2veVJYHLDihmIlDQjculwhmiqZIPaRjCdPG8tsf9y9CMaSMgn0UefghVgAdXxNjLevW4L3jH93fKEHoucajr1oWYUYbtp/34QfQU38Z23356WMMZ0GuHXAJM/zlLra2ECoSOUxr0XjLsSWHyEiYnfpJN2Ggfk/IULuGIL3CKfEzD+axmIPR+1V6HxgaiT1XMA2GvlNEzXrk62BoeUG1xMboraz95//3fyib2p5ax8Qdov3FMGV8zLlas5wHWPogq1jC7mwzt2p57Hn0QTop8WFcJFe+Aw1kw0MseGS8i9DnJwz6XEUL2a8A+Ja9ke4op9tLo8+MiD6aUdL0UEpAzdLTdvTksXLk6PPvYoheeXo1C9atnKdOv1N6cWalUH8MYPE/Jeu+kaXkekVX5aMTsgIin3vLxH7MO2FGYTsN8Rt0Fw9hnyNBtvP/Jzv/QGo/IEcQE5PcfIGQ5hVJ37dnFDWZD/9UZ1fqSNoV9Mt+BrBklnywVL0vSWWcyShT6/9VmmMj6W6lFDHcf9e0IsXMhkkMJTRU2ocA0R/mUsOwwlsiyRKL+E0k0Wg2FRcul8reFL9mgxVC2sMc4KvpeNqiZEM5XHks+WvW6pXptJtBGwnP9jOGr0ae1JAi8wrHC6RqXGxjAhoEVnu3EduBYT09XKAKQY4bVKZdn23kUH6gC1GSlJkbfhmS/omMPpvwiSMD+HcT8il4yztbUZEReoSRZmpXGJRjbSb3QZ7IF5S5YwnWMmtRK4ksyCqufAMt8qL3uUzzZsEwwJUZt8VHIQDaX77/1O2kOdahaNeXexARfNmZ3G0LR/6QcPprP7DjF1cWVcw4mu46lj48XUGBeCOlan3aeG01ZEIg8BFmzn98dBumZyPTdtvCxdd+mFhHGE42idVyhy6vPnI0e5d8sFjXji6RwKwXaUEgSp+dRTT6euR3+YWujpqsWooisZ9BLuUqz7CGveB4Vs0eab0+FtO9MEKsntrGetBhWDep02r3nnbt8hPEnN6kvSzNvekhKSeMpmGjWomLGPYvS/kx/1MIjB/eS6br7+BvLD2Uxe3E+r/yNRGlkJGfm6qzYygaYael5PhHKb8HoVxtTFhEUnedSh/WHhN/5YiyRnNsI4S22zCoBpnM94Am/14gtb0m/+t4+93qgmYB7HJjNk4ob2E3vuAgFU1P31RpVJtOWcqKj+61H0VIR3rQv0VCRzTJg4tX1LOgAC2ECs7VBj2eMdxJ9R7FRIMZDE7KGC3JztIf6UA0ait8r6jadU5Eq2eBjaGeaVHssHmJ1nvFsQZQv4/xxqmX8eNaEC0YzfycsQ6FH+q0aVwyEpKYIkIpeGfTF311CQRTeHMmcq+6P0Bo6eGeSBDQBcnACO7TqF6g6GaIg5x01DuUEp624aLiV0nrGFAlBhJuq9LTw8ZdLqyLlqOP1bUC26ZMPlaRYD3SobW2hnwKg4VRs5sKZFETLfu+joOZ1CvxeHCnJmXQfTPfd8I+SyV6CeehsCMe3QdMZHT6dt99+XhhnsV2cOZq6A11twx3Wpbhk67Dylw6fPpJfRXzgCC6bz6InoJriE8Gn9ynmpjUFuVdzT9CjIuVzW5AQe6GMD1a3k+jkV8lpGeZTDDVh8z/e/l6YO7kwzoRXVyDd0GICG5axhDpxuFIrnEHqdoIGxgraRVryvB1HU2zAqQxU9ERNSmcrdkeZgUNNXrSHeVbHWwNqOX3LCbS+m+x7+QeTS5pgrFy9JV0BxaiTn8WC+94EfpKPHu9JFsFLWA0jU2NZixy+Pvw11qmEOvHFyZvdjNTXNBhBPc/Pov3PQg3m8oTL5ldNUJtgv1hQ1ysuXX/J6ozrRdSj6a+zlt15zCHf9qv1UIDZR9rXvKU5IDUHoOSvnOILFL+ckzSA+bWGY9gzqL1TW0vFXgdVfeSY1IX023URerTq0/jKDIAMVeSSKa2vc/JqoMu/vAtpmYbUbY1xZFhEGaGBaVkb8/FPmfNajyo7ebDUFxF4ge9mMynCzoOdEhaMIQHlwpW67RiU9ybqU8LmGJQcxaFNcu3meHthTTC86Ki9Q78V7mFMN4PW9OnXi7R0zLLURThXdMFo2mXJtwtV6qXqn9rEurXiXtZetRyUIQ2Kih4OcZaW3tqOvAFDhAZUDohwwl5hebnGcSk+98Hgoza4id1hFiDR/VkeqiTAKuB+YuuvRx9NBWDOa52pIuh23XMf0uPaQUj7cDYiCZ6yqbYniuiBBHclejSNLR+gQd7CaMgvmdZziUdsyPyX8rcBLxYynqGWIK7L2NEoOEvXsv/97qfrY4dQuLSt4gqpLYSzcbz+H4Mxly2Py4nQ8fSM35B5xb42ricG7DRFKT9Y1p9l07NZt3JTOsibIsgqhxROFD5EeevLR9NRzz8Sp3IKRbwToWQKBW66pnvShxx4hBHwlXWeetXxVyEkrElSyWyatP6oFSGhdRQg+bgTiM+TZVvLvOg4mPVhEaHwq8Up4UP/HVLbXG9VRBiJLB3HerhJih0gwt+DWvPngZUXYVJJqrTHlhH/KgVZhWI5CQRhzwWJQMMqNnIgHnn0s9e59NYxKVSUVbVoID6LNofAW54yq9FRhTBlY8M/58E77yWzwMJMAKbQ0EcBsJmUHbXC/Sg+o47K+WRpsftt433MiM/5MFEwv5Tbg/XLhNzdLOmlk1FYUKVJsqDGJs2yGPHEkLiFrV0ic1f5ZG1vIzf1kW+jpcglA6L8g30ZLfv63/McGWv8tZ9jSPs7rVnAKL1q5Ik7xVgxiOnoP/eZ0eME+Br4JlDdxAKr1Ycv5THrZatjMVaztAMjirn07eY71CGEuCKkvN3Al13ACJPA4I5Kmo3Q7hIKwIi6t1GuqyK9moV1XC+H4BAbfNnM2m9rSh0/fGwQC8P4JBSvwMFaT1ARRGlk2STwC5bRVoGUPOYC7iBsCPphGCjBIW3sXYEElGpA0rURLfxZuw9RZ/2boRGO0CFUgl6Dki09D+lUfbzXoQU7Lzxx0y7Da8QAAIABJREFUDpsuviidBWGeBLQJRaT8RGGAjKXv3H8vqN9LrMlMmPyXpYs5VOq5Lhkl7hxb659FHu2mm9+ULnCaSHGQRjlHNDrcPw8xSj00SwLvy0OMvcJ7RHjLcwoami+NY0giA/u/jHvK4u/TLz2ejh49hIb24qROwC4+/PCevcCZpoBucgumseMLaD2Ll5zFqDxNRKPOGRVuMw33pJ2PPZCGDu1Jzaj49LGQbpoFhDOGmVmSTPeec5oI//Qk5753PtcpofKsjZ4Nq2RcRB9W/LswxsIo4/7KPC0iwrCcIrzLhpnfN+dQ2UvlhSzlxTQqEb/MnMiMimhC1EtpfEUYGhxAeYRRW/U9clXIVniNzhpGPhAsjGal2jOSagU3lCLAsGIiCSig79veMTtdAKDThLFMETU0wak8w6QIu2l37NqfHnnscVq+oZXxuw14h1YF8kH2Wgi72wgbL9+wnikajvfEQDFoh6SpV1+JIe8HGt/D78+3KKzmAnWmOk7lE3igtjWr0qKrrqAmBSXPOk0cboJSedOWiOy0cTYykgYSnaPfUkfNOhoSy+quA3SZYApnD7naGNxFD+sqdCVUKZ5OO3sfyX0lMDUBFGvJgRvvz/WQ7DsgoIK81MPBKETN9EHLDQAL7UDg1YuRmwb5y51g2aQyLZeaF1Smf//edxi0fTJds2ljugjSbCOlB/vGZM8I1w+RD1m0XrxkKZJpeXicu8FDMf7mFglEOzYCXgrBIfLfLvZvF2H7hWvXpgZg9ePoyEtimMchZL5n39rqRW+QKPv0l/5nMB9Wwuat5kGeorLeSuW6nk0iW9e4M8Pn2SMY14v3R4s49+/ku6oYpo26KGMvJ0+fSDseuQ/G+kFqJhVQn3oDKrZBMVoDinwqUJW4rYyw/EejKhjjcedl7SrD5SHrFcaSvUWRpudTpTgAssOLX87GW7jAcx4wzsPzJYJ4Vbay6PINowr0qzCmAn0MJoO5RHAQM7E26z1kLlqIbGpjPqpojfeSPIC041yhj2JtfpRhcP5qJWhlK15jLqCBoV8NJ/84az8E3N2HoOZjTz2ftiAhoHyY95vbH23rzwhdx7y5jLz5cBBFPWFnQSC+6qoro5CrqU/we4OHjyAEycD0p55B774vLVp/YZqAalNFb1EVrzsLHzNz7/Laln/iAPMfZwhjVe4ySMHLVqqOxDWqZ1FN3W3g5FHEVJ9P/SgTT6M+qbKTM37Nc2MQhXk63rCS70/grYXBBTrahfBZwwlYKyO090xXUIUibyWtG5VockwxpH1cxJCSgrXQKtMMvaSHA+vaxfidR598Oi1evCytJeStU7XKFSLkHgRpHWE9LD34mGqUGrdNXhCLZzhIL55Dtr1nyQm1DpcjSnAJXsXB/BAak42JFwKdy5w5grimamC33HhTugDJsyMwR5aR+sRzLj3V57/+VzwoZvjwoB0FWcvpdYFsaB4cLTPZtRXgQs5XBCuIyIs6VUxBh+jZgAuvaqlPQ7Rwb30YRsWRfcz55d88vFk0FbbjPoMydM6oCpdSGJWbLLvk16ByGpNbp0D4coiW+X/RN6NZ2O8V2wwDKWpgeTNkY8qvKUCRwrDOhZBhgEUhujBePZibdDR0BXnwTuGTHqURRWG69Ghl7UwD16j8yp8aNlYYVb4KFpI1PEuSEp4xcsuCGqagpLE6B1o96r2eiCJL9XgfmzvHmETRS0/aAw89BpNhX+pFAMc1zwz/DOCMk/+uvWhteu973ouYaldwHC+95KK0kMjDqSlle4WNiZPUDV/+1rejhnjR5itTHYac2z5sdReAyW0b+U9xSEWoK+EaUIBcS+mxSmD2Wsfb2D5PJ0AvMt9HnnkiVZw4AoNiNFXFwZFD9+AqBi+T1YizxzyI/Qa37p/ufSC1L+1IV25cl/4NjfRNhHhrgNlngG5WVNTS9VxFNognl6zMAT4DY5u1bCk5PF3MiPpMgcadIvc5Beq6gAF4dTNgncSRliODQRjsI4RyVdyW9coajKaS8JhEK8LwHrzXuAcAa1BLh4PI3kFKD702voL0vkytb5SDdYica4Rn5V5op0j85pvelFYuWhYOAZ/4eqP65D9+Nl1GYryDYuEpWpdnQxRsZaEka1SzkNJgcj6op7Ju5QMVsMhTBe1+dLRLIyfdDOou3Yf3pu1PPpSO73w5zSMkMX5ugzQ5C4Qluon/g6cq4O4iILTQl0Oz/GBLxnkZ7mlU0XZRFH6DQxi5n97UbaC2QvYKcdiG4fgZ53X9ziVu8ZrCY2nAASta/yL8IByRSTHiMDkZ6eZaEl9jKTzJ8gSPGOejTJqfGwZXGLPgSoF/x0DyoD5wehainYq+KAE9KgkUdGmMz54HCtfBhpKoW89pOEwe1396jG7VnvT4k8+jrbc3BHGM8aPzmnsLSTTe48d//McZKvBrccrH6EyHBUSA5BIU7Am+M4NDYvg44Rk6483tgCOEZ3kAHosWL873mOHE/Czyv30muZvXkTlOcJ/Oye5inwbc2nMfgpMwaGYjOFPL0Oop3ifnqvnAiQIu/xU1s1ucPozUCai1rfd42nqwk+n2XYj1tKfrL72Eyfa0uB+BXziqELPtNASMkre572Eua8xBbbBEWlcthwd4DQPPHDNqv5gZWZhy3LH3P+EQcZ7hjABA7O1S4NNCtc8ZKhKH1DiHl/ruNi4OgAF8/Zv/ioIXEmjcn89jBcSFx558Et7nUFpGmrQGMdOVYAiN9Im5TtXlcy491Z999QtRGXfywxQbaY4ilDyUBjJRjSrbE3eCC48O0aD1ZBTwvFE1piZOjekIrBzr3JV2PvNY6iQMqCTJ7UDYcjFk2xaM1baPHP55WJWeyhMt+5rMASySxtJz8Pkx40n+l3lVoG25Zd2TKGJ/T9pzGyFvAk0yz/4tWizKQ8FrjxzuvE8856TMhcKY8VbkDc68yu0fme9nThVbNH65CN9UUXKcD7lPwB3+frwss02y59KotDu2mHllTL+wjFERvWa9kJorCUnWMnXDWbtuvHpEJdXnOH6sl3rSQHqRCYXb6AQWgQwBpyIPDQF+ttSv//pvpHejYSEOla/M+mNWysq6dpmFEfXHWC42FeWUCYqmduvKr8uqrdkb52Q18N/873juMDoYS4qOcrHm7FRCosMvPpcOM/Sggz6u9okhcjaQNBDDyLvCKPWVcvTkWmBU5nIY88cZtzN94ax05123pX144avXr0kPf/O76WaoRUsxmgag/XoWzgMxhgzyTmNQlsZAQQd4x0G8/4JrN6X2jVCWEBpK04TZSwDD+/ZeBEa8TroJQBfduzXkRjalBZmNwzKWIxBH54GNp+fpBO6kHGCv3HEYIY1Imh8jlzIdcC9v3HBlWjUfNefgfJT8+teEf5+752/T4cMHUXUlDJBRzgaZSazcIADBJgrAOcKD7KniCzccWnayEohNq9gITUiATcOtHd63I+3d8kw6uPWl1Ieouxp8N197LRoRxMhuKB/Tf2ZUfi90HPKDKNtASrXa0EMPhdTcPRvQuoBBcRLGm/qrAbPnU0qun2TaPAdYD5Zb5kONNgz5/J/gEvrl+3rCsXNVwLXjeBD2s2CFLIo4FCKXLET5+bjov+KhyT0MUf3ISQzPPEQKDQip6JmDHG3rGTaDy4bhdiGGv+zSi/BUy+IUVSWpmVNbbcPuk+geHu1D5HJHevVVmNue9npV30gAB8XYKg6zz/zp/0y33nQzjkbuna3ydDyPHuIDITQ3MOR8BspFGMDkGaZhYNwVVS0cVPaWWTtSy8+aTF6PWMJYTw2fzce9nIatrz5DIzOhzk6vC8/dR6tQPZfRD7XtyA8fSnPQL59J8bmaa5qUYFuE24DuYZzh3Q3M+Kw+crB7O/enl0/Rj3QRdCyADetE65cvSutggEwaxoJ6wnYMECizq4wOlHCoAR2tJiyclobICee/6cZUf+llGAoSzAW8ne/E7gUOPJ5jz36Ufg8eoYGV/B4eYwVdytPhXgarpvBrige4d/yvh91hpBi+RZ3N1p4OjKmX/rBJ+KBXXX5F2rT+Ku49jzAq1cbO5VSf+Ze/TidOHEvXgv+vZDDzkf17gjLSIOePTRvsZz44k2qzJsF0DCk2lZQZ+4SIr5tbOSVw+Z27t6V9r7yQDu5EI4GLsu1h8w03Md8XomKkZ3H2FZ4qzOAcqdYQIXiARfhdttkbfkntnyIGto6UlVyLr9jDOWQzz8iztBzH48bOoU8YViE0E9MUnczo/4pIrWRmZPIui1oUmg3DhnnYggMiXjETVu8ni8EQptw0vE/kXQUaaItKhu49gPI1KXsdU9nDmvLnuMFOgsJVAOSsuWIds5bYLNynXaULQQEPOOitl5nHE5XMjHoWua7tWfbM7U4oU8vrZ3CQdXTMTH/2iU+lFYuWFMMDACtOb0HL7n7Pc8bUXMIozTX0CTHooPtFZo+doci8DiGTlRQ0ARsIeXzOsWCWFfjrkGM9nd3Fs+4jv/jhE0+nasKsjbRdtDTNSVv37EzP0Iq+mEhkFSf/UZkTPSdSG1rr1YrL6J0jGtBb5/BSnp6kaE+WKcosZwFIHoAA+wC9Tso993C/H7r77WkuBdZpaDo2UCieEQMbrIdmZsXZyPsMBwHL+IABDzW0K5bedVeawZjcoPiGdzTisYAMGEK+tQ/p5gra/yUzTxFuT9H2v+jSNamW6fL5T5n9ckAG3H+WzuZj6RtMfrSX7pZbb0XDsDVQ1Tk0V7ZSRsr3Vk7Weo2n+ubTD5IA70g34E0uXbwajesd6dmHH8aF++I8PSL08cTnuSB7SaJgJpRn2weWX2UFGmHEM7ApjlDs2/3Sc+nQLuR24X/NBqC48ZprKIIy8kWj4iIk65ZonLdT7P/XeKoC7XNzWsmWomRPlfUjJ6sXoVjZsJinu+eQUuPRYwZzI/h+tq9nT6VxVXHams+YYEY0F2CIuVGhgsRDd2Nbg1F6zFpVP2z0UShLMRVCTXg8XR5d4z4skvnwnBJ8BVEC78uhrEsf16XkFy0bhrKiX3z4GPd1AqNaTJv/PHQkxrm+0yTdx0ie1zIU4AAn6/Cg3q8qPf7YM4i5bMuTI71wQvFWNekZ6fGmGzelj/3yL2e0zZoYssjdXY9RgP4B942Y5owOhqxdCvhCAXh4Kyf8IEKRl9IrdS2bDg/muMYyF7RBkoPkYfbAfIZcX0LNZ+/+/emBBx/GQ01Pt7/1rrQA/cUnaEB8/InH0gKK+rdvujKN7tqdupELb0AXEAw4Nmko5pbMFp+Rnl7NCg7oUTzBBEY7SB5+gvraXAys79jRVG8+yPNt5BargPaigYVnaFt9QPAakYYfRgVwwuv7yIeWoGcxh+JwHv/E72h8RRg7RtjX+fL2VImskwIwo4re8LlLN6wDtWZEUEnjiTXIXQ6GggOUGx6CN3gK4ZfbkK6eSzE+h4zm33YVWOyWMJ3/nPNULx6CyEjcuGjBgnQBfKpODOx53qiKDSLTQsu2vhSWH4z1LNpvRd3pDsKbNSAmNbjhnlPHYWGTeD77ZBjVGMjL/PbZ6ToY1/WOhmRxjEJDruE1p3wZBZfhX8n9U5Cm1PsWkZsokDg3exRoi39PRcLCe3KddtTWgCoZ8mVwxUvP5QAJtlKCRN7CX8YpmFv1Y2RP8eVpOkEsPka4JJm2H82CYdx+aKFjkKowaZjFUsYBn92t+L6nV+7x8cT0Pf1xOZhATyNyqbb8oJpyGMFqNm4DUgPT8ViHIdweowX8ctas8xCzkdBKP9k9hFfYQgj4SlC2olnT9/fAIdz62C9/OH3wv7wndCFmkMvs2/FCeuj+f6BU8gprNgTYZEMkEscY9vQapL0g0c6o7MBjL4QyRRg14kbKt+F92eH8Cv1QDmJbduHKCIm7YJFLG3MWlF2vvUDVx4lwZsG8X7mATlxCo4P0ZE3nkGgQZVMrn/eULhWy0oTHttTUUJNyH40AIIzbXwXyOcF/PTBnKFBpJKLcgf918jwcvVp+p4q1mUbYLC/TQdzKfTsgYJJnOYpnq6TtvU09dg55PaL3GjqNsuhBUMegj9VAHKZ0GiDFOKBRHSrGdeZXHsAeeOynM5QHQuOCWpYRmjPbZNPISPc6Zde0z52bFoL8zZ5zAQdbazED8jVG9SQ8P61PUucKmLoHdyL7zBQ5vZQjtjJalxNW431PfntJzKXsfJSdXKOCDjd8kPbkUSbYbXnykXQMZoaM5kUd89K16CzUOl9X0OANRlU2KIZRuCfjRMueKfIoybQalIusl5IxbANhaVQR9uXQVGNvbCa/w8hFc/xTTvnw5xqV4UwglyyumEK8v59TkHczx9BxNtCUovWDHipifdvq9Q56KlWYwttFS0zBNrEnyy++FxB7kespdxZAevG9aHBkkw2B2A2weWoJexZRI6yEzeKQ5wMHDweLfiGh3F74cBOEQNt2HaSV/XDainaIpFDzyDBOHvY00LbPfOrj6R133oanEgYYTN/95jfS1//xH8kJGeaH6MrokE2ZAF8YUwh2wtWcAeBQC/WnkvzIfDBEbmxxwUvl7mqCU26jijDNArOs9GmFtAG7i/yKHjV5i4q5ON+L1w4D1/eR0DuN3pGiiuoMwqkbYmPm0a0oxaorInEVwzvrL0GDMmCw+GtdVN5etO4YHsfYH2hSdDmEgq+zuPi+7fWTyihABxskNBvhuhDFAx20bJF3rnSpKH9gU5UYX6WHKofdTAAQ2UOyVzSSs+wTOwPU+TfKiGtlDxje+/uG7P7d+iJ17+j03bBpU7rmxs2pbfZ8VHbnk+KYW73WqDiRAt3jl5agiNRF8rj12efOG1UACwWrOzYR/zb8cawnJEqLZU6XP0u+c4xOypPHDqVXn3mSQuBxuFRAkKj5XHMlqFaETfAEjbMj38jJ5+uMKsK93DbvyRWGZQGWrwj1wpDUteN7fF4UYl2/CPMyP3EWMH4TfLro6uC65eWVOo96XAU3wxA0ntg8ucUkxGYihFMTPedV1qkCVmejGVe7KZxwHkblvZCfRStGcBnNc4xBCyQyjqGskx5gS7TxO1xFo9JL0VrC92aiyTcLsnEVm5DjnTlPR9MS9eK5rsPMfJKcu3UncsU9TAChe9XT1/sOjUSYBM1109Pff/Gz6YqLl5OQM/y595X0N//7y2nb812h1jtOzUi1qRE8rdFFsBeUfsNT2Jg6k9E89ZREXBMb8PrsdiWfCpVd1rrKBj1oUTVKEbBGRi7VoG9x73oZDZl1NQVo5HX2IQ3z+7H5OfW76TMbRMOwWkIBLUKqENtCIf8xa7DnQrmfVScfj88JVDeyC/dbxEiZbODm4X096GulUgFaSCGTwaIKlX/XaEOWOzx6FhBSEk8phSmJmbx3DMbgTe3oreG6p3jfWiKpOln2GFZJp7OQPsI9eMB4CEynedT5AZfTKnINrffTaJh0CN+aRbA9XmtUz3L66akMgzqgx5zAqHYhUVbjBwOJh4+S66dhBQhgYsTmxLKtUY0o76Qik4pC6AMc6txNXrU7jfNw7EHRqDZpVI4BNQdzUQKoiMuIiwnk1TxBNnrkTwVsHgYFiTWGA+juC16e+ZUgiuGooi267gJql/s1C91wXVGA3ATHxsDy10LJyd/Rs/nQi0kekee8Bv2TfuqDtUYV/D1+V5lfjSxiaGtzoX1OFcV70rDCo+fNUPafeWehc+BBIWXG+hefOUJYOcRJOUOqESqpM6G8VDI9sId8SiLuJRdfkk5BMD3GVJNt2/elg0e7MRZ0ABFwVGcvNrxfaD+sWjwvfeWLfw56i4rs4MG0Z+/96S/+/B9AuqTiEOoSBvn5IxiMCbhMeDfaEC05UnjkHypk0mDdB+hYbz8GcOGT0UAmWH+lFeIZ8XdDTq+hhhy5gYjAepTNe1O8h0KgkoM93LKYDoP/MKrTeDCfbQ08RtvR/bIXLML5qDvadTEC8wZ0kUN6jP0U9b4g83iIZ8TWXjwPU41WUcwZhobUrGr1okFKALigaG+IKHnZJkMPNXNpqVzeZ8yE5r5zacbxOGIFjtiqClpXDMrgvuvsFI9QPoNCXoO8T+tYl9I6sulNtzEYwsF2M9LVay99vVE9BxUj+N+8WTuh3NF9e1Mno0JqPX2VinL354y80KcwD+RuMaxhErnubsbZoEPQwCZTm0BvNcwc1zOcRhP03pirbdq4IfTTq/R0PNhcVM/vWQRKkTudDWKqHqoQdymMSh3zmFsVXxkM8Joiv7F7lwcYfU0iVvy9GQ118yRXRM8kq9q6UKjQ8mWfVUCnJsthrHpIvZS6GBpABhJ8z6AhmQM4eI0N70MyPHP4tA/Cz/PfWdBGQ89GlYVCcxu48PyZyNP0VDQLYgwj5GzNUIkayFtmEqNPZ5PuRRfCjb0M1vZRRugcZWCeRd8RJJO6MDLVjKrYmOaX7rkpgKHN11yR/vwTv8cklQGKmEcIER9Mn/5jpiGeYI4t11RFjqEBqFFvgp41OVwHp4Q4tohN6HwydpYDzJrZA3p0J122yYLhf2PBru+nUEotM4CS3A1QWzDrYxg1rzckLGuHvs8cQiPXS829M4Z8XI+w9AAlhGjTcbO6Thx8FrVHkBfTAHL+m9l9OfXO12wrjXt1BDAkFLQEZoDWNaoaACjpcPVETz7LXgw5DhLubZww2/46Q18NK+cFeSCGBd0BQj5Z6bLWfY4+93paRpq4P9tjqg3vuCaiXtKzs2nN5RvSlXiqMQ6scb5/1ep1rzeq5zEqvZQX30gMfBSk5xA9VQ5Qi81vZV72QiTHwsAsBpt5kkU5Qn1rGBXYZpjWtgj0dXcxTPsYtI9+RBQ5KTCqBeZU1wBU4P6j7SOAZHPF7PX8u7mU+VKWezbMyypJMW0DgzJ5jL8XCJ2W6Hzi8BaFUcklswt1RDUdGwklupYhGNcuXWcWjO56NpihqA8sDFj41/BM9JWNeoadrxCIPVI+EL2geZg8vz6gdcMXH7yAh8RV88swLAGc8MC5LhWbRem3MFTeszQqrus0D3ucULF5djsd4eQs8y8InXhb1xeS184C3NkLe+LAoWPphS0gfgAxxximvZ8cq5qT2UMn6nEY1X/5yR9Nv/Er74cxcJR92pueePTB9IXPf521h3yqN7YFiA3naTzM6yMyUNCU9ZB5YYgWWoYk/uaIDjyvIs+okwStJNis2fy9Np0CkXSS/SgGFp4mQjR4f6y1EYPycxqX+aMbs5LnbdeD0l96L5+1xprFdE4Hy9vw2AMny2u7yfNzdv0EqdzoPiOR5xi/KpdS/mQYis8nI7ZGCnUcNgr5aGDeW9RTdRaG2uT2g3jm0FeJfAFddIzM7gmnSA5jWL3oAppP+vn+qbEdxx63cAY2kcIg4Xnb9rPq8svT5XQPj2pU2MmVq9a/wai2vZxrKlxADRvhBARBjcp0T5ROON1Tw4sxdPHknUFy6tSEV1G9qSFuX3pBB+EuDXqw3QeoVZyBwDiFMYxiVHOdpE5i10Soo9xyhEiFUeVNL0bKBldsxTwp9CHKHIqFVR2WBSznQRlbu4jVDOOK8KsQ5cxQNkW70JNAa5vFCTUoO0OdJoLbbuYht+MJlCk2tvaBxSwmUT+RIoxbea6RmDOcUSD1zatjU05L/XjfEQzXU7PGTWmvToAfMvc5/V2v4suTPBgVFmvNpbQB1k729Qj32UDup+yW3LUOuqKH3dSUKxYuXBxM9J0IsRyBNrZn/2FysGnM6eqm/Rs9RjZPeFQMoZrC7v/4jV9NP/XOzQAWnXiq4+nf77k33f99JmEqikKrRj8tFY4bMpAZZhif5NbqGOJWimxa8+dAImwyXBVcmAHbwEOhThk18iRHexo+jbOGkq8deaMXcN3OAVls+jLU0htoLHoBDaqZNhXDS71FIMDUiexydq1krBiuWUx2vaMxtRj8J9lVpE9QyDnAUbiPsoQHrfr27g/FgWDJ8zND2xhHJKHWkA/PJBo8g41sC48HgsV8D0xFTaN2WbaqsKjaQbyGL71gjmzcQbw3h0QtAM8U678WRsUV19+YxvFg4/z+BrqR/XMOUn8W5kOEU7yJ41G6qRUcPbA3j0qJXCvXGjx5hHH1EE473LN/d9qzexeC86iSMkZnkgc22Hsq9UOVn5ThzUKNQVSUSHvT9ddG41g2qky0DBqsMK5gQ4AF5k25uOtChSKtuZPcuiIkjAo9T8KNXqmeg3rswv0BX+d6k5/rwmmEEQIKLWk0vI/giCCDarW2oFtMNkGOzwh+n5CpAEUWfRFW9+TTK1nwVqHWWD3ykBgHZHFUwzZPywhY1MViC/OxBcvDOppGNcJ1jHgS4l3nLl7IcIVeZJAbASrmxRR317YZGa3DiO4fYYD2QULAY6ilDo0iE0at5AjAhYanorigQgf6fp/70z+iZAHsPbwrHT+yPf3D3/xb2rm1K0K+asbgTE5VxkQUWSH9MB48IGv5mdduzuO6+bMB2sU9AKIVhYNS75tlB6JMjmz3PAyLTcWaDQCb97PZ9dp6u1DzpfTgg4j7jxzIzwU08HAL5SpCM7yW4bFaHTOpb7VibD5SjSKH774+H4A2c6rlMYBheQrbOV0LKGCvWA2Hop6qh3Z4kdkYmm54aOcx7y9IIWjhs/bLco7M8rrw8hnscj5VaOQXxGyfmQBGAFb8Pd+/NTtkJjQyxVrJUZ0dcOXNN6WbGRE7bosNn33lqjcY1XMo0mr5PqRmNtBJpn4cIa9SMUf53fPshZxvNHJiCWzsgpXc2bkvXXKRzWCEfiePEXN3Y1QnQ/YqNjeeqoXEc/NN10c9I2pUGpZnokYbsLYggqRUWxgwKn7P/2bpZ2k4hpyiNiJrihoKa7ORrbkE8hbPMv8JVCxr9uUhbU63yN4vfhyoIz1DLLTF4UhWBT/0ZELdeihaLUaAz4OdLk3TWB0mgUwMCbVel3xCT0Y3pp4qBm6H982dzQFQcHNZcibzVA3/hs0v+ByIZQiIAAAgAElEQVRzqUaklE8wJbANtdd6mNcTIFnTeb9GakDbduyIETJdImesYQ+w+CCb9hQhiuGpIJZ5ynrW/lN//HHKFvXksDyPfS+lz34ShszRUUAE84c6NnNznCsD5ESnKXd4QImGms/UsMnMDd21TjAZxFsNw0OUqGNo1Ea47GHRC7tBr98AFG1oOB7a8WfDSFwfp28YQsXtCt8a6rFGPmk3uhs0JNvwLAISHkKt9Eo1xjwurgFvbXhVFfkOXoXNLrQ9CJfQTW3uo3suwakW+ra8viHW4AR66IJJfoboowe+e3YQD+1nBgmAK6lmbZtZ2wZCugb2pBMSBSoc5lDKjBst2fKjHLjhbOSidn9z6ERCjPzcCO95ERoiN95xZxp3VrJGdeEbgIoHHnskvfTKlrRv717E76toNV6KzBisXtE4E3lPeZNtk0I7VdkASiXvgaZy+nRPWrxgLnK4iGYCVii/dRoWhX0syjFr4dX8zg2QHpcx2sbCm8l85GoaSWFUkxFP49n0DoYCwq1BdyicUITB/j/JqLlu4CjMqBOFiZY4YqYLBWOBTSLCNE5ynnXWs5GGYZlDBRqXcyoFXvRMonvjoVKUaTGhvMSa1AEFV9meUaBBNhgaFuShcRhogY6JlGbkL9NYg/bkf/lSCkajUia6g7WYRvgzREjSBFo5g8r8GGvQiBad9RXbvg1BPTHVtBhmIIPXrQiN/DtFX0QmZaq872d+Js1k+vz0iWMIob6Q/tef/CWNoZYCDOdEtUBpBU7MkdFBj9Z/PMgZDg8DlMh/OGT0XtbAhsk9RiXZcuUicQIAwxi4Ibn3G4+B91LvrikMl5+TixjCRb6FB3Gt3Kjm41V4KL2USZ1RyADwuuieRqTHikgAqFoDs5M5I3l+CAcHG/x0HyNoza14lv14LVWt/CzX3PfVME7j0ZyoMoP7yCUMIwY8GyGjXnfC+cWxnY28KPqSL3bM6+AaFAYygtHzc5izLn2Et+Z2XruD+Ewv3GUeovXohVQRAi6+aE1af92NadL74jPXISUXe7BkqX/yc58NSsoixjJO4+Ir2FyXouzpcBfZvZGQqrHAf6vVpeOkrbTgR7dqJafAUdA+jWqCnpr+cMdA6cavPjjeSwj98ksvThvWrwvBSBsS3NRComFUgh+GW+Gh+PK/kVPJH8tUo6ibFrCDyKO1kwpOnqgPFUaVXVV+v7L/SQ9oUhv5Fg80qEiih7aH65n4WS4i54kieitbxaOZxIKmjBH7kUT3ynKCIV54JY3KafO5RpX1zXMuUl5HQM3FgRRqQBixMPpcunPHOFzkFlazOWVgyAppa5sDRekUunK78gPlHp3X5FTLCfMZNm8NeiADGIS1vDvvvAMloKvQ9aM213g2vfT4w+mv//xLrB9EUzag0Yeb0vucCXOglcF8tj9EJzOKT4ZsanC4vB6YehbXFtWfgNxdR/MYswqTdk9vjdXNntkrGAZ7oiQnGw6OgswZwpnX6nlqDNnwIIINHm7+bmzaAr3Va2nwdjK3YVSuqUbu5wnNuyd8fn3srVMc2n6u3sNcy+uKfjLzKw/NQL0sl1j+wSh4rxYbEo1gMCrfy/tyEkw9KUAT6sDS7pppfFQezkPXWWTdfI5f7g0P1qxn4QFAQRsGxSUbr05Xgf5NYLSS1658Y071yc99Lt2HoOC73vljMbryKdjG62l4k11uQdcPMbEM6w/eViRBoVdnz87JE4cJ/dA9wGudBl5Xxkl0yAcWRTM20jxg47fc+iZauwnZNCh3ne5UA7AIC+SZu2xJQJ2yoady88caZV7fub4cGQ24/um2S5f1kyKsi9eZW+ldPbFKtkQkwbZnFOwJwRD5fYa9wT63M0DCrKabdQ5Nbt1o1j+yH5ShbpypHp0nvJNLzOkCUoqv4OBL6vVb4aHEYPROhD0mwfx9Hv05tQ4cc22VFPZkpu7jKNBWmkN3INPVSYv2fEoRJ0/1kTcgRkkOaQjSZwcrcnCDGJWo1U+/56ciAljItI3m6mnpe1/75/Sde77FVeRJ9cLgx8mRDYcdJFcPA8Iip2SxGKxh8x2dwK6DXtU8RF6m0mqZmpaFcIwkPFyakCtzwwtBnyY003O1YGi5pJC9i55Zo/ErRi2xMVsJ/Rs44fUSQ46S5RDNLTmZoROFew7oqIcWua8gST3hZj1qS4IlHnTKOkupE0gIlA7j8Vm7XwQiLKy7TwxJZeGMAuMbsvpgXYMMIinog7Iw3jJG1KpkRZOtoaFrqpH73oad/XhV94n7oZqu4/FJa1Uz0vprNqVb3vb2VIHalSyLjWvfkFP9/de+Tpv2ixjHsTTIabCMU3Q5Ex2qWVQLtn0snjer1bpRFBqxR4WVwbYo+iJDNooYfC+/r0yusbDkU+FtF0iPNMkNv+3OO9OShfNZnFynmmbi588CQi8KvHoQ85so0HkGaMnSlspQKoMUjolU1CQ8FT/LmUveyJnZLoIkEJELjOGddP++p4Yl8idkqwfj+waktnXEI9E7BuCQQ6PsI3MYqjcKzQvezJDBEERwItghfj82Vn613tXQWWKuoz2HuEcZKItWLo/PcZK9I3hqwlPJeKeVmzBz9579nMg9cWrvA0J3ykSDIRbr6ahWJ1c6TbINLtr7/utPp/nz51AL7CBWGkpf+PSn065XXopT12sXIXRjnOK56CHqCefaAAgMhQRmrN95Y4ZQdrbqASxnuNncjCJnw85cLkoJ+mhDwtKDGKrVUxLw1t3EGbLOqGqgxngKP9eN2iANywHh5IgZQRVpJF/lWuPQdk1YIzez4aQHWjvtLyKPTfxuHYVZowJFdAzZRRb1JiU5IROt83MZJNfyfaznGQZaEqnHYw7joc6ilut42gAsIprikHSsrYTnQHJzTazUQxF5DIieZ9RLnqaY6sVXbEhvv/s9aYrnJcR+NTLZsU/K8E+t7JPwtY4eOYjAIJuLgu6YhoThSIr05r1Ie2qyZRt/Exw6xYGa0BTjTSdRFT11/DDeqj9oLor4D9F/k09vnjffu2LdunQrqIna4vK7DOhF/V5HmNVT4aJNPH3AnnLuaPOAfk5pczs3Wwvt+XFtLuk5kKJop4iirxs/j6bRYHM9I9dD4vOK3ErPNK78VWQQxWAxf1ezKJqLwmDDmPxvBkxiuJpcQjZ4htGjPbGgTdk3lIGRbFRZdWgArl8LAEUbwpoKR0cln/cyt/CYMfzTWx2i/eEYnbkWYg+B9lmnq6F/zU7kUQmfbmA+eyVTVN7//vcy92tBaoLDd5Lm0E/9/u8iZtUTdTghaFEvD54uwKPjiLGY4ekBXCJhe/Mka0l+L+YbR1E557IRtjoelojD7+mZbcYUMBRBtGAseONYIA1AVFSAwbX1XBFWN5Tz89WszwP0HENkfpQPaD2cB4A1oYgK8PoWqYc5ICTiCsHPoaM8hktIKeLfhvP1fGYzXlNDsqic5ygrPe2ssap0igLzcYRmYs9wOxpuC2GbJ8gktbqzOIJ4rPxsEE0Mry0P3bBYjow36+H+U2bC+549a04UgC17OBR+Nb1bb/+pnwao4Hp4jletfUPx9ylGkYagP2/STAJ3hOLvfpC9CmtGXKgnqTese7VKq1u3U7ipHsumua0CIGC472Tqhes3hPE4UX4AKN2BbMG7My9T2YcHfPe73hnT/QRA9DDZoEqeX4bUYzBAIIcOjMunp0U5tRkMU6pY4HaKox2IbjST3JYdxBF2xYYPiwgjiMHWesHwVvZkFY2NRU0iiKkOGyhCv7ydYrkLpDB7oHwfghyZpWFcGhUwc0TrGDney0ZcRIPuLMEdveGosRYHUTs8v+mAPJOGPTYt8kf0y7Nj0qnqvOcudShA0+oIl45DUxJEMUmO4eIim1yzhNxrrr0mfeAD/xVC5xwMuzK99OTD6X/98R+gMcLcrQBRzPccgsAacfqeJhSUcRIHFdc/wGayT8zXCTrEuuPZ/LfG4roKUIyxiYLhwGnu6zzk5EMKzxsVGJr5O6HJzvsGFB2EgbxmgkqRJ1lA1yOy0TU+vXul68BG1sCsCWk4hqd+fuTU/L4IoxGBRloNlH7Koe/sw9kUzhUg1VtqdO4j2fWRO7v21gO59m6YFQOEnIaKAigNkIobGsn1MB6HZ/SDrBq1BGmWz+sFkZXyFiGphmbeC5DkdahVQXWDEUeb0puZjjJu8Reju5KhB6/zVE+glZbVYjk1OSmOHzgQ0+lVrD1j5Z+b84Zs7ZikAU2SZr0KPIpXcPo6Ma8fOP00p2E3LQs9sAIMU2yVyGRVkJp4QIPpzW96U9pIn5BeztzKimvA5hqT7RxC6nwJcpjoxmAADCp0IniAgcTwIKxN+HRnEQJ5CrlAshuCKClHEaNyI5rvBPcuTmHDvlzLKnMvDSHnU9FFE6dzLGR4nZIpncUy42dmXHqpMNyMYAaqJpcwbC2rqYpSansalO3ZAhat1PPMpWRS2DE9A08bhE89GRdQhfyWIeirCF4ajkzCTj+BNFYJFlgi8KFPkYuMcji87Ufflm550+YYCt1E3nHvN/4l/es/fjk0W33TIeo8huIa1ky8ex3F8hCw5DNH8T4DhDIitJGDcq0DJPBjJPzRcyaLwNoPPwh9d8ANDUkGvhsz7tMQr+hYkK5mLuxpLsAg0yXzKmUn5DKGoWAU69msUVwtCLt6OP+IIhoO6tWkG0UDZmZFh7eI7m3u3dphTDOUjMv6RmcCoaq/H3VN7sfHM4O8yoKzRWjJ0IrmCHRUAMLU0Us1G9S1FSRbLfrpRAneuweP0+tFEzXKaGi1OMx+0gtWOPaW910HmeGmt7yVXi7VaivThjVvgNSfDEZFOHwMhHGOUI928WDHYyMjTg9qZFW8mh8qgH/h8iW4/CoEdHog0OLygdL38B49SOp2Ea4MIIDfJwtZOBswQvjTNvqBPprxaJP+sTvfijg87Ar5Y57g6uF5AptHGeeGpxKV4r0xzkBghK2jJkXhktqLJ0vXsRMRV7sjJLgahuRphYSFwuEaVpyQGdCIomCgcQXLOzxL2Ud1vo0+oAgeXLAsgrhaiMy4sPqnwphcsajEuLEM5VxBjdQwMj7DepLTFknKiQDmcO90r0cPkTCsAMUAp7Yxvx3DjsC0u3jrth1RthigobC7pz+8qweEhiBaOGFCijf40Ic+mJYvW8rmQPuPPOlLn/2ztO0FRVBz0dyi6SDvr8S0HsD5Sn6ma+Ku06B64dt5DXoojV9Vw9Lz5i5tNT4sgsqyIJzj8DLnsH5n4h8ABUYiuijo4SiGqmhiLfmVRgqErzIpeB/X0kF6PuNorbCepFQB3sXCblNA+LkPy8+NSS16tPCmtvPgTfB2ostOR/RGhOXz9JZSqNXIX6K1MD0y5FyjuolPoetuHrnywqUsP4cO0nlO15xNH9tsmg81Hgf7nYCOFUZlquAzjENeby2Lhy5h7m89LPVbGKpwhnWZ5D3+g1E9sf2VfFpxMju+5FjngdQJG3oBm2AeemxCj3qCGWgOSOCs1ENRxxgfRn+ORdpHqHgAjYIeQpVTTL2w6NZPMmryPyLEisfSg4ySlzny8UfvfHO6DHSxQmOJdufi4uWfCW1HvYoNFDww4yxCjzgxWDi8gLOCo65A3uY8VxPfCWtL0plIOs33FDuUwCv8KksgOm+FyENJx02fZZujrBz3bv4lIJmFXybQWAhoXkQsyL3hfzJqWRiT1hyD8Xi/AMp8D8GBeO+s+64RawjN9EzNAlBwhr21qenBCKkJgXxzH+85iLJ81o6de+hfmkfo15P66DgWKfMUDtSMDTpCoj4HdsPP/8KHIby2pPn2OuH1PvqhD3CwHYGHCeNArx0hI8XMgiwqQTRa+qNMwInLGp7GoI7SFNnDQAJraXr7DFxAz+KmbPfwjzWcBgrgrZzuCqPqxY0kvE+NK9cUWeMQXs36H1kXRLGYzKAQetdgLUILnvhMIszEAD1ULArbzGg4aQwvE92fC7Wb48hJ1Liivsg69BGmGdZbOBaBrMMojbi8dgvkFtPNlc2DtiCYc5K0xLB0xbIlaeOV62mgBVRzqr2TPDh4BOBmckD5+zF4m0O9D4DHPZC9LuitX1zj5rfcjlHdlfrYb1N4risvegP37wk9lXvC4hkntC3wuv6FtFJP54LP0I/j3Co+mdNoMGR8J0c4BRk7eYYHtp8en0HEDHsU3z9JUxzSxFG4ZIGH2eyGchGfsykcpHXxisXpNgCL2Ww0A4lgwgsi6KEMA60f4alyc1+m7mhU1oryxi6qIiQv1ipO9w0ohErtyZAHYiRJqihSNSdqPe5flrZxfhAxDekidMleRdQpC9mUGtlZUWfKqegahqe+IZfJd+mZAnTPHL9oI1FMvwgZQ9QkQAeNidBPoRpe2LFgHmqzraB9HDKupZ2qGJUMCTeeoZD5wQhefdeuvZywrXTaMnWdoq8hp4ZnuDYiux0Yfj2Ezg/87PtJvhl7g1GdQqfuV97/Pvi1A3HiWp9RabZknNip7MnvTfis9a5GJzymKGUM4C1OBx0o8/1cdyH8SYzdUNpN5fRHOXx6BcM7p6BYMBeVFMUUvBFNlP2u5w61KBeJz9GYfBYNHNB+trmOzy5gbZFBPIBG5FfmiDIQTpFL3lNAKjwdr7NONgsuqQ6gn3roKDWzCdgd5mWidJHjSq3Sg1CmcBLk7v2dae/h4+jRU8aQNYS23+1vuiG1EW1V8Hw9dE4RZQ2RatQEsEPNTM4gn+lh55f5oj1p3VC5VB7YzHiid9793tSFQQ5jaJde+Ab07zmENxxArCsVVK4mPHFSgpvwDBccqDL/PSu2P4R193YRypEscoGThCQnjh6LZPb4ka7gpw2S/I3Zw88Cj54xWfS98VQSMHHzrUCwF114YbrlhutJqh1algcs527egvMXuYZqPCJNasxx8ropIq+JEyA8g7WYMYYiD7PhxukCVZHLU0e0Ul6YDWvG5KFbEYudqYC5szF/ReRrUlrIBASAoGZdeKwMEwe/T+MTAQ2Srjy/bEyRjxYaB+PhqbIe4P8l6z2A7DyvM82vc86NRiPnQBIEGECQYBSDRJGiKIqkJEoiLdsal2dGLteW7QmurXXt7MyuZ9eerfLu7M7ulMdTtmWNZY9sWmEki6ISCQaQAEnkDHRAo9E557DPc77btIgF1SIIdN97////TnrPe96jBsMY1yzxdzsj6aZOJEkxS1Vin41Iapqxognu2LjcwouXOvm7SqIH4AwOwyBQR5TwII7h5WeIVF9+6aX00ksvRm1bhXTAG+iI/+G//p+wEhwTr+G99GJjNy2Rq7bOTZnsGQYkEXWNHV7RTvDhMoeFlxmkYLcR7DyacLr9yVGcpSt3ZLnUkHb7WiKEK6MxOkCfiE7Je22kWQFvVgCIFYqYkHgDaa1ARIxXCPdzPUsYZC3nTQP1cxtlnbtbIcrGKtuoT0j1VDpGRNO6a97zxBkRfImvaCqjHMX5qiHtK2XwcgynfviDE0wFQA1jHdEYqHY9mh6P3ndHWttUS/rH86eeNcsREDINHaQPZtSO6Ej0s0b0moToh4nsE7zmHfc+kH75H/8TUnGEPpkHqUcExl8fQurnOy6mQeaf5Kq5OKwJC14i/Vp2+KygG+dKk4VpaUjXUEi6GpSkSlz6FBvLx+nYy0O7CvkzRiOMGKRmTsnO84YTpH8KcWR9CS6Omyr69/jDD6e9CJ6UhVHJdsjMhnzKC4ZTIGcWxUHPaZwhJpST+D69qPSVWZdd87WEFkHIWVmcsnhNhEtqzwjphrtbQ5jFN/B/hfcJqa+C4lGkgtY8bvtz+QJvZ1+sHg8pRy6GIoXSo0f1C1wORTK9Xg5YbAWxBUDxPkze38wi6t037YoiXSh9nAMgi0I5AuuklYHDBalRfKZOIHUVYD3kM0BNRgIfrPD3EBCv6OHv/at/lR5//BPcR7IIwKO/+fM/TV//4z8J1oWvaUpsamYt2ggrvxxuprLLa2Fe6PmjLola0WhFVHL5wRhpO8+xkteXBO1BFwhQttuUSGqWOps6LEnHImzh2+I0OYOUgYncLsmOKnqMMnL4J1BFp6ZF8QpN1tyodzbOoUkzIUoFfs6xjLi/ss0xMLOWYLVH6l5AZrk+6UayNuxLahCBGBb6fzN8hj6e/4XOHgZqASSM9lzLxnVNrCfdnVqqGX9x/s3ygKzHUsOlD7MEmB7aD72UFp6tVS1t9MuaQzbAa3e3820HH0gv/vrXoIwRfD5cV/4LRjU23pu66Is46lBPx52l44TDq1yAikJGKg6YDUzImCNINs0BpS6K3rAxepRo4MMeQJ/OvsAMB3uRQz2M9reH1Yc2zvcVodNmHu54cp2QMg9/FRLHzzz5RKjYFlHDBBGtgER9uGHeSCBNCeHFjFHlRrClWCY35J6RegXO6cRmQG5ETgeBys1a+b8YiZc6hbMIhkDUDXlToM7a/w6VHIEJGROwE5Q4cwGDBXbsjrIOChItqWhsxFjB+/KAZzASTKlE1/CYAzibSQx5DXXp9l3bwstr0iOkaJV6P/f7So3C6QgxTwud8+CvdHbxeZif6kPIn4dmWm3j0v6d6FQDoMTv/8H/BvULGBfRl0Vmk/78T/5j+sn3X4n0elR2N2lwDFOSprWypFrPPkbdVFNdhj5ja9QFQ9KX7Adai2JYzl1Fn4qD2UgKtpZdwZU2QrEkmd42Xic5UBM4Tr83ZqnUVImUPU/wak+x58yU2awi6k1pXJn1rBFmCpGLqJlX4ro0cJFEgRDPh72hmCRwitiGrGkkTq8eulFkTwVAK0AsnmnQm0itJQeLCOospniuYzj2C8yj9bIeqLaRpXeeA+b8br91K+tE18NAUcVLlg3/dqew9ZlLFlzoxjMcUVuDeyn6aZYhdO+AqcvU77j/kfTcV/4xnweDzs2Vj0aqifPvoIHWyEZ019jXpZEhRj86L5CbGqdM3UyrmJBkTmqCtM85q0UO8ASyT2NMgs6RMvSwcHkUJCl6KRwUlVVtZOrRxliPUgJcHDAvDOgqEBzh9GUO3G0QEx9CXdT9tzItbMF+uJgtwmmYEQdfK/IlAlYrPLyshhSagHjIEIcJMq6iIBqadpo759Fr8pUCfBDjcrlbgRnPIRCy92FEiohTKRXpDL5j/tkgnQaSKGAjwTITeQXQjbBZZ92NHhBd+e9hGeGkCmq7t2NUW7ZtjmJaEEToutRBOgwoM8MdrPT9AYo4ZCoozWKd19nBW0J/xNrCVatCz9KDNu3Ylv7XP/hDNjPC1UTaawyK2F/82X9KnecvRE2px7f/5GiDNUITctsV9FiGqXWHeFYLwPpTGMQ1ELFRpomXSc+rZbNTcJeZDdhE5TnUQr6tID1y2XdzU0NMG9hXHAaWnuHAWivrFOZNJaPZnZ9HUfQDvS8alchodj/RljCXjdQbEMTUFQBGp2cG4jJrfwliCHLUY1SBGDpWQqpnpDdR0TgFbsyLY8CS6xTmD8a72zNFA3mtSSL/m0dPsoRvEjS1LYi8JShN3befVUXt1Hc4aicmJNmWwmaxPeLCA1eslsZkuK2Z3KDOTWl5ojgQ/nzn7felg499mjp5fZDLP9TVWmFUnP8//k1afc9DqX4PWDs38urVi9zwi3jq2MnAoSKKAFIMX+8BRmceR9BByS4kn7yBw9RRPTwgt1N4I/UIpn/y2WZIK8YnqCFcgcKBcvoyFjBzc4TjNbB79t8B2XYfD1bKkVOkuekWpU7UUDwM0qvcN8pk3FDmcSOf+no8QA1NWD7IuHh8uWqLvLfTwyuj5wHGmJkIXmpkAZlnIELY21QllHP4HNJYrLGF86Pxa7GtPFkwKLL2Qii3UmsG072A9k1qUKR8gzgbf0ZhlFYYFJu3bo6UKjhlHhAefsg720yMRiqUGs5lJRy0boRfhri/ff2IpfA9RqhSACMXkA1Rg22H7Pyv/5d/m7av35iK0SLvvnAqfeNP/1/qXaKWYyEc9l4K70Gei7BkA8IuVaQwVyfnUxc50RRMhEX0MNwZPAmwNNaNehMpYwMHqVFGPjWNEWqJKKiOo2lBOQ/MReBtIGSy/qVOjYK+Wb/597EYEEP1eUhh0PhyCmimYeaea8/cl8vKUoJEQQeyQWxKLQNexNAUm39nZd/MxjDyBX3JsQz+LviGAXDAUhfhJNX2WU4CXDjiv26LGoqV6fs/eQsGBK/PzuRZgJf1SJLdvntDaqliq0jpAg4D5oR1d9TIRiuBJXuPpYF4Ru+W+xFpfzA+1CvkWto2p8XG9WnvgQdDVObjB25YpH3hd/5panzo8dSKiqzIwbnzH8AD7CDseZBF4ahFUN4Zopaa48NbeOrhFngQFXjtaxyCPpjVRiWHw8LrxuyJ1BoeHEACnc5YmSJLIhYwc+9nKYBlwbdTGN93z11pJwevjIhULpoWhpVTiYhU8U+G/UMgRp4ez21FIMYT/OHEMAYlvcZItBziInILNSi5ZXkM3UL0w8UHWo8NvgAy5BYqv2aUy3l6NBSj8SzLwEglYJJrO5GnMEwJs6YMXFM/6YvsE5G3SL9gPGxiIFFSqa/l1GklnrSKQtp7ZQTyM0rtMv0bAPrtpN83RL1aDXlWkEXDcm5IkEORzd/+nd9N+1gOVwL38vjbP01//Rd/zCFjRFx4nma5z6OfSGdDdgnQYxZjvcw96OH3c46X1IK8GplMySFBj9MYLaFpX8+hqQmeHFMI1GE2W400onTWa0rMGRVssSzxWWaInOZP9gXtacU/OhPL0hgbV00qS50pqmKkjyHEYNtk0UrrrZiwdeYqQCUX4SEoo0vn3gSsburs6AfRxnthFJNNXyt3kGi8Imk2gdEp0VxMKjjITNxhRHOWaoDJHeykVjq4Z1fa2sT5mxygEoI25j41YXgjkg+df7s3y5ZLyARgbkbTYIcEICUwQWN71cY00bKJRQtEbxz5//Uvv/rR9K/n3/5eannis6li525qlzYBfDMAACAASURBVOV07Njb5N/XeDEPkwgLYR46/ygimfPc3Lg4htbyOkc2UnAAgs0b0cJxZL7fQoUDOANwEKAFB3HWVAejsp9gzuzcjgBFLanNRrz5nbex+kXWARYnLKxR5UiVUzYjnYYVq0kxKNMla4AVbXWJsrmmymTZFanobFTmjqaKpiXZicaDMMW0yeT7mf+7hIFD48n4UL3JGk1gxP4LWy/0aJFOWkPx+aPBy4Mew6AGuQ/T5J2xwMGRAZu+UJPWrYOfhyFZrxnJFWqUhmSEku3t64uallNrSfE6f7EDkZkZ6gj7Jst8n+kkIAWpzZNPP5t+9Vd/nXGPdoR12Abyw++kI2/9NJarmTnIv1T8c5Jadhandh0UsQPQptcBVAEPpoGX/VLSmWt1ARuhNc1c6WR3lMsFpPeCtHGYKz24QtymYaTrsajNZQb8TCwEjPRc0oCeX209/ss6lXtm/0gDsfnvAdUImol2Aj4+MyH1kDKLSKXOvf1Iahc+o+tBrW4lBCtZYP3lQ4upcO61Z8LoN0dksv/WSPQ1upgxqCk4jjM5A3B2EZnn2s03pyJ4f4s4wFvWt6bdUJRKh3pTGfeuiD+zpyn1LUgCUbNr7JYNGYGOzMh/wsk7/V6b5ohUC1tuSVeHUQujZ/ivvsJi7yhXMk6Z5t/+USrbsx9ta9AeGBOXzhyDGcHkb4mMCiITbzzHdrxJgAr3Vwmfj1PELWEswxTRqtaIUDnQYaokOz1EyDiA06RgoSQqpE7kUOPBYTjRHYmQcxhpdRX5MIdvAxOwe2Bwb0T+11EHYcxghReguuDVaVhGKo1KxdOCGlIooGIwC6ouFWSRJeuu9JoyBpJZ6/4+CjT/3xvFYViOKJUVkFSJyjNZmW0hzSXvxzI65QjlPxazrr+R5DounYp7M8ZDXsQgo6lp6sJ1rgIYWM8Yh6mGD0wUUsaEKq+jGIvkT0GWRbxjHbBvL1Hm4mXBCtApdOWk2Agq2GxtpEfzla/+Wnrqyc+mRg5fF+uK3mNt0eQQANI0nMtxV2rSzFS7QTYL4ODA+Gw6hxO8QjUwxTMud2sHKewsjs4p1iD1Wv8IQNA3Ky3MwAnFrGxUNL0LZgW1puQUgSvvQ6hU8Zw0qBqnd0FpjWAedtNAUzTbJQIRQviyXozYzXxZ+/axrkY1p3g+0dciYoXGRMAa8XzkDEqbyhMCpuHZqZkeSrw1/a+nTlRVq4hI6IK2QerZSxARrqPRUbH5llSyeg0OcD41A77d2V6f1vP7cpYrjA5cjZETR/tlVRiVzHJyhlIYL+XMFevobTxDZ5meQwrg5rvSNRY8ICucNnNu/9Fj+z9qVMsn30hF23alOacYuZCeC6fZ3HGKXNHNEVLlKQZJ+6aoFcbxqrPchBUUaISHYH6tfFeJ8yYcbNOZYsJkyE6pdhrcOmeJWFUKVamSPbOOjOuFpiZHyZHtCUApob+wlo72PnpYm2mWVtqwFSQwnRCfiGhVSAE1KuevCpzBnAbKqsi0mBij16gK7GUh9ghwAaVnzYW8gicPQWpI0aiMvpWGkx9qjIAHVSkbWEa48qxWSI1RH03EKD7RKoyM+hPU0GlhD6TNTr3zWryZRrVAPeKjquUQeA8GMZYBnFJMsgJKaFSXiBjd1/oDMS3nXmlQfdQ+E9zLe+5/IP2P/+b302qUURf47/dfezWdPvImyGwv4MQA6bbLu3NUjQ0b7r8G9LhMJOpCUaicWqSFgTxrmnE+73UApRGimChgOf9dgUMqVSRGviKoZHjsqD0jR4j6yOgTiYi0ICXGeC9no8gW498tKASrxDVOGuzIT4WsCtMnDqdJgSTojYAspYzlDw6hv2EDlfuorqJnJXagifgKbvhzWFxIwhGlheRlsQjCOMtl9BOttK6dVYaMe2qr4hIwelf/SJoogwTbCIl57fpUREpbMjeRdtaWpzvRhWzlWUyy9XNwtD+c37o1KEdRf5q2W09J5M7iqGYzmakRjPalirT77kfTur33prU7d8Gir0/tnp1fjFTdf/ZHqf3xJ9Mi6YTQYMfZ46m34zRpDgcABsUSebvE2mnFPqBtyCUbx6tdh94y4/oTETceRhk0G617kh5J6Fhzg4ZJQ2xCWmIJDki2LcX46vHUfo5hhGJMwJ3bksVeT9jfAFp12y27SZnQ+jZ6eEwCOcpeNQJsYegsopM1TXT05eeqslPQuoi0r6CTrphm/FjurYQGoE/YexHUCPEuDc4sOt+gD5FC+Yh+xfv45Yod7gGo3CgRaqkw3i+DQmFJPV+MMfBGFtSNeOU16PrZ/3EOzU3nIlTOJdksH6Tgj4FHwJwaah2NqquHHgmweg2obAdAwjDOyHT3+c+/kH77X/wuAE8NYNFYevXlb8JO/zHIen9kFKYoIR9nhI36kR49RjKA557kz1zNWS+cz11Vd3CM5zWulIG8PV6/GPBinolgpwoWFL3kNVzj6ecV7ZPO5IJw+3HOHsXmF0+NAI4cSA5hE+niatBCS4U5IokpvrWzEUvRH/AJHA3qTDBqfL4+kDHuo20Za0ydWFYbtq4xwslHlMibt8lLebInppHKmgmaGAYWisJ8lRJtzlzs4prJqpC0HqctsUzdXkYLpxSn106UvRPnvQkjUyz2+uDVOAMtqmxRi2n00Rcs9LxEePUmEsOHQLwV4Tnw8KeA1L/G5C/RkVuQcctfSP9O/e//Q9r27BdYvrUpwu+lU+/B/zvDBXNj50jzaDDO4wFngYllPZu29RNa+zAqc2cHzkIdtDCeIIPcRpuMayMTISwOs548oHbSGlVFa6GLWHzrZSyya4xW5LZ1eJ8NpIC33nITC+MYr7YxG3DnykH/h3F5jUhPlSWbsxJOFo3JcHlWaMqzVJE1mr4Jhn/IhshGtcxN8zM62Bh4oxrb6tHZVIw2gZ4QVJNrt5ls30siqFzBGtgOokJexzIOIjiGMfrAni9yeSNVO2CFTWX1EiQnewgUHzH168dbN8AAUNPcJ3Tm3AVaFIOAFup9I1fAhkFrR/Ou3/yt30qf/+KLHDKGB2E7/NV/+n/SufcOoRxLVODAqN9hvyY4guqMUKB76Ed4bsMYoZHblUYenAUMwDWoahPaIyoBuXN2SlFLN9F7aMfJOlynU0Ha6DUaWeXQySqYkvVv9NaVO8fE3/usHG6t5xqlukma1qDCqKzFwjFmhFfR0NWr22CYI67C5x2DkuV9Heb1dV5yAvPapLxTeWXBhFFLtoPN4XnAB5+54IlTu0ILTkWfOHsJ+pAriqnrzRpgkyyTntbxtYr7uJEztolsoYX1T2OkzRO0euQcarRVvI7OMA8/5nQ3M0eyNJ54we0HH00Pf+aFaNIvKBmd/fA/1FSDf/+XqXn/wbTcyPpQLuTS8cNIlJH+0aeaI/1bYmZqFvLsJCiRNZXev+vK1VgvY4o1TWRShMVw7UEWjCgGZfJmO/4dK7GAo50sVVOP+xfBwMMmbcRiVQ9WQTpQRxiu56KqOXTrOIj7MKy2Zi8wYkcYlm8UYwOmZFFM5hTBUBMEz0DrMhIZCw34vn8wqhWX4l3ILxZ7czWowpepaqQ84e01JmBoHrasDGsgZ5lMI00P5Ng5lRrTxhwaWRhyUK0/zPVbgaDt0ju9GsN9eNZg0vNzGpVR6jqd+3ayBGsdl7xJqBWkKMJwZum1DKClLpmzAdDi9//dH6TbDhyIixhHE/DP/+8/Sp3n3ifKUFtwpGIjCwaiYzCymYaqdWEa3sUSbUfnGzk8Mtu9dg9LTLtKBbOG4jrUAIwmOPd1iOfjPReE0mCXOMjDOMYhaGG2UETapq3fuHduNbExLvPC2kpdDUm59NGjNep/l7nAwefI8xIqX4fQah3O1WckRcqopUy0Z0Io+0MyqyHXYxOsGoYOPSc4M3tdoVEhwVZeHoY+DjjTjaybB16nUcf5ad+4hr+jhcNBauX+1/B6wYWgnreW9uf9PDXcKycefH6Sg2PaOPToJXtLsqa2IvLd88jj6V7APa9Mc5NK9xGjSpPdvDrMYLvKVLaXT7yLTNkFDAP4dwmEDg87BfI0fK07TZP/Smy8dOFKyHh5kE0HjVRC1CHKSP2l4o/kUhuRRodiGsHCnf79bBSA1HjCmXxIJ4VNi0wfqtQ8UCheFIjfbyQFvPWmnSzbyszlYFUU6qs83FiY4jXXDK8pzJ67+dGTilw+j9LHZK9AR34J/p0NMsb54zUd1ZCVntMIDVFainShEaK0YIzzSEbhYLKL4oGoWXybGvgObih0BEjP6Zu0McckHCw7oJKZJ3Nz9TVMZSRsjmKojoSvX0eWwCG6dKUrnT7H5hSpGdwzqVZjsFMWppbSpnWb07/793+U1uzcGnn+CMyL//iHv8+zuhipetCrRNGiUY3h8gyUmjZTEASQ9KqklyIpFdYlpGb2fiJnDFibRq+b2wUzQmmWZ8N1G62zk5FhQhrEm/cPkvrS1J/l3rl1wxFzuZ7SomKjiqkgHlwNk8qgdUE94jC3UcvMCnqJ/PKM1qEjX8N9sLHqgKHafrEmR2It0dSpZGvkKRyY6Xae4cr6Id7DdiapHZz0LCjJfZHU+Rop2kLsJs7A01r2T62BniXBwLrP2lF6kgJFDsEqZiRrIlJLWTNEN1s5js/X1zfipEwvrb2haOFQ7L3eizrtE597Ebzdlai5Jv+IUS1P9IEeAT7INYMO33/9Mh9+DMjVMQO72xgHI9pjbEWUja63UH7YiCPKZLSK08zHiNUz6mFrVBiTRpXHxOFNqURqusgDiLU3vK4PcAwPE0LxXGwZh7aOmsO1PjaGK4lemyFQ3gJHsJaQH2PqK2CFD/pD6LyA0AUfrRCLFQWJ6CZEqmPOqFEYlPVPoXg2bTM1NcUyKnFJaQKDUSzyOkicdaGe1Bzfpq2wr7m+h0LH4Oh6NKB9ZdK/Mp7cyu6q1dSH6szZsqmqK0hxhVZ5ZpK7/ULNvLUbNhNnUjqN1PPljquB/AlUXO+DkwniND8ym+64+bb0z/77f5FWox9ShujOEMun/8//+fco9PvwrCspsCgmaRf3v1jj5/fKGoxyDcH2t9bjYck8GaE+kh0hSOKhtLQ0/W4n5V7FdkQP2iQprjuGbVBPCY1LJyIaWad5X3RAYEPUlryeYpoRzWTDr2jWiw5yP7hXAjWbUTIeY0p8EMFVofrtm7eETQtW6Fxcp+PzDZItz3sdz1543fskqKFEmaEqtoFwvxT3bAURLSflNaoeP+2IBwZLlDedb6GO2oUwTiXPpYbzVA8YZk03M4fuBt8fwqg2vOkZRgZB1MpLLAqk6RVdR37WqWN7lBwFJAy2p/vueyTVtawlHlEbtt9AqL369rtpqnuAJdpOdi6kocle4iveu4Lp2wXGrYFRxxhhnlbFBuvWCEa4oYb6QVCp4D0VIGsL+In4oLmmmlTfgAio+1YMUvuzJhEsEAKt4cZN8dDVZfNLD1HJhem9LOw9sE4jb2WZ1ybmu+ok42oqDhH+ArIXgpz2kuJvA33IfLNwwppRhsN93+gx2d8y0pk0yWvktYT+jaJCst2kIK7knHYHUmGCPlI3oH8famjgcYDq6OjH+tZAE/Xk1FTWTUYqrtXit4E0LxqkOIgqvr+NetHPU2FKjOE60LmWMZsZPv877x9jOpXooEMg/ejFqEqWqYvGF9JT9z+Wnn76qVjYthpxnu6uK+kv/vQ/8EqKRoqcifpxqPm5cT7bLEY7RqS7QGN3EikCiaPWCyJdgkLeqTHX5hCx7PGZulZyywQa1qGJpzNw9sl03oimhJzORSso44AFMuj9tAfJM+5joNJo4RDfkqigg40xrkMUNN3i+ttZzDYNMVuGxoOoFt9x2+3UVHVBITry7jvp0M9fBxCbyOq/jmBQZ8dQpHWZOhicEVsLOg7JtvaX5GVKEethnq9fJDWmzSXbVuEgWtKGtpZUK6GAa3Tlk+fKJo9oocYrjiAQE7NxBhxey3RY+QAJBD4r8Sufq8hpDXogq1rXpJ1sHa0sx0FikFs+ef9HI9W5//rDVC+VQ29dPJM6RztSSTPesRIBDoxKYulIP8UyFz5GoTqsuCFvpjX3c/iUbhLb92ArEWVu7IoTA6he0kNppBp3cJHPOCmTGo9kgWqkCsq93DsFQcjxzb+9cBuPNiBlWHgzVrU0pvXUWcr3xsA7Ba8pXjTrhMyDTpRhcJegZgTJQUKBCVGmbHLxfQIawVvLTAiXhsX4AzVON5SrESJsEILDCCOZDyhZ8cXgsPE5K3EKtXi+2OEUc1muG1Is30iVCbfqQwjIqOpqw1v6zarVau9xIDh40m5MQdYAMY+QRh05dhKjwgBwSlM2bmGuFCPbXDFdlH79M19MB/fv5/PaJC5LZy6dTu8ee5N+F7NN1no2qdVOZ7z4LHCx7m4AUu71S1dSJc+F2MV7urCunHoWaa3CRGtEWdMdkDAbwaU4mVbusbJyPhMnYZWEtkYNpE1eHsidDWy14nWeUnfGmFTugGGvY1qypYJRqWkewm3cPwGMWlLgGiDtew8eSA8/dH+kb8qJWccYFd88dIgNkK8Agl2LYcs6lm1ba5tNBOWJ99awJMwqgaBql3oeOmx3VJmKBZGXZ7QVx9MiORYFpUYXEWAZAg9GHBfZqesYi9ZjmDILdcsYCQK2CLbOIQCywnVzMCtJyUsh0e7csjvdfes9/DepPyd2w/OPftSouv/y1VTvdIZwdNlMujR0CXdFf6Ocw78I+ROvop7fFKjMAKpLjmDbCFsRNDSNsXmpOZve6dFMwQQopmKaV1ALuVwMTLg7RCy5MaH46UCcBzqan4V9RRxuH57eXnlmDStklrGLWgrTdh62NYq9Lb1gkDf5meCV6Wh4qHrsvOM3zz+F0GX+25wOWgvGFy0APvMofbarIJHu2hUyj/28sfTZ2svmCWVnNKSFVvMhNPUzVVADMbYqFqhVWUs8I4CmUA0INrqb14imbGIjKUkIdPKiMq417AbSxAEi1hmYFBJpK6En9dGwdeCzhFSwnt7Ib3/uq+mmDVvwF9S41FA/hp7U0d/BIZEc7Cg87AV06a7gII9yP0dIiWbJKEYh2pbgLMqcVeJe1LH0bTWDjQETC8rwPBT7tx+pK6zEEdVy79fi5XUOQ66+4XUcKZGB0YhzaxSiFm3j3ussBVZs9AuIDAJgOWO0jGP1gs0gQulX5SSe322372Fs5dG0dSv6h0QkI0LWa5dWNp9++IMfpO+8/DcYRH1aBWpnCmerwn6dRGXPVB+R11pOfEoSgI7bijueM/ff7Z07N22kdsTJ0y+Tve898pds81rAGjU7fEZmIEECECyTrsbvJ1QEFmAJQm9W9HIvdeitI9Cze/Pu9OAdzAMWsSwP59jywo1G9Y1XUyO7UB2Nn6+YSRcHL6b5WgAF0r8poFq97Cj57iTp33WakgIOhmxHjVVAtcCdRoPbcGyfx6ao4wTBn+KDzEl8lTNlFIuLy5sL7T3FKhx+To7aikCLfxed9Kg71KSwP0E4jt1PbndwzUsVyJqh2MVm+eAHfUnPEqHRYrYw+xTNXuMmA5gy0Lk7o3jVGW7OJKGol4N7Bdh6iHRvRYJN0qxOIgAOm5YW3KY8Ik1Ow5rPU9cYJUW1VhZ1R/IZDyP3T0SUFBixNlimiz/H5K5ol0OA6h56rXO8fg0I4VXYKafOXQnBHIc7R2g0mn4Wcf+21q9J/+z5r6a1FM4LqCX1TfWnHxx6JfWOX+fNGNUQAiYNGWEN6RFAhBPc0ykmXZdoaUyhdruO+7iR+zXPwewlmpjF2Sit5DnKQcxjORgwtW0DWYKDpFXcpyyZDRrI85E867XVc8ibmC/SRcmQmcIhiQDmae/S1B/ADt+LV18iWolJBxmVZ9LKmM/zn38u7d17S+hRfJhFcEejxwhA0U2t+Dd/9U2c+GCIC9Vzvyr5PNfYOdyjtrxaHRFBdJaZGS+RWD1AZfVWt6xCunxbasWZlTi6ZGNYzUSQaBkYPjOpUNZiDTxD+ZmB3PJsTTtDGYvPIyVLbqe/QoiVgBDKcmQOu9bvSI/e/XCqKa7nMzCz9uJjH41UF//LK0QqN2xj62Xz6Xz/+TRb7fZuEJJpPByFd9ZIH0p97J6yRnEMoI9FBovchBqiies7l3ObPVjYw/63lQ0RyjUwcmpnOdyTMQujnneufWR9qzmhom0AHjK+Aia3UchnCniWA61akqkHB8qiX0PWwzglGqIgpJERwoMpXVjVYyffjIADY0pTgohiaz1GSo3Yhf5D79hy6hycTl3UMDN8o+hcSDjrjfgnxkq40d5jUSGjjwCFI9wiT/LNFumTBJnUXo9FekHvLwppboeKQGvhNW4kFXHILSar6ZVo/LE/V+aHnEIi2hUg8tPQk2SmDFJs22+ZNANgjOW+rfvSbz71UmogJZkFQOoc6kqHjrMCliXZDnA2Ad3P8jpnOwfSISD4ToxvFjrYMoyXeoCBZw7ckW5Zty5N8xzPnzqFuMxZvD0GwctXqfun1FvcO2B5rqGJcY/WBkAYPqr1j/Nzc0x+uwZJFoOjF2Ydin6a7rmxxPTLz+7Udx+fXyOzvlsyNY7aqiQdvPdgev4Lz6N0SyPWuohTsKLHqJScRtUDqvn262yE77lKWkupwcGeddMIkcnswnwk1K/0nR4Z014MUprUlo1riVLUgwILQcw2Hc81cKbFZTlqHaNtDeUBalS/DTY9vVLuWd7QGJ+M91C7UoS40PMkSpQulKaboT49fACjKuK+YWT1L90Qqa786K1U1DcmNsHFsyKn7ywPhLqogTx5Ci4YN3YYkfxRvMQAtVUNS7Or0VGfBA2s4oLbCdHl0dSTEkPXGY/QT6NRfQb1zich1Y5gVZN43EEjxDxCjDZhY9M7uS43fE45MyOU2ZSvpWGEUamQ41pLbpJkV1KT4JPZ7zBkZyQiGOTONwV1Rra0sGtBiSdgCw5/Ne2BXetgLVQtpUNHetLxDhA+HsqsmvCkcjqPItKMaPqJFAqwWJ1xA5w6FX4XBfMGuyVQrTnlql3GYH2lYYU6k0YcnhmSKcCG6epa+GHuIlZyWIhXsZFp6hTFRbxH/H86cf5y3B8PTC/zaeoraHCls8XpydsfTL/0wNOkG9QvZbPpcv+VdPzScRgRcg25ZlKxYbKAnxw5lS6UM0a+biN7rwAjeEY7KpbTl+4/kFpsaEtiJauQX3iVXs6lzmukvQNRO1bQbBa11YHo8Y3qq/nM9gljOE3RH1SIdHTSoGylSLFS3puAGkyGZrTg57iAIdgMnahdjeBcl3i+CuI0kgJ/6cUvpTsP3FXg7/mss2SBozrWb0byrkuX0gfvvpu6r0AqZn5Pzp5qvg51Ox5j6WQJIfBUzH9Uc+93b9sMyrcurapnoppn4oINywXlINSeEGjxfDqzFds4YzxJTQwjEXVWQR5NcEYqkOBSgE3s/wrSh20Ff44PUTRfmm6BpPuxux6m10WmRMZT/9INkWrwfFcaOXMlVY1a58yni32n01wV2gpNLHabGCB6L6Hnh/5E19WAYdevW4XXRwBmrC814P0bsega0RG8s/oM0lgmMK5pGcUclnkO5wRzPGPQOwaY6RmYXGDMmYuy9uRill2cRaSUy6dV5e30pnJZMs3N55UyoEO7hTRODydXLwwqr7YMMMEvy834fW7oyngI2gsHorV8Mj24l0NSt5gOHx9Pb57iM/Gac2omKLJPqmGxLp1Gcptc7VAe4uZaO8XuX26sXq0RGo6RM8TzVfJ1raWsDG6+ubhezw9k3WWa2sTB3M5oywxDhVv5dwPpXy/3c4gUx77XCPXI+S7Y/hxIl7v1kmYHc16mAxPMv3Tf0+kzt38sosgMROdjl4+n01dOp8EZNCzcPMI1nAKQ+PmJ82ly0840vZHaCy5hKYTVm6sW0/P37E0VE/A0SeHV8liUaY8TmCSa9FwbQGraWo7aAyha/mGsmsFxOfJThbNpaazmwFKLABxUKRXHPTKNt3c3ZTqmJonPBecWu5F5lCPU0F0KqnBNszyHe4lSX/jiF2NyOe4OtzmWXXPA3bQSOvVc3/FjH6RXv//3OPC+6L056GmD1RaN5axOK8RRyWjqeW570P/YzmjNjk3taX58MI1T/wvhe27mMDB7gXJTBZjKYqxHJ0zJwXnri33Eo/Hf9sUk7zqFEUOSTMG7qyHSTxfF8/HmeZ3ihbK0B4b6fbfdj0nRHCb9q7kxUsn1GjpxKc1e7AEhgqXeeyItVDKisaqCw9/HwVqilroGybYDCHiMidP2VDRDvjvVlxpBB5ugMVXpnYPuU6Akiapx03141iYypqcpXjHbNMmcVS+Nw+4hPB0N5CkZ04RQi9slDDCr65FKEN8buJhNa9tBo+pD+8ARiF6ipQV2DD0ZV6If5WPKRhWQu7UPD0HlG41co9raOJce2VOX2qu4mcNL6WenptKpIQ4G3mmJAxiEUWbHMqRolHLHrAxpZ4CoffR+kXI6DmGBmvcbLeFJQ2lVJMwIK3jhJ+JfPihrhwZIpls3o/vHvbIW2wh5U+5eHwKkpSBRQ47QkI51XB9mnB4hHQ6+2fCi9K3i6vSbj385PbCV8XkQzwkmB46cfpfRhnNpVBo6ntoxux8fejNdmeCAbrslTbMEwdSrigN2S+ViemQn3MNpZuCoG5d5FrIucM8B3QvqjNNgPnv+CuPn9CK5Z2WwFRo5/DVEWtGzZd5nTWt9WqcoDPdgAS9vwSnIYUNUlNf77GMJShr3Xga8dCYJuw00wT/73HNpDxIARaZWfiM3KNb6YJQStAUZbAq/+cah9PZbhwPt0wjkMvrLAciM6HNCqPND/YvPwG9hQrCNchXMFXY9m9GEdqBpIlYo9Sm2ebiwj/Oj3lUt19VM+m7m4bT0mIZlj5OvIF1bX+FMq2M62aliZdIwMpwGpK20Y9120L8DqXoZo8Jqal985KM1lbF/7HRnGj11OdK5Y+y1WwAAIABJREFUy9dOQhQcTzWrq6g76FkRqXq6u6AmXYkUqI2bu8yQV/3sCAYFZ2phnNRKSNaalJMUXjrn2B4MU7k5ET6HCk0bXOWCdU9gSJ0j0+nCwHQaYPXLDP2YBeBgUTeSrbSOKc092zalzcxYKdAvjD3BA77c1cUu3J6Qhgq2QJBg47bn/zdKBTvClEEmASkLNJ4Dm6vTwY0UlZCE5/mZjuni9GbHeLowAszPjRIajWXe9p1MIYPkSirEwVYJSlelgcmE8Ct6XjatnVC10NMsTV35nd7UmTBHvGVcaFStqPeoJCtgsaYNbW5e3wddCiNggJH68zCrj5w4G9B0dU0DBTm1BAdgx/qd6bc++WLaVrM6qEgj86MY1ZHUNdyNAZAu8l5uTP/+Tw+lbtLsZYxqjqkDmQ81zMBpVHesrk11SMvlB8KIDgc/1yVeE70rpQ8oWK6Qsl1AHes6CO88qKOSYLY+XJzHU0MEtZKNmNSvRIASHZdNcgEA0zyuWyckcrqIoU5IyOUzrAGxvIs9Wjtv2kOPDZXcaIcE3BZTBzMY3TTpogTejs5L6e133kmdXZ1ZviDWv2btxhgGtQblBpuOR2/J6BbbMK23HE5EpAdn0AByKdF5xsntgMQxdNLAcTKtYhxLDSlnO5GoFRTZaDenFITNbYLBNK8lgCaTo1xDi8a/KT0ADgTnlrpmpq63pfvvMFKxGZKzU/+lG4xqrm8kXT92PhVdn0jVzFNd6TFSYSjt1ena6DVu0CKIDMu1MSoFDZtZRTo7NpCqADHaGLdvWqJZRy5sgSfiJQRfLHLGA7MXlPXE/Xc4t2CvGwWW4bqNko+eByw43TedBnnmMxiVY/ItFI/33Xlz2k79IYBSbO8jCmIh8Ll0hdWdHdQdppfy0VYUdnxWKzNXMSavYRMdVnGw7tvSmHZUM8sETWZRTXiu5ep0WXq/ayxduA4EPQd1hyi6IFihuAtG4RxPjBaEdHWWKpPMKShi+hF6tCTvOd3LTA3Z7AIcAd1iUKoYqTWnqm8LUcqFCa0QbetskDu8RySbwYhffeOtdOwMC8xR/lGhZ4xeGc2J9Mg9j6Zff+DZ1LYkPQqQYqw7vX/pWBrnvo8zyjDFvfe+nIXbd5Ip7JGmDWlsNaM8vEr1UEe6q5m+Cvl5tQeG1GyIqCTsHcASz6QRMm8zwIYcwSlpR1LN+OpEK88JYnuMIpb2C4tEO0mZCQzB6ZPnp0bENJzCqCsDgpYnCKtduJ779OCjn0j77rqbxjkrbI3mvGcWLTU3IEMR7STSuTLoOMsHL1wAKCOtVLPVhmyA5XF+MrF5ZfG5NawZgtrAluizpMGLisNgLAvc81mMwPeJHdHRr7QtQ/3Js6zGSdYSfWuoC9vkb9pH497aE3OcPnZg6UidUiaSSp1y/qsKI2+tb057d+5NTz/2dKouJk3mDDd/6YaaqvuN99McqFE9qEYZwhiXjFTVk6mqnWUFw1dxbrOps+NyusoS5ybhVBqHkyqaMouCLk9aQyFcYREL/FrGYZX+H6MaICURSvVI/LnGFOCC4iC6eW6YqeAQEevSME3nAadUJcSWxBTwLds3AIBw6Pw5JbEcoefnqNujp3OxG/1BlWl5HQ+fmd+Szb/gqeWJYKdVK5Yn0s1E3d111EKkTuWSSOXoVZKyASkPz5akM1en06lr8B7HGXzDjItjOjnLF6v2o9KOrGuNTEQv64CLIAmOZAjd6KbOt7WXaY2Lzmz4CrI08qBFp4xUanwYeevdP8vhdefvxt270mtHjqbv/eBHRKlmDo+zaMQpru35J55PX7ztE6luRs++kM4PXMQRnEyj8yBj/sPziU2XUsEw8lNE3qPj0L+4D41TXekgIicEaJ4PK2VBF893s0OMGramUgSOnID7G4q21hOANkUYR719HMRgVHK6iqFa6Mvdy4CN/Dt0APEy1aZmcijdYRbR3ZQOpJXDt8RrNzAc+PATT6RVaxCpMeW0fYKZ2DGSjDuOQV0H9pcMew1ZsAtnz8AxvZ7KcKByPspiejHPcqlsFdPW0ftU5NMa2PF9zoXGymcupVRYYtRmSgVjQ7HnItJ5MwrTRp6pzBiMpo4/r4DTWgXY0oSB1RL1W1i6UY9AaTljIWYliom6PE+Sr31ZpSBoVac9O/ak5z71uVRdQlmCUbV9+eMfTf9Ov/xqaoBdUkevitObLg6cSlPlI6m2vYY8v5tDBdp0+UL0N1rIqU0JRAMXgTsrWaOzvo4xafpHFRTNpYzfK45plHKFlb80pNBsLPwK1pA2oHfBUCbI/Ud47wHKg8tX9c5V6cCB/bH9nStJpVqmkmP6LBEdfm6ci73U0wvipfg/TVozaAfzArjwe/0M0K74fBuANfe1VaYmjIt8IP6e80EUganBzYPrQipamTpGi9Nbl8fT2euIiDAcWMKh8vXyPlgbvI6s5O5/VmiiZyaFJv6dF3rrOGSUaNi19Emy+Cbrf5rrSTNgYNDrihkgrqmyoORaQ26/5y4mrznYf/qNb6az5zqCGTEFsFOCtsRLz76UHt+yH6/qTBpj4n0X0gc9p9LVwa4QjiyDWxRdfxnWgAknr02nH1xCK4ODt7l0Ih1ob0xtznlhVG+8ezydv0r0gQhaChvAXpJOL5oQLp8D1VyQy4gTtAlcTGE+D1o4SI/I1FF2eLlKUzylCs5KDUemlrq3gRS2TKOyFuEeVblxEae6etPmtO/AQdRhYcEoyWZ9bdMZJ9RBs/0YXMdOWjUjSqVhQOprjNlHY9ldKVGERDK+7DFmFk0GODRk3886SMMC70szZAVFMG7maBHM0heVhBECNM5DeRhNk/SARr9QxiI9B5iqhu9aBQ2vgfSwWb4peoCitnWkhrFsgfuhdJopvfNWS6Tl69s2pCcefjKav8tkVutf+uRHjerMX/0wtczxQr53MUY1jLdYvp4a19PVZ0x7niHFjivnUz/zU+5kdaVIJzWWyFwRNc4q+nsbgdmr5sZSOc3iEjQtloLfk8ursCcNa8WqCkaVAzsei68JrGUSwxqHjjPLAa9tXoMxq7rk5kVewagTUljKURKt+MlreJhRKU6R7WtQKidYYwl4qItApURk2t0C5NoAJE8tNQcKqdSxDra5qYgc2RFxjIGHMMkNOjuwlH5yoi/1gbgtAU3P4oVkvdufsXCVAaJ6asw3Re1l/eSWQTygaSgXZG/JdMUHYxqhYEorcztN9H3kCir7JWvX9EYDbWQEZgtDmVuYeL5AJPnjP/k6qCDkZqJVU+uG9KsvfDXtadyQqmYo5KkNL8Gi6Jl2srUrHnQdMLKppkxR5bUuD8ylb54AzcP73rWqNu2ByKsXVlvj5IXO9NaxM6Bx1K6l1ErFCPLos0yB1jONy0j5PBSoaZgIRSB/C842AUQIuy25OZ5Cv5TIXUONYalQx7VsYKVNGwCB7BcPoK2MaheDc3hb1qxP67fuxG+RJhkJ+Qxucx/FKb129L10mGUMw44PheMlE8DRuB53AaWuBQZYl8cGoVgJhIEwu22G6xPKkvdphPJZKDKzSASawjkO896T3It5nMUi7JLsYH/BqOIM5l6k5IlGHFIDkb6E1kM96V4LDkEUcmVhdy0AhbNnNvEdjmx2Yp0MorGmMX3iwY8TqVzzQ9vk8zfUVB1/97NUMU4qY4oFpN45wjzPgkbFEB0CMPOkdl2kf6NYcxPNsirepAOKfaWHC7Smghx1cxPTnoyKlE2DFnJ4PVQeuDCqnJnZjA4j8vdSPoLhox+xV8Rf2iRe4BDPYEwjpDrjM/ajXCjmGLUFtcNulL6ZL8KBl0UvZ8+CFEqUEL50FfW8qYmieJ0aYRitPK2vBsnDyETVNCrxlOZ6arcmdRUkweJ7+bnBhYr0xvmx9F4PoEhpNfUbUUnaEsVyDUiUnst0wnpNCN3U0GtU2N++mmmYbBJxdaF/Ge0qUDl2IN2mDtERWdLKGIpPeUBWMai3aee2tGHLFqJbY/r6N76VXv3Ja7AGytOO3XekLxOp1iAr3MTnmWIxxEnqqcmiMVJfqDqOS7gfV5luah4ZDaNzZel75y6mHoQjb6NoX8+1Nvie/LsXes/Zy9SjV2GKAxLN4GUnZSSQOjXu2I2XJ3UixZvHYIr9Ij0tLTBVpLEx75EWSAlLma+rplYt50C2EiE2QJS1p+WsVtQ8RIQWBG/aN2wCNFiTdR9Bzpbs5fF5O8h0/u7VH6XztA7GAUQWZLZb7zhFzQ11BKkUJnkxJUYVhryNtkQbDekGbt60U8zB5MhUt9gGQzpdyij8EM/gEuzzYSUBigVFdLRGOKNdXkBYzoErc9SI81NNBG/jubaQylbK4cxJVKC4ymwHV1BQBIfgup41vIdiR+tXr0vPPv05OIXNrnFJVZ+446ORauTd02myh3FsOvil5YupZ5A9PuOd3JQa6CbXoaegLYdRjZN/OnBXz9K2Lnosod+gSD19gFVUrbtWA8MyKjI/2psPfwEIBDz8B6Oy/igYmX8YrQkLV5FBeVzA6nNL5Whgs5WdRtbktM1eeydMY0IcrYzmIzcn0PS8b2qWixI1nOJGBESMEVYgzi8yOARXsRgPVKcYC8hmTAXLruC9SZ8ZinSGSBH8/GFneK+Lw0Xp5xcm04XxEh4OwAkPXM3yhhDJR+PbUe4QiclFupxAGesfNao8dqKyqez7SrxsM7l6DTrewQbBgVQUGtWrkYXegSx0K+TSJvZtXbjck7751y+nS1396a6Dj6Vf/uKvpFbG7CuI5ucun2Oq9SiRFbSNaCKH0vRN5rlkUwh3rHapTl2kzdcY06kxSvJZm+FJ6tau0RfrAbYfGQUJw+MOoTbUC/I2bE21fjPtBYQ28frhEf2lcyz03Io4hFU4jGJlwtgjXEz6X0UGUc0zUKO9ietz+FG2jWjo2o0b07bdNyHQykAkvUiFbayrFok2nYx+/JeX/y5dQH9/mqhJESMNHOPg90aKWQZdcYJVs7RsqIvvhJGyzn3FGMMCIIYa76rwyvuzEW/ze5kMimKQ+nwkvQffcZpI70yazJiop7jfDWQKDZJoBSEArJZweJqeHMNaF2njJDU9JR9CA8XlBLJM5C7yDBUbXQYl/eRjj6df/eV/mqb6YI5wD9s/97GPGtUSIvizaMyJsTqXc/nMuyzIOsqIAtT/MS56ciT4WOOMfbjiUX2Jyx2dcaBt1M66WIxotgaE6ea16KBhiEuTw5kaxFuJmkVXWi/g/xmtTJXCg2R4NSOFyg7naCWlaVaIndTOBWixMpIpzWoLzXgdC1hROYp0p4l5+PEP72NPzA7/FCncKA1t83ypVM7D+q5FeGDXApVh3Rqo581zFGeHDztBGnhmpCgdujyROulnFQEDK9ksBzEEZKSxhA5ElhgWXl8Ri/ThOUIS/WPrHK5Tuov3oMX0D2/rnRB4qZHPSDRz1H4Xg5j2hdyLW8RY/eGjx9J3//5n6cnPfiW98IVfSkukQ31d3ek91JOudJ3DmKFWgfp5O0sx6iYOs8OPMSDI4ZxxTAJPu6wiMJ9DtSOL+34ApuvUR/LgJD9jjrQTylMX96wLQx+hjpzy4Bs53EOcO9m52HeLpVMELoe7hiw4RFWIUNQVnJs4tKazJdH/WUOUuhnRzx03MR4BB9HPJMhUbM8Px+RQ4yuvvYbY5c/JUIjopFPWWS5uCNVfolQJtKgWypFtNNDXO6XgyhyeQTXXppSBIzNmBQEoRa+OZ4NhTGMAJ2iEn6PfF7xTUyT7jlyH6OtmRm8qzWJQnlqEcmYPTnUon0Ue24fKBh+yWlkC2wJuoPHalUDgLCyS7Tx08MH0wtNf4JzjODlZ7V++Af0LbbOYifIkAAAc/kk6ceRnzL7UEWYxKlKobtI9qfmxmoaL6O5BRD/mlxzq4gEqB01NdevG1tRSjjeb6Cfdmop+kzfbwcjoifITeizpN0rxheIPfxZLrGUx4GnLgNrdVldGtCmnULdR6QiBvL4IUfEx5avQh+LQzGP083OI6OPZRDQclBynqdw/vIxSTmytCU/qNLHME9HJUopsByL97CJHSp15cISKFUdZIKyfG51LRy4ywCnjnYduaunZKiMSCkrYY1JrwnrG0fuoqSyXbHoL1HiI4qIxTOrB5gaEbYCmg7HBYdAzWhOsAbHaAQG0AfZ3zAfxXoOQab/5tz9In3/pa+m2XfvSEOncBBHi3EAXxFv6UyzcE+YV1nclTzMppKMYsWmjUL+GjBcpm/oQGrW9NsfURxg4la0whqHG/a5vgdFek05ys67i1CY9TI5ugMyGBoBJk95Qj21/CgWsObX2SbNqTX0dk48mv45JL58XDNxzzz2sUL0/2BkWMELVvpZ1lZIEXQAV3/jWy+lCR2+qZofzHG9ThPHoLH2fGjKLVsjCa5RZ4BrqiDBtGIXPUdK2Q5PhRAJowYkStR3MlBY1jtM6Cr9RHXUb0UsOffKPM1qrAY3WwnApU1nYpYUq+4aDMmU0i3ZbilruDVG7CTSpUWkrZeumLUTRBVjqO9OnH3sKmpJoIPf/Szdw/9ztESwGx8rZ5vHmD/42dV38IG3fspoXg5UOVanj8hXSQMJ/eBJUkdz0IZyNd7PhNzmCUAkARRvISWvFUmqhNqtlPKEMblr4vILDW+QGIIYFgwEZaFntGEkp2naVTl7i0Yr5bw+tAop5AyLpl5Qa4WrYFu5bdaTEC7d56m6rKVb7jPZ3ovPeE0I1Nu0mQQVHqX6nwN9nMcDgRwihShCluFYrwcJ9kbz76gSL7ijGS0AO2huZjTF3x3ksUz9dZvziTO9oGlxEDgBlUgnCTohKTzL1s2/nsKX9kxB74X1klnsG86I5rx4jo+hvIvWoB1SQFrBMalEf+ofVqV1Z6E0bGKdoCiHPCop6oLz0/omL6eADn06VMM8XpRBhuKdHuijsOdR4V9n4HhRpPMUcRp9D6L+Hjrkwco7MgjwejlnQLQ1LbcB+DrQUo0CcQTpn4f11ML7RMc58Evd8QuoYLBO8W0bMzM2dSCCCVEqs5Xkv8OVoeuivF4wv5JGDXbIMPas1PfXUU2n3zbvjukxPoxVh4xmnM0bp8JPX30x//+PXg3tpxA1qllGD66vj2dZwpsqVHuOaKsks1kAcVp02L9uGCW8mEKMlTke44CFro1SScvYyrnL4/RPMypkVs7qIzxbjN7y+0+UOY1ZRe8+7bIPnYw1ZRq0SQq7cU1kZ0uLsbakeZkDYsHYTbYSqdPP2m9IzH8eollleQOnR+OX/n1FRgBI9SkDSBkH5fvr9v2Eo8XK6je0I40SqcThjpn+SCQ21ahY4YelItdOpcqimiWLVnNhq0ypSwRoK2A1NHE5qtCKpNNYhzhnhScpontU0r+MgEBHwIK4jaaQAdBNGpILBmlQz3bBdgHv1RkSMufBMAhEYHr+nxAIsGUv93ZfS9Z7zEFWvxwxVsSlBOYZhExJLdGHyOLy3CY0f45FL6GKw/snidExGh+/FDd0OlLmvEWa5kDvGtUC6curaSDrWA9QLzb+ExqzRyZ1NGotOJhYwc7gcYsxDmnhMQQoFVfh5jXxZqWLVoupJ/0KHAN4azVCRJRWF1q1rD35gLLfDoZSAKBWVoNHXuiPN9gyDzKJZT/5/YugyLPWc6kocVhzF/o3kZfPXmPfy9TloNkYV8J8korgaVlKoQqgzvI6SB24g8VkOErHkZo4D9owV0V7geQxinJMcxEXBBV5ryVF5fq6GuqoNrfl2DmURtfYYLPhh6hudnSCEWiQr0UoUbT9Dlc888wwseAzUCGoTF4NakVW43NmdfvDDH6chXiN2/Mpo1yyctxMIcRCV82X96dZNGRT2iry/ISAjaMS91JkohFkFmOB8lzuRRQDPIU0wIdJKxlMF9croPU3faRFEsYLXcLZMNnu5CC7+wzq7mjaL5OoqenZ+zwT3TsFYN4KWlRCZcDT33nkPrY4vUVPi/MEAGr98A/rncJpGtUADruv4e+n9t15hzeiVtP/OXZARr0WqcR1CrXoUNm710tdBgESaFAIZ8oFxKOXEGQmK3ShP7g7ollZzM6s5rFVctJ6rmeGxckJ9MQWxwsGqBYnQuJtVT+tY97LFlZCpHsg6JzrGkirz/qcoJGPIjygncoUHHUDnvfPy6XS18xyHFI0F6pQqjFfUyc0fCp5oVNe6QDHZABnNZw5Mx/AC9ROLvjyMIEE7W8vSwVVVaUMpzU0cQgmoWu9McXq3kwYlhzxVmQbKAKCQ9kG6ZFqqlJ8KQx3nfVReUvegzOVlGpVwNN62DrCjjuVrshKKuM5aIlUzoI81VTsj3xqYUdCxcWudtjU7+DcpSN8ED7IYqLwnHb52ls+U0b6VcRNpVXTrMicObxw6edyySgmzpIi9MC16aeBaMziX5vOTjiPCpw5HP9PFE4q4UIPOIQe9QF01xrXJyVyUeGpax/Nwv+I6vHsrOXI1rQ2hdQdEh0lLu5gw7h+lhiul14WzW9FUXIcoqsvp1uI0lBrIQqd5hZE1n4v5Tp44mU4eOx5IqJokUW2baoqsKnNgbWgdG2M5mawsOKRDc4l6rM9Rt5Bnaio8TSp/HSO4znj/Ai2ZZdc44SBq2E5pmi7IsShDxgltCdM29Uml5BA2k2m1t+nMmgJtriCbGkObsZdyx+0s9qRmyGruv+Pu9BsAFdmoqPVuNKqg9WNU09zczvffTWc/eJPIdCrdtm876BtN3kUE78nBp2l6Ofs/4f4jhxI5OEOMMiuFpSKN0UWOlemAa0un3TPETdhPD+ambWy9oHFcQrpjoeqYn0hf8Pb4svCP4bCIUhgVhy5ItZGHZ5AjlsiJOAYdyp4IdCH+ESiRPX/x/EnS1HNp+w6WS1Mo19NzqbQ/witN4J2m+B63lnRjWG4gn8KgR0D3Okj/+u1FAa1vaixPe/laAxO8gnzeHH+IqdtT/SBONvpIUxXNXyTymno57BY6DAGnc28wtgk8pbuFK1UlUicu9DAKkYpmrcTgci6oBsSrBTR1Fb2/VsigMtdlu1uEFkGi3bTzDqIM9wawRRWgU9cupXeunoXeRWqFY1I70V+hMF/Ir7NMszmdM0Y0U4kwGtV1jMro5XCn2gyhBqWiUKSDjEBgVC6SUGvC57OgE7M+8/depywLp64xfFku5JLKVkX65ejJENH5+DnUtiyU7TX55eQzze5nnv1MunP/7aFIZPqhfIKp2zS1jArH50+eSOfPnMGAgLRFME1XMb6YmxP4iQ2HAglZsDNQY77NKB3LA6QvYSSxeILrmhMj4D66OWUQyWulCeZAGItpSRh15RgaBWJlrU7Ie4ZF+drqAra30zdELEaGvIO7y3z/JO0kI/6ysuIgp4/uvzd99XO/RAZBdOX8Nnz54XgWH2qpC07YNZnu7U/d7x9JF08eTqdPvpV27VrLB8GieYj9MMOnEbxXfVYlUVGHSRVLsfo6vG05F+dh84LDG9IZnwYtvGXnDvYB3cWCN9ZF8jOxaZALMuXPUsIxvVSA1uMP84VoVAIhGlXMKEl9Mm3IWnVqzLl4WgBjgt6JkePMuZPUCj1p9+7drLBkAXgjEZEUwGCnIKjahYuwLEYxrtNnTqfL0JymlyvSENBrMLPJJVex9aSRGZpaBR/thXHDx4l03XxDCSwBoV8NqqQwnuKWRbUMvHAf6jSp7gjRSmES13BGpKKg9qA4+KeQiVVWFaeihnumMIxzRg3AxYIYUoF0NMVExM233svuKepYaqplPveZXpSWZvpiGXcln8OFaP6SuiSEXawEsuCEnRkO16KjNLK0cYCjeNsxHaBRSv6ck64ACu4jDmCHgzICNDyubDbGJFdThkrsMi4gf4It0pJqMbAq/m3N4XDoGEX8OM/y9GW0PZxGjfH43HPy14F79qdPffpJDnEeBIzNJ5wVGenDKPF+8M671MR9kd5Z9zq+7ubEmJvj4VlLWhbovDINyn5khrmzapXUJZcNFrazYMgtEJZLMLqzF6/gOFx+TR/SFNW5L17Xn1nEeS3b7KV+rgTVLqXRK6RvbaeT110JssUyBlf0AMFX8WzrAcE+dssd6YuPP5Nq6GtqVLUv3WhUQeGgTkB1tvO9IyjUHk5n+dq4oZ6QKXWJNIEelWRMl1YP0WWX1uIOJht9zt8Y7l3MpRqsN1u53zYado888CDF5ao4SOa/YUzxJTTtqxippJr4d0YpDoRGJb0k6qqs2xfafHirOUciVgp0L1eSrdO4pJxn4I05lbt129a0DiEV974Kx+dF1/lgqmjq1sIuIOHDRz5InaRWs9zkOR+Q6khqvBm58ZRMhCfk9oKrpsxQA9pxFu323VboMdGsDIkyYynjDhzQUQ6xpyG68KCO83w2e1Mxoo5HLOf9aqn1aqkv1a5wPKSKlKqG1DC2LWLE1Q1r0/YDj6bBTtaF0pifB1m90H+JfhJFtTkQaUjsx/JwaFSmfnreOAqmZdYa8E5kd6jfAdo4qEIUzyyrI+Z2gCpXpo1uZhkGcZwiUg2q46cIkNcOUXZZXUfuSTGHXQJtJYW6taLPuZYDaXQYIOr0I0swo36CSG1A2D7ChbSdpRMvfOmFmHjWINTQt76LKV+WXL9/+DBgAUCR50HDcACRz2j9nuXgmNqNrSFQpCwRoi6z6c7rybLxZ4KOJGSP1AJAhjNbypYN0Ozu7MLYrauxKqXIvDey15cxnopVq2l8N6QiVJLmVVkKlNLxpYABeX8HYzUqFnDTO2sh+2qEQvXIjn3pV55+PtViVMqQVv3SjUblKXdEgt7F5aPvpLPvH0qXzx4h36cOWkUmjdd2P5FrL033RilsQ8XU6MGPxrIuU7rQVIcOww2vweL3335bumkHFBVjdbDFZW9nvDf3p7wRcS+iyShBNW5OGJaI1cqCAVgQIeHMzYN6YcTSKDUoU4NZbpDwdvfV7pA7Xrt+fWpTHAZjF5nzYZY7BmoHxPEB0pdxjO+mANvbAAAgAElEQVT9k6fT2++fhlDLe6l2JIgSA3h5L5U6hTI9iiHe1tHYjE1+ghMFpSQ5Z1FPCaPz/f5+xrWYRHNTVPXq7GtIU5JUWx/bIulP8ZnqeOB11APWVELysqOrqJIt1sUq2zbcnG564FOp8zQenAbjzOwgnMxzNGY5TLzWso3NyIwLuobyo6wpOIimLQ5OihCqfjVFrexEqxO6kkMl/MYEc5SVuX9kBnIdSL0fhHdAdgr3YkJWAUI45LNRyFfhQCqpuSoAMmSsmAEECmrkcWjQ6FfgYIbzcUSdg7l9x7b06c98OoRWlGO4dOFCRKE6t0NySM+d/IDniuGamUTvM49qhLwzTsZfaku4oil6hDH5DWzPvRXYMALrsJWPK+dZW2vZs1Ou2jH/KxAVroGeTlG6NJI2t7a20a9j0YZnVnk0DHUJo5rjZ9W9yHpkOKigvthKkDnCrmqQT42qgemIh7bfmn7jhV8GoXT8hP7VjZFKRnm8EAfuKkDFWz/5LlLC79Fko1MMGbMSLyoMO6BOBQ9I3T8PeY1yx05/KghSaOZaiBpdtm/Zku6GJNrEDqbo1OgtpUEJNReMKg6EhyFuprM5elXnZSTj5sikIWkIMekZtVYeAdHzzvGlclPk3Mr+orQzhGpQG8sAWmEmNLAt0EXLNUYIt7JbI9h45WE7g9TH97+DJNh7Zy4EIdOHkNML+YHy+jAMnIMNSX/GusiUX0ORdxYrSu1xFTypQItTryPUKBq9Mzmh+YdX1bCrjYK8Zj2vZ+rXCPLUhJfUCcnI8DMqn6Vm3rbb7k07738SowJ9ha83AV2sY+hiWmQRX5Hqsdw2ezT+mqZXN0FEMVrZmFd+Syb5DI5wGHCmnxkpeWumS3HvuFcKU7oKtRpETIVg68BOWDUXyVZmmBeabm6nP0cmQHpPeIsGcg2Hpwzky3opWjBYVUhjx7iLUwQZdTRKGwtt0Tma/9DDD6W77zkQ9/LksWPpW3/9zahfttJGWEOd3X8VIoGUIH5U4EGHapoYbHcnvrk/nhM1+3UI/or0kjeQSeJmer+3mcxIo1JLxL1gwvZObwvhn7/Uma4Tpc1cbr1lL1tXGmCSjKVrnN1hPu8sz2Iu5BD0U6phUWeZpJlmUjpUqBlIhK0H5a6FKHHfLozqxX/EfcmratteZKm5n2tlP5VRwjxeTzE73Jt+/t2/TMcP/xx4nF4BNB7TkmHqEJuNQ3wwId/Y0yqNH8+sF1lB6FZSuLvuuB2hxH25KeghdS1LkP9yUzRHqKyB7iHWqIx0odxT+P7Y2cThdh5rNvoypjlGKH7G9aMYnN/rYgRpQ3rLzu7umGfaiDhlC/SVJrr7CnCqyxd9ioiqFqfk4RyKTmhMh947ljoRXbGG8P3mfG3BBA5BSKgpEyB9JeZtSNOIJrEDWCY03+ciAMcCHPaTTTFMRDdSiVApVx2a4lKTgpRLzcbnqSVSNeKUaqHW6HT8bI5fKKpSQlTZ/8QzaRU7kCb7kOM6dTF1nP4gXbl+Ni3BuNchaFDu6NWQXG/kLJJpUQPppAfGLEAlIJ/NEGDAIp8rNjLi7U0VjOhubfSZDGNUkoado7pGcT8MgtddWkuvCvDJuow2RA3X10LkAOuKlkfcf+fVhO8FNfhMsg4iG/EdotmfR0Ee+fjD6ZFHH47POoanf+vQaxjIeFoLPWuA7KKfr+JAfPn83BONUT1EDcVoqGHGlHXhrITGo8ZsGRD95Lyf2bEkJaCtw2sZpzF7GmZuzAmQDqKVSkzVIK5mUC5psAE9iqO+ptISTwF9nXjuzmeJZNfbf8RZlZk96bSD88g+Nc7IXbv3pV/70ldoRKNNSO+s9dG7bjCqfMTjkEPBTR/88G/Tz773MlCh2tYqn6rjR4+jEBXUe4uQTwphmhQL37w6IwEXrv88eODutPeWWyIqOZOigfjymadk2pi3oMcC7Ej9TOF4PaLOOCPhE9QlDq+pfhPRSK2EUFYF8VPHwmlbXsl5IFE2m4tm4lc6uhhTucR+XZRJaaoKkLgXVmOIHN2ZD6Oq5FOMS0LuRdj3R0+eCgksexFuXbSIN2qohZGzUx4gzceaGN3QW6vulMfsNaqY4OXQ5aUMPEgemN6ykeJXqFYYXVa/yruNjhVgOMq8Rc8FzxgiN64+NXVGk++BF0CW2jfTcCU9g7H+2ndfTifPvM2y81mAEKTUiBpu91B8xkbrEATVKYvoBoYflR7AEQSZgw8/CWg0Dpij0Sk4E81h0T/rGkcuaFa706mKWmSBa+iHVfH+0GTqwWk4o1VKJGiinmjF8BpUXOKALZAm+lzsGZpi69Ss1Vwe7sK1ZR2YA4u8/9btW6BafT7UpwSdpgEoptTvwxmcOHKYPiMEbOo2F7LnFNYZL7Ug+W8+s47G2soDbzYQ9Cu+T1jeutIUs4wIpQOMtI+I30rvT7DlPBIQitwMUVtFNOM87KUZrcHY4C/jmnv5vLOks9UwKBxMNLFViVmdC2UDJgkk/hIBl8nTwFT2fffcl371xV9Bjakl1bQD6AHDfzRS5eQ80hRWlaeTGNVPv/et2CdbDBJmPSUKY5rjnP4S/6FK6BC9AA+barNGh2yYbnooSQ8/+GDavWNHNOZmXfxmDaY2W0ENlY5e3iTvQ8XobEraU5kCWaEdEHLRKq7mSMiGQpjKbuDbiH5eNQfbfN2UKWBVPpMPwtqgD+nfC+TsA9QC7hLeCAWohaaqmgSmCrFahp9100UpB9IZkHGu+zzG+M77rBBCYci1qvY71EHQA8eAvNfFQVWRVuPRmE2D5k1BuReOlLvRvJhoNR6L7jAqFWwZiZEWJf+wGsOuw+vW4QTqiVCmOkY9+zMhjexIAveuefv29MDnX0IvHcFLcvaZvuH07T//z+kiLJe5UpgipOJl9NhqaR57H/xs1koias2AQjUgiQIopp+2HjygDhuaaUxLQtUoXEGjV5aHR7rqaHoDYjZF/HuUY3CSlaYnuP9jajLw2dfislr4+WroPGWisQBG6rPXyJGjFdDE+AcnO3XQqjh74TKZgKMl7m6il0f0eO75Z9PNN7H+VmoQcPwc6aYSd++99UaMdJRhHG7nNLL62a0zdbg2r+0HNpDWTkteJm1WaCZACa59iuupsu7yHuNFfK94rpyHK1evsufrWuy80qGvArzYSN/MpXSy3X0WGv8kEW+eZ+mGTw1bp22DWAaKLnWQsxTDkVK0jNYY1ac+85n0tf/ud7hmzpOiofz5R4xqmWXZ4wz8jXdeSavXtgBUvJle+c5fka5wQaQ8hnjDbRxiDoIBR0qIebkGYSqoAeRgt5y2btyQHrzvXtjKWD7pxgze0cVw1lSmSaGbDi/QZcpu1VB8Xt1A+xAlNOocqV+0yYZBuWhMoxoYYrAOY961a2tseQ/wIRp3fqa878n3Nm3oJZVTU6OVFGDLxvV8P5C/7fKIkBq26Ar1AX2XEnfL8r6jXMfpixfTkQ+Ox0JrPbeYit4uHhg/W8cDtUbLTIm8KdKei72pcQ6c9Cr7dbYalNByCE5akn0728NSY2r5nBGl8KrqmgvHiyR6bSVyH3nPTXfflW5FN32kZwigCM10JmH/+ut/htGMMHyHZJYRk58XyXLs3GvOiBkjHhTc5VxXHDB7h/GL6AliO8qXhhffL1wsQZQDqUMQxW3l0AlcyI64DOz5JrSlHtnZnMg1OMG9vG41sHKlqR7XPYCSrn0HM4UKajNIGTHFe4UxfNfYLKtOy/VU0TB+DtGXvXv3cO85LzI6FL252pVOHXkH562CFWeDM6BsgfcgwC8+uc7GYUEdhA7WbGgFtPJ77HU5zWuEj7qbH3Zd0yD3ZUjhTOt2nreT1jfv2sF4CkpOBItKh2qtrXGK8k7VKPQsmjVYVtiyUUfeZy2h1h1lTgw3kAF5dj722MfTb/zz381M7MC2bzCq+fnhdPKVH6frjHPv2rEejttYeuWV73KwRNo0GgUw6VF48+xg88DCO3NjRl21IpBgqOSN6/AUjz/6GBFiXYAKGo7NWYtM0RtDd2jekVOrgT1Avj8EmlhDodhOGG1sbC6McnCh7hbmQk2thii4R8n929esStuQC3YptQYVy758ABzK4J1lCkY8kAZG190dHOKYFrY2Mrnxemzh5BIAGIt6V9jM8fPWFGcuXk7HQAWHdARcU+gbcDONUnXUMM7WxDi2U8E8AFeGurXDXo/RS/DGBWYambm96YbMeh+gAo+xKih0K0xJcQZqLPjZo7WgJFlJuvmxh0D46tPA4VNp58Zt6Rx8zL/7/vfRL4fG5WQjn0kAxPmeUOOVemO6jMOqipGXzMesgU8XiCx/PkFKagro97gK1Geo0QkCuLZGpNBZKFV41RW5CmHutQnI1bEphRqVMZN70CapgRK2bLTiINmakJZlCqg03SBRYxK0bYBCfkIZNCM5n20daOxzzz+fNgJMLCmYaV+L1K+343K6eOJ4zDVJ4xIoU/cvFvdF/ZzbEms5S4Gs2rIRvRUSd1k2Z0NQqxwHY7tnnBTHCYUy7q1p7DBnzOsSNtnJgotdW7fQYCZlhEJX7nYWa0F7dtbtIskugCc4DMPy8M8lH4vGOplhpBJpbMAozVRuQcTm2Wc/B18VVsx61iDV3LD1Y3Z5IJ36zn9LE0eO4d3dPDefXj/6FjdKiFxVT98MVjXeqIq0xcgwLcSuUXHQI53whhCxtmzenD71ySfg1pF22NHnYt3iYGqnFJRCjm70G6Un0k8TeZAv52LWMiHazpf7iCLVdAOH2oEK+INuDY/m5Wh22behXbEOxoSbF11cELk0h12va0rlQfE19DoxD2RzjlTJmsyceZDu+DjppHWg8mBOyy5x8GU3K3z/3vET6Z0PGATEITiqoH549LDUaBBIiNoMXiDXLEVr0CUCCkxyUK1pjAIDg+TfpMbtFOMNHO5qDkUVr69RNRhlCsq6meRpMLE8JioQCe959qk01DuSlt85jWBNdfops0vffeON1LKujVphVbyucHILEduaShRsivurkzPds/4w8sQiBsEE+X5GfJ6ZqGksq7a/Zo9KoIX7K/nL3bweHGGvUZzQUcYajqHT6MbFzQBWtzHP1mTqRmRTFz+idXANHeWvDCkypdYWYLf3AxCM8/sGmtt333tf2n/XXYHC8gH4PKCVnJvLF86mSxgV/Xa+OLDWdPYRaXeo3y60rs6HWyZdKhh7nAWYOFcitYPUSf1Sjlx+EboV1MFC/jwbuY3jsOmXOcOrUeVaT3pqnzD2U8n1s/FtyhWghyQeRlj4OX/19jKBEZHfzAdnow4iDsx7Ng8SaNtnR/uGdPD2/QHa7UQpqu22G4CKmf6zaeS9D9LQu0d5wLNQdtjzc+UsBwxWM5audxPe9sUrPRAU/qJhrtbUSzsSsrId4XZ03R752MdAiDKaM8/DlHdndBrmJozQNxnCYw4M2ERmLQ95uRSU1avXYlTrYlRfaefcVVdo0WXbLBiz+ayaK5e6jsOl11Okspbej97EbRw2I41IHrrYVh/qYY4hMByonK/wN55QAUtpTTM4jFxbEc2MWKZ8HKxBoNbD739AkYsWokTZUMeVSQD2ZdHslCnv5Uqgfuod9cTl+ZkiN1CMC270Xc/y2Gup6Zp5IG6GrIH5bdSqsy/FYczrYApKTDLxSf+qMcD76ekU26x860hawFh+zHTs20wJzHO4G0GaRMNkJ+hAaskMTCMruA6jo8CRQFI4PO61YiwqNhn1rW/U0Itl1PZhRLuihQEyKHXACCBYoFPjenqKatK7fSCDGNrW+vJ0c21ZWu1n5iD2wIVzYtvD7VxTCUjhHNdy6SqSCxy42mZ6QTzfjbRW7rjzAOMfRFCfS6xMIgUFbDl36iTsneNkABB01RgURKJ28zz1IQIjr9BJczmn9iS97xqpTd1S7qFCncfPnUPgBtCCw13k5IMTPKTvSxhuOZvoW5ur0jaUa5kDZ8xjKjIXp7e9Z/bt5hy8Ixp7P5QC8J7MOgbCv5068HvkVBgpdajz2IS0pZtWr0/37bk96qkND9zL1w2E2hP//g9TM9a7iADGFKMTcsy6HE6kix7IFqEWv8YFSvtxt6osArwZ3kaPMsYhjJqAv7vz9tvTA/fdH7rVoffHQ3ItiVDqALus+vly/9PgICkC4VqPJwWlAQ+/un0NhiuxNq+jiY0MwQVzQYCsYVgIHCLTmhpXskgpCZ5cZDwBt/ieeek2/45lDS43yORTY4EiNqNjaFvwpaa2zHmjQ4kHVU/FjZUU0B8LxE6nU2fPxzBYNfCzvLwgyop24e1dbm1dIQomTcsPUAPaV4GhO1rhZ1pPz8xIJbVHBkU1r1ErYhelDv9fqKeE8925W8/h2L59JyKipGLDeXP6YfhrgLmkpJB6cVDVvL61iam10K+zS8LzXr9KQ6ZHonDunrJBLTArk8SI3IAjioZ1oK950biHxW2ZOrKoMTDMMWtFNDq6SQO9H2uQV9vOPJiiqToqEcUx00YOuytoJUfP8Hfnu7rS1p23pH3774nlBKva1qRmJpo9pW6q90CK/k2Crl3tQLwTo6rnPK1l4YERxD9XU13kT1TPTZU6Y5HgOgysqVkgpjF1krWcBtnrc0aMe1rEn1Uz6aAoZxnMjlU815baEmooRE9Vm3I8X5jf6MeIkc7b8zjpGljOnwOIip6KGxgwTEGdn3IurpJUf2XtkLN5AAXci1Xp46z0bd+2IzWiU1+2cVdEuQ/7VMf/5T+nsUdawGGeKppOx3vOMV/EFnJY2y4bUJ6qniZuHZCjD84JUiFbewduvxNIEInRsPbt3ZfuBU5XZ1sPOWP6hhGJPl0DQBDa1JhiUwQ5rDdLQ23mhtlbWgUTwulYayWLU+Fa51tE7kzB1IFb5nMFxF1gEazA65mVYd8rR7nQQ0f8A2wJgzLd0T45LKBno1MgTVyb12NdJWChYa3stTUq9PNZX3/r7ZgdM92KGkgGucUrB9dN5SOkOaaqpsT+siZx3kdva43gOpoGOX8cjhp+vtIWgJHCiGp2ypeNTPXv2A3BLFpNWt/Yxm5aHAgzuf0I6bwHaLNIzh57tByh4aGPANxIO7Jv5/IGn49FuUYVtU7hy3sQw3mqrWrwOCX7bxqQfEnHxW2D+Dqh0OvwKNfmbqwx0qmF2OWMQ8PoagFIprgX/ncdgEgRz0WWuytt3FJyDSCkh9r3tv13p/0H748B08amVdkJ8WzMXiYx9GPvHQUBnGYhW3N6/523mIsDJEF5ys2ZXlssTtdT8pl03NZtMnEaQTYFkK5JwmWN6xSfb5aoNaVDRKu+kmi3jBNfQ2TbohOdH6e5jrPDkY5RPpgV+Fw8p7UYluhl7KEydcfYrN9qeXZz7kmLiW4zAfaL8b16SPVAapg+n8fwN/M8njz4YNp614FUse9mdBnAEH7RqHr+5D+kCgrQsQEkf4um0hWG/S5f7w511AlyaPtTTdYKoThrxWDPBiEUkSMuWgF4qSPCyAfu3J/23bo36iiRv0mi2DA4/zB8Kf9t597a2hrEOGLR14r3aaIYVLnGwr4ClMkGV95GbrTKa3HC20XTLwvMW6THEkl7VtZQRiL7XjaFo4A3cvGn3Pxi8nxFPvXQ4xT+k4Rxp30FzIMUq9oph02jkpk9z2t6rWfQOjjNV7Ae+HvbCTLlHXwcZmXMhDuNycc1/gg8fJDmwkaLJR5OM2mPi8fq8XoK5YRQiXWUR12yahiWeoG4QCLVzTtuSrvWbGKqlvt+rSNdWxxNp2WWI4AT+5cc7MQIpr2vHPAJMoDYj8VrO2IuWBRTzNJqZSYE84FIy7OqJ0oZrbyfGpN1mCmx/UL7R9ahWZMBAqoDqIxNSI6NeplzMEOkHGZ9ksOjra3tsU1Rp+RqmwmItKrbjhBh7rznIDtxEe/nQFbDapFbuNIje/fNt5B0fjPt27Mn7b31pnT49Z8x4NoPMsqgH2NCRitBmCoc0DDXZhS0dWE2MGkPE2fhQgXn6soQw5nk82lYi23NaYk5qFrOyEZmVVqN6AzK1tWouVhLCYGT45f7qK/T8C93eZvXxlnxfkp8sHenYZlGOIAaK2RN9W2hKP4i/cnxAoLITW3r0p1bb0qN6HDsfuoTqWz17o8a1VL3idR/6O00eOYkPLeUhkgB3zuDAqo1Fbwn88tyckcpSiuHyycgvKzHC6RLb8vNf+iBB6AobYsR5ZnCTqBRPL5LkF3sJh1KHQZ7AioQ2fdqZO4pD6+RzkT3XOPJTGsjYKi/isSFUbkYLvMCY6VmgfKUR/ZzXeDnCIEXDczailb5MoRhrUz28zTX5UrS2M7HtQmtRw+L2G7UVE/BgthDLN/x1IWLEDOHs0g+H2VGDQx7OIGmFdgN/Hx+fRBQjCjWlvJ7N/g1c0hqfSAak93/FaOKx8BH5ilOU08t8aA/9YUXAHu2p/43jqbJUywgQPf9UhPoFrPmsSrTTRdGN9kF3LPrrJsZZzzeVNMIlcUmaXFoHDodPTbv16C2SGGy2NukhxYs8B6XcfMiEttYdTpYeWSyC6d+lV02WmiwUxxI41kVaWzsdPZ58PPjOBZLkz7I1o70bNt9c3rs8Sepoxqih6RR+JkOvf46WxJfjdrq888/l9qI4q//5BUWgV9JTbB2GgASasgYRDVtO4zznpNBMECVGMPtpgfZQ8pmjdeyZgNntT71WkJoWDivRSIpwzlpF0ZWgoJxifIKABUKmooWazAiihqVZ0RHLkE3Ro3irOXJ4JhPC8aQYyfusAYt5TmZOleCqhRzjveu35JuZ/q3Dhzg5k8+mirXEq1+MVJNke6devnbaaG3N63f1IY82Vj60c9+yIuxPQ+jis0XvPlIYYOiqZ+9KwfqNALz69Ag5wB/8pOPoxPexkEGjZEJIV/LVFAqUiEySVyNzXq8pq8bI/NBX8oClcLeIoket4DHpSb5+np1eYHBg8l/5hrKvI7U8Xh7PSL51gbSoqwZMCLnwEhPfI9gNGOJQuAekFguragMRmADVK6Z9ZeR2PezT9VL3XiGhrIkTFOwGWtFxzxiSbgcNJnwOaVS58BBuzVuTeffwuhNqr2KGua4WtjL5JXlzy0NdcL9YA1t6fmv/UZs+Tv5vR+mIhSBJ2g1XUWs1P5LfLs/j5dW29wnPUr076Ngj3WrGhWfzb6LTJQJUL3c1teR1aVWQJMGGuG+74grPQEzOmCfWP+uY3hUUMBU2/smm92+jameB2uKSGW67K8KaiXvm832URv27n3C28zwtUzEbG5rZ9Tjs/Q813IIqwJ5fIfxjh/96NWYoN3MBMEXPv98oLFH32apwjkQQEqPFR2R2LcrehxOzOeGQ+E+2z+8jBNpYv9UBalgzwAybSpwOZ1MrWtEquWstGEMyjrPkqaFOJByzaZ21FGO7YygJzgJUNJGutgkjcw7xI2S8SGRV46rTt4sScfhylrrzkpSZ0Edp6AfvPtgeubpZ1nisTqVu5Wyyj3Ov1BTLVAQX3nt9bQMDLz51m3p7Omj6bvf/iu8MT0DKEohKMIhG6Uw1xiU+AovxYt4A9yEOE8hqBd4+unPBDVHYZMADHhAQZq1VyQRs9BPMtLpQf1z/zp2HTpYV6CfCCLIUfP7PU0RuTwiFvZxFk1v8jpLf4XOYO7TRhSL3po9NmV73flkc5qX0hBNK0aJnA2AIh42awyFL2OrYzR2M0IWY/J8JncsdQBrnzx3Ifev+AxOw5oixRpUjMq6yo/lTJDj+ptpOrfwkN1AIWtCoUkhfo0qcviA/PWKLvJGcZep29UsFnjun/wGB6Q0XTuBbBzo45W+jjRQas2jaajtoBPJIit60mUoVZNOpMpZdCma1xlKSPy5I/OBglKn4PxaoO40Ea18bxu+GlUfjlRn0ELaXUmqYxrpDXaMxz2/Ipuhh++0s5rtNkap0/K0s5kQwIMIMfe+n36jBlhJ2vepp59Jt+7bG/fwNJscv/VfvxU9STOaBxkH+vhjjwSj5jjzeyfef5smPSRouHsauAvGg8hsK4MIKh1Lubki0FM3ySzj/N6k7XEBsKIIZJdGI1si16SDLOXegsFVUnOrlCUwJXHXcRJrJs+ic2WXL55Nl88z7MnZrjPD4IxUEv1WM4Nlfer32fjN0Ur5bVf0UpMCOOm/ZXns23d7+uRTnwHxJLMiE1nTvu2jRqXO9BKea3l8OJWgK3Hk+99K3/7mn+Hy3X5gPo63sWnIQY/835qGQzxOmuAxacXDzTrERQT6rHoEpnBcfND4NY0CoBDToPL2ZCjobQubCoPhoGFICeJDm97Z9c8DdxpbAc1TujjbWESrgM2NDvF7pZk1Ym6etBMe2LR1QGFpt70X4WSbht2QbscwqhgPsTnrg8Og/FqB5j1gElznOExC7IqUnIJxcRZoW+VV6yqZ7OSKEQlinNtUFaOqJoVZywF2WVq1jGn7W04H8+1Bng2HYgWYNcKNeiOwe2+979H01Fd+DbFJYhoP7urpk+nQoZ/wd9SsNit53ylmUeblCgIg1JFe1UOZKS0idYMEm717iLAF8yAQVMVL4vjLus7FvwddB2iq6r0OEnMgf5nQHMvXYqk5FLOI+A4sOubh35lN5HrNwxf1kmRX3vc9entvH34nBEsP3HcwPYGGuuDOt7/z3fTaoUNRm8ui/wIp7s4dTJVzcH/2ox+mc2dO8GefBahaEytArTt1bqoFLYW+orWuc055p9YQ6N43Xv7b1IPRNxEpNm/aCsF1L43yrTFWEyif4j4BbOHErMl14J4vPvMsRtLf05mOH30bgz4S/20msVr15UBS6+JaleTz/njtnllFftRRGcXJrlq7Jt394COhg1EMkPGxux76qFGppiRGpBHhf9Mbf/cX6Tvf+M+pkYdbwkHW/atpILJkWiYwkbeBC32r88baNw5BMz0EjcqeTkztahRmLQWjsp4Kya7YKelfuEjauqcgum6xGFFJUrCb508lp50AACAASURBVAurafQyvH8stI66xdrCVDhvt7OHZrgLxSBTFS5ao5zWUwutC6wLiWM8ni97ZR0I2Rg1Vrev4nCiDeHQnZpyfI8Qdaw9FeXjsA0LuvDe/RjiW0ePAiUz1+N0LHdbqlIou/F5NBbZ6E2uaCGVaEagMS8CN5pnoCUkArz6QDFNVd3jhQfl1h984rPpkee+xCQquhd412NvHUpHD78eIxyiYiKGcuoqbEY2IgW3ClkytD5KUIQqxmPG4dNZFaTABNACutcJ6a3yb3J2ULin3h+naGNylgMd2wIDQZWVH+ek4PDyfY+5Yu91TNlGihHZg0Z8HXT3O9/+TjqO5kQTqdXzz38ujOfPvv719M67RwLKPoBs2cc/8XjMIF3vu5b+1t2+aES++MUvpJYWUtPCmfFcBfFZlxDZDXcuSLrqsRelI/S4+jGqbTt3w7AB1oYt7jI6I630MIcVlZ/T0WX6W0argzMaOvE4bjK0t9/4efr7730nDfcj+xxgEkOOPPtG00JeSxTVaywHSNGobPyPc/bXwc/cT29qidkymSOP4xD99SGknveam1w4ATyVfv7y19NrcP9cZj8N/OyqGD+QPSs9vCmBtBDHKKyLagnBDt+txXqfxDt5gBw3d3ZIzxjrRuMrp3k5KllD6f2ci8qLqY2tQswqioZ0cBhVPhWh6BORbAWkcOJXz+nwInQoCblEUj+fdVz0a6S64KUccTDNc1eUzAv//CJRx4ilRkSrQpSOiJOmSbOyP2HfwvfUqGY9aDzYRR7MeydPpgsoAPmAg5qlUZlZ8vd6Q0U7Wx05YTS+nteqUJFHJ+OVF4wqfi8TQRUkIsO0q2RQ83juq19Le9DnXnSzBkut/9u3/jpduXgqJofdri4C+v+R9h4AflbXmfedphmVGUmj3ruEBEIgEE0SRXRwjcHGLf7sbOLYG2f9bTbxbtZeO05x3BOX2AbHxjbYphkMBgOmI0B01FAB1Huv06X5fr9z33dmJIHjzTd4LM1o5v9/3/vec885z3nOc4aMHJ/GTJ1JzYZuaidrhIFkQeNOwjKNSs/hJjfpjj3fZRmx8PFVGEaBploiKYEdvZVsAg+6fBh2G2BMUTEIN3IwVNdIPTyj4J77nZaz2R/63UPU6Xam0047Lb3//delV+iheunll9OkSWxERuoMHDg4NuuSV15JdzOFvnFA37TggnkAF5ByI7Y3gnVqvKG1Ck16VoM57smw3CK9aYg0NUJD0Uj7b+v4eUEJa4lGJeaeemcNKcbWirxavA5x0zY4jQBnrP+TgCU/v/HfCYf3hlyApagGQj35oiLSAhyeGzHulvewD2MsIqFz5l1EVAFAwjVeOe+44q+bI7eHu4Ob01N3/yItevAu1JV2piPwpyxmequ7QcAOkLy2QPsPLXHewB6imOjN744bNxaXf0VsoKCo6ZQKgxDm9mFYONRD5cFseWhYnAYGq34vTCj/WzxTDCwPHDDfyvmZYZ9QqAiXBr4LmtB2YNYITQK0CDW8cPvSS+oh1pozmTSbcLpCe6BHLUNwxOa+0STUTimPjlHBl8ipsuxYeEdPTU9AGAybSWKlMMm0yIBFBo88SKzIO/2i0UFi1KZ6K/5SNCCW44PywW6NykEMeAh++TDetd/gUelP/8dnU+Okk5TmTgeRRb7z5z9FsGVDMEmkFw2HdTLrjPNI1CcS/il4knMsO5iyA9I15cbFKMYXPMgum9ILFN4nQmXWSE+Z+W9FM6jRiB0FEU57yObcVSOKoWuyzJUNK7q2vR9DeiHoIEvzPF+B7f8MtCqfwyc/8XE86uBAE13/6BLgCPc97ofPuIKh3qNp0XG275lnnBHzkSNvBjAwp8rcSHO43BUQDBTDOtfVza7xAFQIj/tpmG37h2GnkUYeYxsXycvKDTVa0gnCPCEKM3hvPrAnfe9fvwES+XDIc/fFoB2143sNhLlv+uP+CxzAcJrcbsrMWWnuJVfSRFAfE2eunH9hXveySbFFdR1uMpRGQWGeuf+O9Ojdt8S0xKqjCEbKmWOxtgFpWp+JJj63vxwyblo3ayPepInj0+WXX55bGYzDDRY8ND0ZpR35vXBeGpa5U67ehza5SJ0Xrm3x81EN80uNKhRG/TrTVQxVpODYXLeNE3Ht+s183QRHzDpXYyj4WOdoZBJFIwz1voR0HFLxgGytUJyzhRaT1994DcNaGnSn4TAfLNxKzo17Mv/gyuOh8uA8OX2ILWymRTDZd/H+LXpIu0u5PmN3mRIDCSU1KAe9yS/T0HzQceM5dYwNL+KnURpWb6MwPuvs+enjn/ls6qwfFEPRNr2+Ij3wq9tpFacTQMY7od2s085KY6mNHK2pZz1s/c6jNI9SPA3P71ESXirHA1lZqctP5Ry1MKo4nMJTFcbiczCvirYQw+qco0a0EAZnHm2HL4bDYWDu5b/FmvJuKxHS0fjPocNXJvziJa8EV3P+/Lms7YjwjIJcPmJpP3ZrL4X318GfrtWDD94fNcqz4QhaLNagrKdFbmjkw/rrtQKZNU+KuiEhrwe6RkY4WUloHAYnWcD1D7DJZ57XJDJ0Xi+kzmIyosKayo8cTQ/cfVf62Y9uCCk5WfkOSPBZxuCHCLEssvOayj7zLCbOODVd/PY/Ql2L/IvncNXxRnUIdsFhkr9qRVwY4Pb84/cTevyUCd+4QzajOcc+in57qEN0AJuKMMUUvOIJ+YdY0KkzZ6QFF13M+weunWPuaJvAKKwtFYCDp18MN7BIy8bMehT5wcXPFKF/9GD6Uj5k3lOu3X4YDHuBOHfS47JXkUhbR2BT6y2GMjZmLHCtMOlAQr0BeCkNzLBADxXzo3hth4EpBLqb6v9S9BH2wE4YOWpUDDqLRkYNKU4zk9zcOGgYUQ0A0c5DWQLfzL4hybeuh5mLmgsWLQeAlDrMQEkv94S9ZT5cT/Ou+3Iz89nE+uxl3beQi1z74Y+l93/y0/xCA4bWgfbiE+nRe+/mlTEYaoT1DCg4c868VKvRIXh5RLaIGZPhchxBOWcyTyuNqjTgYzxV8UUeVJ6L6SHG4hoX3krjibQ16F75+1mFSS9mTcpmUuF7wZkc+j3+2GMM5N5CbnRdGgHEvB8pOOuXbkq7bXPUWcFzY0DClu1RpxwOKVrdRMnWdzOsQHGhSy5eACnZrl0L/4Zymafo4VAixz4fi+2RdxWhoflxADRhOFkZOA5HtUmksvlZyA9onLI2POt8iX5gByteejH98HvfBUUlaiKHtbhuH541M9XfPBElGzeSx6qo3J/61FkLLkc8Bpie9z7BqJpaIKsy+cEBa/0Ymv3cE/enO395A0a1Jw3nhWXvbuPUUUpZnqywaoRmkbSSD8ABs9A554zT0+WXXppROI0ojqXsegLZixyp7LuSsJxrKxl6zxPH3RA+7yjwGt4QXx3EmPbJSCZks35y2JyJE8WT1U0knaQvzYDDCDPGUIuRHxg8O8ICN3QDC6MSj5tCvcLDwsC8l+33W7ZuSq+ufDXicCHVYH1rVHGaWUvL3jgeKA9YSa/VDGd4Y8PG8DStMbsqi43YP2bx0pb5IPeaJPuAea1oT9FEuDfzNOtf+wBTZAc4df1vPvcP6Txa6GGKBkL56H13pad+d1+opNahdT505IQ0/dQzUfhFvUiByAx3xP13Bc3u3Aj53vyjp9eKn4g8tfBWkUflgnIuvOehEaVBWZdsY7PZsNoMtO6fWc4gd4A/+sijac0br6fzz5+XrricPcAmjHzXCMXLYi1tZr3rzrvTOmZwWfg///wLYmK9Crd33XknNaw9UeccSz+ekax1Q8PxUInSKD3oYj3zQReBnYdVaNfng959k/PJwggDCrQ7uDSqXMpRXiG6D3hWfSD07ibM/v63v0VD4hbmAKNyRV5tm0pvkWxnCRc8zaF2+SIP18Cfs+ZdkDrIqeRtnmBUR5kdG6wDpXZBRR6/9/b0a4wKAWCGWTdGk9YueG7NFGc85Q3/IozjPxe3CdqPCkcXzjs7zZs/L8PFEeoV3kk4z9CjeNZlvmSeECeeD9Su4MLobPyLtmwKhXLrVPrRS8kVNL5305tE1oWMcn0AJP0J9Qy7FKS090mgpJbT3BGb9oGJjClQs3c/JEqYAS0slJUlK/Vr1q3l9NwaI1nUSDAx9aRzIU1uLQiWiaru5w3EKdesWx8TATXQWpJlpbrqKS4a8uVZwVkcNCCEQKB4iDI1WIfmENdn5CsH1R487aBBw9OXv/V9RpTOJHyjmA7YcttNP07Lnn2CXJDWloHD01QmoU9gJKZKq86ZMITyIxtV9lLl13+wUWlXJWAhMOHhF0aVW0YCHOLTYQCBrFK7OoR2oqiq7RmhKcLvySx59JGHQhq8P+H2tde+J500bWq8ThPMGiH2YHrwXB966JG0YsWqqH2NY3bVRQsWpFfJbZcsWRzrdgVA15lnnhGHULTR82ewXFxLDzueS1CruFiBKocLWuhX9ixydEsqgSDmEDg4hOZnBZsllxqyBzOErFVsR+ge7OCHP/guzPmlzKCqT6MArwah9aH/OwT5WhvIJYo+aPS3pdPOnZvmX/32tANnpKTZ1cez1Jm3wrtzGoSnOJoeu/2m9Jtbf5j610p0RDsNWoezjFqdHaWnErsXzWOh22QJc0HDyEss6I0dMzq75UD7cp6k1/LnI7zXEwk0FL1WspFbMBrDuH0qikLKVFfwgL1XGFLm1ZHwOyGDU8ukcQDJY39CNQ3KEaADuXnDLU8ftSgqzcEw1Ap+t5Y6Qi0nizUxH/CBQ7DT0XpvI9kOmTOWXirS2rXIQZOjSV3RsDTafLplONcFzfF5dUyreJ2fdx6v4iH9GL2ZZcayd8oKQHnCX07oVa6wcTCPBbLBcx2tEzsUXOGUGw8k/OWvfzvVw6dzsqEsieu/+/W0HbVdx48OHAEl5twL07Axk2K0kH3E6urlHKo7DH9zYyqSqFj6nl6sJwqbN2L8V+RaObrI3/NZ6XXMmQ7Ro6RxNYNOZt2RI2g37EwP3P9birs7I++aQEPgGWfOxuOMjQY/jUkQaTsh+/PPvZRWrVoVebXRg2zxPaQWZjy2zbz3ve9NM0+ZGV4kOhTCmDyozKVyPpVBE2UWCEMdT6s3VHWrOAjKdShDxnyaZ5Ai2m2MQkLTT9I2RsXf69j3t/3ipnTvPb+iU6ASo2pMk/CYQ5jEogirQ+YCCyIU34TE9bxLL0t//Mm/4IDdiUrT/nQ1XEc/uoCKTgRevGAry6rVPnzHzenBX98URgUfMXhvrXgyZ/1oVCX8GgON8VRa8/nzz0Em+tRAwYxAMiihWzYUzARY0SEZ7/s52Q4eoPWDE9leK+kwMob3osVNRBRr0IuisxPRjWmHENaJwojiNeBNyvZqF12v7GKZqJoHRQuIiJzcP+cvBVcOmo+gAgbcxDT3VoqpCvoHbsD1GpLZwqK2hWGKbeWGvBpB1DeKGD2DFtUMxDuYlq1YGciTPMEajNafDVnieGA5Ge5CNIvhx8b0JtdNnPy2lail4CDpuSS5/+uzfwdEDDeNNpUttE/87N+/R08Q85O4xNGTT6Ymcmmqqx+MURlGalQ5fwiktJDGzpup24jyZnoLo7KAHL+fT/3wd2FE2ZhKA/QlDMuzQAx0JMJuRTpb6UWLYjFrvHHTRhgTtwVrPqhFPIBh5EsLyI9OggeoB/HZv/jCC2nR089Fz5Y+XEMzNIx8lzcaQcTx5x//RBo/YXwGQHy4Xo+lAfcUP+tBKLtD72Q46SDy3JmQh6d7T3o078c8tix053vMh6QTZKqUiysOPyJshprXpMcf/l36t29/HdHQFkb29CNKGwSPdTwlo8yyiAHpGOceDvwzL7gg/dmn/4ZucYSDNm1Np085rvXD2pRznxQ0PMJJ/hDI32P33Y5aKwVHsPzDLILyAHi9IJK2u7BCrxhUG2HApMkT05WXXxIT9BTe90HkCfG5piQa5JAxqR/2Ux1QyVRhR5VqMDI7R6PrlZPLxFXF1ka0AGQM9KNe4GR3PZQni9M+As2J1y7yNh6iGJTfNoYJyo5iMrHouQ0kOHGGmRwaaokLZUdR0cq9bGVeb5NC/vDozMnMw8I7Os6Hn9PzRB+ZWglY4ws0MR6JhwPEyvsa4inGEmx6kZuIpYqNqtd2c+q1DF1Zp01w2PZzgihg+Ref/u/pox/9OB7MDQGj5fnn0n133YKaFV3K1E5mnntxmj3vCvCd2hgaLk2otKMTjCoK62/+cUJOJQob5eEe4WNxzV1Gxc0FQhjeSuqXXkcuZ+Zp+pyXL1uWbv3lL2KYnCCA9t5AieI9115LmWVCPH+L7U8+/jg9VJtCKnoo/MDNSJP5XFwz8+OhQ4akT37yk+lkGOyGayWwkA9n3p/rMBSNw1y0MiTtMnFAY/OjHNrQVeg1OtBDFflXgDPeb0QgWd9PKpOajOvpRP7yl/4+tZAi9AYZHIbnHIanGsDhruCPj7RJvUnW7OzzL0wf/rNPBbB0mHuoF17mo9tTHXH2Dt80JoWqpEE9cvdtqfcR4kXmSwm5q2HezEM39DPht5GsnfBM5dWrrrqcGHpyMKeDSaFRiQ6yGCJ8FmNzQZa+Gyyzg9cypJDUmmWu7PcxFADCtEuWHEXKveCBSX9NiO+Xp2jm76lm6+SGPNkwb2o3mhCpD9yQI/QwFBPxRHBh4+SzrUEtg2L0jEYRHkeYty2tI1eyobIRg7ZY3BsvVAo6VmNUQapk4zz/0iuEkRw6GJlGpB0ZIsqDLOlSucBdfHILTqPYAXI5kJZ45/yupAC9ZuOO9I3vfAceGfAsp147Hb8P3ndvWrTw4Zj+vgdE7JxL35WmzJofYiqelOaL+QzPp3hG/orv/KFGZfOiJ7eskFjbwhiLsK80qlKjsTwgJZT6/GVUuMucE7Xo2UXpySceh260OgAON5/tNO//wAcRrhkMvL4kPffsswFIDMNwzqITeAgo2l133RUNrlLC9Ia2En30ox9NF1xwYcET1bPkTm4PRPuq5CRKQghGh13LQXHLXlsPVfI2S4FSm1sjhDe3Cq+cc1D3Zzy3oMyRJhhY4H1/8J1vpReffpySEFNf2FO92FDDBjcA9zcE0cEB4Q5dP/O8eem6j/55lDc6eN+i7bTbqPbtXMeJbZsxCT25xlPMp/rtLTcxaR55Z6Yo6lGk9rfR8CczuYPTXuFE3dcs4t+LF1zIqW5DIDZs7YLTNBrwPBV08eY3bgBh2oLvJ0SurJkGIWUnt3nb60NuFAL3VsHdNsEZYM9kHfYQ/gi2BG5fpnmEmdlYAg/jZ3zoGojhnkwLlXCMqUOQkeu25ubBlt+Xkx/ErlJuHkYXFCYMq4Y3N2/rq9hNjLfBKykpjKEJ1rzwypKY5FcDWBIlrSJk0mN6uRmOLpgH/JtF2v20MuyHpGxVXhVdayzOTvrSN7+Tps44LSad7EUi7Z47f5XWrVoekyGrKFrPvfSP0HGfGmQys7Pi3M1WFc2FPYwqfyt/hLG8efiXDarYaAXzpfitY/6I3Lk8GHxtNenja0GojlivB3/3QGzahU8sZKLK5jh4RyIl97a3vz24l0uXLg/RFskBM9GCHArDXDDqN3ACX4FVEa09fFio/8AHP5guI1+x2Bu3J5OiQPUMPQ/j9TyMQwaAwzMbjPVEwnC7HgKCz2NfYw5zxnOy3eXHZGDYY+0kbdu37MyyyvRLCu6//uXNzFRzlBKFYLmvnJvu90Y0QRTOJG5Pcy+6JH3ov/xXQvY+sGEQnI0h1D081db1r5LD0MTGJqrhRRbdd2e67xc3pmrmympUthC0iPwBVOg61cw+wg2Opr3hiksug6E71HQ2N7ux6YU8VQeNR8pd5CBDFkVEvBmoCBDDB5Tjei2olPINHmLxERMnigcZDYoaY0ic6ak4sQJ6zyhPjAELlEkyLQYVvTjy2iwFlNw1TycT1ozuqdvg9D2NWo+kIewiNxC0EBbvoyh+wLqYi8pNABKqP616/Q3ADljQRdOfTX6xqEUNTm/qieHrGWqa5Oupmrmfgxi63qUWcubsOeemv//avwZIYRFtG3Dzfb+Bi7Z9CyWELWkIwM95F78bpH1IVO6DqlNkQ93W427pCUIUe6Z0Z+W+OgaoKHaa7JY46HvkYl2rX27EnoZZ/j2f9BvN/352I0Xf8yJUfhk6kq0Tep3ZMCRiwLd1Ida2nz1N/IzP3+e1YcMGyLZ3pw2UKIxozJWve/8HALwuy7p/MnDcPRF9cJjytSCPuVzUOK2TRb6bGRcaVFCUyi6AAmTKXqnwxCKaQfWJYz48tAeFx5W8zbtuv5Vy0k2hRViLsTUCrx/lcGvBBoYTXdRhI5ykaebssxgd+zFa+IfF8EJ2yLFGdXDXeiBGW9g9dTvSQmokD95+c6phDGU70/JU4WlWKZZkIuYa0fPvCMkLzj0nzZlN7US116C0uJGcKcWGZZNGbbKsGUTdQ6g2P6hM6NT7eGPZfZcfcXDGz8RPduUmeSiBoV1OljWqAE10YVbKo1isxHQ+0WyM3Ed7g9CrkmIBj/sAChRP7xNMCR50yZrwIQXSRdhozmZIGcVfe2tYdE/JzcDvuwFbOD2yccpiEnbXqIuid3SUykrQW3PTXkOz14sh28kV6rfkT/MuvCz99ef/oRBjrGaI+ar00P33x0QMxxeNnTYtzTzzAgrAMjHL40mIvzsPOs4GutfxOCM6IacqTuw3sce3esm8cUp+HveymhaKb33rX2BOnB9TEw3TZFJ4MJ00Y3psXtcgDixzWvZRPHcOOY1oK60nAkSl1sn8eeenefPmk0Mjt20YEzvBA9m9l4vVPRtQvcXg9QXLwkgnA0v5Ost91cOo3HdxOBV2FT+Yuf11pBkP339fuglmxVDI0J2kPs7k0lu1YgeCTzJoHHc6efqp6ez5F6V6dBkn4X2njpl4rFF1titRBXWG0/0I6Ngiio5P4q0qW2BQ2KhIFb1ZtAWjMlFsp/g3HGTkyksXZK5WhAPF+JuAznNY5UaMWNZPT4giJMqxoHy+ovmwjHUtEJeHZsT22agi3PBnPfkdO2k+ZV5X6DD4IKUKBf1H/TfQmX3kLvuI1wVGrE8NHzk6VE6t0EeO5IkWVXUJmn4vMy58iBF6liGPvUSGHyx8E/ftAHGbNWPaLgZl86DsO7lihhvRjhIaGSTgHiiiWAUK5VSKgUx57CuCaQ0EOa2ZZ8wFhLgoOpZVeF0CC37hE48F8KKU2/TTz0gjJ5xEHsfE+DgNs6cyD8gn7Vt7mOON6ESjypvvzY3qRM/XvVF93lnuYBXji77+ja+n09Envxi0T9ROJSefSQPdC3kele34rWkLg+dehcGuwSki+t73XhsSZMEZ5OeVZvBgnzZtetQM3R+lYbgXglDt9Wpc5tWRTxU1KQ/V2G9Fo8vxXrlHrpl7BXp+eKzrqRKaGc+mr//T36EYhbwahIIp40dBkGZiCu0hesitlA92gVxfcuXb0vwFV6Tnlq1MfQkJ//K/fPJYo1IWKhJ4kKajLfvTC489lJ66/x6MCk0/jEpDajZJNKyKwW5H07lzZqc5DCAIWScv0Sq8J1CMcOehm6sEDySL1JdxuZstTvQwkOKzWLBw02XKHHWu/JlfXg+Zi4iB+slRC5i+UMjFO6kEJLn2MDcd8C+/00SoZVOixdkhMCbUBnQyhDQXNStC/y4KvcLnObDSuDKUnik4QZ7l/bbiOTZt2pINP1o38gA7rT/qWBYVhfd5ONaszFEtJNcQBZif9VZ3zmZIJ5Gg+dGrTyOn+Rlp6OixUb9SIu2xxx9NLyNqah7n9c86+zzItiMxXnXaexhV+HfWpyunOmaX5C+KXOVEY3qTnz3hW8fFjif8e4a5t6FD/81/+WbMK76GFnmL3npm10iPsguNd3OqN15DkgDuqFM4NaIhpA6f/vSnASyG5HDO8A7DEm4fgXimvW65fFt+ZLZ8V/AZkU7eLz09U/e9HnfY9HipvHInGpUJy/ZN69OXv/h/GGO7hi6D2nTSxDEggExSKWqvGpUag/MuvCT98Z9+Mj327AtpOZ72c//jb481qk6TZ751lJPYAQWLHv5tevzuX6VqYkmFD002VfFxoJmF3pEk2QsunI9W+aACxo7MPAzFnMcqt1yr2ChRBc9FPD+iBT7uSBAjt7srNJLzqwx9dzHZ/NnIUXLfURdM79sVDXRqKqg4a4H6EMZ0kElt7qUotIY0My3nhIHWNSxEWjh2w/aiOKFRhbhMFAQ1rILFHAYiEzoL7GtUuzhw1pIDNFGojo7bIqzTY2mUmSOIth9hnY1utm6HCq2zaUEzzRE8Y8wxlEFWj7t3/+FpzMQZqBwp1UzsjhHf85u7gZ/XhZ5eX7Q7Zpw+h1E+8Mv+QKMqN14EPsHMPpZU+4eYU95wb+6p8r8U/yaiySF7OzWqtWveSO9937XB9VMGeweF3k0bN4H8LSa8Qz+RCEJkNAqwvMY5556brnnPNaC9DrkzT851TFFAi8bKVx+PQMo1zelD4WHLyKaH4XWZYJwJpenw8z3ccT6Iet5jNk5J4S2wJ7799X9mZtYSHEaCVdEnDYFgIFOnHbTOxlweTjp3/oXpT//f/wG7ojW9tOLVdOncC481qkMoJ3nKepI6jHYRVeXH7rwVySyQFjyVSb+1KqF12ynmwkSeOmVi9K5E/6qxL5teY4n6ga3lkea4OWUOZ7p+6bZdEsObGF5QuP6SNR08wPBc3LjuXc9k+BXfz8BHqP3wkIzDHcQsA8H8Sc9ibanki7kxDT2kOXkCypKweKz3kHkhS1lbF3bVm0ZbQRiY4SE5j6q1PMCD5DdrNtLWrnaB4Tm/k3ly6ms7VM6JiZYErGdkcUs/62yMxCP6fRvc5JlZzFYmTFJmn4Ej06iJJ4EqQtok59tPyPob2NKHOLhkPo8ePzWNRVwkJvsVyF9X+FdsrZ6eKtYm9lLeMqVQ5/+tp1LDcFwsDgAAIABJREFUI79Mjzw3/pq/VvYsk1czl/O111anp59+Cnm6U9GlGJoW0/pxG4Zm+7x9UCGjgIHL0athjc8gD7/q6quCXpbnUGURT7vLRdiU//aAyzlVDvf8yEN6/IaJlN8/riYXaGb+yMhxD39U/lvPkkNRQM+/YLjuYd2cfv6j69PCxx6m6Asq3NkKD5Ch5tRNlRfYQSSkXMGCy69Mn/7c36UaykBNUN76HI/+7V7/euQX/eDPVcOfe/HeO9PDt/2clm74XYH8MZGPYu1Rp7djTGfMnhnqQKrw5BZ4rYBbYMdF+4DDhjGuLIXMA+CfI1/xomU4cA829Am36wVDzrfwVFkdyU2bGRm5p8nfy+ROjUk2hhtcg1JD3KUz7LC5UCmuGCBg0yGnoPUqVaDMq4zJncPbJ9gSEmVz0h10pCLZjYKgbQXOfgqwpRrSK8n0hrXRWm7Il3NIT408SNv3zUalEi7GhEuyTcCmR4vZKqLaUSzdyuvr5TBtDKlx1KQ0dDIqPNQ9RDs2ooHxAJ5KZWBGjaUZSAkPGz0+vJQe0QT79xmVe6PnNosk/j/hqbqNKh9iPY2ymE3SFYrptSzGbmHcq1LaImnOMvv1PfdEI6jATS/CXw8786Q5Z8xJ58+bB99xUNSaPJxiqqNjesjBlLJW4tmHWhpTV+pwHEJZ/nuXJfUwkpgV3bUaJWDR9ZPdfyl/RwSQHzOvuuu2m9MvQDQHEP4JUjRiEwqpOmNN5NdJmVe+493pf/39P+UoQgZNacxcVJjyquUvEkIdYKL7EODxwenJu+9IzwPrVrQ6TiR7KrOukaOHp+kMxh4cMaYne+FEI77NRhUbX6NydpAwOZs1RFe8+ODS5Xv1Bqw15ca2jJJFzcnX8YwpeFyyo/39kt6k+IyT//za17E46/iU0FPXA4XCE/LKGFStenk8cAfV6cliMh9eyJ+xoFzF9Xs92UN1G5ZSZXYLVzi1gk2zcs3rCDjuiEFueSSrCCeFQTaKnsfQLiS+MNbcPo934t9UV41r8e8albOtHKmpF+w7AHXTGalh1AR2vjWOivQcTO+HHriX98Ck6NM5l7i9P4ImR+id+o+MqitUepOo7T/vqd7MqKxvde9JjSxqSQrYkNzvRanIIu92ZjmZT8mZM19tQA9d+tdIVJuMcKJHig1s2G9+2xete2H4eP49HUzxRQa/j8uEev5g6cE8uYPWlEO6wm/F+r7pR2FUon9uKKUPnnz0gfT1f/4HtAjVvUePEAqTwFXoBOIUNjNw/qq3vyt99u+/lCo4MLcRMo4cBGDnu5RG9aPbfwSRdWeaetLkRAtWev2Zp9IehqB1InzRhmGJkA1HAXTc+DEhFCnLIeT0ZaPHqS0Sk71QnoLozCnlrBTfoAcpGgsdHpfrNkH7YXMHKyM0KnKXb6YdlVC7w8F4SBQXs6oP6j94pVJ6LNr4nZ7BTdkqr2fQGOz4lJVhY6KUoEOEbhYoNcKoe0RdQ9azxlTqCuaqu3mgHi8aFSXhcijYdrLktZUQig8XLHoXlzCzeJ8QA5HoqwEVHlCSpoZm24Dfc95u/FwwRTBWXrsCRdlhE6amvtQ5atCZ0CP+/Pp/S4899AChYHUaM/kkQoy3Y4QDoOcQKoeDfHNPdeJ+yWFQyZl78930Zt/NJ3puL/UjdyP0/IgeyCInjk1ky3p85pBL0kqrcmZ2K0cflnJzvqLD4pz2Dnm1GPTgc7Dgb56pkWVyQDbkuP4i3O/OgY69lhM8VY9/zgeJr/MWxnTc7ced835GX2tpEP3i5xiTQyjYWy1BpvU5XKIPIXsFVDRnCJ9y2hnpH7/6jTQIVeUNRDJjOSyOMap/ue16GhB3xcynDhr/jjKMqxl6fh0NW/V9a0Bi8GAYVQPYvblITSTA0UcZYVAACEEXMm7OYo7KWckXC40/Ft25rFJMROOs34iS5RYQ8yNbsTPbWG9iUmt87WzhvbsdTKBovhwtZ+PmIp/wuHUOC7N6i5L86kMKTxSa6EcxRtw1vEM9XlTffequoF5KoyrCo2xkuQpvPlXt6E6+fp22kNXr1uTxmzwjuWUCEbLiDf1C1ks555AhU+k2S1W7Uew+VYM9hGRksTvVXYPCuCrwRIPHTkbrD/AEhd7tNO59n5buta+9SmhYlc6+4JJ0zrxLuQYOJRohhfRjLnMJqRfbJU+wPN5A/v8ZVY4UNKxgyR3zYVgVFbkCiYvWCjPk8PoeOI6ckUmekeAMfdscSqwdrU5ZM8LnaS6bVaX4yI6iy5jCqOKz+K+HdR/ved/MuP5vvXMYBPfsfTShy/LVL30xNaOc2wptT3i9F9drG5Ec2VZoduMmTU3/8/N/l8bNOAVGBVqPpYxB6am+esv30ilI8C5dtjgdADbuxaiZ9uUr0zAStaGMXRyGVlxv4soaPFSwsOOEyghYl2ex6GkuVJJZHfKGkYRHcUixyGG0XhBOFoOPQ2cCgzqMB7LNIysg5b6pQBHDe3mjebCbkztqic9720eFdzJcMG9xw0Z9wrpGLH5mfoSsmhQr2fcalAXagvkcT1ClKI2qgJ49La1jGdZVYQyq5rzMmuykpT1q+xiUAITqs73t57KJDkMy7NSoBEI0sBK4MI8wpwrQwh6t0GLHWGVq4KFGTZmRalAYUnbrnl/9Ot1Nci+BuZ7w+pKr3pUmTjsN8i4eXfST8CqoRW5ic9TClrJRHW9Vf6hRlb/X03RK1noJBPSAsfNxnq+jtAHXj68NUGtk43O6W7OMIXwhm+CB4AC9DPr4ta+YqUXFAefhbJ0xJ1LZT/q/8M7dnqu07qzbn2uKYXbHu9Pjz5hjvu4ZEh53YETqgTfl+m+9+ca0YvHzoV9xpPkApSY01znQHUpIr3+aD03pU3/9Pyl3DENvnhpl8Qy6wr9/vvm7jLIZTKMeou9Y5gB6ZQZu3o5YPkOfB6BE1M9JF7mnSL5YCalGJ28wiLsBhUwjgvVQdH26ODLOvX1DguyVMnSqQcUoHoeFxVA4Pq07OUPJgmmwvjOfS48QPUsUSDWqQPDc1E5RxOj0jtatrHnIeoivrX0Eauiw7dxD09VOEMeiOoK5e9aPgNcV1OS92vjmRoqVK15fGbUoDSq8ImGcnqpWcRCNiHAxDFtNhMKonACSUUj+DMAiI5IVXLtwbCen3ShQvdGnzA6G/CFqbL/8GbJwUGT6ca9TTz4pXfq2d9OcOBKjEtbPGUXP07er2yM2+n/WqNyYZe7RnYMEnazY1HnTegDln8yaguHq43cD2OHPXoArBzdtSMtJHTp4jrNOn51GkX932C4Ps059vGAyFA43o6053IzPOBCzqzqmLBB21sPoI6LoaVSl8R9vST1zqjezsvK9i2dfvI/vXQsq/PzTyBk8cA9TSmhPQsqsyQEHcc/kv3D/BCo+xSTFKihKzjvuqpWVnupbd/wY9GZDJJLtLQdSLzQbRjMHdjhyw30hylpfsUMih6nq13kCFbUlGcS6+PBaJKuwLgQgujh3FI6VE3Z6QhZotIcmF3D1JHLsmqgtKR2tNyvrEIaMIYBp63OEZHkDRxwukBC9TlKE8slt+KjBBjOdU8X3Cki4PEFkscdncYpHjaOQQYsDNXssv9tK2KrEs0I3+wBwzKg1KD1jA/ehrLPtAiJC6gXayqCAqCGnXsueKRsjw+iF1cOLuYiMwBFehrx80mlnp0akxmwOtRb2kx/9MN3y0xsZ/9IPIcrz0vmXXUUFeSBeKncLlwMEYgMex0T31D/2o9tT/f6U4s2NKttZfs3wG4VR+XVQo8tWinAnTDyBbLp3xdK0BIpP+7qtjNshZ6bYfgpT6cdfODft435b8dCh58GvSLa2mCgyHIdD3B8mlx1UNl4PssIbd91bPM6etbfiGsPoenrbfOUnfq/nKnUbVeGAC+NV/KgibdvwRroHFLASqtK2da+lnczL0vDb5b/idd8DR/HTn/nfqZp8OIyqeOkuT/Wvt/w7aM3WNHfeOWkiudMGJoY3o9swvDcJeaX9+brq4sTAoILk4OIUtZqAwwNgsLW5TE7zkGw3tye4VH+LrN5qmUPqzdRZd7qitSRrXGFM8TPWjjQaQjKNIZrW8qX7MyWlqNS+EGrXE+rxDPcsFufXkDBaLLgP0heI8pdNivlAaLFVxAKkcmG8xgHY5CEWite1m9QNIFfPkNMh2NEyzwsJzccgb2cBO+oneq4wLnUqin+Tc+j9ewgoUtIRQ7ob6JE6P/VDWTV19gpx0i/94xfS048/gj5Cfbr86qvTHPT/GAiLp8rwMhXA4nw41qi8td9nVD1KN8cZXqxkj42XSxj5o8ibwl3l72TdxVwHU5MhKuzC0IBNnYhiLr7j9tS+ciUT7EFFsZpDRAh106ek2X/8/tQCO6KJsOnIkW75NCXaIo/l9ap4XVt2PNDUJSmvIvvD/HPlRzd7Ih8ccbXH16uKe/hDjOrYlDQboqWWNsSQ7saoDkBq7qTbeSf9b/uQd9jvgHfu4+1/9J702X/6Ck6rPhSsTjCq2x+/D9b1qnTZZZekU2nZfn3xwrTumcfS4Er0F6yYROOdp4zxdkGMdYE5oUopq1J3IupUIZBJD5ahXNHz0h+umzOozLHisOP18vQOW/LxMhH2ZTAhexh/JmsT5NaK/LBzjO1DzouZmw9RG9VDObHC1m0Hmvnj8bu5qNv9ADIHMZjjADF74Qda3PUQDXETDUy9g9DMyPwy1U6dwB7DrwUlDP1Yk4z4Zd3DULQNzQMMiM8QLeF7hoLRZo+HPYpB2Q6vkMtsYvLawSO4yT5pM2HT//ns36QNaHyrAnXdBz+cppwyh+5kRqBidN1GFUfSMZ6q+4zs3nh5q/q4wuJ6/sNxf4/Qo9iYhUhP+CbzI7Z4K/OrOKRsg1Hhl5sLTcI2+ZcB+FDMpUl106JFaS09YCOAz+v5PWWbm7Hmg0iOnfqh61I1xNpD5pIM4BMMyOpEhIwW3TVWNqqa+DUgtuYnDuSOBlJNSlXjHlf9hwMQf5inOtaoCtCeXDtaoB66L72KNHQ/JOAq2SuyRHbsYUIlAy8s/n7+K98k/Ks/Zk27h75tYsgbsOCUKZPSCAa7rV/6TFq36NE0oELdVIu4+cxwfGacWAXTodSMK4cQhLhH9EllJnlWj2WTYzBSlQaRW4UMWDHcOrPWpSrl+o9fZ25fBnW76TBlDSvnR8Gw4H30gjEbGPqIp70eKk67ohKfjSnrG5TqOzYwSrfaB2CykRGi26mp2KRo4VuvJL9QCpQ6iNEExyvYsiB3UONxDKhGJfrn4AFrUtEYJ8ChkKNfR66Xc75e9oepd8HvMEWKI6oWzYmxafaCSwMBJH5ApP+F9PnP/S0KqbvTuNGj04c+8rE0cOg4DgdOd3vTXBvzvwJ56xn+BRJ3gtkURqUJ/l6jKk/6HHqEH2ID1VIi2cEYn9XPPpnaAK16gZT0Y18MGj8hDZs6KfVlCEAL93SEHXkUtPiVX/86NdEJPYJnPpA0ocbBcRweuwn7Jr/vj1IvJg02gZRiRqkGg+zL21VR+9wOsrqJ4QUHHEXKeg8ZOy5NhuleMWhwarMArMSDXc7HGVVJZ4tdaSj6lvf4f2dYWXLPQ5urx3UuWfRkeuL+u+mVOkK7vUM42jiED6XVazfR+XtR+qu//Twzv4bDkAFqL66xy6ieWfFiCO47V2nqqBFp09Jn0/oXHkkDaFJwVmr2Hr6fSBTexbpDFHslxOptlD/OzGyb8aJ/KXTicgt22fbs5pNYOtBmLwt9wejOPVW5gVBafx7YVmBBvGlu9AsxfDdXeMhchY+JE4w31TvFXGKNibvL/TPFXfoAbWEHJBAOD1VbPNMuYPa1m2lp5+8O01b7u2zbDiERR2niiQ07HcsqGKFKUy9ew2a2fg41iLpY9kKlRoVf66FKulSI5EsulmhKO3xLZ20aN+3UdBItDiSKYfSP/O7B9M//9A/Rjzbv3PPSO979R8Dq/QFIshSZS2+dymAhm1A3byK60U6wqh5GdUzs1L0m4fCK0C4DAa5tYVQcUM/+9KdpD2nAQNDIGsN7fqHVfBD+5NjzzkwTL5qfOpEFOIxm4TM3/zL1orFzCHugwSg3ZKgZdA2UPuLtV6R+l8xNTUpgwwzpBxy9kxroRnT2tq1G5wN2TG/CRdfPOVMDZ85Mp77zHandmWWAVPS8ZNBEFZ3y8vnaA9trLoU2/acTvdh/ZFQ9T6PSdHOuXc1arGNG2313/DzVKijLP/cjUnHw3Kq1GwCTZqWPfPxTadBIZk8jFmpjbVxDCVQ8vey5EAR0UuCUUcPS5qWL0i68VUOns37DF+fkkTXP0x40BL6tOit/+r2Qi7JexWeEUXoRjSpmyGYJKRfCxZPOMwrj7SuJNFCfLCEVXgRDyblVl+1nOkshiK9Ry0xXN90Rp60ijUWPToka5RqLHwU9I/xe3HLQYQ7x+/v4/U2o/xx0Aj0eRiUfN390FHsvXL+jbuTyGboKtdc4WhQj6e09xLhUAAvZAUUbd1nMjHAw9C30UsL0NkVyPNET1dZZl06de0EafsqpkfgeBBD5+S9+mX5588/CI77nj65JZ551Dh7N4wyjMieUJ1lsmrwqPclImXN97Ibqebb32DjFmmpEx+dhud6Yjao3UzVf/tGP01G6cgdRhXGwuZarbvxBDtS90HcmMz1w2oILUNJ9Iz33s9vTULQ2BnCi15Hkm8vacr6f3KNxwflp0NUXouTKIXS4La1+9PH0xpNPpWrAsIHE9QMpkah4VQktbBf7oA/iQTPe9e50sHcD9B/QUserute88S5OYh7K5t4rNRrfnI71nzGqoj4H7/Xwni3p/jt+kQ7tRFdDmTPWoElSLXtuCgq1b7vmA6k3TIo66qXjho051qieWflyPDi9xbghA9K2JYvS4dUvpb4Ij0jfKAetCU8HRK0xuU3D0rLwpbmU3kTDCPUda1DKRqmkJBqI98oTPmKOQ8iK2XKtYcWCeCLzYEMoM/TkcowfY0z5viM3ywq93ibPtRVIyI2Lof3Nq5Q8wXyHGH/BISxDBn/eGUcH+P2t8AcP2soCxG1TnEMKcps2pyD30YvQYhB8tX6cyAGYGPphKL0JTaQjhRijDYyy2kUlQ3I4swQEKqJmRSFUw+pk87STP1XWDUhzLr861SN80kIIuh4m9/U/uCE9s/DJNGLU8PSxP/l4Gjt+IhsYbiQ5WB48IKOiYH2cYFQeFcd7q26jKuuJ/lrhmOIVyr6j+CLyVA/KbFT9yJNW//yXqenZpzCqwzwDwmqdP9fkXK69HqSOknnPu9M+uhhevOWeNIIZYH0wqmqMStS2jWs/QOg6+Hwmt19xQRRUX394Ydry3HNpAFGAY0Tr2ah9QUkriSJayR13cWiNvPjiNAKNigM1/Rjg4Bzl4l560I7KZxn7I3rWCh2KHjcYNa6445533eOAOf6v0Y9XHlfuPSKV5v3pd3fckjasXIxGPoavN+eebFKceNIp6VJkn4+SU7URKs6ZzqR6t1yXp1q1ODyGMPHogfVp2+JFqWXdstQH4RfFXDwRZBSoKZGFFnPeEpSS2NRZ4CWLg2R9dPW/9VR5Bm1Rtwrd9BzeuVQOLR6BlJVQdeaQ5enq1qs0nCBzxsPMw7FL0U1VdTRiJ6Pbu+P3AzDJK5kPgfjMzPkIUwPU4Fo4BJwrFUYFy/2QDA+MKqN1BTNa9jme0QEDTgVxuIE5Ya3GpBeKcE9KU9ams1kxZhMXf0rNEqgI6N+QUTidk7i1ApWmYWPTOVe+nXutCunqNwglfvbTn6WVTBMZjV7en//Fp5hw35+15TiTjFwYlblVPnyO91S/z6iysXXRfgrn7zaLIDL+sfiiMCrziQZnctEouepXt6ahRw6FAE0la6hcgehcmx6LNasbNwb54+Fpw/OvpIEMraima7xCRqrjQilaH8JYxp0/N1UNHZiWMzGx4411aTDPoB/7zDYLh6VXcfDwm2h3VKeDwNMjFixIQxGqbIMbqXJEwBQ9SggBrUSYlK0iWDL2voX9dBtRt1G9mSHlXvP8GkVqU/xY/paRAPdM69NTcDGXPft4cADlq+6hQXUHs57PYFD4tR/+E0oFtamZSzx3xnFG9QxGJUBgVXgov7xz+fOpHfCiDozeKXTOAwpx+qKnKQwqpHazgQWKZ3IfrOOsia4mRHzK/SoMKyBqhWA0ThFCvI9ikZnuk1WLvNnQr5DKZFgYKFCeSlKSbMOQAsHLoWaEpGHkx3LHIkcogI9QdrKm5uhOrmM/xrQVlruKSCbEIXhvs6IHrUYFAtSAsTcSFqrHHh5I9rmFaDuHWUjrUuXQg2jT15thWJFfifxFbU1PBZvAxWc422hOtNNpoXcNtm/bihYebRK33Ja2UWg+7eyz0/s+9Mdx0gfCKZWrMCqHHb2VUWUCaY/N09Xm0CVx0kVGLbddnOJdeWdxSBa0Xfmf1ZvXpeepnfWhLWgA61htHcnw0FSAdW7BQxxwzX1mPOM+/rtACkippYN2Qr82Ql5BjT0grEdoFB3E+wVcIZxrMZ5Dy3E4TUQ+ezDCIwynHnnRgjRw1pmpvZiQ6PTJmBZT+Kzj08cc9vFa2tkJRnWiQXX/TPxCzt3L6n9pWHESC7W0p5UvPY2m/e0B2PWxcVRxnkMt6RTaV97GLLE2PG0z93IOQ+eO8VSLVuCpzKlIBuuZ27N3NUa25Y1U28FE79iM2K2eQqBAz2QYWGgwBHLnpg5vkb1VqZKkBK+GlHMsp4WU4WCuZfnzitObH5Whm5j/YNRBBxAe1kNLchMbhskVzCMms55ghKIijRpVoHYZOSybHfOBrictEL3i3zu4JtWU9gHjbt/D3FsBCTaxRlOrp+EhVVs3YW8oUO/wL5E8xentctZLRS7FvtDIyoKyp2WgjKHQlIGRQAKtaanBTvjXzIT56WdfkKbMmRtQtx0ADz3wu/Qjwj9zz6vffQ26Bxd0DZHrDF5cDv9C4/ZNPVW48mNzqh5GFbStHsYT6xJoWQ7DI7dyjXx2BkwaEBuoH1IKb/zmN2nH44+lYcLkoUGSNfbKmX1AQ0yY5Nmhv1/bOwMyWXvE0a0evB6KIqZEAayxxqQabEx0tPDLurTy87sceoAqcF8GuI2Dmd9nwjS8eh7CEEBzXoVQ/PX5hJMpnWzxtVB93ChrcayNdJthN1FXT1S0LPHDpXxZtwnmvKYGz7ttzQqYLj9NHdSthlIiCKiI+5l6ymlp9rloqcOoaON+5kyfdaxRPbNiSVTJe2HuGtLe15akI5vX8HeUa3lxN7D5UUbeDLccJkCcrefxRA1Dy4KLeqoIE7nYPGEjD8VupRYlWzloRGphCLsDBtiSYdHWOtPBw7wO6z1p0khaBNBHB8Z2YEBvN6uLZYgXGnACI3q9PCzbxcr5Xu4izr1ZUcjK1ybIESFDhuKb+bkDoIY7YXPso+bgc4npHGrq2RvjWigjNnQQaCVkXQ1bVK8wKkO6qrKpkevKQpq5nb5sI4mcSsTRvItcTaNq69U/TT1zXrDTO6OfqxPN9JvTr2/9FW0149I73vM+9CgmsW5uIeP3fIqWelTdYESPPCG4eL/fqCLHj02JB5Y1IiKL0bRw/wqohta7o029B+ttgG79lIHcvCEt+uGNqe+ufakOY6skZwpqF59HCAnbqGNWMN65qr4KaNm8E2GUUK9iQst+GDL7QY+PgoQeJW+CGWL+6RBu5yQ7zsi7OEjj6wE5g0MZao2a7aCTTubN6bVC+L+WP6sawKBtcJUAYJIQHMFMLetpPF0pl1XkYz7y3YchFmlB5JCub1F6CfWlrpMnfjKMqpr7bd67Lf0GGfTDe7czaZFQlXyfRClNPvnUdN5Fl2NUdASzX+acjMSc71TmVIvQmAuKDszyPri8pq005G1eSy0B/ejQVzcRx1Ub/vUYdh3CKwXHzkgrvJTGxkWb7+wDttZzSK6UFNuCYbWC2OUBxSgTKXiP5LOv7UTBA3gsFWCHDRuRBtGqbw1II/LocxyO7ld+mAKMbl5rR97kXgAHAQnDrpj5W4Ah1nYCtseoFH1ss9HSsFNpABFAZadB/0T11PVWKLHKwcpcj60ajXopDYlr8v0CUidkyWIueeCAnsiJkfI7NU5PvTzlI4eMYWj8XqsshD6D0ogp09mEjeEVKtFJ/DHjW14DYj6bU+/iq98FvWeAlM54QFk7MR5V9lInYuexATTBnv9WUr3KvqIqXqSSjevovgOUEV6jWHtg80Y6EhhsXQjvx9giW1pY017IcvVr7JfGIz238/mX047nF6d6WTXMLjuKanFbBeyXurY0aGxDGjKextb+HGJizhEakiqAZlRQJW4/AH1pwwH2E10Grawpnro3IXBnhwP1Mmrs4LtWbreFXOwobJUOED/1DdXT6w8RYQrKSvXTpqY2DtcotAixH2MA4Zyy0eRdfVyJocyZvL7y50xbujvJQ1W450e8oE2LHMyQaR9kquh2aEs1gDjODmjnHqefekZacNU7uS0QbPbdCZ7qoecXpVVITW1noeHOggA2xmcDm9hNIpugBsa6csnWU91oNt4dFdZUy9qaQbAYMoQtJ8+Nv3HjhhiEbCF1JgTLmEVlDsZnntyYQYXQCGRzOvLTPz3tDkEV0kPso9Ft3Zo1aQxF0SnIS3vKbEdspJprGzNuXDqCUWxcvz5qI0OhQjmBT0PMoWIh4snmbaUetfrFl9PhrbtTLbUSi5CiknkiJGwBDGryhfNS79EjQJ2yOKMjW6N8bG5jHkdtbB/FYlkY/elcHckERjW5LXTb5KlH6kdB18l/Zaga85LxDFvhEQJOI1LBjFjYBX400cP2kx98J+3j3658xzVpNjoHrYRLIQuqY3UfdCXk2Wi7Y7lyFwRu2/Vz5Ykc/5qJdRgvUDfP5+DuHWnx3b9JTS++khroeaqjZFJjDZCfcaZx+CCuXYAE3CC8bH+9Ck2evRRE7QWK24dlvUaQAAAgAElEQVRSw2Cg8ikNadDEvqmynj6zXvRO8fMcJUQiuW2+F79Xc4QJJtvb044Vu9Oh9YdTfRshXqJ3TD5jpLv55joUSo1klk+oLYI4HSClh9DX64v81+nXXZPaUO+ywNNJratcgy6MszSWCHX9/TJz7PZSgSJ2/ZzhXze7/U0PKyMQVqQX7fTPMq/tpUWPR1jcqTQe9zbzjHPTRVdST2MKSDVdGCePmxT30uWpvvJv30mPPvZIGkIuc4TFbmcDvvud70yzZsyMU5mjPOg7sg1ERbytsaNBfkDvQmSdN+J4Ks4KLaUi3fSzn6aHH34knTzzZIbBnZouew/wI54hJmtQMY+FMWCODDQntxzvfKJ9h/DJwqcXpnEIgMw8eQahSksUi0Xh8twrThluev36jekAExemTZ7KYUCvS5nNRvyfTxsTTizfN0l7l76aNnPq1jEkro+qzz5QHsJhvOgA3mfYZRcnZsEUD61skC43L5MXmRa4FYNWl2IKp+dglICa8K5rkSNwttLoUaPThDHjA6Lv2vxcUwdeciNUJD2jG7eTEEj61Bpy2VtuBAzg56/90J+kkZOnQe9R06dAs4q8IQdv+YCIU/o4j5WVZrs/uljdhVFVi2TiEVYveTEtv/XONG7bntTA5BPksvJG4b+22NTZoHLyrrYnBxMGEgMNnUPG6NqaUWjbzxya2gdxoPZvSXUDKJTWUoTHmLZtbEJyrI7zCboRMGtnO968Aw+zoyNteXZ96r2LLtp2qGpMNskhrcx77Ugo3+eh18+NJB0MB9/HZ8WkCek0Bsm1gTI2s262kMQqcH0lOBEHs98tvfmbGFXAXV2RYWb9l0Z2zOKVX2hUfApWvEaJadETD9L+gXYI5YYqQtNpM2fjqd6VPRU2cjptPMcY1d9/7Wvp4UcfSn/8EZAnTqwfXn8Dg7suSwtAYnJbuaLzXoYwNzkIFzdu1Kg0DKZBlXEpBtcpsZJXDbFLjOAnP7kx3fGrX4Whvfd970vXXfc+Jip8B+b39vSF//2/A4gIhMuNE8Igxs24fU7+F5a8zByj36WJEycyyRyOHGHgYXTX1E5vIDwxXDN/euKJJ5lttDxdefFlafqUKTESNfdVYTGxKC60hksxWciYAuW255ekg6+vT5WH0KwwVAQM6Y3xjpw/L9VMGo+nZPp5gMfCubFMcQ8q4q5cvSrGt4zCeNQIN+bbSdv4mjUgpVCvJrIBGmk6tCgeWg7Bj8te7gAzvPxZCbsalvnNUw/fn5565IE0cewkCJpw5DBoPVUgfeU7FxsmOvxKUz3OqCqPMaq8c+KsjnqErwaQgFT3tjdWpqU335KGbWAIA0Z1tKqVq/R56q1y7ma/WeQumhrvk/N/NiTn3mHqVZUTh6QVKBcv3rYZKK8izTpzGDJrAzkgdqSnHt+ezjt/DBHEgPTMonWUDFoZxVSXZo2l0L8DcdLX96fBrfTBkWQEslmwJNTE8JaC51c0PbYBVOxHx6Nh9ulp4hVXYsTDYHTg4diLwvoRQQhi9CDT5uddEHALr156IcPSWL/8RrFCkVMdn4L1sLBoumQ3bF6zPP32179AU3I/h7flk7o0asKUdMGV76RO1cABUJnOmnEcUHHDz28KkXl7lmxf96Q7f/78dPLJp0QB0zvODyhPepCRPR5xynqQj/zws955pH/mMA4iQNX2IEOqnfbwGvOIHKr2lS9/LX3og+9PX/6HL8aA6YDkXR4VbfVUqsDy8NZyqj+16OkoDs9mOqOv8wx5wGH+PBsoczwtzFrkiy+9kBa/9DLUnnPSzJNQJcpbORgYYVSeZoVReVhUCGrsBW3ctC01EXLJZawjf6ufOClVIrvWiYEdJbyI5rqyI7VYZB+eNTQfZ5CCPcn5v0AxyUWD+0e+tYfwcBfTEQegyTB82PC8SeNQhp6zd2fahmEFfYvw9qF77yJWX5NOpTp/1vkXk5CjqRFcv1xa8NcyUKGRZqMKg+k+cnOdpkeW0YVw+YOFBocvVq3+/aE9aTk8vQNPP5saQdxqCW16oTZsTS62WUFk1lu49zzk4vrJc9pB+HZWNqXFtAQ9tYWIA9Z5J6DAhEm90qWXn5ReeGZl2vTG/nTx5dNVRU53/moFPUgiqhXplIn16bLp41Plms2p/0EEhgAuBCt89o4BKqgEYcQisW3shyZyqnb0DodSZhjKQINOSMgWXm3ozLefn2/8PdtLPhZkjPfgAnYZVfxOwZTs0oP3BXpY0fF/ZQ+ZVzXv255u+dn1hOkb0vBB6DdSAho1bnI6F6BCoxL9O/v4OtVTi1+OU3QrG98kvh/dqFOnTM3C/EGTyZp+Rt19qCyPYd6pBhWxfDz8jEDlerQXmmkt5XL94PvfT9/51rcx0pPTN7/5DTxcf0ADNiIex0Q+tPMMMyWdskBOOTxEQhjFQb63kVzvAfhxB8llzpx1ejrvrLOiqHoYMufu3TvpTB4CMsP1aPd+xomUE/jQOHcRNXqTWO5DjxZ1AjVwoA7Jvu7kftCbCpBA0xS5FMzwkLGw29g4sMitvD1DotwGfviwSkBtEQo7CG0ZnvMA1KPJkyaliSB5uV0/P609+/ekjds2RZlhH4b30G/uAl3ameaTjE+beabBVT6NoxE0hzSxaeLB96Am9TCqyCHeYl8Uh3VGziiV1BxhIuaKZWnZXXemGsLYQUQVfY/AfVThN4q/bmobOvnTEoYgC4CLRNhWQryOIegSLt+UXtrJz7PJqzC0SZN6p9NOG5GeW7gkxihdcjkD23ofRWV3bdq8riI1H2xP0wEzrjoDo2Kka83W5tTQ0Y9nZYgcE43DsI5wH44maoZF0UTtpwUtxD6TpqRRc85J/Qyp+V4MJizb1rNddX9E+OhZqFHFBsiG1sOr55QrRx7dSODvNyoP5WpIEA/ee0da/uLTKCyBCqOpPmHSydQV56c2wr8O9vGJ6B8t4yIxhlR6qyynmzd6uONgJuReGjfPOBRV6/QsXfflBjB3KUivhDb30Apw972/SaMgHCr3q9rRZ/7nX4dU85e++Hdp6oQJ6VOf+ERAvOU8VYtDLm5HWIfbKhds95CHPbPoGbwdBdKZs9Lps3hwrE0vC46FEYX9cI0ibtFVKVLJaRxJaxiVsXs+2gwFI7QzpmHDOPKz0mHPeIo8O6Q67UQbYxODofcxymbUmJEAJaNQCdqH7ttuCsJo05FP7WAo9CYOIh/k9GlTQk1oDVw4SbcTx0+IGVc9IzV1QLbAjBcx3bxuQ3qYQdmObHHO7QiQLpQJg95jOcJ43scfqG+UA3oY1XH74K3bIfLGisME/p5oYxVNqDvQ5dso/w4ksJ4coY7vhxiq3lwtRIvaeF7RwPAcvH/t0Io04KT+6fkd+9NDSzem/TzuMeOGpJmzhvNMD6QXnl6dZkwegfbfEBBceuQOV6Stmxy0dzSNH8a4T0DV1nU704Gl+1N9EwV1yqledxvPpo0lF5ZuwmiaOPlbB3BITpqWhgCxN0DZEgjwOsLPlC7cJyhvNL6RkVGPoihAl0Z1XJjc08j+IKPylYkxeSpp6YvPpCcfupdpIAeCBXQyBepTkOxuwYsfYb+dibZ6vH4XpL7kFdAXXafNd7lOE124caEWHQtXa9Mg33Ng9XCQtgL4DSJmJ9PnOtlUxqka5/XkVH/3j/8MwsZs17ET0vvIqT793/4ifetfv5k++5kvpmveeXH6yQ9/GLmFnLkwLDLigJGtSQUpVqQwC9MfcNoitPtG8rgB8PQqCVns+YmiXwAX/CJGqad45eVX0lSAhFNPO5VcR5mxXJEvQwZziDDCEKjkU0InqJ0duWYgsi6WLV+BFNWWNAjUaRoqU05lX/7qyqA4qfU9mOt49rlX0sYt2+K9TjmZnM5jh1PfYnWtXtiTMx+MYRj7MdBdGJZT25ctXpyeexq+3/AhIcjfux9d15zeUnbyMNPs/cMpRcmtO/w79vTNB9CbfkRoZA4RTzuur4YwsBaB1DbUdrcyoWMv2uZH8fa2YtSwB0hfQ7xGLqM1w3aihiPVR9LwGSj7jmfgNGfWZhgFh3mdflDSOYuQSN6Ztqw9mGadPJZSiIIuzVFGOXrEGTSAFZZEMMLWLcxXfmx7qtnOREwoW9YEOzDiZhqs2oiK0oChqdf4KamGfGXQlJNSHyahyJnMCktFRBRGFclToIfmk9FzF5ZUhH9ldBA57bErU3Ihe1Kd3nzxiu/y+zU06m5es4ppID8J2T4HEZ4+56x01vxLUgvE4SOkAydA6s8tXUzzWZbrcqKsc4IszpqUl0hQnAYmlyyQJNgp48fH6BELiZ2EFUdh9TqfKlR2uCkbuZ5fujRQvcFomK98dVUaxga6gVDw5ReeT1/78pfSlZddGvSXaoxJImsOZDQl5Z7zTXXpZ+uBlJG2RBuwHYVHrjFWjYUNmTP+4Qc/vCF9m1DzcoCWz37hs8Ey917sg7KjMwNi7lJDVENPjA4PZbNZMMnZ0NKfNmzYhJfay3C2wRjW4NCwW/3G+jRMhA8ovwko/8c3351eB4Ech1e64uJ5aQondzO6hG2AKo00G/aHdS7KV1J7lG1rQcvBeV/3/Pou9MVXpZNnTEvTp5/MLRBGcC1+ZomXfI1FfTJbVvmcC+9cRoaZOPoWdtUFYniqa67w3zGUOssODBQ/uH4tBOrFafuK5akTHYY60NJ+cCB7CbCwtO0YT0c14zqn0fU8lfaMvjSC9nJ6iZ3TQXcA/OUKQPocAFhRBbeempMah8ERZS2rQAarqFtVHKhO6xbuSe3ra2hmJAQ0vuGBtPBcWtVQJE8Ze9Z5qS9objUGJdongTeOlxw8FUBDTjjCvgLcyLlSDHCLUywbXQ5/y0Mlr0/ez78vkepex+Ce8vvVeCt1Kn5yw7eCD9gXFPqkGSeneRdT/AV1bjf8O55R8eKyJaHWE/k5C+EgaVnkjuqUDa4/za3pPmeGY4F0TYJMGX02hlj0m1QEKlh4Dm+EbLWN31m1Zi2SyZuYtbQHYOEliKPLgOvfkT72kQ9HvetZoPM9O7cxk+jioP2EWeGFsivP+FtEP+HihfcJGwzvtA6BB9kVkDmrHCPKdT1NmPiDf/te+ujHPgYjYjCzk36S3ve+96bTAF2AD4s8y3vNjOMK1XEM+wgBVUY19DqsChMHit6pyqIkN94BqBHKRp5M3NdBGPI/+cVvY6iyBfHJY4endyw4B47bttQOIDAVjcTJE8bxQAyTNayyNkKVHnT0xz9WF2QTc5JnBhR/FJa2Q7TbC82KMKpghpQboEeBN1eEc15gkPxWeyQq0ta88nFdKXRdzBHTa1WzBn157nWI/exFPuE1pJt3vbYiDeJw6qP+B2tO3AFPfX+qHdaZxp81LB0dcJjNjmox31ccp6pKJStzX9k0IqrC3VCymlgz1ntQIxxIbqUaBKryQK+06bm9uDYUpjoIt63G8H9tekSlBogUUj9yKdKL4afMivCvE1m8Dp63eynKEUEsztQteYE5JMxhYTim+HuxbwojPN6PhwMvD6i38vLF+vqDFvc7yZfv+OWP0k5IEUNRF5s2fTpI5yXkwOSbnNZzph/HqHhhGeGfC2iIwINqxKBGU9iUQrSb+ksLPU6e9m4M2x0M/wZyCttiXEmSbuuxIVWcDe4drQ+XuBCU6dN//RlO+HUYQg4pJpLAf+0rX0rnnn0WYpkH0if+/ONpDVD1bbf+PKhJESdrnC5Ij80SbjuWgkVVlUhUEgRx3euvpy9+/ovpwgUXp/cxhe+3TEn/Pkb1hc9/IX76WdjRV195RRoDulct/cfXjrSJ+yVcbIVSs2P3ATQpWvFIQ1MjRd39aGbYupKhFmhXPDz7m15dszUteuU19BdgWPQZSOewrfiyQziNYXOfPW1UmjaUzt7eR9JsFJGGAW4U52nkmxEH8uaH8IDX33A977M/nQm6aUhr5M72jmn1ju4x73O9S5s65tn3sKLg2r3VyRsIW5ZCiBDeBcVLebgEC8R7O7gnHWAczt5Xl6UWiugVe3fDngCCd+MVwEVLBYX4wYTxpw9LVYOhmdVQzN53OD33yl48fG9EWIdRDAdyqMTgoIsufelwWrmU0sPYCsbrjE0DxYDwZi3kWNsXH0i9Dw1koCCezBmB8V9GjkVu2zDKJnvrKJ3UA/QMPYXJi2zgqoF0A8t+51NU0rAyV8eN+s1BtSoNKxKqLnfTM1QuPVfpgcKn/R6jKl8kDiDW6unHHkwLGd7RF7mEBZdemi6j22CnoTDPdo6TMGPNimPwhVeXZlJqGNXRGB85mm5GbUPIOOb1kjO5QZTmsiWiQoMi7KsK75Q3YA7Fwq2Q5Fal1WvWpbt/81tCpY40cPDQNJzaVmPjYIambYD9MCgAB2cU7YNmdBcDEcZyYuulvIbs0rNnzNMrfFFdt/UsQ0E2NspGh/YdSv/rb/82jSEc/cR//YtoAVF22GLs17/61TT//PnpMnp0fnzDv6eLzr8gXXjRRZlSRCLeDPS/dv06CrrbY0LI1JOmp4aBjchKo4pL3hNFZ7h/nRjxvqbKdPOdD6dVmxgFU9Of05OdAuxr3USEqIYZX1MxqLfNnZYmDu6VJgwfFHlVdinFZwFNbtuyLt1w/fWIhtSmOWfNiVqgZUZgyBiUHeOGnFappyqivmM2R7HG+aW7mQFdO8nvF/tKjl2OhvKzrVX9iE3SQX63+dXlaSshegshYG/uty/v11v+p0BF1IAMxOX50StFrjQGEKJyMJ6rBob/wbZ03yPbGCPTnGbMHkziPggmzP60ctle9PJa05iR/dO8+aoaQyeraU3VhzrTvtU0lq4hfWhuJDexpCJHVJMScIKXWBwiHs+tPP8mZ3LRBlNPeD0cgGokjZ0dHPiHzaeUygZoiknzQv/m/34W4V+2lczaCdDreHdVmF5P/ZKe6xe/XULzXJudba8vX8ykxZ8BqzdSRrgsXfa2d6TDwNVNREvDAK+OMaoNJOTbobDE9HSsf/yosZyyWauv/OyK6fmZVnKGijAo0KRgLBRPvseJ6c3qnZTlIncPaHYnUy1Wrnwtbdi4DjTv6TR54vj01MInwii//93vxFR6T2hPBrmCoYUhkVMDizw0u38zA2HnjVt3pFdXvJFmENoNounv1ttvRwnpII1+/yXaMp5++ukgwp4+67SY+TSKg2IyWnRx8xiDk9+XcUJLi5oyZTI53wjoUUz4WLuWfIqQB8MbO3Y0tTO6Ug9Vp1/d/2xavhEiatVAkngMwYK14iVmZiBg00b2Sf/1unPThP7UrLKPyJ6q9Ljheo+mZS8+m2688cY0mSmJp5w+K/qTLDMKXUftpiAEx1zdwCe6n0J+cN35VTfz+lj+X9cGERGVsOJpi5dqByjZ8dpraR2h+GFqiA3kdwM5FOpZ4JqAq71GPbo1KvvoVJo6DBcQAVDoSe19OUyB1tsbkD/endI9969Lm3e1MQvZn0fzngGTQwfXpquvOimNnwBIUbEXTUDyr92w0V+FwLutlpb6Rg5kuaS2FWU4v8rnbL2syzVbs9Qr1QXjpYlu8RGzz0gzOCBb2CfNhOtSqlyvkKrTuNxzxY2XjP4wrtg8GcjIB0z+qdJTvZW36mlU5v47cQaPMrdtECHpqbNmpcuRPYAsWrqTY43qCPHimi0b0242Uj1kTyFzyatFbpg9hpdlDM+D6WDUi1K41XDHctLfnTJ3IVHhDrIBePMLn1mU/vtf/01a8doa+vUqw4CGM6W9H6f1Rz70/vSB664zAM3Su7yXJNsY6kWoEoIncRH+n4idDI/KtGLVmvTnn/zLNJd2iS9/7evp1jsYAA4T4wv/5/MBw6+EVrRgwYK0DSj+Dv7tHAqJl1xySVepoAl6ldPfHfOjdobv8RqTNzZtZrQQ32uEtjUIr90C03rx67vSky+tTet2QcytAMgR+rZWZV+QJxmeataExvSJa89IY6hlVHogCJAIp5UfYQxH02/vuj09/NDD6ex556URY8ekZvI1jUo9BnMF+8XKfCqK/tlJ5w+T5zh4jv0oPXpPAzZ66GWxnp9vggGxGWR006tL4D+izcdJ158bZl4hMnRhyrH5MnTt22R2RTt5ZQvTNSt7kbt2wvGr43kMrUz1k/lNZkgtfv0gDJjtdBjYJ1fBetUwVXF4OmV6Iw2dzHLCaDt2t1NwZ47YBmqPTYR1nQy4wFjcVfhMs8Lcw1aiMnoi9xvGVE2e1cnnftbnIOWeCYxB9fMQdcmWKASb6zvwIOf82VFlPqRmE3qOEfVkJLDbgHJkVXq4MLLjQsGeP2uB/DBKxb9mGk4LqlGXEv6960Mf4JcElyKbONaoOvBSLfh7dRv69QfWBF72IVoA1TYy2yrbOoWHUO2sFpwAGeqqoXgKd7lLgxIfkKEavwVk/fTzL6S//8d/jDB4zllnphnEyaNHDk/Pk/PMZQDYuXPOhJjaklkQJsDmTBoQOVvOsXJYGQulD5DSxOu/vORV+ISHYrbvWefNTWMnTIyb+/ltt6WvfuWr6fvf+x6h5pD0uc99Ls0BBv2zT3w8OnTt4vTBlcJcwUPjvzVr34gRpI7W9FMQ4/VNe9IdDzyXdh5GOKa6vzTLCG8FMCLPC25dc7p6/vT0gYsnJRiR6YVFz0a37NxzzsmrF4tHeYCk46af/Ija3eY0B9aKss/NhBCxDfRYImYRP8eP534iw6IeNpQBoR51qyLyjjCZtXPkkaTiXkoSEB2sf/GFtHPZ0nQUilgtTJd+EqL5BOQLOpJrK3CTxwTZ/WwpwzMBBjnMD3OvGkT6bZVvq6Jdp+5Q6jcZcdGx/dMhNv4OuJRN5JYisPX1aDwO6g0Zm9fie/s3EEpvpIN8P4hiM6DFEVpiINpWsxkDiRMg8/0N+YtN7mb2jg3rcrs8G5c9dBCjbaXQP+fDH0ydY8ZRLDevErjIoqthNxpUxikyYFGwRMpvdp1N5Z4OYyxM8C3yqzjKFTYC4b7lpp+mhY88lt77/venPyPdcD6VkWh5dHblVC//5Jtp0rwLUsPEqWxUUDuubu3WvemBh5/AAGYDS9fF3NMh4PMVVOArKCBWtWMA0QnqCZfdateHgwpcGFkSwelTndUxJFmZqY4elDwStS1tXLeORr3fpqvRURvIJs6eygY2KuhuWtHH+L1io8X7aLB6CTwC0zOWvfRK+stP/1X60Ic/kkaPG5+eee75dOVVb4s2/eWgjXsQQTwZCHTO2eQvFjWLBS03qg9QIEakzqmMei87WCGz40Vq0m8ffTE9Q8HzaK+hoD20J8RWZGP70L3GdmZkNe9Mp08Ykj7yLiZM1telr/zDF5htVJM+TXt8NCvyegp3HeC0+8EN/xaqtqcCH1t4bqEg5ImrqKRWFGl75I8CnD2r/0X4ErlHTzPLp6ylhlyQsF5GxYuDZtX9D6VdL7+A0hEb3s2BwVVxrNq5XMlBmnkn+UQPf8XrOqWlxR44miildvUGnKq1/wtn2lFNqaUXCkjjKlI9bIoW2BOiXx6WerZoymRLVCLkcHAzvXnUr6r20y3dBmcTY6oCYKjEM1dgIHFuOEVTP63HD33JsAb+54QQ3lNTU1YAw1Id9jA51tQPXIOW4AxWU2EYjdOmUU+InDuVZ3vpreLc82UjN+/eqH6dmY7uKN3Yid6qPMYF4qoIb++DjfKjf/9xmnPO3HTh5Velsy9cQG5ck04dJUlcUyiezCuf+XAaeuHlaeQlV8M/659248pfXrk+3fPgo3QqQN8Hcr1iwbx02dwzSdhQxoatWwE9R5ddEOwyMTaOCi/TNg4PPfUbABRM2P0sCnR0xvG/TO9x5zzyyEMhlnIe2gT2mFXp4WRMOzAbMMFidIw4dSsXoZBcQdkXSqvpY3ZDlu3LqX/TL25J997/AJ7pC+nc8+alv/qrv0r3M+3d+bJ/DtIYh3F2AgFqHMSVi3AKyDgW0+uRa7gTFGwvAM2R2ob08DPL0vI1ezgtB+aOVIMJvFPE8CHKfyitXf4c8lxt6dxZ09L73nkFw5i/APAyLP3Nf/+rYFhUWwCl0Llp6/r045t+RD51SpoMYtQiVC8MLT3K0CAKnbn4bRjYhewV3/f6cl2qKJCHceUEXRQy5NysR3Fv7Yx8WU4DZANDJ4bQC2W9xX8T5Y3VZDFyy2FksRGq20kd0zCpP8r2sF5lR7T9bE7z6KAO1URY138qnmoctCLCwVarBrbVCxjoWZsAt7YxzHw9RrmHumc70ys7OJA79CxlrTAble3pzpT2uRrC2SyZJ3DiGfl07VydVtcJo2qYOi2NfvfVqYkWnUr6syqQfQteu1C74Xh4qzKy8mF7EJXfKIzK51aGawFwZNdW5mGlc+gywKjvAeJwSC5kJvO//Ot3kCg7LU2hp6qS/rd9ePMbPvsXxxrVui/8ZRpyxVWp7+zzUntNQ3oQHtdjsAV60z68Zt0aeoRq0keue086ZcLw1Ksd+BmNt7ad+yI36ceEij7g9hJhZR47KC3munrVonQhiFi6BjvT2IRlq0hk4Z1pGwIoTz/9TLocuo7dsjX4UxkdbejPydPL4inWcThFrU3x0raoV8gV9NS2YZDKu23O5m92GK9avTr94he3obp7OTzGyTH2sh5VpPKjjU2+cdMmQJONUTdygp8EYksKGzdthG+4KR3igfcbMiLtoubyuyeX0H5Pi4NehfNTXbje6jGg47H8lWfZMAfT2y6/IGpU/88H35t+fuO/w0nsnz72gQ9RUGWz8R5HYTIsefWldP/zT6bZZ89LA4ePR9lJ42a9PL0N6Y4xqkz7ytFgMRiv/FooXUCjCAwD9SpgexE1jarVafB3/DrVI+k9kGKRdSqFXeI1+XGrdvEZNSA2JgdbjGpVIIeDpYJCdV3obqC1oXQAruogedU2UL76ydSaxvVKzb2BygWVjBwU9aERteNAG/kTuepeULGqhtT/KEpVhH2VUjTivb0hc0PvHU+HITuo3AOygij7wrgAACAASURBVKgmNPPtQg6IXO9jk6fKvoPTuHPOTX3OnpUOI1BUU02fXxXs3YhtitJBF2/N0LZHzcpDx/+CB5lFhoJlEl7xPzYqPade2LD9u5RsGhjGNw09/DcYADdy3Nj0lT+95lijOnTfzanfOfMh9g3FzdaltdRfVm3ckR5a+BSnJXA4m/Gat7M5hwBnrt+Qtr2ynNjcEAREiS7RkbMYCcO/sS/CI0ngzBXvTDqNBVRKV+kvT0AHwln5y8S2EMbUqM46mwVjop4JajuMhTb01e1adXFsmPOUbQsGeqbSVKp+pNeJ/I/NgFH1gicm1L3wqafSN7/xL3inT5JUXlIQggsvxWIqg/bGmjcowG4NaeZp06grOSkdj7VyxQo4fttCz23g8GEcGH3T0tVb0oYte1FfUrG3GqClL7DxECS2KlGYfTlNGj8qTR43GpbEq/D+RqWtQPWD+Zlp42GecKsH8BqbV69I29CSW9W2L02fcy7KpoM4AET78sFTFQmU4V93V2rQtQKYyH+65pm3JiPKA8UFzlSyaHnx56MDkE/qjEqC7QE6r2HEjaG60JE6D514AUf6HFHpyckkdB6M4v4PUvDftXYdh8BBirY0NzogPPIVPAVvupV+u7UcDi1I0TaBch4mklH4xKJKJYAXTOjU6/CR1EgBuJFQbwhGMpQ91RsvVRWcxgiRuonPwvbcU4sFdmpeB1kDD05vLKa0FFzOXohrjpp2chox85RUSQTQRq2oGgTWDutg/YWUXe4IyCBmzpFFeTMgkUl1gRIGJadwYPHXAswIQOPYj27jy3vVUU+33opuPJuu//AxELH7wbIZmf76PZcea1Rpw0vgoGPYqdRkgAjV/txPse72u39L5ZhhzhBKHSbcALt664vL0pFNO0BwspyXlfXqYQPT0JnTUlUjXZ1ce4QtXLj0fhfMmMAAo0qDgsBZSfgXIiIRxeTNsp8wrA9Jn2iPrQbqXbTZap9bRIviXs4XPJ9j2iEL66YKvqDvYAggs0K+GNunDdaDrSvWIkIng1DSvC4IpjwIxWsM9RT3HIKIvuGcudV2Sgx7KdA6ssfN1kZeBesqGBh1GH0f1qIOBNN08gjF4+CdCT2z4JJ+NzF0u4IDZNrECWhxv5QGA/w0ENptAixAfC3taKhKY0+bzUagzkWLre0mgfNYo+P6YuJkLA0bP+D1gvcXEHsPpV5nghU/5wYMDiY/L/IYhmUtg/s7DIm3g4NLLyRKxXEU0xo7yQUccltBzN2b3XN4E+HiY0+QAx1ARoxyNKd+aHHgrdRP3wOSt5XncpCaTK/Jk9PzWzal3ar+apxuWFHhfQfTlAGD04LTTksdvK9MjSG8ZwMbXvEXgznrUTqUwBn1uCxfuypVgA81I0elLaDQ+1GuNeqpdhwRVLPBdEYMnjAh1SGzUAU526jIsafKwYXmfnjqnNfFyKcoX+RoSYPLoXr2fKET6L9GqBh/i4PpTaiCRZjoSZBhLXVV7r333mhVmoT230mUa4aPGpomsVfCPMucav0d30tjLrqS1mjmloJ2tZurcLN7mBvlrFolubTzqgOtiNEvTjW7WPSgo0T3M8k7Xgh33ItwRy5X8AgZjFY/aGCqBeCowKMcxTN1gjxV8Gm9JEPxXkbOD6xnBXGSha/kZHNxOjCqozT1SUWKE8TTWINgYap5zUoHi0V4kPMDyU1HzF9q+2J0xPCKMapPwUI4yUP9QXU04sTSrDy1VJx1fCgPL3S5+a+d8HQ/eWQn6Kab86hQt8KWESrAcXNuL9erBsdWShG27ctIF5Z/BtRv4cKFtH1MSKfDBviXr3w5veuKq9OFGNFiKFlbD+xM1WOHpqFTpmHA3DP1GmtCbi6Bn0rb/OM9MwoooTgYAF50qFbl6YZheKyhClIuQCaKyhXMyGB0FVj/8bkVjUeZGM2n4EfkVhkAksZ7mLBmxeMLUyuhLwLYUSQOWhNrIi3rANoiO2Cd7GOtBp92ZmodOiL9dvGytJ9D7CgeJmBKilTVCPicCyh07rTJqG5uRZP/yVSFbMAg1q2Bz1oftYZvEG3IGA+DMJ7Qs4KOhrEgoq0YkTJgoSOvIA+H5wBIA1Wyd9X9iPzNPDKHiubsYRveG39G54MMe++eA9oG2Jje6MFe/HvEUfG92AkZHLG08FYIYDRUqrJVgVExt4q1/cSn/pKIycHtHBqxq3oY1ZJ/+kyads0HUy0dqJ0QBG2tNufImyyjwTrRjt2H0+ZnFqc++5q6jMoL0neQMfB7PHAuTDr/UY7Eyj690qBp41L/iSNxl1CdyJNs7a6W1hSbIecLcWDFsZF9dxSNYYN3OgmEvKoTD2lLRyBbbOA82scQxqNHF8/vBcM95waVjK+ppoUgjIqPJlAsjcqKSHkuBfGXzdViQyXFyYb+A0Le2XGiTnrcxrT1dgrczu1VFMbQYj/9XPvolZLKNAA9QLt4b7/jtnTLLb+McanzAFpOP/30tGTpMmpwiNfAzvjut7+V/hsh6MVnn5Mee/C30JyeTTMvOCfVDx+FN1ZmmvsqalFuAxWjso5hHtpQSq7l61UdOBtVpidlme3AKmIpM3gh5B4evGDJ+C+xYXyOuHUNK9p5MN4aEMB2Nv2yxx6D7bA+DeD59KUZ1WqggEYoYvFiu6GqHWQ9+0F2bYTdsHT3wfTkitVBhMWdZ+QH2lkd738BeiRTGcreh9rdfubn7iT87AeKC7aLQKtMeZ9SHkauV7HO1E4I3AbrZvSF8wnvRkNUpaiKoUWjpAeDUwxDEi57IndDaKV4GIo0c692nato7GFbxXMT65ZgdETAzMoO9xPErQAq3G/hn4ocK+dZueDb3RGQLcX/c+9kaYFVeN9teOE/+bM/iwGBPot+hTF2eaotN/0wDaOLsWrIsLgRSMU5rCh2vA9DEs2hLbvT9ueXpf6HSNJxNt6uZuczOoIlx6bFoOxbiuZ7TvojwxkYfRayU+5v+ogcXp312b32YjfEjYTvDhN2cdo5GR28HLp1/E+Vn4jrmeEbG0IDqxKWd8asYYLNdEW1SSnhuv5B6nVFmghL9iPMYpgYJ5GoF6HfIcIcO3VbpJkoieZEEk69rYRw20HMqsjjRkGtcoLj3j30UgGoOAB8NL1VGpvv99rrr6Wvf/0b6fkXnksj6PT9xMc/kU6n8v/6a2+k7Tt2Ru72gWvfmwZzwt96y03ppcUvpAXvuJLeSLy6UxLJqbKsmveZw7YMQHj4Z6HScgZX5EsaXKxV3kgimH6dD+qMHBaMrvi+c0t8FnYCRPsli6DBaFCVHFBVMNVXPvVk2gapegDvZcFAQ3OZBA6aDfdY5v1c4wBKLiNpEj1ICPzkqjfSq5u3RR7USdQQ9THGz/blGV0An3EikmO9AR/qiDa2r1qR9q1bm+rIxxosRlu+8DqLdiN7TNo68Nh0M4y+6PxUSVmkFfUkyzAK8LjHFNMRDXRT91Z3kYOwGYS2DTnpNg5NPaXjmJSCq4cZM3DMmNQHaYNeHLAKfiosYxevgrFGQaYmXT1YAXNkqpNG1RnE47yOHtq5E9+vORB4/2YO6G0U0y+ly6KOHF6j6l0Ux7qMqnPH2lQBSBHVYV9Po/IBadV2/0ZRkRcD8du0aEnqf4BiJ3GfdZVwnW7mMKRuq3Z7Q0JJLYPq0qCzT2ZsDKeLqktcWDsP8ghD2qwweoO1gB0VwJW+lMO4W+ibcrJIJJoBebKYnAjecAdexHb5qLkL+HgCBdyr2cs812vJWMeoegFa8LUdufsP7g+kMMfNvAdhyhbAA6fO94WVPxRAwhDQcambGfDlxwA80hBYH27sDfQfqTM4nJ9rZPJFBC4RrjLgjNrWFhoanVGlp7gN79VMyeHKq66Ok/Wi8y+Mlpqf/Oh6AJCtTEpkAAHsZts8FCPt4DNTsjSqHMJpHBH+CUZYNgiWRQm1F/1gUaTNp6pGUE52z+03+WAUMfXZBC/O0Mcn5u+wsWs4vLZB01r1xKN4kiYmIGYP5TPxVVu4poM8p2b2RT3eI/JAwrCt5KqPE/pt2k94Ts4p8htACuFhA4joXDidE2iZqeVF+hhBsvF3ouOxdz0NnGzIfuSbequ8hBkuVze936SJafjccxGXGQOIglFFLmShntomhxlpbEQ6+8j9NuH9HIda0SxKKWmA9yccbKtFtg49i8oRyD1gVJPIlUePHpb6ASpVkPd0mlRaO+WeQk6O165yXI8heHgw91w+tONDo4q/5MgqZMuU2OPPGSdNi9Qh7OR4T9UGb61p50GmG7DxEEQxdo8YEwuvg43eCLpRAwJ4FPb2pmcXp2pcf19O2VLYMIdv2fnkj5z7tPOQKkYOSAPPOInvYWJ4mUN4hgM7d3Gq0SbAaSNuWj9iUGoEMauu51ThmpvRq1afL6S+yngtTuDYJtynJzVfh345C+HxFbdmyGLiXRgVwiGywq25aFStPEw3rBtdT7UbTyLy6OLX46WE7ndybc7q6sN9Dx82DHYJzHFPa/InY3mHeQclRnQqDhPD/Dwy1Ut9+OGH0iMoU117zbVp3tzz8WSvU9SGR8m1f59QsBHV22nTUWC17iL32bW2AOqNR6E3S1oHi4J7diiDoiVl02bX+CKNTmMzfyoeaEYH81OIGEDDYj1kfnitRcQTAjrmmu2c9MtQoG2ibFIfbTGhlMiTAubmte1lcjCCc6PGkidVch9NrKe51cJXlqZdhITmU5afYusRDjewFueQS46l7aaWC6jl2uusN5Kj7t7wOhSpLdQ4QQkx1k4jEt7V7lkeQKrGcCuIAvri8UcMH4l+Oc+E97fLu175bOpmm5jWuBK9kk4aKxt43XpurFZWhh7eVnxGEG3tPyRtBx+wLjYJpsv4gWhJTpuEUOfE1Afk0E7iIypaWf4xg4jiVm7vzwXh3BkeoaARgWtZrKuUtMh9ee+B3PtA0oD+EGzFEOJwK4GKzYtXpqaNu1LFQcRAAs4sjMQQQNbyQEQTJ41PdUiL7X11dTrI0KsGim7UAXO4WTzUvOWjdh0AwlHcdf2MianX8P4M9tqeDtAl28aCVrFJe0V8A/OLFzhc05mGnjwpNUKw9dutnPwiaUK5MhE8NTocJMCiinKZuGpXocITqVgOH63B2DpRAYJZxSiWCsM/vjY3ccriQWhYRwVJDCf4HfUINZhqQ4wi+XVmsHmW+hiKaHqDwrY1eCGJtx0eBGz+ENd0NpX1FK4pZhDzvcOcxBpfPxDFUPONTV8VzI4bqcSfBio2fKh8Qjauibh8oMI4Ak4v/p614ZXK1rsXoZ3HRnirbDwx6SSfLz2Ps67nlxFRx9rkzdFMwX3Xrt3IbBsucaiAUu4gfK1mXYTPvdd2XqyDjWPHgr9fy0k8afpJqZGQihqAczXTRl7jhWUr0mGNnzDtqLUtIWxevwGgaA5tL+O4R/NwkcYaT3a6HNoZ89kKJ/Mwg+R2I7zTys/7ei3k0C1sUAcaNPF3h6idOWt2mjFxMuEkoT/PuTd5+DZahFY+8zQAyB5yv6OpD2vTh+tUr948qIP9criqPq1rHJHWDAEogR00Zf+WNK55M/kXz4jIo4F9POqUU9Iw5OCqubc8wQYzskcvIqMCJQyPVYSDxSEVW51VCfSSg78C5d6+vOcANDKHzmUoek+jWnn7Q4w3wSsR0lW7UPLACgMBs0sM70wVUG+GThgf3mPH8lWpD56qRugvv1OO6eN3Yjx1IIh9dbt4oH1Ar9Y/KpgjFTUnNyp7SZTKNv4DWGf9lLFp8CnTQvfPTXMEBC7gUY2TkK8FmDVmRvEAe0uXEqhQGi0ge8NQETPzORYFARfn6jpF3NNHFEiP0EzYqSqu7f5RkejK8HP3aHDQYjG9qXz6iSLVIYBZ49QOR5+ScAsYOLI0I0/eeBGWudn9N56xnsUFMaoTYXyKutlTbIgzzpgThdRmGQ8+In/HyM+4W3DCew9jyR4rz2HKuVL+KD2UgEYJTGgz+VmUhd04s/g/n4M58mq80asQjHdB2fL1zVO8l2rrgP9fe2f6nOdZ3eFbll7t+2JZ8iZvMXFs48SJAyEhJKQkMQllBsoESoBhpl/7P3SY/gGdLjP0U6cdykwHSghLCRCSEBIGYkJwiHG8xU4kS5ZkSda+WHav69zPI8umnXb4nDfRSJbe5Xnu+z7b7/zOOcQ+AZJw4bmdAesakpq/7CXfAj1oE+jcRgCYIQa9vU4Z/lUBABVPCBVHE4XTTrhwF/06tpDzCuTR1Y/cA+9p4h8LuYhQX6TxjA1G523DjTs2x7laDDqS7l5Nuv/w4XQQ2J7sA+kbChmJcf/wi5fTPC4f6irKVOpQSMZIttz2DKzyfRbk+FwbleZ9d0ChAuqeHkoHJ0+lHrotC7fNOzQCzuleeKK76MxVAbW1zGTJfFbG2DmX0s/kHZYxVj4qEa9yXoMdM0nYQL8OGfiirNueZvD5eqE69+/PpQ57XRdZfS1AuYUBmau9+Komr9FNp9h5Gp5cpVe2NTelOAVgIQDA80zQ1jDuswWhmqIb0QLPr7CemnEL0ULaFSoPLr+boWq0sgWY+U6qcy3D9lCq+TJAk1YBGeZwVQQwTAI3tZEgFscsNipakoXjwn9C6nS40UrZeyLoP9mexqLoCjqPOHJWRWNOD06OSQoQIDSWcoVFjQHZJBmJ0/yVjTEXRCTDLS1WKWKDgjnO78N1KHziPCmSll3PPJMmcX8P0FhUYVgS5fOqtWbcR1gsPUE+M8CHsEZ5nnEZY2XB+j+EKp5RKkUEB6U0yvr9GJd0aBTwxZ7pQZDTZ7NhOrugkikQw3xf7otwe84nZQWBcGFFLCRV2Z0lQRzaPaZ8WHbBN3J27Vj0g/Rg3Eos6mgmBStAJWNs7nsWBXmR67iEmz1FbtIk6rJ5MAQrEid8VhPv8RAVBXv6NzIil2kbKMOR48fpBHUyZgzXOpFDL0Ur7X+ydoT22SOmaaVBwIkLfbelyc4dqWdhMt05+lbaMTMO99HW1tXEiNwzLv8eWtvdJh+U9tbT3IMQPv4H72vOqmh65FmMnQ+1w7rQg4RrbJ7E1R2dSQ0oWm1659OP/rFQtUaDDgO2rA2DPVzoqpgkzkLCQyaNBecL2HmeJN+GIPzdyI4rY+aozEs1UYToGNBZYGh969qCMBoHzgOoL+vN8RazQPFV3cwmOsKMn2bciQwChrb0Vq4x0HmGWOwq6E5FrQlULWxqWUiU1Msg5ucw5PYQtC8fQIDdTMOcx+3e/DBW8TBH3FJYPDvwZiHIYIF/N09XA6IkVceHaQEnldgQxUewqJXAEnnLnlbeiDDdMkaW0je++c3USNywcxdNZABh7PgbsHgIVYbRhfgVKHNTa4MX1q5ToTdhnit9y/lgRZIuAuryEfFYATZcgqX+5tnT6cSZUyg7rir6hltdJYlXgSqtZHb/ophR1y8ObUYB17zLyC9lwMMhfmVHYRvuRKzBtXZwoPcDOPSRo7Q+K1pm8/wpYtqLWLhLuG5jKJdlrZeJWa8lqhky40EicAdMlodoQzdAP/cGFMIV3L5p3NRa4v1ac5ZyGBUOLT7eyLxpIFzTaoApFZVKfZKE+2jvHriLKe0fO5nuGLvAbCwAEq7HvXEU6jIeTz/9Ig994nFiuT7eS6DCLk+Zxyheml1Cz2LBPeXVtaxD0xRCdQlsAU/CGKz1i7cwKs5++4XUROxaCy3bHhWxPwWad8OdYANE59jQijy8ApUKoSpsQVSKEvk1EeQ79G0eoVLiKwhUMJcLHKXc/LBufBjhblqsoxf6B+9Iddt7A9WLfGickwxlWoUbTUTQlsY4me/iiciin1kHxfYXBY5VlheUUOc6mYpX6GoFcJHnapU5nzxzK0PVaiBnVun6xT3zN8esxhevNVYLqlmkAlz54iCuaTd+x2u01s88+yyZ922Uk0hNyqidyiAskxNVQpC4JqdPFkIdM5TZtNIdDKEypnKdw20U0PCjBWdyEtNSfIGGOdzc8yRyTwNlD9G0RuAhlGOQnHMjyxjREyTeDJbEcocrXeBd4Q6vC9hiOwrrFZ4JNxqMhRxTyQhpJ9VwO8PreuCN2iXLNRqnkvokQjFp22tzoGpMT2q4A/6s6xWuQbQP37WlP93H7N8OrMI8CuEKw7brpD/FxA+RQmIn3MxRKhTGG9rTFZr2LCDM1bUtQXptJz92fWosTXUOpGt0qRqYPJ/uHv4DLuBkWLhroIQLABpLUIyuRYuHPenwE48zHbI7eviJDMaaRpdiP7MkIGcPwILF+glIxWOzqYVxpaqolqdvEap3f/IanR5nCPzwFw3CQ6jyEfXQZBpQfoSvzi8zs9nnBZgaSJ6LaJxh4L4EuuM6yfcyh+EjW0FfU75bfr2u5ZK+ajsNZ2gHVumnNJl6nKJTb35t8dK1i/At194vX1m+5eyKTaIRPR7tWjXrbYrXKyz23YvDywau2FpNkqmvCzfHw66m8rAos+R4sI52pXUQg19+dFBhZH3onhXlGXHgPK4e3mKxjHVOUWn70ss/B/XbH33UFaoMSDiGNc/sCmH2bBtrFRZUgZcxHghgWKccd2WUr7CmAetLJcrmPdq5EbMcg494ngER89zjYliuLExqYWlHjkBSIIS0BUhyqzc1hKuW1zEzVUp/pdi6QMZkg+fq63Dw+HyL+Oy33oZl3wPbv4dEulZ8dGwsnZfORD8OgSs/wrg3C1Pe/9CixcZWEz8dwtId2jGQVi/RdxHIv0KKxXTvMgDUEowf0cJJgI0RaG2TpE4W4XrKyDGGFtLvW54g3mFIOlNWlvtoIjM/mj707snUPT/C58Eeqe9MI+0700zbpiDtbpoZSR//6N1p9yMPwhBxjCzpG/NiJsq9xECcS+YO58GYagJLNUbejXMvla7lS4/EHayhfwvnRyl1PpOqL89SbJeN3q1CFYdVd40F17Iso1x0uOZAcIYvjaZWbnIbLAF73tmpVMskw7x0StSM/5tQ5bIRO+tgNQBEmndvSa27twH7RJo4HpnQUrzbTcJUbkdGHufxuXVN7DPhHKwmKow15DbA9NUy0j2oQfmRS2fpRlhDKT0SnTjo5utAjqKUwb+G5Sng64hYWVgOZiM1UdUIiYdeAES+ouBLmcuO3BBI4HOUopx652w6dOeRmEq5TPP+nFNy4iRCo5AXSd7oc6hrWKCA0VZaDh+PsFgF8peVQGZehNIPWg4uOq89gbv0e1qOabVUCLrKmYGeWQmKzTwgxbQsCWDwaPCvpSrBkEh+KlBZYa49witxF1gQ3choRuqHsz9aXjv1wovcBYevhVh0DJTPnN8coJMV0p6GkF3fswyYQ8DECf0DbA5+vPe221IvCO/0mbdTFcLh9Pp5SnDGGggpmJm8iGDNIUTT3NMKVicSw7yxiet2Ojr1Lk6lVnJj41ijqQGax3Bi73r3dOqaBX3mOgabt6e3Nt2eJtq6Uysff/vEhXR39XT68GMPpcqBOxE6q8AppOSaTFLnFE65ClrqG0LVjFD5nNanH75ZqKwXnPw9XYJOvJOarqITivcoc08lHqEQkbOOwcHnLyH1lISY+DtP77seDm0zsVYHhYGbqDFxXI1Wr3xkksyNCyuMYfGLfMVy0RaJr2brq2j0sZce5whWDPFiayOY5mfdubLtFxuyTtRiswZp+zVBfZQzg2etZAbdaSYvsREKTKCK1nBpKZ0EwkHIECrARvTLGuSaaaFV25Vma9FiaEC1kkMZQgCj5D2CvbgW44V6Dm0jBM9QCgoABygPo/Oy47fpX7/xjWhMeRs1VM5uUqi0cCqZGDqOUDkHTCsTI1RL0mwBqech4QWUHhDw+rgqAzrRX5AfnFo5Thw1issnwyAEQ8DAGMHeh2p042MU3jik1QuQh+cEXkJZFChj8ALXbVdsQbGXKgrji3CrC20Ym+eYGXI3wOHbcN9WUGjvIVCmJyS/ZnfTPc5KKbvvCmVBGVLUaSbUDwh1z54d6RptyGffIcfnlA07BsPoH2ztS1MNVBJQ0+abbWBf6nDDm1inZl7bSl1bK4MK26jQ3YDiHCYRPAVi2Ys3t4sJ880kimfq2tPxjfvS7zbtgW+IVQMV3D81mA5efi/191IA+dnPpFo8iiWsVQ1E52gIUbrA8f3/KVTe45WT76Qrx89QUAaoUOSfYpJf4fqFy6elx7wP4q++8sax9Cs6205gEQxC25h4twet8IHtA2kLfbYPbNmR2qxxWpOrW4Wq8OHX7Z3CY0y2gJlbbalL/Yf3pxr6W5mSFKRQ80fPdbUyWmpDzHK6AUR49OZgT1jzYvPLKYLcXqgvm2E4y2ZewppscAIIX2l1moPMhEDiparr3QjbNL0HXqVT68VU2874nrYjHBnbsDk+hQ6uHIIaINrlVUidQYJVhHMc59Bsk8e19g20mYldXW0Oyr37mf/0z1+n+WoPY1c3cfZwGUHJjKP8e8xHLt1R0T5BC+O8QADz1MiYEKmVKOKp9ShgoKQCOgqo+VeH23HQzKnpgsd76zEU7qo8u0jw8nxzZcMkUYdGRvLwPv/iYVBo1wtVBG4+chwUFJ91wEg2MigpPrcdJdbBsLypKeYpc+/hEHOIQqDCQmUlGY8AJwqgh3t1wM7ezcDdvV1p5uyZtErf+Q4BEYRvjNhpqHVTmkHhwYvijNLzXwHCMrVwry1wS5sYuFCh81MdVqECeDGFUM1g4RqoVu+an4hzPd60Kb25aV96DwFtIfYamLmU9kJy3k7ltp7KzqOPpS2ffBKlCnGA8hXnTtstK7zUwBlynqp0/8JS8dvWL95iqRaduP3G2ymNTDFiRSqIr881UWVpxQqIywo+8XnGNA7TaP9Hr7yYzhAEP370cZpW9qZjv309HaMPxZOUGN9HRetuCsqaC4nM+5MXMn4On+p/EqqsyVbA2xcoqtu438RxeySgvfRpglU1cWNzQ5TKS3StcV5RsLSzi7bMgR6k+FA3T+qSPQu7u7ujolTts9duhAAAESpJREFUGeXkFNqtLr4LXeoEpeKQaRtuR2hhlEw/jxszlGrbaBfd8xmej389fxZhO8NMWyb7bbonTS12cXakpmShKuxoqsfdaY7SlYBfCne1mqYzg+nv/vHv025YBrXMNUI0ESgsgWUbkY/LVbYZOs9WKtrFRZylUCmk+XPWC1Vsr0mw2Otcf2WvQhn5Ah0ZUSzYGfwcDShj6SUiZddd/NLmN4MI1TC8RhknIVA+c82q3PAFysLTUpHFv8PA8Qoshea5DURNAbfuKJMBFKjsRJZrlS+6tFT5LFimYo7r4MC21AdkN/X2CcCJydTmnCvczGm8oPEGwAWqfSUdNHBPzbAlWnGhG+X08Tb20Gikrq/LOjcIzlW20qZr+8T5s+S3Tgc7f7q+I420bKV6GWra4kTajLB12XX2OjVivGfnnfeku778VYogO1lHXEAqFMIc6N0oVMhBtLG+jDCPQrliH/17+61CNfT6CVAWmtWjRetkDumnrxOq0Gy8coaj/V+vvkSgeD197/nn0l889bn00Mc+FslN2339zde+lgb6tqb9NNt/YPcdaTsNENcwieBTFYoqVvWPHy69sD0DIFNNZwNCNZCutyAY5kVGZugz99t0kcEBB/ftSo8/eA+zj5gnS3AqylcGvatODJEfyNvLxcszfzk8xlrEEQbCYD/Udb2dlmZeZtEGU0vtFn5PXdAKY1rTZVjusEdaHuPwM9Vx7ve4JRdB6FtT49ajaXplLxpYom6xyBEb5PSDfSeMJSJnE9B1VXr1pZ+nH/zkubTv0J1RSBk1ZghVOYw8l68LWGglMuhhzJcFyjnKYnmujAdYxC8rp0Avi5Ze/sbnlYDHGnoo+OF/urAebtEzhYu30jPnU4ljAXVggZyn+NTxsCuRq8tgT7y6cPsCd8OyRFs2fl5L0fl37x8LaRtu68+kHwWaKZgRQlWgiSFYpZVaB1aYMJdXSY/FA1s3py4AnCkKOhsBXJq8UAm3gCxC6IIcxjQOp2jg+uv5DMfEXrcfJU1etx86kGoh816D51cDTa3aWjiGQcycPZXmyI+hdSHd4lHwugY6grWyztpuYbdF3Mqq/t3p/q/+FaTeLTG5UfzP/fSGI/aXEK5Qjc2l1nGE0WtnQTu++PGsK0qa0ulnX0xNNEesF6TQ3Y37zlGPb+Qm2Zp3mYK2MwSOx06+mX74wvNpK22N//zTn4LOUxeVtq/RI/0DuIA7uzenR++6N/U2oi20InlLC+2d37o8HP6cyQccEhnuoH4b6CnXvaMXWgm8Mm5iCvbGt144np7/zTA32oxGu5qefuLe9JF9kGDlajkGJ9jE1m2pBItEHVuavWKEijquSNqimSvXKNNfIJCfeZ7NOcmX12bBIw1fXOAq0McqeGheEwJlX46la22pftdT0GjuBSiVfFMkjCOWyXFOhaC5jbWwkVAcQBb8H5hSucAFDED1sRuuBWiRi+Jv1neFlSpgc1fdeikFLQsJ76oFK05wHPA1ocoUqFzQaKyI7SloUQEzBDqoUGQLUZaIBGfRa1NR8rWEYMpEn8SNn4S1MkVN1ALKJwaV+zoFItDMHPtEx6ci8aqyDbfIdcIL0NqILIY6iRykOSiFxyvIbmXcQxH/BQLIWpjElya1C7dvX38vbaivAFKcSo1cR4MKHqEKulWss3khm7BYRCnjxkJLmpDy1Q0Do5dxTaugyFfJp9ZRrVDxADNts5X3mjh9Bgt4hnPOuFqs4UI010eQtN681xLWa7l+Y3rgyU+nnXcfgGWBf8S9FnBMxKeeV92/OnJUrcDqjWGAUur6y1vQv/PfgaU8rwRm3zyEKRYgayyl2tKKazAqxhgs/CtG75waPJ9e+uUrOReFKDeD/h25+57URwvjBw7dk7Zgepts+sKFhNYVcTPW0MUJd8VFzvkVuWNV5KmauttJGpM0ZPBwldVsTO7zZkfZr6//5y/Sb0eIR2p7HJabjh7Zkj7/8P7Ugq9ag9vFC9C8efvCuyy+5x6xhbOmy8XG6/6tXGH+79j30VZv4MsjTGX1LQfBrESU54uJMNcpygqudzL14gtQXx5Ml2f4Q6B8OVdjDZkPk+GIdzT5l38xTzzwt0yp3EzTzA7GuS7Tv0GyYwwcZ0101wLWF+AI6lBG+FyrYFVYElLA6fEBISvFvUReS7JtQWny+zpksOxtka1OQYdySVU6fJLJXQXGjlErvE6lM8fXPG6zFusKidZFBGslcnh5NeNbCGphVbVDgQLmpLg9KrJFM93g1BA7yPrSwvkrwJAY+FbGZAoVikUO3z6swx76nVRBSZo5dxqSL4KjJZD14VnMqjcso52gLHKsDjYFKCC5y/Zdu1IvvL7rNIK9SuxfR9VBg0PRuYQOLN083NMTP3uZcBoyAQp/uLGTdgCw2rV09nKn8t25PochPB997D5eD40r2InWoOUgRrkS7audmE11Y9SPsYB13OfGz99iqS78gOpMqnorJfM6tJvBGY3qQXMkkzpydIZFF04fgxj55umT9AmcDV+8G5auc6vaG5hdBcN4Sxe9A5Ghem7YpGmVxFOSgrbG0r1bxhW8hgu5gfetwV2o6Ic3UhqNdglbi1km4OEW2Cg2aGSOkanfezUdu4g8IVQbiH8e2b8xff7PDuK62eSxks4OT6ezF6hfwrXqZKicPSN29DUiMHEcQtDyT5HNwUodT1Pv/UeqW/41GzrOxtlG2ApSj7baOffCiK3Egi9V9aW6bV9IV5sexl2yd00xEaXQXj5TtLPCwRKRkjk9TKzyb9/9Xuq/fR9V1WjPxYKRbuKYU+Lwt2XutXTb9MlKYCITbfNYojXmubGJbp+ARuSsRDHz95KhLqCx/hH2oQAK4ubdW55jKiGKIBVkvhuL2XJgge+LfM0Si85BwZGEK1IYzHk+e4E9XxYit6ZNZQs73w6xutYSlMs8mEKV3b/iEfmvuJjCiomicjHGJNxjN8ME923rT5sRhqVBGguRuG7lvmywKSEh30c21CsKLGkCUTlxV7l/JoRrIf3ugIlRBUVqBQKCMbflPAqWTIpr9Cd865e/IeYeS5fa+tOF5s3ksqi+UKmrQTEC9nzf1lSdvnz0SPoAHXnrnGQT6SArJkyZWLGMHMvuQLB6YHI08reGR28h1E68dQZaPhg+pR0SR5zq0Qal3ZZfq7x4egTeHVSbcOQ49MZXdrPN3RgprcD1mAHG7SWGajV3g9ui2Y0A2kOpH8xza/BzK9RONdDTotqu9SykuagYos1NedBcwBU29Cp9BZ2XpKsxw85/66Xj6YdvXILJDKUfgfv4wb70hUcPp7krY+nHP38tvX56lNZquSNuHZe1d+vG9OXPPph29kCGZUOyw6OcuLUcylma8iNUtcu/JEgdy5qo4Hxl/7TQsPaeAAy52rAnNWx9CkDoI2j1quhtERo7Tk228CFUrEUFi2zXhuMn/pCO0fG2DSR0IUpQUFTGOeHuFe4frogxVCR2I/mbQYoAIfhfS5bLOwqvIQ53RghD4AMGz/U/wbQoXOvcWNMr08Lk+4lMglbF1xu/lbFWAWw4NlWwQjAIead4E4oVqGsIXLiqMMVJpWgc6thLFVCAKlzHEkpXhFZXytydbmBcYUjSDS1/k8B7MXyQdVIDCMIOrFQn58tSlOt8TrNCJQVNJRBqXqoczjiE6TlIziLyncRy7XZLFgElrbOD3vT19FRZAZqvwntyGqgduoIORSnIqXMX06/eHUtn6zrJYwE68V5ltkcLWo2Qd16bTV95+IPpkR1UgtvMVcZHAYaF68m1dJKA3oh3tMrUl5XRqdT9uQez2i5jqlXKHRYokZcK5GSMRipdxfmn3ruYpocgYRLcSTUKdkTkF3IJfUDuWhaZ5WyI3YBEWNy8HIYWYSk3bDlBNG3x+hqxYJ1NqWOgH0ACqggk2ev6xdiVcWbyOkxtanIaVJFBCZByu/q60xvnRtK/fP+1NMFoyyo2+RNHdqeH79mTXnzhhfTa706n+ep2Fqg9u0e4qOAc6a+/8kQ6vItBAXEtWU6ypeK6lpgGOPQMdT4/RaiG8gC5cF0yNy7zpDJzZKm6M1U23svXk7g0e2OkzhxwvaULwUbQrVKD8XMNm1BrOTo/v0pTzyG659Z2bKS1l/B5+FrBPlFoVjjAfoUQ6b5pdPy98VH2dyLmikBfMIDrKVHCeH4IVY5VsmjfQNnyMc5CFcIVSGxW9ZEPK1gk4eorqMEMyeijYMUq0kAtYgjYPOfDa7IYcw7XcGA3LRLoSaIxnaH3/AiwvDHZNAx4wZAaLITrGLFyuH85nFjfyDKu1fPC5/YAwe+AOd6F4u3kfC1cOJeu0uXK/NMGhSo7fRFNzVRagMU707S1VmiyPvZ60wIt01wPcoabD+5P3cz8WqFcadUmpqCGpjzsbn+NHOGJs8PpleEr6UJdR5qt4R4co2SSP+LqTEFqxTo99cD+9PjuLqwQnxw80mxpxU6lOrXi1dQhM9eHL9NZjMrxL33iFqEyiih8xthIGrtcplx6fnic8o5cSh9l2JL/DMIDGeRGDS0wnRUaddijr8JFR4fZQIRuaKhwJkVPhKD5vsRkuiWGhrX2dzExb1uUlayyIHO0nPrBS6+l7/yIWI3eDTbV6OxqYZj2vrRlx870LK2X36HrqcHtQ0f2YRmg4zB4YMm5USA3wu71XE8byeP7Du1Jn3roAJ2MoE5lMVlzITKlkjLsyVfS7MgzcB7f4jkgguoztVJk+ItYYUM3CORduBb3s2l3sLHktIxJoDc5asip9bZ3ti+IQlUdVsrehlfTy/SPlzW9yn1ciQOrV5kpXVmoiJ2E1Dmw2WoYJ5WWKgvAmsAZpOv2RYyVrVUWoxxprH9EiUJGEArXUeTPBQjpCs2vC5l5EzlOM24shSrAD56/ZFVy0Lpk9i+ncRgS7XD69t6+B7TN9AWTPGgONOqUFYo4L1KRu4yQ2c0qBqNHfvhmull5neHSYqXasCYD5KbacP3rUTA9CJau3+LQe1QNZ4URbQVQ5HNYwMuN7Wmsoy/NQJht4fBvmx1PW+m12G4PFJFAiLzb7jqQGonPNpB2qcFAWJe3jABMD42mwfMjaWgeggEEhXl6Bs7phci2d4GiXJ5GQOz/0Yc/nD56YIB/c/3GXAVYFMij4AUxQB0s9RbWqI6v7lu5f4UjEYmu1ZmFNPi7t9LKMPwpgmr5T+6P7k2w0l0nBVDF54KxCHWY2nnK0CtYNDV2lBUWHlTxghtBJr9YhTWxgjZfoqiq78DuVE8uahVrNcNNfveVN9O3f/prYHTyBAiZW1+hcd5u8hcV/v326QtBBdq8sSNNs8kL9LKowRVoam1kw/HLd20mAU0CcQvNWZALSTlFTWe2VMX5o8ieC6GR5uhP0+LlF7k/ijS5aLzjEKpVLFU1zRob2g+mDW3346ruRqO1cDW5HZcbIEy/KHwvU1mB4hBUgOzVdrZXe5GuSozDIIiuT9MF4hdcStZpFTUflipyVBmCDrUT+aWCTyhQ4b9LN3otxspWK5fNl/bXe/MQ3rBR+QBngCGMXXzPghgcjfWweWHFMhwv6invUPdTaJ/YiryTnXwHdm5PveSBRA0FOS7Ru2MMr2IWL2fMAkgmSUYLhGLkbIhFcUm541PegCruvxG3bDtzw+yP6PBArfwmmgVdHx9hwuO7QfDWf1hGWOZwt6ZRTuaqrjAT2N7qPQxOGJi9RK5pHJfN/ifEvrYCp4NXK23DeuAgNsJBXMTCjp+DLjUyGU1Lr5O/tLlQrIfrqxXSk9Bqm8DnnH3oiU+mOx64N/pk2KGrXFajRN2/GkY4NZPmaUWgqFxKnbdy/25Sc+//4/0VeH8F/uQVWIup/uR3eP+F76/A+ytw0wr8N+tjxI48oUAw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6" name="AutoShape 32" descr="data:image/png;base64,iVBORw0KGgoAAAANSUhEUgAAARYAAADBCAYAAAAKAZ9sAAAgAElEQVR4Xuy9aZCl13nfd3rv29v0NvtgMJgBQKwkuECkKIsmtVHlOBXLTuIsWmhKFCUrH/Ihqbj8xVEq5URJOV9ccaUiy0nsRDJF2VTFFiVxX7ERIEBsAwwGs+8zPb2vt5f8f//nnPe+3dM9HCDQZvGCzenl3vc97znP+T//Zz1tG3qlH7x+MAM/mIEfzMA7OANtPwCWd3A2f3CpH8zAD2bAM1AByzeefHLzlKy3p7XVjTQ7u5jm5+fT6moztem/7V5tHfylvfpTW5t+0ldbu770b093T2r0NVK735IJki5Vrrcu0rS+tpqaa2tpfX29esst99po06fzfTY69D6uv57aO5PGupZmZ2bSmq7T0d2ZuvXV2aWvjg6PgbF0tHekrq4u/8uVuK9+7Stev3E9Xb9+Q2NsT20d7fp8tz7flbq7ulNPT09q6+xMi8sruo5upkdgJgrV4/oXLl5MVy9f9nP2Nxqpu6cr9elfrsfn+/r6dC1dT9fdWN9IzeXVtLi4mCZ135mZ6Zjj5qqvua6Ld3Z2pOtXr6Uzp0+l3t5ePSPP0aHrMfaUmnreNV2nTc+n/0+aNb14ko3U1d2Renu6NdZ2PW936tV9uzRuxtnZ2Z4Ghwa8PqNjI+nosSOpv68/HgiB0L8dmtPqF61V/XduyxRp3tCclbVcl0xJDCUbKa1qGtb0f8jkmr/iXf5/xBSyry//p58t71qnLslKW1u7PreWlpaX08LcnL5frc2fVmxDN+FDm15IJevMOsbe2dB7tjMq2vWedq392upqml9gf67pclyPazMufU4/avTxPeNkn+k9636OeHq/NUsPcsk1kNnyKvaMrhDPmn+xLhnxPGi+qknRL/67f/BfhRzdjrEwzKmptbSgDeCPI3XbvNoBltrfAAxvZgMMG0sbvSelLmFBuUJTg3jhhVfT0tJy6tBG7tDDMGbAgI0EAABIBgctFF89PQ1tmM0D4DPMw/zcRnr1+Cu6Voc3daOvOzV0nW5taq7VrZv3NvT9DtuDjXrl8pV4Rm1eNmZntzakNmajt1vLffvXsv68sLCk5+0wKHTqmcr68MyCo+o1t7SRrl65ni5euJjOnnpTgHY9zUn4misCb715vX1DgiKgXV4S4K7l5++yILGaqyuraVkgtwYwdnZlMOIuAkWAQfPRq4nq1N8MjDw/c9jRqeeJeRgZGTb43nP07vTAA/d9n6f7y/dnNs2KvoAD4UOSeBhovK9i3wbCxH7LwKIVkIBJd1hhSU+kuXlt/LmZtKEPt+BLf+cCeZOyocv+2fC+2QoscbOyyb3GWkuUzJoU/tT0VGqilMob1nQvyY2BxAMFWAQo/KxxAJKxEwGy/ADcIQOHgcWAg8Iv4BeKGFACiNY2VmvKLOSjXW/923/rp/x9BSzNLa4WcxBdHHALtKrr6M2CxoNuxRxrXlDc4ML7YQemKZ4gHm52VhOuG1TsBkDSQwEO/M4PmAGK6wA+7XGx6hWoGfev/6VgctFE+W2eaGsCHsyPFOgsRX7bV/065Vr1D5SPt5askju/jd83m+tpcnIqXbx4KZ08eVrgcjXNia2g0ZrNprUJY2O+V1YWJRyxqMG80IISJAlMc2nV/8YKwliy0HkOEFIJN0ACO5OQdumzvZL2bsASjSpAGejvTwODfamntzN98Id+KO3bvx+Va1QSWd3mtb1Suf2s/fn+a3misuVZ41XRReR2dU1rYEDRJhLIs6H4vmh9KzQYYt6MoeAE7BIkFBnyi3KATSzMi7GU9cpT0sZNCgPShw0stY1UV9SAQqBXSwpRtLwHuWEfwVgsl7yHS5exwowysHjsPI+BxcLT+kzt5wAx2EuASflTABV/A6Q0Jx5SSy7a9f0nfvY/iLcXxrKVlLVuGxuk/vNWcdlJ5G79XIb46gI77eY6LMRV4jeBsnfy2nonfyavD+tX0B0B8LXBsNtcuFxvK8Bs95EyyvJe1qYpTbGwsJjOnTufXn31uMFlfm4+rSwuCCiWDXheRH0hCqtrAhqZdW1arO5OMSYJKwNck7SviNmU11oedRk7IGNCbbMHpif2pA2ASdiQaQaodIhh9glYdskkavT1pLsOHUrveeyx1KO/Q7M29Pfyal33Tmb9L9Z7sr4LzawfKvNnTRtW67VicME8RxMCLGVTBZCjeANYABwpQpi3GGFH3vSA/4JM3IX52QCWTVqO62blgNI1y2c/BDfeCix1ZsHfWU+AaGVlxWY09yqMI6yfDIKFseheJgk2hTbv9rqptc4z1nbZGs9WW9a4B9fifjx/7GHLvC778z+3BVj+dESCibyTrbnTaHiI70MtbgcO3rh5FgoQF6p1B3i1LVjl+3HprZcqT4pMzQlELssH8+orr6YzZ8/IHzSXlgUoTUwaaZ2yuPyLiWPamVlMl0yaLtuAEm75ZoLexisrvfrSG1gATFgO5hAg06bBoElhKSAs3+/aNSiTaCj1C2Tuv//+dOSee+SfEo/PQnuHGP6nIzp/UnexSGRg0T0wd1ZXtWG1aDAW/H7C+MwCWhqbdap8Gd5hmmMBS6eA28xFcw7TmZmdlfKYv2WhAJVqHfV5M3QL0HbAksErLza+nOIHwSRelHIqDMXPAnAAiBWbwt+SWUiWreDQxfypyVPBuiJfYSy1zCx/H8ASw8EPFMDSLnT+hT8bYLnd1rxTyXn7wFImMpxiFbJsu392gr8dYbEO84aAeOHwW15upkuXLqfXjr+a3jz5ZpqcmpSjVoK7tKIvMRNTXa9RCLC1ihYOUwizBuerzCF+BwjVX2s1KlpcuNYe0n44qfmsBRYTUDcZHOy3aYUzHj/MgQP70ujoaBoaGkr3P/BAGt+zG9vLKMmly3PshLt3gMd3urB/6u8rz4ZOZmsBKmYtYiwr+LjkI2mKNa7pZ8gFpmkxhfKutL1vlmhnqsygGrDgP8Qxv7ayHFY3YFQ2bGYU5Tr4VuwuAJTsK6uZKQUgsjzg08RdAEtCOS0sCFiQmaxwLDu+fnb82jxqAUsARct0sqlVG1d9IYopZKaSQaQ4g+NT2U/Dd7rHJ372b8Rv/7KHm7czAQuaxwS3gOxOIS1cbeFjWlxcTteuXk3HXzuuCM+ZdPX6Nf1uSQ5YgYQAZ9VOvSJuttHsLYTaIiiAQw++EQkcjrqNij7rrZhGBpYslKIlcaVgKBGRkxmFz0puSBx6OLb7+/uChuvNY6Njae/evWlkbDTtP3AgHbv3WGrvFathKDVg2WnX3+mc/Kmjxve5YUvFBbywzVZsQsg3AlPR/61obSL6ps0jE6FiBVkpxeaNz9uXSARQwNIl85MJJOo3o0hlc2UpVggnbUazrZGekJnwtdjnWAOW8tmyZrgeYbGs9tLSkkytFrBUvpHKFJKxHEiyiRXDOHiFabMzsNgXmV+2NwpAVb8l6BLvQTb/zs/9AFhCoGoTXuYqfGi1zZ7/cKebyEKC5rOzdjK98sor6cQbJxz9mZmdSysAiiI762ItCOxW7w4LhE3ucLhor30l0lIbhCwdQQhG4o2fIwgZyoCUsHczxAAqPYputeOy1zWJwPX1KwyufxGILvlvBgcH0579e9PBg4fSXYcPp3133e2wxjsNLDuyvS0g8HZY0PbMame+FcDSghc2DZHKdbETMxYYpUClibPTbIW/hX+hvOLnGrBormGW+LXatFmXFdWbFmNpwlgcytV7C1Pe8sz4eFrytxlY8OW0gEjrL0FEJvgdwAKAWRFlMKmzKptF+b7lGsFCMhjUgQUzaYttvYmxMA4zo82qtxqbnvmTP/8zfoy/9IxltU5J88o6ApWBpe5E2yILO/7IYsBaWfQ3TpxMzz73rELZV9PM3Kyo64oARfSavANJ8tZUBruSnYMQeQkhRPKTkD7j30NFiIjDQljAFtyttwcLsdCg9fII0W7den9Y7xsKh3Y5pO+tpTchpL3Ks7nnnqNp9+7d6ei9D6RRsZgqZeg2O/1OQcDCvuXNO+VF3SmAlwVobZPsRGxt/doa3XpVDKAAl2AsAMvaarsiLTCWVflYxFgysKyvCYizeVGP5hQ/BtdgHslTwjm+uraSluWsJ41gtanAdTaDWoxlc35KEM/iwK0rtnAS1xmOWY0VTeTJIGfOtak5cDeZbNsCS0xNYSx1plMX7CoqlN+LbDrXpwaQrbGtp1/8+b/5A2BhBgJYNhtE9k/8/wAWPOnY11dlAj355FPpzTdPKSQ4JyFoiq1IyGzMR0gQTYaWqO85fCVhk69VjEUWUctmhrFkYIl0uXi1wUqyvwBBNivh9/q/boFLpy7Cs3YqckHCHp+EEbULtbDxd+0aTkcFLiOju9NDjz6augeUOMfrre70umTm7/88Akvo3Yh62BQysHQIWJTAiClEaF+shETRNQNLNhus1YOtGFisDAqwkICJT6bpDT+ndcefZSXBumYSxT91J3zx/Iciazlnva7lvmWdsz/H9xCwLOurRHtKZAizqci1nauOiGY/SwGJCixaz7JTxKjlrynXiWgqr4rVaBZ/6Rf+VsjiX3Yfy/bAEgZF3dbdZq/s+CsmevLmzfTMU0+ll156OU1LuBYENMty1K6iDiXFxPztnN0a/tPGDzgIM8imENnD3txISIkgWMEJLMK/4sUEcCzwQfNJouI3aDJ8NR3O3g3HH8DiSIRzhjCr9HuBz913350a/UPpnnuPpmP3PxAXJfx8p9Rkh1kJ59+WV2Vubv79W8Wxt89YYk6BFvK4mmxgAQimEAlnBVjwg60rUhTJYfgsInJXNqqXpTJZQylhymKiLIq1NMVYIicpFIZfZiH5JyN86w8lubQYtIBRS/kFG0UuyGFZAVgUcq4zlPgeYCkh6JBnA4AVabbI/G/L11LSHfLwYpjZbOLZ6yAa448VDb0M+11Pv/SJ/zBk8S8+sNwirnmFbt0Jth9rURRWeY3JD71e+SVCACIh745MofoQuKZo9MsvvpS+/vWv28eCgC3IBFqWw5YMzACWLCyZMdVtWVLeCoA4D0VJVwCIgc4JfuSxARyMsQYsPJD+F/Q8J2wpgS7yL4giR2YuQkmImXwLuJKBxYAk1jI6ksZ2702j47vT+x9/XCAj1oK3sJ6Y+DZAZquz0qL4DgHLDljmjdx63QpXsdXDz9bUojiVX8ACiGACwVqWcd7KV+aNVWO3TgfIOzRKQ5RvRBKi2CBxnaY2O9EaWEuV/OjZrgNLa0whZzkHCXpapNgiy+q0YjBOEtX7YSpcv/hXgm1kAKgAJICkAon8e6sgM6EAliJ/ZXybfSthgpedwgWj9GarslhLn/rE3/53BVi2j+tsx9+3AouToio7O6idaaN+x9JiOtwRsPhzsXpM+LxyVL70hS/YYbushZ+fE7BI0HAIJtHqsFiQmKI9Imkp4G0jdXp1I0JAgKHRo7CxQIQygfCswGb0PgGOSUkYToW4ABX5dzwf2braOHIWx5OFeHRpE5i16BoOv+uvq9JynSqjOHDoiABlMD30yKPObWmXQzJ7jENC/8IAS7U/t/1mE7BoLUwgCS2Tx0KCXPazrAtY1vRHe2RyVMSMxfZsmEeYz0TgeuW/gtE461aJa0uKADZlCjmrmqmrKaFW1mqsvNdV/48JG9Os33EfgCWb665tuwVYyAwuiW+FrfCZKJOph52jnohbRcrFmpnNTso55NoOW3w4Nc4JI7vlc2Isf0bAsv0DbPdcd7qhdxKdbTWkkaO1KwCW2GaxsOSc8Dm2XxfOTglLUaoWitvIacu2XU9nTp1OXxSwTCt9n9AyyXGLYixQaqS3vXjeCw3N2rACE9gJANcBeKQ02NeZ+nrJR5HgwUQ0EEDGhZZCoWC42RFJBmgbEQN+h/bCFKJEQLRZX6toHoRJz9KrgsmGChCpb9rQhfk94euxvQfT8Nh42rfvQHrfB96fGoMD8fA7MIzbb98sx9ss8lZnbsEsNP47+Sqqx5BcG4fD9fod697UxoXZ2UnrqFDNeUt9DeZQpv/W3gYWwkUtxQZjAVhYI3xppPPDKgCZrcACKBXndStKIwZKoUAGFs9HYSw1YIF58hlAC9N6jSxt564U5ZaT41BTRTYyQIRJxvtyEt8WYNm6b/yzGTDyEQ7nUMAwFhtAtaUSsPydP3HGsh2I7AQstwrSnwSwoHXq8FAEy7rICB5zjsB0ahNRYxP2bszd7Wz/siDQ0heefz498c1vqQZI6dyODCxJCJZFqYn0yCFbaG3WJl6eLPDF6uD+MOKGQGXXUG/q65IgsJi6PrSbsGZDOSnkpXjEJG9ZsLC/9TtVf4fAhm1NNfWsalYWoM+AjIS9XRXPjYbqhboaTuPHLMTX0BjYlQ4o5NzXP5DeL2C568g9MW1b6rTeyuav/BF1MTSj37z2vs2fJLDUCK7BtA4sALGiQms4bwk3ayM581Ysk9ByqW629vZmi/B/eRlYlHME23UYWGu/aFMlCgRLPkkBkvLoZe0d7RHLiNT+cl3JpSius3zDAnK+DBt7RUWvq4xPwFLMIcYStTx8RUpBnXUE02ApQ5p53+0YSyWb+kzkVsW4Kv/KpsCHfCx/NsCyvSi+04wlEPVWEHOCU17NQl74F4Gp5yQgATaFYC3a3aVK+U6ABXv6O888k77z9DMSrAXRYQHL7ILSupW6T+aVgAVGZObBwrL1KUGHKltowlfqCmWZQCMjAyoYVKVyKXSC8Wh83bKR+vt69aXojj5IywW0LC9ngYq1UNBpJzQmnUABULl2c0rO5HmFvlVfopu3CTy7Zf64ShqBBUg7utJddx9JQ8Oj6ZFHH0kPPPTQrX6Wt4AqzHHdMVg+CrBvp0Bcg+PneGeYyybG8n2AhfR9vvCxVHksbp2AiRH7vZgFBViKrPUok5liTwOL2MSCUu2JDjoqZM1vwcyyGflI5VWeFaf+1ud2PlHewOABphCbfDWXg8A0N5tCOUO4MJZaGJpixbhtuXlLqe24pBpzuf7tgWVDwPIfx9Ur5+32ZGJn8Xln1vwtiOf3eWswNr8icSwWsbZ0/lFLEO/Jf/Dv+Cw2dA7Jsd3tNKXSOjtNeXutNu+WwRThmlVtyDe/8Y30+vET1lqzM/OqYFb1soSAokJuwtAcr/E4cfyFz6TLrRbIoaGuRyYJoOJWD+GQQ/Phf6GUp1em0eDAQOoRIKB9EPylHHVyBTeAoje6mlmtE7qg6AKRKTGnm5Mz6byKIGfnlzQIgQkRI72nTV9USyN04+Pjac++fcrEvS+99/H3p+4GPVve3qIbWLJ/oloffWNP0DbXrBgLWv5t3rO+QDloEYSrLid5XKuYQfoeMBGRM0MhzLws3wqJjLBBQNjVvk4Qq4FDNg1YA6rHe7px/iq/RMDC+i8rOc59dirfRjG38wg1Ca0oEHNCApyRpHqEcMlFJKgtO2kwgVbFPNdWpbByoWS9d0tEcGqmUDZjYDh1P099nm5Vxi2fUmXqV89ePtkCJubnU7/45x5Y7swpW02GBSYEv2IjNZoW9FICnme1ePWLCWQrw764CPfStwRgsbMs76c7AZaLavj09a99PV26cCmARWxlSRs4GMuyrwULIh7T0clX9KLpxmdiRyr3Uyp+T3saUOWxSIuBhd+TH9Oh8XdJeBvSjjSSwtfCAzcVccLcoafLssKbaxJmnpHQcm+PmI1qhIaGdqU29ach9H1OvWBOn7uU5kSnMc46unpUgKgv1RYxf2yUUYHLQw8/kn7kI3819Q+PvEPAEuaHaf8OwFJQ33PxDphFOwEL8sBYVmUCoscjEiTHqwBF/xMD1L8CFjdRwlS2fyrynqqGZBkAvIYCFqJCa5p/TCDWn+pjAKAClrwfq82dA0BRuIimz209asBiecb3koHFQA1DJX/F/pVgVPVx5Qom41MATvhgnOKQTeStXsPNwJIBw5/P5hTM5S0Dyy06OO/Q7X7P796e8trpatv8ficKtfnGbx1Y4lbFBAotFKZyoDxmipym1vYFWMLN9v2AhQU+fvx4+va3vp2uXblmgZwXqDQJNYsprDaXDFY4hrvEULoFEPRNARvkp3XzHzv89XO3fCpukKU/9FLYlkPFfK6rW20P8I0QgQBwcD4KVChobCoJj8ZcJE5h3rGB6WjWL3/J0K6hNKCvTtH1aUUsTp1Vo6kLlx1SFaLo92qwpYxcR4k0J4Sa733Xu9JP/NTH0+g+9WsBCt7GutcZC0KO69gd0Oy/2nLBLMiskfN43uINb0e8facaY9kKLM5bkX9l1YwFYKFFBT4WfGORyGiFVBX5ZZ+2x8p6CVgkM5g+JRRM9fGqwGUzew6nrIdDfZdZS1Yqm5yhsKRsvotJwlaCzWCuaa1pt6EyjzrYFZPLsqy5jfqmEtHKfrjvAyzhoM2mmwd5B8CS1+1WxvJWgaX+/rchbG8BYW77Vkd1mKgtOSphl7bEzALsRLD4HTQxfCthAhENcaZrXlgEpcvA0mIt3vTbQWC+D95//CtPP/V0mpyYslAsqylTUxueXJamgAVQ6aF1pHNTcqNNPPPm4DASCansJBhTtxy0equBpVcd8UjFh2r39qq3igAALcmAEPjlBYGXhVjd5Yj+YHbJecd7nNLvCmn92+iNvisyi2bEVl5/41S6pAzhdQRXrKWnV/ktAhkQjlKCPWoA9dEf+/H0gDJxPTDP41tbPQNLEU7PPc4dHJW3v5A1dBU7uf09K2eiL3nrdfnNtsCiXxJmxxwmQc4sRVNHdJ4oWjCWki4f6QGV5s9D4rqWF61ZjxQCphNJcYCL113A4uhO7REqxrINsBjYK7segOCz+MlCUfBZrumWG5mxMKeRThE3qlpvZOeyw+QeQXHWcp3tlHQGz7obQR/DecyYNjOWW1nNL//SnUSFbgf/f06ABcpnam3KUVvp+uJY1gqoBGVkSztN2xoIL/+twELhHwJDJmWYRPXU+9aiFCHA7n3im98UuDyXpuQkZaERTNgELGK1uWyTpyH/SK9YRxsl+fRiyXYvIEDSGyFkKDVVsvhiOlQD1KPP9MlZCygNDPTaFHKxmz7D+BfnSZbCUZjDjpQl6O8wIqIV1v0AKc+CU1omUbsA5JL66r76+us2ido65M/pVm9etQAlC5eHHhoZSY9/8EPpwzKH2gU8lkVT8jtHl2CHNc2ZlynKEeI69cvZn8D6sYnidrcF9Loo7hTCrgNUBUIoF324AIu7xjl/hVohQvRaO6EMcwprcTarTWbCzXwfAACTIOfJikDAgrIKYFnRmizaHNrOr+HfiZFGZ0RsokiQKzMb7KMASyv1AYWFrBEocEQoh4xL9XRhHJHY3Yr6xHOXrzz3gIYnsCQAZvDgN3Vw8Vuyz8Vj5FNvF1jqK7bD94Xmtv4cIV07D7eIQ72HTCuF6w5ucpu3WGDLfQoQOlMxNGPxrQSQx29Dg1L7kVlLBvrS8Ni2PU17SEhjIzpSow2/QyZnCBeRmWb64he/lJ769pNpYWbBoASVpu/KsgQMIejBjKG0Hu3D2CWwaOZebVoEs12C5vacGchAS0GgAQfmMtCvZk2q4QFkCDXzfPR2WZIPB2CheI7oDqABNe8VgGDWmYmRp4GJzYaFMclZO6OS+++9/FK6PjmtWVFEo1t9hRsD0r69nr/GwGB68JFH0o//5MdTn2qJ2LilSXrB8XouA+u+6WfmFo2b82daGz9Ek81VB6mSZUEOUXRVe2eAxbKIEon9kCWBEDvAIvOHL5y3JBMCMAIUQs4Glpwgh5M0HLnZtPDGC59It+abeizXdOkzOG3tvM11PDs5TKNso7RcDUHkeiWKFi7YQN4oUAUsFBGS3MCQK2CxjyU2gFNMzC4KsNRWqvI7AoqmQvrKqf+BHdX61YGl8rMUJ3SBKMZb+/5XfvFOGMsd7Pl3Bli2o0Z3phEDWLYGgrHjYzJLTkBs/oj/OwWOUwjsW2FBQvOUlGg00HbAUvJPuK77nW55oZn+6I/+KH3r699Kywozd8h0oDRoSWxlZXnRoeaGzJh+sQ9AyrkyaDqaXGOukJciRlKFE+XsRXBcs68n6lakaKCvK42qEfaAeqo0ZNbwLEt0/BdjmVNEahFBppu/WEq//DBk1+Ir6tF04t8pmwo20y42s6zNcuLNk+nk6bPaUPqdAGVAeSwdAIvmBX/MgbvuSh/78Z9Ih++9Nyl3rIpi5CqTmmYLJrMdmYnqW22EiknasVCpnmhwFOsRDnRMxfDD3EmpUtkEt0u68xrH1nPiIACLDGACNWEBrmTGxxJOW4ebzVjCzCC130mEOTJkX1EGFnKe+nqVD6SfqWYmQS7WXW3WK1Zw64YqvZ1L94vSWDscrmz0AC4zt6IUGauT7gCXzFgysBSwiLqmFrBsqjXi914HT3hU0vMDC7eFpVRglU2h8vdgRQFgtwWWStnnZ6/HZLbb4hVdM2bXgSEYi+3n+oSa2raIWGtbMnu3RoBKp/Lvh22RqLR1hG8NWCxkeSEZoYEFHwO1OGjOzFjqULJdTgsa6g/+4A8ELN9Mi8oVIZdkTenhpPUjbO3KV+mXr6QASzeRBLEGtzQQGAAsXSTC5XnCJ7NET1wBzIYABtAhC3fvnnHlt+wyc+HZ5wQqkzdn0s2Jm4pCzadZCTPeIrJqR8fG0ujwrrRLTbN7de0Ojckblu7hAjXFFNKEOto9/71X5HOhL70cvYPD8sMMWONx7MnYnj3pQx/6kfTo4x9wgk3xAZRN2tJsGVi2JtIVLSsBpjVBUHxdxyZVrHB15EQGeGCGiJbHaonaTvlslg7eUdWz1P7ELXzgSw1YmDdzQYBFa+/2CAaXHBXC1KCLHCFnMRcUtU0iWAuMAAjBNM6yi3Kgp3AkKuo5pWQW1ZISYCGVYSc1abZi89R4lzd4/BvNrCNK6PwVy2bOYcnAEuUC4VyOdQjHewUsjMdwunn+/JtAHn++vG7JocmAUhjLphm3Emg5dvnbLYylbO2yYepD2QlYClJl/1DcM3M+O6sybQrERcnTyC0AACAASURBVNXpdwDMptEF1d9sRYOCUZn7/V47AUtVMu7stnj47RjLqn7vXkv10LTeT/7K2wGWz33uc+lb3/hWWlKYGWOQtoY42Zxxq0kZVLJbP9Ee560QHYqitRIhKWyJTUVPDwsnHfvXZUbJVBoa6En71T5y377x1D+AhmxX5KmZLl+6lm7euJEmlTNzUecjzYgxdcq8IhK0b4+6xCknZlQ9bkcVHWoo/Eyt0Drn0gjsFtXh7KVXTqQLl2/IJJBjWXVCfWItFmoxmyExpHc/9oH04Y9+VL4Z5bpYKFva/xZg2YayoOnltog2BM6zKeHTWONygkNo0NBIpK47t4e/b9GkfKaSu5qYmKluwSCb5War4WMKxoJMACwye2AjRITMBHJUyCZQ8bFENAVGEwWFRUmGT4QXZhDnR7moT9dxk+uFWUcE+fkWSc5z5LD7FmCxKWQmnhmB35NNwgwsXN+tSsUC6w2eSlg8TJq6KbR5UmLfhNzXQ+F//oGF9c1oVeixlsbMAAoQGbBBfyXe1gCbBFTAcstDbgM1bwdYEEj3MUUL6b4BLK1kLIRlK7BEJ9L8gtHkdSpjZOxUs372s59NT377CQELZzEprd4l+CFcAMsuOV6HGmIpBi42jZ6bLE/5R6DPK0p4ckvK3I2MIkOSoAAcmM7IQF/at1fAsn/cZyeh8pcXdU7RtQm3wJyXr+XG9LR9JmjPPtUD7R4fSXvHhtKwzKdx5bIMKLGOVH7YB6fDLEvrXbh8Lb156oKyctU0SP6CvsFd9sFwGF1DYHT/Aw+njyjsTLi6vHZiLLcqgwCTJm0fs0PRHjhkYAtjKZqRKATAToZx5bzdAi4lC7R+v2IC139nEGOmDSzFxxZMl/E4Mc6shQZcdP6LlgThII0EuXXntwh8zBAkO1kYrLfwsXDuleYL7wu+sxX5WObV2CtMIZjN5lkpcuPs6Gw+1r1TdRMkwKeVT4UZFP4VUuwDWECR8m+ASk7nN+txU8lKIfAN62ETwvZny2LY6rCtfCu1uS9AVAFfvjrv3ZGx1E2cah9tkZQgXLEZffHa34uZFozFcJEPI9PxF7OTaU1mQYciGuRLEHlY10JhJlh7U0VLUocNTkKbLRIc92ht7sqmRvt4jrKTKw+mWEebxxbtpm0vW8BLWK6lGeIuxRSqR4RicSvzzjQ4/85zodMUxRR+9zOfUa3QdxX+VVYr9TpaU1oTcjM2ytgu5ZMIWGiDoL86zEyWJnUlOAyX1M6Qoz/o+D4oIOhT5m30vhWw6HNjKgg8sG9v2rNnWE7WOH6tqY0wJ4Zy6ZKyaecW0pwAalZ5KrzIzh0f3ZXGdd9B+Vvwu3RzAJsL3WJjcczFxNR0eu2N0wIW1bdocujJ0gv46DkJT+9XxfNHfvKn0/7Dh6rVLuJosyB4vFlh5Tmp/CkwgswMrHB4X2kNUPwyYRaFIOfOeUTItPGw2iqNnzVxIUXFUVw09E4R7NKFjTGzzSKhLJz3+FCcfWtTBwChA1yNseRyiXDiBnRZrux5joRHcoXiSA5dV2tKW0pKOgCn/LZNu6iM0yH17F+yo7YorLK/uEU2hZBL+3gwgwA7J+pFFLDyEQIwMbhQ4t6mOTKUzcwsrn5PeV/gxua6oTq4ea9nU6sCKV97M2DtCCzl6eOWt39tRTfPdv4QwgVN80vPNzl1M105ezK1aVLQgGjDRQn/7E2BjfTmsHwGNHMe3KXsUOVrRM5EPj7UqB5ap1QnF4EqGbRoosIiTFC3oeM+9hLBYoJhrP4324hMUk163Qk9RyYMAmgMbq9nDCUVIbe6wJ87fT595jO/k06ocTYtKIEOqHU4btdd+bpHx230KZ2WqBD0fhXNJlBBGzKfOGuXeL8uzKFiDYCFY2MBFgHyiIBln9pHju/eJTZCL9vo1s6mmJ6acpo+YVIEjn4rVEBTGAdA9enz1AV1KhcG297AqpD7isZ4bWJSYecT2mDtSp5bTp3O1hU70cN2ieKPjO1Nf/Wnfjode+BBC7SF00ISDZDIXmU+Y06IauQNkU0Pt25wVArh5R3lWMzWLJY1pXaKl3N5FHoviYkGD0Apm2FRN0Olb4gZt9rOPKpUXzZ/fJpH3ozRgT8AA4et2Ykd+wANeUhKcMRfQk6Lj8CNA+XydvKmB/wI6duc1V/dJEpRQMCFMLULCLe8ytwFsIQUAQARC8uYlRV3MLuYE+TDjtsMFn4OwDqDRjk+NUAl7htBCVC7fF/GE/dt5aZsPnPoFvbiyd2MCjGOFuPZMSpUblm8vbfMSP5FuWmpcwhnE2PPKckke2nCQVdqZV5+6XtpfupGGiKa0dOXZuQwvHT2XGpI0Ls5DlX+ghHlTPA1ODysqIbsVZx3hPE4skJZoQCNBdJTlieNCXWkJ+OvNRpU9VZYhO8EsIRg7QwsMVEWGu6IrY/mjLWxABd6bpnJk3b27Fkxlt9Nr736qoGFLrOU29OlnarShoBl3/iwNriiQG1RQU0OS+lVGk44CTcCBlDacRyap1M/N8TwBrTJx3ePpTFdpyFggfXZ74fmon8IQg2wcA2HnWVK6CtaLMSRq5QRYOIwdjuXFRKnOPGFF18xe1nKLGZkZFTrIPASQOFz+eBf+Wj6wIc/XAFwi7FEFbBbMuQNiv+CvrqAG5olThKkzWP0TC0Cyjw6F6kUyukvPDuT3Ctn9gCsLMhQdlDqPgJampJHY3AS+ty3s4pW8dn6+cNZYOIa+qE4kAPIOf+HDNsoh3A4mbY5jgjpXiSi6WuJbm2cqLCNtg2zlZaUgAKMh3R78lcAFuqE8tjK3snyC1MJUypkzUqrAucWG4g9FgoQZU0kqOVXyXOTgSUwrLCVmnuBcBnrXQOcsrdbDtjNjtzKR+pBxvy/ZWDZik4c+tx61fiLFyc72PLmK74HruEjD9SHZEZ2/ojs+TEJ51kByDNPPuH8jX5pQq2UMlOvqn5mKZo6Uw8jrTqkbvGDQ4PSlIP6hex7TgCUYA8IbHYrpZxaFv3SwzIe511dH3tQSQnLtsASmpS5ZRMUgeX9bMSY9ABHrulQZ/ba25Gb/+poBneJ2GuObGykl9WN/3P/+nM6j/m0Wya40TXRB7SMhLZfm+TA3lEBjIBKA8V/ACcDsAwg9jVFKJHu/dYEORRIcluXgGZYbG9MPpOhYZkqYiBsrgChcMZZn2ZmwBpGIydoepwzBLg4hTzPDxtrUZvq+s3Z9Myzz9s307drVH6XDd1jlzJ1lSxH5/me/vTge96fPvbxn3JNTHHexmlFsJHc0Z5DuqZnDCB9fSqiVOSqRJHYsI6ahDs2npfNgmOXEwgMIGxCpjVYVb/qpUgErJZTf6cV4/UbE37PgGSlR6adq8WdE1JyX3I41TKaNy7KRD/jRI5q5WCsMAznrOS6INgVZ0HZv4I/o0SIasDSAhjVdZGsSIuNvO3sAxETXV4OU4jnilYHoYG8YZEtF53mARbZ0lXc0sDsqqj5eAaXQ2gSw3HbUn7FDxIFkryRkRQmka+xDbAUs6t8noqpct1qnAzvNsCy2Tea0qc/+R/5SarqZi4arwwTt9C3FlQXOxgxtmPJmzy+rsjOf/Lb30qL2lgH9+5LD9x3f7px7Ub67rPfkQmghC2h+8rCXJqXvyUa2pCcpN4g+v2wBHlM4dGG/AJrWqg1aD4PRWq5gOXI0aMCoD5rHX/lyY9QWyxQGeV2wGIHnv0qsbg+ONufgMm0GiA5MlPWNAtlMBQkxNPmf9iozmihr4eu9YxaJXzhj/84XdQxqnM6TxdsxpcAFV4RLR6Uj2T/3hEBrBgEvgttWNf+4MilfMCcX8KOAFvwcRoi9NJQEnKOSh1T60gOdO/TiYa9ymOJUHiYIGwb+xIcKdAzUOAoc8KGB4xLc+o+uFlLxqbOwDIxk77z3AvpzPkrqX90XIxGa6VjQgYVSXJxYnd/2n3XkfTjP/1xmaz7Q8jZoNk0QJu7kRXPSn9f+XnY+CiOaNvAnIfJRvd7TD8cCnS2z1Ae/xJBsfkU4WH8bpQyGIQzwJAIeOXadc89B60BsE5QRJPLJDPgIjuxVAFjFrVQLJh+pOs7r8Z5Kxy3QgNtPRNgorEBXnaQ5lyWJozQoWSjd5a3AKyGfFeYQmUzGliUZU1SJGvH+ldO/gII9h1lYMk7LzYp0bDISa5v8hZjiSN2qzYK2Y8VphBfmVYXYCnokX9fcrXyLWPMeR+9PWBpMSuu9elPbul5qykMx5GhMRY1Xi3UjJ/LotcQE6pnQUjp4oUL6Q9+//e1IVZs5uyitF/mzIXz5ywcfC3pSITlpVlFRmLx0ehM5rBO5BvUxsG5uC620sZiqWkRV0e4x8b3qJhu0MLskUCjTb+JOrDpM9Ch/YuPpUZdWa7oEhcaMbqn++qOFpTDsgM0SiAxP7//kWDpjywOvoq77z4cIUb9zKFR3/zG15V1++10WZXDHPuAQLnbPxEHCRhhZhhLvyh+jxAAkO0hfV/4RBp/OPGiNgk/BNQc7bSSgYVrkRwHABNqbiji47YOGWoBoRD+MIO6ZHIBJGhAtGOn5hITKDQBwwLUdaiazLYrqm165rnvpTOqeO5QDktjYMgAPzI27HaVbQL0LplDP/ZTP5kefOjhEEaNh3l3nQ2Fe+4HYwQ2pSwtBkL7wlbCHJpTZ7WZ6VmPa/fucZcu+HoAS7STrxSHzVFaP+AvkrnBz8zJnByjoFWPGDB/xxSkvzAAPyg/1KhYLuZwsLhgdF5BGJoSCkv5A2+IWqBgipHRqi/S5R15iQgMTddhYXEOVACK/9U8N2Te91J/pfkkamRA8tpF/hLrX48ehjM2gMW+OstIlD2g4Hwkbv6ddyDAJHkJUygybutsprghwqTJa1tMnmxCBXve7GPxk+R9HkqG+7dyWraaQsV/U1CgKPfAhRjnr/ziFsZCkpDdRl7YzKYqbhAftAUpx5a1fF78mN7INUBwLl++lP7Nv/qsGMtsTJYoYT8ZiRo0OQlo11mdDre6tOAQnddbi4r2HdJpfF36twN/AI5GaHgHvhVpNdKl6YzG95lFOC9FwhN0XOOG4udFKcditOCxCGtLE9gLXxA+I39whtqrAqbQVAAQ/hJs+0dVmIdGZgNNKCL0lS9/Ob3y0ovpqljbvHwAPj9Z43NSlQRuQE7bA3vH7TfoRdOJUfQCLDgofcZ3uO4MthLSZQk3JynS3wNPK9dj0wwr5DskvxNmBg5OVoQxlRRyFEMfxYZo7hytCG2Pt9PLFdqbiJU2y7wclOevXjewXFQuS4d6rxAV6hcb2CVnc4/Wr10+rk4l3H1QPpbH3vc+mUN6bo0VR+iaol8U77HhQ1iDERagdjIamy63cpgVm71+7ZoYm0xDtb/EuRzGLfObNaguYibBBtFzA+A9MCfN2QrVwzhS9d5uKSBAlPm9cO6s5xo/3T4dwEZyXzGtMFTsWtW45headpjTd4X9W4GJruEwsxmMQBqQoBbHwBIOf+TfVwr9airEPONoZ2OXUDC5SwAL16gDS5Esl22gFLIsA0ruuQMIoV6KYqw+kPHakaDwhYAJhdmWTW7AYW9WHu24bhX0qCJFIeWeH4MLSjciTeVVd8qWtYlRmGxW4FaZeLrOr/7Sln4sK9zAwJkX2CIS2yxaOMcFua8dblYsGkimkuRigNbT0hrfffqJNKPjL1xUp/eW1GxDgIBrmfAqh2VrcfG601ya0/h6lKOxSt6ENHEvm4Y6l05pgjYJjw/tEntx+XjE/pl8Ep7opRGontOf/bcYcZlonirqRMqiMDOxCSJsXKM2GWSqGY4nj76wXAfGIkB58MEHBCwBmu7D8tWvppNvvKGWCVdUK4RGpmUBRWnhBOxRHdCBvXK8Dg+kXjQd9T/O1SAIFlEoFsHmmgRjyQd+I5wIUfSJASCGABdt+gHNF/VNnfocneTQwlNyirOJ6WQ2ICAgZwWfiAHIx4iUzNnQkMui/XPK7j175Xr67gsvp4tXbmi3NlIP/hFFhXaJsaCNSbajcPEeNX76yMc+pm7+o16LFbMWZfAKoJZy0hZpE2j2tew3iTaZyfUz3JOQ+qzmp1/X3UW+DNm8xVFXwEXvI/MVR2ibnrlXhZEuCIWdaKloTr6sv0d7CxzT7Wni2lWznl2KLPLcPG8Ai+aYZlYGIB3LoajXPHVVjp4FC4CZOJqj6zrpTIBC2Nhrlx3TwQaAqDzeouBwIjNHGgfvRT7IXWoSFaLINDOWImHBRnQxoo321+W9ZcYR+6+0jvQmtrKJ5wiTJ0oLCngYZLKsB3sJcCmvSLaL/+qgUUyglq+lFlXz9YrPMYN9fYtkrKqzHhb5FmCR+GabObR+NS59kh4f7q8peuc+H5qsJTEOKnY5lHpJVBqEduxf3nDYCL1FCiLjdAwvfTxgG/aqtbEcvUpDX9XmgZ20aYdtaBO4Mxo0H2FWxa0jH/rXTqQMKsUO52cXFDJppawcYMmLVVE9JkoTUxoPh+kW4AmwFKq6GUzqPxmB7F6F/ndLSx07dixnW26k1157zYlxF86fV2r9DQHLjEHLCV66DLksHRtNZc2OKjI0IkAJYOnhi/QdAUs0+wnKaiYBAGuOOIoVASdRjjH0w+4ExAMCGH6H/2VEBYKwPhp3LwsoqLZtCPTsg9DvKXCkixxRtshAJq9ELEefnZVZcU79Y1546VVVO99UgpwS+NQ+YUCOdM50pul2R6fC3tqo4/Kb/cTHP54OH71HSQIwFoEKAMVRGTASzAX8sJm1RA4F+TIBFBEdil6xZB07/8PLGoAXTvnspERGpHhgyKTL0wkPRzLKZDH7QKJLXjinkYIAH5l/+XplbVGGsVkVYNCpCXMyXYkEodgwNasjNLwxkU+BoE2OzBDM0vGpFcVm0fGYMePdloJsZtZJn8HMxgxifUpUqEhTpcQYk3VJDVW5rMZQB5ZiJhYAirqrlqO15KmYIRoLapw7syArRmhD9vHENT3Zm5L37CrIAy3svfJl1oHFhk0dqoLF/OqntjCWOWggyMbGta0fGnRJrOK1l48rijNpWmiPtJ1acUiSmWqQNz8QtROdYiVRQ0HEA3NA2sKJb7lsLbcLcChazGVK4LLIxhOo7FZdyrC6lXXQO1TAguMPP0GnBDuiCa1QogEQ08f92HS3DCzct2rKVJtj5gWNBdpXaO6/W0IKFG2LLUZvzKAMj72yq+85ciS0oubtlVdfSU9+89vp6pWryieZTHOKinG/8IFg22sbrq+k3aOD6YBqfQal/Rs0e9LfRSbsY4nDw8IUIoEPuk7iHPZ++E/wYSjsrE02KLYCy6PiGUZIlziqmaHy5LPgPGHD9TvLtgUsrsANafZmX9R8zOgeZ3UE7Isvv5au3lAfmXYBi3wqfQKuEYGgO/kLbNb0uSGtzY/+2EfTo4+9NzUlH01YiwaLn8bAQjRLfgw71HMIGXXips/WnBoav9dXpz6LOVSABSEnUa0IPS0HJqanpMCWzViGR8ZsguLmQMFxnSgWjWZZRe4J/XbijzEbALAo7IwoH//NaH6IXKEMqcUyk8oA6NkHTBwmDnMjaC03wF8VwAzpiK84WzvC+By1Ehse8KRjIKZRJPW0xMp9dJA6Pp8xpZCYPOLqzd68WcsXCeXa9eM3SrgYUI9Xy1nMA5QQczjcI1xhJ3neG3V/DUMtGc1lyGFdYR20zCTC4pEAu/n1d395S3XzBOefMCkgMIjPdlWS2ozCj0/TBkDJbJ4IXcfOQtuC2dTg3Vbo/F6GiSmwt7r9KmglR4AysJhekheAppA2ZiPelAnVJ/OHJDm0LB3kOUY0akrQCKRLR8JcpY3YhHbY5kBwcYR5jHmKs61pSsyIsu1foXEsQ3ju60DP72vC4Mk3sEQuDBETTg10TY+KBV956RXVCH0zTSoMOqPNMC/GUvIPTGSZL9X+9MuhereiKuNDMod0PcLOaFOKDzspEiTShN/ITlXSwufFAuMITV5sDoCiXywC+t0nR3dDIOWcEc0xzlvWakkamRcg5Apnrk0mq0E6Gm2zQcmyndY9Xjt5Rl+nVGOkojltni6ZQ/04QcfHfK5zm/xbTT07JuCHP/Kj6TEVJG6wJqqCXsK8gLVyIBugIT9EhFxRPsFTeYUPIaIrKBVMOICFaFhhkOW9gAK+lGvMp8bXo/EMD4/ZPLOZSOSJVp96DiIyOIALOyGK5PyZ7Mz3KZDO5wlWg38HuW6S/CaG7U78NjGw4SJx0b6GYlZkFGkjuqXWEsimne2ZrTiHBQWjdTRoOoOXIkb6HOd0esTH8hQhcdbB5y8Xc8OmTXHybmYwZesWMyf6sEhRmQTUzKjiV0GWi2nv+S9gHZEjr0gGljow2IFrEInfbgaW8C+WV+z1vMfy+/npFmC5JoHi5DemgYmyD0Mzderkm2IsL/ssHMYaYVgGGlEkD4LqTU9QjtdktoK2xrZ3+Aw72pvYDgSDCpWj7JfZ2Wk7zAaVm2FfS0428mLpM67IlZMOm96OWhbfobpw3lqAfPUW6/C81iapRRfLbASVizdlUOQKeUE8/XnCNiG6x5BcNbxXzaa5zez0zfTUE0+kF777vEwXpdQLVIh8Iej2ymTPfLsYy4DqfQ4f2JfGFS5WW1un9fMICKpPPMR0ktCRj4CZiRMYx6R7lWpsgDTAEj1vdSyIQKVfm53K6HC+654GFx31ISYCiPSJXfXo7wCL1xVPcWYtS5Kkm9Lex18/ld5UvtHCkjY+bSrFgIaUqDgsRyi+rnX8KGgtPe+j732vWMvHUkNd/FcEQpgl9J2JKuDYkGv6eVHgBkuBPbBWzs61PyMaJznxkDCyE9yQK/xkRMXKqQJLCivfsE+mS+s/Pr7PIMfGgsWwcXHq+iB2nkfXYNMW9oBsOGkN84gkNk5/09iuXb1iZ/sG5hRyCJMCRDITcLc0Dyf+tUx4asPzDXvrljMbYCid+YrjM/w1OHwjOlQ5QMkpMriEyce6MHY7hp0egEL23SzPdVOobObIEMYPFAzWDbsog8lyXuTUrLc4YfP+DxyI53RCafHDVNshlF8OelUAUv+mgL6nJkeCy/cxXevp1z79n/gjVR7LpVlpHJyE+o/mQAg7gvL8d55LVy9eMGU3gvkhsOUiVTkWhO9B0JiYcE5F5m2XHAiduQYoUC5Ce2SIRhq7+olIczCxNHzuE+2mbijO1cn2LBPoM3604ci7EEUG/PiqUqPzgm2dkZjsPE7QO7O5YjeWaMRWHZEhx5e7BVj0RzT5nr17rQEn5VP50pe+mN5QJzYfVAWwUKuDpz+zNLZkhyqUcdbuH5efZVStCeywLf11o/u+D0qjW76uHKcoznkz+gB5gCWfXUNEDaZCbhD1Pzhyo/4nNgSh6mmZY2z0PrErzCSAq2wSQJqNx6a6ogLG106cTpeUG7KotNQ1NDInJarJ09CuEX2vmi6ARXOHqXJEDty//jN/Iw3t3pcEXTbZ3MzbmpRxar4VcVmSX84ZwNlEKKX9JcvWbRF4XvtDMsnlyXV/ngVn8EU5wvkXYMEUwixDbpABmAYRGQNLdtaDL2YQ+fTGyD6OFp1WcJqbG9dVCS7AImLpbveFKeRqYduhbEPLa2h/O/5hxvwsU5FGWOTYINsOd0vucVbz5Wxq5iInN+adlvvKxBrwfKQsuJ+K950unxlHaaTlDVoUHWDtTnYR/kYmYPSRB7SVZQRIVHLr9JFQpPZyAi6sU22zFMDZrrCzvG0TsKAv8xVa+2P9VsZydjI89tysISFkUtC8L373uTQ/PalO8WiEgL8KTCwM+QEwf6x9s5CAaBJcjqnAaViyVZ1lSZ6ANhl5AVH4pVC0nY20XozkJvqTYLOajUBjMRGcdRs0uzAWp7gBQpWDeDO0tAAkT2hBaNPcgjKxGcvLQh4Yug2wUJmtDvZKq9+ze4+FCA34pS/8cTp37pwjXgtiGStyujoPIucFEA3rkLbpFtDsHh5Mh9T6oFdCQYKcs2JzyNnAIj+IIzY0CsJ5WbJwETQ2IZoZradx9tJgSMDRLzOyX+ASSoF2DWuutmau+DvmQUSGLK16huiHt6x1O3vxSjpx6pyYixy/AAuRD809ldG0TKBh1arMGxgL833XPfekf/9n/mYa2X8oA4tOIhCDWJGTv5gQsDVs/lJugR+jbBSzL1bSuTWRwMfzuHJYz9pF3oyec0XzdVlzy2cxhQYUQeqTU9kFjThGJXs4dDsJq7H+yAHAgpOaDefnxK+2arCx2aXPTNy4nqZu3BSwkAQXjlvGEvk0ilqpoDPkJgAmNi6MMY5G0QgjoEB+DW0/rQB5U2lfGan3ERLOPhItmvNTrHg9E9mkj+9tqhdgKWaMiVKEyDPdrxhfqf8pplAluzHaMOtq8uuwdH6aYlLV/873Lmis7YPqmnk8OzGW0O7QsTVFhbYwlpPXARaFxvQWMkIXlIdyScluF8+cTB0SEMyi+sPHYdIZAe2NLqXZZeKg9wILNy+Sc9WblQmnzkF2fA4lUjHKgvUS4qRADtvTmZoRWvRGcjgSrcACts5TDpswTITQei3eUUd6g581UPQsDXseYcl9YDy4FrBUE54hvbAefu9zDHW/XUpS27NHppAuePH82fTlL35R1c3XBcazdnjTQd1JVgYWwE+jF6vr1OQPq63kITlwB0gFV4iczFvMFPxRdkQSttSGX5Ep4UOpNGbYJFG50l0Np22/tDiAzHOhKWEGzHUvZxGZ0cVhZBwA3y3m2KVMPO4TG45mFaqKbi4aVI6fOi+fBkeL8pT4YJQLo3T6YZlD7NYVFSsuARR6/j3yg3383/tr6Z77H5TztkvhanWv01hp4h1aPnIx8PXFiXzksISz3w734sx0s+/YYHEuErU1Td1XJR2aC/wVE0pbwNTCvAFYeuVUdqe3rBR8oJzlhOeK8gZML1fKcy/95/waDYtoGkfVXlef32kFI9Y1plX8IJhr2Qzl/QtqlmWZyf4IX8V7hwgkTxHwYQAAIABJREFU4IJfSGxB9yDnqozfiXgah0HFzt/CGiJ+YtKTfSLhf8sMMgtcvRVHYZZsyFntRZzz+NGa8rc5JJ7Bxn6fAkRc3+Yb9wVGij8gZ3IbFL08LcDLDMa/LyBYQVJ8U65/K7AU5KoDy38an9HFvKNevSIhBhzQgkL86cmJdPqNk2n2xrXUrYWsGu3UHERr2iQVXcyx9EIdnTugSW9IoO0LsZ+BvBctspxu60wO6dNkycgx2KtalG5FfnwKOr4AtDibzB59AQbAkm3cWJQAuiCRocFLQ+KCoIEX8ffqKEmAtdRN1BpMlQrUelJQ3XnraxicAJZ2AcuwgGWPAfXCWZ3VLGCZUqU2NVKwFvpwYBoUAHaZAO0llcvSn6ucR3fpmQEWXdnZpQgrZgCMRSC0KJDCT8ExFKWAj42I03aXzJ9hbTLS9gEVRyEAI4VJ0fzMGU7wUYWLyXGhnqaTtpfZz8JcUow3qySu7x1/I53QUSDrYipxLKe0seaOvrq76L+i98rSUe6HNqHmeXh8t4Dlr6cHHnlM66UQt3rAELImdG1TwI7BAtbMGoCl9RbwlHULjV2OsI3s6RJGtf9Cz0lS2szMtAsAUT6ci9RQ8p5LAnSPKNgLBybywvq3d2CCx6YHPEN7R+ZzD4pO8zAl03V2SvVMzrtB0cmMl4hFpTARoVAGRaHYl6jHcfRFjbAEXeE0hi1lAKOXi5NAuW++hj/vyAnRVgQvlK4ZdlaEdVDYVEZSXAp6/7R8YJiy+B+JEi7IPOZ5nEgKu8vA4ltkUClyb+nP/hSLfbjA/NrkJngLwOLPV7kyWCblemvp737qP98MLN87r4m2ZpXgavLnZ6bSqy++mJa1sD0sIlQq25zW/6AxYeXsEOKhqjAVNJ1ENxKzVHBnF5hDjzhro45igxAqg3OojlCpMjthI/gJ0MK2i0VpHeJrAUt9IZzerC9ofvQB4YmDZthmDPEIlPak+xfxPf9W78g/e8ZazCUS6vLnDSz81UkX9q8MKxGLZzlz6s301a9+xcCC+bgo3wIl85h5OV3TwNchoe+S/dLQMw8P9sokUihYv+vWPLqbvvN1IoKGJr0pn8eMwMWCzDxgl9NFTin3IwKLBkKtTYUS9QmK2aRyqr2T6gRiMpEGZNLYeYtTPvtJOZVgVZ+5KV/Q1596TuHmG6lH5RKNXrWkXNbaaqOQ4dsn84opWVrWGUm0gtA4R5XL8qM/8ePp3gceVW8dCbvyQcje5TxoRyswg8s0OsKFT0T+FgAS9pujNeaOnpfQ3BF1iRcyRt7LPOYcpqDmfWiIlpkNO/4dUdTfuQ/PhemDD6VDwA2DwXxDAcQuChZlUqN/57ROS7ouzwhLB8TtVEax2imZBaWMBQVm9sWIs99P3xFQwBTC2W6lDEBZvlC4ceuywe1/JGqpa5YG2iWtI+v74Bf6v0iqyGYXJrFMQfYAiaM49AFbfHk9uA7EwsqkBbBk/wrXKAyEvQnYFfAooOngQvytHkWqP72lvxAf73uAMe7RmqdYbJ711375ZzcDy3Onlb+g/zApOJ5iWW31Xnz+2dSUv6CbGzOx/Fdi116w7MDNDxObMsySHtnzlL23aaGZ6FIYFxGByIVB+4G4DZlBaGmnXSP4Wii0TYecZB3kDfAIDleHHW3B05hIHiNtul9ZokF9rQe9gBF3D4QOZ3vkk5QJaEXOSq4CE5N9LiGKVZg0hEOb1feOKAOFeKTUw7xOCVi+/KUvKdJw3VGcGFfY7niLfV6RPksWLgdacaYQBYnjymlpdK0nxQasTQEWEtgIDbMBbihyMaFNQJ5OpyIRkYjVmQal0QclZPRZxe1EoSHZsWi1BqcnOkVeLMO5HvIvCMz4HSZWHP4eXenJtr4izf3lbz2dzlyZ8GHwB+U3GdR6kMWKhiRVnR1CjsqchLpdm6lPZuBjH/ygQs4fSu0CFhLlKDqk+TSAZs1r1RzzjSOZxtKt87GDzcCsmNpeyQBO2GioHeYLJi6UH8dtbOqoZKYup5Qu4B/hRcU25o/HKXmwchRIcoxJOBizdyFv/nnVKa0K+GlR0RSDhmWVQ8gMilmhZHGpOvi7UMzmSzAlm63kr2htrLYBFMaEr0I/h6ItCMt1wzzx4XOskCNgWSES1ECxO5IlJSJtEaYJ5rtpjs3biIjJ7NTalgBGOXbV+yIrfb53QaoRLhh7MR+9B7LCNeO3OyYWq+ySivFkQCxnFvlH47Vz0MsU+d8Alp+L6xRT6DtvTjhDg0ntk9BPXLuS3jj+mrx76vjGypptFHqYr5d5VfgwBDKZEuAzaLjBEJudgYsCs6hUipKhK1OBB+5W5Wy3BCWaFXkqVHyIKeQDSPV7wohR5RHPnc0dLqlNC5IjEDjdXHdkX0wAC0LgVH+f/cK6BOxWGqSsd21y6inMsR4twTDQFFNM9zh46JCdm2Ronj51ylXN2O40ryINPyIk2Zlnyh7JckSCyLalTmj37uE0pJ4qPZwbROiSbv0wFo531c9UCXNEK6FcgksIHfwPhy3tJ9iQ7TqmtYu+Jco5cRhadUg4ND2XWnx3r5NA23HruYl2nLi2FsQgTimV/xtPfTddnZpTKFcp/Co+3Ksw8pIKBQFrsndRFADLPP4eAXZDTObehx9OP/KxH9P6DftatLdknDiao4AznI4lAsGzuGVCnncYL+YR8oDvYFARqNJagI3H/NO6wO/hc7qeo1t6LzVUThrMfgYcwLAG2BL5UMzTiCq0G1I4sYFDXp2fIllkjZBnWhssLc17nty+ETkxYwlFWlLm2UKuFbK2jg0YyYxQxWBHME2bPCgT+5XK5i2bL2TJ9WCYbWZotSZWmGuYU7o7JzbgAojdylcASzBZmkjFMS+dOZUjEMQ72z69IuOUyiDejLicLuAfeDvYzpNa6cfe8w7Lz7cJWCAU+fph0UU4u66IPVTd/7/49BZgefK1q/oL0RZ1LpPz77S0MGHmDoFBpxOHMp3KTrOws4rDNrQ9E6sDL3TUhLrRy55ns2yInazKJlybnE1r0ubLOiS9qY3XISEZv/tQGj64P60JhOaxm9vlY3FFczAWgIWF84ZAu0gbNVfIi+AAcwoSC21kw0kYdD/naOj35IHQCaw4ag1O1gAtlI3U9vozZGZSA50AF0+5qmUjjwHwCmBRrY6S4147/mr64hfkY5FDcFEbEm0CsETj5XBelkO46ARHx/20upDuOrg3Hdorei8J6NE12SBxpnPQelS1u8frmS3VlB7oWmaDHPTOoWYkvnECn5TBQL8S5wi/ip2Q0MZ6hEkUrS1hnDQPpx/JirJjJ2Wyfe+1N9JzyqxeXu9SuF/OUU5DhLUSRtUYnHincZGyjymEb6ZbyX0HDt/tjnIDI7t9HCnPCmPBsUoyhJ2VbIZsjrg7m7Oeg3Zbg2I6CbCcGax1L6ZD5HBEUZyLAlFo3BfWpXHF4WexLnGPiLawMWcla1wLR6/fDyPAr2TQiHtSib66JjbncDMh8dI3Fgc7Z4ixXtm092YVu3NkLqfau/1EmCrYoZhwZPbaOZ3lxQ232bRW1iWvJOdf5Qxrm3/e5QE6ro3SnsLX6Ir0jIiRxRFsCYDAzwKI2hkvV0OpfJZ+8nUKePtz2VEbh7LVGXkwQ7/fySuZXm4BFkDSLgNvn3DIW2nlXVHuFT/CWP6zWJfCWL7x8nm3OkBQOa3vpNoUzs/NpM47AhYmB5RXS0N9dTTVoX5uOm2o74rUQ1qVl72Jr0CCuaqSdR6oh27xylvpVvXs2NFjqXPXeJrvol5INiM+FidJkesevTxkc0gISZHWfTThXZp8js1gHrTMBjlTaObfZpNP7nEtCxvJIVpvzhZQxGTExmPm4kwWUtYiilTaAfIuayA73CKD88CBg048AyReF7P7Qx37MSVtibMVYHGtiGtjoKCxhDyTr0OBW3M2Daux9v1HlGmsDno9JHBpkF0aHxuaRDgeDh8SD+Dxa4w++1mby0mETtCKjFqKGAfUSoFIE9mxmAd+OoDNGzEcnisAtJ5zQTTjktL3AZU3z10WUyR6NJh20w9H96WAjg3rHBGNB4DjzCJzL917VD6mj/zET6dDxx5wZTM+JTY23egAi/AHZcciYFalFrSYbcABPVlc2t2CcASYn7U5yVXBZxSO2Ujsiw2MfAcD473RgqD8TKIhPikaaUXI2SsASGtsmBKuPCaQYFCJXJLwDQEuwU6ch8KG1xg4e4g1DF9ZZN/GK9/XCr/SSGY7RdlWp0MA8I56ZpOesdfMJe6HJLppVJ4DMwibZ9EcA5miJQff90luOjCbs9e3TQCR4z6xue0XZWsW5Rbj40niyBuwSj9lgtACiRazD79MgHc5s8gnARRn92ZkSb/2qS0+lq+8+Kb9IJgVywKEi2fPaxHUXnFHYMnaHxRnobXxO9ekCWZvpoXLZ9P67HX9rDAh/gVQj/wVNIScgKx0lxamSwvEA46MH0j7H3okLe3em5axi9UqYd3OA2gja0c6vHJAdA1xmtROrwtR97Qgeq1EKUwskxrscn1Bl7tUtNipKEKb8jCWZSosEzL1ZIZ9S5v1MCwQnuxsyxoIQLEYZTkxnUc4c3gQobpLh3iROUkE4bg6x/3R5z8fqfwUAdKSkOxLU38cfzFXa9jdxjbOaV5x79v7D+9Lu3QkSI9YG82fOILM1eAleuO5FdAwZw5FB+jY/KtAhb2O2SIfi/xj3VSFw/oMiNStRMo6zYrIDcEEuqmTGk8KUF5TZ/4byl+hWx+fe9e9x3RUyC41qzrjymIftQob4LPUvTBrtMhURu4HPvyR9C4dC8IzrbBZOZFR84HJHM7UfIQLe1rAQlIkIOeOd3rGSiNT4+W1CL0ZdBxDnrR+zaGZaGl84C3TSi/Q28LX0TrVAVl3GDsDizcT66B5sN9Gnd3whbAOHKvihk92tKMcA4jdo8VaPg5dt1Jng+XaNZzpHgkyYYBDQHhfyR/JvhokKYcX2egFWAh8xGbNgIT5CFNiJmAy5TMVg4gmWSgssru5Zb8UE/lPaB32YMmKz5GJ7EiOdibZExDAkhlZK7Ml+EfFWzyuEP7IdI81KYTHoGTziD0S7LQwpU9/8hdiXgpj+fKLJ1Clpo43lZk4celKpoVkjLIbNptC9SrJdhKMtECdcxNp/uzx1LyhTN0OmTuKeDjHjQI7HKqi9Ms6IJ107w56oqruoken7w11q4P84cOp6/4H0pw8/8s9QxIm6DwhRIBJ15bQ9sxpw6rIrymTY0O1HhtiB82VecFChDELErh7mJ6jUxGNPpUJ9B3cndruOphuDowlubwCXNZIliL7NITBm9Czi/bME23DMl4BLHEHXdnp/AALwnLitdfT5//tv5U/ZMaZsoR8EdayOHHIlQ10L0YkTqnTmTbMQ/ceNmPpdqWzokOZZLpFgu137kbzbbEUsQryLVypTEIXORT6HD1K3Hiaw+YFLmSp8oL6VsCie9JmYAlTQMB8/tLVdPLMlXTx2oyaJik8zbk4AuS96hdzz+GD6Zr66syrLAD/QZkbzCjb+vpdt3wi7/6hD6ZH3ve4Hc5k2S7rmWmYzRwShi15GmwsohluMM6a5md0zZLXLRpTVWFTzACbtJHVC1O0+Vs2XQZ4VsO/M5MJllOuY1+VqW6wvdhMMCvGoVIDAwtsKI7RcIuEnNlanXQIg/BaRemJQRXm5FyqzKgNkBHWZtPjDI42EDFX3nJ8qzlgHZ39C/uw0yybI7ypZE0beJH7AlyGWjMg+1ckW7AtjuLtl0Lys5O0ASj6WQsrCZCOvR/XsHj7e/YzLveWfFeCbvOs9QrG4ser3s2Prq3iqp6b0iCqLX3qE7/oD1fA8pVnX/WnKcy6ceVyWpHmhRLyu2B5IH5chFf5l+95qC5MlSsqYjvxQupemZKga+E6BQj5cHMvOKxeoEKfkU5939Dm7pHtMtgpABhSf4/9h1PbvfenmeFxDZr6Em0u6CrhtYvXU9vlqbRyfUIaeMHliAjyjY2VNL1GdmqMi5Ai69wtzT1M9ETXb9Bmce+e1PnIu3WPPUnLYmDxoWgCluj0H8ARpfEtGz4evTAWlof/dIayqoYpP+iVWXDy5Mn0R3/4eVcVzymZCYdp1H+05grh9SkBmCX6ojMbc90j5+v+3aMKP8sxqUnp1r18XrQGw78cDo9T1wdiCTAwGwAPaouslZ39GYlxKC/Ajjln5exPwTwht8XaWrkxmvuJyZvpnBTHxORSmlApx9SMNq/mhM/2045SJpXFldAx2h/mASM3MCKOAg5FoY499KBYyw8LkAYdMVqGXZgtaO0ADMaXNwkd42jpQGpAeAuj7gmgsR+CtUNGbOYG28FPMSufFUtL1GizyDO+MG19OgDAooWHyXG+D5s9ezBqLChMiRUxFs79IcTsXsb6onKfEgpS8cN0jAiLjzF1DVHR5wGsUc8ULRoAPcCHpttOVOT87bw7g3jAx0JBuLMR7EQTG8CfgSAnzoUXL3JyYocGWJpFUQYDeMsvRL4OwOIqbkwZO41vjdSYEGC3lI7NjjABlqztrcBST+eIAWRg4UIV4uTEVINLzH+Yp23plz756Rh2xVieeMn25/TNG8phUT9aPXQ4m7M9m8NVUQHaAhb3jtDvOpdn06RAZePa+dSnRO/UIbrZLn7AAehOycc25gDzACgcTV2rYi186ff9HfJX7NqX+lXgtrB7f1qlloXGUecvpMUzl1K6JlBRqrV4StLWlVmjcn+N44IEZYpuYplduDiyXQ5BmQl39+9K9yuEul8L1SUW3ytH454PPZaWx3eJuSjzVOPCIRsRjIz2dugGmLQmNuhetLsMYCEi1C9gQQOdErB87WtflY/lppKZppxlWuphuEYkfkUbAy6BA7FUKE/cuKrfraW7dLLhnuF+sRYabWuDaM+Q74DPC/8LEaBIyOLEPXJ/YDOE52EsHCofZxURgqQgEWt9CdOEY1pziwGKEqeVZ3NVjHRODGNhtUMmkRqbT1MsGIVxHBPCaQKuSNf1uCZ+Flcm2+8Q4NKl5Lkj77o/feCHBSzyzcyKjSw6pT+q4m22Yb44QqQjRZTkNaN795BzhJizIbOPjM3CvEQVMhs1GAGp/7N2tKrDIBXWNjfwCeT1yKsRCj8XM/r7cNoD5PZXeNPGZ5HfFTEW97nR91ZEtiFI3tSXkxqj506sG7U58g1aSeT1F5MK5iEFpugcoW1C4DAJbw7yu0o+Q753u0zvDhy9Bgq9C7CwmZqPyMmMDThElEsE1lXZ2a8UpnWAgiiA5imUi0047BSPseWgNSjwxelqVgiFsRAvDYaz9RWAWOcs5Sr1dwZwMq/ummclGlnHv/or/+VmYPniN553Kvr05HXH+AGWmJtAKlCRUFq0rguPvS0tPWg3kz9xKV155TtpSILcJUBpJvUEaafvLclL4Zxb83kt2a4UsHSKTfTqcKhufa/SQ7UiGEuDj74nrR66y6fmTapd4qmXjqfZ68pmleBOaIHP6zpLAJSEBnBYVraowTqzK6eQi9726N8BPeioSoiPKbfjLjmG96z1ppH7jqTR9z6UlsiH0LjWXSqQmURMfRbCoNGBL8WKtF61wJaqWoR8Xj1lvqbucWfPnFZq+5wpcXGYmgRBYzVI8kKIJJGW7SI0RS0mJpWrInDB33JYbIpjUDnmQ+5B9ynpIBTNoe5yhJKRSi1QD20CHGosKfHRVIumUvZtCMxxpC7oPvPS+CSn0R2N7znIjLoem0UyQyeml1QjNKvx5gxo+2miVADhQfvDkBh/REbCT9RF24j770/v/+EP2RE/I8ayqAxcihER4oZ8ZbRssPknSaEd5U3V6NCGsmrMlO+BP8pz6lMHgh2xPxBWPke3N3JYCMMasLOMxx4IHgMQuVUCSgtAzKURRfNHeJTFENgKVDDzHBFEgdKrBWn25kSmcw9cMxWKK6MuyTo5pxzYJDLo9ipZcp9Z+LRq6lzNznWr3iUh7zBQOjFGS8rwycT5VgEsUW8ULBV5cbIhewxwrEzGYkajdYiSCnSdckFDER6lFeFswUD4FcsrcmK47q3AEvO4FVRan62uwTz5GpnNA8CYcJqfv/f3/9vNwPL5LzwtKn9TaK5yfw3QCGjzINCc38FMmF4DSy4JR993CUymTgsA3nw9DWGziq0o8KfFVeg5n2fTApbYrMx7j8LJ+Fi6FCnq0wP3KNzcSYKWalCm55pq83g2nb5wPV2YXkyTWphpaea5dqV7a9u1KXGOTV5sT7MMwqv8v6ioK4sQGJlKQzKV9ksQHu4fl29kPB0RsPQp1D1HsaUz8oKxxIzk/7OjdyuixyYpdL1yaGmunlD3uJde/J476+FkK4LshjhGdVVvK9mMwkWiEvsUVXnXgw/6+zdOHE8nXn9FQrasA8n6lUvS55T9XswgmWr4X/Bj4DuhGxxtJymXwL8SoVaSqOTcNptRQyw9NxoZf88SeSAcb4FvxfVLkY+0os28oNqgiamFdJPGUBI+MklLUyhrSk0F4WeOZgEvVpmT7IjukSn4LvX8feS9j6nRdiPN6z7Li2KSWkvkmw3H8zKDgBybGVPRwIIpYf9Z5HKU5t8243K1rs/3kbBius0JDHt7qd4WYIpReANk06EwVTYgjM6lE2x4xk31O4DhMWMuhZKgyRP5Mc4Jd/JiBha9z+cicVwLfjFAzKwFuQ/zOAg/ABPAQnEkqQc4piduTmjMdIwL5lDKSPgcvirXweUSFfZR6aTnNXT2saHHLMBhdjQmYMNauGdNmH/RimNNZQkKlMj0jjB44VMtSPHTerNF+D5+5v9jfOXQvfonqgz2rFDDHNxyTQODtXlcN9+bb/6H3/hHm4Hlc//vV3UIFJ3HNOFmJXw4/AFBPEnrV5SASddCOz/AjjhN/spsunD8hdSuBjp9SQLWpQQksRbyWAiHteMDkLbxuS2yQ6GF5GxA74d0rETnoq47rwiUgGaVHrJ9I+nqdDO9dm02vTGznK4LTJYUKVrT5toQ+LRTz5IX3Gn9poYxccVpZvQP6FEIfCUNys+wT9e//+CYWkrqKJH3PpwWdObRssYS3u16Z18efytSYwp5SW1jw8KIdHAXTr177tln04sqgcBjn1evIpTRXErgKbbyoMCEcCFa5iF1uz8kpzJCc/L1V9NLL72QLl88Z22yS4xqlMPd7DOIYkJOO6A2yHks0u7OMLZpGutVeo8g0M6hAfwBW2tAzh0mMxYtSdhZeSkCmes3p2WiKMKGc1ibHlPF9UqYEJpSsoU5CoSKXkuQ7Wr1KFbPW/qyHNXxLk29x2YXXeRIktPcdXdr7FpLH1yu9ZmbV3GmzBrWPPI3mMcw55h+s5hclYxupwgT+cI3hBkVzswoD6jwvjJfw3EbvW9xHEdLAlISeG+JzlHWwNxwxrWjUjA+gM+V18FKfXiZk/LCR1YSwUodkym/Uw44/K1D4KlznnQyJXM7KVMY/0colmA+3kb6D9B3CBy2wra2MzbKWnyMbM5dArAAFOe0ULJgYIn58jVzXRNpjhQJ03cnh6zsI3TgIk9QmN3hGG+9ssLMptomfgJAeG3C58W4CWxEukTrnY6nFj1shlOYfkr/5H/73zcDy+/9/hd9iLVUmi8cdlsIrUmgBtJJQZyS5hYvXVRrRWnVg/tS+2CPPncznXz52dSjqEhPhyalc1GTr9C16D05bj29KsHXJsFkWFFDqQ6ZLwgAlH5QmqhnSXeclENWSVpNhVbn1zrTuYWO9JTOEb6g75e6htRkm3YKNNchSkFvimjSY1vUnCycgPQ32cDxJYHNJ8u4mVLP+lIa0ILfPdSd3nP3eHrkPe9OnUeOpjkBZJDR7w8sa06CCmBBKO3Mls/o5g3MmRvp6aefkr9CmZ/Qa6OcdaupdqGNhxX9OiRT76raAYzqqJOHHnrICz+/OJduyFS4dPGsmNrrblUxpI0+Qv9fTCNtumiAFUeP4qR0OJQCPS+sJc9gQ0SmIdsfMLcdTJYyB3JRJJgd8Mv63bx+Nzk5I7+LWCp+HXwrWhPYkauGmUOUB4CetZ5LJXSrMUXFHn3v+9JBPU9TYyIzd1lshTN7cLrSI5dqdYOfvma09ovKZ6IpVSnLiPqZEFic0DhBYRrMrWvAxGDwr9xQ69J65XrxP5iFmBGW/JJwpjI3fhaNoUNjjxYGqy5iJCp0VcCCDCExZGwTDQJMXCWOonINEUo1mE5krYZShNgiWQBvn5zcY6PqsCcZhsFPiEGQamCLxMsfkaiQgXDaFkesAccMSKyQUgyXH9gSi0PqUQSwM8CCitDs77HZI0bOWE+eOCHGItCFs3qf5jC8xSGHrw1wrY0fbCszxQxAxfEag2bcYebwKtXpW7m7k/FAsuq9MVe//S8/E5cpztvf/f0vuGqSs5VND3NHZL6nQVGnjuBMKq1X3npqzk3KP6JbKd+hQ5mjgM+ZN18Sm5kVmOiqPWxVfUZZgZ298qMMKNogZyeRgQWZNZBsmAxOwV4hT2NZEzInQVqQadLsTFNtven52bX0lDJ0pzpVjyMeRF5Lm7r1U3DGRrIgZE+9DR/vKTc1cPSijQPADDWYC03pW5XjS2hG2pvpPQdG0/uO3ZcOvPuRNCezY8kOXJxrOcclRD1mtrw0gWvkSBOt0ZgREJjHghzKmHWEGL+oZk90699QeJzGV2hkNJFzTNxFn/yWtfQuOT2h/VdVAvDud787Hbvv3vTm6dPptFpUNNXGAMG/cfG8khNVCCgHcR8Jbz7HOJLoiuPQlLs4rS3IEREzYCvFn/fzAkxgiysK99uuJ+xKajta9iZO1QCWqLkhIS76jXjfW5tGSJdEQxy4bfrb3ceOpkfU93ZIzIWeLmFukT1a5jyad5cm2WTETkmGhlRfZWdkZgiOTABgTmjD6RttJc1ANG8U25lROVISa+LeIo6ohGPcOSFelxyl0eeRLTu7Zd5xIiG1WxRkslkp4gv4EmnQAAAgAElEQVTjgAhc9K4hSkTtUuV0xzeka9vw0DrQrY5/7WMz6OoeYkAcNdInYHFjeCnWMFUCVMKBm82FmsZvhdXDhqBRlwtadX0rAOrMeEZPNgAUbRjc8AvlKUWF/J85fSr2bGzlcFN4HxS+EcDmmrWtyFAXbYZRHNz6fURJuVYgZFEqrY8gCAaPUBz4Y00+Uvrsv/q9GE0FLJ+DsaizfK7rIYQcPS7FPC4oM/OVE2IVE/KF0BNVsXQyKUmvdhKbvP4zV/Rgs2lwTN77AY5nEPvR3bv6VNeiFHAcgnPqjj4rmx4nsPuGSKs2xFAaigx1zMivs9RQD9budE1Rl+emmuklMdTFDlXbkhbHpve9oijR/UTt6caUYfazp5uHNMpH/xZXKCvA3KW/92ud+tcW072jjfTDovDH3vvutLxnRMCSK2GZrDx7pY/uJmCRACPMPXIE43g9e+asEsNWlPux1063L3/lS+mEjv8gQxh/CQIEoFCs6JwXXYyoDGO75+hR+0AY6zE5QS9fvpyuqj4LYFnATyNH66oEtSEhxleB9seJi+lpMxQnn1c9C5N+tk9Q4WscvIOi6NBvh0G1mZbVctLn+uQNjYYjp+W6sm/nlB9UEtrcwEjA6aQvSyn7HibYkQbVwY2zhpYl8Pfq6JMHHn5ETvSkUDNFlzgTiXKgoaO9pAv0nEEsedDGu6YcJDZ3+D5CY7vXsH0t4dh0I2yPIRp9LUm5TEshsf6eQ54bTY8Gz5sgPL2RsRyMhU0PM8L0oNwAByenKnbljm1xiFgxp93ewg72OG4k56bFffQVWdTRayYS4gBsgFDyREsKPSf1S5hDjiyhlF07BxgCMhFpLC8XIdacpBzsxwmgvAc/GDk/AEtpmtZcjfOJAmi4EM3LlRYilgwgYgo5tK5nYv7dZMtjCOdIPTWkjOHWqGfIPmNwaNuO4zCAUNSbFS2RYCNeZmSuyvPX//Mvf3szsPzO7/2hahB0Fo56pVB0iHJe0YWbSs1v6liINvXr4CGWN+Y1WWhkNTtSu4Nd8p+s6sHnVybV9Efe+3ExDLXwmF1VBemGUvylaRsKTbIxGPAUXcpEKaF/A0L6xor6e4ihbEwrn2K2PV1ZWE0XllbTmyuNdCYNpOU2RRbIN8mswKX/NCnKdSl2Q/mUtxxyY4N5M4SwGnNlBpEq3wOwrC+mewa70w9L4x597JHUrszXRQrYcOJmCstHSr1KtRD4KozOmCKhDV8XFe2TAB9Uej8Znd/5ztPpe997wRpyXR57hJVw+779OpIUwddcQPEn5cTE3zI+Pu4yADvpLAAReVvVRpYVqcpyBdbdSFoVxZy1RAc0vS+AxagSwwNIrXUwKZS34564ZB/TD5VziOX7UCgYofOGhlkDLNKM169PSZDpsBabFrbS5j4poY2K5h1SE+sH5BMa27PXDuE9euZ7BYjtWtc5mReTU7M69kTd7zVexwfsw4hD6LHfYGucYEDtkQ95y7zf+8T0GwdmJNb5SBBn06qJ1NyCzMybPLXnoNTo2OvHJvCOjQ2E49Ms0aZi+FeYI8+Ln03+MHJNtEnJWib3iblnbGWjU4fjjwWZ8Ks6iN0/gRSRosAaMMcAmg/OY0O7HgoTJjJrw8Gei2wzmNi8dBg+lpBf75KZNiTWQsOsebFgpz94HDwnNVWtxtx8DmBZnI/GWOHADlmocqccxQpzzm0R8rOUf8z06jQm9FMO5UdNVZkBx+GyqBV8LK1AY5Kzd1ff/+Y//Se+RcVY/vnv/BuHrzqE7t1CwE6ARRR34pSS3l58WT0sbqZrKzqOYYOIT1PJZ410nybiXSp+614ks0RhTYWXO+XD2BjSMZptop/6D/8CDkD3x5A04eQDWKD3Q6KA3XL2jXboMKrFtvTym/IxzG+ki4sb6ULbmKJA8q2QOq34v/3l2OHY+5qmVVFuK8f8zMxtRLBYKJkhtgscELdZ10mehlPjl9LdPWvpY/ceTXe/7z2pS7U6KxJGt1vKNm+IT/b+G4djXuN2kSvCwrwhYBlXotuY2lRyf6JCzz73jM+mXpfPxGRCC4yDj8PuuQap8csWEuVm+BRFCbaEmbtRTOiSeQljrwSfQ81mJibSsgCG6mUaPFlYM3gWIYlD4Rk01xBDpAoYANZ/QfOh2ORnkJjFM0TbBPrGTJHBrPnlREH7D9gEbHKul0OS9NM9dvQe+4Yo/oRh0Ez8rruPKLOZPrRUJncJVBaUI3NdZxRdTlPy12EuuM2krrkgVnNNph+HqHGyYnB8JhTwirl2q0qbjpEF3K7vb05NSzPLx6IV4XA4F1jqv2IKxdPEutupmLN2IxwcbAHm44Q53Yeo3ZLq13CYwuhIdORoVh4YQJucjPYh5RVmVzQJLyFn3luig2wwd7DLoOHoYs7LKVEvP1sGonrXuBZrIGzdJfN1yHM7rwAA9y3Z226Slh26waIELGLKdBd0Uy1PYzZbssw5IpVR2/1xq0eKb26pTPYvI2JY7oFSwduAxW2rp8gFe6ECq9ZccYn/9R//z5uB5bf+xb+W1QNbkZlC6TsUUM620889m869cSJdnZ9RZor64OKhFlgMaIEPK1HrcWmRfW0cAK4+JEKjdflVmg1R7y5pBv0edsMC06yHWhKDgWaiT/ZpH/kY+n5Y2mVtbj29fkrHe44dStfX+tITpxQOlVkUTZ9pBYjmC23q6IapWBSkMYGx6fP2VyiOdWaDhD9bzyNQ6VRFb7tY1NHu5fTX3nVvOvKhx9Pq/jExLcBLYJFZADZ7CKrEgeQiXztqWXihTWnmfEFe+XGdxYwvAVZxTi0qn3zyidTUXK3IjGHhEUpMODYLmrucKc2tSHZD25WDw72p7DyNKmeKQVmHKSW0IQhk+pKFi3OzjAagMKiQKkTeC8l0YlE4JdlkOAEBctvsZq9hP7MOaOd5+S+GhnRetuZ2QflLOF8DSIN2kyB3SL1njh49ol4osnHNBOnZ06sK57tUSDqqjaXjR9TZrUcMFJY4tTCTrinRcopKdpsXkhs1Vrqks4uGlLBIUy8GY0dmiEMII6xC4yb/hfOQ8AdNCviuqS8NWxNTCNOS97lMgs3jReH/Agx5ZmrQDCikHRCqBVjchkBtJ2VirghYwgnaEScm6hnxa+DjwBeUF9ygH0WkIQ9RkhjjrIDFzm3S/EMBlYbxsQlhSaGiSu5KgED2DRVQzYwNMESOaGTOHQmmFPCJceQ0Bs2dT0SgrDwzhgoodK3q7KwcujEIZFusSiTNc17/x0GR/KwVW0NerLUDpIspGqcvbgYV/D//+B/9w1jL4mP5Z//XZ53pignkaJBeC+cupleUn3Hqyrk0pUEuaAKXEV47EAUIonzvkRZ5SBpyuEO9LQQkTbmLmw0Jcq9swnbVC3Up2U7OP/qhYuMXCtnQXu7VGTsuvpPQNOfkk+jSIVz7D6Zp5ah87ZmJ9PIbOqyrbUS/l6ZWZu66nLeYLAicta+fK+i9N45XNigeQuYUegsCpQHShnpDX/tiet9YT/rYww+kPe99T5ofUoCcw9LXoy9vTGi2/RGJbHAHsBSQoU3NUjpz9pQPhg9lRZPmG+mF558XY1EXOWXgzspJ6OxOIgKebfJRwqGKwAAi4TfQp7XT3bXeNTZcjhyc9dyFr1NHjExbYMhi7sIXgV8CzU2kyuwCQdZnnP4ftUQIKuXyPou40kRRFIlTFMZC+He3ij9xbkLDfcKghSs0IWzlvvvuS3t0KgFmFi+eB1Cka36nAAXA76ZnsRpd96uGqDEkRkLyoa7DuhOJ4YykF199XQ7ORfetBQVjXjYLJ6CFT2lIPV/IDZlSVfz16ze91s5yFcs1sPBc+AEdEg7W485sJJSxnl7/6NhPBNKlA3pfZN2KEeh756HIVAMkMZHsgHYf3OiGb2dpdhLb9PLD5y0Hivue2eyzQzqAJUOMhSnqvQC2IlkhmyED8W/5OcCIxEmKC3Wml7o48vLZVYSfqT/TIGymAzQEWrIZVN/kwTBKen8AQ8WOyk3j1tXLe6iASO33gEWV45UHa+XkLODNa8ef/5ff+AfxTAVYfuv//N3URngLJkdRkz40pybLLz/xVHrj+qU0I2qxoMlbxe7O1yO7dVzO3mMChHvlR+nvFt3ukqOsV20T+hX96Zdvo1dZsP0UxUkYlDfhmDhRJkVqenpEAeVM6KUrGRmlAijl4qvB83I6r+be33hqKp04p5DjxrAmU8KossWmokSr5DQEiPq6drDVsm+r+gwWm8XS34li9cgHdN9IZ/orh8d8sPmaNPGcFnBFgNVGuwRkRRcF6DtymDBsh8heJPGMV2RjrrrB04F9e6WFGwo5T8gBeyldUy7P0oL8UjIbb6hfMPa7TxxAIAlDg/p5gZxBS7c3tF0JS2YN58Q6WIvG16/ru5Ka+yprdlVsiVahaEnGTLQKcS4HkTl3B7NI9yIPxFWxaHjCOnn8hOrpSrd/3377gWbUUGpBY4XduM0iY9X84VQ8KjOII129YTKr45teMag2fCiaP5yyHCQ/OjauEy21semUpxBqj76cea3XZYWNAZdrAgqfBU3uhkEc8tlKSISZEdXCBzQjBjGtSnZCsJxv1C8gC2CR3wFZJYmtBiycQVWOE2Gs+PYAEG8OAFxOf8wh+zD4OxnNAnMfNAbw0EuHhlbMF8BiX0S22owlwUQcB0FW7C+JosngTfGe4vh1dMuMBod2jKE4RQ1BZgIZoHJIP3oKKRlUjIW5w7cE8CNL3MR81Wwtoj3lXgWpuGZp2VD9LYNFAYPtQMEh6+yULdhS8pzjmi34KqH4Ojgx/P/pv//7m4Hln/4fn3GomcExKKJC82IsL3/76XT86vk01S26yIR6f5Cgpsdjw2qKB7Xp9inBfo8KD8fElvt61S5ybCWNHJCW6VcUw31v9dkVkBa2Q46CfAzdaG1tePI00NSaz1X5RxaUC6CcuTQxM5Jeen0lnT6nNHlt/K7uwXR9ppGmF1X93A6DCX9APfxog8hFTkGN11SsRVpb78pGUjwjPX54OH34oaPpyIOPpHnZtPP2r4iaA3x1YCkOeDaiay0Q/rwxTUnV1lFn3jSl/Yak1S9dvCQaLRNIm35V/WjgSnRXvy4zxu0HzPRyrowpcuRalGbMPtwKyoqQIqzQen8fPp04f1m5GYCU/sbpiEQPMDVWiADod+PqmhZ+G91bjInja0s5AQlyFkoNBC1Nxza+CMsSZqWRE2wFdhG9OmAbOmBNpsJ9aqXAM8JXWv1qYRASeM0T50xzsNmQzo/epaTDSATDrIkID6ajs301gAm1wnxdTdoX5PdxvoxbikbwN7awrusygl4zknmxKhy4NOpGk9Mqs4RD3c7AgEBUgstEXVrxp7BheT5eFBlGYSLX5BA41be5oFNsWH93piv5LLSszNrYmjmzIoTJiqcAi4caZmH07A0zoTIVHHUqqk8EzrVMMD0cudlZb3bDWkdk1Y5hr1Ec20vZAWeE7yISR3mGfnadnc063qrrVGykZRZaR3k2wx8TSa7x2g5Q6iASKRytl6+SrYNNkaTaNcu72R+/8et/bwuw/LPfsdMpRhK9HeYvXk2vPSFguXgqXRUACCI03vyVJ4FISads2T5Fi0blGN0rOdnd30yHjrSlg0dF2eVvIfNSDFOaQAKriemUk7d/gOMl8DPwM5tOCycQaEoTcTrfqqJCzTUEtzNNawPRkwPb/PKVtvTdl5KaP+t8mY4Rm0b2f3uxMo1xvomhzH4eckr6hRqHxI4ef+BwevwDj6U+Hd0xow7zsB93c7djM4JmXmI7bUDR7Gm3esoghu1NMZgm96ZYybwiZxP6l5aHHATOiAYEBOQaEBIk3wUGUQ7nYuZLeb9zUvSfsz3j7A0LvNshsEmg9uR3ALwaD05WMkjDH6PsHG0YjhtloCSUUVMzps78RIJgVNw/GnTnfrkCilGZMISjbabovpGVG2YLB5KRhUtk48zZs3YoPvjg/UrUU4a0fFeOSpEgKHMVf8d8LnIkojEmUBnRF53/SjW3gUVfgJXPZdZGJDnvihqF31AKPEWgHADmjWuVH2Fm5yvpd5hr1AvR+hITikTLMHujTCLqY7LzNwOxj4/BPwaAZ8cqAFEajmP2RA9i6syix0lUJgf40kXObAUlWzlti9EdWySSRjG9ckFiNk1jM4cZWUwcrzf3c3MuTMRodkbdTlwDoMj2kb4rh8uTGxN+JTF1et3iH9Ia2ceWTbsWWwk/EFfZzFK4T41pmDiELAfSWBXHt5b1AKPyR5uAeR9Uv/Xf4zqGi/J5YcH/+Ov/TYyjmEK/+Vu/rR8IFOptLjbT5CqE+MYTzyg345V0SkVPS3ja5VDtdFPhoH4b9EsBWOS8HZJjdFAD2zeylh59RN3I9lHerc2GA0/AMj8DwEgLyizv71PIWZZPl0wskstAbAjNshyszVWByjyaRqDTqwrphnwLJNuxKGIXl672pc9/ZSadvwFPGnST69YxG5GsA+PqUKJavxZxXCHx/WqKc1ARnHsUYt5z7N602tlQESLh24L+ASohpL61J900vWgF2juWFHr6yLoJkjJYcWwraxaQmdCGWRVlHdIG5mRH8jBI9eaibuCU2YrNt8wQ7bMgAqLIG42i0FIwONfNaFEDlCKlnfFi90OnBxRpwteBL8JdwvQ7Ii4c+QHATCiidFYNu8ZknhBVYhP26do4dxk7NUKYShT5zSt0ucj5QGJgizJFabVwTc9y+K7D6f77jirTWtE/2mZr3DhHqZHhNEi871dl/g0IqPboWJARZROrHZ3BzozB7SSJ5MXRtBQajsi8gmOcVRb3ydOn1dEOEGDD6fkEnG1Ex/TsrMeicp+oFVrROClj6NN9oOw0YqKAz6zApkQUTYarNPxLxUwxiwhpdUFl9PGV01zpE1NidqxDZOeSrxNrZDaUU/PdjwX2kjeTzYUgWdEIIdf/eEPZzxXMpv6y70SKIK6VQw0GlmA7PEdxXvM+WC5mGY5cMm9ZO04sQPnAcqtkwQwUUZ+UzcqKnwRahBmYfTxmGi1gCUbTYjKepYwslUOYwuFNT5Nhh2tzf/Rv/sw//PX/eguw/Ob/7Q1lFxRX0WA61ZTpxNPPpVdVw3JGEaMZaCuhSUVQQiOgeQUs6iPS3zav/NhlOUfX1Yx5Nb3n4RFpRtXNtE1q0WiarEraa6qyVaHanr30JF3QBEGHCTPqutIsq239CrX1pfNnFceX8j5yROc4d8/JgUl/T9hN0L/l1R4dCdqZvvZklyIQElI569BibHIX7eldDU3ggBb/qPw2B5W3MtCnfJqDh1Lvw4+l1ZFxSYTyHOiQUSb8/yPuTZw0va7zvtv7Pr3M0rNiNsxgBjsBigBJSbalpCIllco/k0pVKlUpxy5FThSXyopIiaREUrKVVJzEjixLImlLAkAQxA4MgNn3fe2ZXmZ6ne7O73fOfb/uGQCyUqlUGmxOL1+/3/ve5blnec5zcloSWPJSOQ7NIMe2yAWmoJL3vYDbEx0HlMzEfbMq/Na16+X2dciCLNYt0N41xe09vMZOrEHXCizRha+a7PrQ59hoTpTEK81nPzIgWVeydlg1z1WsD2CJmqDKJjCNqmI/m1B+yrkLF9iMA+UJNGoVCRrk9PNKulUTEB5vYtFI6RdYfP9ZgFCdG7VcfN+DpOX37NqJpo1FojJVMzXdS5HhOHrF4/ShPkkJgi7bdjguw7hDCnnN4IaZjbElqv8mhYs5AQwHyAxJ0faeT509h+DUlTioOgH7Liuis6w7HmiW+1LHRbfIDTWEWxB1NjV2ZBAzDJ3GYtAF5vuUX5ATkxKdGR9YIVZE6h/Qt2ujwXWLQIOyL43fuagHS2uDecAGpT+DlS33oro+4a5KhXAdCSpxSGTMJDab4yi3xgwf92TbErOOuRHdkRkQ988jzY576Yeg0rRR9XceaA+0iLGuovujY9qASrWsvhBYWks4LZrmw0Bt8xFnZWudfx5YoiI6bvJRwIwQhNevgOtLfuMf/pf50sZi+c7v/1EGFj1R4x7wQZmkW6fPl6Nvv1suUwdxmzGYt9dPNOpgoHhtJ5aM+idjg9DPB2epyl0qm/oXyq4tkOcG9X9p+L4C0s53lGuX4GtQzbx9BycPwNLRiduAtZOmf3+ZfLCxHD05X86fnSrjW7rLV56nSXwvgMVYd6Ct0NEliDExD+lmd6G7fPQOC296rLI7023pNpPCfQ6YSmRhjQ3U1pnDY0gyfKUs7dhXFrswmSSBuSTWQXHG87MWJlA8TpE0+UJGIkzKJLotkLKcuw/nAdBsk63M3wgDpphvXr/K581wC8agvAfvpVaD5jrKdGkIbhNrcPFFAR33K7DY/U9gcfM3lPgkJCXwubFcaL0MjEHPKHpj8QYesvmVwOy0+RsL+TqktKuwev1eApr8mHB5uYZWyQx8G1OXcXIqicC9LHmqcjXfcQ+AtIWujSZADWirQTOI+v0IYtVbkXnYQxr6Pib65QvnymaslTEU/i0aNI5hxqmfjWz5huRKM1UGd3vgvai348c8G+Xk6QvlOno7nbg6SjDIV4q0PHOg4uAMIuy6fJFK1392DLCqIzUa1qQBsVj1aa2YXWuxcM0QxZEar+sDcI0bzXH6z5BxsthRukJ0rWQc43CNjE+6wNmIvYo9Ned2tTJS4TADs7Gp8xYiYxqzZZwpQKXRMIZJzGEUvJRmp4awGJYm7q1pdrk/Wnta9q67cJXFWOY7ALYCS/bprmBXAcZLpk3Qunq8S4Ww+Lr5ELTWvv4PAEsDOnV8cwXn/miAxZ85Xp+zWH7vW98PX9iPAJYoLiILBJfl3M/fg8tyrpyHbj4ZFcYOPKliB9gyceIYu7a2lf17V8qWseWygZRuD25RN8DRBqgsE3t5uNBVzh7D+mCx7dil9goWS7cWCy6FaezZgfLhsb5y9KysxdXy1a9spnn6dOnvnMbM9hRm8/Uaz4H89rC33Dz1sFz+bKH0LY1yykmmYoIBwi7JdDFXmOFsZtmqfcNYKk++WBYx66d7WNRYK22eaDVOFIOUSyOGrBGgju/qKRXWY03t+bJZQGUJYiCiuwALIFzdHIO2LtqzZ87FItq+Y0cZHcE9CLM5A3OuFBeI/nLQyaVk6+7wDGZmTp+lZgjAkZ0bNTROqNZszGiecO4lq4El3EU9lFolao1wXan6vWzeAeIeE2zyq8hQ3r5DMzWCf95rsHTDJdPkdJ5Nu1pyQMGA9SqVv+Ezb4jG8Gih8I28mjE6QI4gH2rTtB0UoT5F2n4nFs3xT48QnF8IBqltUHx2N8rg8GDUjFm+MMBpPEbRnvO1FCc67814LHIi3r73oFy9SaN2AT+kNTPu9ZDosEFw08C6VNEqproO4QYxPxn7zbRvukQGvTNWE4FkX+9G0qLwyrzOrF7KEvAzLCTb1wou6z8aPkiAjp0aHTdfEG6WlnZtXlaBpQGXSFV46EYbF7tb5n05ZwFSleIdhZVW1fOaYdxms2i6fAKecaC4RtRQpZXaslh04f9/AJYaOYohinEI93C9hbP6eWD51u/8QabFnJBmo7kZQOwJFNLOvvdhuQTp6QonxyKBO90PT/tV2lhoeeza3lGee26gbNwAXXqB08o6Iaqc21YlHKlzi/vyESCBKb57nw22YOlqheBG9TB4N690lp+8hru1MAZdHEbvYXrc9N9AVmEaTViy0IILVdJdnZy2SwDRZFu5cgoS2gybznYJnKkYvrBVs4mXp2+7IjgEjIdGD5fRw6+WWU7LuT4qXK14dfEqQ8DijecQcXOdplkYPmusu5qtYLEEu8+NyCmG1u4cMhPLCxYhyi9J31zM9ZS7iAtynazROO6BPBFjJpHh4T2dFen1Lu6kmKcrE0FLxsJq3stkmWJRWgyYVnZe33hB/IBFzXsGCHo68rea2QLLQ36/gQCtjd+mMZ9t9j5BsaE8Gyt0LWJLApkBRdKZdtNjjxkPkpIeYgs1kGmMxAxNO6BlAaRtW0cg1PUBRAcO7C3PwwXav3dfuYdYlZKmqhBOYnFlWw/4TWMImgNeBrBHBCn+vo1rrrKZ4yAUYNSawQq6QRr67KVrfN/Ls1kfRrwNioLSABEMlmBYwT/+tgW24oqWimOcqdrsNliBRUs0pBjzb6KmRhlN/5M+wVg0RX6+KFwMFkNQ+avLlWnndAmCcBeWRMZ11sdTcp6cS2OCuSZamaTKDlUvKD6SGBOW6bDpfJ5BLpHuqAeP2TEZyOGtc88KdRmUt3o7DiiD4dUNWe/KfJnF0hygGXdZc40edYVqcPcxwMjbzYO3+Wjes3k/r/s5i+Vb/+wPYjIyc1HjDPXplzkxTr/+03L30uVyHRP3BhtrDnBxeLqwVrp75qB895e9u6l1UN/jyh1YtaVs39kF5Z0gHonGeQ73U58+KNu2jVBqj1YLcRN1Rtp1b1jgkxNd5YOPVsqNuyNlVbNwcL4ceGK1PLGJtPUAMZM+s0IyWBlMJmhxAXWxScz5WajpSDEsIAHTscpEZFw5Tldblzyc5d3nhuldNFbaRraUri1PloHxvdFuZMmAptmgGGNPhQSWtQVYA1M1fpMCxFhZobJPTIJs0IK1JSzANHfljhiEJK1Kf+DzuDUGCq0lktgViy0qd5PQJ4M4uhWGhgmB86C0k/7l+c6cPR8N2TJGkJyVoJO5UD2tPMkMiJqi9kTmveV9zGoBWTVOhHwSa1NK/Cxi2VOo8luJ/ZDgleDn4jdOtIM6pqcgwC0Tc7hw7ny5fOlKBEczyJzp2pBeqH1zIkPFwjar9PShp8rXX/1aeXL/vnCvbl65XGaI2zyAzOe9Wnw5PIrbAW9Ebsgo1o4qegbMzPI5zpYWmOFU3tLWL0dPXaT2iDlWf4e5iQ6LWHFBDhNUXdjV5YgWGeFyVPZrZIMyvpHWRGZ+wg2KntIWCTY1Rmvkupz9Cjrya3l9WBbKTFQiXrOJorLZPbga46YAACAASURBVBKH8FoxYbjLcR0tmQZU0jWKj8Zd8e+cP545XDmBiPFt+ippxfq+Ao79to2nJOtWBjOkRjJF0dDMbJcAERb1o/GTTK/Vt60P13DPEjSTq9YA4npgafU4b11h7Yu0TvKBmkD2ekDzN7/5Dx8L3n77d/4w0E9f3tqeSuNiZNj4WCm3jnxarhz5BD4B5DUql+9aq8NNdqEWNzy0UF54bpzFuFyOfXSrzNwqBG4XyjMvjuKfy7GYLdO3F8vFExDUDnKCb5/iPSi0Y9DMKD2E9q/c5PT8tvLOuwvlylXSpw/nCnST8sIhethQluyh2kPKuxuz2hUZKVLiNQvzAAxm9P27cEWYxW6yFNnKlMnXdp0n9TlDgHOOU2kBwaiHNLLq31RGtu4qA/ueLB0oukm6m7VUoC5crZhWYCwG04my3sKOjrp3ZLvYoEtMssCyABlO87o3RJLS5JUbcpreTFoB27fTOwgmqdH+5FXk9T0Rl6JMPkV94vQivejJe50YjdXOWSHrfDTumsgnWU+LJdOqoQpvJbAyCLhhs8pSsjgFmnliFA8AFjM+QZTj5kJZL4iOq+XVV75Wfu1XfxWrEIsBC+utt94qp6iBiuCr+BUBAywHlpK10ekzMnfc546t28srv/AL5dnDT8WzL8xMwTjG5SIL5joaoWfUIJIZZsVkC2d3QghuNYZiJkMdF4FUcl3P0AgdGWdxiVAy1CoO1wyLBWtnjgB4uDtuSg/AGhzNdK1j1GRK6nhpkVWrITag6eOwQLJCvZnflsXhzyKGlhXK2cnSIHZWUacp6y3UbJNWg1+vRUvSXfV+DNSGa1zRqu7NbF6ftH0LNENGI9LlGfTV/Ys1YeZH4XSFx/nQqlV3V6vK+wrRr2ijWwFrHbA4PRELzNPycx/+2OePpwqMNl61Djy0gmpM5fE//iJgaVkrsaq/AFi+++0f5unHm9piogUsWZxeCqnJy+99UCavXSx35hEHqn1i+mHX7tnTVZ7Y248ff7d8/N4NQKG77NndQ9Nwsjqki7Eryt2bFKFdWi1PHULXdROoC5kuCLQGzji9pgnInjwzgK/ezkJSUHqGnjuL5cXDVFGbmmYc+4jK9qC+b/xnQX0R9HKtP7qPytwcig9OpOOdyvYZc4m6/jlOdj7LfE9ZmrUtqqcZKT3iLf0bt5VNB79WHm5+AhYuCVUWRgpwpl/U1NeELAMz0GbnPLoEtBtbMvhKMZhMTuNCVmxb7RpiSCxOxZyuXr5axlEYMwXcg1B1NPFyEQWwZHVtxFrU4OAtQ7YgzNxSLl28FKlWF2ns5zidtFoEV2MKeXRHzQ3fyw+ZBMgm2IgPtIQMfiK+NEcmLtuUpi8QZD2+srf2r/z9Xy7/2a//eqS0jQ3doYjw+IkTUaXtvblRHigrqVp+ZXq64LRoBrEyNuJyqbEywucLxFusIZum73MXczQGsAzAur7N931YbKaZ5SIFAYxnySZo8BCw8vpo7drL9R4goXH+yk3AUQDJ7ohTuJxmb0IP109DQ9UkD/GkcOsySNvIXcQ2lQtkALXGpfyTKMaMjZcuUTMmEQSuMbQQWaraLFE+wt813Szjvc38qLBnRijQJPVe26BKuAijNEOLLIAlLazGdPFvPVxGCHIblLbRW9gX1bRpWNJR4c1aiAMo6PyQFw3qBrCYlavN4Nydj4CIB8YaOe9z4JDL2vxmy5pqZX3qtf42YAm+V12LyR9bs46+EFj+4Pf/eb2HrIppWXB1MfZostLE6vI7r5OmvEnLjVQN2/FET9n7FJYEwdhJzO3LF6dYJ8tlM1md4WHbQGTc+PZ1Kmlvl3L46U1laBgWZfcc2QcWPxP0YHmknL/eThP6jjJzVybkfBnbcB9rBaX98XnkGWdJOVP4ZsdAqe0AoOLFWoyKN89zIseBLygaN3Dy3HjxI54FNXp8N1wOToQ5kAcxKbx6mrEBLsRgVob2IrD9K2Vxyy4wiAxGLIT0NdWiiCAjz29mSDmEZSy2diZaqF9SP4ONZ5Q+9H0j25S9hx+gvXLq1OnI8GwZ3xxpXwN0Bgs9KWIBR+vY1IrVBZE9qpXQDVfE7JCiTxmMyAx4WM+xCBu3IHZZtDmdxXUydjSJFXWPIsj7uIhyXJQ5zPqqpPob0zLmsxmw++Y3Xim//Eu/FAFvewJrjUwTPPzkU2U2tRLQW+HfsxcvRBWwDNCM67iHlK9gfHlYAeVXf/kb5dCeJ8rs5ATfUw5A8/hlJDVkH49t2sJ62BDpcQmJKUVgJwGVBpF5wLXqxWpaxXq8dmcqekl34Bpp0U3hclrfEzooASAZwM79mEHU6PEdwJK/Ezizpi3VCvM1HFrVSsjCOnVN5kKCwOJOrQAPhWT05nwEqERWSIej5uV4n+gXrSsUIyF11K8F/LRKzJinNeQXNWjvmEUgl5Y3WGf+a+cCfx8zzP8FP4f3XSPTeQBJXJTXglsotyXmz73VZArXw4cmyTr5zmZXrwOACPXE4FVQqO6NP/rbXKG4RAWW5LMnGDdA5Mj/5j/6r+ql608FlsbnSrM7B9Vfu4R7GPz2K+fL5JE3sRBuUOlMMIkH3UocZduTvEU3xCrEhByYdmqGDNhF2R5kKRfgrRsEZqdWy6HDsD43LLC54LRoy3RsKCcvdZbPjkGEmkSGEfnJ4aG5sm/nctmzbQlQQbtEpXrrijBbzPM74Z7Ey8hCLnIaa73ER6Xxp8STFouugqPFZKOfuIKF0/YQUCEW072CqQmCrMLKm4SMt7rlmdL94jfKw5HNaMBks6gEljzdstsjzwmfR43fNjaMcYU56OYLBHANgqZQtHGPpuBtIcSgTJXa4Kyh0EfbC64fgUEWcQBLVQ3TnAjNWVvE8jsFmhWHatpkxgJPq7zGHDKAq4btFDGVPqj1D4iXXCMzo4yBWYbULHURwPFhMUveUxZzJxyUZ3BjnkemU6kF26oatPU0nsV6mSQ+Y1tVr3Hm/AVU7s5FLZSiTVqKyUxPCj3UnvLElo3lm7CaB/h6AyznTRuHCeROhFu1ZRvuYA1Q6lLJI9EKMdVt8/ZBMk3yW/rsKQUj+urNCTJa6OTiBtyDb/JAkNNyE0BqLCX2RgWWAPRwJ/Ijei9UNynaxNZ6pai2DkJcNiMz42Tpg0HzyMJVlyoqm3lACYT5WjdDWojZzL0GZj1sosuAAKe1qSUpzPjSzA452aHZws+iElpLh9cOk7XTHUpJi4x9ZEO7NWDJZncJcqbszV6FhRYV240x5HrLYzSiHzV20xqMdV+ktVJfmnDmneZ6d9dXot2jf7tmpTgGsf54tjisWsCS9IR/8o8fY95+Fx6LgcfAmRq9DFITD9Rr1uLGhTJ99sPSPnWOxTBR5kBQ6z0GxrrK5t0INZGtsYeNHd7a+DrZr9YTCSzEDK6xAYmHHDyIyUtMZhkF/4edWCq3e8qHRxfKjZuYw5i+e7b1ll3jD8u2MTRqO+A2UCrgolXysguZhp5eFOXcSLz3ChmDRYqKjFGkOZcnimAQWQ/bqPo8mKiUIAEMcnRAewS5e3CFugCZ5VlOjRmyJ6hTDTz91dJz4EWkIVStayQZMhtgGtnMiD2k2+wfIyGOjTFDBaqBRWUKrZJtExBsz8mxYPD1GhwSCXJmhqz5CFFlgcXb0n8PWcfks7jhVObyGnE6hxuCe0I2x9cI0Lw8pQjqaep6Mt5k0PYB1+giVnEPwtstG9TrDoXNz/3HKcGCZVOo8r8HyYODT+5mPg5Qob0riv4MDvrZHwxRxLqip4/yBLR1QlbyGC7S8ZMnyl2kDGbtIeSYmnnhvnRBh3FTX3rucNm1aSy+HiXVfO3alYh9SRa0mM6Ns2AZAFR940/OmC7VBlLyQ7gH6rv0DEKy41C4eutOuQGj+QrxphnLOgxkG19y22otCPjVFUwdm+TGBLDUWIEuqZktXbDYOI55BRXLGaaICwVLmL+RkdyDldTJNVug0iLHabk28ZwaQ3GtadloLnMBraPQkRFEGmqCqycyVAlIWjPJnpa7kgxos3nu8ezAmFIIlnAkyS5lG+IQAlTM2uluRRxnHTC0DJKY7y+Ok6RhkuD7SMVza9T8uy+KzaQrHk3lw5XSHc+DN0+4BCi//xywfOf3flg1KxKNmpRmFxKLQ5jAk6cRMJo5QXXpbQaDtBeTMYOF0kbWYxCpR9vwLRLUlNNiwDfQVIp2GKVdEMboD8ygPrGXatcBTDrEna7fHSjvwUW5ehuTF57L1pGV8vIzPYAKfJcVQQVzmAnqRm6xS4uFyuduuu4F18K4Qaj+Gy1Pq6I1zhVifP9wGKhvEli0YOS5eLpFUy3KExYfsHkJ7j5EFrNzy44y9JW/V6Y2bI9m8jEB4cpFiIufsLlZSB1YLdwwqvMz0dLC1KBU8UwNJrAIJp7st8kOGTgdpzbJE9tFHml9Tw4mSoJWAEsIgxvj8sQz42Zldgo5TxoUlepvTQ0bObsbpiKcYOS/C4zTPViq04zLHTb+fWI/oXjHdeKEY4CMrai7Mghj9+CTe8rhp+jTTPB6E0CwkU/jEdM8j/ESg8j3I4tkmpeKc+b7Bm7Zkc8+hdBG7RjxNIN+nrxuRA2Cfvb9s1zzKVq0jg3YpqSrnDt7GsHp0bKVKnBjBrKwDcSqfvYQcNI1Up1ugM8hwGVgw8aomO6gZIDJ5n3ny/EzZ8txLKYVDoNwpQJYMiuSWaBKk9Bi0aKIs9GUMlYR7yXohISkrVFiA6R7bgBTNbxgw7JhM1YDqEeKmXVVQSV1X7ISOUXGk3viCa3sZQJLxrq0jkJ7xzcKiyIBJb2kBAS5K026N8bPzJV3VIElslnBwk23P4O3rnPjQxkXysBwfsT+boyPeEABoAJEjd3E69YByxrztvlDr5FFjZ//SDDK6me/Sgtm3S3EDQjY/8Nv/Nfx2rVaoe/8cQ6CW8i4QvXjB5cJ2p07WabO/4zJuUZ8hIwOfZklDM0Tu5gjTmFzMYqHSRlqCmrWcapX09vJYuwx5yGzbRig4nmgLOKAXr3dVT49jsl+m6wNhDddi/07HpZXXugsI31kFZbIT0dcI9XUTDX32FKSBafrMC8FnQ2rSr5mahNEiiHwiYP75AmjUwSYuGFdGFWNTl3XDoK4hEwI6LJhAZfV7tEy8sp/Uu5u20svx3RXUvQpgcU2Ih0Agc3urTlY5ESfgNtj8FY5SCtlNcKNnViJasMwT3cZk1vHt0WMIdqjBlsz23qmEFKKDGURnKehPNeaOcIyFHxmcXMU9umwloZV5cLQGjGgqv4wniGFmbfKhavXsSQNP8sPcWUnM9RKnW7GfRTK/a6dO8rB/XuQTNgS+rgbRoYItI6E6tzU5D0ODypqYdZa8ayL5lpb5P/ukkZWjvPDj4+UCwSlTd2GpRC+Pi4N++krBHCfomfTCEFbG7NdQ/xqJ9T/LVhsWi4C7gxjs7SgK8U9EYQcxjXr43MI16Cvf0P47kB4mKlt3F8H4/oxcgvnL18LIW+tpNVwV5PXk5mzlEsIYIldlC00dNn8sGtBnxTu2IF5MsepW72nVcYwArZaBNHNQDfVGFjGPGKv8qdRDFrfMzMqWWPUcFVCaEoR8XhNWjjZUjV2W+tnYXnV/b++9idV+0ygwMnioJKBa1yr4dWk/kwCYxO6yOr+9UiTGZ/mo45I/mxdjCSTAdXyiDFbE4Ra+2vvWzCsblrgTq7NNTTLa7gH/8fPAcv3iLHERqwIGGiLJALaIvc/e6csTr1fRjZOUGIzySQmai4Rp1jg1J+i/++Fy0tlbPMGaN7IFEKMW4HnscLmcyBkT2Kk00h8lJ5BY+XUlTnYpQTNZtBWEVRWZNdOl5cOdZendsJxabfvjn5tjF+qzbFqndSot8BKmTV+QC2MvTvCN8393+LgyGb1b009R4Q90sByYACrZZu5E1ehzIDbpJ0pvjV8l9kl2Kov/1qZ2X0g0s85hA52IlUH1lsHC7aTtLOi48tMuhvRdGoUyLlwoel5Ak7Z7oLT1vYadnEcp1ue5DBTzo3YUwTlAKmssGWBxgIWAKscRJyqOdbzPO99XJzIOHANZRvdFD6mjcQe4u6dY7OfIZM0LxUgLB5PygQxn6bHYkxo+IcPHSy76WekoJKbUTduK7R9JQkmkWZ0zMYoR4g9potFvOU6XSlvES+Rm3Pi5OkILHsDTY8lGbz9xJkOQfF/6dnDBG87yw3axMxRoLmPsgBriJykEJPCkpNT4oKXMKjk5gjWygjlDxbduZmXWMzL3HsXMbVB4kacH+UNCmLvTN2H+6SyoJs3QS1lSFOqIVuLeKwBT3ypNMP6SnLvwZM5+Cn1VI8AP8+qhROK9pXGHy6Ir10noxBCXL6DgNHazJU7Y+xFS6qaE7nxG1JjAktYMYIKXwaBT3XEeH3NInmQ+TsPdw8P10WaCbmZWx/V6gpQScBIM6laHusslccLIn1NHsR5IK9d94tT1InAefm0dOR+uS7XPpr0/W/994/psfzhH1KE6HPXQJ9/pg/XeY3g49GfQac/WbpGEejBWlF3IdTfiVfMwSWZI87x2XE2+4NOlNt3lK27kJpcJbyLyyAha5lNPLtkG07cn4mO4Kks4UYF7wRdls2bFsqePZ1l72a0dDum2bgGIzW7snZD4eM+q2sla3ECz2PmP0CYyOCtFo0OlxaUroMGqtT71DaxcDFJUvIeAqxkbS8RsFnEQpkjxoKphcxU6cEVm3sIl+L5/6jc3/fUFwCLwQ2CzlosOkrco50hlQ+8RTo1RMPZINYfmS2bIrOiKzGJ/ohFguOc2Ba/hYp8sDZTIyT73lbFslghPnG6YRm4sxe12S9qZthUUtuD5m1BqM/kJEtgA4xuUs187NR5xprZq7/zjyM9ymX7iHvs3LW9PP/c01gtOwNUgt/Be2zdsjn4NtNYJSvc/2YYw47sXUDz448+Lm9/8AGExx0RnPzwww+jOFCQV9NWvkhIEjD+Lz37bHmZ61tHder4sRDwst5ogLHRMtOScwPHU9ZDTxKYFp3i4qs8myUJD3U3VHczWwTgteMWnTp/qXx09EQAaZvs3LBSqsUULNh6TLsPQArdOeMmyRnKuEOIlStALajwesdXiy/Wvc3ActetxTVqTCZer8Ubwddqich+DqTwjzKOkmLf+dFYNgl8YnzNYOluVVByvayPUYTGSqBDBvejpifAKDd3uFJ8Gcp2soe1FFrxnPzTaGq2DljW7f/Wl/kuOV6NbkxYco/ARX35OmBpAr+NhdJcsAGn/+k3/5u8Mj8I4PmjHyDbH4Nb5fh4gx6j5p++WzrPf1BGxkl7jsCo7FCuR7+evcmJZf/fRTbH5SvL5egxitSI7u85RK+VocyTa6LfQyAb7hWnu+riWhWrcFOmy9bNK5ycgyziVdyseeqL5ko3i8riR4lRDl6wgdkV/ZjDthhd5mSemU43yFuXcRPqbC4SFk+bgBJha2dBk1LSHNaO9HdNXIBkZQFXY4nCwHk2J1mhNoCmD/2XZWQw25/9xTK3n40RtRhxjkTcQ4tlFRr/Kr6TzFtZtloBskK1WLQ+1NGQY7KAmT8FR2GSlKkaqprXijDJRI3ue3VxZoOsbCKW/rULJafblGCkiVlYTrYtURexfGY58T1ltN465TIYKOQ9ZbCaCTp38RqgnLyWdIcrr4JHGEA64sCBJ2HMHsQ12RSWU8pGzmG9UGqxc3d2U+A9h7EgTNOeJFj70zd+Wt776MOyd++eiJcoyzlGhfhtOC++r43pzYzJrfgv/tNfLxsJBJ84ehSC4NEyjrTCDkBDEp9/Z2Yj0vc+qDGiEFzqAtR2BrBYTqALxqSFBIQ1TLpCdgOYYvG8+9EnFE6yqMgcaR2mqFTW7MSCi8PfQyYzK1oY4Sq4NmJd6R7hyvJhZsXFb0q71VGSa4SVXYW3IvVsNrBZU1p/kcLOFiVJ9c9kQdRf6Y4ZpI2hb9w0ACXcebozqmlrEJrreVhES5bArHr+e5CEtZL3EMJOsQdsacLcGBlSP0ZQqcDyeMA1yjG84iMWTvwogYTPtE0qEOeP6988brX46prIEB8C4Kor1PxVY/Xwu3/6OLD88AcIPYUZlvRyH7xLvYoPXis9tz6DLTtJvyBqcxBpCjq64thsOM5wzFRba/aVI5+s4uOz8CGydeEa9PSMcBqweNnMD0n19nSh2wLZbcvGtoLeUtm3zWpb3KYyzaRXFTBdAZGzak7pwtgHuI9WIw+h8c/eI74yh7WDqd1GPMdhyo59KaATC8Jhq35vD4ugV36J/BSbUrGmlgEWPwWYdjgtHXOYoytDZZEYS88zr5SFPQdDeyaHnkWruBXPWJZI+1I7IOvWmEU08GZQTaeGeJBKaSwwma6miCfRs3kAwLjMNm4EbNnYLuas8+AWm7SnKWRXl9dz0hXGAnCySDFL9g00CjJmUgRdswkWHlpM6VIwpiKwXL5qfyc7ENYqbd0Bi+FAwb5+2LJYJVsBFZfUMMWFwfRl/IwLbCclrP6KY2mmxv7Qdnc8dfIkrtC1KCw0Lf2NV79Rdj+xj3IBWr6wyH3+c+fP0XRrpPzKL/8SWbPV8u7bPy9XLp7BEt1Bu1g0VOySCPh4ImdwtTHzbT/aDdBt44DZjDYMLjJj6frpQ4bSGEynGrDcp2p1n508C8+FgLnkOdyhvP/MooVFYFQ89ksGriMTExue8cDCNXCsJZBZpLTmDNzGmtES4Kvow+RCqTEQSzZys6YbIzDEfTGXraD7OhCJOI9pZ/5tdVSomRxd2DiyvE3dPQFLvRPPwlhvSe8I7eawJmv8BpdOYMreRxauphZtkx5OMFpzTrIyOz2LpoSggY8ggMYJ9jiwCBoNsKRrlYCX125dv57bzc+b62o9//Y/ecxi+cEP/oT38SL5acFdJ5Mw+eHrpffOp2XzOG0i+ulBg2i2e8BPA2xql1m29nClFyLTSLl4Y6pcuY0LcL+HTTAWJnkPdT4jwwhAjS2UvbvaoYLTOhSCXC9U/1Wo+5lic7HVhSAuR2DJBcEEoqn6cGal3LsOXf2WKdPOsolCxa4+U7TKNmTZuYHMJeIgMeCe6piq/fY95rTw2cykcEDj0aBxOstpD1muU2BZwq9vG6Z2CHflhW+U+yzypVrW/yiwTGGiQNQyrW7tSvV9M2qvT69KGoVkswtYZzNhyczRDMzFOzq2AbOe9KLxkXoqai3I4wgugNcKBq1LGzcTCyXU9V1ALR/f04pPhZ2cXE9pfPTo/MjCU5Xt+o07/Nzsh63NTP07poKvY9RdxgiQKvZ0CxNykIrajVgJ1v3spFWqIk179uyBnEgF8zBASMHo22+9Wd5//73g6TC6yFQeQFHuOYpJh1JWkg1kgeFt+C2e1ttp3tYOe/btn71Zrl4CWPbuIrpGcN8mXGbTBOS05bP+h+cwDqIFtHXb1hCfuoc71k+TuxFqi1T+79ZalbELAM1jsX566ky5fOte1BMpjxlxjXDLtCTcL+n/L1c+UcM7UXNZYAk333R1jc+E4mhk0AyGm9FLyc9YlmHt2CxMMAK8ABNBXTCMGIgWJf8GiAS/poY7IsWc0iKuldAeDgs1Y0u+t2xkO08GVaJmY+JeZe36BJGF0RXSErNOrr5nlXgIpfwauvgcsETpQgJLE+tprJKU9syDLD4CKNY4Nw1QxK/WgdWay5RHrp8ZTE5Ac7/+s9/6bxOAG1cogIUfdLR8P4KaZjWOvF7arn2AHAI9YskILaK6n0JD4B5/YDYo8IhTfUX+BwtthqPlOvyU4yc5fRjU8e1DZCEQG9pM/9w+YyiKAhNe9KZEZBZL82ChM0EgcEnLyYnn9CUxVe6dxyq6hcUzly0wukaY6A38LalopUf6yUhFhkSUd+CYjx7iK0MGfaOSFhAk6Ds3R+2JLNz7ZIWoI+rGlWtfxRrqoo5lz7Nl+fAzZZqG5pl1cOgySNdmcGaZXkGLBJaxWlZtvxCTl0pjMSa8mrVL1mMeNbh7NPCily/ui2SqsU0QwBRmqpRM6fMCR55aGYiLBpq6Q9onNSuRoOP41myA81Op8FL2BRRJYwZpb8M1uYX0AH6E1J3QaDUwOwIDdsNQH5meDQRTuX+ufWfidvBu1CbR6nia2MjY2Ah8GzRWdu0JNbh+ekbdoV7p4sXzyQYmoyUQ9aCbEk3aHVfHyFsC7Pw3xKmwLN9/++1y9cpZ2L24l8yHDGVjGAEsbsLwhPJAcdMMQenfDDt3WjU+O0ASVxFY/Lcfbk43ACOw9DCGah0fOXWuXLw2ETVTHbb7iMpmiw+TXdzFvUa3TgfJpIRzY5aLZ40tEBZG8ntSAgHwsxqeZ5DVHaCnJVnjXM6D5RoNvyRjJDXbE2OQLmfmD3PfBUh4OPK1YxzqfACbYCKHxSyiayOIhmaMfC3IaIZR7z7EntJPCkvXlihyo7RYzBZlU/kEv8g8NSCgERRutWsnN/3638dy0pLxYHI01lkjjTLd4z+PFz7yUa2s+rdxDZ7hd37rv8v3a4Dlh9//XxhkN3IllfHLTtqp3j/9Xrl37LWyuWeqDI9z6qDAv4zafWwDACC0d7VgWMkU1scAu6DnYbfeg/dvNH/7TrRQEdXu0eURJUwP64s2OTxNQQYySESWxls/FOcH/vVKT5m7QW8dRLV70WxBrjmyIvPcx2IHG50gnQoI9h/XfHQcNS8NJNI2ms2BX2srWO5vHo4HoRkmhM1IXEVKf6jzd9KRceuBMnjwxTJBP+qFaB9hAVim32MR2d1uhRQ4khDL86TgdVEiuGaVckok+kzWv0wRZL11OxmncwRwLTrbuEkLoNZ3MAlaK5HedBFUINHCCNOzmsURd2ks0xhoT6A0V4MRC4pJPhRY3GD2/b1MO1yV49o0uYkDqZ7/1Ze/CsP2YBD0zsMrOXPmVKjHxQJgM3hI7CAwu5NPa1h273yCqmeyRtyv2S+DzGENsjGzb7RA5jSusS+DXO7m4nOe/tzvOroOrwAAIABJREFUvfVzwPU6qWQ2j8Cinm+Y9QksRjfC/ci7YGywULCSpgiG22J2EBBUhlLF/mHqkewI0FG7GvTgIi0wb58ILleuAQoZ28oNluLWZuhQ7glXMtmsGQyNYLj2nBZL7p54JjeutADvycMpLFBdIP5t+jGbBDBGEuu0AkvcfVgryRfyo3kql7hdFswEWlox7bMBLNkNsnZ1DHcmV1pk74gLWQHu2HswZaxHuUvLANAS8p5kfFO2oWWVurwZ40mUboBifWC3ZpzqvYb3FfHLmmt/HDNa3zdgtT5e07hbmdlan7HySPzdf/qPHgeW/zVCLHE6B3pazMRmun+jXIfGv3L1WNkyPFcGN3JDffj57TxUkEVkZmbMJZqIMZmxucO/ZGBJcQ5tkPZtJoWp5vqBsi7MGhCL2KixN//1BPezEExFz3bpAeI317jeuVn0dMnfQJDrJsOCLl1kHpZ1TQDADtqJtEHOC2OU94FNkvyNSEuyeShqW42mZJbso7xm5z85HlyPPHrZsPswJdnjFCL6mriR/HQ8Yiy5tqD4kJiJNTnS8KMPTZbXyyPwmXW37pEJmsB6kCo+i2arC2nz5tEgjDXWZ5DiTDW7sMIEr/KHEQzMBe8XrZ4udT6zbQVBc7sbCiBuKK0EYwbc+20A7R7vbaaomyzQNlqcvPyVl8r+PbtjYTq3k7CF75EunsTlmI4sDTENFrStPiSrmR3aZnoc68DjImQZ4796SlcuRFhYAXaykutq5P6m0VV5/+13qIOhZogNEgJZsXkEfF0Kh9ZFUE9TBqWbGFov4lGKGTkWwwhChTg4sZ5Rvu4BeGz/4eZeFQiYN4xPrOLTKOTdjAxR8Fu4ZOiy8DzRg4r3Fhgaack8qdOKaD6ivzR/aBmDwlmpqZvV0AZK/dtY2QBqyF02ui8VQZqgbVgCnpceklzP9a9inVKec1iuCoI7XrpRuk1OcOPmhgXFT3QLlRXVmrR5fSOwLvjJwzEZYTbIQ2veQHgYNBlnbBks1QVqxMDTfMpDMtd1ddcq0HwZruT1GrDKh23WZhZ7pivUAhcu/Tlg+YFi2mGRu3CzEFG7wYU1O3Gz3HvvjdJ95xynHlseSYRugrDtaNYSoIjMwIL59jjBqjmvWawuCu5IX79cEsWQ8uFis7hBYu8wuMYyw3QXXWgMTyD1+nRPOX+PdqtXFsrupeFymBeNGOnnRB39ystkbYbKwh04IjO4G7MgO+XNq8oXEP9op/H7slwTWoS0rZoC5j+IdV3waDj2yiqTtoqZ3SbDlJjDQ8oEVvm9gkMRtwikW5uopB8AXqjhtdOTusPyddm/dg6EjOZnVCrzt6aWja/YvW8G9bZ54i2moUcRPPIUDUFwFq9/ayo+PU9bnlZ3Ko+BjLnEzGa8KDAuQDmzEvNollgvldvVU1qhadu4LhOnuBOMX62Vw4cOhxCTnBXZp30EX3UvwurjxJtFYnMKgLlPkNl5sRWsKv+byOaMkt2JXjiNpRRhxybAnKdY+OquGe/TokquqTTn++++H4DbZ0cB/yo2mpINWSiqw5DNwNIk71A4jPF3XHpwBaT4G1exS8Awlkw3cxbSjQa+/cRdtRracga1ayYoYYi2sbox3pLjLB/IWFPcp/frWGfWpcGVZrNFP6EoX6ifWiphrSS/KNdAWtShScP9xswxT8H85edRThRVzdlJ1PeRmOfrk6iXFknDAYkOAOFGZ1O7COybwgYktEzMGMVNxwGdgltW7uueWcdlbC+eyeiBwWnd5ooumYZOq+Xx+Es8iQdS4E0Gmdd/rF0jrZ8GQJrX5DUbaycZt354nd/97X+cX7diLH+gxeJFMk2szSCRKM8kvr50tkx/9G5ZnrrEKX+fDAeOClmeXjJA7dFzCHRH+5btxg27qe3ZnKlikjqhv6JGiovIbEiXi0n4kv7OxuzCb1dMe2qxv5ygver75xbK6XleSzr4OSpef3UMdijtE/u27SobKJpbGEIQ2yZibM6H8EsW2czmspephH04b4oXUOxG25ZTxpOuF5JVB0FJA6wr3McKG2s5Yi9BgcvBc5Dr5nHGmhM6Ng5ZoQ7qljq1WOopZozEza1PLo9G09uT7i6L/Nq1a2GtmMWxDse+O/rOpg1NTVuta/bHVO3jwNJmNJ94RIx9oG/aC9nvh6gTqdZVOURQ4iULmpqWkass5CBBT+/EFLJmtMS8jQRGPQXNYhh76FcGMYSnWPAWA3JSS1ozCKvbaGxjM/2oxzcj9UBANNyzOLAyrZv3ktZU8jvirI44i9op586eLZ9++llYBlppHbofvF6agWvC1L9AkzEluUieuG5U52Mp+D59ZqWcNyyVIbJN9lUKgaPgAJHl4v7bpRGEDAXZGekJ3JelB5euXI1aKYwEbaRshhZ1Nz5DjT3ksAbDMOZOa4KpiHvSatEdWhckDXyNDZip31Cqqxs56tLY8BEodz59Hp9Gq5F56TYIyN8Fx8X1x7UFCsc964R4fagHGubODSrbOtqo1vSzgdtB3EotGa0YhcTCXRNAWlbFo8DyhaDSAE/jIqzzhvK9m7hLgs0XkfNagV5XbgWwBnS+/c9+41Fg+eF34bEYRRLFzCIEwiewPOT7PvRuOyZulJmLJ8r9m2dKB7GGNnVIAYxVx816HjI/7T1WoUKe4ued/CwPGE8Jfk+Gp90eH8z4KCdjh9meWTbirRkW8HC5szBQPkFe4dPLVAUDMFolvfzdQf7kP2aRbxzuK0MHD5beg/vKJO08lVzwDYLLQhBWrd44UwWCsKC0hJKUtCqPJc7VRPKs/wh6WZ5eYT3VEznWRiJ1fhpEolANV6gDLZYocOMaBgZVOMt4iSxNXBSAxJqa22RojLUYZNPFsJLVrIzqay7aOfsH67KxIANYIn2Y8YDQZ23xiSphyj0Q92KKHlBg7AxG29DLCmkBUktjFPaqJ54ZkqCXsyBt9KULoai1J6aaswJNBI7jVE53R2CZQ3fFyucxLCyroNVsEWh0leJ00/7wcAhgqWprYWEpDr5Yblylyd0nn2JpXo7N0y+Bzu2t+8E66vawqZZr6qHknOUp6qZtj1YiclgEPqkGgosgY0YtejAzDMZbOqy7spOhdH2B0rEEQIw/3SF4PjVDEB1Zzim4P/Oa7G5qXaPqmoWaXDCeAzpj08e60D2NtG62XNVqiThKmgYJbq6XqnETrpCcGV3d4FTlSvKiWjlycXTpnD3jR75fdC9gHHVpAljCwkpgaJi7jZC3PzNOY3BdcNVdnKR+ryFQZpancVny33j7aq20fuBK9nX19RErq0s8rDEtOe+/gm5eMi3W9df052nlND+vYMQYf/t3Huvd/Mff+aM8mSrZrCGZOfVkD2NZWwfUvUQx3FXkA0+cKlO3rtOwiuboU7gjgMf+Z+hnM0hzLlqB2OWwHeFrYzALNHynOSD8ViyORRYbaD88SsMx9iteC8JA+NVo4l6iZuftiYVyYaWr3OuiZw5tPgaY6INkJ75BlmJs00DZ9JWnywr08xkCrsvET3Sfasg5LJiWr+ok1WfP8z6MqFjAWVvRoHtaaY8MvoPWGkt3kEE8FNIRuCK9EaDrhDTEK082YyvzBFMVrL4F/f26sgWxaNrJdmwmMAmrNwrUsgDNcvmIbQAAvn+QtCpgRdAw3IQE9px9QTI3dg/xiHZBmeG12bqEL034rVgnI8QjBIBGz0N2bHJn5GwowI1/X7+Pi2qGZ9AjTGsrqXV/xuGUpPndXZ58EjlPNkaY6eFb5zMkOKeL4b9acGfgvJw4+hnu0I3IxvXZqoKB11oy3qYcqVmbFClPhZMIesYEYeHYusR2uwKJmSieVSJgdo5Mpq3uiGlm29NG3x0FkfivkRgIx4wh69RUxvWdgal9mUppCyejB1NYRloFmdlLd7SOsZsxYoWZDteicC5Cqy/ij5rzeb9Nqtc/Nb4V4xy8mdxzKYWp+0cRpO6n2kMyRH1U5T0JppuG13LxWqajGzCIEhTHqMbcTEFr+epyK0yu1RLX91mr1dGKqTRAE+s4A9Wxfuqab6yMUN2LYHwFE0ehlV3KWGhEJ3JoHrnGo+5TPRq4/rc+Dyw/zL1UgSViIK47XqyqWkbw0anFzem8eqXc/vDjMkWDrvP48xeQI6TUpuw/uJmUMrR8MkijMG8JSDAxMG5vMzlkiEbbessYvvFYkOe8GhH4WU79aa6ObOTp6ZXy1tRSuc5imO2iDcRyJ21RV8vLFMs9g8+/Zf+20ntgZ5njj5eIxVChlh0DHBD3usASc1pPDK2Rmj7P19TF42SIFwHJroCq51JHMHiLYc34hejHc8zS5P3ebcx9hHb0s+PkzQpX3ZE5AmnTZIBcJHfCFboRwTrJVKO4KHJF+rhv07+OpqfgvELccbdZxdxaSBH5T1CJ6up0hsNSsN/yyPDGUIWL92VhWpMUbg8VxBs3bo7FEhaGLoPNv8IET6SMhRRxjoaa3tTXxAhVwttUsJXtwGeXAYO5pkez7qaerBEUzVszC6P/77PeI5Nx6sRxYizvMF5IUup+8XsBtd9siOBg8LVZrLHw00UOQAQobNimdaK8g66EfJloj+JntKVNXZ5GOS1ADXANMlldAaGDa99mrAUDv20A1ARxiZMIb91D58UKcuc5TnstDIPv1bUxSNtEYULaggeNrJfrxY2XcBgbMg4A3jfY1MHkDUTJ3wm+np6mtMNiw1qtc9kIo/uayCrWkyyOOcFe68F9V60OLf4IQKt3FKumopfxyQY4akylBSAVTFrXiuWcB1UCVt5TEuhqDCqxKHZ7WiZr1kpshwCtStpr9lZzEPO773/vt+t+rJGaH373j5tbTWRqUDfeJAer6dX84NRxMkUflFsAy0nUwu5gOSxwgmry7Ub4+uldq2XzMJYLwd0ZZm9yElmBB8tlC4g9zsLYaAoYv8UisNkZTM4HLPbl3nJmcrG8NYkoM4HIOeMIpIg3klV4de+eUCYbObinzFPhrAsUXQJ4z5hw5RHWWWxVmqU+YGNo594KlkgcsfHrBJaIWvtlvta0b5RHx4nBBofY9YB6hNsEJednp3lOTl5O8twgymMSW2CDzxNvUaHsNg3iLT50aHU9BjTVI8XYmwFcC3d4X81sRaYbyyS8ZQlXUbJfqeSV3yAaaC3YH6gfN3CB2IiZIa0VwcyjZeeuXSjoD0cNjyDgyR6+u6nVWDt5eoXlElT4JHA1p4/fGyA1LqIcpJXIT+yBxo8rpwZrZjOS3xPmdJzeul32gsZtsm807sUtrJU3X/vrchSXaAHT395RBh0HCR4PRADSDpQCpbedR6KaLt6nwBHN4hlbixM1/ZvGY+FK4sYpguX0pS6t6m5JYMtny2xFCoADgoIx8TtlGUbh1FgEeebsxXL1xu3QrZEekB859wlOa0onGePKV8Q+qHGWBlh8hhjXGgSN1rsBBvXP4vCKVVpByStVt8oxdIPzHrF847VZI+b4NtdoALNxV7Qc042MVFtrKWfurn5U6yTftmrYeEhGHNU4j4eWX65Z+QknglmOSeMiJlim+5NfZ+JlPeYkmLWVP/kXvxd/uxa8pRNi66Milhdu/THugLGFNv69Q8vVy0c+KpdvXCuXFTsi6LokxRrhpI24Pi/vQYqxH/OO5vB3sVoWkEgcpuhwO9fb1UsTMfp5GPC1V/D9e5zaFAB2YM3cXGgvb8LavQD9f1YUBagOwtz8JVpMbOXUfCiZS1OcxW2quAMRqTxbqltTR9VgXZobacX4sZYqTWDJ3EadzNbpmX9j8DMiGp7KTiDAch+r7ArSnPdu3whXwU0WfXkCqFJtfi4yREsU7k1Hz2E/PHm1VNzoWhHW5HRTjmAlT/BUIqWpdbLmCq24YWraM88VgcHNZLFlLstIy/P3iwhO2RbCbgD79h0IEl4jfxhxAS2USi/3L0P5TDBw87ZM9wZwzN7JKkUiVA0YgGUEUBmHTWt2Rr3epil8uFY2ONc64m8EJK0apSqXALrTWC1/9ZN/hyg48go22eL1Bq+VjrAgsbsC2lpDtsaKyhKF6A6JpRJgzOuNoRjAddtrBTRU+gRL+03VymI3nbMrsPCvxLoh2pWE3rCFrD0DQX6cQM7iwsWr5ey5C7QduRMEu7QWtBPdiLnBUj4kl1PjcuRuFryyJOCLXIXGvQ6QCesms0YNMc/DsLEI1sFBvKfrM0W2fX3W6QSo6PTXNwswCgul+iveu5t7neWTqzPv1Y+Im8aaz1UeoaYIajOGATgVzBoryWvKDasuawOmWTfVZC3zmZoSgn/5L3+Q993KCn3vT3JX1Y+I+Nc3ywGnONAaGVyhuds3yzlcoVNnTpfrBJKmAZVFFz48kSEG5OBQZ9k9jF+8qa1cXr5Htma2jFKYt5UT/UniJeObYOiSBJhBY2RhhhYXK7g1XGO6c6hc6BrGYsFMxTKZgME6RMr0lV/4KlmVjZVmz6Y0GxREmGRUZoxAcEn3JVLXFSx8bQ6jE9kgyPrnXB9fafDeyuhMMWZhI5bINO7NlYtkfG6FBROzE+DNIuCFpoG1WNRIWYQVaAc/RY1C/MfMRWwk04Zqq7IZua3gabZ82AqOpq1VcmuCt7GoGCxcoIwh5Cp3iej+LMjm5HMDmZMn9x8IecVGJiD+rRaBzFL/y1aftRBSF4ln8CXRaFwgCvO7Ai6/3gBhUBausQ+BMawcN5SARQxlJWIKul7JJnW1LhOcv4OQ+Js/fb18cuQI2jkE/j05ATLZvCOA1CAgEZZLtaAcHGeHYU9zW8uBHwiYsoMV0crmXRkTSHB1IJJLpWtnAWV0c3SIALseeDEDsHa1gsIKdQNE1sM6K+nxnVSm3yuvvflmmaGtjQH+KAcRvFwv4TZkNinaotaV1AIW3ZtwM9fWU2za2MC5rnJN5hjpcoU1FfftIvV8yA3dgEdueI+Z+nc1mNp6z/pW6VGIDPytr4lv+bpaMI31k/eTf9SKMTYWiT+M+dbqF1QeBRb/LkpMog+VXkEj2arlU0EtL9HKEP7rf0USyJ99GbAEqIjeMdCwSaep4F2YxZQl7sGuuEHr1U8/+LBcIdg3weTKVrXUvZdNuAf03zPaVzbuHytnZm9CZJspo2y2cYrznuCaGzcQfMRiUeejE+Ja7yo0bXzgsv2Jsrr/UJknC/GAupQPPjtBdTBtRJ5+muK5Xax+q0J9QJaVKu6VsZuReB8nJz8tlnrSNMASKNuYMesXQgMmaz/zOjnhfAQ1lizOzD1M/GtUVpPGpC1pInQyOX2JG1492ojuqPTGe92Hnu7mz82ThMEQ+9aVUmqA7y2OCx+4nnwBVE2a06/jZHBRZkOyMFUFMn4uBf0+8gzOkONjf2bdBTd+s+CbEzLU6tnYGVvJEzRHLDNjIa0QoJEb1yxMH+lNey1LrMvgqyzm2kDN58Sl07+PmptquRiHWILerH7u6dOnyl/++V+Wu5D2nA4/fX7doQ2kvHWNZKYKerHlBLnIMOW6c04Fk4zfqAKHm4blEhBkRiOCx6E5GrouPptxEmM9Wil2g8wOkSruEYfi3jq6dEVxp4wXUWvUjtt98syZ8v5HH5VZguneZGsu82jPNRXrKuMQARQ1btKMb7N64hAOYEmLo3ERmjR9A6C52ZtISfMOa3GVsFRjXYgUzRptDsl6Q45ZHafWfUYMKN64vrffrMUh81r1EKt/FMCy7kmbuE7ypwSuvBfXYeBZ/F1EYfLeKrB4L3/6Z/9bXOnLLRZHN4JZuXnu3rvFQjmKxuxsObj7ibITbsSFjz4tNxAXukXq9Br1HdMMZg+xk4OYm09sHipbDm4vR+9dIlg2UYZpwzFOVfJ2iF39UdKedRQ2mO9AQHuZU2wEfsrSzl1lksV67vrl0BbZMLixPPMMRW99dNCrWZEmrhKLwIermyQAIc5ynyynunGFmsXQLIAv+zeMycb/01qIjQ2FnpiDp/A8bsc8AGtHQVPJEuIMyOkKScyKbmnB9iX1THB2HvDMYKmLxg1cxae0GtyQceo58ZkdiTQnCzwOI0Hd6wJgih/FmnAS7cSI+2QMxPYgbvg9u3fT8nRH9qxpTtIADMCL64Z2So2rrAFLPVcjPaqbJHhYMYz1gWUh56VPUl1YK6Z+1cSRWyCNIFAxLBatRxeeWRxTsMaNHJ/bHDqv/dXruEWng+zlWOq2eMhbNGpb0SEskqgvkuIQR6TDnaUZ2fnAzJTuWYpdd5HpMfYWHA5f3MQo6oqXM2JL28FQwcet4vnlhDyAAu8bb9ys9i5AyXVMtxqW1SX/+bvv0jf8RGjphNsSVnEeVY0VkJbiGrDElg2LcN1qcq/xbRwIzUfFhSaN3FgQ+f2jGz0DwnXjtyzISonIEWr+PNd3eBX50Vr3YYWsgUdY6v7Pe4sDdt3fxOvCTmpd2D2QUFP3gmak6zMO5vQOquFc3znfz7n4sz//3/O+GovlD7+zLsbinzY2VES2ZYgSO7h7s3z84Qd0NZwqr7z4UhmHsXr9k+Nl7u5MuTR5q1yduc0hRvdCWmlu3765bHxmV/n4JvqoZFP6uJONFCfuQrx6lJO9zzhFBI5MGZM6hfI+/PKLZYEePFc5hY8ePwErdJEy/v0Uxe0LkpFBq9TQ9QZ9yEwr6hPXp6l+ZPqagbJ1fquHujbZX/JVVhdXjI8RT47GIqbyBMHqeTbyAnEN4wbqixi0lSApDitfZGsLnRzXm+7jPMQzwaJDyUFNTTdW3YTZgjOtmXwaNkw0GlP6MzeXoJ48hcD5ACl/ZiYhOBbch8HOzYzb3t17IoYR/XRMMwswAktYIwZra1OvwITcEBErqYJFckgMxJpiVrhcrojuTVhB/i7AxYZqCYhBOov1V61DN57rhdS5aVSFrj775Gh55613olF8MIkYg+ywaIM3rBF5NgBLF6lo09CZGcvCwLBWsJyGZAtLjee1ktkWWUfhqlerILVY6dNNpmjLpq2AYbYrDSDg/WYhCyr8vmV8exlFGS+5LwCarpMlHDzCHVLRR0mVX7x8Ge2gW2TabEJvLK+JtTy6oZu84+Os1WZZxZxVCIhjowJOnINaIm70sC4qVISVk+iQMcC1jxYMBKpVdKu/bn7XrJ/W+7cu4OFk/C7xL8MbNd5T/7ja+emOhYGUB02FFv4wju8MuOsBxC2sgV8LWVmz//Yv/s9HgWWtr1A+eCKeQ24u3hoHKnG55qWLF8tnH38Ay5PYx0svl4ek7iaPnyvtV+8in0ijdIK1xhG6d2wqm198svz84vFylb6+vQziLrIZo3BWtmK5DHFzIdGo+DQmaeeB3aXr6afKBJP92dlzBP2uB2P0qQPPhLXCsq7Fa2nqNcHYnIsKLPHTHK3GnGt8zcTa9dOVU5BovW4SIwvTvDYDVEbQF7FSJtG3lUSmrshDTOsFOAmCn8x6YpZRmxL34kmj+SggsagFZnsSRUgw5qVW4LpB17kmTmVogVhgGJIJnrahnlFtsTwrGn3cCPwCXgOksk0JPxFykzRhF0i4bmdYKjWeIshU/duGRq8LImB4codmSwBHrYcJwpcgI4fE9HqmsIN1ytcZ42hhSuuEjBRr6McidgVB8H2a3H1A3+9ZAFlgSYvNeIg1N7XwjvuUOCfQpDWVPay1sAzcWrwZrWYBMAXUBZdwKTwEmB+D2IKFoDFEC5HmVDVobdmCVcWjpOG3b9sZKXgnwXoi3SSR18xdB664NVdm2C4i7/nZZ8ejwFGaf4o5ZXYlLca6dmLnrbkn6zd5rJu6smLTh6GQr4igepNFak6+ulFbFIjPrdXGAkkIWf/RXH99IWLrHuNszJR4gkbcQX2GZq80+6lSLOo7pOHuWDckzZzwNRJdJkJaFj6g9Rd/+X99ObA0GzNwCf80+t5S4GcAzIE//ukR+Aq3ypNPHYzF/PA2gj8fnS1d9IIRKxbNue+m7P7p3eWNk59Q93ObFHN/eX58Z+m8eLMM3bhbRmNSlUtikDewIF56psxu3Vw+Qwz6+Omz+NJkhJ48VHZu3cFzRfF5mGKhb7EOWJqoe53q+E3DQmz839aErkeQR6bm0W+ayHsYwi4QuQZq09y9HTU1qqXNUjqg8JH6IEu4eaExW7MJrqKIJwAuS7xmkb/1txHAjNiPhKu0YFzUSTyri7ZmPAI8rL3xe08cs0Dcy0MEvbVqQp+Vf1UmG4MU9wRSkzsoOIwe0WZ9eH0QzBRJsoTBIHS8f/W3+TrS0m4qT86o68pKXDd0ZDyMq0hwC6Go5MMEuAQXJs3yzFrlpglWa2Xx6hZOAyxv//yd8hGB/sVo9ZEFiGH5AGh+7RyZ2bPfkWl8eT6yWL1veSxm1LRwfBeF5YxjBd8lYg/p5wsIA8SBTMMHpyNOf+6HP5hBK3jjxk1lB6l4QUvuj9aeTGflPUOWgb9VxFuWr1k8g+0TE5Pl9Td/Vt5+7/1Iocd4eIpXKy2KDXPb8XZrUgnNSgoCYOgh5EauTlX9rgKLlsN6NJIQ2QKf5rBsrpjAkps9LfXm2jE6YZm7ySvQrcMeY9ChkBfr2TEX4vP1fgQXp16tedcGrPINjTILjhVYYg3n38W8NwDKS//yR3+az9i4Qt/7vT/OH9Q/alyhBlhWrAWKgaI0/9L5chI9U+tSnn/uGZqKodRPRe8UgNB5fSIi+8PPHiwr20bL68c/LHcgl41xkj67lcWP63P/6LnSRWWumrFCxuCTe0v3MwfKNSb9w6Mnqb6dKXsP7i379xwgZsPGoC5GeQMfOjy8MMVyseVgr1kszWA1FkuIKq3zKZvp+Nv+jWBqWDI5aHEKY0FM3L4WFssD3CL7CUnKWuDeVqyirFZTGLQx7tZS8TsFm4jLJA8owcTf2dYk4gpxcmWMItdfHG2tlKO0/ai4dVsaJCdgGz1/rahmEwvAY9D41bDdsoVug/BYtAR0Lxo5Q0/7OCUNzmptxNeZTcsGW+k3+7VgFIJFbtwILNvSIi2JEJKu14llgV6nAAAgAElEQVQe1PysUVZryGBaK00vogdk9T5CL/cjgvyzMJLN1xhPMXhtQXG+hSABqJjVEchwwWxgloS8dOm8N62UIJd5EOlKysB11A1IVwZumPn8TgsmRMABFbNKh556Kq4zQxzQboJuNN2gAXRqRlHTU1e3A1c7eEJaMnzq8lnQ+PobPyW2eDYsJTkwxrXihDC+FIDijDexjyY24S3npssP76sGO9ctvMhYpi/ZvCq/ioNpzTLJr6rF0gDL4wu4mt5RyPu531V3rgV0UQnYelXURq2zpuIW6mdzuDa40IQfW44Sl8lsV1plXwoszbslYoXhHYtnBXMoMggM0CzZjk8+ORJl3QcP7I+TssuBoM/O7DlSsvACNj99qKxSOPg6hYt3H0xS5zNUDmzZVg6N7yjLE5R8T0yXJapqB7DZhl44VKZHBstHx87Q2OwWtPTh8sxzz6KLS+Egm7bdvkBRAFdPx88By+fHcv1zrLdgPj8fj5oxaaY2wJLnTGSAsBBu3rgK8Q2dFayVWXgqqQpmyjZbUXgix2kZg5fN6WX16g5pjioSHutF6yE4Es0EViet9b07JpguoWQmsEiYm3ezELNRJEoGpovNjWiwchuu0DjAIsj0euJHtiUrcWW8GieJOqGmfYWggvuRHAQBroJNBJTTHRH4muB98FtqI/K0XBRXSmDP0vm0Vqz0NlC7CBDMEjA9+tnRcvLESfoV3dMAr6xlLaVsZu9xIdj0yLSNbpL8a0dCAc55kI/iSR506GxtGnKTkX2rFcFNy1rlEewxxf2oV+KJumfPHngz/eGKGVQ2PmXqepOdKRkr27hGpwGsFDVSHC/3mOBqyYCWo0xqGc63KAs4RfuTi5cvhc6zzm3UH8UhlFZEnhsedvWkr7BhZqUBkFyDVkCnFZBWRLV+6sH++djNmsUS50/gUbVOqiXjPRhM/2JgqTGpsKTSFWqAL/b3Y3/0qMXSAF19vgoiaRf6kX+tTffnn7NYvv1H8bLInvhvPKAnZ7YfEFjy/M7YwS0yJMdOHI0kyDNPHyaFjAATLlM3r7UlJquDpuvt5WcfvkNW6C409KGyG7LV4T1PBkNXt22ZTdJjJ8NNtFmFrXmU3jGa8oco9R8HhDg3ABZHIJF9LbXXCnnlcDQO5brBWT8x633bmNK/xYJJjkQG1yLO5OV5JqfwOu0sLkKSS6V5g6uZEWkWygoBbl+fnQOMWei6GXPIHiVaaHFc1mxb3McX3YsneaVaR2Uu31tYZ6D4Hlq6CSy6FRaz9RJbGEUvdksosNmkPdyHmoLXAok0rdXNAIvB0KaFiFazsRyfOfgvdVHHWMdGEdgy+9UP8S6sFJ+vApYmRwQprbfRTSNo6wZ8SMBJVvA9CgE/+eQTJCRukRYnZxjC2U28xq6BapUIKBII0zXqNWgcxL0aG5Irw7i5XkLONtLhpt8T9LN1RmbQHipfoVQth4BcoE1bxkI9L0S8YSpr0TgGWyh9GCPYrYau1c8WPA6QcLBMwCFoCjPDLVL8WqmDaiEbjP8AC+zt996NpnDyYtKI0Ll1mQbKVOMzwSTcXG9eAGjWqGp6sRZ8xdo6CP3ecItFtzyucnk/CiwRBVxPpch3iixYNZnjvjIYXm8orKhccglMFRr4PiyW9ZgU6zKRMn2D5qNeoIJp3plcr5ic8uOf/Fm8sOUKffd3v99CzrhQBNGSL5G041rLEsCSsZdjx4+WcxfOUvy2pTyHhRFZG08+Yyf8zQJSAx8e/ahcunYpKmXHaYz1zKFDpDHxhcO1YePxAJKT3iPAZxPyQ3BW9gM+GMUxcCE81TIZ3fBptq9H/y8ivjXD8EVR+/8QsDTBv+Y9MkpO4Pr8RcxiUqdR2yE+pIRAIjZjFZmftPR8Ok/hHjZKNM+ymM2+z9XScIybkz5cH+NYuSbjI3VcM85hDGCCuptp4jtqp0TRGtaBKdvREajqWCzDENlG0arZRJAyAp01td3D14KCgGLGx+I+XaTo1sf9WtAmo9UOAgJFjG9YYXGcRu2Qh4v8EeMsMXY8ZBNnSfp5LuAlNrbAskAxpmN0FfmCY8ePE5uiSNUKcMYg4mTWWWGxdAOKm8a2oBezP7Jbi9D/m35DTYuO9BSSGZpA3MTYtAzzpPTHS7bbJZOzyr8SE1XLG6eHkiUFuj+6UmbCBOERJCGk+y8RH+uhdk2eTj+xFgHLuis3SgaOrZh2o2dXhKhjAgQtGP3o44/Lm2S7oiMk9xCpbe6VcFuuzRiTjD6sD6oKJgJlN9aerWylAgiquoNaYLq+lmlYZxbbmeddjhhTs6Fdi7Fz4t9m7PNdBSHfsVoydY3linL8cqz8WN/8vVUZXa2mHNM0LtJFb+yZBJlG7jKu5XwwN6EowGt/8u//bVy/BSzf+Z+/nz+IkzpVtrz9sFLCN6siTtVs9me3rRU6fYLFPonA8iHkDYm6Oxg1P686y5HjR8rZi+c4NVFRY/E/DbAM0Jt3NdybFLQ5eew4m/YCf7+L6zxNiTkpUwlwgZP/74AlnynxtgGULwOWxq/9IvBybE9TwHb29Jk0I/Wrw6x0hGqQzkn18fntQFOh64mLwLcBXDePZnolnbcm2Z+56XLjNAI8eVKFOyQPA//eBT0VcQJ7I6wC1v1YgoMpb8DpP2YFOBaL5DaByZPfYKz1ScYMtFSiX7ABWxazh8MSYKdbk+pkZn3URUkpB58liiP5LuMsKVLVfLR6JfMCeSVRvwTrds64EIBz9fKVUPi3V5Hp8+iqqBvI1Ea2ivs8cOBwef75F2PTB62hcaso9nQd2so3QEbtGzZ9ZOhsiyqPSL5PcF5kOvN9cGUEkDY4PRROcs8zD3hv7kcLaACpgjGKWduiKZr7mEp7qrYtENW9Cm0drms3A5u3ScwLl4yNHYFkWz1GkzSJeCvl8rXr5W9e/ykqdqfCetWaWgE0sx1Jbu/MoLGPGA/HXQttjH2wZ+fWMm7nBuvIdFOrpaxV+oDnvI4m8XGIe3KB5msfpnANnZRq7IS74GqKw7YKTcVST4RwjyYg5doPHKhfx36olozWSuC3812RZz2wNIzchK4vBxa3/Y///Z8/CizfBVgSXWtAtF4kkS6BpSlKykPECZ6nEPFmOUqZvN8/99zzEUAMZqguAFbOZ8c/odfN+UD/ETbCgQMHEVge5/VJDz5/DlEgWnY6uS995avRPN2B6YyAaDNICTDxXWw87nR9jCqjuV/68f8MWLzMo1ZRvB3ve4k05NGjx9DxjZGKMYmtXwOy/uscm7FwwQTxLXozJ5clLZnU400fvHnGpqCumqpOn5MsqLCoPEVlKZvCDT0PNrfKbKND/aHpa1MwsykbELLaCLgocSC9XYKbgCK4CDQRzK0yA260FUSVsrmVGyAzRNbk9KCmF6DRWIdiTK2LCutNFm8EVevJxyYVWGxipoyDwDINb+UkTeTv0kQtW4RaHqGodAqI+abdvNdXX3kVxvDeGPNWFi/WYXIpPJV9fTvulWMYDceM4cD1mUV72MycKniTuFrRc4nxsl2sfbLn+b2AblZTop2gorbugtYhjnY/lH/XneAxjd6trF3lDTaQlIi0egS2nTFdWOJHXEuFO8GsF91dxagmKWQ8SXD34iXiLgB/exRR6kJZjZ19wl0GgwD/dvaGRaJDgPjyQ3v7on/LmNs1od9Yj6ClMDjjuwjo34GUeYvxe8B7etgZN9PC0XI9d+5SuQLfZsY2w1I2wm+qblkFluYQaMAliXdhiMbabSzkWMVhUKSH4spO1m2GaLNrQBodseqDQ1T/Xva7+yBST6X81d/8Rd2n9fj+3u/+4NG96RukrRMD6/83aaWEPk06q3AXy9mzZ8JFcGG+9NJL+K+jKVFJJunYKdylc+eiEfkgVsu+fftoEL6Tv6c1K4vv7Z//jArnmXL44GGalD/N4Nmm1GW2tunWVX/9fwosDTJllGkNqRLHKGMgDvQRIKhodaO7kUhfKUZuBm7blrAR+DYoptPPSeykCDjBAGmC0DU25IaKdp4WI3qi8HuH3oCtjcrcmGq7WNi4iIXhJpc0NkxBo/2WwzqCnarg9DjNwWxXqsuj5RLpZF3UyOoQvBVYAAXvRxcnsn5xrywMruvfDQ6MsOkQIqoB1Hi6Jv5Sx6XZeNlwLYWqbfQ+g2refTa7zcxOEbSdIcOnxeGS1Eo1/mLrXen1yk/+4t//B2zksQosuXpjeUV8wVWQbpndIyyia5jQrsb0BNJVj3ECgBd4bwFpHu7KfQspiYctY9kYZ9pEBkjLQq1YpRfMoGmJPFDuAotHUBVUQlAqJBCS4TxFOcdN4mv3aU3iOvaQdKKVxbQ9yRNP7OOaSxygl8uc7p7WIrfdB+hvQENlDDdzBHezn/eaBCimaFU7efcW9zqDrjDsY8BtBCveMQ+tHVPauovEKHWFQw/JhaYwFf8azJ8i43UDbeGzFFJevU2GkjmIrgSytQ1iG/eqAOCAOsdR2BiZ41zbaZxkqjx+X9edYxzOTyCJAfOMOear+axxobR+kmWsi+9l/+aNv/wSYAm4akAlb8I0Z7xVc/GWaSXyc1JxYlzG7D1DUaKm9lOHDxB1x+RkoZ6gDOA0Jl1MCMi8d+9eOAX7GIS28sE775eLWCxb6BL41ZdfJvCIlkjUIzTiM/UNmzdudr7ftywW0bL1i0cGrAUUj7lCj776S76LwFgL3sNOnEAO4YMPPo6UY6PynnNTfX2tEX1nNvkSizdTjpjxmuxaLLxUpmkU/IVR609qqpmvQiohToLcLJ6g5h48le/RU9kNoERAByzVAayRIUx2F2s/prTtU7vZPMMIg6vJYjuNhoIvCPghUJgRacSjLbTMTR/LLCxrU63GHQZgrza9snVtG2s24m1muEIjJWNpmRFKd+Q+4DKN5XCd4P4ZDpsZaAgGfzNK5euR7wRsLYXYtXtf+fo3vhn0+hCD9i5cy/rtMWd1jMJU1yXOwLeR3KhBroxhV30QEitApz3JPdkxUG1hXCfPcu/TuTNln25htjq9dw8dY57b+ItZqaiz4nq6W/cgRd6gWZv+xy76HtmH2kpvLQgzgxN37mG1PIhx1yW5heaL47xhA83uIZH2K68B6MwRLnhAUmMa12YOi2Puvq1350MTdwjLp58yGFPjsp5dQ11xUNh4DtU5BOMzyM4m1vwJ4OI++Vvb6dpjaQIFgQfRY41DioNPt9BNvyJzMyyRbMQWsb5K+gudZsAx9ZZ1uVMKMw4ZRzAApYpIVOsllntYPl43p0P3KeMsK+W1N378KLDoCuV0ZCCykW2Mr11MsTIbMypdoXQDstxfwpHp2GO01lxAxnHv/j1l977d6F5cKkcg1CnkLOdi98695Qmarl9BCOm9n78bEpJPP3WYTNDTNIOHLp7Sy3XDrfk7ia65gR8JyDZCSN579Q9zo+TCbDZEBh3r/VczL7dTCy/zz+KHScYLc69J3DPIxpLef//DMEUj6+JmjPeplh3joPaIKu5ac2H/m1UjxqLItGZ6CDHLlZBwxQIxGBgbPyyIZJHGk0o043s1a8xC2chr1rayQI+EtSGsvwEWnwFACxpdkAKL1bwbhsYi7azEo90E9e19lnZe16Lkyx2xLYV9anivWEAyYbWq4HR4Ejf3GHEC3QI3LgDpzWZ/He3nXFwuTDMv91ngAsslJCpPE3uwSNLFnA/l3CoUlepzL7701XLw4KH4WZYI1JkLq61ORfzrPPhPPSID8Ju1mC/MOpaMSXmdrNSubpu/57PRb8mX5oG5JBjSCtdkhRk23Y1IVwNAd7Esrl25jMvDgbif+jiCwcNkj3oBQgOuuuXt8LKUB71PpT4DF+1utDLsaaUes1Xx9+jNNING7QLFuCu8n215PYyda8sQBnqIkeE+haUkb5TA9vAIbU9Idqj7Y8r7Jg3mdIf7ic8oBdGt3o7rBnCZoLj30q2p8sDIMcXA2SImvZPIOgUG1H1cQSEPrsxYmjrPUonsABkN+JizaMbmherfVI8/9nu6QsJ7DZHUvffGaz+JeXgkeBuZsiZeEH9ceRlxYjy6oRtgaQKXceIwkFevXMFKOY45PFP2H9hnhTp1P0czM8FpuXv7HgrERst7blBOs52Y7i+98CLoDqcALYXgJ8RGbSpwK2D4cGZd/K+eZvkEjlwuqkd72GaSTNM3DZ401Yxv5MAk2zWAJXAhrx3vrNXEe8TwxS8NzJnynSvvYmVNYM56qkWAq46ZLoW0o1RaFyWqhcfprI6NE2jGI0xU2bSmRGNhqaZn9a6nkAJN6QJGW1U+rXOZwg1S8nLBXr22zwAABgURKs172eA9LHJ9ekXDjSH0ImwksGi5bBhCazc6CVrvk0HZhqtjutdxkfwVRmAly3kaSiDLIGRKA6hX0lAQvEY0XqsfkXJnLBQVtz5ogo36CfyVa6yFsFaq/x3tGBh3Gfkb0AD+2te/ThXycAJYpFjzggHquTfyXw+vmpUM+VE/m3mr99AClnh9jSXIh+Z73zUPAP6trOLIuHkKe2/+r5LrzD5pSUxhXZw9e4rTf7Fs22H711HAHKvC2Jngy+W6LIUgJuLh4DvMG2jmrlPOAt4McaAlSkGWsE7ucujeAmw9YCKdXUs1OgGmfiqupWCosteB+9OJrMYQ1s6InwCJ7pqu5TmIqZu3jXNYAG4ytomFPeR5biE9cvoqrHC1cAAXe3zFmYbfFIHZGN8EiIhjVXZyI6vRsmZCF8iXpWucZSVpwUR/Iy2cAKHaEqZa1tmpISfijdcfs1h+n3RzE1PxBbn5/u7A4pUj+cqA3SCge/o8otukkdt72jjhpyOlaUBxC717pjnFZDPu2LGrvPDMC+izjGOnMFCVaJbnjhs9l0TgrQgcgCJBqom/CB0qwPvzGMnWYo8oucBSf1I9yWC/RmOzAChN4VxYzaDH4gvBaPsE5SA7aE6CYGDty3VOjxDobo6FGtwOsWg2cK/EKslsWDZd/szgV71GpPHjNMn+NboPWgFNNkRZRkFGlyQK6Dj9pw1MRrsQbzUtRFXoevg0ozCoIp8bxtRlBA67In28Zcs4G2IrfI4t0U1QyygCerHALDlI5m2AqYsvqPppZkd2qDGFVY1rCGuVk2FwNY1Axz43uieebNUJBKyPHPm0XLpwIVtUNCptaqWEJdiGMt2+8gKFrBL8LMxsJQ0iuJJZjnSHfBPvuXaMsB7LIsWGhhAuuv2qcqJbYkpxdOShEZBS+S4h80A2qE2Ly/dR1sKzJ5i84UDFWnIFztf0d5Ri8KJO1ktadRnQzKRvHlCxESODZYdCYo9Ygq418bdTq5VA7YXzZ8s5sooKaPcD9iJsF4dYv2RD79J1wrAPDfeXjQiaD9G9ciN0AqvAzbJdun4lDgit0F5ApQ3Lcol1cvzCtfL6+x+X+5hL8wBLeLcxHtXNDuuqWvt1rltZn7BEzcgJ3imtEQePpMGoD0ulxIj7aFFXdbuwdiREMt/uiyae88brP4p5aFksv/+7fxh301j+ASxMZjgEj7gYATvVOogzZW0zswCC+8LnFGzb06dP4gpdAZ2RpsRf9BR8CJXfFJoo/+or3yz7CXyh4BRWQrggASmuhqgiCrMu34WvjZgjR7mWQfBUt8OebocLpFoQ8WRZ9h7l614rLBIZpgZeBaPMdLmQItNEMzTn1vfj/GeQOVklPbkJuYSnuT7ox1DUL3MS50ao13Wc+D7IauiXaCaH6DFM5CV5Eep8CCbKJzJJEtiiqtlNXQNsZjp0tWYi++N4cYoxXk5eCGZrngpEVjRzH9LdLdyzvmZA0aTgrmgt2QQepXtS0BuodBZYduzaSdUzVb1ojwRY+Owueu65y+bmVkIHKU2NEnkVTfDS0z/T1o5lxh4yKxezEv8mCLgxPIntL3WPmMNnnx4rZ2GpeopH0WCkhVOOwKzHcy98pTwF9aCZgwpvOefhYrnbaxo0Bs9LmGn0d0JGHhu5OoIDm+vQ6nE7RAA2WoohHBUBYT9tBcLcItOhCmF8hJ6L8aVMI+cbCd71EKvrP4hrEQvI9dMIZ3moidUG2OdnYZRjqdiORktINrqHSheV3D3ExRyDG1evEXMk9kTMbIFaqjZYepZfROZFBOP6NrfbvXtXiGINk/mTq9TBYXEToqEZwiGyf7q0rIIyy/r50Rtvl3dRGVim/GVJtQDQtQshK1ujBEXA8fHgiBMk3cRso8JcaLlJxgweTWVfx4GT9IJobVIPlWiHXF/vvGX5RlowCVSl/Js/fUyPZQ1YEiiSo/F3AZY1XFllwJO0pPm1GhvrBDyXs+fORLtP+9lMMqAKGT2xay8d+n4B2j66GQ9rrU2YuE3+yY0v3VzLQPIRCufzsHqnaAxPgFANVhut26uoj16qXR1uXiY0YMnFV12qABYFDdz8nmwQuO5D2JojYzBPpznaB3Qh/NPdM8ZpMMiGZAN2onCHUDeVONWjSf9fn/xTYkjnz50PiyaWKwPrySRlXvEiLQjfMgr7tC/0WWttjxKSUwT3XLKChjonBlh1SSS1GVjU9ZmBtDZFRiMlFVKCUk0R6f3yLLTao5dyFfQ2LhBUfRcI7ynoqPhmiwnJXyO4RVu3bsPdJPMAYIV8gUAh65WTM9il0UlRS0lQqW5oLLa8biJL/jwZugn3AbDxfSyaiLVNk7E4e+Y8dP5PY76bEzS2P/tYyv4rr34d8e+tcVlUu9KNjAMhwaGtnWDlChkeU81aBLbw1bRv5iXeLhX3g0AZFbhaFdTyrNwklnGN42Gp9EUWzK6XBi82cG06X3bQm1sQDZAhLuKS9RkCtOIECNfILJa8lbDMVEjUYolUu+5oAq2Ny3QFw20OmYwHxEIQ+GLOI13mHuJ6BpfN4HmoeHBM0B7mBlmkGxevENSdzuwhf+/BN04Xiqef2h8s5EEyf2N2eGA+r5CVnCFOM0KywyB8aMlwX28dOVr+5q0PySQhMO7hoR1Vhc/Dpox7TsFygUUQi+p3Y28xZ/m8KRz+aEYpO0ekEJivNfAfIBWz7+SlvIW8H3tL/8m/+F4shbUYy7e+z7cCiZaKg+QY56nQEMHiD+qiWm/FNIG2ptAqwKWaj5Moz/343/2o3KQaegATTznCbVDPn3vmef7dTlwFSyF4yE2lpzdbs1CeBiyPRaqbL1y+Q2rtdrlzjxNBLjaDZFCtjxN71/hmKqG3U+Fq8yeraD2VuaYTGqeeE2uDbTRVrp8vt66cxAW5yzM+4Hn4G90aN1bbIKfFPk74ZwmEorG7AkM48vSV0ciz68KdgPSVY8HYWGHMW42YpmTjRZbFCagQ2aSWfULHzvoZW69GAaHC0tESxIpiThonVhABQKYhdmXpgPU36esqQqRJHHaCrppWQCwjN0XubRewsgTGbszENaxSU58jWFObKKsYZaGa4uy0hsiePSr5e2qySUzDsurqCeZirLGocIsyRqNBETPme0acKt8874nNBZieg6X8Mapst6mvWUTcy2yQjoPVyeOA3Kuvvhrp8Lh12sp0tNETfAkBcsC+jW6T7atUzM9dZ0ktJq9Gc93e4D24zf07EVTfCLO7174RzHXKPnpw9K4Sa7j5Znlw++My2MnfRlsOXsOGa2uHCMeh0dU3ShyDvlbddI7sJMPTIW+FTpiqIHKILeGSa4WE9cT3y9FRUXew0bSpmjqV++O4RUeEyDukpe/8GhZol3fDgSGnxvYogZsCpUFT3Nw5yIMWqc5Qg3aXIO8kgmr9zMczB/eT2TN8QAdQUtZyZq7SVmaS2I9cJbtFLmOZtRH8XUAv+l//+I1y6jz6woBmHsbso9z3+Z5xSDfZxuwK4H+tBmW8Jtm4rtNKTzDVbYV97bhonZYWd3atTOtGHOgH/KQ4aAH9q//jnz8KLN/99g9iQ4uwDbDkcZ3AEsHNdV6Pfx1nVrVaY2HFT/xZmsmuvhkqm3/04x+Va7eulZ5BxLZhG7768tfK3u17eQkToiQCiy7p8XmjyZsx0WoH5t5y/NTl8tmxK+U+Yttt9hvyBApzmdfRVrWPe9y3d1s5/PQ45qNZi1zqXfxe/1bwWFq4VW5cO1auXjyGATPJyQ1pCS6IimTzBqa4XnQonIckNUgGYPfXiMof4GfGJTytFE3qKFdhW3585JPY1J6YWiSmege41rwELU8dx0I3TB0W+SMSmzQv69cx1XWSw4SsGzMj7UojACCkqeVlaL0YuA1zE5Aze2hPGanfEr383tWQ2TyvnCapMZchLSIsmdFRMkV8vYG4yyZ8d4sV/ezhntsFl9pmww4Ams/ukDbcKTdWqP3XeEcj7eBMZd2OLmLN4jVGC/cpU3iCOiFB+PzZC/QYgiQXt8dYsmAO4QI99+wzCfo0t+vuIP06c5bsCQqFkzdok0tMDnHSznI/LNJIj7OQlyPuROXzwI7SveHJstx/sCx2bmUM2EzON4dH/8PjZfriX5SVmZO0qlFgi7uPgG0q7+uV6VIT/OMB+MSK6cBa7e8fI9sCI7xrrCx1bgGoACHXJO+5bFteeFe6UW3KWUZwX+Fx7ifkHzI+lcJaMouzXCXiMhH4Trc55iksAmMuWJ5sWDlOS8RylohHLgM+cxzEd65cYu0+DDqBVmk0cOMAuIxGkczcIUo3ugewdAexNO2M0D1Y3kMx4I23kadYQVemcsCaCEa4i3X/ptRsWputjGfu2qwUt81w2gVhoUalerR6TY0f/zQFx9mdYWTkc2Zwv5TX//pxSv+3fsAv1gNL3kwEUgNY1uIvcR9/B2Dxxh+gD/vXr/1VuU5zs6ExFvamsfJLr3y9jEDCWiW2Ygry88Die1pX3VluTCyWn719FDeIiQMEUlFNTki6CZKBNDn7QPaDh8ZxsUZIbTPg/B4sLz20RZ29f7Vcu/gRKdszPOP9sgF3gOaw5d5MB64VaWT6GZnWG9moe5LqcINDW+DjvEqQbScDSddFJ4v4zh365tg+VCJWcGMxYft5P6A2tfMAACAASURBVAPfluU33nxkflg8yVQNmyIsi2gZEpq3KaAUcx5uZz1D+HeeQN8cgKlI9ixFb9miIhHcAK5B0gehBcNpqGEWp0xaRPE+XCP0WPjGTiNyMzaEiPnG8uSePTBQR1Ba28SiNLOg/ghcGIWnyTbY6nbZ7FFYLZn1aKX3a7lBHAGuhwi5NEVzuSAyM5dGshT/Tz9FQe7dI2XyPiUNbEibd73yta+WXbvGuc850qy4AbNny+St98oc8wM606iOYtYw9HEfwpUBVBAQW4lqa6/N7PbAkxoC+AGXjsFD3AfZL6yeMvMBPb3/mv7a1ykLSbCNtLinazK7Whknv1jBOqHhL+Ommhx9qjzxe+FTdW0ELPi+ixoiLJt2AKi9Gxekh9a+rB2F49sEJzWAw11Mpm47wJLdN5sqcduwpIUZxZ8CTdxT1i55CFnbtEr2qBPrrJ3n/+D1vy4LKDL2cyg4Xrqrq7zPhcsIT/H8fdRB9eF2b9g4gnTJMPpH3eVDxNbePXIMYEkLrpmDZq9GTCqMmEqQqAd/7OOwVASaTDIkjyjXZX74TUBAJg8EFuOFdc1pjaaQVHt566ePEeS+8zlgcRKcmLRgvPCa7smjwNLcfNPcqIWETOQ8dPafvfWzKDXv3cDmZSC++eor1A1tMpgPqIiQTvB6i8V0GbUbRLjf++RiOXN+KietTLI5b/M5zaLRbUOQe4kA1jKmbaftRftZsFvKbj5H2ez97QRPp8+UO9c+xY89CzDRzJ6I+tSMAsqLMBa1VpAxbEPDhEncMEzl6+YZrI9bjODd8tTBp8reJ34VMGPyOLEeYnI+gK9wgtqmaSq2dYU00HsQBrcwULZnCFFJbKt8gGjtUat/XeDGYsK6YOYaSyY4HPxIn9dxlhAlINujKNqnhiSnsRZIaCCLrpFZoiX+aElwyqlPYNFaEVj4niUGiPaXrVt0f/qJZ9GAjA6HBnute2moAgocSYgbxEXqhwHaxgnZroQALFCDgC0/q4JbBtbTjI4sUs3S5eJ006zpvMzCa/nok5NUwp8JIpou2ldeeq5sGuXaK4DK/TNlceoDAOVsWZmjDUeMVdW05ZyTaxMZKGNZ6rPQLzziq9yVnSEWu7ZwYHFQjT7L2M2U6dvvlPaFozz/pP3y6sAk8MbtP2Z1N1mt3DQqAeqGZ+ZIk/shm3a50LUTwCndlAQMUIPUt4WxQdID66ajm397hgEkDj3iOBYMLnuQBJVfyyazTxHzaG4igC7d5QiO6r4StxnUwr96qbz9kz9HJWAxGF0haaEsK5bJ9CzxOu6uF9eolzkaJnamaPgkbOeff3i0nCJeMx/M5saSMCZWnz1XSEB+1gj5GcstEwgMQBLBq2fiLyqQa61EO9oYoTw49BYizuKEB7Dkenjzjcdqhf5uwLKOZr8GhXFz9b7rT+vssQCloP/s529Bd0YECt6FQZ5f/sVvwF/ZTkDejEumDx8BlsjS0NeWvs6vv3MUotI8XI0HZaDzatm84Q4bhBaumL1u6qt0Fzl7c5jXbmdTbAEcxsrePVvKof0bWbjXyp2rbxN5xw3D5Dbvf+tefzl6qq2cuWzgi8BxN2nYDk4lJQj62srYCFoyo7f426tQtTdRjf2fM2DbONUEFvpJQ4Y6cYx7okhMU16tVu9jGgKbQemo5zDaHoOegbCGC+IpZhp6CpGoKV5vxskTLMx1A4MWAfI9jhAl+dS5yJ6MGEa6JXISZknvyRdZVEGON1mOY2OdtcLXzhLOYhnjVNtPYegmuRAQ96BIEJOSoOfGyYCwfnEv1eYd8imQttiyfWcZIAbWBXNXt8hMUgJIrLp1H837rgFL1JcIKlFn00gfdOPKUfZx/jIp6M8i07Fv37Yy2EVw88G1cvfyzwGXT8pA+xRg4EkDWPBePrub3pRnBEAZR61QXY2aOSXOglXEhu0eeBIphK8SFCU4PvEhMHAd6wV2rdvAdV/XZ7ry9Tki65Rp69hO1Z3UCY8e4JHyTiDyTnBayrwWDodLAArA0tltrEOXcisbf6w87CJegzu10jnCta39CSpzPJMZN2kMYc3YocEgql/HM2kgIjLPOrp87Ej5+M3XyhZAXqvTue7GDdqKWHoXYCKHuRMujetCpT2tYeVRL928R23RXLRwVSVAmoKEOnVo0pVOQAkgqeiaFK/khcXQxCOvZYG911A3UGSrSn8E8NTMUh6Ign5e0xjaG689JpvwnW/9QaJRNWXjywjeJm8iRjgyLesX2LqvRb/m2wTDMD0XYZ2+88475TRkozZOdlOyv/zNXyx74LBowwssYUrFH2eMJRXS28vE9DzygB+EatvGgUn0XK6XrWz83q4HLELiF9zkA/o7X5zoKyfOM8Dzu5jop3C3+srzzwAWK6fosni0DHRz8i/2lqu3esuxs+2Ie28sy13jwQGwZqWOaMgljg5PlK2jt2kDC4ARDH7u2V8j2/M0Wr4DLCoEgwi+2pt4htSwAkIGQjVrZ+1L46mqyetGrJPXEIx04QzK2gjMAr37RPe1aiIA66JWn8bTycnkv4ifuMA99YI0ZyX4CgA6F32isxbL0zHHPanXnPBs6h7ev5dvttFEfNc4Lo+kOsxtWc625YqeypyA7erFBDXfNhi0zOD1W3ftRlltE4uZjBsMzx4yS26Mx2Elj0L/ly6p3+dQVmAJgFUmToDpDn7LJ9EZ8UHZshEOBu7PPUB/9f6J0rWAJjLPo/LdiuCL/2Yho+stVO4Yj2CZyF3RguMz9oCZOl1B+lGNbHwyxmFu5hKgdR9VQ4iJ3JNGix0OElKqG+AmaLgycfqugU+L3xFuUv5d/S0rLjS6uKbvLlHOtDUWaCd1VRxQq1guBpZ7N+wHbNAT6hxlDoe5P4oOI9ApJcDxsQaotlsJiwYrE2Dpwkq5RNHue6+/VrbTJG4QQDH7OU6ldheHxMNKgdAHDQnO6m7FGsGFDdou15JHo7s8O4uGT/CgZpDduMe6Q4jNgLGAg3W94CEF36ZJDiS6uHkria6aO1nHJq0DgI+pjt2dazwsljQkHLvPxVh+/1vfrS9OUyc7tfnHOYlNwCaNpwZg1pZbmFg1uhuBPT6tbnYDfEzXxM+OUQFNFLubWMbf+8YvRs1FvocWS+WLxAznYjAoeevuLNbOEQZjpuwEUJ7ddp6+0JjLpCejZMIUGa+dJTtw9Q6gcYbCxtkDmPSj5YkdC3RcvET240Y8D7ykcvx8X5lZ2Fq6B3nv3tHIsswF78Cm6u4SIvB9U2Xnpjtl1yYCvO3TSDm8UJ488A8Aok08D50Yee3F8+eggXPC/t+8vWeQ3ed15nk63tu3c0SjATRyIpiTKGaRSpbksA4a22PP1E7YqXKtdz7Mhg/zZWr301ZtTe3Ya1mWs12WNJZtjZMCRZEUQRAkQYAgMgEQaDRCNxqdc99O+3vOef+3bzfBkb21u021Gn373n94/+973nOe85znOCVfyvaEc57PF9FNN44x5uE6yp5qL+RhLAoc5nzeEB78QTUzLqOozE/yRLRoisxe4Sca+TU5yUpfnFNeL8Tx3aAkxbDYfAFBpRanELDSMZUW/t2El1jLLi/oUlGEUp96rzClPO9RqFEtshWTsoF+Tpt6AEYbKOcnJMqrSlqSApHuSIsxrbVYqT7JvH2H73p6KOHduNfiJDuFAwpnqrwocPAWHKAlCH+jb9jojZetmdA2r6JOZWE0rcCfVjB2MwiALREK67E45OMpb6VuIw7KpCcco1CoCIBZDfu4gqxgvprOi9XK3CiMlOHWtQaoHV/BcVJjuUUmWr5OIG28JrPueQGtGd9Qw90XPCNvJhONcNauxt83VIUcIlWyUWnBK0zCwBQaD1ge/KeqvpeNqRXDRJpbY+bDJGwqpDBdn0beL+vl+sVzdvzIm96ydlvvDuvZ2ku2M29zcKEWnQcUOtGuvatzpX+7V+SYjB5FeFtumPU++YICYQUcq7sDRsfZwXBvlHkUYU8GZwzjoyaCMjyqp1IoPuf0hmDiqv7NkxOJHBk7SeTO3CHg5+s/3ADefvW3ficG3q17GBZ9MIhlEetFTP7jDUugPCGdoIs6c/Y09UIniT8lToRhwWPZxaA5RK89VMaFfwZzV0ZFxmUVQtC0vfnmSdXa287OYdvffo6eRGMAWXKRdW3KvzNBAOAm5uuJMVcxHtTGNKD/2j5vW7oGSR+vQIWeN7pQ2PgCD7t1l7Vv6vUwawr+gMSFVP266DvUEoDvtO3YPGL7eunRDPDb2bHXDhz6CVzdLTExuEAxKIdvDwE+q0VE8BnEYfAUIzciwyoA1bEIEQY9jRwSCBLi1sNdhjzhhgVjJLdfxkWeiLyaWYzOFO6sa3zIE3HEvdKJcvOIKWVlBm5cUtgVaWa8Fb7rmV0dtLEt8Foeo1IQg1JeuRaDA5osUF6TRk5BBDmB4gK7Ka7rJhSqa0MInb48SnEWKAmoFLnLd/ss7xcrNHxM3X+Ib/tOygseCioUUsbIDYvS1mBhbBCDN/p4nkzgO9+3pclj1lyB58dnlinP9T4GuPcSYZqdxWsr4r3ovIRjwtiWljDmZMvUWlfju8ar1jjoPOJZhCyFmMmaI87p06z1S07GJbn+rC+9gpEVTyoATK2BtCzXQgaHFgKD8OM4ryOMedqswyjqT3om/FwEm1mtRhyLMKmu9RGra34GD3kPhieImO7JMS5qtObDJAPKZxegGQxev+40gTZEsCSwJXkSr+lyKoKMmayTjGYQE92D0Bh7CKqriIsRxODXxMbt1P5kDN1vc6JkmhOaYyLSKeEgoSnONUdyYJIwSsqF0r+ZQVZinEzfGPVTkqSdJkWuIkxlPsU2zo792g82iGl/5Te/6rF3sEm168aD8DSVX9w/wLCELyXzwH0nw8LvFy9ftHdPvIPBIF4kQ/HsU8/YLlzuUP2Wcx51N74Yk8eyzIK4dWvMjr55FlCrynZ23bItTWdw88m8yEtQDt/5AsS++MOzizkqS6vt1CUMxjIufU/etnSTfmTHPf7+HEAtIG0Obd5Ch2eXVNA3D+VeBYKyalpYBFZWS53I/t4Ju28fcencFOnZHXbo3p8FoOslvo1q3ksfXiCNCulPS41nKGq8F2p6WbpDfy5KrXoaYTduzWXxRYGW1Ve6kZ1SD0XjK89JD15/n8P4TGNUBHTK24tWGGJTqjAObEWGIdt6fWXHJJfR0O6ngsQ2CWzLGxHzgwlYp3BCzE53I2W8g4kpLRfJLQhoxF5ZC8DuVp5LDo8vDyioMoACO6fEql1/JeESGS1AWIQmsWu3JI6DL1VdjwyLs4G1a6oIssqGxdOAdrA6dwfD8qo1VV+0wuoQ/aUgMHpFvzwwsZZJ8S7CUcETnQVIWQaYr4V7Mjt63moWh5IoksY8SIiZQXBAOS1wfy5csharPAIPGZmTvqP7Rh9uXtay1V2SxPTNzGe4ZOHil/O2fMNNnofjoDqcEyIj6a+NRfexwgAticYgLKbpCWvY9EUrVu3kzarmFuai8wfg7hq76lLAkClUVaGjb5qiFoi9zOJVsaB7q2nT0thHJjA8GI23h82+DFNo6ms3hNj9D/5+j0Hi2bn3ljYwhbGOp8lOxbbhxjNt+Mp0FilBUaJC5TpTGBt5POP0Nb+ICNoAnUJ/+P1vuw0oEeR+4z/+lrvFPqi+wBMCnAbu4wzLugH3Q4YL6YOcdEoGbw/Y60deR6uCVCJG4RlK5fdQMi+R7BB8SjU7CrvkOfDKMg/lxuCYHXmDbgBcz27CoE1NFzAs9AFW4V1NqN5L3wOvGZeNXa5YR0hUZbfHl62po9kKZKHGJ2k2P9pG4rnDeTBTAF2eaVH2gdXkTr7vRLrzKcshwPPQ3qId3IsaP21LOiDM3XvfL+IqQ5jzHbkCVul5KOunEzcl2ldk2JQzWsVX8QeoJxx0f9HxPevgxVxCuxSyKrMVGIC0MPRzjr9Pgimp/YQ69KlaNeqUcF35vdSk3Oe8Ur5xHh1HxWrtxOItGO+Cdm1hE6Kgi6ilacQ9elrQ+UnqRojXAolO29wik6+N2qKtO3ZYLYalnqLQAgCuiFhVXi8SXpN/+9k0eTShwyNxgWv/d+ymon4rExIUcGWgIDni6c1T7bsyN2hzw++Cq5yyQtUg3zyHzAPQNYJFrCznSZ0CZ1Z2kwU5yHFabXrgqBXH8GC9Mx8fUFTEuLrXGOVdJWA3onXtyjGBoUv5V+YZBB4ULFQZnsqM1KnXM2PhtkfGTj9jjCNE8jVXZt/DAGVZUX8fJxJpzzsxck/LbGqFrhcs3/Icr/fwZmm68OR8bLRBBS+mUJAAFUWp8iDkvUucHO/Bs4x4ay6L6qldGTsZtGRcHLvRJqHZoJsNpmysx+DRuG4K/2WdKzKjJOA+w598NiUeWqnoNDuXrjOR5/z5u+cXRZc/+MHL9ubRo/bSdzZ0Qvyt3/wdBy8j3aeLzgDb7OISiBuPJ0bWLzr+Xv5V4mR4sZ95Dcxrh1+BNzLmhuWpTz5p+3buKdUHhWHRweSFxANZ5rMjE/P2xpHTpIwnbE93v21rv0yoMu88kFo8FqVUF1XuTaxMJg7PpRbPpd5GpipsAOMyvkBtUmUPQORO6ldWbHyKmhtpuHohnuZndAvMtFVITzDZJ+zRA7SJ3QUbcmoAXZn9tu/Qz/H2Hu5F6l6VXvV6itDOvQR93pFxgVuRy3fDwhhpwoZrKkeMR0b44WBu4ld4Gb88GaWN1XieeFZZALmYY2OUGwi99YWmMCpo1xmC7xiTHiyfVW2SSgmaJP4EDZy9jhBI1bfabpiYhF8e+gMEBiM0vBxdW04FjKpdIgPUTH+izb297K7t4C1tXgLgWImX84sqHmBq2iN9DnjGyj0oudMKiWLBRUW0wqEIi+ZYIFcu00aDNHoNIebqzCWbHvoB4doNaylQgkCxqsK50F/VPQP4LhFK5Pez2B5lUbSS8XnNpgff9P7OvptydnkltYBHgmCClh57scbbn6sbH/CFzJPhb87ykIHQmdy7imcUdxEeh6fN3ZPwy4nQR15Pmu7B4dD79YdkdBxcjIO4kdN5+LPOvcTYL9dss4bWp63Q8gQZJEh4VQJ1SQoI1OU4yig2NED7x4uU9+mhp5ivMiyuYZMK/uQBuwOgawx8y+ed0+0TS9g9lmQl03rO+gdFnVsKodxYaLamzcJ/hKH0dLN+TcY5TeRkZAUdhJUVsPud734fyOOMffdvvhljycn9s1/92h94aFEpV1mWTe5e8lxCPDcZm3gGpQFOv37kR3wCj4Jjyn0Tl6Xv+lUvaHscUadDKPE7PcgLD6MgLM4ZD1XSEpPoTLxx5LhNDN+xHZtGbXfHVToowmnhYzniZ2yUTyQpZ+GIYFQwNKs5m1xosuMXFu3WBKm/XBfXQKpYtSZKb/vurtknyxwYgHNknCsxQyvY2/bovmU7sIcMzNQt69r+gO3c+yUWI4ZFsT07zI2b1+zoW0djAen/pNWq1DCuqvgweYn3qFaHnUePRiGPO6IsMKX9PCTSDoRhKYplq8WvMAijIkBtllqbCSQlPNJgMLw/dEoVBvdBYU/8VKglynczaXwVvNWq4BMktFZ4A++Vcv4Crqs4NKp6dsYwhs0XnbwKAM96vJxqjEsrjb26SU/n6uTtSd4x+D2eOSIlna1Ad91T5bmTqtLEDv2Wsm83LrEqJeF47UofWAokMLIfq7N9Njt8mN7dbBaknhuamQVkDbWQnKep5wN3JFe3l+zbwwC6W+zGnZds8tZ7lp+XwdSqIsvFI8xDE1BnEm89mxa+p3V1XR6iep1r+sIARoG3j68vHRkBNzxhrLJt09dWrNsgA2Y4VVpoYXNkWOI97qEHHFUyUv461ygt3EUxd6u3QWx7yqpa7iFdDuWiUlKuUk1U50cAdYxsDWCyQiHJMoj1qj7Yy9JNBmtxoSa/dm38gV2VDIt7lbrgwCzD9QrIQIMQWa7o1un1Te59KsOUwmTNZ0/WpFXiFjYbtnSTWj/aQH11awSIGJhff/XtbwNd3LK//as/8w+UDMtXvva7DtRWsQAz99EV07W76uHoP5/pyRKXzvhxpsXXrgO+urb3qBs5SS8i3bCYl/ffd49bZJHuJJ3ox40w1w3LMjc9j8F4551TdqPvmm3pnLH9HX3WVIUWCjNP6TmKRt2DkHGRXKQMywK+5zyEuQ8HG+34RSb0kshLom7HZNT9aDJ4chYXUJTt0FDhOqGSt1QP2lP31ZAORwdl+o5t3fOMdW15gQdLLQR1TUrLjo6P2GuvverKbk6Iw6AIMGyG0Su1dwGoip2jfF66K4QxQuMdIBZlP1LPMhhTpP30U4tPu4iQ+wWXVaQ8wHeVVLfrMzSehWupJiq5itoaqZmSaa7kmHnuo45QQdiKYzuMoSqMva0qCz1kCwRqBv9EPZrVeE5NuzahkNYCYCgjog6BOYBD18gV94V0plc3p1Uk78QzDj4pZZiDt5KV3LuLrvjGt/xVGxq4bXcG73gFdCVY29J0HzollFcsXOWZ0PO71pO5/kzZMzg3nggp8XxuC57TITgkrdY3eMQWRpEOgGArlbRlsBkdPg/629QorC7GJ1s8lVLv80ZnARm6moCo6cRFQebT7BQIKsPiZoRrE/guzzNbUAqzItPlQhy6Jd+cYih0d1kfbNeBkdeVrWn3KsMoyeB4WKTK+Wq86KaDZNz2c587uWF4L5XqJU25Ctm6HKUXebKWFVgkVb17K10HSaXxIomCtPB1bC/ATCGoW7rMAKRnpWtOYmy+ct2Ohsey4usu9HK91kr3Iswu2ZMAvLNx0HHlCMhQrRkWkTxv375tf/Gtb4G5TGJYvu4fWPNYfkeGhTRuQpL9CmSZXIc1MyxxpuS/fLxFSX8JFD3ARincH2GX1478+GMPI5z9QLoALfENHgt/WUlVpxfOX7XT75+HGDdrh7r7rKX2NgMAK5EByKskXd0G9YpSx1pEjprXg5a029vnaDI200MKut7mNOHE5ZBhEbVc8gsYCZ3HRZM19Yrj1ts6Yc89RuV0w23v+duz63mwh6fZDamKXY5ueVmZwsgdjBwPUtWnCkOa8FD0XJX9mSf8mAeEVaZHMoHzfEv4eFopPCn2u3ERgVDALQbdF2pgON7MjKeaYzFLLlGtPXSNM+z6Cmsyhq3MtmdANAKcs4p7zDGJxBWtVs2KvBy+vZBRgLGWnssWKJSURIJK+pFRRHSpa3OPtSNkrtam1azqHIZF2SKRsFxdXir/3g6WZeXhXhjPwFRSGJS8F88GyVtxnAH8C8OmzWGRnxE2oaS3RBEo/JWxoQ9sevQDr9+qJ9vXXK9WGytgP/KwtIsj/9BEFm8GadDRm1QNA7jLs6MQ1dOvjItEw1slgK1Fre4PXt8kKXsU97QoU2i9ICyLOVDDow5PQ3M7EsiOXckJYtylrxsvCiMRIKyF6wFaCYtxwrN2eDce8o7iIyItaqr5Rizsh9/lVcmx8EPyflXOYwp53lTSU1RZlcOI1MCBqaPCvrnd6tupRG/cymdJ9ScpT29ahxyDp4oVVbBqHI/Uxqbr83gtriUuRuGVIyDJ/5BBkDaOxMABg1UZzhqoEKsYgGGJkEycHG9W55tPpPpLX/6c1xsWGWxtNirb+M53/s7twt9/e4Nh+ZoMCxev1p/uHvnk1mKMikg3JplbpAu+C7ay0dL4TpAMSz8q5ocJhyRadP/9h/BaHovMAR9yweR0/LgpPSClACsA/AbtbYqrmmvn7IEt16ytAA8Cw6LQpZa/q8jOz8OH5OHMazdiGysy2KOLdTa2vM+OnQFzGdZRo8ZBtRTVIPMqRnO6vI+X6mRn7JG9q/aJQxDwKvtRR6+wTTs/Y01tj/B3HvIShoNrnYNy//KrLzvbtovwobO9Dc+A+Bf8wH/KEyEdN0/aWBNCyP6YSEriCGgH8gybNvNgYGrES90HfYILM6B4EMxj546dCGRT/sD71EZjinNOU5Okrn5StBMnRqzaOhZlJfdQxxvJnuKxYHC08/gmroyU9FzEKwqcxAV8eK94OJ2bN8PX2UnGrOCv12LQ9G8ZEoG2wmC8kyKuepDhwjh58Zl+TaBu3IPfWEo1x+QchfNzjvoqsY07aBRW31BnxalRu3P7CrjJFTChO2T+qOGqXaI+Zo7zLALOi5cTmS5JHiyRKRKQ6Rk17mVqidYeS/VwmBoJmTWHuB9tRoSrwovEoq4DhxOXxWUY8HA1F+uqZwkXpx0bq8KjIYCOHVjG3cMLrt3RWp+RgWX4WtU+HxtssqUptZ4xaPU+eYRyjFN+KK3xDM/yTcPHKwSqw32gHkk8aUJsqLXUPzVbM8znjnaIdjkZHzxwyW4oi6TiW2gKTq9nYCPRoZOwSXodljKIeq4YGs+2iuYAw1niU4T5y4tThJpUU8+NMi95jVqn5YpOeEv7oGE8CMDdyWeUwQurGT/Tl28oselFpthHwmGON988SpLlDb/Wj2Asv/fV38OwYN0cTwmykLdpYFK6bJ8v/DQYGuB/pGG5RWXmj370IyfhHEBs+0nqhaQpoa+SYXGjFtZS9RZy0QYHxuyNwydYMNP24Nbr1tnQz1+jr47AyZDXi58LbI9Kmyr+VGp4urLJluoOoa61aJevRW8ZN5JOHFJ1K3u7W3u5f1Q1o+XxzIMr9sj+UZ4FGMBSk/Xs/hyU8YNYeoDE1ToeXg4vY85OnDxO3dCU80OkFrYkGUI4MSpOVHm8IkgZuGmKCKWROw4BacGzKEHrjv8iHe0z18OemHShpytZCEISsBqp7+kxSqFMqmYRc4MniHQnBTTcZPVFU6q5QCwh2r4IckozKw5w1XZhOakJllLhAvok1dCOUeyE5dmIkHkVnoqU46T9UYPnIl6E6peqXdohaPouAOS8lbSL+zWnbJHfgBZeGB2RzjQFz35wwY4eeYNuDNPUCT3qz+vihTMII41BZCStXT1h1Qt34A2N+3OuhgGNgAAAIABJREFUqqKmC4+rNoGhrgftbrv6+Wg5UuOFbMJosc1ukvUbHhfZjUVHAZ4KCkVSU9RWAwbjioEewsgrXLGmHAWmsHJb8nhFOcSsa6dY5FTIUyKisg9hDFoDqgMLkx81afqSWZF/4z2XY5tyjyQ5L/7sfPtKayO8nHAgso3Zq+Q9kxfhlsjJniTUG8TIBbhtbq6jREFhETO9KG1cjKmzatVBVC6RsCN+irKg8VBIr9mk+5b0hVwDzfGYNbxHusZqBidJEZXTquOXGgrWkgqB29X+LBmrz7AZb4lQzdd5rMMMmNfFev+iLBSS48HvYqK/9NJL3npWz/UjHsvv/vbvh2ERgKphcMMScVeodsfPEtLsF132ld7vr2QDqUfjE60CXY47dvjwYbs9dNt27d5hT1MvpB4uvjtnllEuKu+VQVH+X5NyDPbtq68co95nyu7dcse2tfWz20yGWyrXVbumTunvJy0rsJMrG51rtKu3W2y2eqd9cEMZJjmPcn094cbnRFSSx6LBCqC6EWGhpx+et4cOkpGZH+IakBjY9SIrdjeLk9AAXkWN3EXOdBGG5GVErNQzSMCaSEKuFscsEVtVvu8godIdDKlkGZz85bt8IpMlRD2QdWU2whvQGDtZSZsZY+GApD6vMU3AurJAim31UU06V6FXpiuFQHkwmHY1MpNqn+6Pv3mpvotSsT/KYPCeRsZffbeVDaoFsNVOLwEqTzGLeuD4U7QMqZSMgi8KVWenil43fymf4OFA2njSrizcYo5re/3NN9A4ftcXw57de0ilj3qPnkMH9lMUibr9Ailo9HGWSEMvTPZxL+PUhmFc5HHouTolQZoreKLIAlTme6x5y/3WN1pr714YRZ1euz7fYGCSiwp5Mq3atPc6vyikOCoIAaQuV4cGTI4iVRmTHMWpzVS1t9YVrS03SwkIXk01+JlUCeXV+NiGcdBz0brzn3w7tuVOTTI/DhLGuojtQbY2fB2FDi4vmv5enmly4xPOqqfeW9orke4AkM+r8JDQxY/DKPhSxIAIYXAjm07k1xVrTVulqtrVG9p9Y80TDixBK3cb+D9dQ1F1WbX74df8hK02PW3zFe1cH88Wj00jF/yVMJZRUJlGIaOi8Dzu0Kf9u9/5Lg7DqHvCf/mf/yjuPcsKuWERZVogX8lDiREIYxIh0Vr9RPZ6GqUyw+IDpIdbstwyEKN2mF1LerHdgITPPfss4jDqiJiJMWkBxAPRwC36epfFpgnSD99BoOmWHexZsH3dNylGHOEmg9hWSvt57Cr0v4rdzGxwrIP2ruxoU/AfKvBcsPTVWOwIQoLNqvy9rL0Dmyy6RoSfnnps2g7tnbIiMoMVtW22afcLZCR240ISGrAbys0Uke8i/ZIuUNehxbyAxIEaaGnRqVeNHuCHfddp5sZiSSSLrDbFd4A0G9xFloAyx2xChGmJD4panQHlwkd0tcIIXNEsGaMAKGMXdd6Cu6baTEKwW5PZW3iy+9Wp95Co7r5psFthpHJSmMM4dCKj0AkprgH3u7ZOtUHRPF7YjgSf3LC4x5KV/qfanaRv4kCtMJuYcWniRegRPaeRpADQ+/bf/i39pS56BqOec0hAfd+uPdYjTEcImxYuxnkZN31s+BJcl6sYntspXa8qY8X+aMvUI43Q1G3V4A8VsKvfPjdkF/spycDgu+yl44NBb3PhdTd2CgvCcVcrFsGn2rGFR60SDvhGKtYy86m2ctYaaycwMtOUdiCHgcFpYGHnqvGiVNQoOrsA4bSinYHlJ4tFnwUOvtHpdTlw8nlE+uQZyai4tEkaKx+1NB1EstR8Dgcr0ueNzRXWtYnQtB5MkZS6BLmEI2nJu2EJxyKtmHQs2VM/b/Y84lqiFi0Mm3IFvsZ4xssNj1pj9y/bfG4vhkbjqLkSld1j1LQNIi7VhlermjgVReorOizqOVdSKnPFXv3hy16Soo3xW9/8g5gLdzMsHg7pJsvCHZf6TyJQcSt6S8RamYXO3i9sJLPKfhJ+VyuFN9444v1mBEg+//zz0O07+WzSqtWRMgoyNxVMyahzOH78jJ068Z7t7ayy+3fctobcTV8kcnM9BVi2Qxa5+QUs59BEl713odOGiz02Ap/Fe/fiDqoGQtcrfEeSlFUqEBMlGWCsuWrMPv3MAi1K6D5HRXVT20Fr2fYU7mI3T4X3appwTdoJlHI+/f4JsAs4Bt6mFLIZLNUpaNCXr1xz3VeRn0RR9xSg7xIprOSpqwWIhLfbEL4SSW2aFPM4GIqHnT5RlSGSp+F5i/BgZEhT5sWNvHzoFA5G7Yq8Su2MgexXypAkEpwyaSTdWcQYFo5Rh2fShmHvIgxq4RpqkUlQ2CXuTR1ZoTx9bpQRcg9LmrearOlc0Q5EO5g8v9AXKQHKjqklz5C/Xb5yxf7m7/+OIrhx2sG22MHdu21vLxXU8nSQGBWQqtkuWr20ZFfQaJHS3zjkxCVlKJAMkHJcDdeTp7sD9Qa2VNtig/CU3nqv38ZnSaGLZCYWtt9zGFoHZXXRGi+ZEjYOGRUtTC2Q4MKEEdQi0nhXujAUGA9PvLKKfyN3mgfba8CDqScVVaDCPl8FpsVrTRS21mFsXEjMzxv8mGRi0/PWsxDrFS9awLG8lVBoj/FM68jNoad+k9Fxo6HoQJ6sobzITyL3xgZEnxrVNlekTGFC0t7V5pKMCz9lVAK3S7ev38Mv8JBribw7TqRrBy8wphWtz1l95z+3udoexlFzT6CwwiGKgKHwq01PD0WQ8m4l7xCp6CSgwD29f/K0vUVSJqKbCvuLjxoWMBb3WGQ1g/6bvdktvj+46JoXRsX/PyZV5rSkv3mxVplR0qQT8Hj0rbfRZbnuWYbHHnvM7jl0j0yIA7FhidZAI6XCVHClyXsTL+f73/kOHBazx+9dpA6mD4s9BwdC5LBI93koxMe1J8mwTMxvtXfPNdrgXC+QbLtruhZnRm18HLdbjh6fqaX4TsZFhqFycdo68rftS5+hzqZ5FL2hKto+PAeYdp/NA9yqnsm5L0wMDe7tgZug4Sc9BSinRBqzd5AXvHKtD+Mi660UtzyiSDFnsn9Zi4164RjsGFoABdKLSgmrk6DGV90IlWbUv72uyI1LadBDyYvr97YavkDiAYSgkUOQ/uVZIb3kO90KC4QsEK87c0ggLwhp77Ye24wH6T11XFRJr9d5wzMZmkAbBdylxZDCIa86VmZJHpx7TdkOGVu4/l/ZriNvHGbiHfEs1KOH7rM9PSi+qXkXG8wqc6KKnU4tNXRuFbwtCWCFnNeAEFUNBncFA7yI4VgGlJzXv1EQXCTrd/7qkJ06f8u9FVEGSrPHp5KwJ81XrTThMmrWhUcEx0e1UaIDOKXCYxjNcx+twEvYNRQuiqDpjbj4T6+rRilXAc+pCjwGTKgzP2kdjeN4NxgbPBrp61b5+lnzXNxDkaeATUucSAddY9OODFKcec278OfoG2qsLd8gxAzGNaovIAMJKN1QD/M8p2pw9ZhKmA0ujJJxHgL59IiNxjNWDrjqGpiL7NgqvBQGuZinxKXjc2S7/xubqxZwG0ZShlfLUeRThtENs8MuzniOi9bcXCDLKWdBGd/Ma/3W16WSUOax/N5Xvpa8jzAspR49afcMwyKDE9N2zZtJOX39xa1WkNbKPRa9X5WRJ06etDNnzjuIuBWG5wt4LfWAjE6n9odbgsGcx6Jied1IkUnx0vdeshtXbtoDB+pt7/bbJMiGLUdo45kDjWaYfZ8M1K7Z3Op2O/Vhg53tY3IW9rDrFmxm/I63y9R1aoeQu+807NVZjjVu9+9etk99ggMV7/CE2q27F0CL48yzv/puqE3QeT4rNjR4i35JZzhvNBEfxWCdQwt3hsF2jVWwGPlzKqb0kM09jcBGdF41cJNhGBkn7crfFYZoaJXZkOD1BNhMhHrJ2PokT16iHyvdcvagk3GJ9hbBLckWtwZXk01aqlKE1+86bg2LaBeGpZe+OboHF9Vmdqq9RD04kTc3c29F22Lme0dWxBXSlIVQIV1KQ8cyka2LruVjGNofvET8TT+dvbTV3U3YlQOHmkCpvo451giYMI8UYzSERzlPxEHt3HRirKUgsg6PqpZxWkbdbpVOg8v8Poc8wRTiXidO96GrewdbL89PoHrcl2uHAGZ7Gl9EMc0prteVB4V/cX9eKa13y/XU8HrSQPcXnoNecqMuwNLHWuEBHpWLG1E5LQnMyhnCpBFrq2dDapi0VgxNAYlN1GcCm9Hmmpq3J4jHV44MihsyeRBuUbJRi5+O1AjI96cXHrK/iXmaq8XrxMDIe1H3kHqIdDn1ISKc9roo3D95ZGqap2JMkSiVfUpMKDdqigIEhs+roLb+fit0/7Qt1HwC3Vy8F5IXkCl4piJ7qnAx9HMltuFp7TTH/Aa4rImxSfvhy6/aEDyWFAfbRwzL77ph0Q64wbBkr/mIrO2OaZqneDMe1Fr4tBYKxV4ae9ggTZeOUBJ+e2gIl67RnnvuWdvKpJaEotZ3FEeFXxfWPCw3S8D6+vrt5Zdedm2Vx+6j7wpyCDkbcZapBtL9CE0g7TSyDdQG3Z7utHN99XZjBBCXDI+L4ICyZ42vpe8poyawsKNpwn7yBYoX6wfcc8gTBrVufgbeDXIJJo/FV4y3PJAnoLabl69c8r444rucv3AeASdAZa+PYULr2y1/IqMpm5KyPaFjIcawtGtVlq6WpSHyJMxCALDEln0XdqQ/kSA0Jm603cRELO1GJPAsB6YVEvEZ7wvE3z396bhLsHVr3SAIIAxdlt7eHtuBVEK+IIlK9TRSnyIyUaL5cz2eYhbPx+d3FKlmLqobGHl+ieci7yVwIDJQpMIvMSZnj79jTVwEckhWKwYw5QrimXZL/Qxi3/Aoivp+jWoUJhZyLDpvA8r5lLVblnTDpi1m23fabKHVzl8btmu3SL1Pa7MTlwmODWPkmTKqc0VMdMlxl25Q9bb6JMnjVNcEWNAi6SljJi3aBECkxG2Efh7UiMMi4ljyiL3ZWsx/b1jPtzyZWkDmxhp6MIPNSDOorUB/59ppVy80auO8xan2zXRfXtCfGZaweekrwuVMoNrhZzcw0eBNoZGY5tXVunbOzeOFvoOxwbjwh0IdBpa9qRpQuhLvRR6OjI2yli4ZrLNofXAsMVtmVjHybS9YfffPsgnv8XtdWrwM6/skG4u4RMAUS3sxQvIQ1eUgAF2PaPxCK+w6a/L11w/joUOzUBsV7vEvv/GHfj8ljOVrv41sv5i2QXzw0MfTzT4qPpuTqS2NRKDGciWTMXDX2wcuVoDitJJh4X1LuFLHT5ywd44d80n70EMP2UP33096VESdMCxZlzsxAf0YrhiW4wFVkq5+HT7Ee3bPrhY7sEOaIzeIecfCOHjYpKslGJJxYeQXoUuPzu2y19+Zs+HJZpuEhzINB0XvcuKSLLr8ouVJOjTO2E+/QNZn9Tp6snlr7n6C2PYhvKVGJqwqTUVQElALyMekvD08hLD2Tc96XCCdqrYe0ZOHxaVd3pXbA9jMGlpFX9zI0PiOyCqKLoHyaFQNHNWl+gqwMcY61PH1MzIPWTpTr8lIaOTK8TDnSWg2JUPmtUHxtLm+8F5kWDRewj327tzhDbIUmskg1UmrxSuadT+RZg4jHDt5gIba0fU7c8ZrlTBGqQeznscs0p2Xz5BSpvl5BbF69Rg7Ox3/qkVRZ8yUBavBS1L2Tz2INb/m4PkUSV/WyoPjFPIy5LkW+fsw17W0ZbtdRk7hym0U73kmi8yJ6FQgUCF6FnunSd/sFT7g/YENNOPpKF1eTOUSaqEikFohRmYoveG8DLXCqgwTU4inaEoAtboMOFiRvh3El8crQ61MU4RIhdwQ2aUZ626YgpszjHgTfaHlwXg6SOFVOoTuz59ceCmuU+uWOp67XvfTabv3bE90BnDsBcOhfUNGQ4oWNdxHHuOieqsa0ui1tTxnLywPr6VWxkehkkfzrENPcGwnG/Qly7V/BimOVoztOJvBKbI8P8TAjzA+yIs0fwGKDFX9sILFJfKnojWuMeBazqGkqNIWZS2XCDOVtfz2N/8o5mqpVgihJ8dYPC0nr0XUYQVYMRLlXRIzOxvYge+rsQJKhkW/6PVQRteXPAllDa/296Ha/5Lv/Js6u+xJhLW30l9GqHgpcyKTlXgELtQDSr20WGVvvvEOhuk4cfKK3beDlh+7iqhsDfBgITLw0BzMddCOs0qhC7nAhYrd9u4ZRJ0vQe9f6bRxsAwZFkVPwh1U/VuL9uq9e4r26U9yriUqb1egtnc+SabkoCvAS0xdjMdoqk2hIB6KrLTCmKvXrtJW9qYvZBc4Esbhk1M6oRk2IpvtEKyPaZZZk2eiy/UoI0H5TppznoN2U91KGCaffr6if/xX8Eq0SuLbU5AJCHMVeU4oXCS0WKt4Dohs79zpXqTCmjqwF4lYexc/EeRczpKMmKccE9dIRlzGxTMEaqAmjwfWLhNc5LZJJBIukGJeJhtYQ3ahnb/Vy6Nxsh43rU6EpLUr6IVci0eyhKcxgQGqBHNpZAxy6iQoIFpAPFygforBJhGguo6MwiJC2iMTy7CZI1vm3xord9HSBqU5p/mAB9KI8VT9lkI0F9TCANURbnoInbxwvy8PfcJjcQ8wMyzMb+EeYViyua3xk/kLBmxAUWrvgdcKF6cB3KUDFcLO3AgeDWGSug4gQuXeWCwVv+bMU3fvRHhcxGHJ4Gjd+aP3v2nzUTpIZD+FOira1LTRtiNvhiSgiuF9/NVZRfiLvkWCFIFSkspVsJqluGfM7Yau56yqbp9LWc7NMIdpnTI6fgKG+DW8n3vopPnzHHQ3YZOkMEN0XJY247O9efQtjMs5N+7ec5xr/cuNGIuEnjwodFeXBZAEXBSvaucKHdcMvEkxqjsx4bH480nmxM9QItnEw/CUKbvlndFh+z6Emilk8sSZOLh3vz3+8MOkRgtp4WgUVU+iyRK8GUkrLNCW4/TZC+Aal8gwjaPlUW09HUvWu3UWZqryBrjZy+MMTtygKqDz6I9W1vUQCtXYD4+CcE9ssgmkLLXD1fBEBPlVg69oh3n+iVoyFoCK0xKS2mONHY8S83eTMlbdzoKng2dh0w4TT46wWOSdzEBWEy9HRtLNr65ZN+uur9KLUaoe1jWbRUHQc5/E06xifa55JT5Y8tIj1eXgY5iTf6xhCW/RJzz/chPvxiS8SRmJ6JesjoqVtovOe9tV2cxOXiC8iyZm8X4ZllpCIsdcYov1Y0e2KjxbBwmdxi/wDy3iS+fs0vHj1oTB6AYk76LvjBikcrkr1SWBJm2r1CKJaVqNBKMOKh5QNV5FQaUQN66jVD8GuxjWMl7OEEakX8j8pp02jrcyPKn2JyKIBcfE613ShSVeXXKyZRDE2xEWo4XBeficOk1qwcWcTt6K7su590mMKS109x7csAT24dGTj0N6Rr4NxHNzjSCltaHP11Ew21wzYk01tzEw49aam3KQV4bYiW0yJjIiev6OssfYZl5RsHEiE+P7jkJSv0Zly2Q0o6RAlyHPRSRJOVvyTPS7Z4zknfImkoMYHunl8ncwq0LrQeb4QXRVEJFC0a+BZ9FMG5SROxfAsC6QUMDwNH+KkGkXgHmX6xVJWHyJIl+xd6QGePj1I3aLxMoihjq8a3gsX/9qzNY1j+W3PRQqhUMcahYZRUke6AJbcScVpkYZKHeQGRVZXqHYPiAx65yfqH8qi5J2BFlnpZBnaXPwKgzc/v7rDvxtpXnVp5551lqZYOFjB7ISBk7rLlxbDfECocPgyIS9f+qMXb10FU8D9KN+wbb1VFtv9yoPcBi3E/BJ1puRVIN01V/MLdN35cK8vXOuhklKoyvo4Dj4GBWahlVN2rOPt9kj91E1uniRuH0JSvXDZCT22Ul4Em8dO8uDyln3pi5X0BoGJ4pm7tRXeGgThkM8hYxnIoAsvDcZXb0uDywWtIylUnr+q99bcFAyQ5wGoAT2ukufeR7+x9i9MuclC5fSn9Ibgn6tr5BwjKeSsZR9jDMvSAAss7aT3kN7du2E9dlEOp/2JMIl1F1RYZU0S9gKa9WyROxQnd8tjN+R4wKuoqdnBua1tEBT+DcPW44yht1IXNbLQ3GwknEBjF2hrmeZ1Ly6ASwDFKt7n0htSo834B5WUc0+9SF8FlT6XOiIv89AC7g2x0E277LrGJU5JvgdSgQk96nwXUC/F22me1VY7TtrIiS6aLmnyNU6V6pxhGJe8KOFGTu/G3uX0dR3GI0sLRxFq2mGu5Me8Gr2Fel4HSLmhBY/OSwtQcLrO1QGjVtnAc+tAMOXkgVVeKujogyQK95rHqQ1FPNGSoE6ZtAbvFTQo6UsAxcYissKu2fJs07Rr27LFQO98DkIc2IU6zXV4+YbaF7Xsc1B8tniKBcNtaKAXgz0/rnZAbhX171/10olxNDcIct1PIQxbgJrEUcLbV+28f7+a/ba66+DQUbNmy5Wc/EjhuU3fuO3CAsUSqgROQQxsAhdoCp5dZud9ANyGQBPuyaQzuOtOGD0WE54gqut6zWtneTKaEA0XJzj2PF3qXZ+39OeWzAsn37hBYr4aDmhhyXjllaLpknG9g0dXNKGnEd1NyePn7Jrl685B6WxYdV6N5nt3kR1b/Uo9wFiT1rO+/2geTFHKHW+3+zo2UYecy8ALguG1FEVD3dT64z9xGc6aZExiNG4wnV3WscmvJXFVvv+q8doE8Ig84RWpPKGR6eHr5adWmhxmbHAHG/KVrlP8LStO4wYUHfpPRmpTAYnLfwwSmma+k4Z8gPuAmfeSpp47sik8941PPL08HrDordHsVxaHV4VG7udFlWeWbdz2zbbSjq4ASBXPBeBnt5ojZBB2Jd3EmB2y+BoF8waykcnR8ZUU4PFNAYge/rwj2xnTcG2Y4DbwFPm8UQWNAfw/FYAbotkfRY5xyIhVFHFoLo2wu8myIa5kWGbUoaN3bA4T/hJ6n4+34RhAZzt3GqTFMzdmVrEmxwJRrEMvAcEzjTyeZvdnCu1CQ9RSQLX2AbLWBKf+owqxN2wu2cWMUeIBgTNISqetTijyM/f4S6DsL/0t2TMwtvQfA3yWDDYvTyWP81ZDcqEeUpjG6qnSFGzeeUBfQvo5FTDd2IeOqQq1rWvo5gXPmtYb2q8V1OpbpExQfw65JVnhsVrqsI46ttDWGWJZFzS4xaRzz0cAboF2hKz3uRZrRK+NbBOahCeKmK4V/DgK6sp3tSzqmqxxs6DbLLS7N1EL6cDGJft8IALdurcB3b07XeDlOgbjcJcs//8J/9XjFnmsfyf/+krIMLjdv36NepzbkFQGrYD+/Z45sAJMUL6eYg7txMmwNiJAsVoBK7q2VL9CBdfCgsYXA8FtFtqBvO7KoNPnn7fFdvlsezYsdOFn5RZkOUWcOiPNlBJL/uX0Sqq6yAD4aUS/D6HstOVD/vt6tUbNgbW0ZhfQgB70ba0waClCVY9ca08X5l59d55/8NlvJYtNl+zF+APg7OAa0wf5zbaiTz7VLVt2z7txXKVlbsolKynFHzezl/qA0ehzam2DqUkHeDTgpLHlhHE4jr9gSfDEj9j74yIOr48a1P6W/l+lz5beimqVrPQJevhnP05CuLiK7yX7De/CF5MQKBuX0tFE17vlbHyhx47oR+kFKevANY12Q7Ia91dqMcRqmghureSyHAu/uzlANHixLNcWrQO7mqWcy7c7cGBfvvgrbdsN7UtHcj7bWMxC9Sa1KbRCpAKpjZH6LtAiFTECyrq+uSys3s3LcALGR62efhA0wND1BchX8GznuJYQ6jiT6CEn9+y264Nj9kIRUJLzA8HbN34hjiSVPW8GZwyStrt2RgUyum6WzFqbliEJ2ojS1hezNqYo2621bPZhzVijfDQ1jJwax6LpBbiefg08XeFYXHxbzcuKgtQLkakTsI9kezUzgZmb05ZHr3ugtrUL1HHVFsNQQ/Pr0bjKU8DeYhqaA1hgJJREa6lz6ZQCLvpuKEbFn2n3/0R+4YSm4jPP/4t4p1vknIiaekQGT15SdGXWn+TRk8d/b/U0XiZ2qxcw+NW0/SUzZEUOfreWTt95iJvdLco5hMD8I0//s10jWk1/K//2/9uJ947Zhepf5HVXaS8uqkJohRyAA0NBRuFk6AHsmPHbtvc3eM7mLQ4x1mMemDdVMgKd9Br6p2jNGoBt3czO6B2XqUCxX784MIFNHAvk5qNzwm1797U7Zoo+trZu40YH6BPEgROAouMx5LEkhS7yuoqnSqiU0H9hIp29Og7NniznwroeWQPKmx7G+JHqPnneUCOhEMM+3CIZkone2x8db+70QZFv7AKdbvQb09+0pANmKErAO0XrtXYlSvS89Q5+RZuwjW4sFFmWJLC+saFvY48GLOSQV9vWJI9KPNO4pV1Hou7EvHtYK7P73DNs3P6z3SwzHvJju27rb83UqIOCpZOLFuSgHK3MrEQZIDyUP/bW5rwIju8/YSKHz0zlHo5exN0ac1kQLvv3rHY/HLZNWtIew7cvGbn6CW1a7nGtlIhrkZchUZ2RHk6tBhpBMspUkIwDZ6zoApbpX3Fv6BYrmZixGpHRqwS8tw8WNoyHssUQjv9aAAP0//pNt5ngUrsCZ7JtRuESkwJRVphQKLT4irHEwAu1Xr1FNZ8mSKE1hysU9V2YhLr3lekVeIhaeJjcZwQDE1q+G5U4tvrorSTa3FmYJNe977UsXH4Bp5wG4W68YwyAXQnQrlXt6Ie48xnabfJm/Dj82bp6eQwPGL95mowMgC1uRoZIGqXJEYvrR28lxx/r4ZPU+VUNxmDKNr02iWuURuCKwjG7HLA13+Tp5MMin51bWYHarRpKtskuQ5ZlmD1IiHg2SsZlqa2T1j9pmdtYLbFXj16DnwRmISwMfznoJh8409+K+Zo5rH8s3/5b2iFeRSwjJJyB4mIXSHK6GZFPXfF2eBvAAAgAElEQVRugC8s7VZKD6uvqwZIN0XWIALAyHoo5mKgJGnQwkQSmq1sinRJxpgsAvE0YYW6+/TXceVy8z5XjsdrEVMz6mBiPblWq1eoyjUP3ZKWtg5rA/sQTfndt99x8etmBn1ryzLi2xSU1QMQQxqSetdsZTtM3C127nqnza7QfJWdrhmq9q6tU3ZgfxFDd90++BCVsz60VIpC+1V5nXYt35E0eJE5cAlGf2jxnT2/zLAEu/KjhmW98Shb6f4kwgD4s5d35O5lGAA/iw5Z+oh22rR7pqsoJSz8velzPlniuFlopENEda7+EGnMMH5KR5K2xHC0t0BC3L2LLnvUDxHG5HkewiiiKjo2AIcxE51A3qvvlNp12f1uDVy34StXbBOhSzffHSLdkfIUM2dZ7UnYmCrpBDDN6yLEVYnxxbNdWaDf0s3rtgw5sJa5QgKDaB6kgpk9Ch9kpqHDhkjx9pOWnmQx37ozQYuKEFT39he6KoWtCb1tJ3x/gir6O+Bid27SE5pzqczfuyIwbyXAJZzMQ1zZimTQPYgRS9UHXOMcCvgZdcAlQTUn+T/xltz0y6i4YYkQyD+pZ+TOa9TYBXNdeFCUXPhndI/yMH334LOCFh1viRIEYS0irdUg91CHgSkQujSRVsbmE74u4pmreR8pevg0OdcOVslKeDIR1EUYnoVJOo2CCK1xta3R5i6P2JvXCRNSBglvVYW1qq2S3ahDgKqWPkm55l1mzQfs8p0GO3IMcJ1MbRZqapzkOX79jzcYlqc/83m7ya6/IndL7pCIZ5jScOozJCDczcBOwsIrNvX6Fh/LKPmPHVIpqARkJRzBdxO3bALJAnPIFpM31Zb1VHzo36GXKtatp7Sd+prVJkXJgJ6HGmrl0K2YnqQQEGJbDoPYUDNhvZ3ztncrwkE5UoDk9VfoWHfyTDuxIfH9ijogzlrv9lVS1sgrTFL3c+4K4t1qXxrNwl3PIluAvozCjDjD03el+MpCkSz88+mhz200LPKMMwwmfXbdj7sYlpJn4G9c53OEES/bkbIKW73u/yVrVAJaS+/Nrt1NuhshBwrlsvMsxdHpaGu2fRgWsW/zTDJNNCfvKVzRc0lhqos+OfagMDFEkKrrqqij6iejM2HbKZdomZi1NomWE3bOkUWb431VUPXrO7uJ1RWXk71jM5GHvDBPBwawGAk5NZG5mJ6gzSztQ3N0C1iha0Dl1h1W5OdxmkSdunSFUguKGutbCYnG+CybnGex2b+971Sl7d27xx588F73nCuxTsIwxEMaR6x8gu9R9dPhfJrkCgUW5ySiFPl/jYvEy9VBQaH+MjF4bHKiA0S6JVZAhF9hFvhPnlJKkXp45sZJ8zdCeWenJ4cnSmXkqbgV4F3KGGmO+8oKnMPDZwpTCYUE+NawmeNE8JxgUeO1NNXNIYNKTRPeeaGO8hCkIGowMtXexYJ6J2qv5NKpaFFMlDRr/bnmWTtqcl9HNkglJQKSK6tVTyWqidQRMe54oU30Wa+m+n0Kbd6q9kN2/maBHl4SK1PRYpLSEEGRcfqzjYblkaefJY06zHlDItC9A+2STtjx3JhPZtfY1DR3cy7LG6nW2MN8paWfsZDWE7eiBkFGwWUr3QNaW5whRC2vRCBTGBnR//25+PkCr4k4WOcKA0XkxUvaOVR9jEvIgKuGYzctQHraSKfmpq2yvhZMpgl1fXkrjbZtZwPiRvJ8xuzs6Q8gu0mEiVT0Ms27EgjotsH/z+28f2thrT2edNeZlUmPzZduybCkF5Nh2WhcPo6bEoBixu3xES8dPTCA5N34aGsy6u+B++gryyRlhuXu54l7CoZNcqE5bxMV0QdYlM2ERQVp9xJry7XWeIukFZhLhGlK2seurgACA4UrfenKRQ8knj5wyKDI2gy1JE0yOsylOa1+dklJXUoIq47MhDxeGZY5Ksq1e6tWSn2NZljoKoTL0zWgGi9nhS4C8/BeDp84aVdv3aYd7DYEkWBug9MM3KQJPJ9txstaZWEImFQ7X6XQ5YXlnFEu7WFoANr4ZDh4bcENSYg/LM6nzVCUdplb1dSQLp+iQFRSoSOEU5Oo+EkY3BXcVLbhzfbiOQXgKcwkUuBeVKtl44Y3vBU9f2+xkT3RbEprK+b6ggwXXpIysN62g/vxbZhjOQirZ+UqiDJpETbVUDRZC+aS1zfXUA/m2FAAzsir8R41WYDHVRJt0waAZ9lAfVou38A6a7Omhl4uUm2G5S6pI8AQIehtDBnlCYRaooWo0HOprsPy3Y/YO+fRkx7RxkudnbMkhbcFoP+nf7gBY3nu81+0/ut9DA7ygT4AIXuou3CMWrRwX/jhCochjl3OCV++2GPyxVcMakamSRFsfM5j1iiWc8V8HSql2zwtqlN4DBvcxNCVSLyP0q4f54vwwgvJfeeQccmxU4oQJJexsYCRaWFQoVovIrJ98wYJQHhK3T2koWcn+H2QCaPGSypMw1vBQGVhRtyHtpKsFD+7xzVUwx2D0i2X3/tHrE0al7Ufd/NgMg+otHBLIddHPh6j7MYnjG6Q6WLRl779FtYyduuO4kVzUamq+SGSoiateCwSO29FEtMNiwB1FUo5FlN2bF8g4WmKrCVPd5FrOXHqhDW1NtqnHnrEFpCPuHkMPgs1VJtJaXd1dzooOMNiXWKXrBN/CYBkGs6K1PHU1rWDatox5sUEXojCFoA4ANutVkkG8SK6Pm+fPmXb99A94eB9PrHzUPpHKO9X2wxhRFUwYedmECNnU2rAW1Fr2dq0SOe5Tlcn5JqXheF5Nkm9t0dc3DzH+VV75LGEzygWEAPkbWZml8AaaSjGuYaGxjwVvoInJInMZae9B0vWOxS6R89/ifWsaupIUKsBfGwMXvEsRTinLCQJ2JTfFobpGVevQvQV4p+pdhZ2ZPcq3auOzzrA7HejljbyEOcYF7gz9SPW0zQI7wsahtY0H6+lhYMwzBytYesxKrV1W12HZYHoIF+nkpVhvEZKLUhFVyLgXUliZbUGL7+FxEftHjtxkX7Q9H2qpP5OJRTBdo4N5xt/8pWYlxnG8pNf/hVA1bPgC7ijjmIHOzMmbxgPRxrSbuV+iQbR8/Yu8OADEY2R1nbsjKKfqVLpT9F+M8Ii3Yziu4zv4nUYCqcE5okcFm5DxKbuAYXVz5p5B6/GHaXwlojBtXPrszn11eXB1QCCVUNQqlUxhWJ2acAyIKMjxPRTIgUKM4qdN+5jzSMoNyzOQfE3ZEZDD1jXGJ9a8yoyLyfe/vFfH/XoMs8iDEt4BWlm3eUw2d9jwjpW9V8xLNn9ZQcKjk14fb4HMzklaVmPITmwZy80/za8hxp3m32zkWHhp/dIEpU+LR5hcMLT1D53EQN0+NhRbEHBvvDc81ZHVmccUuNs/w1rY0G14g3JI12grkrufB3JARmX8SGkKgBsV1VWADZSgVZMDg9lhoW7QoFmLa+NLCzZK8fesXGYz88+/4J1dHUjY4y7zzOeQTyqlW4DjQDQNkuHSwwLWy8p1FnrQp5DraCLkP6KLKhF39T4ZnwlaTA5NU6W8hgSl5NWR1X31p0kKDZvcYr6HP3D5VVVYzgq5RWLtEnx6zTFk6O3kccYuuFZq8lZMpWwghcUEpC6FQXee5An4L9GP1VP42GW9ipJOQQ3ywFwD59ENItNwFv+JkA3Jrd+TRQErUR59YSCDlP4mtBh3P1PXSIFDE9aY27UelsGbFNhlBCKol2ydpAD3POuUbasIJEv1cPl0F+hJAGt4eYG1nCRYl3E5VfwdAzd4QpEv1cb99n1iXq7Pix9GRXail0e5SlZ2ck3/xQ+nFZSZlh+4Vf/NYblNPHnkLtybv0yd9tp27GoMm5FGJksbx/W1BXo04kiW6DG1xGDhlEWqKR0oNTAgg4uUJcIdu34TsaKXTElR2MS6/x6ID6hle9PoKbvOBG3xtLmwbpjQe0EPApZdXU7pOzKeQvCHgUiT6nHEBmLZYBf4Smudh7+FJdeZlj89fibysrjK6sXjT0t81hiR/JhvYsRyI5+1z+VPheehu5VLJ/YmdyGe1rvo5/NQp/MqLmh82PoMiIsdRfd/7X+AN5Qywcunq5GUiLlDRiKnb2qHyK21pgpd6mxFcipBAKHUY8blSx4CYAabPGzqYV2IRQWfu+VHzp94Euf/az1FJBYxDsZ7Lti/dC/QUqsirGvoTm8jFEd2SJxS2bAU6QTvKQil5ZGa9yzy6q7SHVKIlMkOq7h7OVL9ipl+t0UTb74wouAlhgmHnYez2YBvZ+C7oNs460PUP9nQYgAOUe3vp2o1g3iptZ2dVkXFIp5Us86jwROJdZ4qf8KpSJ0AJB8Bkasq6fHHnv0cZskE3Xx7CXIk4+RPWyC+yTpSrAHugrYPCDz3FU8IxTsFqjkRmZjHOMyMUvwgOh6EQ94ijYlC/wbd5mzwDR2HVoFjNF6wyuHkxRHcu/9WWgWeTGmh8OxjsJmxLx0SEYGJM0RfSD5rP5T71XXiVqwmW2bq2xX94zlFs5b7fKwa/JUuthRRCCg7XhOpPLx2mcYo02b6mxTu8S+Z/xK55ny1blua9/yCbSN2u3yAO1pltAw8rbIgVspbBdTW19/8vv/KVZAZlj+6b/87+36rcvWf4Pu6d74mYtzly0MQCze2BljwoZn4UVaOpBbr5BRdO9EiDmvKT5TVkjaDULf0wi5AZJSuLvweruDhxq02Kk9I6JX3VOJYzkhS6lwqVXxV+e6pGa53nrSry5Vg0pSUT1/fTFF/C/3VKFXkZ1vnvh9leZFKv5yr6rkhWhY1kDlNY/Fo+60OOXyxiJ3dzfZk1JI9NH176+sO8Vd3xPnjR3Ag44IPdzQroGm6z6agFS/R8cK4nNZXYuPiY9vuPbZVcfPRMJKr+od2ssLeCnbttEcXl4lNyVAVOO2wMLSFJColbKEeiYNYB4CXzVXesAzmjBGf/f97/kRP//pF+EWddkk8oXvoxEskaldzW1mhBF1hB1e1oY3JBas9yXm3gt4F8OAlDfgOw0hmtWzaxe9jra5KPkb1KacP3cBIfbH7XEKWOu4hhq8zrm+GzaEQl2LqOuAmxO0ca1xHkgQOVV0N8fuXoO6XzulC8uER3XQI1Y51xjnfPc8vcXPHPeCm1XmjWqmtkN7uHUdfAhp1C+8+EXr4rWKeQzK7E2MyhWrKl5BHIz+3dJaYUwwY07EXKSAdXmpBoIlntAcmaxijY0XIXXCm5pbVuKgQagF46qQW/M5zWGlzJP4rZ6XVoaMUOiqxLfPtvRv/XSMRfPEU0yxAbnNUC0YQGxXU84ePLTN2hrGrUjnycp5xoWUfgV4lnoy6YhF5v/MbKUNj5AF4qTNzbXW0iQRddajqsYBdqtzPaj2HbSb41U2huFUAY1HEF54GATQaOFb+dFQ6Jf+xa8ha3ADIabLnEAIe2pdySRKelG+MD2DkEISD1vU7U+WT7sF31434ysoBkFNshR7qdBJk7HkFeioXFSFWJ0yShzZBZsdDwAk9c9JXCxcLS9yk6IZY7hAdkFeiwZVdQrabhfU19h1/5LQs8Ioz7HLtPAhofJqGeENoJSi1FnETkkEp3WrPoxcfPmTSkZL20jc29rbw1vS13rjtG75xzK+uyNT9sZkuMsMQLQxDaMqgMzPkz7hpy0zLEGcC/ZpiEHHl8tErvtkhI/pr6V/OaTGJpIj7dAMQ1bPSgJJWWGknpcyJCVcjPPIY5FhqaYC7slnnyY86bS//e7fu8f1pZ/4CZfAPPqjI06ge4rODI081ILU/NS6Un2q8VKULaoHR6mm2nmeIpf3r160t8+8b1Po4ja3t9u9D9znE/nI628S96/Yz3zxi3YQlnDd5LhdPfwW9H/KOzB6OanjCQcUB0P37xX5yUOQvojCD66nsKnT6rbCaSJcq8DAvHPxAlmmsyQDJdMQm6KAlVXO1UR/ny995gvWWY/Y1OQHRAinSIXf4DxTrjPsDTA5jWa2IFb48IQoYTTkjSxg0Kaowh5jl5+g6V3f7SobmlQ/K+kiJw6IjFPSM5YolZ6wmNeO0mQea5mRcT/Z3RJ5tsxVX4Oeb+X9ZICwEG14jo8cQP5zE1XrMGmXab63go7z4sIAzxTaPjwaYSNLS8hTkt2ZmVkCAKckBmyyd2ePg7urVDW3U5u1bC00i0M8DeO4xP3oWl0mwaUSwiZEEWel/fmffS1mWuax/Mp/9+voikxivRCSRktjmhhY5e2ucYF3oZqMwFli1y8XfcqmqSa8q9v5IgoLJiBWE1MLWmBXNpk9TS2DAVDotSbExlnjJ1k/ueC+M8p74qziU8jdloVUY/WUrA4DyCSexbCII7OMFyJpPe+uqB0Bb0SEPQF5Atq8Z3Namkp1+g4Qq6+0YMtW3cf8s9xClIU/yXL8eANSftjyECUc2sz4uteSqPeeuVCqN3l1kdKXPc/OH8Vqnlnzsc9ej2ex/pri+tf7Kz4ZvKTDdVW1tnje4WUqkRNj5e033KPS+YNqoH/XN9bZz/3Sz7uheemHL6H+30Fx6SN29cpVMIp6e+jBh+BZsJAktiSj75IRytEEziPinciIY4imHzn5lp0B71PrWWF6TWR6BOAP9A/Y7m077ac+9WmMypRtY2Fdp9Bx4OIHhEFRsS7CVvi6sUB1+b7+3PuFvsDcauxsQ4ek2wYgcbbee6+9O3jDDl84Cacmy0BGqKEM6O6t++z5Tz5jeWQFpm5iIOfPWT1teBUyOowqzpvAXc7t1dAiy6n1YWzBXkczg4GZRXd5inKS62PNlJcs4cmoyFOYX7TAkQusbgjKmM7A8/JNUc8xc0bkkHgYKs81/PBKvzEMvzKhun98oRo8FZwO2wZQ3oMURvdmdWBo1ZUw9IQ7c8OEgHDJVqdYE1orhEKsCxX2njt3CYypYA8+/CDPE3Y911AES5mYAtwmzFuUUZE0RSIURnygkfY0jD/Hv/jG7683LL/6b/5tuDek2rypk9wxEK85wK856Vjgccyze3nZOwtVbSg0eZViUlvM8GKkWRK9kT0w8SxShDE69gKGKvL0AWC5Apl3mVNtGopWAoP5L8eu5cf2XsdhjBRSVQPGLhLbS67RCVXCWxy3EVBmVGaOEHJpR8WFZ9CE63hJvXYD59oE1Xqtb235zr222ANv2fhV7k3oscYTX1u+mgRpwd7FM4nw5m4uy0bDkhkXMSQj65IZagdz1xmW4FZkXx7saEHIdGbn0m1rUt7l3LrctZBOvpk+y52lznthtFKKUsafZy1ukl7O7kQTXc+9c1O7/eKv/BMbQKPm5MkTDph2IS/ZiWD2/n0HyECQrpQx0TjIiCdGte+4mh96ZvycWBi1lw5/z64MfBjlG0qR6nnzWW0Xn33qObt301brw3vZjCHY0dZoNz64iDcBsVMbEbVhK4Cty+JEkYZeIuxdRqC8Su6/yk+4N6edCeQFqG05dNBuUTvz3dPv2hhFt25wuT6Ff/X1jfbko0/bni07rJoOAtM3XrGK6fPOjnVxMgdQfYi86Xy0KElzRxCClrO4M2xgM3MFugoUSNneY7emG+ziNWraKsEAVcvkz5D5IxddhDs892lapWicHUeRQdG4SUOHX0RUFMiOmSQogTQn0SfWViOv5eALFQhzWlhXS7Si6dm2HSXE7XBQ4AdBXqzBSC+zSRch2gkncV4am3f/zWv21jvHEFffbI8/8RQGPUfou0y6f9qm4YcFYVC4ULRDcS6PbtzXU6x9rYlvfX2DYflvf+3f+QSWYZCyWTQmcqNZyuAIa9FiLmLpRVxzkFcTzZmLGumYODM8yPnU8yY7sd4/DTNWRYOysPJKNKirjsmQe/eWE0EXl7eySPymXUzsP3lN9eTcBQhOMeBaYNW8V0ZGKcJFwDvp1447q1dCQgyCsgm+IhMQq5DCbyltAel672JBEpD7cYZl/euZyJVPjI8YFg343c5QZsQ0wKX3JOPlbm14H84CTF+l+DoZmLVgJ96QGZby9wfFPP7zr2QTM8PgwZ0b+eRey62X9gxj6xk/x6fi3SG5EF6Sj6JjYVr9K7Z9x1b7+V/4GXsPLGVo8DY1OS32LC1eeuiwqBSpnnOlt7fNvjACHqbIm5JhCeLhHNXprx39gZ29es4lFJeRS1hVShOPdBtZop965lO23HfLpt4/bbVkZrqa4WPIY8CLrSLDZCjNVSMIJdBX2ioqdBn54LIVb+E5wZupUBdKNqs57m1aQDF6v5sefdDeHei3dz446/ov6qQo7GgvmbFDe0m7s6nlwSfmbh6mmf1VPINoqasH53NKxttvzJecrEDow/DtlUCEQivWZtfu1Ni5m/SaWt1stc3bbegOjedUiMOndK8uNqd6LBlI1piHpoyvpEpVJDqPvnINRJYGhqqONHAdSYnezmbraW2w4T6uC0OSwzFoYBwUpRQpwWkAV5phbMaIQqjMtS333EMoCCeIDNoS4zPvjsI8es3DJn2V3t6dCLA9xhpfseFhNTcTNiq5zwiBIxNIYkSAvbA37tG7M8oeeCiEYJzuKAuF/tWv/8+OQstLUTrWEQgPZUISIeKxyARoJuakcyow0/sTS6k+pBSDmSmNzJhACp9cuYtSAXXuGxm5Q6OqaFIuL0L9ZRQWuSUGyPOWqXxGoZcstUKpRT5fK6EhDM0M+hEyOHqfSgrEL1jGiOmcszM0C6OMW9SYNa8jQEvHKsoWeaRZ15ZmuS8R+/baOox/ZZZ5vaW4u2HJ3hM/1wzO3TwWn4fpK12PpyQj9Cip86VFnYF4WoTunXjY8zHH9RAoMyhhHjxVX/I34rSRxvQD4h1EqKnFl4UpcXwuMrkqmbHM4n95sYcO7rNPvfi0nTl3Gi93zh7BnX7kQbARJr+KCysWEXEqjjhg6x39qlvBJOBB8L20Sn+pRGsvAty+dfJVO3b6OHsxcw6HdUmpCebAk/c/aM/sPmDXXjliBSQVWtiFXUGNhV+HIavbsdOWYOcuwOqdl7o/k7AKzG/h6lWbeO+4VcFVUUaqAXB6lRB8FvrBDBIO9chFzLfW20uUtFwbo3EalddbemjkBZ9lB9yZ3ZvIjk2BPY6+b9VFiGOuzI9XrrnPXPMMTvLiNI76VWFdzBp1C4SMhxLhOBXz/RNIPlVus9HpPKRM9I5FjSBLJZPr1Dp5Ba6Z60INpPpp00LvpRUkVW2F9iQ5QsnitLVz7ha+W9lgu9ua6H5x059bTw+dDeEJ3bpJn2yyVQLgVR4wzdqb5Qz1lMA0AczXY0BmOe9Jwkh5VZshG7797nHbs2cPtnarjQCwLzDu2pw9KuGnIpXYBFM5gK/B4KEtklGT0fkv3/zDNOdTkP7P/vWve1WoYihZBSmICVUXK1L71hTGQN6Mq6QlsFbuYC1PVruFMgbeutQp70gvYDBmmWDRvxjDQs9dpfMW5lFiF9ahvVAPhieTRcQ1zpkg7hRQzuAWVDeElb09gBsq11DDzTmiRWkmLqOQR0818vlysbVQ3TgkF9O3Qt9g1huFFVcdT4ur7E/lCzVb9BtZxNnn7m5Y1vsSpWNo3Epfayf8qGEp46Os82bkJSR3W2vdw6LQR7nb18caHLdK6RMyTtkxtGvyTBbQzNEOFYYtGZXk65Vfv04rc6Xw6KGHD+FCPwSd/6bjYJ998Rl4JTzKRYzJ8qhVzH7IFnozuBwUE1qOrEwN6eTVZjBMNC+qoO2rdJ/jHTt9xF599w0yLQLved54LTXMk58E63hh5x679oNXbeHCZVx/Udf5O+p0jTt2Wduj1AW1dFABjSKdjJdCbgG6iBLlb/XbxEVSrqSQK/Coc2xilVRzy6gU6V09UVdjL2PMTvdfJTss0TFqZggHnnvicetpZBTunLDc7EW8I0Bbd9KSzCgbVlGbG9eYGRfv36NffWz1k1DdGhGtBjBe3mID02125uIEi1JcFgy51oDwJ0J9yWaGKD1pdDz3Hdu34mjU2MXTJ9C1mbLtrXl0mWESkzHL4VVoA2qCdLhM1qoAobGO947fGSJVDieFVHIzYvUCckdvSgUAqECQBMam4+ABG2EMXjl+AiC5xrrx8gbgEvUSNjUWEC2fUoW1WMWBf7lXpQyQ1p6HPsGOl9Oh5IzE8jV3/u4v/nS9YfkXv/Sv4k2aKjx7qcg3E4OqRkS6riOQiObUQ5YPZ5ocdVywGmIVsYZqV+FCxJxQlcvXaAI+zk9ZORGqvOjLN8Xo9uc4jFyLJOnv695dcrkpuHtNaJVSYq8OaxPjEHWCnOJv8rjbvY3YrR08cgwj1ov+FEV55SnW9WQ0/TUzLP6Z9Tan5AX8ww3LmpdU7gnpPGuGpcyYpJXtd5W9XO5BKbbOwDt/VOVZnkBD9DGXK9zgtawzjGXhS8mI+rSNL02KjC/hYS7PWNyij7CCk22OT4WxWUtpL9vjjz9oD1CXcxmuyRbCn8+9+AQp2Q/BJM75Ll9RvAUsxqLkc95WAyykkmboyytqPk8KmhYtqzXdkNjaKRS9an/9yms2wXMuQkpbJtNSzyL/qceesAPMsfzVfqtBqwW6rF9JkZ7H87SIbUF+YwZMYUoyaWA2wgtX8ZbUzaFxmuZxV65ajiZyg2iJqEH9opIKyFY27t9jq1u67Lsn37FbGCH8Xw9RNsN7+fTTT5DFGrKVO0etcfE6qnACVkMkPTBBFd/J0xMWRBbNMzwuDOjjquF3IWq0TYo12yGZHbTj5+bt5IURcKmt3HtVVPpjHKdnaKGL969Fq2WwmezVfffsoUXKlN2EzVwzetO2F6ptKxa7UlAAafoVmshXtHRZvqsHZbh6p2IsUhqxQq/mRpEW0VUqgnsto3Qo4zwOu1mGJb9jm52hf/Yp/rakNjRwbRqou9qC51JP7Z1iO7/2qMSMzdw3ZnXNwPiJSybGNcZFrXqdxkEo9td//scxQ7JQ6P/4H/69T9ICN6gGUgKLvChQ+huqdmSljs9Oo6pOuwYh9Sz6pvYWXwBD3XYAACAASURBVMGSa5wApVeq7PqNG3bp6hXAKlqPqngrJasFxEmeUoYhUsiRqqpQ4j1N1oxBKKNRi/iMqmtv4/LKg4oNVu+NcgOHMzIvJLMmeot7KzIumVHJjr+WbckWmAxLppjvg3GXnX9j+JR99q4/E+i7MSsUxwivKvvKzuXPKvvAP9CwuFaL+wraEYPi7Y88cR42XtvG+yq/pyiAC4uszUGGxbVK3FiVHyn94ptD/NuRFoBMQRXPv/gsDdAa7eyZs/Z5ClofuQ9V/fEfQY47CTOWMAixIxci4CNejOfhbxDGNAcqxFbNdRLCdNkA7XC/c+S89U8WbRryVpHm7wUM0S89+7ztwCBMv3vCurlOAZaeCWvqsCo8mcV9+2wK6j/+CDQNiGqAu+zPTm9vQjG/Ds/3zjs0maMJl8oIxG6dZ451PPKAXaVS+Ps0oBsn5JL4QA4A+J4D99jDh/ba8vhF1OzessblG+ilgOXE8AfpW0Yg1QqJgF7Ec5FHrn3QiyAYK/E+1Hx9enWLDU032+VbVGvP5iDibXFms2sjc4xb6M8ME4rJCxNzuZEMzbaORnu4d7M1TAzbMELydeCU6jiWQ44kv3+nLVJDVcx1cC3oB3sWUbtzZIuqF4EcaHkze+EDq0KKogYwdhZPZ4UQb6qh1o5P3LabPIsFwQxVcHfQWupo3UT4GIRRhXVLrNFM2UCbvrwXcdUEjfiK9AxuYKOz6ED/1Z/9nr9eMix/+O/+g3fny8uYMGqywNJUcZdHYsqEJSvEpWOoyy0w+G2g/nkAIPFTxhFaGhoa9qrR98+eoUBpFAsYCuoe9HCQ0MRSbi5wlwz4Co5ImqgpVPH3+sTjxhTElmEeQXsO8NC9lMyiloU1OlpJGqDk86fz/1csw7oF6OFVCfKMhfTjkNgY0jVDse5cP86wZAs3PK+1WCUOEiLW8RXmKZnaDItxdy2ut4TDpDf7O2U80tdG78yxFVH1vXWGxIQSWbHMsqwzMukXx2AwLAU81y/91BdsdHgQQexx+8Wf/bJt6SCcGv6O1c5dIBSajRpgFmI05tATTaGrowvxVSQUmMODUauWty9M23vX6a6Abs7CUgMV6032zz//edvJpB760RvWjCdbAI/R5K8nk9GNNzOxudcGcONnqU7Xqi+SAMBUWh2GpYHdeRHm78zZ81ZJWK25U+Q9M40N1vX0Y/bDWx/au8gtLsKDqiFbc8+BB+zQPfeDaUDiW0BgnVBoZfx9DBwdB4SBae2GPfbrd01oH0ctxsiksY6dDLdY1WxVeWnHEm5M5G1kWuJW6n45BeY4Ytu2bscot9qFix9aH95anlCnGa/knr27bSc/CxibOlT1Zq/2QdDDG2EA63q3WN2hAzaHpzLL8SUbUZEyqJEFJJSir3j1+JCNv3/K5unlVEWGTPyYZZyHUTyfc5TvDLBulgkbt/XstE1dW0lXs0vQ31gzSc9J1d2Rqw1pUykUREfPwFb0pWxhDR5UEVvwzT/aQOn/5v/yHxgwsBVhKOz2qsGQorl7FXxQnf5kWEa5sVHcxW7c3SYGQ+JPdxicvlu3rH9wwC6CTk8qqyDjJFcq1TH4ViUMxI1CuFRZb+KNi8gvXEZIa1T1FvpoaUmFpcwWeWZY7grErksbr1/YpVHRlSRHouRpJE8oy8Jk7/3/3rBoRmSGpfwKY6Lc7aukXeuzPGDZMEFhSAJKjAzTXT0yDyWV1hX5Lbou+hGSocrOKeJV+VfmaK0SbrQCHn7yycfsJgtT1Pdf/oUvA8n22crI96yw9KHVgq1JzlNKzmpxLl3cCigNXjvHs86StCKZLTF5QdfszPUVe/Pysg0WqXLG0DTjpv/Tz33emllgo0fetg7CoALHqFWXQHZ320zb1gcet8Vtu22ERSYZTKetY3ya2eWXKFycoMNDLbuq7rEGAtgyIO0UEhFDzQV77dplmwQLaWLH3tq9y/bsQEy6Dh0SdvTC6hjdG2llMvIW5Lg+x210Gx5yc80ymB5RJv1ZJ4MzmRYgyk0tN9roQovlWu61lu57bGKuCob7pIu051jgEp6qJ+vTRGpb+GPfzat26dpZANgK+8TDD1gHC3gEKdfmqUnbkud6AGbFO6kkQ1a5Z6fNkM5fQp82gEkZ7Xieuq56pemHbtow971A8aZqgxbJLlWhCldDP6nD/ZdsgIxQASmK7Vt2YjRg2qoYlxtwAFqOgbC2sk3JN3Wdh+F1rFUOku5f2VwG4Q++8h9j3mWh0F/9T/8ePQo0ODEkouyImyKdV5HSJBytMy3h9kyxow2Smmrv7LBWvnXyATI9fbcwKsgJXkXWchJvxwu9vUKzzP13IxNYh6Z9eDFri2Bt4sqspDSnMBX3cOIrW/ylRZ48lvWLLhmRDYYlu5bS7psMiB/XRyO5/x9rWEpXsf50635bSzv7IctMYmbB3Kwm76J0/3EBMSJrzkXZkTcml+NPkRlKma9kPDRc7nDFE/bjOalqHXi89vmMD5Qh/BsxojjR3c8vHKOFjMqu3dtthsm/tbPHfvnnvgy1/pIVb/+1NdKnqZrUTg7N2mq8iUmYtpUoOC3MEVIzD1x7h8N7caOuW/YAz3lgus5eP1+0qxMNYC1t8GG225cJsZoQbSqeOWeLNENrYYLnEZCSYNFCXc7qD95vtfsPoNnShHtPxoJrqwWotQ8/JD19ylYI07X4VIRYZE7PAXZOEM5fEwDctokGXj1Uwot/Qx9jlyWCF0I4lV8Zsbnxs7Buj1n94gd482RA+DtKBWFctL7KFPIlLLYKcKrWvFeG1Mp0l23Z+QR6P5O0i7kJbaIecbF7qcXq4pmoP5HouzJMeZulvufVN15Cne2GPUnpwmbW38jbx6wRjlYDb6siqdJMtNCwnUwW7OExRO4XYch6FtTnLeOJp1an7J+gC7J01YRY7c2NNoCnNsbF9tx3vy1CoHsddvMghYfqGdKO8FaOcLOK5EgdPZ1V0SzaiXZ173qZsFFPO3spjpxgZY3lIPBa4rJ98483qPT/xa/9OoVgIObETjUaJVHzMRryVERemxdfRCXnWLyB4dtkaxpcva2CGx3Gg+m7DjGKWK4fRFp1E9T3eYwZbkeqf3FeRIrNI5bxxRwlAGtfXp+UPl2GWfobMjOVGZZyL8I3df4vFGI+usOvS5PqHcnAxS4fizRt+aWwo5xoVrpOP1H58cvCjLiE9HV3L8NHpWQ9IhTciMusG5CPuZ94uuWeSPq3sOxkcIOtuZ5Yl1WE6+PuHUo3tqzQ9OOMSOYFxbXFBrECGau+kS4GpDnFbn5g3yH7hS/+DIvxgs0O/jXuOECrFOkpsa+iH9AsbVwkUzk1OcAcoyUpRkYNt0SRlSfvewETeXa1yU7erLFjfUt2cxpdle0P2D/53E9ZLwDp8Jvv2Oixd+mwCJcDVz4n0INwfUGeC5tdz8GDNi/PR3wzMIXR02dsEfASIpXjKmoZirqxTVNB3fTgo1bRu8fmqIk5d3UAA5G3fRRAanP1zoMqOlykRqiIDCbp5qqpI4wtAvPU/1R5MWxcs56fe1z6VoFjBZ4KKeWJxU7bvPNJu9Y/jJDaddu1YzcN4nqps4QwKNIeH3QYXvrR4Bzq4XHp2hV7HbnV++55yJ4A55ljXc2+d8bZxgWyPNW06qjbutkWt26xWdagwGv1nZAnVcM45qizWqY39sytGzbNhl9DCIQ0vw2p1/ZWNI3vvc+m8C5O0Qnh4pUPnU/WhI51LR5NEa5PHqa0mrx56tyR5Nj8ndckD4bfHIBPBYjuKaXi4D//0w2U/u/92//RJiVODCEm9k2mu3YUVa8imLPIRStVJYXqO2hnCHfZTL3GMj/H2IX6iOHeev99evjQHkOq6hHMaJa4NQ4DkLgg/jOZCZ9JsTBXXfMjFoJX3boVKpmSNJ3TtE6vr8Eeut44lF99dvx09Lubmjhz9rk4ctmiL3cdNHOyS1lnWMJwln+t1T6ve7l0n2FKMo5J+DT/jwyLRz9lKewyD60UKibD43kk98h0rWufCXU0ubYZuJ28vY2X7hdYfp/CV9TOFkJWS8G6YN4q9Hjxk0/bs488ZE2rl2xh5AdWRcGe2KHLahHjWEArGb8tNj5GQ/fFWxgWyI3wFjwt67oeAi8U5jfZZM1uANURO3G1SCHiIfvlL/y8bYb8eO0V2k6w2FoQ3q4nJoGz7XG+so4LHCdHndMi91mDV6JQaQ695iXwBmkYF4uaHchpkE1Z2ExXgqc/690Vj164hnjUCOeugsexiQ6RtI7hWLWEgDu3tFLIx5yc+ICQ4vusqmvMTcBRvh33lnfE2C/ibs0hmDREVfOVQUiiqy22a89TdmdwAexpyB68fxMdNwmL0FpeWUDzhEZ5jp27eBgiY/QLr8h12cxyvX3vVWqSalvtxSefsQ7AmqkT79vc1Q8BYGedkFZJ1rR+9w7L4bkU6TDp/C/CmjnKEyrQi1nEoFSKMcuYEofYNIp8+b0HrLB/P7KgpOQ5xlWoARcv4Vmq1IbH3oJx0funkP4soB7YTp2WOjL4zPAwKwG2XLS826wDRybFqQLYr//hBpX+70Hpl7TjHDGozuJSkeor40EUVl6pNU5eRYprihsYw+3dBAKfw8WahMMyAtZy4vx5Ow54Oy+ZP4UwblAi7s+Kq9yAJPpvhAFrk1xAYPYVsodhiMIgJVe8BIi4CQiVrrt5EFoIZe67pwc3Lpa4mJJhybyIcqc/mnrFKTZKFKSP/yMMSxitjZhOZlgyzykbE9XtZIjUujW9zoqVLfa7lCJkbV7LU9dOw+cYWQjkEyS7KL/Rj/e0MpcurlmGBe1gaPU9Wzdxb0tU1NbbZz7xoN2zGaLl8GFSnH08YWWa+GSNFMu6yYTspl8VYkFzlxBiitg8WrkKd4E0Rop4BWGhqs6H7LvvjdirJ2n61bbTfuFLP2/bEOGuHCB9fe263X7rbcDJERqBqZg0Ks8F+nvbVZ8/qoXRYIEXItXYhGh7LQLsl/vINLZstinU55Z7dlv/DC1haxu8Z5WA1CZ6IeUpiBRLfGpizLkgPWRnmmsnKeY7RvvY97hOvJiFEfcUJIuA68791VMPVI/C2jW7TX3N5q37YaFjLCm4VFvgng4E3u265WEXK1yRqpyqjOVhQ+JgQ4ZuX70dzOhee//Cgp3+YNA+S/jXC9YzfoL2p6feszzeSD3j1QFGUk86ehDC3xLYVWUjyRXBFGdOWyNdIzvwOlT6NAKgOkk6uZHGgFs/8bjNwNmZJiKZgmh6GiB7YGDAs7eaXzVqo8hUUDp5Ac+lHoeiFeOi4l+1gMn0maKsR21Xgq/j9sK9YrNvbjQs3/7pX/X6CB1UaWHFWDXocsiCqWo4yucZRjyWKQhvN3C1ulD6aoacM8cCmMQFO3n5oh2BcDOumhA5eJxUcXPgKmEINKO9ETf/zti5meHwPTGtk481LKXYKLln/z8YFrdRijVL9PoyzOcjazAJJd/NiPn9rRkWL4fUkLjRKvcG1lLkJcetzDFJflacYZ2ztN5z8j8njyXzzLI6KYVAUUwWKeCSO1bmmPnnsw9uuB/fxbSIKZZp72y1bTtwzZfxCuan7PF7tttnHumx/CxM1YXLLKI535lXAXBXKzsAK+9nx2tDA+QK+EwBJ5jXVcOzDN9iAUNEiFOZAzto3m+vnV8AC4Dg1rDFvvjZL9kOxJ2aWAdT6N5eeeUVa5MmLtigOgx2IQY1TYM9dVR0PhQPLoTGVulVzLUC1u6Crn5tQtjNkn2Ip7KFUKhj10HrGxxHluEdFovU1RqtCTlMzX9PMLDIJFzfu6lge3fV0GpmiPtkQRbpvOlTATKp5BsZrBOXLtqJDz60+pZu7hOJBLCkB/a0W1vlILgHr9MgDwlm54kEri7PT8LycGD4LlZA4VA90Xi7vfrWNfvEM5+xPZv3WAHh8Cuv/cim0LXpaW+1e+87ZH0wiu8M3GGswEjugXVMLHn9JCETJQTdcGSWCeuuQpSrwgDt+SStKDASMxiJBeZxf/8tO3z4iBeZentgQRKy/vxPYzeN16I5og6gDWTOGkXAAxbJ5qlTExiXonPKRJqNqfitjQpy/+Xzv+Q1CuoD5C0vnGwnl0eWCV6JJA08REF7Aks7CDrf2t1lrZSdF0Wi4zPvXUWIh6bvY04FFmtBNQaJd+JTNya+BjK+YoF+HISbzeVMXa78M9ni+od6LFGksPZV2pR/jMfiA5nirY9juG5Yc2mX3Phq/L7RsGSvZe/25Jmv5nS1/nv22kcNx8cgvYEfyYiVh0ruQkboGUhUKijcYBzLw7K7GhaOHRwNvtFX7d7aiXEJrVmJBxTojfPEwRZ7eFvRWpZJn0JF9zbJuPyLFbT3rD9EOHQPu+YUdIVxdsomyjxYrPBEKlcGwfjkseRtsmqbHbm8au9eRg0NMfTPIV+wu3eHzUtpDj5VPZhgnhYUVwE3e/CUWsFuBlh40naNHVSKeNKOIeOFRzSOV9H20MMQ4u61tz68aQUyIb3777dpeDTf+cHr9NSigb26UOCFtLS0Q1ZDSgDui3pIyXff2dsBaa3G9uxuoj1SJQRSlPM8zldKdtFuDlzBGLzO/EfgurENYzlvTzy0zboKt616UlXR6Pe6Voo8+BB5cvxLlH5FBZQoLFILtIzxHV/abEdPUQ+95zm7Z/dj1oARvHXyfbtCLVYTOMy+rb3Wj8dRoMlYPWuz42AvdI8ppA/Aggg+N+/eZzWk4ReoFSoQ2tWSuVvAcVCF3wJcm2PvvOucIxkPeYthiH2H8wp1dfyU3rS0aSRpIcKstI/1N5XW1KLVIq9mXqU8PFvvM8VnP2JYvv3ZL7tLKkPqeXjXMNXNRkWohImF/ErlvAIUfgQXcYWf3du3AwypPwxgEDn4H5DaGkKJSrklGUDfFZ3vsLYo1kSHstAnZvZ61sjawvx/w7DEVfzDDEu2zoJanTL6Go6ytFvJEKzzNJLx0Hs32JVSpFH2/nKQOdsJ1gxLmJbg7Gg7uHtNkO80d7FhdzcsslJh1IOtnJVFrD/AOrzHT52McgZoyROVoVbGqXYFole7NbZQlKa2vhJDZ5G15Wbsqf05u797luzNqKSNfExW1AEhTxFePaAj82p2dhk5yX2wTmlSBlO3cpWeQsoecrBZ5BDf7au2I2cnUQ9tsU89/xnbv2efXSQjtAeVt07aro6c/cBWEdbeBM9qDHzhTn8fLF/CDFzlAoWp6nc1Aug5A5N2EhLZ7udfsNsAmR8MT9ljz3zaiWXnL16xv/7uS8huANSqMJaJq6LWOkDSOcIKSS9obTQ3523rFiQza5eoyWm23m1kkKDY1yJ9SumtHX/vsL198m0cmNAV6u2iOvpB0sIzp6yu2IeBJe2eee4AtUu0/tVoVbFYhUiurJDWptmeGn7MUupw4nyltXV9GmHzp20FA3LqrXcQzRq0AwhqtXCcW6fO0pJ2la6KVHHjOSqxMjqLB4dB2fPYJ60C765IGnsJFFqkx9gM8EYmZ91bGafNyiwQhvhqWTfLGjwaaSiN6W8o/3lxKveuAmAv88G7rCdVr0yxoAFVMmTMbc3Fb2xUkPurz33ZXX2JxqjXikqp5SNLE0MLsi6PHJ3qSHQRVE/OIKcwxU1s2b3LlnHFZgFzLnPTL793wm5w4RKxkffjLFlN4+TtlKZwCbRVfJ8ZmHX+/tpbE6Fu4/px/MX1SnwJlr0/+3f2+t2P62HZGvpbMhyl1zas2LvzQNad2X/JHI6SsZBxSscqsVY95NDyjlDEd65kSOQparwihMxMVGikhMnKktQyNlGvse5S1xm7zPDEm0r4jhusMmylbHDX83Xk+STtvMyJksfikQbXlF+l2VsLOxsLLC+PNli7BQL8Pe3L9vkHkDqsvEX6mTSzrtubk8HFUMZBnCn6PbUUHvBWqqOT5wmnqCtid6skg1TZdq8d7zd7+RitdOFqPPX0c7YVvspbb79lz9AvaFMj6v3MtSV6PfefP2PjtwcoH6DNLudfhhMiI9GJYekACxxms5ukNqd73/32+lkMGGzdLTv3sytX2vdffsUuIhblivtO/Ep4orwXSgk0xu3tXb6gpukWup1+vps3NwHyNtv2bRIcV5X9uL382t/QlOCKT8mWfLU9/9gBDB6dL2bPwOUZsurUv2hFZLZaFPpqDjAeXf93e+fVpeWZpeenoKhABYqMCE2QkMioGyTUKKCcRi11z8yaGdvL/8F/wUezfOYDn3h52R6Pe9rT0z09Co0yyllIQigBEkgCEaugqJwIvq6937coEN1trznVp1Wq4vve7w1PuPfe907Rs2hk5CSmxQH+jTlI2sAwJ/n0K3owdf6srNvwIEGog+WZnc+XteT4bN+ytZwnEPEAZQ6mw6FoFg1Q41f38FEsiWtv3Fw6rllJx0Jc3oz3OckWW7hWoHYS8+k9+nCNMkZnqbvUz48gam3j7CNFFC9z3NfXT52WM5FUKtg0kzHeymfWx/HvIHZZVpFtw0sC/df/84pi2k888m/TFy4hZx6PYddVIZ6oqxL5ACIeZ7HjIdG31ijtIu38IvalOspR7NtdhEUfwT47rwqqpAP9M5PYRTdFul4BLJMcjFtnqnZTkbdRTeeKVzzPVYAljg217tIWvIpQr1WCSx9VGkntqr3qd6qtXX9Wt0Zxu2tntqLWNqEW2lZigmeX3Az8C0zIYsj+nfCQoBsfqZHExk9kilICfpC1H9Icz0dKe9jj4+8kly/HwICoOK+nyxyPfCc1sNTC4tpXsa6uBJYUDvmNyefWDLLgeSt9va+ZVToIMmuGiB0l+dTE1TbGct6MkfLzWwg4m0HFNSq/26fGO3OciMNCiEkKzmbJ0deGYMyRUbySVDa7QARuc8c68l+2ESg3Wp56ZTdN5hrKLXhIOgjm+ujDjzCL7iX8fA6xJLhY4QVH2FDvvfk2nMeFspWiUuavmBzoOHbMwxVubRbSA/qGL5bfPf0yldFWYDoY8t+IprEHbSl7/liLSId0FCnD/UrbPQBdSU1CH4FlchKWLrh21SIyuFeXpQDLDHpUDQ2dLM+++DvKDxDhykRtWbuq3Lia++snefHioShsPd0dGO5u4sIaV3G+O4hLofE6kzs2Qg3dCeJzxnGNXwRkGJ+DdJQYm7i/rL/xr8tLb71Vvj7cWx77xd8EBzSONvEJ5sy35Gbt2HFbWUYkbhvu9t7BbghqVEfc+yQiRZG6ixDE7udRXO9DkL3dJ3sqM4g8JZwwvbRYUVMRULLbJdUaTTDkdgfovSS4jGLetZhFDs/isSYbt8G9NFVJw7mUMIWuLJvw+0f/fS5CSzjy3zl7sLA55F0kdyaMa/GrkSRIIhKai54hXXuNxLSMATanCMh5+WN6vtCsKsoAuuArYPGylwFLbqdqedegUS/c1DAChsL9WPEcU3ZPbjelerXjpiz6/F6eIcyZq5gwsdGitsSU1/8HsKiuR1o7qG35xVZ+z6La/EKKR3dAmkU1NJB+gKSys0zoMLEcwxLhjG+Q1lVsTw0KPmL4zypuxDtLb7vAlHcZRbIkJLNv6iVgmfoM8Z1EmjSjLpmAAZiVZlQXjLockPJEedzln1zy0MWtx/DqFWpAY1m0GHfs/I4IFxjBQ2iBpXYW58p5M8u9m7vK7PH98AskwVklnqnVjSuHp6dBN+s5Ak7OWb/H4DUaaI2RV9PUuaW0zNtCXk1/2bnrjdKPILvxpm1s8Laoe/vQAw+UOQS3GWvSBAgMne4tLz7/AjVUri8/prxC+nFxAwMuEc5lXhLV0I6d6Cu/3/kKCYArCVY7QXwWJgU8isRnFBGzJmwVnCmwTLc6vz+AnaF8SvQ5tBhZsKC9rFm3jKzuVVS5Hy0new6WF3Y9yUY8g1eplQ4FN5cFTT3kSpE8eAHeB1MpikKFptaGd3UtUv8e1udStLReBvNbqJqvIJ4pWnXhJCbRRUL/Z5aevh+X2YsfLr95+pUya8HGcs2SjRET000kbX8vCYUQ1daxXkci5Y7btxN3hnCjcNUMGGJwJRJFM8D0PPzLEbxcA5hCQ+Uz+Bm5I0uk9JMEGYmFAF8t1NU+WtBKNJGGjAWin7YJxWosCg6P6yQ73HgXgSY6lfLe9yrIPfXov6sEve4voyAplMuBszq7YmOeRS2Kherm48eL9PLeNMKR22DjR3i7G/Potb0fl4MgoIRuFERIn3Ns8goqcvFWOzoWaKWVpLcoVkElnRM+4vgpJktussuBZar2nybSlO+4DwOE8lyT5kiK8+qaOelXu1Z9QGgVyjgmSpffIjwHywmpFlja2EhzILfmElPQop3OuYbtpMfzDyHFB9k4x4foY9R3BnIPM5KNEun1JmTG0Fwech8V9OtnEEzUfKpApUg2rCAxekpf8YoWEhWgX/K8pXs5Rldw0Vs0ObrfO0EV1zLl/Uq5uTQjaq8sJkLPl66Yh8t5ZtTcsT7gdJLa5uDWfPD2beWGeaymk7uJZzmAeXSWXLQsvDyN3zVfGHfFPdludXgaEaBdNyGsNlHxbAmtJgYozv0i2fX9ZT2A0QBH8zmRt/fedXdZff2qiBS3Tccne/aWDwh9v4NExXXrrAOTa87M41h3xpoAYIe/PQVx+Tnu5AXly4NHuOfzFFwi4A1eyLai0QY1Vq4jC/qFANDuczPhFWWeFxKEt2ol7mq0lIceuQ2NrYlAsw/KS688QyzJeFmMU+Oxe7eX+RcovE20bgNRyIVyltYdco1fINZlevN18DbbmfYltA0BVC4cJOjuGzSuHtb+YPRnMpXh2NlFCOzV5ZUPeqkhs6b0Eyx4kRIMcyhSLvc5AkfSgNCyvapdC9eRDX377VsAlwmAO5N9IxMZbfETMqTNTZrOs+zDcwXzHmEg1nHpZy+bu+Qe8RnrbhxyK1E2FM1Q3kWFwrgbOzNYDMvyE8nLqH1OL09eWTbh8Uf/TTZXqngRK7g583OwLb24TeGjvYf5md893wAAIABJREFUA6qMkEH9JB0Cu7icFwawnAXxXycn43Nc0RNKiyp/YSqwTILCFFVhEliUr/F+HX9QH/0HgCU0GVFj6nKvJPVVQ/2/twevCixXOSoBSWnrtBLQtZJw7KWdc2hvQU0PgKTDWAFEcSuTkjiapoxL1Fshr6uQJkJS3SgN6k9QTewUi3qi9AMylvyMMozVd3IIUttIr9ql4kwXrIYeOzKPsSF5AlM9oLr5rw4sk+kUHFt347tqYB7XS2bt0iu3Zw3o+b467HSaX61cTTfCmTSMIL3fRWcJgMUUSPrFQw+WpbMIYTi5t4wTEj9j7ChmwUB07Guix7CVBB3TC6jtA6Oo/RCaE83LytzF28vFlqXlzJDtMxrKrldfLUeIt1hBGw/zWfZR9uCuO3aUn1Cp30jQM2yW5557PjLs77/3vrJx4+ZwNFjGIOKoNMuRzueZhAP7D5cP9xwA2GaVXtry9iK9T5zoDjBBn+QB5YiMOrdshZyL+TI+bNYm8kcScy5pDA3TRst9D95cll/bVXZ//HLZ+xmcB/Oyfs2asum6JeW6TszCvt2QyWgHdCMM71GAC316pl+DRnEDGsBSkiyPYwZCQlOvppHug8TkhnY/SvTxV6day+uf0Qa4YUuZs+jOcvDQMB4p4m+4pRMnSJ/hmdtwi8+f2w7nM4exvQgHNL9s334jwEM7FTxTVtwfxzX+wvM7Kd96Ck1jHu5kS6Bok2bPZUvQ2glVT08nJo5ruA/vmzWYZquVsL5PY25adsFOlca4KGit4Ci5O5u6ur7//M7f5F6pc4X+5dG/jiZg06KYi/xAmj7N2G0CygioJnBL3gourusBgMUIxznwLA2ctIcN8hok2ufkC40bJIdk9VxJMmR6/9RXqPpxFV8Z6Vu/l06pS8dfqbHUGlBKu0vAEovf2IMrNJzLLjzlH5eRt5eRnpd/I2vwkskLei8FqZdSbHgRSWHzaZg9i0pkzaqOjM9M0V6AyFj6CizslBcF3MsYpF4v2sshFsUJJKVFwE9Dng2TfyLDHhFA2vdxvWyGZh2cqOom+GCahonn/4OvSQBLbcaX9W4Y94gvSFbkynFMzSuHLf72uSvUSD4s56M2pcLDVGksHpfHsyAhalvbm8vGLWvZHIM8BzwK+ncji9Bat7945BG0OjoLUse2eWKgTPQdLcNnDkBinqSIETVqCYizxcSFlgWQp6bzLyyrNt5Whi620hv4eDlErMVs+BE1vwN4bubPW0gyYlfZT43b7T+9pdy6fXtI0Pffe6/spvqZCXqPPfYoHpslFPH+BrOltSxd/CPGEdOUiN2LEDuf7/umfLR3HxubYlPk2HxzmFIK3XA7EqtyK6FzyQ06BxayVYjGcFTrN93Yzdh0CyBvf3Lz6nLD+nnk9/wu3M0z0NaW4bG6CJl6+6bltDuBtB3dg9AmpQB3skM7nUDBGZSIKA2zoko+4Xlh/jRAADdikqkRu9dGaRT22fGZ5al34H9m3lk65mzH/Y25SXDbCPxmNApksqIHKATtWjS4jetWAwgn8Vgtonf1SghnInzG+/C6HccE/G05c7YHbYZsazS/8+NcBBY+Iq8B1GHWmWVl9YC5Qnx/EE3RrpWuv+iykQsqBiSKu7Puoyg++8JYl91v74pVOAksj//sr7N+ZyQZkW6uy9mTV4WxrcmicWxVOD/TBhuw0DbMcgc+/1ZQrQdV8o0Dn5V99NHFURVSuiYfHanLNrEfqXCkxpqvsGDSNMmIyT/2ShmacnUKCeppahPiT52iOnYq4CW2XHFx/mlF9BZcqwtpUP4jAq3mIZUXQqLNJmGrDe1MW7+VCWmLot9p32dUWFrsbnJLLU4whtOos6Ep9A0h1d0QY91IgQEmNfsIZ40Vv2oqegubY5SKbgNEROvUxBJOO53xHSZIKZI9K8UtJ9z6sRnpnAF4l4N5PSR/ClhiL4U7Osfi+8Aid3GuXEOtkJ/etg0Q2A8fQC0R4xzkIeiieD99hdp1vWIK6q1p59mbLhCDMnaMsbRHEbwG66hj7lJKBpCgd7S/bNq2najTL8iSxxPEs8wjF2Y2pOknn5B0CKgsJfBrL1rxhg3rIHDvQ4L2lp1P7ywnyayfBwjtuHtHOUh5gZ7uXgp6Ly7btv6UUIkuimo3oOqPlK8wf8bwBE2DqxFYnnv+zYiOlauISFifOTxDBqhbRCsFrKkpwXuBMmJ4E8CycdMNpLW0lcXLm8qb7z1VTveaYEgaAeDSyec/v3t7mTuNgL/htwiKOwrHgqdKLdOC2bQ3vYCksIp/A+TqNFsbM//Tq2ZimkKjANB7B/BafUy0+4Wt3MIaNJIF8ZwWgXIVfLl/P0FyJ+BDaP7GWG9Ydy0dETaWt956s6yk+tz6DdcSkzODtsLHy1O//3XUe2lCGDZQHqGB7OtpgK1dOKIjA889jKdXAOlEeEaNFQBM79AAPEwITNZVr8WiABqTPzWBLAKV4HSRTgr7qvVSrZwnHvkbjfCs7OaS4UITHGwq9yh24wyyR1vYEPGeBXZMFIvq/SO429pLKzZ1Dwtl73ffUgj5SDSCQkjELs+96iYL5Jh81WaPv6dmMNcLeeom+D5G5IapQ/UnQ/6rA7+v4VwuueMwNYS4v5TAlyHcpCmQmtQMzJ8u2PZlPOcCpOw8SMZ5RFZ20dy8hQG39qoeoVbblFQlPbN5mGUAdMlZcogfztWM27IJbqqXyfr6O0LT4aR0+42gVkYPIIONGF9TKpy4Rs7f6GpmY46YJ2LBZ9j5j7/5upxk4i9WdYmT5PYnhznorT8CrglD3weeSXL2TwELdvu6TevK6jXXlk+/+BhgRJyIsI4FlQXn2yqV9dSISdIGEC+du7isJu5pEW0pzEo+T4LfxRnUcG2fRd/wM+WZXW8SytBSuvsJ8mLDtRiYhWNg44YbMX8otoT6vmn9pvLO22+WVZSUfPD+B8qnn35aXnmFUpXk0GyglYdeuK8J92/CZJpPyP799z+MKj+vnCDWZQ8BZqcgIVvYNJ1dCyFwry3PPPMOeTzWVTZeSwIT+A5gcebSS5rcnyFy6SlRkM3AJP3Rcs5xDW6XRno5n93H5qWNKWad/M76lSvLY3fuKI1D+1E5d6GJHAJU2TfskYwLYtUhEbLTZdaokZi3J5HrZYL3xqiw9/re82XXp9SoufgTNvKaMrtzGfE0nWXtmhsorNRXXn7xOaJ7R8iWvh4gv6vsfu+tsoaCV3PpLvn0008CDmNl67YNZdXqueXJnb/Ca4VLHk2JjtesWYhYACbKZcTet0iVEbUWHNf7ZTAcz8xndQkVNTvd0xZ8k9T1SawoKckrMB3/9gpg+edH/irq6bmoou6b+QAmqPk7XKcki9nxzizSKqBmBBdUH+aQUXgt+LbPMBgHSULc++Whcko+xiIVNXk7CSzper70ypwgicCpm2CqU+KPaS+RZRlfzG8nwNSlFi7fNKn2X4Kr1OizrufkouE9vRUmdSn6IxFTEwdpMBupMBeNZAGcSheejy59+phDMxnUJjZ+M1qKGosSKxus59b1yfQSKYVsBN7AZLWwYQSIUxBiR+GklAJDErqCUIxHFtax1YOFy5uYZKu1KzGt4DUNO/iDI9+WPccpToTdX/MsQetW4Slm8v4xk/CPAUvWNb00I1HwfMqsRZEn7Pmf3v5TiNt28k72MHDoGHgjGvhpxuST+NOsmAEwdtLudtOaG8uGG26kaJMuZrweZ4+hsdFIi/FtRmi99PobNPMiwZX4ebUeNTejPu+4/W6k8umyH2/Qls0/hoD9lliKdniE7WXn73dGvssizPFWhN+3334dZqjaxlqiau/ccW/EXOzb/2l58aXn2fwCOLwDGsvixYbFk7PUa1AcvAI3cg6T9Bw8WDbEc4GkvEm63LUi50UGMGthEW729k6C/CYO4T4n0dEcJ4hRJ/GeW+4oO7bcTNkGnm/kjTIxtIeQ/gGGSK5Fl7ZaeZZ/jFo7k2Aji6e2jxBpuqY8/fZAeferOeylLcQKrWUdsG4YlxE8sGd6TpVZFFvrwtxcg1doFRrKvLmzeKZvyKJezm8rOUKY43leed2c8tJrT2CuHS5d7QvxPjEz56i/QppFJHBWTQqTk6JmNftacJFTciyirY9RutZ04VhBpR9XtCAjDtiex+jbw4c+jVUyaQr96uG/yAAmnjE3q54hTsSClvkdIPlpFHLW/An7n3iSIRjpfplkHrQZKUC7sHIUKfzF4cPlWz4bN2szgl/iUtWmd7FW7uRadee6Umffi+moUCCaoP0BziTMgKpHjYfboNyBEgxjOUwBEsFCgikbracGMwN+xAbxklZmjbbaagGpaQuS6CDAeYwapaECGbvnyywGuovvtzEhnQIL5tBMgLXJ9p48b4eBQ7ZwMPYnwKVKbaiAJZ35bCQ2zEwIsAH7GrNAeqiI5gQJEAYoquF4/1ZZlyyMQjrB30DkIaGIry7dqO4v7/+knDYGw6C6auvHXtAEq8atjsKdggv5/DETl4NvaDrORG0CVQOY3MOlVxjKaHEP/Nl9xDJML5/t+4S1gRZCkZJpNh6HC5IEjd6+PMpMxuvHm7aWH2/eRo2TWSzs8bKHtqZvv/N6dN/rWtBJDMZZSg3YmByJGiU3iZHB+/EAWscYMSevvfQqJQdQ7aMWMqYOXRdf3PUSXMJqyir8qLzzztvEXBC5a7lE3MN33/0QXpLNISCO08D96Wcfx7t0soxisk9AXJ4DTM6NUqrgHA29zlFzl+p1AvcojfvkL1xHgl4+d8ZgZQdAWpEsW1A2YWac6f2q9I0epPYK2crwHNHyCj7xnlvvLLds5FnRAM6PfFG+PfhMmd/eVzobqUBHTIvtZt1s7jcJ37CanY+o1cvmJbFxpGl5+eeXusuHh4j27dhKzMsy7o81xrr5Dk23GWG3nIr7ysBFdDycD6gspKJ/B83jThOSP2+e42jXjUHW23h55Y1nyzfffEW0MJ6oQSsG6o+2q4Z7MwMbo8+R+1EzG8tklFKgrsfoFT3JvehpSje2Re7PsHaH6JGtOXT0m88vB5ZfPvyLUPb0KOjF0CTS5dyMyj0LbcRJHwClpmNXuVKceAkd35PyaiKXoI+bO2UJBap9f8VmgdSPFgwJKlP1kTpOJReqGkzk8nhMIHgdqTplKdffn/KWk5JcQAKPJkgX7LRVuUJLqKqhRVp68EKEJgMsqncmV8Z3JZlpk2BTNjmNJpA3ykwFiU2CFj8taG7tfJ/0sNIpj6J2Yu8ZPWJELNpEvdkCxayOdkKdo7uBUZuCQZ0z5Vnlyiw6zL1O4zrtFCtXIzwNT6DGMoyHyIxabd4qaijOJaC4wO2U1waA2wJlGJJvFNPsFTb0l7D5gnjYILEH9BZdCSwVV8LY1hpeAtAVbm4lstIzp6IyEXNb+e+pwYOaPZu3box6LCxTuJBZENLH0WgpiahJFKpT8mUWTZrV0VW2bbutrLluIwFh58qRo9+Up/FUDOKmngZ/pevd4EujXIcGRmKO1sOl3Hf3fcEFvP/O+1Esev36deU4nMqp7pP0vjld7rprR/Au+/btCwlrkN61K64rDz34GGM8O847MgoX8+wT5cDX5MfgJTFfZoKAORo54yJGWzlPi41zc/ihG2F0zqzCADhWV7Qh8Q6xBP50wHMF0bdbt2ykLu0F8uYOlE/2vQkgAFjWo+Sh169eX+6742GIfZIpcUu/++avy9yOM+XaJaxBMqNbSF1obOC5XbeOjwIy1jLeVOJcLljKsmVz+T87D5aPviTtYe5mPp/L8/bDGaG1cPxKwHTjxnXwLfMoYv45oHqSMP1uNFtc4gDNBG1Cbli7gjXPuqU94ru7Xy179+5BY8HTO0HJzDHdzbmhjFdrRSiGWcR6z9wftCb2RWgkmviGkCj0os1ult/0bzUYTSXTA75H3v79AwCLIxdhJxJ/CSxqAO2onYOoXsNcwI0wTBCUNXBdfLq77HfbhGo/yEVPoR71UNPlSxD1DMfpds5gL3e/Xo7LJaQPFTEbsWiNKM3FXB91mUS9sopZhSp1zEb0EWajN+Njb4HHcCC8rADjwzciNdW+PD46+sVEEiVrQyxuoJlnjfvRLagqbHtXxmAmH3by71k8y0zGqAWJqHbSyvXmEpHU6fUAFmNb2tCAVBetDRpNuyc3e2oCov+o/aMZsw4I70ZmXXKsn1KLEmL2MdbWd3C9P0FFMNRjJKi3QxxbrNmEszHef/fwV+X9I99EgpkgKdiGn6gWEJVJU5e2jP5BU13xVwBL7ZdLhPr+ayqwRPQv0tJ6Kq2AnGSejekuQnSbKd+EOaT5pjkXpgRjtnHDZgjV7bg0bft5obyz+63yzgfvsTScE12d8B/ETvUgnOZCAG/ffiu5MjfAPTSWY98dK1/s+4wQ93WhEb3/4XtlyRLLMLSWF1/cFf2nFIyaPg/e9xDmwcYgSO0QYdW6L778tDz+1G9ozm61IC0W5pvznrN4dMNcahGxGUfUWqp16mYHRJDLDCplMDm8uRlBg6m3+Jr5gOTN1KVdAd/wbXl85/+CFiAeJrKpIZ3nLSp/9tDPAZOFmH7k0X30avnu64/LPbdtpn5ML7WujVk5DPYSRBeN2jNK+Dz1dqc342Vtv4kykpvL3//uvfLpwdOY0MQK0eSs51Q/158JR9RJa5Bl5c47b8MD9iXm4ZeAzgkAhL5FQwqqE8zLecpZzC477ryV8qGtmIN7y2uvvwrAL2B+ZqHVDPHcRBe7brhn41UElKhRrSAOLTljWMLTyj7KxmXJxUYYRPCJKdA0p578519Wsq1SJf7bPY9GTcwkW1PSRPYrm1mmPypzs+H83Y+N2giwuNB7iHjUdNIrpOZy+BTEG8cfM38DdWw4tBE1lNSGJiPjYttUKB2b2Y2UmszUV+0OTW2GzT5V8ZlyoN+2cbzlHsy9aHZBY6IINpn7ZGRg5ZlikCScQlNS9QVtTXs3pDmHQ5+LKjw+FzZ7kyy5phDfb2USmgAWPUBNJqbhBZiLS76d77cZKMfv0DJQKSMQLZyBqrqpSjt+0QubSZNXUNMLe5WYAT0TdqXLVIqMY7GSvWHTUeGN8zUbWsmJzgDgF3jGvaeOl9f2U60tcnDU9C4Bt0CtIPAVfqQw6EO9451qrKfWcImvBtxeHVX8ZAooOTd1VGcuND1WHFNPYwUwnk1wUQIKGjYDW0JTLDNnxzFLPvviE/gl2qDqIUJAOTeLlywpd995Fzk55tRIiJPoilr+BeEMHdQAmkX3vw8+fB/Cdm358KOPyuef7Yvrz8C1fAsJeDff/NPw0BijEfk/LO0R4jqee3Fn+Yhq9xEFrrteoRYREW1lxdItkV7QfWogmt+dYy7GKPlwnnKRDWRsNzVRCpOGYW0Uol5OdvGWG2+mCNQyTLmJ8uyu33Le3WEi6N5uph7KHXfcDbE6Ua5ftQqJP608+9TjZfP6G8pWTKjmcrr09XyCt+UgVfA4L2vV3kINFA1vpg1KQ8s6gkyXl1898QI5Q0fghihpNQoxDAie13XOHC6iZMnPHnmwvPryrnLd6uXwS0T4ov6sWLEEMnwfQa3Ek+HmX7JsYbnnvu38PVx27twZAn4JxbO7T1ALmORMo4odA9eOQqxRASFI66WKzOfKDGQsTeWpTevYm3xmdnT2+b5Q/uWf/u5yYPkvqG3TYvPBO+gSZZLdxdH7h4eQfFSquCkMU2/Axm9Awp+gOr8X6yBvoxHJ8TWurwsYfSOc6wiBYKewwawxmmHp9cLPCMTJZcyfEWWaWzAWdq2zpLs0zaTgBKp9E+erzCbPE023eMA4QKHsm3JBEdRktzmRubqH2PCJzHWT6+jCaF2KUPol6AyLHUdNBTQZh5lmeMsVyIBzjRYJWK7ZoXcIIrULhswYl3Y0FgHH6NPQWNhlUfO8wlTVe/kTm5Nf8ByAkuChTWyVc6vkC4LqU6FT8UWTvZwLGfnpAiCeqBPYteOYbifREF4gjaLbLpV6iybHODXA7wFLjG0dPTQV6B36PwwoNdJcCSx1IF+c0a/HKWMyGcWMSoofHyW96SnpovNhRZKH+1ywl/OyyyVV45ctja58s2fNIYiMlH165tgOZgjN2TFaeA2lBSjytHjxNUjh1wgWOxFu9k2bflxupYpdK57K4AEC8Lgwy9mK/SdPn8D8egYS8yjrElFoP2QAj2HEtNgAUXy/Igqzan/58sA+zFQqImJ2TscE0gxqpTNhB3O2eNGy8pONN5WVJPvh8iFA7vXy4qvPxV6Qp+jomBtFmo5SZ/cU4P+TGzeVg1/ux8TrLQ/fg7cIPuajPe8Q3Hes3LhxA+BzfSQ8TrvQAefSAfARLIgnbSdpCrs/Nu5mLscikEYRbtQPVkAPD/fDrRjs1s9YreI6Jwmxt5qfdAD1qfGuHf7uS/KgemmBe0255Zat5eM9H5VDJFyuWH4tUzWjnOm2ARumLJyTw2QvdQPeQrwG2qSG63vusdqt7J7KgMsU2H6mJvObX13R/uM/33pf1D51X0b7VPyngebh387i1nIE5nOMyFDpv8Z7cpwNMYZN2kHjpxkQkkfUUvi3uUKGsp8kn8GYjeiFYxMko0I9bwTN5HKdDPKKxZmbcFLuVuRhAkvlnvM7Ags3m311BJaMSA0Dolrc9RaKnI/QINQcchCSmIkT5XuYHAFiDlZVplE72565MyVmIbJaGQfyPvEA8R7HtzKgHZx7rvV/sXt9r410e/kXpa/AYiGg4HiCjM2XY2pN4AnAZQaLVF6nl2C58SqGQOIwzNFAUsaMyTY/SDJNs9MNdpzs1nGAaQjp8tS7b5XjmJ0XNTmqin0xrlcBliBh3fQ1QE+N+Z+8wyv+iPnISbkMWASESLKs5kYIlVoJtj0BJAAnODNBNi9ag6zjnhIxmcuMvEG/rch1F7EA1MQG09zRLNdcjZYf7YaUt5Y5ELk2xtORIPhs3UrnQjQiwbcZELAzoIR9ViJCoyET/2tMxzdI6jvec5xNR4dOxs7WvLOp0P+zhx+NhMT33n+XHtTHgi+aFl5Cq+DqzGgkpH8RRPRNeGFuYM5tEUuBpRMHy7MvPE2w3anQgpctXVn+/C/+EiJ4uPz+6Sc4D1XjMBlHKIS1ggA6MfcUWr1Og3VrNpR7dtzHWiOalR5KDRepBqeO2ThBlPAH5ZWX3yJ9YSvnakJjOwSwTsPMoxgUNW3laKxJrQLQQd6erViWLF5QPvn0o3LT1g1oHxPlu2MHiNj9lGcoxPbMAYS9x0IJiOWQ4gbB4V62OqX1YdROqg2Y2rvBgrmGNW+dM+fF3CI1y7o1r3/7+vUvr6h5+59uvTv876rx5r4oIYUTIisypsUp5zpARrhMrRbu7yMM/igXUvIaH3AUDWYAlTX6CnGDg9xAH3xA9DeqF30FFmluJUjUstKll96UpOPrSNCMFp0CLP6Le/X4zDAWkKqBcPM6IDU6BQblgwfzHXk5ucCjZ7QdtzhX9ksJ53cVA4KU4gqtHDcTOKfsaQBLM+cydH8moNJhjhDP3gWoxnvmCvFbnqWR+5Fjj2zkaq/G8xgXwL8NfGzku0roAUwhNRY7I0Tf5AC4eKwgNKfbKNwqa8aFYIaeUVUHkMbhNh5/8/VyDNI8CI8YNzdzLpR4HjUE4TvGIzWhSa/PVXKNJmElxqjSHX2GuPcpWk1VsyfzSqr8Lt4L5311/NQxzyRLJyE1MW8oPA0V0iSrpARMIMsCzWkOpplsFcMMHkzTVpKRIzmH9WzlKEySMxNZnqUJl/BsmqjNI7enE2LZNhvtbL4WtG2Lw9sI/SzRwt2nTxGufhYnxRzI0PXwOF+gHfTEeDla5sUIapZunDdvXtmwdiO5QuT6RHM/4QZhSzrDS6+8yMb/IoLethHot2PHnbGm9tC69Y03X45cKr00zXYPJM6mgfNZJ3cRXQF+9vCfQ6rOZ9xYYWZoavZjfh08eKA8hTl08y334OHaSizOvvLGG++ijVCahDG5+aabIvHSkfvuyHd42d7FDMNzOHSm3Hfv7eXmbZRUoIjWye5D5aPd7+DF7SVgriuCBc2SbiZQb3jINj/SBAysgkZg55d7KPLL+HGPGgmeBbZxdiAErZVrnJW8ZYLMtPKP//u/5j5jscRK+du7Hog6knZCbATdJeHMxB1nEQgq9gky6nPcRuxcaAbBYH24mDR3TDloZLKUmL2kZY9VmdAJLskrqPVkn+HUGCalkjcPMElIumYlXANYppBIahG+FyuueuViTOAJO5+/I2OXzzU1HJB6C0T1yuq76VLz/Lnhw4Oi1AQs5DHie6HipfYjHLUxaG1MtGV5WvmOppDu05ksjHbiWWaxYPUOtXAegUWNT63F4wSWuM/q1uN+eVDH1JokoDgcCkWNIHDPCcjBugPf3kcFLP52Ut1bNpxqwDTqJhJXYDkHsDz51tvlO9rQugFzj6bWFjDi0CgRKlDxjwTzHJ0/FJmbH+aYTiXQs42IY5emckb3Vl6+imOp5zivEeIgzlELi0l6RxCpbFvjidIeTmCpX0GtVXxY5DeFZprlPyPQLPGGf6T67ivGV4KcdRdh745fqPI559MAaTdDI/EyaqeTZCXHSEDbhM+4jDQZbW8yBy/LgrJyxcpyA+1F5nbNgY+jRWwFqCKQMR9ffbW/7Hr5pbKU/sd3wq+0UWRJrB+H23j2ud/TzO9DzklLkoiREozx9vFM1628Hs/XQ/RMpr5MFJ+vwJZV0kv03pNPvkDMzMpyz70PM2/NVLo7Tk2aD8vBrw6X0z19lamIe3qYQlLwJadoEG9Rqsd+Qa7WMrOPx9BkjDw+w/fehOTtIeR/OXu4mb7oPVH4aQbfE+jUeEMHCM9gZQHEIqo0+xj/wJoAF8sqCC6WbHBtfC+7+W8fehQ1LDMbNXf0Ao0BIqreRgKOcqZRvBXmDGn6uBn7UD8H8BQpMZQW8jAZSu7KuBRXEXtr0qNTL45cjJmYuM5tAAAQ4klEQVTk5SJwI1n4p1Kv+JLqXaRjCxo1uRKb4tLCqxeSqyt87TLrusojNSFlYOyRye+nuhdaRKza3HQCS2w4F3cs7NxOatBqJjgk0VjsM5PB3aGdAB4dcCqWSzCmpQUgbbUJFROWwGI8i2ZAbtKQxwFaLlfrm/JvVHPbaQ6Z8KXGYvyQ4K272/up4huCJ4qOlKjejPAxOBZCnssoUvlpcmWO0H0yNqfPNXVjTgGWGkT+X4Cl1hqyw1/Olf+P+zCFIdz2etQyStPn8zvTjYuotBC1CqV3lh9IT0sojprCFYDH5kzVIOfJMQkz1XGq30v+LLKDYx4r/UWACRRS80kurRY4LvzkB/UKqgXqRq1MzDDvq+a/gVCVhhQg6T+8VmpgsZrl1BCcsyGNDWcwaM9iR5nVy1wzFhFUhtb45aFD0VjdjdvMmhDAZpKvo2v9rbdfD200tCyFKGZzF03/7rnrfirjrYtIWKNxw8upMIfYdizfevtDzJfT5c8e+Tn7k/lHku/9ZH85dOhoOXqE+BnG1fyo+Wg+3bQ7/pQs5gULKQ26dT0aFhzgfLRoylsozvpp1fPmG29EZvLWn2yJ+izPPbeLWi3wiWjOCqesGZQWQb4qUHF/GeUdOzzXhc+sm9mp8nvPPPGPOY+1xvIf6QUTKdTBoUygtumhIFaCKFsD40b4UVOxSpVh6aFcRyi5A+HEZJZtSCvsUB82inA7wzH3SVrGkapUEfGamoXw57UFp1r1Dtes1cM5JijJUFiuiIfhabL6f67AaAFZRQp673qrYlgmV2geGnZkRZCGsVvdd9Zwy4VfN8V24bYywHqE2vmI8srRYjPqVXCtTgsAYf93seE7Kk2lRWAB/fWEZOmU9IjFfvE/T68m6PsAg5mig0Qwjhue731xQAT48bnFlGKMvS+5Ho/FJd09iNuR0Pgh7uVZ3LXfwWXlQsiNV78c3qw7k8RuLpM/8Ko2mKOQY5mkt1+4RJ5L7lPwxx4+HDg6YmAUgqZShVMbTLV4Ai3UKG2LhEURodBW02QNt6X2cT0+XDMakFcA5bQEMRhabnJpYWRFXmBlymnyxfw6VIwNG9xo33CP8kkzoK8TYhRvm14eC3ZH4Ke/4z8f1MnP89XpHZl8WK8Fr6CAYz7kvuq1pjDVuziF1DSuy0dw/evJ0nxSmltdzzIRtiJuMlYKYaIHUw9WJyki11+7BjOMmja05WiDdPZ7VnNrwQQzjkzP67vv7i53UpqzE3PNWJejx06V/QcOl75e8/UAK85nMOHEmM85XlasXMqNKKiG0V7govgxB1CgsnTCZ599RjDdgnItAYe7dr0MWf0VmjMNy9zTOhzkVLj32DuuH7U5BFskHQYhHhsl5tm5HCDsxGN3Pv6ragtVu+4/PPAQJgzhyVaGQwsZYjI0T9ROBBY3ghLK+pwXrTcS503/d6XxxkZQwmUAmm7clBBOZthmlURIktWUAQwCwabiARJCUv2Ogt5VgJtCpK4PIVlTezqyCFKsqmrLuGjrIt5oLfF5SsEchtzY8f9qk9fAkp+n5Eyi9ZKUbgHFZ7M52vksChVVPMAMniM0FiTPLCali0UQZhDHt2Aq2fjN2iMBDCmEA4RDGoc5y/UMTDIpkYkZE1hC0wqmIYD7AgtSU876sB7fiqQ5DVl5hg3dtXhhGWKxv/DB++UIZS1SyibA1yAskZjh6WpPdQCdC8JnTc0t67Qk3NTu/agkxrMYauC4heYYC4lnAyTcMAKK6fZuyNBs+DGVQXXchWhK/RD36Sax9GGck/FQK/XRtdHD3AxBZBxExkZ4LrOzLbwkWRpmC9+NQCzXYnAvRIrGVCZERPyKKjkeOmfSa7cC+HFuTi6wRPFa+cIo6JSCTs3Q3zVg6TJ1rNTK3IQxJnqOuIaBc14vNKxYc7mx4hrcu94ZX1FwWg1KoGdOzDMzGngYK8CNGyS0oRCsGy0Ez243Cwfa4koBkFGtDYKa5xEgzc350fKVaE1dZSZpJO0U62YzRr2Z07Qt6aOAk+EKc+CS5kJod3a28JwIIGJb5tBGtgUwc8wniNnyd3d3Tzlppw0SGo8cOVo+/+JzTEPG2fq7jIFz4XNEQGloce59IsABF4ddMHFtxX7l/3Usyz/83RWlKf8SEijKAxppZ4GiiFtxcYc4D7DQNgyXrps3pKhDm8FPXs1xDDc1/z5PC5BwTTnSMRnZJD42dti1aa4ksZhSNQVWmiq1KRPN0GtgEWwqQq9mrCdzYSoEDWBwI3hsQFkFKpU6n2BUfRKIWM1odVx+n/9CYqYLdSYDOtciwgEsOiOrKvAcp0mkKdSB5jIbKW4cSwsT3iywGBcUT1TBWYCL51YLiVIY9BBm8bPQ+tA4LhLmnhqL/XrY8FVIuRyWbn6Pb0JjOUnY+hDHzCU4rHvgbHkdF2IPnIsxM/IYnjufXM0stTwXuZslqJHQAHKewnQKjdEFl3yIv10oLno3dowX55DkjhQPSyMEGJwLbcC5ir5AaheCh31u+FwQ6CPwz9wrgciSAm5+j5VkteSB323Do6bGEQlwkP2+vJ4agBuxnWBHuY8JeL8x+4KrNWs2CkT8FwmbbmA1IwDMmCRribjom9iUPpXrzfQC71FJLPBMSJKHwExhNGilP9R6pfVMzuPmdu2GUsPPAGZEmMqCaIBKCtImNVQ2YB+lWS8wT9aHNc8u9ES1NFMM5FW4yghA69ir0QgsAonxYGp1g5ZCYLN63RDEakQKi9hCZMdbukTgwi0t+zfG+OpW9zzBM2qqA1gzbUXCs1nkSVBx7Aa5d0HTl/cksBg/pUcp4lC829BQ0/b2/l0LEWzKs8U32feey/Ul8ISGyUvTrk5E/OX/uAJYbiFpKb0zKd6z+DVIwaS5SEQy62BGOK8LmBvINh5JtmbAGbdnQJJ3VmkWcTYXLD/atS4OIyxDolaoHxes1dtYVImIsTViUhNc4r7Cbk5vQWyMGghCG3DT5jZOV7maQX4xiiNVdRpClQtd27cuuYEnCU3Ok5I+paLayBzVUyddYJGxd3NyApdLJ58HuLBINIvMHWq1D24FZnnn1f1VGpzaVEQs0+xLTmsYidOIy1PgHFeqCip8R/JcjitiQtBuRjj2OKrsRTxDrdj83+ByPHDkcNTXDSlbxQzVBOskUS4pFwR6an/ef4YCpYdMoeJvpW+tmbjgBAQXtLEj/p3lCpGo0YuGKmdsROdKL0y49OU5QtvJ9WDYfZhKnFzCP7w1ktws6NgsAIT9dyJtwfURkZ3GnVTeLVeYnqAgExPo/a2p2w+YOruCXBUtFNeXDB9CQ/HcNZFs3pJ0imkReoaMN9HsF7jkQrxXK6gJLj6/ABVtMUJ0Zu6TQWMDxGW59uqukn5fr14XJo2gKBgaAj9qR1FNwuAkkjxuUzOF7Jwg0VGNxuTd1hb7JEMmG12tdcCP46TZkcIgI2I9iUCsmTwNTfi8rWYhdjX7BCUFQ5jnROW2cl7le5SbNC1FZQBzzvs0Etr9rAbXh+brWLcTLuG8mhybpmoKl/AqBvEfkj2u49zGsnbrxVrOjz3e5/ntP/z33G81x7Jl5YqYlEw0qnN80vQxUS+4C93P8iYOtg8rGoeqxzHattZ0hZsJmR8aSDZ2j6bS3FhsGgen0lTSe5HmyuTm82Z5mEyE9APt2Esqep3DM/mlyhYO3UNthjVZE3Ppcq4GKoAl0TjrjFSayx8AFgdUs8QpmYWJ0+Gm4O/kWAxlVhpZb5WYCp69kzFqZ9F2sEjb8AxJ4kreTjotKhdP3JPalBqL3eXITjXeZ4xkxOnYyuNcc4x7muCZ1Vpc/GNRtImJ5vgeuJUTeIAuYJOd472zqN/yYCEdIybExZgN4JVQ/lZayncpZUK/DI0lNUM3oQuqnw0T2ohJphVIB7Dw+SCZrm4YTSB7eYe0DVe/cRnk9HCPtoPQzg+vFSdQu3UBniQ4TJ4lzCTPZwHt0IYQVrynua1rPghDgSNXaXplkPTJoWWQW4ClS4ZRNTp0kL5EzrnndYONRSFvYonQgDzKItGq9cHPxXwJbnxOikoAGJ8pgYOcDu4mTWvNUq81g/OGN8l5NwGUc0RxM5+Hz7MetCAAAW9ENDd3nE4BA3hLo/hRaPhJqCvVTVcwz8usYItSt/HjmDcICFUha7OFPT56+PBZjJUR5dxjvW7CTGfdD5oEzPEBAuxO71XwaKm4HYHG6nqjtgSB23HMI8XCsWXO3ctWjRO8rF2rmeN912CshWzuk2ZaPK/CpHqemo4ULKKfcyU4dv7uCo7llrU3xEKp66naEQ70CFVSlA+7K7QN7VEXbi5eb8pBUaMZJetW6ZbZkpXEd1ArNVktwEUWalc1GLUPyYVQmzm1x6A2gyoliul1s2SR7yQrfCUXkmo8QWTa4SB1be4ksPhctcZSxUdU4KIqPOktqRDOlP7Qfswv4pwd1vXlmeluQU0NPU+qz0oypB1j0MJn7aqglqdkLKzJ0k4BKONZws0aqJ73mSZaAstFJrsB06YfnmIMdv4iUk7P25i1ODiGlJVoCDWIiTTO/Q5CzPWxeUa0b910PnHFk9S9dEPrdHMGWZx8gNJo1LR4NnHNCzQqaS0khRQdN00DYFMjiXu0LANHurlbeHbbP2jWCCotVaZ15EAJQAZLIclNO8h4oJwHN5uC4yQtYeryhc6BJSVicXpvXOuc9WUC7NK8UMtzg0gO66UIl7HAEkGDlRDi2cyyj7wk3pMH8FyD0R4Y0wlg0QPU042nTEEQ2lNqt5FPJvFcCaIuOAvXo564BAvaj6I9mrWvVhbdP11j4p2RzfweRqsRpFzztckcZCf/7qZsiDWK9IIK9AEuaoj82JtLwdpPF4tMJHSOAIRorUEtH7QkC1cpAGbKY8nDyDEhpNxDQTyrZcdeyedxDKygX+npKVgqQW6IgpHlA4QyyHAKZmbUK+gFVs3SQaoW9OJhtKZSG5pcvZdqEl5aKtuoVppujEFqYXFsyuqQ8wLSc0/+U75fayzb1q2NB3WzBLkqgQUat6CyqtJZtPec9q/IH/ESqQ8JLKpSgfQgcXAm1cXClOA4bU4feAIyV+CJc9gaL16JkE6cLRvrAKzMa6nAI0BI88hCNGk7+iRBcsb1KtWeo6J+LJtAT1NoTZ5aF2i1sNxw4ZGotZZQufNealPI1IZaY5nOZHZodjBJBsrNYELVYiyrYGkE4kCDrLVK/0xs7Q4kdwCLZRHqok8VuMRiFjDkl7yetis2bD8LYwLV1AC5EeuBgERqKoP83Y1GMmifXG7T4MQR/3ZNhWaQgYTOV5QPZUGHF8jBDJ9zSn/nR/A4F5LWelFplrigm+hLrLA4c3YgNqsb0nlzg9dkqBJ6AOLR87Sx+GOONAd8dsDEedf9JfCEvc49qDlMg7RUohrHlLeTgXMxDmFOUKrTpEsLNAfRnRyR5KnmiSUsFBSaYYnLtVdQ1dzzZAyTgk0QdINcRLx6H9FFAo3FDatWEuVUJXglTqtWoWbkNput75nkJ/TE2M6CxzuB29Y1ptkWsVWCYZC29NuBD1NKa664oZIbnIY2QKQTb3TTAN4E3uCcBKYqnUSuQvCx6XoGLqbpmyQpZTjQaOSsNInMHQqTSA+T5idry7UzEdp87ZRI969cieDidKeJltqNf9uyw8/ljjTX9ECqRXmdGDvW9iBasCaeez1yhbhmkrHpvY09EwpFlu6I5eWYBemf8xpLjTF49qkrgKXa5T/8+mEEfhiBH0bgXz0CkxrLv/pMP5zghxH4YQR+GIFqBP4vzXXZZSsKKGc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7105" name="Rectangle 1"/>
          <p:cNvSpPr>
            <a:spLocks noChangeArrowheads="1"/>
          </p:cNvSpPr>
          <p:nvPr/>
        </p:nvSpPr>
        <p:spPr bwMode="auto">
          <a:xfrm>
            <a:off x="0" y="0"/>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ctr" defTabSz="914400" rtl="0" eaLnBrk="1" fontAlgn="base" latinLnBrk="0" hangingPunct="1">
              <a:lnSpc>
                <a:spcPct val="100000"/>
              </a:lnSpc>
              <a:spcBef>
                <a:spcPct val="0"/>
              </a:spcBef>
              <a:spcAft>
                <a:spcPct val="0"/>
              </a:spcAft>
              <a:buClrTx/>
              <a:buSzTx/>
              <a:tabLst/>
            </a:pPr>
            <a:r>
              <a:rPr lang="uk-UA" sz="2400" b="1" dirty="0" smtClean="0">
                <a:latin typeface="Calibri" pitchFamily="34" charset="0"/>
                <a:ea typeface="Times New Roman" pitchFamily="18" charset="0"/>
                <a:cs typeface="Times New Roman" pitchFamily="18" charset="0"/>
              </a:rPr>
              <a:t>С</a:t>
            </a:r>
            <a:r>
              <a:rPr kumimoji="0" lang="uk-UA" sz="2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тали переможцями Х</a:t>
            </a:r>
            <a:r>
              <a:rPr kumimoji="0" lang="en-US" sz="2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I</a:t>
            </a:r>
            <a:r>
              <a:rPr kumimoji="0" lang="uk-UA" sz="2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V Міжнародної вистав</a:t>
            </a:r>
            <a:r>
              <a:rPr kumimoji="0" lang="ru-RU" sz="24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ки</a:t>
            </a:r>
            <a:endParaRPr kumimoji="0" lang="ru-RU" sz="2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marL="0" marR="0" lvl="0" indent="228600" algn="ctr" defTabSz="914400" rtl="0" eaLnBrk="1" fontAlgn="base" latinLnBrk="0" hangingPunct="1">
              <a:lnSpc>
                <a:spcPct val="100000"/>
              </a:lnSpc>
              <a:spcBef>
                <a:spcPct val="0"/>
              </a:spcBef>
              <a:spcAft>
                <a:spcPct val="0"/>
              </a:spcAft>
              <a:buClrTx/>
              <a:buSzTx/>
              <a:tabLst/>
            </a:pPr>
            <a:r>
              <a:rPr kumimoji="0" lang="uk-UA" sz="2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«Сучасні заклади освіти – 2023»</a:t>
            </a:r>
          </a:p>
          <a:p>
            <a:pPr marL="0" marR="0" lvl="0" indent="228600" algn="ctr" defTabSz="914400" rtl="0" eaLnBrk="1" fontAlgn="base" latinLnBrk="0" hangingPunct="1">
              <a:lnSpc>
                <a:spcPct val="100000"/>
              </a:lnSpc>
              <a:spcBef>
                <a:spcPct val="0"/>
              </a:spcBef>
              <a:spcAft>
                <a:spcPct val="0"/>
              </a:spcAft>
              <a:buClrTx/>
              <a:buSzTx/>
              <a:tabLst/>
            </a:pPr>
            <a:r>
              <a:rPr kumimoji="0" lang="uk-UA"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(травень 2023 рік)</a:t>
            </a:r>
            <a:endParaRPr kumimoji="0" lang="uk-UA" sz="2400" b="1" i="0" u="none" strike="noStrike" cap="none" normalizeH="0" baseline="0" dirty="0" smtClean="0">
              <a:ln>
                <a:noFill/>
              </a:ln>
              <a:solidFill>
                <a:schemeClr val="tx1"/>
              </a:solidFill>
              <a:effectLst/>
              <a:latin typeface="Arial" pitchFamily="34" charset="0"/>
              <a:cs typeface="Arial" pitchFamily="34" charset="0"/>
            </a:endParaRPr>
          </a:p>
        </p:txBody>
      </p:sp>
      <p:pic>
        <p:nvPicPr>
          <p:cNvPr id="17" name="Рисунок 16" descr="FB_IMG_1686814486467.jpg"/>
          <p:cNvPicPr>
            <a:picLocks noChangeAspect="1"/>
          </p:cNvPicPr>
          <p:nvPr/>
        </p:nvPicPr>
        <p:blipFill>
          <a:blip r:embed="rId2"/>
          <a:stretch>
            <a:fillRect/>
          </a:stretch>
        </p:blipFill>
        <p:spPr>
          <a:xfrm>
            <a:off x="642910" y="1643050"/>
            <a:ext cx="7715272" cy="47863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0" name="Picture 36" descr="https://dytsadok.org.ua/upload/users_files/26243237/088aea1ec20207c5845449a5918cd4e6.jpg"/>
          <p:cNvPicPr>
            <a:picLocks noChangeAspect="1" noChangeArrowheads="1"/>
          </p:cNvPicPr>
          <p:nvPr/>
        </p:nvPicPr>
        <p:blipFill>
          <a:blip r:embed="rId2"/>
          <a:srcRect/>
          <a:stretch>
            <a:fillRect/>
          </a:stretch>
        </p:blipFill>
        <p:spPr bwMode="auto">
          <a:xfrm>
            <a:off x="0" y="2428868"/>
            <a:ext cx="2500330" cy="3927603"/>
          </a:xfrm>
          <a:prstGeom prst="rect">
            <a:avLst/>
          </a:prstGeom>
          <a:ln>
            <a:noFill/>
          </a:ln>
          <a:effectLst>
            <a:softEdge rad="112500"/>
          </a:effectLst>
        </p:spPr>
      </p:pic>
      <p:pic>
        <p:nvPicPr>
          <p:cNvPr id="1030" name="Picture 6" descr="https://dytsadok.org.ua/upload/users_files/26243237/1a55254c0feaba3d192d6dc0f6997066.jpg"/>
          <p:cNvPicPr>
            <a:picLocks noChangeAspect="1" noChangeArrowheads="1"/>
          </p:cNvPicPr>
          <p:nvPr/>
        </p:nvPicPr>
        <p:blipFill>
          <a:blip r:embed="rId3" cstate="print"/>
          <a:srcRect/>
          <a:stretch>
            <a:fillRect/>
          </a:stretch>
        </p:blipFill>
        <p:spPr bwMode="auto">
          <a:xfrm>
            <a:off x="2571736" y="1714488"/>
            <a:ext cx="3714776" cy="3714776"/>
          </a:xfrm>
          <a:prstGeom prst="rect">
            <a:avLst/>
          </a:prstGeom>
          <a:ln>
            <a:noFill/>
          </a:ln>
          <a:effectLst>
            <a:softEdge rad="112500"/>
          </a:effectLst>
        </p:spPr>
      </p:pic>
      <p:pic>
        <p:nvPicPr>
          <p:cNvPr id="1050" name="Picture 26" descr="https://dytsadok.org.ua/upload/users_files/abfd141bbba95c6fa1e7c01582af8a09.jpg"/>
          <p:cNvPicPr>
            <a:picLocks noChangeAspect="1" noChangeArrowheads="1"/>
          </p:cNvPicPr>
          <p:nvPr/>
        </p:nvPicPr>
        <p:blipFill>
          <a:blip r:embed="rId4"/>
          <a:srcRect/>
          <a:stretch>
            <a:fillRect/>
          </a:stretch>
        </p:blipFill>
        <p:spPr bwMode="auto">
          <a:xfrm>
            <a:off x="2928926" y="4958863"/>
            <a:ext cx="2701913" cy="1899137"/>
          </a:xfrm>
          <a:prstGeom prst="rect">
            <a:avLst/>
          </a:prstGeom>
          <a:ln>
            <a:noFill/>
          </a:ln>
          <a:effectLst>
            <a:softEdge rad="112500"/>
          </a:effectLst>
        </p:spPr>
      </p:pic>
      <p:sp>
        <p:nvSpPr>
          <p:cNvPr id="5" name="Скругленный прямоугольник 4"/>
          <p:cNvSpPr/>
          <p:nvPr/>
        </p:nvSpPr>
        <p:spPr>
          <a:xfrm>
            <a:off x="107950" y="71438"/>
            <a:ext cx="8964613" cy="1196975"/>
          </a:xfrm>
          <a:prstGeom prst="roundRect">
            <a:avLst/>
          </a:prstGeom>
          <a:solidFill>
            <a:schemeClr val="lt1">
              <a:alpha val="24000"/>
            </a:schemeClr>
          </a:solidFill>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ru-RU"/>
          </a:p>
        </p:txBody>
      </p:sp>
      <p:sp>
        <p:nvSpPr>
          <p:cNvPr id="4" name="Заголовок 1"/>
          <p:cNvSpPr txBox="1">
            <a:spLocks/>
          </p:cNvSpPr>
          <p:nvPr/>
        </p:nvSpPr>
        <p:spPr>
          <a:xfrm>
            <a:off x="0" y="260350"/>
            <a:ext cx="9144000" cy="865188"/>
          </a:xfrm>
          <a:prstGeom prst="rect">
            <a:avLst/>
          </a:prstGeom>
        </p:spPr>
        <p:txBody>
          <a:bodyPr anchor="ctr"/>
          <a:lstStyle/>
          <a:p>
            <a:pPr algn="ctr"/>
            <a:r>
              <a:rPr lang="uk-UA" sz="3000" b="1" dirty="0" smtClean="0">
                <a:effectLst>
                  <a:outerShdw blurRad="38100" dist="38100" dir="2700000" algn="tl">
                    <a:srgbClr val="FFFFFF"/>
                  </a:outerShdw>
                </a:effectLst>
                <a:latin typeface="Times New Roman" pitchFamily="18" charset="0"/>
                <a:cs typeface="Times New Roman" pitchFamily="18" charset="0"/>
              </a:rPr>
              <a:t>З  початку навчального </a:t>
            </a:r>
            <a:r>
              <a:rPr lang="uk-UA" sz="3000" b="1" dirty="0" smtClean="0">
                <a:effectLst>
                  <a:outerShdw blurRad="38100" dist="38100" dir="2700000" algn="tl">
                    <a:srgbClr val="FFFFFF"/>
                  </a:outerShdw>
                </a:effectLst>
                <a:latin typeface="Times New Roman" pitchFamily="18" charset="0"/>
                <a:cs typeface="Times New Roman" pitchFamily="18" charset="0"/>
              </a:rPr>
              <a:t>року</a:t>
            </a:r>
            <a:r>
              <a:rPr lang="uk-UA" sz="3000" b="1" dirty="0" smtClean="0">
                <a:effectLst>
                  <a:outerShdw blurRad="38100" dist="38100" dir="2700000" algn="tl">
                    <a:srgbClr val="FFFFFF"/>
                  </a:outerShdw>
                </a:effectLst>
                <a:latin typeface="Times New Roman" pitchFamily="18" charset="0"/>
                <a:cs typeface="Times New Roman" pitchFamily="18" charset="0"/>
              </a:rPr>
              <a:t> працювали в режимі </a:t>
            </a:r>
            <a:r>
              <a:rPr lang="uk-UA" sz="3000" b="1" dirty="0" err="1" smtClean="0">
                <a:effectLst>
                  <a:outerShdw blurRad="38100" dist="38100" dir="2700000" algn="tl">
                    <a:srgbClr val="FFFFFF"/>
                  </a:outerShdw>
                </a:effectLst>
                <a:latin typeface="Times New Roman" pitchFamily="18" charset="0"/>
                <a:cs typeface="Times New Roman" pitchFamily="18" charset="0"/>
              </a:rPr>
              <a:t>онлайн</a:t>
            </a:r>
            <a:r>
              <a:rPr lang="uk-UA" sz="3000" b="1" dirty="0" smtClean="0">
                <a:effectLst>
                  <a:outerShdw blurRad="38100" dist="38100" dir="2700000" algn="tl">
                    <a:srgbClr val="FFFFFF"/>
                  </a:outerShdw>
                </a:effectLst>
                <a:latin typeface="Times New Roman" pitchFamily="18" charset="0"/>
                <a:cs typeface="Times New Roman" pitchFamily="18" charset="0"/>
              </a:rPr>
              <a:t> у </a:t>
            </a:r>
            <a:r>
              <a:rPr lang="uk-UA" sz="3000" b="1" dirty="0" err="1" smtClean="0">
                <a:effectLst>
                  <a:outerShdw blurRad="38100" dist="38100" dir="2700000" algn="tl">
                    <a:srgbClr val="FFFFFF"/>
                  </a:outerShdw>
                </a:effectLst>
                <a:latin typeface="Times New Roman" pitchFamily="18" charset="0"/>
                <a:cs typeface="Times New Roman" pitchFamily="18" charset="0"/>
              </a:rPr>
              <a:t>звя'зку</a:t>
            </a:r>
            <a:r>
              <a:rPr lang="uk-UA" sz="3000" b="1" dirty="0" smtClean="0">
                <a:effectLst>
                  <a:outerShdw blurRad="38100" dist="38100" dir="2700000" algn="tl">
                    <a:srgbClr val="FFFFFF"/>
                  </a:outerShdw>
                </a:effectLst>
                <a:latin typeface="Times New Roman" pitchFamily="18" charset="0"/>
                <a:cs typeface="Times New Roman" pitchFamily="18" charset="0"/>
              </a:rPr>
              <a:t>  з подіями в Україні</a:t>
            </a:r>
            <a:endParaRPr lang="ru-RU" sz="3000" b="1" dirty="0">
              <a:effectLst>
                <a:outerShdw blurRad="38100" dist="38100" dir="2700000" algn="tl">
                  <a:srgbClr val="FFFFFF"/>
                </a:outerShdw>
              </a:effectLst>
              <a:latin typeface="Times New Roman" pitchFamily="18" charset="0"/>
              <a:cs typeface="Times New Roman" pitchFamily="18" charset="0"/>
            </a:endParaRPr>
          </a:p>
        </p:txBody>
      </p:sp>
      <p:sp>
        <p:nvSpPr>
          <p:cNvPr id="71685" name="Text Box 5"/>
          <p:cNvSpPr txBox="1">
            <a:spLocks noChangeArrowheads="1"/>
          </p:cNvSpPr>
          <p:nvPr/>
        </p:nvSpPr>
        <p:spPr bwMode="auto">
          <a:xfrm>
            <a:off x="250825" y="1125538"/>
            <a:ext cx="8713788" cy="307777"/>
          </a:xfrm>
          <a:prstGeom prst="rect">
            <a:avLst/>
          </a:prstGeom>
          <a:noFill/>
          <a:ln w="9525">
            <a:noFill/>
            <a:miter lim="800000"/>
            <a:headEnd/>
            <a:tailEnd/>
          </a:ln>
          <a:effectLst/>
        </p:spPr>
        <p:txBody>
          <a:bodyPr>
            <a:spAutoFit/>
          </a:bodyPr>
          <a:lstStyle/>
          <a:p>
            <a:pPr marL="342900" indent="-342900">
              <a:spcBef>
                <a:spcPct val="50000"/>
              </a:spcBef>
            </a:pPr>
            <a:r>
              <a:rPr lang="uk-UA" altLang="zh-CN" sz="1400" b="1" dirty="0">
                <a:solidFill>
                  <a:srgbClr val="000000"/>
                </a:solidFill>
                <a:latin typeface="Times New Roman" pitchFamily="18" charset="0"/>
                <a:cs typeface="Times New Roman" pitchFamily="18" charset="0"/>
              </a:rPr>
              <a:t> </a:t>
            </a:r>
          </a:p>
        </p:txBody>
      </p:sp>
      <p:sp>
        <p:nvSpPr>
          <p:cNvPr id="1032" name="AutoShape 8" descr="data:image/png;base64,iVBORw0KGgoAAAANSUhEUgAAARYAAADBCAYAAAAKAZ9sAAAgAElEQVR4Xuy9aZCl13nfd3rv29v0NvtgMJgBQKwkuECkKIsmtVHlOBXLTuIsWmhKFCUrH/Ihqbj8xVEq5URJOV9ccaUiy0nsRDJF2VTFFiVxX7ERIEBsAwwGs+8zPb2vt5f8f//nnPe+3dM9HCDQZvGCzenl3vc97znP+T//Zz1tG3qlH7x+MAM/mIEfzMA7OANtPwCWd3A2f3CpH8zAD2bAM1AByzeefHLzlKy3p7XVjTQ7u5jm5+fT6moztem/7V5tHfylvfpTW5t+0ldbu770b093T2r0NVK735IJki5Vrrcu0rS+tpqaa2tpfX29esst99po06fzfTY69D6uv57aO5PGupZmZ2bSmq7T0d2ZuvXV2aWvjg6PgbF0tHekrq4u/8uVuK9+7Stev3E9Xb9+Q2NsT20d7fp8tz7flbq7ulNPT09q6+xMi8sruo5upkdgJgrV4/oXLl5MVy9f9nP2Nxqpu6cr9elfrsfn+/r6dC1dT9fdWN9IzeXVtLi4mCZ135mZ6Zjj5qqvua6Ld3Z2pOtXr6Uzp0+l3t5ePSPP0aHrMfaUmnreNV2nTc+n/0+aNb14ko3U1d2Renu6NdZ2PW936tV9uzRuxtnZ2Z4Ghwa8PqNjI+nosSOpv68/HgiB0L8dmtPqF61V/XduyxRp3tCclbVcl0xJDCUbKa1qGtb0f8jkmr/iXf5/xBSyry//p58t71qnLslKW1u7PreWlpaX08LcnL5frc2fVmxDN+FDm15IJevMOsbe2dB7tjMq2vWedq392upqml9gf67pclyPazMufU4/avTxPeNkn+k9636OeHq/NUsPcsk1kNnyKvaMrhDPmn+xLhnxPGi+qknRL/67f/BfhRzdjrEwzKmptbSgDeCPI3XbvNoBltrfAAxvZgMMG0sbvSelLmFBuUJTg3jhhVfT0tJy6tBG7tDDMGbAgI0EAABIBgctFF89PQ1tmM0D4DPMw/zcRnr1+Cu6Voc3daOvOzV0nW5taq7VrZv3NvT9DtuDjXrl8pV4Rm1eNmZntzakNmajt1vLffvXsv68sLCk5+0wKHTqmcr68MyCo+o1t7SRrl65ni5euJjOnnpTgHY9zUn4misCb715vX1DgiKgXV4S4K7l5++yILGaqyuraVkgtwYwdnZlMOIuAkWAQfPRq4nq1N8MjDw/c9jRqeeJeRgZGTb43nP07vTAA/d9n6f7y/dnNs2KvoAD4UOSeBhovK9i3wbCxH7LwKIVkIBJd1hhSU+kuXlt/LmZtKEPt+BLf+cCeZOyocv+2fC+2QoscbOyyb3GWkuUzJoU/tT0VGqilMob1nQvyY2BxAMFWAQo/KxxAJKxEwGy/ADcIQOHgcWAg8Iv4BeKGFACiNY2VmvKLOSjXW/923/rp/x9BSzNLa4WcxBdHHALtKrr6M2CxoNuxRxrXlDc4ML7YQemKZ4gHm52VhOuG1TsBkDSQwEO/M4PmAGK6wA+7XGx6hWoGfev/6VgctFE+W2eaGsCHsyPFOgsRX7bV/065Vr1D5SPt5askju/jd83m+tpcnIqXbx4KZ08eVrgcjXNia2g0ZrNprUJY2O+V1YWJRyxqMG80IISJAlMc2nV/8YKwliy0HkOEFIJN0ACO5OQdumzvZL2bsASjSpAGejvTwODfamntzN98Id+KO3bvx+Va1QSWd3mtb1Suf2s/fn+a3misuVZ41XRReR2dU1rYEDRJhLIs6H4vmh9KzQYYt6MoeAE7BIkFBnyi3KATSzMi7GU9cpT0sZNCgPShw0stY1UV9SAQqBXSwpRtLwHuWEfwVgsl7yHS5exwowysHjsPI+BxcLT+kzt5wAx2EuASflTABV/A6Q0Jx5SSy7a9f0nfvY/iLcXxrKVlLVuGxuk/vNWcdlJ5G79XIb46gI77eY6LMRV4jeBsnfy2nonfyavD+tX0B0B8LXBsNtcuFxvK8Bs95EyyvJe1qYpTbGwsJjOnTufXn31uMFlfm4+rSwuCCiWDXheRH0hCqtrAhqZdW1arO5OMSYJKwNck7SviNmU11oedRk7IGNCbbMHpif2pA2ASdiQaQaodIhh9glYdskkavT1pLsOHUrveeyx1KO/Q7M29Pfyal33Tmb9L9Z7sr4LzawfKvNnTRtW67VicME8RxMCLGVTBZCjeANYABwpQpi3GGFH3vSA/4JM3IX52QCWTVqO62blgNI1y2c/BDfeCix1ZsHfWU+AaGVlxWY09yqMI6yfDIKFseheJgk2hTbv9rqptc4z1nbZGs9WW9a4B9fifjx/7GHLvC778z+3BVj+dESCibyTrbnTaHiI70MtbgcO3rh5FgoQF6p1B3i1LVjl+3HprZcqT4pMzQlELssH8+orr6YzZ8/IHzSXlgUoTUwaaZ2yuPyLiWPamVlMl0yaLtuAEm75ZoLexisrvfrSG1gATFgO5hAg06bBoElhKSAs3+/aNSiTaCj1C2Tuv//+dOSee+SfEo/PQnuHGP6nIzp/UnexSGRg0T0wd1ZXtWG1aDAW/H7C+MwCWhqbdap8Gd5hmmMBS6eA28xFcw7TmZmdlfKYv2WhAJVqHfV5M3QL0HbAksErLza+nOIHwSRelHIqDMXPAnAAiBWbwt+SWUiWreDQxfypyVPBuiJfYSy1zCx/H8ASw8EPFMDSLnT+hT8bYLnd1rxTyXn7wFImMpxiFbJsu392gr8dYbEO84aAeOHwW15upkuXLqfXjr+a3jz5ZpqcmpSjVoK7tKIvMRNTXa9RCLC1ihYOUwizBuerzCF+BwjVX2s1KlpcuNYe0n44qfmsBRYTUDcZHOy3aYUzHj/MgQP70ujoaBoaGkr3P/BAGt+zG9vLKMmly3PshLt3gMd3urB/6u8rz4ZOZmsBKmYtYiwr+LjkI2mKNa7pZ8gFpmkxhfKutL1vlmhnqsygGrDgP8Qxv7ayHFY3YFQ2bGYU5Tr4VuwuAJTsK6uZKQUgsjzg08RdAEtCOS0sCFiQmaxwLDu+fnb82jxqAUsARct0sqlVG1d9IYopZKaSQaQ4g+NT2U/Dd7rHJ372b8Rv/7KHm7czAQuaxwS3gOxOIS1cbeFjWlxcTteuXk3HXzuuCM+ZdPX6Nf1uSQ5YgYQAZ9VOvSJuttHsLYTaIiiAQw++EQkcjrqNij7rrZhGBpYslKIlcaVgKBGRkxmFz0puSBx6OLb7+/uChuvNY6Njae/evWlkbDTtP3AgHbv3WGrvFathKDVg2WnX3+mc/Kmjxve5YUvFBbywzVZsQsg3AlPR/61obSL6ps0jE6FiBVkpxeaNz9uXSARQwNIl85MJJOo3o0hlc2UpVggnbUazrZGekJnwtdjnWAOW8tmyZrgeYbGs9tLSkkytFrBUvpHKFJKxHEiyiRXDOHiFabMzsNgXmV+2NwpAVb8l6BLvQTb/zs/9AFhCoGoTXuYqfGi1zZ7/cKebyEKC5rOzdjK98sor6cQbJxz9mZmdSysAiiI762ItCOxW7w4LhE3ucLhor30l0lIbhCwdQQhG4o2fIwgZyoCUsHczxAAqPYputeOy1zWJwPX1KwyufxGILvlvBgcH0579e9PBg4fSXYcPp3133e2wxjsNLDuyvS0g8HZY0PbMame+FcDSghc2DZHKdbETMxYYpUClibPTbIW/hX+hvOLnGrBormGW+LXatFmXFdWbFmNpwlgcytV7C1Pe8sz4eFrytxlY8OW0gEjrL0FEJvgdwAKAWRFlMKmzKptF+b7lGsFCMhjUgQUzaYttvYmxMA4zo82qtxqbnvmTP/8zfoy/9IxltU5J88o6ApWBpe5E2yILO/7IYsBaWfQ3TpxMzz73rELZV9PM3Kyo64oARfSavANJ8tZUBruSnYMQeQkhRPKTkD7j30NFiIjDQljAFtyttwcLsdCg9fII0W7den9Y7xsKh3Y5pO+tpTchpL3Ks7nnnqNp9+7d6ei9D6RRsZgqZeg2O/1OQcDCvuXNO+VF3SmAlwVobZPsRGxt/doa3XpVDKAAl2AsAMvaarsiLTCWVflYxFgysKyvCYizeVGP5hQ/BtdgHslTwjm+uraSluWsJ41gtanAdTaDWoxlc35KEM/iwK0rtnAS1xmOWY0VTeTJIGfOtak5cDeZbNsCS0xNYSx1plMX7CoqlN+LbDrXpwaQrbGtp1/8+b/5A2BhBgJYNhtE9k/8/wAWPOnY11dlAj355FPpzTdPKSQ4JyFoiq1IyGzMR0gQTYaWqO85fCVhk69VjEUWUctmhrFkYIl0uXi1wUqyvwBBNivh9/q/boFLpy7Cs3YqckHCHp+EEbULtbDxd+0aTkcFLiOju9NDjz6augeUOMfrre70umTm7/88Akvo3Yh62BQysHQIWJTAiClEaF+shETRNQNLNhus1YOtGFisDAqwkICJT6bpDT+ndcefZSXBumYSxT91J3zx/Iciazlnva7lvmWdsz/H9xCwLOurRHtKZAizqci1nauOiGY/SwGJCixaz7JTxKjlrynXiWgqr4rVaBZ/6Rf+VsjiX3Yfy/bAEgZF3dbdZq/s+CsmevLmzfTMU0+ll156OU1LuBYENMty1K6iDiXFxPztnN0a/tPGDzgIM8imENnD3txISIkgWMEJLMK/4sUEcCzwQfNJouI3aDJ8NR3O3g3HH8DiSIRzhjCr9HuBz913350a/UPpnnuPpmP3PxAXJfx8p9Rkh1kJ59+WV2Vubv79W8Wxt89YYk6BFvK4mmxgAQimEAlnBVjwg60rUhTJYfgsInJXNqqXpTJZQylhymKiLIq1NMVYIicpFIZfZiH5JyN86w8lubQYtIBRS/kFG0UuyGFZAVgUcq4zlPgeYCkh6JBnA4AVabbI/G/L11LSHfLwYpjZbOLZ6yAa448VDb0M+11Pv/SJ/zBk8S8+sNwirnmFbt0Jth9rURRWeY3JD71e+SVCACIh745MofoQuKZo9MsvvpS+/vWv28eCgC3IBFqWw5YMzACWLCyZMdVtWVLeCoA4D0VJVwCIgc4JfuSxARyMsQYsPJD+F/Q8J2wpgS7yL4giR2YuQkmImXwLuJKBxYAk1jI6ksZ2702j47vT+x9/XCAj1oK3sJ6Y+DZAZquz0qL4DgHLDljmjdx63QpXsdXDz9bUojiVX8ACiGACwVqWcd7KV+aNVWO3TgfIOzRKQ5RvRBKi2CBxnaY2O9EaWEuV/OjZrgNLa0whZzkHCXpapNgiy+q0YjBOEtX7YSpcv/hXgm1kAKgAJICkAon8e6sgM6EAliJ/ZXybfSthgpedwgWj9GarslhLn/rE3/53BVi2j+tsx9+3AouToio7O6idaaN+x9JiOtwRsPhzsXpM+LxyVL70hS/YYbushZ+fE7BI0HAIJtHqsFiQmKI9Imkp4G0jdXp1I0JAgKHRo7CxQIQygfCswGb0PgGOSUkYToW4ABX5dzwf2braOHIWx5OFeHRpE5i16BoOv+uvq9JynSqjOHDoiABlMD30yKPObWmXQzJ7jENC/8IAS7U/t/1mE7BoLUwgCS2Tx0KCXPazrAtY1vRHe2RyVMSMxfZsmEeYz0TgeuW/gtE461aJa0uKADZlCjmrmqmrKaFW1mqsvNdV/48JG9Os33EfgCWb665tuwVYyAwuiW+FrfCZKJOph52jnohbRcrFmpnNTso55NoOW3w4Nc4JI7vlc2Isf0bAsv0DbPdcd7qhdxKdbTWkkaO1KwCW2GaxsOSc8Dm2XxfOTglLUaoWitvIacu2XU9nTp1OXxSwTCt9n9AyyXGLYixQaqS3vXjeCw3N2rACE9gJANcBeKQ02NeZ+nrJR5HgwUQ0EEDGhZZCoWC42RFJBmgbEQN+h/bCFKJEQLRZX6toHoRJz9KrgsmGChCpb9rQhfk94euxvQfT8Nh42rfvQHrfB96fGoMD8fA7MIzbb98sx9ss8lZnbsEsNP47+Sqqx5BcG4fD9fod697UxoXZ2UnrqFDNeUt9DeZQpv/W3gYWwkUtxQZjAVhYI3xppPPDKgCZrcACKBXndStKIwZKoUAGFs9HYSw1YIF58hlAC9N6jSxt564U5ZaT41BTRTYyQIRJxvtyEt8WYNm6b/yzGTDyEQ7nUMAwFhtAtaUSsPydP3HGsh2I7AQstwrSnwSwoHXq8FAEy7rICB5zjsB0ahNRYxP2bszd7Wz/siDQ0heefz498c1vqQZI6dyODCxJCJZFqYn0yCFbaG3WJl6eLPDF6uD+MOKGQGXXUG/q65IgsJi6PrSbsGZDOSnkpXjEJG9ZsLC/9TtVf4fAhm1NNfWsalYWoM+AjIS9XRXPjYbqhboaTuPHLMTX0BjYlQ4o5NzXP5DeL2C568g9MW1b6rTeyuav/BF1MTSj37z2vs2fJLDUCK7BtA4sALGiQms4bwk3ayM581Ysk9ByqW629vZmi/B/eRlYlHME23UYWGu/aFMlCgRLPkkBkvLoZe0d7RHLiNT+cl3JpSius3zDAnK+DBt7RUWvq4xPwFLMIcYStTx8RUpBnXUE02ApQ5p53+0YSyWb+kzkVsW4Kv/KpsCHfCx/NsCyvSi+04wlEPVWEHOCU17NQl74F4Gp5yQgATaFYC3a3aVK+U6ABXv6O888k77z9DMSrAXRYQHL7ILSupW6T+aVgAVGZObBwrL1KUGHKltowlfqCmWZQCMjAyoYVKVyKXSC8Wh83bKR+vt69aXojj5IywW0LC9ngYq1UNBpJzQmnUABULl2c0rO5HmFvlVfopu3CTy7Zf64ShqBBUg7utJddx9JQ8Oj6ZFHH0kPPPTQrX6Wt4AqzHHdMVg+CrBvp0Bcg+PneGeYyybG8n2AhfR9vvCxVHksbp2AiRH7vZgFBViKrPUok5liTwOL2MSCUu2JDjoqZM1vwcyyGflI5VWeFaf+1ud2PlHewOABphCbfDWXg8A0N5tCOUO4MJZaGJpixbhtuXlLqe24pBpzuf7tgWVDwPIfx9Ur5+32ZGJn8Xln1vwtiOf3eWswNr8icSwWsbZ0/lFLEO/Jf/Dv+Cw2dA7Jsd3tNKXSOjtNeXutNu+WwRThmlVtyDe/8Y30+vET1lqzM/OqYFb1soSAokJuwtAcr/E4cfyFz6TLrRbIoaGuRyYJoOJWD+GQQ/Phf6GUp1em0eDAQOoRIKB9EPylHHVyBTeAoje6mlmtE7qg6AKRKTGnm5Mz6byKIGfnlzQIgQkRI72nTV9USyN04+Pjac++fcrEvS+99/H3p+4GPVve3qIbWLJ/oloffWNP0DbXrBgLWv5t3rO+QDloEYSrLid5XKuYQfoeMBGRM0MhzLws3wqJjLBBQNjVvk4Qq4FDNg1YA6rHe7px/iq/RMDC+i8rOc59dirfRjG38wg1Ca0oEHNCApyRpHqEcMlFJKgtO2kwgVbFPNdWpbByoWS9d0tEcGqmUDZjYDh1P099nm5Vxi2fUmXqV89ePtkCJubnU7/45x5Y7swpW02GBSYEv2IjNZoW9FICnme1ePWLCWQrw764CPfStwRgsbMs76c7AZaLavj09a99PV26cCmARWxlSRs4GMuyrwULIh7T0clX9KLpxmdiRyr3Uyp+T3saUOWxSIuBhd+TH9Oh8XdJeBvSjjSSwtfCAzcVccLcoafLssKbaxJmnpHQcm+PmI1qhIaGdqU29ach9H1OvWBOn7uU5kSnMc46unpUgKgv1RYxf2yUUYHLQw8/kn7kI3819Q+PvEPAEuaHaf8OwFJQ33PxDphFOwEL8sBYVmUCoscjEiTHqwBF/xMD1L8CFjdRwlS2fyrynqqGZBkAvIYCFqJCa5p/TCDWn+pjAKAClrwfq82dA0BRuIimz209asBiecb3koHFQA1DJX/F/pVgVPVx5Qom41MATvhgnOKQTeStXsPNwJIBw5/P5hTM5S0Dyy06OO/Q7X7P796e8trpatv8ficKtfnGbx1Y4lbFBAotFKZyoDxmipym1vYFWMLN9v2AhQU+fvx4+va3vp2uXblmgZwXqDQJNYsprDaXDFY4hrvEULoFEPRNARvkp3XzHzv89XO3fCpukKU/9FLYlkPFfK6rW20P8I0QgQBwcD4KVChobCoJj8ZcJE5h3rGB6WjWL3/J0K6hNKCvTtH1aUUsTp1Vo6kLlx1SFaLo92qwpYxcR4k0J4Sa733Xu9JP/NTH0+g+9WsBCt7GutcZC0KO69gd0Oy/2nLBLMiskfN43uINb0e8facaY9kKLM5bkX9l1YwFYKFFBT4WfGORyGiFVBX5ZZ+2x8p6CVgkM5g+JRRM9fGqwGUzew6nrIdDfZdZS1Yqm5yhsKRsvotJwlaCzWCuaa1pt6EyjzrYFZPLsqy5jfqmEtHKfrjvAyzhoM2mmwd5B8CS1+1WxvJWgaX+/rchbG8BYW77Vkd1mKgtOSphl7bEzALsRLD4HTQxfCthAhENcaZrXlgEpcvA0mIt3vTbQWC+D95//CtPP/V0mpyYslAsqylTUxueXJamgAVQ6aF1pHNTcqNNPPPm4DASCansJBhTtxy0equBpVcd8UjFh2r39qq3igAALcmAEPjlBYGXhVjd5Yj+YHbJecd7nNLvCmn92+iNvisyi2bEVl5/41S6pAzhdQRXrKWnV/ktAhkQjlKCPWoA9dEf+/H0gDJxPTDP41tbPQNLEU7PPc4dHJW3v5A1dBU7uf09K2eiL3nrdfnNtsCiXxJmxxwmQc4sRVNHdJ4oWjCWki4f6QGV5s9D4rqWF61ZjxQCphNJcYCL113A4uhO7REqxrINsBjYK7segOCz+MlCUfBZrumWG5mxMKeRThE3qlpvZOeyw+QeQXHWcp3tlHQGz7obQR/DecyYNjOWW1nNL//SnUSFbgf/f06ABcpnam3KUVvp+uJY1gqoBGVkSztN2xoIL/+twELhHwJDJmWYRPXU+9aiFCHA7n3im98UuDyXpuQkZaERTNgELGK1uWyTpyH/SK9YRxsl+fRiyXYvIEDSGyFkKDVVsvhiOlQD1KPP9MlZCygNDPTaFHKxmz7D+BfnSZbCUZjDjpQl6O8wIqIV1v0AKc+CU1omUbsA5JL66r76+us2ido65M/pVm9etQAlC5eHHhoZSY9/8EPpwzKH2gU8lkVT8jtHl2CHNc2ZlynKEeI69cvZn8D6sYnidrcF9Loo7hTCrgNUBUIoF324AIu7xjl/hVohQvRaO6EMcwprcTarTWbCzXwfAACTIOfJikDAgrIKYFnRmizaHNrOr+HfiZFGZ0RsokiQKzMb7KMASyv1AYWFrBEocEQoh4xL9XRhHJHY3Yr6xHOXrzz3gIYnsCQAZvDgN3Vw8Vuyz8Vj5FNvF1jqK7bD94Xmtv4cIV07D7eIQ72HTCuF6w5ucpu3WGDLfQoQOlMxNGPxrQSQx29Dg1L7kVlLBvrS8Ni2PU17SEhjIzpSow2/QyZnCBeRmWb64he/lJ769pNpYWbBoASVpu/KsgQMIejBjKG0Hu3D2CWwaOZebVoEs12C5vacGchAS0GgAQfmMtCvZk2q4QFkCDXzfPR2WZIPB2CheI7oDqABNe8VgGDWmYmRp4GJzYaFMclZO6OS+++9/FK6PjmtWVFEo1t9hRsD0r69nr/GwGB68JFH0o//5MdTn2qJ2LilSXrB8XouA+u+6WfmFo2b82daGz9Ek81VB6mSZUEOUXRVe2eAxbKIEon9kCWBEDvAIvOHL5y3JBMCMAIUQs4Glpwgh5M0HLnZtPDGC59It+abeizXdOkzOG3tvM11PDs5TKNso7RcDUHkeiWKFi7YQN4oUAUsFBGS3MCQK2CxjyU2gFNMzC4KsNRWqvI7AoqmQvrKqf+BHdX61YGl8rMUJ3SBKMZb+/5XfvFOGMsd7Pl3Bli2o0Z3phEDWLYGgrHjYzJLTkBs/oj/OwWOUwjsW2FBQvOUlGg00HbAUvJPuK77nW55oZn+6I/+KH3r699Kywozd8h0oDRoSWxlZXnRoeaGzJh+sQ9AyrkyaDqaXGOukJciRlKFE+XsRXBcs68n6lakaKCvK42qEfaAeqo0ZNbwLEt0/BdjmVNEahFBppu/WEq//DBk1+Ir6tF04t8pmwo20y42s6zNcuLNk+nk6bPaUPqdAGVAeSwdAIvmBX/MgbvuSh/78Z9Ih++9Nyl3rIpi5CqTmmYLJrMdmYnqW22EiknasVCpnmhwFOsRDnRMxfDD3EmpUtkEt0u68xrH1nPiIACLDGACNWEBrmTGxxJOW4ebzVjCzCC130mEOTJkX1EGFnKe+nqVD6SfqWYmQS7WXW3WK1Zw64YqvZ1L94vSWDscrmz0AC4zt6IUGauT7gCXzFgysBSwiLqmFrBsqjXi914HT3hU0vMDC7eFpVRglU2h8vdgRQFgtwWWStnnZ6/HZLbb4hVdM2bXgSEYi+3n+oSa2raIWGtbMnu3RoBKp/Lvh22RqLR1hG8NWCxkeSEZoYEFHwO1OGjOzFjqULJdTgsa6g/+4A8ELN9Mi8oVIZdkTenhpPUjbO3KV+mXr6QASzeRBLEGtzQQGAAsXSTC5XnCJ7NET1wBzIYABtAhC3fvnnHlt+wyc+HZ5wQqkzdn0s2Jm4pCzadZCTPeIrJqR8fG0ujwrrRLTbN7de0Ojckblu7hAjXFFNKEOto9/71X5HOhL70cvYPD8sMMWONx7MnYnj3pQx/6kfTo4x9wgk3xAZRN2tJsGVi2JtIVLSsBpjVBUHxdxyZVrHB15EQGeGCGiJbHaonaTvlslg7eUdWz1P7ELXzgSw1YmDdzQYBFa+/2CAaXHBXC1KCLHCFnMRcUtU0iWAuMAAjBNM6yi3Kgp3AkKuo5pWQW1ZISYCGVYSc1abZi89R4lzd4/BvNrCNK6PwVy2bOYcnAEuUC4VyOdQjHewUsjMdwunn+/JtAHn++vG7JocmAUhjLphm3Emg5dvnbLYylbO2yYepD2QlYClJl/1DcM3M+O6sybQrERcnTyC0AACAASURBVNXpdwDMptEF1d9sRYOCUZn7/V47AUtVMu7stnj47RjLqn7vXkv10LTeT/7K2wGWz33uc+lb3/hWWlKYGWOQtoY42Zxxq0kZVLJbP9Ee560QHYqitRIhKWyJTUVPDwsnHfvXZUbJVBoa6En71T5y377x1D+AhmxX5KmZLl+6lm7euJEmlTNzUecjzYgxdcq8IhK0b4+6xCknZlQ9bkcVHWoo/Eyt0Drn0gjsFtXh7KVXTqQLl2/IJJBjWXVCfWItFmoxmyExpHc/9oH04Y9+VL4Z5bpYKFva/xZg2YayoOnltog2BM6zKeHTWONygkNo0NBIpK47t4e/b9GkfKaSu5qYmKluwSCb5War4WMKxoJMACwye2AjRITMBHJUyCZQ8bFENAVGEwWFRUmGT4QXZhDnR7moT9dxk+uFWUcE+fkWSc5z5LD7FmCxKWQmnhmB35NNwgwsXN+tSsUC6w2eSlg8TJq6KbR5UmLfhNzXQ+F//oGF9c1oVeixlsbMAAoQGbBBfyXe1gCbBFTAcstDbgM1bwdYEEj3MUUL6b4BLK1kLIRlK7BEJ9L8gtHkdSpjZOxUs372s59NT377CQELZzEprd4l+CFcAMsuOV6HGmIpBi42jZ6bLE/5R6DPK0p4ckvK3I2MIkOSoAAcmM7IQF/at1fAsn/cZyeh8pcXdU7RtQm3wJyXr+XG9LR9JmjPPtUD7R4fSXvHhtKwzKdx5bIMKLGOVH7YB6fDLEvrXbh8Lb156oKyctU0SP6CvsFd9sFwGF1DYHT/Aw+njyjsTLi6vHZiLLcqgwCTJm0fs0PRHjhkYAtjKZqRKATAToZx5bzdAi4lC7R+v2IC139nEGOmDSzFxxZMl/E4Mc6shQZcdP6LlgThII0EuXXntwh8zBAkO1kYrLfwsXDuleYL7wu+sxX5WObV2CtMIZjN5lkpcuPs6Gw+1r1TdRMkwKeVT4UZFP4VUuwDWECR8m+ASk7nN+txU8lKIfAN62ETwvZny2LY6rCtfCu1uS9AVAFfvjrv3ZGx1E2cah9tkZQgXLEZffHa34uZFozFcJEPI9PxF7OTaU1mQYciGuRLEHlY10JhJlh7U0VLUocNTkKbLRIc92ht7sqmRvt4jrKTKw+mWEebxxbtpm0vW8BLWK6lGeIuxRSqR4RicSvzzjQ4/85zodMUxRR+9zOfUa3QdxX+VVYr9TpaU1oTcjM2ytgu5ZMIWGiDoL86zEyWJnUlOAyX1M6Qoz/o+D4oIOhT5m30vhWw6HNjKgg8sG9v2rNnWE7WOH6tqY0wJ4Zy6ZKyaecW0pwAalZ5KrzIzh0f3ZXGdd9B+Vvwu3RzAJsL3WJjcczFxNR0eu2N0wIW1bdocujJ0gv46DkJT+9XxfNHfvKn0/7Dh6rVLuJosyB4vFlh5Tmp/CkwgswMrHB4X2kNUPwyYRaFIOfOeUTItPGw2iqNnzVxIUXFUVw09E4R7NKFjTGzzSKhLJz3+FCcfWtTBwChA1yNseRyiXDiBnRZrux5joRHcoXiSA5dV2tKW0pKOgCn/LZNu6iM0yH17F+yo7YorLK/uEU2hZBL+3gwgwA7J+pFFLDyEQIwMbhQ4t6mOTKUzcwsrn5PeV/gxua6oTq4ea9nU6sCKV97M2DtCCzl6eOWt39tRTfPdv4QwgVN80vPNzl1M105ezK1aVLQgGjDRQn/7E2BjfTmsHwGNHMe3KXsUOVrRM5EPj7UqB5ap1QnF4EqGbRoosIiTFC3oeM+9hLBYoJhrP4324hMUk163Qk9RyYMAmgMbq9nDCUVIbe6wJ87fT595jO/k06ocTYtKIEOqHU4btdd+bpHx230KZ2WqBD0fhXNJlBBGzKfOGuXeL8uzKFiDYCFY2MBFgHyiIBln9pHju/eJTZCL9vo1s6mmJ6acpo+YVIEjn4rVEBTGAdA9enz1AV1KhcG297AqpD7isZ4bWJSYecT2mDtSp5bTp3O1hU70cN2ieKPjO1Nf/Wnfjode+BBC7SF00ISDZDIXmU+Y06IauQNkU0Pt25wVArh5R3lWMzWLJY1pXaKl3N5FHoviYkGD0Apm2FRN0Olb4gZt9rOPKpUXzZ/fJpH3ozRgT8AA4et2Ykd+wANeUhKcMRfQk6Lj8CNA+XydvKmB/wI6duc1V/dJEpRQMCFMLULCLe8ytwFsIQUAQARC8uYlRV3MLuYE+TDjtsMFn4OwDqDRjk+NUAl7htBCVC7fF/GE/dt5aZsPnPoFvbiyd2MCjGOFuPZMSpUblm8vbfMSP5FuWmpcwhnE2PPKckke2nCQVdqZV5+6XtpfupGGiKa0dOXZuQwvHT2XGpI0Ls5DlX+ghHlTPA1ODysqIbsVZx3hPE4skJZoQCNBdJTlieNCXWkJ+OvNRpU9VZYhO8EsIRg7QwsMVEWGu6IrY/mjLWxABd6bpnJk3b27Fkxlt9Nr736qoGFLrOU29OlnarShoBl3/iwNriiQG1RQU0OS+lVGk44CTcCBlDacRyap1M/N8TwBrTJx3ePpTFdpyFggfXZ74fmon8IQg2wcA2HnWVK6CtaLMSRq5QRYOIwdjuXFRKnOPGFF18xe1nKLGZkZFTrIPASQOFz+eBf+Wj6wIc/XAFwi7FEFbBbMuQNiv+CvrqAG5olThKkzWP0TC0Cyjw6F6kUyukvPDuT3Ctn9gCsLMhQdlDqPgJampJHY3AS+ty3s4pW8dn6+cNZYOIa+qE4kAPIOf+HDNsoh3A4mbY5jgjpXiSi6WuJbm2cqLCNtg2zlZaUgAKMh3R78lcAFuqE8tjK3snyC1MJUypkzUqrAucWG4g9FgoQZU0kqOVXyXOTgSUwrLCVmnuBcBnrXQOcsrdbDtjNjtzKR+pBxvy/ZWDZik4c+tx61fiLFyc72PLmK74HruEjD9SHZEZ2/ojs+TEJ51kByDNPPuH8jX5pQq2UMlOvqn5mKZo6Uw8jrTqkbvGDQ4PSlIP6hex7TgCUYA8IbHYrpZxaFv3SwzIe511dH3tQSQnLtsASmpS5ZRMUgeX9bMSY9ABHrulQZ/ba25Gb/+poBneJ2GuObGykl9WN/3P/+nM6j/m0Wya40TXRB7SMhLZfm+TA3lEBjIBKA8V/ACcDsAwg9jVFKJHu/dYEORRIcluXgGZYbG9MPpOhYZkqYiBsrgChcMZZn2ZmwBpGIydoepwzBLg4hTzPDxtrUZvq+s3Z9Myzz9s307drVH6XDd1jlzJ1lSxH5/me/vTge96fPvbxn3JNTHHexmlFsJHc0Z5DuqZnDCB9fSqiVOSqRJHYsI6ahDs2npfNgmOXEwgMIGxCpjVYVb/qpUgErJZTf6cV4/UbE37PgGSlR6adq8WdE1JyX3I41TKaNy7KRD/jRI5q5WCsMAznrOS6INgVZ0HZv4I/o0SIasDSAhjVdZGsSIuNvO3sAxETXV4OU4jnilYHoYG8YZEtF53mARbZ0lXc0sDsqqj5eAaXQ2gSw3HbUn7FDxIFkryRkRQmka+xDbAUs6t8noqpct1qnAzvNsCy2Tea0qc/+R/5SarqZi4arwwTt9C3FlQXOxgxtmPJmzy+rsjOf/Lb30qL2lgH9+5LD9x3f7px7Ub67rPfkQmghC2h+8rCXJqXvyUa2pCcpN4g+v2wBHlM4dGG/AJrWqg1aD4PRWq5gOXI0aMCoD5rHX/lyY9QWyxQGeV2wGIHnv0qsbg+ONufgMm0GiA5MlPWNAtlMBQkxNPmf9iozmihr4eu9YxaJXzhj/84XdQxqnM6TxdsxpcAFV4RLR6Uj2T/3hEBrBgEvgttWNf+4MilfMCcX8KOAFvwcRoi9NJQEnKOSh1T60gOdO/TiYa9ymOJUHiYIGwb+xIcKdAzUOAoc8KGB4xLc+o+uFlLxqbOwDIxk77z3AvpzPkrqX90XIxGa6VjQgYVSXJxYnd/2n3XkfTjP/1xmaz7Q8jZoNk0QJu7kRXPSn9f+XnY+CiOaNvAnIfJRvd7TD8cCnS2z1Ae/xJBsfkU4WH8bpQyGIQzwJAIeOXadc89B60BsE5QRJPLJDPgIjuxVAFjFrVQLJh+pOs7r8Z5Kxy3QgNtPRNgorEBXnaQ5lyWJozQoWSjd5a3AKyGfFeYQmUzGliUZU1SJGvH+ldO/gII9h1lYMk7LzYp0bDISa5v8hZjiSN2qzYK2Y8VphBfmVYXYCnokX9fcrXyLWPMeR+9PWBpMSuu9elPbul5qykMx5GhMRY1Xi3UjJ/LotcQE6pnQUjp4oUL6Q9+//e1IVZs5uyitF/mzIXz5ywcfC3pSITlpVlFRmLx0ehM5rBO5BvUxsG5uC620sZiqWkRV0e4x8b3qJhu0MLskUCjTb+JOrDpM9Ch/YuPpUZdWa7oEhcaMbqn++qOFpTDsgM0SiAxP7//kWDpjywOvoq77z4cIUb9zKFR3/zG15V1++10WZXDHPuAQLnbPxEHCRhhZhhLvyh+jxAAkO0hfV/4RBp/OPGiNgk/BNQc7bSSgYVrkRwHABNqbiji47YOGWoBoRD+MIO6ZHIBJGhAtGOn5hITKDQBwwLUdaiazLYrqm165rnvpTOqeO5QDktjYMgAPzI27HaVbQL0LplDP/ZTP5kefOjhEEaNh3l3nQ2Fe+4HYwQ2pSwtBkL7wlbCHJpTZ7WZ6VmPa/fucZcu+HoAS7STrxSHzVFaP+AvkrnBz8zJnByjoFWPGDB/xxSkvzAAPyg/1KhYLuZwsLhgdF5BGJoSCkv5A2+IWqBgipHRqi/S5R15iQgMTddhYXEOVACK/9U8N2Te91J/pfkkamRA8tpF/hLrX48ehjM2gMW+OstIlD2g4Hwkbv6ddyDAJHkJUygybutsprghwqTJa1tMnmxCBXve7GPxk+R9HkqG+7dyWraaQsV/U1CgKPfAhRjnr/ziFsZCkpDdRl7YzKYqbhAftAUpx5a1fF78mN7INUBwLl++lP7Nv/qsGMtsTJYoYT8ZiRo0OQlo11mdDre6tOAQnddbi4r2HdJpfF36twN/AI5GaHgHvhVpNdKl6YzG95lFOC9FwhN0XOOG4udFKcditOCxCGtLE9gLXxA+I39whtqrAqbQVAAQ/hJs+0dVmIdGZgNNKCL0lS9/Ob3y0ovpqljbvHwAPj9Z43NSlQRuQE7bA3vH7TfoRdOJUfQCLDgofcZ3uO4MthLSZQk3JynS3wNPK9dj0wwr5DskvxNmBg5OVoQxlRRyFEMfxYZo7hytCG2Pt9PLFdqbiJU2y7wclOevXjewXFQuS4d6rxAV6hcb2CVnc4/Wr10+rk4l3H1QPpbH3vc+mUN6bo0VR+iaol8U77HhQ1iDERagdjIamy63cpgVm71+7ZoYm0xDtb/EuRzGLfObNaguYibBBtFzA+A9MCfN2QrVwzhS9d5uKSBAlPm9cO6s5xo/3T4dwEZyXzGtMFTsWtW45headpjTd4X9W4GJruEwsxmMQBqQoBbHwBIOf+TfVwr9airEPONoZ2OXUDC5SwAL16gDS5Esl22gFLIsA0ruuQMIoV6KYqw+kPHakaDwhYAJhdmWTW7AYW9WHu24bhX0qCJFIeWeH4MLSjciTeVVd8qWtYlRmGxW4FaZeLrOr/7Sln4sK9zAwJkX2CIS2yxaOMcFua8dblYsGkimkuRigNbT0hrfffqJNKPjL1xUp/eW1GxDgIBrmfAqh2VrcfG601ya0/h6lKOxSt6ENHEvm4Y6l05pgjYJjw/tEntx+XjE/pl8Ep7opRGontOf/bcYcZlonirqRMqiMDOxCSJsXKM2GWSqGY4nj76wXAfGIkB58MEHBCwBmu7D8tWvppNvvKGWCVdUK4RGpmUBRWnhBOxRHdCBvXK8Dg+kXjQd9T/O1SAIFlEoFsHmmgRjyQd+I5wIUfSJASCGABdt+gHNF/VNnfocneTQwlNyirOJ6WQ2ICAgZwWfiAHIx4iUzNnQkMui/XPK7j175Xr67gsvp4tXbmi3NlIP/hFFhXaJsaCNSbajcPEeNX76yMc+pm7+o16LFbMWZfAKoJZy0hZpE2j2tew3iTaZyfUz3JOQ+qzmp1/X3UW+DNm8xVFXwEXvI/MVR2ibnrlXhZEuCIWdaKloTr6sv0d7CxzT7Wni2lWznl2KLPLcPG8Ai+aYZlYGIB3LoajXPHVVjp4FC4CZOJqj6zrpTIBC2Nhrlx3TwQaAqDzeouBwIjNHGgfvRT7IXWoSFaLINDOWImHBRnQxoo321+W9ZcYR+6+0jvQmtrKJ5wiTJ0oLCngYZLKsB3sJcCmvSLaL/+qgUUyglq+lFlXz9YrPMYN9fYtkrKqzHhb5FmCR+GabObR+NS59kh4f7q8peuc+H5qsJTEOKnY5lHpJVBqEduxf3nDYCL1FCiLjdAwvfTxgG/aqtbEcvUpDX9XmgZ20aYdtaBO4Mxo0H2FWxa0jH/rXTqQMKsUO52cXFDJppawcYMmLVVE9JkoTUxoPh+kW4AmwFKq6GUzqPxmB7F6F/ndLSx07dixnW26k1157zYlxF86fV2r9DQHLjEHLCV66DLksHRtNZc2OKjI0IkAJYOnhi/QdAUs0+wnKaiYBAGuOOIoVASdRjjH0w+4ExAMCGH6H/2VEBYKwPhp3LwsoqLZtCPTsg9DvKXCkixxRtshAJq9ELEefnZVZcU79Y1546VVVO99UgpwS+NQ+YUCOdM50pul2R6fC3tqo4/Kb/cTHP54OH71HSQIwFoEKAMVRGTASzAX8sJm1RA4F+TIBFBEdil6xZB07/8PLGoAXTvnspERGpHhgyKTL0wkPRzLKZDH7QKJLXjinkYIAH5l/+XplbVGGsVkVYNCpCXMyXYkEodgwNasjNLwxkU+BoE2OzBDM0vGpFcVm0fGYMePdloJsZtZJn8HMxgxifUpUqEhTpcQYk3VJDVW5rMZQB5ZiJhYAirqrlqO15KmYIRoLapw7syArRmhD9vHENT3Zm5L37CrIAy3svfJl1oHFhk0dqoLF/OqntjCWOWggyMbGta0fGnRJrOK1l48rijNpWmiPtJ1acUiSmWqQNz8QtROdYiVRQ0HEA3NA2sKJb7lsLbcLcChazGVK4LLIxhOo7FZdyrC6lXXQO1TAguMPP0GnBDuiCa1QogEQ08f92HS3DCzct2rKVJtj5gWNBdpXaO6/W0IKFG2LLUZvzKAMj72yq+85ciS0oubtlVdfSU9+89vp6pWryieZTHOKinG/8IFg22sbrq+k3aOD6YBqfQal/Rs0e9LfRSbsY4nDw8IUIoEPuk7iHPZ++E/wYSjsrE02KLYCy6PiGUZIlziqmaHy5LPgPGHD9TvLtgUsrsANafZmX9R8zOgeZ3UE7Isvv5au3lAfmXYBi3wqfQKuEYGgO/kLbNb0uSGtzY/+2EfTo4+9NzUlH01YiwaLn8bAQjRLfgw71HMIGXXips/WnBoav9dXpz6LOVSABSEnUa0IPS0HJqanpMCWzViGR8ZsguLmQMFxnSgWjWZZRe4J/XbijzEbALAo7IwoH//NaH6IXKEMqcUyk8oA6NkHTBwmDnMjaC03wF8VwAzpiK84WzvC+By1Ehse8KRjIKZRJPW0xMp9dJA6Pp8xpZCYPOLqzd68WcsXCeXa9eM3SrgYUI9Xy1nMA5QQczjcI1xhJ3neG3V/DUMtGc1lyGFdYR20zCTC4pEAu/n1d395S3XzBOefMCkgMIjPdlWS2ozCj0/TBkDJbJ4IXcfOQtuC2dTg3Vbo/F6GiSmwt7r9KmglR4AysJhekheAppA2ZiPelAnVJ/OHJDm0LB3kOUY0akrQCKRLR8JcpY3YhHbY5kBwcYR5jHmKs61pSsyIsu1foXEsQ3ju60DP72vC4Mk3sEQuDBETTg10TY+KBV956RXVCH0zTSoMOqPNMC/GUvIPTGSZL9X+9MuhereiKuNDMod0PcLOaFOKDzspEiTShN/ITlXSwufFAuMITV5sDoCiXywC+t0nR3dDIOWcEc0xzlvWakkamRcg5Apnrk0mq0E6Gm2zQcmyndY9Xjt5Rl+nVGOkojltni6ZQ/04QcfHfK5zm/xbTT07JuCHP/Kj6TEVJG6wJqqCXsK8gLVyIBugIT9EhFxRPsFTeYUPIaIrKBVMOICFaFhhkOW9gAK+lGvMp8bXo/EMD4/ZPLOZSOSJVp96DiIyOIALOyGK5PyZ7Mz3KZDO5wlWg38HuW6S/CaG7U78NjGw4SJx0b6GYlZkFGkjuqXWEsimne2ZrTiHBQWjdTRoOoOXIkb6HOd0esTH8hQhcdbB5y8Xc8OmTXHybmYwZesWMyf6sEhRmQTUzKjiV0GWi2nv+S9gHZEjr0gGljow2IFrEInfbgaW8C+WV+z1vMfy+/npFmC5JoHi5DemgYmyD0Mzderkm2IsL/ssHMYaYVgGGlEkD4LqTU9QjtdktoK2xrZ3+Aw72pvYDgSDCpWj7JfZ2Wk7zAaVm2FfS0428mLpM67IlZMOm96OWhbfobpw3lqAfPUW6/C81iapRRfLbASVizdlUOQKeUE8/XnCNiG6x5BcNbxXzaa5zez0zfTUE0+kF777vEwXpdQLVIh8Iej2ymTPfLsYy4DqfQ4f2JfGFS5WW1un9fMICKpPPMR0ktCRj4CZiRMYx6R7lWpsgDTAEj1vdSyIQKVfm53K6HC+654GFx31ISYCiPSJXfXo7wCL1xVPcWYtS5Kkm9Lex18/ld5UvtHCkjY+bSrFgIaUqDgsRyi+rnX8KGgtPe+j732vWMvHUkNd/FcEQpgl9J2JKuDYkGv6eVHgBkuBPbBWzs61PyMaJznxkDCyE9yQK/xkRMXKqQJLCivfsE+mS+s/Pr7PIMfGgsWwcXHq+iB2nkfXYNMW9oBsOGkN84gkNk5/09iuXb1iZ/sG5hRyCJMCRDITcLc0Dyf+tUx4asPzDXvrljMbYCid+YrjM/w1OHwjOlQ5QMkpMriEyce6MHY7hp0egEL23SzPdVOobObIEMYPFAzWDbsog8lyXuTUrLc4YfP+DxyI53RCafHDVNshlF8OelUAUv+mgL6nJkeCy/cxXevp1z79n/gjVR7LpVlpHJyE+o/mQAg7gvL8d55LVy9eMGU3gvkhsOUiVTkWhO9B0JiYcE5F5m2XHAiduQYoUC5Ce2SIRhq7+olIczCxNHzuE+2mbijO1cn2LBPoM3604ci7EEUG/PiqUqPzgm2dkZjsPE7QO7O5YjeWaMRWHZEhx5e7BVj0RzT5nr17rQEn5VP50pe+mN5QJzYfVAWwUKuDpz+zNLZkhyqUcdbuH5efZVStCeywLf11o/u+D0qjW76uHKcoznkz+gB5gCWfXUNEDaZCbhD1Pzhyo/4nNgSh6mmZY2z0PrErzCSAq2wSQJqNx6a6ogLG106cTpeUG7KotNQ1NDInJarJ09CuEX2vmi6ARXOHqXJEDty//jN/Iw3t3pcEXTbZ3MzbmpRxar4VcVmSX84ZwNlEKKX9JcvWbRF4XvtDMsnlyXV/ngVn8EU5wvkXYMEUwixDbpABmAYRGQNLdtaDL2YQ+fTGyD6OFp1WcJqbG9dVCS7AImLpbveFKeRqYduhbEPLa2h/O/5hxvwsU5FGWOTYINsOd0vucVbz5Wxq5iInN+adlvvKxBrwfKQsuJ+K950unxlHaaTlDVoUHWDtTnYR/kYmYPSRB7SVZQRIVHLr9JFQpPZyAi6sU22zFMDZrrCzvG0TsKAv8xVa+2P9VsZydjI89tysISFkUtC8L373uTQ/PalO8WiEgL8KTCwM+QEwf6x9s5CAaBJcjqnAaViyVZ1lSZ6ANhl5AVH4pVC0nY20XozkJvqTYLOajUBjMRGcdRs0uzAWp7gBQpWDeDO0tAAkT2hBaNPcgjKxGcvLQh4Yug2wUJmtDvZKq9+ze4+FCA34pS/8cTp37pwjXgtiGStyujoPIucFEA3rkLbpFtDsHh5Mh9T6oFdCQYKcs2JzyNnAIj+IIzY0CsJ5WbJwETQ2IZoZradx9tJgSMDRLzOyX+ASSoF2DWuutmau+DvmQUSGLK16huiHt6x1O3vxSjpx6pyYixy/AAuRD809ldG0TKBh1arMGxgL833XPfekf/9n/mYa2X8oA4tOIhCDWJGTv5gQsDVs/lJugR+jbBSzL1bSuTWRwMfzuHJYz9pF3oyec0XzdVlzy2cxhQYUQeqTU9kFjThGJXs4dDsJq7H+yAHAgpOaDefnxK+2arCx2aXPTNy4nqZu3BSwkAQXjlvGEvk0ilqpoDPkJgAmNi6MMY5G0QgjoEB+DW0/rQB5U2lfGan3ERLOPhItmvNTrHg9E9mkj+9tqhdgKWaMiVKEyDPdrxhfqf8pplAluzHaMOtq8uuwdH6aYlLV/873Lmis7YPqmnk8OzGW0O7QsTVFhbYwlpPXARaFxvQWMkIXlIdyScluF8+cTB0SEMyi+sPHYdIZAe2NLqXZZeKg9wILNy+Sc9WblQmnzkF2fA4lUjHKgvUS4qRADtvTmZoRWvRGcjgSrcACts5TDpswTITQei3eUUd6g581UPQsDXseYcl9YDy4FrBUE54hvbAefu9zDHW/XUpS27NHppAuePH82fTlL35R1c3XBcazdnjTQd1JVgYWwE+jF6vr1OQPq63kITlwB0gFV4iczFvMFPxRdkQSttSGX5Ep4UOpNGbYJFG50l0Np22/tDiAzHOhKWEGzHUvZxGZ0cVhZBwA3y3m2KVMPO4TG45mFaqKbi4aVI6fOi+fBkeL8pT4YJQLo3T6YZlD7NYVFSsuARR6/j3yg3383/tr6Z77H5TztkvhanWv01hp4h1aPnIx8PXFiXzksISz3w734sx0s+/YYHEuErU1Td1XJR2aC/wVE0pbwNTCvAFYeuVUdqe3rBR8oJzlhOeK8gZML1fKcy/95/waDYtoGkfVXlef32kFI9Y1plX8IJhr2Qzl/QtqlmWZyf4IX8V7hwgkTxHwYQAAIABJREFU4IJfSGxB9yDnqozfiXgah0HFzt/CGiJ+YtKTfSLhf8sMMgtcvRVHYZZsyFntRZzz+NGa8rc5JJ7Bxn6fAkRc3+Yb9wVGij8gZ3IbFL08LcDLDMa/LyBYQVJ8U65/K7AU5KoDy38an9HFvKNevSIhBhzQgkL86cmJdPqNk2n2xrXUrYWsGu3UHERr2iQVXcyx9EIdnTugSW9IoO0LsZ+BvBctspxu60wO6dNkycgx2KtalG5FfnwKOr4AtDibzB59AQbAkm3cWJQAuiCRocFLQ+KCoIEX8ffqKEmAtdRN1BpMlQrUelJQ3XnraxicAJZ2AcuwgGWPAfXCWZ3VLGCZUqU2NVKwFvpwYBoUAHaZAO0llcvSn6ucR3fpmQEWXdnZpQgrZgCMRSC0KJDCT8ExFKWAj42I03aXzJ9hbTLS9gEVRyEAI4VJ0fzMGU7wUYWLyXGhnqaTtpfZz8JcUow3qySu7x1/I53QUSDrYipxLKe0seaOvrq76L+i98rSUe6HNqHmeXh8t4Dlr6cHHnlM66UQt3rAELImdG1TwI7BAtbMGoCl9RbwlHULjV2OsI3s6RJGtf9Cz0lS2szMtAsAUT6ci9RQ8p5LAnSPKNgLBybywvq3d2CCx6YHPEN7R+ZzD4pO8zAl03V2SvVMzrtB0cmMl4hFpTARoVAGRaHYl6jHcfRFjbAEXeE0hi1lAKOXi5NAuW++hj/vyAnRVgQvlK4ZdlaEdVDYVEZSXAp6/7R8YJiy+B+JEi7IPOZ5nEgKu8vA4ltkUClyb+nP/hSLfbjA/NrkJngLwOLPV7kyWCblemvp737qP98MLN87r4m2ZpXgavLnZ6bSqy++mJa1sD0sIlQq25zW/6AxYeXsEOKhqjAVNJ1ENxKzVHBnF5hDjzhro45igxAqg3OojlCpMjthI/gJ0MK2i0VpHeJrAUt9IZzerC9ofvQB4YmDZthmDPEIlPak+xfxPf9W78g/e8ZazCUS6vLnDSz81UkX9q8MKxGLZzlz6s301a9+xcCC+bgo3wIl85h5OV3TwNchoe+S/dLQMw8P9sokUihYv+vWPLqbvvN1IoKGJr0pn8eMwMWCzDxgl9NFTin3IwKLBkKtTYUS9QmK2aRyqr2T6gRiMpEGZNLYeYtTPvtJOZVgVZ+5KV/Q1596TuHmG6lH5RKNXrWkXNbaaqOQ4dsn84opWVrWGUm0gtA4R5XL8qM/8ePp3gceVW8dCbvyQcje5TxoRyswg8s0OsKFT0T+FgAS9pujNeaOnpfQ3BF1iRcyRt7LPOYcpqDmfWiIlpkNO/4dUdTfuQ/PhemDD6VDwA2DwXxDAcQuChZlUqN/57ROS7ouzwhLB8TtVEax2imZBaWMBQVm9sWIs99P3xFQwBTC2W6lDEBZvlC4ceuywe1/JGqpa5YG2iWtI+v74Bf6v0iqyGYXJrFMQfYAiaM49AFbfHk9uA7EwsqkBbBk/wrXKAyEvQnYFfAooOngQvytHkWqP72lvxAf73uAMe7RmqdYbJ711375ZzcDy3Onlb+g/zApOJ5iWW31Xnz+2dSUv6CbGzOx/Fdi116w7MDNDxObMsySHtnzlL23aaGZ6FIYFxGByIVB+4G4DZlBaGmnXSP4Wii0TYecZB3kDfAIDleHHW3B05hIHiNtul9ZokF9rQe9gBF3D4QOZ3vkk5QJaEXOSq4CE5N9LiGKVZg0hEOb1feOKAOFeKTUw7xOCVi+/KUvKdJw3VGcGFfY7niLfV6RPksWLgdacaYQBYnjymlpdK0nxQasTQEWEtgIDbMBbihyMaFNQJ5OpyIRkYjVmQal0QclZPRZxe1EoSHZsWi1BqcnOkVeLMO5HvIvCMz4HSZWHP4eXenJtr4izf3lbz2dzlyZ8GHwB+U3GdR6kMWKhiRVnR1CjsqchLpdm6lPZuBjH/ygQs4fSu0CFhLlKDqk+TSAZs1r1RzzjSOZxtKt87GDzcCsmNpeyQBO2GioHeYLJi6UH8dtbOqoZKYup5Qu4B/hRcU25o/HKXmwchRIcoxJOBizdyFv/nnVKa0K+GlR0RSDhmWVQ8gMilmhZHGpOvi7UMzmSzAlm63kr2htrLYBFMaEr0I/h6ItCMt1wzzx4XOskCNgWSES1ECxO5IlJSJtEaYJ5rtpjs3biIjJ7NTalgBGOXbV+yIrfb53QaoRLhh7MR+9B7LCNeO3OyYWq+ySivFkQCxnFvlH47Vz0MsU+d8Alp+L6xRT6DtvTjhDg0ntk9BPXLuS3jj+mrx76vjGypptFHqYr5d5VfgwBDKZEuAzaLjBEJudgYsCs6hUipKhK1OBB+5W5Wy3BCWaFXkqVHyIKeQDSPV7wohR5RHPnc0dLqlNC5IjEDjdXHdkX0wAC0LgVH+f/cK6BOxWGqSsd21y6inMsR4twTDQFFNM9zh46JCdm2Ronj51ylXN2O40ryINPyIk2Zlnyh7JckSCyLalTmj37uE0pJ4qPZwbROiSbv0wFo531c9UCXNEK6FcgksIHfwPhy3tJ9iQ7TqmtYu+Jco5cRhadUg4ND2XWnx3r5NA23HruYl2nLi2FsQgTimV/xtPfTddnZpTKFcp/Co+3Ksw8pIKBQFrsndRFADLPP4eAXZDTObehx9OP/KxH9P6DftatLdknDiao4AznI4lAsGzuGVCnncYL+YR8oDvYFARqNJagI3H/NO6wO/hc7qeo1t6LzVUThrMfgYcwLAG2BL5UMzTiCq0G1I4sYFDXp2fIllkjZBnWhssLc17nty+ETkxYwlFWlLm2UKuFbK2jg0YyYxQxWBHME2bPCgT+5XK5i2bL2TJ9WCYbWZotSZWmGuYU7o7JzbgAojdylcASzBZmkjFMS+dOZUjEMQ72z69IuOUyiDejLicLuAfeDvYzpNa6cfe8w7Lz7cJWCAU+fph0UU4u66IPVTd/7/49BZgefK1q/oL0RZ1LpPz77S0MGHmDoFBpxOHMp3KTrOws4rDNrQ9E6sDL3TUhLrRy55ns2yInazKJlybnE1r0ubLOiS9qY3XISEZv/tQGj64P60JhOaxm9vlY3FFczAWgIWF84ZAu0gbNVfIi+AAcwoSC21kw0kYdD/naOj35IHQCaw4ag1O1gAtlI3U9vozZGZSA50AF0+5qmUjjwHwCmBRrY6S4147/mr64hfkY5FDcFEbEm0CsETj5XBelkO46ARHx/20upDuOrg3Hdorei8J6NE12SBxpnPQelS1u8frmS3VlB7oWmaDHPTOoWYkvnECn5TBQL8S5wi/ip2Q0MZ6hEkUrS1hnDQPpx/JirJjJ2Wyfe+1N9JzyqxeXu9SuF/OUU5DhLUSRtUYnHincZGyjymEb6ZbyX0HDt/tjnIDI7t9HCnPCmPBsUoyhJ2VbIZsjrg7m7Oeg3Zbg2I6CbCcGax1L6ZD5HBEUZyLAlFo3BfWpXHF4WexLnGPiLawMWcla1wLR6/fDyPAr2TQiHtSib66JjbncDMh8dI3Fgc7Z4ixXtm092YVu3NkLqfau/1EmCrYoZhwZPbaOZ3lxQ232bRW1iWvJOdf5Qxrm3/e5QE6ro3SnsLX6Ir0jIiRxRFsCYDAzwKI2hkvV0OpfJZ+8nUKePtz2VEbh7LVGXkwQ7/fySuZXm4BFkDSLgNvn3DIW2nlXVHuFT/CWP6zWJfCWL7x8nm3OkBQOa3vpNoUzs/NpM47AhYmB5RXS0N9dTTVoX5uOm2o74rUQ1qVl72Jr0CCuaqSdR6oh27xylvpVvXs2NFjqXPXeJrvol5INiM+FidJkesevTxkc0gISZHWfTThXZp8js1gHrTMBjlTaObfZpNP7nEtCxvJIVpvzhZQxGTExmPm4kwWUtYiilTaAfIuayA73CKD88CBg048AyReF7P7Qx37MSVtibMVYHGtiGtjoKCxhDyTr0OBW3M2Daux9v1HlGmsDno9JHBpkF0aHxuaRDgeDh8SD+Dxa4w++1mby0mETtCKjFqKGAfUSoFIE9mxmAd+OoDNGzEcnisAtJ5zQTTjktL3AZU3z10WUyR6NJh20w9H96WAjg3rHBGNB4DjzCJzL917VD6mj/zET6dDxx5wZTM+JTY23egAi/AHZcciYFalFrSYbcABPVlc2t2CcASYn7U5yVXBZxSO2Ujsiw2MfAcD473RgqD8TKIhPikaaUXI2SsASGtsmBKuPCaQYFCJXJLwDQEuwU6ch8KG1xg4e4g1DF9ZZN/GK9/XCr/SSGY7RdlWp0MA8I56ZpOesdfMJe6HJLppVJ4DMwibZ9EcA5miJQff90luOjCbs9e3TQCR4z6xue0XZWsW5Rbj40niyBuwSj9lgtACiRazD79MgHc5s8gnARRn92ZkSb/2qS0+lq+8+Kb9IJgVywKEi2fPaxHUXnFHYMnaHxRnobXxO9ekCWZvpoXLZ9P67HX9rDAh/gVQj/wVNIScgKx0lxamSwvEA46MH0j7H3okLe3em5axi9UqYd3OA2gja0c6vHJAdA1xmtROrwtR97Qgeq1EKUwskxrscn1Bl7tUtNipKEKb8jCWZSosEzL1ZIZ9S5v1MCwQnuxsyxoIQLEYZTkxnUc4c3gQobpLh3iROUkE4bg6x/3R5z8fqfwUAdKSkOxLU38cfzFXa9jdxjbOaV5x79v7D+9Lu3QkSI9YG82fOILM1eAleuO5FdAwZw5FB+jY/KtAhb2O2SIfi/xj3VSFw/oMiNStRMo6zYrIDcEEuqmTGk8KUF5TZ/4byl+hWx+fe9e9x3RUyC41qzrjymIftQob4LPUvTBrtMhURu4HPvyR9C4dC8IzrbBZOZFR84HJHM7UfIQLe1rAQlIkIOeOd3rGSiNT4+W1CL0ZdBxDnrR+zaGZaGl84C3TSi/Q28LX0TrVAVl3GDsDizcT66B5sN9Gnd3whbAOHKvihk92tKMcA4jdo8VaPg5dt1Jng+XaNZzpHgkyYYBDQHhfyR/JvhokKYcX2egFWAh8xGbNgIT5CFNiJmAy5TMVg4gmWSgssru5Zb8UE/lPaB32YMmKz5GJ7EiOdibZExDAkhlZK7Ml+EfFWzyuEP7IdI81KYTHoGTziD0S7LQwpU9/8hdiXgpj+fKLJ1Clpo43lZk4celKpoVkjLIbNptC9SrJdhKMtECdcxNp/uzx1LyhTN0OmTuKeDjHjQI7HKqi9Ms6IJ107w56oqruoken7w11q4P84cOp6/4H0pw8/8s9QxIm6DwhRIBJ15bQ9sxpw6rIrymTY0O1HhtiB82VecFChDELErh7mJ6jUxGNPpUJ9B3cndruOphuDowlubwCXNZIliL7NITBm9Czi/bME23DMl4BLHEHXdnp/AALwnLitdfT5//tv5U/ZMaZsoR8EdayOHHIlQ10L0YkTqnTmTbMQ/ceNmPpdqWzokOZZLpFgu137kbzbbEUsQryLVypTEIXORT6HD1K3Hiaw+YFLmSp8oL6VsCie9JmYAlTQMB8/tLVdPLMlXTx2oyaJik8zbk4AuS96hdzz+GD6Zr66syrLAD/QZkbzCjb+vpdt3wi7/6hD6ZH3ve4Hc5k2S7rmWmYzRwShi15GmwsohluMM6a5md0zZLXLRpTVWFTzACbtJHVC1O0+Vs2XQZ4VsO/M5MJllOuY1+VqW6wvdhMMCvGoVIDAwtsKI7RcIuEnNlanXQIg/BaRemJQRXm5FyqzKgNkBHWZtPjDI42EDFX3nJ8qzlgHZ39C/uw0yybI7ypZE0beJH7AlyGWjMg+1ckW7AtjuLtl0Lys5O0ASj6WQsrCZCOvR/XsHj7e/YzLveWfFeCbvOs9QrG4ser3s2Prq3iqp6b0iCqLX3qE7/oD1fA8pVnX/WnKcy6ceVyWpHmhRLyu2B5IH5chFf5l+95qC5MlSsqYjvxQupemZKga+E6BQj5cHMvOKxeoEKfkU5939Dm7pHtMtgpABhSf4/9h1PbvfenmeFxDZr6Em0u6CrhtYvXU9vlqbRyfUIaeMHliAjyjY2VNL1GdmqMi5Ai69wtzT1M9ETXb9Bmce+e1PnIu3WPPUnLYmDxoWgCluj0H8ARpfEtGz4evTAWlof/dIayqoYpP+iVWXDy5Mn0R3/4eVcVzymZCYdp1H+05grh9SkBmCX6ojMbc90j5+v+3aMKP8sxqUnp1r18XrQGw78cDo9T1wdiCTAwGwAPaouslZ39GYlxKC/Ajjln5exPwTwht8XaWrkxmvuJyZvpnBTHxORSmlApx9SMNq/mhM/2045SJpXFldAx2h/mASM3MCKOAg5FoY499KBYyw8LkAYdMVqGXZgtaO0ADMaXNwkd42jpQGpAeAuj7gmgsR+CtUNGbOYG28FPMSufFUtL1GizyDO+MG19OgDAooWHyXG+D5s9ezBqLChMiRUxFs79IcTsXsb6onKfEgpS8cN0jAiLjzF1DVHR5wGsUc8ULRoAPcCHpttOVOT87bw7g3jAx0JBuLMR7EQTG8CfgSAnzoUXL3JyYocGWJpFUQYDeMsvRL4OwOIqbkwZO41vjdSYEGC3lI7NjjABlqztrcBST+eIAWRg4UIV4uTEVINLzH+Yp23plz756Rh2xVieeMn25/TNG8phUT9aPXQ4m7M9m8NVUQHaAhb3jtDvOpdn06RAZePa+dSnRO/UIbrZLn7AAehOycc25gDzACgcTV2rYi186ff9HfJX7NqX+lXgtrB7f1qlloXGUecvpMUzl1K6JlBRqrV4StLWlVmjcn+N44IEZYpuYplduDiyXQ5BmQl39+9K9yuEul8L1SUW3ytH454PPZaWx3eJuSjzVOPCIRsRjIz2dugGmLQmNuhetLsMYCEi1C9gQQOdErB87WtflY/lppKZppxlWuphuEYkfkUbAy6BA7FUKE/cuKrfraW7dLLhnuF+sRYabWuDaM+Q74DPC/8LEaBIyOLEPXJ/YDOE52EsHCofZxURgqQgEWt9CdOEY1pziwGKEqeVZ3NVjHRODGNhtUMmkRqbT1MsGIVxHBPCaQKuSNf1uCZ+Flcm2+8Q4NKl5Lkj77o/feCHBSzyzcyKjSw6pT+q4m22Yb44QqQjRZTkNaN795BzhJizIbOPjM3CvEQVMhs1GAGp/7N2tKrDIBXWNjfwCeT1yKsRCj8XM/r7cNoD5PZXeNPGZ5HfFTEW97nR91ZEtiFI3tSXkxqj506sG7U58g1aSeT1F5MK5iEFpugcoW1C4DAJbw7yu0o+Q753u0zvDhy9Bgq9C7CwmZqPyMmMDThElEsE1lXZ2a8UpnWAgiiA5imUi0047BSPseWgNSjwxelqVgiFsRAvDYaz9RWAWOcs5Sr1dwZwMq/ummclGlnHv/or/+VmYPniN553Kvr05HXH+AGWmJtAKlCRUFq0rguPvS0tPWg3kz9xKV155TtpSILcJUBpJvUEaafvLclL4Zxb83kt2a4UsHSKTfTqcKhufa/SQ7UiGEuDj74nrR66y6fmTapd4qmXjqfZ68pmleBOaIHP6zpLAJSEBnBYVraowTqzK6eQi9726N8BPeioSoiPKbfjLjmG96z1ppH7jqTR9z6UlsiH0LjWXSqQmURMfRbCoNGBL8WKtF61wJaqWoR8Xj1lvqbucWfPnFZq+5wpcXGYmgRBYzVI8kKIJJGW7SI0RS0mJpWrInDB33JYbIpjUDnmQ+5B9ynpIBTNoe5yhJKRSi1QD20CHGosKfHRVIumUvZtCMxxpC7oPvPS+CSn0R2N7znIjLoem0UyQyeml1QjNKvx5gxo+2miVADhQfvDkBh/REbCT9RF24j770/v/+EP2RE/I8ayqAxcihER4oZ8ZbRssPknSaEd5U3V6NCGsmrMlO+BP8pz6lMHgh2xPxBWPke3N3JYCMMasLOMxx4IHgMQuVUCSgtAzKURRfNHeJTFENgKVDDzHBFEgdKrBWn25kSmcw9cMxWKK6MuyTo5pxzYJDLo9ipZcp9Z+LRq6lzNznWr3iUh7zBQOjFGS8rwycT5VgEsUW8ULBV5cbIhewxwrEzGYkajdYiSCnSdckFDER6lFeFswUD4FcsrcmK47q3AEvO4FVRan62uwTz5GpnNA8CYcJqfv/f3/9vNwPL5LzwtKn9TaK5yfw3QCGjzINCc38FMmF4DSy4JR993CUymTgsA3nw9DWGziq0o8KfFVeg5n2fTApbYrMx7j8LJ+Fi6FCnq0wP3KNzcSYKWalCm55pq83g2nb5wPV2YXkyTWphpaea5dqV7a9u1KXGOTV5sT7MMwqv8v6ioK4sQGJlKQzKV9ksQHu4fl29kPB0RsPQp1D1HsaUz8oKxxIzk/7OjdyuixyYpdL1yaGmunlD3uJde/J476+FkK4LshjhGdVVvK9mMwkWiEvsUVXnXgw/6+zdOHE8nXn9FQrasA8n6lUvS55T9XswgmWr4X/Bj4DuhGxxtJymXwL8SoVaSqOTcNptRQyw9NxoZf88SeSAcb4FvxfVLkY+0os28oNqgiamFdJPGUBI+MklLUyhrSk0F4WeOZgEvVpmT7IjukSn4LvX8feS9j6nRdiPN6z7Li2KSWkvkmw3H8zKDgBybGVPRwIIpYf9Z5HKU5t8243K1rs/3kbBius0JDHt7qd4WYIpReANk06EwVTYgjM6lE2x4xk31O4DhMWMuhZKgyRP5Mc4Jd/JiBha9z+cicVwLfjFAzKwFuQ/zOAg/ABPAQnEkqQc4piduTmjMdIwL5lDKSPgcvirXweUSFfZR6aTnNXT2saHHLMBhdjQmYMNauGdNmH/RimNNZQkKlMj0jjB44VMtSPHTerNF+D5+5v9jfOXQvfonqgz2rFDDHNxyTQODtXlcN9+bb/6H3/hHm4Hlc//vV3UIFJ3HNOFmJXw4/AFBPEnrV5SASddCOz/AjjhN/spsunD8hdSuBjp9SQLWpQQksRbyWAiHteMDkLbxuS2yQ6GF5GxA74d0rETnoq47rwiUgGaVHrJ9I+nqdDO9dm02vTGznK4LTJYUKVrT5toQ+LRTz5IX3Gn9poYxccVpZvQP6FEIfCUNys+wT9e//+CYWkrqKJH3PpwWdObRssYS3u16Z18efytSYwp5SW1jw8KIdHAXTr177tln04sqgcBjn1evIpTRXErgKbbyoMCEcCFa5iF1uz8kpzJCc/L1V9NLL72QLl88Z22yS4xqlMPd7DOIYkJOO6A2yHks0u7OMLZpGutVeo8g0M6hAfwBW2tAzh0mMxYtSdhZeSkCmes3p2WiKMKGc1ibHlPF9UqYEJpSsoU5CoSKXkuQ7Wr1KFbPW/qyHNXxLk29x2YXXeRIktPcdXdr7FpLH1yu9ZmbV3GmzBrWPPI3mMcw55h+s5hclYxupwgT+cI3hBkVzswoD6jwvjJfw3EbvW9xHEdLAlISeG+JzlHWwNxwxrWjUjA+gM+V18FKfXiZk/LCR1YSwUodkym/Uw44/K1D4KlznnQyJXM7KVMY/0colmA+3kb6D9B3CBy2wra2MzbKWnyMbM5dArAAFOe0ULJgYIn58jVzXRNpjhQJ03cnh6zsI3TgIk9QmN3hGG+9ssLMptomfgJAeG3C58W4CWxEukTrnY6nFj1shlOYfkr/5H/73zcDy+/9/hd9iLVUmi8cdlsIrUmgBtJJQZyS5hYvXVRrRWnVg/tS+2CPPncznXz52dSjqEhPhyalc1GTr9C16D05bj29KsHXJsFkWFFDqQ6ZLwgAlH5QmqhnSXeclENWSVpNhVbn1zrTuYWO9JTOEb6g75e6htRkm3YKNNchSkFvimjSY1vUnCycgPQ32cDxJYHNJ8u4mVLP+lIa0ILfPdSd3nP3eHrkPe9OnUeOpjkBZJDR7w8sa06CCmBBKO3Mls/o5g3MmRvp6aefkr9CmZ/Qa6OcdaupdqGNhxX9OiRT76raAYzqqJOHHnrICz+/OJduyFS4dPGsmNrrblUxpI0+Qv9fTCNtumiAFUeP4qR0OJQCPS+sJc9gQ0SmIdsfMLcdTJYyB3JRJJgd8Mv63bx+Nzk5I7+LWCp+HXwrWhPYkauGmUOUB4CetZ5LJXSrMUXFHn3v+9JBPU9TYyIzd1lshTN7cLrSI5dqdYOfvma09ovKZ6IpVSnLiPqZEFic0DhBYRrMrWvAxGDwr9xQ69J65XrxP5iFmBGW/JJwpjI3fhaNoUNjjxYGqy5iJCp0VcCCDCExZGwTDQJMXCWOonINEUo1mE5krYZShNgiWQBvn5zcY6PqsCcZhsFPiEGQamCLxMsfkaiQgXDaFkesAccMSKyQUgyXH9gSi0PqUQSwM8CCitDs77HZI0bOWE+eOCHGItCFs3qf5jC8xSGHrw1wrY0fbCszxQxAxfEag2bcYebwKtXpW7m7k/FAsuq9MVe//S8/E5cpztvf/f0vuGqSs5VND3NHZL6nQVGnjuBMKq1X3npqzk3KP6JbKd+hQ5mjgM+ZN18Sm5kVmOiqPWxVfUZZgZ298qMMKNogZyeRgQWZNZBsmAxOwV4hT2NZEzInQVqQadLsTFNtven52bX0lDJ0pzpVjyMeRF5Lm7r1U3DGRrIgZE+9DR/vKTc1cPSijQPADDWYC03pW5XjS2hG2pvpPQdG0/uO3ZcOvPuRNCezY8kOXJxrOcclRD1mtrw0gWvkSBOt0ZgREJjHghzKmHWEGL+oZk90699QeJzGV2hkNJFzTNxFn/yWtfQuOT2h/VdVAvDud787Hbvv3vTm6dPptFpUNNXGAMG/cfG8khNVCCgHcR8Jbz7HOJLoiuPQlLs4rS3IEREzYCvFn/fzAkxgiysK99uuJ+xKajta9iZO1QCWqLkhIS76jXjfW5tGSJdEQxy4bfrb3ceOpkfU93ZIzIWeLmFukT1a5jyad5cm2WTETkmGhlRfZWdkZgiOTABgTmjD6RttJc1ANG8U25lROVISa+LeIo6ohGPcOSFelxyl0eeRLTu7Zd5xIiG1WxRkslkp4gv4EmnQAAAgAElEQVTjgAhc9K4hSkTtUuV0xzeka9vw0DrQrY5/7WMz6OoeYkAcNdInYHFjeCnWMFUCVMKBm82FmsZvhdXDhqBRlwtadX0rAOrMeEZPNgAUbRjc8AvlKUWF/J85fSr2bGzlcFN4HxS+EcDmmrWtyFAXbYZRHNz6fURJuVYgZFEqrY8gCAaPUBz4Y00+Uvrsv/q9GE0FLJ+DsaizfK7rIYQcPS7FPC4oM/OVE2IVE/KF0BNVsXQyKUmvdhKbvP4zV/Rgs2lwTN77AY5nEPvR3bv6VNeiFHAcgnPqjj4rmx4nsPuGSKs2xFAaigx1zMivs9RQD9budE1Rl+emmuklMdTFDlXbkhbHpve9oijR/UTt6caUYfazp5uHNMpH/xZXKCvA3KW/92ud+tcW072jjfTDovDH3vvutLxnRMCSK2GZrDx7pY/uJmCRACPMPXIE43g9e+asEsNWlPux1063L3/lS+mEjv8gQxh/CQIEoFCs6JwXXYyoDGO75+hR+0AY6zE5QS9fvpyuqj4LYFnATyNH66oEtSEhxleB9seJi+lpMxQnn1c9C5N+tk9Q4WscvIOi6NBvh0G1mZbVctLn+uQNjYYjp+W6sm/nlB9UEtrcwEjA6aQvSyn7HibYkQbVwY2zhpYl8Pfq6JMHHn5ETvSkUDNFlzgTiXKgoaO9pAv0nEEsedDGu6YcJDZ3+D5CY7vXsH0t4dh0I2yPIRp9LUm5TEshsf6eQ54bTY8Gz5sgPL2RsRyMhU0PM8L0oNwAByenKnbljm1xiFgxp93ewg72OG4k56bFffQVWdTRayYS4gBsgFDyREsKPSf1S5hDjiyhlF07BxgCMhFpLC8XIdacpBzsxwmgvAc/GDk/AEtpmtZcjfOJAmi4EM3LlRYilgwgYgo5tK5nYv7dZMtjCOdIPTWkjOHWqGfIPmNwaNuO4zCAUNSbFS2RYCNeZmSuyvPX//Mvf3szsPzO7/2hahB0Fo56pVB0iHJe0YWbSs1v6liINvXr4CGWN+Y1WWhkNTtSu4Nd8p+s6sHnVybV9Efe+3ExDLXwmF1VBemGUvylaRsKTbIxGPAUXcpEKaF/A0L6xor6e4ihbEwrn2K2PV1ZWE0XllbTmyuNdCYNpOU2RRbIN8mswKX/NCnKdSl2Q/mUtxxyY4N5M4SwGnNlBpEq3wOwrC+mewa70w9L4x597JHUrszXRQrYcOJmCstHSr1KtRD4KozOmCKhDV8XFe2TAB9Uej8Znd/5ztPpe997wRpyXR57hJVw+779OpIUwddcQPEn5cTE3zI+Pu4yADvpLAAReVvVRpYVqcpyBdbdSFoVxZy1RAc0vS+AxagSwwNIrXUwKZS34564ZB/TD5VziOX7UCgYofOGhlkDLNKM169PSZDpsBabFrbS5j4poY2K5h1SE+sH5BMa27PXDuE9euZ7BYjtWtc5mReTU7M69kTd7zVexwfsw4hD6LHfYGucYEDtkQ95y7zf+8T0GwdmJNb5SBBn06qJ1NyCzMybPLXnoNTo2OvHJvCOjQ2E49Ms0aZi+FeYI8+Ln03+MHJNtEnJWib3iblnbGWjU4fjjwWZ8Ks6iN0/gRSRosAaMMcAmg/OY0O7HgoTJjJrw8Gei2wzmNi8dBg+lpBf75KZNiTWQsOsebFgpz94HDwnNVWtxtx8DmBZnI/GWOHADlmocqccxQpzzm0R8rOUf8z06jQm9FMO5UdNVZkBx+GyqBV8LK1AY5Kzd1ff/+Y//Se+RcVY/vnv/BuHrzqE7t1CwE6ARRR34pSS3l58WT0sbqZrKzqOYYOIT1PJZ410nybiXSp+614ks0RhTYWXO+XD2BjSMZptop/6D/8CDkD3x5A04eQDWKD3Q6KA3XL2jXboMKrFtvTym/IxzG+ki4sb6ULbmKJA8q2QOq34v/3l2OHY+5qmVVFuK8f8zMxtRLBYKJkhtgscELdZ10mehlPjl9LdPWvpY/ceTXe/7z2pS7U6KxJGt1vKNm+IT/b+G4djXuN2kSvCwrwhYBlXotuY2lRyf6JCzz73jM+mXpfPxGRCC4yDj8PuuQap8csWEuVm+BRFCbaEmbtRTOiSeQljrwSfQ81mJibSsgCG6mUaPFlYM3gWIYlD4Rk01xBDpAoYANZ/QfOh2ORnkJjFM0TbBPrGTJHBrPnlREH7D9gEbHKul0OS9NM9dvQe+4Yo/oRh0Ez8rruPKLOZPrRUJncJVBaUI3NdZxRdTlPy12EuuM2krrkgVnNNph+HqHGyYnB8JhTwirl2q0qbjpEF3K7vb05NSzPLx6IV4XA4F1jqv2IKxdPEutupmLN2IxwcbAHm44Q53Yeo3ZLq13CYwuhIdORoVh4YQJucjPYh5RVmVzQJLyFn3luig2wwd7DLoOHoYs7LKVEvP1sGonrXuBZrIGzdJfN1yHM7rwAA9y3Z226Slh26waIELGLKdBd0Uy1PYzZbssw5IpVR2/1xq0eKb26pTPYvI2JY7oFSwduAxW2rp8gFe6ECq9ZccYn/9R//z5uB5bf+xb+W1QNbkZlC6TsUUM620889m869cSJdnZ9RZor64OKhFlgMaIEPK1HrcWmRfW0cAK4+JEKjdflVmg1R7y5pBv0edsMC06yHWhKDgWaiT/ZpH/kY+n5Y2mVtbj29fkrHe44dStfX+tITpxQOlVkUTZ9pBYjmC23q6IapWBSkMYGx6fP2VyiOdWaDhD9bzyNQ6VRFb7tY1NHu5fTX3nVvOvKhx9Pq/jExLcBLYJFZADZ7CKrEgeQiXztqWXihTWnmfEFe+XGdxYwvAVZxTi0qn3zyidTUXK3IjGHhEUpMODYLmrucKc2tSHZD25WDw72p7DyNKmeKQVmHKSW0IQhk+pKFi3OzjAagMKiQKkTeC8l0YlE4JdlkOAEBctvsZq9hP7MOaOd5+S+GhnRetuZ2QflLOF8DSIN2kyB3SL1njh49ol4osnHNBOnZ06sK57tUSDqqjaXjR9TZrUcMFJY4tTCTrinRcopKdpsXkhs1Vrqks4uGlLBIUy8GY0dmiEMII6xC4yb/hfOQ8AdNCviuqS8NWxNTCNOS97lMgs3jReH/Agx5ZmrQDCikHRCqBVjchkBtJ2VirghYwgnaEScm6hnxa+DjwBeUF9ygH0WkIQ9RkhjjrIDFzm3S/EMBlYbxsQlhSaGiSu5KgED2DRVQzYwNMESOaGTOHQmmFPCJceQ0Bs2dT0SgrDwzhgoodK3q7KwcujEIZFusSiTNc17/x0GR/KwVW0NerLUDpIspGqcvbgYV/D//+B/9w1jL4mP5Z//XZ53pignkaJBeC+cupleUn3Hqyrk0pUEuaAKXEV47EAUIonzvkRZ5SBpyuEO9LQQkTbmLmw0Jcq9swnbVC3Up2U7OP/qhYuMXCtnQXu7VGTsuvpPQNOfkk+jSIVz7D6Zp5ah87ZmJ9PIbOqyrbUS/l6ZWZu66nLeYLAicta+fK+i9N45XNigeQuYUegsCpQHShnpDX/tiet9YT/rYww+kPe99T5ofUoCcw9LXoy9vTGi2/RGJbHAHsBSQoU3NUjpz9pQPhg9lRZPmG+mF558XY1EXOWXgzspJ6OxOIgKebfJRwqGKwAAi4TfQp7XT3bXeNTZcjhyc9dyFr1NHjExbYMhi7sIXgV8CzU2kyuwCQdZnnP4ftUQIKuXyPou40kRRFIlTFMZC+He3ij9xbkLDfcKghSs0IWzlvvvuS3t0KgFmFi+eB1Cka36nAAXA76ZnsRpd96uGqDEkRkLyoa7DuhOJ4YykF199XQ7ORfetBQVjXjYLJ6CFT2lIPV/IDZlSVfz16ze91s5yFcs1sPBc+AEdEg7W485sJJSxnl7/6NhPBNKlA3pfZN2KEeh756HIVAMkMZHsgHYf3OiGb2dpdhLb9PLD5y0Hivue2eyzQzqAJUOMhSnqvQC2IlkhmyED8W/5OcCIxEmKC3Wml7o48vLZVYSfqT/TIGymAzQEWrIZVN/kwTBKen8AQ8WOyk3j1tXLe6iASO33gEWV45UHa+XkLODNa8ef/5ff+AfxTAVYfuv//N3URngLJkdRkz40pybLLz/xVHrj+qU0I2qxoMlbxe7O1yO7dVzO3mMChHvlR+nvFt3ukqOsV20T+hX96Zdvo1dZsP0UxUkYlDfhmDhRJkVqenpEAeVM6KUrGRmlAijl4qvB83I6r+be33hqKp04p5DjxrAmU8KossWmokSr5DQEiPq6drDVsm+r+gwWm8XS34li9cgHdN9IZ/orh8d8sPmaNPGcFnBFgNVGuwRkRRcF6DtymDBsh8heJPGMV2RjrrrB04F9e6WFGwo5T8gBeyldUy7P0oL8UjIbb6hfMPa7TxxAIAlDg/p5gZxBS7c3tF0JS2YN58Q6WIvG16/ru5Ka+yprdlVsiVahaEnGTLQKcS4HkTl3B7NI9yIPxFWxaHjCOnn8hOrpSrd/3377gWbUUGpBY4XduM0iY9X84VQ8KjOII129YTKr45teMag2fCiaP5yyHCQ/OjauEy21semUpxBqj76cea3XZYWNAZdrAgqfBU3uhkEc8tlKSISZEdXCBzQjBjGtSnZCsJxv1C8gC2CR3wFZJYmtBiycQVWOE2Gs+PYAEG8OAFxOf8wh+zD4OxnNAnMfNAbw0EuHhlbMF8BiX0S22owlwUQcB0FW7C+JosngTfGe4vh1dMuMBod2jKE4RQ1BZgIZoHJIP3oKKRlUjIW5w7cE8CNL3MR81Wwtoj3lXgWpuGZp2VD9LYNFAYPtQMEh6+yULdhS8pzjmi34KqH4Ojgx/P/pv//7m4Hln/4fn3GomcExKKJC82IsL3/76XT86vk01S26yIR6f5Cgpsdjw2qKB7Xp9inBfo8KD8fElvt61S5ybCWNHJCW6VcUw31v9dkVkBa2Q46CfAzdaG1tePI00NSaz1X5RxaUC6CcuTQxM5Jeen0lnT6nNHlt/K7uwXR9ppGmF1X93A6DCX9APfxog8hFTkGN11SsRVpb78pGUjwjPX54OH34oaPpyIOPpHnZtPP2r4iaA3x1YCkOeDaiay0Q/rwxTUnV1lFn3jSl/Yak1S9dvCQaLRNIm35V/WjgSnRXvy4zxu0HzPRyrowpcuRalGbMPtwKyoqQIqzQen8fPp04f1m5GYCU/sbpiEQPMDVWiADod+PqmhZ+G91bjInja0s5AQlyFkoNBC1Nxza+CMsSZqWRE2wFdhG9OmAbOmBNpsJ9aqXAM8JXWv1qYRASeM0T50xzsNmQzo/epaTDSATDrIkID6ajs301gAm1wnxdTdoX5PdxvoxbikbwN7awrusygl4zknmxKhy4NOpGk9Mqs4RD3c7AgEBUgstEXVrxp7BheT5eFBlGYSLX5BA41be5oFNsWH93piv5LLSszNrYmjmzIoTJiqcAi4caZmH07A0zoTIVHHUqqk8EzrVMMD0cudlZb3bDWkdk1Y5hr1Ec20vZAWeE7yISR3mGfnadnc063qrrVGykZRZaR3k2wx8TSa7x2g5Q6iASKRytl6+SrYNNkaTaNcu72R+/8et/bwuw/LPfsdMpRhK9HeYvXk2vPSFguXgqXRUACCI03vyVJ4FISads2T5Fi0blGN0rOdnd30yHjrSlg0dF2eVvIfNSDFOaQAKriemUk7d/gOMl8DPwM5tOCycQaEoTcTrfqqJCzTUEtzNNawPRkwPb/PKVtvTdl5KaP+t8mY4Rm0b2f3uxMo1xvomhzH4eckr6hRqHxI4ef+BwevwDj6U+Hd0xow7zsB93c7djM4JmXmI7bUDR7Gm3esoghu1NMZgm96ZYybwiZxP6l5aHHATOiAYEBOQaEBIk3wUGUQ7nYuZLeb9zUvSfsz3j7A0LvNshsEmg9uR3ALwaD05WMkjDH6PsHG0YjhtloCSUUVMzps78RIJgVNw/GnTnfrkCilGZMISjbabovpGVG2YLB5KRhUtk48zZs3YoPvjg/UrUU4a0fFeOSpEgKHMVf8d8LnIkojEmUBnRF53/SjW3gUVfgJXPZdZGJDnvihqF31AKPEWgHADmjWuVH2Fm5yvpd5hr1AvR+hITikTLMHujTCLqY7LzNwOxj4/BPwaAZ8cqAFEajmP2RA9i6syix0lUJgf40kXObAUlWzlti9EdWySSRjG9ckFiNk1jM4cZWUwcrzf3c3MuTMRodkbdTlwDoMj2kb4rh8uTGxN+JTF1et3iH9Ia2ceWTbsWWwk/EFfZzFK4T41pmDiELAfSWBXHt5b1AKPyR5uAeR9Uv/Xf4zqGi/J5YcH/+Ov/TYyjmEK/+Vu/rR8IFOptLjbT5CqE+MYTzyg345V0SkVPS3ja5VDtdFPhoH4b9EsBWOS8HZJjdFAD2zeylh59RN3I9lHerc2GA0/AMj8DwEgLyizv71PIWZZPl0wskstAbAjNshyszVWByjyaRqDTqwrphnwLJNuxKGIXl672pc9/ZSadvwFPGnST69YxG5GsA+PqUKJavxZxXCHx/WqKc1ARnHsUYt5z7N602tlQESLh24L+ASohpL61J900vWgF2juWFHr6yLoJkjJYcWwraxaQmdCGWRVlHdIG5mRH8jBI9eaibuCU2YrNt8wQ7bMgAqLIG42i0FIwONfNaFEDlCKlnfFi90OnBxRpwteBL8JdwvQ7Ii4c+QHATCiidFYNu8ZknhBVYhP26do4dxk7NUKYShT5zSt0ucj5QGJgizJFabVwTc9y+K7D6f77jirTWtE/2mZr3DhHqZHhNEi871dl/g0IqPboWJARZROrHZ3BzozB7SSJ5MXRtBQajsi8gmOcVRb3ydOn1dEOEGDD6fkEnG1Ex/TsrMeicp+oFVrROClj6NN9oOw0YqKAz6zApkQUTYarNPxLxUwxiwhpdUFl9PGV01zpE1NidqxDZOeSrxNrZDaUU/PdjwX2kjeTzYUgWdEIIdf/eEPZzxXMpv6y70SKIK6VQw0GlmA7PEdxXvM+WC5mGY5cMm9ZO04sQPnAcqtkwQwUUZ+UzcqKnwRahBmYfTxmGi1gCUbTYjKepYwslUOYwuFNT5Nhh2tzf/Rv/sw//PX/eguw/Ob/7Q1lFxRX0WA61ZTpxNPPpVdVw3JGEaMZaCuhSUVQQiOgeQUs6iPS3zav/NhlOUfX1Yx5Nb3n4RFpRtXNtE1q0WiarEraa6qyVaHanr30JF3QBEGHCTPqutIsq239CrX1pfNnFceX8j5yROc4d8/JgUl/T9hN0L/l1R4dCdqZvvZklyIQElI569BibHIX7eldDU3ggBb/qPw2B5W3MtCnfJqDh1Lvw4+l1ZFxSYTyHOiQUSb8/yPuTZw0va7zvtv7Pr3M0rNiNsxgBjsBigBJSbalpCIllco/k0pVKlUpxy5FThSXyopIiaREUrKVVJzEjixLImlLAkAQxA4MgNn3fe2ZXmZ6ne7O73fOfb/uGQCyUqlUGmxOL1+/3/ve5blnec5zcloSWPJSOQ7NIMe2yAWmoJL3vYDbEx0HlMzEfbMq/Na16+X2dciCLNYt0N41xe09vMZOrEHXCizRha+a7PrQ59hoTpTEK81nPzIgWVeydlg1z1WsD2CJmqDKJjCNqmI/m1B+yrkLF9iMA+UJNGoVCRrk9PNKulUTEB5vYtFI6RdYfP9ZgFCdG7VcfN+DpOX37NqJpo1FojJVMzXdS5HhOHrF4/ShPkkJgi7bdjguw7hDCnnN4IaZjbElqv8mhYs5AQwHyAxJ0faeT509h+DUlTioOgH7Liuis6w7HmiW+1LHRbfIDTWEWxB1NjV2ZBAzDJ3GYtAF5vuUX5ATkxKdGR9YIVZE6h/Qt2ujwXWLQIOyL43fuagHS2uDecAGpT+DlS33oro+4a5KhXAdCSpxSGTMJDab4yi3xgwf92TbErOOuRHdkRkQ988jzY576Yeg0rRR9XceaA+0iLGuovujY9qASrWsvhBYWks4LZrmw0Bt8xFnZWudfx5YoiI6bvJRwIwQhNevgOtLfuMf/pf50sZi+c7v/1EGFj1R4x7wQZmkW6fPl6Nvv1suUwdxmzGYt9dPNOpgoHhtJ5aM+idjg9DPB2epyl0qm/oXyq4tkOcG9X9p+L4C0s53lGuX4GtQzbx9BycPwNLRiduAtZOmf3+ZfLCxHD05X86fnSrjW7rLV56nSXwvgMVYd6Ct0NEliDExD+lmd6G7fPQOC296rLI7023pNpPCfQ6YSmRhjQ3U1pnDY0gyfKUs7dhXFrswmSSBuSTWQXHG87MWJlA8TpE0+UJGIkzKJLotkLKcuw/nAdBsk63M3wgDpphvXr/K581wC8agvAfvpVaD5jrKdGkIbhNrcPFFAR33K7DY/U9gcfM3lPgkJCXwubFcaL0MjEHPKHpj8QYesvmVwOy0+RsL+TqktKuwev1eApr8mHB5uYZWyQx8G1OXcXIqicC9LHmqcjXfcQ+AtIWujSZADWirQTOI+v0IYtVbkXnYQxr6Pib65QvnymaslTEU/i0aNI5hxqmfjWz5huRKM1UGd3vgvai348c8G+Xk6QvlOno7nbg6SjDIV4q0PHOg4uAMIuy6fJFK1392DLCqIzUa1qQBsVj1aa2YXWuxcM0QxZEar+sDcI0bzXH6z5BxsthRukJ0rWQc43CNjE+6wNmIvYo9Ned2tTJS4TADs7Gp8xYiYxqzZZwpQKXRMIZJzGEUvJRmp4awGJYm7q1pdrk/Wnta9q67cJXFWOY7ALYCS/bprmBXAcZLpk3Qunq8S4Ww+Lr5ELTWvv4PAEsDOnV8cwXn/miAxZ85Xp+zWH7vW98PX9iPAJYoLiILBJfl3M/fg8tyrpyHbj4ZFcYOPKliB9gyceIYu7a2lf17V8qWseWygZRuD25RN8DRBqgsE3t5uNBVzh7D+mCx7dil9goWS7cWCy6FaezZgfLhsb5y9KysxdXy1a9spnn6dOnvnMbM9hRm8/Uaz4H89rC33Dz1sFz+bKH0LY1yykmmYoIBwi7JdDFXmOFsZtmqfcNYKk++WBYx66d7WNRYK22eaDVOFIOUSyOGrBGgju/qKRXWY03t+bJZQGUJYiCiuwALIFzdHIO2LtqzZ87FItq+Y0cZHcE9CLM5A3OuFBeI/nLQyaVk6+7wDGZmTp+lZgjAkZ0bNTROqNZszGiecO4lq4El3EU9lFolao1wXan6vWzeAeIeE2zyq8hQ3r5DMzWCf95rsHTDJdPkdJ5Nu1pyQMGA9SqVv+Ezb4jG8Gih8I28mjE6QI4gH2rTtB0UoT5F2n4nFs3xT48QnF8IBqltUHx2N8rg8GDUjFm+MMBpPEbRnvO1FCc67814LHIi3r73oFy9SaN2AT+kNTPu9ZDosEFw08C6VNEqproO4QYxPxn7zbRvukQGvTNWE4FkX+9G0qLwyrzOrF7KEvAzLCTb1wou6z8aPkiAjp0aHTdfEG6WlnZtXlaBpQGXSFV46EYbF7tb5n05ZwFSleIdhZVW1fOaYdxms2i6fAKecaC4RtRQpZXaslh04f9/AJYaOYohinEI93C9hbP6eWD51u/8QabFnJBmo7kZQOwJFNLOvvdhuQTp6QonxyKBO90PT/tV2lhoeeza3lGee26gbNwAXXqB08o6Iaqc21YlHKlzi/vyESCBKb57nw22YOlqheBG9TB4N690lp+8hru1MAZdHEbvYXrc9N9AVmEaTViy0IILVdJdnZy2SwDRZFu5cgoS2gybznYJnKkYvrBVs4mXp2+7IjgEjIdGD5fRw6+WWU7LuT4qXK14dfEqQ8DijecQcXOdplkYPmusu5qtYLEEu8+NyCmG1u4cMhPLCxYhyi9J31zM9ZS7iAtynazROO6BPBFjJpHh4T2dFen1Lu6kmKcrE0FLxsJq3stkmWJRWgyYVnZe33hB/IBFzXsGCHo68rea2QLLQ36/gQCtjd+mMZ9t9j5BsaE8Gyt0LWJLApkBRdKZdtNjjxkPkpIeYgs1kGmMxAxNO6BlAaRtW0cg1PUBRAcO7C3PwwXav3dfuYdYlZKmqhBOYnFlWw/4TWMImgNeBrBHBCn+vo1rrrKZ4yAUYNSawQq6QRr67KVrfN/Ls1kfRrwNioLSABEMlmBYwT/+tgW24oqWimOcqdrsNliBRUs0pBjzb6KmRhlN/5M+wVg0RX6+KFwMFkNQ+avLlWnndAmCcBeWRMZ11sdTcp6cS2OCuSZamaTKDlUvKD6SGBOW6bDpfJ5BLpHuqAeP2TEZyOGtc88KdRmUt3o7DiiD4dUNWe/KfJnF0hygGXdZc40edYVqcPcxwMjbzYO3+Wjes3k/r/s5i+Vb/+wPYjIyc1HjDPXplzkxTr/+03L30uVyHRP3BhtrDnBxeLqwVrp75qB895e9u6l1UN/jyh1YtaVs39kF5Z0gHonGeQ73U58+KNu2jVBqj1YLcRN1Rtp1b1jgkxNd5YOPVsqNuyNlVbNwcL4ceGK1PLGJtPUAMZM+s0IyWBlMJmhxAXWxScz5WajpSDEsIAHTscpEZFw5Tldblzyc5d3nhuldNFbaRraUri1PloHxvdFuZMmAptmgGGNPhQSWtQVYA1M1fpMCxFhZobJPTIJs0IK1JSzANHfljhiEJK1Kf+DzuDUGCq0lktgViy0qd5PQJ4M4uhWGhgmB86C0k/7l+c6cPR8N2TJGkJyVoJO5UD2tPMkMiJqi9kTmveV9zGoBWTVOhHwSa1NK/Cxi2VOo8luJ/ZDgleDn4jdOtIM6pqcgwC0Tc7hw7ny5fOlKBEczyJzp2pBeqH1zIkPFwjar9PShp8rXX/1aeXL/vnCvbl65XGaI2zyAzOe9Wnw5PIrbAW9Ebsgo1o4qegbMzPI5zpYWmOFU3tLWL0dPXaT2iDlWf4e5iQ6LWHFBDhNUXdjV5YgWGeFyVPZrZIMyvpHWRGZ+wg2KntIWCTY1Rmvkupz9Cjrya3l9WBbKTFQiXrOJorLZPbga46YAACAASURBVBKH8FoxYbjLcR0tmQZU0jWKj8Zd8e+cP545XDmBiPFt+ippxfq+Ao79to2nJOtWBjOkRjJF0dDMbJcAERb1o/GTTK/Vt60P13DPEjSTq9YA4npgafU4b11h7Yu0TvKBmkD2ekDzN7/5Dx8L3n77d/4w0E9f3tqeSuNiZNj4WCm3jnxarhz5BD4B5DUql+9aq8NNdqEWNzy0UF54bpzFuFyOfXSrzNwqBG4XyjMvjuKfy7GYLdO3F8vFExDUDnKCb5/iPSi0Y9DMKD2E9q/c5PT8tvLOuwvlylXSpw/nCnST8sIhethQluyh2kPKuxuz2hUZKVLiNQvzAAxm9P27cEWYxW6yFNnKlMnXdp0n9TlDgHOOU2kBwaiHNLLq31RGtu4qA/ueLB0oukm6m7VUoC5crZhWYCwG04my3sKOjrp3ZLvYoEtMssCyABlO87o3RJLS5JUbcpreTFoB27fTOwgmqdH+5FXk9T0Rl6JMPkV94vQivejJe50YjdXOWSHrfDTumsgnWU+LJdOqoQpvJbAyCLhhs8pSsjgFmnliFA8AFjM+QZTj5kJZL4iOq+XVV75Wfu1XfxWrEIsBC+utt94qp6iBiuCr+BUBAywHlpK10ekzMnfc546t28srv/AL5dnDT8WzL8xMwTjG5SIL5joaoWfUIJIZZsVkC2d3QghuNYZiJkMdF4FUcl3P0AgdGWdxiVAy1CoO1wyLBWtnjgB4uDtuSg/AGhzNdK1j1GRK6nhpkVWrITag6eOwQLJCvZnflsXhzyKGlhXK2cnSIHZWUacp6y3UbJNWg1+vRUvSXfV+DNSGa1zRqu7NbF6ftH0LNENGI9LlGfTV/Ys1YeZH4XSFx/nQqlV3V6vK+wrRr2ijWwFrHbA4PRELzNPycx/+2OePpwqMNl61Djy0gmpM5fE//iJgaVkrsaq/AFi+++0f5unHm9piogUsWZxeCqnJy+99UCavXSx35hEHqn1i+mHX7tnTVZ7Y248ff7d8/N4NQKG77NndQ9Nwsjqki7Eryt2bFKFdWi1PHULXdROoC5kuCLQGzji9pgnInjwzgK/ezkJSUHqGnjuL5cXDVFGbmmYc+4jK9qC+b/xnQX0R9HKtP7qPytwcig9OpOOdyvYZc4m6/jlOdj7LfE9ZmrUtqqcZKT3iLf0bt5VNB79WHm5+AhYuCVUWRgpwpl/U1NeELAMz0GbnPLoEtBtbMvhKMZhMTuNCVmxb7RpiSCxOxZyuXr5axlEYMwXcg1B1NPFyEQWwZHVtxFrU4OAtQ7YgzNxSLl28FKlWF2ns5zidtFoEV2MKeXRHzQ3fyw+ZBMgm2IgPtIQMfiK+NEcmLtuUpi8QZD2+srf2r/z9Xy7/2a//eqS0jQ3doYjw+IkTUaXtvblRHigrqVp+ZXq64LRoBrEyNuJyqbEywucLxFusIZum73MXczQGsAzAur7N931YbKaZ5SIFAYxnySZo8BCw8vpo7drL9R4goXH+yk3AUQDJ7ohTuJxmb0IP109DQ9UkD/GkcOsySNvIXcQ2lQtkALXGpfyTKMaMjZcuUTMmEQSuMbQQWaraLFE+wt813Szjvc38qLBnRijQJPVe26BKuAijNEOLLIAlLazGdPFvPVxGCHIblLbRW9gX1bRpWNJR4c1aiAMo6PyQFw3qBrCYlavN4Nydj4CIB8YaOe9z4JDL2vxmy5pqZX3qtf42YAm+V12LyR9bs46+EFj+4Pf/eb2HrIppWXB1MfZostLE6vI7r5OmvEnLjVQN2/FET9n7FJYEwdhJzO3LF6dYJ8tlM1md4WHbQGTc+PZ1Kmlvl3L46U1laBgWZfcc2QcWPxP0YHmknL/eThP6jjJzVybkfBnbcB9rBaX98XnkGWdJOVP4ZsdAqe0AoOLFWoyKN89zIseBLygaN3Dy3HjxI54FNXp8N1wOToQ5kAcxKbx6mrEBLsRgVob2IrD9K2Vxyy4wiAxGLIT0NdWiiCAjz29mSDmEZSy2diZaqF9SP4ONZ5Q+9H0j25S9hx+gvXLq1OnI8GwZ3xxpXwN0Bgs9KWIBR+vY1IrVBZE9qpXQDVfE7JCiTxmMyAx4WM+xCBu3IHZZtDmdxXUydjSJFXWPIsj7uIhyXJQ5zPqqpPob0zLmsxmw++Y3Xim//Eu/FAFvewJrjUwTPPzkU2U2tRLQW+HfsxcvRBWwDNCM67iHlK9gfHlYAeVXf/kb5dCeJ8rs5ATfUw5A8/hlJDVkH49t2sJ62BDpcQmJKUVgJwGVBpF5wLXqxWpaxXq8dmcqekl34Bpp0U3hclrfEzooASAZwM79mEHU6PEdwJK/Ezizpi3VCvM1HFrVSsjCOnVN5kKCwOJOrQAPhWT05nwEqERWSIej5uV4n+gXrSsUIyF11K8F/LRKzJinNeQXNWjvmEUgl5Y3WGf+a+cCfx8zzP8FP4f3XSPTeQBJXJTXglsotyXmz73VZArXw4cmyTr5zmZXrwOACPXE4FVQqO6NP/rbXKG4RAWW5LMnGDdA5Mj/5j/6r+ql608FlsbnSrM7B9Vfu4R7GPz2K+fL5JE3sRBuUOlMMIkH3UocZduTvEU3xCrEhByYdmqGDNhF2R5kKRfgrRsEZqdWy6HDsD43LLC54LRoy3RsKCcvdZbPjkGEmkSGEfnJ4aG5sm/nctmzbQlQQbtEpXrrijBbzPM74Z7Ey8hCLnIaa73ER6Xxp8STFouugqPFZKOfuIKF0/YQUCEW072CqQmCrMLKm4SMt7rlmdL94jfKw5HNaMBks6gEljzdstsjzwmfR43fNjaMcYU56OYLBHANgqZQtHGPpuBtIcSgTJXa4Kyh0EfbC64fgUEWcQBLVQ3TnAjNWVvE8jsFmhWHatpkxgJPq7zGHDKAq4btFDGVPqj1D4iXXCMzo4yBWYbULHURwPFhMUveUxZzJxyUZ3BjnkemU6kF26oatPU0nsV6mSQ+Y1tVr3Hm/AVU7s5FLZSiTVqKyUxPCj3UnvLElo3lm7CaB/h6AyznTRuHCeROhFu1ZRvuYA1Q6lLJI9EKMdVt8/ZBMk3yW/rsKQUj+urNCTJa6OTiBtyDb/JAkNNyE0BqLCX2RgWWAPRwJ/Ijei9UNynaxNZ6pai2DkJcNiMz42Tpg0HzyMJVlyoqm3lACYT5WjdDWojZzL0GZj1sosuAAKe1qSUpzPjSzA452aHZws+iElpLh9cOk7XTHUpJi4x9ZEO7NWDJZncJcqbszV6FhRYV240x5HrLYzSiHzV20xqMdV+ktVJfmnDmneZ6d9dXot2jf7tmpTgGsf54tjisWsCS9IR/8o8fY95+Fx6LgcfAmRq9DFITD9Rr1uLGhTJ99sPSPnWOxTBR5kBQ6z0GxrrK5t0INZGtsYeNHd7a+DrZr9YTCSzEDK6xAYmHHDyIyUtMZhkF/4edWCq3e8qHRxfKjZuYw5i+e7b1ll3jD8u2MTRqO+A2UCrgolXysguZhp5eFOXcSLz3ChmDRYqKjFGkOZcnimAQWQ/bqPo8mKiUIAEMcnRAewS5e3CFugCZ5VlOjRmyJ6hTDTz91dJz4EWkIVStayQZMhtgGtnMiD2k2+wfIyGOjTFDBaqBRWUKrZJtExBsz8mxYPD1GhwSCXJmhqz5CFFlgcXb0n8PWcfks7jhVObyGnE6hxuCe0I2x9cI0Lw8pQjqaep6Mt5k0PYB1+giVnEPwtstG9TrDoXNz/3HKcGCZVOo8r8HyYODT+5mPg5Qob0riv4MDvrZHwxRxLqip4/yBLR1QlbyGC7S8ZMnyl2kDGbtIeSYmnnhvnRBh3FTX3rucNm1aSy+HiXVfO3alYh9SRa0mM6Ns2AZAFR940/OmC7VBlLyQ7gH6rv0DEKy41C4eutOuQGj+QrxphnLOgxkG19y22otCPjVFUwdm+TGBLDUWIEuqZktXbDYOI55BRXLGaaICwVLmL+RkdyDldTJNVug0iLHabk28ZwaQ3GtadloLnMBraPQkRFEGmqCqycyVAlIWjPJnpa7kgxos3nu8ezAmFIIlnAkyS5lG+IQAlTM2uluRRxnHTC0DJKY7y+Ok6RhkuD7SMVza9T8uy+KzaQrHk3lw5XSHc+DN0+4BCi//xywfOf3flg1KxKNmpRmFxKLQ5jAk6cRMJo5QXXpbQaDtBeTMYOF0kbWYxCpR9vwLRLUlNNiwDfQVIp2GKVdEMboD8ygPrGXatcBTDrEna7fHSjvwUW5ehuTF57L1pGV8vIzPYAKfJcVQQVzmAnqRm6xS4uFyuduuu4F18K4Qaj+Gy1Pq6I1zhVifP9wGKhvEli0YOS5eLpFUy3KExYfsHkJ7j5EFrNzy44y9JW/V6Y2bI9m8jEB4cpFiIufsLlZSB1YLdwwqvMz0dLC1KBU8UwNJrAIJp7st8kOGTgdpzbJE9tFHml9Tw4mSoJWAEsIgxvj8sQz42Zldgo5TxoUlepvTQ0bObsbpiKcYOS/C4zTPViq04zLHTb+fWI/oXjHdeKEY4CMrai7Mghj9+CTe8rhp+jTTPB6E0CwkU/jEdM8j/ESg8j3I4tkmpeKc+b7Bm7Zkc8+hdBG7RjxNIN+nrxuRA2Cfvb9s1zzKVq0jg3YpqSrnDt7GsHp0bKVKnBjBrKwDcSqfvYQcNI1Up1ugM8hwGVgw8aomO6gZIDJ5n3ny/EzZ8txLKYVDoNwpQJYMiuSWaBKk9Bi0aKIs9GUMlYR7yXohISkrVFiA6R7bgBTNbxgw7JhM1YDqEeKmXVVQSV1X7ISOUXGk3viCa3sZQJLxrq0jkJ7xzcKiyIBJb2kBAS5K026N8bPzJV3VIElslnBwk23P4O3rnPjQxkXysBwfsT+boyPeEABoAJEjd3E69YByxrztvlDr5FFjZ//SDDK6me/Sgtm3S3EDQjY/8Nv/Nfx2rVaoe/8cQ6CW8i4QvXjB5cJ2p07WabO/4zJuUZ8hIwOfZklDM0Tu5gjTmFzMYqHSRlqCmrWcapX09vJYuwx5yGzbRig4nmgLOKAXr3dVT49jsl+m6wNhDddi/07HpZXXugsI31kFZbIT0dcI9XUTDX32FKSBafrMC8FnQ2rSr5mahNEiiHwiYP75AmjUwSYuGFdGFWNTl3XDoK4hEwI6LJhAZfV7tEy8sp/Uu5u20svx3RXUvQpgcU2Ih0Agc3urTlY5ESfgNtj8FY5SCtlNcKNnViJasMwT3cZk1vHt0WMIdqjBlsz23qmEFKKDGURnKehPNeaOcIyFHxmcXMU9umwloZV5cLQGjGgqv4wniGFmbfKhavXsSQNP8sPcWUnM9RKnW7GfRTK/a6dO8rB/XuQTNgS+rgbRoYItI6E6tzU5D0ODypqYdZa8ayL5lpb5P/ukkZWjvPDj4+UCwSlTd2GpRC+Pi4N++krBHCfomfTCEFbG7NdQ/xqJ9T/LVhsWi4C7gxjs7SgK8U9EYQcxjXr43MI16Cvf0P47kB4mKlt3F8H4/oxcgvnL18LIW+tpNVwV5PXk5mzlEsIYIldlC00dNn8sGtBnxTu2IF5MsepW72nVcYwArZaBNHNQDfVGFjGPGKv8qdRDFrfMzMqWWPUcFVCaEoR8XhNWjjZUjV2W+tnYXnV/b++9idV+0ygwMnioJKBa1yr4dWk/kwCYxO6yOr+9UiTGZ/mo45I/mxdjCSTAdXyiDFbE4Ra+2vvWzCsblrgTq7NNTTLa7gH/8fPAcv3iLHERqwIGGiLJALaIvc/e6csTr1fRjZOUGIzySQmai4Rp1jg1J+i/++Fy0tlbPMGaN7IFEKMW4HnscLmcyBkT2Kk00h8lJ5BY+XUlTnYpQTNZtBWEVRWZNdOl5cOdZendsJxabfvjn5tjF+qzbFqndSot8BKmTV+QC2MvTvCN8393+LgyGb1b009R4Q90sByYACrZZu5E1ehzIDbpJ0pvjV8l9kl2Kov/1qZ2X0g0s85hA52IlUH1lsHC7aTtLOi48tMuhvRdGoUyLlwoel5Ak7Z7oLT1vYadnEcp1ue5DBTzo3YUwTlAKmssGWBxgIWAKscRJyqOdbzPO99XJzIOHANZRvdFD6mjcQe4u6dY7OfIZM0LxUgLB5PygQxn6bHYkxo+IcPHSy76WekoJKbUTduK7R9JQkmkWZ0zMYoR4g9potFvOU6XSlvES+Rm3Pi5OkILHsDTY8lGbz9xJkOQfF/6dnDBG87yw3axMxRoLmPsgBriJykEJPCkpNT4oKXMKjk5gjWygjlDxbduZmXWMzL3HsXMbVB4kacH+UNCmLvTN2H+6SyoJs3QS1lSFOqIVuLeKwBT3ypNMP6SnLvwZM5+Cn1VI8AP8+qhROK9pXGHy6Ir10noxBCXL6DgNHazJU7Y+xFS6qaE7nxG1JjAktYMYIKXwaBT3XEeH3NInmQ+TsPdw8P10WaCbmZWx/V6gpQScBIM6laHusslccLIn1NHsR5IK9d94tT1InAefm0dOR+uS7XPpr0/W/994/psfzhH1KE6HPXQJ9/pg/XeY3g49GfQac/WbpGEejBWlF3IdTfiVfMwSWZI87x2XE2+4NOlNt3lK27kJpcJbyLyyAha5lNPLtkG07cn4mO4Kks4UYF7wRdls2bFsqePZ1l72a0dDum2bgGIzW7snZD4eM+q2sla3ECz2PmP0CYyOCtFo0OlxaUroMGqtT71DaxcDFJUvIeAqxkbS8RsFnEQpkjxoKphcxU6cEVm3sIl+L5/6jc3/fUFwCLwQ2CzlosOkrco50hlQ+8RTo1RMPZINYfmS2bIrOiKzGJ/ohFguOc2Ba/hYp8sDZTIyT73lbFslghPnG6YRm4sxe12S9qZthUUtuD5m1BqM/kJEtgA4xuUs187NR5xprZq7/zjyM9ymX7iHvs3LW9PP/c01gtOwNUgt/Be2zdsjn4NtNYJSvc/2YYw47sXUDz448+Lm9/8AGExx0RnPzwww+jOFCQV9NWvkhIEjD+Lz37bHmZ61tHder4sRDwst5ogLHRMtOScwPHU9ZDTxKYFp3i4qs8myUJD3U3VHczWwTgteMWnTp/qXx09EQAaZvs3LBSqsUULNh6TLsPQArdOeMmyRnKuEOIlStALajwesdXiy/Wvc3ActetxTVqTCZer8Ubwddqich+DqTwjzKOkmLf+dFYNgl8YnzNYOluVVByvayPUYTGSqBDBvejpifAKDd3uFJ8Gcp2soe1FFrxnPzTaGq2DljW7f/Wl/kuOV6NbkxYco/ARX35OmBpAr+NhdJcsAGn/+k3/5u8Mj8I4PmjHyDbH4Nb5fh4gx6j5p++WzrPf1BGxkl7jsCo7FCuR7+evcmJZf/fRTbH5SvL5egxitSI7u85RK+VocyTa6LfQyAb7hWnu+riWhWrcFOmy9bNK5ycgyziVdyseeqL5ko3i8riR4lRDl6wgdkV/ZjDthhd5mSemU43yFuXcRPqbC4SFk+bgBJha2dBk1LSHNaO9HdNXIBkZQFXY4nCwHk2J1mhNoCmD/2XZWQw25/9xTK3n40RtRhxjkTcQ4tlFRr/Kr6TzFtZtloBskK1WLQ+1NGQY7KAmT8FR2GSlKkaqprXijDJRI3ue3VxZoOsbCKW/rULJafblGCkiVlYTrYtURexfGY58T1ltN465TIYKOQ9ZbCaCTp38RqgnLyWdIcrr4JHGEA64sCBJ2HMHsQ12RSWU8pGzmG9UGqxc3d2U+A9h7EgTNOeJFj70zd+Wt776MOyd++eiJcoyzlGhfhtOC++r43pzYzJrfgv/tNfLxsJBJ84ehSC4NEyjrTCDkBDEp9/Z2Yj0vc+qDGiEFzqAtR2BrBYTqALxqSFBIQ1TLpCdgOYYvG8+9EnFE6yqMgcaR2mqFTW7MSCi8PfQyYzK1oY4Sq4NmJd6R7hyvJhZsXFb0q71VGSa4SVXYW3IvVsNrBZU1p/kcLOFiVJ9c9kQdRf6Y4ZpI2hb9w0ACXcebozqmlrEJrreVhES5bArHr+e5CEtZL3EMJOsQdsacLcGBlSP0ZQqcDyeMA1yjG84iMWTvwogYTPtE0qEOeP6988brX46prIEB8C4Kor1PxVY/Xwu3/6OLD88AcIPYUZlvRyH7xLvYoPXis9tz6DLTtJvyBqcxBpCjq64thsOM5wzFRba/aVI5+s4uOz8CGydeEa9PSMcBqweNnMD0n19nSh2wLZbcvGtoLeUtm3zWpb3KYyzaRXFTBdAZGzak7pwtgHuI9WIw+h8c/eI74yh7WDqd1GPMdhyo59KaATC8Jhq35vD4ugV36J/BSbUrGmlgEWPwWYdjgtHXOYoytDZZEYS88zr5SFPQdDeyaHnkWruBXPWJZI+1I7IOvWmEU08GZQTaeGeJBKaSwwma6miCfRs3kAwLjMNm4EbNnYLuas8+AWm7SnKWRXl9dz0hXGAnCySDFL9g00CjJmUgRdswkWHlpM6VIwpiKwXL5qfyc7ENYqbd0Bi+FAwb5+2LJYJVsBFZfUMMWFwfRl/IwLbCclrP6KY2mmxv7Qdnc8dfIkrtC1KCw0Lf2NV79Rdj+xj3IBWr6wyH3+c+fP0XRrpPzKL/8SWbPV8u7bPy9XLp7BEt1Bu1g0VOySCPh4ImdwtTHzbT/aDdBt44DZjDYMLjJj6frpQ4bSGEynGrDcp2p1n508C8+FgLnkOdyhvP/MooVFYFQ89ksGriMTExue8cDCNXCsJZBZpLTmDNzGmtES4Kvow+RCqTEQSzZys6YbIzDEfTGXraD7OhCJOI9pZ/5tdVSomRxd2DiyvE3dPQFLvRPPwlhvSe8I7eawJmv8BpdOYMreRxauphZtkx5OMFpzTrIyOz2LpoSggY8ggMYJ9jiwCBoNsKRrlYCX125dv57bzc+b62o9//Y/ecxi+cEP/oT38SL5acFdJ5Mw+eHrpffOp2XzOG0i+ulBg2i2e8BPA2xql1m29nClFyLTSLl4Y6pcuY0LcL+HTTAWJnkPdT4jwwhAjS2UvbvaoYLTOhSCXC9U/1Wo+5lic7HVhSAuR2DJBcEEoqn6cGal3LsOXf2WKdPOsolCxa4+U7TKNmTZuYHMJeIgMeCe6piq/fY95rTw2cykcEDj0aBxOstpD1muU2BZwq9vG6Z2CHflhW+U+yzypVrW/yiwTGGiQNQyrW7tSvV9M2qvT69KGoVkswtYZzNhyczRDMzFOzq2AbOe9KLxkXoqai3I4wgugNcKBq1LGzcTCyXU9V1ALR/f04pPhZ2cXE9pfPTo/MjCU5Xt+o07/Nzsh63NTP07poKvY9RdxgiQKvZ0CxNykIrajVgJ1v3spFWqIk179uyBnEgF8zBASMHo22+9Wd5//73g6TC6yFQeQFHuOYpJh1JWkg1kgeFt+C2e1ttp3tYOe/btn71Zrl4CWPbuIrpGcN8mXGbTBOS05bP+h+cwDqIFtHXb1hCfuoc71k+TuxFqi1T+79ZalbELAM1jsX566ky5fOte1BMpjxlxjXDLtCTcL+n/L1c+UcM7UXNZYAk333R1jc+E4mhk0AyGm9FLyc9YlmHt2CxMMAK8ABNBXTCMGIgWJf8GiAS/poY7IsWc0iKuldAeDgs1Y0u+t2xkO08GVaJmY+JeZe36BJGF0RXSErNOrr5nlXgIpfwauvgcsETpQgJLE+tprJKU9syDLD4CKNY4Nw1QxK/WgdWay5RHrp8ZTE5Ac7/+s9/6bxOAG1cogIUfdLR8P4KaZjWOvF7arn2AHAI9YskILaK6n0JD4B5/YDYo8IhTfUX+BwtthqPlOvyU4yc5fRjU8e1DZCEQG9pM/9w+YyiKAhNe9KZEZBZL82ChM0EgcEnLyYnn9CUxVe6dxyq6hcUzly0wukaY6A38LalopUf6yUhFhkSUd+CYjx7iK0MGfaOSFhAk6Ds3R+2JLNz7ZIWoI+rGlWtfxRrqoo5lz7Nl+fAzZZqG5pl1cOgySNdmcGaZXkGLBJaxWlZtvxCTl0pjMSa8mrVL1mMeNbh7NPCily/ui2SqsU0QwBRmqpRM6fMCR55aGYiLBpq6Q9onNSuRoOP41myA81Op8FL2BRRJYwZpb8M1uYX0AH6E1J3QaDUwOwIDdsNQH5meDQRTuX+ufWfidvBu1CbR6nia2MjY2Ah8GzRWdu0JNbh+ekbdoV7p4sXzyQYmoyUQ9aCbEk3aHVfHyFsC7Pw3xKmwLN9/++1y9cpZ2L24l8yHDGVjGAEsbsLwhPJAcdMMQenfDDt3WjU+O0ASVxFY/Lcfbk43ACOw9DCGah0fOXWuXLw2ETVTHbb7iMpmiw+TXdzFvUa3TgfJpIRzY5aLZ40tEBZG8ntSAgHwsxqeZ5DVHaCnJVnjXM6D5RoNvyRjJDXbE2OQLmfmD3PfBUh4OPK1YxzqfACbYCKHxSyiayOIhmaMfC3IaIZR7z7EntJPCkvXlihyo7RYzBZlU/kEv8g8NSCgERRutWsnN/3638dy0pLxYHI01lkjjTLd4z+PFz7yUa2s+rdxDZ7hd37rv8v3a4Dlh9//XxhkN3IllfHLTtqp3j/9Xrl37LWyuWeqDI9z6qDAv4zafWwDACC0d7VgWMkU1scAu6DnYbfeg/dvNH/7TrRQEdXu0eURJUwP64s2OTxNQQYySESWxls/FOcH/vVKT5m7QW8dRLV70WxBrjmyIvPcx2IHG50gnQoI9h/XfHQcNS8NJNI2ms2BX2srWO5vHo4HoRkmhM1IXEVKf6jzd9KRceuBMnjwxTJBP+qFaB9hAVim32MR2d1uhRQ4khDL86TgdVEiuGaVckok+kzWv0wRZL11OxmncwRwLTrbuEkLoNZ3MAlaK5HedBFUINHCCNOzmsURd2ks0xhoT6A0V4MRC4pJPhRY3GD2/b1MO1yV49o0uYkDqZ7/1Ze/CsP2YBD0zsMrOXPmVKjHxQJgM3hI7CAwu5NPa1h273yCqmeyRtyv2S+DzGENsjGzb7RA5jSusS+DXO7m4nOe/tzvOroOrwAAIABJREFUvfVzwPU6qWQ2j8Cinm+Y9QksRjfC/ci7YGywULCSpgiG22J2EBBUhlLF/mHqkewI0FG7GvTgIi0wb58ILleuAQoZ28oNluLWZuhQ7glXMtmsGQyNYLj2nBZL7p54JjeutADvycMpLFBdIP5t+jGbBDBGEuu0AkvcfVgryRfyo3kql7hdFswEWlox7bMBLNkNsnZ1DHcmV1pk74gLWQHu2HswZaxHuUvLANAS8p5kfFO2oWWVurwZ40mUboBifWC3ZpzqvYb3FfHLmmt/HDNa3zdgtT5e07hbmdlan7HySPzdf/qPHgeW/zVCLHE6B3pazMRmun+jXIfGv3L1WNkyPFcGN3JDffj57TxUkEVkZmbMJZqIMZmxucO/ZGBJcQ5tkPZtJoWp5vqBsi7MGhCL2KixN//1BPezEExFz3bpAeI317jeuVn0dMnfQJDrJsOCLl1kHpZ1TQDADtqJtEHOC2OU94FNkvyNSEuyeShqW42mZJbso7xm5z85HlyPPHrZsPswJdnjFCL6mriR/HQ8Yiy5tqD4kJiJNTnS8KMPTZbXyyPwmXW37pEJmsB6kCo+i2arC2nz5tEgjDXWZ5DiTDW7sMIEr/KHEQzMBe8XrZ4udT6zbQVBc7sbCiBuKK0EYwbc+20A7R7vbaaomyzQNlqcvPyVl8r+PbtjYTq3k7CF75EunsTlmI4sDTENFrStPiSrmR3aZnoc68DjImQZ4796SlcuRFhYAXaykutq5P6m0VV5/+13qIOhZogNEgJZsXkEfF0Kh9ZFUE9TBqWbGFov4lGKGTkWwwhChTg4sZ5Rvu4BeGz/4eZeFQiYN4xPrOLTKOTdjAxR8Fu4ZOiy8DzRg4r3Fhgaack8qdOKaD6ivzR/aBmDwlmpqZvV0AZK/dtY2QBqyF02ui8VQZqgbVgCnpceklzP9a9inVKec1iuCoI7XrpRuk1OcOPmhgXFT3QLlRXVmrR5fSOwLvjJwzEZYTbIQ2veQHgYNBlnbBks1QVqxMDTfMpDMtd1ddcq0HwZruT1GrDKh23WZhZ7pivUAhcu/Tlg+YFi2mGRu3CzEFG7wYU1O3Gz3HvvjdJ95xynHlseSYRugrDtaNYSoIjMwIL59jjBqjmvWawuCu5IX79cEsWQ8uFis7hBYu8wuMYyw3QXXWgMTyD1+nRPOX+PdqtXFsrupeFymBeNGOnnRB39ystkbYbKwh04IjO4G7MgO+XNq8oXEP9op/H7slwTWoS0rZoC5j+IdV3waDj2yiqTtoqZ3SbDlJjDQ8oEVvm9gkMRtwikW5uopB8AXqjhtdOTusPyddm/dg6EjOZnVCrzt6aWja/YvW8G9bZ54i2moUcRPPIUDUFwFq9/ayo+PU9bnlZ3Ko+BjLnEzGa8KDAuQDmzEvNollgvldvVU1qhadu4LhOnuBOMX62Vw4cOhxCTnBXZp30EX3UvwurjxJtFYnMKgLlPkNl5sRWsKv+byOaMkt2JXjiNpRRhxybAnKdY+OquGe/TokquqTTn++++H4DbZ0cB/yo2mpINWSiqw5DNwNIk71A4jPF3XHpwBaT4G1exS8Awlkw3cxbSjQa+/cRdtRracga1ayYoYYi2sbox3pLjLB/IWFPcp/frWGfWpcGVZrNFP6EoX6ifWiphrSS/KNdAWtShScP9xswxT8H85edRThRVzdlJ1PeRmOfrk6iXFknDAYkOAOFGZ1O7COybwgYktEzMGMVNxwGdgltW7uueWcdlbC+eyeiBwWnd5ooumYZOq+Xx+Es8iQdS4E0Gmdd/rF0jrZ8GQJrX5DUbaycZt354nd/97X+cX7diLH+gxeJFMk2szSCRKM8kvr50tkx/9G5ZnrrEKX+fDAeOClmeXjJA7dFzCHRH+5btxg27qe3ZnKlikjqhv6JGiovIbEiXi0n4kv7OxuzCb1dMe2qxv5ygver75xbK6XleSzr4OSpef3UMdijtE/u27SobKJpbGEIQ2yZibM6H8EsW2czmspephH04b4oXUOxG25ZTxpOuF5JVB0FJA6wr3McKG2s5Yi9BgcvBc5Dr5nHGmhM6Ng5ZoQ7qljq1WOopZozEza1PLo9G09uT7i6L/Nq1a2GtmMWxDse+O/rOpg1NTVuta/bHVO3jwNJmNJ94RIx9oG/aC9nvh6gTqdZVOURQ4iULmpqWkass5CBBT+/EFLJmtMS8jQRGPQXNYhh76FcGMYSnWPAWA3JSS1ozCKvbaGxjM/2oxzcj9UBANNyzOLAyrZv3ktZU8jvirI44i9op586eLZ9++llYBlppHbofvF6agWvC1L9AkzEluUieuG5U52Mp+D59ZqWcNyyVIbJN9lUKgaPgAJHl4v7bpRGEDAXZGekJ3JelB5euXI1aKYwEbaRshhZ1Nz5DjT3ksAbDMOZOa4KpiHvSatEdWhckDXyNDZip31Cqqxs56tLY8BEodz59Hp9Gq5F56TYIyN8Fx8X1x7UFCsc964R4fagHGubODSrbOtqo1vSzgdtB3EotGa0YhcTCXRNAWlbFo8DyhaDSAE/jIqzzhvK9m7hLgs0XkfNagV5XbgWwBnS+/c9+41Fg+eF34bEYRRLFzCIEwiewPOT7PvRuOyZulJmLJ8r9m2dKB7GGNnVIAYxVx816HjI/7T1WoUKe4ued/CwPGE8Jfk+Gp90eH8z4KCdjh9meWTbirRkW8HC5szBQPkFe4dPLVAUDMFolvfzdQf7kP2aRbxzuK0MHD5beg/vKJO08lVzwDYLLQhBWrd44UwWCsKC0hJKUtCqPJc7VRPKs/wh6WZ5eYT3VEznWRiJ1fhpEolANV6gDLZYocOMaBgZVOMt4iSxNXBSAxJqa22RojLUYZNPFsJLVrIzqay7aOfsH67KxIANYIn2Y8YDQZ23xiSphyj0Q92KKHlBg7AxG29DLCmkBUktjFPaqJ54ZkqCXsyBt9KULoai1J6aaswJNBI7jVE53R2CZQ3fFyucxLCyroNVsEWh0leJ00/7wcAhgqWprYWEpDr5Yblylyd0nn2JpXo7N0y+Bzu2t+8E66vawqZZr6qHknOUp6qZtj1YiclgEPqkGgosgY0YtejAzDMZbOqy7spOhdH2B0rEEQIw/3SF4PjVDEB1Zzim4P/Oa7G5qXaPqmoWaXDCeAzpj08e60D2NtG62XNVqiThKmgYJbq6XqnETrpCcGV3d4FTlSvKiWjlycXTpnD3jR75fdC9gHHVpAljCwkpgaJi7jZC3PzNOY3BdcNVdnKR+ryFQZpancVny33j7aq20fuBK9nX19RErq0s8rDEtOe+/gm5eMi3W9df052nlND+vYMQYf/t3Huvd/Mff+aM8mSrZrCGZOfVkD2NZWwfUvUQx3FXkA0+cKlO3rtOwiuboU7gjgMf+Z+hnM0hzLlqB2OWwHeFrYzALNHynOSD8ViyORRYbaD88SsMx9iteC8JA+NVo4l6iZuftiYVyYaWr3OuiZw5tPgaY6INkJ75BlmJs00DZ9JWnywr08xkCrsvET3Sfasg5LJiWr+ok1WfP8z6MqFjAWVvRoHtaaY8MvoPWGkt3kEE8FNIRuCK9EaDrhDTEK082YyvzBFMVrL4F/f26sgWxaNrJdmwmMAmrNwrUsgDNcvmIbQAAvn+QtCpgRdAw3IQE9px9QTI3dg/xiHZBmeG12bqEL034rVgnI8QjBIBGz0N2bHJn5GwowI1/X7+Pi2qGZ9AjTGsrqXV/xuGUpPndXZ58EjlPNkaY6eFb5zMkOKeL4b9acGfgvJw4+hnu0I3IxvXZqoKB11oy3qYcqVmbFClPhZMIesYEYeHYusR2uwKJmSieVSJgdo5Mpq3uiGlm29NG3x0FkfivkRgIx4wh69RUxvWdgal9mUppCyejB1NYRloFmdlLd7SOsZsxYoWZDteicC5Cqy/ij5rzeb9Nqtc/Nb4V4xy8mdxzKYWp+0cRpO6n2kMyRH1U5T0JppuG13LxWqajGzCIEhTHqMbcTEFr+epyK0yu1RLX91mr1dGKqTRAE+s4A9Wxfuqab6yMUN2LYHwFE0ehlV3KWGhEJ3JoHrnGo+5TPRq4/rc+Dyw/zL1UgSViIK47XqyqWkbw0anFzem8eqXc/vDjMkWDrvP48xeQI6TUpuw/uJmUMrR8MkijMG8JSDAxMG5vMzlkiEbbessYvvFYkOe8GhH4WU79aa6ObOTp6ZXy1tRSuc5imO2iDcRyJ21RV8vLFMs9g8+/Zf+20ntgZ5njj5eIxVChlh0DHBD3usASc1pPDK2Rmj7P19TF42SIFwHJroCq51JHMHiLYc34hejHc8zS5P3ebcx9hHb0s+PkzQpX3ZE5AmnTZIBcJHfCFboRwTrJVKO4KHJF+rhv07+OpqfgvELccbdZxdxaSBH5T1CJ6up0hsNSsN/yyPDGUIWL92VhWpMUbg8VxBs3bo7FEhaGLoPNv8IET6SMhRRxjoaa3tTXxAhVwttUsJXtwGeXAYO5pkez7qaerBEUzVszC6P/77PeI5Nx6sRxYizvMF5IUup+8XsBtd9siOBg8LVZrLHw00UOQAQobNimdaK8g66EfJloj+JntKVNXZ5GOS1ADXANMlldAaGDa99mrAUDv20A1ARxiZMIb91D58UKcuc5TnstDIPv1bUxSNtEYULaggeNrJfrxY2XcBgbMg4A3jfY1MHkDUTJ3wm+np6mtMNiw1qtc9kIo/uayCrWkyyOOcFe68F9V60OLf4IQKt3FKumopfxyQY4akylBSAVTFrXiuWcB1UCVt5TEuhqDCqxKHZ7WiZr1kpshwCtStpr9lZzEPO773/vt+t+rJGaH373j5tbTWRqUDfeJAer6dX84NRxMkUflFsAy0nUwu5gOSxwgmry7Ub4+uldq2XzMJYLwd0ZZm9yElmBB8tlC4g9zsLYaAoYv8UisNkZTM4HLPbl3nJmcrG8NYkoM4HIOeMIpIg3klV4de+eUCYbObinzFPhrAsUXQJ4z5hw5RHWWWxVmqU+YGNo594KlkgcsfHrBJaIWvtlvta0b5RHx4nBBofY9YB6hNsEJednp3lOTl5O8twgymMSW2CDzxNvUaHsNg3iLT50aHU9BjTVI8XYmwFcC3d4X81sRaYbyyS8ZQlXUbJfqeSV3yAaaC3YH6gfN3CB2IiZIa0VwcyjZeeuXSjoD0cNjyDgyR6+u6nVWDt5eoXlElT4JHA1p4/fGyA1LqIcpJXIT+yBxo8rpwZrZjOS3xPmdJzeul32gsZtsm807sUtrJU3X/vrchSXaAHT395RBh0HCR4PRADSDpQCpbedR6KaLt6nwBHN4hlbixM1/ZvGY+FK4sYpguX0pS6t6m5JYMtny2xFCoADgoIx8TtlGUbh1FgEeebsxXL1xu3QrZEekB859wlOa0onGePKV8Q+qHGWBlh8hhjXGgSN1rsBBvXP4vCKVVpByStVt8oxdIPzHrF847VZI+b4NtdoALNxV7Qc042MVFtrKWfurn5U6yTftmrYeEhGHNU4j4eWX65Z+QknglmOSeMiJlim+5NfZ+JlPeYkmLWVP/kXvxd/uxa8pRNi66Milhdu/THugLGFNv69Q8vVy0c+KpdvXCuXFTsi6LokxRrhpI24Pi/vQYqxH/OO5vB3sVoWkEgcpuhwO9fb1UsTMfp5GPC1V/D9e5zaFAB2YM3cXGgvb8LavQD9f1YUBagOwtz8JVpMbOXUfCiZS1OcxW2quAMRqTxbqltTR9VgXZobacX4sZYqTWDJ3EadzNbpmX9j8DMiGp7KTiDAch+r7ArSnPdu3whXwU0WfXkCqFJtfi4yREsU7k1Hz2E/PHm1VNzoWhHW5HRTjmAlT/BUIqWpdbLmCq24YWraM88VgcHNZLFlLstIy/P3iwhO2RbCbgD79h0IEl4jfxhxAS2USi/3L0P5TDBw87ZM9wZwzN7JKkUiVA0YgGUEUBmHTWt2Rr3epil8uFY2ONc64m8EJK0apSqXALrTWC1/9ZN/hyg48go22eL1Bq+VjrAgsbsC2lpDtsaKyhKF6A6JpRJgzOuNoRjAddtrBTRU+gRL+03VymI3nbMrsPCvxLoh2pWE3rCFrD0DQX6cQM7iwsWr5ey5C7QduRMEu7QWtBPdiLnBUj4kl1PjcuRuFryyJOCLXIXGvQ6QCesms0YNMc/DsLEI1sFBvKfrM0W2fX3W6QSo6PTXNwswCgul+iveu5t7neWTqzPv1Y+Im8aaz1UeoaYIajOGATgVzBoryWvKDasuawOmWTfVZC3zmZoSgn/5L3+Q993KCn3vT3JX1Y+I+Nc3ywGnONAaGVyhuds3yzlcoVNnTpfrBJKmAZVFFz48kSEG5OBQZ9k9jF+8qa1cXr5Htma2jFKYt5UT/UniJeObYOiSBJhBY2RhhhYXK7g1XGO6c6hc6BrGYsFMxTKZgME6RMr0lV/4KlmVjZVmz6Y0GxREmGRUZoxAcEn3JVLXFSx8bQ6jE9kgyPrnXB9fafDeyuhMMWZhI5bINO7NlYtkfG6FBROzE+DNIuCFpoG1WNRIWYQVaAc/RY1C/MfMRWwk04Zqq7IZua3gabZ82AqOpq1VcmuCt7GoGCxcoIwh5Cp3iej+LMjm5HMDmZMn9x8IecVGJiD+rRaBzFL/y1aftRBSF4ln8CXRaFwgCvO7Ai6/3gBhUBausQ+BMawcN5SARQxlJWIKul7JJnW1LhOcv4OQ+Js/fb18cuQI2jkE/j05ATLZvCOA1CAgEZZLtaAcHGeHYU9zW8uBHwiYsoMV0crmXRkTSHB1IJJLpWtnAWV0c3SIALseeDEDsHa1gsIKdQNE1sM6K+nxnVSm3yuvvflmmaGtjQH+KAcRvFwv4TZkNinaotaV1AIW3ZtwM9fWU2za2MC5rnJN5hjpcoU1FfftIvV8yA3dgEdueI+Z+nc1mNp6z/pW6VGIDPytr4lv+bpaMI31k/eTf9SKMTYWiT+M+dbqF1QeBRb/LkpMog+VXkEj2arlU0EtL9HKEP7rf0USyJ99GbAEqIjeMdCwSaep4F2YxZQl7sGuuEHr1U8/+LBcIdg3weTKVrXUvZdNuAf03zPaVzbuHytnZm9CZJspo2y2cYrznuCaGzcQfMRiUeejE+Ja7yo0bXzgsv2Jsrr/UJknC/GAupQPPjtBdTBtRJ5+muK5Xax+q0J9QJaVKu6VsZuReB8nJz8tlnrSNMASKNuYMesXQgMmaz/zOjnhfAQ1lizOzD1M/GtUVpPGpC1pInQyOX2JG1492ojuqPTGe92Hnu7mz82ThMEQ+9aVUmqA7y2OCx+4nnwBVE2a06/jZHBRZkOyMFUFMn4uBf0+8gzOkONjf2bdBTd+s+CbEzLU6tnYGVvJEzRHLDNjIa0QoJEb1yxMH+lNey1LrMvgqyzm2kDN58Sl07+PmptquRiHWILerH7u6dOnyl/++V+Wu5D2nA4/fX7doQ2kvHWNZKYKerHlBLnIMOW6c04Fk4zfqAKHm4blEhBkRiOCx6E5GrouPptxEmM9Wil2g8wOkSruEYfi3jq6dEVxp4wXUWvUjtt98syZ8v5HH5VZguneZGsu82jPNRXrKuMQARQ1btKMb7N64hAOYEmLo3ERmjR9A6C52ZtISfMOa3GVsFRjXYgUzRptDsl6Q45ZHafWfUYMKN64vrffrMUh81r1EKt/FMCy7kmbuE7ypwSuvBfXYeBZ/F1EYfLeKrB4L3/6Z/9bXOnLLRZHN4JZuXnu3rvFQjmKxuxsObj7ibITbsSFjz4tNxAXukXq9Br1HdMMZg+xk4OYm09sHipbDm4vR+9dIlg2UYZpwzFOVfJ2iF39UdKedRQ2mO9AQHuZU2wEfsrSzl1lksV67vrl0BbZMLixPPMMRW99dNCrWZEmrhKLwIermyQAIc5ynyynunGFmsXQLIAv+zeMycb/01qIjQ2FnpiDp/A8bsc8AGtHQVPJEuIMyOkKScyKbmnB9iX1THB2HvDMYKmLxg1cxae0GtyQceo58ZkdiTQnCzwOI0Hd6wJgih/FmnAS7cSI+2QMxPYgbvg9u3fT8nRH9qxpTtIADMCL64Z2So2rrAFLPVcjPaqbJHhYMYz1gWUh56VPUl1YK6Z+1cSRWyCNIFAxLBatRxeeWRxTsMaNHJ/bHDqv/dXruEWng+zlWOq2eMhbNGpb0SEskqgvkuIQR6TDnaUZ2fnAzJTuWYpdd5HpMfYWHA5f3MQo6oqXM2JL28FQwcet4vnlhDyAAu8bb9ys9i5AyXVMtxqW1SX/+bvv0jf8RGjphNsSVnEeVY0VkJbiGrDElg2LcN1qcq/xbRwIzUfFhSaN3FgQ+f2jGz0DwnXjtyzISonIEWr+PNd3eBX50Vr3YYWsgUdY6v7Pe4sDdt3fxOvCTmpd2D2QUFP3gmak6zMO5vQOquFc3znfz7n4sz//3/O+GovlD7+zLsbinzY2VES2ZYgSO7h7s3z84Qd0NZwqr7z4UhmHsXr9k+Nl7u5MuTR5q1yduc0hRvdCWmlu3765bHxmV/n4JvqoZFP6uJONFCfuQrx6lJO9zzhFBI5MGZM6hfI+/PKLZYEePFc5hY8ePwErdJEy/v0Uxe0LkpFBq9TQ9QZ9yEwr6hPXp6l+ZPqagbJ1fquHujbZX/JVVhdXjI8RT47GIqbyBMHqeTbyAnEN4wbqixi0lSApDitfZGsLnRzXm+7jPMQzwaJDyUFNTTdW3YTZgjOtmXwaNkw0GlP6MzeXoJ48hcD5ACl/ZiYhOBbch8HOzYzb3t17IoYR/XRMMwswAktYIwZra1OvwITcEBErqYJFckgMxJpiVrhcrojuTVhB/i7AxYZqCYhBOov1V61DN57rhdS5aVSFrj775Gh55613olF8MIkYg+ywaIM3rBF5NgBLF6lo09CZGcvCwLBWsJyGZAtLjee1ktkWWUfhqlerILVY6dNNpmjLpq2AYbYrDSDg/WYhCyr8vmV8exlFGS+5LwCarpMlHDzCHVLRR0mVX7x8Ge2gW2TabEJvLK+JtTy6oZu84+Os1WZZxZxVCIhjowJOnINaIm70sC4qVISVk+iQMcC1jxYMBKpVdKu/bn7XrJ/W+7cu4OFk/C7xL8MbNd5T/7ja+emOhYGUB02FFv4wju8MuOsBxC2sgV8LWVmz//Yv/s9HgWWtr1A+eCKeQ24u3hoHKnG55qWLF8tnH38Ay5PYx0svl4ek7iaPnyvtV+8in0ijdIK1xhG6d2wqm198svz84vFylb6+vQziLrIZo3BWtmK5DHFzIdGo+DQmaeeB3aXr6afKBJP92dlzBP2uB2P0qQPPhLXCsq7Fa2nqNcHYnIsKLPHTHK3GnGt8zcTa9dOVU5BovW4SIwvTvDYDVEbQF7FSJtG3lUSmrshDTOsFOAmCn8x6YpZRmxL34kmj+SggsagFZnsSRUgw5qVW4LpB17kmTmVogVhgGJIJnrahnlFtsTwrGn3cCPwCXgOksk0JPxFykzRhF0i4bmdYKjWeIshU/duGRq8LImB4codmSwBHrYcJwpcgI4fE9HqmsIN1ytcZ42hhSuuEjBRr6McidgVB8H2a3H1A3+9ZAFlgSYvNeIg1N7XwjvuUOCfQpDWVPay1sAzcWrwZrWYBMAXUBZdwKTwEmB+D2IKFoDFEC5HmVDVobdmCVcWjpOG3b9sZKXgnwXoi3SSR18xdB664NVdm2C4i7/nZZ8ejwFGaf4o5ZXYlLca6dmLnrbkn6zd5rJu6smLTh6GQr4igepNFak6+ulFbFIjPrdXGAkkIWf/RXH99IWLrHuNszJR4gkbcQX2GZq80+6lSLOo7pOHuWDckzZzwNRJdJkJaFj6g9Rd/+X99ObA0GzNwCf80+t5S4GcAzIE//ukR+Aq3ypNPHYzF/PA2gj8fnS1d9IIRKxbNue+m7P7p3eWNk59Q93ObFHN/eX58Z+m8eLMM3bhbRmNSlUtikDewIF56psxu3Vw+Qwz6+Omz+NJkhJ48VHZu3cFzRfF5mGKhb7EOWJqoe53q+E3DQmz839aErkeQR6bm0W+ayHsYwi4QuQZq09y9HTU1qqXNUjqg8JH6IEu4eaExW7MJrqKIJwAuS7xmkb/1txHAjNiPhKu0YFzUSTyri7ZmPAI8rL3xe08cs0Dcy0MEvbVqQp+Vf1UmG4MU9wRSkzsoOIwe0WZ9eH0QzBRJsoTBIHS8f/W3+TrS0m4qT86o68pKXDd0ZDyMq0hwC6Go5MMEuAQXJs3yzFrlpglWa2Xx6hZOAyxv//yd8hGB/sVo9ZEFiGH5AGh+7RyZ2bPfkWl8eT6yWL1veSxm1LRwfBeF5YxjBd8lYg/p5wsIA8SBTMMHpyNOf+6HP5hBK3jjxk1lB6l4QUvuj9aeTGflPUOWgb9VxFuWr1k8g+0TE5Pl9Td/Vt5+7/1Iocd4eIpXKy2KDXPb8XZrUgnNSgoCYOgh5EauTlX9rgKLlsN6NJIQ2QKf5rBsrpjAkps9LfXm2jE6YZm7ySvQrcMeY9ChkBfr2TEX4vP1fgQXp16tedcGrPINjTILjhVYYg3n38W8NwDKS//yR3+az9i4Qt/7vT/OH9Q/alyhBlhWrAWKgaI0/9L5chI9U+tSnn/uGZqKodRPRe8UgNB5fSIi+8PPHiwr20bL68c/LHcgl41xkj67lcWP63P/6LnSRWWumrFCxuCTe0v3MwfKNSb9w6Mnqb6dKXsP7i379xwgZsPGoC5GeQMfOjy8MMVyseVgr1kszWA1FkuIKq3zKZvp+Nv+jWBqWDI5aHEKY0FM3L4WFssD3CL7CUnKWuDeVqyirFZTGLQx7tZS8TsFm4jLJA8owcTf2dYk4gpxcmWMItdfHG2tlKO0/ai4dVsaJCdgGz1/rahmEwvAY9D41bDdsoVug/BYtAR0Lxo5Q0/7OCUNzmptxNeZTcsGW+k3+7VgFIJFbtwILNvSIi2JEJKu14llgV6nAAAgAElEQVQe1PysUVZryGBaK00vogdk9T5CL/cjgvyzMJLN1xhPMXhtQXG+hSABqJjVEchwwWxgloS8dOm8N62UIJd5EOlKysB11A1IVwZumPn8TgsmRMABFbNKh556Kq4zQxzQboJuNN2gAXRqRlHTU1e3A1c7eEJaMnzq8lnQ+PobPyW2eDYsJTkwxrXihDC+FIDijDexjyY24S3npssP76sGO9ctvMhYpi/ZvCq/ioNpzTLJr6rF0gDL4wu4mt5RyPu531V3rgV0UQnYelXURq2zpuIW6mdzuDa40IQfW44Sl8lsV1plXwoszbslYoXhHYtnBXMoMggM0CzZjk8+ORJl3QcP7I+TssuBoM/O7DlSsvACNj99qKxSOPg6hYt3H0xS5zNUDmzZVg6N7yjLE5R8T0yXJapqB7DZhl44VKZHBstHx87Q2OwWtPTh8sxzz6KLS+Egm7bdvkBRAFdPx88By+fHcv1zrLdgPj8fj5oxaaY2wJLnTGSAsBBu3rgK8Q2dFayVWXgqqQpmyjZbUXgix2kZg5fN6WX16g5pjioSHutF6yE4Es0EViet9b07JpguoWQmsEiYm3ezELNRJEoGpovNjWiwchuu0DjAIsj0euJHtiUrcWW8GieJOqGmfYWggvuRHAQBroJNBJTTHRH4muB98FtqI/K0XBRXSmDP0vm0Vqz0NlC7CBDMEjA9+tnRcvLESfoV3dMAr6xlLaVsZu9xIdj0yLSNbpL8a0dCAc55kI/iSR506GxtGnKTkX2rFcFNy1rlEewxxf2oV+KJumfPHngz/eGKGVQ2PmXqepOdKRkr27hGpwGsFDVSHC/3mOBqyYCWo0xqGc63KAs4RfuTi5cvhc6zzm3UH8UhlFZEnhsedvWkr7BhZqUBkFyDVkCnFZBWRLV+6sH++djNmsUS50/gUbVOqiXjPRhM/2JgqTGpsKTSFWqAL/b3Y3/0qMXSAF19vgoiaRf6kX+tTffnn7NYvv1H8bLInvhvPKAnZ7YfEFjy/M7YwS0yJMdOHI0kyDNPHyaFjAATLlM3r7UlJquDpuvt5WcfvkNW6C409KGyG7LV4T1PBkNXt22ZTdJjJ8NNtFmFrXmU3jGa8oco9R8HhDg3ABZHIJF9LbXXCnnlcDQO5brBWT8x633bmNK/xYJJjkQG1yLO5OV5JqfwOu0sLkKSS6V5g6uZEWkWygoBbl+fnQOMWei6GXPIHiVaaHFc1mxb3McX3YsneaVaR2Uu31tYZ6D4Hlq6CSy6FRaz9RJbGEUvdksosNmkPdyHmoLXAok0rdXNAIvB0KaFiFazsRyfOfgvdVHHWMdGEdgy+9UP8S6sFJ+vApYmRwQprbfRTSNo6wZ8SMBJVvA9CgE/+eQTJCRukRYnZxjC2U28xq6BapUIKBII0zXqNWgcxL0aG5Irw7i5XkLONtLhpt8T9LN1RmbQHipfoVQth4BcoE1bxkI9L0S8YSpr0TgGWyh9GCPYrYau1c8WPA6QcLBMwCFoCjPDLVL8WqmDaiEbjP8AC+zt996NpnDyYtKI0Ll1mQbKVOMzwSTcXG9eAGjWqGp6sRZ8xdo6CP3ecItFtzyucnk/CiwRBVxPpch3iixYNZnjvjIYXm8orKhccglMFRr4PiyW9ZgU6zKRMn2D5qNeoIJp3plcr5ic8uOf/Fm8sOUKffd3v99CzrhQBNGSL5G041rLEsCSsZdjx4+WcxfOUvy2pTyHhRFZG08+Yyf8zQJSAx8e/ahcunYpKmXHaYz1zKFDpDHxhcO1YePxAJKT3iPAZxPyQ3BW9gM+GMUxcCE81TIZ3fBptq9H/y8ivjXD8EVR+/8QsDTBv+Y9MkpO4Pr8RcxiUqdR2yE+pIRAIjZjFZmftPR8Ok/hHjZKNM+ymM2+z9XScIybkz5cH+NYuSbjI3VcM85hDGCCuptp4jtqp0TRGtaBKdvREajqWCzDENlG0arZRJAyAp01td3D14KCgGLGx+I+XaTo1sf9WtAmo9UOAgJFjG9YYXGcRu2Qh4v8EeMsMXY8ZBNnSfp5LuAlNrbAskAxpmN0FfmCY8ePE5uiSNUKcMYg4mTWWWGxdAOKm8a2oBezP7Jbi9D/m35DTYuO9BSSGZpA3MTYtAzzpPTHS7bbJZOzyr8SE1XLG6eHkiUFuj+6UmbCBOERJCGk+y8RH+uhdk2eTj+xFgHLuis3SgaOrZh2o2dXhKhjAgQtGP3o44/Lm2S7oiMk9xCpbe6VcFuuzRiTjD6sD6oKJgJlN9aerWylAgiquoNaYLq+lmlYZxbbmeddjhhTs6Fdi7Fz4t9m7PNdBSHfsVoydY3linL8cqz8WN/8vVUZXa2mHNM0LtJFb+yZBJlG7jKu5XwwN6EowGt/8u//bVy/BSzf+Z+/nz+IkzpVtrz9sFLCN6siTtVs9me3rRU6fYLFPonA8iHkDYm6Oxg1P686y5HjR8rZi+c4NVFRY/E/DbAM0Jt3NdybFLQ5eew4m/YCf7+L6zxNiTkpUwlwgZP/74AlnynxtgGULwOWxq/9IvBybE9TwHb29Jk0I/Wrw6x0hGqQzkn18fntQFOh64mLwLcBXDePZnolnbcm2Z+56XLjNAI8eVKFOyQPA//eBT0VcQJ7I6wC1v1YgoMpb8DpP2YFOBaL5DaByZPfYKz1ScYMtFSiX7ABWxazh8MSYKdbk+pkZn3URUkpB58liiP5LuMsKVLVfLR6JfMCeSVRvwTrds64EIBz9fKVUPi3V5Hp8+iqqBvI1Ea2ivs8cOBwef75F2PTB62hcaso9nQd2so3QEbtGzZ9ZOhsiyqPSL5PcF5kOvN9cGUEkDY4PRROcs8zD3hv7kcLaACpgjGKWduiKZr7mEp7qrYtENW9Cm0drms3A5u3ScwLl4yNHYFkWz1GkzSJeCvl8rXr5W9e/ykqdqfCetWaWgE0sx1Jbu/MoLGPGA/HXQttjH2wZ+fWMm7nBuvIdFOrpaxV+oDnvI4m8XGIe3KB5msfpnANnZRq7IS74GqKw7YKTcVST4RwjyYg5doPHKhfx36olozWSuC3812RZz2wNIzchK4vBxa3/Y///Z8/CizfBVgSXWtAtF4kkS6BpSlKykPECZ6nEPFmOUqZvN8/99zzEUAMZqguAFbOZ8c/odfN+UD/ETbCgQMHEVge5/VJDz5/DlEgWnY6uS995avRPN2B6YyAaDNICTDxXWw87nR9jCqjuV/68f8MWLzMo1ZRvB3ve4k05NGjx9DxjZGKMYmtXwOy/uscm7FwwQTxLXozJ5clLZnU400fvHnGpqCumqpOn5MsqLCoPEVlKZvCDT0PNrfKbKND/aHpa1MwsykbELLaCLgocSC9XYKbgCK4CDQRzK0yA260FUSVsrmVGyAzRNbk9KCmF6DRWIdiTK2LCutNFm8EVevJxyYVWGxipoyDwDINb+UkTeTv0kQtW4RaHqGodAqI+abdvNdXX3kVxvDeGPNWFi/WYXIpPJV9fTvulWMYDceM4cD1mUV72MycKniTuFrRc4nxsl2sfbLn+b2AblZTop2gorbugtYhjnY/lH/XneAxjd6trF3lDTaQlIi0egS2nTFdWOJHXEuFO8GsF91dxagmKWQ8SXD34iXiLgB/exRR6kJZjZ19wl0GgwD/dvaGRaJDgPjyQ3v7on/LmNs1od9Yj6ClMDjjuwjo34GUeYvxe8B7etgZN9PC0XI9d+5SuQLfZsY2w1I2wm+qblkFluYQaMAliXdhiMbabSzkWMVhUKSH4spO1m2GaLNrQBodseqDQ1T/Xva7+yBST6X81d/8Rd2n9fj+3u/+4NG96RukrRMD6/83aaWEPk06q3AXy9mzZ8JFcGG+9NJL+K+jKVFJJunYKdylc+eiEfkgVsu+fftoEL6Tv6c1K4vv7Z//jArnmXL44GGalD/N4Nmm1GW2tunWVX/9fwosDTJllGkNqRLHKGMgDvQRIKhodaO7kUhfKUZuBm7blrAR+DYoptPPSeykCDjBAGmC0DU25IaKdp4WI3qi8HuH3oCtjcrcmGq7WNi4iIXhJpc0NkxBo/2WwzqCnarg9DjNwWxXqsuj5RLpZF3UyOoQvBVYAAXvRxcnsn5xrywMruvfDQ6MsOkQIqoB1Hi6Jv5Sx6XZeNlwLYWqbfQ+g2refTa7zcxOEbSdIcOnxeGS1Eo1/mLrXen1yk/+4t//B2zksQosuXpjeUV8wVWQbpndIyyia5jQrsb0BNJVj3ECgBd4bwFpHu7KfQspiYctY9kYZ9pEBkjLQq1YpRfMoGmJPFDuAotHUBVUQlAqJBCS4TxFOcdN4mv3aU3iOvaQdKKVxbQ9yRNP7OOaSxygl8uc7p7WIrfdB+hvQENlDDdzBHezn/eaBCimaFU7efcW9zqDrjDsY8BtBCveMQ+tHVPauovEKHWFQw/JhaYwFf8azJ8i43UDbeGzFFJevU2GkjmIrgSytQ1iG/eqAOCAOsdR2BiZ41zbaZxkqjx+X9edYxzOTyCJAfOMOear+axxobR+kmWsi+9l/+aNv/wSYAm4akAlb8I0Z7xVc/GWaSXyc1JxYlzG7D1DUaKm9lOHDxB1x+RkoZ6gDOA0Jl1MCMi8d+9eOAX7GIS28sE775eLWCxb6BL41ZdfJvCIlkjUIzTiM/UNmzdudr7ftywW0bL1i0cGrAUUj7lCj776S76LwFgL3sNOnEAO4YMPPo6UY6PynnNTfX2tEX1nNvkSizdTjpjxmuxaLLxUpmkU/IVR609qqpmvQiohToLcLJ6g5h48le/RU9kNoERAByzVAayRIUx2F2s/prTtU7vZPMMIg6vJYjuNhoIvCPghUJgRacSjLbTMTR/LLCxrU63GHQZgrza9snVtG2s24m1muEIjJWNpmRFKd+Q+4DKN5XCd4P4ZDpsZaAgGfzNK5euR7wRsLYXYtXtf+fo3vhn0+hCD9i5cy/rtMWd1jMJU1yXOwLeR3KhBroxhV30QEitApz3JPdkxUG1hXCfPcu/TuTNln25htjq9dw8dY57b+ItZqaiz4nq6W/cgRd6gWZv+xy76HtmH2kpvLQgzgxN37mG1PIhx1yW5heaL47xhA83uIZH2K68B6MwRLnhAUmMa12YOi2Puvq1350MTdwjLp58yGFPjsp5dQ11xUNh4DtU5BOMzyM4m1vwJ4OI++Vvb6dpjaQIFgQfRY41DioNPt9BNvyJzMyyRbMQWsb5K+gudZsAx9ZZ1uVMKMw4ZRzAApYpIVOsllntYPl43p0P3KeMsK+W1N378KLDoCuV0ZCCykW2Mr11MsTIbMypdoXQDstxfwpHp2GO01lxAxnHv/j1l977d6F5cKkcg1CnkLOdi98695Qmarl9BCOm9n78bEpJPP3WYTNDTNIOHLp7Sy3XDrfk7ia65gR8JyDZCSN579Q9zo+TCbDZEBh3r/VczL7dTCy/zz+KHScYLc69J3DPIxpLef//DMEUj6+JmjPeplh3joPaIKu5ac2H/m1UjxqLItGZ6CDHLlZBwxQIxGBgbPyyIZJHGk0o043s1a8xC2chr1rayQI+EtSGsvwEWnwFACxpdkAKL1bwbhsYi7azEo90E9e19lnZe16Lkyx2xLYV9anivWEAyYbWq4HR4Ejf3GHEC3QI3LgDpzWZ/He3nXFwuTDMv91ngAsslJCpPE3uwSNLFnA/l3CoUlepzL7701XLw4KH4WZYI1JkLq61ORfzrPPhPPSID8Ju1mC/MOpaMSXmdrNSubpu/57PRb8mX5oG5JBjSCtdkhRk23Y1IVwNAd7Esrl25jMvDgbif+jiCwcNkj3oBQgOuuuXt8LKUB71PpT4DF+1utDLsaaUes1Xx9+jNNING7QLFuCu8n215PYyda8sQBnqIkeE+haUkb5TA9vAIbU9Idqj7Y8r7Jg3mdIf7ic8oBdGt3o7rBnCZoLj30q2p8sDIMcXA2SImvZPIOgUG1H1cQSEPrsxYmjrPUonsABkN+JizaMbmherfVI8/9nu6QsJ7DZHUvffGaz+JeXgkeBuZsiZeEH9ceRlxYjy6oRtgaQKXceIwkFevXMFKOY45PFP2H9hnhTp1P0czM8FpuXv7HgrERst7blBOs52Y7i+98CLoDqcALYXgJ8RGbSpwK2D4cGZd/K+eZvkEjlwuqkd72GaSTNM3DZ401Yxv5MAk2zWAJXAhrx3vrNXEe8TwxS8NzJnynSvvYmVNYM56qkWAq46ZLoW0o1RaFyWqhcfprI6NE2jGI0xU2bSmRGNhqaZn9a6nkAJN6QJGW1U+rXOZwg1S8nLBXr22zwAABgURKs172eA9LHJ9ekXDjSH0ImwksGi5bBhCazc6CVrvk0HZhqtjutdxkfwVRmAly3kaSiDLIGRKA6hX0lAQvEY0XqsfkXJnLBQVtz5ogo36CfyVa6yFsFaq/x3tGBh3Gfkb0AD+2te/ThXycAJYpFjzggHquTfyXw+vmpUM+VE/m3mr99AClnh9jSXIh+Z73zUPAP6trOLIuHkKe2/+r5LrzD5pSUxhXZw9e4rTf7Fs22H711HAHKvC2Jngy+W6LIUgJuLh4DvMG2jmrlPOAt4McaAlSkGWsE7ucujeAmw9YCKdXUs1OgGmfiqupWCosteB+9OJrMYQ1s6InwCJ7pqu5TmIqZu3jXNYAG4ytomFPeR5biE9cvoqrHC1cAAXe3zFmYbfFIHZGN8EiIhjVXZyI6vRsmZCF8iXpWucZSVpwUR/Iy2cAKHaEqZa1tmpISfijdcfs1h+n3RzE1PxBbn5/u7A4pUj+cqA3SCge/o8otukkdt72jjhpyOlaUBxC717pjnFZDPu2LGrvPDMC+izjGOnMFCVaJbnjhs9l0TgrQgcgCJBqom/CB0qwPvzGMnWYo8oucBSf1I9yWC/RmOzAChN4VxYzaDH4gvBaPsE5SA7aE6CYGDty3VOjxDobo6FGtwOsWg2cK/EKslsWDZd/szgV71GpPHjNMn+NboPWgFNNkRZRkFGlyQK6Dj9pw1MRrsQbzUtRFXoevg0ozCoIp8bxtRlBA67In28Zcs4G2IrfI4t0U1QyygCerHALDlI5m2AqYsvqPppZkd2qDGFVY1rCGuVk2FwNY1Axz43uieebNUJBKyPHPm0XLpwIVtUNCptaqWEJdiGMt2+8gKFrBL8LMxsJQ0iuJJZjnSHfBPvuXaMsB7LIsWGhhAuuv2qcqJbYkpxdOShEZBS+S4h80A2qE2Ly/dR1sKzJ5i84UDFWnIFztf0d5Ri8KJO1ktadRnQzKRvHlCxESODZYdCYo9Ygq418bdTq5VA7YXzZ8s5sooKaPcD9iJsF4dYv2RD79J1wrAPDfeXjQiaD9G9ciN0AqvAzbJdun4lDgit0F5ApQ3Lcol1cvzCtfL6+x+X+5hL8wBLeLcxHtXNDuuqWvt1rltZn7BEzcgJ3imtEQePpMGoD0ulxIj7aFFXdbuwdiREMt/uiyae88brP4p5aFksv/+7fxh301j+ASxMZjgEj7gYATvVOogzZW0zswCC+8LnFGzb06dP4gpdAZ2RpsRf9BR8CJXfFJoo/+or3yz7CXyh4BRWQrggASmuhqgiCrMu34WvjZgjR7mWQfBUt8OebocLpFoQ8WRZ9h7l614rLBIZpgZeBaPMdLmQItNEMzTn1vfj/GeQOVklPbkJuYSnuT7ox1DUL3MS50ao13Wc+D7IauiXaCaH6DFM5CV5Eep8CCbKJzJJEtiiqtlNXQNsZjp0tWYi++N4cYoxXk5eCGZrngpEVjRzH9LdLdyzvmZA0aTgrmgt2QQepXtS0BuodBZYduzaSdUzVb1ojwRY+Owueu65y+bmVkIHKU2NEnkVTfDS0z/T1o5lxh4yKxezEv8mCLgxPIntL3WPmMNnnx4rZ2GpeopH0WCkhVOOwKzHcy98pTwF9aCZgwpvOefhYrnbaxo0Bs9LmGn0d0JGHhu5OoIDm+vQ6nE7RAA2WoohHBUBYT9tBcLcItOhCmF8hJ6L8aVMI+cbCd71EKvrP4hrEQvI9dMIZ3moidUG2OdnYZRjqdiORktINrqHSheV3D3ExRyDG1evEXMk9kTMbIFaqjZYepZfROZFBOP6NrfbvXtXiGINk/mTq9TBYXEToqEZwiGyf7q0rIIyy/r50Rtvl3dRGVim/GVJtQDQtQshK1ujBEXA8fHgiBMk3cRso8JcaLlJxgweTWVfx4GT9IJobVIPlWiHXF/vvGX5RlowCVSl/Js/fUyPZQ1YEiiSo/F3AZY1XFllwJO0pPm1GhvrBDyXs+fORLtP+9lMMqAKGT2xay8d+n4B2j66GQ9rrU2YuE3+yY0v3VzLQPIRCufzsHqnaAxPgFANVhut26uoj16qXR1uXiY0YMnFV12qABYFDdz8nmwQuO5D2JojYzBPpznaB3Qh/NPdM8ZpMMiGZAN2onCHUDeVONWjSf9fn/xTYkjnz50PiyaWKwPrySRlXvEiLQjfMgr7tC/0WWttjxKSUwT3XLKChjonBlh1SSS1GVjU9ZmBtDZFRiMlFVKCUk0R6f3yLLTao5dyFfQ2LhBUfRcI7ynoqPhmiwnJXyO4RVu3bsPdJPMAYIV8gUAh65WTM9il0UlRS0lQqW5oLLa8biJL/jwZugn3AbDxfSyaiLVNk7E4e+Y8dP5PY76bEzS2P/tYyv4rr34d8e+tcVlUu9KNjAMhwaGtnWDlChkeU81aBLbw1bRv5iXeLhX3g0AZFbhaFdTyrNwklnGN42Gp9EUWzK6XBi82cG06X3bQm1sQDZAhLuKS9RkCtOIECNfILJa8lbDMVEjUYolUu+5oAq2Ny3QFw20OmYwHxEIQ+GLOI13mHuJ6BpfN4HmoeHBM0B7mBlmkGxevENSdzuwhf+/BN04Xiqef2h8s5EEyf2N2eGA+r5CVnCFOM0KywyB8aMlwX28dOVr+5q0PySQhMO7hoR1Vhc/Dpox7TsFygUUQi+p3Y28xZ/m8KRz+aEYpO0ekEJivNfAfIBWz7+SlvIW8H3tL/8m/+F4shbUYy7e+z7cCiZaKg+QY56nQEMHiD+qiWm/FNIG2ptAqwKWaj5Moz/343/2o3KQaegATTznCbVDPn3vmef7dTlwFSyF4yE2lpzdbs1CeBiyPRaqbL1y+Q2rtdrlzjxNBLjaDZFCtjxN71/hmKqG3U+Fq8yeraD2VuaYTGqeeE2uDbTRVrp8vt66cxAW5yzM+4Hn4G90aN1bbIKfFPk74ZwmEorG7AkM48vSV0ciz68KdgPSVY8HYWGHMW42YpmTjRZbFCagQ2aSWfULHzvoZW69GAaHC0tESxIpiThonVhABQKYhdmXpgPU36esqQqRJHHaCrppWQCwjN0XubRewsgTGbszENaxSU58jWFObKKsYZaGa4uy0hsiePSr5e2qySUzDsurqCeZirLGocIsyRqNBETPme0acKt8874nNBZieg6X8Mapst6mvWUTcy2yQjoPVyeOA3Kuvvhrp8Lh12sp0tNETfAkBcsC+jW6T7atUzM9dZ0ktJq9Gc93e4D24zf07EVTfCLO7174RzHXKPnpw9K4Sa7j5Znlw++My2MnfRlsOXsOGa2uHCMeh0dU3ShyDvlbddI7sJMPTIW+FTpiqIHKILeGSa4WE9cT3y9FRUXew0bSpmjqV++O4RUeEyDukpe/8GhZol3fDgSGnxvYogZsCpUFT3Nw5yIMWqc5Qg3aXIO8kgmr9zMczB/eT2TN8QAdQUtZyZq7SVmaS2I9cJbtFLmOZtRH8XUAv+l//+I1y6jz6woBmHsbso9z3+Z5xSDfZxuwK4H+tBmW8Jtm4rtNKTzDVbYV97bhonZYWd3atTOtGHOgH/KQ4aAH9q//jnz8KLN/99g9iQ4uwDbDkcZ3AEsHNdV6Pfx1nVrVaY2HFT/xZmsmuvhkqm3/04x+Va7eulZ5BxLZhG7768tfK3u17eQkToiQCiy7p8XmjyZsx0WoH5t5y/NTl8tmxK+U+Yttt9hvyBApzmdfRVrWPe9y3d1s5/PQ45qNZi1zqXfxe/1bwWFq4VW5cO1auXjyGATPJyQ1pCS6IimTzBqa4XnQonIckNUgGYPfXiMof4GfGJTytFE3qKFdhW3585JPY1J6YWiSmege41rwELU8dx0I3TB0W+SMSmzQv69cx1XWSw4SsGzMj7UojACCkqeVlaL0YuA1zE5Aze2hPGanfEr383tWQ2TyvnCapMZchLSIsmdFRMkV8vYG4yyZ8d4sV/ezhntsFl9pmww4Ams/ukDbcKTdWqP3XeEcj7eBMZd2OLmLN4jVGC/cpU3iCOiFB+PzZC/QYgiQXt8dYsmAO4QI99+wzCfo0t+vuIP06c5bsCQqFkzdok0tMDnHSznI/LNJIj7OQlyPuROXzwI7SveHJstx/sCx2bmUM2EzON4dH/8PjZfriX5SVmZO0qlFgi7uPgG0q7+uV6VIT/OMB+MSK6cBa7e8fI9sCI7xrrCx1bgGoACHXJO+5bFteeFe6UW3KWUZwX+Fx7ifkHzI+lcJaMouzXCXiMhH4Trc55iksAmMuWJ5sWDlOS8RylohHLgM+cxzEd65cYu0+DDqBVmk0cOMAuIxGkczcIUo3ugewdAexNO2M0D1Y3kMx4I23kadYQVemcsCaCEa4i3X/ptRsWputjGfu2qwUt81w2gVhoUalerR6TY0f/zQFx9mdYWTkc2Zwv5TX//pxSv+3fsAv1gNL3kwEUgNY1uIvcR9/B2Dxxh+gD/vXr/1VuU5zs6ExFvamsfJLr3y9jEDCWiW2Ygry88Die1pX3VluTCyWn719FDeIiQMEUlFNTki6CZKBNDn7QPaDh8ZxsUZIbTPg/B4sLz20RZ29f7Vcu/gRKdszPOP9sgF3gOaw5d5MB64VaWT6GZnWG9moe5LqcINDW+DjvEqQbScDSddFJ4v4zh365tg+VCJWcGMxYft5P6A2tfMAACAASURBVAPfluU33nxkflg8yVQNmyIsi2gZEpq3KaAUcx5uZz1D+HeeQN8cgKlI9ixFb9miIhHcAK5B0gehBcNpqGEWp0xaRPE+XCP0WPjGTiNyMzaEiPnG8uSePTBQR1Ba28SiNLOg/ghcGIWnyTbY6nbZ7FFYLZn1aKX3a7lBHAGuhwi5NEVzuSAyM5dGshT/Tz9FQe7dI2XyPiUNbEibd73yta+WXbvGuc850qy4AbNny+St98oc8wM606iOYtYw9HEfwpUBVBAQW4lqa6/N7PbAkxoC+AGXjsFD3AfZL6yeMvMBPb3/mv7a1ykLSbCNtLinazK7Whknv1jBOqHhL+Ommhx9qjzxe+FTdW0ELPi+ixoiLJt2AKi9Gxekh9a+rB2F49sEJzWAw11Mpm47wJLdN5sqcduwpIUZxZ8CTdxT1i55CFnbtEr2qBPrrJ3n/+D1vy4LKDL2cyg4Xrqrq7zPhcsIT/H8fdRB9eF2b9g4gnTJMPpH3eVDxNbePXIMYEkLrpmDZq9GTCqMmEqQqAd/7OOwVASaTDIkjyjXZX74TUBAJg8EFuOFdc1pjaaQVHt566ePEeS+8zlgcRKcmLRgvPCa7smjwNLcfNPcqIWETOQ8dPafvfWzKDXv3cDmZSC++eor1A1tMpgPqIiQTvB6i8V0GbUbRLjf++RiOXN+KietTLI5b/M5zaLRbUOQe4kA1jKmbaftRftZsFvKbj5H2ez97QRPp8+UO9c+xY89CzDRzJ6I+tSMAsqLMBa1VpAxbEPDhEncMEzl6+YZrI9bjODd8tTBp8reJ34VMGPyOLEeYnI+gK9wgtqmaSq2dYU00HsQBrcwULZnCFFJbKt8gGjtUat/XeDGYsK6YOYaSyY4HPxIn9dxlhAlINujKNqnhiSnsRZIaCCLrpFZoiX+aElwyqlPYNFaEVj4niUGiPaXrVt0f/qJZ9GAjA6HBnute2moAgocSYgbxEXqhwHaxgnZroQALFCDgC0/q4JbBtbTjI4sUs3S5eJ006zpvMzCa/nok5NUwp8JIpou2ldeeq5sGuXaK4DK/TNlceoDAOVsWZmjDUeMVdW05ZyTaxMZKGNZ6rPQLzziq9yVnSEWu7ZwYHFQjT7L2M2U6dvvlPaFozz/pP3y6sAk8MbtP2Z1N1mt3DQqAeqGZ+ZIk/shm3a50LUTwCndlAQMUIPUt4WxQdID66ajm397hgEkDj3iOBYMLnuQBJVfyyazTxHzaG4igC7d5QiO6r4StxnUwr96qbz9kz9HJWAxGF0haaEsK5bJ9CzxOu6uF9eolzkaJnamaPgkbOeff3i0nCJeMx/M5saSMCZWnz1XSEB+1gj5GcstEwgMQBLBq2fiLyqQa61EO9oYoTw49BYizuKEB7Dkenjzjcdqhf5uwLKOZr8GhXFz9b7rT+vssQCloP/s529Bd0YECt6FQZ5f/sVvwF/ZTkDejEumDx8BlsjS0NeWvs6vv3MUotI8XI0HZaDzatm84Q4bhBaumL1u6qt0Fzl7c5jXbmdTbAEcxsrePVvKof0bWbjXyp2rbxN5xw3D5Dbvf+tefzl6qq2cuWzgi8BxN2nYDk4lJQj62srYCFoyo7f426tQtTdRjf2fM2DbONUEFvpJQ4Y6cYx7okhMU16tVu9jGgKbQemo5zDaHoOegbCGC+IpZhp6CpGoKV5vxskTLMx1A4MWAfI9jhAl+dS5yJ6MGEa6JXISZknvyRdZVEGON1mOY2OdtcLXzhLOYhnjVNtPYegmuRAQ96BIEJOSoOfGyYCwfnEv1eYd8imQttiyfWcZIAbWBXNXt8hMUgJIrLp1H837rgFL1JcIKlFn00gfdOPKUfZx/jIp6M8i07Fv37Yy2EVw88G1cvfyzwGXT8pA+xRg4EkDWPBePrub3pRnBEAZR61QXY2aOSXOglXEhu0eeBIphK8SFCU4PvEhMHAd6wV2rdvAdV/XZ7ry9Tki65Rp69hO1Z3UCY8e4JHyTiDyTnBayrwWDodLAArA0tltrEOXcisbf6w87CJegzu10jnCta39CSpzPJMZN2kMYc3YocEgql/HM2kgIjLPOrp87Ej5+M3XyhZAXqvTue7GDdqKWHoXYCKHuRMujetCpT2tYeVRL928R23RXLRwVSVAmoKEOnVo0pVOQAkgqeiaFK/khcXQxCOvZYG911A3UGSrSn8E8NTMUh6Ign5e0xjaG689JpvwnW/9QaJRNWXjywjeJm8iRjgyLesX2LqvRb/m2wTDMD0XYZ2+88475TRkozZOdlOyv/zNXyx74LBowwssYUrFH2eMJRXS28vE9DzygB+EatvGgUn0XK6XrWz83q4HLELiF9zkA/o7X5zoKyfOM8Dzu5jop3C3+srzzwAWK6fosni0DHRz8i/2lqu3esuxs+2Ie28sy13jwQGwZqWOaMgljg5PlK2jt2kDC4ARDH7u2V8j2/M0Wr4DLCoEgwi+2pt4htSwAkIGQjVrZ+1L46mqyetGrJPXEIx04QzK2gjMAr37RPe1aiIA66JWn8bTycnkv4ifuMA99YI0ZyX4CgA6F32isxbL0zHHPanXnPBs6h7ev5dvttFEfNc4Lo+kOsxtWc625YqeypyA7erFBDXfNhi0zOD1W3ftRlltE4uZjBsMzx4yS26Mx2Elj0L/ly6p3+dQVmAJgFUmToDpDn7LJ9EZ8UHZshEOBu7PPUB/9f6J0rWAJjLPo/LdiuCL/2Yho+stVO4Yj2CZyF3RguMz9oCZOl1B+lGNbHwyxmFu5hKgdR9VQ4iJ3JNGix0OElKqG+AmaLgycfqugU+L3xFuUv5d/S0rLjS6uKbvLlHOtDUWaCd1VRxQq1guBpZ7N+wHbNAT6hxlDoe5P4oOI9ApJcDxsQaotlsJiwYrE2Dpwkq5RNHue6+/VrbTJG4QQDH7OU6ldheHxMNKgdAHDQnO6m7FGsGFDdou15JHo7s8O4uGT/CgZpDduMe6Q4jNgLGAg3W94CEF36ZJDiS6uHkria6aO1nHJq0DgI+pjt2dazwsljQkHLvPxVh+/1vfrS9OUyc7tfnHOYlNwCaNpwZg1pZbmFg1uhuBPT6tbnYDfEzXxM+OUQFNFLubWMbf+8YvRs1FvocWS+WLxAznYjAoeevuLNbOEQZjpuwEUJ7ddp6+0JjLpCejZMIUGa+dJTtw9Q6gcYbCxtkDmPSj5YkdC3RcvET240Y8D7ykcvx8X5lZ2Fq6B3nv3tHIsswF78Cm6u4SIvB9U2Xnpjtl1yYCvO3TSDm8UJ488A8Aok08D50Yee3F8+eggXPC/t+8vWeQ3ed15nk63tu3c0SjATRyIpiTKGaRSpbksA4a22PP1E7YqXKtdz7Mhg/zZWr301ZtTe3Ya1mWs12WNJZtjZMCRZEUQRAkQYAgMgEQaDRCNxqdc99O+3vOef+3bzfBkb21u021Gn373n94/+973nOe85znOCVfyvaEc57PF9FNN44x5uE6yp5qL+RhLAoc5nzeEB78QTUzLqOozE/yRLRoisxe4Sca+TU5yUpfnFNeL8Tx3aAkxbDYfAFBpRanELDSMZUW/t2El1jLLi/oUlGEUp96rzClPO9RqFEtshWTsoF+Tpt6AEYbKOcnJMqrSlqSApHuSIsxrbVYqT7JvH2H73p6KOHduNfiJDuFAwpnqrwocPAWHKAlCH+jb9jojZetmdA2r6JOZWE0rcCfVjB2MwiALREK67E45OMpb6VuIw7KpCcco1CoCIBZDfu4gqxgvprOi9XK3CiMlOHWtQaoHV/BcVJjuUUmWr5OIG28JrPueQGtGd9Qw90XPCNvJhONcNauxt83VIUcIlWyUWnBK0zCwBQaD1ge/KeqvpeNqRXDRJpbY+bDJGwqpDBdn0beL+vl+sVzdvzIm96ydlvvDuvZ2ku2M29zcKEWnQcUOtGuvatzpX+7V+SYjB5FeFtumPU++YICYQUcq7sDRsfZwXBvlHkUYU8GZwzjoyaCMjyqp1IoPuf0hmDiqv7NkxOJHBk7SeTO3CHg5+s/3ADefvW3ficG3q17GBZ9MIhlEetFTP7jDUugPCGdoIs6c/Y09UIniT8lToRhwWPZxaA5RK89VMaFfwZzV0ZFxmUVQtC0vfnmSdXa287OYdvffo6eRGMAWXKRdW3KvzNBAOAm5uuJMVcxHtTGNKD/2j5vW7oGSR+vQIWeN7pQ2PgCD7t1l7Vv6vUwawr+gMSFVP266DvUEoDvtO3YPGL7eunRDPDb2bHXDhz6CVzdLTExuEAxKIdvDwE+q0VE8BnEYfAUIzciwyoA1bEIEQY9jRwSCBLi1sNdhjzhhgVjJLdfxkWeiLyaWYzOFO6sa3zIE3HEvdKJcvOIKWVlBm5cUtgVaWa8Fb7rmV0dtLEt8Foeo1IQg1JeuRaDA5osUF6TRk5BBDmB4gK7Ka7rJhSqa0MInb48SnEWKAmoFLnLd/ss7xcrNHxM3X+Ib/tOygseCioUUsbIDYvS1mBhbBCDN/p4nkzgO9+3pclj1lyB58dnlinP9T4GuPcSYZqdxWsr4r3ovIRjwtiWljDmZMvUWlfju8ar1jjoPOJZhCyFmMmaI87p06z1S07GJbn+rC+9gpEVTyoATK2BtCzXQgaHFgKD8OM4ryOMedqswyjqT3om/FwEm1mtRhyLMKmu9RGra34GD3kPhieImO7JMS5qtObDJAPKZxegGQxev+40gTZEsCSwJXkSr+lyKoKMmayTjGYQE92D0Bh7CKqriIsRxODXxMbt1P5kDN1vc6JkmhOaYyLSKeEgoSnONUdyYJIwSsqF0r+ZQVZinEzfGPVTkqSdJkWuIkxlPsU2zo792g82iGl/5Te/6rF3sEm168aD8DSVX9w/wLCELyXzwH0nw8LvFy9ftHdPvIPBIF4kQ/HsU8/YLlzuUP2Wcx51N74Yk8eyzIK4dWvMjr55FlCrynZ23bItTWdw88m8yEtQDt/5AsS++MOzizkqS6vt1CUMxjIufU/etnSTfmTHPf7+HEAtIG0Obd5Ch2eXVNA3D+VeBYKyalpYBFZWS53I/t4Ju28fcencFOnZHXbo3p8FoOslvo1q3ksfXiCNCulPS41nKGq8F2p6WbpDfy5KrXoaYTduzWXxRYGW1Ve6kZ1SD0XjK89JD15/n8P4TGNUBHTK24tWGGJTqjAObEWGIdt6fWXHJJfR0O6ngsQ2CWzLGxHzgwlYp3BCzE53I2W8g4kpLRfJLQhoxF5ZC8DuVp5LDo8vDyioMoACO6fEql1/JeESGS1AWIQmsWu3JI6DL1VdjwyLs4G1a6oIssqGxdOAdrA6dwfD8qo1VV+0wuoQ/aUgMHpFvzwwsZZJ8S7CUcETnQVIWQaYr4V7Mjt63moWh5IoksY8SIiZQXBAOS1wfy5csharPAIPGZmTvqP7Rh9uXtay1V2SxPTNzGe4ZOHil/O2fMNNnofjoDqcEyIj6a+NRfexwgAticYgLKbpCWvY9EUrVu3kzarmFuai8wfg7hq76lLAkClUVaGjb5qiFoi9zOJVsaB7q2nT0thHJjA8GI23h82+DFNo6ms3hNj9D/5+j0Hi2bn3ljYwhbGOp8lOxbbhxjNt+Mp0FilBUaJC5TpTGBt5POP0Nb+ICNoAnUJ/+P1vuw0oEeR+4z/+lrvFPqi+wBMCnAbu4wzLugH3Q4YL6YOcdEoGbw/Y60deR6uCVCJG4RlK5fdQMi+R7BB8SjU7CrvkOfDKMg/lxuCYHXmDbgBcz27CoE1NFzAs9AFW4V1NqN5L3wOvGZeNXa5YR0hUZbfHl62po9kKZKHGJ2k2P9pG4rnDeTBTAF2eaVH2gdXkTr7vRLrzKcshwPPQ3qId3IsaP21LOiDM3XvfL+IqQ5jzHbkCVul5KOunEzcl2ldk2JQzWsVX8QeoJxx0f9HxPevgxVxCuxSyKrMVGIC0MPRzjr9Pgimp/YQ69KlaNeqUcF35vdSk3Oe8Ur5xHh1HxWrtxOItGO+Cdm1hE6Kgi6ilacQ9elrQ+UnqRojXAolO29wik6+N2qKtO3ZYLYalnqLQAgCuiFhVXi8SXpN/+9k0eTShwyNxgWv/d+ymon4rExIUcGWgIDni6c1T7bsyN2hzw++Cq5yyQtUg3zyHzAPQNYJFrCznSZ0CZ1Z2kwU5yHFabXrgqBXH8GC9Mx8fUFTEuLrXGOVdJWA3onXtyjGBoUv5V+YZBB4ULFQZnsqM1KnXM2PhtkfGTj9jjCNE8jVXZt/DAGVZUX8fJxJpzzsxck/LbGqFrhcs3/Icr/fwZmm68OR8bLRBBS+mUJAAFUWp8iDkvUucHO/Bs4x4ay6L6qldGTsZtGRcHLvRJqHZoJsNpmysx+DRuG4K/2WdKzKjJOA+w598NiUeWqnoNDuXrjOR5/z5u+cXRZc/+MHL9ubRo/bSdzZ0Qvyt3/wdBy8j3aeLzgDb7OISiBuPJ0bWLzr+Xv5V4mR4sZ95Dcxrh1+BNzLmhuWpTz5p+3buKdUHhWHRweSFxANZ5rMjE/P2xpHTpIwnbE93v21rv0yoMu88kFo8FqVUF1XuTaxMJg7PpRbPpd5GpipsAOMyvkBtUmUPQORO6ldWbHyKmhtpuHohnuZndAvMtFVITzDZJ+zRA7SJ3QUbcmoAXZn9tu/Qz/H2Hu5F6l6VXvV6itDOvQR93pFxgVuRy3fDwhhpwoZrKkeMR0b44WBu4ld4Gb88GaWN1XieeFZZALmYY2OUGwi99YWmMCpo1xmC7xiTHiyfVW2SSgmaJP4EDZy9jhBI1bfabpiYhF8e+gMEBiM0vBxdW04FjKpdIgPUTH+izb297K7t4C1tXgLgWImX84sqHmBq2iN9DnjGyj0oudMKiWLBRUW0wqEIi+ZYIFcu00aDNHoNIebqzCWbHvoB4doNaylQgkCxqsK50F/VPQP4LhFK5Pez2B5lUbSS8XnNpgff9P7OvptydnkltYBHgmCClh57scbbn6sbH/CFzJPhb87ykIHQmdy7imcUdxEeh6fN3ZPwy4nQR15Pmu7B4dD79YdkdBxcjIO4kdN5+LPOvcTYL9dss4bWp63Q8gQZJEh4VQJ1SQoI1OU4yig2NED7x4uU9+mhp5ivMiyuYZMK/uQBuwOgawx8y+ed0+0TS9g9lmQl03rO+gdFnVsKodxYaLamzcJ/hKH0dLN+TcY5TeRkZAUdhJUVsPud734fyOOMffdvvhljycn9s1/92h94aFEpV1mWTe5e8lxCPDcZm3gGpQFOv37kR3wCj4Jjyn0Tl6Xv+lUvaHscUadDKPE7PcgLD6MgLM4ZD1XSEpPoTLxx5LhNDN+xHZtGbXfHVToowmnhYzniZ2yUTyQpZ+GIYFQwNKs5m1xosuMXFu3WBKm/XBfXQKpYtSZKb/vurtknyxwYgHNknCsxQyvY2/bovmU7sIcMzNQt69r+gO3c+yUWI4ZFsT07zI2b1+zoW0djAen/pNWq1DCuqvgweYn3qFaHnUePRiGPO6IsMKX9PCTSDoRhKYplq8WvMAijIkBtllqbCSQlPNJgMLw/dEoVBvdBYU/8VKglynczaXwVvNWq4BMktFZ4A++Vcv4Crqs4NKp6dsYwhs0XnbwKAM96vJxqjEsrjb26SU/n6uTtSd4x+D2eOSIlna1Ad91T5bmTqtLEDv2Wsm83LrEqJeF47UofWAokMLIfq7N9Njt8mN7dbBaknhuamQVkDbWQnKep5wN3JFe3l+zbwwC6W+zGnZds8tZ7lp+XwdSqIsvFI8xDE1BnEm89mxa+p3V1XR6iep1r+sIARoG3j68vHRkBNzxhrLJt09dWrNsgA2Y4VVpoYXNkWOI97qEHHFUyUv461ygt3EUxd6u3QWx7yqpa7iFdDuWiUlKuUk1U50cAdYxsDWCyQiHJMoj1qj7Yy9JNBmtxoSa/dm38gV2VDIt7lbrgwCzD9QrIQIMQWa7o1un1Te59KsOUwmTNZ0/WpFXiFjYbtnSTWj/aQH11awSIGJhff/XtbwNd3LK//as/8w+UDMtXvva7DtRWsQAz99EV07W76uHoP5/pyRKXzvhxpsXXrgO+urb3qBs5SS8i3bCYl/ffd49bZJHuJJ3ox40w1w3LMjc9j8F4551TdqPvmm3pnLH9HX3WVIUWCjNP6TmKRt2DkHGRXKQMywK+5zyEuQ8HG+34RSb0kshLom7HZNT9aDJ4chYXUJTt0FDhOqGSt1QP2lP31ZAORwdl+o5t3fOMdW15gQdLLQR1TUrLjo6P2GuvverKbk6Iw6AIMGyG0Su1dwGoip2jfF66K4QxQuMdIBZlP1LPMhhTpP30U4tPu4iQ+wWXVaQ8wHeVVLfrMzSehWupJiq5itoaqZmSaa7kmHnuo45QQdiKYzuMoSqMva0qCz1kCwRqBv9EPZrVeE5NuzahkNYCYCgjog6BOYBD18gV94V0plc3p1Uk78QzDj4pZZiDt5KV3LuLrvjGt/xVGxq4bXcG73gFdCVY29J0HzollFcsXOWZ0PO71pO5/kzZMzg3nggp8XxuC57TITgkrdY3eMQWRpEOgGArlbRlsBkdPg/629QorC7GJ1s8lVLv80ZnARm6moCo6cRFQebT7BQIKsPiZoRrE/guzzNbUAqzItPlQhy6Jd+cYih0d1kfbNeBkdeVrWn3KsMoyeB4WKTK+Wq86KaDZNz2c587uWF4L5XqJU25Ctm6HKUXebKWFVgkVb17K10HSaXxIomCtPB1bC/ATCGoW7rMAKRnpWtOYmy+ct2Ohsey4usu9HK91kr3Iswu2ZMAvLNx0HHlCMhQrRkWkTxv375tf/Gtb4G5TGJYvu4fWPNYfkeGhTRuQpL9CmSZXIc1MyxxpuS/fLxFSX8JFD3ARincH2GX1478+GMPI5z9QLoALfENHgt/WUlVpxfOX7XT75+HGDdrh7r7rKX2NgMAK5EByKskXd0G9YpSx1pEjprXg5a029vnaDI200MKut7mNOHE5ZBhEbVc8gsYCZ3HRZM19Yrj1ts6Yc89RuV0w23v+duz63mwh6fZDamKXY5ueVmZwsgdjBwPUtWnCkOa8FD0XJX9mSf8mAeEVaZHMoHzfEv4eFopPCn2u3ERgVDALQbdF2pgON7MjKeaYzFLLlGtPXSNM+z6Cmsyhq3MtmdANAKcs4p7zDGJxBWtVs2KvBy+vZBRgLGWnssWKJSURIJK+pFRRHSpa3OPtSNkrtam1azqHIZF2SKRsFxdXir/3g6WZeXhXhjPwFRSGJS8F88GyVtxnAH8C8OmzWGRnxE2oaS3RBEo/JWxoQ9sevQDr9+qJ9vXXK9WGytgP/KwtIsj/9BEFm8GadDRm1QNA7jLs6MQ1dOvjItEw1slgK1Fre4PXt8kKXsU97QoU2i9ICyLOVDDow5PQ3M7EsiOXckJYtylrxsvCiMRIKyF6wFaCYtxwrN2eDce8o7iIyItaqr5Rizsh9/lVcmx8EPyflXOYwp53lTSU1RZlcOI1MCBqaPCvrnd6tupRG/cymdJ9ScpT29ahxyDp4oVVbBqHI/Uxqbr83gtriUuRuGVIyDJ/5BBkDaOxMABg1UZzhqoEKsYgGGJkEycHG9W55tPpPpLX/6c1xsWGWxtNirb+M53/s7twt9/e4Nh+ZoMCxev1p/uHvnk1mKMikg3JplbpAu+C7ay0dL4TpAMSz8q5ocJhyRadP/9h/BaHovMAR9yweR0/LgpPSClACsA/AbtbYqrmmvn7IEt16ytAA8Cw6LQpZa/q8jOz8OH5OHMazdiGysy2KOLdTa2vM+OnQFzGdZRo8ZBtRTVIPMqRnO6vI+X6mRn7JG9q/aJQxDwKvtRR6+wTTs/Y01tj/B3HvIShoNrnYNy//KrLzvbtovwobO9Dc+A+Bf8wH/KEyEdN0/aWBNCyP6YSEriCGgH8gybNvNgYGrES90HfYILM6B4EMxj546dCGRT/sD71EZjinNOU5Okrn5StBMnRqzaOhZlJfdQxxvJnuKxYHC08/gmroyU9FzEKwqcxAV8eK94OJ2bN8PX2UnGrOCv12LQ9G8ZEoG2wmC8kyKuepDhwjh58Zl+TaBu3IPfWEo1x+QchfNzjvoqsY07aBRW31BnxalRu3P7CrjJFTChO2T+qOGqXaI+Zo7zLALOi5cTmS5JHiyRKRKQ6Rk17mVqidYeS/VwmBoJmTWHuB9tRoSrwovEoq4DhxOXxWUY8HA1F+uqZwkXpx0bq8KjIYCOHVjG3cMLrt3RWp+RgWX4WtU+HxtssqUptZ4xaPU+eYRyjFN+KK3xDM/yTcPHKwSqw32gHkk8aUJsqLXUPzVbM8znjnaIdjkZHzxwyW4oi6TiW2gKTq9nYCPRoZOwSXodljKIeq4YGs+2iuYAw1niU4T5y4tThJpUU8+NMi95jVqn5YpOeEv7oGE8CMDdyWeUwQurGT/Tl28oselFpthHwmGON988SpLlDb/Wj2Asv/fV38OwYN0cTwmykLdpYFK6bJ8v/DQYGuB/pGG5RWXmj370IyfhHEBs+0nqhaQpoa+SYXGjFtZS9RZy0QYHxuyNwydYMNP24Nbr1tnQz1+jr47AyZDXi58LbI9Kmyr+VGp4urLJluoOoa61aJevRW8ZN5JOHFJ1K3u7W3u5f1Q1o+XxzIMr9sj+UZ4FGMBSk/Xs/hyU8YNYeoDE1ToeXg4vY85OnDxO3dCU80OkFrYkGUI4MSpOVHm8IkgZuGmKCKWROw4BacGzKEHrjv8iHe0z18OemHShpytZCEISsBqp7+kxSqFMqmYRc4MniHQnBTTcZPVFU6q5QCwh2r4IckozKw5w1XZhOakJllLhAvok1dCOUeyE5dmIkHkVnoqU46T9UYPnIl6E6peqXdohaPouAOS8lbSL+zWnbJHfgBZeGB2RzjQFz35wwY4eeYNuDNPUCT3qz+vihTMII41BZCStXT1h1Qt34A2N+3OuhgGNgAAAIABJREFUqqKmC4+rNoGhrgftbrv6+Wg5UuOFbMJosc1ukvUbHhfZjUVHAZ4KCkVSU9RWAwbjioEewsgrXLGmHAWmsHJb8nhFOcSsa6dY5FTIUyKisg9hDFoDqgMLkx81afqSWZF/4z2XY5tyjyQ5L/7sfPtKayO8nHAgso3Zq+Q9kxfhlsjJniTUG8TIBbhtbq6jREFhETO9KG1cjKmzatVBVC6RsCN+irKg8VBIr9mk+5b0hVwDzfGYNbxHusZqBidJEZXTquOXGgrWkgqB29X+LBmrz7AZb4lQzdd5rMMMmNfFev+iLBSS48HvYqK/9NJL3npWz/UjHsvv/vbvh2ERgKphcMMScVeodsfPEtLsF132ld7vr2QDqUfjE60CXY47dvjwYbs9dNt27d5hT1MvpB4uvjtnllEuKu+VQVH+X5NyDPbtq68co95nyu7dcse2tfWz20yGWyrXVbumTunvJy0rsJMrG51rtKu3W2y2eqd9cEMZJjmPcn094cbnRFSSx6LBCqC6EWGhpx+et4cOkpGZH+IakBjY9SIrdjeLk9AAXkWN3EXOdBGG5GVErNQzSMCaSEKuFscsEVtVvu8godIdDKlkGZz85bt8IpMlRD2QdWU2whvQGDtZSZsZY+GApD6vMU3AurJAim31UU06V6FXpiuFQHkwmHY1MpNqn+6Pv3mpvotSsT/KYPCeRsZffbeVDaoFsNVOLwEqTzGLeuD4U7QMqZSMgi8KVWenil43fymf4OFA2njSrizcYo5re/3NN9A4ftcXw57de0ilj3qPnkMH9lMUibr9Ailo9HGWSEMvTPZxL+PUhmFc5HHouTolQZoreKLIAlTme6x5y/3WN1pr714YRZ1euz7fYGCSiwp5Mq3atPc6vyikOCoIAaQuV4cGTI4iVRmTHMWpzVS1t9YVrS03SwkIXk01+JlUCeXV+NiGcdBz0brzn3w7tuVOTTI/DhLGuojtQbY2fB2FDi4vmv5enmly4xPOqqfeW9orke4AkM+r8JDQxY/DKPhSxIAIYXAjm07k1xVrTVulqtrVG9p9Y80TDixBK3cb+D9dQ1F1WbX74df8hK02PW3zFe1cH88Wj00jF/yVMJZRUJlGIaOi8Dzu0Kf9u9/5Lg7DqHvCf/mf/yjuPcsKuWERZVogX8lDiREIYxIh0Vr9RPZ6GqUyw+IDpIdbstwyEKN2mF1LerHdgITPPfss4jDqiJiJMWkBxAPRwC36epfFpgnSD99BoOmWHexZsH3dNylGHOEmg9hWSvt57Cr0v4rdzGxwrIP2ruxoU/AfKvBcsPTVWOwIQoLNqvy9rL0Dmyy6RoSfnnps2g7tnbIiMoMVtW22afcLZCR240ISGrAbys0Uke8i/ZIuUNehxbyAxIEaaGnRqVeNHuCHfddp5sZiSSSLrDbFd4A0G9xFloAyx2xChGmJD4panQHlwkd0tcIIXNEsGaMAKGMXdd6Cu6baTEKwW5PZW3iy+9Wp95Co7r5psFthpHJSmMM4dCKj0AkprgH3u7ZOtUHRPF7YjgSf3LC4x5KV/qfanaRv4kCtMJuYcWniRegRPaeRpADQ+/bf/i39pS56BqOec0hAfd+uPdYjTEcImxYuxnkZN31s+BJcl6sYntspXa8qY8X+aMvUI43Q1G3V4A8VsKvfPjdkF/spycDgu+yl44NBb3PhdTd2CgvCcVcrFsGn2rGFR60SDvhGKtYy86m2ctYaaycwMtOUdiCHgcFpYGHnqvGiVNQoOrsA4bSinYHlJ4tFnwUOvtHpdTlw8nlE+uQZyai4tEkaKx+1NB1EstR8Dgcr0ueNzRXWtYnQtB5MkZS6BLmEI2nJu2EJxyKtmHQs2VM/b/Y84lqiFi0Mm3IFvsZ4xssNj1pj9y/bfG4vhkbjqLkSld1j1LQNIi7VhlermjgVReorOizqOVdSKnPFXv3hy16Soo3xW9/8g5gLdzMsHg7pJsvCHZf6TyJQcSt6S8RamYXO3i9sJLPKfhJ+VyuFN9444v1mBEg+//zz0O07+WzSqtWRMgoyNxVMyahzOH78jJ068Z7t7ayy+3fctobcTV8kcnM9BVi2Qxa5+QUs59BEl713odOGiz02Ap/Fe/fiDqoGQtcrfEeSlFUqEBMlGWCsuWrMPv3MAi1K6D5HRXVT20Fr2fYU7mI3T4X3appwTdoJlHI+/f4JsAs4Bt6mFLIZLNUpaNCXr1xz3VeRn0RR9xSg7xIprOSpqwWIhLfbEL4SSW2aFPM4GIqHnT5RlSGSp+F5i/BgZEhT5sWNvHzoFA5G7Yq8Su2MgexXypAkEpwyaSTdWcQYFo5Rh2fShmHvIgxq4RpqkUlQ2CXuTR1ZoTx9bpQRcg9LmrearOlc0Q5EO5g8v9AXKQHKjqklz5C/Xb5yxf7m7/+OIrhx2sG22MHdu21vLxXU8nSQGBWQqtkuWr20ZFfQaJHS3zjkxCVlKJAMkHJcDdeTp7sD9Qa2VNtig/CU3nqv38ZnSaGLZCYWtt9zGFoHZXXRGi+ZEjYOGRUtTC2Q4MKEEdQi0nhXujAUGA9PvLKKfyN3mgfba8CDqScVVaDCPl8FpsVrTRS21mFsXEjMzxv8mGRi0/PWsxDrFS9awLG8lVBoj/FM68jNoad+k9Fxo6HoQJ6sobzITyL3xgZEnxrVNlekTGFC0t7V5pKMCz9lVAK3S7ev38Mv8JBribw7TqRrBy8wphWtz1l95z+3udoexlFzT6CwwiGKgKHwq01PD0WQ8m4l7xCp6CSgwD29f/K0vUVSJqKbCvuLjxoWMBb3WGQ1g/6bvdktvj+46JoXRsX/PyZV5rSkv3mxVplR0qQT8Hj0rbfRZbnuWYbHHnvM7jl0j0yIA7FhidZAI6XCVHClyXsTL+f73/kOHBazx+9dpA6mD4s9BwdC5LBI93koxMe1J8mwTMxvtXfPNdrgXC+QbLtruhZnRm18HLdbjh6fqaX4TsZFhqFycdo68rftS5+hzqZ5FL2hKto+PAeYdp/NA9yqnsm5L0wMDe7tgZug4Sc9BSinRBqzd5AXvHKtD+Mi660UtzyiSDFnsn9Zi4164RjsGFoABdKLSgmrk6DGV90IlWbUv72uyI1LadBDyYvr97YavkDiAYSgkUOQ/uVZIb3kO90KC4QsEK87c0ggLwhp77Ye24wH6T11XFRJr9d5wzMZmkAbBdylxZDCIa86VmZJHpx7TdkOGVu4/l/ZriNvHGbiHfEs1KOH7rM9PSi+qXkXG8wqc6KKnU4tNXRuFbwtCWCFnNeAEFUNBncFA7yI4VgGlJzXv1EQXCTrd/7qkJ06f8u9FVEGSrPHp5KwJ81XrTThMmrWhUcEx0e1UaIDOKXCYxjNcx+twEvYNRQuiqDpjbj4T6+rRilXAc+pCjwGTKgzP2kdjeN4NxgbPBrp61b5+lnzXNxDkaeATUucSAddY9OODFKcec278OfoG2qsLd8gxAzGNaovIAMJKN1QD/M8p2pw9ZhKmA0ujJJxHgL59IiNxjNWDrjqGpiL7NgqvBQGuZinxKXjc2S7/xubqxZwG0ZShlfLUeRThtENs8MuzniOi9bcXCDLKWdBGd/Ma/3W16WSUOax/N5Xvpa8jzAspR49afcMwyKDE9N2zZtJOX39xa1WkNbKPRa9X5WRJ06etDNnzjuIuBWG5wt4LfWAjE6n9odbgsGcx6Jied1IkUnx0vdeshtXbtoDB+pt7/bbJMiGLUdo45kDjWaYfZ8M1K7Z3Op2O/Vhg53tY3IW9rDrFmxm/I63y9R1aoeQu+807NVZjjVu9+9etk99ggMV7/CE2q27F0CL48yzv/puqE3QeT4rNjR4i35JZzhvNBEfxWCdQwt3hsF2jVWwGPlzKqb0kM09jcBGdF41cJNhGBkn7crfFYZoaJXZkOD1BNhMhHrJ2PokT16iHyvdcvagk3GJ9hbBLckWtwZXk01aqlKE1+86bg2LaBeGpZe+OboHF9Vmdqq9RD04kTc3c29F22Lme0dWxBXSlIVQIV1KQ8cyka2LruVjGNofvET8TT+dvbTV3U3YlQOHmkCpvo451giYMI8UYzSERzlPxEHt3HRirKUgsg6PqpZxWkbdbpVOg8v8Poc8wRTiXidO96GrewdbL89PoHrcl2uHAGZ7Gl9EMc0prteVB4V/cX9eKa13y/XU8HrSQPcXnoNecqMuwNLHWuEBHpWLG1E5LQnMyhnCpBFrq2dDapi0VgxNAYlN1GcCm9Hmmpq3J4jHV44MihsyeRBuUbJRi5+O1AjI96cXHrK/iXmaq8XrxMDIe1H3kHqIdDn1ISKc9roo3D95ZGqap2JMkSiVfUpMKDdqigIEhs+roLb+fit0/7Qt1HwC3Vy8F5IXkCl4piJ7qnAx9HMltuFp7TTH/Aa4rImxSfvhy6/aEDyWFAfbRwzL77ph0Q64wbBkr/mIrO2OaZqneDMe1Fr4tBYKxV4ae9ggTZeOUBJ+e2gIl67RnnvuWdvKpJaEotZ3FEeFXxfWPCw3S8D6+vrt5Zdedm2Vx+6j7wpyCDkbcZapBtL9CE0g7TSyDdQG3Z7utHN99XZjBBCXDI+L4ICyZ42vpe8poyawsKNpwn7yBYoX6wfcc8gTBrVufgbeDXIJJo/FV4y3PJAnoLabl69c8r444rucv3AeASdAZa+PYULr2y1/IqMpm5KyPaFjIcawtGtVlq6WpSHyJMxCALDEln0XdqQ/kSA0Jm603cRELO1GJPAsB6YVEvEZ7wvE3z396bhLsHVr3SAIIAxdlt7eHtuBVEK+IIlK9TRSnyIyUaL5cz2eYhbPx+d3FKlmLqobGHl+ieci7yVwIDJQpMIvMSZnj79jTVwEckhWKwYw5QrimXZL/Qxi3/Aoivp+jWoUJhZyLDpvA8r5lLVblnTDpi1m23fabKHVzl8btmu3SL1Pa7MTlwmODWPkmTKqc0VMdMlxl25Q9bb6JMnjVNcEWNAi6SljJi3aBECkxG2Efh7UiMMi4ljyiL3ZWsx/b1jPtzyZWkDmxhp6MIPNSDOorUB/59ppVy80auO8xan2zXRfXtCfGZaweekrwuVMoNrhZzcw0eBNoZGY5tXVunbOzeOFvoOxwbjwh0IdBpa9qRpQuhLvRR6OjI2yli4ZrLNofXAsMVtmVjHybS9YfffPsgnv8XtdWrwM6/skG4u4RMAUS3sxQvIQ1eUgAF2PaPxCK+w6a/L11w/joUOzUBsV7vEvv/GHfj8ljOVrv41sv5i2QXzw0MfTzT4qPpuTqS2NRKDGciWTMXDX2wcuVoDitJJh4X1LuFLHT5ywd44d80n70EMP2UP33096VESdMCxZlzsxAf0YrhiW4wFVkq5+HT7Ee3bPrhY7sEOaIzeIecfCOHjYpKslGJJxYeQXoUuPzu2y19+Zs+HJZpuEhzINB0XvcuKSLLr8ouVJOjTO2E+/QNZn9Tp6snlr7n6C2PYhvKVGJqwqTUVQElALyMekvD08hLD2Tc96XCCdqrYe0ZOHxaVd3pXbA9jMGlpFX9zI0PiOyCqKLoHyaFQNHNWl+gqwMcY61PH1MzIPWTpTr8lIaOTK8TDnSWg2JUPmtUHxtLm+8F5kWDRewj327tzhDbIUmskg1UmrxSuadT+RZg4jHDt5gIba0fU7c8ZrlTBGqQeznscs0p2Xz5BSpvl5BbF69Rg7Ox3/qkVRZ8yUBavBS1L2Tz2INb/m4PkUSV/WyoPjFPIy5LkW+fsw17W0ZbtdRk7hym0U73kmi8yJ6FQgUCF6FnunSd/sFT7g/YENNOPpKF1eTOUSaqEikFohRmYoveG8DLXCqgwTU4inaEoAtboMOFiRvh3El8crQ61MU4RIhdwQ2aUZ626YgpszjHgTfaHlwXg6SOFVOoTuz59ceCmuU+uWOp67XvfTabv3bE90BnDsBcOhfUNGQ4oWNdxHHuOieqsa0ui1tTxnLywPr6VWxkehkkfzrENPcGwnG/Qly7V/BimOVoztOJvBKbI8P8TAjzA+yIs0fwGKDFX9sILFJfKnojWuMeBazqGkqNIWZS2XCDOVtfz2N/8o5mqpVgihJ8dYPC0nr0XUYQVYMRLlXRIzOxvYge+rsQJKhkW/6PVQRteXPAllDa/296Ha/5Lv/Js6u+xJhLW30l9GqHgpcyKTlXgELtQDSr20WGVvvvEOhuk4cfKK3beDlh+7iqhsDfBgITLw0BzMddCOs0qhC7nAhYrd9u4ZRJ0vQe9f6bRxsAwZFkVPwh1U/VuL9uq9e4r26U9yriUqb1egtnc+SabkoCvAS0xdjMdoqk2hIB6KrLTCmKvXrtJW9qYvZBc4Esbhk1M6oRk2IpvtEKyPaZZZk2eiy/UoI0H5TppznoN2U91KGCaffr6if/xX8Eq0SuLbU5AJCHMVeU4oXCS0WKt4Dohs79zpXqTCmjqwF4lYexc/EeRczpKMmKccE9dIRlzGxTMEaqAmjwfWLhNc5LZJJBIukGJeJhtYQ3ahnb/Vy6Nxsh43rU6EpLUr6IVci0eyhKcxgQGqBHNpZAxy6iQoIFpAPFygforBJhGguo6MwiJC2iMTy7CZI1vm3xord9HSBqU5p/mAB9KI8VT9lkI0F9TCANURbnoInbxwvy8PfcJjcQ8wMyzMb+EeYViyua3xk/kLBmxAUWrvgdcKF6cB3KUDFcLO3AgeDWGSug4gQuXeWCwVv+bMU3fvRHhcxGHJ4Gjd+aP3v2nzUTpIZD+FOira1LTRtiNvhiSgiuF9/NVZRfiLvkWCFIFSkspVsJqluGfM7Yau56yqbp9LWc7NMIdpnTI6fgKG+DW8n3vopPnzHHQ3YZOkMEN0XJY247O9efQtjMs5N+7ec5xr/cuNGIuEnjwodFeXBZAEXBSvaucKHdcMvEkxqjsx4bH480nmxM9QItnEw/CUKbvlndFh+z6Emilk8sSZOLh3vz3+8MOkRgtp4WgUVU+iyRK8GUkrLNCW4/TZC+Aal8gwjaPlUW09HUvWu3UWZqryBrjZy+MMTtygKqDz6I9W1vUQCtXYD4+CcE9ssgmkLLXD1fBEBPlVg69oh3n+iVoyFoCK0xKS2mONHY8S83eTMlbdzoKng2dh0w4TT46wWOSdzEBWEy9HRtLNr65ZN+uur9KLUaoe1jWbRUHQc5/E06xifa55JT5Y8tIj1eXgY5iTf6xhCW/RJzz/chPvxiS8SRmJ6JesjoqVtovOe9tV2cxOXiC8iyZm8X4ZllpCIsdcYov1Y0e2KjxbBwmdxi/wDy3iS+fs0vHj1oTB6AYk76LvjBikcrkr1SWBJm2r1CKJaVqNBKMOKh5QNV5FQaUQN66jVD8GuxjWMl7OEEakX8j8pp02jrcyPKn2JyKIBcfE613ShSVeXXKyZRDE2xEWo4XBeficOk1qwcWcTt6K7su590mMKS109x7csAT24dGTj0N6Rr4NxHNzjSCltaHP11Ew21wzYk01tzEw49aam3KQV4bYiW0yJjIiev6OssfYZl5RsHEiE+P7jkJSv0Zly2Q0o6RAlyHPRSRJOVvyTPS7Z4zknfImkoMYHunl8ncwq0LrQeb4QXRVEJFC0a+BZ9FMG5SROxfAsC6QUMDwNH+KkGkXgHmX6xVJWHyJIl+xd6QGePj1I3aLxMoihjq8a3gsX/9qzNY1j+W3PRQqhUMcahYZRUke6AJbcScVpkYZKHeQGRVZXqHYPiAx65yfqH8qi5J2BFlnpZBnaXPwKgzc/v7rDvxtpXnVp5551lqZYOFjB7ISBk7rLlxbDfECocPgyIS9f+qMXb10FU8D9KN+wbb1VFtv9yoPcBi3E/BJ1puRVIN01V/MLdN35cK8vXOuhklKoyvo4Dj4GBWahlVN2rOPt9kj91E1uniRuH0JSvXDZCT22Ul4Em8dO8uDyln3pi5X0BoGJ4pm7tRXeGgThkM8hYxnIoAsvDcZXb0uDywWtIylUnr+q99bcFAyQ5wGoAT2ukufeR7+x9i9MuclC5fSn9Ibgn6tr5BwjKeSsZR9jDMvSAAss7aT3kN7du2E9dlEOp/2JMIl1F1RYZU0S9gKa9WyROxQnd8tjN+R4wKuoqdnBua1tEBT+DcPW44yht1IXNbLQ3GwknEBjF2hrmeZ1Ly6ASwDFKt7n0htSo834B5WUc0+9SF8FlT6XOiIv89AC7g2x0E277LrGJU5JvgdSgQk96nwXUC/F22me1VY7TtrIiS6aLmnyNU6V6pxhGJe8KOFGTu/G3uX0dR3GI0sLRxFq2mGu5Me8Gr2Fel4HSLmhBY/OSwtQcLrO1QGjVtnAc+tAMOXkgVVeKujogyQK95rHqQ1FPNGSoE6ZtAbvFTQo6UsAxcYissKu2fJs07Rr27LFQO98DkIc2IU6zXV4+YbaF7Xsc1B8tniKBcNtaKAXgz0/rnZAbhX171/10olxNDcIct1PIQxbgJrEUcLbV+28f7+a/ba66+DQUbNmy5Wc/EjhuU3fuO3CAsUSqgROQQxsAhdoCp5dZud9ANyGQBPuyaQzuOtOGD0WE54gqut6zWtneTKaEA0XJzj2PF3qXZ+39OeWzAsn37hBYr4aDmhhyXjllaLpknG9g0dXNKGnEd1NyePn7Jrl685B6WxYdV6N5nt3kR1b/Uo9wFiT1rO+/2geTFHKHW+3+zo2UYecy8ALguG1FEVD3dT64z9xGc6aZExiNG4wnV3WscmvJXFVvv+q8doE8Ig84RWpPKGR6eHr5adWmhxmbHAHG/KVrlP8LStO4wYUHfpPRmpTAYnLfwwSmma+k4Z8gPuAmfeSpp47sik8941PPL08HrDordHsVxaHV4VG7udFlWeWbdz2zbbSjq4ASBXPBeBnt5ojZBB2Jd3EmB2y+BoF8waykcnR8ZUU4PFNAYge/rwj2xnTcG2Y4DbwFPm8UQWNAfw/FYAbotkfRY5xyIhVFHFoLo2wu8myIa5kWGbUoaN3bA4T/hJ6n4+34RhAZzt3GqTFMzdmVrEmxwJRrEMvAcEzjTyeZvdnCu1CQ9RSQLX2AbLWBKf+owqxN2wu2cWMUeIBgTNISqetTijyM/f4S6DsL/0t2TMwtvQfA3yWDDYvTyWP81ZDcqEeUpjG6qnSFGzeeUBfQvo5FTDd2IeOqQq1rWvo5gXPmtYb2q8V1OpbpExQfw65JVnhsVrqsI46ttDWGWJZFzS4xaRzz0cAboF2hKz3uRZrRK+NbBOahCeKmK4V/DgK6sp3tSzqmqxxs6DbLLS7N1EL6cDGJft8IALdurcB3b07XeDlOgbjcJcs//8J/9XjFnmsfyf/+krIMLjdv36NepzbkFQGrYD+/Z45sAJMUL6eYg7txMmwNiJAsVoBK7q2VL9CBdfCgsYXA8FtFtqBvO7KoNPnn7fFdvlsezYsdOFn5RZkOUWcOiPNlBJL/uX0Sqq6yAD4aUS/D6HstOVD/vt6tUbNgbW0ZhfQgB70ba0waClCVY9ca08X5l59d55/8NlvJYtNl+zF+APg7OAa0wf5zbaiTz7VLVt2z7txXKVlbsolKynFHzezl/qA0ehzam2DqUkHeDTgpLHlhHE4jr9gSfDEj9j74yIOr48a1P6W/l+lz5beimqVrPQJevhnP05CuLiK7yX7De/CF5MQKBuX0tFE17vlbHyhx47oR+kFKevANY12Q7Ia91dqMcRqmghureSyHAu/uzlANHixLNcWrQO7mqWcy7c7cGBfvvgrbdsN7UtHcj7bWMxC9Sa1KbRCpAKpjZH6LtAiFTECyrq+uSys3s3LcALGR62efhA0wND1BchX8GznuJYQ6jiT6CEn9+y264Nj9kIRUJLzA8HbN34hjiSVPW8GZwyStrt2RgUyum6WzFqbliEJ2ojS1hezNqYo2621bPZhzVijfDQ1jJwax6LpBbiefg08XeFYXHxbzcuKgtQLkakTsI9kezUzgZmb05ZHr3ugtrUL1HHVFsNQQ/Pr0bjKU8DeYhqaA1hgJJREa6lz6ZQCLvpuKEbFn2n3/0R+4YSm4jPP/4t4p1vknIiaekQGT15SdGXWn+TRk8d/b/U0XiZ2qxcw+NW0/SUzZEUOfreWTt95iJvdLco5hMD8I0//s10jWk1/K//2/9uJ947Zhepf5HVXaS8uqkJohRyAA0NBRuFk6AHsmPHbtvc3eM7mLQ4x1mMemDdVMgKd9Br6p2jNGoBt3czO6B2XqUCxX784MIFNHAvk5qNzwm1797U7Zoo+trZu40YH6BPEgROAouMx5LEkhS7yuoqnSqiU0H9hIp29Og7NniznwroeWQPKmx7G+JHqPnneUCOhEMM+3CIZkone2x8db+70QZFv7AKdbvQb09+0pANmKErAO0XrtXYlSvS89Q5+RZuwjW4sFFmWJLC+saFvY48GLOSQV9vWJI9KPNO4pV1Hou7EvHtYK7P73DNs3P6z3SwzHvJju27rb83UqIOCpZOLFuSgHK3MrEQZIDyUP/bW5rwIju8/YSKHz0zlHo5exN0ac1kQLvv3rHY/HLZNWtIew7cvGbn6CW1a7nGtlIhrkZchUZ2RHk6tBhpBMspUkIwDZ6zoApbpX3Fv6BYrmZixGpHRqwS8tw8WNoyHssUQjv9aAAP0//pNt5ngUrsCZ7JtRuESkwJRVphQKLT4irHEwAu1Xr1FNZ8mSKE1hysU9V2YhLr3lekVeIhaeJjcZwQDE1q+G5U4tvrorSTa3FmYJNe977UsXH4Bp5wG4W68YwyAXQnQrlXt6Ie48xnabfJm/Dj82bp6eQwPGL95mowMgC1uRoZIGqXJEYvrR28lxx/r4ZPU+VUNxmDKNr02iWuURuCKwjG7HLA13+Tp5MMin51bWYHarRpKtskuQ5ZlmD1IiHg2SsZlqa2T1j9pmdtYLbFXj16DnwRmISwMfznoJh8409+K+Zo5rH8s3/5b2iFeRSwjJJyB4mIXSHK6GZFPXfF2eBvAAAgAElEQVRugC8s7VZKD6uvqwZIN0XWIALAyHoo5mKgJGnQwkQSmq1sinRJxpgsAvE0YYW6+/TXceVy8z5XjsdrEVMz6mBiPblWq1eoyjUP3ZKWtg5rA/sQTfndt99x8etmBn1ryzLi2xSU1QMQQxqSetdsZTtM3C127nqnza7QfJWdrhmq9q6tU3ZgfxFDd90++BCVsz60VIpC+1V5nXYt35E0eJE5cAlGf2jxnT2/zLAEu/KjhmW98Shb6f4kwgD4s5d35O5lGAA/iw5Z+oh22rR7pqsoJSz8velzPlniuFlopENEda7+EGnMMH5KR5K2xHC0t0BC3L2LLnvUDxHG5HkewiiiKjo2AIcxE51A3qvvlNp12f1uDVy34StXbBOhSzffHSLdkfIUM2dZ7UnYmCrpBDDN6yLEVYnxxbNdWaDf0s3rtgw5sJa5QgKDaB6kgpk9Ch9kpqHDhkjx9pOWnmQx37ozQYuKEFT39he6KoWtCb1tJ3x/gir6O+Bid27SE5pzqczfuyIwbyXAJZzMQ1zZimTQPYgRS9UHXOMcCvgZdcAlQTUn+T/xltz0y6i4YYkQyD+pZ+TOa9TYBXNdeFCUXPhndI/yMH334LOCFh1viRIEYS0irdUg91CHgSkQujSRVsbmE74u4pmreR8pevg0OdcOVslKeDIR1EUYnoVJOo2CCK1xta3R5i6P2JvXCRNSBglvVYW1qq2S3ahDgKqWPkm55l1mzQfs8p0GO3IMcJ1MbRZqapzkOX79jzcYlqc/83m7ya6/IndL7pCIZ5jScOozJCDczcBOwsIrNvX6Fh/LKPmPHVIpqARkJRzBdxO3bALJAnPIFpM31Zb1VHzo36GXKtatp7Sd+prVJkXJgJ6HGmrl0K2YnqQQEGJbDoPYUDNhvZ3ztncrwkE5UoDk9VfoWHfyTDuxIfH9ijogzlrv9lVS1sgrTFL3c+4K4t1qXxrNwl3PIluAvozCjDjD03el+MpCkSz88+mhz200LPKMMwwmfXbdj7sYlpJn4G9c53OEES/bkbIKW73u/yVrVAJaS+/Nrt1NuhshBwrlsvMsxdHpaGu2fRgWsW/zTDJNNCfvKVzRc0lhqos+OfagMDFEkKrrqqij6iejM2HbKZdomZi1NomWE3bOkUWb431VUPXrO7uJ1RWXk71jM5GHvDBPBwawGAk5NZG5mJ6gzSztQ3N0C1iha0Dl1h1W5OdxmkSdunSFUguKGutbCYnG+CybnGex2b+971Sl7d27xx588F73nCuxTsIwxEMaR6x8gu9R9dPhfJrkCgUW5ySiFPl/jYvEy9VBQaH+MjF4bHKiA0S6JVZAhF9hFvhPnlJKkXp45sZJ8zdCeWenJ4cnSmXkqbgV4F3KGGmO+8oKnMPDZwpTCYUE+NawmeNE8JxgUeO1NNXNIYNKTRPeeaGO8hCkIGowMtXexYJ6J2qv5NKpaFFMlDRr/bnmWTtqcl9HNkglJQKSK6tVTyWqidQRMe54oU30Wa+m+n0Kbd6q9kN2/maBHl4SK1PRYpLSEEGRcfqzjYblkaefJY06zHlDItC9A+2STtjx3JhPZtfY1DR3cy7LG6nW2MN8paWfsZDWE7eiBkFGwWUr3QNaW5whRC2vRCBTGBnR//25+PkCr4k4WOcKA0XkxUvaOVR9jEvIgKuGYzctQHraSKfmpq2yvhZMpgl1fXkrjbZtZwPiRvJ8xuzs6Q8gu0mEiVT0Ms27EgjotsH/z+28f2thrT2edNeZlUmPzZduybCkF5Nh2WhcPo6bEoBixu3xES8dPTCA5N34aGsy6u+B++gryyRlhuXu54l7CoZNcqE5bxMV0QdYlM2ERQVp9xJry7XWeIukFZhLhGlK2seurgACA4UrfenKRQ8knj5wyKDI2gy1JE0yOsylOa1+dklJXUoIq47MhDxeGZY5Ksq1e6tWSn2NZljoKoTL0zWgGi9nhS4C8/BeDp84aVdv3aYd7DYEkWBug9MM3KQJPJ9txstaZWEImFQ7X6XQ5YXlnFEu7WFoANr4ZDh4bcENSYg/LM6nzVCUdplb1dSQLp+iQFRSoSOEU5Oo+EkY3BXcVLbhzfbiOQXgKcwkUuBeVKtl44Y3vBU9f2+xkT3RbEprK+b6ggwXXpIysN62g/vxbZhjOQirZ+UqiDJpETbVUDRZC+aS1zfXUA/m2FAAzsir8R41WYDHVRJt0waAZ9lAfVou38A6a7Omhl4uUm2G5S6pI8AQIehtDBnlCYRaooWo0HOprsPy3Y/YO+fRkx7RxkudnbMkhbcFoP+nf7gBY3nu81+0/ut9DA7ygT4AIXuou3CMWrRwX/jhCochjl3OCV++2GPyxVcMakamSRFsfM5j1iiWc8V8HSql2zwtqlN4DBvcxNCVSLyP0q4f54vwwgvJfeeQccmxU4oQJJexsYCRaWFQoVovIrJ98wYJQHhK3T2koWcn+H2QCaPGSypMw1vBQGVhRtyHtpKsFD+7xzVUwx2D0i2X3/tHrE0al7Ufd/NgMg+otHBLIddHPh6j7MYnjG6Q6WLRl779FtYyduuO4kVzUamq+SGSoiateCwSO29FEtMNiwB1FUo5FlN2bF8g4WmKrCVPd5FrOXHqhDW1NtqnHnrEFpCPuHkMPgs1VJtJaXd1dzooOMNiXWKXrBN/CYBkGs6K1PHU1rWDatox5sUEXojCFoA4ANutVkkG8SK6Pm+fPmXb99A94eB9PrHzUPpHKO9X2wxhRFUwYedmECNnU2rAW1Fr2dq0SOe5Tlcn5JqXheF5Nkm9t0dc3DzH+VV75LGEzygWEAPkbWZml8AaaSjGuYaGxjwVvoInJInMZae9B0vWOxS6R89/ifWsaupIUKsBfGwMXvEsRTinLCQJ2JTfFobpGVevQvQV4p+pdhZ2ZPcq3auOzzrA7HejljbyEOcYF7gz9SPW0zQI7wsahtY0H6+lhYMwzBytYesxKrV1W12HZYHoIF+nkpVhvEZKLUhFVyLgXUliZbUGL7+FxEftHjtxkX7Q9H2qpP5OJRTBdo4N5xt/8pWYlxnG8pNf/hVA1bPgC7ijjmIHOzMmbxgPRxrSbuV+iQbR8/Yu8OADEY2R1nbsjKKfqVLpT9F+M8Ii3Yziu4zv4nUYCqcE5okcFm5DxKbuAYXVz5p5B6/GHaXwlojBtXPrszn11eXB1QCCVUNQqlUxhWJ2acAyIKMjxPRTIgUKM4qdN+5jzSMoNyzOQfE3ZEZDD1jXGJ9a8yoyLyfe/vFfH/XoMs8iDEt4BWlm3eUw2d9jwjpW9V8xLNn9ZQcKjk14fb4HMzklaVmPITmwZy80/za8hxp3m32zkWHhp/dIEpU+LR5hcMLT1D53EQN0+NhRbEHBvvDc81ZHVmccUuNs/w1rY0G14g3JI12grkrufB3JARmX8SGkKgBsV1VWADZSgVZMDg9lhoW7QoFmLa+NLCzZK8fesXGYz88+/4J1dHUjY4y7zzOeQTyqlW4DjQDQNkuHSwwLWy8p1FnrQp5DraCLkP6KLKhF39T4ZnwlaTA5NU6W8hgSl5NWR1X31p0kKDZvcYr6HP3D5VVVYzgq5RWLtEnx6zTFk6O3kccYuuFZq8lZMpWwghcUEpC6FQXee5An4L9GP1VP42GW9ipJOQQ3ywFwD59ENItNwFv+JkA3Jrd+TRQErUR59YSCDlP4mtBh3P1PXSIFDE9aY27UelsGbFNhlBCKol2ydpAD3POuUbasIJEv1cPl0F+hJAGt4eYG1nCRYl3E5VfwdAzd4QpEv1cb99n1iXq7Pix9GRXail0e5SlZ2ck3/xQ+nFZSZlh+4Vf/NYblNPHnkLtybv0yd9tp27GoMm5FGJksbx/W1BXo04kiW6DG1xGDhlEWqKR0oNTAgg4uUJcIdu34TsaKXTElR2MS6/x6ID6hle9PoKbvOBG3xtLmwbpjQe0EPApZdXU7pOzKeQvCHgUiT6nHEBmLZYBf4Smudh7+FJdeZlj89fibysrjK6sXjT0t81hiR/JhvYsRyI5+1z+VPheehu5VLJ/YmdyGe1rvo5/NQp/MqLmh82PoMiIsdRfd/7X+AN5Qywcunq5GUiLlDRiKnb2qHyK21pgpd6mxFcipBAKHUY8blSx4CYAabPGzqYV2IRQWfu+VHzp94Euf/az1FJBYxDsZ7Lti/dC/QUqsirGvoTm8jFEd2SJxS2bAU6QTvKQil5ZGa9yzy6q7SHVKIlMkOq7h7OVL9ipl+t0UTb74wouAlhgmHnYez2YBvZ+C7oNs460PUP9nQYgAOUe3vp2o1g3iptZ2dVkXFIp5Us86jwROJdZ4qf8KpSJ0AJB8Bkasq6fHHnv0cZskE3Xx7CXIk4+RPWyC+yTpSrAHugrYPCDz3FU8IxTsFqjkRmZjHOMyMUvwgOh6EQ94ijYlC/wbd5mzwDR2HVoFjNF6wyuHkxRHcu/9WWgWeTGmh8OxjsJmxLx0SEYGJM0RfSD5rP5T71XXiVqwmW2bq2xX94zlFs5b7fKwa/JUuthRRCCg7XhOpPLx2mcYo02b6mxTu8S+Z/xK55ny1blua9/yCbSN2u3yAO1pltAw8rbIgVspbBdTW19/8vv/KVZAZlj+6b/87+36rcvWf4Pu6d74mYtzly0MQCze2BljwoZn4UVaOpBbr5BRdO9EiDmvKT5TVkjaDULf0wi5AZJSuLvweruDhxq02Kk9I6JX3VOJYzkhS6lwqVXxV+e6pGa53nrSry5Vg0pSUT1/fTFF/C/3VKFXkZ1vnvh9leZFKv5yr6rkhWhY1kDlNY/Fo+60OOXyxiJ3dzfZk1JI9NH176+sO8Vd3xPnjR3Ag44IPdzQroGm6z6agFS/R8cK4nNZXYuPiY9vuPbZVcfPRMJKr+od2ssLeCnbttEcXl4lNyVAVOO2wMLSFJColbKEeiYNYB4CXzVXesAzmjBGf/f97/kRP//pF+EWddkk8oXvoxEskaldzW1mhBF1hB1e1oY3JBas9yXm3gt4F8OAlDfgOw0hmtWzaxe9jra5KPkb1KacP3cBIfbH7XEKWOu4hhq8zrm+GzaEQl2LqOuAmxO0ca1xHkgQOVV0N8fuXoO6XzulC8uER3XQI1Y51xjnfPc8vcXPHPeCm1XmjWqmtkN7uHUdfAhp1C+8+EXr4rWKeQzK7E2MyhWrKl5BHIz+3dJaYUwwY07EXKSAdXmpBoIlntAcmaxijY0XIXXCm5pbVuKgQagF46qQW/M5zWGlzJP4rZ6XVoaMUOiqxLfPtvRv/XSMRfPEU0yxAbnNUC0YQGxXU84ePLTN2hrGrUjnycp5xoWUfgV4lnoy6YhF5v/MbKUNj5AF4qTNzbXW0iQRddajqsYBdqtzPaj2HbSb41U2huFUAY1HEF54GATQaOFb+dFQ6Jf+xa8ha3ADIabLnEAIe2pdySRKelG+MD2DkEISD1vU7U+WT7sF31434ysoBkFNshR7qdBJk7HkFeioXFSFWJ0yShzZBZsdDwAk9c9JXCxcLS9yk6IZY7hAdkFeiwZVdQrabhfU19h1/5LQs8Ioz7HLtPAhofJqGeENoJSi1FnETkkEp3WrPoxcfPmTSkZL20jc29rbw1vS13rjtG75xzK+uyNT9sZkuMsMQLQxDaMqgMzPkz7hpy0zLEGcC/ZpiEHHl8tErvtkhI/pr6V/OaTGJpIj7dAMQ1bPSgJJWWGknpcyJCVcjPPIY5FhqaYC7slnnyY86bS//e7fu8f1pZ/4CZfAPPqjI06ge4rODI081ILU/NS6Un2q8VKULaoHR6mm2nmeIpf3r160t8+8b1Po4ja3t9u9D9znE/nI628S96/Yz3zxi3YQlnDd5LhdPfwW9H/KOzB6OanjCQcUB0P37xX5yUOQvojCD66nsKnT6rbCaSJcq8DAvHPxAlmmsyQDJdMQm6KAlVXO1UR/ny995gvWWY/Y1OQHRAinSIXf4DxTrjPsDTA5jWa2IFb48IQoYTTkjSxg0Kaowh5jl5+g6V3f7SobmlQ/K+kiJw6IjFPSM5YolZ6wmNeO0mQea5mRcT/Z3RJ5tsxVX4Oeb+X9ZICwEG14jo8cQP5zE1XrMGmXab63go7z4sIAzxTaPjwaYSNLS8hTkt2ZmVkCAKckBmyyd2ePg7urVDW3U5u1bC00i0M8DeO4xP3oWl0mwaUSwiZEEWel/fmffS1mWuax/Mp/9+voikxivRCSRktjmhhY5e2ucYF3oZqMwFli1y8XfcqmqSa8q9v5IgoLJiBWE1MLWmBXNpk9TS2DAVDotSbExlnjJ1k/ueC+M8p74qziU8jdloVUY/WUrA4DyCSexbCII7OMFyJpPe+uqB0Bb0SEPQF5Atq8Z3Namkp1+g4Qq6+0YMtW3cf8s9xClIU/yXL8eANSftjyECUc2sz4uteSqPeeuVCqN3l1kdKXPc/OH8Vqnlnzsc9ej2ex/pri+tf7Kz4ZvKTDdVW1tnje4WUqkRNj5e033KPS+YNqoH/XN9bZz/3Sz7uheemHL6H+30Fx6SN29cpVMIp6e+jBh+BZsJAktiSj75IRytEEziPinciIY4imHzn5lp0B71PrWWF6TWR6BOAP9A/Y7m077ac+9WmMypRtY2Fdp9Bx4OIHhEFRsS7CVvi6sUB1+b7+3PuFvsDcauxsQ4ek2wYgcbbee6+9O3jDDl84Cacmy0BGqKEM6O6t++z5Tz5jeWQFpm5iIOfPWT1teBUyOowqzpvAXc7t1dAiy6n1YWzBXkczg4GZRXd5inKS62PNlJcs4cmoyFOYX7TAkQusbgjKmM7A8/JNUc8xc0bkkHgYKs81/PBKvzEMvzKhun98oRo8FZwO2wZQ3oMURvdmdWBo1ZUw9IQ7c8OEgHDJVqdYE1orhEKsCxX2njt3CYypYA8+/CDPE3Y911AES5mYAtwmzFuUUZE0RSIURnygkfY0jD/Hv/jG7683LL/6b/5tuDek2rypk9wxEK85wK856Vjgccyze3nZOwtVbSg0eZViUlvM8GKkWRK9kT0w8SxShDE69gKGKvL0AWC5Apl3mVNtGopWAoP5L8eu5cf2XsdhjBRSVQPGLhLbS67RCVXCWxy3EVBmVGaOEHJpR8WFZ9CE63hJvXYD59oE1Xqtb235zr222ANv2fhV7k3oscYTX1u+mgRpwd7FM4nw5m4uy0bDkhkXMSQj65IZagdz1xmW4FZkXx7saEHIdGbn0m1rUt7l3LrctZBOvpk+y52lznthtFKKUsafZy1ukl7O7kQTXc+9c1O7/eKv/BMbQKPm5MkTDph2IS/ZiWD2/n0HyECQrpQx0TjIiCdGte+4mh96ZvycWBi1lw5/z64MfBjlG0qR6nnzWW0Xn33qObt301brw3vZjCHY0dZoNz64iDcBsVMbEbVhK4Cty+JEkYZeIuxdRqC8Su6/yk+4N6edCeQFqG05dNBuUTvz3dPv2hhFt25wuT6Ff/X1jfbko0/bni07rJoOAtM3XrGK6fPOjnVxMgdQfYi86Xy0KElzRxCClrO4M2xgM3MFugoUSNneY7emG+ziNWraKsEAVcvkz5D5IxddhDs892lapWicHUeRQdG4SUOHX0RUFMiOmSQogTQn0SfWViOv5eALFQhzWlhXS7Si6dm2HSXE7XBQ4AdBXqzBSC+zSRch2gkncV4am3f/zWv21jvHEFffbI8/8RQGPUfou0y6f9qm4YcFYVC4ULRDcS6PbtzXU6x9rYlvfX2DYflvf+3f+QSWYZCyWTQmcqNZyuAIa9FiLmLpRVxzkFcTzZmLGumYODM8yPnU8yY7sd4/DTNWRYOysPJKNKirjsmQe/eWE0EXl7eySPymXUzsP3lN9eTcBQhOMeBaYNW8V0ZGKcJFwDvp1447q1dCQgyCsgm+IhMQq5DCbyltAel672JBEpD7cYZl/euZyJVPjI8YFg343c5QZsQ0wKX3JOPlbm14H84CTF+l+DoZmLVgJ96QGZby9wfFPP7zr2QTM8PgwZ0b+eRey62X9gxj6xk/x6fi3SG5EF6Sj6JjYVr9K7Z9x1b7+V/4GXsPLGVo8DY1OS32LC1eeuiwqBSpnnOlt7fNvjACHqbIm5JhCeLhHNXprx39gZ29es4lFJeRS1hVShOPdBtZop965lO23HfLpt4/bbVkZrqa4WPIY8CLrSLDZCjNVSMIJdBX2ioqdBn54LIVb+E5wZupUBdKNqs57m1aQDF6v5sefdDeHei3dz446/ov6qQo7GgvmbFDe0m7s6nlwSfmbh6mmf1VPINoqasH53NKxttvzJecrEDow/DtlUCEQivWZtfu1Ni5m/SaWt1stc3bbegOjedUiMOndK8uNqd6LBlI1piHpoyvpEpVJDqPvnINRJYGhqqONHAdSYnezmbraW2w4T6uC0OSwzFoYBwUpRQpwWkAV5phbMaIQqjMtS333EMoCCeIDNoS4zPvjsI8es3DJn2V3t6dCLA9xhpfseFhNTcTNiq5zwiBIxNIYkSAvbA37tG7M8oeeCiEYJzuKAuF/tWv/8+OQstLUTrWEQgPZUISIeKxyARoJuakcyow0/sTS6k+pBSDmSmNzJhACp9cuYtSAXXuGxm5Q6OqaFIuL0L9ZRQWuSUGyPOWqXxGoZcstUKpRT5fK6EhDM0M+hEyOHqfSgrEL1jGiOmcszM0C6OMW9SYNa8jQEvHKsoWeaRZ15ZmuS8R+/baOox/ZZZ5vaW4u2HJ3hM/1wzO3TwWn4fpK12PpyQj9Cip86VFnYF4WoTunXjY8zHH9RAoMyhhHjxVX/I34rSRxvQD4h1EqKnFl4UpcXwuMrkqmbHM4n95sYcO7rNPvfi0nTl3Gi93zh7BnX7kQbARJr+KCysWEXEqjjhg6x39qlvBJOBB8L20Sn+pRGsvAty+dfJVO3b6OHsxcw6HdUmpCebAk/c/aM/sPmDXXjliBSQVWtiFXUGNhV+HIavbsdOWYOcuwOqdl7o/k7AKzG/h6lWbeO+4VcFVUUaqAXB6lRB8FvrBDBIO9chFzLfW20uUtFwbo3EalddbemjkBZ9lB9yZ3ZvIjk2BPY6+b9VFiGOuzI9XrrnPXPMMTvLiNI76VWFdzBp1C4SMhxLhOBXz/RNIPlVus9HpPKRM9I5FjSBLJZPr1Dp5Ba6Z60INpPpp00LvpRUkVW2F9iQ5QsnitLVz7ha+W9lgu9ua6H5x059bTw+dDeEJ3bpJn2yyVQLgVR4wzdqb5Qz1lMA0AczXY0BmOe9Jwkh5VZshG7797nHbs2cPtnarjQCwLzDu2pw9KuGnIpXYBFM5gK/B4KEtklGT0fkv3/zDNOdTkP7P/vWve1WoYihZBSmICVUXK1L71hTGQN6Mq6QlsFbuYC1PVruFMgbeutQp70gvYDBmmWDRvxjDQs9dpfMW5lFiF9ahvVAPhieTRcQ1zpkg7hRQzuAWVDeElb09gBsq11DDzTmiRWkmLqOQR0818vlysbVQ3TgkF9O3Qt9g1huFFVcdT4ur7E/lCzVb9BtZxNnn7m5Y1vsSpWNo3Epfayf8qGEp46Os82bkJSR3W2vdw6LQR7nb18caHLdK6RMyTtkxtGvyTBbQzNEOFYYtGZXk65Vfv04rc6Xw6KGHD+FCPwSd/6bjYJ998Rl4JTzKRYzJ8qhVzH7IFnozuBwUE1qOrEwN6eTVZjBMNC+qoO2rdJ/jHTt9xF599w0yLQLved54LTXMk58E63hh5x679oNXbeHCZVx/Udf5O+p0jTt2Wduj1AW1dFABjSKdjJdCbgG6iBLlb/XbxEVSrqSQK/Coc2xilVRzy6gU6V09UVdjL2PMTvdfJTss0TFqZggHnnvicetpZBTunLDc7EW8I0Bbd9KSzCgbVlGbG9eYGRfv36NffWz1k1DdGhGtBjBe3mID02125uIEi1JcFgy51oDwJ0J9yWaGKD1pdDz3Hdu34mjU2MXTJ9C1mbLtrXl0mWESkzHL4VVoA2qCdLhM1qoAobGO947fGSJVDieFVHIzYvUCckdvSgUAqECQBMam4+ABG2EMXjl+AiC5xrrx8gbgEvUSNjUWEC2fUoW1WMWBf7lXpQyQ1p6HPsGOl9Oh5IzE8jV3/u4v/nS9YfkXv/Sv4k2aKjx7qcg3E4OqRkS6riOQiObUQ5YPZ5ocdVywGmIVsYZqV+FCxJxQlcvXaAI+zk9ZORGqvOjLN8Xo9uc4jFyLJOnv695dcrkpuHtNaJVSYq8OaxPjEHWCnOJv8rjbvY3YrR08cgwj1ov+FEV55SnW9WQ0/TUzLP6Z9Tan5AX8ww3LmpdU7gnpPGuGpcyYpJXtd5W9XO5BKbbOwDt/VOVZnkBD9DGXK9zgtawzjGXhS8mI+rSNL02KjC/hYS7PWNyij7CCk22OT4WxWUtpL9vjjz9oD1CXcxmuyRbCn8+9+AQp2Q/BJM75Ll9RvAUsxqLkc95WAyykkmboyytqPk8KmhYtqzXdkNjaKRS9an/9yms2wXMuQkpbJtNSzyL/qceesAPMsfzVfqtBqwW6rF9JkZ7H87SIbUF+YwZMYUoyaWA2wgtX8ZbUzaFxmuZxV65ajiZyg2iJqEH9opIKyFY27t9jq1u67Lsn37FbGCH8Xw9RNsN7+fTTT5DFGrKVO0etcfE6qnACVkMkPTBBFd/J0xMWRBbNMzwuDOjjquF3IWq0TYo12yGZHbTj5+bt5IURcKmt3HtVVPpjHKdnaKGL969Fq2WwmezVfffsoUXKlN2EzVwzetO2F6ptKxa7UlAAafoVmshXtHRZvqsHZbh6p2IsUhqxQq/mRpEW0VUqgnsto3Qo4zwOu1mGJb9jm52hf/Yp/rakNjRwbRqou9qC51JP7Z1iO7/2qMSMzdw3ZnXNwPiJSybGNcZFrXqdxkEo9td//scxQ7JQ6P/4H/69T9ICN6gGUgKLvChQ+huqdmSljs9Oo6pOuwYh9Sz6pvYWXwBD3XYAACAASURBVMGSa5wApVeq7PqNG3bp6hXAKlqPqngrJasFxEmeUoYhUsiRqqpQ4j1N1oxBKKNRi/iMqmtv4/LKg4oNVu+NcgOHMzIvJLMmeot7KzIumVHJjr+WbckWmAxLppjvg3GXnX9j+JR99q4/E+i7MSsUxwivKvvKzuXPKvvAP9CwuFaL+wraEYPi7Y88cR42XtvG+yq/pyiAC4uszUGGxbVK3FiVHyn94ptD/NuRFoBMQRXPv/gsDdAa7eyZs/Z5ClofuQ9V/fEfQY47CTOWMAixIxci4CNejOfhbxDGNAcqxFbNdRLCdNkA7XC/c+S89U8WbRryVpHm7wUM0S89+7ztwCBMv3vCurlOAZaeCWvqsCo8mcV9+2wK6j/+CDQNiGqAu+zPTm9vQjG/Ds/3zjs0maMJl8oIxG6dZ451PPKAXaVS+Ps0oBsn5JL4QA4A+J4D99jDh/ba8vhF1OzessblG+ilgOXE8AfpW0Yg1QqJgF7Ec5FHrn3QiyAYK/E+1Hx9enWLDU032+VbVGvP5iDibXFms2sjc4xb6M8ME4rJCxNzuZEMzbaORnu4d7M1TAzbMELydeCU6jiWQ44kv3+nLVJDVcx1cC3oB3sWUbtzZIuqF4EcaHkze+EDq0KKogYwdhZPZ4UQb6qh1o5P3LabPIsFwQxVcHfQWupo3UT4GIRRhXVLrNFM2UCbvrwXcdUEjfiK9AxuYKOz6ED/1Z/9nr9eMix/+O/+g3fny8uYMGqywNJUcZdHYsqEJSvEpWOoyy0w+G2g/nkAIPFTxhFaGhoa9qrR98+eoUBpFAsYCuoe9HCQ0MRSbi5wlwz4Co5ImqgpVPH3+sTjxhTElmEeQXsO8NC9lMyiloU1OlpJGqDk86fz/1csw7oF6OFVCfKMhfTjkNgY0jVDse5cP86wZAs3PK+1WCUOEiLW8RXmKZnaDItxdy2ut4TDpDf7O2U80tdG78yxFVH1vXWGxIQSWbHMsqwzMukXx2AwLAU81y/91BdsdHgQQexx+8Wf/bJt6SCcGv6O1c5dIBSajRpgFmI05tATTaGrowvxVSQUmMODUauWty9M23vX6a6Abs7CUgMV6032zz//edvJpB760RvWjCdbAI/R5K8nk9GNNzOxudcGcONnqU7Xqi+SAMBUWh2GpYHdeRHm78zZ81ZJWK25U+Q9M40N1vX0Y/bDWx/au8gtLsKDqiFbc8+BB+zQPfeDaUDiW0BgnVBoZfx9DBwdB4SBae2GPfbrd01oH0ctxsiksY6dDLdY1WxVeWnHEm5M5G1kWuJW6n45BeY4Ytu2bscot9qFix9aH95anlCnGa/knr27bSc/CxibOlT1Zq/2QdDDG2EA63q3WN2hAzaHpzLL8SUbUZEyqJEFJJSir3j1+JCNv3/K5unlVEWGTPyYZZyHUTyfc5TvDLBulgkbt/XstE1dW0lXs0vQ31gzSc9J1d2Rqw1pUykUREfPwFb0pWxhDR5UEVvwzT/aQOn/5v/yHxgwsBVhKOz2qsGQorl7FXxQnf5kWEa5sVHcxW7c3SYGQ+JPdxicvlu3rH9wwC6CTk8qqyDjJFcq1TH4ViUMxI1CuFRZb+KNi8gvXEZIa1T1FvpoaUmFpcwWeWZY7grErksbr1/YpVHRlSRHouRpJE8oy8Jk7/3/3rBoRmSGpfwKY6Lc7aukXeuzPGDZMEFhSAJKjAzTXT0yDyWV1hX5Lbou+hGSocrOKeJV+VfmaK0SbrQCHn7yycfsJgtT1Pdf/oUvA8n22crI96yw9KHVgq1JzlNKzmpxLl3cCigNXjvHs86StCKZLTF5QdfszPUVe/Pysg0WqXLG0DTjpv/Tz33emllgo0fetg7CoALHqFWXQHZ320zb1gcet8Vtu22ERSYZTKetY3ya2eWXKFycoMNDLbuq7rEGAtgyIO0UEhFDzQV77dplmwQLaWLH3tq9y/bsQEy6Dh0SdvTC6hjdG2llMvIW5Lg+x210Gx5yc80ymB5RJv1ZJ4MzmRYgyk0tN9roQovlWu61lu57bGKuCob7pIu051jgEp6qJ+vTRGpb+GPfzat26dpZANgK+8TDD1gHC3gEKdfmqUnbkud6AGbFO6kkQ1a5Z6fNkM5fQp82gEkZ7Xieuq56pemHbtow971A8aZqgxbJLlWhCldDP6nD/ZdsgIxQASmK7Vt2YjRg2qoYlxtwAFqOgbC2sk3JN3Wdh+F1rFUOku5f2VwG4Q++8h9j3mWh0F/9T/8ePQo0ODEkouyImyKdV5HSJBytMy3h9kyxow2Smmrv7LBWvnXyATI9fbcwKsgJXkXWchJvxwu9vUKzzP13IxNYh6Z9eDFri2Bt4sqspDSnMBX3cOIrW/ylRZ48lvWLLhmRDYYlu5bS7psMiB/XRyO5/x9rWEpXsf50635bSzv7IctMYmbB3Kwm76J0/3EBMSJrzkXZkTcml+NPkRlKma9kPDRc7nDFE/bjOalqHXi89vmMD5Qh/BsxojjR3c8vHKOFjMqu3dtthsm/tbPHfvnnvgy1/pIVb/+1NdKnqZrUTg7N2mq8iUmYtpUoOC3MEVIzD1x7h8N7caOuW/YAz3lgus5eP1+0qxMNYC1t8GG225cJsZoQbSqeOWeLNENrYYLnEZCSYNFCXc7qD95vtfsPoNnShHtPxoJrqwWotQ8/JD19ylYI07X4VIRYZE7PAXZOEM5fEwDctokGXj1Uwot/Qx9jlyWCF0I4lV8Zsbnxs7Buj1n94gd482RA+DtKBWFctL7KFPIlLLYKcKrWvFeG1Mp0l23Z+QR6P5O0i7kJbaIecbF7qcXq4pmoP5HouzJMeZulvufVN15Cne2GPUnpwmbW38jbx6wRjlYDb6siqdJMtNCwnUwW7OExRO4XYch6FtTnLeOJp1an7J+gC7J01YRY7c2NNoCnNsbF9tx3vy1CoHsddvMghYfqGdKO8FaOcLOK5EgdPZ1V0SzaiXZ173qZsFFPO3spjpxgZY3lIPBa4rJ98483qPT/xa/9OoVgIObETjUaJVHzMRryVERemxdfRCXnWLyB4dtkaxpcva2CGx3Gg+m7DjGKWK4fRFp1E9T3eYwZbkeqf3FeRIrNI5bxxRwlAGtfXp+UPl2GWfobMjOVGZZyL8I3df4vFGI+usOvS5PqHcnAxS4fizRt+aWwo5xoVrpOP1H58cvCjLiE9HV3L8NHpWQ9IhTciMusG5CPuZ94uuWeSPq3sOxkcIOtuZ5Yl1WE6+PuHUo3tqzQ9OOMSOYFxbXFBrECGau+kS4GpDnFbn5g3yH7hS/+DIvxgs0O/jXuOECrFOkpsa+iH9AsbVwkUzk1OcAcoyUpRkYNt0SRlSfvewETeXa1yU7erLFjfUt2cxpdle0P2D/53E9ZLwDp8Jvv2Oixd+mwCJcDVz4n0INwfUGeC5tdz8GDNi/PR3wzMIXR02dsEfASIpXjKmoZirqxTVNB3fTgo1bRu8fmqIk5d3UAA5G3fRRAanP1zoMqOlykRqiIDCbp5qqpI4wtAvPU/1R5MWxcs56fe1z6VoFjBZ4KKeWJxU7bvPNJu9Y/jJDaddu1YzcN4nqps4QwKNIeH3QYXvrR4Bzq4XHp2hV7HbnV++55yJ4A55ljXc2+d8bZxgWyPNW06qjbutkWt26xWdagwGv1nZAnVcM45qizWqY39sytGzbNhl9DCIQ0vw2p1/ZWNI3vvc+m8C5O0Qnh4pUPnU/WhI51LR5NEa5PHqa0mrx56tyR5Nj8ndckD4bfHIBPBYjuKaXi4D//0w2U/u/92//RJiVODCEm9k2mu3YUVa8imLPIRStVJYXqO2hnCHfZTL3GMj/H2IX6iOHeev99evjQHkOq6hHMaJa4NQ4DkLgg/jOZCZ9JsTBXXfMjFoJX3boVKpmSNJ3TtE6vr8Eeut44lF99dvx09Lubmjhz9rk4ctmiL3cdNHOyS1lnWMJwln+t1T6ve7l0n2FKMo5J+DT/jwyLRz9lKewyD60UKibD43kk98h0rWufCXU0ubYZuJ28vY2X7hdYfp/CV9TOFkJWS8G6YN4q9Hjxk0/bs488ZE2rl2xh5AdWRcGe2KHLahHjWEArGb8tNj5GQ/fFWxgWyI3wFjwt67oeAi8U5jfZZM1uANURO3G1SCHiIfvlL/y8bYb8eO0V2k6w2FoQ3q4nJoGz7XG+so4LHCdHndMi91mDV6JQaQ695iXwBmkYF4uaHchpkE1Z2ExXgqc/690Vj164hnjUCOeugsexiQ6RtI7hWLWEgDu3tFLIx5yc+ICQ4vusqmvMTcBRvh33lnfE2C/ibs0hmDREVfOVQUiiqy22a89TdmdwAexpyB68fxMdNwmL0FpeWUDzhEZ5jp27eBgiY/QLr8h12cxyvX3vVWqSalvtxSefsQ7AmqkT79vc1Q8BYGedkFZJ1rR+9w7L4bkU6TDp/C/CmjnKEyrQi1nEoFSKMcuYEofYNIp8+b0HrLB/P7KgpOQ5xlWoARcv4Vmq1IbH3oJx0funkP4soB7YTp2WOjL4zPAwKwG2XLS826wDRybFqQLYr//hBpX+70Hpl7TjHDGozuJSkeor40EUVl6pNU5eRYprihsYw+3dBAKfw8WahMMyAtZy4vx5Ow54Oy+ZP4UwblAi7s+Kq9yAJPpvhAFrk1xAYPYVsodhiMIgJVe8BIi4CQiVrrt5EFoIZe67pwc3Lpa4mJJhybyIcqc/mnrFKTZKFKSP/yMMSxitjZhOZlgyzykbE9XtZIjUujW9zoqVLfa7lCJkbV7LU9dOw+cYWQjkEyS7KL/Rj/e0MpcurlmGBe1gaPU9Wzdxb0tU1NbbZz7xoN2zGaLl8GFSnH08YWWa+GSNFMu6yYTspl8VYkFzlxBiitg8WrkKd4E0Rop4BWGhqs6H7LvvjdirJ2n61bbTfuFLP2/bEOGuHCB9fe263X7rbcDJERqBqZg0Ks8F+nvbVZ8/qoXRYIEXItXYhGh7LQLsl/vINLZstinU55Z7dlv/DC1haxu8Z5WA1CZ6IeUpiBRLfGpizLkgPWRnmmsnKeY7RvvY97hOvJiFEfcUJIuA68791VMPVI/C2jW7TX3N5q37YaFjLCm4VFvgng4E3u265WEXK1yRqpyqjOVhQ+JgQ4ZuX70dzOhee//Cgp3+YNA+S/jXC9YzfoL2p6feszzeSD3j1QFGUk86ehDC3xLYVWUjyRXBFGdOWyNdIzvwOlT6NAKgOkk6uZHGgFs/8bjNwNmZJiKZgmh6GiB7YGDAs7eaXzVqo8hUUDp5Ac+lHoeiFeOi4l+1gMn0maKsR21Xgq/j9sK9YrNvbjQs3/7pX/X6CB1UaWHFWDXocsiCqWo4yucZRjyWKQhvN3C1ulD6aoacM8cCmMQFO3n5oh2BcDOumhA5eJxUcXPgKmEINKO9ETf/zti5meHwPTGtk481LKXYKLln/z8YFrdRijVL9PoyzOcjazAJJd/NiPn9rRkWL4fUkLjRKvcG1lLkJcetzDFJflacYZ2ztN5z8j8njyXzzLI6KYVAUUwWKeCSO1bmmPnnsw9uuB/fxbSIKZZp72y1bTtwzZfxCuan7PF7tttnHumx/CxM1YXLLKI535lXAXBXKzsAK+9nx2tDA+QK+EwBJ5jXVcOzDN9iAUNEiFOZAzto3m+vnV8AC4Dg1rDFvvjZL9kOxJ2aWAdT6N5eeeUVa5MmLtigOgx2IQY1TYM9dVR0PhQPLoTGVulVzLUC1u6Crn5tQtjNkn2Ip7KFUKhj10HrGxxHluEdFovU1RqtCTlMzX9PMLDIJFzfu6lge3fV0GpmiPtkQRbpvOlTATKp5BsZrBOXLtqJDz60+pZu7hOJBLCkB/a0W1vlILgHr9MgDwlm54kEri7PT8LycGD4LlZA4VA90Xi7vfrWNfvEM5+xPZv3WAHh8Cuv/cim0LXpaW+1e+87ZH0wiu8M3GGswEjugXVMLHn9JCETJQTdcGSWCeuuQpSrwgDt+SStKDASMxiJBeZxf/8tO3z4iBeZentgQRKy/vxPYzeN16I5og6gDWTOGkXAAxbJ5qlTExiXonPKRJqNqfitjQpy/+Xzv+Q1CuoD5C0vnGwnl0eWCV6JJA08REF7Aks7CDrf2t1lrZSdF0Wi4zPvXUWIh6bvY04FFmtBNQaJd+JTNya+BjK+YoF+HISbzeVMXa78M9ni+od6LFGksPZV2pR/jMfiA5nirY9juG5Yc2mX3Phq/L7RsGSvZe/25Jmv5nS1/nv22kcNx8cgvYEfyYiVh0ruQkboGUhUKijcYBzLw7K7GhaOHRwNvtFX7d7aiXEJrVmJBxTojfPEwRZ7eFvRWpZJn0JF9zbJuPyLFbT3rD9EOHQPu+YUdIVxdsomyjxYrPBEKlcGwfjkseRtsmqbHbm8au9eRg0NMfTPIV+wu3eHzUtpDj5VPZhgnhYUVwE3e/CUWsFuBlh40naNHVSKeNKOIeOFRzSOV9H20MMQ4u61tz68aQUyIb3777dpeDTf+cHr9NSigb26UOCFtLS0Q1ZDSgDui3pIyXff2dsBaa3G9uxuoj1SJQRSlPM8zldKdtFuDlzBGLzO/EfgurENYzlvTzy0zboKt616UlXR6Pe6Voo8+BB5cvxLlH5FBZQoLFILtIzxHV/abEdPUQ+95zm7Z/dj1oARvHXyfbtCLVYTOMy+rb3Wj8dRoMlYPWuz42AvdI8ppA/Aggg+N+/eZzWk4ReoFSoQ2tWSuVvAcVCF3wJcm2PvvOucIxkPeYthiH2H8wp1dfyU3rS0aSRpIcKstI/1N5XW1KLVIq9mXqU8PFvvM8VnP2JYvv3ZL7tLKkPqeXjXMNXNRkWohImF/ErlvAIUfgQXcYWf3du3AwypPwxgEDn4H5DaGkKJSrklGUDfFZ3vsLYo1kSHstAnZvZ61sjawvx/w7DEVfzDDEu2zoJanTL6Go6ytFvJEKzzNJLx0Hs32JVSpFH2/nKQOdsJ1gxLmJbg7Gg7uHtNkO80d7FhdzcsslJh1IOtnJVFrD/AOrzHT52McgZoyROVoVbGqXYFole7NbZQlKa2vhJDZ5G15Wbsqf05u797luzNqKSNfExW1AEhTxFePaAj82p2dhk5yX2wTmlSBlO3cpWeQsoecrBZ5BDf7au2I2cnUQ9tsU89/xnbv2efXSQjtAeVt07aro6c/cBWEdbeBM9qDHzhTn8fLF/CDFzlAoWp6nc1Aug5A5N2EhLZ7udfsNsAmR8MT9ljz3zaiWXnL16xv/7uS8huANSqMJaJq6LWOkDSOcIKSS9obTQ3523rFiQza5eoyWm23m1kkKDY1yJ9SumtHX/vsL198m0cmNAV6u2iOvpB0sIzp6yu2IeBJe2eee4AtUu0/tVoVbFYhUiurJDWptmeGn7MUupw4nyltXV9GmHzp20FA3LqrXcQzRq0AwhqtXCcW6fO0pJ2la6KVHHjOSqxMjqLB4dB2fPYJ60C765IGnsJFFqkx9gM8EYmZ91bGafNyiwQhvhqWTfLGjwaaSiN6W8o/3lxKveuAmAv88G7rCdVr0yxoAFVMmTMbc3Fb2xUkPurz33ZXX2JxqjXikqp5SNLE0MLsi6PHJ3qSHQRVE/OIKcwxU1s2b3LlnHFZgFzLnPTL793wm5w4RKxkffjLFlN4+TtlKZwCbRVfJ8ZmHX+/tpbE6Fu4/px/MX1SnwJlr0/+3f2+t2P62HZGvpbMhyl1zas2LvzQNad2X/JHI6SsZBxSscqsVY95NDyjlDEd65kSOQparwihMxMVGikhMnKktQyNlGvse5S1xm7zPDEm0r4jhusMmylbHDX83Xk+STtvMyJksfikQbXlF+l2VsLOxsLLC+PNli7BQL8Pe3L9vkHkDqsvEX6mTSzrtubk8HFUMZBnCn6PbUUHvBWqqOT5wmnqCtid6skg1TZdq8d7zd7+RitdOFqPPX0c7YVvspbb79lz9AvaFMj6v3MtSV6PfefP2PjtwcoH6DNLudfhhMiI9GJYekACxxms5ukNqd73/32+lkMGGzdLTv3sytX2vdffsUuIhblivtO/Ep4orwXSgk0xu3tXb6gpukWup1+vps3NwHyNtv2bRIcV5X9uL382t/QlOCKT8mWfLU9/9gBDB6dL2bPwOUZsurUv2hFZLZaFPpqDjAeXf93e+fVpeWZpeenoKhABYqMCE2QkMioGyTUKKCcRi11z8yaGdvL/8F/wUezfOYDn3h52R6Pe9rT0z09Co0yyllIQigBEkgCEaugqJwIvq6937coEN1trznVp1Wq4vve7w1PuPfe907Rs2hk5CSmxQH+jTlI2sAwJ/n0K3owdf6srNvwIEGog+WZnc+XteT4bN+ytZwnEPEAZQ6mw6FoFg1Q41f38FEsiWtv3Fw6rllJx0Jc3oz3OckWW7hWoHYS8+k9+nCNMkZnqbvUz48gam3j7CNFFC9z3NfXT52WM5FUKtg0kzHeymfWx/HvIHZZVpFtw0sC/df/84pi2k888m/TFy4hZx6PYddVIZ6oqxL5ACIeZ7HjIdG31ijtIu38IvalOspR7NtdhEUfwT47rwqqpAP9M5PYRTdFul4BLJMcjFtnqnZTkbdRTeeKVzzPVYAljg217tIWvIpQr1WCSx9VGkntqr3qd6qtXX9Wt0Zxu2tntqLWNqEW2lZigmeX3Az8C0zIYsj+nfCQoBsfqZHExk9kilICfpC1H9Icz0dKe9jj4+8kly/HwICoOK+nyxyPfCc1sNTC4tpXsa6uBJYUDvmNyefWDLLgeSt9va+ZVToIMmuGiB0l+dTE1TbGct6MkfLzWwg4m0HFNSq/26fGO3OciMNCiEkKzmbJ0deGYMyRUbySVDa7QARuc8c68l+2ESg3Wp56ZTdN5hrKLXhIOgjm+ujDjzCL7iX8fA6xJLhY4QVH2FDvvfk2nMeFspWiUuavmBzoOHbMwxVubRbSA/qGL5bfPf0yldFWYDoY8t+IprEHbSl7/liLSId0FCnD/UrbPQBdSU1CH4FlchKWLrh21SIyuFeXpQDLDHpUDQ2dLM+++DvKDxDhykRtWbuq3Lia++snefHioShsPd0dGO5u4sIaV3G+O4hLofE6kzs2Qg3dCeJzxnGNXwRkGJ+DdJQYm7i/rL/xr8tLb71Vvj7cWx77xd8EBzSONvEJ5sy35Gbt2HFbWUYkbhvu9t7BbghqVEfc+yQiRZG6ixDE7udRXO9DkL3dJ3sqM4g8JZwwvbRYUVMRULLbJdUaTTDkdgfovSS4jGLetZhFDs/isSYbt8G9NFVJw7mUMIWuLJvw+0f/fS5CSzjy3zl7sLA55F0kdyaMa/GrkSRIIhKai54hXXuNxLSMATanCMh5+WN6vtCsKsoAuuArYPGylwFLbqdqedegUS/c1DAChsL9WPEcU3ZPbjelerXjpiz6/F6eIcyZq5gwsdGitsSU1/8HsKiuR1o7qG35xVZ+z6La/EKKR3dAmkU1NJB+gKSys0zoMLEcwxLhjG+Q1lVsTw0KPmL4zypuxDtLb7vAlHcZRbIkJLNv6iVgmfoM8Z1EmjSjLpmAAZiVZlQXjLockPJEedzln1zy0MWtx/DqFWpAY1m0GHfs/I4IFxjBQ2iBpXYW58p5M8u9m7vK7PH98AskwVklnqnVjSuHp6dBN+s5Ak7OWb/H4DUaaI2RV9PUuaW0zNtCXk1/2bnrjdKPILvxpm1s8Laoe/vQAw+UOQS3GWvSBAgMne4tLz7/AjVUri8/prxC+nFxAwMuEc5lXhLV0I6d6Cu/3/kKCYArCVY7QXwWJgU8isRnFBGzJmwVnCmwTLc6vz+AnaF8SvQ5tBhZsKC9rFm3jKzuVVS5Hy0new6WF3Y9yUY8g1eplQ4FN5cFTT3kSpE8eAHeB1MpikKFptaGd3UtUv8e1udStLReBvNbqJqvIJ4pWnXhJCbRRUL/Z5aevh+X2YsfLr95+pUya8HGcs2SjRET000kbX8vCYUQ1daxXkci5Y7btxN3hnCjcNUMGGJwJRJFM8D0PPzLEbxcA5hCQ+Uz+Bm5I0uk9JMEGYmFAF8t1NU+WtBKNJGGjAWin7YJxWosCg6P6yQ73HgXgSY6lfLe9yrIPfXov6sEve4voyAplMuBszq7YmOeRS2Kherm48eL9PLeNMKR22DjR3i7G/Potb0fl4MgoIRuFERIn3Ns8goqcvFWOzoWaKWVpLcoVkElnRM+4vgpJktussuBZar2nybSlO+4DwOE8lyT5kiK8+qaOelXu1Z9QGgVyjgmSpffIjwHywmpFlja2EhzILfmElPQop3OuYbtpMfzDyHFB9k4x4foY9R3BnIPM5KNEun1JmTG0Fwech8V9OtnEEzUfKpApUg2rCAxekpf8YoWEhWgX/K8pXs5Rldw0Vs0ObrfO0EV1zLl/Uq5uTQjaq8sJkLPl66Yh8t5ZtTcsT7gdJLa5uDWfPD2beWGeaymk7uJZzmAeXSWXLQsvDyN3zVfGHfFPdludXgaEaBdNyGsNlHxbAmtJgYozv0i2fX9ZT2A0QBH8zmRt/fedXdZff2qiBS3Tccne/aWDwh9v4NExXXrrAOTa87M41h3xpoAYIe/PQVx+Tnu5AXly4NHuOfzFFwi4A1eyLai0QY1Vq4jC/qFANDuczPhFWWeFxKEt2ol7mq0lIceuQ2NrYlAsw/KS688QyzJeFmMU+Oxe7eX+RcovE20bgNRyIVyltYdco1fINZlevN18DbbmfYltA0BVC4cJOjuGzSuHtb+YPRnMpXh2NlFCOzV5ZUPeqkhs6b0Eyx4kRIMcyhSLvc5AkfSgNCyvapdC9eRDX377VsAlwmAO5N9IxMZbfETMqTNTZrOs+zDcwXzHmEg1nHpZy+bu+Qe8RnrbhxyK1E2FM1Q3kWFwrgbOzNYDMvyE8nLqH1OL09eWTbh8Uf/TTZXqngRK7g583OwLb24TeGjvYf5md893wAAIABJREFUA6qMkEH9JB0Cu7icFwawnAXxXycn43Nc0RNKiyp/YSqwTILCFFVhEliUr/F+HX9QH/0HgCU0GVFj6nKvJPVVQ/2/twevCixXOSoBSWnrtBLQtZJw7KWdc2hvQU0PgKTDWAFEcSuTkjiapoxL1Fshr6uQJkJS3SgN6k9QTewUi3qi9AMylvyMMozVd3IIUttIr9ql4kwXrIYeOzKPsSF5AlM9oLr5rw4sk+kUHFt347tqYB7XS2bt0iu3Zw3o+b467HSaX61cTTfCmTSMIL3fRWcJgMUUSPrFQw+WpbMIYTi5t4wTEj9j7ChmwUB07Guix7CVBB3TC6jtA6Oo/RCaE83LytzF28vFlqXlzJDtMxrKrldfLUeIt1hBGw/zWfZR9uCuO3aUn1Cp30jQM2yW5557PjLs77/3vrJx4+ZwNFjGIOKoNMuRzueZhAP7D5cP9xwA2GaVXtry9iK9T5zoDjBBn+QB5YiMOrdshZyL+TI+bNYm8kcScy5pDA3TRst9D95cll/bVXZ//HLZ+xmcB/Oyfs2asum6JeW6TszCvt2QyWgHdCMM71GAC316pl+DRnEDGsBSkiyPYwZCQlOvppHug8TkhnY/SvTxV6day+uf0Qa4YUuZs+jOcvDQMB4p4m+4pRMnSJ/hmdtwi8+f2w7nM4exvQgHNL9s334jwEM7FTxTVtwfxzX+wvM7Kd96Ck1jHu5kS6Bok2bPZUvQ2glVT08nJo5ruA/vmzWYZquVsL5PY25adsFOlca4KGit4Ci5O5u6ur7//M7f5F6pc4X+5dG/jiZg06KYi/xAmj7N2G0CygioJnBL3gourusBgMUIxznwLA2ctIcN8hok2ufkC40bJIdk9VxJMmR6/9RXqPpxFV8Z6Vu/l06pS8dfqbHUGlBKu0vAEovf2IMrNJzLLjzlH5eRt5eRnpd/I2vwkskLei8FqZdSbHgRSWHzaZg9i0pkzaqOjM9M0V6AyFj6CizslBcF3MsYpF4v2sshFsUJJKVFwE9Dng2TfyLDHhFA2vdxvWyGZh2cqOom+GCahonn/4OvSQBLbcaX9W4Y94gvSFbkynFMzSuHLf72uSvUSD4s56M2pcLDVGksHpfHsyAhalvbm8vGLWvZHIM8BzwK+ncji9Bat7945BG0OjoLUse2eWKgTPQdLcNnDkBinqSIETVqCYizxcSFlgWQp6bzLyyrNt5Whi620hv4eDlErMVs+BE1vwN4bubPW0gyYlfZT43b7T+9pdy6fXtI0Pffe6/spvqZCXqPPfYoHpslFPH+BrOltSxd/CPGEdOUiN2LEDuf7/umfLR3HxubYlPk2HxzmFIK3XA7EqtyK6FzyQ06BxayVYjGcFTrN93Yzdh0CyBvf3Lz6nLD+nnk9/wu3M0z0NaW4bG6CJl6+6bltDuBtB3dg9AmpQB3skM7nUDBGZSIKA2zoko+4Xlh/jRAADdikqkRu9dGaRT22fGZ5al34H9m3lk65mzH/Y25SXDbCPxmNApksqIHKATtWjS4jetWAwgn8Vgtonf1SghnInzG+/C6HccE/G05c7YHbYZsazS/8+NcBBY+Iq8B1GHWmWVl9YC5Qnx/EE3RrpWuv+iykQsqBiSKu7Puoyg++8JYl91v74pVOAksj//sr7N+ZyQZkW6uy9mTV4WxrcmicWxVOD/TBhuw0DbMcgc+/1ZQrQdV8o0Dn5V99NHFURVSuiYfHanLNrEfqXCkxpqvsGDSNMmIyT/2ShmacnUKCeppahPiT52iOnYq4CW2XHFx/mlF9BZcqwtpUP4jAq3mIZUXQqLNJmGrDe1MW7+VCWmLot9p32dUWFrsbnJLLU4whtOos6Ep9A0h1d0QY91IgQEmNfsIZ40Vv2oqegubY5SKbgNEROvUxBJOO53xHSZIKZI9K8UtJ9z6sRnpnAF4l4N5PSR/ClhiL4U7Osfi+8Aid3GuXEOtkJ/etg0Q2A8fQC0R4xzkIeiieD99hdp1vWIK6q1p59mbLhCDMnaMsbRHEbwG66hj7lJKBpCgd7S/bNq2najTL8iSxxPEs8wjF2Y2pOknn5B0CKgsJfBrL1rxhg3rIHDvQ4L2lp1P7ywnyayfBwjtuHtHOUh5gZ7uXgp6Ly7btv6UUIkuimo3oOqPlK8wf8bwBE2DqxFYnnv+zYiOlauISFifOTxDBqhbRCsFrKkpwXuBMmJ4E8CycdMNpLW0lcXLm8qb7z1VTveaYEgaAeDSyec/v3t7mTuNgL/htwiKOwrHgqdKLdOC2bQ3vYCksIp/A+TqNFsbM//Tq2ZimkKjANB7B/BafUy0+4Wt3MIaNJIF8ZwWgXIVfLl/P0FyJ+BDaP7GWG9Ydy0dETaWt956s6yk+tz6DdcSkzODtsLHy1O//3XUe2lCGDZQHqGB7OtpgK1dOKIjA889jKdXAOlEeEaNFQBM79AAPEwITNZVr8WiABqTPzWBLAKV4HSRTgr7qvVSrZwnHvkbjfCs7OaS4UITHGwq9yh24wyyR1vYEPGeBXZMFIvq/SO429pLKzZ1Dwtl73ffUgj5SDSCQkjELs+96iYL5Jh81WaPv6dmMNcLeeom+D5G5IapQ/UnQ/6rA7+v4VwuueMwNYS4v5TAlyHcpCmQmtQMzJ8u2PZlPOcCpOw8SMZ5RFZ20dy8hQG39qoeoVbblFQlPbN5mGUAdMlZcogfztWM27IJbqqXyfr6O0LT4aR0+42gVkYPIIONGF9TKpy4Rs7f6GpmY46YJ2LBZ9j5j7/5upxk4i9WdYmT5PYnhznorT8CrglD3weeSXL2TwELdvu6TevK6jXXlk+/+BhgRJyIsI4FlQXn2yqV9dSISdIGEC+du7isJu5pEW0pzEo+T4LfxRnUcG2fRd/wM+WZXW8SytBSuvsJ8mLDtRiYhWNg44YbMX8otoT6vmn9pvLO22+WVZSUfPD+B8qnn35aXnmFUpXk0GyglYdeuK8J92/CZJpPyP799z+MKj+vnCDWZQ8BZqcgIVvYNJ1dCyFwry3PPPMOeTzWVTZeSwIT+A5gcebSS5rcnyFy6SlRkM3AJP3Rcs5xDW6XRno5n93H5qWNKWad/M76lSvLY3fuKI1D+1E5d6GJHAJU2TfskYwLYtUhEbLTZdaokZi3J5HrZYL3xqiw9/re82XXp9SoufgTNvKaMrtzGfE0nWXtmhsorNRXXn7xOaJ7R8iWvh4gv6vsfu+tsoaCV3PpLvn0008CDmNl67YNZdXqueXJnb/Ca4VLHk2JjtesWYhYACbKZcTet0iVEbUWHNf7ZTAcz8xndQkVNTvd0xZ8k9T1SawoKckrMB3/9gpg+edH/irq6bmoou6b+QAmqPk7XKcki9nxzizSKqBmBBdUH+aQUXgt+LbPMBgHSULc++Whcko+xiIVNXk7CSzper70ypwgicCpm2CqU+KPaS+RZRlfzG8nwNSlFi7fNKn2X4Kr1OizrufkouE9vRUmdSn6IxFTEwdpMBupMBeNZAGcSheejy59+phDMxnUJjZ+M1qKGosSKxus59b1yfQSKYVsBN7AZLWwYQSIUxBiR+GklAJDErqCUIxHFtax1YOFy5uYZKu1KzGt4DUNO/iDI9+WPccpToTdX/MsQetW4Slm8v4xk/CPAUvWNb00I1HwfMqsRZEn7Pmf3v5TiNt28k72MHDoGHgjGvhpxuST+NOsmAEwdtLudtOaG8uGG26kaJMuZrweZ4+hsdFIi/FtRmi99PobNPMiwZX4ebUeNTejPu+4/W6k8umyH2/Qls0/hoD9lliKdniE7WXn73dGvssizPFWhN+3334dZqjaxlqiau/ccW/EXOzb/2l58aXn2fwCOLwDGsvixYbFk7PUa1AcvAI3cg6T9Bw8WDbEc4GkvEm63LUi50UGMGthEW729k6C/CYO4T4n0dEcJ4hRJ/GeW+4oO7bcTNkGnm/kjTIxtIeQ/gGGSK5Fl7ZaeZZ/jFo7k2Aji6e2jxBpuqY8/fZAeferOeylLcQKrWUdsG4YlxE8sGd6TpVZFFvrwtxcg1doFRrKvLmzeKZvyKJezm8rOUKY43leed2c8tJrT2CuHS5d7QvxPjEz56i/QppFJHBWTQqTk6JmNftacJFTciyirY9RutZ04VhBpR9XtCAjDtiex+jbw4c+jVUyaQr96uG/yAAmnjE3q54hTsSClvkdIPlpFHLW/An7n3iSIRjpfplkHrQZKUC7sHIUKfzF4cPlWz4bN2szgl/iUtWmd7FW7uRadee6Umffi+moUCCaoP0BziTMgKpHjYfboNyBEgxjOUwBEsFCgikbracGMwN+xAbxklZmjbbaagGpaQuS6CDAeYwapaECGbvnyywGuovvtzEhnQIL5tBMgLXJ9p48b4eBQ7ZwMPYnwKVKbaiAJZ35bCQ2zEwIsAH7GrNAeqiI5gQJEAYoquF4/1ZZlyyMQjrB30DkIaGIry7dqO4v7/+knDYGw6C6auvHXtAEq8atjsKdggv5/DETl4NvaDrORG0CVQOY3MOlVxjKaHEP/Nl9xDJML5/t+4S1gRZCkZJpNh6HC5IEjd6+PMpMxuvHm7aWH2/eRo2TWSzs8bKHtqZvv/N6dN/rWtBJDMZZSg3YmByJGiU3iZHB+/EAWscYMSevvfQqJQdQ7aMWMqYOXRdf3PUSXMJqyir8qLzzztvEXBC5a7lE3MN33/0QXpLNISCO08D96Wcfx7t0soxisk9AXJ4DTM6NUqrgHA29zlFzl+p1AvcojfvkL1xHgl4+d8ZgZQdAWpEsW1A2YWac6f2q9I0epPYK2crwHNHyCj7xnlvvLLds5FnRAM6PfFG+PfhMmd/eVzobqUBHTIvtZt1s7jcJ37CanY+o1cvmJbFxpGl5+eeXusuHh4j27dhKzMsy7o81xrr5Dk23GWG3nIr7ysBFdDycD6gspKJ/B83jThOSP2+e42jXjUHW23h55Y1nyzfffEW0MJ6oQSsG6o+2q4Z7MwMbo8+R+1EzG8tklFKgrsfoFT3JvehpSje2Re7PsHaH6JGtOXT0m88vB5ZfPvyLUPb0KOjF0CTS5dyMyj0LbcRJHwClpmNXuVKceAkd35PyaiKXoI+bO2UJBap9f8VmgdSPFgwJKlP1kTpOJReqGkzk8nhMIHgdqTplKdffn/KWk5JcQAKPJkgX7LRVuUJLqKqhRVp68EKEJgMsqncmV8Z3JZlpk2BTNjmNJpA3ykwFiU2CFj8taG7tfJ/0sNIpj6J2Yu8ZPWJELNpEvdkCxayOdkKdo7uBUZuCQZ0z5Vnlyiw6zL1O4zrtFCtXIzwNT6DGMoyHyIxabd4qaijOJaC4wO2U1waA2wJlGJJvFNPsFTb0l7D5gnjYILEH9BZdCSwVV8LY1hpeAtAVbm4lstIzp6IyEXNb+e+pwYOaPZu3box6LCxTuJBZENLH0WgpiahJFKpT8mUWTZrV0VW2bbutrLluIwFh58qRo9+Up/FUDOKmngZ/pevd4EujXIcGRmKO1sOl3Hf3fcEFvP/O+1Esev36deU4nMqp7pP0vjld7rprR/Au+/btCwlrkN61K64rDz34GGM8O847MgoX8+wT5cDX5MfgJTFfZoKAORo54yJGWzlPi41zc/ihG2F0zqzCADhWV7Qh8Q6xBP50wHMF0bdbt2ykLu0F8uYOlE/2vQkgAFjWo+Sh169eX+6742GIfZIpcUu/++avy9yOM+XaJaxBMqNbSF1obOC5XbeOjwIy1jLeVOJcLljKsmVz+T87D5aPviTtYe5mPp/L8/bDGaG1cPxKwHTjxnXwLfMoYv45oHqSMP1uNFtc4gDNBG1Cbli7gjXPuqU94ru7Xy179+5BY8HTO0HJzDHdzbmhjFdrRSiGWcR6z9wftCb2RWgkmviGkCj0os1ult/0bzUYTSXTA75H3v79AwCLIxdhJxJ/CSxqAO2onYOoXsNcwI0wTBCUNXBdfLq77HfbhGo/yEVPoR71UNPlSxD1DMfpds5gL3e/Xo7LJaQPFTEbsWiNKM3FXB91mUS9sopZhSp1zEb0EWajN+Njb4HHcCC8rADjwzciNdW+PD46+sVEEiVrQyxuoJlnjfvRLagqbHtXxmAmH3by71k8y0zGqAWJqHbSyvXmEpHU6fUAFmNb2tCAVBetDRpNuyc3e2oCov+o/aMZsw4I70ZmXXKsn1KLEmL2MdbWd3C9P0FFMNRjJKi3QxxbrNmEszHef/fwV+X9I99EgpkgKdiGn6gWEJVJU5e2jP5BU13xVwBL7ZdLhPr+ayqwRPQv0tJ6Kq2AnGSejekuQnSbKd+EOaT5pjkXpgRjtnHDZgjV7bg0bft5obyz+63yzgfvsTScE12d8B/ETvUgnOZCAG/ffiu5MjfAPTSWY98dK1/s+4wQ93WhEb3/4XtlyRLLMLSWF1/cFf2nFIyaPg/e9xDmwcYgSO0QYdW6L778tDz+1G9ozm61IC0W5pvznrN4dMNcahGxGUfUWqp16mYHRJDLDCplMDm8uRlBg6m3+Jr5gOTN1KVdAd/wbXl85/+CFiAeJrKpIZ3nLSp/9tDPAZOFmH7k0X30avnu64/LPbdtpn5ML7WujVk5DPYSRBeN2jNK+Dz1dqc342Vtv4kykpvL3//uvfLpwdOY0MQK0eSs51Q/158JR9RJa5Bl5c47b8MD9iXm4ZeAzgkAhL5FQwqqE8zLecpZzC477ryV8qGtmIN7y2uvvwrAL2B+ZqHVDPHcRBe7brhn41UElKhRrSAOLTljWMLTyj7KxmXJxUYYRPCJKdA0p578519Wsq1SJf7bPY9GTcwkW1PSRPYrm1mmPypzs+H83Y+N2giwuNB7iHjUdNIrpOZy+BTEG8cfM38DdWw4tBE1lNSGJiPjYttUKB2b2Y2UmszUV+0OTW2GzT5V8ZlyoN+2cbzlHsy9aHZBY6IINpn7ZGRg5ZlikCScQlNS9QVtTXs3pDmHQ5+LKjw+FzZ7kyy5phDfb2USmgAWPUBNJqbhBZiLS76d77cZKMfv0DJQKSMQLZyBqrqpSjt+0QubSZNXUNMLe5WYAT0TdqXLVIqMY7GSvWHTUeGN8zUbWsmJzgDgF3jGvaeOl9f2U60tcnDU9C4Bt0CtIPAVfqQw6EO9451qrKfWcImvBtxeHVX8ZAooOTd1VGcuND1WHFNPYwUwnk1wUQIKGjYDW0JTLDNnxzFLPvviE/gl2qDqIUJAOTeLlywpd995Fzk55tRIiJPoilr+BeEMHdQAmkX3vw8+fB/Cdm358KOPyuef7Yvrz8C1fAsJeDff/NPw0BijEfk/LO0R4jqee3Fn+Yhq9xEFrrteoRYREW1lxdItkV7QfWogmt+dYy7GKPlwnnKRDWRsNzVRCpOGYW0Uol5OdvGWG2+mCNQyTLmJ8uyu33Le3WEi6N5uph7KHXfcDbE6Ua5ftQqJP608+9TjZfP6G8pWTKjmcrr09XyCt+UgVfA4L2vV3kINFA1vpg1KQ8s6gkyXl1898QI5Q0fghihpNQoxDAie13XOHC6iZMnPHnmwvPryrnLd6uXwS0T4ov6sWLEEMnwfQa3Ek+HmX7JsYbnnvu38PVx27twZAn4JxbO7T1ALmORMo4odA9eOQqxRASFI66WKzOfKDGQsTeWpTevYm3xmdnT2+b5Q/uWf/u5yYPkvqG3TYvPBO+gSZZLdxdH7h4eQfFSquCkMU2/Axm9Awp+gOr8X6yBvoxHJ8TWurwsYfSOc6wiBYKewwawxmmHp9cLPCMTJZcyfEWWaWzAWdq2zpLs0zaTgBKp9E+erzCbPE023eMA4QKHsm3JBEdRktzmRubqH2PCJzHWT6+jCaF2KUPol6AyLHUdNBTQZh5lmeMsVyIBzjRYJWK7ZoXcIIrULhswYl3Y0FgHH6NPQWNhlUfO8wlTVe/kTm5Nf8ByAkuChTWyVc6vkC4LqU6FT8UWTvZwLGfnpAiCeqBPYteOYbifREF4gjaLbLpV6iybHODXA7wFLjG0dPTQV6B36PwwoNdJcCSx1IF+c0a/HKWMyGcWMSoofHyW96SnpovNhRZKH+1ywl/OyyyVV45ctja58s2fNIYiMlH165tgOZgjN2TFaeA2lBSjytHjxNUjh1wgWOxFu9k2bflxupYpdK57K4AEC8Lgwy9mK/SdPn8D8egYS8yjrElFoP2QAj2HEtNgAUXy/Igqzan/58sA+zFQqImJ2TscE0gxqpTNhB3O2eNGy8pONN5WVJPvh8iFA7vXy4qvPxV6Qp+jomBtFmo5SZ/cU4P+TGzeVg1/ux8TrLQ/fg7cIPuajPe8Q3Hes3LhxA+BzfSQ8TrvQAefSAfARLIgnbSdpCrs/Nu5mLscikEYRbtQPVkAPD/fDrRjs1s9YreI6Jwmxt5qfdAD1qfGuHf7uS/KgemmBe0255Zat5eM9H5VDJFyuWH4tUzWjnOm2ARumLJyTw2QvdQPeQrwG2qSG63vusdqt7J7KgMsU2H6mJvObX13R/uM/33pf1D51X0b7VPyngebh387i1nIE5nOMyFDpv8Z7cpwNMYZN2kHjpxkQkkfUUvi3uUKGsp8kn8GYjeiFYxMko0I9bwTN5HKdDPKKxZmbcFLuVuRhAkvlnvM7Ags3m311BJaMSA0Dolrc9RaKnI/QINQcchCSmIkT5XuYHAFiDlZVplE72565MyVmIbJaGQfyPvEA8R7HtzKgHZx7rvV/sXt9r410e/kXpa/AYiGg4HiCjM2XY2pN4AnAZQaLVF6nl2C58SqGQOIwzNFAUsaMyTY/SDJNs9MNdpzs1nGAaQjp8tS7b5XjmJ0XNTmqin0xrlcBliBh3fQ1QE+N+Z+8wyv+iPnISbkMWASESLKs5kYIlVoJtj0BJAAnODNBNi9ag6zjnhIxmcuMvEG/rch1F7EA1MQG09zRLNdcjZYf7YaUt5Y5ELk2xtORIPhs3UrnQjQiwbcZELAzoIR9ViJCoyET/2tMxzdI6jvec5xNR4dOxs7WvLOp0P+zhx+NhMT33n+XHtTHgi+aFl5Cq+DqzGgkpH8RRPRNeGFuYM5tEUuBpRMHy7MvPE2w3anQgpctXVn+/C/+EiJ4uPz+6Sc4D1XjMBlHKIS1ggA6MfcUWr1Og3VrNpR7dtzHWiOalR5KDRepBqeO2ThBlPAH5ZWX3yJ9YSvnakJjOwSwTsPMoxgUNW3laKxJrQLQQd6erViWLF5QPvn0o3LT1g1oHxPlu2MHiNj9lGcoxPbMAYS9x0IJiOWQ4gbB4V62OqX1YdROqg2Y2rvBgrmGNW+dM+fF3CI1y7o1r3/7+vUvr6h5+59uvTv876rx5r4oIYUTIisypsUp5zpARrhMrRbu7yMM/igXUvIaH3AUDWYAlTX6CnGDg9xAH3xA9DeqF30FFmluJUjUstKll96UpOPrSNCMFp0CLP6Le/X4zDAWkKqBcPM6IDU6BQblgwfzHXk5ucCjZ7QdtzhX9ksJ53cVA4KU4gqtHDcTOKfsaQBLM+cydH8moNJhjhDP3gWoxnvmCvFbnqWR+5Fjj2zkaq/G8xgXwL8NfGzku0roAUwhNRY7I0Tf5AC4eKwgNKfbKNwqa8aFYIaeUVUHkMbhNh5/8/VyDNI8CI8YNzdzLpR4HjUE4TvGIzWhSa/PVXKNJmElxqjSHX2GuPcpWk1VsyfzSqr8Lt4L5311/NQxzyRLJyE1MW8oPA0V0iSrpARMIMsCzWkOpplsFcMMHkzTVpKRIzmH9WzlKEySMxNZnqUJl/BsmqjNI7enE2LZNhvtbL4WtG2Lw9sI/SzRwt2nTxGufhYnxRzI0PXwOF+gHfTEeDla5sUIapZunDdvXtmwdiO5QuT6RHM/4QZhSzrDS6+8yMb/IoLethHot2PHnbGm9tC69Y03X45cKr00zXYPJM6mgfNZJ3cRXQF+9vCfQ6rOZ9xYYWZoavZjfh08eKA8hTl08y334OHaSizOvvLGG++ijVCahDG5+aabIvHSkfvuyHd42d7FDMNzOHSm3Hfv7eXmbZRUoIjWye5D5aPd7+DF7SVgriuCBc2SbiZQb3jINj/SBAysgkZg55d7KPLL+HGPGgmeBbZxdiAErZVrnJW8ZYLMtPKP//u/5j5jscRK+du7Hog6knZCbATdJeHMxB1nEQgq9gky6nPcRuxcaAbBYH24mDR3TDloZLKUmL2kZY9VmdAJLskrqPVkn+HUGCalkjcPMElIumYlXANYppBIahG+FyuueuViTOAJO5+/I2OXzzU1HJB6C0T1yuq76VLz/Lnhw4Oi1AQs5DHie6HipfYjHLUxaG1MtGV5WvmOppDu05ksjHbiWWaxYPUOtXAegUWNT63F4wSWuM/q1uN+eVDH1JokoDgcCkWNIHDPCcjBugPf3kcFLP52Ut1bNpxqwDTqJhJXYDkHsDz51tvlO9rQugFzj6bWFjDi0CgRKlDxjwTzHJ0/FJmbH+aYTiXQs42IY5emckb3Vl6+imOp5zivEeIgzlELi0l6RxCpbFvjidIeTmCpX0GtVXxY5DeFZprlPyPQLPGGf6T67ivGV4KcdRdh745fqPI559MAaTdDI/EyaqeTZCXHSEDbhM+4jDQZbW8yBy/LgrJyxcpyA+1F5nbNgY+jRWwFqCKQMR9ffbW/7Hr5pbKU/sd3wq+0UWRJrB+H23j2ud/TzO9DzklLkoiREozx9vFM1628Hs/XQ/RMpr5MFJ+vwJZV0kv03pNPvkDMzMpyz70PM2/NVLo7Tk2aD8vBrw6X0z19lamIe3qYQlLwJadoEG9Rqsd+Qa7WMrOPx9BkjDw+w/fehOTtIeR/OXu4mb7oPVH4aQbfE+jUeEMHCM9gZQHEIqo0+xj/wJoAF8sqCC6WbHBtfC+7+W8fehQ1LDMbNXf0Ao0BIqreRgKOcqZRvBXmDGn6uBn7UD8H8BQpMZQW8jAZSu7KuBRXEXtr0qNTL45cjJmYuM5tAAAQ4klEQVTk5SJwI1n4p1Kv+JLqXaRjCxo1uRKb4tLCqxeSqyt87TLrusojNSFlYOyRye+nuhdaRKza3HQCS2w4F3cs7NxOatBqJjgk0VjsM5PB3aGdAB4dcCqWSzCmpQUgbbUJFROWwGI8i2ZAbtKQxwFaLlfrm/JvVHPbaQ6Z8KXGYvyQ4K272/up4huCJ4qOlKjejPAxOBZCnssoUvlpcmWO0H0yNqfPNXVjTgGWGkT+X4Cl1hqyw1/Olf+P+zCFIdz2etQyStPn8zvTjYuotBC1CqV3lh9IT0sojprCFYDH5kzVIOfJMQkz1XGq30v+LLKDYx4r/UWACRRS80kurRY4LvzkB/UKqgXqRq1MzDDvq+a/gVCVhhQg6T+8VmpgsZrl1BCcsyGNDWcwaM9iR5nVy1wzFhFUhtb45aFD0VjdjdvMmhDAZpKvo2v9rbdfD200tCyFKGZzF03/7rnrfirjrYtIWKNxw8upMIfYdizfevtDzJfT5c8e+Tn7k/lHku/9ZH85dOhoOXqE+BnG1fyo+Wg+3bQ7/pQs5gULKQ26dT0aFhzgfLRoylsozvpp1fPmG29EZvLWn2yJ+izPPbeLWi3wiWjOCqesGZQWQb4qUHF/GeUdOzzXhc+sm9mp8nvPPPGPOY+1xvIf6QUTKdTBoUygtumhIFaCKFsD40b4UVOxSpVh6aFcRyi5A+HEZJZtSCvsUB82inA7wzH3SVrGkapUEfGamoXw57UFp1r1Dtes1cM5JijJUFiuiIfhabL6f67AaAFZRQp673qrYlgmV2geGnZkRZCGsVvdd9Zwy4VfN8V24bYywHqE2vmI8srRYjPqVXCtTgsAYf93seE7Kk2lRWAB/fWEZOmU9IjFfvE/T68m6PsAg5mig0Qwjhue731xQAT48bnFlGKMvS+5Ho/FJd09iNuR0Pgh7uVZ3LXfwWXlQsiNV78c3qw7k8RuLpM/8Ko2mKOQY5mkt1+4RJ5L7lPwxx4+HDg6YmAUgqZShVMbTLV4Ai3UKG2LhEURodBW02QNt6X2cT0+XDMakFcA5bQEMRhabnJpYWRFXmBlymnyxfw6VIwNG9xo33CP8kkzoK8TYhRvm14eC3ZH4Ke/4z8f1MnP89XpHZl8WK8Fr6CAYz7kvuq1pjDVuziF1DSuy0dw/evJ0nxSmltdzzIRtiJuMlYKYaIHUw9WJyki11+7BjOMmja05WiDdPZ7VnNrwQQzjkzP67vv7i53UpqzE3PNWJejx06V/QcOl75e8/UAK85nMOHEmM85XlasXMqNKKiG0V7govgxB1CgsnTCZ599RjDdgnItAYe7dr0MWf0VmjMNy9zTOhzkVLj32DuuH7U5BFskHQYhHhsl5tm5HCDsxGN3Pv6ragtVu+4/PPAQJgzhyVaGQwsZYjI0T9ROBBY3ghLK+pwXrTcS503/d6XxxkZQwmUAmm7clBBOZthmlURIktWUAQwCwabiARJCUv2Ogt5VgJtCpK4PIVlTezqyCFKsqmrLuGjrIt5oLfF5SsEchtzY8f9qk9fAkp+n5Eyi9ZKUbgHFZ7M52vksChVVPMAMniM0FiTPLCali0UQZhDHt2Aq2fjN2iMBDCmEA4RDGoc5y/UMTDIpkYkZE1hC0wqmIYD7AgtSU876sB7fiqQ5DVl5hg3dtXhhGWKxv/DB++UIZS1SyibA1yAskZjh6WpPdQCdC8JnTc0t67Qk3NTu/agkxrMYauC4heYYC4lnAyTcMAKK6fZuyNBs+DGVQXXchWhK/RD36Sax9GGck/FQK/XRtdHD3AxBZBxExkZ4LrOzLbwkWRpmC9+NQCzXYnAvRIrGVCZERPyKKjkeOmfSa7cC+HFuTi6wRPFa+cIo6JSCTs3Q3zVg6TJ1rNTK3IQxJnqOuIaBc14vNKxYc7mx4hrcu94ZX1FwWg1KoGdOzDMzGngYK8CNGyS0oRCsGy0Ez243Cwfa4koBkFGtDYKa5xEgzc350fKVaE1dZSZpJO0U62YzRr2Z07Qt6aOAk+EKc+CS5kJod3a28JwIIGJb5tBGtgUwc8wniNnyd3d3Tzlppw0SGo8cOVo+/+JzTEPG2fq7jIFz4XNEQGloce59IsABF4ddMHFtxX7l/3Usyz/83RWlKf8SEijKAxppZ4GiiFtxcYc4D7DQNgyXrps3pKhDm8FPXs1xDDc1/z5PC5BwTTnSMRnZJD42dti1aa4ksZhSNQVWmiq1KRPN0GtgEWwqQq9mrCdzYSoEDWBwI3hsQFkFKpU6n2BUfRKIWM1odVx+n/9CYqYLdSYDOtciwgEsOiOrKvAcp0mkKdSB5jIbKW4cSwsT3iywGBcUT1TBWYCL51YLiVIY9BBm8bPQ+tA4LhLmnhqL/XrY8FVIuRyWbn6Pb0JjOUnY+hDHzCU4rHvgbHkdF2IPnIsxM/IYnjufXM0stTwXuZslqJHQAHKewnQKjdEFl3yIv10oLno3dowX55DkjhQPSyMEGJwLbcC5ir5AaheCh31u+FwQ6CPwz9wrgciSAm5+j5VkteSB323Do6bGEQlwkP2+vJ4agBuxnWBHuY8JeL8x+4KrNWs2CkT8FwmbbmA1IwDMmCRribjom9iUPpXrzfQC71FJLPBMSJKHwExhNGilP9R6pfVMzuPmdu2GUsPPAGZEmMqCaIBKCtImNVQ2YB+lWS8wT9aHNc8u9ES1NFMM5FW4yghA69ir0QgsAonxYGp1g5ZCYLN63RDEakQKi9hCZMdbukTgwi0t+zfG+OpW9zzBM2qqA1gzbUXCs1nkSVBx7Aa5d0HTl/cksBg/pUcp4lC829BQ0/b2/l0LEWzKs8U32feey/Ul8ISGyUvTrk5E/OX/uAJYbiFpKb0zKd6z+DVIwaS5SEQy62BGOK8LmBvINh5JtmbAGbdnQJJ3VmkWcTYXLD/atS4OIyxDolaoHxes1dtYVImIsTViUhNc4r7Cbk5vQWyMGghCG3DT5jZOV7maQX4xiiNVdRpClQtd27cuuYEnCU3Ok5I+paLayBzVUyddYJGxd3NyApdLJ58HuLBINIvMHWq1D24FZnnn1f1VGpzaVEQs0+xLTmsYidOIy1PgHFeqCip8R/JcjitiQtBuRjj2OKrsRTxDrdj83+ByPHDkcNTXDSlbxQzVBOskUS4pFwR6an/ef4YCpYdMoeJvpW+tmbjgBAQXtLEj/p3lCpGo0YuGKmdsROdKL0y49OU5QtvJ9WDYfZhKnFzCP7w1ktws6NgsAIT9dyJtwfURkZ3GnVTeLVeYnqAgExPo/a2p2w+YOruCXBUtFNeXDB9CQ/HcNZFs3pJ0imkReoaMN9HsF7jkQrxXK6gJLj6/ABVtMUJ0Zu6TQWMDxGW59uqukn5fr14XJo2gKBgaAj9qR1FNwuAkkjxuUzOF7Jwg0VGNxuTd1hb7JEMmG12tdcCP46TZkcIgI2I9iUCsmTwNTfi8rWYhdjX7BCUFQ5jnROW2cl7le5SbNC1FZQBzzvs0Etr9rAbXh+brWLcTLuG8mhybpmoKl/AqBvEfkj2u49zGsnbrxVrOjz3e5/ntP/z33G81x7Jl5YqYlEw0qnN80vQxUS+4C93P8iYOtg8rGoeqxzHattZ0hZsJmR8aSDZ2j6bS3FhsGgen0lTSe5HmyuTm82Z5mEyE9APt2Esqep3DM/mlyhYO3UNthjVZE3Ppcq4GKoAl0TjrjFSayx8AFgdUs8QpmYWJ0+Gm4O/kWAxlVhpZb5WYCp69kzFqZ9F2sEjb8AxJ4kreTjotKhdP3JPalBqL3eXITjXeZ4xkxOnYyuNcc4x7muCZ1Vpc/GNRtImJ5vgeuJUTeIAuYJOd472zqN/yYCEdIybExZgN4JVQ/lZayncpZUK/DI0lNUM3oQuqnw0T2ohJphVIB7Dw+SCZrm4YTSB7eYe0DVe/cRnk9HCPtoPQzg+vFSdQu3UBniQ4TJ4lzCTPZwHt0IYQVrynua1rPghDgSNXaXplkPTJoWWQW4ClS4ZRNTp0kL5EzrnndYONRSFvYonQgDzKItGq9cHPxXwJbnxOikoAGJ8pgYOcDu4mTWvNUq81g/OGN8l5NwGUc0RxM5+Hz7MetCAAAW9ENDd3nE4BA3hLo/hRaPhJqCvVTVcwz8usYItSt/HjmDcICFUha7OFPT56+PBZjJUR5dxjvW7CTGfdD5oEzPEBAuxO71XwaKm4HYHG6nqjtgSB23HMI8XCsWXO3ctWjRO8rF2rmeN912CshWzuk2ZaPK/CpHqemo4ULKKfcyU4dv7uCo7llrU3xEKp66naEQ70CFVSlA+7K7QN7VEXbi5eb8pBUaMZJetW6ZbZkpXEd1ArNVktwEUWalc1GLUPyYVQmzm1x6A2gyoliul1s2SR7yQrfCUXkmo8QWTa4SB1be4ksPhctcZSxUdU4KIqPOktqRDOlP7Qfswv4pwd1vXlmeluQU0NPU+qz0oypB1j0MJn7aqglqdkLKzJ0k4BKONZws0aqJ73mSZaAstFJrsB06YfnmIMdv4iUk7P25i1ODiGlJVoCDWIiTTO/Q5CzPWxeUa0b910PnHFk9S9dEPrdHMGWZx8gNJo1LR4NnHNCzQqaS0khRQdN00DYFMjiXu0LANHurlbeHbbP2jWCCotVaZ15EAJQAZLIclNO8h4oJwHN5uC4yQtYeryhc6BJSVicXpvXOuc9WUC7NK8UMtzg0gO66UIl7HAEkGDlRDi2cyyj7wk3pMH8FyD0R4Y0wlg0QPU042nTEEQ2lNqt5FPJvFcCaIuOAvXo564BAvaj6I9mrWvVhbdP11j4p2RzfweRqsRpFzztckcZCf/7qZsiDWK9IIK9AEuaoj82JtLwdpPF4tMJHSOAIRorUEtH7QkC1cpAGbKY8nDyDEhpNxDQTyrZcdeyedxDKygX+npKVgqQW6IgpHlA4QyyHAKZmbUK+gFVs3SQaoW9OJhtKZSG5pcvZdqEl5aKtuoVppujEFqYXFsyuqQ8wLSc0/+U75fayzb1q2NB3WzBLkqgQUat6CyqtJZtPec9q/IH/ESqQ8JLKpSgfQgcXAm1cXClOA4bU4feAIyV+CJc9gaL16JkE6cLRvrAKzMa6nAI0BI88hCNGk7+iRBcsb1KtWeo6J+LJtAT1NoTZ5aF2i1sNxw4ZGotZZQufNealPI1IZaY5nOZHZodjBJBsrNYELVYiyrYGkE4kCDrLVK/0xs7Q4kdwCLZRHqok8VuMRiFjDkl7yetis2bD8LYwLV1AC5EeuBgERqKoP83Y1GMmifXG7T4MQR/3ZNhWaQgYTOV5QPZUGHF8jBDJ9zSn/nR/A4F5LWelFplrigm+hLrLA4c3YgNqsb0nlzg9dkqBJ6AOLR87Sx+GOONAd8dsDEedf9JfCEvc49qDlMg7RUohrHlLeTgXMxDmFOUKrTpEsLNAfRnRyR5KnmiSUsFBSaYYnLtVdQ1dzzZAyTgk0QdINcRLx6H9FFAo3FDatWEuVUJXglTqtWoWbkNput75nkJ/TE2M6CxzuB29Y1ptkWsVWCYZC29NuBD1NKa664oZIbnIY2QKQTb3TTAN4E3uCcBKYqnUSuQvCx6XoGLqbpmyQpZTjQaOSsNInMHQqTSA+T5idry7UzEdp87ZRI969cieDidKeJltqNf9uyw8/ljjTX9ECqRXmdGDvW9iBasCaeez1yhbhmkrHpvY09EwpFlu6I5eWYBemf8xpLjTF49qkrgKXa5T/8+mEEfhiBH0bgXz0CkxrLv/pMP5zghxH4YQR+GIFqBP4vzXXZZSsKKGc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4" name="AutoShape 10" descr="data:image/png;base64,iVBORw0KGgoAAAANSUhEUgAAARYAAADBCAYAAAAKAZ9sAAAgAElEQVR4Xuy9aZCl13nfd3rv29v0NvtgMJgBQKwkuECkKIsmtVHlOBXLTuIsWmhKFCUrH/Ihqbj8xVEq5URJOV9ccaUiy0nsRDJF2VTFFiVxX7ERIEBsAwwGs+8zPb2vt5f8f//nnPe+3dM9HCDQZvGCzenl3vc97znP+T//Zz1tG3qlH7x+MAM/mIEfzMA7OANtPwCWd3A2f3CpH8zAD2bAM1AByzeefHLzlKy3p7XVjTQ7u5jm5+fT6moztem/7V5tHfylvfpTW5t+0ldbu770b093T2r0NVK735IJki5Vrrcu0rS+tpqaa2tpfX29esst99po06fzfTY69D6uv57aO5PGupZmZ2bSmq7T0d2ZuvXV2aWvjg6PgbF0tHekrq4u/8uVuK9+7Stev3E9Xb9+Q2NsT20d7fp8tz7flbq7ulNPT09q6+xMi8sruo5upkdgJgrV4/oXLl5MVy9f9nP2Nxqpu6cr9elfrsfn+/r6dC1dT9fdWN9IzeXVtLi4mCZ135mZ6Zjj5qqvua6Ld3Z2pOtXr6Uzp0+l3t5ePSPP0aHrMfaUmnreNV2nTc+n/0+aNb14ko3U1d2Renu6NdZ2PW936tV9uzRuxtnZ2Z4Ghwa8PqNjI+nosSOpv68/HgiB0L8dmtPqF61V/XduyxRp3tCclbVcl0xJDCUbKa1qGtb0f8jkmr/iXf5/xBSyry//p58t71qnLslKW1u7PreWlpaX08LcnL5frc2fVmxDN+FDm15IJevMOsbe2dB7tjMq2vWedq392upqml9gf67pclyPazMufU4/avTxPeNkn+k9636OeHq/NUsPcsk1kNnyKvaMrhDPmn+xLhnxPGi+qknRL/67f/BfhRzdjrEwzKmptbSgDeCPI3XbvNoBltrfAAxvZgMMG0sbvSelLmFBuUJTg3jhhVfT0tJy6tBG7tDDMGbAgI0EAABIBgctFF89PQ1tmM0D4DPMw/zcRnr1+Cu6Voc3daOvOzV0nW5taq7VrZv3NvT9DtuDjXrl8pV4Rm1eNmZntzakNmajt1vLffvXsv68sLCk5+0wKHTqmcr68MyCo+o1t7SRrl65ni5euJjOnnpTgHY9zUn4misCb715vX1DgiKgXV4S4K7l5++yILGaqyuraVkgtwYwdnZlMOIuAkWAQfPRq4nq1N8MjDw/c9jRqeeJeRgZGTb43nP07vTAA/d9n6f7y/dnNs2KvoAD4UOSeBhovK9i3wbCxH7LwKIVkIBJd1hhSU+kuXlt/LmZtKEPt+BLf+cCeZOyocv+2fC+2QoscbOyyb3GWkuUzJoU/tT0VGqilMob1nQvyY2BxAMFWAQo/KxxAJKxEwGy/ADcIQOHgcWAg8Iv4BeKGFACiNY2VmvKLOSjXW/923/rp/x9BSzNLa4WcxBdHHALtKrr6M2CxoNuxRxrXlDc4ML7YQemKZ4gHm52VhOuG1TsBkDSQwEO/M4PmAGK6wA+7XGx6hWoGfev/6VgctFE+W2eaGsCHsyPFOgsRX7bV/065Vr1D5SPt5askju/jd83m+tpcnIqXbx4KZ08eVrgcjXNia2g0ZrNprUJY2O+V1YWJRyxqMG80IISJAlMc2nV/8YKwliy0HkOEFIJN0ACO5OQdumzvZL2bsASjSpAGejvTwODfamntzN98Id+KO3bvx+Va1QSWd3mtb1Suf2s/fn+a3misuVZ41XRReR2dU1rYEDRJhLIs6H4vmh9KzQYYt6MoeAE7BIkFBnyi3KATSzMi7GU9cpT0sZNCgPShw0stY1UV9SAQqBXSwpRtLwHuWEfwVgsl7yHS5exwowysHjsPI+BxcLT+kzt5wAx2EuASflTABV/A6Q0Jx5SSy7a9f0nfvY/iLcXxrKVlLVuGxuk/vNWcdlJ5G79XIb46gI77eY6LMRV4jeBsnfy2nonfyavD+tX0B0B8LXBsNtcuFxvK8Bs95EyyvJe1qYpTbGwsJjOnTufXn31uMFlfm4+rSwuCCiWDXheRH0hCqtrAhqZdW1arO5OMSYJKwNck7SviNmU11oedRk7IGNCbbMHpif2pA2ASdiQaQaodIhh9glYdskkavT1pLsOHUrveeyx1KO/Q7M29Pfyal33Tmb9L9Z7sr4LzawfKvNnTRtW67VicME8RxMCLGVTBZCjeANYABwpQpi3GGFH3vSA/4JM3IX52QCWTVqO62blgNI1y2c/BDfeCix1ZsHfWU+AaGVlxWY09yqMI6yfDIKFseheJgk2hTbv9rqptc4z1nbZGs9WW9a4B9fifjx/7GHLvC778z+3BVj+dESCibyTrbnTaHiI70MtbgcO3rh5FgoQF6p1B3i1LVjl+3HprZcqT4pMzQlELssH8+orr6YzZ8/IHzSXlgUoTUwaaZ2yuPyLiWPamVlMl0yaLtuAEm75ZoLexisrvfrSG1gATFgO5hAg06bBoElhKSAs3+/aNSiTaCj1C2Tuv//+dOSee+SfEo/PQnuHGP6nIzp/UnexSGRg0T0wd1ZXtWG1aDAW/H7C+MwCWhqbdap8Gd5hmmMBS6eA28xFcw7TmZmdlfKYv2WhAJVqHfV5M3QL0HbAksErLza+nOIHwSRelHIqDMXPAnAAiBWbwt+SWUiWreDQxfypyVPBuiJfYSy1zCx/H8ASw8EPFMDSLnT+hT8bYLnd1rxTyXn7wFImMpxiFbJsu392gr8dYbEO84aAeOHwW15upkuXLqfXjr+a3jz5ZpqcmpSjVoK7tKIvMRNTXa9RCLC1ihYOUwizBuerzCF+BwjVX2s1KlpcuNYe0n44qfmsBRYTUDcZHOy3aYUzHj/MgQP70ujoaBoaGkr3P/BAGt+zG9vLKMmly3PshLt3gMd3urB/6u8rz4ZOZmsBKmYtYiwr+LjkI2mKNa7pZ8gFpmkxhfKutL1vlmhnqsygGrDgP8Qxv7ayHFY3YFQ2bGYU5Tr4VuwuAJTsK6uZKQUgsjzg08RdAEtCOS0sCFiQmaxwLDu+fnb82jxqAUsARct0sqlVG1d9IYopZKaSQaQ4g+NT2U/Dd7rHJ372b8Rv/7KHm7czAQuaxwS3gOxOIS1cbeFjWlxcTteuXk3HXzuuCM+ZdPX6Nf1uSQ5YgYQAZ9VOvSJuttHsLYTaIiiAQw++EQkcjrqNij7rrZhGBpYslKIlcaVgKBGRkxmFz0puSBx6OLb7+/uChuvNY6Njae/evWlkbDTtP3AgHbv3WGrvFathKDVg2WnX3+mc/Kmjxve5YUvFBbywzVZsQsg3AlPR/61obSL6ps0jE6FiBVkpxeaNz9uXSARQwNIl85MJJOo3o0hlc2UpVggnbUazrZGekJnwtdjnWAOW8tmyZrgeYbGs9tLSkkytFrBUvpHKFJKxHEiyiRXDOHiFabMzsNgXmV+2NwpAVb8l6BLvQTb/zs/9AFhCoGoTXuYqfGi1zZ7/cKebyEKC5rOzdjK98sor6cQbJxz9mZmdSysAiiI762ItCOxW7w4LhE3ucLhor30l0lIbhCwdQQhG4o2fIwgZyoCUsHczxAAqPYputeOy1zWJwPX1KwyufxGILvlvBgcH0579e9PBg4fSXYcPp3133e2wxjsNLDuyvS0g8HZY0PbMame+FcDSghc2DZHKdbETMxYYpUClibPTbIW/hX+hvOLnGrBormGW+LXatFmXFdWbFmNpwlgcytV7C1Pe8sz4eFrytxlY8OW0gEjrL0FEJvgdwAKAWRFlMKmzKptF+b7lGsFCMhjUgQUzaYttvYmxMA4zo82qtxqbnvmTP/8zfoy/9IxltU5J88o6ApWBpe5E2yILO/7IYsBaWfQ3TpxMzz73rELZV9PM3Kyo64oARfSavANJ8tZUBruSnYMQeQkhRPKTkD7j30NFiIjDQljAFtyttwcLsdCg9fII0W7den9Y7xsKh3Y5pO+tpTchpL3Ks7nnnqNp9+7d6ei9D6RRsZgqZeg2O/1OQcDCvuXNO+VF3SmAlwVobZPsRGxt/doa3XpVDKAAl2AsAMvaarsiLTCWVflYxFgysKyvCYizeVGP5hQ/BtdgHslTwjm+uraSluWsJ41gtanAdTaDWoxlc35KEM/iwK0rtnAS1xmOWY0VTeTJIGfOtak5cDeZbNsCS0xNYSx1plMX7CoqlN+LbDrXpwaQrbGtp1/8+b/5A2BhBgJYNhtE9k/8/wAWPOnY11dlAj355FPpzTdPKSQ4JyFoiq1IyGzMR0gQTYaWqO85fCVhk69VjEUWUctmhrFkYIl0uXi1wUqyvwBBNivh9/q/boFLpy7Cs3YqckHCHp+EEbULtbDxd+0aTkcFLiOju9NDjz6augeUOMfrre70umTm7/88Akvo3Yh62BQysHQIWJTAiClEaF+shETRNQNLNhus1YOtGFisDAqwkICJT6bpDT+ndcefZSXBumYSxT91J3zx/Iciazlnva7lvmWdsz/H9xCwLOurRHtKZAizqci1nauOiGY/SwGJCixaz7JTxKjlrynXiWgqr4rVaBZ/6Rf+VsjiX3Yfy/bAEgZF3dbdZq/s+CsmevLmzfTMU0+ll156OU1LuBYENMty1K6iDiXFxPztnN0a/tPGDzgIM8imENnD3txISIkgWMEJLMK/4sUEcCzwQfNJouI3aDJ8NR3O3g3HH8DiSIRzhjCr9HuBz913350a/UPpnnuPpmP3PxAXJfx8p9Rkh1kJ59+WV2Vubv79W8Wxt89YYk6BFvK4mmxgAQimEAlnBVjwg60rUhTJYfgsInJXNqqXpTJZQylhymKiLIq1NMVYIicpFIZfZiH5JyN86w8lubQYtIBRS/kFG0UuyGFZAVgUcq4zlPgeYCkh6JBnA4AVabbI/G/L11LSHfLwYpjZbOLZ6yAa448VDb0M+11Pv/SJ/zBk8S8+sNwirnmFbt0Jth9rURRWeY3JD71e+SVCACIh745MofoQuKZo9MsvvpS+/vWv28eCgC3IBFqWw5YMzACWLCyZMdVtWVLeCoA4D0VJVwCIgc4JfuSxARyMsQYsPJD+F/Q8J2wpgS7yL4giR2YuQkmImXwLuJKBxYAk1jI6ksZ2702j47vT+x9/XCAj1oK3sJ6Y+DZAZquz0qL4DgHLDljmjdx63QpXsdXDz9bUojiVX8ACiGACwVqWcd7KV+aNVWO3TgfIOzRKQ5RvRBKi2CBxnaY2O9EaWEuV/OjZrgNLa0whZzkHCXpapNgiy+q0YjBOEtX7YSpcv/hXgm1kAKgAJICkAon8e6sgM6EAliJ/ZXybfSthgpedwgWj9GarslhLn/rE3/53BVi2j+tsx9+3AouToio7O6idaaN+x9JiOtwRsPhzsXpM+LxyVL70hS/YYbushZ+fE7BI0HAIJtHqsFiQmKI9Imkp4G0jdXp1I0JAgKHRo7CxQIQygfCswGb0PgGOSUkYToW4ABX5dzwf2braOHIWx5OFeHRpE5i16BoOv+uvq9JynSqjOHDoiABlMD30yKPObWmXQzJ7jENC/8IAS7U/t/1mE7BoLUwgCS2Tx0KCXPazrAtY1vRHe2RyVMSMxfZsmEeYz0TgeuW/gtE461aJa0uKADZlCjmrmqmrKaFW1mqsvNdV/48JG9Os33EfgCWb665tuwVYyAwuiW+FrfCZKJOph52jnohbRcrFmpnNTso55NoOW3w4Nc4JI7vlc2Isf0bAsv0DbPdcd7qhdxKdbTWkkaO1KwCW2GaxsOSc8Dm2XxfOTglLUaoWitvIacu2XU9nTp1OXxSwTCt9n9AyyXGLYixQaqS3vXjeCw3N2rACE9gJANcBeKQ02NeZ+nrJR5HgwUQ0EEDGhZZCoWC42RFJBmgbEQN+h/bCFKJEQLRZX6toHoRJz9KrgsmGChCpb9rQhfk94euxvQfT8Nh42rfvQHrfB96fGoMD8fA7MIzbb98sx9ss8lZnbsEsNP47+Sqqx5BcG4fD9fod697UxoXZ2UnrqFDNeUt9DeZQpv/W3gYWwkUtxQZjAVhYI3xppPPDKgCZrcACKBXndStKIwZKoUAGFs9HYSw1YIF58hlAC9N6jSxt564U5ZaT41BTRTYyQIRJxvtyEt8WYNm6b/yzGTDyEQ7nUMAwFhtAtaUSsPydP3HGsh2I7AQstwrSnwSwoHXq8FAEy7rICB5zjsB0ahNRYxP2bszd7Wz/siDQ0heefz498c1vqQZI6dyODCxJCJZFqYn0yCFbaG3WJl6eLPDF6uD+MOKGQGXXUG/q65IgsJi6PrSbsGZDOSnkpXjEJG9ZsLC/9TtVf4fAhm1NNfWsalYWoM+AjIS9XRXPjYbqhboaTuPHLMTX0BjYlQ4o5NzXP5DeL2C568g9MW1b6rTeyuav/BF1MTSj37z2vs2fJLDUCK7BtA4sALGiQms4bwk3ayM581Ysk9ByqW629vZmi/B/eRlYlHME23UYWGu/aFMlCgRLPkkBkvLoZe0d7RHLiNT+cl3JpSius3zDAnK+DBt7RUWvq4xPwFLMIcYStTx8RUpBnXUE02ApQ5p53+0YSyWb+kzkVsW4Kv/KpsCHfCx/NsCyvSi+04wlEPVWEHOCU17NQl74F4Gp5yQgATaFYC3a3aVK+U6ABXv6O888k77z9DMSrAXRYQHL7ILSupW6T+aVgAVGZObBwrL1KUGHKltowlfqCmWZQCMjAyoYVKVyKXSC8Wh83bKR+vt69aXojj5IywW0LC9ngYq1UNBpJzQmnUABULl2c0rO5HmFvlVfopu3CTy7Zf64ShqBBUg7utJddx9JQ8Oj6ZFHH0kPPPTQrX6Wt4AqzHHdMVg+CrBvp0Bcg+PneGeYyybG8n2AhfR9vvCxVHksbp2AiRH7vZgFBViKrPUok5liTwOL2MSCUu2JDjoqZM1vwcyyGflI5VWeFaf+1ud2PlHewOABphCbfDWXg8A0N5tCOUO4MJZaGJpixbhtuXlLqe24pBpzuf7tgWVDwPIfx9Ur5+32ZGJn8Xln1vwtiOf3eWswNr8icSwWsbZ0/lFLEO/Jf/Dv+Cw2dA7Jsd3tNKXSOjtNeXutNu+WwRThmlVtyDe/8Y30+vET1lqzM/OqYFb1soSAokJuwtAcr/E4cfyFz6TLrRbIoaGuRyYJoOJWD+GQQ/Phf6GUp1em0eDAQOoRIKB9EPylHHVyBTeAoje6mlmtE7qg6AKRKTGnm5Mz6byKIGfnlzQIgQkRI72nTV9USyN04+Pjac++fcrEvS+99/H3p+4GPVve3qIbWLJ/oloffWNP0DbXrBgLWv5t3rO+QDloEYSrLid5XKuYQfoeMBGRM0MhzLws3wqJjLBBQNjVvk4Qq4FDNg1YA6rHe7px/iq/RMDC+i8rOc59dirfRjG38wg1Ca0oEHNCApyRpHqEcMlFJKgtO2kwgVbFPNdWpbByoWS9d0tEcGqmUDZjYDh1P099nm5Vxi2fUmXqV89ePtkCJubnU7/45x5Y7swpW02GBSYEv2IjNZoW9FICnme1ePWLCWQrw764CPfStwRgsbMs76c7AZaLavj09a99PV26cCmARWxlSRs4GMuyrwULIh7T0clX9KLpxmdiRyr3Uyp+T3saUOWxSIuBhd+TH9Oh8XdJeBvSjjSSwtfCAzcVccLcoafLssKbaxJmnpHQcm+PmI1qhIaGdqU29ach9H1OvWBOn7uU5kSnMc46unpUgKgv1RYxf2yUUYHLQw8/kn7kI3819Q+PvEPAEuaHaf8OwFJQ33PxDphFOwEL8sBYVmUCoscjEiTHqwBF/xMD1L8CFjdRwlS2fyrynqqGZBkAvIYCFqJCa5p/TCDWn+pjAKAClrwfq82dA0BRuIimz209asBiecb3koHFQA1DJX/F/pVgVPVx5Qom41MATvhgnOKQTeStXsPNwJIBw5/P5hTM5S0Dyy06OO/Q7X7P796e8trpatv8ficKtfnGbx1Y4lbFBAotFKZyoDxmipym1vYFWMLN9v2AhQU+fvx4+va3vp2uXblmgZwXqDQJNYsprDaXDFY4hrvEULoFEPRNARvkp3XzHzv89XO3fCpukKU/9FLYlkPFfK6rW20P8I0QgQBwcD4KVChobCoJj8ZcJE5h3rGB6WjWL3/J0K6hNKCvTtH1aUUsTp1Vo6kLlx1SFaLo92qwpYxcR4k0J4Sa733Xu9JP/NTH0+g+9WsBCt7GutcZC0KO69gd0Oy/2nLBLMiskfN43uINb0e8facaY9kKLM5bkX9l1YwFYKFFBT4WfGORyGiFVBX5ZZ+2x8p6CVgkM5g+JRRM9fGqwGUzew6nrIdDfZdZS1Yqm5yhsKRsvotJwlaCzWCuaa1pt6EyjzrYFZPLsqy5jfqmEtHKfrjvAyzhoM2mmwd5B8CS1+1WxvJWgaX+/rchbG8BYW77Vkd1mKgtOSphl7bEzALsRLD4HTQxfCthAhENcaZrXlgEpcvA0mIt3vTbQWC+D95//CtPP/V0mpyYslAsqylTUxueXJamgAVQ6aF1pHNTcqNNPPPm4DASCansJBhTtxy0equBpVcd8UjFh2r39qq3igAALcmAEPjlBYGXhVjd5Yj+YHbJecd7nNLvCmn92+iNvisyi2bEVl5/41S6pAzhdQRXrKWnV/ktAhkQjlKCPWoA9dEf+/H0gDJxPTDP41tbPQNLEU7PPc4dHJW3v5A1dBU7uf09K2eiL3nrdfnNtsCiXxJmxxwmQc4sRVNHdJ4oWjCWki4f6QGV5s9D4rqWF61ZjxQCphNJcYCL113A4uhO7REqxrINsBjYK7segOCz+MlCUfBZrumWG5mxMKeRThE3qlpvZOeyw+QeQXHWcp3tlHQGz7obQR/DecyYNjOWW1nNL//SnUSFbgf/f06ABcpnam3KUVvp+uJY1gqoBGVkSztN2xoIL/+twELhHwJDJmWYRPXU+9aiFCHA7n3im98UuDyXpuQkZaERTNgELGK1uWyTpyH/SK9YRxsl+fRiyXYvIEDSGyFkKDVVsvhiOlQD1KPP9MlZCygNDPTaFHKxmz7D+BfnSZbCUZjDjpQl6O8wIqIV1v0AKc+CU1omUbsA5JL66r76+us2ido65M/pVm9etQAlC5eHHhoZSY9/8EPpwzKH2gU8lkVT8jtHl2CHNc2ZlynKEeI69cvZn8D6sYnidrcF9Loo7hTCrgNUBUIoF324AIu7xjl/hVohQvRaO6EMcwprcTarTWbCzXwfAACTIOfJikDAgrIKYFnRmizaHNrOr+HfiZFGZ0RsokiQKzMb7KMASyv1AYWFrBEocEQoh4xL9XRhHJHY3Yr6xHOXrzz3gIYnsCQAZvDgN3Vw8Vuyz8Vj5FNvF1jqK7bD94Xmtv4cIV07D7eIQ72HTCuF6w5ucpu3WGDLfQoQOlMxNGPxrQSQx29Dg1L7kVlLBvrS8Ni2PU17SEhjIzpSow2/QyZnCBeRmWb64he/lJ769pNpYWbBoASVpu/KsgQMIejBjKG0Hu3D2CWwaOZebVoEs12C5vacGchAS0GgAQfmMtCvZk2q4QFkCDXzfPR2WZIPB2CheI7oDqABNe8VgGDWmYmRp4GJzYaFMclZO6OS+++9/FK6PjmtWVFEo1t9hRsD0r69nr/GwGB68JFH0o//5MdTn2qJ2LilSXrB8XouA+u+6WfmFo2b82daGz9Ek81VB6mSZUEOUXRVe2eAxbKIEon9kCWBEDvAIvOHL5y3JBMCMAIUQs4Glpwgh5M0HLnZtPDGC59It+abeizXdOkzOG3tvM11PDs5TKNso7RcDUHkeiWKFi7YQN4oUAUsFBGS3MCQK2CxjyU2gFNMzC4KsNRWqvI7AoqmQvrKqf+BHdX61YGl8rMUJ3SBKMZb+/5XfvFOGMsd7Pl3Bli2o0Z3phEDWLYGgrHjYzJLTkBs/oj/OwWOUwjsW2FBQvOUlGg00HbAUvJPuK77nW55oZn+6I/+KH3r699Kywozd8h0oDRoSWxlZXnRoeaGzJh+sQ9AyrkyaDqaXGOukJciRlKFE+XsRXBcs68n6lakaKCvK42qEfaAeqo0ZNbwLEt0/BdjmVNEahFBppu/WEq//DBk1+Ir6tF04t8pmwo20y42s6zNcuLNk+nk6bPaUPqdAGVAeSwdAIvmBX/MgbvuSh/78Z9Ih++9Nyl3rIpi5CqTmmYLJrMdmYnqW22EiknasVCpnmhwFOsRDnRMxfDD3EmpUtkEt0u68xrH1nPiIACLDGACNWEBrmTGxxJOW4ebzVjCzCC130mEOTJkX1EGFnKe+nqVD6SfqWYmQS7WXW3WK1Zw64YqvZ1L94vSWDscrmz0AC4zt6IUGauT7gCXzFgysBSwiLqmFrBsqjXi914HT3hU0vMDC7eFpVRglU2h8vdgRQFgtwWWStnnZ6/HZLbb4hVdM2bXgSEYi+3n+oSa2raIWGtbMnu3RoBKp/Lvh22RqLR1hG8NWCxkeSEZoYEFHwO1OGjOzFjqULJdTgsa6g/+4A8ELN9Mi8oVIZdkTenhpPUjbO3KV+mXr6QASzeRBLEGtzQQGAAsXSTC5XnCJ7NET1wBzIYABtAhC3fvnnHlt+wyc+HZ5wQqkzdn0s2Jm4pCzadZCTPeIrJqR8fG0ujwrrRLTbN7de0Ojckblu7hAjXFFNKEOto9/71X5HOhL70cvYPD8sMMWONx7MnYnj3pQx/6kfTo4x9wgk3xAZRN2tJsGVi2JtIVLSsBpjVBUHxdxyZVrHB15EQGeGCGiJbHaonaTvlslg7eUdWz1P7ELXzgSw1YmDdzQYBFa+/2CAaXHBXC1KCLHCFnMRcUtU0iWAuMAAjBNM6yi3Kgp3AkKuo5pWQW1ZISYCGVYSc1abZi89R4lzd4/BvNrCNK6PwVy2bOYcnAEuUC4VyOdQjHewUsjMdwunn+/JtAHn++vG7JocmAUhjLphm3Emg5dvnbLYylbO2yYepD2QlYClJl/1DcM3M+O6sybQrERcnTyC0AACAASURBVNXpdwDMptEF1d9sRYOCUZn7/V47AUtVMu7stnj47RjLqn7vXkv10LTeT/7K2wGWz33uc+lb3/hWWlKYGWOQtoY42Zxxq0kZVLJbP9Ee560QHYqitRIhKWyJTUVPDwsnHfvXZUbJVBoa6En71T5y377x1D+AhmxX5KmZLl+6lm7euJEmlTNzUecjzYgxdcq8IhK0b4+6xCknZlQ9bkcVHWoo/Eyt0Drn0gjsFtXh7KVXTqQLl2/IJJBjWXVCfWItFmoxmyExpHc/9oH04Y9+VL4Z5bpYKFva/xZg2YayoOnltog2BM6zKeHTWONygkNo0NBIpK47t4e/b9GkfKaSu5qYmKluwSCb5War4WMKxoJMACwye2AjRITMBHJUyCZQ8bFENAVGEwWFRUmGT4QXZhDnR7moT9dxk+uFWUcE+fkWSc5z5LD7FmCxKWQmnhmB35NNwgwsXN+tSsUC6w2eSlg8TJq6KbR5UmLfhNzXQ+F//oGF9c1oVeixlsbMAAoQGbBBfyXe1gCbBFTAcstDbgM1bwdYEEj3MUUL6b4BLK1kLIRlK7BEJ9L8gtHkdSpjZOxUs372s59NT377CQELZzEprd4l+CFcAMsuOV6HGmIpBi42jZ6bLE/5R6DPK0p4ckvK3I2MIkOSoAAcmM7IQF/at1fAsn/cZyeh8pcXdU7RtQm3wJyXr+XG9LR9JmjPPtUD7R4fSXvHhtKwzKdx5bIMKLGOVH7YB6fDLEvrXbh8Lb156oKyctU0SP6CvsFd9sFwGF1DYHT/Aw+njyjsTLi6vHZiLLcqgwCTJm0fs0PRHjhkYAtjKZqRKATAToZx5bzdAi4lC7R+v2IC139nEGOmDSzFxxZMl/E4Mc6shQZcdP6LlgThII0EuXXntwh8zBAkO1kYrLfwsXDuleYL7wu+sxX5WObV2CtMIZjN5lkpcuPs6Gw+1r1TdRMkwKeVT4UZFP4VUuwDWECR8m+ASk7nN+txU8lKIfAN62ETwvZny2LY6rCtfCu1uS9AVAFfvjrv3ZGx1E2cah9tkZQgXLEZffHa34uZFozFcJEPI9PxF7OTaU1mQYciGuRLEHlY10JhJlh7U0VLUocNTkKbLRIc92ht7sqmRvt4jrKTKw+mWEebxxbtpm0vW8BLWK6lGeIuxRSqR4RicSvzzjQ4/85zodMUxRR+9zOfUa3QdxX+VVYr9TpaU1oTcjM2ytgu5ZMIWGiDoL86zEyWJnUlOAyX1M6Qoz/o+D4oIOhT5m30vhWw6HNjKgg8sG9v2rNnWE7WOH6tqY0wJ4Zy6ZKyaecW0pwAalZ5KrzIzh0f3ZXGdd9B+Vvwu3RzAJsL3WJjcczFxNR0eu2N0wIW1bdocujJ0gv46DkJT+9XxfNHfvKn0/7Dh6rVLuJosyB4vFlh5Tmp/CkwgswMrHB4X2kNUPwyYRaFIOfOeUTItPGw2iqNnzVxIUXFUVw09E4R7NKFjTGzzSKhLJz3+FCcfWtTBwChA1yNseRyiXDiBnRZrux5joRHcoXiSA5dV2tKW0pKOgCn/LZNu6iM0yH17F+yo7YorLK/uEU2hZBL+3gwgwA7J+pFFLDyEQIwMbhQ4t6mOTKUzcwsrn5PeV/gxua6oTq4ea9nU6sCKV97M2DtCCzl6eOWt39tRTfPdv4QwgVN80vPNzl1M105ezK1aVLQgGjDRQn/7E2BjfTmsHwGNHMe3KXsUOVrRM5EPj7UqB5ap1QnF4EqGbRoosIiTFC3oeM+9hLBYoJhrP4324hMUk163Qk9RyYMAmgMbq9nDCUVIbe6wJ87fT595jO/k06ocTYtKIEOqHU4btdd+bpHx230KZ2WqBD0fhXNJlBBGzKfOGuXeL8uzKFiDYCFY2MBFgHyiIBln9pHju/eJTZCL9vo1s6mmJ6acpo+YVIEjn4rVEBTGAdA9enz1AV1KhcG297AqpD7isZ4bWJSYecT2mDtSp5bTp3O1hU70cN2ieKPjO1Nf/Wnfjode+BBC7SF00ISDZDIXmU+Y06IauQNkU0Pt25wVArh5R3lWMzWLJY1pXaKl3N5FHoviYkGD0Apm2FRN0Olb4gZt9rOPKpUXzZ/fJpH3ozRgT8AA4et2Ykd+wANeUhKcMRfQk6Lj8CNA+XydvKmB/wI6duc1V/dJEpRQMCFMLULCLe8ytwFsIQUAQARC8uYlRV3MLuYE+TDjtsMFn4OwDqDRjk+NUAl7htBCVC7fF/GE/dt5aZsPnPoFvbiyd2MCjGOFuPZMSpUblm8vbfMSP5FuWmpcwhnE2PPKckke2nCQVdqZV5+6XtpfupGGiKa0dOXZuQwvHT2XGpI0Ls5DlX+ghHlTPA1ODysqIbsVZx3hPE4skJZoQCNBdJTlieNCXWkJ+OvNRpU9VZYhO8EsIRg7QwsMVEWGu6IrY/mjLWxABd6bpnJk3b27Fkxlt9Nr736qoGFLrOU29OlnarShoBl3/iwNriiQG1RQU0OS+lVGk44CTcCBlDacRyap1M/N8TwBrTJx3ePpTFdpyFggfXZ74fmon8IQg2wcA2HnWVK6CtaLMSRq5QRYOIwdjuXFRKnOPGFF18xe1nKLGZkZFTrIPASQOFz+eBf+Wj6wIc/XAFwi7FEFbBbMuQNiv+CvrqAG5olThKkzWP0TC0Cyjw6F6kUyukvPDuT3Ctn9gCsLMhQdlDqPgJampJHY3AS+ty3s4pW8dn6+cNZYOIa+qE4kAPIOf+HDNsoh3A4mbY5jgjpXiSi6WuJbm2cqLCNtg2zlZaUgAKMh3R78lcAFuqE8tjK3snyC1MJUypkzUqrAucWG4g9FgoQZU0kqOVXyXOTgSUwrLCVmnuBcBnrXQOcsrdbDtjNjtzKR+pBxvy/ZWDZik4c+tx61fiLFyc72PLmK74HruEjD9SHZEZ2/ojs+TEJ51kByDNPPuH8jX5pQq2UMlOvqn5mKZo6Uw8jrTqkbvGDQ4PSlIP6hex7TgCUYA8IbHYrpZxaFv3SwzIe511dH3tQSQnLtsASmpS5ZRMUgeX9bMSY9ABHrulQZ/ba25Gb/+poBneJ2GuObGykl9WN/3P/+nM6j/m0Wya40TXRB7SMhLZfm+TA3lEBjIBKA8V/ACcDsAwg9jVFKJHu/dYEORRIcluXgGZYbG9MPpOhYZkqYiBsrgChcMZZn2ZmwBpGIydoepwzBLg4hTzPDxtrUZvq+s3Z9Myzz9s307drVH6XDd1jlzJ1lSxH5/me/vTge96fPvbxn3JNTHHexmlFsJHc0Z5DuqZnDCB9fSqiVOSqRJHYsI6ahDs2npfNgmOXEwgMIGxCpjVYVb/qpUgErJZTf6cV4/UbE37PgGSlR6adq8WdE1JyX3I41TKaNy7KRD/jRI5q5WCsMAznrOS6INgVZ0HZv4I/o0SIasDSAhjVdZGsSIuNvO3sAxETXV4OU4jnilYHoYG8YZEtF53mARbZ0lXc0sDsqqj5eAaXQ2gSw3HbUn7FDxIFkryRkRQmka+xDbAUs6t8noqpct1qnAzvNsCy2Tea0qc/+R/5SarqZi4arwwTt9C3FlQXOxgxtmPJmzy+rsjOf/Lb30qL2lgH9+5LD9x3f7px7Ub67rPfkQmghC2h+8rCXJqXvyUa2pCcpN4g+v2wBHlM4dGG/AJrWqg1aD4PRWq5gOXI0aMCoD5rHX/lyY9QWyxQGeV2wGIHnv0qsbg+ONufgMm0GiA5MlPWNAtlMBQkxNPmf9iozmihr4eu9YxaJXzhj/84XdQxqnM6TxdsxpcAFV4RLR6Uj2T/3hEBrBgEvgttWNf+4MilfMCcX8KOAFvwcRoi9NJQEnKOSh1T60gOdO/TiYa9ymOJUHiYIGwb+xIcKdAzUOAoc8KGB4xLc+o+uFlLxqbOwDIxk77z3AvpzPkrqX90XIxGa6VjQgYVSXJxYnd/2n3XkfTjP/1xmaz7Q8jZoNk0QJu7kRXPSn9f+XnY+CiOaNvAnIfJRvd7TD8cCnS2z1Ae/xJBsfkU4WH8bpQyGIQzwJAIeOXadc89B60BsE5QRJPLJDPgIjuxVAFjFrVQLJh+pOs7r8Z5Kxy3QgNtPRNgorEBXnaQ5lyWJozQoWSjd5a3AKyGfFeYQmUzGliUZU1SJGvH+ldO/gII9h1lYMk7LzYp0bDISa5v8hZjiSN2qzYK2Y8VphBfmVYXYCnokX9fcrXyLWPMeR+9PWBpMSuu9elPbul5qykMx5GhMRY1Xi3UjJ/LotcQE6pnQUjp4oUL6Q9+//e1IVZs5uyitF/mzIXz5ywcfC3pSITlpVlFRmLx0ehM5rBO5BvUxsG5uC620sZiqWkRV0e4x8b3qJhu0MLskUCjTb+JOrDpM9Ch/YuPpUZdWa7oEhcaMbqn++qOFpTDsgM0SiAxP7//kWDpjywOvoq77z4cIUb9zKFR3/zG15V1++10WZXDHPuAQLnbPxEHCRhhZhhLvyh+jxAAkO0hfV/4RBp/OPGiNgk/BNQc7bSSgYVrkRwHABNqbiji47YOGWoBoRD+MIO6ZHIBJGhAtGOn5hITKDQBwwLUdaiazLYrqm165rnvpTOqeO5QDktjYMgAPzI27HaVbQL0LplDP/ZTP5kefOjhEEaNh3l3nQ2Fe+4HYwQ2pSwtBkL7wlbCHJpTZ7WZ6VmPa/fucZcu+HoAS7STrxSHzVFaP+AvkrnBz8zJnByjoFWPGDB/xxSkvzAAPyg/1KhYLuZwsLhgdF5BGJoSCkv5A2+IWqBgipHRqi/S5R15iQgMTddhYXEOVACK/9U8N2Te91J/pfkkamRA8tpF/hLrX48ehjM2gMW+OstIlD2g4Hwkbv6ddyDAJHkJUygybutsprghwqTJa1tMnmxCBXve7GPxk+R9HkqG+7dyWraaQsV/U1CgKPfAhRjnr/ziFsZCkpDdRl7YzKYqbhAftAUpx5a1fF78mN7INUBwLl++lP7Nv/qsGMtsTJYoYT8ZiRo0OQlo11mdDre6tOAQnddbi4r2HdJpfF36twN/AI5GaHgHvhVpNdKl6YzG95lFOC9FwhN0XOOG4udFKcditOCxCGtLE9gLXxA+I39whtqrAqbQVAAQ/hJs+0dVmIdGZgNNKCL0lS9/Ob3y0ovpqljbvHwAPj9Z43NSlQRuQE7bA3vH7TfoRdOJUfQCLDgofcZ3uO4MthLSZQk3JynS3wNPK9dj0wwr5DskvxNmBg5OVoQxlRRyFEMfxYZo7hytCG2Pt9PLFdqbiJU2y7wclOevXjewXFQuS4d6rxAV6hcb2CVnc4/Wr10+rk4l3H1QPpbH3vc+mUN6bo0VR+iaol8U77HhQ1iDERagdjIamy63cpgVm71+7ZoYm0xDtb/EuRzGLfObNaguYibBBtFzA+A9MCfN2QrVwzhS9d5uKSBAlPm9cO6s5xo/3T4dwEZyXzGtMFTsWtW45headpjTd4X9W4GJruEwsxmMQBqQoBbHwBIOf+TfVwr9airEPONoZ2OXUDC5SwAL16gDS5Esl22gFLIsA0ruuQMIoV6KYqw+kPHakaDwhYAJhdmWTW7AYW9WHu24bhX0qCJFIeWeH4MLSjciTeVVd8qWtYlRmGxW4FaZeLrOr/7Sln4sK9zAwJkX2CIS2yxaOMcFua8dblYsGkimkuRigNbT0hrfffqJNKPjL1xUp/eW1GxDgIBrmfAqh2VrcfG601ya0/h6lKOxSt6ENHEvm4Y6l05pgjYJjw/tEntx+XjE/pl8Ep7opRGontOf/bcYcZlonirqRMqiMDOxCSJsXKM2GWSqGY4nj76wXAfGIkB58MEHBCwBmu7D8tWvppNvvKGWCVdUK4RGpmUBRWnhBOxRHdCBvXK8Dg+kXjQd9T/O1SAIFlEoFsHmmgRjyQd+I5wIUfSJASCGABdt+gHNF/VNnfocneTQwlNyirOJ6WQ2ICAgZwWfiAHIx4iUzNnQkMui/XPK7j175Xr67gsvp4tXbmi3NlIP/hFFhXaJsaCNSbajcPEeNX76yMc+pm7+o16LFbMWZfAKoJZy0hZpE2j2tew3iTaZyfUz3JOQ+qzmp1/X3UW+DNm8xVFXwEXvI/MVR2ibnrlXhZEuCIWdaKloTr6sv0d7CxzT7Wni2lWznl2KLPLcPG8Ai+aYZlYGIB3LoajXPHVVjp4FC4CZOJqj6zrpTIBC2Nhrlx3TwQaAqDzeouBwIjNHGgfvRT7IXWoSFaLINDOWImHBRnQxoo321+W9ZcYR+6+0jvQmtrKJ5wiTJ0oLCngYZLKsB3sJcCmvSLaL/+qgUUyglq+lFlXz9YrPMYN9fYtkrKqzHhb5FmCR+GabObR+NS59kh4f7q8peuc+H5qsJTEOKnY5lHpJVBqEduxf3nDYCL1FCiLjdAwvfTxgG/aqtbEcvUpDX9XmgZ20aYdtaBO4Mxo0H2FWxa0jH/rXTqQMKsUO52cXFDJppawcYMmLVVE9JkoTUxoPh+kW4AmwFKq6GUzqPxmB7F6F/ndLSx07dixnW26k1157zYlxF86fV2r9DQHLjEHLCV66DLksHRtNZc2OKjI0IkAJYOnhi/QdAUs0+wnKaiYBAGuOOIoVASdRjjH0w+4ExAMCGH6H/2VEBYKwPhp3LwsoqLZtCPTsg9DvKXCkixxRtshAJq9ELEefnZVZcU79Y1546VVVO99UgpwS+NQ+YUCOdM50pul2R6fC3tqo4/Kb/cTHP54OH71HSQIwFoEKAMVRGTASzAX8sJm1RA4F+TIBFBEdil6xZB07/8PLGoAXTvnspERGpHhgyKTL0wkPRzLKZDH7QKJLXjinkYIAH5l/+XplbVGGsVkVYNCpCXMyXYkEodgwNasjNLwxkU+BoE2OzBDM0vGpFcVm0fGYMePdloJsZtZJn8HMxgxifUpUqEhTpcQYk3VJDVW5rMZQB5ZiJhYAirqrlqO15KmYIRoLapw7syArRmhD9vHENT3Zm5L37CrIAy3svfJl1oHFhk0dqoLF/OqntjCWOWggyMbGta0fGnRJrOK1l48rijNpWmiPtJ1acUiSmWqQNz8QtROdYiVRQ0HEA3NA2sKJb7lsLbcLcChazGVK4LLIxhOo7FZdyrC6lXXQO1TAguMPP0GnBDuiCa1QogEQ08f92HS3DCzct2rKVJtj5gWNBdpXaO6/W0IKFG2LLUZvzKAMj72yq+85ciS0oubtlVdfSU9+89vp6pWryieZTHOKinG/8IFg22sbrq+k3aOD6YBqfQal/Rs0e9LfRSbsY4nDw8IUIoEPuk7iHPZ++E/wYSjsrE02KLYCy6PiGUZIlziqmaHy5LPgPGHD9TvLtgUsrsANafZmX9R8zOgeZ3UE7Isvv5au3lAfmXYBi3wqfQKuEYGgO/kLbNb0uSGtzY/+2EfTo4+9NzUlH01YiwaLn8bAQjRLfgw71HMIGXXips/WnBoav9dXpz6LOVSABSEnUa0IPS0HJqanpMCWzViGR8ZsguLmQMFxnSgWjWZZRe4J/XbijzEbALAo7IwoH//NaH6IXKEMqcUyk8oA6NkHTBwmDnMjaC03wF8VwAzpiK84WzvC+By1Ehse8KRjIKZRJPW0xMp9dJA6Pp8xpZCYPOLqzd68WcsXCeXa9eM3SrgYUI9Xy1nMA5QQczjcI1xhJ3neG3V/DUMtGc1lyGFdYR20zCTC4pEAu/n1d395S3XzBOefMCkgMIjPdlWS2ozCj0/TBkDJbJ4IXcfOQtuC2dTg3Vbo/F6GiSmwt7r9KmglR4AysJhekheAppA2ZiPelAnVJ/OHJDm0LB3kOUY0akrQCKRLR8JcpY3YhHbY5kBwcYR5jHmKs61pSsyIsu1foXEsQ3ju60DP72vC4Mk3sEQuDBETTg10TY+KBV956RXVCH0zTSoMOqPNMC/GUvIPTGSZL9X+9MuhereiKuNDMod0PcLOaFOKDzspEiTShN/ITlXSwufFAuMITV5sDoCiXywC+t0nR3dDIOWcEc0xzlvWakkamRcg5Apnrk0mq0E6Gm2zQcmyndY9Xjt5Rl+nVGOkojltni6ZQ/04QcfHfK5zm/xbTT07JuCHP/Kj6TEVJG6wJqqCXsK8gLVyIBugIT9EhFxRPsFTeYUPIaIrKBVMOICFaFhhkOW9gAK+lGvMp8bXo/EMD4/ZPLOZSOSJVp96DiIyOIALOyGK5PyZ7Mz3KZDO5wlWg38HuW6S/CaG7U78NjGw4SJx0b6GYlZkFGkjuqXWEsimne2ZrTiHBQWjdTRoOoOXIkb6HOd0esTH8hQhcdbB5y8Xc8OmTXHybmYwZesWMyf6sEhRmQTUzKjiV0GWi2nv+S9gHZEjr0gGljow2IFrEInfbgaW8C+WV+z1vMfy+/npFmC5JoHi5DemgYmyD0Mzderkm2IsL/ssHMYaYVgGGlEkD4LqTU9QjtdktoK2xrZ3+Aw72pvYDgSDCpWj7JfZ2Wk7zAaVm2FfS0428mLpM67IlZMOm96OWhbfobpw3lqAfPUW6/C81iapRRfLbASVizdlUOQKeUE8/XnCNiG6x5BcNbxXzaa5zez0zfTUE0+kF777vEwXpdQLVIh8Iej2ymTPfLsYy4DqfQ4f2JfGFS5WW1un9fMICKpPPMR0ktCRj4CZiRMYx6R7lWpsgDTAEj1vdSyIQKVfm53K6HC+654GFx31ISYCiPSJXfXo7wCL1xVPcWYtS5Kkm9Lex18/ld5UvtHCkjY+bSrFgIaUqDgsRyi+rnX8KGgtPe+j732vWMvHUkNd/FcEQpgl9J2JKuDYkGv6eVHgBkuBPbBWzs61PyMaJznxkDCyE9yQK/xkRMXKqQJLCivfsE+mS+s/Pr7PIMfGgsWwcXHq+iB2nkfXYNMW9oBsOGkN84gkNk5/09iuXb1iZ/sG5hRyCJMCRDITcLc0Dyf+tUx4asPzDXvrljMbYCid+YrjM/w1OHwjOlQ5QMkpMriEyce6MHY7hp0egEL23SzPdVOobObIEMYPFAzWDbsog8lyXuTUrLc4YfP+DxyI53RCafHDVNshlF8OelUAUv+mgL6nJkeCy/cxXevp1z79n/gjVR7LpVlpHJyE+o/mQAg7gvL8d55LVy9eMGU3gvkhsOUiVTkWhO9B0JiYcE5F5m2XHAiduQYoUC5Ce2SIRhq7+olIczCxNHzuE+2mbijO1cn2LBPoM3604ci7EEUG/PiqUqPzgm2dkZjsPE7QO7O5YjeWaMRWHZEhx5e7BVj0RzT5nr17rQEn5VP50pe+mN5QJzYfVAWwUKuDpz+zNLZkhyqUcdbuH5efZVStCeywLf11o/u+D0qjW76uHKcoznkz+gB5gCWfXUNEDaZCbhD1Pzhyo/4nNgSh6mmZY2z0PrErzCSAq2wSQJqNx6a6ogLG106cTpeUG7KotNQ1NDInJarJ09CuEX2vmi6ARXOHqXJEDty//jN/Iw3t3pcEXTbZ3MzbmpRxar4VcVmSX84ZwNlEKKX9JcvWbRF4XvtDMsnlyXV/ngVn8EU5wvkXYMEUwixDbpABmAYRGQNLdtaDL2YQ+fTGyD6OFp1WcJqbG9dVCS7AImLpbveFKeRqYduhbEPLa2h/O/5hxvwsU5FGWOTYINsOd0vucVbz5Wxq5iInN+adlvvKxBrwfKQsuJ+K950unxlHaaTlDVoUHWDtTnYR/kYmYPSRB7SVZQRIVHLr9JFQpPZyAi6sU22zFMDZrrCzvG0TsKAv8xVa+2P9VsZydjI89tysISFkUtC8L373uTQ/PalO8WiEgL8KTCwM+QEwf6x9s5CAaBJcjqnAaViyVZ1lSZ6ANhl5AVH4pVC0nY20XozkJvqTYLOajUBjMRGcdRs0uzAWp7gBQpWDeDO0tAAkT2hBaNPcgjKxGcvLQh4Yug2wUJmtDvZKq9+ze4+FCA34pS/8cTp37pwjXgtiGStyujoPIucFEA3rkLbpFtDsHh5Mh9T6oFdCQYKcs2JzyNnAIj+IIzY0CsJ5WbJwETQ2IZoZradx9tJgSMDRLzOyX+ASSoF2DWuutmau+DvmQUSGLK16huiHt6x1O3vxSjpx6pyYixy/AAuRD809ldG0TKBh1arMGxgL833XPfekf/9n/mYa2X8oA4tOIhCDWJGTv5gQsDVs/lJugR+jbBSzL1bSuTWRwMfzuHJYz9pF3oyec0XzdVlzy2cxhQYUQeqTU9kFjThGJXs4dDsJq7H+yAHAgpOaDefnxK+2arCx2aXPTNy4nqZu3BSwkAQXjlvGEvk0ilqpoDPkJgAmNi6MMY5G0QgjoEB+DW0/rQB5U2lfGan3ERLOPhItmvNTrHg9E9mkj+9tqhdgKWaMiVKEyDPdrxhfqf8pplAluzHaMOtq8uuwdH6aYlLV/873Lmis7YPqmnk8OzGW0O7QsTVFhbYwlpPXARaFxvQWMkIXlIdyScluF8+cTB0SEMyi+sPHYdIZAe2NLqXZZeKg9wILNy+Sc9WblQmnzkF2fA4lUjHKgvUS4qRADtvTmZoRWvRGcjgSrcACts5TDpswTITQei3eUUd6g581UPQsDXseYcl9YDy4FrBUE54hvbAefu9zDHW/XUpS27NHppAuePH82fTlL35R1c3XBcazdnjTQd1JVgYWwE+jF6vr1OQPq63kITlwB0gFV4iczFvMFPxRdkQSttSGX5Ep4UOpNGbYJFG50l0Np22/tDiAzHOhKWEGzHUvZxGZ0cVhZBwA3y3m2KVMPO4TG45mFaqKbi4aVI6fOi+fBkeL8pT4YJQLo3T6YZlD7NYVFSsuARR6/j3yg3383/tr6Z77H5TztkvhanWv01hp4h1aPnIx8PXFiXzksISz3w734sx0s+/YYHEuErU1Td1XJR2aC/wVE0pbwNTCvAFYeuVUdqe3rBR8oJzlhOeK8gZML1fKcy/95/waDYtoGkfVXlef32kFI9Y1plX8IJhr2Qzl/QtqlmWZyf4IX8V7hwgkTxHwYQAAIABJREFU4IJfSGxB9yDnqozfiXgah0HFzt/CGiJ+YtKTfSLhf8sMMgtcvRVHYZZsyFntRZzz+NGa8rc5JJ7Bxn6fAkRc3+Yb9wVGij8gZ3IbFL08LcDLDMa/LyBYQVJ8U65/K7AU5KoDy38an9HFvKNevSIhBhzQgkL86cmJdPqNk2n2xrXUrYWsGu3UHERr2iQVXcyx9EIdnTugSW9IoO0LsZ+BvBctspxu60wO6dNkycgx2KtalG5FfnwKOr4AtDibzB59AQbAkm3cWJQAuiCRocFLQ+KCoIEX8ffqKEmAtdRN1BpMlQrUelJQ3XnraxicAJZ2AcuwgGWPAfXCWZ3VLGCZUqU2NVKwFvpwYBoUAHaZAO0llcvSn6ucR3fpmQEWXdnZpQgrZgCMRSC0KJDCT8ExFKWAj42I03aXzJ9hbTLS9gEVRyEAI4VJ0fzMGU7wUYWLyXGhnqaTtpfZz8JcUow3qySu7x1/I53QUSDrYipxLKe0seaOvrq76L+i98rSUe6HNqHmeXh8t4Dlr6cHHnlM66UQt3rAELImdG1TwI7BAtbMGoCl9RbwlHULjV2OsI3s6RJGtf9Cz0lS2szMtAsAUT6ci9RQ8p5LAnSPKNgLBybywvq3d2CCx6YHPEN7R+ZzD4pO8zAl03V2SvVMzrtB0cmMl4hFpTARoVAGRaHYl6jHcfRFjbAEXeE0hi1lAKOXi5NAuW++hj/vyAnRVgQvlK4ZdlaEdVDYVEZSXAp6/7R8YJiy+B+JEi7IPOZ5nEgKu8vA4ltkUClyb+nP/hSLfbjA/NrkJngLwOLPV7kyWCblemvp737qP98MLN87r4m2ZpXgavLnZ6bSqy++mJa1sD0sIlQq25zW/6AxYeXsEOKhqjAVNJ1ENxKzVHBnF5hDjzhro45igxAqg3OojlCpMjthI/gJ0MK2i0VpHeJrAUt9IZzerC9ofvQB4YmDZthmDPEIlPak+xfxPf9W78g/e8ZazCUS6vLnDSz81UkX9q8MKxGLZzlz6s301a9+xcCC+bgo3wIl85h5OV3TwNchoe+S/dLQMw8P9sokUihYv+vWPLqbvvN1IoKGJr0pn8eMwMWCzDxgl9NFTin3IwKLBkKtTYUS9QmK2aRyqr2T6gRiMpEGZNLYeYtTPvtJOZVgVZ+5KV/Q1596TuHmG6lH5RKNXrWkXNbaaqOQ4dsn84opWVrWGUm0gtA4R5XL8qM/8ePp3gceVW8dCbvyQcje5TxoRyswg8s0OsKFT0T+FgAS9pujNeaOnpfQ3BF1iRcyRt7LPOYcpqDmfWiIlpkNO/4dUdTfuQ/PhemDD6VDwA2DwXxDAcQuChZlUqN/57ROS7ouzwhLB8TtVEax2imZBaWMBQVm9sWIs99P3xFQwBTC2W6lDEBZvlC4ceuywe1/JGqpa5YG2iWtI+v74Bf6v0iqyGYXJrFMQfYAiaM49AFbfHk9uA7EwsqkBbBk/wrXKAyEvQnYFfAooOngQvytHkWqP72lvxAf73uAMe7RmqdYbJ711375ZzcDy3Onlb+g/zApOJ5iWW31Xnz+2dSUv6CbGzOx/Fdi116w7MDNDxObMsySHtnzlL23aaGZ6FIYFxGByIVB+4G4DZlBaGmnXSP4Wii0TYecZB3kDfAIDleHHW3B05hIHiNtul9ZokF9rQe9gBF3D4QOZ3vkk5QJaEXOSq4CE5N9LiGKVZg0hEOb1feOKAOFeKTUw7xOCVi+/KUvKdJw3VGcGFfY7niLfV6RPksWLgdacaYQBYnjymlpdK0nxQasTQEWEtgIDbMBbihyMaFNQJ5OpyIRkYjVmQal0QclZPRZxe1EoSHZsWi1BqcnOkVeLMO5HvIvCMz4HSZWHP4eXenJtr4izf3lbz2dzlyZ8GHwB+U3GdR6kMWKhiRVnR1CjsqchLpdm6lPZuBjH/ygQs4fSu0CFhLlKDqk+TSAZs1r1RzzjSOZxtKt87GDzcCsmNpeyQBO2GioHeYLJi6UH8dtbOqoZKYup5Qu4B/hRcU25o/HKXmwchRIcoxJOBizdyFv/nnVKa0K+GlR0RSDhmWVQ8gMilmhZHGpOvi7UMzmSzAlm63kr2htrLYBFMaEr0I/h6ItCMt1wzzx4XOskCNgWSES1ECxO5IlJSJtEaYJ5rtpjs3biIjJ7NTalgBGOXbV+yIrfb53QaoRLhh7MR+9B7LCNeO3OyYWq+ySivFkQCxnFvlH47Vz0MsU+d8Alp+L6xRT6DtvTjhDg0ntk9BPXLuS3jj+mrx76vjGypptFHqYr5d5VfgwBDKZEuAzaLjBEJudgYsCs6hUipKhK1OBB+5W5Wy3BCWaFXkqVHyIKeQDSPV7wohR5RHPnc0dLqlNC5IjEDjdXHdkX0wAC0LgVH+f/cK6BOxWGqSsd21y6inMsR4twTDQFFNM9zh46JCdm2Ronj51ylXN2O40ryINPyIk2Zlnyh7JckSCyLalTmj37uE0pJ4qPZwbROiSbv0wFo531c9UCXNEK6FcgksIHfwPhy3tJ9iQ7TqmtYu+Jco5cRhadUg4ND2XWnx3r5NA23HruYl2nLi2FsQgTimV/xtPfTddnZpTKFcp/Co+3Ksw8pIKBQFrsndRFADLPP4eAXZDTObehx9OP/KxH9P6DftatLdknDiao4AznI4lAsGzuGVCnncYL+YR8oDvYFARqNJagI3H/NO6wO/hc7qeo1t6LzVUThrMfgYcwLAG2BL5UMzTiCq0G1I4sYFDXp2fIllkjZBnWhssLc17nty+ETkxYwlFWlLm2UKuFbK2jg0YyYxQxWBHME2bPCgT+5XK5i2bL2TJ9WCYbWZotSZWmGuYU7o7JzbgAojdylcASzBZmkjFMS+dOZUjEMQ72z69IuOUyiDejLicLuAfeDvYzpNa6cfe8w7Lz7cJWCAU+fph0UU4u66IPVTd/7/49BZgefK1q/oL0RZ1LpPz77S0MGHmDoFBpxOHMp3KTrOws4rDNrQ9E6sDL3TUhLrRy55ns2yInazKJlybnE1r0ubLOiS9qY3XISEZv/tQGj64P60JhOaxm9vlY3FFczAWgIWF84ZAu0gbNVfIi+AAcwoSC21kw0kYdD/naOj35IHQCaw4ag1O1gAtlI3U9vozZGZSA50AF0+5qmUjjwHwCmBRrY6S4147/mr64hfkY5FDcFEbEm0CsETj5XBelkO46ARHx/20upDuOrg3Hdorei8J6NE12SBxpnPQelS1u8frmS3VlB7oWmaDHPTOoWYkvnECn5TBQL8S5wi/ip2Q0MZ6hEkUrS1hnDQPpx/JirJjJ2Wyfe+1N9JzyqxeXu9SuF/OUU5DhLUSRtUYnHincZGyjymEb6ZbyX0HDt/tjnIDI7t9HCnPCmPBsUoyhJ2VbIZsjrg7m7Oeg3Zbg2I6CbCcGax1L6ZD5HBEUZyLAlFo3BfWpXHF4WexLnGPiLawMWcla1wLR6/fDyPAr2TQiHtSib66JjbncDMh8dI3Fgc7Z4ixXtm092YVu3NkLqfau/1EmCrYoZhwZPbaOZ3lxQ232bRW1iWvJOdf5Qxrm3/e5QE6ro3SnsLX6Ir0jIiRxRFsCYDAzwKI2hkvV0OpfJZ+8nUKePtz2VEbh7LVGXkwQ7/fySuZXm4BFkDSLgNvn3DIW2nlXVHuFT/CWP6zWJfCWL7x8nm3OkBQOa3vpNoUzs/NpM47AhYmB5RXS0N9dTTVoX5uOm2o74rUQ1qVl72Jr0CCuaqSdR6oh27xylvpVvXs2NFjqXPXeJrvol5INiM+FidJkesevTxkc0gISZHWfTThXZp8js1gHrTMBjlTaObfZpNP7nEtCxvJIVpvzhZQxGTExmPm4kwWUtYiilTaAfIuayA73CKD88CBg048AyReF7P7Qx37MSVtibMVYHGtiGtjoKCxhDyTr0OBW3M2Daux9v1HlGmsDno9JHBpkF0aHxuaRDgeDh8SD+Dxa4w++1mby0mETtCKjFqKGAfUSoFIE9mxmAd+OoDNGzEcnisAtJ5zQTTjktL3AZU3z10WUyR6NJh20w9H96WAjg3rHBGNB4DjzCJzL917VD6mj/zET6dDxx5wZTM+JTY23egAi/AHZcciYFalFrSYbcABPVlc2t2CcASYn7U5yVXBZxSO2Ujsiw2MfAcD473RgqD8TKIhPikaaUXI2SsASGtsmBKuPCaQYFCJXJLwDQEuwU6ch8KG1xg4e4g1DF9ZZN/GK9/XCr/SSGY7RdlWp0MA8I56ZpOesdfMJe6HJLppVJ4DMwibZ9EcA5miJQff90luOjCbs9e3TQCR4z6xue0XZWsW5Rbj40niyBuwSj9lgtACiRazD79MgHc5s8gnARRn92ZkSb/2qS0+lq+8+Kb9IJgVywKEi2fPaxHUXnFHYMnaHxRnobXxO9ekCWZvpoXLZ9P67HX9rDAh/gVQj/wVNIScgKx0lxamSwvEA46MH0j7H3okLe3em5axi9UqYd3OA2gja0c6vHJAdA1xmtROrwtR97Qgeq1EKUwskxrscn1Bl7tUtNipKEKb8jCWZSosEzL1ZIZ9S5v1MCwQnuxsyxoIQLEYZTkxnUc4c3gQobpLh3iROUkE4bg6x/3R5z8fqfwUAdKSkOxLU38cfzFXa9jdxjbOaV5x79v7D+9Lu3QkSI9YG82fOILM1eAleuO5FdAwZw5FB+jY/KtAhb2O2SIfi/xj3VSFw/oMiNStRMo6zYrIDcEEuqmTGk8KUF5TZ/4byl+hWx+fe9e9x3RUyC41qzrjymIftQob4LPUvTBrtMhURu4HPvyR9C4dC8IzrbBZOZFR84HJHM7UfIQLe1rAQlIkIOeOd3rGSiNT4+W1CL0ZdBxDnrR+zaGZaGl84C3TSi/Q28LX0TrVAVl3GDsDizcT66B5sN9Gnd3whbAOHKvihk92tKMcA4jdo8VaPg5dt1Jng+XaNZzpHgkyYYBDQHhfyR/JvhokKYcX2egFWAh8xGbNgIT5CFNiJmAy5TMVg4gmWSgssru5Zb8UE/lPaB32YMmKz5GJ7EiOdibZExDAkhlZK7Ml+EfFWzyuEP7IdI81KYTHoGTziD0S7LQwpU9/8hdiXgpj+fKLJ1Clpo43lZk4celKpoVkjLIbNptC9SrJdhKMtECdcxNp/uzx1LyhTN0OmTuKeDjHjQI7HKqi9Ms6IJ107w56oqruoken7w11q4P84cOp6/4H0pw8/8s9QxIm6DwhRIBJ15bQ9sxpw6rIrymTY0O1HhtiB82VecFChDELErh7mJ6jUxGNPpUJ9B3cndruOphuDowlubwCXNZIliL7NITBm9Czi/bME23DMl4BLHEHXdnp/AALwnLitdfT5//tv5U/ZMaZsoR8EdayOHHIlQ10L0YkTqnTmTbMQ/ceNmPpdqWzokOZZLpFgu137kbzbbEUsQryLVypTEIXORT6HD1K3Hiaw+YFLmSp8oL6VsCie9JmYAlTQMB8/tLVdPLMlXTx2oyaJik8zbk4AuS96hdzz+GD6Zr66syrLAD/QZkbzCjb+vpdt3wi7/6hD6ZH3ve4Hc5k2S7rmWmYzRwShi15GmwsohluMM6a5md0zZLXLRpTVWFTzACbtJHVC1O0+Vs2XQZ4VsO/M5MJllOuY1+VqW6wvdhMMCvGoVIDAwtsKI7RcIuEnNlanXQIg/BaRemJQRXm5FyqzKgNkBHWZtPjDI42EDFX3nJ8qzlgHZ39C/uw0yybI7ypZE0beJH7AlyGWjMg+1ckW7AtjuLtl0Lys5O0ASj6WQsrCZCOvR/XsHj7e/YzLveWfFeCbvOs9QrG4ser3s2Prq3iqp6b0iCqLX3qE7/oD1fA8pVnX/WnKcy6ceVyWpHmhRLyu2B5IH5chFf5l+95qC5MlSsqYjvxQupemZKga+E6BQj5cHMvOKxeoEKfkU5939Dm7pHtMtgpABhSf4/9h1PbvfenmeFxDZr6Em0u6CrhtYvXU9vlqbRyfUIaeMHliAjyjY2VNL1GdmqMi5Ai69wtzT1M9ETXb9Bmce+e1PnIu3WPPUnLYmDxoWgCluj0H8ARpfEtGz4evTAWlof/dIayqoYpP+iVWXDy5Mn0R3/4eVcVzymZCYdp1H+05grh9SkBmCX6ojMbc90j5+v+3aMKP8sxqUnp1r18XrQGw78cDo9T1wdiCTAwGwAPaouslZ39GYlxKC/Ajjln5exPwTwht8XaWrkxmvuJyZvpnBTHxORSmlApx9SMNq/mhM/2045SJpXFldAx2h/mASM3MCKOAg5FoY499KBYyw8LkAYdMVqGXZgtaO0ADMaXNwkd42jpQGpAeAuj7gmgsR+CtUNGbOYG28FPMSufFUtL1GizyDO+MG19OgDAooWHyXG+D5s9ezBqLChMiRUxFs79IcTsXsb6onKfEgpS8cN0jAiLjzF1DVHR5wGsUc8ULRoAPcCHpttOVOT87bw7g3jAx0JBuLMR7EQTG8CfgSAnzoUXL3JyYocGWJpFUQYDeMsvRL4OwOIqbkwZO41vjdSYEGC3lI7NjjABlqztrcBST+eIAWRg4UIV4uTEVINLzH+Yp23plz756Rh2xVieeMn25/TNG8phUT9aPXQ4m7M9m8NVUQHaAhb3jtDvOpdn06RAZePa+dSnRO/UIbrZLn7AAehOycc25gDzACgcTV2rYi186ff9HfJX7NqX+lXgtrB7f1qlloXGUecvpMUzl1K6JlBRqrV4StLWlVmjcn+N44IEZYpuYplduDiyXQ5BmQl39+9K9yuEul8L1SUW3ytH454PPZaWx3eJuSjzVOPCIRsRjIz2dugGmLQmNuhetLsMYCEi1C9gQQOdErB87WtflY/lppKZppxlWuphuEYkfkUbAy6BA7FUKE/cuKrfraW7dLLhnuF+sRYabWuDaM+Q74DPC/8LEaBIyOLEPXJ/YDOE52EsHCofZxURgqQgEWt9CdOEY1pziwGKEqeVZ3NVjHRODGNhtUMmkRqbT1MsGIVxHBPCaQKuSNf1uCZ+Flcm2+8Q4NKl5Lkj77o/feCHBSzyzcyKjSw6pT+q4m22Yb44QqQjRZTkNaN795BzhJizIbOPjM3CvEQVMhs1GAGp/7N2tKrDIBXWNjfwCeT1yKsRCj8XM/r7cNoD5PZXeNPGZ5HfFTEW97nR91ZEtiFI3tSXkxqj506sG7U58g1aSeT1F5MK5iEFpugcoW1C4DAJbw7yu0o+Q753u0zvDhy9Bgq9C7CwmZqPyMmMDThElEsE1lXZ2a8UpnWAgiiA5imUi0047BSPseWgNSjwxelqVgiFsRAvDYaz9RWAWOcs5Sr1dwZwMq/ummclGlnHv/or/+VmYPniN553Kvr05HXH+AGWmJtAKlCRUFq0rguPvS0tPWg3kz9xKV155TtpSILcJUBpJvUEaafvLclL4Zxb83kt2a4UsHSKTfTqcKhufa/SQ7UiGEuDj74nrR66y6fmTapd4qmXjqfZ68pmleBOaIHP6zpLAJSEBnBYVraowTqzK6eQi9726N8BPeioSoiPKbfjLjmG96z1ppH7jqTR9z6UlsiH0LjWXSqQmURMfRbCoNGBL8WKtF61wJaqWoR8Xj1lvqbucWfPnFZq+5wpcXGYmgRBYzVI8kKIJJGW7SI0RS0mJpWrInDB33JYbIpjUDnmQ+5B9ynpIBTNoe5yhJKRSi1QD20CHGosKfHRVIumUvZtCMxxpC7oPvPS+CSn0R2N7znIjLoem0UyQyeml1QjNKvx5gxo+2miVADhQfvDkBh/REbCT9RF24j770/v/+EP2RE/I8ayqAxcihER4oZ8ZbRssPknSaEd5U3V6NCGsmrMlO+BP8pz6lMHgh2xPxBWPke3N3JYCMMasLOMxx4IHgMQuVUCSgtAzKURRfNHeJTFENgKVDDzHBFEgdKrBWn25kSmcw9cMxWKK6MuyTo5pxzYJDLo9ipZcp9Z+LRq6lzNznWr3iUh7zBQOjFGS8rwycT5VgEsUW8ULBV5cbIhewxwrEzGYkajdYiSCnSdckFDER6lFeFswUD4FcsrcmK47q3AEvO4FVRan62uwTz5GpnNA8CYcJqfv/f3/9vNwPL5LzwtKn9TaK5yfw3QCGjzINCc38FMmF4DSy4JR993CUymTgsA3nw9DWGziq0o8KfFVeg5n2fTApbYrMx7j8LJ+Fi6FCnq0wP3KNzcSYKWalCm55pq83g2nb5wPV2YXkyTWphpaea5dqV7a9u1KXGOTV5sT7MMwqv8v6ioK4sQGJlKQzKV9ksQHu4fl29kPB0RsPQp1D1HsaUz8oKxxIzk/7OjdyuixyYpdL1yaGmunlD3uJde/J476+FkK4LshjhGdVVvK9mMwkWiEvsUVXnXgw/6+zdOHE8nXn9FQrasA8n6lUvS55T9XswgmWr4X/Bj4DuhGxxtJymXwL8SoVaSqOTcNptRQyw9NxoZf88SeSAcb4FvxfVLkY+0os28oNqgiamFdJPGUBI+MklLUyhrSk0F4WeOZgEvVpmT7IjukSn4LvX8feS9j6nRdiPN6z7Li2KSWkvkmw3H8zKDgBybGVPRwIIpYf9Z5HKU5t8243K1rs/3kbBius0JDHt7qd4WYIpReANk06EwVTYgjM6lE2x4xk31O4DhMWMuhZKgyRP5Mc4Jd/JiBha9z+cicVwLfjFAzKwFuQ/zOAg/ABPAQnEkqQc4piduTmjMdIwL5lDKSPgcvirXweUSFfZR6aTnNXT2saHHLMBhdjQmYMNauGdNmH/RimNNZQkKlMj0jjB44VMtSPHTerNF+D5+5v9jfOXQvfonqgz2rFDDHNxyTQODtXlcN9+bb/6H3/hHm4Hlc//vV3UIFJ3HNOFmJXw4/AFBPEnrV5SASddCOz/AjjhN/spsunD8hdSuBjp9SQLWpQQksRbyWAiHteMDkLbxuS2yQ6GF5GxA74d0rETnoq47rwiUgGaVHrJ9I+nqdDO9dm02vTGznK4LTJYUKVrT5toQ+LRTz5IX3Gn9poYxccVpZvQP6FEIfCUNys+wT9e//+CYWkrqKJH3PpwWdObRssYS3u16Z18efytSYwp5SW1jw8KIdHAXTr177tln04sqgcBjn1evIpTRXErgKbbyoMCEcCFa5iF1uz8kpzJCc/L1V9NLL72QLl88Z22yS4xqlMPd7DOIYkJOO6A2yHks0u7OMLZpGutVeo8g0M6hAfwBW2tAzh0mMxYtSdhZeSkCmes3p2WiKMKGc1ibHlPF9UqYEJpSsoU5CoSKXkuQ7Wr1KFbPW/qyHNXxLk29x2YXXeRIktPcdXdr7FpLH1yu9ZmbV3GmzBrWPPI3mMcw55h+s5hclYxupwgT+cI3hBkVzswoD6jwvjJfw3EbvW9xHEdLAlISeG+JzlHWwNxwxrWjUjA+gM+V18FKfXiZk/LCR1YSwUodkym/Uw44/K1D4KlznnQyJXM7KVMY/0colmA+3kb6D9B3CBy2wra2MzbKWnyMbM5dArAAFOe0ULJgYIn58jVzXRNpjhQJ03cnh6zsI3TgIk9QmN3hGG+9ssLMptomfgJAeG3C58W4CWxEukTrnY6nFj1shlOYfkr/5H/73zcDy+/9/hd9iLVUmi8cdlsIrUmgBtJJQZyS5hYvXVRrRWnVg/tS+2CPPncznXz52dSjqEhPhyalc1GTr9C16D05bj29KsHXJsFkWFFDqQ6ZLwgAlH5QmqhnSXeclENWSVpNhVbn1zrTuYWO9JTOEb6g75e6htRkm3YKNNchSkFvimjSY1vUnCycgPQ32cDxJYHNJ8u4mVLP+lIa0ILfPdSd3nP3eHrkPe9OnUeOpjkBZJDR7w8sa06CCmBBKO3Mls/o5g3MmRvp6aefkr9CmZ/Qa6OcdaupdqGNhxX9OiRT76raAYzqqJOHHnrICz+/OJduyFS4dPGsmNrrblUxpI0+Qv9fTCNtumiAFUeP4qR0OJQCPS+sJc9gQ0SmIdsfMLcdTJYyB3JRJJgd8Mv63bx+Nzk5I7+LWCp+HXwrWhPYkauGmUOUB4CetZ5LJXSrMUXFHn3v+9JBPU9TYyIzd1lshTN7cLrSI5dqdYOfvma09ovKZ6IpVSnLiPqZEFic0DhBYRrMrWvAxGDwr9xQ69J65XrxP5iFmBGW/JJwpjI3fhaNoUNjjxYGqy5iJCp0VcCCDCExZGwTDQJMXCWOonINEUo1mE5krYZShNgiWQBvn5zcY6PqsCcZhsFPiEGQamCLxMsfkaiQgXDaFkesAccMSKyQUgyXH9gSi0PqUQSwM8CCitDs77HZI0bOWE+eOCHGItCFs3qf5jC8xSGHrw1wrY0fbCszxQxAxfEag2bcYebwKtXpW7m7k/FAsuq9MVe//S8/E5cpztvf/f0vuGqSs5VND3NHZL6nQVGnjuBMKq1X3npqzk3KP6JbKd+hQ5mjgM+ZN18Sm5kVmOiqPWxVfUZZgZ298qMMKNogZyeRgQWZNZBsmAxOwV4hT2NZEzInQVqQadLsTFNtven52bX0lDJ0pzpVjyMeRF5Lm7r1U3DGRrIgZE+9DR/vKTc1cPSijQPADDWYC03pW5XjS2hG2pvpPQdG0/uO3ZcOvPuRNCezY8kOXJxrOcclRD1mtrw0gWvkSBOt0ZgREJjHghzKmHWEGL+oZk90699QeJzGV2hkNJFzTNxFn/yWtfQuOT2h/VdVAvDud787Hbvv3vTm6dPptFpUNNXGAMG/cfG8khNVCCgHcR8Jbz7HOJLoiuPQlLs4rS3IEREzYCvFn/fzAkxgiysK99uuJ+xKajta9iZO1QCWqLkhIS76jXjfW5tGSJdEQxy4bfrb3ceOpkfU93ZIzIWeLmFukT1a5jyad5cm2WTETkmGhlRfZWdkZgiOTABgTmjD6RttJc1ANG8U25lROVISa+LeIo6ohGPcOSFelxyl0eeRLTu7Zd5xIiG1WxRkslkp4gv4EmnQAAAgAElEQVTjgAhc9K4hSkTtUuV0xzeka9vw0DrQrY5/7WMz6OoeYkAcNdInYHFjeCnWMFUCVMKBm82FmsZvhdXDhqBRlwtadX0rAOrMeEZPNgAUbRjc8AvlKUWF/J85fSr2bGzlcFN4HxS+EcDmmrWtyFAXbYZRHNz6fURJuVYgZFEqrY8gCAaPUBz4Y00+Uvrsv/q9GE0FLJ+DsaizfK7rIYQcPS7FPC4oM/OVE2IVE/KF0BNVsXQyKUmvdhKbvP4zV/Rgs2lwTN77AY5nEPvR3bv6VNeiFHAcgnPqjj4rmx4nsPuGSKs2xFAaigx1zMivs9RQD9budE1Rl+emmuklMdTFDlXbkhbHpve9oijR/UTt6caUYfazp5uHNMpH/xZXKCvA3KW/92ud+tcW072jjfTDovDH3vvutLxnRMCSK2GZrDx7pY/uJmCRACPMPXIE43g9e+asEsNWlPux1063L3/lS+mEjv8gQxh/CQIEoFCs6JwXXYyoDGO75+hR+0AY6zE5QS9fvpyuqj4LYFnATyNH66oEtSEhxleB9seJi+lpMxQnn1c9C5N+tk9Q4WscvIOi6NBvh0G1mZbVctLn+uQNjYYjp+W6sm/nlB9UEtrcwEjA6aQvSyn7HibYkQbVwY2zhpYl8Pfq6JMHHn5ETvSkUDNFlzgTiXKgoaO9pAv0nEEsedDGu6YcJDZ3+D5CY7vXsH0t4dh0I2yPIRp9LUm5TEshsf6eQ54bTY8Gz5sgPL2RsRyMhU0PM8L0oNwAByenKnbljm1xiFgxp93ewg72OG4k56bFffQVWdTRayYS4gBsgFDyREsKPSf1S5hDjiyhlF07BxgCMhFpLC8XIdacpBzsxwmgvAc/GDk/AEtpmtZcjfOJAmi4EM3LlRYilgwgYgo5tK5nYv7dZMtjCOdIPTWkjOHWqGfIPmNwaNuO4zCAUNSbFS2RYCNeZmSuyvPX//Mvf3szsPzO7/2hahB0Fo56pVB0iHJe0YWbSs1v6liINvXr4CGWN+Y1WWhkNTtSu4Nd8p+s6sHnVybV9Efe+3ExDLXwmF1VBemGUvylaRsKTbIxGPAUXcpEKaF/A0L6xor6e4ihbEwrn2K2PV1ZWE0XllbTmyuNdCYNpOU2RRbIN8mswKX/NCnKdSl2Q/mUtxxyY4N5M4SwGnNlBpEq3wOwrC+mewa70w9L4x597JHUrszXRQrYcOJmCstHSr1KtRD4KozOmCKhDV8XFe2TAB9Uej8Znd/5ztPpe997wRpyXR57hJVw+779OpIUwddcQPEn5cTE3zI+Pu4yADvpLAAReVvVRpYVqcpyBdbdSFoVxZy1RAc0vS+AxagSwwNIrXUwKZS34564ZB/TD5VziOX7UCgYofOGhlkDLNKM169PSZDpsBabFrbS5j4poY2K5h1SE+sH5BMa27PXDuE9euZ7BYjtWtc5mReTU7M69kTd7zVexwfsw4hD6LHfYGucYEDtkQ95y7zf+8T0GwdmJNb5SBBn06qJ1NyCzMybPLXnoNTo2OvHJvCOjQ2E49Ms0aZi+FeYI8+Ln03+MHJNtEnJWib3iblnbGWjU4fjjwWZ8Ks6iN0/gRSRosAaMMcAmg/OY0O7HgoTJjJrw8Gei2wzmNi8dBg+lpBf75KZNiTWQsOsebFgpz94HDwnNVWtxtx8DmBZnI/GWOHADlmocqccxQpzzm0R8rOUf8z06jQm9FMO5UdNVZkBx+GyqBV8LK1AY5Kzd1ff/+Y//Se+RcVY/vnv/BuHrzqE7t1CwE6ARRR34pSS3l58WT0sbqZrKzqOYYOIT1PJZ410nybiXSp+614ks0RhTYWXO+XD2BjSMZptop/6D/8CDkD3x5A04eQDWKD3Q6KA3XL2jXboMKrFtvTym/IxzG+ki4sb6ULbmKJA8q2QOq34v/3l2OHY+5qmVVFuK8f8zMxtRLBYKJkhtgscELdZ10mehlPjl9LdPWvpY/ceTXe/7z2pS7U6KxJGt1vKNm+IT/b+G4djXuN2kSvCwrwhYBlXotuY2lRyf6JCzz73jM+mXpfPxGRCC4yDj8PuuQap8csWEuVm+BRFCbaEmbtRTOiSeQljrwSfQ81mJibSsgCG6mUaPFlYM3gWIYlD4Rk01xBDpAoYANZ/QfOh2ORnkJjFM0TbBPrGTJHBrPnlREH7D9gEbHKul0OS9NM9dvQe+4Yo/oRh0Ez8rruPKLOZPrRUJncJVBaUI3NdZxRdTlPy12EuuM2krrkgVnNNph+HqHGyYnB8JhTwirl2q0qbjpEF3K7vb05NSzPLx6IV4XA4F1jqv2IKxdPEutupmLN2IxwcbAHm44Q53Yeo3ZLq13CYwuhIdORoVh4YQJucjPYh5RVmVzQJLyFn3luig2wwd7DLoOHoYs7LKVEvP1sGonrXuBZrIGzdJfN1yHM7rwAA9y3Z226Slh26waIELGLKdBd0Uy1PYzZbssw5IpVR2/1xq0eKb26pTPYvI2JY7oFSwduAxW2rp8gFe6ECq9ZccYn/9R//z5uB5bf+xb+W1QNbkZlC6TsUUM620889m869cSJdnZ9RZor64OKhFlgMaIEPK1HrcWmRfW0cAK4+JEKjdflVmg1R7y5pBv0edsMC06yHWhKDgWaiT/ZpH/kY+n5Y2mVtbj29fkrHe44dStfX+tITpxQOlVkUTZ9pBYjmC23q6IapWBSkMYGx6fP2VyiOdWaDhD9bzyNQ6VRFb7tY1NHu5fTX3nVvOvKhx9Pq/jExLcBLYJFZADZ7CKrEgeQiXztqWXihTWnmfEFe+XGdxYwvAVZxTi0qn3zyidTUXK3IjGHhEUpMODYLmrucKc2tSHZD25WDw72p7DyNKmeKQVmHKSW0IQhk+pKFi3OzjAagMKiQKkTeC8l0YlE4JdlkOAEBctvsZq9hP7MOaOd5+S+GhnRetuZ2QflLOF8DSIN2kyB3SL1njh49ol4osnHNBOnZ06sK57tUSDqqjaXjR9TZrUcMFJY4tTCTrinRcopKdpsXkhs1Vrqks4uGlLBIUy8GY0dmiEMII6xC4yb/hfOQ8AdNCviuqS8NWxNTCNOS97lMgs3jReH/Agx5ZmrQDCikHRCqBVjchkBtJ2VirghYwgnaEScm6hnxa+DjwBeUF9ygH0WkIQ9RkhjjrIDFzm3S/EMBlYbxsQlhSaGiSu5KgED2DRVQzYwNMESOaGTOHQmmFPCJceQ0Bs2dT0SgrDwzhgoodK3q7KwcujEIZFusSiTNc17/x0GR/KwVW0NerLUDpIspGqcvbgYV/D//+B/9w1jL4mP5Z//XZ53pignkaJBeC+cupleUn3Hqyrk0pUEuaAKXEV47EAUIonzvkRZ5SBpyuEO9LQQkTbmLmw0Jcq9swnbVC3Up2U7OP/qhYuMXCtnQXu7VGTsuvpPQNOfkk+jSIVz7D6Zp5ah87ZmJ9PIbOqyrbUS/l6ZWZu66nLeYLAicta+fK+i9N45XNigeQuYUegsCpQHShnpDX/tiet9YT/rYww+kPe99T5ofUoCcw9LXoy9vTGi2/RGJbHAHsBSQoU3NUjpz9pQPhg9lRZPmG+mF558XY1EXOWXgzspJ6OxOIgKebfJRwqGKwAAi4TfQp7XT3bXeNTZcjhyc9dyFr1NHjExbYMhi7sIXgV8CzU2kyuwCQdZnnP4ftUQIKuXyPou40kRRFIlTFMZC+He3ij9xbkLDfcKghSs0IWzlvvvuS3t0KgFmFi+eB1Cka36nAAXA76ZnsRpd96uGqDEkRkLyoa7DuhOJ4YykF199XQ7ORfetBQVjXjYLJ6CFT2lIPV/IDZlSVfz16ze91s5yFcs1sPBc+AEdEg7W485sJJSxnl7/6NhPBNKlA3pfZN2KEeh756HIVAMkMZHsgHYf3OiGb2dpdhLb9PLD5y0Hivue2eyzQzqAJUOMhSnqvQC2IlkhmyED8W/5OcCIxEmKC3Wml7o48vLZVYSfqT/TIGymAzQEWrIZVN/kwTBKen8AQ8WOyk3j1tXLe6iASO33gEWV45UHa+XkLODNa8ef/5ff+AfxTAVYfuv//N3URngLJkdRkz40pybLLz/xVHrj+qU0I2qxoMlbxe7O1yO7dVzO3mMChHvlR+nvFt3ukqOsV20T+hX96Zdvo1dZsP0UxUkYlDfhmDhRJkVqenpEAeVM6KUrGRmlAijl4qvB83I6r+be33hqKp04p5DjxrAmU8KossWmokSr5DQEiPq6drDVsm+r+gwWm8XS34li9cgHdN9IZ/orh8d8sPmaNPGcFnBFgNVGuwRkRRcF6DtymDBsh8heJPGMV2RjrrrB04F9e6WFGwo5T8gBeyldUy7P0oL8UjIbb6hfMPa7TxxAIAlDg/p5gZxBS7c3tF0JS2YN58Q6WIvG16/ru5Ka+yprdlVsiVahaEnGTLQKcS4HkTl3B7NI9yIPxFWxaHjCOnn8hOrpSrd/3377gWbUUGpBY4XduM0iY9X84VQ8KjOII129YTKr45teMag2fCiaP5yyHCQ/OjauEy21semUpxBqj76cea3XZYWNAZdrAgqfBU3uhkEc8tlKSISZEdXCBzQjBjGtSnZCsJxv1C8gC2CR3wFZJYmtBiycQVWOE2Gs+PYAEG8OAFxOf8wh+zD4OxnNAnMfNAbw0EuHhlbMF8BiX0S22owlwUQcB0FW7C+JosngTfGe4vh1dMuMBod2jKE4RQ1BZgIZoHJIP3oKKRlUjIW5w7cE8CNL3MR81Wwtoj3lXgWpuGZp2VD9LYNFAYPtQMEh6+yULdhS8pzjmi34KqH4Ojgx/P/pv//7m4Hln/4fn3GomcExKKJC82IsL3/76XT86vk01S26yIR6f5Cgpsdjw2qKB7Xp9inBfo8KD8fElvt61S5ybCWNHJCW6VcUw31v9dkVkBa2Q46CfAzdaG1tePI00NSaz1X5RxaUC6CcuTQxM5Jeen0lnT6nNHlt/K7uwXR9ppGmF1X93A6DCX9APfxog8hFTkGN11SsRVpb78pGUjwjPX54OH34oaPpyIOPpHnZtPP2r4iaA3x1YCkOeDaiay0Q/rwxTUnV1lFn3jSl/Yak1S9dvCQaLRNIm35V/WjgSnRXvy4zxu0HzPRyrowpcuRalGbMPtwKyoqQIqzQen8fPp04f1m5GYCU/sbpiEQPMDVWiADod+PqmhZ+G91bjInja0s5AQlyFkoNBC1Nxza+CMsSZqWRE2wFdhG9OmAbOmBNpsJ9aqXAM8JXWv1qYRASeM0T50xzsNmQzo/epaTDSATDrIkID6ajs301gAm1wnxdTdoX5PdxvoxbikbwN7awrusygl4zknmxKhy4NOpGk9Mqs4RD3c7AgEBUgstEXVrxp7BheT5eFBlGYSLX5BA41be5oFNsWH93piv5LLSszNrYmjmzIoTJiqcAi4caZmH07A0zoTIVHHUqqk8EzrVMMD0cudlZb3bDWkdk1Y5hr1Ec20vZAWeE7yISR3mGfnadnc063qrrVGykZRZaR3k2wx8TSa7x2g5Q6iASKRytl6+SrYNNkaTaNcu72R+/8et/bwuw/LPfsdMpRhK9HeYvXk2vPSFguXgqXRUACCI03vyVJ4FISads2T5Fi0blGN0rOdnd30yHjrSlg0dF2eVvIfNSDFOaQAKriemUk7d/gOMl8DPwM5tOCycQaEoTcTrfqqJCzTUEtzNNawPRkwPb/PKVtvTdl5KaP+t8mY4Rm0b2f3uxMo1xvomhzH4eckr6hRqHxI4ef+BwevwDj6U+Hd0xow7zsB93c7djM4JmXmI7bUDR7Gm3esoghu1NMZgm96ZYybwiZxP6l5aHHATOiAYEBOQaEBIk3wUGUQ7nYuZLeb9zUvSfsz3j7A0LvNshsEmg9uR3ALwaD05WMkjDH6PsHG0YjhtloCSUUVMzps78RIJgVNw/GnTnfrkCilGZMISjbabovpGVG2YLB5KRhUtk48zZs3YoPvjg/UrUU4a0fFeOSpEgKHMVf8d8LnIkojEmUBnRF53/SjW3gUVfgJXPZdZGJDnvihqF31AKPEWgHADmjWuVH2Fm5yvpd5hr1AvR+hITikTLMHujTCLqY7LzNwOxj4/BPwaAZ8cqAFEajmP2RA9i6syix0lUJgf40kXObAUlWzlti9EdWySSRjG9ckFiNk1jM4cZWUwcrzf3c3MuTMRodkbdTlwDoMj2kb4rh8uTGxN+JTF1et3iH9Ia2ceWTbsWWwk/EFfZzFK4T41pmDiELAfSWBXHt5b1AKPyR5uAeR9Uv/Xf4zqGi/J5YcH/+Ov/TYyjmEK/+Vu/rR8IFOptLjbT5CqE+MYTzyg345V0SkVPS3ja5VDtdFPhoH4b9EsBWOS8HZJjdFAD2zeylh59RN3I9lHerc2GA0/AMj8DwEgLyizv71PIWZZPl0wskstAbAjNshyszVWByjyaRqDTqwrphnwLJNuxKGIXl672pc9/ZSadvwFPGnST69YxG5GsA+PqUKJavxZxXCHx/WqKc1ARnHsUYt5z7N602tlQESLh24L+ASohpL61J900vWgF2juWFHr6yLoJkjJYcWwraxaQmdCGWRVlHdIG5mRH8jBI9eaibuCU2YrNt8wQ7bMgAqLIG42i0FIwONfNaFEDlCKlnfFi90OnBxRpwteBL8JdwvQ7Ii4c+QHATCiidFYNu8ZknhBVYhP26do4dxk7NUKYShT5zSt0ucj5QGJgizJFabVwTc9y+K7D6f77jirTWtE/2mZr3DhHqZHhNEi871dl/g0IqPboWJARZROrHZ3BzozB7SSJ5MXRtBQajsi8gmOcVRb3ydOn1dEOEGDD6fkEnG1Ex/TsrMeicp+oFVrROClj6NN9oOw0YqKAz6zApkQUTYarNPxLxUwxiwhpdUFl9PGV01zpE1NidqxDZOeSrxNrZDaUU/PdjwX2kjeTzYUgWdEIIdf/eEPZzxXMpv6y70SKIK6VQw0GlmA7PEdxXvM+WC5mGY5cMm9ZO04sQPnAcqtkwQwUUZ+UzcqKnwRahBmYfTxmGi1gCUbTYjKepYwslUOYwuFNT5Nhh2tzf/Rv/sw//PX/eguw/Ob/7Q1lFxRX0WA61ZTpxNPPpVdVw3JGEaMZaCuhSUVQQiOgeQUs6iPS3zav/NhlOUfX1Yx5Nb3n4RFpRtXNtE1q0WiarEraa6qyVaHanr30JF3QBEGHCTPqutIsq239CrX1pfNnFceX8j5yROc4d8/JgUl/T9hN0L/l1R4dCdqZvvZklyIQElI569BibHIX7eldDU3ggBb/qPw2B5W3MtCnfJqDh1Lvw4+l1ZFxSYTyHOiQUSb8/yPuTZw0va7zvtv7Pr3M0rNiNsxgBjsBigBJSbalpCIllco/k0pVKlUpxy5FThSXyopIiaREUrKVVJzEjixLImlLAkAQxA4MgNn3fe2ZXmZ6ne7O73fOfb/uGQCyUqlUGmxOL1+/3/ve5blnec5zcloSWPJSOQ7NIMe2yAWmoJL3vYDbEx0HlMzEfbMq/Na16+X2dciCLNYt0N41xe09vMZOrEHXCizRha+a7PrQ59hoTpTEK81nPzIgWVeydlg1z1WsD2CJmqDKJjCNqmI/m1B+yrkLF9iMA+UJNGoVCRrk9PNKulUTEB5vYtFI6RdYfP9ZgFCdG7VcfN+DpOX37NqJpo1FojJVMzXdS5HhOHrF4/ShPkkJgi7bdjguw7hDCnnN4IaZjbElqv8mhYs5AQwHyAxJ0faeT509h+DUlTioOgH7Liuis6w7HmiW+1LHRbfIDTWEWxB1NjV2ZBAzDJ3GYtAF5vuUX5ATkxKdGR9YIVZE6h/Qt2ujwXWLQIOyL43fuagHS2uDecAGpT+DlS33oro+4a5KhXAdCSpxSGTMJDab4yi3xgwf92TbErOOuRHdkRkQ988jzY576Yeg0rRR9XceaA+0iLGuovujY9qASrWsvhBYWks4LZrmw0Bt8xFnZWudfx5YoiI6bvJRwIwQhNevgOtLfuMf/pf50sZi+c7v/1EGFj1R4x7wQZmkW6fPl6Nvv1suUwdxmzGYt9dPNOpgoHhtJ5aM+idjg9DPB2epyl0qm/oXyq4tkOcG9X9p+L4C0s53lGuX4GtQzbx9BycPwNLRiduAtZOmf3+ZfLCxHD05X86fnSrjW7rLV56nSXwvgMVYd6Ct0NEliDExD+lmd6G7fPQOC296rLI7023pNpPCfQ6YSmRhjQ3U1pnDY0gyfKUs7dhXFrswmSSBuSTWQXHG87MWJlA8TpE0+UJGIkzKJLotkLKcuw/nAdBsk63M3wgDpphvXr/K581wC8agvAfvpVaD5jrKdGkIbhNrcPFFAR33K7DY/U9gcfM3lPgkJCXwubFcaL0MjEHPKHpj8QYesvmVwOy0+RsL+TqktKuwev1eApr8mHB5uYZWyQx8G1OXcXIqicC9LHmqcjXfcQ+AtIWujSZADWirQTOI+v0IYtVbkXnYQxr6Pib65QvnymaslTEU/i0aNI5hxqmfjWz5huRKM1UGd3vgvai348c8G+Xk6QvlOno7nbg6SjDIV4q0PHOg4uAMIuy6fJFK1392DLCqIzUa1qQBsVj1aa2YXWuxcM0QxZEar+sDcI0bzXH6z5BxsthRukJ0rWQc43CNjE+6wNmIvYo9Ned2tTJS4TADs7Gp8xYiYxqzZZwpQKXRMIZJzGEUvJRmp4awGJYm7q1pdrk/Wnta9q67cJXFWOY7ALYCS/bprmBXAcZLpk3Qunq8S4Ww+Lr5ELTWvv4PAEsDOnV8cwXn/miAxZ85Xp+zWH7vW98PX9iPAJYoLiILBJfl3M/fg8tyrpyHbj4ZFcYOPKliB9gyceIYu7a2lf17V8qWseWygZRuD25RN8DRBqgsE3t5uNBVzh7D+mCx7dil9goWS7cWCy6FaezZgfLhsb5y9KysxdXy1a9spnn6dOnvnMbM9hRm8/Uaz4H89rC33Dz1sFz+bKH0LY1yykmmYoIBwi7JdDFXmOFsZtmqfcNYKk++WBYx66d7WNRYK22eaDVOFIOUSyOGrBGgju/qKRXWY03t+bJZQGUJYiCiuwALIFzdHIO2LtqzZ87FItq+Y0cZHcE9CLM5A3OuFBeI/nLQyaVk6+7wDGZmTp+lZgjAkZ0bNTROqNZszGiecO4lq4El3EU9lFolao1wXan6vWzeAeIeE2zyq8hQ3r5DMzWCf95rsHTDJdPkdJ5Nu1pyQMGA9SqVv+Ezb4jG8Gih8I28mjE6QI4gH2rTtB0UoT5F2n4nFs3xT48QnF8IBqltUHx2N8rg8GDUjFm+MMBpPEbRnvO1FCc67814LHIi3r73oFy9SaN2AT+kNTPu9ZDosEFw08C6VNEqproO4QYxPxn7zbRvukQGvTNWE4FkX+9G0qLwyrzOrF7KEvAzLCTb1wou6z8aPkiAjp0aHTdfEG6WlnZtXlaBpQGXSFV46EYbF7tb5n05ZwFSleIdhZVW1fOaYdxms2i6fAKecaC4RtRQpZXaslh04f9/AJYaOYohinEI93C9hbP6eWD51u/8QabFnJBmo7kZQOwJFNLOvvdhuQTp6QonxyKBO90PT/tV2lhoeeza3lGee26gbNwAXXqB08o6Iaqc21YlHKlzi/vyESCBKb57nw22YOlqheBG9TB4N690lp+8hru1MAZdHEbvYXrc9N9AVmEaTViy0IILVdJdnZy2SwDRZFu5cgoS2gybznYJnKkYvrBVs4mXp2+7IjgEjIdGD5fRw6+WWU7LuT4qXK14dfEqQ8DijecQcXOdplkYPmusu5qtYLEEu8+NyCmG1u4cMhPLCxYhyi9J31zM9ZS7iAtynazROO6BPBFjJpHh4T2dFen1Lu6kmKcrE0FLxsJq3stkmWJRWgyYVnZe33hB/IBFzXsGCHo68rea2QLLQ36/gQCtjd+mMZ9t9j5BsaE8Gyt0LWJLApkBRdKZdtNjjxkPkpIeYgs1kGmMxAxNO6BlAaRtW0cg1PUBRAcO7C3PwwXav3dfuYdYlZKmqhBOYnFlWw/4TWMImgNeBrBHBCn+vo1rrrKZ4yAUYNSawQq6QRr67KVrfN/Ls1kfRrwNioLSABEMlmBYwT/+tgW24oqWimOcqdrsNliBRUs0pBjzb6KmRhlN/5M+wVg0RX6+KFwMFkNQ+avLlWnndAmCcBeWRMZ11sdTcp6cS2OCuSZamaTKDlUvKD6SGBOW6bDpfJ5BLpHuqAeP2TEZyOGtc88KdRmUt3o7DiiD4dUNWe/KfJnF0hygGXdZc40edYVqcPcxwMjbzYO3+Wjes3k/r/s5i+Vb/+wPYjIyc1HjDPXplzkxTr/+03L30uVyHRP3BhtrDnBxeLqwVrp75qB895e9u6l1UN/jyh1YtaVs39kF5Z0gHonGeQ73U58+KNu2jVBqj1YLcRN1Rtp1b1jgkxNd5YOPVsqNuyNlVbNwcL4ceGK1PLGJtPUAMZM+s0IyWBlMJmhxAXWxScz5WajpSDEsIAHTscpEZFw5Tldblzyc5d3nhuldNFbaRraUri1PloHxvdFuZMmAptmgGGNPhQSWtQVYA1M1fpMCxFhZobJPTIJs0IK1JSzANHfljhiEJK1Kf+DzuDUGCq0lktgViy0qd5PQJ4M4uhWGhgmB86C0k/7l+c6cPR8N2TJGkJyVoJO5UD2tPMkMiJqi9kTmveV9zGoBWTVOhHwSa1NK/Cxi2VOo8luJ/ZDgleDn4jdOtIM6pqcgwC0Tc7hw7ny5fOlKBEczyJzp2pBeqH1zIkPFwjar9PShp8rXX/1aeXL/vnCvbl65XGaI2zyAzOe9Wnw5PIrbAW9Ebsgo1o4qegbMzPI5zpYWmOFU3tLWL0dPXaT2iDlWf4e5iQ6LWHFBDhNUXdjV5YgWGeFyVPZrZIMyvpHWRGZ+wg2KntIWCTY1Rmvkupz9Cjrya3l9WBbKTFQiXrOJorLZPbga46YAACAASURBVBKH8FoxYbjLcR0tmQZU0jWKj8Zd8e+cP545XDmBiPFt+ippxfq+Ao79to2nJOtWBjOkRjJF0dDMbJcAERb1o/GTTK/Vt60P13DPEjSTq9YA4npgafU4b11h7Yu0TvKBmkD2ekDzN7/5Dx8L3n77d/4w0E9f3tqeSuNiZNj4WCm3jnxarhz5BD4B5DUql+9aq8NNdqEWNzy0UF54bpzFuFyOfXSrzNwqBG4XyjMvjuKfy7GYLdO3F8vFExDUDnKCb5/iPSi0Y9DMKD2E9q/c5PT8tvLOuwvlylXSpw/nCnST8sIhethQluyh2kPKuxuz2hUZKVLiNQvzAAxm9P27cEWYxW6yFNnKlMnXdp0n9TlDgHOOU2kBwaiHNLLq31RGtu4qA/ueLB0oukm6m7VUoC5crZhWYCwG04my3sKOjrp3ZLvYoEtMssCyABlO87o3RJLS5JUbcpreTFoB27fTOwgmqdH+5FXk9T0Rl6JMPkV94vQivejJe50YjdXOWSHrfDTumsgnWU+LJdOqoQpvJbAyCLhhs8pSsjgFmnliFA8AFjM+QZTj5kJZL4iOq+XVV75Wfu1XfxWrEIsBC+utt94qp6iBiuCr+BUBAywHlpK10ekzMnfc546t28srv/AL5dnDT8WzL8xMwTjG5SIL5joaoWfUIJIZZsVkC2d3QghuNYZiJkMdF4FUcl3P0AgdGWdxiVAy1CoO1wyLBWtnjgB4uDtuSg/AGhzNdK1j1GRK6nhpkVWrITag6eOwQLJCvZnflsXhzyKGlhXK2cnSIHZWUacp6y3UbJNWg1+vRUvSXfV+DNSGa1zRqu7NbF6ftH0LNENGI9LlGfTV/Ys1YeZH4XSFx/nQqlV3V6vK+wrRr2ijWwFrHbA4PRELzNPycx/+2OePpwqMNl61Djy0gmpM5fE//iJgaVkrsaq/AFi+++0f5unHm9piogUsWZxeCqnJy+99UCavXSx35hEHqn1i+mHX7tnTVZ7Y248ff7d8/N4NQKG77NndQ9Nwsjqki7Eryt2bFKFdWi1PHULXdROoC5kuCLQGzji9pgnInjwzgK/ezkJSUHqGnjuL5cXDVFGbmmYc+4jK9qC+b/xnQX0R9HKtP7qPytwcig9OpOOdyvYZc4m6/jlOdj7LfE9ZmrUtqqcZKT3iLf0bt5VNB79WHm5+AhYuCVUWRgpwpl/U1NeELAMz0GbnPLoEtBtbMvhKMZhMTuNCVmxb7RpiSCxOxZyuXr5axlEYMwXcg1B1NPFyEQWwZHVtxFrU4OAtQ7YgzNxSLl28FKlWF2ns5zidtFoEV2MKeXRHzQ3fyw+ZBMgm2IgPtIQMfiK+NEcmLtuUpi8QZD2+srf2r/z9Xy7/2a//eqS0jQ3doYjw+IkTUaXtvblRHigrqVp+ZXq64LRoBrEyNuJyqbEywucLxFusIZum73MXczQGsAzAur7N931YbKaZ5SIFAYxnySZo8BCw8vpo7drL9R4goXH+yk3AUQDJ7ohTuJxmb0IP109DQ9UkD/GkcOsySNvIXcQ2lQtkALXGpfyTKMaMjZcuUTMmEQSuMbQQWaraLFE+wt813Szjvc38qLBnRijQJPVe26BKuAijNEOLLIAlLazGdPFvPVxGCHIblLbRW9gX1bRpWNJR4c1aiAMo6PyQFw3qBrCYlavN4Nydj4CIB8YaOe9z4JDL2vxmy5pqZX3qtf42YAm+V12LyR9bs46+EFj+4Pf/eb2HrIppWXB1MfZostLE6vI7r5OmvEnLjVQN2/FET9n7FJYEwdhJzO3LF6dYJ8tlM1md4WHbQGTc+PZ1Kmlvl3L46U1laBgWZfcc2QcWPxP0YHmknL/eThP6jjJzVybkfBnbcB9rBaX98XnkGWdJOVP4ZsdAqe0AoOLFWoyKN89zIseBLygaN3Dy3HjxI54FNXp8N1wOToQ5kAcxKbx6mrEBLsRgVob2IrD9K2Vxyy4wiAxGLIT0NdWiiCAjz29mSDmEZSy2diZaqF9SP4ONZ5Q+9H0j25S9hx+gvXLq1OnI8GwZ3xxpXwN0Bgs9KWIBR+vY1IrVBZE9qpXQDVfE7JCiTxmMyAx4WM+xCBu3IHZZtDmdxXUydjSJFXWPIsj7uIhyXJQ5zPqqpPob0zLmsxmw++Y3Xim//Eu/FAFvewJrjUwTPPzkU2U2tRLQW+HfsxcvRBWwDNCM67iHlK9gfHlYAeVXf/kb5dCeJ8rs5ATfUw5A8/hlJDVkH49t2sJ62BDpcQmJKUVgJwGVBpF5wLXqxWpaxXq8dmcqekl34Bpp0U3hclrfEzooASAZwM79mEHU6PEdwJK/Ezizpi3VCvM1HFrVSsjCOnVN5kKCwOJOrQAPhWT05nwEqERWSIej5uV4n+gXrSsUIyF11K8F/LRKzJinNeQXNWjvmEUgl5Y3WGf+a+cCfx8zzP8FP4f3XSPTeQBJXJTXglsotyXmz73VZArXw4cmyTr5zmZXrwOACPXE4FVQqO6NP/rbXKG4RAWW5LMnGDdA5Mj/5j/6r+ql608FlsbnSrM7B9Vfu4R7GPz2K+fL5JE3sRBuUOlMMIkH3UocZduTvEU3xCrEhByYdmqGDNhF2R5kKRfgrRsEZqdWy6HDsD43LLC54LRoy3RsKCcvdZbPjkGEmkSGEfnJ4aG5sm/nctmzbQlQQbtEpXrrijBbzPM74Z7Ey8hCLnIaa73ER6Xxp8STFouugqPFZKOfuIKF0/YQUCEW072CqQmCrMLKm4SMt7rlmdL94jfKw5HNaMBks6gEljzdstsjzwmfR43fNjaMcYU56OYLBHANgqZQtHGPpuBtIcSgTJXa4Kyh0EfbC64fgUEWcQBLVQ3TnAjNWVvE8jsFmhWHatpkxgJPq7zGHDKAq4btFDGVPqj1D4iXXCMzo4yBWYbULHURwPFhMUveUxZzJxyUZ3BjnkemU6kF26oatPU0nsV6mSQ+Y1tVr3Hm/AVU7s5FLZSiTVqKyUxPCj3UnvLElo3lm7CaB/h6AyznTRuHCeROhFu1ZRvuYA1Q6lLJI9EKMdVt8/ZBMk3yW/rsKQUj+urNCTJa6OTiBtyDb/JAkNNyE0BqLCX2RgWWAPRwJ/Ijei9UNynaxNZ6pai2DkJcNiMz42Tpg0HzyMJVlyoqm3lACYT5WjdDWojZzL0GZj1sosuAAKe1qSUpzPjSzA452aHZws+iElpLh9cOk7XTHUpJi4x9ZEO7NWDJZncJcqbszV6FhRYV240x5HrLYzSiHzV20xqMdV+ktVJfmnDmneZ6d9dXot2jf7tmpTgGsf54tjisWsCS9IR/8o8fY95+Fx6LgcfAmRq9DFITD9Rr1uLGhTJ99sPSPnWOxTBR5kBQ6z0GxrrK5t0INZGtsYeNHd7a+DrZr9YTCSzEDK6xAYmHHDyIyUtMZhkF/4edWCq3e8qHRxfKjZuYw5i+e7b1ll3jD8u2MTRqO+A2UCrgolXysguZhp5eFOXcSLz3ChmDRYqKjFGkOZcnimAQWQ/bqPo8mKiUIAEMcnRAewS5e3CFugCZ5VlOjRmyJ6hTDTz91dJz4EWkIVStayQZMhtgGtnMiD2k2+wfIyGOjTFDBaqBRWUKrZJtExBsz8mxYPD1GhwSCXJmhqz5CFFlgcXb0n8PWcfks7jhVObyGnE6hxuCe0I2x9cI0Lw8pQjqaep6Mt5k0PYB1+giVnEPwtstG9TrDoXNz/3HKcGCZVOo8r8HyYODT+5mPg5Qob0riv4MDvrZHwxRxLqip4/yBLR1QlbyGC7S8ZMnyl2kDGbtIeSYmnnhvnRBh3FTX3rucNm1aSy+HiXVfO3alYh9SRa0mM6Ns2AZAFR940/OmC7VBlLyQ7gH6rv0DEKy41C4eutOuQGj+QrxphnLOgxkG19y22otCPjVFUwdm+TGBLDUWIEuqZktXbDYOI55BRXLGaaICwVLmL+RkdyDldTJNVug0iLHabk28ZwaQ3GtadloLnMBraPQkRFEGmqCqycyVAlIWjPJnpa7kgxos3nu8ezAmFIIlnAkyS5lG+IQAlTM2uluRRxnHTC0DJKY7y+Ok6RhkuD7SMVza9T8uy+KzaQrHk3lw5XSHc+DN0+4BCi//xywfOf3flg1KxKNmpRmFxKLQ5jAk6cRMJo5QXXpbQaDtBeTMYOF0kbWYxCpR9vwLRLUlNNiwDfQVIp2GKVdEMboD8ygPrGXatcBTDrEna7fHSjvwUW5ehuTF57L1pGV8vIzPYAKfJcVQQVzmAnqRm6xS4uFyuduuu4F18K4Qaj+Gy1Pq6I1zhVifP9wGKhvEli0YOS5eLpFUy3KExYfsHkJ7j5EFrNzy44y9JW/V6Y2bI9m8jEB4cpFiIufsLlZSB1YLdwwqvMz0dLC1KBU8UwNJrAIJp7st8kOGTgdpzbJE9tFHml9Tw4mSoJWAEsIgxvj8sQz42Zldgo5TxoUlepvTQ0bObsbpiKcYOS/C4zTPViq04zLHTb+fWI/oXjHdeKEY4CMrai7Mghj9+CTe8rhp+jTTPB6E0CwkU/jEdM8j/ESg8j3I4tkmpeKc+b7Bm7Zkc8+hdBG7RjxNIN+nrxuRA2Cfvb9s1zzKVq0jg3YpqSrnDt7GsHp0bKVKnBjBrKwDcSqfvYQcNI1Up1ugM8hwGVgw8aomO6gZIDJ5n3ny/EzZ8txLKYVDoNwpQJYMiuSWaBKk9Bi0aKIs9GUMlYR7yXohISkrVFiA6R7bgBTNbxgw7JhM1YDqEeKmXVVQSV1X7ISOUXGk3viCa3sZQJLxrq0jkJ7xzcKiyIBJb2kBAS5K026N8bPzJV3VIElslnBwk23P4O3rnPjQxkXysBwfsT+boyPeEABoAJEjd3E69YByxrztvlDr5FFjZ//SDDK6me/Sgtm3S3EDQjY/8Nv/Nfx2rVaoe/8cQ6CW8i4QvXjB5cJ2p07WabO/4zJuUZ8hIwOfZklDM0Tu5gjTmFzMYqHSRlqCmrWcapX09vJYuwx5yGzbRig4nmgLOKAXr3dVT49jsl+m6wNhDddi/07HpZXXugsI31kFZbIT0dcI9XUTDX32FKSBafrMC8FnQ2rSr5mahNEiiHwiYP75AmjUwSYuGFdGFWNTl3XDoK4hEwI6LJhAZfV7tEy8sp/Uu5u20svx3RXUvQpgcU2Ih0Agc3urTlY5ESfgNtj8FY5SCtlNcKNnViJasMwT3cZk1vHt0WMIdqjBlsz23qmEFKKDGURnKehPNeaOcIyFHxmcXMU9umwloZV5cLQGjGgqv4wniGFmbfKhavXsSQNP8sPcWUnM9RKnW7GfRTK/a6dO8rB/XuQTNgS+rgbRoYItI6E6tzU5D0ODypqYdZa8ayL5lpb5P/ukkZWjvPDj4+UCwSlTd2GpRC+Pi4N++krBHCfomfTCEFbG7NdQ/xqJ9T/LVhsWi4C7gxjs7SgK8U9EYQcxjXr43MI16Cvf0P47kB4mKlt3F8H4/oxcgvnL18LIW+tpNVwV5PXk5mzlEsIYIldlC00dNn8sGtBnxTu2IF5MsepW72nVcYwArZaBNHNQDfVGFjGPGKv8qdRDFrfMzMqWWPUcFVCaEoR8XhNWjjZUjV2W+tnYXnV/b++9idV+0ygwMnioJKBa1yr4dWk/kwCYxO6yOr+9UiTGZ/mo45I/mxdjCSTAdXyiDFbE4Ra+2vvWzCsblrgTq7NNTTLa7gH/8fPAcv3iLHERqwIGGiLJALaIvc/e6csTr1fRjZOUGIzySQmai4Rp1jg1J+i/++Fy0tlbPMGaN7IFEKMW4HnscLmcyBkT2Kk00h8lJ5BY+XUlTnYpQTNZtBWEVRWZNdOl5cOdZendsJxabfvjn5tjF+qzbFqndSot8BKmTV+QC2MvTvCN8393+LgyGb1b009R4Q90sByYACrZZu5E1ehzIDbpJ0pvjV8l9kl2Kov/1qZ2X0g0s85hA52IlUH1lsHC7aTtLOi48tMuhvRdGoUyLlwoel5Ak7Z7oLT1vYadnEcp1ue5DBTzo3YUwTlAKmssGWBxgIWAKscRJyqOdbzPO99XJzIOHANZRvdFD6mjcQe4u6dY7OfIZM0LxUgLB5PygQxn6bHYkxo+IcPHSy76WekoJKbUTduK7R9JQkmkWZ0zMYoR4g9potFvOU6XSlvES+Rm3Pi5OkILHsDTY8lGbz9xJkOQfF/6dnDBG87yw3axMxRoLmPsgBriJykEJPCkpNT4oKXMKjk5gjWygjlDxbduZmXWMzL3HsXMbVB4kacH+UNCmLvTN2H+6SyoJs3QS1lSFOqIVuLeKwBT3ypNMP6SnLvwZM5+Cn1VI8AP8+qhROK9pXGHy6Ir10noxBCXL6DgNHazJU7Y+xFS6qaE7nxG1JjAktYMYIKXwaBT3XEeH3NInmQ+TsPdw8P10WaCbmZWx/V6gpQScBIM6laHusslccLIn1NHsR5IK9d94tT1InAefm0dOR+uS7XPpr0/W/994/psfzhH1KE6HPXQJ9/pg/XeY3g49GfQac/WbpGEejBWlF3IdTfiVfMwSWZI87x2XE2+4NOlNt3lK27kJpcJbyLyyAha5lNPLtkG07cn4mO4Kks4UYF7wRdls2bFsqePZ1l72a0dDum2bgGIzW7snZD4eM+q2sla3ECz2PmP0CYyOCtFo0OlxaUroMGqtT71DaxcDFJUvIeAqxkbS8RsFnEQpkjxoKphcxU6cEVm3sIl+L5/6jc3/fUFwCLwQ2CzlosOkrco50hlQ+8RTo1RMPZINYfmS2bIrOiKzGJ/ohFguOc2Ba/hYp8sDZTIyT73lbFslghPnG6YRm4sxe12S9qZthUUtuD5m1BqM/kJEtgA4xuUs187NR5xprZq7/zjyM9ymX7iHvs3LW9PP/c01gtOwNUgt/Be2zdsjn4NtNYJSvc/2YYw47sXUDz448+Lm9/8AGExx0RnPzwww+jOFCQV9NWvkhIEjD+Lz37bHmZ61tHder4sRDwst5ogLHRMtOScwPHU9ZDTxKYFp3i4qs8myUJD3U3VHczWwTgteMWnTp/qXx09EQAaZvs3LBSqsUULNh6TLsPQArdOeMmyRnKuEOIlStALajwesdXiy/Wvc3ActetxTVqTCZer8Ubwddqich+DqTwjzKOkmLf+dFYNgl8YnzNYOluVVByvayPUYTGSqBDBvejpifAKDd3uFJ8Gcp2soe1FFrxnPzTaGq2DljW7f/Wl/kuOV6NbkxYco/ARX35OmBpAr+NhdJcsAGn/+k3/5u8Mj8I4PmjHyDbH4Nb5fh4gx6j5p++WzrPf1BGxkl7jsCo7FCuR7+evcmJZf/fRTbH5SvL5egxitSI7u85RK+VocyTa6LfQyAb7hWnu+riWhWrcFOmy9bNK5ycgyziVdyseeqL5ko3i8riR4lRDl6wgdkV/ZjDthhd5mSemU43yFuXcRPqbC4SFk+bgBJha2dBk1LSHNaO9HdNXIBkZQFXY4nCwHk2J1mhNoCmD/2XZWQw25/9xTK3n40RtRhxjkTcQ4tlFRr/Kr6TzFtZtloBskK1WLQ+1NGQY7KAmT8FR2GSlKkaqprXijDJRI3ue3VxZoOsbCKW/rULJafblGCkiVlYTrYtURexfGY58T1ltN465TIYKOQ9ZbCaCTp38RqgnLyWdIcrr4JHGEA64sCBJ2HMHsQ12RSWU8pGzmG9UGqxc3d2U+A9h7EgTNOeJFj70zd+Wt776MOyd++eiJcoyzlGhfhtOC++r43pzYzJrfgv/tNfLxsJBJ84ehSC4NEyjrTCDkBDEp9/Z2Yj0vc+qDGiEFzqAtR2BrBYTqALxqSFBIQ1TLpCdgOYYvG8+9EnFE6yqMgcaR2mqFTW7MSCi8PfQyYzK1oY4Sq4NmJd6R7hyvJhZsXFb0q71VGSa4SVXYW3IvVsNrBZU1p/kcLOFiVJ9c9kQdRf6Y4ZpI2hb9w0ACXcebozqmlrEJrreVhES5bArHr+e5CEtZL3EMJOsQdsacLcGBlSP0ZQqcDyeMA1yjG84iMWTvwogYTPtE0qEOeP6988brX46prIEB8C4Kor1PxVY/Xwu3/6OLD88AcIPYUZlvRyH7xLvYoPXis9tz6DLTtJvyBqcxBpCjq64thsOM5wzFRba/aVI5+s4uOz8CGydeEa9PSMcBqweNnMD0n19nSh2wLZbcvGtoLeUtm3zWpb3KYyzaRXFTBdAZGzak7pwtgHuI9WIw+h8c/eI74yh7WDqd1GPMdhyo59KaATC8Jhq35vD4ugV36J/BSbUrGmlgEWPwWYdjgtHXOYoytDZZEYS88zr5SFPQdDeyaHnkWruBXPWJZI+1I7IOvWmEU08GZQTaeGeJBKaSwwma6miCfRs3kAwLjMNm4EbNnYLuas8+AWm7SnKWRXl9dz0hXGAnCySDFL9g00CjJmUgRdswkWHlpM6VIwpiKwXL5qfyc7ENYqbd0Bi+FAwb5+2LJYJVsBFZfUMMWFwfRl/IwLbCclrP6KY2mmxv7Qdnc8dfIkrtC1KCw0Lf2NV79Rdj+xj3IBWr6wyH3+c+fP0XRrpPzKL/8SWbPV8u7bPy9XLp7BEt1Bu1g0VOySCPh4ImdwtTHzbT/aDdBt44DZjDYMLjJj6frpQ4bSGEynGrDcp2p1n508C8+FgLnkOdyhvP/MooVFYFQ89ksGriMTExue8cDCNXCsJZBZpLTmDNzGmtES4Kvow+RCqTEQSzZys6YbIzDEfTGXraD7OhCJOI9pZ/5tdVSomRxd2DiyvE3dPQFLvRPPwlhvSe8I7eawJmv8BpdOYMreRxauphZtkx5OMFpzTrIyOz2LpoSggY8ggMYJ9jiwCBoNsKRrlYCX125dv57bzc+b62o9//Y/ecxi+cEP/oT38SL5acFdJ5Mw+eHrpffOp2XzOG0i+ulBg2i2e8BPA2xql1m29nClFyLTSLl4Y6pcuY0LcL+HTTAWJnkPdT4jwwhAjS2UvbvaoYLTOhSCXC9U/1Wo+5lic7HVhSAuR2DJBcEEoqn6cGal3LsOXf2WKdPOsolCxa4+U7TKNmTZuYHMJeIgMeCe6piq/fY95rTw2cykcEDj0aBxOstpD1muU2BZwq9vG6Z2CHflhW+U+yzypVrW/yiwTGGiQNQyrW7tSvV9M2qvT69KGoVkswtYZzNhyczRDMzFOzq2AbOe9KLxkXoqai3I4wgugNcKBq1LGzcTCyXU9V1ALR/f04pPhZ2cXE9pfPTo/MjCU5Xt+o07/Nzsh63NTP07poKvY9RdxgiQKvZ0CxNykIrajVgJ1v3spFWqIk179uyBnEgF8zBASMHo22+9Wd5//73g6TC6yFQeQFHuOYpJh1JWkg1kgeFt+C2e1ttp3tYOe/btn71Zrl4CWPbuIrpGcN8mXGbTBOS05bP+h+cwDqIFtHXb1hCfuoc71k+TuxFqi1T+79ZalbELAM1jsX566ky5fOte1BMpjxlxjXDLtCTcL+n/L1c+UcM7UXNZYAk333R1jc+E4mhk0AyGm9FLyc9YlmHt2CxMMAK8ABNBXTCMGIgWJf8GiAS/poY7IsWc0iKuldAeDgs1Y0u+t2xkO08GVaJmY+JeZe36BJGF0RXSErNOrr5nlXgIpfwauvgcsETpQgJLE+tprJKU9syDLD4CKNY4Nw1QxK/WgdWay5RHrp8ZTE5Ac7/+s9/6bxOAG1cogIUfdLR8P4KaZjWOvF7arn2AHAI9YskILaK6n0JD4B5/YDYo8IhTfUX+BwtthqPlOvyU4yc5fRjU8e1DZCEQG9pM/9w+YyiKAhNe9KZEZBZL82ChM0EgcEnLyYnn9CUxVe6dxyq6hcUzly0wukaY6A38LalopUf6yUhFhkSUd+CYjx7iK0MGfaOSFhAk6Ds3R+2JLNz7ZIWoI+rGlWtfxRrqoo5lz7Nl+fAzZZqG5pl1cOgySNdmcGaZXkGLBJaxWlZtvxCTl0pjMSa8mrVL1mMeNbh7NPCily/ui2SqsU0QwBRmqpRM6fMCR55aGYiLBpq6Q9onNSuRoOP41myA81Op8FL2BRRJYwZpb8M1uYX0AH6E1J3QaDUwOwIDdsNQH5meDQRTuX+ufWfidvBu1CbR6nia2MjY2Ah8GzRWdu0JNbh+ekbdoV7p4sXzyQYmoyUQ9aCbEk3aHVfHyFsC7Pw3xKmwLN9/++1y9cpZ2L24l8yHDGVjGAEsbsLwhPJAcdMMQenfDDt3WjU+O0ASVxFY/Lcfbk43ACOw9DCGah0fOXWuXLw2ETVTHbb7iMpmiw+TXdzFvUa3TgfJpIRzY5aLZ40tEBZG8ntSAgHwsxqeZ5DVHaCnJVnjXM6D5RoNvyRjJDXbE2OQLmfmD3PfBUh4OPK1YxzqfACbYCKHxSyiayOIhmaMfC3IaIZR7z7EntJPCkvXlihyo7RYzBZlU/kEv8g8NSCgERRutWsnN/3638dy0pLxYHI01lkjjTLd4z+PFz7yUa2s+rdxDZ7hd37rv8v3a4Dlh9//XxhkN3IllfHLTtqp3j/9Xrl37LWyuWeqDI9z6qDAv4zafWwDACC0d7VgWMkU1scAu6DnYbfeg/dvNH/7TrRQEdXu0eURJUwP64s2OTxNQQYySESWxls/FOcH/vVKT5m7QW8dRLV70WxBrjmyIvPcx2IHG50gnQoI9h/XfHQcNS8NJNI2ms2BX2srWO5vHo4HoRkmhM1IXEVKf6jzd9KRceuBMnjwxTJBP+qFaB9hAVim32MR2d1uhRQ4khDL86TgdVEiuGaVckok+kzWv0wRZL11OxmncwRwLTrbuEkLoNZ3MAlaK5HedBFUINHCCNOzmsURd2ks0xhoT6A0V4MRC4pJPhRY3GD2/b1MO1yV49o0uYkDqZ7/1Ze/CsP2YBD0zsMrOXPmVKjHxQJgM3hI7CAwu5NPa1h273yCqmeyRtyv2S+DzGENsjGzb7RA5jSusS+DXO7m4nOe/tzvOroOrwAAIABJREFUvfVzwPU6qWQ2j8Cinm+Y9QksRjfC/ci7YGywULCSpgiG22J2EBBUhlLF/mHqkewI0FG7GvTgIi0wb58ILleuAQoZ28oNluLWZuhQ7glXMtmsGQyNYLj2nBZL7p54JjeutADvycMpLFBdIP5t+jGbBDBGEuu0AkvcfVgryRfyo3kql7hdFswEWlox7bMBLNkNsnZ1DHcmV1pk74gLWQHu2HswZaxHuUvLANAS8p5kfFO2oWWVurwZ40mUboBifWC3ZpzqvYb3FfHLmmt/HDNa3zdgtT5e07hbmdlan7HySPzdf/qPHgeW/zVCLHE6B3pazMRmun+jXIfGv3L1WNkyPFcGN3JDffj57TxUkEVkZmbMJZqIMZmxucO/ZGBJcQ5tkPZtJoWp5vqBsi7MGhCL2KixN//1BPezEExFz3bpAeI317jeuVn0dMnfQJDrJsOCLl1kHpZ1TQDADtqJtEHOC2OU94FNkvyNSEuyeShqW42mZJbso7xm5z85HlyPPHrZsPswJdnjFCL6mriR/HQ8Yiy5tqD4kJiJNTnS8KMPTZbXyyPwmXW37pEJmsB6kCo+i2arC2nz5tEgjDXWZ5DiTDW7sMIEr/KHEQzMBe8XrZ4udT6zbQVBc7sbCiBuKK0EYwbc+20A7R7vbaaomyzQNlqcvPyVl8r+PbtjYTq3k7CF75EunsTlmI4sDTENFrStPiSrmR3aZnoc68DjImQZ4796SlcuRFhYAXaykutq5P6m0VV5/+13qIOhZogNEgJZsXkEfF0Kh9ZFUE9TBqWbGFov4lGKGTkWwwhChTg4sZ5Rvu4BeGz/4eZeFQiYN4xPrOLTKOTdjAxR8Fu4ZOiy8DzRg4r3Fhgaack8qdOKaD6ivzR/aBmDwlmpqZvV0AZK/dtY2QBqyF02ui8VQZqgbVgCnpceklzP9a9inVKec1iuCoI7XrpRuk1OcOPmhgXFT3QLlRXVmrR5fSOwLvjJwzEZYTbIQ2veQHgYNBlnbBks1QVqxMDTfMpDMtd1ddcq0HwZruT1GrDKh23WZhZ7pivUAhcu/Tlg+YFi2mGRu3CzEFG7wYU1O3Gz3HvvjdJ95xynHlseSYRugrDtaNYSoIjMwIL59jjBqjmvWawuCu5IX79cEsWQ8uFis7hBYu8wuMYyw3QXXWgMTyD1+nRPOX+PdqtXFsrupeFymBeNGOnnRB39ystkbYbKwh04IjO4G7MgO+XNq8oXEP9op/H7slwTWoS0rZoC5j+IdV3waDj2yiqTtoqZ3SbDlJjDQ8oEVvm9gkMRtwikW5uopB8AXqjhtdOTusPyddm/dg6EjOZnVCrzt6aWja/YvW8G9bZ54i2moUcRPPIUDUFwFq9/ayo+PU9bnlZ3Ko+BjLnEzGa8KDAuQDmzEvNollgvldvVU1qhadu4LhOnuBOMX62Vw4cOhxCTnBXZp30EX3UvwurjxJtFYnMKgLlPkNl5sRWsKv+byOaMkt2JXjiNpRRhxybAnKdY+OquGe/TokquqTTn++++H4DbZ0cB/yo2mpINWSiqw5DNwNIk71A4jPF3XHpwBaT4G1exS8Awlkw3cxbSjQa+/cRdtRracga1ayYoYYi2sbox3pLjLB/IWFPcp/frWGfWpcGVZrNFP6EoX6ifWiphrSS/KNdAWtShScP9xswxT8H85edRThRVzdlJ1PeRmOfrk6iXFknDAYkOAOFGZ1O7COybwgYktEzMGMVNxwGdgltW7uueWcdlbC+eyeiBwWnd5ooumYZOq+Xx+Es8iQdS4E0Gmdd/rF0jrZ8GQJrX5DUbaycZt354nd/97X+cX7diLH+gxeJFMk2szSCRKM8kvr50tkx/9G5ZnrrEKX+fDAeOClmeXjJA7dFzCHRH+5btxg27qe3ZnKlikjqhv6JGiovIbEiXi0n4kv7OxuzCb1dMe2qxv5ygver75xbK6XleSzr4OSpef3UMdijtE/u27SobKJpbGEIQ2yZibM6H8EsW2czmspephH04b4oXUOxG25ZTxpOuF5JVB0FJA6wr3McKG2s5Yi9BgcvBc5Dr5nHGmhM6Ng5ZoQ7qljq1WOopZozEza1PLo9G09uT7i6L/Nq1a2GtmMWxDse+O/rOpg1NTVuta/bHVO3jwNJmNJ94RIx9oG/aC9nvh6gTqdZVOURQ4iULmpqWkass5CBBT+/EFLJmtMS8jQRGPQXNYhh76FcGMYSnWPAWA3JSS1ozCKvbaGxjM/2oxzcj9UBANNyzOLAyrZv3ktZU8jvirI44i9op586eLZ9++llYBlppHbofvF6agWvC1L9AkzEluUieuG5U52Mp+D59ZqWcNyyVIbJN9lUKgaPgAJHl4v7bpRGEDAXZGekJ3JelB5euXI1aKYwEbaRshhZ1Nz5DjT3ksAbDMOZOa4KpiHvSatEdWhckDXyNDZip31Cqqxs56tLY8BEodz59Hp9Gq5F56TYIyN8Fx8X1x7UFCsc964R4fagHGubODSrbOtqo1vSzgdtB3EotGa0YhcTCXRNAWlbFo8DyhaDSAE/jIqzzhvK9m7hLgs0XkfNagV5XbgWwBnS+/c9+41Fg+eF34bEYRRLFzCIEwiewPOT7PvRuOyZulJmLJ8r9m2dKB7GGNnVIAYxVx816HjI/7T1WoUKe4ued/CwPGE8Jfk+Gp90eH8z4KCdjh9meWTbirRkW8HC5szBQPkFe4dPLVAUDMFolvfzdQf7kP2aRbxzuK0MHD5beg/vKJO08lVzwDYLLQhBWrd44UwWCsKC0hJKUtCqPJc7VRPKs/wh6WZ5eYT3VEznWRiJ1fhpEolANV6gDLZYocOMaBgZVOMt4iSxNXBSAxJqa22RojLUYZNPFsJLVrIzqay7aOfsH67KxIANYIn2Y8YDQZ23xiSphyj0Q92KKHlBg7AxG29DLCmkBUktjFPaqJ54ZkqCXsyBt9KULoai1J6aaswJNBI7jVE53R2CZQ3fFyucxLCyroNVsEWh0leJ00/7wcAhgqWprYWEpDr5Yblylyd0nn2JpXo7N0y+Bzu2t+8E66vawqZZr6qHknOUp6qZtj1YiclgEPqkGgosgY0YtejAzDMZbOqy7spOhdH2B0rEEQIw/3SF4PjVDEB1Zzim4P/Oa7G5qXaPqmoWaXDCeAzpj08e60D2NtG62XNVqiThKmgYJbq6XqnETrpCcGV3d4FTlSvKiWjlycXTpnD3jR75fdC9gHHVpAljCwkpgaJi7jZC3PzNOY3BdcNVdnKR+ryFQZpancVny33j7aq20fuBK9nX19RErq0s8rDEtOe+/gm5eMi3W9df052nlND+vYMQYf/t3Huvd/Mff+aM8mSrZrCGZOfVkD2NZWwfUvUQx3FXkA0+cKlO3rtOwiuboU7gjgMf+Z+hnM0hzLlqB2OWwHeFrYzALNHynOSD8ViyORRYbaD88SsMx9iteC8JA+NVo4l6iZuftiYVyYaWr3OuiZw5tPgaY6INkJ75BlmJs00DZ9JWnywr08xkCrsvET3Sfasg5LJiWr+ok1WfP8z6MqFjAWVvRoHtaaY8MvoPWGkt3kEE8FNIRuCK9EaDrhDTEK082YyvzBFMVrL4F/f26sgWxaNrJdmwmMAmrNwrUsgDNcvmIbQAAvn+QtCpgRdAw3IQE9px9QTI3dg/xiHZBmeG12bqEL034rVgnI8QjBIBGz0N2bHJn5GwowI1/X7+Pi2qGZ9AjTGsrqXV/xuGUpPndXZ58EjlPNkaY6eFb5zMkOKeL4b9acGfgvJw4+hnu0I3IxvXZqoKB11oy3qYcqVmbFClPhZMIesYEYeHYusR2uwKJmSieVSJgdo5Mpq3uiGlm29NG3x0FkfivkRgIx4wh69RUxvWdgal9mUppCyejB1NYRloFmdlLd7SOsZsxYoWZDteicC5Cqy/ij5rzeb9Nqtc/Nb4V4xy8mdxzKYWp+0cRpO6n2kMyRH1U5T0JppuG13LxWqajGzCIEhTHqMbcTEFr+epyK0yu1RLX91mr1dGKqTRAE+s4A9Wxfuqab6yMUN2LYHwFE0ehlV3KWGhEJ3JoHrnGo+5TPRq4/rc+Dyw/zL1UgSViIK47XqyqWkbw0anFzem8eqXc/vDjMkWDrvP48xeQI6TUpuw/uJmUMrR8MkijMG8JSDAxMG5vMzlkiEbbessYvvFYkOe8GhH4WU79aa6ObOTp6ZXy1tRSuc5imO2iDcRyJ21RV8vLFMs9g8+/Zf+20ntgZ5njj5eIxVChlh0DHBD3usASc1pPDK2Rmj7P19TF42SIFwHJroCq51JHMHiLYc34hejHc8zS5P3ebcx9hHb0s+PkzQpX3ZE5AmnTZIBcJHfCFboRwTrJVKO4KHJF+rhv07+OpqfgvELccbdZxdxaSBH5T1CJ6up0hsNSsN/yyPDGUIWL92VhWpMUbg8VxBs3bo7FEhaGLoPNv8IET6SMhRRxjoaa3tTXxAhVwttUsJXtwGeXAYO5pkez7qaerBEUzVszC6P/77PeI5Nx6sRxYizvMF5IUup+8XsBtd9siOBg8LVZrLHw00UOQAQobNimdaK8g66EfJloj+JntKVNXZ5GOS1ADXANMlldAaGDa99mrAUDv20A1ARxiZMIb91D58UKcuc5TnstDIPv1bUxSNtEYULaggeNrJfrxY2XcBgbMg4A3jfY1MHkDUTJ3wm+np6mtMNiw1qtc9kIo/uayCrWkyyOOcFe68F9V60OLf4IQKt3FKumopfxyQY4akylBSAVTFrXiuWcB1UCVt5TEuhqDCqxKHZ7WiZr1kpshwCtStpr9lZzEPO773/vt+t+rJGaH373j5tbTWRqUDfeJAer6dX84NRxMkUflFsAy0nUwu5gOSxwgmry7Ub4+uldq2XzMJYLwd0ZZm9yElmBB8tlC4g9zsLYaAoYv8UisNkZTM4HLPbl3nJmcrG8NYkoM4HIOeMIpIg3klV4de+eUCYbObinzFPhrAsUXQJ4z5hw5RHWWWxVmqU+YGNo594KlkgcsfHrBJaIWvtlvta0b5RHx4nBBofY9YB6hNsEJednp3lOTl5O8twgymMSW2CDzxNvUaHsNg3iLT50aHU9BjTVI8XYmwFcC3d4X81sRaYbyyS8ZQlXUbJfqeSV3yAaaC3YH6gfN3CB2IiZIa0VwcyjZeeuXSjoD0cNjyDgyR6+u6nVWDt5eoXlElT4JHA1p4/fGyA1LqIcpJXIT+yBxo8rpwZrZjOS3xPmdJzeul32gsZtsm807sUtrJU3X/vrchSXaAHT395RBh0HCR4PRADSDpQCpbedR6KaLt6nwBHN4hlbixM1/ZvGY+FK4sYpguX0pS6t6m5JYMtny2xFCoADgoIx8TtlGUbh1FgEeebsxXL1xu3QrZEekB859wlOa0onGePKV8Q+qHGWBlh8hhjXGgSN1rsBBvXP4vCKVVpByStVt8oxdIPzHrF847VZI+b4NtdoALNxV7Qc042MVFtrKWfurn5U6yTftmrYeEhGHNU4j4eWX65Z+QknglmOSeMiJlim+5NfZ+JlPeYkmLWVP/kXvxd/uxa8pRNi66Milhdu/THugLGFNv69Q8vVy0c+KpdvXCuXFTsi6LokxRrhpI24Pi/vQYqxH/OO5vB3sVoWkEgcpuhwO9fb1UsTMfp5GPC1V/D9e5zaFAB2YM3cXGgvb8LavQD9f1YUBagOwtz8JVpMbOXUfCiZS1OcxW2quAMRqTxbqltTR9VgXZobacX4sZYqTWDJ3EadzNbpmX9j8DMiGp7KTiDAch+r7ArSnPdu3whXwU0WfXkCqFJtfi4yREsU7k1Hz2E/PHm1VNzoWhHW5HRTjmAlT/BUIqWpdbLmCq24YWraM88VgcHNZLFlLstIy/P3iwhO2RbCbgD79h0IEl4jfxhxAS2USi/3L0P5TDBw87ZM9wZwzN7JKkUiVA0YgGUEUBmHTWt2Rr3epil8uFY2ONc64m8EJK0apSqXALrTWC1/9ZN/hyg48go22eL1Bq+VjrAgsbsC2lpDtsaKyhKF6A6JpRJgzOuNoRjAddtrBTRU+gRL+03VymI3nbMrsPCvxLoh2pWE3rCFrD0DQX6cQM7iwsWr5ey5C7QduRMEu7QWtBPdiLnBUj4kl1PjcuRuFryyJOCLXIXGvQ6QCesms0YNMc/DsLEI1sFBvKfrM0W2fX3W6QSo6PTXNwswCgul+iveu5t7neWTqzPv1Y+Im8aaz1UeoaYIajOGATgVzBoryWvKDasuawOmWTfVZC3zmZoSgn/5L3+Q993KCn3vT3JX1Y+I+Nc3ywGnONAaGVyhuds3yzlcoVNnTpfrBJKmAZVFFz48kSEG5OBQZ9k9jF+8qa1cXr5Htma2jFKYt5UT/UniJeObYOiSBJhBY2RhhhYXK7g1XGO6c6hc6BrGYsFMxTKZgME6RMr0lV/4KlmVjZVmz6Y0GxREmGRUZoxAcEn3JVLXFSx8bQ6jE9kgyPrnXB9fafDeyuhMMWZhI5bINO7NlYtkfG6FBROzE+DNIuCFpoG1WNRIWYQVaAc/RY1C/MfMRWwk04Zqq7IZua3gabZ82AqOpq1VcmuCt7GoGCxcoIwh5Cp3iej+LMjm5HMDmZMn9x8IecVGJiD+rRaBzFL/y1aftRBSF4ln8CXRaFwgCvO7Ai6/3gBhUBausQ+BMawcN5SARQxlJWIKul7JJnW1LhOcv4OQ+Js/fb18cuQI2jkE/j05ATLZvCOA1CAgEZZLtaAcHGeHYU9zW8uBHwiYsoMV0crmXRkTSHB1IJJLpWtnAWV0c3SIALseeDEDsHa1gsIKdQNE1sM6K+nxnVSm3yuvvflmmaGtjQH+KAcRvFwv4TZkNinaotaV1AIW3ZtwM9fWU2za2MC5rnJN5hjpcoU1FfftIvV8yA3dgEdueI+Z+nc1mNp6z/pW6VGIDPytr4lv+bpaMI31k/eTf9SKMTYWiT+M+dbqF1QeBRb/LkpMog+VXkEj2arlU0EtL9HKEP7rf0USyJ99GbAEqIjeMdCwSaep4F2YxZQl7sGuuEHr1U8/+LBcIdg3weTKVrXUvZdNuAf03zPaVzbuHytnZm9CZJspo2y2cYrznuCaGzcQfMRiUeejE+Ja7yo0bXzgsv2Jsrr/UJknC/GAupQPPjtBdTBtRJ5+muK5Xax+q0J9QJaVKu6VsZuReB8nJz8tlnrSNMASKNuYMesXQgMmaz/zOjnhfAQ1lizOzD1M/GtUVpPGpC1pInQyOX2JG1492ojuqPTGe92Hnu7mz82ThMEQ+9aVUmqA7y2OCx+4nnwBVE2a06/jZHBRZkOyMFUFMn4uBf0+8gzOkONjf2bdBTd+s+CbEzLU6tnYGVvJEzRHLDNjIa0QoJEb1yxMH+lNey1LrMvgqyzm2kDN58Sl07+PmptquRiHWILerH7u6dOnyl/++V+Wu5D2nA4/fX7doQ2kvHWNZKYKerHlBLnIMOW6c04Fk4zfqAKHm4blEhBkRiOCx6E5GrouPptxEmM9Wil2g8wOkSruEYfi3jq6dEVxp4wXUWvUjtt98syZ8v5HH5VZguneZGsu82jPNRXrKuMQARQ1btKMb7N64hAOYEmLo3ERmjR9A6C52ZtISfMOa3GVsFRjXYgUzRptDsl6Q45ZHafWfUYMKN64vrffrMUh81r1EKt/FMCy7kmbuE7ypwSuvBfXYeBZ/F1EYfLeKrB4L3/6Z/9bXOnLLRZHN4JZuXnu3rvFQjmKxuxsObj7ibITbsSFjz4tNxAXukXq9Br1HdMMZg+xk4OYm09sHipbDm4vR+9dIlg2UYZpwzFOVfJ2iF39UdKedRQ2mO9AQHuZU2wEfsrSzl1lksV67vrl0BbZMLixPPMMRW99dNCrWZEmrhKLwIermyQAIc5ynyynunGFmsXQLIAv+zeMycb/01qIjQ2FnpiDp/A8bsc8AGtHQVPJEuIMyOkKScyKbmnB9iX1THB2HvDMYKmLxg1cxae0GtyQceo58ZkdiTQnCzwOI0Hd6wJgih/FmnAS7cSI+2QMxPYgbvg9u3fT8nRH9qxpTtIADMCL64Z2So2rrAFLPVcjPaqbJHhYMYz1gWUh56VPUl1YK6Z+1cSRWyCNIFAxLBatRxeeWRxTsMaNHJ/bHDqv/dXruEWng+zlWOq2eMhbNGpb0SEskqgvkuIQR6TDnaUZ2fnAzJTuWYpdd5HpMfYWHA5f3MQo6oqXM2JL28FQwcet4vnlhDyAAu8bb9ys9i5AyXVMtxqW1SX/+bvv0jf8RGjphNsSVnEeVY0VkJbiGrDElg2LcN1qcq/xbRwIzUfFhSaN3FgQ+f2jGz0DwnXjtyzISonIEWr+PNd3eBX50Vr3YYWsgUdY6v7Pe4sDdt3fxOvCTmpd2D2QUFP3gmak6zMO5vQOquFc3znfz7n4sz//3/O+GovlD7+zLsbinzY2VES2ZYgSO7h7s3z84Qd0NZwqr7z4UhmHsXr9k+Nl7u5MuTR5q1yduc0hRvdCWmlu3765bHxmV/n4JvqoZFP6uJONFCfuQrx6lJO9zzhFBI5MGZM6hfI+/PKLZYEePFc5hY8ePwErdJEy/v0Uxe0LkpFBq9TQ9QZ9yEwr6hPXp6l+ZPqagbJ1fquHujbZX/JVVhdXjI8RT47GIqbyBMHqeTbyAnEN4wbqixi0lSApDitfZGsLnRzXm+7jPMQzwaJDyUFNTTdW3YTZgjOtmXwaNkw0GlP6MzeXoJ48hcD5ACl/ZiYhOBbch8HOzYzb3t17IoYR/XRMMwswAktYIwZra1OvwITcEBErqYJFckgMxJpiVrhcrojuTVhB/i7AxYZqCYhBOov1V61DN57rhdS5aVSFrj775Gh55613olF8MIkYg+ywaIM3rBF5NgBLF6lo09CZGcvCwLBWsJyGZAtLjee1ktkWWUfhqlerILVY6dNNpmjLpq2AYbYrDSDg/WYhCyr8vmV8exlFGS+5LwCarpMlHDzCHVLRR0mVX7x8Ge2gW2TabEJvLK+JtTy6oZu84+Os1WZZxZxVCIhjowJOnINaIm70sC4qVISVk+iQMcC1jxYMBKpVdKu/bn7XrJ/W+7cu4OFk/C7xL8MbNd5T/7ja+emOhYGUB02FFv4wju8MuOsBxC2sgV8LWVmz//Yv/s9HgWWtr1A+eCKeQ24u3hoHKnG55qWLF8tnH38Ay5PYx0svl4ek7iaPnyvtV+8in0ijdIK1xhG6d2wqm198svz84vFylb6+vQziLrIZo3BWtmK5DHFzIdGo+DQmaeeB3aXr6afKBJP92dlzBP2uB2P0qQPPhLXCsq7Fa2nqNcHYnIsKLPHTHK3GnGt8zcTa9dOVU5BovW4SIwvTvDYDVEbQF7FSJtG3lUSmrshDTOsFOAmCn8x6YpZRmxL34kmj+SggsagFZnsSRUgw5qVW4LpB17kmTmVogVhgGJIJnrahnlFtsTwrGn3cCPwCXgOksk0JPxFykzRhF0i4bmdYKjWeIshU/duGRq8LImB4codmSwBHrYcJwpcgI4fE9HqmsIN1ytcZ42hhSuuEjBRr6McidgVB8H2a3H1A3+9ZAFlgSYvNeIg1N7XwjvuUOCfQpDWVPay1sAzcWrwZrWYBMAXUBZdwKTwEmB+D2IKFoDFEC5HmVDVobdmCVcWjpOG3b9sZKXgnwXoi3SSR18xdB664NVdm2C4i7/nZZ8ejwFGaf4o5ZXYlLca6dmLnrbkn6zd5rJu6smLTh6GQr4igepNFak6+ulFbFIjPrdXGAkkIWf/RXH99IWLrHuNszJR4gkbcQX2GZq80+6lSLOo7pOHuWDckzZzwNRJdJkJaFj6g9Rd/+X99ObA0GzNwCf80+t5S4GcAzIE//ukR+Aq3ypNPHYzF/PA2gj8fnS1d9IIRKxbNue+m7P7p3eWNk59Q93ObFHN/eX58Z+m8eLMM3bhbRmNSlUtikDewIF56psxu3Vw+Qwz6+Omz+NJkhJ48VHZu3cFzRfF5mGKhb7EOWJqoe53q+E3DQmz839aErkeQR6bm0W+ayHsYwi4QuQZq09y9HTU1qqXNUjqg8JH6IEu4eaExW7MJrqKIJwAuS7xmkb/1txHAjNiPhKu0YFzUSTyri7ZmPAI8rL3xe08cs0Dcy0MEvbVqQp+Vf1UmG4MU9wRSkzsoOIwe0WZ9eH0QzBRJsoTBIHS8f/W3+TrS0m4qT86o68pKXDd0ZDyMq0hwC6Go5MMEuAQXJs3yzFrlpglWa2Xx6hZOAyxv//yd8hGB/sVo9ZEFiGH5AGh+7RyZ2bPfkWl8eT6yWL1veSxm1LRwfBeF5YxjBd8lYg/p5wsIA8SBTMMHpyNOf+6HP5hBK3jjxk1lB6l4QUvuj9aeTGflPUOWgb9VxFuWr1k8g+0TE5Pl9Td/Vt5+7/1Iocd4eIpXKy2KDXPb8XZrUgnNSgoCYOgh5EauTlX9rgKLlsN6NJIQ2QKf5rBsrpjAkps9LfXm2jE6YZm7ySvQrcMeY9ChkBfr2TEX4vP1fgQXp16tedcGrPINjTILjhVYYg3n38W8NwDKS//yR3+az9i4Qt/7vT/OH9Q/alyhBlhWrAWKgaI0/9L5chI9U+tSnn/uGZqKodRPRe8UgNB5fSIi+8PPHiwr20bL68c/LHcgl41xkj67lcWP63P/6LnSRWWumrFCxuCTe0v3MwfKNSb9w6Mnqb6dKXsP7i379xwgZsPGoC5GeQMfOjy8MMVyseVgr1kszWA1FkuIKq3zKZvp+Nv+jWBqWDI5aHEKY0FM3L4WFssD3CL7CUnKWuDeVqyirFZTGLQx7tZS8TsFm4jLJA8owcTf2dYk4gpxcmWMItdfHG2tlKO0/ai4dVsaJCdgGz1/rahmEwvAY9D41bDdsoVug/BYtAR0Lxo5Q0/7OCUNzmptxNeZTcsGW+k3+7VgFIJFbtwILNvSIi2JEJKu14llgV6nAAAgAElEQVQe1PysUVZryGBaK00vogdk9T5CL/cjgvyzMJLN1xhPMXhtQXG+hSABqJjVEchwwWxgloS8dOm8N62UIJd5EOlKysB11A1IVwZumPn8TgsmRMABFbNKh556Kq4zQxzQboJuNN2gAXRqRlHTU1e3A1c7eEJaMnzq8lnQ+PobPyW2eDYsJTkwxrXihDC+FIDijDexjyY24S3npssP76sGO9ctvMhYpi/ZvCq/ioNpzTLJr6rF0gDL4wu4mt5RyPu531V3rgV0UQnYelXURq2zpuIW6mdzuDa40IQfW44Sl8lsV1plXwoszbslYoXhHYtnBXMoMggM0CzZjk8+ORJl3QcP7I+TssuBoM/O7DlSsvACNj99qKxSOPg6hYt3H0xS5zNUDmzZVg6N7yjLE5R8T0yXJapqB7DZhl44VKZHBstHx87Q2OwWtPTh8sxzz6KLS+Egm7bdvkBRAFdPx88By+fHcv1zrLdgPj8fj5oxaaY2wJLnTGSAsBBu3rgK8Q2dFayVWXgqqQpmyjZbUXgix2kZg5fN6WX16g5pjioSHutF6yE4Es0EViet9b07JpguoWQmsEiYm3ezELNRJEoGpovNjWiwchuu0DjAIsj0euJHtiUrcWW8GieJOqGmfYWggvuRHAQBroJNBJTTHRH4muB98FtqI/K0XBRXSmDP0vm0Vqz0NlC7CBDMEjA9+tnRcvLESfoV3dMAr6xlLaVsZu9xIdj0yLSNbpL8a0dCAc55kI/iSR506GxtGnKTkX2rFcFNy1rlEewxxf2oV+KJumfPHngz/eGKGVQ2PmXqepOdKRkr27hGpwGsFDVSHC/3mOBqyYCWo0xqGc63KAs4RfuTi5cvhc6zzm3UH8UhlFZEnhsedvWkr7BhZqUBkFyDVkCnFZBWRLV+6sH++djNmsUS50/gUbVOqiXjPRhM/2JgqTGpsKTSFWqAL/b3Y3/0qMXSAF19vgoiaRf6kX+tTffnn7NYvv1H8bLInvhvPKAnZ7YfEFjy/M7YwS0yJMdOHI0kyDNPHyaFjAATLlM3r7UlJquDpuvt5WcfvkNW6C409KGyG7LV4T1PBkNXt22ZTdJjJ8NNtFmFrXmU3jGa8oco9R8HhDg3ABZHIJF9LbXXCnnlcDQO5brBWT8x633bmNK/xYJJjkQG1yLO5OV5JqfwOu0sLkKSS6V5g6uZEWkWygoBbl+fnQOMWei6GXPIHiVaaHFc1mxb3McX3YsneaVaR2Uu31tYZ6D4Hlq6CSy6FRaz9RJbGEUvdksosNmkPdyHmoLXAok0rdXNAIvB0KaFiFazsRyfOfgvdVHHWMdGEdgy+9UP8S6sFJ+vApYmRwQprbfRTSNo6wZ8SMBJVvA9CgE/+eQTJCRukRYnZxjC2U28xq6BapUIKBII0zXqNWgcxL0aG5Irw7i5XkLONtLhpt8T9LN1RmbQHipfoVQth4BcoE1bxkI9L0S8YSpr0TgGWyh9GCPYrYau1c8WPA6QcLBMwCFoCjPDLVL8WqmDaiEbjP8AC+zt996NpnDyYtKI0Ll1mQbKVOMzwSTcXG9eAGjWqGp6sRZ8xdo6CP3ecItFtzyucnk/CiwRBVxPpch3iixYNZnjvjIYXm8orKhccglMFRr4PiyW9ZgU6zKRMn2D5qNeoIJp3plcr5ic8uOf/Fm8sOUKffd3v99CzrhQBNGSL5G041rLEsCSsZdjx4+WcxfOUvy2pTyHhRFZG08+Yyf8zQJSAx8e/ahcunYpKmXHaYz1zKFDpDHxhcO1YePxAJKT3iPAZxPyQ3BW9gM+GMUxcCE81TIZ3fBptq9H/y8ivjXD8EVR+/8QsDTBv+Y9MkpO4Pr8RcxiUqdR2yE+pIRAIjZjFZmftPR8Ok/hHjZKNM+ymM2+z9XScIybkz5cH+NYuSbjI3VcM85hDGCCuptp4jtqp0TRGtaBKdvREajqWCzDENlG0arZRJAyAp01td3D14KCgGLGx+I+XaTo1sf9WtAmo9UOAgJFjG9YYXGcRu2Qh4v8EeMsMXY8ZBNnSfp5LuAlNrbAskAxpmN0FfmCY8ePE5uiSNUKcMYg4mTWWWGxdAOKm8a2oBezP7Jbi9D/m35DTYuO9BSSGZpA3MTYtAzzpPTHS7bbJZOzyr8SE1XLG6eHkiUFuj+6UmbCBOERJCGk+y8RH+uhdk2eTj+xFgHLuis3SgaOrZh2o2dXhKhjAgQtGP3o44/Lm2S7oiMk9xCpbe6VcFuuzRiTjD6sD6oKJgJlN9aerWylAgiquoNaYLq+lmlYZxbbmeddjhhTs6Fdi7Fz4t9m7PNdBSHfsVoydY3linL8cqz8WN/8vVUZXa2mHNM0LtJFb+yZBJlG7jKu5XwwN6EowGt/8u//bVy/BSzf+Z+/nz+IkzpVtrz9sFLCN6siTtVs9me3rRU6fYLFPonA8iHkDYm6Oxg1P686y5HjR8rZi+c4NVFRY/E/DbAM0Jt3NdybFLQ5eew4m/YCf7+L6zxNiTkpUwlwgZP/74AlnynxtgGULwOWxq/9IvBybE9TwHb29Jk0I/Wrw6x0hGqQzkn18fntQFOh64mLwLcBXDePZnolnbcm2Z+56XLjNAI8eVKFOyQPA//eBT0VcQJ7I6wC1v1YgoMpb8DpP2YFOBaL5DaByZPfYKz1ScYMtFSiX7ABWxazh8MSYKdbk+pkZn3URUkpB58liiP5LuMsKVLVfLR6JfMCeSVRvwTrds64EIBz9fKVUPi3V5Hp8+iqqBvI1Ea2ivs8cOBwef75F2PTB62hcaso9nQd2so3QEbtGzZ9ZOhsiyqPSL5PcF5kOvN9cGUEkDY4PRROcs8zD3hv7kcLaACpgjGKWduiKZr7mEp7qrYtENW9Cm0drms3A5u3ScwLl4yNHYFkWz1GkzSJeCvl8rXr5W9e/ykqdqfCetWaWgE0sx1Jbu/MoLGPGA/HXQttjH2wZ+fWMm7nBuvIdFOrpaxV+oDnvI4m8XGIe3KB5msfpnANnZRq7IS74GqKw7YKTcVST4RwjyYg5doPHKhfx36olozWSuC3812RZz2wNIzchK4vBxa3/Y///Z8/CizfBVgSXWtAtF4kkS6BpSlKykPECZ6nEPFmOUqZvN8/99zzEUAMZqguAFbOZ8c/odfN+UD/ETbCgQMHEVge5/VJDz5/DlEgWnY6uS995avRPN2B6YyAaDNICTDxXWw87nR9jCqjuV/68f8MWLzMo1ZRvB3ve4k05NGjx9DxjZGKMYmtXwOy/uscm7FwwQTxLXozJ5clLZnU400fvHnGpqCumqpOn5MsqLCoPEVlKZvCDT0PNrfKbKND/aHpa1MwsykbELLaCLgocSC9XYKbgCK4CDQRzK0yA260FUSVsrmVGyAzRNbk9KCmF6DRWIdiTK2LCutNFm8EVevJxyYVWGxipoyDwDINb+UkTeTv0kQtW4RaHqGodAqI+abdvNdXX3kVxvDeGPNWFi/WYXIpPJV9fTvulWMYDceM4cD1mUV72MycKniTuFrRc4nxsl2sfbLn+b2AblZTop2gorbugtYhjnY/lH/XneAxjd6trF3lDTaQlIi0egS2nTFdWOJHXEuFO8GsF91dxagmKWQ8SXD34iXiLgB/exRR6kJZjZ19wl0GgwD/dvaGRaJDgPjyQ3v7on/LmNs1od9Yj6ClMDjjuwjo34GUeYvxe8B7etgZN9PC0XI9d+5SuQLfZsY2w1I2wm+qblkFluYQaMAliXdhiMbabSzkWMVhUKSH4spO1m2GaLNrQBodseqDQ1T/Xva7+yBST6X81d/8Rd2n9fj+3u/+4NG96RukrRMD6/83aaWEPk06q3AXy9mzZ8JFcGG+9NJL+K+jKVFJJunYKdylc+eiEfkgVsu+fftoEL6Tv6c1K4vv7Z//jArnmXL44GGalD/N4Nmm1GW2tunWVX/9fwosDTJllGkNqRLHKGMgDvQRIKhodaO7kUhfKUZuBm7blrAR+DYoptPPSeykCDjBAGmC0DU25IaKdp4WI3qi8HuH3oCtjcrcmGq7WNi4iIXhJpc0NkxBo/2WwzqCnarg9DjNwWxXqsuj5RLpZF3UyOoQvBVYAAXvRxcnsn5xrywMruvfDQ6MsOkQIqoB1Hi6Jv5Sx6XZeNlwLYWqbfQ+g2refTa7zcxOEbSdIcOnxeGS1Eo1/mLrXen1yk/+4t//B2zksQosuXpjeUV8wVWQbpndIyyia5jQrsb0BNJVj3ECgBd4bwFpHu7KfQspiYctY9kYZ9pEBkjLQq1YpRfMoGmJPFDuAotHUBVUQlAqJBCS4TxFOcdN4mv3aU3iOvaQdKKVxbQ9yRNP7OOaSxygl8uc7p7WIrfdB+hvQENlDDdzBHezn/eaBCimaFU7efcW9zqDrjDsY8BtBCveMQ+tHVPauovEKHWFQw/JhaYwFf8azJ8i43UDbeGzFFJevU2GkjmIrgSytQ1iG/eqAOCAOsdR2BiZ41zbaZxkqjx+X9edYxzOTyCJAfOMOear+axxobR+kmWsi+9l/+aNv/wSYAm4akAlb8I0Z7xVc/GWaSXyc1JxYlzG7D1DUaKm9lOHDxB1x+RkoZ6gDOA0Jl1MCMi8d+9eOAX7GIS28sE775eLWCxb6BL41ZdfJvCIlkjUIzTiM/UNmzdudr7ftywW0bL1i0cGrAUUj7lCj776S76LwFgL3sNOnEAO4YMPPo6UY6PynnNTfX2tEX1nNvkSizdTjpjxmuxaLLxUpmkU/IVR609qqpmvQiohToLcLJ6g5h48le/RU9kNoERAByzVAayRIUx2F2s/prTtU7vZPMMIg6vJYjuNhoIvCPghUJgRacSjLbTMTR/LLCxrU63GHQZgrza9snVtG2s24m1muEIjJWNpmRFKd+Q+4DKN5XCd4P4ZDpsZaAgGfzNK5euR7wRsLYXYtXtf+fo3vhn0+hCD9i5cy/rtMWd1jMJU1yXOwLeR3KhBroxhV30QEitApz3JPdkxUG1hXCfPcu/TuTNln25htjq9dw8dY57b+ItZqaiz4nq6W/cgRd6gWZv+xy76HtmH2kpvLQgzgxN37mG1PIhx1yW5heaL47xhA83uIZH2K68B6MwRLnhAUmMa12YOi2Puvq1350MTdwjLp58yGFPjsp5dQ11xUNh4DtU5BOMzyM4m1vwJ4OI++Vvb6dpjaQIFgQfRY41DioNPt9BNvyJzMyyRbMQWsb5K+gudZsAx9ZZ1uVMKMw4ZRzAApYpIVOsllntYPl43p0P3KeMsK+W1N378KLDoCuV0ZCCykW2Mr11MsTIbMypdoXQDstxfwpHp2GO01lxAxnHv/j1l977d6F5cKkcg1CnkLOdi98695Qmarl9BCOm9n78bEpJPP3WYTNDTNIOHLp7Sy3XDrfk7ia65gR8JyDZCSN579Q9zo+TCbDZEBh3r/VczL7dTCy/zz+KHScYLc69J3DPIxpLef//DMEUj6+JmjPeplh3joPaIKu5ac2H/m1UjxqLItGZ6CDHLlZBwxQIxGBgbPyyIZJHGk0o043s1a8xC2chr1rayQI+EtSGsvwEWnwFACxpdkAKL1bwbhsYi7azEo90E9e19lnZe16Lkyx2xLYV9anivWEAyYbWq4HR4Ejf3GHEC3QI3LgDpzWZ/He3nXFwuTDMv91ngAsslJCpPE3uwSNLFnA/l3CoUlepzL7701XLw4KH4WZYI1JkLq61ORfzrPPhPPSID8Ju1mC/MOpaMSXmdrNSubpu/57PRb8mX5oG5JBjSCtdkhRk23Y1IVwNAd7Esrl25jMvDgbif+jiCwcNkj3oBQgOuuuXt8LKUB71PpT4DF+1utDLsaaUes1Xx9+jNNING7QLFuCu8n215PYyda8sQBnqIkeE+haUkb5TA9vAIbU9Idqj7Y8r7Jg3mdIf7ic8oBdGt3o7rBnCZoLj30q2p8sDIMcXA2SImvZPIOgUG1H1cQSEPrsxYmjrPUonsABkN+JizaMbmherfVI8/9nu6QsJ7DZHUvffGaz+JeXgkeBuZsiZeEH9ceRlxYjy6oRtgaQKXceIwkFevXMFKOY45PFP2H9hnhTp1P0czM8FpuXv7HgrERst7blBOs52Y7i+98CLoDqcALYXgJ8RGbSpwK2D4cGZd/K+eZvkEjlwuqkd72GaSTNM3DZ401Yxv5MAk2zWAJXAhrx3vrNXEe8TwxS8NzJnynSvvYmVNYM56qkWAq46ZLoW0o1RaFyWqhcfprI6NE2jGI0xU2bSmRGNhqaZn9a6nkAJN6QJGW1U+rXOZwg1S8nLBXr22zwAABgURKs172eA9LHJ9ekXDjSH0ImwksGi5bBhCazc6CVrvk0HZhqtjutdxkfwVRmAly3kaSiDLIGRKA6hX0lAQvEY0XqsfkXJnLBQVtz5ogo36CfyVa6yFsFaq/x3tGBh3Gfkb0AD+2te/ThXycAJYpFjzggHquTfyXw+vmpUM+VE/m3mr99AClnh9jSXIh+Z73zUPAP6trOLIuHkKe2/+r5LrzD5pSUxhXZw9e4rTf7Fs22H711HAHKvC2Jngy+W6LIUgJuLh4DvMG2jmrlPOAt4McaAlSkGWsE7ucujeAmw9YCKdXUs1OgGmfiqupWCosteB+9OJrMYQ1s6InwCJ7pqu5TmIqZu3jXNYAG4ytomFPeR5biE9cvoqrHC1cAAXe3zFmYbfFIHZGN8EiIhjVXZyI6vRsmZCF8iXpWucZSVpwUR/Iy2cAKHaEqZa1tmpISfijdcfs1h+n3RzE1PxBbn5/u7A4pUj+cqA3SCge/o8otukkdt72jjhpyOlaUBxC717pjnFZDPu2LGrvPDMC+izjGOnMFCVaJbnjhs9l0TgrQgcgCJBqom/CB0qwPvzGMnWYo8oucBSf1I9yWC/RmOzAChN4VxYzaDH4gvBaPsE5SA7aE6CYGDty3VOjxDobo6FGtwOsWg2cK/EKslsWDZd/szgV71GpPHjNMn+NboPWgFNNkRZRkFGlyQK6Dj9pw1MRrsQbzUtRFXoevg0ozCoIp8bxtRlBA67In28Zcs4G2IrfI4t0U1QyygCerHALDlI5m2AqYsvqPppZkd2qDGFVY1rCGuVk2FwNY1Axz43uieebNUJBKyPHPm0XLpwIVtUNCptaqWEJdiGMt2+8gKFrBL8LMxsJQ0iuJJZjnSHfBPvuXaMsB7LIsWGhhAuuv2qcqJbYkpxdOShEZBS+S4h80A2qE2Ly/dR1sKzJ5i84UDFWnIFztf0d5Ri8KJO1ktadRnQzKRvHlCxESODZYdCYo9Ygq418bdTq5VA7YXzZ8s5sooKaPcD9iJsF4dYv2RD79J1wrAPDfeXjQiaD9G9ciN0AqvAzbJdun4lDgit0F5ApQ3Lcol1cvzCtfL6+x+X+5hL8wBLeLcxHtXNDuuqWvt1rltZn7BEzcgJ3imtEQePpMGoD0ulxIj7aFFXdbuwdiREMt/uiyae88brP4p5aFksv/+7fxh301j+ASxMZjgEj7gYATvVOogzZW0zswCC+8LnFGzb06dP4gpdAZ2RpsRf9BR8CJXfFJoo/+or3yz7CXyh4BRWQrggASmuhqgiCrMu34WvjZgjR7mWQfBUt8OebocLpFoQ8WRZ9h7l614rLBIZpgZeBaPMdLmQItNEMzTn1vfj/GeQOVklPbkJuYSnuT7ox1DUL3MS50ao13Wc+D7IauiXaCaH6DFM5CV5Eep8CCbKJzJJEtiiqtlNXQNsZjp0tWYi++N4cYoxXk5eCGZrngpEVjRzH9LdLdyzvmZA0aTgrmgt2QQepXtS0BuodBZYduzaSdUzVb1ojwRY+Owueu65y+bmVkIHKU2NEnkVTfDS0z/T1o5lxh4yKxezEv8mCLgxPIntL3WPmMNnnx4rZ2GpeopH0WCkhVOOwKzHcy98pTwF9aCZgwpvOefhYrnbaxo0Bs9LmGn0d0JGHhu5OoIDm+vQ6nE7RAA2WoohHBUBYT9tBcLcItOhCmF8hJ6L8aVMI+cbCd71EKvrP4hrEQvI9dMIZ3moidUG2OdnYZRjqdiORktINrqHSheV3D3ExRyDG1evEXMk9kTMbIFaqjZYepZfROZFBOP6NrfbvXtXiGINk/mTq9TBYXEToqEZwiGyf7q0rIIyy/r50Rtvl3dRGVim/GVJtQDQtQshK1ujBEXA8fHgiBMk3cRso8JcaLlJxgweTWVfx4GT9IJobVIPlWiHXF/vvGX5RlowCVSl/Js/fUyPZQ1YEiiSo/F3AZY1XFllwJO0pPm1GhvrBDyXs+fORLtP+9lMMqAKGT2xay8d+n4B2j66GQ9rrU2YuE3+yY0v3VzLQPIRCufzsHqnaAxPgFANVhut26uoj16qXR1uXiY0YMnFV12qABYFDdz8nmwQuO5D2JojYzBPpznaB3Qh/NPdM8ZpMMiGZAN2onCHUDeVONWjSf9fn/xTYkjnz50PiyaWKwPrySRlXvEiLQjfMgr7tC/0WWttjxKSUwT3XLKChjonBlh1SSS1GVjU9ZmBtDZFRiMlFVKCUk0R6f3yLLTao5dyFfQ2LhBUfRcI7ynoqPhmiwnJXyO4RVu3bsPdJPMAYIV8gUAh65WTM9il0UlRS0lQqW5oLLa8biJL/jwZugn3AbDxfSyaiLVNk7E4e+Y8dP5PY76bEzS2P/tYyv4rr34d8e+tcVlUu9KNjAMhwaGtnWDlChkeU81aBLbw1bRv5iXeLhX3g0AZFbhaFdTyrNwklnGN42Gp9EUWzK6XBi82cG06X3bQm1sQDZAhLuKS9RkCtOIECNfILJa8lbDMVEjUYolUu+5oAq2Ny3QFw20OmYwHxEIQ+GLOI13mHuJ6BpfN4HmoeHBM0B7mBlmkGxevENSdzuwhf+/BN04Xiqef2h8s5EEyf2N2eGA+r5CVnCFOM0KywyB8aMlwX28dOVr+5q0PySQhMO7hoR1Vhc/Dpox7TsFygUUQi+p3Y28xZ/m8KRz+aEYpO0ekEJivNfAfIBWz7+SlvIW8H3tL/8m/+F4shbUYy7e+z7cCiZaKg+QY56nQEMHiD+qiWm/FNIG2ptAqwKWaj5Moz/343/2o3KQaegATTznCbVDPn3vmef7dTlwFSyF4yE2lpzdbs1CeBiyPRaqbL1y+Q2rtdrlzjxNBLjaDZFCtjxN71/hmKqG3U+Fq8yeraD2VuaYTGqeeE2uDbTRVrp8vt66cxAW5yzM+4Hn4G90aN1bbIKfFPk74ZwmEorG7AkM48vSV0ciz68KdgPSVY8HYWGHMW42YpmTjRZbFCagQ2aSWfULHzvoZW69GAaHC0tESxIpiThonVhABQKYhdmXpgPU36esqQqRJHHaCrppWQCwjN0XubRewsgTGbszENaxSU58jWFObKKsYZaGa4uy0hsiePSr5e2qySUzDsurqCeZirLGocIsyRqNBETPme0acKt8874nNBZieg6X8Mapst6mvWUTcy2yQjoPVyeOA3Kuvvhrp8Lh12sp0tNETfAkBcsC+jW6T7atUzM9dZ0ktJq9Gc93e4D24zf07EVTfCLO7174RzHXKPnpw9K4Sa7j5Znlw++My2MnfRlsOXsOGa2uHCMeh0dU3ShyDvlbddI7sJMPTIW+FTpiqIHKILeGSa4WE9cT3y9FRUXew0bSpmjqV++O4RUeEyDukpe/8GhZol3fDgSGnxvYogZsCpUFT3Nw5yIMWqc5Qg3aXIO8kgmr9zMczB/eT2TN8QAdQUtZyZq7SVmaS2I9cJbtFLmOZtRH8XUAv+l//+I1y6jz6woBmHsbso9z3+Z5xSDfZxuwK4H+tBmW8Jtm4rtNKTzDVbYV97bhonZYWd3atTOtGHOgH/KQ4aAH9q//jnz8KLN/99g9iQ4uwDbDkcZ3AEsHNdV6Pfx1nVrVaY2HFT/xZmsmuvhkqm3/04x+Va7eulZ5BxLZhG7768tfK3u17eQkToiQCiy7p8XmjyZsx0WoH5t5y/NTl8tmxK+U+Yttt9hvyBApzmdfRVrWPe9y3d1s5/PQ45qNZi1zqXfxe/1bwWFq4VW5cO1auXjyGATPJyQ1pCS6IimTzBqa4XnQonIckNUgGYPfXiMof4GfGJTytFE3qKFdhW3585JPY1J6YWiSmege41rwELU8dx0I3TB0W+SMSmzQv69cx1XWSw4SsGzMj7UojACCkqeVlaL0YuA1zE5Aze2hPGanfEr383tWQ2TyvnCapMZchLSIsmdFRMkV8vYG4yyZ8d4sV/ezhntsFl9pmww4Ams/ukDbcKTdWqP3XeEcj7eBMZd2OLmLN4jVGC/cpU3iCOiFB+PzZC/QYgiQXt8dYsmAO4QI99+wzCfo0t+vuIP06c5bsCQqFkzdok0tMDnHSznI/LNJIj7OQlyPuROXzwI7SveHJstx/sCx2bmUM2EzON4dH/8PjZfriX5SVmZO0qlFgi7uPgG0q7+uV6VIT/OMB+MSK6cBa7e8fI9sCI7xrrCx1bgGoACHXJO+5bFteeFe6UW3KWUZwX+Fx7ifkHzI+lcJaMouzXCXiMhH4Trc55iksAmMuWJ5sWDlOS8RylohHLgM+cxzEd65cYu0+DDqBVmk0cOMAuIxGkczcIUo3ugewdAexNO2M0D1Y3kMx4I23kadYQVemcsCaCEa4i3X/ptRsWputjGfu2qwUt81w2gVhoUalerR6TY0f/zQFx9mdYWTkc2Zwv5TX//pxSv+3fsAv1gNL3kwEUgNY1uIvcR9/B2Dxxh+gD/vXr/1VuU5zs6ExFvamsfJLr3y9jEDCWiW2Ygry88Die1pX3VluTCyWn719FDeIiQMEUlFNTki6CZKBNDn7QPaDh8ZxsUZIbTPg/B4sLz20RZ29f7Vcu/gRKdszPOP9sgF3gOaw5d5MB64VaWT6GZnWG9moe5LqcINDW+DjvEqQbScDSddFJ4v4zh365tg+VCJWcGMxYft5P6A2tfMAACAASURBVAPfluU33nxkflg8yVQNmyIsi2gZEpq3KaAUcx5uZz1D+HeeQN8cgKlI9ixFb9miIhHcAK5B0gehBcNpqGEWp0xaRPE+XCP0WPjGTiNyMzaEiPnG8uSePTBQR1Ba28SiNLOg/ghcGIWnyTbY6nbZ7FFYLZn1aKX3a7lBHAGuhwi5NEVzuSAyM5dGshT/Tz9FQe7dI2XyPiUNbEibd73yta+WXbvGuc850qy4AbNny+St98oc8wM606iOYtYw9HEfwpUBVBAQW4lqa6/N7PbAkxoC+AGXjsFD3AfZL6yeMvMBPb3/mv7a1ykLSbCNtLinazK7Whknv1jBOqHhL+Ommhx9qjzxe+FTdW0ELPi+ixoiLJt2AKi9Gxekh9a+rB2F49sEJzWAw11Mpm47wJLdN5sqcduwpIUZxZ8CTdxT1i55CFnbtEr2qBPrrJ3n/+D1vy4LKDL2cyg4Xrqrq7zPhcsIT/H8fdRB9eF2b9g4gnTJMPpH3eVDxNbePXIMYEkLrpmDZq9GTCqMmEqQqAd/7OOwVASaTDIkjyjXZX74TUBAJg8EFuOFdc1pjaaQVHt566ePEeS+8zlgcRKcmLRgvPCa7smjwNLcfNPcqIWETOQ8dPafvfWzKDXv3cDmZSC++eor1A1tMpgPqIiQTvB6i8V0GbUbRLjf++RiOXN+KietTLI5b/M5zaLRbUOQe4kA1jKmbaftRftZsFvKbj5H2ez97QRPp8+UO9c+xY89CzDRzJ6I+tSMAsqLMBa1VpAxbEPDhEncMEzl6+YZrI9bjODd8tTBp8reJ34VMGPyOLEeYnI+gK9wgtqmaSq2dYU00HsQBrcwULZnCFFJbKt8gGjtUat/XeDGYsK6YOYaSyY4HPxIn9dxlhAlINujKNqnhiSnsRZIaCCLrpFZoiX+aElwyqlPYNFaEVj4niUGiPaXrVt0f/qJZ9GAjA6HBnute2moAgocSYgbxEXqhwHaxgnZroQALFCDgC0/q4JbBtbTjI4sUs3S5eJ006zpvMzCa/nok5NUwp8JIpou2ldeeq5sGuXaK4DK/TNlceoDAOVsWZmjDUeMVdW05ZyTaxMZKGNZ6rPQLzziq9yVnSEWu7ZwYHFQjT7L2M2U6dvvlPaFozz/pP3y6sAk8MbtP2Z1N1mt3DQqAeqGZ+ZIk/shm3a50LUTwCndlAQMUIPUt4WxQdID66ajm397hgEkDj3iOBYMLnuQBJVfyyazTxHzaG4igC7d5QiO6r4StxnUwr96qbz9kz9HJWAxGF0haaEsK5bJ9CzxOu6uF9eolzkaJnamaPgkbOeff3i0nCJeMx/M5saSMCZWnz1XSEB+1gj5GcstEwgMQBLBq2fiLyqQa61EO9oYoTw49BYizuKEB7Dkenjzjcdqhf5uwLKOZr8GhXFz9b7rT+vssQCloP/s529Bd0YECt6FQZ5f/sVvwF/ZTkDejEumDx8BlsjS0NeWvs6vv3MUotI8XI0HZaDzatm84Q4bhBaumL1u6qt0Fzl7c5jXbmdTbAEcxsrePVvKof0bWbjXyp2rbxN5xw3D5Dbvf+tefzl6qq2cuWzgi8BxN2nYDk4lJQj62srYCFoyo7f426tQtTdRjf2fM2DbONUEFvpJQ4Y6cYx7okhMU16tVu9jGgKbQemo5zDaHoOegbCGC+IpZhp6CpGoKV5vxskTLMx1A4MWAfI9jhAl+dS5yJ6MGEa6JXISZknvyRdZVEGON1mOY2OdtcLXzhLOYhnjVNtPYegmuRAQ96BIEJOSoOfGyYCwfnEv1eYd8imQttiyfWcZIAbWBXNXt8hMUgJIrLp1H837rgFL1JcIKlFn00gfdOPKUfZx/jIp6M8i07Fv37Yy2EVw88G1cvfyzwGXT8pA+xRg4EkDWPBePrub3pRnBEAZR61QXY2aOSXOglXEhu0eeBIphK8SFCU4PvEhMHAd6wV2rdvAdV/XZ7ry9Tki65Rp69hO1Z3UCY8e4JHyTiDyTnBayrwWDodLAArA0tltrEOXcisbf6w87CJegzu10jnCta39CSpzPJMZN2kMYc3YocEgql/HM2kgIjLPOrp87Ej5+M3XyhZAXqvTue7GDdqKWHoXYCKHuRMujetCpT2tYeVRL928R23RXLRwVSVAmoKEOnVo0pVOQAkgqeiaFK/khcXQxCOvZYG911A3UGSrSn8E8NTMUh6Ign5e0xjaG689JpvwnW/9QaJRNWXjywjeJm8iRjgyLesX2LqvRb/m2wTDMD0XYZ2+88475TRkozZOdlOyv/zNXyx74LBowwssYUrFH2eMJRXS28vE9DzygB+EatvGgUn0XK6XrWz83q4HLELiF9zkA/o7X5zoKyfOM8Dzu5jop3C3+srzzwAWK6fosni0DHRz8i/2lqu3esuxs+2Ie28sy13jwQGwZqWOaMgljg5PlK2jt2kDC4ARDH7u2V8j2/M0Wr4DLCoEgwi+2pt4htSwAkIGQjVrZ+1L46mqyetGrJPXEIx04QzK2gjMAr37RPe1aiIA66JWn8bTycnkv4ifuMA99YI0ZyX4CgA6F32isxbL0zHHPanXnPBs6h7ev5dvttFEfNc4Lo+kOsxtWc625YqeypyA7erFBDXfNhi0zOD1W3ftRlltE4uZjBsMzx4yS26Mx2Elj0L/ly6p3+dQVmAJgFUmToDpDn7LJ9EZ8UHZshEOBu7PPUB/9f6J0rWAJjLPo/LdiuCL/2Yho+stVO4Yj2CZyF3RguMz9oCZOl1B+lGNbHwyxmFu5hKgdR9VQ4iJ3JNGix0OElKqG+AmaLgycfqugU+L3xFuUv5d/S0rLjS6uKbvLlHOtDUWaCd1VRxQq1guBpZ7N+wHbNAT6hxlDoe5P4oOI9ApJcDxsQaotlsJiwYrE2Dpwkq5RNHue6+/VrbTJG4QQDH7OU6ldheHxMNKgdAHDQnO6m7FGsGFDdou15JHo7s8O4uGT/CgZpDduMe6Q4jNgLGAg3W94CEF36ZJDiS6uHkria6aO1nHJq0DgI+pjt2dazwsljQkHLvPxVh+/1vfrS9OUyc7tfnHOYlNwCaNpwZg1pZbmFg1uhuBPT6tbnYDfEzXxM+OUQFNFLubWMbf+8YvRs1FvocWS+WLxAznYjAoeevuLNbOEQZjpuwEUJ7ddp6+0JjLpCejZMIUGa+dJTtw9Q6gcYbCxtkDmPSj5YkdC3RcvET240Y8D7ykcvx8X5lZ2Fq6B3nv3tHIsswF78Cm6u4SIvB9U2Xnpjtl1yYCvO3TSDm8UJ488A8Aok08D50Yee3F8+eggXPC/t+8vWeQ3ed15nk63tu3c0SjATRyIpiTKGaRSpbksA4a22PP1E7YqXKtdz7Mhg/zZWr301ZtTe3Ya1mWs12WNJZtjZMCRZEUQRAkQYAgMgEQaDRCNxqdc99O+3vOef+3bzfBkb21u021Gn373n94/+973nOe85znOCVfyvaEc57PF9FNN44x5uE6yp5qL+RhLAoc5nzeEB78QTUzLqOozE/yRLRoisxe4Sca+TU5yUpfnFNeL8Tx3aAkxbDYfAFBpRanELDSMZUW/t2El1jLLi/oUlGEUp96rzClPO9RqFEtshWTsoF+Tpt6AEYbKOcnJMqrSlqSApHuSIsxrbVYqT7JvH2H73p6KOHduNfiJDuFAwpnqrwocPAWHKAlCH+jb9jojZetmdA2r6JOZWE0rcCfVjB2MwiALREK67E45OMpb6VuIw7KpCcco1CoCIBZDfu4gqxgvprOi9XK3CiMlOHWtQaoHV/BcVJjuUUmWr5OIG28JrPueQGtGd9Qw90XPCNvJhONcNauxt83VIUcIlWyUWnBK0zCwBQaD1ge/KeqvpeNqRXDRJpbY+bDJGwqpDBdn0beL+vl+sVzdvzIm96ydlvvDuvZ2ku2M29zcKEWnQcUOtGuvatzpX+7V+SYjB5FeFtumPU++YICYQUcq7sDRsfZwXBvlHkUYU8GZwzjoyaCMjyqp1IoPuf0hmDiqv7NkxOJHBk7SeTO3CHg5+s/3ADefvW3ficG3q17GBZ9MIhlEetFTP7jDUugPCGdoIs6c/Y09UIniT8lToRhwWPZxaA5RK89VMaFfwZzV0ZFxmUVQtC0vfnmSdXa287OYdvffo6eRGMAWXKRdW3KvzNBAOAm5uuJMVcxHtTGNKD/2j5vW7oGSR+vQIWeN7pQ2PgCD7t1l7Vv6vUwawr+gMSFVP266DvUEoDvtO3YPGL7eunRDPDb2bHXDhz6CVzdLTExuEAxKIdvDwE+q0VE8BnEYfAUIzciwyoA1bEIEQY9jRwSCBLi1sNdhjzhhgVjJLdfxkWeiLyaWYzOFO6sa3zIE3HEvdKJcvOIKWVlBm5cUtgVaWa8Fb7rmV0dtLEt8Foeo1IQg1JeuRaDA5osUF6TRk5BBDmB4gK7Ka7rJhSqa0MInb48SnEWKAmoFLnLd/ss7xcrNHxM3X+Ib/tOygseCioUUsbIDYvS1mBhbBCDN/p4nkzgO9+3pclj1lyB58dnlinP9T4GuPcSYZqdxWsr4r3ovIRjwtiWljDmZMvUWlfju8ar1jjoPOJZhCyFmMmaI87p06z1S07GJbn+rC+9gpEVTyoATK2BtCzXQgaHFgKD8OM4ryOMedqswyjqT3om/FwEm1mtRhyLMKmu9RGra34GD3kPhieImO7JMS5qtObDJAPKZxegGQxev+40gTZEsCSwJXkSr+lyKoKMmayTjGYQE92D0Bh7CKqriIsRxODXxMbt1P5kDN1vc6JkmhOaYyLSKeEgoSnONUdyYJIwSsqF0r+ZQVZinEzfGPVTkqSdJkWuIkxlPsU2zo792g82iGl/5Te/6rF3sEm168aD8DSVX9w/wLCELyXzwH0nw8LvFy9ftHdPvIPBIF4kQ/HsU8/YLlzuUP2Wcx51N74Yk8eyzIK4dWvMjr55FlCrynZ23bItTWdw88m8yEtQDt/5AsS++MOzizkqS6vt1CUMxjIufU/etnSTfmTHPf7+HEAtIG0Obd5Ch2eXVNA3D+VeBYKyalpYBFZWS53I/t4Ju28fcencFOnZHXbo3p8FoOslvo1q3ksfXiCNCulPS41nKGq8F2p6WbpDfy5KrXoaYTduzWXxRYGW1Ve6kZ1SD0XjK89JD15/n8P4TGNUBHTK24tWGGJTqjAObEWGIdt6fWXHJJfR0O6ngsQ2CWzLGxHzgwlYp3BCzE53I2W8g4kpLRfJLQhoxF5ZC8DuVp5LDo8vDyioMoACO6fEql1/JeESGS1AWIQmsWu3JI6DL1VdjwyLs4G1a6oIssqGxdOAdrA6dwfD8qo1VV+0wuoQ/aUgMHpFvzwwsZZJ8S7CUcETnQVIWQaYr4V7Mjt63moWh5IoksY8SIiZQXBAOS1wfy5csharPAIPGZmTvqP7Rh9uXtay1V2SxPTNzGe4ZOHil/O2fMNNnofjoDqcEyIj6a+NRfexwgAticYgLKbpCWvY9EUrVu3kzarmFuai8wfg7hq76lLAkClUVaGjb5qiFoi9zOJVsaB7q2nT0thHJjA8GI23h82+DFNo6ms3hNj9D/5+j0Hi2bn3ljYwhbGOp8lOxbbhxjNt+Mp0FilBUaJC5TpTGBt5POP0Nb+ICNoAnUJ/+P1vuw0oEeR+4z/+lrvFPqi+wBMCnAbu4wzLugH3Q4YL6YOcdEoGbw/Y60deR6uCVCJG4RlK5fdQMi+R7BB8SjU7CrvkOfDKMg/lxuCYHXmDbgBcz27CoE1NFzAs9AFW4V1NqN5L3wOvGZeNXa5YR0hUZbfHl62po9kKZKHGJ2k2P9pG4rnDeTBTAF2eaVH2gdXkTr7vRLrzKcshwPPQ3qId3IsaP21LOiDM3XvfL+IqQ5jzHbkCVul5KOunEzcl2ldk2JQzWsVX8QeoJxx0f9HxPevgxVxCuxSyKrMVGIC0MPRzjr9Pgimp/YQ69KlaNeqUcF35vdSk3Oe8Ur5xHh1HxWrtxOItGO+Cdm1hE6Kgi6ilacQ9elrQ+UnqRojXAolO29wik6+N2qKtO3ZYLYalnqLQAgCuiFhVXi8SXpN/+9k0eTShwyNxgWv/d+ymon4rExIUcGWgIDni6c1T7bsyN2hzw++Cq5yyQtUg3zyHzAPQNYJFrCznSZ0CZ1Z2kwU5yHFabXrgqBXH8GC9Mx8fUFTEuLrXGOVdJWA3onXtyjGBoUv5V+YZBB4ULFQZnsqM1KnXM2PhtkfGTj9jjCNE8jVXZt/DAGVZUX8fJxJpzzsxck/LbGqFrhcs3/Icr/fwZmm68OR8bLRBBS+mUJAAFUWp8iDkvUucHO/Bs4x4ay6L6qldGTsZtGRcHLvRJqHZoJsNpmysx+DRuG4K/2WdKzKjJOA+w598NiUeWqnoNDuXrjOR5/z5u+cXRZc/+MHL9ubRo/bSdzZ0Qvyt3/wdBy8j3aeLzgDb7OISiBuPJ0bWLzr+Xv5V4mR4sZ95Dcxrh1+BNzLmhuWpTz5p+3buKdUHhWHRweSFxANZ5rMjE/P2xpHTpIwnbE93v21rv0yoMu88kFo8FqVUF1XuTaxMJg7PpRbPpd5GpipsAOMyvkBtUmUPQORO6ldWbHyKmhtpuHohnuZndAvMtFVITzDZJ+zRA7SJ3QUbcmoAXZn9tu/Qz/H2Hu5F6l6VXvV6itDOvQR93pFxgVuRy3fDwhhpwoZrKkeMR0b44WBu4ld4Gb88GaWN1XieeFZZALmYY2OUGwi99YWmMCpo1xmC7xiTHiyfVW2SSgmaJP4EDZy9jhBI1bfabpiYhF8e+gMEBiM0vBxdW04FjKpdIgPUTH+izb297K7t4C1tXgLgWImX84sqHmBq2iN9DnjGyj0oudMKiWLBRUW0wqEIi+ZYIFcu00aDNHoNIebqzCWbHvoB4doNaylQgkCxqsK50F/VPQP4LhFK5Pez2B5lUbSS8XnNpgff9P7OvptydnkltYBHgmCClh57scbbn6sbH/CFzJPhb87ykIHQmdy7imcUdxEeh6fN3ZPwy4nQR15Pmu7B4dD79YdkdBxcjIO4kdN5+LPOvcTYL9dss4bWp63Q8gQZJEh4VQJ1SQoI1OU4yig2NED7x4uU9+mhp5ivMiyuYZMK/uQBuwOgawx8y+ed0+0TS9g9lmQl03rO+gdFnVsKodxYaLamzcJ/hKH0dLN+TcY5TeRkZAUdhJUVsPud734fyOOMffdvvhljycn9s1/92h94aFEpV1mWTe5e8lxCPDcZm3gGpQFOv37kR3wCj4Jjyn0Tl6Xv+lUvaHscUadDKPE7PcgLD6MgLM4ZD1XSEpPoTLxx5LhNDN+xHZtGbXfHVToowmnhYzniZ2yUTyQpZ+GIYFQwNKs5m1xosuMXFu3WBKm/XBfXQKpYtSZKb/vurtknyxwYgHNknCsxQyvY2/bovmU7sIcMzNQt69r+gO3c+yUWI4ZFsT07zI2b1+zoW0djAen/pNWq1DCuqvgweYn3qFaHnUePRiGPO6IsMKX9PCTSDoRhKYplq8WvMAijIkBtllqbCSQlPNJgMLw/dEoVBvdBYU/8VKglynczaXwVvNWq4BMktFZ4A++Vcv4Crqs4NKp6dsYwhs0XnbwKAM96vJxqjEsrjb26SU/n6uTtSd4x+D2eOSIlna1Ad91T5bmTqtLEDv2Wsm83LrEqJeF47UofWAokMLIfq7N9Njt8mN7dbBaknhuamQVkDbWQnKep5wN3JFe3l+zbwwC6W+zGnZds8tZ7lp+XwdSqIsvFI8xDE1BnEm89mxa+p3V1XR6iep1r+sIARoG3j68vHRkBNzxhrLJt09dWrNsgA2Y4VVpoYXNkWOI97qEHHFUyUv461ygt3EUxd6u3QWx7yqpa7iFdDuWiUlKuUk1U50cAdYxsDWCyQiHJMoj1qj7Yy9JNBmtxoSa/dm38gV2VDIt7lbrgwCzD9QrIQIMQWa7o1un1Te59KsOUwmTNZ0/WpFXiFjYbtnSTWj/aQH11awSIGJhff/XtbwNd3LK//as/8w+UDMtXvva7DtRWsQAz99EV07W76uHoP5/pyRKXzvhxpsXXrgO+urb3qBs5SS8i3bCYl/ffd49bZJHuJJ3ox40w1w3LMjc9j8F4551TdqPvmm3pnLH9HX3WVIUWCjNP6TmKRt2DkHGRXKQMywK+5zyEuQ8HG+34RSb0kshLom7HZNT9aDJ4chYXUJTt0FDhOqGSt1QP2lP31ZAORwdl+o5t3fOMdW15gQdLLQR1TUrLjo6P2GuvverKbk6Iw6AIMGyG0Su1dwGoip2jfF66K4QxQuMdIBZlP1LPMhhTpP30U4tPu4iQ+wWXVaQ8wHeVVLfrMzSehWupJiq5itoaqZmSaa7kmHnuo45QQdiKYzuMoSqMva0qCz1kCwRqBv9EPZrVeE5NuzahkNYCYCgjog6BOYBD18gV94V0plc3p1Uk78QzDj4pZZiDt5KV3LuLrvjGt/xVGxq4bXcG73gFdCVY29J0HzollFcsXOWZ0PO71pO5/kzZMzg3nggp8XxuC57TITgkrdY3eMQWRpEOgGArlbRlsBkdPg/629QorC7GJ1s8lVLv80ZnARm6moCo6cRFQebT7BQIKsPiZoRrE/guzzNbUAqzItPlQhy6Jd+cYih0d1kfbNeBkdeVrWn3KsMoyeB4WKTK+Wq86KaDZNz2c587uWF4L5XqJU25Ctm6HKUXebKWFVgkVb17K10HSaXxIomCtPB1bC/ATCGoW7rMAKRnpWtOYmy+ct2Ohsey4usu9HK91kr3Iswu2ZMAvLNx0HHlCMhQrRkWkTxv375tf/Gtb4G5TGJYvu4fWPNYfkeGhTRuQpL9CmSZXIc1MyxxpuS/fLxFSX8JFD3ARincH2GX1478+GMPI5z9QLoALfENHgt/WUlVpxfOX7XT75+HGDdrh7r7rKX2NgMAK5EByKskXd0G9YpSx1pEjprXg5a029vnaDI200MKut7mNOHE5ZBhEbVc8gsYCZ3HRZM19Yrj1ts6Yc89RuV0w23v+duz63mwh6fZDamKXY5ueVmZwsgdjBwPUtWnCkOa8FD0XJX9mSf8mAeEVaZHMoHzfEv4eFopPCn2u3ERgVDALQbdF2pgON7MjKeaYzFLLlGtPXSNM+z6Cmsyhq3MtmdANAKcs4p7zDGJxBWtVs2KvBy+vZBRgLGWnssWKJSURIJK+pFRRHSpa3OPtSNkrtam1azqHIZF2SKRsFxdXir/3g6WZeXhXhjPwFRSGJS8F88GyVtxnAH8C8OmzWGRnxE2oaS3RBEo/JWxoQ9sevQDr9+qJ9vXXK9WGytgP/KwtIsj/9BEFm8GadDRm1QNA7jLs6MQ1dOvjItEw1slgK1Fre4PXt8kKXsU97QoU2i9ICyLOVDDow5PQ3M7EsiOXckJYtylrxsvCiMRIKyF6wFaCYtxwrN2eDce8o7iIyItaqr5Rizsh9/lVcmx8EPyflXOYwp53lTSU1RZlcOI1MCBqaPCvrnd6tupRG/cymdJ9ScpT29ahxyDp4oVVbBqHI/Uxqbr83gtriUuRuGVIyDJ/5BBkDaOxMABg1UZzhqoEKsYgGGJkEycHG9W55tPpPpLX/6c1xsWGWxtNirb+M53/s7twt9/e4Nh+ZoMCxev1p/uHvnk1mKMikg3JplbpAu+C7ay0dL4TpAMSz8q5ocJhyRadP/9h/BaHovMAR9yweR0/LgpPSClACsA/AbtbYqrmmvn7IEt16ytAA8Cw6LQpZa/q8jOz8OH5OHMazdiGysy2KOLdTa2vM+OnQFzGdZRo8ZBtRTVIPMqRnO6vI+X6mRn7JG9q/aJQxDwKvtRR6+wTTs/Y01tj/B3HvIShoNrnYNy//KrLzvbtovwobO9Dc+A+Bf8wH/KEyEdN0/aWBNCyP6YSEriCGgH8gybNvNgYGrES90HfYILM6B4EMxj546dCGRT/sD71EZjinNOU5Okrn5StBMnRqzaOhZlJfdQxxvJnuKxYHC08/gmroyU9FzEKwqcxAV8eK94OJ2bN8PX2UnGrOCv12LQ9G8ZEoG2wmC8kyKuepDhwjh58Zl+TaBu3IPfWEo1x+QchfNzjvoqsY07aBRW31BnxalRu3P7CrjJFTChO2T+qOGqXaI+Zo7zLALOi5cTmS5JHiyRKRKQ6Rk17mVqidYeS/VwmBoJmTWHuB9tRoSrwovEoq4DhxOXxWUY8HA1F+uqZwkXpx0bq8KjIYCOHVjG3cMLrt3RWp+RgWX4WtU+HxtssqUptZ4xaPU+eYRyjFN+KK3xDM/yTcPHKwSqw32gHkk8aUJsqLXUPzVbM8znjnaIdjkZHzxwyW4oi6TiW2gKTq9nYCPRoZOwSXodljKIeq4YGs+2iuYAw1niU4T5y4tThJpUU8+NMi95jVqn5YpOeEv7oGE8CMDdyWeUwQurGT/Tl28oselFpthHwmGON988SpLlDb/Wj2Asv/fV38OwYN0cTwmykLdpYFK6bJ8v/DQYGuB/pGG5RWXmj370IyfhHEBs+0nqhaQpoa+SYXGjFtZS9RZy0QYHxuyNwydYMNP24Nbr1tnQz1+jr47AyZDXi58LbI9Kmyr+VGp4urLJluoOoa61aJevRW8ZN5JOHFJ1K3u7W3u5f1Q1o+XxzIMr9sj+UZ4FGMBSk/Xs/hyU8YNYeoDE1ToeXg4vY85OnDxO3dCU80OkFrYkGUI4MSpOVHm8IkgZuGmKCKWROw4BacGzKEHrjv8iHe0z18OemHShpytZCEISsBqp7+kxSqFMqmYRc4MniHQnBTTcZPVFU6q5QCwh2r4IckozKw5w1XZhOakJllLhAvok1dCOUeyE5dmIkHkVnoqU46T9UYPnIl6E6peqXdohaPouAOS8lbSL+zWnbJHfgBZeGB2RzjQFz35wwY4eeYNuDNPUCT3qz+vihTMII41BZCStXT1h1Qt34A2N+3OuhgGNgAAAIABJREFUqqKmC4+rNoGhrgftbrv6+Wg5UuOFbMJosc1ukvUbHhfZjUVHAZ4KCkVSU9RWAwbjioEewsgrXLGmHAWmsHJb8nhFOcSsa6dY5FTIUyKisg9hDFoDqgMLkx81afqSWZF/4z2XY5tyjyQ5L/7sfPtKayO8nHAgso3Zq+Q9kxfhlsjJniTUG8TIBbhtbq6jREFhETO9KG1cjKmzatVBVC6RsCN+irKg8VBIr9mk+5b0hVwDzfGYNbxHusZqBidJEZXTquOXGgrWkgqB29X+LBmrz7AZb4lQzdd5rMMMmNfFev+iLBSS48HvYqK/9NJL3npWz/UjHsvv/vbvh2ERgKphcMMScVeodsfPEtLsF132ld7vr2QDqUfjE60CXY47dvjwYbs9dNt27d5hT1MvpB4uvjtnllEuKu+VQVH+X5NyDPbtq68co95nyu7dcse2tfWz20yGWyrXVbumTunvJy0rsJMrG51rtKu3W2y2eqd9cEMZJjmPcn094cbnRFSSx6LBCqC6EWGhpx+et4cOkpGZH+IakBjY9SIrdjeLk9AAXkWN3EXOdBGG5GVErNQzSMCaSEKuFscsEVtVvu8godIdDKlkGZz85bt8IpMlRD2QdWU2whvQGDtZSZsZY+GApD6vMU3AurJAim31UU06V6FXpiuFQHkwmHY1MpNqn+6Pv3mpvotSsT/KYPCeRsZffbeVDaoFsNVOLwEqTzGLeuD4U7QMqZSMgi8KVWenil43fymf4OFA2njSrizcYo5re/3NN9A4ftcXw57de0ilj3qPnkMH9lMUibr9Ailo9HGWSEMvTPZxL+PUhmFc5HHouTolQZoreKLIAlTme6x5y/3WN1pr714YRZ1euz7fYGCSiwp5Mq3atPc6vyikOCoIAaQuV4cGTI4iVRmTHMWpzVS1t9YVrS03SwkIXk01+JlUCeXV+NiGcdBz0brzn3w7tuVOTTI/DhLGuojtQbY2fB2FDi4vmv5enmly4xPOqqfeW9orke4AkM+r8JDQxY/DKPhSxIAIYXAjm07k1xVrTVulqtrVG9p9Y80TDixBK3cb+D9dQ1F1WbX74df8hK02PW3zFe1cH88Wj00jF/yVMJZRUJlGIaOi8Dzu0Kf9u9/5Lg7DqHvCf/mf/yjuPcsKuWERZVogX8lDiREIYxIh0Vr9RPZ6GqUyw+IDpIdbstwyEKN2mF1LerHdgITPPfss4jDqiJiJMWkBxAPRwC36epfFpgnSD99BoOmWHexZsH3dNylGHOEmg9hWSvt57Cr0v4rdzGxwrIP2ruxoU/AfKvBcsPTVWOwIQoLNqvy9rL0Dmyy6RoSfnnps2g7tnbIiMoMVtW22afcLZCR240ISGrAbys0Uke8i/ZIuUNehxbyAxIEaaGnRqVeNHuCHfddp5sZiSSSLrDbFd4A0G9xFloAyx2xChGmJD4panQHlwkd0tcIIXNEsGaMAKGMXdd6Cu6baTEKwW5PZW3iy+9Wp95Co7r5psFthpHJSmMM4dCKj0AkprgH3u7ZOtUHRPF7YjgSf3LC4x5KV/qfanaRv4kCtMJuYcWniRegRPaeRpADQ+/bf/i39pS56BqOec0hAfd+uPdYjTEcImxYuxnkZN31s+BJcl6sYntspXa8qY8X+aMvUI43Q1G3V4A8VsKvfPjdkF/spycDgu+yl44NBb3PhdTd2CgvCcVcrFsGn2rGFR60SDvhGKtYy86m2ctYaaycwMtOUdiCHgcFpYGHnqvGiVNQoOrsA4bSinYHlJ4tFnwUOvtHpdTlw8nlE+uQZyai4tEkaKx+1NB1EstR8Dgcr0ueNzRXWtYnQtB5MkZS6BLmEI2nJu2EJxyKtmHQs2VM/b/Y84lqiFi0Mm3IFvsZ4xssNj1pj9y/bfG4vhkbjqLkSld1j1LQNIi7VhlermjgVReorOizqOVdSKnPFXv3hy16Soo3xW9/8g5gLdzMsHg7pJsvCHZf6TyJQcSt6S8RamYXO3i9sJLPKfhJ+VyuFN9444v1mBEg+//zz0O07+WzSqtWRMgoyNxVMyahzOH78jJ068Z7t7ayy+3fctobcTV8kcnM9BVi2Qxa5+QUs59BEl713odOGiz02Ap/Fe/fiDqoGQtcrfEeSlFUqEBMlGWCsuWrMPv3MAi1K6D5HRXVT20Fr2fYU7mI3T4X3appwTdoJlHI+/f4JsAs4Bt6mFLIZLNUpaNCXr1xz3VeRn0RR9xSg7xIprOSpqwWIhLfbEL4SSW2aFPM4GIqHnT5RlSGSp+F5i/BgZEhT5sWNvHzoFA5G7Yq8Su2MgexXypAkEpwyaSTdWcQYFo5Rh2fShmHvIgxq4RpqkUlQ2CXuTR1ZoTx9bpQRcg9LmrearOlc0Q5EO5g8v9AXKQHKjqklz5C/Xb5yxf7m7/+OIrhx2sG22MHdu21vLxXU8nSQGBWQqtkuWr20ZFfQaJHS3zjkxCVlKJAMkHJcDdeTp7sD9Qa2VNtig/CU3nqv38ZnSaGLZCYWtt9zGFoHZXXRGi+ZEjYOGRUtTC2Q4MKEEdQi0nhXujAUGA9PvLKKfyN3mgfba8CDqScVVaDCPl8FpsVrTRS21mFsXEjMzxv8mGRi0/PWsxDrFS9awLG8lVBoj/FM68jNoad+k9Fxo6HoQJ6sobzITyL3xgZEnxrVNlekTGFC0t7V5pKMCz9lVAK3S7ev38Mv8JBribw7TqRrBy8wphWtz1l95z+3udoexlFzT6CwwiGKgKHwq01PD0WQ8m4l7xCp6CSgwD29f/K0vUVSJqKbCvuLjxoWMBb3WGQ1g/6bvdktvj+46JoXRsX/PyZV5rSkv3mxVplR0qQT8Hj0rbfRZbnuWYbHHnvM7jl0j0yIA7FhidZAI6XCVHClyXsTL+f73/kOHBazx+9dpA6mD4s9BwdC5LBI93koxMe1J8mwTMxvtXfPNdrgXC+QbLtruhZnRm18HLdbjh6fqaX4TsZFhqFycdo68rftS5+hzqZ5FL2hKto+PAeYdp/NA9yqnsm5L0wMDe7tgZug4Sc9BSinRBqzd5AXvHKtD+Mi660UtzyiSDFnsn9Zi4164RjsGFoABdKLSgmrk6DGV90IlWbUv72uyI1LadBDyYvr97YavkDiAYSgkUOQ/uVZIb3kO90KC4QsEK87c0ggLwhp77Ye24wH6T11XFRJr9d5wzMZmkAbBdylxZDCIa86VmZJHpx7TdkOGVu4/l/ZriNvHGbiHfEs1KOH7rM9PSi+qXkXG8wqc6KKnU4tNXRuFbwtCWCFnNeAEFUNBncFA7yI4VgGlJzXv1EQXCTrd/7qkJ06f8u9FVEGSrPHp5KwJ81XrTThMmrWhUcEx0e1UaIDOKXCYxjNcx+twEvYNRQuiqDpjbj4T6+rRilXAc+pCjwGTKgzP2kdjeN4NxgbPBrp61b5+lnzXNxDkaeATUucSAddY9OODFKcec278OfoG2qsLd8gxAzGNaovIAMJKN1QD/M8p2pw9ZhKmA0ujJJxHgL59IiNxjNWDrjqGpiL7NgqvBQGuZinxKXjc2S7/xubqxZwG0ZShlfLUeRThtENs8MuzniOi9bcXCDLKWdBGd/Ma/3W16WSUOax/N5Xvpa8jzAspR49afcMwyKDE9N2zZtJOX39xa1WkNbKPRa9X5WRJ06etDNnzjuIuBWG5wt4LfWAjE6n9odbgsGcx6Jied1IkUnx0vdeshtXbtoDB+pt7/bbJMiGLUdo45kDjWaYfZ8M1K7Z3Op2O/Vhg53tY3IW9rDrFmxm/I63y9R1aoeQu+807NVZjjVu9+9etk99ggMV7/CE2q27F0CL48yzv/puqE3QeT4rNjR4i35JZzhvNBEfxWCdQwt3hsF2jVWwGPlzKqb0kM09jcBGdF41cJNhGBkn7crfFYZoaJXZkOD1BNhMhHrJ2PokT16iHyvdcvagk3GJ9hbBLckWtwZXk01aqlKE1+86bg2LaBeGpZe+OboHF9Vmdqq9RD04kTc3c29F22Lme0dWxBXSlIVQIV1KQ8cyka2LruVjGNofvET8TT+dvbTV3U3YlQOHmkCpvo451giYMI8UYzSERzlPxEHt3HRirKUgsg6PqpZxWkbdbpVOg8v8Poc8wRTiXidO96GrewdbL89PoHrcl2uHAGZ7Gl9EMc0prteVB4V/cX9eKa13y/XU8HrSQPcXnoNecqMuwNLHWuEBHpWLG1E5LQnMyhnCpBFrq2dDapi0VgxNAYlN1GcCm9Hmmpq3J4jHV44MihsyeRBuUbJRi5+O1AjI96cXHrK/iXmaq8XrxMDIe1H3kHqIdDn1ISKc9roo3D95ZGqap2JMkSiVfUpMKDdqigIEhs+roLb+fit0/7Qt1HwC3Vy8F5IXkCl4piJ7qnAx9HMltuFp7TTH/Aa4rImxSfvhy6/aEDyWFAfbRwzL77ph0Q64wbBkr/mIrO2OaZqneDMe1Fr4tBYKxV4ae9ggTZeOUBJ+e2gIl67RnnvuWdvKpJaEotZ3FEeFXxfWPCw3S8D6+vrt5Zdedm2Vx+6j7wpyCDkbcZapBtL9CE0g7TSyDdQG3Z7utHN99XZjBBCXDI+L4ICyZ42vpe8poyawsKNpwn7yBYoX6wfcc8gTBrVufgbeDXIJJo/FV4y3PJAnoLabl69c8r444rucv3AeASdAZa+PYULr2y1/IqMpm5KyPaFjIcawtGtVlq6WpSHyJMxCALDEln0XdqQ/kSA0Jm603cRELO1GJPAsB6YVEvEZ7wvE3z396bhLsHVr3SAIIAxdlt7eHtuBVEK+IIlK9TRSnyIyUaL5cz2eYhbPx+d3FKlmLqobGHl+ieci7yVwIDJQpMIvMSZnj79jTVwEckhWKwYw5QrimXZL/Qxi3/Aoivp+jWoUJhZyLDpvA8r5lLVblnTDpi1m23fabKHVzl8btmu3SL1Pa7MTlwmODWPkmTKqc0VMdMlxl25Q9bb6JMnjVNcEWNAi6SljJi3aBECkxG2Efh7UiMMi4ljyiL3ZWsx/b1jPtzyZWkDmxhp6MIPNSDOorUB/59ppVy80auO8xan2zXRfXtCfGZaweekrwuVMoNrhZzcw0eBNoZGY5tXVunbOzeOFvoOxwbjwh0IdBpa9qRpQuhLvRR6OjI2yli4ZrLNofXAsMVtmVjHybS9YfffPsgnv8XtdWrwM6/skG4u4RMAUS3sxQvIQ1eUgAF2PaPxCK+w6a/L11w/joUOzUBsV7vEvv/GHfj8ljOVrv41sv5i2QXzw0MfTzT4qPpuTqS2NRKDGciWTMXDX2wcuVoDitJJh4X1LuFLHT5ywd44d80n70EMP2UP33096VESdMCxZlzsxAf0YrhiW4wFVkq5+HT7Ee3bPrhY7sEOaIzeIecfCOHjYpKslGJJxYeQXoUuPzu2y19+Zs+HJZpuEhzINB0XvcuKSLLr8ouVJOjTO2E+/QNZn9Tp6snlr7n6C2PYhvKVGJqwqTUVQElALyMekvD08hLD2Tc96XCCdqrYe0ZOHxaVd3pXbA9jMGlpFX9zI0PiOyCqKLoHyaFQNHNWl+gqwMcY61PH1MzIPWTpTr8lIaOTK8TDnSWg2JUPmtUHxtLm+8F5kWDRewj327tzhDbIUmskg1UmrxSuadT+RZg4jHDt5gIba0fU7c8ZrlTBGqQeznscs0p2Xz5BSpvl5BbF69Rg7Ox3/qkVRZ8yUBavBS1L2Tz2INb/m4PkUSV/WyoPjFPIy5LkW+fsw17W0ZbtdRk7hym0U73kmi8yJ6FQgUCF6FnunSd/sFT7g/YENNOPpKF1eTOUSaqEikFohRmYoveG8DLXCqgwTU4inaEoAtboMOFiRvh3El8crQ61MU4RIhdwQ2aUZ626YgpszjHgTfaHlwXg6SOFVOoTuz59ceCmuU+uWOp67XvfTabv3bE90BnDsBcOhfUNGQ4oWNdxHHuOieqsa0ui1tTxnLywPr6VWxkehkkfzrENPcGwnG/Qly7V/BimOVoztOJvBKbI8P8TAjzA+yIs0fwGKDFX9sILFJfKnojWuMeBazqGkqNIWZS2XCDOVtfz2N/8o5mqpVgihJ8dYPC0nr0XUYQVYMRLlXRIzOxvYge+rsQJKhkW/6PVQRteXPAllDa/296Ha/5Lv/Js6u+xJhLW30l9GqHgpcyKTlXgELtQDSr20WGVvvvEOhuk4cfKK3beDlh+7iqhsDfBgITLw0BzMddCOs0qhC7nAhYrd9u4ZRJ0vQe9f6bRxsAwZFkVPwh1U/VuL9uq9e4r26U9yriUqb1egtnc+SabkoCvAS0xdjMdoqk2hIB6KrLTCmKvXrtJW9qYvZBc4Esbhk1M6oRk2IpvtEKyPaZZZk2eiy/UoI0H5TppznoN2U91KGCaffr6if/xX8Eq0SuLbU5AJCHMVeU4oXCS0WKt4Dohs79zpXqTCmjqwF4lYexc/EeRczpKMmKccE9dIRlzGxTMEaqAmjwfWLhNc5LZJJBIukGJeJhtYQ3ahnb/Vy6Nxsh43rU6EpLUr6IVci0eyhKcxgQGqBHNpZAxy6iQoIFpAPFygforBJhGguo6MwiJC2iMTy7CZI1vm3xord9HSBqU5p/mAB9KI8VT9lkI0F9TCANURbnoInbxwvy8PfcJjcQ8wMyzMb+EeYViyua3xk/kLBmxAUWrvgdcKF6cB3KUDFcLO3AgeDWGSug4gQuXeWCwVv+bMU3fvRHhcxGHJ4Gjd+aP3v2nzUTpIZD+FOira1LTRtiNvhiSgiuF9/NVZRfiLvkWCFIFSkspVsJqluGfM7Yau56yqbp9LWc7NMIdpnTI6fgKG+DW8n3vopPnzHHQ3YZOkMEN0XJY247O9efQtjMs5N+7ec5xr/cuNGIuEnjwodFeXBZAEXBSvaucKHdcMvEkxqjsx4bH480nmxM9QItnEw/CUKbvlndFh+z6Emilk8sSZOLh3vz3+8MOkRgtp4WgUVU+iyRK8GUkrLNCW4/TZC+Aal8gwjaPlUW09HUvWu3UWZqryBrjZy+MMTtygKqDz6I9W1vUQCtXYD4+CcE9ssgmkLLXD1fBEBPlVg69oh3n+iVoyFoCK0xKS2mONHY8S83eTMlbdzoKng2dh0w4TT46wWOSdzEBWEy9HRtLNr65ZN+uur9KLUaoe1jWbRUHQc5/E06xifa55JT5Y8tIj1eXgY5iTf6xhCW/RJzz/chPvxiS8SRmJ6JesjoqVtovOe9tV2cxOXiC8iyZm8X4ZllpCIsdcYov1Y0e2KjxbBwmdxi/wDy3iS+fs0vHj1oTB6AYk76LvjBikcrkr1SWBJm2r1CKJaVqNBKMOKh5QNV5FQaUQN66jVD8GuxjWMl7OEEakX8j8pp02jrcyPKn2JyKIBcfE613ShSVeXXKyZRDE2xEWo4XBeficOk1qwcWcTt6K7su590mMKS109x7csAT24dGTj0N6Rr4NxHNzjSCltaHP11Ew21wzYk01tzEw49aam3KQV4bYiW0yJjIiev6OssfYZl5RsHEiE+P7jkJSv0Zly2Q0o6RAlyHPRSRJOVvyTPS7Z4zknfImkoMYHunl8ncwq0LrQeb4QXRVEJFC0a+BZ9FMG5SROxfAsC6QUMDwNH+KkGkXgHmX6xVJWHyJIl+xd6QGePj1I3aLxMoihjq8a3gsX/9qzNY1j+W3PRQqhUMcahYZRUke6AJbcScVpkYZKHeQGRVZXqHYPiAx65yfqH8qi5J2BFlnpZBnaXPwKgzc/v7rDvxtpXnVp5551lqZYOFjB7ISBk7rLlxbDfECocPgyIS9f+qMXb10FU8D9KN+wbb1VFtv9yoPcBi3E/BJ1puRVIN01V/MLdN35cK8vXOuhklKoyvo4Dj4GBWahlVN2rOPt9kj91E1uniRuH0JSvXDZCT22Ul4Em8dO8uDyln3pi5X0BoGJ4pm7tRXeGgThkM8hYxnIoAsvDcZXb0uDywWtIylUnr+q99bcFAyQ5wGoAT2ukufeR7+x9i9MuclC5fSn9Ibgn6tr5BwjKeSsZR9jDMvSAAss7aT3kN7du2E9dlEOp/2JMIl1F1RYZU0S9gKa9WyROxQnd8tjN+R4wKuoqdnBua1tEBT+DcPW44yht1IXNbLQ3GwknEBjF2hrmeZ1Ly6ASwDFKt7n0htSo834B5WUc0+9SF8FlT6XOiIv89AC7g2x0E277LrGJU5JvgdSgQk96nwXUC/F22me1VY7TtrIiS6aLmnyNU6V6pxhGJe8KOFGTu/G3uX0dR3GI0sLRxFq2mGu5Me8Gr2Fel4HSLmhBY/OSwtQcLrO1QGjVtnAc+tAMOXkgVVeKujogyQK95rHqQ1FPNGSoE6ZtAbvFTQo6UsAxcYissKu2fJs07Rr27LFQO98DkIc2IU6zXV4+YbaF7Xsc1B8tniKBcNtaKAXgz0/rnZAbhX171/10olxNDcIct1PIQxbgJrEUcLbV+28f7+a/ba66+DQUbNmy5Wc/EjhuU3fuO3CAsUSqgROQQxsAhdoCp5dZud9ANyGQBPuyaQzuOtOGD0WE54gqut6zWtneTKaEA0XJzj2PF3qXZ+39OeWzAsn37hBYr4aDmhhyXjllaLpknG9g0dXNKGnEd1NyePn7Jrl685B6WxYdV6N5nt3kR1b/Uo9wFiT1rO+/2geTFHKHW+3+zo2UYecy8ALguG1FEVD3dT64z9xGc6aZExiNG4wnV3WscmvJXFVvv+q8doE8Ig84RWpPKGR6eHr5adWmhxmbHAHG/KVrlP8LStO4wYUHfpPRmpTAYnLfwwSmma+k4Z8gPuAmfeSpp47sik8941PPL08HrDordHsVxaHV4VG7udFlWeWbdz2zbbSjq4ASBXPBeBnt5ojZBB2Jd3EmB2y+BoF8waykcnR8ZUU4PFNAYge/rwj2xnTcG2Y4DbwFPm8UQWNAfw/FYAbotkfRY5xyIhVFHFoLo2wu8myIa5kWGbUoaN3bA4T/hJ6n4+34RhAZzt3GqTFMzdmVrEmxwJRrEMvAcEzjTyeZvdnCu1CQ9RSQLX2AbLWBKf+owqxN2wu2cWMUeIBgTNISqetTijyM/f4S6DsL/0t2TMwtvQfA3yWDDYvTyWP81ZDcqEeUpjG6qnSFGzeeUBfQvo5FTDd2IeOqQq1rWvo5gXPmtYb2q8V1OpbpExQfw65JVnhsVrqsI46ttDWGWJZFzS4xaRzz0cAboF2hKz3uRZrRK+NbBOahCeKmK4V/DgK6sp3tSzqmqxxs6DbLLS7N1EL6cDGJft8IALdurcB3b07XeDlOgbjcJcs//8J/9XjFnmsfyf/+krIMLjdv36NepzbkFQGrYD+/Z45sAJMUL6eYg7txMmwNiJAsVoBK7q2VL9CBdfCgsYXA8FtFtqBvO7KoNPnn7fFdvlsezYsdOFn5RZkOUWcOiPNlBJL/uX0Sqq6yAD4aUS/D6HstOVD/vt6tUbNgbW0ZhfQgB70ba0waClCVY9ca08X5l59d55/8NlvJYtNl+zF+APg7OAa0wf5zbaiTz7VLVt2z7txXKVlbsolKynFHzezl/qA0ehzam2DqUkHeDTgpLHlhHE4jr9gSfDEj9j74yIOr48a1P6W/l+lz5beimqVrPQJevhnP05CuLiK7yX7De/CF5MQKBuX0tFE17vlbHyhx47oR+kFKevANY12Q7Ia91dqMcRqmghureSyHAu/uzlANHixLNcWrQO7mqWcy7c7cGBfvvgrbdsN7UtHcj7bWMxC9Sa1KbRCpAKpjZH6LtAiFTECyrq+uSys3s3LcALGR62efhA0wND1BchX8GznuJYQ6jiT6CEn9+y264Nj9kIRUJLzA8HbN34hjiSVPW8GZwyStrt2RgUyum6WzFqbliEJ2ojS1hezNqYo2621bPZhzVijfDQ1jJwax6LpBbiefg08XeFYXHxbzcuKgtQLkakTsI9kezUzgZmb05ZHr3ugtrUL1HHVFsNQQ/Pr0bjKU8DeYhqaA1hgJJREa6lz6ZQCLvpuKEbFn2n3/0R+4YSm4jPP/4t4p1vknIiaekQGT15SdGXWn+TRk8d/b/U0XiZ2qxcw+NW0/SUzZEUOfreWTt95iJvdLco5hMD8I0//s10jWk1/K//2/9uJ947Zhepf5HVXaS8uqkJohRyAA0NBRuFk6AHsmPHbtvc3eM7mLQ4x1mMemDdVMgKd9Br6p2jNGoBt3czO6B2XqUCxX784MIFNHAvk5qNzwm1797U7Zoo+trZu40YH6BPEgROAouMx5LEkhS7yuoqnSqiU0H9hIp29Og7NniznwroeWQPKmx7G+JHqPnneUCOhEMM+3CIZkone2x8db+70QZFv7AKdbvQb09+0pANmKErAO0XrtXYlSvS89Q5+RZuwjW4sFFmWJLC+saFvY48GLOSQV9vWJI9KPNO4pV1Hou7EvHtYK7P73DNs3P6z3SwzHvJju27rb83UqIOCpZOLFuSgHK3MrEQZIDyUP/bW5rwIju8/YSKHz0zlHo5exN0ac1kQLvv3rHY/HLZNWtIew7cvGbn6CW1a7nGtlIhrkZchUZ2RHk6tBhpBMspUkIwDZ6zoApbpX3Fv6BYrmZixGpHRqwS8tw8WNoyHssUQjv9aAAP0//pNt5ngUrsCZ7JtRuESkwJRVphQKLT4irHEwAu1Xr1FNZ8mSKE1hysU9V2YhLr3lekVeIhaeJjcZwQDE1q+G5U4tvrorSTa3FmYJNe977UsXH4Bp5wG4W68YwyAXQnQrlXt6Ie48xnabfJm/Dj82bp6eQwPGL95mowMgC1uRoZIGqXJEYvrR28lxx/r4ZPU+VUNxmDKNr02iWuURuCKwjG7HLA13+Tp5MMin51bWYHarRpKtskuQ5ZlmD1IiHg2SsZlqa2T1j9pmdtYLbFXj16DnwRmISwMfznoJh8409+K+Zo5rH8s3/5b2iFeRSwjJJyB4mIXSHK6GZFPXfF2eBvAAAgAElEQVRugC8s7VZKD6uvqwZIN0XWIALAyHoo5mKgJGnQwkQSmq1sinRJxpgsAvE0YYW6+/TXceVy8z5XjsdrEVMz6mBiPblWq1eoyjUP3ZKWtg5rA/sQTfndt99x8etmBn1ryzLi2xSU1QMQQxqSetdsZTtM3C127nqnza7QfJWdrhmq9q6tU3ZgfxFDd90++BCVsz60VIpC+1V5nXYt35E0eJE5cAlGf2jxnT2/zLAEu/KjhmW98Shb6f4kwgD4s5d35O5lGAA/iw5Z+oh22rR7pqsoJSz8velzPlniuFlopENEda7+EGnMMH5KR5K2xHC0t0BC3L2LLnvUDxHG5HkewiiiKjo2AIcxE51A3qvvlNp12f1uDVy34StXbBOhSzffHSLdkfIUM2dZ7UnYmCrpBDDN6yLEVYnxxbNdWaDf0s3rtgw5sJa5QgKDaB6kgpk9Ch9kpqHDhkjx9pOWnmQx37ozQYuKEFT39he6KoWtCb1tJ3x/gir6O+Bid27SE5pzqczfuyIwbyXAJZzMQ1zZimTQPYgRS9UHXOMcCvgZdcAlQTUn+T/xltz0y6i4YYkQyD+pZ+TOa9TYBXNdeFCUXPhndI/yMH334LOCFh1viRIEYS0irdUg91CHgSkQujSRVsbmE74u4pmreR8pevg0OdcOVslKeDIR1EUYnoVJOo2CCK1xta3R5i6P2JvXCRNSBglvVYW1qq2S3ahDgKqWPkm55l1mzQfs8p0GO3IMcJ1MbRZqapzkOX79jzcYlqc/83m7ya6/IndL7pCIZ5jScOozJCDczcBOwsIrNvX6Fh/LKPmPHVIpqARkJRzBdxO3bALJAnPIFpM31Zb1VHzo36GXKtatp7Sd+prVJkXJgJ6HGmrl0K2YnqQQEGJbDoPYUDNhvZ3ztncrwkE5UoDk9VfoWHfyTDuxIfH9ijogzlrv9lVS1sgrTFL3c+4K4t1qXxrNwl3PIluAvozCjDjD03el+MpCkSz88+mhz200LPKMMwwmfXbdj7sYlpJn4G9c53OEES/bkbIKW73u/yVrVAJaS+/Nrt1NuhshBwrlsvMsxdHpaGu2fRgWsW/zTDJNNCfvKVzRc0lhqos+OfagMDFEkKrrqqij6iejM2HbKZdomZi1NomWE3bOkUWb431VUPXrO7uJ1RWXk71jM5GHvDBPBwawGAk5NZG5mJ6gzSztQ3N0C1iha0Dl1h1W5OdxmkSdunSFUguKGutbCYnG+CybnGex2b+971Sl7d27xx588F73nCuxTsIwxEMaR6x8gu9R9dPhfJrkCgUW5ySiFPl/jYvEy9VBQaH+MjF4bHKiA0S6JVZAhF9hFvhPnlJKkXp45sZJ8zdCeWenJ4cnSmXkqbgV4F3KGGmO+8oKnMPDZwpTCYUE+NawmeNE8JxgUeO1NNXNIYNKTRPeeaGO8hCkIGowMtXexYJ6J2qv5NKpaFFMlDRr/bnmWTtqcl9HNkglJQKSK6tVTyWqidQRMe54oU30Wa+m+n0Kbd6q9kN2/maBHl4SK1PRYpLSEEGRcfqzjYblkaefJY06zHlDItC9A+2STtjx3JhPZtfY1DR3cy7LG6nW2MN8paWfsZDWE7eiBkFGwWUr3QNaW5whRC2vRCBTGBnR//25+PkCr4k4WOcKA0XkxUvaOVR9jEvIgKuGYzctQHraSKfmpq2yvhZMpgl1fXkrjbZtZwPiRvJ8xuzs6Q8gu0mEiVT0Ms27EgjotsH/z+28f2thrT2edNeZlUmPzZduybCkF5Nh2WhcPo6bEoBixu3xES8dPTCA5N34aGsy6u+B++gryyRlhuXu54l7CoZNcqE5bxMV0QdYlM2ERQVp9xJry7XWeIukFZhLhGlK2seurgACA4UrfenKRQ8knj5wyKDI2gy1JE0yOsylOa1+dklJXUoIq47MhDxeGZY5Ksq1e6tWSn2NZljoKoTL0zWgGi9nhS4C8/BeDp84aVdv3aYd7DYEkWBug9MM3KQJPJ9txstaZWEImFQ7X6XQ5YXlnFEu7WFoANr4ZDh4bcENSYg/LM6nzVCUdplb1dSQLp+iQFRSoSOEU5Oo+EkY3BXcVLbhzfbiOQXgKcwkUuBeVKtl44Y3vBU9f2+xkT3RbEprK+b6ggwXXpIysN62g/vxbZhjOQirZ+UqiDJpETbVUDRZC+aS1zfXUA/m2FAAzsir8R41WYDHVRJt0waAZ9lAfVou38A6a7Omhl4uUm2G5S6pI8AQIehtDBnlCYRaooWo0HOprsPy3Y/YO+fRkx7RxkudnbMkhbcFoP+nf7gBY3nu81+0/ut9DA7ygT4AIXuou3CMWrRwX/jhCochjl3OCV++2GPyxVcMakamSRFsfM5j1iiWc8V8HSql2zwtqlN4DBvcxNCVSLyP0q4f54vwwgvJfeeQccmxU4oQJJexsYCRaWFQoVovIrJ98wYJQHhK3T2koWcn+H2QCaPGSypMw1vBQGVhRtyHtpKsFD+7xzVUwx2D0i2X3/tHrE0al7Ufd/NgMg+otHBLIddHPh6j7MYnjG6Q6WLRl779FtYyduuO4kVzUamq+SGSoiateCwSO29FEtMNiwB1FUo5FlN2bF8g4WmKrCVPd5FrOXHqhDW1NtqnHnrEFpCPuHkMPgs1VJtJaXd1dzooOMNiXWKXrBN/CYBkGs6K1PHU1rWDatox5sUEXojCFoA4ANutVkkG8SK6Pm+fPmXb99A94eB9PrHzUPpHKO9X2wxhRFUwYedmECNnU2rAW1Fr2dq0SOe5Tlcn5JqXheF5Nkm9t0dc3DzH+VV75LGEzygWEAPkbWZml8AaaSjGuYaGxjwVvoInJInMZae9B0vWOxS6R89/ifWsaupIUKsBfGwMXvEsRTinLCQJ2JTfFobpGVevQvQV4p+pdhZ2ZPcq3auOzzrA7HejljbyEOcYF7gz9SPW0zQI7wsahtY0H6+lhYMwzBytYesxKrV1W12HZYHoIF+nkpVhvEZKLUhFVyLgXUliZbUGL7+FxEftHjtxkX7Q9H2qpP5OJRTBdo4N5xt/8pWYlxnG8pNf/hVA1bPgC7ijjmIHOzMmbxgPRxrSbuV+iQbR8/Yu8OADEY2R1nbsjKKfqVLpT9F+M8Ii3Yziu4zv4nUYCqcE5okcFm5DxKbuAYXVz5p5B6/GHaXwlojBtXPrszn11eXB1QCCVUNQqlUxhWJ2acAyIKMjxPRTIgUKM4qdN+5jzSMoNyzOQfE3ZEZDD1jXGJ9a8yoyLyfe/vFfH/XoMs8iDEt4BWlm3eUw2d9jwjpW9V8xLNn9ZQcKjk14fb4HMzklaVmPITmwZy80/za8hxp3m32zkWHhp/dIEpU+LR5hcMLT1D53EQN0+NhRbEHBvvDc81ZHVmccUuNs/w1rY0G14g3JI12grkrufB3JARmX8SGkKgBsV1VWADZSgVZMDg9lhoW7QoFmLa+NLCzZK8fesXGYz88+/4J1dHUjY4y7zzOeQTyqlW4DjQDQNkuHSwwLWy8p1FnrQp5DraCLkP6KLKhF39T4ZnwlaTA5NU6W8hgSl5NWR1X31p0kKDZvcYr6HP3D5VVVYzgq5RWLtEnx6zTFk6O3kccYuuFZq8lZMpWwghcUEpC6FQXee5An4L9GP1VP42GW9ipJOQQ3ywFwD59ENItNwFv+JkA3Jrd+TRQErUR59YSCDlP4mtBh3P1PXSIFDE9aY27UelsGbFNhlBCKol2ydpAD3POuUbasIJEv1cPl0F+hJAGt4eYG1nCRYl3E5VfwdAzd4QpEv1cb99n1iXq7Pix9GRXail0e5SlZ2ck3/xQ+nFZSZlh+4Vf/NYblNPHnkLtybv0yd9tp27GoMm5FGJksbx/W1BXo04kiW6DG1xGDhlEWqKR0oNTAgg4uUJcIdu34TsaKXTElR2MS6/x6ID6hle9PoKbvOBG3xtLmwbpjQe0EPApZdXU7pOzKeQvCHgUiT6nHEBmLZYBf4Smudh7+FJdeZlj89fibysrjK6sXjT0t81hiR/JhvYsRyI5+1z+VPheehu5VLJ/YmdyGe1rvo5/NQp/MqLmh82PoMiIsdRfd/7X+AN5Qywcunq5GUiLlDRiKnb2qHyK21pgpd6mxFcipBAKHUY8blSx4CYAabPGzqYV2IRQWfu+VHzp94Euf/az1FJBYxDsZ7Lti/dC/QUqsirGvoTm8jFEd2SJxS2bAU6QTvKQil5ZGa9yzy6q7SHVKIlMkOq7h7OVL9ipl+t0UTb74wouAlhgmHnYez2YBvZ+C7oNs460PUP9nQYgAOUe3vp2o1g3iptZ2dVkXFIp5Us86jwROJdZ4qf8KpSJ0AJB8Bkasq6fHHnv0cZskE3Xx7CXIk4+RPWyC+yTpSrAHugrYPCDz3FU8IxTsFqjkRmZjHOMyMUvwgOh6EQ94ijYlC/wbd5mzwDR2HVoFjNF6wyuHkxRHcu/9WWgWeTGmh8OxjsJmxLx0SEYGJM0RfSD5rP5T71XXiVqwmW2bq2xX94zlFs5b7fKwa/JUuthRRCCg7XhOpPLx2mcYo02b6mxTu8S+Z/xK55ny1blua9/yCbSN2u3yAO1pltAw8rbIgVspbBdTW19/8vv/KVZAZlj+6b/87+36rcvWf4Pu6d74mYtzly0MQCze2BljwoZn4UVaOpBbr5BRdO9EiDmvKT5TVkjaDULf0wi5AZJSuLvweruDhxq02Kk9I6JX3VOJYzkhS6lwqVXxV+e6pGa53nrSry5Vg0pSUT1/fTFF/C/3VKFXkZ1vnvh9leZFKv5yr6rkhWhY1kDlNY/Fo+60OOXyxiJ3dzfZk1JI9NH176+sO8Vd3xPnjR3Ag44IPdzQroGm6z6agFS/R8cK4nNZXYuPiY9vuPbZVcfPRMJKr+od2ssLeCnbttEcXl4lNyVAVOO2wMLSFJColbKEeiYNYB4CXzVXesAzmjBGf/f97/kRP//pF+EWddkk8oXvoxEskaldzW1mhBF1hB1e1oY3JBas9yXm3gt4F8OAlDfgOw0hmtWzaxe9jra5KPkb1KacP3cBIfbH7XEKWOu4hhq8zrm+GzaEQl2LqOuAmxO0ca1xHkgQOVV0N8fuXoO6XzulC8uER3XQI1Y51xjnfPc8vcXPHPeCm1XmjWqmtkN7uHUdfAhp1C+8+EXr4rWKeQzK7E2MyhWrKl5BHIz+3dJaYUwwY07EXKSAdXmpBoIlntAcmaxijY0XIXXCm5pbVuKgQagF46qQW/M5zWGlzJP4rZ6XVoaMUOiqxLfPtvRv/XSMRfPEU0yxAbnNUC0YQGxXU84ePLTN2hrGrUjnycp5xoWUfgV4lnoy6YhF5v/MbKUNj5AF4qTNzbXW0iQRddajqsYBdqtzPaj2HbSb41U2huFUAY1HEF54GATQaOFb+dFQ6Jf+xa8ha3ADIabLnEAIe2pdySRKelG+MD2DkEISD1vU7U+WT7sF31434ysoBkFNshR7qdBJk7HkFeioXFSFWJ0yShzZBZsdDwAk9c9JXCxcLS9yk6IZY7hAdkFeiwZVdQrabhfU19h1/5LQs8Ioz7HLtPAhofJqGeENoJSi1FnETkkEp3WrPoxcfPmTSkZL20jc29rbw1vS13rjtG75xzK+uyNT9sZkuMsMQLQxDaMqgMzPkz7hpy0zLEGcC/ZpiEHHl8tErvtkhI/pr6V/OaTGJpIj7dAMQ1bPSgJJWWGknpcyJCVcjPPIY5FhqaYC7slnnyY86bS//e7fu8f1pZ/4CZfAPPqjI06ge4rODI081ILU/NS6Un2q8VKULaoHR6mm2nmeIpf3r160t8+8b1Po4ja3t9u9D9znE/nI628S96/Yz3zxi3YQlnDd5LhdPfwW9H/KOzB6OanjCQcUB0P37xX5yUOQvojCD66nsKnT6rbCaSJcq8DAvHPxAlmmsyQDJdMQm6KAlVXO1UR/ny995gvWWY/Y1OQHRAinSIXf4DxTrjPsDTA5jWa2IFb48IQoYTTkjSxg0Kaowh5jl5+g6V3f7SobmlQ/K+kiJw6IjFPSM5YolZ6wmNeO0mQea5mRcT/Z3RJ5tsxVX4Oeb+X9ZICwEG14jo8cQP5zE1XrMGmXab63go7z4sIAzxTaPjwaYSNLS8hTkt2ZmVkCAKckBmyyd2ePg7urVDW3U5u1bC00i0M8DeO4xP3oWl0mwaUSwiZEEWel/fmffS1mWuax/Mp/9+voikxivRCSRktjmhhY5e2ucYF3oZqMwFli1y8XfcqmqSa8q9v5IgoLJiBWE1MLWmBXNpk9TS2DAVDotSbExlnjJ1k/ueC+M8p74qziU8jdloVUY/WUrA4DyCSexbCII7OMFyJpPe+uqB0Bb0SEPQF5Atq8Z3Namkp1+g4Qq6+0YMtW3cf8s9xClIU/yXL8eANSftjyECUc2sz4uteSqPeeuVCqN3l1kdKXPc/OH8Vqnlnzsc9ej2ex/pri+tf7Kz4ZvKTDdVW1tnje4WUqkRNj5e033KPS+YNqoH/XN9bZz/3Sz7uheemHL6H+30Fx6SN29cpVMIp6e+jBh+BZsJAktiSj75IRytEEziPinciIY4imHzn5lp0B71PrWWF6TWR6BOAP9A/Y7m077ac+9WmMypRtY2Fdp9Bx4OIHhEFRsS7CVvi6sUB1+b7+3PuFvsDcauxsQ4ek2wYgcbbee6+9O3jDDl84Cacmy0BGqKEM6O6t++z5Tz5jeWQFpm5iIOfPWT1teBUyOowqzpvAXc7t1dAiy6n1YWzBXkczg4GZRXd5inKS62PNlJcs4cmoyFOYX7TAkQusbgjKmM7A8/JNUc8xc0bkkHgYKs81/PBKvzEMvzKhun98oRo8FZwO2wZQ3oMURvdmdWBo1ZUw9IQ7c8OEgHDJVqdYE1orhEKsCxX2njt3CYypYA8+/CDPE3Y911AES5mYAtwmzFuUUZE0RSIURnygkfY0jD/Hv/jG7683LL/6b/5tuDek2rypk9wxEK85wK856Vjgccyze3nZOwtVbSg0eZViUlvM8GKkWRK9kT0w8SxShDE69gKGKvL0AWC5Apl3mVNtGopWAoP5L8eu5cf2XsdhjBRSVQPGLhLbS67RCVXCWxy3EVBmVGaOEHJpR8WFZ9CE63hJvXYD59oE1Xqtb235zr222ANv2fhV7k3oscYTX1u+mgRpwd7FM4nw5m4uy0bDkhkXMSQj65IZagdz1xmW4FZkXx7saEHIdGbn0m1rUt7l3LrctZBOvpk+y52lznthtFKKUsafZy1ukl7O7kQTXc+9c1O7/eKv/BMbQKPm5MkTDph2IS/ZiWD2/n0HyECQrpQx0TjIiCdGte+4mh96ZvycWBi1lw5/z64MfBjlG0qR6nnzWW0Xn33qObt301brw3vZjCHY0dZoNz64iDcBsVMbEbVhK4Cty+JEkYZeIuxdRqC8Su6/yk+4N6edCeQFqG05dNBuUTvz3dPv2hhFt25wuT6Ff/X1jfbko0/bni07rJoOAtM3XrGK6fPOjnVxMgdQfYi86Xy0KElzRxCClrO4M2xgM3MFugoUSNneY7emG+ziNWraKsEAVcvkz5D5IxddhDs892lapWicHUeRQdG4SUOHX0RUFMiOmSQogTQn0SfWViOv5eALFQhzWlhXS7Si6dm2HSXE7XBQ4AdBXqzBSC+zSRch2gkncV4am3f/zWv21jvHEFffbI8/8RQGPUfou0y6f9qm4YcFYVC4ULRDcS6PbtzXU6x9rYlvfX2DYflvf+3f+QSWYZCyWTQmcqNZyuAIa9FiLmLpRVxzkFcTzZmLGumYODM8yPnU8yY7sd4/DTNWRYOysPJKNKirjsmQe/eWE0EXl7eySPymXUzsP3lN9eTcBQhOMeBaYNW8V0ZGKcJFwDvp1447q1dCQgyCsgm+IhMQq5DCbyltAel672JBEpD7cYZl/euZyJVPjI8YFg343c5QZsQ0wKX3JOPlbm14H84CTF+l+DoZmLVgJ96QGZby9wfFPP7zr2QTM8PgwZ0b+eRey62X9gxj6xk/x6fi3SG5EF6Sj6JjYVr9K7Z9x1b7+V/4GXsPLGVo8DY1OS32LC1eeuiwqBSpnnOlt7fNvjACHqbIm5JhCeLhHNXprx39gZ29es4lFJeRS1hVShOPdBtZop965lO23HfLpt4/bbVkZrqa4WPIY8CLrSLDZCjNVSMIJdBX2ioqdBn54LIVb+E5wZupUBdKNqs57m1aQDF6v5sefdDeHei3dz446/ov6qQo7GgvmbFDe0m7s6nlwSfmbh6mmf1VPINoqasH53NKxttvzJecrEDow/DtlUCEQivWZtfu1Ni5m/SaWt1stc3bbegOjedUiMOndK8uNqd6LBlI1piHpoyvpEpVJDqPvnINRJYGhqqONHAdSYnezmbraW2w4T6uC0OSwzFoYBwUpRQpwWkAV5phbMaIQqjMtS333EMoCCeIDNoS4zPvjsI8es3DJn2V3t6dCLA9xhpfseFhNTcTNiq5zwiBIxNIYkSAvbA37tG7M8oeeCiEYJzuKAuF/tWv/8+OQstLUTrWEQgPZUISIeKxyARoJuakcyow0/sTS6k+pBSDmSmNzJhACp9cuYtSAXXuGxm5Q6OqaFIuL0L9ZRQWuSUGyPOWqXxGoZcstUKpRT5fK6EhDM0M+hEyOHqfSgrEL1jGiOmcszM0C6OMW9SYNa8jQEvHKsoWeaRZ15ZmuS8R+/baOox/ZZZ5vaW4u2HJ3hM/1wzO3TwWn4fpK12PpyQj9Cip86VFnYF4WoTunXjY8zHH9RAoMyhhHjxVX/I34rSRxvQD4h1EqKnFl4UpcXwuMrkqmbHM4n95sYcO7rNPvfi0nTl3Gi93zh7BnX7kQbARJr+KCysWEXEqjjhg6x39qlvBJOBB8L20Sn+pRGsvAty+dfJVO3b6OHsxcw6HdUmpCebAk/c/aM/sPmDXXjliBSQVWtiFXUGNhV+HIavbsdOWYOcuwOqdl7o/k7AKzG/h6lWbeO+4VcFVUUaqAXB6lRB8FvrBDBIO9chFzLfW20uUtFwbo3EalddbemjkBZ9lB9yZ3ZvIjk2BPY6+b9VFiGOuzI9XrrnPXPMMTvLiNI76VWFdzBp1C4SMhxLhOBXz/RNIPlVus9HpPKRM9I5FjSBLJZPr1Dp5Ba6Z60INpPpp00LvpRUkVW2F9iQ5QsnitLVz7ha+W9lgu9ua6H5x059bTw+dDeEJ3bpJn2yyVQLgVR4wzdqb5Qz1lMA0AczXY0BmOe9Jwkh5VZshG7797nHbs2cPtnarjQCwLzDu2pw9KuGnIpXYBFM5gK/B4KEtklGT0fkv3/zDNOdTkP7P/vWve1WoYihZBSmICVUXK1L71hTGQN6Mq6QlsFbuYC1PVruFMgbeutQp70gvYDBmmWDRvxjDQs9dpfMW5lFiF9ahvVAPhieTRcQ1zpkg7hRQzuAWVDeElb09gBsq11DDzTmiRWkmLqOQR0818vlysbVQ3TgkF9O3Qt9g1huFFVcdT4ur7E/lCzVb9BtZxNnn7m5Y1vsSpWNo3Epfayf8qGEp46Os82bkJSR3W2vdw6LQR7nb18caHLdK6RMyTtkxtGvyTBbQzNEOFYYtGZXk65Vfv04rc6Xw6KGHD+FCPwSd/6bjYJ998Rl4JTzKRYzJ8qhVzH7IFnozuBwUE1qOrEwN6eTVZjBMNC+qoO2rdJ/jHTt9xF599w0yLQLved54LTXMk58E63hh5x679oNXbeHCZVx/Udf5O+p0jTt2Wduj1AW1dFABjSKdjJdCbgG6iBLlb/XbxEVSrqSQK/Coc2xilVRzy6gU6V09UVdjL2PMTvdfJTss0TFqZggHnnvicetpZBTunLDc7EW8I0Bbd9KSzCgbVlGbG9eYGRfv36NffWz1k1DdGhGtBjBe3mID02125uIEi1JcFgy51oDwJ0J9yWaGKD1pdDz3Hdu34mjU2MXTJ9C1mbLtrXl0mWESkzHL4VVoA2qCdLhM1qoAobGO947fGSJVDieFVHIzYvUCckdvSgUAqECQBMam4+ABG2EMXjl+AiC5xrrx8gbgEvUSNjUWEC2fUoW1WMWBf7lXpQyQ1p6HPsGOl9Oh5IzE8jV3/u4v/nS9YfkXv/Sv4k2aKjx7qcg3E4OqRkS6riOQiObUQ5YPZ5ocdVywGmIVsYZqV+FCxJxQlcvXaAI+zk9ZORGqvOjLN8Xo9uc4jFyLJOnv695dcrkpuHtNaJVSYq8OaxPjEHWCnOJv8rjbvY3YrR08cgwj1ov+FEV55SnW9WQ0/TUzLP6Z9Tan5AX8ww3LmpdU7gnpPGuGpcyYpJXtd5W9XO5BKbbOwDt/VOVZnkBD9DGXK9zgtawzjGXhS8mI+rSNL02KjC/hYS7PWNyij7CCk22OT4WxWUtpL9vjjz9oD1CXcxmuyRbCn8+9+AQp2Q/BJM75Ll9RvAUsxqLkc95WAyykkmboyytqPk8KmhYtqzXdkNjaKRS9an/9yms2wXMuQkpbJtNSzyL/qceesAPMsfzVfqtBqwW6rF9JkZ7H87SIbUF+YwZMYUoyaWA2wgtX8ZbUzaFxmuZxV65ajiZyg2iJqEH9opIKyFY27t9jq1u67Lsn37FbGCH8Xw9RNsN7+fTTT5DFGrKVO0etcfE6qnACVkMkPTBBFd/J0xMWRBbNMzwuDOjjquF3IWq0TYo12yGZHbTj5+bt5IURcKmt3HtVVPpjHKdnaKGL969Fq2WwmezVfffsoUXKlN2EzVwzetO2F6ptKxa7UlAAafoVmshXtHRZvqsHZbh6p2IsUhqxQq/mRpEW0VUqgnsto3Qo4zwOu1mGJb9jm52hf/Yp/rakNjRwbRqou9qC51JP7Z1iO7/2qMSMzdw3ZnXNwPiJSybGNcZFrXqdxkEo9td//scxQ7JQ6P/4H/69T9ICN6gGUgKLvChQ+huqdmSljs9Oo6pOuwYh9Sz6pvYWXwBD3XYAACAASURBVMGSa5wApVeq7PqNG3bp6hXAKlqPqngrJasFxEmeUoYhUsiRqqpQ4j1N1oxBKKNRi/iMqmtv4/LKg4oNVu+NcgOHMzIvJLMmeot7KzIumVHJjr+WbckWmAxLppjvg3GXnX9j+JR99q4/E+i7MSsUxwivKvvKzuXPKvvAP9CwuFaL+wraEYPi7Y88cR42XtvG+yq/pyiAC4uszUGGxbVK3FiVHyn94ptD/NuRFoBMQRXPv/gsDdAa7eyZs/Z5ClofuQ9V/fEfQY47CTOWMAixIxci4CNejOfhbxDGNAcqxFbNdRLCdNkA7XC/c+S89U8WbRryVpHm7wUM0S89+7ztwCBMv3vCurlOAZaeCWvqsCo8mcV9+2wK6j/+CDQNiGqAu+zPTm9vQjG/Ds/3zjs0maMJl8oIxG6dZ451PPKAXaVS+Ps0oBsn5JL4QA4A+J4D99jDh/ba8vhF1OzessblG+ilgOXE8AfpW0Yg1QqJgF7Ec5FHrn3QiyAYK/E+1Hx9enWLDU032+VbVGvP5iDibXFms2sjc4xb6M8ME4rJCxNzuZEMzbaORnu4d7M1TAzbMELydeCU6jiWQ44kv3+nLVJDVcx1cC3oB3sWUbtzZIuqF4EcaHkze+EDq0KKogYwdhZPZ4UQb6qh1o5P3LabPIsFwQxVcHfQWupo3UT4GIRRhXVLrNFM2UCbvrwXcdUEjfiK9AxuYKOz6ED/1Z/9nr9eMix/+O/+g3fny8uYMGqywNJUcZdHYsqEJSvEpWOoyy0w+G2g/nkAIPFTxhFaGhoa9qrR98+eoUBpFAsYCuoe9HCQ0MRSbi5wlwz4Co5ImqgpVPH3+sTjxhTElmEeQXsO8NC9lMyiloU1OlpJGqDk86fz/1csw7oF6OFVCfKMhfTjkNgY0jVDse5cP86wZAs3PK+1WCUOEiLW8RXmKZnaDItxdy2ut4TDpDf7O2U80tdG78yxFVH1vXWGxIQSWbHMsqwzMukXx2AwLAU81y/91BdsdHgQQexx+8Wf/bJt6SCcGv6O1c5dIBSajRpgFmI05tATTaGrowvxVSQUmMODUauWty9M23vX6a6Abs7CUgMV6032zz//edvJpB760RvWjCdbAI/R5K8nk9GNNzOxudcGcONnqU7Xqi+SAMBUWh2GpYHdeRHm78zZ81ZJWK25U+Q9M40N1vX0Y/bDWx/au8gtLsKDqiFbc8+BB+zQPfeDaUDiW0BgnVBoZfx9DBwdB4SBae2GPfbrd01oH0ctxsiksY6dDLdY1WxVeWnHEm5M5G1kWuJW6n45BeY4Ytu2bscot9qFix9aH95anlCnGa/knr27bSc/CxibOlT1Zq/2QdDDG2EA63q3WN2hAzaHpzLL8SUbUZEyqJEFJJSir3j1+JCNv3/K5unlVEWGTPyYZZyHUTyfc5TvDLBulgkbt/XstE1dW0lXs0vQ31gzSc9J1d2Rqw1pUykUREfPwFb0pWxhDR5UEVvwzT/aQOn/5v/yHxgwsBVhKOz2qsGQorl7FXxQnf5kWEa5sVHcxW7c3SYGQ+JPdxicvlu3rH9wwC6CTk8qqyDjJFcq1TH4ViUMxI1CuFRZb+KNi8gvXEZIa1T1FvpoaUmFpcwWeWZY7grErksbr1/YpVHRlSRHouRpJE8oy8Jk7/3/3rBoRmSGpfwKY6Lc7aukXeuzPGDZMEFhSAJKjAzTXT0yDyWV1hX5Lbou+hGSocrOKeJV+VfmaK0SbrQCHn7yycfsJgtT1Pdf/oUvA8n22crI96yw9KHVgq1JzlNKzmpxLl3cCigNXjvHs86StCKZLTF5QdfszPUVe/Pysg0WqXLG0DTjpv/Tz33emllgo0fetg7CoALHqFWXQHZ320zb1gcet8Vtu22ERSYZTKetY3ya2eWXKFycoMNDLbuq7rEGAtgyIO0UEhFDzQV77dplmwQLaWLH3tq9y/bsQEy6Dh0SdvTC6hjdG2llMvIW5Lg+x210Gx5yc80ymB5RJv1ZJ4MzmRYgyk0tN9roQovlWu61lu57bGKuCob7pIu051jgEp6qJ+vTRGpb+GPfzat26dpZANgK+8TDD1gHC3gEKdfmqUnbkud6AGbFO6kkQ1a5Z6fNkM5fQp82gEkZ7Xieuq56pemHbtow971A8aZqgxbJLlWhCldDP6nD/ZdsgIxQASmK7Vt2YjRg2qoYlxtwAFqOgbC2sk3JN3Wdh+F1rFUOku5f2VwG4Q++8h9j3mWh0F/9T/8ePQo0ODEkouyImyKdV5HSJBytMy3h9kyxow2Smmrv7LBWvnXyATI9fbcwKsgJXkXWchJvxwu9vUKzzP13IxNYh6Z9eDFri2Bt4sqspDSnMBX3cOIrW/ylRZ48lvWLLhmRDYYlu5bS7psMiB/XRyO5/x9rWEpXsf50635bSzv7IctMYmbB3Kwm76J0/3EBMSJrzkXZkTcml+NPkRlKma9kPDRc7nDFE/bjOalqHXi89vmMD5Qh/BsxojjR3c8vHKOFjMqu3dtthsm/tbPHfvnnvgy1/pIVb/+1NdKnqZrUTg7N2mq8iUmYtpUoOC3MEVIzD1x7h8N7caOuW/YAz3lgus5eP1+0qxMNYC1t8GG225cJsZoQbSqeOWeLNENrYYLnEZCSYNFCXc7qD95vtfsPoNnShHtPxoJrqwWotQ8/JD19ylYI07X4VIRYZE7PAXZOEM5fEwDctokGXj1Uwot/Qx9jlyWCF0I4lV8Zsbnxs7Buj1n94gd482RA+DtKBWFctL7KFPIlLLYKcKrWvFeG1Mp0l23Z+QR6P5O0i7kJbaIecbF7qcXq4pmoP5HouzJMeZulvufVN15Cne2GPUnpwmbW38jbx6wRjlYDb6siqdJMtNCwnUwW7OExRO4XYch6FtTnLeOJp1an7J+gC7J01YRY7c2NNoCnNsbF9tx3vy1CoHsddvMghYfqGdKO8FaOcLOK5EgdPZ1V0SzaiXZ173qZsFFPO3spjpxgZY3lIPBa4rJ98483qPT/xa/9OoVgIObETjUaJVHzMRryVERemxdfRCXnWLyB4dtkaxpcva2CGx3Gg+m7DjGKWK4fRFp1E9T3eYwZbkeqf3FeRIrNI5bxxRwlAGtfXp+UPl2GWfobMjOVGZZyL8I3df4vFGI+usOvS5PqHcnAxS4fizRt+aWwo5xoVrpOP1H58cvCjLiE9HV3L8NHpWQ9IhTciMusG5CPuZ94uuWeSPq3sOxkcIOtuZ5Yl1WE6+PuHUo3tqzQ9OOMSOYFxbXFBrECGau+kS4GpDnFbn5g3yH7hS/+DIvxgs0O/jXuOECrFOkpsa+iH9AsbVwkUzk1OcAcoyUpRkYNt0SRlSfvewETeXa1yU7erLFjfUt2cxpdle0P2D/53E9ZLwDp8Jvv2Oixd+mwCJcDVz4n0INwfUGeC5tdz8GDNi/PR3wzMIXR02dsEfASIpXjKmoZirqxTVNB3fTgo1bRu8fmqIk5d3UAA5G3fRRAanP1zoMqOlykRqiIDCbp5qqpI4wtAvPU/1R5MWxcs56fe1z6VoFjBZ4KKeWJxU7bvPNJu9Y/jJDaddu1YzcN4nqps4QwKNIeH3QYXvrR4Bzq4XHp2hV7HbnV++55yJ4A55ljXc2+d8bZxgWyPNW06qjbutkWt26xWdagwGv1nZAnVcM45qizWqY39sytGzbNhl9DCIQ0vw2p1/ZWNI3vvc+m8C5O0Qnh4pUPnU/WhI51LR5NEa5PHqa0mrx56tyR5Nj8ndckD4bfHIBPBYjuKaXi4D//0w2U/u/92//RJiVODCEm9k2mu3YUVa8imLPIRStVJYXqO2hnCHfZTL3GMj/H2IX6iOHeev99evjQHkOq6hHMaJa4NQ4DkLgg/jOZCZ9JsTBXXfMjFoJX3boVKpmSNJ3TtE6vr8Eeut44lF99dvx09Lubmjhz9rk4ctmiL3cdNHOyS1lnWMJwln+t1T6ve7l0n2FKMo5J+DT/jwyLRz9lKewyD60UKibD43kk98h0rWufCXU0ubYZuJ28vY2X7hdYfp/CV9TOFkJWS8G6YN4q9Hjxk0/bs488ZE2rl2xh5AdWRcGe2KHLahHjWEArGb8tNj5GQ/fFWxgWyI3wFjwt67oeAi8U5jfZZM1uANURO3G1SCHiIfvlL/y8bYb8eO0V2k6w2FoQ3q4nJoGz7XG+so4LHCdHndMi91mDV6JQaQ695iXwBmkYF4uaHchpkE1Z2ExXgqc/690Vj164hnjUCOeugsexiQ6RtI7hWLWEgDu3tFLIx5yc+ICQ4vusqmvMTcBRvh33lnfE2C/ibs0hmDREVfOVQUiiqy22a89TdmdwAexpyB68fxMdNwmL0FpeWUDzhEZ5jp27eBgiY/QLr8h12cxyvX3vVWqSalvtxSefsQ7AmqkT79vc1Q8BYGedkFZJ1rR+9w7L4bkU6TDp/C/CmjnKEyrQi1nEoFSKMcuYEofYNIp8+b0HrLB/P7KgpOQ5xlWoARcv4Vmq1IbH3oJx0funkP4soB7YTp2WOjL4zPAwKwG2XLS826wDRybFqQLYr//hBpX+70Hpl7TjHDGozuJSkeor40EUVl6pNU5eRYprihsYw+3dBAKfw8WahMMyAtZy4vx5Ow54Oy+ZP4UwblAi7s+Kq9yAJPpvhAFrk1xAYPYVsodhiMIgJVe8BIi4CQiVrrt5EFoIZe67pwc3Lpa4mJJhybyIcqc/mnrFKTZKFKSP/yMMSxitjZhOZlgyzykbE9XtZIjUujW9zoqVLfa7lCJkbV7LU9dOw+cYWQjkEyS7KL/Rj/e0MpcurlmGBe1gaPU9Wzdxb0tU1NbbZz7xoN2zGaLl8GFSnH08YWWa+GSNFMu6yYTspl8VYkFzlxBiitg8WrkKd4E0Rop4BWGhqs6H7LvvjdirJ2n61bbTfuFLP2/bEOGuHCB9fe263X7rbcDJERqBqZg0Ks8F+nvbVZ8/qoXRYIEXItXYhGh7LQLsl/vINLZstinU55Z7dlv/DC1haxu8Z5WA1CZ6IeUpiBRLfGpizLkgPWRnmmsnKeY7RvvY97hOvJiFEfcUJIuA68791VMPVI/C2jW7TX3N5q37YaFjLCm4VFvgng4E3u265WEXK1yRqpyqjOVhQ+JgQ4ZuX70dzOhee//Cgp3+YNA+S/jXC9YzfoL2p6feszzeSD3j1QFGUk86ehDC3xLYVWUjyRXBFGdOWyNdIzvwOlT6NAKgOkk6uZHGgFs/8bjNwNmZJiKZgmh6GiB7YGDAs7eaXzVqo8hUUDp5Ac+lHoeiFeOi4l+1gMn0maKsR21Xgq/j9sK9YrNvbjQs3/7pX/X6CB1UaWHFWDXocsiCqWo4yucZRjyWKQhvN3C1ulD6aoacM8cCmMQFO3n5oh2BcDOumhA5eJxUcXPgKmEINKO9ETf/zti5meHwPTGtk481LKXYKLln/z8YFrdRijVL9PoyzOcjazAJJd/NiPn9rRkWL4fUkLjRKvcG1lLkJcetzDFJflacYZ2ztN5z8j8njyXzzLI6KYVAUUwWKeCSO1bmmPnnsw9uuB/fxbSIKZZp72y1bTtwzZfxCuan7PF7tttnHumx/CxM1YXLLKI535lXAXBXKzsAK+9nx2tDA+QK+EwBJ5jXVcOzDN9iAUNEiFOZAzto3m+vnV8AC4Dg1rDFvvjZL9kOxJ2aWAdT6N5eeeUVa5MmLtigOgx2IQY1TYM9dVR0PhQPLoTGVulVzLUC1u6Crn5tQtjNkn2Ip7KFUKhj10HrGxxHluEdFovU1RqtCTlMzX9PMLDIJFzfu6lge3fV0GpmiPtkQRbpvOlTATKp5BsZrBOXLtqJDz60+pZu7hOJBLCkB/a0W1vlILgHr9MgDwlm54kEri7PT8LycGD4LlZA4VA90Xi7vfrWNfvEM5+xPZv3WAHh8Cuv/cim0LXpaW+1e+87ZH0wiu8M3GGswEjugXVMLHn9JCETJQTdcGSWCeuuQpSrwgDt+SStKDASMxiJBeZxf/8tO3z4iBeZentgQRKy/vxPYzeN16I5og6gDWTOGkXAAxbJ5qlTExiXonPKRJqNqfitjQpy/+Xzv+Q1CuoD5C0vnGwnl0eWCV6JJA08REF7Aks7CDrf2t1lrZSdF0Wi4zPvXUWIh6bvY04FFmtBNQaJd+JTNya+BjK+YoF+HISbzeVMXa78M9ni+od6LFGksPZV2pR/jMfiA5nirY9juG5Yc2mX3Phq/L7RsGSvZe/25Jmv5nS1/nv22kcNx8cgvYEfyYiVh0ruQkboGUhUKijcYBzLw7K7GhaOHRwNvtFX7d7aiXEJrVmJBxTojfPEwRZ7eFvRWpZJn0JF9zbJuPyLFbT3rD9EOHQPu+YUdIVxdsomyjxYrPBEKlcGwfjkseRtsmqbHbm8au9eRg0NMfTPIV+wu3eHzUtpDj5VPZhgnhYUVwE3e/CUWsFuBlh40naNHVSKeNKOIeOFRzSOV9H20MMQ4u61tz68aQUyIb3777dpeDTf+cHr9NSigb26UOCFtLS0Q1ZDSgDui3pIyXff2dsBaa3G9uxuoj1SJQRSlPM8zldKdtFuDlzBGLzO/EfgurENYzlvTzy0zboKt616UlXR6Pe6Voo8+BB5cvxLlH5FBZQoLFILtIzxHV/abEdPUQ+95zm7Z/dj1oARvHXyfbtCLVYTOMy+rb3Wj8dRoMlYPWuz42AvdI8ppA/Aggg+N+/eZzWk4ReoFSoQ2tWSuVvAcVCF3wJcm2PvvOucIxkPeYthiH2H8wp1dfyU3rS0aSRpIcKstI/1N5XW1KLVIq9mXqU8PFvvM8VnP2JYvv3ZL7tLKkPqeXjXMNXNRkWohImF/ErlvAIUfgQXcYWf3du3AwypPwxgEDn4H5DaGkKJSrklGUDfFZ3vsLYo1kSHstAnZvZ61sjawvx/w7DEVfzDDEu2zoJanTL6Go6ytFvJEKzzNJLx0Hs32JVSpFH2/nKQOdsJ1gxLmJbg7Gg7uHtNkO80d7FhdzcsslJh1IOtnJVFrD/AOrzHT52McgZoyROVoVbGqXYFole7NbZQlKa2vhJDZ5G15Wbsqf05u797luzNqKSNfExW1AEhTxFePaAj82p2dhk5yX2wTmlSBlO3cpWeQsoecrBZ5BDf7au2I2cnUQ9tsU89/xnbv2efXSQjtAeVt07aro6c/cBWEdbeBM9qDHzhTn8fLF/CDFzlAoWp6nc1Aug5A5N2EhLZ7udfsNsAmR8MT9ljz3zaiWXnL16xv/7uS8huANSqMJaJq6LWOkDSOcIKSS9obTQ3523rFiQza5eoyWm23m1kkKDY1yJ9SumtHX/vsL198m0cmNAV6u2iOvpB0sIzp6yu2IeBJe2eee4AtUu0/tVoVbFYhUiurJDWptmeGn7MUupw4nyltXV9GmHzp20FA3LqrXcQzRq0AwhqtXCcW6fO0pJ2la6KVHHjOSqxMjqLB4dB2fPYJ60C765IGnsJFFqkx9gM8EYmZ91bGafNyiwQhvhqWTfLGjwaaSiN6W8o/3lxKveuAmAv88G7rCdVr0yxoAFVMmTMbc3Fb2xUkPurz33ZXX2JxqjXikqp5SNLE0MLsi6PHJ3qSHQRVE/OIKcwxU1s2b3LlnHFZgFzLnPTL793wm5w4RKxkffjLFlN4+TtlKZwCbRVfJ8ZmHX+/tpbE6Fu4/px/MX1SnwJlr0/+3f2+t2P62HZGvpbMhyl1zas2LvzQNad2X/JHI6SsZBxSscqsVY95NDyjlDEd65kSOQparwihMxMVGikhMnKktQyNlGvse5S1xm7zPDEm0r4jhusMmylbHDX83Xk+STtvMyJksfikQbXlF+l2VsLOxsLLC+PNli7BQL8Pe3L9vkHkDqsvEX6mTSzrtubk8HFUMZBnCn6PbUUHvBWqqOT5wmnqCtid6skg1TZdq8d7zd7+RitdOFqPPX0c7YVvspbb79lz9AvaFMj6v3MtSV6PfefP2PjtwcoH6DNLudfhhMiI9GJYekACxxms5ukNqd73/32+lkMGGzdLTv3sytX2vdffsUuIhblivtO/Ep4orwXSgk0xu3tXb6gpukWup1+vps3NwHyNtv2bRIcV5X9uL382t/QlOCKT8mWfLU9/9gBDB6dL2bPwOUZsurUv2hFZLZaFPpqDjAeXf93e+fVpeWZpeenoKhABYqMCE2QkMioGyTUKKCcRi11z8yaGdvL/8F/wUezfOYDn3h52R6Pe9rT0z09Co0yyllIQigBEkgCEaugqJwIvq6937coEN1trznVp1Wq4vve7w1PuPfe907Rs2hk5CSmxQH+jTlI2sAwJ/n0K3owdf6srNvwIEGog+WZnc+XteT4bN+ytZwnEPEAZQ6mw6FoFg1Q41f38FEsiWtv3Fw6rllJx0Jc3oz3OckWW7hWoHYS8+k9+nCNMkZnqbvUz48gam3j7CNFFC9z3NfXT52WM5FUKtg0kzHeymfWx/HvIHZZVpFtw0sC/df/84pi2k888m/TFy4hZx6PYddVIZ6oqxL5ACIeZ7HjIdG31ijtIu38IvalOspR7NtdhEUfwT47rwqqpAP9M5PYRTdFul4BLJMcjFtnqnZTkbdRTeeKVzzPVYAljg217tIWvIpQr1WCSx9VGkntqr3qd6qtXX9Wt0Zxu2tntqLWNqEW2lZigmeX3Az8C0zIYsj+nfCQoBsfqZHExk9kilICfpC1H9Icz0dKe9jj4+8kly/HwICoOK+nyxyPfCc1sNTC4tpXsa6uBJYUDvmNyefWDLLgeSt9va+ZVToIMmuGiB0l+dTE1TbGct6MkfLzWwg4m0HFNSq/26fGO3OciMNCiEkKzmbJ0deGYMyRUbySVDa7QARuc8c68l+2ESg3Wp56ZTdN5hrKLXhIOgjm+ujDjzCL7iX8fA6xJLhY4QVH2FDvvfk2nMeFspWiUuavmBzoOHbMwxVubRbSA/qGL5bfPf0yldFWYDoY8t+IprEHbSl7/liLSId0FCnD/UrbPQBdSU1CH4FlchKWLrh21SIyuFeXpQDLDHpUDQ2dLM+++DvKDxDhykRtWbuq3Lia++snefHioShsPd0dGO5u4sIaV3G+O4hLofE6kzs2Qg3dCeJzxnGNXwRkGJ+DdJQYm7i/rL/xr8tLb71Vvj7cWx77xd8EBzSONvEJ5sy35Gbt2HFbWUYkbhvu9t7BbghqVEfc+yQiRZG6ixDE7udRXO9DkL3dJ3sqM4g8JZwwvbRYUVMRULLbJdUaTTDkdgfovSS4jGLetZhFDs/isSYbt8G9NFVJw7mUMIWuLJvw+0f/fS5CSzjy3zl7sLA55F0kdyaMa/GrkSRIIhKai54hXXuNxLSMATanCMh5+WN6vtCsKsoAuuArYPGylwFLbqdqedegUS/c1DAChsL9WPEcU3ZPbjelerXjpiz6/F6eIcyZq5gwsdGitsSU1/8HsKiuR1o7qG35xVZ+z6La/EKKR3dAmkU1NJB+gKSys0zoMLEcwxLhjG+Q1lVsTw0KPmL4zypuxDtLb7vAlHcZRbIkJLNv6iVgmfoM8Z1EmjSjLpmAAZiVZlQXjLockPJEedzln1zy0MWtx/DqFWpAY1m0GHfs/I4IFxjBQ2iBpXYW58p5M8u9m7vK7PH98AskwVklnqnVjSuHp6dBN+s5Ak7OWb/H4DUaaI2RV9PUuaW0zNtCXk1/2bnrjdKPILvxpm1s8Laoe/vQAw+UOQS3GWvSBAgMne4tLz7/AjVUri8/prxC+nFxAwMuEc5lXhLV0I6d6Cu/3/kKCYArCVY7QXwWJgU8isRnFBGzJmwVnCmwTLc6vz+AnaF8SvQ5tBhZsKC9rFm3jKzuVVS5Hy0new6WF3Y9yUY8g1eplQ4FN5cFTT3kSpE8eAHeB1MpikKFptaGd3UtUv8e1udStLReBvNbqJqvIJ4pWnXhJCbRRUL/Z5aevh+X2YsfLr95+pUya8HGcs2SjRET000kbX8vCYUQ1daxXkci5Y7btxN3hnCjcNUMGGJwJRJFM8D0PPzLEbxcA5hCQ+Uz+Bm5I0uk9JMEGYmFAF8t1NU+WtBKNJGGjAWin7YJxWosCg6P6yQ73HgXgSY6lfLe9yrIPfXov6sEve4voyAplMuBszq7YmOeRS2Kherm48eL9PLeNMKR22DjR3i7G/Potb0fl4MgoIRuFERIn3Ns8goqcvFWOzoWaKWVpLcoVkElnRM+4vgpJktussuBZar2nybSlO+4DwOE8lyT5kiK8+qaOelXu1Z9QGgVyjgmSpffIjwHywmpFlja2EhzILfmElPQop3OuYbtpMfzDyHFB9k4x4foY9R3BnIPM5KNEun1JmTG0Fwech8V9OtnEEzUfKpApUg2rCAxekpf8YoWEhWgX/K8pXs5Rldw0Vs0ObrfO0EV1zLl/Uq5uTQjaq8sJkLPl66Yh8t5ZtTcsT7gdJLa5uDWfPD2beWGeaymk7uJZzmAeXSWXLQsvDyN3zVfGHfFPdludXgaEaBdNyGsNlHxbAmtJgYozv0i2fX9ZT2A0QBH8zmRt/fedXdZff2qiBS3Tccne/aWDwh9v4NExXXrrAOTa87M41h3xpoAYIe/PQVx+Tnu5AXly4NHuOfzFFwi4A1eyLai0QY1Vq4jC/qFANDuczPhFWWeFxKEt2ol7mq0lIceuQ2NrYlAsw/KS688QyzJeFmMU+Oxe7eX+RcovE20bgNRyIVyltYdco1fINZlevN18DbbmfYltA0BVC4cJOjuGzSuHtb+YPRnMpXh2NlFCOzV5ZUPeqkhs6b0Eyx4kRIMcyhSLvc5AkfSgNCyvapdC9eRDX377VsAlwmAO5N9IxMZbfETMqTNTZrOs+zDcwXzHmEg1nHpZy+bu+Qe8RnrbhxyK1E2FM1Q3kWFwrgbOzNYDMvyE8nLqH1OL09eWTbh8Uf/TTZXqngRK7g583OwLb24TeGjvYf5md893wAAIABJREFUA6qMkEH9JB0Cu7icFwawnAXxXycn43Nc0RNKiyp/YSqwTILCFFVhEliUr/F+HX9QH/0HgCU0GVFj6nKvJPVVQ/2/twevCixXOSoBSWnrtBLQtZJw7KWdc2hvQU0PgKTDWAFEcSuTkjiapoxL1Fshr6uQJkJS3SgN6k9QTewUi3qi9AMylvyMMozVd3IIUttIr9ql4kwXrIYeOzKPsSF5AlM9oLr5rw4sk+kUHFt347tqYB7XS2bt0iu3Zw3o+b467HSaX61cTTfCmTSMIL3fRWcJgMUUSPrFQw+WpbMIYTi5t4wTEj9j7ChmwUB07Guix7CVBB3TC6jtA6Oo/RCaE83LytzF28vFlqXlzJDtMxrKrldfLUeIt1hBGw/zWfZR9uCuO3aUn1Cp30jQM2yW5557PjLs77/3vrJx4+ZwNFjGIOKoNMuRzueZhAP7D5cP9xwA2GaVXtry9iK9T5zoDjBBn+QB5YiMOrdshZyL+TI+bNYm8kcScy5pDA3TRst9D95cll/bVXZ//HLZ+xmcB/Oyfs2asum6JeW6TszCvt2QyWgHdCMM71GAC316pl+DRnEDGsBSkiyPYwZCQlOvppHug8TkhnY/SvTxV6day+uf0Qa4YUuZs+jOcvDQMB4p4m+4pRMnSJ/hmdtwi8+f2w7nM4exvQgHNL9s334jwEM7FTxTVtwfxzX+wvM7Kd96Ck1jHu5kS6Bok2bPZUvQ2glVT08nJo5ruA/vmzWYZquVsL5PY25adsFOlca4KGit4Ci5O5u6ur7//M7f5F6pc4X+5dG/jiZg06KYi/xAmj7N2G0CygioJnBL3gourusBgMUIxznwLA2ctIcN8hok2ufkC40bJIdk9VxJMmR6/9RXqPpxFV8Z6Vu/l06pS8dfqbHUGlBKu0vAEovf2IMrNJzLLjzlH5eRt5eRnpd/I2vwkskLei8FqZdSbHgRSWHzaZg9i0pkzaqOjM9M0V6AyFj6CizslBcF3MsYpF4v2sshFsUJJKVFwE9Dng2TfyLDHhFA2vdxvWyGZh2cqOom+GCahonn/4OvSQBLbcaX9W4Y94gvSFbkynFMzSuHLf72uSvUSD4s56M2pcLDVGksHpfHsyAhalvbm8vGLWvZHIM8BzwK+ncji9Bat7945BG0OjoLUse2eWKgTPQdLcNnDkBinqSIETVqCYizxcSFlgWQp6bzLyyrNt5Whi620hv4eDlErMVs+BE1vwN4bubPW0gyYlfZT43b7T+9pdy6fXtI0Pffe6/spvqZCXqPPfYoHpslFPH+BrOltSxd/CPGEdOUiN2LEDuf7/umfLR3HxubYlPk2HxzmFIK3XA7EqtyK6FzyQ06BxayVYjGcFTrN93Yzdh0CyBvf3Lz6nLD+nnk9/wu3M0z0NaW4bG6CJl6+6bltDuBtB3dg9AmpQB3skM7nUDBGZSIKA2zoko+4Xlh/jRAADdikqkRu9dGaRT22fGZ5al34H9m3lk65mzH/Y25SXDbCPxmNApksqIHKATtWjS4jetWAwgn8Vgtonf1SghnInzG+/C6HccE/G05c7YHbYZsazS/8+NcBBY+Iq8B1GHWmWVl9YC5Qnx/EE3RrpWuv+iykQsqBiSKu7Puoyg++8JYl91v74pVOAksj//sr7N+ZyQZkW6uy9mTV4WxrcmicWxVOD/TBhuw0DbMcgc+/1ZQrQdV8o0Dn5V99NHFURVSuiYfHanLNrEfqXCkxpqvsGDSNMmIyT/2ShmacnUKCeppahPiT52iOnYq4CW2XHFx/mlF9BZcqwtpUP4jAq3mIZUXQqLNJmGrDe1MW7+VCWmLot9p32dUWFrsbnJLLU4whtOos6Ep9A0h1d0QY91IgQEmNfsIZ40Vv2oqegubY5SKbgNEROvUxBJOO53xHSZIKZI9K8UtJ9z6sRnpnAF4l4N5PSR/ClhiL4U7Osfi+8Aid3GuXEOtkJ/etg0Q2A8fQC0R4xzkIeiieD99hdp1vWIK6q1p59mbLhCDMnaMsbRHEbwG66hj7lJKBpCgd7S/bNq2najTL8iSxxPEs8wjF2Y2pOknn5B0CKgsJfBrL1rxhg3rIHDvQ4L2lp1P7ywnyayfBwjtuHtHOUh5gZ7uXgp6Ly7btv6UUIkuimo3oOqPlK8wf8bwBE2DqxFYnnv+zYiOlauISFifOTxDBqhbRCsFrKkpwXuBMmJ4E8CycdMNpLW0lcXLm8qb7z1VTveaYEgaAeDSyec/v3t7mTuNgL/htwiKOwrHgqdKLdOC2bQ3vYCksIp/A+TqNFsbM//Tq2ZimkKjANB7B/BafUy0+4Wt3MIaNJIF8ZwWgXIVfLl/P0FyJ+BDaP7GWG9Ydy0dETaWt956s6yk+tz6DdcSkzODtsLHy1O//3XUe2lCGDZQHqGB7OtpgK1dOKIjA889jKdXAOlEeEaNFQBM79AAPEwITNZVr8WiABqTPzWBLAKV4HSRTgr7qvVSrZwnHvkbjfCs7OaS4UITHGwq9yh24wyyR1vYEPGeBXZMFIvq/SO429pLKzZ1Dwtl73ffUgj5SDSCQkjELs+96iYL5Jh81WaPv6dmMNcLeeom+D5G5IapQ/UnQ/6rA7+v4VwuueMwNYS4v5TAlyHcpCmQmtQMzJ8u2PZlPOcCpOw8SMZ5RFZ20dy8hQG39qoeoVbblFQlPbN5mGUAdMlZcogfztWM27IJbqqXyfr6O0LT4aR0+42gVkYPIIONGF9TKpy4Rs7f6GpmY46YJ2LBZ9j5j7/5upxk4i9WdYmT5PYnhznorT8CrglD3weeSXL2TwELdvu6TevK6jXXlk+/+BhgRJyIsI4FlQXn2yqV9dSISdIGEC+du7isJu5pEW0pzEo+T4LfxRnUcG2fRd/wM+WZXW8SytBSuvsJ8mLDtRiYhWNg44YbMX8otoT6vmn9pvLO22+WVZSUfPD+B8qnn35aXnmFUpXk0GyglYdeuK8J92/CZJpPyP799z+MKj+vnCDWZQ8BZqcgIVvYNJ1dCyFwry3PPPMOeTzWVTZeSwIT+A5gcebSS5rcnyFy6SlRkM3AJP3Rcs5xDW6XRno5n93H5qWNKWad/M76lSvLY3fuKI1D+1E5d6GJHAJU2TfskYwLYtUhEbLTZdaokZi3J5HrZYL3xqiw9/re82XXp9SoufgTNvKaMrtzGfE0nWXtmhsorNRXXn7xOaJ7R8iWvh4gv6vsfu+tsoaCV3PpLvn0008CDmNl67YNZdXqueXJnb/Ca4VLHk2JjtesWYhYACbKZcTet0iVEbUWHNf7ZTAcz8xndQkVNTvd0xZ8k9T1SawoKckrMB3/9gpg+edH/irq6bmoou6b+QAmqPk7XKcki9nxzizSKqBmBBdUH+aQUXgt+LbPMBgHSULc++Whcko+xiIVNXk7CSzper70ypwgicCpm2CqU+KPaS+RZRlfzG8nwNSlFi7fNKn2X4Kr1OizrufkouE9vRUmdSn6IxFTEwdpMBupMBeNZAGcSheejy59+phDMxnUJjZ+M1qKGosSKxus59b1yfQSKYVsBN7AZLWwYQSIUxBiR+GklAJDErqCUIxHFtax1YOFy5uYZKu1KzGt4DUNO/iDI9+WPccpToTdX/MsQetW4Slm8v4xk/CPAUvWNb00I1HwfMqsRZEn7Pmf3v5TiNt28k72MHDoGHgjGvhpxuST+NOsmAEwdtLudtOaG8uGG26kaJMuZrweZ4+hsdFIi/FtRmi99PobNPMiwZX4ebUeNTejPu+4/W6k8umyH2/Qls0/hoD9lliKdniE7WXn73dGvssizPFWhN+3334dZqjaxlqiau/ccW/EXOzb/2l58aXn2fwCOLwDGsvixYbFk7PUa1AcvAI3cg6T9Bw8WDbEc4GkvEm63LUi50UGMGthEW729k6C/CYO4T4n0dEcJ4hRJ/GeW+4oO7bcTNkGnm/kjTIxtIeQ/gGGSK5Fl7ZaeZZ/jFo7k2Aji6e2jxBpuqY8/fZAeferOeylLcQKrWUdsG4YlxE8sGd6TpVZFFvrwtxcg1doFRrKvLmzeKZvyKJezm8rOUKY43leed2c8tJrT2CuHS5d7QvxPjEz56i/QppFJHBWTQqTk6JmNftacJFTciyirY9RutZ04VhBpR9XtCAjDtiex+jbw4c+jVUyaQr96uG/yAAmnjE3q54hTsSClvkdIPlpFHLW/An7n3iSIRjpfplkHrQZKUC7sHIUKfzF4cPlWz4bN2szgl/iUtWmd7FW7uRadee6Umffi+moUCCaoP0BziTMgKpHjYfboNyBEgxjOUwBEsFCgikbracGMwN+xAbxklZmjbbaagGpaQuS6CDAeYwapaECGbvnyywGuovvtzEhnQIL5tBMgLXJ9p48b4eBQ7ZwMPYnwKVKbaiAJZ35bCQ2zEwIsAH7GrNAeqiI5gQJEAYoquF4/1ZZlyyMQjrB30DkIaGIry7dqO4v7/+knDYGw6C6auvHXtAEq8atjsKdggv5/DETl4NvaDrORG0CVQOY3MOlVxjKaHEP/Nl9xDJML5/t+4S1gRZCkZJpNh6HC5IEjd6+PMpMxuvHm7aWH2/eRo2TWSzs8bKHtqZvv/N6dN/rWtBJDMZZSg3YmByJGiU3iZHB+/EAWscYMSevvfQqJQdQ7aMWMqYOXRdf3PUSXMJqyir8qLzzztvEXBC5a7lE3MN33/0QXpLNISCO08D96Wcfx7t0soxisk9AXJ4DTM6NUqrgHA29zlFzl+p1AvcojfvkL1xHgl4+d8ZgZQdAWpEsW1A2YWac6f2q9I0epPYK2crwHNHyCj7xnlvvLLds5FnRAM6PfFG+PfhMmd/eVzobqUBHTIvtZt1s7jcJ37CanY+o1cvmJbFxpGl5+eeXusuHh4j27dhKzMsy7o81xrr5Dk23GWG3nIr7ysBFdDycD6gspKJ/B83jThOSP2+e42jXjUHW23h55Y1nyzfffEW0MJ6oQSsG6o+2q4Z7MwMbo8+R+1EzG8tklFKgrsfoFT3JvehpSje2Re7PsHaH6JGtOXT0m88vB5ZfPvyLUPb0KOjF0CTS5dyMyj0LbcRJHwClpmNXuVKceAkd35PyaiKXoI+bO2UJBap9f8VmgdSPFgwJKlP1kTpOJReqGkzk8nhMIHgdqTplKdffn/KWk5JcQAKPJkgX7LRVuUJLqKqhRVp68EKEJgMsqncmV8Z3JZlpk2BTNjmNJpA3ykwFiU2CFj8taG7tfJ/0sNIpj6J2Yu8ZPWJELNpEvdkCxayOdkKdo7uBUZuCQZ0z5Vnlyiw6zL1O4zrtFCtXIzwNT6DGMoyHyIxabd4qaijOJaC4wO2U1waA2wJlGJJvFNPsFTb0l7D5gnjYILEH9BZdCSwVV8LY1hpeAtAVbm4lstIzp6IyEXNb+e+pwYOaPZu3box6LCxTuJBZENLH0WgpiahJFKpT8mUWTZrV0VW2bbutrLluIwFh58qRo9+Up/FUDOKmngZ/pevd4EujXIcGRmKO1sOl3Hf3fcEFvP/O+1Esev36deU4nMqp7pP0vjld7rprR/Au+/btCwlrkN61K64rDz34GGM8O847MgoX8+wT5cDX5MfgJTFfZoKAORo54yJGWzlPi41zc/ihG2F0zqzCADhWV7Qh8Q6xBP50wHMF0bdbt2ykLu0F8uYOlE/2vQkgAFjWo+Sh169eX+6742GIfZIpcUu/++avy9yOM+XaJaxBMqNbSF1obOC5XbeOjwIy1jLeVOJcLljKsmVz+T87D5aPviTtYe5mPp/L8/bDGaG1cPxKwHTjxnXwLfMoYv45oHqSMP1uNFtc4gDNBG1Cbli7gjXPuqU94ru7Xy179+5BY8HTO0HJzDHdzbmhjFdrRSiGWcR6z9wftCb2RWgkmviGkCj0os1ult/0bzUYTSXTA75H3v79AwCLIxdhJxJ/CSxqAO2onYOoXsNcwI0wTBCUNXBdfLq77HfbhGo/yEVPoR71UNPlSxD1DMfpds5gL3e/Xo7LJaQPFTEbsWiNKM3FXB91mUS9sopZhSp1zEb0EWajN+Njb4HHcCC8rADjwzciNdW+PD46+sVEEiVrQyxuoJlnjfvRLagqbHtXxmAmH3by71k8y0zGqAWJqHbSyvXmEpHU6fUAFmNb2tCAVBetDRpNuyc3e2oCov+o/aMZsw4I70ZmXXKsn1KLEmL2MdbWd3C9P0FFMNRjJKi3QxxbrNmEszHef/fwV+X9I99EgpkgKdiGn6gWEJVJU5e2jP5BU13xVwBL7ZdLhPr+ayqwRPQv0tJ6Kq2AnGSejekuQnSbKd+EOaT5pjkXpgRjtnHDZgjV7bg0bft5obyz+63yzgfvsTScE12d8B/ETvUgnOZCAG/ffiu5MjfAPTSWY98dK1/s+4wQ93WhEb3/4XtlyRLLMLSWF1/cFf2nFIyaPg/e9xDmwcYgSO0QYdW6L778tDz+1G9ozm61IC0W5pvznrN4dMNcahGxGUfUWqp16mYHRJDLDCplMDm8uRlBg6m3+Jr5gOTN1KVdAd/wbXl85/+CFiAeJrKpIZ3nLSp/9tDPAZOFmH7k0X30avnu64/LPbdtpn5ML7WujVk5DPYSRBeN2jNK+Dz1dqc342Vtv4kykpvL3//uvfLpwdOY0MQK0eSs51Q/158JR9RJa5Bl5c47b8MD9iXm4ZeAzgkAhL5FQwqqE8zLecpZzC477ryV8qGtmIN7y2uvvwrAL2B+ZqHVDPHcRBe7brhn41UElKhRrSAOLTljWMLTyj7KxmXJxUYYRPCJKdA0p578519Wsq1SJf7bPY9GTcwkW1PSRPYrm1mmPypzs+H83Y+N2giwuNB7iHjUdNIrpOZy+BTEG8cfM38DdWw4tBE1lNSGJiPjYttUKB2b2Y2UmszUV+0OTW2GzT5V8ZlyoN+2cbzlHsy9aHZBY6IINpn7ZGRg5ZlikCScQlNS9QVtTXs3pDmHQ5+LKjw+FzZ7kyy5phDfb2USmgAWPUBNJqbhBZiLS76d77cZKMfv0DJQKSMQLZyBqrqpSjt+0QubSZNXUNMLe5WYAT0TdqXLVIqMY7GSvWHTUeGN8zUbWsmJzgDgF3jGvaeOl9f2U60tcnDU9C4Bt0CtIPAVfqQw6EO9451qrKfWcImvBtxeHVX8ZAooOTd1VGcuND1WHFNPYwUwnk1wUQIKGjYDW0JTLDNnxzFLPvviE/gl2qDqIUJAOTeLlywpd995Fzk55tRIiJPoilr+BeEMHdQAmkX3vw8+fB/Cdm358KOPyuef7Yvrz8C1fAsJeDff/NPw0BijEfk/LO0R4jqee3Fn+Yhq9xEFrrteoRYREW1lxdItkV7QfWogmt+dYy7GKPlwnnKRDWRsNzVRCpOGYW0Uol5OdvGWG2+mCNQyTLmJ8uyu33Le3WEi6N5uph7KHXfcDbE6Ua5ftQqJP608+9TjZfP6G8pWTKjmcrr09XyCt+UgVfA4L2vV3kINFA1vpg1KQ8s6gkyXl1898QI5Q0fghihpNQoxDAie13XOHC6iZMnPHnmwvPryrnLd6uXwS0T4ov6sWLEEMnwfQa3Ek+HmX7JsYbnnvu38PVx27twZAn4JxbO7T1ALmORMo4odA9eOQqxRASFI66WKzOfKDGQsTeWpTevYm3xmdnT2+b5Q/uWf/u5yYPkvqG3TYvPBO+gSZZLdxdH7h4eQfFSquCkMU2/Axm9Awp+gOr8X6yBvoxHJ8TWurwsYfSOc6wiBYKewwawxmmHp9cLPCMTJZcyfEWWaWzAWdq2zpLs0zaTgBKp9E+erzCbPE023eMA4QKHsm3JBEdRktzmRubqH2PCJzHWT6+jCaF2KUPol6AyLHUdNBTQZh5lmeMsVyIBzjRYJWK7ZoXcIIrULhswYl3Y0FgHH6NPQWNhlUfO8wlTVe/kTm5Nf8ByAkuChTWyVc6vkC4LqU6FT8UWTvZwLGfnpAiCeqBPYteOYbifREF4gjaLbLpV6iybHODXA7wFLjG0dPTQV6B36PwwoNdJcCSx1IF+c0a/HKWMyGcWMSoofHyW96SnpovNhRZKH+1ywl/OyyyVV45ctja58s2fNIYiMlH165tgOZgjN2TFaeA2lBSjytHjxNUjh1wgWOxFu9k2bflxupYpdK57K4AEC8Lgwy9mK/SdPn8D8egYS8yjrElFoP2QAj2HEtNgAUXy/Igqzan/58sA+zFQqImJ2TscE0gxqpTNhB3O2eNGy8pONN5WVJPvh8iFA7vXy4qvPxV6Qp+jomBtFmo5SZ/cU4P+TGzeVg1/ux8TrLQ/fg7cIPuajPe8Q3Hes3LhxA+BzfSQ8TrvQAefSAfARLIgnbSdpCrs/Nu5mLscikEYRbtQPVkAPD/fDrRjs1s9YreI6Jwmxt5qfdAD1qfGuHf7uS/KgemmBe0255Zat5eM9H5VDJFyuWH4tUzWjnOm2ARumLJyTw2QvdQPeQrwG2qSG63vusdqt7J7KgMsU2H6mJvObX13R/uM/33pf1D51X0b7VPyngebh387i1nIE5nOMyFDpv8Z7cpwNMYZN2kHjpxkQkkfUUvi3uUKGsp8kn8GYjeiFYxMko0I9bwTN5HKdDPKKxZmbcFLuVuRhAkvlnvM7Ags3m311BJaMSA0Dolrc9RaKnI/QINQcchCSmIkT5XuYHAFiDlZVplE72565MyVmIbJaGQfyPvEA8R7HtzKgHZx7rvV/sXt9r410e/kXpa/AYiGg4HiCjM2XY2pN4AnAZQaLVF6nl2C58SqGQOIwzNFAUsaMyTY/SDJNs9MNdpzs1nGAaQjp8tS7b5XjmJ0XNTmqin0xrlcBliBh3fQ1QE+N+Z+8wyv+iPnISbkMWASESLKs5kYIlVoJtj0BJAAnODNBNi9ag6zjnhIxmcuMvEG/rch1F7EA1MQG09zRLNdcjZYf7YaUt5Y5ELk2xtORIPhs3UrnQjQiwbcZELAzoIR9ViJCoyET/2tMxzdI6jvec5xNR4dOxs7WvLOp0P+zhx+NhMT33n+XHtTHgi+aFl5Cq+DqzGgkpH8RRPRNeGFuYM5tEUuBpRMHy7MvPE2w3anQgpctXVn+/C/+EiJ4uPz+6Sc4D1XjMBlHKIS1ggA6MfcUWr1Og3VrNpR7dtzHWiOalR5KDRepBqeO2ThBlPAH5ZWX3yJ9YSvnakJjOwSwTsPMoxgUNW3laKxJrQLQQd6erViWLF5QPvn0o3LT1g1oHxPlu2MHiNj9lGcoxPbMAYS9x0IJiOWQ4gbB4V62OqX1YdROqg2Y2rvBgrmGNW+dM+fF3CI1y7o1r3/7+vUvr6h5+59uvTv876rx5r4oIYUTIisypsUp5zpARrhMrRbu7yMM/igXUvIaH3AUDWYAlTX6CnGDg9xAH3xA9DeqF30FFmluJUjUstKll96UpOPrSNCMFp0CLP6Le/X4zDAWkKqBcPM6IDU6BQblgwfzHXk5ucCjZ7QdtzhX9ksJ53cVA4KU4gqtHDcTOKfsaQBLM+cydH8moNJhjhDP3gWoxnvmCvFbnqWR+5Fjj2zkaq/G8xgXwL8NfGzku0roAUwhNRY7I0Tf5AC4eKwgNKfbKNwqa8aFYIaeUVUHkMbhNh5/8/VyDNI8CI8YNzdzLpR4HjUE4TvGIzWhSa/PVXKNJmElxqjSHX2GuPcpWk1VsyfzSqr8Lt4L5311/NQxzyRLJyE1MW8oPA0V0iSrpARMIMsCzWkOpplsFcMMHkzTVpKRIzmH9WzlKEySMxNZnqUJl/BsmqjNI7enE2LZNhvtbL4WtG2Lw9sI/SzRwt2nTxGufhYnxRzI0PXwOF+gHfTEeDla5sUIapZunDdvXtmwdiO5QuT6RHM/4QZhSzrDS6+8yMb/IoLethHot2PHnbGm9tC69Y03X45cKr00zXYPJM6mgfNZJ3cRXQF+9vCfQ6rOZ9xYYWZoavZjfh08eKA8hTl08y334OHaSizOvvLGG++ijVCahDG5+aabIvHSkfvuyHd42d7FDMNzOHSm3Hfv7eXmbZRUoIjWye5D5aPd7+DF7SVgriuCBc2SbiZQb3jINj/SBAysgkZg55d7KPLL+HGPGgmeBbZxdiAErZVrnJW8ZYLMtPKP//u/5j5jscRK+du7Hog6knZCbATdJeHMxB1nEQgq9gky6nPcRuxcaAbBYH24mDR3TDloZLKUmL2kZY9VmdAJLskrqPVkn+HUGCalkjcPMElIumYlXANYppBIahG+FyuueuViTOAJO5+/I2OXzzU1HJB6C0T1yuq76VLz/Lnhw4Oi1AQs5DHie6HipfYjHLUxaG1MtGV5WvmOppDu05ksjHbiWWaxYPUOtXAegUWNT63F4wSWuM/q1uN+eVDH1JokoDgcCkWNIHDPCcjBugPf3kcFLP52Ut1bNpxqwDTqJhJXYDkHsDz51tvlO9rQugFzj6bWFjDi0CgRKlDxjwTzHJ0/FJmbH+aYTiXQs42IY5emckb3Vl6+imOp5zivEeIgzlELi0l6RxCpbFvjidIeTmCpX0GtVXxY5DeFZprlPyPQLPGGf6T67ivGV4KcdRdh745fqPI559MAaTdDI/EyaqeTZCXHSEDbhM+4jDQZbW8yBy/LgrJyxcpyA+1F5nbNgY+jRWwFqCKQMR9ffbW/7Hr5pbKU/sd3wq+0UWRJrB+H23j2ud/TzO9DzklLkoiREozx9vFM1628Hs/XQ/RMpr5MFJ+vwJZV0kv03pNPvkDMzMpyz70PM2/NVLo7Tk2aD8vBrw6X0z19lamIe3qYQlLwJadoEG9Rqsd+Qa7WMrOPx9BkjDw+w/fehOTtIeR/OXu4mb7oPVH4aQbfE+jUeEMHCM9gZQHEIqo0+xj/wJoAF8sqCC6WbHBtfC+7+W8fehQ1LDMbNXf0Ao0BIqreRgKOcqZRvBXmDGn6uBn7UD8H8BQpMZQW8jAZSu7KuBRXEXtr0qNTL45cjJmYuM5tAAAQ4klEQVTk5SJwI1n4p1Kv+JLqXaRjCxo1uRKb4tLCqxeSqyt87TLrusojNSFlYOyRye+nuhdaRKza3HQCS2w4F3cs7NxOatBqJjgk0VjsM5PB3aGdAB4dcCqWSzCmpQUgbbUJFROWwGI8i2ZAbtKQxwFaLlfrm/JvVHPbaQ6Z8KXGYvyQ4K272/up4huCJ4qOlKjejPAxOBZCnssoUvlpcmWO0H0yNqfPNXVjTgGWGkT+X4Cl1hqyw1/Olf+P+zCFIdz2etQyStPn8zvTjYuotBC1CqV3lh9IT0sojprCFYDH5kzVIOfJMQkz1XGq30v+LLKDYx4r/UWACRRS80kurRY4LvzkB/UKqgXqRq1MzDDvq+a/gVCVhhQg6T+8VmpgsZrl1BCcsyGNDWcwaM9iR5nVy1wzFhFUhtb45aFD0VjdjdvMmhDAZpKvo2v9rbdfD200tCyFKGZzF03/7rnrfirjrYtIWKNxw8upMIfYdizfevtDzJfT5c8e+Tn7k/lHku/9ZH85dOhoOXqE+BnG1fyo+Wg+3bQ7/pQs5gULKQ26dT0aFhzgfLRoylsozvpp1fPmG29EZvLWn2yJ+izPPbeLWi3wiWjOCqesGZQWQb4qUHF/GeUdOzzXhc+sm9mp8nvPPPGPOY+1xvIf6QUTKdTBoUygtumhIFaCKFsD40b4UVOxSpVh6aFcRyi5A+HEZJZtSCvsUB82inA7wzH3SVrGkapUEfGamoXw57UFp1r1Dtes1cM5JijJUFiuiIfhabL6f67AaAFZRQp673qrYlgmV2geGnZkRZCGsVvdd9Zwy4VfN8V24bYywHqE2vmI8srRYjPqVXCtTgsAYf93seE7Kk2lRWAB/fWEZOmU9IjFfvE/T68m6PsAg5mig0Qwjhue731xQAT48bnFlGKMvS+5Ho/FJd09iNuR0Pgh7uVZ3LXfwWXlQsiNV78c3qw7k8RuLpM/8Ko2mKOQY5mkt1+4RJ5L7lPwxx4+HDg6YmAUgqZShVMbTLV4Ai3UKG2LhEURodBW02QNt6X2cT0+XDMakFcA5bQEMRhabnJpYWRFXmBlymnyxfw6VIwNG9xo33CP8kkzoK8TYhRvm14eC3ZH4Ke/4z8f1MnP89XpHZl8WK8Fr6CAYz7kvuq1pjDVuziF1DSuy0dw/evJ0nxSmltdzzIRtiJuMlYKYaIHUw9WJyki11+7BjOMmja05WiDdPZ7VnNrwQQzjkzP67vv7i53UpqzE3PNWJejx06V/QcOl75e8/UAK85nMOHEmM85XlasXMqNKKiG0V7govgxB1CgsnTCZ599RjDdgnItAYe7dr0MWf0VmjMNy9zTOhzkVLj32DuuH7U5BFskHQYhHhsl5tm5HCDsxGN3Pv6ragtVu+4/PPAQJgzhyVaGQwsZYjI0T9ROBBY3ghLK+pwXrTcS503/d6XxxkZQwmUAmm7clBBOZthmlURIktWUAQwCwabiARJCUv2Ogt5VgJtCpK4PIVlTezqyCFKsqmrLuGjrIt5oLfF5SsEchtzY8f9qk9fAkp+n5Eyi9ZKUbgHFZ7M52vksChVVPMAMniM0FiTPLCali0UQZhDHt2Aq2fjN2iMBDCmEA4RDGoc5y/UMTDIpkYkZE1hC0wqmIYD7AgtSU876sB7fiqQ5DVl5hg3dtXhhGWKxv/DB++UIZS1SyibA1yAskZjh6WpPdQCdC8JnTc0t67Qk3NTu/agkxrMYauC4heYYC4lnAyTcMAKK6fZuyNBs+DGVQXXchWhK/RD36Sax9GGck/FQK/XRtdHD3AxBZBxExkZ4LrOzLbwkWRpmC9+NQCzXYnAvRIrGVCZERPyKKjkeOmfSa7cC+HFuTi6wRPFa+cIo6JSCTs3Q3zVg6TJ1rNTK3IQxJnqOuIaBc14vNKxYc7mx4hrcu94ZX1FwWg1KoGdOzDMzGngYK8CNGyS0oRCsGy0Ez243Cwfa4koBkFGtDYKa5xEgzc350fKVaE1dZSZpJO0U62YzRr2Z07Qt6aOAk+EKc+CS5kJod3a28JwIIGJb5tBGtgUwc8wniNnyd3d3Tzlppw0SGo8cOVo+/+JzTEPG2fq7jIFz4XNEQGloce59IsABF4ddMHFtxX7l/3Usyz/83RWlKf8SEijKAxppZ4GiiFtxcYc4D7DQNgyXrps3pKhDm8FPXs1xDDc1/z5PC5BwTTnSMRnZJD42dti1aa4ksZhSNQVWmiq1KRPN0GtgEWwqQq9mrCdzYSoEDWBwI3hsQFkFKpU6n2BUfRKIWM1odVx+n/9CYqYLdSYDOtciwgEsOiOrKvAcp0mkKdSB5jIbKW4cSwsT3iywGBcUT1TBWYCL51YLiVIY9BBm8bPQ+tA4LhLmnhqL/XrY8FVIuRyWbn6Pb0JjOUnY+hDHzCU4rHvgbHkdF2IPnIsxM/IYnjufXM0stTwXuZslqJHQAHKewnQKjdEFl3yIv10oLno3dowX55DkjhQPSyMEGJwLbcC5ir5AaheCh31u+FwQ6CPwz9wrgciSAm5+j5VkteSB323Do6bGEQlwkP2+vJ4agBuxnWBHuY8JeL8x+4KrNWs2CkT8FwmbbmA1IwDMmCRribjom9iUPpXrzfQC71FJLPBMSJKHwExhNGilP9R6pfVMzuPmdu2GUsPPAGZEmMqCaIBKCtImNVQ2YB+lWS8wT9aHNc8u9ES1NFMM5FW4yghA69ir0QgsAonxYGp1g5ZCYLN63RDEakQKi9hCZMdbukTgwi0t+zfG+OpW9zzBM2qqA1gzbUXCs1nkSVBx7Aa5d0HTl/cksBg/pUcp4lC829BQ0/b2/l0LEWzKs8U32feey/Ul8ISGyUvTrk5E/OX/uAJYbiFpKb0zKd6z+DVIwaS5SEQy62BGOK8LmBvINh5JtmbAGbdnQJJ3VmkWcTYXLD/atS4OIyxDolaoHxes1dtYVImIsTViUhNc4r7Cbk5vQWyMGghCG3DT5jZOV7maQX4xiiNVdRpClQtd27cuuYEnCU3Ok5I+paLayBzVUyddYJGxd3NyApdLJ58HuLBINIvMHWq1D24FZnnn1f1VGpzaVEQs0+xLTmsYidOIy1PgHFeqCip8R/JcjitiQtBuRjj2OKrsRTxDrdj83+ByPHDkcNTXDSlbxQzVBOskUS4pFwR6an/ef4YCpYdMoeJvpW+tmbjgBAQXtLEj/p3lCpGo0YuGKmdsROdKL0y49OU5QtvJ9WDYfZhKnFzCP7w1ktws6NgsAIT9dyJtwfURkZ3GnVTeLVeYnqAgExPo/a2p2w+YOruCXBUtFNeXDB9CQ/HcNZFs3pJ0imkReoaMN9HsF7jkQrxXK6gJLj6/ABVtMUJ0Zu6TQWMDxGW59uqukn5fr14XJo2gKBgaAj9qR1FNwuAkkjxuUzOF7Jwg0VGNxuTd1hb7JEMmG12tdcCP46TZkcIgI2I9iUCsmTwNTfi8rWYhdjX7BCUFQ5jnROW2cl7le5SbNC1FZQBzzvs0Etr9rAbXh+brWLcTLuG8mhybpmoKl/AqBvEfkj2u49zGsnbrxVrOjz3e5/ntP/z33G81x7Jl5YqYlEw0qnN80vQxUS+4C93P8iYOtg8rGoeqxzHattZ0hZsJmR8aSDZ2j6bS3FhsGgen0lTSe5HmyuTm82Z5mEyE9APt2Esqep3DM/mlyhYO3UNthjVZE3Ppcq4GKoAl0TjrjFSayx8AFgdUs8QpmYWJ0+Gm4O/kWAxlVhpZb5WYCp69kzFqZ9F2sEjb8AxJ4kreTjotKhdP3JPalBqL3eXITjXeZ4xkxOnYyuNcc4x7muCZ1Vpc/GNRtImJ5vgeuJUTeIAuYJOd472zqN/yYCEdIybExZgN4JVQ/lZayncpZUK/DI0lNUM3oQuqnw0T2ohJphVIB7Dw+SCZrm4YTSB7eYe0DVe/cRnk9HCPtoPQzg+vFSdQu3UBniQ4TJ4lzCTPZwHt0IYQVrynua1rPghDgSNXaXplkPTJoWWQW4ClS4ZRNTp0kL5EzrnndYONRSFvYonQgDzKItGq9cHPxXwJbnxOikoAGJ8pgYOcDu4mTWvNUq81g/OGN8l5NwGUc0RxM5+Hz7MetCAAAW9ENDd3nE4BA3hLo/hRaPhJqCvVTVcwz8usYItSt/HjmDcICFUha7OFPT56+PBZjJUR5dxjvW7CTGfdD5oEzPEBAuxO71XwaKm4HYHG6nqjtgSB23HMI8XCsWXO3ctWjRO8rF2rmeN912CshWzuk2ZaPK/CpHqemo4ULKKfcyU4dv7uCo7llrU3xEKp66naEQ70CFVSlA+7K7QN7VEXbi5eb8pBUaMZJetW6ZbZkpXEd1ArNVktwEUWalc1GLUPyYVQmzm1x6A2gyoliul1s2SR7yQrfCUXkmo8QWTa4SB1be4ksPhctcZSxUdU4KIqPOktqRDOlP7Qfswv4pwd1vXlmeluQU0NPU+qz0oypB1j0MJn7aqglqdkLKzJ0k4BKONZws0aqJ73mSZaAstFJrsB06YfnmIMdv4iUk7P25i1ODiGlJVoCDWIiTTO/Q5CzPWxeUa0b910PnHFk9S9dEPrdHMGWZx8gNJo1LR4NnHNCzQqaS0khRQdN00DYFMjiXu0LANHurlbeHbbP2jWCCotVaZ15EAJQAZLIclNO8h4oJwHN5uC4yQtYeryhc6BJSVicXpvXOuc9WUC7NK8UMtzg0gO66UIl7HAEkGDlRDi2cyyj7wk3pMH8FyD0R4Y0wlg0QPU042nTEEQ2lNqt5FPJvFcCaIuOAvXo564BAvaj6I9mrWvVhbdP11j4p2RzfweRqsRpFzztckcZCf/7qZsiDWK9IIK9AEuaoj82JtLwdpPF4tMJHSOAIRorUEtH7QkC1cpAGbKY8nDyDEhpNxDQTyrZcdeyedxDKygX+npKVgqQW6IgpHlA4QyyHAKZmbUK+gFVs3SQaoW9OJhtKZSG5pcvZdqEl5aKtuoVppujEFqYXFsyuqQ8wLSc0/+U75fayzb1q2NB3WzBLkqgQUat6CyqtJZtPec9q/IH/ESqQ8JLKpSgfQgcXAm1cXClOA4bU4feAIyV+CJc9gaL16JkE6cLRvrAKzMa6nAI0BI88hCNGk7+iRBcsb1KtWeo6J+LJtAT1NoTZ5aF2i1sNxw4ZGotZZQufNealPI1IZaY5nOZHZodjBJBsrNYELVYiyrYGkE4kCDrLVK/0xs7Q4kdwCLZRHqok8VuMRiFjDkl7yetis2bD8LYwLV1AC5EeuBgERqKoP83Y1GMmifXG7T4MQR/3ZNhWaQgYTOV5QPZUGHF8jBDJ9zSn/nR/A4F5LWelFplrigm+hLrLA4c3YgNqsb0nlzg9dkqBJ6AOLR87Sx+GOONAd8dsDEedf9JfCEvc49qDlMg7RUohrHlLeTgXMxDmFOUKrTpEsLNAfRnRyR5KnmiSUsFBSaYYnLtVdQ1dzzZAyTgk0QdINcRLx6H9FFAo3FDatWEuVUJXglTqtWoWbkNput75nkJ/TE2M6CxzuB29Y1ptkWsVWCYZC29NuBD1NKa664oZIbnIY2QKQTb3TTAN4E3uCcBKYqnUSuQvCx6XoGLqbpmyQpZTjQaOSsNInMHQqTSA+T5idry7UzEdp87ZRI969cieDidKeJltqNf9uyw8/ljjTX9ECqRXmdGDvW9iBasCaeez1yhbhmkrHpvY09EwpFlu6I5eWYBemf8xpLjTF49qkrgKXa5T/8+mEEfhiBH0bgXz0CkxrLv/pMP5zghxH4YQR+GIFqBP4vzXXZZSsKKGc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6" name="AutoShape 12" descr="data:image/png;base64,iVBORw0KGgoAAAANSUhEUgAAANUAAAD0CAYAAAAMsGMQAAAgAElEQVR4Xuy9d5ilV3Xmu+rUCVWncuzqqs65W1JLLQnl0ApIQlkIAbYxvkSbsT1gGMYMd8YD18bYxjbXxhkJgW0wEgiEQEI5oCy1utU5p+qu0JVzPHXO/b1rf19VdRs889xn/uSIoiuc8H17r/Cud4VdVOBhv3z8cgV+uQL/x1ag6JdK9X9sLX/5Rr9cAV+BWaX6wU8fs5deetmOHTth6VTa1qxZbe+4+CJral5gxcVJSyWTVpwwKxRylp+ZttJEwhbV1VhJ0YzZ9ChvNcHXpFmiiH8zNmNZ23e4zXbuOWAVNZWW4vlXXH4J711syeIim5kctWI5yfirqMjyRUkrpFKWSKdtaHLMDh4+bHUN9TYxPWVH+X7RwiZbsXwlV52wvt4+y/NJlRWVNpPL2VD/oCUtYY01dZbi74niYm6OZ+j68jkrmp42GxmxzjdeseG9u616KmelMzNcQ97yxfyJ1xYtaLaGm2+zoqWrzVLlvDbJJ3DTPPJWsDzX2tfXZx2dHTY6Omb1Cxps0ZKlfj1jY6PW1dNrJZkSa2lotATrwCdzTWa8vU1MTdrhI0dsnGud0X98LkvCoxCu07/T/+nZRdbe1mGvvvaqHTp0wMq5xxUr19oFF1xsjY0LWD+zbCbh72v5vGX4kCT3W19dyb5M2/RYF7c9YkVsWKEoy6dVWCJTaVu27bTjJ9utOFXK+9TbRRdu4j2mLZ2YsvykrwDvV8yW8MW15bnAfIr3SKesq7/fWk+ctMbaRhvk+97uU7Z6zSpbsHAh+5Oz7p4eKy3JWLakhP2YsqGhYSstLbXqqmpL8b6JGfbA97hIK2kZ/dw3YCeeec4mjx626vyEpfhdsVaazx4rFFlyyQqrfRf7sWQV91HKOqUi+QraO8Xze3p7rLOzy8bHJ2zRosXW2CR5ZT+HR6y3r8fS6RJb0Mh+cGuIHdfA/XCng6MjdrztpE0iF0Uus9phyQr7oW3QRfCYYc+nub+jx47Zm2+8aa2tJ6yysto2bFhv52/aZI3IZzFvnEol7exlq/w1s0r1hT/9E3vxxZftzjvutJmZvP3w4R/a7XfcZpdceokVs4va93xhhovjkrT7XMzSlmZrYnMsN84fp7iCSS5mxqZyfCHDX/ijP7Wvf+NfbMPZa+2jH/mwvffOO210ZMhOHDtq5569zjJciIRCN6Q7mUF5C6mMFZIp275/rz393LO2dNkS23z5VZZF2fSV4Kkz0zMIDMvPBr2xfasdPn7Mrr1qszVW1aA8bAwLk/Q10Srmwvvrc1CiiWNH7PiLL1qqe9Aqcgg2izbBDY1lS23hZVdY+ZVXmpWWs8AZXp0Ju+fLjGJMjtvOXTvZrD5raGyw5StX8tRy6+rttSMHjyBII7Zs6QpbtXoFBqjIX6XLkPDnMUZtHe3W3tXFdedZ07BpQZXC+4dH0jfxmWeesReef97uuOMOm5qc5Ofn7ebb7rALL7gQQSniPWewFXwhWJKJBELY0txsC2qqrTA+ZoUZjFxxwXLc91SuyIbHJux3P/kZe+yJp9jTK+x3fue37fZbbrKjB/bYYF+bnXP2GktJGhHcfJ5rcylEqbjOAvv0wquv2muvv2EXnX+hXXYJMsFlZ2QcuYYc66rn9o0M2CtvvIqQFuzqSy63qpIy3itnaQTUDSj3qd2WUhUXEGZeO7R3r7W+9JJVDA9bzQz3heyN8H4jFWXWfM01VnrhpViQKmxNCa+TiZLQh//6B/ptz7691j84aE1NTbZ69VorYR8H+P1BjJEMXUtLiy1futwdQ7ErdHj9FOvSfqqLvez299TV6bq0E5hjlJjvuG4Z0u7uXnvkJ4/Ynr177P3ve7+dONFu27ZttXe/+247b+PZ7CXP5/0uPuu8IC0x/PvTv/4re+GFF/1FMzzhn//5W3bRJRfZDTfdYBUITh5BZd94sIDcvP5ZygU3NdTxwWiQFsly/uY5hH4CQXjl1dftySeftNbjR23z1VfbLTfdaJ//3O/b1MSY/dM//L3VVFdwAdo/3ts3sdhyKFSuOGVv7dxlTz77tLUsarbb33mTlfG77s52V4yWBQt9kabR9GdffdG27dphV1xymV149kY8J06GC9WahDuUv9CHICjafCxU/5691rdrnxXwbkUsXLK6xqo2bLCqCy+yovpaLHRStpT7Qcn5Th5Qiz45PWEnsW7TWIwGLGJlZZULSSce6sTRE1ZeVmFLli61TDZtk1MINRtShuXWJkmxxnh9a/tJGxzmc+frUaRW+owcAj02Nm6vvPIKXy/br73//TaMsv74kR/bFVdfZVdeeYWVlKS1cS4cLhC8UChi8aJFVl9Zi1fgb/lp9muKvZz22x4ZRzGffd6e5quzs8fuuvMO23jWOvv8Zz/NPtbZV77yh1ZWVsb7gjKkVMjvjJAJilOEMXvuJa4HxTrnnHPs+s3XWG5iwk6dPGlVvKahvsHvp3Ooxx557knrHxqw26+70c5atMxSyI2bD/71J0WeCvvPNXJhKFPn9u02tP+QpYYnEHz8WmWNleEJai+4wIpqG7g5FB1/hyq6WrpH5TEyOmpt7Z0Y8ClbtHiJVVVU8Ne8tbadsDa+5CUXsSYlpSg3yqqPl4PQQ1c1MTGOoTtpI2Mj/rMrrAyUbHzk0WSLh9ivp59+wl574w376Ec/xnu3289eeMGuYC+uuuJKPDKOgNt7x/qNpyvVA488Yjt37nB4Mzo2ZrW11XbppZcCbxZbEujnWhvUEPlMWmVZFXBsgZX4RcobTLvV9wtmAWW9MulSfkrZ2HCPPf7Yo/bM00/ZAw981774xf9hn/itj7tQTGP93fsKrvElbyWlOtU/YLv27LG66ipbvXw57zGEgj5uE+MjdvklF9va5St8g/YcOmQ7du+ys9evt7OxVGlWAX8WNtAfWiFZIv5FCX0j8QS5wWEbwcIBQqy8pt5KGlvMyqoRJnkngRAtMrDF5UGCO4OQatG1/PptQibEn6P3mMaQpLj2KWBl68nj1g/0qK3l2leswmuG98G/Wv/oADDquHujRHSNgkVaOq3iFP9OTU4D/9rtMPfW293tStbY1GjnA9dampvcoxS4RlcrbqckUWxVfNaChga8ByZA94lnxG3zvoiZ4Bz7l0pqPxJ27MQx34sfPfR9e3vLq/YXf/aHds97QCg8d2Za1pw7lFKhUHl9FtffduqUHTh4wBa55V9mx4FDL+JJhTauuuJSa25aaCMI6cvb3wQKdtt1F11mK+oxfsEFhH1wZQiwuJDQ3bJygnwTkzaBYZocHAVGlVppXZMVgQTyGKk8HkoypPvVKsamJIBI/RR2Q+8cmU+bJjyZAoImMQY5lOlkW5v1giaaFjTakpbFKK5kObyiu7fLOk91gh4kM7pMyYjeN8BweawpoPux1iO2F3nsIeyYAeHIM5533kY8YTPryvXxmnec6ale3/G2DSJkfX29lgULp8HH0nThcsUM7rqDMls5mr948VJXqLC1eCou0C0ImydCUUuo92sDg9ZUV9ujuM9/+/a/2gc/+Kv2K+9/n+1GEaqqiBWWLHGIIIVKCP4hIDN8PxW9hwSviIXpxEs98cRPbWCw3y65YBMwZJML4jR/m5ycstJM2kpZxCSLIpDgG4kwRKjDlaIIE+SCrC/tgBQMryYLWEiVWaIEz5mR4Pk7OHQawZJ2AdnKs1lb2NyI4MkLyyvj4Yg9p/BaA4MjliNWaiK+EATcvXs71zRGXLrKlhJzATz8cvSRg2PDdrxVSjUVsLyWjD8KcklIkqx7gfWe4p762cDBgQGrYv2SxDWCNsWsTTF74mvNGxZx/U21ddbQUEu8qt/KHOiOQoygvfBd4v27urrtOHFRVU2tPfCdf7Nnn3rSfve3P24333yd7dq+jfi52ZoXNDlSVmiXx4DkBGP5vKD4qJsMH+t2+PARexaIOoVRvOKKy9yosTjYK2I67q0Gg1qSIAZSHCWIyt7qRqclsH7fxObAYKlY0tG/ILoWgw9OEpelgHuCj8UycrwPcjWNoe5nPYZGh60WqF9fXev7IYOW8Dg66WvcNzCId85ZDY5heGTQ9iBreW5qzerVtrBxoT83wMiC9WD82lEqLl0Y2u+Ry3IbIMdQDkrTvQv6y+FI/irKqzx2Li8vjdCbkFGRXbzhDPj3xs63XZB0w9oa/ZfjwoI/DFs1I7PIh2cRvCWLllg50EZ/EVhSsO0uUxaXG5gGL//FX/ylfe2v/8bKyrO2dOlie/ftt9rHP/5Rewrl+PjHP26bN19l9339H6KwIlyYvKCwTE7Qw69Isp/HWo8Qz+ywTiy4YMvKZcvcCuuuikWi6NkK/rW4vGaamC8lL+obxvv6fUQwUIuqC+V9XYL0szwUSqUNNUu7CnR1dWKRj7tiibhpxku0tbdZB5tQV9+IkrXwcwfw9qRVQCZs2HCWX3MHkEIebfGiFkgEKWl0H1zHEARN64lWG58UsaOrlgHiGhCIDOuaShdDgowjFKiEiBQZG6CrNthtvYRc66Q15zmC23UoSTOWM61I3HdK0YfeGaXCG6QQyPHhSfvC//OH9o1v3c99LHLI9tEP/V/2/ve/1x5+6AH71Cf/M8buHvuff/AHDpHknf26+LxYkbUj08iErP8IaObNLW86lN206TxbjEImfaV1V3gVXprEQOo1ObyGvLwUQ/F60o1CEGrJj/7kFkIhBvup+MkyCHMJQotS5QtAfT73ZEenHT561JV6w/p1Vo8xOXGyjX3q4X4agYBL7WRntx1tbbVqSJv161YRakBY9HRZZXmF1dTU4OW1t0i4y0qRK6AgvUgPv0Y9ZIhY8wzynYY0mySU0ZdW1ONXZNRJFwxICInkeAq/QKmkUNpEOT++l2JIcKUkikmcseLFcp+NbMpCWK4kb66YQ8IpFziO5dbztVyPPvZTu//+bxIM9qJYpXb7rTfbhz7468RTf2ffuP9ee9e7brA/+eMv+Q3ofrQlxUUIGsJRQAEU20mwgrL7/tgULE8JXkkbprhCQuXWxW9WVrVgW7a+ZW++9jrWc4Odtf4shAIPxkLIwksop/EqeTZGnyfWTFZthg0v4nkJLKSslti6Y8ePO2yQtVqNldO1HDhwwDdVsLimrs527d5t3af6bOXK1bZyxUo2Ak+DgOSIZbSGKX0uSh/8B1CC9+ggQBZ76FsIEZBCmTJlsI38Xb+X53UqAissKRW7pJhW7yEFC1YWhdPvuJZkMo1QLbBsWQahkV3nzhyyggBAARm+z01M2/e+/5B95zvfxpsOWXVtjb3z2uvsLoiQP/2TP7Z//fZ37bP/5T/x9RkgGHAmgrwSPEcLjoNRM2RC6u0+hs/X90k8pHtPN1ZcOUrgai954XoexyM++eQTdtmll9mtN98MQ4iyAH+FFHSdscnRfUlyCgni2XQWxhKDhJGTr51gTfYBP08BE2vq62ztmjXW399r+4jFJJ5r167DM9XZc6+8BfzusrPPPsvOO3cV3lLsKkiKz0rLWzqsk4QHQDkyPm7t7e0QOWNO7JRkMoQtfJUiB+zVAJ5RBjp+SJmkaHpMTQW0Ibn/uUr12i48ldwxC6MFqUSQcty4gkGHfQ5TsIDOiswAt1LOqpRCWU6Pzdj4xBR08YxNRgpYXl4GHMvY6NAgH8pGoDV5LrK6psp6u07BOLE4UO0txGWSk2C1IiwUxRqylqI04/goicIVyZNJHKVsuhl973iFnyVRLODuXdtt29atHntUV1Q7rSpiQxBgGKpVVicOWpN8+PDIMF+jWFSuk7cRySKlmpA34YkphFYLKQHW39JSahZfC6z4M4WXqwGKlBMoK/VQWlbiHsepY15XV1tvWVH/ulYUVw7SDZWsnJSOOCLBZ0xNF5ypSyTYNIepIod0/xgXGXq9IFobNyAyJhJ+fp8Ciqbh1pM8PyXvotXkM+S8SllfGHhfp1GgUwFF041u37rNBfO7D3wHb1dlv//7n7VVK5fjmYfCfQiJCK650QprrUuWdXa0hBdJoIDyjjmtv/4AJe+KqNhYlpz1/e6D37VvfOM+e88999i777zLOvAuqzFAZVIuvU7iJdThOqk4hm+QnSRhBu7KFUHw+gQhwDDxZTWpHMlXN3Cspx8oiJdqgTbvwsPf+88/sqNHe4n9muzGGy639auarL/zpI0P9dtSSK+qqio+JjgOXxK+JlCOCYiXBIuVYV9lIHpIG7SDSmTYpBO6Ye2320H2qrKy3NnFSZTSH6z5xWdtiu4lqqh4dc/24Iq1aNyn4qna2lrr6u6yYRgz0el6Z22YtL4S1qemug6MO0RgOmilFTVORefZ3CTCXZktgVItsUp0QKhYYake+lfLpEcIXfWZkXL4b4PlCtsX/0W/C5BUj5j1kpv2zZaAQumPj48Se7WB9w94bDhNAJyQIrKIoxgHLYL0MMM16q3GWRDRr+NQ0FpUKVVg0lh0xYsIlpRCYqtNDfEChIzHFbEXDUogpU0jCNqUktK0lVdiVLIZPHS51eHRZEUFa4uAHwnioyJZEll3XltwJULZiCfyRWwq1tmNG5uoTZXAapVy8s66H3kON27RusS6JnSrTZdS8XqptQRcipUmnsywVgO9nfbI9x+w1sMHITWKoYePYjwn7Y+//CU7d+NZpPIG7ctf+jL7XGyf+fSniJ+zrpyiycPn+Qa4cheEKgSFdF0imtyLJq2PnJXImJaWRXjzWqejn3rqafv0Zz7t63j/fffZp373k7aQGHQa4+UKqi/3iHg4rn+SOCnHH9LIVCaTtTEQyjBe3MGtDLTiRozlBGt2tL3HRsnoDI3P2ONPv8U9cO/k65qbyuyqizdYcmrASon7zyHV0URuUWsTZCuwukGq5v6dhOg4xvX39feRqgzoQDLkz9V981MTpJCMdldHB0qJ8eWaLz33HeF9Ykr9tb3b+TEolSjzauhiBdljCJy4/DEEUIolSyjrXkAAO9tPWR9BegFL27R0pRWjWAXgUxJGqCydsCqEpxzBKVGcGV24bifwKnNf8V+lLCFjMP8W9X0gPubeI1iZ8Cwl5yasu6PNDh3cb8eOHkHRe3QTrjwpgmVBh3EsnN8aAiJlkoVRwlCKosRdQgKv/yKcKS/pUJh7nUbo5N2mUKg8QlGElEpZFffIOKcJysvLK4GS8qIhdlPeuAxyQ565GuO0kMR1WpYfZfWNgjESyZJMZfFq2eDBgE3FaZQRCy3cLnjl8SlWfAoJm5ZCOZMXVsRjHo8hY5pYH8+9hKyye3J966IOFEzlJm3nllfsy1/4vHW0klgnF1RVXUaOaoN94hO/SQ5skx0/ftTec9c9WL+CPfKj79nyxYsxsoAyj96jtEqkXEWsrZTKgZQIFO7JIBfefu0V+/SnPmV33n2n/edPf9Ief/wJTxG8l3RNZ2enQ6zly5ZbDyyhFKuysjIyIkFw5YFaiZ2VmlmxajVGqR6FGvV9LIjMUH6M541MFuyZV7bZll3EvTMlwMUqkBLpBsx4MfF/Ua7Xzl5Za+esbLQVjcRYS1rwjhg1ye+sUgVZipVL/06Ddk4RN3fAeDrQdYPBfbL+CL7v8cLGJrx7jU1yXf2ECKLlzzuT/Xtr33ZnV9wPICz1dVQLENB6gO8J3UlPYI6gvW1ocQ9M0vQkcEkMDwtZu5iEZznJVwREglNKQqwKiFhOorKEa3GkM+8rVqr4hiIdmbUa8c/xv6crlZwlngOWaRIatx3KdP/OnW51xdLIe6XTLAIKMz42GWCdQzvug40RZe2QFBik3ylGyokJVIwihkpZdl2rLKfsGQpXjPcNsaYQW6CotTElYkpRKnkQvY/rFEojxZOylsLYVVRWwJYuAh4SfGuD+Lu84CTXlMQrJVkzCaeo70xJOVUi1VYBTMkAj6QVuqYJhHySfck5gRECesW4U4oP+dsMwjbt5IKsPRrt+xZWV4Q0KmtJjM/0KMjiJHHIxLAtqFPwXsH6TMJY7nC4V19fbb/zW79jFdkK++53vkVOsCnEy5IMN/CK4wK5IK/r1D73rv3x+8ewDKIUjz72mC1duQzy5mxnLrNlWWcfv/jFL9qlJI8vJb765rf+2e64/U676qorXTIE+/pIpewlbhURUot3X7NmnVPjPXg/sW8JvGI13k8ExpGOYfv2D58lP4bhS5NfFAmheIx3S5FOSOaHbO2iUrv1qvNs3eJaqyslto5iRMlVQEPxd+F7ETt6TCE7/YMDwE3CBckRMuOkIPIir7W4ZYk1APkdQvI7Gd0KjKges57qWPsRL0XJ46VSXFgzzFY1lKQ+SnZQG9PZddIO7tlpg73dXJzgCayM/lpSadWLV1kRSlXA8kqoSgheK0uSlkWpMgqeeaO46MftaARVwn0FHzQH8KJ7nfePbig8T0JFGQw3PMAit4PPj1L+00Pp0ARJ5aQqAHjaJMo1RUw0RVyYn0b4nMGZckgoJVN8FPyfA15XxMA+htcLQiVRHn2lgXMqwVFGPgc0UF5CdLq8jSCfVkgeUOVU7uHkieTNeK+krDdWvoEcyQJKjFJSTrGSYvS0BghJMTFZEExIC1HRBOg1eLdKNi1LnJYRvSz4F62HC7h7K5XqIAbcn8NDvp+cUnzD7/1nNpwfpP7F3G8CmFIEE9dUk0UgMsA00hRP/tR27NhOrDlkJzGWK1csta1vvWWbSWp+7rOfBXEEIfU1Us5K+TrWQB/unkqaFq2ZCKA33txiP3nscbvltlvtciph/vL//SrEwUn77Of+K4xpPYav1cqAdLrHt9/eidKssWV4rTht00XZ0VEqZLLAZnmxLILaRa7uKFU4EySwayHI6llHKy6zAx0j9vAzW+14L/ubxDgIjoqFZjVShSnL5Efs3BW19pH3XGnN5ZTacRe+FrN+KZapSLqmxjztwqYJXMovO6k1jlLpGgZIEUk2UqRflixaDrVeFtEec07jNKUaHuuxbqzE8OC4VVY1UHNHvRQQLqBkI5l5yra99prlxoYsjZAkPUDGQhSlLUddWc3i1VZcWef5hSLFF3iqMgLnLCUO8lQKlNGv4AEiHOeGLzYW8cZFYu5xsXuKWJXE9EHncoO9vaeg1jugQlvtGAo1AtEgzyPqXUzMCHVno1gY4XexaVOuSMRDJGb1eWK3RHrozf16VDUgVKGAnvyD2CnFhTGrJbyc1mt4giCePJBe4IRD5DVkvYOnwtigVPIi+p3q36QBqlZoJJjO4L3lyd0DBd8XkoeeL5P1lxdLOUVfBgRvaGoGQta7oZuP/0MmLTz0uhgFOHzha0KKFV2fczpAqYLiQX4oKZ6ybHHOHvnxD+y/fe6/kfwcsCVLGm0Tycy1a1Z6Bczv/edP2jmwp0k3ftFCyUNH5VFCg2F3wt+8IoZ7P0T+6uv33W/rzz7H3vPe90GBH7EDJLGvufZ64qqn7PkXfma//9nPUWN63L7yZ39hd951p33sYx8PxoeH1nBSOTyxonieYfJ6Bw8dhDgQg1xh9Q0LQQcVNgRZ99Qb+2zLkV7rn4LkIVKH50HJQz1nipK5NPWPV25cah+66xKrwaoPw+Qp+d+ABwxi5/6VF5GyIX3S+vY2DM+ktZy1xrIouseMPFH7NIQ8iSWcAp2Vox+NXEeKeNvrCaP1D5zgPE/Vs3erVS5YYFPkCIqotSpGcIZxecdPnqAUJW2H9+y2MTxDFk1OQhcrYy9QkUtwM6kKq2pZYalqkqMElQU0Pc0iV6JNxOoeU2UiT6WLmO+p/kOlcr2K7CRKPDU1jsXotBOtx/hq9X9HyZOooFYPcSljYFwVc4qYUOwkBk9UrxgdUaUePymjjnC5SAuq4oVU5JthI6U8YtKkaL5BWGfBD1cmYIxeM44XFGMkHZJCSBE9VlLtnK5DoodCKQaLqWbR8lIswaAi1kcsl4Ntj4H4WR5O9pHrc49JjJUuyXrB7sLmxcRs1Si9gtPgUVWpoLV0AtQ3NuR8pHnyHgBcT8frz/Mhttg8Fc/OTI3YkSMH7HFqAQVdL77kHRAV57BGSXsK71WDQl9MmVCK6/MdUHDm7CrKqcJOrzqITV5k+HT/UbXCz15+DSr9Gbudes+LLroYRcnbSy+/Yvfe9037zO99xprxQt/73vfsrLPOshtuuCFU7USPgEfCYwzvcYrkez/7nCXtkEahqF2xF7fstZ+8vNtG0xjyogoUSmVMKlAASSCfGYirTH7c7rj2fLtj8xpqCgv26A8fImFcZe+kptAJHIdLIrmoYHnjdWulTC+Fga5Zs9RW3PwujFKxoyHF3lkS8KUghwnVMWYriX1VYzhMSZbqC5sohKAo4kyl2vPVP7PF1DJVnHueTUE86AIPUNH8/YcetJWLm60MJSmRBeBiVdnsOJsFl1LN4Horm1dQQxeUCjflVemVJQkrw0IQG/4CpQr5pfmPyPbN5i+cnOSXgm/t1M0dP3aYKvF2JySGgYBObchLAPNcoUjUjo2Q66GAVNsuKjxL8lmbJsiXwwoqKSzlSUtw+bdUyoL79AyGcnWCZIJvQFjFU56HiDyn4riEezEUQYKFQOr5LtzKWbii8H8q+PUcmnJ7KC4eS7WCymNJqWQjpyl3kYcSORKSvMFT6RqkCsVAy9KySkcNi1GuxgbKd6L/FOHNF0IvgvJkeFgvKW1IAwdF1yO2zgUKoAtYcuXREmJC/Tm6RyAyFnkQoufRHz9imy+7krQJlde6OV0T+6qEp6qlHcO4TgUVkEUPjCbShZF4e/ce+/4PH7Errrqa0p5+e/zJZ+1TKJNirPvuvc8h5gc/+AG7ZvNmT2wrXxgrk8ijMWLlaQyX4N8k/+rncdZ+dBKvQuz5vcdesL2dYzadXcDlYcjzgqK6jkmMPrlM4N94T5udt5ra0esvsWpikD//8h/aBqpcPvbhDznZlmUf00kMJ9Udx6mz7H/lDasUtV4DvNt8NRXpHdZ36AQFytNW3rDAVt6I8lN2Ri+Gf23bfcie+9mrtuGsc1iCafRRTtkAACAASURBVHvv1Wewf/s/93vWuPlaq7nmSpsgm/3mjr22dQe1gAPdthzYUilLH3wT8A0vJbfA4uUE/4rLraZlpSWBf7mMyn1g3RDcCuBfGWtMfIgAe7HJLEyJw8QzdGp28z0pqEViQ0V3HwNTHztyCFamg4LGVoLWHn8vvV5/HyIzPkxSUwk5bXSGXEIZwXaGa5FgK5Mv+F8C/JJnckul9gIUIuPtKCF+CnS1BIzXIJaCkCG5F7ymZ4WiKoP435BW5/0ECxVf+PPC812x+JuEUHChhKRiYAFRZD5T8ZBYLV2z4q1iBNcVVpUF8ovQ7Rk8XD21cMuWr6TmrIW1FMM1F4HG8Waxcipcc/zZIYKIVykoVmBXgcFiMR0z6v/kfWB3FRNK2dirLaqW6OmjePadEfNF4hqvr+Sv9ka0tFes8HJBay+xwkAVse6hto94W8YCdPDGlq227e1dVMdf7a0rz1HU+zZV3u9733upeL/IX6u7UTw6pNiOCgeVI2Wh81euWokBANKTLjlJ3Nw/QlxYUWUvv73fth7uosOgklcTx5OSkEzmZoirqdAf6my1w7u22qZ1y2x5U629+7Yb7W+/+he26dxz7D997CPOhpYp9gcGp8qKbBDZOvnTp6y0f8RSGMAyqmE62zqtdIjWGBK143jIlltvstILzrchbvo19GM7bU3t3aRkxngOe/vX/+XDQX5jSv3oV79gzTfdbEk0eZyE29bte20/PUwCKdUkO9N4gqQsCpAoEbVTyApKqWbwVjVNgn8NNkM8kiqD8SK7X04gpapxQrPTSIoI0EWWc9aQnmZRQ6YdOhkIdezoMTsIXX6SmrmTFIMOAwXyuGwvXyJmGqQ4VhsuIVbuoJwcWSmQTB5Egq9EpgRWX/IiIZ8acjjyVhm1lLheBDhT4L1ViR56nsSmxaofmC9ndfFkSV7r8A7r7N9LGWT9PUkdWDtdfw6PJAZQRbQDg0P++xSKXSo4o6oBIMUEbJeYS9XDlREAC+ooySg0oCrxJPdTUwc1vHoNNYYoFuSGPkeXFsdagdCP0iL+bxxpRUvLE2NqxuNaT9iiSNMEKCiU7rtINXns+QBG6oWnn7F33XQrDCblW9zPOLBabTceR+geFGN5Tgm7ze/EhCoZXJB3Vw0ncFWFqinFqIkK+8GPf2R/9Idftv/+3/8HJWu3zF5LSPKHGPTQ4UPQ+sed5BHtvmzpEqfWDx8/4m0zCd6rijizZ2TSnnpxq7V2DWBIta/Adtaoob4CpzFqrzzzlJ2zZpldeN56620/Ye+541Z7nphuSfNCu/qyizEqeDP668ZPtnJPtAGVsFfQ+D0Hj4aUBR68MInicWsFyLv08lXWCCRMgBiGkObnt7xt23cfBJZOeAJaHQJf+uidpyvV5M4nLUOpxxR5kpmCko8pG4C4eA0cLCuW4oOSCHFCSuUVxtpM1QPiqVDC6qblliagnhHcItvcUItgRMoUs34xtItt5i/0UrHlwpoq+75v/x47SeV3q+egqGZWTAPOFdYdpxJCFLMaKzPAOFV6ZAnk5HkEURUHqaxJ5VWBjJDQQzhgSb02LYYvcbmT35gID6y3FCryUCoT0vdeRuNSTGzJxjtsU6+OF7piqb0UKjBiEhJVpYwBXfUoI5elROkosd4wG6rYRyVKWfJSNVDokxiGfjL/igVLiKcyCGlJlqoCxVm8dyWVGY0I1CKa92r4HgkmxoCSlxBzUaKLY7DnCFSOyPcpXvFwu1IoV0Ddp1IlxFgFWEHvNMBy695UGb9j+047/7wLge9AelV8oPhTGDH1brkfjZxgThUafKBKe+RppVBqcET9vMpdSdokIcX+Q0fsoYcetuuvv8negcVXDk5IQGuki5LxO06srBSJ6vRWrVzlhcyTkAc7KQcbJmdaS/K2FBJHyeGTHT0UKFMNASJVR0QVjGl9PUUIal4kb7loQZ0Qq7WCcgTx1b/VwGtVzJubGrXksTYr7N5vpWP93qiZrkzbGMp2klrBMZ67oKreysgdNixebuVU3Se4ngIeaxLSSDu6mybch3/8hC1sAZo31tmvXX1GQW1uz1OWXLWGfiaVhkAVYiEPH9hrO7dtc9JBGxFvVFQB6aKfZwGnyRlUL1xhmSqCRtx9mRrM6sqtXLR0pH4/T4HizXaXGW18KHRkt9j9ThRpJxBUvTFtbWS4SRaOQ5sL7o0OUyICq6dawRLVavFVwsKlEUCRDmoc06aH6oLA7ImUSCmOAnrJMhbwICGe0efFZiK+lnB1oWBSlyMhis1CgKYOYeOg0CGhKiWUSA6eSq9R/eQ416nkubpMy4mrKunfknVWlQDozz2Y8lkqDVPeTAW8KoeShxSUEoQSzVsK+7Vw4WK6bVusYeEiS2ahpqnWLkXxlKAW5Z8lDtNl6nP1c1o5scibRUsclEoQDs+UmKZ4l6JTr48DFuaLMZpoo+KcGSy1CoKLQSKmXBoKMClaWUogP+P37tmb4PUxXkXAEhkL91SCv15twbpgPIogwTzOU90b1yBmVvcZylhCPCuYLkWTt1Yfn+pKVUPYSWnbCCVWwYiEFEZeyq0qFuBxNYZJdzCKksmYat9nMBgTVNG00qbSByUuI7gMWPfYU49TjV9t59Ddndx1wOpZg+LCOGHMtI2gcH159osrrcpUWC0pooUr1lopTZf03Ti7nU9k/T66hsfJqR3Bmy632rqs1UeyMgv/jvzTF23JDTdbMbFRIckCYv230sXZQc5A5SyzGzIPtPnisXDTWLEa2L90BZ6Km5RSLawptypIirlXxtYyDkdD3HHmI44CBnug8Le+STv5Ya/BEikxRi+VatdUVqQgVoqv7LxqyLx6QlbRhVuKotg6rigIkYWETZBQihX3MIWErkqZpNnBAuv7UEjKhnqTY6xUoXQo/ELxeyjdcu/lsZiSvvJaYvCCGRcDOEZd5IQUC4MgcUxzzWrnELsn4VOz3DhxlRjGCpRL7KMCc8WH44oReY5acaRwZbCAi5etsAVqvcGIyZBlUDYJma5XCUh5YLWkSFZLYWBTUZexLj1UsOcJ5Lk/dWxPDqOB6mkL8Zg6EfIwYqEOk/WckQcGoiJcWp8cEHAaMsO9nK+ZEsGKTVFUxZTqgtVL9RV5bN2jlNILA6SgSMWY4mDiJ0+mehyqNQ6NhLpf/U4tSNpfGc5pFGSQmDkn5jFCD0IFqg0dRR6qYOZSJNJ7KKvbjVdTaFBDjm8ZrUV7IU0e/uEPYCEvAlIuta/85Z9R3H2jve/SK22EXJn1d1mFoBgJ8TE+o5/1GMTINNBfV5kD4vK+2XM2WcMNm22a9ywqEs/ndJ2blPiBO/LHrFLt/cpnbPkNt1rJuk3U75Wi4eP2+ksv2OhAH/mlOaZpVqi07E6fYtVQpKpm4B/uMs8FlGE5F9aVWSWJqfiVWqu5EqSA7Ocy2nMXJs82Rv3ZLtrkD9AqfZJkobLposjVG6MEr14pqKB8UqkKSRUTaaV5WzmdVFQ17dUP2gD/pChkF/Rz5QusnddJuEIEZQnFo+FnWTaXrUj9/TmueOF3gd3TvImQRg5YMZQ2eUTI/4nhm8KLTAFXVP2gKnW11Cj+SgKLUnghlTFJGWUoVAYl2j/FmirxqBhsgtcrfhEETQC3qykgXbn+bBipZish55JAkQrAdeW3JFjK+Xhym+vTTJAMOY0ihF/lRsVw8SmgXi1ePQXUsalhclcwmiKgomqJnJJQund1RQN/Empf8dkVeF68ax74LUo/gWdyRaN3TPkFdRv4eglqo1y6Hk8Yy/giU0UQDwUUVPhlEG8sAxmvtRQwxKBTXtysOr965j/UUualtMUIwq45GCJKqqHFtW5aF/W6jQFLW4hpyjEu4xTVfuc737G/+drXfFbJBedt8kr8NM/3uBZS5flnn6Ep8y67YB35KFXyy0vDLHcwE2SmvQtkAKVWX2n93X1WTg+SusDRTlv+7lutQBI/QSUhwN33WF8yrUq/gxFOV6q+Jx+wmnNpX65Z6FZlkHqmN17+GcneYRmfWa/yv6NU5bjjZpRKdHrMPZ2uVBG0mu/1BK/YoBmy/vv27LIdsENdUOcdBJmDff1eDKtqBsmtIJ4smJi8jLyObk7sHrIg4ZMQiUjwHi+/Ze11FLY73ENoY48iTyVFUfwUqbm3osQeKTYozkbGjFu4foX0WlKHSq5YUqbY/2JFI4bbC3FVVoX3l1KpK9XtvKAzSidWUI2DFdDnGWhSr8SQt+PvqnkbIv4S4SHvkwOSqch0IXHVIkp4spQRZWg/156ZqsblCWTBWSsx7Iq30rynKxWxj2ZbJNjTpXUklxVDkQdKQla4GYgtgayRoJvWz3NjeFOENc+1ylJo3oRXnLDPuuuJUXUiyGOFuFMwrliGTS0S7oU0QAZBxDODWd28qftBSfuwMzx4jXJ/UhyRJIpnFy5UVXk58fO4ddJLJeWpkMGmjlJmsg350PvUAKcXkGOVp9R4BJFX37j3XnvtlVc933YLszjEJHao7hD4WI8Ru/GGdxKvIisEXao2aX3+Zzb42ptWSVlbkmLolpuusi6Ii/5jna5AjedutMrzN1qe9AzZV13wrCfwZeO/OM0xN6JsvE+mxwoTYFrksBPa+iAx1Qyu0JFzhHpCOYQENlhz/T4HxVuxcJmV1DS6p1Lg3VQPJsZTxSk9D0GCK4jtfhyazV6c4MdeFOotEnFSqL7uDv7thLIcUb1NSNJiReRBxORlVEkuyMV7S0mSwEEnIvhyaObsXZha5P1UDvWkVKG/SpXX+jnUN0aORkLhShYplmTNA6tw3+GJwVN5pbrUw/F91POoZyBcQT6DN1PhrBRP/7piyWMp3yOIiZdVHKHsvTxuCYIo5rIE2l3UbhpvrLpEwcdRLHgXTXiKUZLUW67euNEWrV5vmdoFBNDMyyAeTuEJfArSbBmWmgID4aJUSJI8YwmU88raSitHmZIE7ASnNgGDOk4iU3m8EmKZctorlNEs4lp0fWP8TVYiqX4peSKJtYygVsDLK4SHo347VZ7IS6kthL3wZ8tTqUYSIkys8ShG0smaiCjSEB/lGdvZb0FflWk1khvSHqnOVGhFtHUTqQXFWoKPahDVmtVTMV6OsrmcupPFO3Kt6loQefPGm2/YN7/5Tbvk8kvt7nvutlOdp8gtbeD9GzxmU0y54/HHbfCNt60GeWrZuBaoRz0iKaGZCeQIb1XM+Aiy/F7vWhjnQ9SLIwMtGawQPJ6H5mJKfaKPpB+lI5NdvY7lh7Fgw2DuKU1J4vm/WKmIqdhkKVWplIpgVFXWtSTQqkuhsyWK2tCgT9H/SfKClvqaapl5Uhv5iSce/wnl9MRQwM4eclJjWDPFR2UM15CHcl+hSnl+6aSElITXKi8litlpYv9MbSa5dz4mPFdVEaHXR/8J/gV4GCBLSJoGhx68VBDECM9E1xoKboOChVgqzgtLOLyROHorwcKgaEH5JimRCsoFHMSLOPPlVJwUwDNF/rayWcXeUInRQFAqlcn3UidVxeetiwbHkZFxD84rqINbt+lCyzZSSV5KvibNKDhiH0WyOUE5uSreVN5Kt5LgmtJAnVocyMpKquOB0+O9HTZC5+x4L4l0vKDWYQZFyDDzonEtkJ5BOCIORmjxkbVNqVAYQZKhmiYOVJF1gHqh1lFrqP3wdfWfo1oPER4qENboN8UjGBXFVErsKq6SZ1LMKEXLcd2VsKGKLZUD0yyRPupSK4hnGmij0TWGJkkZThlGcowRslAVuz5aEDpWNHUoj/C+FzMirxpip4/4XAtSzagxxfyqJe2mFKp/5348G2TQWast0dSAg1ZiXDJXbON9Qzbc0WsD7d1W0IAaGWyhH1BAKaMMKhcvtNIWGFkX8aifavfTWyxFSUa5rCb/DRagd7FoE1CsPgPOBUxmIBK4aGKRfi/2L/ZUMyhVCRhf1HY1MIx+vUh4ufEgmsHdR0oVmibzXg7ysxeeI6jcDi5mwg6wb4I+rnLocbnokCoKwuxKElVFSKmkKOqwDTqhuEHwKRS1qv9LUCp+nkM4bUREavjduKKFbtAoOoosaPjbnAEIiuT/48ME+dwK6ylRhbs2IHjJUGUgRdMwGBX25nhOiKvUXo4xksKp2pwnheEyXIfa5mX0dUXq5wKuZIAupXgmlTnJA5yk0qUTRUhgOddvusDWnH8pHqUSokgFzSHvFccooeRJ9lgeHeiIkWxiPWupWB84ftDyg71WTKFqBkZOsbrWgdkvNpqAfl670qrWQVxpDoRaf1RNImjq5Uo5m2Aeh1IPRVgu9ZEFil2YNwrfPYkWakSLgH1F3IOPK4jmKaoPaZiRdarw9ihbCigIqRSBGFStrQgRKZ3vmYbaaJ1I7uPJhVrUCZ5T8pyPUuW/8oUyoD4CTgZKsoEs6jECoSHkoL2XQGlN3NCqPE1PEBWrz2Roxozq/iSxvMfAyW7r3dfKnMIRy1KgrIDDwT6fKQ87wVrlKLpeffvm05Vq64NPWFMe7aYqMQdk6imMGgS2jXneQoITLZQLYGTUBbMwCzkUqbx5iaVrGRqCpUwiCCkWphzmqQII4daN1802M8dOQdaTr1GC1re2vGZvvfk6AekgVRPtWOQ2H+9VDaaWYuQRREFOwTttqhK2XgUReSqVRfkICn0OVsqTsnouPzvEizbYhUxuO4KJDsEiCOkr4oo79xDAix8OL4Jr9cV3z6RN9z/Ev9YdOWYMEZeGoYikIB5Sa80ksZWUSlybEIRzbvJUaukQnCRuUZwVhk7KA4SaQwmCIGEVzaOqsj9ytBXWa8LqmRVy6XU3WxkooZIenyR1aTkvfw/Eglhcb2zUrkmgZsatXIlyeoWKu3usimtK+7q5hfXXaDTZBExE1fIlVr1xTSiFCcAiUhiuU3CUqocZYj0JcVY9UbwmD0unNv75a6n6xiJ5UCp1vIxJNHn0lhovpp49pRxCQbKMQJRhc4MW4LW+jeenyJOr3Et7LOLClRJLpFI0yYT2SN7Vc4tunsJ9Ka711hvJMO+XdsNKXE6s595Xn6E90/55zSMGhsrdo1t3W6Jr2KphQktYW78s3YEbV57Peo3Bmi76lXcGyYg91cEHnrSGaQphWY8pNBWQYaeKaAwrjoQmkhq/ILdo2gnJEmO58FSlTUvCmC+skbLRIgqCUpGUVZW6YJgvZwRxBMMlTLj/fft22uuv/cxhnyjRTmCfFFEt3sLvPmFWsxiiAF44VkqlhZAN9jyUlEfMnueipEShmiKu55O31WI4hS4lklLF//pSzinLL1Iq/T5AqnnydZoSBksbdCrqzZI30sBJJTkRYE1zdfinjcfNK/b3red9VRc8hbVU8ak7XV/oUN4kQyKIpXxcGYSGqjQ0MXaMTT7/ss18XWmLSE5my0v8fYLSS6HD50uxtYVF+mzilvzJDmugU7ZiSpS2a0uwlFE8OMHmlC5fZNUXMCUpzEqJoJzKlECC1FZqJEIOpRILW+4MphzYpE+odQ+jsqkohnUG0Wn5uMZPIhuQgbyHSAopmJjRPOviy6jiXX35kofnil4XLJSx8XCArZsk+6sEsV6kGEyvlaEKCCR8jl4fK234vWCq3lflaaAhqnDElIYuX91sSAYNnei2Y1t3WhVEaZkqKzBSYj49anaR4aqkWHzV/Pr1pyvV0X97yurh5KkvtEmUilSbK9XkGUoV+mNdHcOFzlMqYfucF9QGKFBCIrCawZJZhIHaWr9MlxO5cjkATH0ncZQU6uC+HdZN+b0mGJWBGUWlao7CpCh0FKqUBUzLEkmxtKDyUiIt5HWiJVDxq3I07tIjNk8uXjAwuNeIhNDzpXRSKg+6f/EjysbMPmG+H/NpTvMeEZJ2C+lFvv4ltjlYShEOotbV9Ca6POeNhlKsIDiS+0nNqeAbCYBa6fX5CaypYoQ0ZV9JlYwhnCpvGsbDt5/qsbqFS+1dd73bLrz8MmLLALKjEtlZB+qxn74YLDh44JiN8VXD96XqD5Fa+xLFT2LUgHJVVCQ0XEyxaKUwvO489sLcF0I8ytBMec0subUSDa7RpmMAC3hisWFhpJkMnFplxARKO89cbb1vMGo+NiC6BC8H85pNlaNJ0dQTp1IqrtlzeQHS6boFr+WtFJOFWRrBqMWfFQa6BXmd28i5Ym59ZlrNpDSRKi4PWcvAW493DtjxLTusZJTEvSuVnMHcvrsdipSq+oNnKNWh7z5tNShVCS+aAvKdMpimn6NUMak8p1QkGt1TLbWyBUtI/oKbNRTFO1+LrKYUSAkLqF4qF34nitgwLK1IiG1b3rCtW163U+3HiKvIevM6DaGcwWpNwN5IoUoQFLFiGtzoQaloYsEieSopmRTIFSawgV46FK1eqDoPP3hC1p+n/Z+jzWeZyZ+jW7JI8xXp9KfMbVzYyCBIrlSCUYqV5Im08FHMpThMcZUUSzGWPIhgoRgxMYOTeI5JKZw6lWXBWQfdnJSqJAsMVA8PpEwGCl11eN3MI59GWDcx+PTO976HITMwgVxL3NvjVyj45EaG/7ie/t1HGbd81KohINMoVfCIfgezsaTiqinqNyvXLLXyFRo0Gmb4hYduSDP1Q7Gxxyjen6a/O+id99x4xZTk1vy/QBrNk27/VgZEiXJfM6mAQ9HQrZ1DSWV1PC/I20uhSvAsQho52pP0Ol2SlDDEs/JU0a7Je0UQP1aqsGv6ffCVWueUEvKQI56/dF8VPFV+ZNratu2xibZTVkl4VCJaQZYyerhS6XmIVtWZStXGwIwCFbelmhyF5HfnmU1RNOLYOnAK4Y3m8lRzGpqDipdClTUuJRGMp5JSEQyrRKa6FFZf/VS8VoyJKsMV+2hssNryX4ac2Ld7JwwPVDFlM2XEY8LkMwTSGq8l5VHtniCf3H1K7l+9Txow45R6UBBnnBzaqQIgIvJVUSFLLxpf1G4UD+r58+OouGly3k6HBT3DqMae6MznzRcQFwa3smG+hBbP4ci8WEy5KnUhu3JhZT39w7VLyQQP9RWG0EAzq7wJBZSRympKk/d+wYR6Ux8Tb8H8Y7xBC9Xc7/nAr9nK1eswYHjw2Yvi/qOYxO+Zm+rbRdvMnqNWiVdMoch+n5HCzMJX1muSN5mqyFgthanlS2irF46PoWLkcebMyjyFO22BQg26SopOnDjh69BEbk1owqvcFetoehWJXEFAHx/n1l/yplgqvG+89g7N+J162GQwpVSyXD4jw6n8MHlJ6yuFdypJXtj3f1YV9I6+fhGQw/OXOFWvqhxF/0G1eKCjE+191klVemGQPBm/Tyuumu/0Iln5d55q6li39VF1awN4B26mpyClAv7R+hle//OVSpNvqAEgCSlPBfwjD0FyxTs3Sx3+UeSq6hVZNGFiGUU2chiKdPvWLfby88+Rh2hnsydpZuTGsUoavqjnyjspwSsmR4ulRK82I4NSaMqR4jYnHMTiRO7Iy4u0IPECxgSL07thUX3gpjwV1xIIq5/vi1zY5tZ+dmN/sVJplSImT0nhgKyCUEQa6qyfx1iysBp5phSyguiQw5rgRRNK8jo8VGMmlLI3W7I+GJxyVRMQA2jzBYNHxqdsEPauBOr91nveYxdddjlorXLOU/PZGs0SoV8QAm0Oe0EFuw5bGcKhGEF/nG1XiWJCuXNR65Pobg4vVb6o0WpWLaUsVD4wyILeNSypS20QUH87/Tynbhq4OUYM1s/sejWNCi4q57SQNpA8XkYF0hrVnIPud2nzuEvvrBYjktNA0QLwsVAIMzH8E2Qg9Cx3E/o8fSnyQBZhS4NiicBgPzw572NywoZEzLXrp2QHY63m0bSKbsNvoq/oNtDboYPHrWvvQcsybCargxTmiYwP1uWd/51S2RDV1HsP29CREzxjxnrlqRI0+ymm+g+USgEa/I+V1LdAqzPCWZNFleSTUhH41ZXjqhVPKY6iWNFP7cAiHd6/355hwOJhSpEKKFSGv2lorzC0Nq0ET1fqLKIIhdC+kVEZjia5ioxw6Ke/haN5nJFxJQnPDxsdu+mQQ4ktlayfV1HwLFfyOGd2BtCLnx/i5CAw/ytvFaYchf8XrAgvjVbdtzSU48ibqTVbNX8+NYnni6QISoXFVk5LSV/+PobSiCFTnFVKL5Gq3eXBVXojqNhPtcMUsOWKd15v19G+U0m5WBbL60NO+ExB7xgOUzNqg/uOcpwQldtAP3kqtx0819UgUipZdgmLjhmi1NQm6OFZsH6VVSyj4kbcu8MxxUB6c+WGVEwc4lR9mt4vTlKoc7eHIZiavKvhpAuYC1/P8JYq7kMtO6oqnykWra5CA9VAYpQLOlSA7u2J/RhORuBlCS1soY9wU/igYlmn9xOlyEyYPOUPBEzrUqa2GtUisgUiQJRsD6mLEOc6xaY41UfqaeBpirWcsO0UcFdwXWvXbMBVRPGp3rp/zPp2HsBr9UCry0mEj/N3+o+UanwvsOBwq2NZ91TEVZOpkLeadZSzi6WNAI/yh0ngRklNk1USMBuVvZosWkKythw6vYLgOsRT8lKhymGE5NtLzz9rLz3zjB88oEx/MYqlZgH5W8UPmisYqsdD8rJErR3+pSrzqHA2YvCciIgUYpZImbvniEKNrKq/RoYtUPAxceJqOOvegvJoLUOhZxTmzkK4aDHPICpiKBF4qjhR7PsX3kuyGMMmbTZeSFBPMyRkSScd+qFoDoOItRRTIXSaCDUFFNaoaB2/UEHxqCCxCk41WXeAspwx3mTl2WfbLXe/l6lNtV54q3nfKqZV+4OWUiKSRCCG8VQTKFUZSpVwiDT38HWInEwc3E9jnEZgltILqqxp42rGLaiKAu/icwrVJoT3cnIoTIlKaIyae5LgcUQwtHdwbA1dBvLQWfrtNELbvYj6s9w7cW/5DniOE95qkkksIwc1RJXFk8hNm2WqL7SiqmthGyFExruZO7Kb+6fusXQ1HcEwnkr6+qeFKhYVLavWL0MNZfiLDNkshtZaVgAAIABJREFUcMArhgMiZDwE00chxAZIhv+UygqNmzubE2SyUO2LGYBUrjmMQ5M2tOuQjbTSuIhhEqGnh++rs+Cwfx+8zn83S6lPn2AY/s6DVkyCS7kZBhNbT5E8lYLoIApevawLcUlTWb+UCoiivAFKVQEELEpXkN9jGhBV6rVleBReF7IOAf6JHTrCIMdHvv+gz71wRYvOttJzRGtWUBgZb6g2KavDxNTaoZjKmT+dNRSUwMuJYiIiFoh5QuIMlCtMlIuRUYhICt1TgH/hBfN0yhVAD+WLvIbPlWK++MWphmhxnaAQUREA0eyCn+H9RBf7+8o7CQaKGNJ8cqy+4okJp9QZieUUc5iIK+gkpVJArt6hNC0fOpBB1riYjR/l7yM8L0u1wa13v89aOHysGMRQwrgzxZcZYiGRRgph1L09tu8IzUDHrRL2z/9TMO87HEEqv1cUzrEc+0sOhtp0K67NWsu5a4CAQPQUA3ioo91zGAGnjGf5skUMmGRwv/bIZ42H5KkUSx5bB7Mpp1WJoOtoGk149WoKIKj2Ms2xP9NjO0kyv4IiTBOLn8dsRhi9qecgBuh7yp5vqfp7KAhgtvroHpTxdZRmhSVqr7P+iSqboJ3eZcw9VnAEymUpYV5Cu0bA/rG/9h2Inge0owzuJWYVdlPFMwh5puJmMYqqYb3jplusiSlhI4eoA9xHxwZdvlkgtCxhQJ5BUkVU1H3gDKVqe2mHzaCF1dPKqM9Ap4+gVMCKSKlcVqKmqkQ08y54KuIBFagyn6K8IXgqtYs3UeVbRzAVEHAgDITtx2nfeJZ+lifoAp3ikLCU3lOnQigoZSN1QojIhnHKpHx+hHIgYPCsF88qkSxyIngbT+hGmhAgdehhciGJNURKpdIZ91CCiUGpwrPDUntkrO/na1WkRM5l+c1H8G+eksyn2wPbFybcBggUKZauZ07P3KzFpIUUyysuvNhWY9Ng/9AyeSvFA4KGE2yuRksrkBfBMUYtmmy7pjJVAAWzFNNq+tDwKDCK3135zlvs7AsvQUqZ7Eq5mGCZRlAXo1TaB7WR54+fsLJ9J61aATf/+czzKJoItyerHqoYVAhA1xdz9cxqgX5Vi+nuzqDoeMBnthy1R5/ficInbeO6FXbL5gutpY6KGj7PC4LxYsGkhbnjSsKHWSFqSynQcDroHda6rjTzMWZG37TC2OMY4ja87HJaU3h9fj/P7aHKYRnGZDPyo1rJPRjjw9D4ay3ZfA/K3WijedI4ToLxiY4yovEJIKZK8nrFTufPf7iZdAkYp/P5Tboi3uKcrC7mWkp+tXbnnnMuU2fPR5FwMtv2m3UNOQOYEWR2cgnZV17M3TtK9WtnUOq7f/Cs1YxRcwWem2QQ4SkqKnoTBMgolY5UceisyasuX1IRSXGAf9Nkn1Pg+PLGJZSiwKBwUQuogm6Akg1BcvyV8wTvP99/rx1g3nlGm6nErvAtb1ym/AOLrjYPlY5U0Jel+q0ySkBEq6v1Xc/zM6JcOeZLq6tFLMqz34cDFeYUKlDLgU6PGy8D4xUp4nwIKM8jo+QMXlC8+d7KsXS0N65ULohzyjn7mnmXWeSD6QMbqOdqbRUPTDn9Hk6hnPAqAQaFInCi2DVYUgWkE3iyYYaQ6Cgf5X80Srqcfirdt/6eQ2jPvexqu+DSzRxDU4G3olJA7frqxnWooVQGrCqdtbVHOylVEiSPb2BO4Hzuvf7T/SkdQsFoWWM1ZBTnd1F+MQP2OcUAlnsfJh1ymNKfJL1z1Hn+yo0X2jvW1QP5gYoQEQmOFA0lSZGBif4Nw9iIoOgzU6OpqudTDGspjL5uM4MPUzLFGAcpiVosiui5AjEVaRZFASJMAldMWz1GP5GG6Vz6qzY4vcIGJkU8YTykWG4A+QwkX6GB+u1KWQvly0K1xvyHL4x1DnTZY7Tgd0OgiV5XgfPtt9xuzRyi1wNUHj1wkvUi5RRBP5+CLaXS/ilKQW7qz/RUOx98kuQvUEvjhbFOp2aGIqXSOUJBoJxAc5InVqqQSWYWqCXB8YJ/SaxCkiqKOiafNpLdl1Lp4/UytR1seeNl+9f776ODFIugvI7nGHJAPKqziRHCTPMcCpXlZLxyZ2VKNZ1JbJfnoaQgQalO9yyBrBAEk5Dpe8EKrwGMhHq2ZypmCh3dBO/2/0+pULYIOob8VIAdAU6F2CQGI3OeMyhVrHABRKhWNcxmD0qlKnZN4A1DYUYoRxLEG2OthsF/oyoRIuivZ8pSDUW1OoJnnMruUWKy9edfYpdfcyMQje5ilYzxtxkM0ozHOFwT9ZxZYpvFvSOcewxJMqGDGZRgDWd5OOkAXCym4DZDiViS+KekWuSTAgfgGtOKSGda+1jB/vEHW+ztE7CWDLYspf7tzivW2Q0XtzDum5HbfO4UTxxD+TTwM6MZkD4hNrCR4SSpUEwsoU4wJ2Kq/1UbO/V9epyOUBygOfi6YNXhKewIY4eUZhGZkWOD8yXrrKTlfXjNjdY9qjBCTRpSrrDqvqeEF17a5l0ASlLTuuGndkRG0gerQvbQDrPzwD6rooBYE6w0TXfNitVWC4xu277PJo9ghLifDBqkeEoEl3Ji4ivzmspEp3L5nSAE3/dod/f96AUrHeHwNMzTFNRmNyNzB5Pgeq+oiOGRykDOVCoCPQk7uLOKORUJuVqUoIHWggaUKi5KkX2YYBDng9/+pr1Cbiqto2ZEnbOqosZVRSGIMI1lLgEL60CtKvpaNKJKwXY8dF9JOT8PS5UQWvUoDzQHuYJAh5agUMLkUHFe4OXnuWpL/zeVSusfQ7ZI/9zyq+4xGPqgSJ78dRmJiJ3Iu4VasogoibBCrFRxLsxpXzGCKJcodSmYKizUBqGTLpTPGsFDDWHdR4k1+mnVUKGthsBU0TOkVgpR6ys3nGubb7qd0wjV+q02fNoVgD4awuIxKJ0HFbRRLBmgCZAFyKiRlHIyneur833VwlsMXZuoxMuQYNUCFlTRwJwSAhwCfGSC9e+iKuj+R3fZlqOMNUOpMtzzDRevtFuuXGGVsINtVHO/vn2/daK86r6vqiqxc9evtIs43qaCzQmjQV0Ewz8Fntf/pg2f+A5KdYD308kskj2dGCMjqQlSXBeKXeAaJjlG1bIcR9tyN2PKzrdTTD1SMlw1ptJUz81FUDB8L6cAoYaxLkEBvCtZMSzrKKOi4ZQJkBKaF0mYnACxKF6j7wiNsruPWPm48nrS8+jaRaBxcGEJsVeemyy54dzTlap/x2GboLS9wMbobKheLEf3eD8zKyKtj2BXXLUd4F/sqRB0KqSrFkqpOKqEWKhBMRUV5mL0QjyVsP0cgvDNr/+9DZKXSooSpUrZ4yT1oiD5wtc6UKAMayIl01hdQULVvAXliBK8vkDxfoRNmd886VSyYijlI7iXQFTMC1JDAObGLLLf87c32uxYkQL9PQf/9HvRzeHLx5e5XkWQw3+IRMWxfcDecewX0+v+fNmE6JNDNUbwWJ6nivqvlKMaFfvHz6Mo1YBq7mj9GGK2oZ7T3LKYYScNHvT30p6xZN0Gu/bmO4lvFwHdiEloX5jSxCu39CgM3QfltI/UcYZTJXuQht1NV5DbqYMtpJIFeKDzTr1YMw+zIX+iGRq9UOKqFlcDaIrSsxFii+8+tdue3XoKTwXLhtTecNU6u+6S5cw2OWzPvfC6He1Afsgt+anJDLZsqCi23/rAXXb+cib1zq5y9A3XlR/abUNt/0aP11u0AdLir9JWQVHtF8MyRZD5mFANpinQ5lJ9maWbb2MuyjrWhXiT9g4VGMh8+bBRKZOMtnKkMoz6PWmaUu5Ro7eneP4Ua+bJeoxKGS0cmqWhXZPP00NSMz1EKuBQq010cgoIRl/QNiMURc5QrMEoZyhP9vRb469cc7pSEa0RJHJjOuoRa9XZetR2ogQzXlcUWL8ggMI0Ifnm8YbgnzxVRZ23fxThqYqgvquBf1UoVYqbzCDYOdo4Hn3kIXv+yUcZlE87NgqVIjelfIsURj00urlSclwVsFplGnGmGQXAQm8sDHrn1+DJXfdEc8nHeIyYFiHMeQ9B69x4sbB5Z9Lm0bvN/j4mOeaUSLmYAGGD4kiBQoWAc5rzYi2Pk4KKuReMaXmvKZACSjYizxqAYvzQMJTw/oJggoBevuRDY2D2MHQiLzThZxBCoo+hN2o3HyPxqxMddf6sIE4Hw00aGUJy67vvsfplq3FSqsfjdBEEJC82ToWq5AHTHP9SfeIUZWkyeIJSGFLVFRI7VS9aYJnGKloZmOkIXNOkrFepfXvttbfxpEn2tdqWwfQtYZTdvvYRe+CxrTZMIXYZz3/XNZtQrlF74fkX7VQf1CD9XXmqbeRBktNDzI8ss4+89ybbuLjGlSrKjIVFkHGaPkGt3aN4rKeJptpQBFpNorwXTEWwVJIlgcfUUku3vItDty9jHRdQ/a8zuRlVp2GYrIWUKKkibAyBDhZXranTF0rJcIC7Zn6M01EOFHDF0fnGGe6tGGWRIREeitMfTmnxAdMYsgLhkRpc9ZrxTvqrWjnDirOKVd5X/+tnVKkre69N9tiHb9o43n4XB8EJNXrA51ZiztrPF85J1Usx9KW8eakV5KnUuao+IOFoFkIDNTuPHrIH/+VeO3l4H/VTBNpYyQweSEolD6QEnR5lQBo1ipXpbCeYG1Wc6ytUlkesnX8vbzWvKsK9T2D0QrmSL5VvnaueWJqgVkHsI2UQnIzjs9Mp89j7RPmmyJPEHiUi4wN0d5mQR4uUxOGyfo4U0S8tSqZKIfX8WZWKYzp9XqhvEwz0ZsbZmEpKRSyl84WBgn30MQ2NKiE8zYSlcj/cWnmrXpirOr6/9e57bB2jESpoM9dCSV79ruUJEYqxA8etmAqBat5fRo/oTaplE0CtkoZya1xPEh8Fm4BNnE5W2t9+6yF7a2cbSV9O22C9Ssg/rljZYutoL3/+1f12qK2bwSsldt6GVXaAzu1eDhlQBYRibQ1crcC7rV/WaNdfuM7OWwmRQSxAZimSprBjvhwFCnQH3rKh9p+AZHZBszPKQfFWVIenM7xUk1goXmDphuuYJHsFmrOIF3IuGq9XHm+MelFVzgvySanSKFWShLq+vBFSNak0OyYh0yZQqiLWVMT/jGAv7SvFwDnBzXCuWRhNGtzJPKQDA6ui5NEDrZZgD1LsqZ797yoqNCRZmy2oNo6r3//WVhvs7waLSzBleU9729MsvrL5RXiq8uZlVuCQYSV/i71RjLo/rqWczdr2yrP204e+yzQemuuocNYhB6LJZWG1oBPECioTKSMwrtJ4KuCfyAv1UmkYjw4hU02Wl6fod57FV84sEm9HWMFzzRVQBil3tUKpgiD7M0LcEy9eRHqcyfDF9HxcAaH3CkRI/JD1j+RhvlK5V4urKSLfFUE9h40ORQT/9Mvwh9mYzItIg+EOyWAqXVAk0esjCIsSvb3EAYMolXrzFHS3cN6u8jHqbl2yaoXd8f732yoOFyjXIXxcalzF71fNe/fDZk3sIUYg+Zv03iuxuBAOsL6w2NZ4DmeNMWNkknhrurzOvkdd6CPP7EHxGnkzajvdY48wJg02kJjtOAftpYmjSskljnFdGgKqY3magFPLW2pt7bJmW72kihRLKPQVEJVSBU8VKCzfE2h1m+mw0Z4Xbbz/JeK/Th8d5u0/fi4XcpWhE7r+AktUo1CGES/W2VYhclcX8hQ1o1ovHfBdTKyUEWTFU4UKCMX/xEV4IxUlT1Blr1oyRTiahZ9g1mARSuVNlZHxjWyR91jpM5KQIaMd3db51h6r6J+wUh3FGuy0VfzGGZQ6WQLfWMGWtr0H7MTefWg8FwdEE64NcckcYJmX5fESmXyWM5U4XkTH6QC8VUrsjJ3GfCSZAfDkj/7Ntr/8rKXICeSxJuXKO4k1UamNn8qhkn6NG6O+DYWqBP6VolSKnb3ZUN4QSxXX7QUiIrobXVtsjf8DpQriHwly/LzZ0po5z+QLGTES8ZyJWWJhvlI5czhXbTG/FST2Ur6VUiQZLcE7vo9LaoIgBKYyeMAQu4WZdprERN4Kb+J5KvJWo5AV/cRYfRyxqsmoY+NYe4R6EbPslH4Y53kr1q213/jYx6x5CQYusq4Sudm6cDygCmrH8VZlmP2ETkLRRQJPSEEzR3/G6qVUDcy2I96aBoofHSqyHz+3197e32e9w6pAUFZR7RgIFVBk0VLgOmVMrcd7ISRagKNLrJZ8Yx3kRDkNenBOVl+VtnqO8KlS+znXAycZKZU+PMzWldiSNWJROE50cC/naO1DSQc8j6ZxdCq/alxIYruCbuQECl5Uw7VEM+gj9VThggYEjejgCkieJCRLRglmFlT+QfA6hdHWPPtJ4KIefnqOOpc5B7mAkZqOKt3FNPvmCPVEzZU6srFzxwEbP9pGTEq1iu9fkMN/V6U+iYarhD+HpTnMSNtRjX5iKEiOmEqUuix9LMIhmTnLFLhS5ZiRUNkCUQGvzwAFDYHzOIh5tzbR3W4/+PbXrefoXktyOnuCm86qil11V1zsKJZFJfdZFYwqCw5rWE5uSglOH4zpNV5eNuvNh36ItufMgkt23+NKEHCzZ6IcKkaeajb28qfPPrxWTVbJ7ycQBREq9OfEAh6ze/6sWaUKyhk+NswBd18/j7gIkCZcYBxDyTHEjY7hzzEcDQol4xB6qUJ/lSDgCOvjNYAaWeZKNWoDKNUgwxx18NoiDpSrJvjW8UErmTL8Gx/9uDUvC0qld1d0EHaL90fIencctPGDJFjnldtoeItAYKqaapj1y0AevCINo4YFH+ZUl8GZDDBvxPYfH7DWHopjR6iygNa3mX47ewPVM1UJjrwZshPtyAtsoN8DRjknahyprUTpVuK1br3mElu3sA6lUmQUq33wVgFqSdlEVDMXkJzRKbqTx/Go5VSRNFAvWE57hk79mKaCord3EMM/wQkiDHBR60nYCb9n78PS1F212DAwJ09aohiD4uOqidWLMOhTMKbaH4G3tA7kQ/5UiyioHbqGtWiEH4QkWR2/qzCla9A6tuyxNBXrzuG57IW1rfvAGTGVmgHlNUa7WbS3tkM1DthIjjG/UfL3f6VUM0zzKSOmSmJNpFQaVK98UgXQr+PADvvBv/yTzZBgSzC8sdRPAsETkbUewerqJAkVyJZiLTQHvVzsn2ZTEJPFbe/ejBh5qvgggVA4GwRX2zKfpQslTEGi5wiN03TKFTRWniD9vkTRV4iTXIkiyvx0pdIHBkrdWxX041zSKvRPiX0SQRF5KT1HYFqqPgs1o0+Nf3alUoEpT1I9m5RqVBN5I6UaQqn6EZJ+GKk+NlaTlVoWLaYHrQZSY8TWbjjLPvChD1sjiiZBlYEJfiBA+wLQ+xR5lymSvyW8d0LkBX8U/EtXoVDLID2YRw6zwMuhr9mXUdY9x171jzDrvH2MQ9aoDR1PMna5n8P2jjH1NcnYrySHtQ3bACVDpwjcdQKh5xa5Pq1DAllK5vrstusutA+8azMtFFKN0OoeHnHPvoBWUC0l3Xtg1eRVlPfUbmnt1NjcAROnw/5KOSV808YNziKH3YvDFMcBvuIzKM8EfWfkbFxO1I+lk1tEami9k6QeilE0MazTEGg6eldMo1CE4qsUaZ2yelpfeO+J9l7reGuvZUd1UIdIvHD1IsX+nVJpooz69Ue7OH502y4bo5p4mCphdQHP91S+BD/HU83gqcqIqaRUGkOl2dsa0CguZd+Wl+yJH3zbEqO91E0OM7uNkWZlbBxCOcRMCoVVJdxkFugnGl19LaWibkVQsJKhVT4MwJQ3FWHhMDDyTLP7Mkt9R17MR2dFTGC0dfP/CW5b8cEcjAx/j71HTFLEzF+kZHqGY7b5ShWeExTwdAV3PO7KKeGVwITn+Kc79Auf454qUkYpqppyY7JiTMfJ4KkG8VqKq/pcqbDArEuLZnkvYJApScz1HNx21/vfZzUcuyMq25lTPsOFSYoKLGqjPTyBxVXbh58UySy7DMnebEO1JYBsYQIMSgVeUtJ4CFp8z9EOe/b1HXa0m4ExUwyypIp8MhcOwitDsIup1B0n0dvAQRUrVizmHNxTHDTQ6lUTysFlkIVGvNmd73yHXbFxlc8clG+aYwDnlxGFaY3y6l2cPKKqiAUYDfdAfHWiaIePHPOu8JbmOk66X8xocnVAaVCLXDzXrgZK4TqFCSKAWLPpYRhJzanQaDrcjAgNxWPF9KdJgTUbRNcjqBhICmCuRq2pfpBD44WMxtt6rJMTR0qH0RffRN/AoFRnsn9ylxqoMckJBlr0YXIZQ5xE5/1UiqkcP0QNbZK7KImpb3VkiqFUIiqKKxt8vK9YH50QUsohXM8/9gN7/Vmo9KlBP+akVvknXOoEc6/D6YZKQjIoBmtRBTOjoFtl+yqudYViEULuSX1QOksqQDYXythN6HtPvrofiKBhVHrk1iuwgHMjxkIs47cSpQi0OMHlx7+PhD2CfF5Vre/9s8U8Bq8mqCZvpFgoVozwvvptuCIJlh5elDUPY4ZSp4hO13tH1c8+1gyLOcVG698xWKpxwT9KuAT/FFMNcqyMvJk8VTNkhditjRddaNfeehvWlQExIpd8upD2gi3S5/b3WAfz8UtY+zrKnMrqqqCYod49Vygh5ALcaSjLiVITy2zZ02YPPvqydY1TDgW0G6PVYhpFq6lbCOysZQwC5BNGULHIGJBwJZT7jddttPJUzoaY8krijbHKxbZ0YY0t5kBrHV+jAtqw/lqAMEDIK0Qj4kclRVq3XsaTaRZhE0ebCrqdInF96NhRPgc5Yi7GqlVLrBIjrfxUjtRDjhxewhs8xQXwBgofZJz1OTq3l9i0oM+mBE/EBvVcXAJRnmoyfWt1FVFSH8eQgoku1qgAcn7S0HFyue3AvyxKlZntYg3J5ZozO39DUSVvxmK3bd9t3RxbMzKNUmlxw5iiwKDF5jW25rIe2g+UKtu0lCASpdIZVepUBb4lOXf1gfv/3vZtew00MWJVLH6VErrc8RQlNy5fymWxqSpLqqY6wAdJ8rPP6nNLGwpinayIaHUXZ0ErLyEPzEzoCfLv5lVQhF0KQCicxOEeJWL8gvr4i/3LbUfUCuwxlZQiGpEVe5SQA4u8lBQmVoro3/k5qlnoJw8UjFqAhrNXGn28K2zktUSpqw5Qk5h8+CaJX5RqTEfxROxfH/GUhvFTaI6nWuKHFqSpk7zs+uvtLE6oyMPSeUcx16ozi1OsYaWEiCGlA/t2WwsK1bhscaRAmpgVZqj7tooJA6J7ox+VCy9uPWLf/+mbKBTNj7SUVDFoU6cHVmG9t28/CBTrteVrVxHnjVgbk2S1C2tXLLD33LzJ1pCbqmSPMqqe0XhlNSJqqKezA4IhUQ+DzjrD0yiGUg5OZ06nEWSVremYoSro7hFSCfsP7PdiYw3bXLF8uVXjZRWD5TSPvrcPww2slKdBppRDzSE32jcZZxnmvE/uZQJuEXDQR11zrnUBL4jxCceR6t4p2pUiqicNmYTK1qK4ZE0yH7Hj9V1W0gdJg+B7UlmVH/xX/RtnxFTBssrr06DIGT2HdBwpGD3HsTnyJGEa0c9XqrzwBQWc5QulVI2eldao4RpKXSYGOu2+r33F2g7upb5rlAOcK+gE1ol8bKLOofV95EwmclK11ZW+eD5LXO3WPixTyhQUKsw/D24kngOhLL9+E1c5hAm6MlBRXkFexd2z61oEz2IPFimmEw4hrJ9tcIwwZSArAjMa0F0gNKSisSLHSuVNif6k8Jne5Bde5P8GjxY/JVznbGwlJ+UKr3/DOK3QqBgq18fAgvJUfQhcD1UA/UA/QcI8nqRpIaPESALXNS+y6zntvX7RSgQKKoD3UpeC6vZUG1EGcZA/ccTKhgds7cplUMsqeFX7ut6HC1Czp/qL0MaHH3nY52Pceuf77MdPv2l/fe+Ddt3t99iNnPPUspgzoLj2n/zkLXv99b3IRcou23wBcd+ovUk19wwkgtHket1lq7wesJ5qiVLCC9X7qVonxLtuvYJSySsBwVT9cehYqx0/0cZnLLGlfMn46UgnTWxq4/caFa2zkxs0lVbnYXmEhQGiL2+c2ZFKwmZ0ccr3ce8zGOEYGcg4F7iWmVwX19+BApHaSRJDWjNxG+EI81WKNPATssyb0LyxNZzNHGqCeGMIjx7ucZJO+SwdHZKrnA534Pn1v3Kt7+ls7Z9fh+NJXD5tz7u3b2N+dRv3pDFTESyKBHY+9NObKKFWwDuVU1GRrEKpKFzMUE/WXFdhbYf32L1//RUb7DxBjiJntVC/fowmG6cZdzpWVC3z8lJ1lMlUkKfSCfPyUGIHBf3CaR7hEAIJobeaeydnGJcV1DJYZeXGQl4qEBTh9I6Q0NaahOrlKJ8V5Nrhn7yHK1X0uvCX+O8RtGOjVLKj9xWkkAIItsRK4x4tvOEc9Iu8qCM7eSMxqfKo0WfPfb6Svoq9tDTyUiqqhR7miVNoxwRfI3x2Fzmqbo77HAL+qOs3SQXKgmbOBOZw59XnbHTolyitBZKHY2vURz2j6bGsfRY2t3Kk15ZmCfwhJXzxxO4KKqmcywe4FDiXapd96MMftauvu87+6+f/b/vwb/6evU4c8Xec17vmrPUcRfO8lVU32a7dneQySUCTDL7r7ssZj5ayB+h26BvF6xDfLW9O2Yduu9TW1tLCQ80hHDHvHyr/HVW4cUJoNW2JnqdiOhxa20/ZPg7eTqBgK1aspEu4iUPc+2lYZC4goUJDI0UGhAc+b8OhmgwZnoqC2AlOJCnmOSlHLxGX6PMPgwcObUYYljwHHUipyIGlkw3IVjPrTPSvrmJ1reukEdI6GlYaeij0WUoRhwPkp0702KldByHeNKmWJST9U92ywLLvYEbi6UqlPp1g0XWCeevRw5xNtdXL8oW4QpVCLIUhlogf0PVBqYB/KZoVdWaQxpO1UP+34/Wf2bf+8a8wXBwqlba0AAAgAElEQVSEzBWU67hQCZeGm7AAWtkaEm51lIhUonBlfrSpxopplLXgX5Td9uSfZjboWBqsjQLRSKF8Uqx7A6UTwmkeIUEcjtD0wwgE4D3+CqVLovsjlsCHoeitXBll2eNga55i+SAXT8TCYvmpHIILuvHgbfzzI2gZx1LBSQVA6i3z0awEPxjORSJaTz4/jIcOdLtaQCZ9PDQsIK+fVFyFBR4B2nQAcU7xNcZkIimbRkM3tyyjunqBXX79jbbhHRdDIqh1QdmghE3yXjmfKEvjH7HE6uqM1ZELSlGL54LnJ3wEzx9OjizmeNB2ZtrvtfOYfqu+oge+/yOr57C5q659p/3pV//G/upv/t5uvOfDVr2AmYAzJbaGsqO7b3sH52sV2TMv7rSfbT1pfUDTyuy03X39ebZpaY1VE1tXoswC1BJ3b2FXuzsQSEXUeSBWihMbdTD17gOHnK7PQqMvWrzYY+weUjyLFiy0WmKc2B5FmIX3QHIp+J2GDp+BJdXhbkU+aRkZABVpyKe2NKFqfLxpniNMEwnGWOvoNs4LTnDKI4PWQAbBM+lo1QTeKgNhVoQ31M9BAyLKnrUf5cC5CYbuqGE2Q8NligLyIlJBZyhVKBPSkSjSnXYmHb315pv+c8weuftz0zpPqdzFRp5qnlKJNl8Ak/TMYw/Zw9/5FgoF/NAwSBTGcxiadsONqzixAXxcW0MAq25WvlI8L6kSJo351U0qX0OQqaNmdICaTsAIVLdIguBFpBJ6X1csH4oSpiq51/PGxjBxSf/qM304Zaw0wgmRMp1Gv0ceLVYMeSL1Obk35D1daeJSJFdq1S/GjGG0nPJmwvcO5TAE2prYHun1UYzq5UkRDPUuYA2C4fmqidSI8wmwoyBgW3cvld+cmM4vRVKU0ajYvGipLSDxfu1td1jdYtrQdRKmDipQ3Kq1hsEtUN1dT65o/QJi3xwWHcHyHA6fM0Qs9M377+fYngH7zU98gn0ota1bt9oaThVZwvlO4ySZpQQMX7JPfvbztuPQcT7rV6mkoI0EpveD777GLlhT66fBDzCC6ZU9nfbStn10eFNAMNyORW+lDajYfu2977arr74CpZoBBXVwKscrdvY559jateuj2K+C+03YCSoWTnD4gKpsNOewhdIrVfQsYgqTcpmx9M0tY/BMGpnmf5MQ+CAKVttbxLl/HcwN05wnpSBortNylO7WZGDl+tRa4pOBtSfu/zRjEeegKgti/ADc9Z6h9E3v79N/Zf0x3ordksDg05QqXxi2YWj07n2HbAGnLRBN2da3twdIKAjlujqnVLM3JIr45yhVGfCvhsa1Rx/8F3vq4e+R/OMsXlU/S1BQCp1iqDhJAwzriKUqafPwAloJuy5QNVpYiHDqPFBHVRd8r5ZzPyVD0uhZtyjd53FIaD/3vIh7qqA2gn8qc5KC6awjzW7Q5mjWhc+q8FhKjGIogfKFibxVgGpzWC0eexXPptPhYjGBMeupIgYrDqDkAaQoHjP59gS/qH9ivB9OEAmeTfcRhsGEI3oE/aRUo9SctcGmuVLh5YXzddhZ89IVtpYu1Suuv4EK7AaEXwdaA+9cBPBUHpDnrI5JSMtrSVeQWE0Q8ygfI9br2JGj9pGPfNgT8V/7u7+xR370iH31L79qf/SlL5EDOtf+6R+/bmvXrbdP/PZv2w6qbYxpTccZg/zHX/lbkr5V9rU/+bytbaJFB2g1zVE+AyRSXnp7r/3BF79gu9/e4oep6RysSy863+6/715HJF/4n39g33vw+3bVVZfYn3/lz/FIxE9UhyRBPGpE7CHx24rH7NOB2uSJFiKTLUxfUgeDdkjyqGhKX1pNVfCniWsykazOlsPioT1PhcEokIPygwWQHW9EFJzndz6jkrEE2tNJFNk7vTXzQkgHz1gCI61C5D4OQBynD1Ad0Gkdg+romStBptReQ3HW6Uo1M8l42xdftd4XtnAodoNlzz/bdkNdeqAbWWwP/eOfHQ+HOEbD3PPQ6BXKU1UzzBFPUKEhmgSCD3zjH+y1Z574//h6DwA9r+rM/2qk6V0zKiPJ6pJVXCTbsi25W9gGG8eEAAmJE2AXAiHZNCCbnrBpQMiyBP4JG0ISErIJAeIQqgu2ce+Wi3od9ZE0RdNHU7S/37nvK9lO9i8ysTTzzfe9733vueec5zznOWkOFJVa6h/jcLI0Du1BWF0l2mbcexNcFtvmS01rzUGUZ0wBel4vTcUcy5M+wqjolDVWzoTRLLqYKT3OzDWEKv+UakyGseZniumrLyjUrDE57T3E76OhMW7wdUZ17o2KTR9FYcM6w7XXgAsBoPtvD7R4bTYSm9lKo/L7mXSRDUujdCEVHykRQYuQEQ6qf8i1jGFQOAu0FM6kg2g99JxGj9FSBNfdxmZbunJtugElpSs30QrBTFqiqZhGEceDhht5HNJaHCrNHizOpYI9kZ/g9BDi2bljB4ga7HHCnp+F5uQvfvRjH01f+PxfpAfuvT/9/u9/PP23j3wkkLAh2PH//I1vps/8+V+mu9/9rvSeH78rtavqTP4tTXYML3nP/Q+mD/3Sr0KdgtPpyU9OdRbP+Kef/JOgMP3yL/1icBWb0RX8n5/+0/Rj73hHEAY0qgq8hk/PGb+nAB+cV6XwzwUdtPOzwYttGPmis3f3k3P94IePp0ULL0hXQfJtYM30LahZQCdkP6A9Mc57zeA5KHRjWlCFoU4Q+cjIiHyLvTiDecDjGNUZWm0mOcjM+2bQf+UM6zFmTW/79vfTCJNxZl68NC27+erUT72s+3BX1LBmL2eEaROio64qDz0fw2NH04EHH0zDj7wQTYIz1l2cDoA0jYRHyF4hWOKFUQUBJvIFPQUpKJbexNzfipmMICEvauKhVo71p6984XNpy+MPpUUUJyuJq8e4yUm8jZu7BaSvfSacQSvWTmuX6ydrnXcdd5wn7SJ6BoUTVcVRRzw8R+zKXO9RHMWNabgUc5QwKFka2bDyRs3AQh6dk4egOcpUkc5C8kwNQdFF21CiBlZQl8K4ChTR3Vl4rRKlK72UK1jmdXFtr/FUgR5iHKERrkH5FSFjYaplzmWIWFyvMHqEjH7xMmFzQ8Ae6lL7OL37aEGQwlQNYdYmxXWXbUh3vu3OtGbNmpjwkSnQ57NeTSe3MxSKSlzFEAO7H/zBg9Eucdttt4aojIO8W/A8zz77VEyFn83Q6i998YuguK3prXe8NZ2kteTosa506WWXQeYdTSf491ImDNYBVMyw86DwwRZM73vsyfTBX/01Xt+NkRBe6Xk5HDdvvinC/O99+1tEChKiJ9Lv/tZvpg9/+OdiEEMYle0icQ9qSlJOoD3jyMFDqYPBbm2EY/5klGe9Cz34HhamE+/97XsfYMJia7r77nemjmY6Hch5Z5prcZ+TFLylxuml3DNC5pXkS84DjkkmRmPsrUoG77E5yLt4HYdWjCYmwhIIHGdc7vZvfTdN7kXZd25ral2xKHUhoDPai3eGRL745hvSrA03vt6ourc9mM4y+/T0sy+lCegvU4x7PAUiM2ps7sb6fxmVRTN+Pk4cLvpXiezwNOoijSaHMNL/6Ut/kXY8/zTxMPOAmYIux9CtVeOwLsCJNk7HJmlJoRHO4htKqn2Hx/HIdziz42Ni+ECQavNmjE0ZniAX7cK4zD9UHyJcdLNoWOPC4R4EAU5kVNF8Sw+l3JkPuDo+W3ZAngtV0p9KDbuyF6oMBQNM0IjZSAE4hOHkawrddD1YYTP+R6ETvWj8Xry+JNWeDysDCNFDGa4FaHF+7OkZnq5AxSnQrb2M0TnNJrOw2wjP8oJFi9Ktt7053f6WN6fZNCvmyD9v7/M5R0ZHcwifw/gHvv9dNvKH47n+GZ7iH/7+KxBiOwn7/ixdteEKXgEVqftkzISqwoMcYDP93Id+Lp2mGPuV/wMKuHoF74Slsykta/gnxiMbubCO3RwAv/WHn0x/93++xvrLA2Wzco8N6vHhLU/3dueOJTb+7/7Ob6QP/ewH8iQXalOShOPQjMMgr+2+ffvCwzmfyu/vP3Is/dVXvpGOQXB12GA/RlCHClcLc9GmRgbSlczWuh2vVY24UAWk3OitMhXyM4mIrD8NY2xS/Wf4Aebf1N8qAGZsMSmPJGXSeo+ikcjIn8mjh1LXy1tSHSlMDe8xcqqf1hFya8LS2bfemGovvf71RrXlU7+TWml8qoAA2U+Rrcu3pat0shICo+Idwur/macqjYrFsJ+qtr2DcS4keBjP0NF96btf/8d0DCSxDuBihBs08dYw5PhJkPTkMfyri5GiWWw3NqwUEl5oOBjEV+87tkmRlegNApuNggcbUvTNfAs4mvha+v+QXbMaVhRvzbMKYu5rBTrVEpQx70mlpyr064ItoWcyRtd7RaNkbiZUSF9UVGg/LseNrLcqQr/cxBimX/wsT97IKqkWfvl5fkH8KdFCPa2sBEPBeC9De702TGzzqaOEOQfwFLbVTyPfbGltT8tJ8n8SueeNV28ABMoJdQ4j8zrlFcuEoJyLBG8h/eWffyZ95Fc/mq6+akP6tf/+MQzr02z0vvSnGJhGdc83/y09/vhj6aMf/WhaQCF2y4tb0gd/9oPp4ovXpk996o+YQkjbR2icl2WEgmHCYSUJd4rc6jnEJz/6m7+Xnnj2Bfasykq5WJ8nYHKdFIRFff/i859Nb3nzZlITN3NO9oszM98/h6zjSVsZI9RIKKbtHqbg/OWvfzdtR5L5jAe/kRKAV0/38QDFNjG47d03bEqNIwyzG6QoLJtQipvekPx9GgepEPwUB5S0pAj1iJqm02Sb0T6eO8/3wJYX0p5HH0mzoETNBr2cBgzfx6A8g7cGNEDqalpTA7li5bqLoKlf+Hqj2v7rH6GLWtryVOoFKTqph8CopqoQEImpDf+5UeUFwFPh1eoZpl0PQjMdtOXUge2pd/+uKPp2He5MPadOcKjRa8OJoDSvc6faORnaMapG4lm16c4VXz31BRuKzZ/PV3duWFL8TNQme4ay3iHgKWhg/YsHYbxsCzrUFfUb1NLzSWWCrv/VSAwJHXWKxyL8tNicw8SodPN/BdAR9KgMYsRnijIWBpz5fsWpGo1QeSu/xmbCgDK6ZzhXEKle48pK5kbkhcGmKFCoqNTjDDg4TjN14lBXdzoMF26ETVZBODyzrT2tX39l+pn/8t60ZPliOqwzqbR86xKyP98dlA3KoQ/PPPbD9MgjD6crMaq1hI1HUVhSSnseSNvu3bvSu3/i3YRTLenLX/4ytaE5cPl6YDQM0LrfihZ6e9S9ZDKcSyB9RuW8ItbxLEDJJONSn3r+lfTrv/vx9PSzLxL+cTfqQbBZbWdXOu0WwsGP/covReOjK2dht4MoKaayBHumIhj6o+TWzYAGPgeNiim66cDJ/vTCnuPpSVkd0OsIQbimM+mGq9enG9YtS0vtdBiAkItRhYQ0z9k2+AqIBq7NOOmNg+umSSx2AARGhbvDiVgTVTCT0PLpp9Le+x9Is0EPm4PChWzBBBMoabKdBYm8sZ65YIAtNZesBSVc9nqj6vk22gD9tAfv64RTNpiG585Mg1BZJipwhw5T/n8aVT4VJyia1aNR0czgse7jnenQy0+lGQOnQF4GGfx9OHUCekiurCV/aiQhbAFCb4N3JnpUD3BgbSoDIiVIoEfzbM1f2YD0ELaZ23IuimjdyukT0piKYmCQbvUoeUN6+ttnJCpobSsfg2V/WFHLMsaOVpTsLV+LAJajQstcMjxB5ERZ/Sj/veiXCk+lYWfvGcYS0G4GNEKvKEA/88J8XyUeGOFeeKhc8C3f0981pzp5egSQopviL7oK/O4MJLecdXv9jW9K73j3u6mVMGWRe8h6e7o4D0GRz9xaTrd8bgUUwIHZYl1nCmQsynX8XJCmh87hGXjuffuhJf3LN9KbCSmXLF6GZ/oUeepQ+hPQwDnz6GNy/pReKsLf8hHxtzh8PZAq0vY9B9JjT78YeeAzz7+cvv/Aw9H+v379ZWkhhruFJtguxiZdCL2pisOzj4mO6qp3QH/6pV/8xfQjP/Ij7Ik8eiczVSyV5D6uiEwEWPjbgy/uSV/91oPcf3vqgFHy8kvPpMsvWZ3e92Ob03wup87h62hIBuosD5CIJJ6lz9FaIEY1gcF635Xk+GdhVNh9FqC6RXFystPbt6ZpR4/C7mVw98njaRDe4BlJCbS/VFJCOLt8SVr0tttT1Vy8lVdXAhWTPdvTwQd/mEZf2hW60hVrlqUDeBZ6J3kw2VNl3p2HeN783mn8j59NmFOhpuSU9X0vPZGGDmxFeJAqOMnvCWoru4FtTwMgWFdpJqFsNZ9CbMTTpyYKtpn5kMG3bCAR8wV6ZrhkSEiuJYDB1whJRjTw0QYhyyEGgfHLghD1hJZKRPtmnszhAWIYWQ4P/cp1jFzTCoAiJkaUU+HzhXgtMbrHEzAMvLTJ/J6ZYJuLzoEInmNU5ObFkoAbbfIlIBFvc75AkY1Ko7Pdo/Rmvm8+SAwBRf8O2z1A/1A3OYQzwarw7h0wKe64823pqhtvogYrzcfrz+tgfdE+JnPIaoy8CR6m03AYkxG5bYVG4ZlvRMD9ffe7302fA+n7sXe8Pb3nve/lwKI+ydr8y9e+kX7+w7+CR7khff5zn01zGGQdg9VUFca48rmX1+Ys+0S+4sOPPJr+xyc+nV7etiuinLOEZ2eIKOpI6P/6r/46XX3FhvT/fe7z6X995jNhJBPC2sHv9LLH0vs/8H4M+ZMgws2xz8pAOTMj8sHoGgySaz720vZ0/2PPpnVXXg0X8AJmRjNnbWYjbPjryX0or5ByyORRl1/ET2ZO2XMVIwH1nIEi8/eQcrOl06gpe/XAFzmExg/sS/vv+0E6S/hdObsRoGJxOt15HAUA8qtlS1P7dVelyrlvYFQMnNyattzzrTSNEfeLli5PNauXphc793PxDnAzm/F8LXpVYueHecUNqgM3zkNtnrs4tbKh9zx2b5o8sis1OZCAB3MKtGrXgUNAwiMkeMqONWBUzWFYjRAiqwodivCG8YDcdLl4p667XDTZ7CNqNPRB0+ntD1h3lGLoAO/t7FgJrhqA3ME2vF8W4VRLPIMbFdKtAmDAqPRyei3ttsyZfI2neQFWxHXE97KqanmghAEUoEMYq/xFr9ScyuJvGJNGlj8rF4NzfuQJLkTuA3yjim2eJp9fG0bKe2TdEJjhnOB7SMxP0O7RRzXf4Wk1tM4sW3Fheue7706z0KcbxZgmgbtDMJIPm64+Hvcs11sofa69UpQ0JiA1n+XLn8cRiRH09vWmD3zoQ+nb9z2bfu+3fj59+Bd+Pn3pr/8WUKI/LVu2ItgVd+E5LsPLRI4r+Vbt+6LYmhfKx1aZDh05nn7l138zfQfPZP1mGqDDhIm/438YPPBzH/y5tOGyy9PX/umf09e/9rXYy0Ejw506gbGD4QW//du/lX7mZ+6OInTeYeWBlvdEGHAEehUBiJygljVzdhssnkq8LffG/fYhBfHyi8+m0+RYroH7YjaskBUrlgOazQsVpDCcQLz0rjmP8hNyDFH8gRdJuJV6d+9MO+75fmqEyNx6+fI0b/NVkFR4Vv0cPjQwTmMvJ1KluNrSU50ZOJy6tm6lCQuhxRUrUz8+6jnmRgnClrN6ispH4U7yzZrgTWEUk3iIFkK/mQAO2x/8tzTe+UpqUc8PBdXTHIgHjp+kyY2mupgIyCxfcinRHAELYW7RPRVwz51KkVfk098h1AGeENer0Hqyb5BhZ0gGY2wj/EwlV9mT0o1kTzTxnnIJ58xqS+18RqPGBet9OptBt27R81yhNm7DJczhZtCcAlI/zx/UqDy1w3iK+ligeQHjS0jN3iqIt2FQ7tWilhaGpjf3gzINRpDBsLJ8ciXNKbyy/yuMatzf5bcGCJt3dDK61bE5xIKV5FPNM8mnoCTdftePpWkt7QnCTMxejtYYQyWBGY5EgafairE0u7GKL+6NZkG7BdSwD1I693mSNp8v/u3fREH0He98V3ri8adhVvxauuqqNenv/+7vkZujs1bmtjUeGQoY5BSeypzj/KbnQ4kOdu7el34S3uAOtPLk0ZmfOMhgkmcjkFLNgWDfnGHyvHkd6QBpwShS4C0QrVeuWJZ+4l3vCm9p0+U5UnS5wQtzCopNkGPt98p0pNzvCw7AXeuDj2NU23ZuTdt3vAqwgLSYyDHPtr29La275JK0ZuWFtKPQLcFr7ZiI4Nh6azax/CcCJd8ZnUGIEae2EAaSW7WtXZKmLZ6FQSPA0z3AvbHnmHq/oH3h642KLq5w5/aciNUfObgXxOfF0Iz+fxqV6Fgk9TZzzUitJLStUGG23/cv6HW/zHQE2rPRrKhAZ/0kRcDjFPEcJK1RtbXNZiHJp6hNlWpGPq8olgorK9ofmuLjnJh4JxL0Hnhh/VQ2T9FL1IPHyjT9KsLBLObv3Bcjxhor5OxZxWNmw9boQHXUepjUqSq9YQF2ZMPJBhQT+HT8BW8wfqYX88sQMWhJOQ732nJImf/tY42cKDxY9lpxD6/JvTSmGOfDI7PHydynLDTn8kDs8DDQUqMiKFj8rJv73nHgcOrlEBnkq4q5ym0AQm9Clvjyq64h9G5CBw8pFRE2N485UnxhOGiCnBk6Tn7dh7eqSouQb64n4a5QzDTuURqYtT5OXIzKUPvv/u4raQu64u903tWVG+I1FaYETtDArUj1cWD2eaMq9iCHYzdgxi9+9L+nr9/zACQAwik5mxwgay5Zl95861vSPV/9RupkCLjP/uMwLtasXhXTQJRQ0KiWLF4U6zdAqvAoqFs7fVTr118RB+8QcH6jAq2quHBQnJ3oYwj7iTik6pvpdKZx0jGoPskpjJluPQ7iE+mVra+mreRFTqc35bPr/MLly9OmDVezJoSz+alE2Ff4rZzcmH5aU+VAVhlXJWWVp4xTh9jb2/btpYmyO0AzNf/fcvVNrzcqVT89sCXHuOk6mczxCvwvT7PM+/YjC6dYFot8CzcbD1J10xaq+3RVp533fzVVHqXnBPLiGXS2p7fNT7QnppN4m0EsvRrPMQdypPOJqln4clZUDvcEAtyQKAmRQA7QrakWQR+/e4wi31EY9IMIltRxMjS2tnFTvcy9PRkMgykIkVF/KgbO1YsyMnSukc9YAEvEWpmCMzLfLUZG02PUpfRW2UeWOUJ4LTdTJFbF5uMlUqxidGiwHgSyiqKtXiVYEDkMzPN6M+vD1+iDLczm0C/naaWITQ4tS0JuDrQjAuC9LAQfpglwD4VO9Ffoq0K4hKLvEiYmvvPun06zFyym542GT0i0jol1YoWctECvNNQJaoMDMLKHmasEkXb1og42EhuT6xIJzR3MYdXhheP6+W1zU99LxDa2nORmddk9QNQ/p2Ri7acMx1y7KBfg0Z4GQv/t3/+j9MLWnQi1XJA23/Lm9L4PfCgNcBDeTbh6mkhjDFL0B6hN/e/Pf6r0C/Hf7PHPph4ikfe+9z1pBwJEf/AHfxTli3/96lcJH98H/H4dn9QN84HhdV2vRgTS1LyU3K0VqcELcAqzMSrVUQwGKvDiY2krPWTPEQ6e6OrKUQr3uhIW/Gby0Tkc8LRyxuutbQ4RUXUdPU6/3xny8zrSIQrcdE8EYhhmh3gOIfPWnTuIlBT3FPlM6a5rb369UWVUReeXR6gc3LMrvfz88+w1iYIR6P0nRsVDYVNO8aVuWkvbrNQOO333/f+Sao6/mqrR6R5ntM5EM4gg8edJ3KWiGk2EZB0YVQMnbp4kn0GBHJK5CdURz9Jc/cpxgTwdRwW0kySxH4/UMoexLfDdpgh1nt3yCqcRc2/1IEXdyqQfVIPaWEW6gHpKG+FgHafDQhgC85DNUhptRoFmZo5ghtlfy/eL80LDkj/otbkytmTElENh+8yiCC5iPKS8Ma2XGbbp+SIE1NAiZLS/SjemZ8zNlnrJKDGwEWWue/+BYtquELxFAg/eb9f+A+nAie40wmudRl8DenrzbXek6zbfSit8C20ekEHh+43bpyYwwO4QXK4wHKXRdHzoBBAiVB/kEZbObUsLZ7VGC4Olj4ABwqji4+L/GQH4QCK09X1Y5+lOx+SEF30NowJR8z3yMZt/Pw+yMISughALA2HvgdTesYBNuRKUd3b6my9/Jf3CL/xSzjn5uvrqq9K3vvl1mDV0ihd/RHI9rIw+/uZLf5s+8Yk/SavgHfaxicc4kD/5B7+b7rrzOnKll9LY0HYiq70AL6f4TKQA6gDK5l9PWxTseVQwvPbwWuEqmGN96ihE4efTHlpLguLGB10AC/5yGCLKO4wQXp+kSXIYo/LQWbx4CbUxDm9EdeQH+r9SAOBkz6n0KgMLJSy7ebSTO6654Y1GVRTyiH0tzHXu3ZVeee757BTDqLJgYPw556ncdLlLcpwXNVPt7misSXsf+FqafoipHqrpQL4cq29Lx8mFemgFt3Y0xwo0cbo6cbIkyswwi6W4cYlhY4Igijqcbl2ghz2AE/18b4LPm7NwaZq3ZEXo3z30+FPkanSHEhZavxHOzuGqGwoRf7hlS+e2E5YyUsUeL3q22likaC8xv/YrtDAyNSmHfdljKTajJyspQ2HseEQHB0yBPAXxNbxW6V0VwBQSzwYV9SY9VYSFRVE2MPUMuecE3c+WTZ/BkEpZ+noJ/02YaBv9iy+/kk6SIA+zVmfY8AuXXpje98EPp/mACIY5HiYimCABEY5njUYLrYA7aNt1nzgE22E4VcK/m08ZY2nHXHIbjS7nXZnE5CWV6XlRS/PBRPHd3iI2PmBIlDRAD6egm1VyTyGtrUeM3zeENe7k99Rx59o08hEOgrr6lvSFL/xt+oX/9it4PZBZ1mD1mtXpXlDHDgy9/KN5nqRl/gt/+VfpO9/9XkDdK1euTq+88gqk3/fBdP9RUEG6fHu3pYGepxlz+wLG1ZXaMN62juvSjIZNfBl1lEYAACAASURBVPYSNr9GVRwW2eTjoBkhp+w8eCDKB96eQ/V8rhrybGusrPkg+2oZPMKO2fPiOYV3znEHf88qiidhhGxnGqi6jKKu3vYd11z/BqOCYey0eE9gwYNOWBBbt7wYJ3pA3a81Khdf7+L/QE2meJBhVFS0O4Az9z/6rTS1+xlORpRpqFAPEfMfZVOcxkj808HFzwRWr7U2EAOhI/jI4ZPNeTFCBv3wYEaMEQr04a2Gw6hGeYhNKNvMX7IsEvgHHnk8aiHC6714NDe1BNkqvFQFdZi5FJnnkQQ3OzQB+L4Zoq8t2Ap1Rpu+RUg7jKNOltE+vXk0eYf7ymBJNA7y3l5TeClCzTN4Q41Kz6Xx2K2rpoQtG0E4CipTLuZG0GBrB4CKh2TR88H75w0dUwgxmmpi83qoQdJgrKn0UzJ49oUXI5cc0sNxor79nT+R3v3T7wl1WlvmfQenVQYJxPc6txVSOnjoUDrIJjJEcozOHHLL5QvmZTY3hp+VIPjSMHzQAboIBGjxFnENKfmiK9Z8JdgkgB/jw1J/kO7WW+l99XbuLCHv0uNxQRPRJk+TIqKcDz/6dPqRt78jQnrFMd/5rh9Pf/c3X4xnUf5xpfbu3Zt+53d+N/0QaN4IROZIF0TiSxG1+cQf/3665spVaWq0M3Udepzc7gB7CMY9z2/WvOtRRdpAiMbMLiSq9ZqV7M/w2sW6hHmxL05huL0QbXs5dBqJnGZSdFZm+1lC11py/ktXrkxNlC3qYXD4bMbAGwYhERhl1BJ+97HXtu3aFR7V4Q7msG99o1GNw3FSrleTbYZDdahzf9qN9HOMrfGCfKDlKa4xBUSSyacevBOclPXkOHNmz0xHnn0gjbz0GNMbaISD5t/H7x7t06gQy8BjLKRI1wjkrQKObIZgMEQUUnT12sDoia+muK3k/J6TL/rYYH1O18NbNUHcbeDzXnx1e9rdeTgmtJ+G7zeK7kWlDW8scg0nyEpESFqhTdlLswDAopXrqQV6daaw0wX1wpW0myiHpmFZPgiJ6YLZHdcUxpInnlts1qi4rDAaw78JPRevi9mykZcYTOdibgAbhousVpBu8XD6/Khz8TMnW+TjLRuapNIG4N8mSg7O9j0J6vTslpfToEVskLP5y1ekX/7Ix9IVl10Zhl9mNblMmkOd2NORG51NOwhRjp2AdIbBWGRduWxRmkVTqCCDnmwaG0xP431mqQKLxgUAxYE3BaJISy4e0UEDzMXltV0gxEdhy6xbOQtJZ8+FnHUbd8rliw8Py47MLmpKZxlCN8y6feS//2b66tfuoU9rSfrkn/xJuv22QtW1sKoomHOA7Sfk/a3f+e30r9/8JqyPTZRORtKhw4fSJz/xh+m9P/V2jKU3Dfcz2bASw67xOYzBOqkC9atLB7tOp372SRXE3IV4sBXkTs0MIzQjsstZ73qMfq7jXUdTOynBLNjvfRAEHnniybSbBsnLaHe5iPSinj3dCOtH3fVRUhmHNHgw1jnBknB4+959eCxoUII42MZ/8FST9LsMUpeYwks4YO340cNM6SBmFVL00IoEOye2ER65ZmWcJHXEDkhOFCvuPVufTt1PPUBXzVCaROlG1Oo4o1sc9dIEf2sRQiX1XJRjT4IaJCrGG0bewSY1ro55TRFayXlkQ/N9R3aKAPbRcTnOL9Sw6QZgKb+8Y1eQTc/wd1Vd/eNk+/kUKi9csjA8Vi/V+wbCo4Vz54DUWDPJjZBqj9gCIk0mGhct9spKCOBAuFzj1nvmmbvjAAVC+Y6HCaPCg8QBwOvGKSQ6pzfH8TYRWnvxPkoAIOcS1rKcg+ve897LfC5gdq/HcayUBMw9e/r704tbd2BUGDJUsLe9+6fSu37iJ0EzZ+Gdsnf1jnNvammfelclkFmbV4GUJY5ywMwn7Fu2ZBF0NH7JfAkEcArAIRNiDeW5b97EARVTrIERyCTGNETfiYZhl/Hhrp70zX/7Nr1yVeldb70O4EeAxlCaC5e9wJpZxJV9nm0752iT8hLRMekCWNryMsIzbPbVCH/6/PPxXDi44h4OHzqc7v6Zn07b8QYf/8M/TBex0feyic3DFjJEobJCzT7TCVSlQJUPoF+xE0M83jcEGJYpatJXGglbV61YQV/YJamFCGCCnx2nAVK+31xY7/UcMCOsw5OAck8TmbnvrqWQvJ7aX6NqSkRtagR6CPYjY2BqYrt9AyWhE0D1GpbRgmnCf/BU+NMQYwl6C4Z0kGLXtldeLozn/9+odLPmOjUCFfPmpPGu/enoQ99O1WNYNvyYbkK4kzDfJYLOmtUeclo1hBWVLLYk1nJyfMmRE5krTyzzQKFrN6s3LHihNFeMkwGpGWXhunHFxxjSNYDBjTm1hM0wm89ZsXhxakMObXSonxASpVNc/cqli4mVZ1nBDRTQMT3Veq7CqILBHhw/j3q9TRGO4gGlOo1TJ4owkJXUA4Xn0rh8nboZEchmsZF4rrxN5gq6uaLWGvmWdZpSv9D5XLkx034xNqmHDF81hHe9gDu7aXtwptkFy1al99OjtGr1RXgIZkIVAEuGSPLG1HvFscIzNFzZQuioN51FyL186ZKYn5ylKsO6Yx0yTmFu5JtoVfmQG+cHQ1DBHnz4cVC8BWnV2gvTt7/zEApKW9Nbb7kJxaT2dKwLqL8fUipeVPEeu7vbKTS3NXBwGQpG4dtTmTCfKSQVMX+3nMFrrmK2EtrDZcYeZjXEIfnIIz8MQvSm66/j+unTi6PO+7PZSK/oIdsDXL4DWtSekDMbhikSJXPWJpglXH8t0dBqwjmHYg84j4rneClE5CZCaZ/ZkZ7u9OAzT/FfIjXu+Xo84+Z1G5ihxvJYO42DBm/Lsxb9tRekQqUn1nX77r2x93yWd153Y1z7eeEXx1aGyqdx2GQ6hJrSqy9tyXlGeKoclf5HT+UDgFpJUlqFUbXN70jTR7rTQYxqRs8hciAVVccI3aAWEZfO58Zms0D2M1U51tSqu5s4wvlsTF5ChDIlDYgNGWBNMBhy3jLAwpzGiAbwfmP8ziBGZqxu56bHrZMYjY1NxidhXDhr2P4svdeaVUxYN4fg/bytSkK/Wk5eK/E5p3KzuQwZOjfsG+FzNKAz0KNGOBwcHqBRhQgNRiUKdIYHGnUq6x3SXfx74UqC1Gr5IVCfHGoJUHijhg4zlH/j9RN4QkO4M/4yBtAP6bMThnai+fCmO+5Kt/3oj0eO0RCevkiD+K86IRE9+JkejGw6hUr3Ec60Ex2IcjUXXbPng8YyA8tGFRdclBYyfFGRntu+J33j376bbr31lnTJpavTQw89g3epYeDAPFKEfelxZuUeOQXCSAhYSyTQ0VKVrrl0Rdp0CcVV9P3MqNxAk9QpByG9TnAoVoC+1sB6qQWsggwa65UZDWUYWRwTGRLmuvCorluU7rP3K0nCRgMDhmZ4Yz1y18kT5EtdqE3RR8VBV8c6zZ/bkeZxqCjDMEwK0Q6it3LxUvJC9g7Qfifh8cOyL/DaGs31eKpb1m9MZ+VZYnQVdl2QWwnK5SMrG7drJEtoD42Lhul3XHfDG4yKjtxpQb3n4UK23E+xbBf0lAARA1oODvk5o4rfDqAiI06O06mmkDbzgnmpFrngQ499P43t3wpDvDdkiofZjJ6Pi2h+mwlRN+v50QAmtcZ4oUAUw6jcFAHpZppPfAtvpUsP0IB/67nMt4L/V4zrlBtoyChzXVCxnNbhWw9hUBMMo24GpFhKgVFKi/8WwpeIWq02Hm4+h2JadG7XMK8bAWCxCC3qNwKK6enpkDVnSIW30lNxEMWU+fBEnKMaSHHtMhAyG54Q04bI4Ojlf+daWTbkYHpw7TH4Te/GNTqT6hgh08VXXZ023noHc6cuZEwRPU4cYu5/EUov+kwYg7lRDj4D1QPtqyWkm9PUglfL2G3eDkUeV3wnn2g+z+I085Dk78Ncxxf/zzfSAQas3/1TP8EsrJa0a+fBWLM6IpAmUFRZBZ3kJ11A/mZda5fOTxfOR0IMQKgOoRmnu4zRvXsAj3kaqlplDETA09ilsGpVmrvuMig+9IEJikQQa+jtdeomTF75Yj9O2jHO+laIGFM7Et4HkgpD1NgyWcy7Y0byaD8AAs2wrrsTLvjRCVgj/r55kR5rJTndGIewXNL9qIY9/MIzhNiq6U6lzddelzauWJvO0BWgQBE3mxpssuUwCR4nD7lU8pJ8MMqePHj8GDXAxa83KipdGe3hIQ6ePpV2bH05dR05HGpGgfxF/F4yyeM+it2np6Lzl/izCqNqBVmqQ1/46DMPp76dzxOSneDU6IuQyXrHMka9NHNK+Z66/NyYeN6owlQjMslo4DkxFfOsoiY0HihhRtf8uzWtMYVQyAenhNULIZeyBuVYnwhDWHCbIy3omU+pfOoi2YpSBb1KcZPwzG4vC7gFUGIRepS8IoMmYyj9cEjwvRjMZiiIgY/yeguB6kmMEHIMWxLAEDUQQywL0lWspa38Nl06/7aRPrLI7xSiUfDIWFdlJe59VA9LyDHEPVeRO95819vROV+F+A8HEqHf9JgsmLlrNomeKfNcjy4WkLJtam+iZ01x/eJxFQNnCqMqvJSxTRhUflHOCQUqCKu5x7/80j9C3F2UNm28ksigD8RsiIbBzhiGMIdQ3wFwM1treeYI+4AwqkQ7w9qm9+yEKg6gA888nXoBTJrxCnX2yfHMhjlEhsnROjCqto0b6UVi4gbAQkxdDPNgLTDYITZ878GD9OYdiW5wJ3bUw3KfzXSTKnr3zsbUefK/HOBECegMoIVrydkGqMVexOjtbB4A3X766WfSNXze+jUX0UuVJ1buhCz7/ccfhVQwFk2Ud912W7pwFrJllHFssZ7Gs6piz0p08FAfsnjNPghZBgji0zmQDZVjNKrXfo6lziJJxvTPCJ2SO7e9kg537ueF2ZCyp8rgRCgc5X/ESWGhclJ9AYZpz5y/gE1bmU5ufS4def6RNNR9mDCkL0Iokb5VnE4N9rTwHsFYKJoCyydr5OWhG4sUDIWyzcLFEjgQecttFyWbwQXTS0V+ICrH3zPTnffK2HigeRqZkxmrDDkd0Fx4kGrhddsmgvcXONY5JoSLqFEJ7RvySXUR5h5kOopAgN8bwxAGNSKMtJ8H32O4S/fxCCCGUab5kp6xHqOt5n79plrxzeRMDRh4M4ikTZp5SmsuoEYLPYYvj23dxuvT6g3XMC8KPT+a4ipA0tTsyCL6hph59YL5wCbyt6rRQp/fhjcgJLOPNgMZBXz+Wivy+bnmeT+E1+kkR1iLypE1mEcffw7ApA2N9NkchvQacWA9/ezL6bFntqTjyIY1ofW3cHZdunnD2rTxYja64V7xfqrijnAw77n3vlTXczK14nFqbBvx0OCQGcJDj9U1pXk33pgaINlOcV9kutGmOAncfRKQpWvrtnQWVLqeZ1zlfuAZjRDWN8Ddu4BwS/kGkINYhOBduumJSkTrMBkksntCpq1j/rz0PIXf56i9XrqOucgbr0sttO4bgm/bs5v5W/fGs1u5fFl6K1Js7XYAK/ZhtCQCrPd3f/A1jFGNUCB2Dlc9xuYAOfmvufvuNUbVy0kwA/dWK8GVJ7B/F5MUX3o+K8MWdJ1zCKCbzgfJk8jVd4xM0ikFvpZ5CDsSfw4d2ZP2PXEvJ8x+RqKciFynjgtds5YJDRQ4w6iC4uQRG6XKzFdzc3i6u1kilMrikp4oshVKfbzSa0VxVapI5EBFrUvAJd6xsFDf09Obz5PMaZiXpTkAiYXT+Z6LJWAQ7A5fHx7Q2hQDZrj2YTpEncU7CPRqODsIzB8wO68ZJLQdIsczRZaKdbyHE9Z2I6HkCAH5HMnFGFYjnxVgApvLWVzVJEazYTi0smZKX+tNvBYHA5zBqJrIP6+/5Y5UO/uCNFTRkkYZazONjtMKFV1ZLaMjI0DHugQsbikAWk4DnmNhe31qgeGiQaFSWKCDJQifc+TMECjYMvz+ky++lL79w0fSj7ztRyMPOUi5YoR7HOG0OknnsW1Ai5AtM//evXt3GqXN3I7xdYR9Ky+YizeOhvUw8Wmgat2QtA8+cH+aNQhvT+lnQywPNB62A9gG9UxLABFQ1j3LUIVJPScw9dGnqT9C6K7nQGsCVayVbcK+cL8NgDb2Iw+++G1vS7Wr1sbdxeHufuFA1aMODJ0GqTwCkLADgGVNuhCO4b0P3pd2gSa2oEB1A5zJlYsZ6g0iuffQ/nTP974dCPNVV1yRLlt7MWQBtDIMQnnmAwAgo3gxpR2aYaN7mJ1Rk52f1/C6KfaMnqo6+r9eY1THYQtrVM2yDYDBj2BULyIAElPhIx7PxclSWak0qkCKDN+0VGdUzVsI/wpXfvp42vvE99Pwkd2pn0l7I5zcTfWtac3FawoWQW4Q9Ij0pA0PFabgXs+uqtR+sGtXY4rRJtZ9yvDPomrkPllYswQ5NK5A3AzhIpjJdbWsSUErSyS95m3WqITT2ejC6KUSb3HiCEyY3I6B/GlUzt8dwKgcEDCo/qBCkIR73YYDElI5kA4Bsx5hIruzcoNMyvV5AMgKp7kZHXmUoyjwqn1gPqRoShMkUQm/VRJ+rScREnsyniWWX8tDvviKjTBTZnKyN6cRuJR21WpUEVnyIOKA8kDifi1oO7S6qeYstCzqUXzvKPObF8xpo+gtyyCn+hJII1jyhPd+XUPu5bntO9Nfff1f002bN6fLL7qYaKWTfOFUenLLFsQ8xxlLuiS9+eYb06pF54dhu5Xc1hVMQgxYP9yepzyoL0rHh3/wQOoYGkBvEDCMxN/+u7MxoZOwWSNh38y+5fbUdMXVIHNn0tEnn0ndiLA2nelH/532e5FaLnI6hOmoB7LufajZzrz9jtQEUx8l1wA6vDPLHYOo1b4CO30L43X7BnvTtddcG573XrzRLrySgMPlF61LV6+7kppdW9rbuTd9697vUResx6iuSnMhJswC3DFMn+A598O+CGIth6I68tPhQEqZ2rsPm+E1c8nRagGBKt+o+zcE7UIkzg5Y6w2dQuovoy0QjIrMR4uu2FiwTPgMEwiej4ZFHE2fVNO8pUz+YMr32GmM6t400LmNwcgnUz+nXCPsitWMzczUnKLmVYSVEUcXyXI2jpJcW3T3mhG5QcNjZRDC14ShBWSdvVvktxplJO2ebBloCQMK9oRoYybKCrmGbrueswBKCnsKIxWkUEV3FFBCRR/Vaf2vMHe/+nCcjqOcjCdO9rLRyZOoKx2EO9bJv8W9huh9UsPOvKdGcVCuSeFQBW/6QYtGyM0cK1SHtdmwaUiIY8GjOxLtLKH03LTu6qvT/KWr0hhjOYcroMRCno2aT4R/+rXsWc1jPJgqvV84fi2NABTIbu+h1rh7x7Z0EyKWC/B650LADLcWxxhrqMsDhDnAtf/VN/49rSHXWcKMK3O9Ie7VVhsPngtXLIGVQfiOgegra0OYlOcfDyU3Npp7xKFFADYIMXvft76VWthfDbB2HI4dtU+MSjDCibv95FLV665IHbe9NQ0Seu773vdTPd3jHCERTmaBGBky2bOSSKQevHXrrW9OLVeTj0GeFeTQR+IHEYXpTPc9dB91pBNRe7weo1q9enV64KEHY8CB73UR1KfN194I9N8CEHMgfefee9MKmOsb4AHW4XHqpIoJloXKFIcFa+V7SSfTw/p8tu/cnZ5CcLYdFHPNRReltcvkHL7GU3mquKvH2ThjbJrDeK4De3ZEhTyaFDWEyE3yVz6NSoMyHNSooAHNx6iYUeUwgn1PP5R6dm9BBCYLdVbhCZdT3ZYaVBpVmcNkOCTcVPz/MCy+YeFUGD3nUhnittgWOUTsiaLDtoh9g7DKD8yXfG0ttRMXwiJuXHFRbPWePEQij3ITFDlF+calUY1zOuewDxqXhsUJ1cf6DHCiKoijSmxPD1CxiSon3Smg/f1dSAJz6juX1xzEYrpAhSHYKmJ2veVJYHLDihmIlDQjculwhmiqZIPaRjCdPG8tsf9y9CMaSMgn0UefghVgAdXxNjLevW4L3jH93fKEHoucajr1oWYUYbtp/34QfQU38Z23356WMMZ0GuHXAJM/zlLra2ECoSOUxr0XjLsSWHyEiYnfpJN2Ggfk/IULuGIL3CKfEzD+axmIPR+1V6HxgaiT1XMA2GvlNEzXrk62BoeUG1xMboraz95//3fyib2p5ax8Qdov3FMGV8zLlas5wHWPogq1jC7mwzt2p57Hn0QTop8WFcJFe+Aw1kw0MseGS8i9DnJwz6XEUL2a8A+Ja9ke4op9tLo8+MiD6aUdL0UEpAzdLTdvTksXLk6PPvYoheeXo1C9atnKdOv1N6cWalUH8MYPE/Jeu+kaXkekVX5aMTsgIin3vLxH7MO2FGYTsN8Rt0Fw9hnyNBtvP/Jzv/QGo/IEcQE5PcfIGQ5hVJ37dnFDWZD/9UZ1fqSNoV9Mt+BrBklnywVL0vSWWcyShT6/9VmmMj6W6lFDHcf9e0IsXMhkkMJTRU2ocA0R/mUsOwwlsiyRKL+E0k0Wg2FRcul8reFL9mgxVC2sMc4KvpeNqiZEM5XHks+WvW6pXptJtBGwnP9jOGr0ae1JAi8wrHC6RqXGxjAhoEVnu3EduBYT09XKAKQY4bVKZdn23kUH6gC1GSlJkbfhmS/omMPpvwiSMD+HcT8il4yztbUZEReoSRZmpXGJRjbSb3QZ7IF5S5YwnWMmtRK4ksyCqufAMt8qL3uUzzZsEwwJUZt8VHIQDaX77/1O2kOdahaNeXexARfNmZ3G0LR/6QcPprP7DjF1cWVcw4mu46lj48XUGBeCOlan3aeG01ZEIg8BFmzn98dBumZyPTdtvCxdd+mFhHGE42idVyhy6vPnI0e5d8sFjXji6RwKwXaUEgSp+dRTT6euR3+YWujpqsWooisZ9BLuUqz7CGveB4Vs0eab0+FtO9MEKsntrGetBhWDep02r3nnbt8hPEnN6kvSzNvekhKSeMpmGjWomLGPYvS/kx/1MIjB/eS6br7+BvLD2Uxe3E+r/yNRGlkJGfm6qzYygaYael5PhHKb8HoVxtTFhEUnedSh/WHhN/5YiyRnNsI4S22zCoBpnM94Am/14gtb0m/+t4+93qgmYB7HJjNk4ob2E3vuAgFU1P31RpVJtOWcqKj+61H0VIR3rQv0VCRzTJg4tX1LOgAC2ECs7VBj2eMdxJ9R7FRIMZDE7KGC3JztIf6UA0ait8r6jadU5Eq2eBjaGeaVHssHmJ1nvFsQZQv4/xxqmX8eNaEC0YzfycsQ6FH+q0aVwyEpKYIkIpeGfTF311CQRTeHMmcq+6P0Bo6eGeSBDQBcnACO7TqF6g6GaIg5x01DuUEp624aLiV0nrGFAlBhJuq9LTw8ZdLqyLlqOP1bUC26ZMPlaRYD3SobW2hnwKg4VRs5sKZFETLfu+joOZ1CvxeHCnJmXQfTPfd8I+SyV6CeehsCMe3QdMZHT6dt99+XhhnsV2cOZq6A11twx3Wpbhk67Dylw6fPpJfRXzgCC6bz6InoJriE8Gn9ynmpjUFuVdzT9CjIuVzW5AQe6GMD1a3k+jkV8lpGeZTDDVh8z/e/l6YO7kwzoRXVyDd0GICG5axhDpxuFIrnEHqdoIGxgraRVryvB1HU2zAqQxU9ERNSmcrdkeZgUNNXrSHeVbHWwNqOX3LCbS+m+x7+QeTS5pgrFy9JV0BxaiTn8WC+94EfpKPHu9JFsFLWA0jU2NZixy+Pvw11qmEOvHFyZvdjNTXNBhBPc/Pov3PQg3m8oTL5ldNUJtgv1hQ1ysuXX/J6ozrRdSj6a+zlt15zCHf9qv1UIDZR9rXvKU5IDUHoOSvnOILFL+ckzSA+bWGY9gzqL1TW0vFXgdVfeSY1IX023URerTq0/jKDIAMVeSSKa2vc/JqoMu/vAtpmYbUbY1xZFhEGaGBaVkb8/FPmfNajyo7ebDUFxF4ge9mMynCzoOdEhaMIQHlwpW67RiU9ybqU8LmGJQcxaFNcu3meHthTTC86Ki9Q78V7mFMN4PW9OnXi7R0zLLURThXdMFo2mXJtwtV6qXqn9rEurXiXtZetRyUIQ2Kih4OcZaW3tqOvAFDhAZUDohwwl5hebnGcSk+98Hgoza4id1hFiDR/VkeqiTAKuB+YuuvRx9NBWDOa52pIuh23XMf0uPaQUj7cDYiCZ6yqbYniuiBBHclejSNLR+gQd7CaMgvmdZziUdsyPyX8rcBLxYynqGWIK7L2NEoOEvXsv/97qfrY4dQuLSt4gqpLYSzcbz+H4Mxly2Py4nQ8fSM35B5xb42ricG7DRFKT9Y1p9l07NZt3JTOsibIsgqhxROFD5EeevLR9NRzz8Sp3IKRbwToWQKBW66pnvShxx4hBHwlXWeetXxVyEkrElSyWyatP6oFSGhdRQg+bgTiM+TZVvLvOg4mPVhEaHwq8Up4UP/HVLbXG9VRBiJLB3HerhJih0gwt+DWvPngZUXYVJJqrTHlhH/KgVZhWI5CQRhzwWJQMMqNnIgHnn0s9e59NYxKVSUVbVoID6LNofAW54yq9FRhTBlY8M/58E77yWzwMJMAKbQ0EcBsJmUHbXC/Sg+o47K+WRpsftt433MiM/5MFEwv5Tbg/XLhNzdLOmlk1FYUKVJsqDGJs2yGPHEkLiFrV0ic1f5ZG1vIzf1kW+jpcglA6L8g30ZLfv63/McGWv8tZ9jSPs7rVnAKL1q5Ik7xVgxiOnoP/eZ0eME+Br4JlDdxAKr1Ycv5THrZatjMVaztAMjirn07eY71CGEuCKkvN3Al13ACJPA4I5Kmo3Q7hIKwIi6t1GuqyK9moV1XC+H4BAbfNnM2m9rSh0/fGwQC8P4JBSvwMFaT1ARRGlk2STwC5bRVoGUPOYC7iBsCPphGCjBIW3sXYEElGpA0rURLfxZuw9RZ/2boRGO0CFUgl6Dki09D+lUfbzXoQU7Lzxx0y7Da8QAAIABJREFUDpsuviidBWGeBLQJRaT8RGGAjKXv3H8vqN9LrMlMmPyXpYs5VOq5Lhkl7hxb659FHu2mm9+ULnCaSHGQRjlHNDrcPw8xSj00SwLvy0OMvcJ7RHjLcwoami+NY0giA/u/jHvK4u/TLz2ejh49hIb24qROwC4+/PCevcCZpoBucgumseMLaD2Ll5zFqDxNRKPOGRVuMw33pJ2PPZCGDu1Jzaj49LGQbpoFhDOGmVmSTPeec5oI//Qk5753PtcpofKsjZ4Nq2RcRB9W/LswxsIo4/7KPC0iwrCcIrzLhpnfN+dQ2UvlhSzlxTQqEb/MnMiMimhC1EtpfEUYGhxAeYRRW/U9clXIVniNzhpGPhAsjGal2jOSagU3lCLAsGIiCSig79veMTtdAKDThLFMETU0wak8w6QIu2l37NqfHnnscVq+oZXxuw14h1YF8kH2Wgi72wgbL9+wnikajvfEQDFoh6SpV1+JIe8HGt/D78+3KKzmAnWmOk7lE3igtjWr0qKrrqAmBSXPOk0cboJSedOWiOy0cTYykgYSnaPfUkfNOhoSy+quA3SZYApnD7naGNxFD+sqdCVUKZ5OO3sfyX0lMDUBFGvJgRvvz/WQ7DsgoIK81MPBKETN9EHLDQAL7UDg1YuRmwb5y51g2aQyLZeaF1Smf//edxi0fTJds2ljugjSbCOlB/vGZM8I1w+RD1m0XrxkKZJpeXicu8FDMf7mFglEOzYCXgrBIfLfLvZvF2H7hWvXpgZg9ePoyEtimMchZL5n39rqRW+QKPv0l/5nMB9Wwuat5kGeorLeSuW6nk0iW9e4M8Pn2SMY14v3R4s49+/ku6oYpo26KGMvJ0+fSDseuQ/G+kFqJhVQn3oDKrZBMVoDinwqUJW4rYyw/EejKhjjcedl7SrD5SHrFcaSvUWRpudTpTgAssOLX87GW7jAcx4wzsPzJYJ4Vbay6PINowr0qzCmAn0MJoO5RHAQM7E26z1kLlqIbGpjPqpojfeSPIC041yhj2JtfpRhcP5qJWhlK15jLqCBoV8NJ/84az8E3N2HoOZjTz2ftiAhoHyY95vbH23rzwhdx7y5jLz5cBBFPWFnQSC+6qoro5CrqU/we4OHjyAEycD0p55B774vLVp/YZqAalNFb1EVrzsLHzNz7/Laln/iAPMfZwhjVe4ySMHLVqqOxDWqZ1FN3W3g5FHEVJ9P/SgTT6M+qbKTM37Nc2MQhXk63rCS70/grYXBBTrahfBZwwlYKyO090xXUIUibyWtG5VockwxpH1cxJCSgrXQKtMMvaSHA+vaxfidR598Oi1evCytJeStU7XKFSLkHgRpHWE9LD34mGqUGrdNXhCLZzhIL55Dtr1nyQm1DpcjSnAJXsXB/BAak42JFwKdy5w5grimamC33HhTugDJsyMwR5aR+sRzLj3V57/+VzwoZvjwoB0FWcvpdYFsaB4cLTPZtRXgQs5XBCuIyIs6VUxBh+jZgAuvaqlPQ7Rwb30YRsWRfcz55d88vFk0FbbjPoMydM6oCpdSGJWbLLvk16ByGpNbp0D4coiW+X/RN6NZ2O8V2wwDKWpgeTNkY8qvKUCRwrDOhZBhgEUhujBePZibdDR0BXnwTuGTHqURRWG69Ghl7UwD16j8yp8aNlYYVb4KFpI1PEuSEp4xcsuCGqagpLE6B1o96r2eiCJL9XgfmzvHmETRS0/aAw89BpNhX+pFAMc1zwz/DOCMk/+uvWhteu973ouYaldwHC+95KK0kMjDqSlle4WNiZPUDV/+1rejhnjR5itTHYac2z5sdReAyW0b+U9xSEWoK+EaUIBcS+mxSmD2Wsfb2D5PJ0AvMt9HnnkiVZw4AoNiNFXFwZFD9+AqBi+T1YizxzyI/Qa37p/ufSC1L+1IV25cl/4NjfRNhHhrgNlngG5WVNTS9VxFNognl6zMAT4DY5u1bCk5PF3MiPpMgcadIvc5Beq6gAF4dTNgncSRliODQRjsI4RyVdyW9coajKaS8JhEK8LwHrzXuAcAa1BLh4PI3kFKD702voL0vkytb5SDdYica4Rn5V5op0j85pvelFYuWhYOAZ/4eqP65D9+Nl1GYryDYuEpWpdnQxRsZaEka1SzkNJgcj6op7Ju5QMVsMhTBe1+dLRLIyfdDOou3Yf3pu1PPpSO73w5zSMkMX5ugzQ5C4Qluon/g6cq4O4iILTQl0Oz/GBLxnkZ7mlU0XZRFH6DQxi5n97UbaC2QvYKcdiG4fgZ53X9ziVu8ZrCY2nAASta/yL8IByRSTHiMDkZ6eZaEl9jKTzJ8gSPGOejTJqfGwZXGLPgSoF/x0DyoD5wehainYq+KAE9KgkUdGmMz54HCtfBhpKoW89pOEwe1396jG7VnvT4k8+jrbc3BHGM8aPzmnsLSTTe48d//McZKvBrccrH6EyHBUSA5BIU7Am+M4NDYvg44Rk6483tgCOEZ3kAHosWL873mOHE/Czyv30muZvXkTlOcJ/Oye5inwbc2nMfgpMwaGYjOFPL0Oop3ifnqvnAiQIu/xU1s1ucPozUCai1rfd42nqwk+n2XYj1tKfrL72Eyfa0uB+BXziqELPtNASMkre572Eua8xBbbBEWlcthwd4DQPPHDNqv5gZWZhy3LH3P+EQcZ7hjABA7O1S4NNCtc8ZKhKH1DiHl/ruNi4OgAF8/Zv/ioIXEmjcn89jBcSFx558Et7nUFpGmrQGMdOVYAiN9Im5TtXlcy491Z999QtRGXfywxQbaY4ilDyUBjJRjSrbE3eCC48O0aD1ZBTwvFE1piZOjekIrBzr3JV2PvNY6iQMqCTJ7UDYcjFk2xaM1baPHP55WJWeyhMt+5rMASySxtJz8Pkx40n+l3lVoG25Zd2TKGJ/T9pzGyFvAk0yz/4tWizKQ8FrjxzuvE8856TMhcKY8VbkDc68yu0fme9nThVbNH65CN9UUXKcD7lPwB3+frwss02y59KotDu2mHllTL+wjFERvWa9kJorCUnWMnXDWbtuvHpEJdXnOH6sl3rSQHqRCYXb6AQWgQwBpyIPDQF+ttSv//pvpHejYSEOla/M+mNWysq6dpmFEfXHWC42FeWUCYqmduvKr8uqrdkb52Q18N/873juMDoYS4qOcrHm7FRCosMvPpcOM/Sggz6u9okhcjaQNBDDyLvCKPWVcvTkWmBU5nIY88cZtzN94ax05123pX144avXr0kPf/O76WaoRUsxmgag/XoWzgMxhgzyTmNQlsZAQQd4x0G8/4JrN6X2jVCWEBpK04TZSwDD+/ZeBEa8TroJQBfduzXkRjalBZmNwzKWIxBH54GNp+fpBO6kHGCv3HEYIY1Imh8jlzIdcC9v3HBlWjUfNefgfJT8+teEf5+752/T4cMHUXUlDJBRzgaZSazcIADBJgrAOcKD7KniCzccWnayEohNq9gITUiATcOtHd63I+3d8kw6uPWl1Ieouxp8N197LRoRxMhuKB/Tf2ZUfi90HPKDKNtASrXa0EMPhdTcPRvQuoBBcRLGm/qrAbPnU0qun2TaPAdYD5Zb5kONNgz5/J/gEvrl+3rCsXNVwLXjeBD2s2CFLIo4FCKXLET5+bjov+KhyT0MUf3ISQzPPEQKDQip6JmDHG3rGTaDy4bhdiGGv+zSi/BUy+IUVSWpmVNbbcPuk+geHu1D5HJHevVVmNue9npV30gAB8XYKg6zz/zp/0y33nQzjkbuna3ydDyPHuIDITQ3MOR8BspFGMDkGaZhYNwVVS0cVPaWWTtSy8+aTF6PWMJYTw2fzce9nIatrz5DIzOhzk6vC8/dR6tQPZfRD7XtyA8fSnPQL59J8bmaa5qUYFuE24DuYZzh3Q3M+Kw+crB7O/enl0/Rj3QRdCyADetE65cvSutggEwaxoJ6wnYMECizq4wOlHCoAR2tJiyclobICee/6cZUf+llGAoSzAW8ne/E7gUOPJ5jz36Ufg8eoYGV/B4eYwVdytPhXgarpvBrige4d/yvh91hpBi+RZ3N1p4OjKmX/rBJ+KBXXX5F2rT+Ku49jzAq1cbO5VSf+Ze/TidOHEvXgv+vZDDzkf17gjLSIOePTRvsZz44k2qzJsF0DCk2lZQZ+4SIr5tbOSVw+Z27t6V9r7yQDu5EI4GLsu1h8w03Md8XomKkZ3H2FZ4qzOAcqdYQIXiARfhdttkbfkntnyIGto6UlVyLr9jDOWQzz8iztBzH48bOoU8YViE0E9MUnczo/4pIrWRmZPIui1oUmg3DhnnYggMiXjETVu8ni8EQptw0vE/kXQUaaItKhu49gPI1KXsdU9nDmvLnuMFOgsJVAOSsuWIds5bYLNynXaULQQEPOOitl5nHE5XMjHoWua7tWfbM7U4oU8vrZ3CQdXTMTH/2iU+lFYuWFMMDACtOb0HL7n7Pc8bUXMIozTX0CTHooPtFZo+doci8DiGTlRQ0ARsIeXzOsWCWFfjrkGM9nd3Fs+4jv/jhE0+nasKsjbRdtDTNSVv37EzP0Iq+mEhkFSf/UZkTPSdSG1rr1YrL6J0jGtBb5/BSnp6kaE+WKcosZwFIHoAA+wC9Tso993C/H7r77WkuBdZpaDo2UCieEQMbrIdmZsXZyPsMBwHL+IABDzW0K5bedVeawZjcoPiGdzTisYAMGEK+tQ/p5gra/yUzTxFuT9H2v+jSNamW6fL5T5n9ckAG3H+WzuZj6RtMfrSX7pZbb0XDsDVQ1Tk0V7ZSRsr3Vk7Weo2n+ubTD5IA70g34E0uXbwajesd6dmHH8aF++I8PSL08cTnuSB7SaJgJpRn2weWX2UFGmHEM7ApjlDs2/3Sc+nQLuR24X/NBqC48ZprKIIy8kWj4iIk65ZonLdT7P/XeKoC7XNzWsmWomRPlfUjJ6sXoVjZsJinu+eQUuPRYwZzI/h+tq9nT6VxVXHams+YYEY0F2CIuVGhgsRDd2Nbg1F6zFpVP2z0UShLMRVCTXg8XR5d4z4skvnwnBJ8BVEC78uhrEsf16XkFy0bhrKiX3z4GPd1AqNaTJv/PHQkxrm+0yTdx0ie1zIU4AAn6/Cg3q8qPf7YM4i5bMuTI71wQvFWNekZ6fGmGzelj/3yL2e0zZoYssjdXY9RgP4B942Y5owOhqxdCvhCAXh4Kyf8IEKRl9IrdS2bDg/muMYyF7RBkoPkYfbAfIZcX0LNZ+/+/emBBx/GQ01Pt7/1rrQA/cUnaEB8/InH0gKK+rdvujKN7tqdupELb0AXEAw4Nmko5pbMFp+Rnl7NCg7oUTzBBEY7SB5+gvraXAys79jRVG8+yPNt5BargPaigYVnaFt9QPAakYYfRgVwwuv7yIeWoGcxh+JwHv/E72h8RRg7RtjX+fL2VImskwIwo4re8LlLN6wDtWZEUEnjiTXIXQ6GggOUGx6CN3gK4ZfbkK6eSzE+h4zm33YVWOyWMJ3/nPNULx6CyEjcuGjBgnQBfKpODOx53qiKDSLTQsu2vhSWH4z1LNpvRd3pDsKbNSAmNbjhnlPHYWGTeD77ZBjVGMjL/PbZ6ToY1/WOhmRxjEJDruE1p3wZBZfhX8n9U5Cm1PsWkZsokDg3exRoi39PRcLCe3KddtTWgCoZ8mVwxUvP5QAJtlKCRN7CX8YpmFv1Y2RP8eVpOkEsPka4JJm2H82CYdx+aKFjkKowaZjFUsYBn92t+L6nV+7x8cT0Pf1xOZhATyNyqbb8oJpyGMFqNm4DUgPT8ViHIdweowX8ctas8xCzkdBKP9k9hFfYQgj4SlC2olnT9/fAIdz62C9/OH3wv7wndCFmkMvs2/FCeuj+f6BU8gprNgTYZEMkEscY9vQapL0g0c6o7MBjL4QyRRg14kbKt+F92eH8Cv1QDmJbduHKCIm7YJFLG3MWlF2vvUDVx4lwZsG8X7mATlxCo4P0ZE3nkGgQZVMrn/eULhWy0oTHttTUUJNyH40AIIzbXwXyOcF/PTBnKFBpJKLcgf918jwcvVp+p4q1mUbYLC/TQdzKfTsgYJJnOYpnq6TtvU09dg55PaL3GjqNsuhBUMegj9VAHKZ0GiDFOKBRHSrGdeZXHsAeeOynM5QHQuOCWpYRmjPbZNPISPc6Zde0z52bFoL8zZ5zAQdbazED8jVG9SQ8P61PUucKmLoHdyL7zBQ5vZQjtjJalxNW431PfntJzKXsfJSdXKOCDjd8kPbkUSbYbXnykXQMZoaM5kUd89K16CzUOl9X0OANRlU2KIZRuCfjRMueKfIoybQalIusl5IxbANhaVQR9uXQVGNvbCa/w8hFc/xTTvnw5xqV4UwglyyumEK8v59TkHczx9BxNtCUovWDHipifdvq9Q56KlWYwttFS0zBNrEnyy++FxB7kespdxZAevG9aHBkkw2B2A2weWoJexZRI6yEzeKQ5wMHDweLfiGh3F74cBOEQNt2HaSV/XDainaIpFDzyDBOHvY00LbPfOrj6R133oanEgYYTN/95jfS1//xH8kJGeaH6MrokE2ZAF8YUwh2wtWcAeBQC/WnkvzIfDBEbmxxwUvl7mqCU26jijDNArOs9GmFtAG7i/yKHjV5i4q5ON+L1w4D1/eR0DuN3pGiiuoMwqkbYmPm0a0oxaorInEVwzvrL0GDMmCw+GtdVN5etO4YHsfYH2hSdDmEgq+zuPi+7fWTyihABxskNBvhuhDFAx20bJF3rnSpKH9gU5UYX6WHKofdTAAQ2UOyVzSSs+wTOwPU+TfKiGtlDxje+/uG7P7d+iJ17+j03bBpU7rmxs2pbfZ8VHbnk+KYW73WqDiRAt3jl5agiNRF8rj12efOG1UACwWrOzYR/zb8cawnJEqLZU6XP0u+c4xOypPHDqVXn3mSQuBxuFRAkKj5XHMlqFaETfAEjbMj38jJ5+uMKsK93DbvyRWGZQGWrwj1wpDUteN7fF4UYl2/CPMyP3EWMH4TfLro6uC65eWVOo96XAU3wxA0ntg8ucUkxGYihFMTPedV1qkCVmejGVe7KZxwHkblvZCfRStGcBnNc4xBCyQyjqGskx5gS7TxO1xFo9JL0VrC92aiyTcLsnEVm5DjnTlPR9MS9eK5rsPMfJKcu3UncsU9TAChe9XT1/sOjUSYBM1109Pff/Gz6YqLl5OQM/y595X0N//7y2nb812h1jtOzUi1qRE8rdFFsBeUfsNT2Jg6k9E89ZREXBMb8PrsdiWfCpVd1rrKBj1oUTVKEbBGRi7VoG9x73oZDZl1NQVo5HX2IQ3z+7H5OfW76TMbRMOwWkIBLUKqENtCIf8xa7DnQrmfVScfj88JVDeyC/dbxEiZbODm4X096GulUgFaSCGTwaIKlX/XaEOWOzx6FhBSEk8phSmJmbx3DMbgTe3oreG6p3jfWiKpOln2GFZJp7OQPsI9eMB4CEynedT5AZfTKnINrffTaJh0CN+aRbA9XmtUz3L66akMgzqgx5zAqHYhUVbjBwOJh4+S66dhBQhgYsTmxLKtUY0o76Qik4pC6AMc6txNXrU7jfNw7EHRqDZpVI4BNQdzUQKoiMuIiwnk1TxBNnrkTwVsHgYFiTWGA+juC16e+ZUgiuGooi267gJql/s1C91wXVGA3ATHxsDy10LJyd/Rs/nQi0kekee8Bv2TfuqDtUYV/D1+V5lfjSxiaGtzoX1OFcV70rDCo+fNUPafeWehc+BBIWXG+hefOUJYOcRJOUOqESqpM6G8VDI9sId8SiLuJRdfkk5BMD3GVJNt2/elg0e7MRZ0ABFwVGcvNrxfaD+sWjwvfeWLfw56i4rs4MG0Z+/96S/+/B9AuqTiEOoSBvn5IxiMCbhMeDfaEC05UnjkHypk0mDdB+hYbz8GcOGT0UAmWH+lFeIZ8XdDTq+hhhy5gYjAepTNe1O8h0KgkoM93LKYDoP/MKrTeDCfbQ08RtvR/bIXLML5qDvadTEC8wZ0kUN6jP0U9b4g83iIZ8TWXjwPU41WUcwZhobUrGr1okFKALigaG+IKHnZJkMPNXNpqVzeZ8yE5r5zacbxOGIFjtiqClpXDMrgvuvsFI9QPoNCXoO8T+tYl9I6sulNtzEYwsF2M9LVay99vVE9BxUj+N+8WTuh3NF9e1Mno0JqPX2VinL354y80KcwD+RuMaxhErnubsbZoEPQwCZTm0BvNcwc1zOcRhP03pirbdq4IfTTq/R0PNhcVM/vWQRKkTudDWKqHqoQdymMSh3zmFsVXxkM8Joiv7F7lwcYfU0iVvy9GQ118yRXRM8kq9q6UKjQ8mWfVUCnJsthrHpIvZS6GBpABhJ8z6AhmQM4eI0N70MyPHP4tA/Cz/PfWdBGQ89GlYVCcxu48PyZyNP0VDQLYgwj5GzNUIkayFtmEqNPZ5PuRRfCjb0M1vZRRugcZWCeRd8RJJO6MDLVjKrYmOaX7rkpgKHN11yR/vwTv8cklQGKmEcIER9Mn/5jpiGeYI4t11RFjqEBqFFvgp41OVwHp4Q4tohN6HwydpYDzJrZA3p0J122yYLhf2PBru+nUEotM4CS3A1QWzDrYxg1rzckLGuHvs8cQiPXS829M4Z8XI+w9AAlhGjTcbO6Thx8FrVHkBfTAHL+m9l9OfXO12wrjXt1BDAkFLQEZoDWNaoaACjpcPVETz7LXgw5DhLubZww2/46Q18NK+cFeSCGBd0BQj5Z6bLWfY4+93paRpq4P9tjqg3vuCaiXtKzs2nN5RvSlXiqMQ6scb5/1ep1rzeq5zEqvZQX30gMfBSk5xA9VQ5Qi81vZV72QiTHwsAsBpt5kkU5Qn1rGBXYZpjWtgj0dXcxTPsYtI9+RBQ5KTCqBeZU1wBU4P6j7SOAZHPF7PX8u7mU+VKWezbMyypJMW0DgzJ5jL8XCJ2W6Hzi8BaFUcklswt1RDUdGwklupYhGNcuXWcWjO56NpihqA8sDFj41/BM9JWNeoadrxCIPVI+EL2geZg8vz6gdcMXH7yAh8RV88swLAGc8MC5LhWbRem3MFTeszQqrus0D3ucULF5djsd4eQs8y8InXhb1xeS184C3NkLe+LAoWPphS0gfgAxxximvZ8cq5qT2UMn6nEY1X/5yR9Nv/Er74cxcJR92pueePTB9IXPf521h3yqN7YFiA3naTzM6yMyUNCU9ZB5YYgWWoYk/uaIDjyvIs+okwStJNis2fy9Np0CkXSS/SgGFp4mQjR4f6y1EYPycxqX+aMbs5LnbdeD0l96L5+1xprFdE4Hy9vw2AMny2u7yfNzdv0EqdzoPiOR5xi/KpdS/mQYis8nI7ZGCnUcNgr5aGDeW9RTdRaG2uT2g3jm0FeJfAFddIzM7gmnSA5jWL3oAppP+vn+qbEdxx63cAY2kcIg4Xnb9rPq8svT5XQPj2pU2MmVq9a/wai2vZxrKlxADRvhBARBjcp0T5ROON1Tw4sxdPHknUFy6tSEV1G9qSFuX3pBB+EuDXqw3QeoVZyBwDiFMYxiVHOdpE5i10Soo9xyhEiFUeVNL0bKBldsxTwp9CHKHIqFVR2WBSznQRlbu4jVDOOK8KsQ5cxQNkW70JNAa5vFCTUoO0OdJoLbbuYht+MJlCk2tvaBxSwmUT+RIoxbea6RmDOcUSD1zatjU05L/XjfEQzXU7PGTWmvToAfMvc5/V2v4suTPBgVFmvNpbQB1k729Qj32UDup+yW3LUOuqKH3dSUKxYuXBxM9J0IsRyBNrZn/2FysGnM6eqm/Rs9RjZPeFQMoZrC7v/4jV9NP/XOzQAWnXiq4+nf77k33f99JmEqikKrRj8tFY4bMpAZZhif5NbqGOJWimxa8+dAImwyXBVcmAHbwEOhThk18iRHexo+jbOGkq8deaMXcN3OAVls+jLU0htoLHoBDaqZNhXDS71FIMDUiexydq1krBiuWUx2vaMxtRj8J9lVpE9QyDnAUbiPsoQHrfr27g/FgWDJ8zND2xhHJKHWkA/PJBo8g41sC48HgsV8D0xFTaN2WbaqsKjaQbyGL71gjmzcQbw3h0QtAM8U678WRsUV19+YxvFg4/z+BrqR/XMOUn8W5kOEU7yJ41G6qRUcPbA3j0qJXCvXGjx5hHH1EE473LN/d9qzexeC86iSMkZnkgc22Hsq9UOVn5ThzUKNQVSUSHvT9ddG41g2qky0DBqsMK5gQ4AF5k25uOtChSKtuZPcuiIkjAo9T8KNXqmeg3rswv0BX+d6k5/rwmmEEQIKLWk0vI/giCCDarW2oFtMNkGOzwh+n5CpAEUWfRFW9+TTK1nwVqHWWD3ykBgHZHFUwzZPywhY1MViC/OxBcvDOppGNcJ1jHgS4l3nLl7IcIVeZJAbASrmxRR317YZGa3DiO4fYYD2QULAY6ilDo0iE0at5AjAhYanorigQgf6fp/70z+iZAHsPbwrHT+yPf3D3/xb2rm1K0K+asbgTE5VxkQUWSH9MB48IGv5mdduzuO6+bMB2sU9AKIVhYNS75tlB6JMjmz3PAyLTcWaDQCb97PZ9dp6u1DzpfTgg4j7jxzIzwU08HAL5SpCM7yW4bFaHTOpb7VibD5SjSKH774+H4A2c6rlMYBheQrbOV0LKGCvWA2Hop6qh3Z4kdkYmm54aOcx7y9IIWjhs/bLco7M8rrw8hnscj5VaOQXxGyfmQBGAFb8Pd+/NTtkJjQyxVrJUZ0dcOXNN6WbGRE7bosNn33lqjcY1XMo0mr5PqRmNtBJpn4cIa9SMUf53fPshZxvNHJiCWzsgpXc2bkvXXKRzWCEfiePEXN3Y1QnQ/YqNjeeqoXEc/NN10c9I2pUGpZnokYbsLYggqRUWxgwKn7P/2bpZ2k4hpyiNiJrihoKa7ORrbkE8hbPMv8JVCxr9uUhbU63yN4vfhyoIz1DLLTF4UhWBT/0ZELdeihaLUaAz4OdLk3TWB0mgUwMCbVel3xCT0Y3pp4qBm6H982dzQFQcHNZcibzVA3/hs0v+ByIZQiIAAAgAElEQVRzqUaklE8wJbANtdd6mNcTIFnTeb9GakDbduyIETJdImesYQ+w+CCb9hQhiuGpIJZ5ynrW/lN//HHKFvXksDyPfS+lz34ShszRUUAE84c6NnNznCsD5ESnKXd4QImGms/UsMnMDd21TjAZxFsNw0OUqGNo1Ea47GHRC7tBr98AFG1oOB7a8WfDSFwfp28YQsXtCt8a6rFGPmk3uhs0JNvwLAISHkKt9Eo1xjwurgFvbXhVFfkOXoXNLrQ9CJfQTW3uo3suwakW+ra8viHW4AR66IJJfoboowe+e3YQD+1nBgmAK6lmbZtZ2wZCugb2pBMSBSoc5lDKjBst2fKjHLjhbOSidn9z6ERCjPzcCO95ERoiN95xZxp3VrJGdeEbgIoHHnskvfTKlrRv717E76toNV6KzBisXtE4E3lPeZNtk0I7VdkASiXvgaZy+nRPWrxgLnK4iGYCVii/dRoWhX0syjFr4dX8zg2QHpcx2sbCm8l85GoaSWFUkxFP49n0DoYCwq1BdyicUITB/j/JqLlu4CjMqBOFiZY4YqYLBWOBTSLCNE5ynnXWs5GGYZlDBRqXcyoFXvRMonvjoVKUaTGhvMSa1AEFV9meUaBBNhgaFuShcRhogY6JlGbkL9NYg/bkf/lSCkajUia6g7WYRvgzREjSBFo5g8r8GGvQiBad9RXbvg1BPTHVtBhmIIPXrQiN/DtFX0QmZaq872d+Js1k+vz0iWMIob6Q/tef/CWNoZYCDOdEtUBpBU7MkdFBj9Z/PMgZDg8DlMh/OGT0XtbAhsk9RiXZcuUicQIAwxi4Ibn3G4+B91LvrikMl5+TixjCRb6FB3Gt3Kjm41V4KL2USZ1RyADwuuieRqTHikgAqFoDs5M5I3l+CAcHG/x0HyNoza14lv14LVWt/CzX3PfVME7j0ZyoMoP7yCUMIwY8GyGjXnfC+cWxnY28KPqSL3bM6+AaFAYygtHzc5izLn2Et+Z2XruD+Ewv3GUeovXohVQRAi6+aE1af92NadL74jPXISUXe7BkqX/yc58NSsoixjJO4+Ir2FyXouzpcBfZvZGQqrHAf6vVpeOkrbTgR7dqJafAUdA+jWqCnpr+cMdA6cavPjjeSwj98ksvThvWrwvBSBsS3NRComFUgh+GW+Gh+PK/kVPJH8tUo6ibFrCDyKO1kwpOnqgPFUaVXVV+v7L/SQ9oUhv5Fg80qEiih7aH65n4WS4i54kieitbxaOZxIKmjBH7kUT3ynKCIV54JY3KafO5RpX1zXMuUl5HQM3FgRRqQBixMPpcunPHOFzkFlazOWVgyAppa5sDRekUunK78gPlHp3X5FTLCfMZNm8NeiADGIS1vDvvvAMloKvQ9aM213g2vfT4w+mv//xLrB9EUzag0Yeb0vucCXOglcF8tj9EJzOKT4ZsanC4vB6YehbXFtWfgNxdR/MYswqTdk9vjdXNntkrGAZ7oiQnGw6OgswZwpnX6nlqDNnwIIINHm7+bmzaAr3Va2nwdjK3YVSuqUbu5wnNuyd8fn3srVMc2n6u3sNcy+uKfjLzKw/NQL0sl1j+wSh4rxYbEo1gMCrfy/tyEkw9KUAT6sDS7pppfFQezkPXWWTdfI5f7g0P1qxn4QFAQRsGxSUbr05Xgf5NYLSS1658Y071yc99Lt2HoOC73vljMbryKdjG62l4k11uQdcPMbEM6w/eViRBoVdnz87JE4cJ/dA9wGudBl5Xxkl0yAcWRTM20jxg47fc+iZauwnZNCh3ne5UA7AIC+SZu2xJQJ2yoady88caZV7fub4cGQ24/um2S5f1kyKsi9eZW+ldPbFKtkQkwbZnFOwJwRD5fYa9wT63M0DCrKabdQ5Nbt1o1j+yH5ShbpypHp0nvJNLzOkCUoqv4OBL6vVb4aHEYPROhD0mwfx9Hv05tQ4cc22VFPZkpu7jKNBWmkN3INPVSYv2fEoRJ0/1kTcgRkkOaQjSZwcrcnCDGJWo1U+/56ciAljItI3m6mnpe1/75/Sde77FVeRJ9cLgx8mRDYcdJFcPA8Iip2SxGKxh8x2dwK6DXtU8RF6m0mqZmpaFcIwkPFyakCtzwwtBnyY003O1YGi5pJC9i55Zo/ErRi2xMVsJ/Rs44fUSQ46S5RDNLTmZoROFew7oqIcWua8gST3hZj1qS4IlHnTKOkupE0gIlA7j8Vm7XwQiLKy7TwxJZeGMAuMbsvpgXYMMIinog7Iw3jJG1KpkRZOtoaFrqpH73oad/XhV94n7oZqu4/FJa1Uz0vprNqVb3vb2VIHalSyLjWvfkFP9/de+Tpv2ixjHsTTIabCMU3Q5Ex2qWVQLtn0snjer1bpRFBqxR4WVwbYo+iJDNooYfC+/r0yusbDkU+FtF0iPNMkNv+3OO9OShfNZnFynmmbi588CQi8KvHoQ85so0HkGaMnSlspQKoMUjolU1CQ8FT/LmUveyJnZLoIkEJELjOGddP++p4Yl8idkqwfj+waktnXEI9E7BuCQQ6PsI3MYqjcKzQvezJDBEERwItghfj82Vn613tXQWWKuoz2HuEcZKItWLo/PcZK9I3hqwlPJeKeVmzBz9579nMg9cWrvA0J3ykSDIRbr6ahWJ1c6TbINLtr7/utPp/nz51AL7CBWGkpf+PSn065XXopT12sXIXRjnOK56CHqCefaAAgMhQRmrN95Y4ZQdrbqASxnuNncjCJnw85cLkoJ+mhDwtKDGKrVUxLw1t3EGbLOqGqgxngKP9eN2iANywHh5IgZQRVpJF/lWuPQdk1YIzez4aQHWjvtLyKPTfxuHYVZowJFdAzZRRb1JiU5IROt83MZJNfyfaznGQZaEqnHYw7joc6ilut42gAsIprikHSsrYTnQHJzTazUQxF5DIieZ9RLnqaY6sVXbEhvv/s9aYrnJcR+NTLZsU/K8E+t7JPwtY4eOYjAIJuLgu6YhoThSIr05r1Ie2qyZRt/Exw6xYGa0BTjTSdRFT11/DDeqj9oLor4D9F/k09vnjffu2LdunQrqIna4vK7DOhF/V5HmNVT4aJNPH3AnnLuaPOAfk5pczs3Wwvt+XFtLuk5kKJop4iirxs/j6bRYHM9I9dD4vOK3ErPNK78VWQQxWAxf1ezKJqLwmDDmPxvBkxiuJpcQjZ4htGjPbGgTdk3lIGRbFRZdWgArl8LAEUbwpoKR0cln/cyt/CYMfzTWx2i/eEYnbkWYg+B9lmnq6F/zU7kUQmfbmA+eyVTVN7//vcy92tBaoLDd5Lm0E/9/u8iZtUTdTghaFEvD54uwKPjiLGY4ekBXCJhe/Mka0l+L+YbR1E557IRtjoelojD7+mZbcYUMBRBtGAseONYIA1AVFSAwbX1XBFWN5Tz89WszwP0HENkfpQPaD2cB4A1oYgK8PoWqYc5ICTiCsHPoaM8hktIKeLfhvP1fGYzXlNDsqic5ygrPe2ssap0igLzcYRmYs9wOxpuC2GbJ8gktbqzOIJ4rPxsEE0Mry0P3bBYjow36+H+U2bC+549a04UgC17OBR+Nb1bb/+pnwao4Hp4jletfUPx9ylGkYagP2/STAJ3hOLvfpC9CmtGXKgnqTese7VKq1u3U7ipHsumua0CIGC472Tqhes3hPE4UX4AKN2BbMG7My9T2YcHfPe73hnT/QRA9DDZoEqeX4bUYzBAIIcOjMunp0U5tRkMU6pY4HaKox2IbjST3JYdxBF2xYYPiwgjiMHWesHwVvZkFY2NRU0iiKkOGyhCv7ydYrkLpDB7oHwfghyZpWFcGhUwc0TrGDney0ZcRIPuLMEdveGosRYHUTs8v+mAPJOGPTYt8kf0y7Nj0qnqvOcudShA0+oIl45DUxJEMUmO4eIim1yzhNxrrr0mfeAD/xVC5xwMuzK99OTD6X/98R+gMcLcrQBRzPccgsAacfqeJhSUcRIHFdc/wGayT8zXCTrEuuPZ/LfG4roKUIyxiYLhwGnu6zzk5EMKzxsVGJr5O6HJzvsGFB2EgbxmgkqRJ1lA1yOy0TU+vXul68BG1sCsCWk4hqd+fuTU/L4IoxGBRloNlH7Koe/sw9kUzhUg1VtqdO4j2fWRO7v21gO59m6YFQOEnIaKAigNkIobGsn1MB6HZ/SDrBq1BGmWz+sFkZXyFiGphmbeC5DkdahVQXWDEUeb0puZjjJu8Reju5KhB6/zVE+glZbVYjk1OSmOHzgQ0+lVrD1j5Z+b84Zs7ZikAU2SZr0KPIpXcPo6Ma8fOP00p2E3LQs9sAIMU2yVyGRVkJp4QIPpzW96U9pIn5BeztzKimvA5hqT7RxC6nwJcpjoxmAADCp0IniAgcTwIKxN+HRnEQJ5CrlAshuCKClHEaNyI5rvBPcuTmHDvlzLKnMvDSHnU9FFE6dzLGR4nZIpncUy42dmXHqpMNyMYAaqJpcwbC2rqYpSansalO3ZAhat1PPMpWRS2DE9A08bhE89GRdQhfyWIeirCF4ajkzCTj+BNFYJFlgi8KFPkYuMcji87Ufflm550+YYCt1E3nHvN/4l/es/fjk0W33TIeo8huIa1ky8ex3F8hCw5DNH8T4DhDIitJGDcq0DJPBjJPzRcyaLwNoPPwh9d8ANDUkGvhsz7tMQr+hYkK5mLuxpLsAg0yXzKmUn5DKGoWAU69msUVwtCLt6OP+IIhoO6tWkG0UDZmZFh7eI7m3u3dphTDOUjMv6RmcCoaq/H3VN7sfHM4O8yoKzRWjJ0IrmCHRUAMLU0Us1G9S1FSRbLfrpRAneuweP0+tFEzXKaGi1OMx+0gtWOPaW910HmeGmt7yVXi7VaivThjVvgNSfDEZFOHwMhHGOUI928WDHYyMjTg9qZFW8mh8qgH/h8iW4/CoEdHog0OLygdL38B49SOp2Ea4MIIDfJwtZOBswQvjTNvqBPprxaJP+sTvfijg87Ar5Y57g6uF5AptHGeeGpxKV4r0xzkBghK2jJkXhktqLJ0vXsRMRV7sjJLgahuRphYSFwuEaVpyQGdCIomCgcQXLOzxL2Ud1vo0+oAgeXLAsgrhaiMy4sPqnwphcsajEuLEM5VxBjdQwMj7DepLTFknKiQDmcO90r0cPkTCsAMUAp7Yxvx3DjsC0u3jrth1RthigobC7pz+8qweEhiBaOGFCijf40Ic+mJYvW8rmQPuPPOlLn/2ztO0FRVBz0dyi6SDvr8S0HsD5Sn6ma+Ku06B64dt5DXoojV9Vw9Lz5i5tNT4sgsqyIJzj8DLnsH5n4h8ABUYiuijo4SiGqmhiLfmVRgqErzIpeB/X0kF6PuNorbCepFQB3sXCblNA+LkPy8+NSS16tPCmtvPgTfB2ostOR/RGhOXz9JZSqNXIX6K1MD0y5FyjuolPoetuHrnywqUsP4cO0nlO15xNH9tsmg81Hgf7nYCOFUZlquAzjENeby2Lhy5h7m89LPVbGKpwhnWZ5D3+g1E9sf2VfFpxMju+5FjngdQJG3oBm2AeemxCj3qCGWgOSOCs1ENRxxgfRn+ORdpHqHgAjYIeQpVTTL2w6NZPMmryPyLEisfSg4ySlzny8UfvfHO6DHSxQmOJdufi4uWfCW1HvYoNFDww4yxCjzgxWDi8gLOCo65A3uY8VxPfCWtL0plIOs33FDuUwCv8KksgOm+FyENJx02fZZujrBz3bv4lIJmFXybQWAhoXkQsyL3hfzJqWRiT1hyD8Xi/AMp8D8GBeO+s+64RawjN9EzNAlBwhr21qenBCKkJgXxzH+85iLJ81o6de+hfmkfo15P66DgWKfMUDtSMDTpCoj4HdsPP/8KHIby2pPn2OuH1PvqhD3CwHYGHCeNArx0hI8XMgiwqQTRa+qNMwInLGp7GoI7SFNnDQAJraXr7DFxAz+KmbPfwjzWcBgrgrZzuCqPqxY0kvE+NK9cUWeMQXs36H1kXRLGYzKAQetdgLUILnvhMIszEAD1ULArbzGg4aQwvE92fC7Wb48hJ1Liivsg69BGmGdZbOBaBrMMojbi8dgvkFtPNlc2DtiCYc5K0xLB0xbIlaeOV62mgBVRzqr2TPDh4BOBmckD5+zF4m0O9D4DHPZC9LuitX1zj5rfcjlHdlfrYb1N4risvegP37wk9lXvC4hkntC3wuv6FtFJP54LP0I/j3Co+mdNoMGR8J0c4BRk7eYYHtp8en0HEDHsU3z9JUxzSxFG4ZIGH2eyGchGfsykcpHXxisXpNgCL2Ww0A4lgwgsi6KEMA60f4alyc1+m7mhU1oryxi6qIiQv1ipO9w0ohErtyZAHYiRJqihSNSdqPe5flrZxfhAxDekidMleRdQpC9mUGtlZUWfKqegahqe+IZfJd+mZAnTPHL9oI1FMvwgZQ9QkQAeNidBPoRpe2LFgHmqzraB9HDKupZ2qGJUMCTeeoZD5wQhefdeuvZywrXTaMnWdoq8hp4ZnuDYiux0Yfj2Ezg/87PtJvhl7g1GdQqfuV97/Pvi1A3HiWp9RabZknNip7MnvTfis9a5GJzymKGUM4C1OBx0o8/1cdyH8SYzdUNpN5fRHOXx6BcM7p6BYMBeVFMUUvBFNlP2u5w61KBeJz9GYfBYNHNB+trmOzy5gbZFBPIBG5FfmiDIQTpFL3lNAKjwdr7NONgsuqQ6gn3roKDWzCdgd5mWidJHjSq3Sg1CmcBLk7v2dae/h4+jRU8aQNYS23+1vuiG1EW1V8Hw9dE4RZQ2RatQEsEPNTM4gn+lh55f5oj1p3VC5VB7YzHiid9793tSFQQ5jaJde+Ab07zmENxxArCsVVK4mPHFSgpvwDBccqDL/PSu2P4R193YRypEscoGThCQnjh6LZPb4ka7gpw2S/I3Zw88Cj54xWfS98VQSMHHzrUCwF114YbrlhutJqh1algcs527egvMXuYZqPCJNasxx8ropIq+JEyA8g7WYMYYiD7PhxukCVZHLU0e0Ul6YDWvG5KFbEYudqYC5szF/ReRrUlrIBASAoGZdeKwMEwe/T+MTAQ2Srjy/bEyRjxYaB+PhqbIe4P8l6z2A7DyvM82vc86NRiPnQBIEGECQYBSDRJGiKIqkJEoiLdsal2dGLteW7QmurXXt7MyuZ9eerfLu7M7ulMdTtmWNZY9sWmEki6ISCQaQAEnkDHRAo9E557DPc77btIgF1SIIdN97////TnrPe96jBsMY1yzxdzsj6aZOJEkxS1Vin41Iapqxognu2LjcwouXOvm7SqIH4AwOwyBQR5TwII7h5WeIVF9+6aX00ksvRm1bhXTAG+iI/+G//p+wEhwTr+G99GJjNy2Rq7bOTZnsGQYkEXWNHV7RTvDhMoeFlxmkYLcR7DyacLr9yVGcpSt3ZLnUkHb7WiKEK6MxOkCfiE7Je22kWQFvVgCIFYqYkHgDaa1ARIxXCPdzPUsYZC3nTQP1cxtlnbtbIcrGKtuoT0j1VDpGRNO6a97zxBkRfImvaCqjHMX5qiHtK2XwcgynfviDE0wFQA1jHdEYqHY9mh6P3ndHWttUS/rH86eeNcsREDINHaQPZtSO6Ej0s0b0moToh4nsE7zmHfc+kH75H/8TUnGEPpkHqUcExl8fQurnOy6mQeaf5Kq5OKwJC14i/Vp2+KygG+dKk4VpaUjXUEi6GpSkSlz6FBvLx+nYy0O7CvkzRiOMGKRmTsnO84YTpH8KcWR9CS6Omyr69/jDD6e9CJ6UhVHJdsjMhnzKC4ZTIGcWxUHPaZwhJpST+D69qPSVWZdd87WEFkHIWVmcsnhNhEtqzwjphrtbQ5jFN/B/hfcJqa+C4lGkgtY8bvtz+QJvZ1+sHg8pRy6GIoXSo0f1C1wORTK9Xg5YbAWxBUDxPkze38wi6t037YoiXSh9nAMgi0I5AuuklYHDBalRfKZOIHUVYD3kM0BNRgIfrPD3EBCv6OHv/at/lR5//BPcR7IIwKO/+fM/TV//4z8J1oWvaUpsamYt2ggrvxxuprLLa2Fe6PmjLola0WhFVHL5wRhpO8+xkteXBO1BFwhQttuUSGqWOps6LEnHImzh2+I0OYOUgYncLsmOKnqMMnL4J1BFp6ZF8QpN1tyodzbOoUkzIUoFfs6xjLi/ss0xMLOWYLVH6l5AZrk+6UayNuxLahCBGBb6fzN8hj6e/4XOHgZqASSM9lzLxnVNrCfdnVqqGX9x/s3ygKzHUsOlD7MEmB7aD72UFp6tVS1t9MuaQzbAa3e3820HH0gv/vrXoIwRfD5cV/4LRjU23pu66Is46lBPx52l44TDq1yAikJGKg6YDUzImCNINs0BpS6K3rAxepRo4MMeQJ/OvsAMB3uRQz2M9reH1Yc2zvcVodNmHu54cp2QMg9/FRLHzzz5RKjYFlHDBBGtgER9uGHeSCBNCeHFjFHlRrClWCY35J6RegXO6cRmQG5ETgeBys1a+b8YiZc6hbMIhkDUDXlToM7a/w6VHIEJGROwE5Q4cwGDBXbsjrIOChItqWhsxFjB+/KAZzASTKlE1/CYAzibSQx5DXXp9l3bwstr0iOkaJV6P/f7So3C6QgxTwud8+CvdHbxeZif6kPIn4dmWm3j0v6d6FQDoMTv/8H/BvULGBfRl0Vmk/78T/5j+sn3X4n0elR2N2lwDFOSprWypFrPPkbdVFNdhj5ja9QFQ9KX7Adai2JYzl1Fn4qD2UgKtpZdwZU2QrEkmd42Xic5UBM4Tr83ZqnUVImUPU/wak+x58yU2awi6k1pXJn1rBFmCpGLqJlX4ro0cJFEgRDPh72hmCRwitiGrGkkTq8eulFkTwVAK0AsnmnQm0itJQeLCOospniuYzj2C8yj9bIeqLaRpXeeA+b8br91K+tE18NAUcVLlg3/dqew9ZlLFlzoxjMcUVuDeyn6aZYhdO+AqcvU77j/kfTcV/4xnweDzs2Vj0aqifPvoIHWyEZ019jXpZEhRj86L5CbGqdM3UyrmJBkTmqCtM85q0UO8ASyT2NMgs6RMvSwcHkUJCl6KRwUlVVtZOrRxliPUgJcHDAvDOgqEBzh9GUO3G0QEx9CXdT9tzItbMF+uJgtwmmYEQdfK/IlAlYrPLyshhSagHjIEIcJMq6iIBqadpo759Fr8pUCfBDjcrlbgRnPIRCy92FEiohTKRXpDL5j/tkgnQaSKGAjwTITeQXQjbBZZ92NHhBd+e9hGeGkCmq7t2NUW7ZtjmJaEEToutRBOgwoM8MdrPT9AYo4ZCoozWKd19nBW0J/xNrCVatCz9KDNu3Ylv7XP/hDNjPC1UTaawyK2F/82X9KnecvRE2px7f/5GiDNUITctsV9FiGqXWHeFYLwPpTGMQ1ELFRpomXSc+rZbNTcJeZDdhE5TnUQr6tID1y2XdzU0NMG9hXHAaWnuHAWivrFOZNJaPZnZ9HUfQDvS8alchodj/RljCXjdQbEMTUFQBGp2cG4jJrfwliCHLUY1SBGDpWQqpnpDdR0TgFbsyLY8CS6xTmD8a72zNFA3mtSSL/m0dPsoRvEjS1LYi8JShN3befVUXt1Hc4aicmJNmWwmaxPeLCA1eslsZkuK2Z3KDOTWl5ojgQ/nzn7felg499mjp5fZDLP9TVWmFUnP8//k1afc9DqX4PWDs38urVi9zwi3jq2MnAoSKKAFIMX+8BRmceR9BByS4kn7yBw9RRPTwgt1N4I/UIpn/y2WZIK8YnqCFcgcKBcvoyFjBzc4TjNbB79t8B2XYfD1bKkVOkuekWpU7UUDwM0qvcN8pk3FDmcSOf+no8QA1NWD7IuHh8uWqLvLfTwyuj5wHGmJkIXmpkAZlnIELY21QllHP4HNJYrLGF86Pxa7GtPFkwKLL2Qii3UmsG072A9k1qUKR8gzgbf0ZhlFYYFJu3bo6UKjhlHhAefsg720yMRiqUGs5lJRy0boRfhri/ff2IpfA9RqhSACMXkA1Rg22H7Pyv/5d/m7av35iK0SLvvnAqfeNP/1/qXaKWYyEc9l4K70Gei7BkA8IuVaQwVyfnUxc50RRMhEX0MNwZPAmwNNaNehMpYwMHqVFGPjWNEWqJKKiOo2lBOQ/MReBtIGSy/qVOjYK+Wb/597EYEEP1eUhh0PhyCmimYeaea8/cl8vKUoJEQQeyQWxKLQNexNAUm39nZd/MxjDyBX3JsQz+LviGAXDAUhfhJNX2WU4CXDjiv26LGoqV6fs/eQsGBK/PzuRZgJf1SJLdvntDaqliq0jpAg4D5oR1d9TIRiuBJXuPpYF4Ru+W+xFpfzA+1CvkWto2p8XG9WnvgQdDVObjB25YpH3hd/5panzo8dSKiqzIwbnzH8AD7CDseZBF4ahFUN4Zopaa48NbeOrhFngQFXjtaxyCPpjVRiWHw8LrxuyJ1BoeHEACnc5YmSJLIhYwc+9nKYBlwbdTGN93z11pJwevjIhULpoWhpVTiYhU8U+G/UMgRp4ez21FIMYT/OHEMAYlvcZItBziInILNSi5ZXkM3UL0w8UHWo8NvgAy5BYqv2aUy3l6NBSj8SzLwEglYJJrO5GnMEwJs6YMXFM/6YvsE5G3SL9gPGxiIFFSqa/l1GklnrSKQtp7ZQTyM0rtMv0bAPrtpN83RL1aDXlWkEXDcm5IkEORzd/+nd9N+1gOVwL38vjbP01//Rd/zCFjRFx4nma5z6OfSGdDdgnQYxZjvcw96OH3c46X1IK8GplMySFBj9MYLaFpX8+hqQmeHFMI1GE2W400onTWa0rMGRVssSzxWWaInOZP9gXtacU/OhPL0hgbV00qS50pqmKkjyHEYNtk0UrrrZiwdeYqQCUX4SEoo0vn3gSsburs6AfRxnthFJNNXyt3kGi8Imk2gdEp0VxMKjjITNxhRHOWaoDJHeykVjq4Z1fa2sT5mxygEoI25j41YXgjkg+df7s3y5ZLyARgbkbTYIcEICUwQWN71cY00bKJRQtEbxz5//Uvv/rR9K/n3/5eannis6li525qlzYBfDMAACAASURBVOV07Njb5N/XeDEPkwgLYR46/ygimfPc3Lg4htbyOkc2UnAAgs0b0cJxZL7fQoUDOANwEKAFB3HWVAejsp9gzuzcjgBFLanNRrz5nbex+kXWARYnLKxR5UiVUzYjnYYVq0kxKNMla4AVbXWJsrmmymTZFanobFTmjqaKpiXZicaDMMW0yeT7mf+7hIFD48n4UL3JGk1gxP4LWy/0aJFOWkPx+aPBy4Mew6AGuQ/T5J2xwMGRAZu+UJPWrYOfhyFZrxnJFWqUhmSEku3t64uallNrSfE6f7EDkZkZ6gj7Jst8n+kkIAWpzZNPP5t+9Vd/nXGPdoR12Abyw++kI2/9NJarmTnIv1T8c5Jadhandh0UsQPQptcBVAEPpoGX/VLSmWt1ARuhNc1c6WR3lMsFpPeCtHGYKz24QtymYaTrsajNZQb8TCwEjPRc0oCeX209/ss6lXtm/0gDsfnvAdUImol2Aj4+MyH1kDKLSKXOvf1Iahc+o+tBrW4lBCtZYP3lQ4upcO61Z8LoN0dksv/WSPQ1upgxqCk4jjM5A3B2EZnn2s03pyJ4f4s4wFvWt6bdUJRKh3pTGfeuiD+zpyn1LUgCUbNr7JYNGYGOzMh/wsk7/V6b5ohUC1tuSVeHUQujZ/ivvsJi7yhXMk6Z5t/+USrbsx9ta9AeGBOXzhyDGcHkb4mMCiITbzzHdrxJgAr3Vwmfj1PELWEswxTRqtaIUDnQYaokOz1EyDiA06RgoSQqpE7kUOPBYTjRHYmQcxhpdRX5MIdvAxOwe2Bwb0T+11EHYcxghReguuDVaVhGKo1KxdOCGlIooGIwC6ouFWSRJeuu9JoyBpJZ6/4+CjT/3xvFYViOKJUVkFSJyjNZmW0hzSXvxzI65QjlPxazrr+R5DounYp7M8ZDXsQgo6lp6sJ1rgIYWM8Yh6mGD0wUUsaEKq+jGIvkT0GWRbxjHbBvL1Hm4mXBCtApdOWk2Agq2GxtpEfzla/+Wnrqyc+mRg5fF+uK3mNt0eQQANI0nMtxV2rSzFS7QTYL4ODA+Gw6hxO8QjUwxTMud2sHKewsjs4p1iD1Wv8IQNA3Ky3MwAnFrGxUNL0LZgW1puQUgSvvQ6hU8Zw0qBqnd0FpjWAedtNAUzTbJQIRQviyXozYzXxZ+/axrkY1p3g+0dciYoXGRMAa8XzkDEqbyhMCpuHZqZkeSrw1/a+nTlRVq4hI6IK2QerZSxARrqPRUbH5llSyeg0OcD41A77d2V6f1vP7cpYrjA5cjZETR/tlVRiVzHJyhlIYL+XMFevobTxDZ5meQwrg5rvSNRY8ICucNnNu/9Fj+z9qVMsn30hF23alOacYuZCeC6fZ3HGKXNHNEVLlKQZJ+6aoFcbxqrPchBUUaISHYH6tfFeJ8yYcbNOZYsJkyE6pdhrcOmeJWFUKVamSPbOOjOuFpiZHyZHtCUApob+wlo72PnpYm2mWVtqwFSQwnRCfiGhVSAE1KuevCpzBnAbKqsi0mBij16gK7GUh9ghwAaVnzYW8gicPQWpI0aiMvpWGkx9qjIAHVSkbWEa48qxWSI1RH03EKD7RKoyM+hPU0GlhD6TNTr3zWryZRrVAPeKjquUQeA8GMZYBnFJMsgJKaFSXiBjd1/oDMS3nXmlQfdQ+E9zLe+5/IP2P/+b302qUURf47/dfezWdPvImyGwv4MQA6bbLu3NUjQ0b7r8G9LhMJOpCUaicWqSFgTxrmnE+73UApRGimChgOf9dgUMqVSRGviKoZHjsqD0jR4j6yOgTiYi0ICXGeC9no8gW498tKASrxDVOGuzIT4WsCtMnDqdJgSTojYAspYzlDw6hv2EDlfuorqJnJXagifgKbvhzWFxIwhGlheRlsQjCOMtl9BOttK6dVYaMe2qr4hIwelf/SJoogwTbCIl57fpUREpbMjeRdtaWpzvRhWzlWUyy9XNwtD+c37o1KEdRf5q2W09J5M7iqGYzmakRjPalirT77kfTur33prU7d8Gir0/tnp1fjFTdf/ZHqf3xJ9Mi6YTQYMfZ46m34zRpDgcABsUSebvE2mnFPqBtyCUbx6tdh94y4/oTETceRhk0G617kh5J6Fhzg4ZJQ2xCWmIJDki2LcX46vHUfo5hhGJMwJ3bksVeT9jfAFp12y27SZnQ+jZ6eEwCOcpeNQJsYegsopM1TXT05eeqslPQuoi0r6CTrphm/FjurYQGoE/YexHUCPEuDc4sOt+gD5FC+Yh+xfv45Yod7gGo3CgRaqkw3i+DQmFJPV+MMfBGFtSNeOU16PrZ/3EOzU3nIlTOJdksH6Tgj4FHwJwaah2NqquHHgmweg2obAdAwjDOyHT3+c+/kH77X/wuAE8NYNFYevXlb8JO/zHIen9kFKYoIR9nhI36kR49RjKA557kz1zNWS+cz11Vd3CM5zWulIG8PV6/GPBinolgpwoWFL3kNVzj6ecV7ZPO5IJw+3HOHsXmF0+NAI4cSA5hE+niatBCS4U5IokpvrWzEUvRH/AJHA3qTDBqfL4+kDHuo20Za0ydWFYbtq4xwslHlMibt8lLebInppHKmgmaGAYWisJ8lRJtzlzs4prJqpC0HqctsUzdXkYLpxSn106UvRPnvQkjUyz2+uDVOAMtqmxRi2n00Rcs9LxEePUmEsOHQLwV4Tnw8KeA1L/G5C/RkVuQcctfSP9O/e//Q9r27BdYvrUpwu+lU+/B/zvDBXNj50jzaDDO4wFngYllPZu29RNa+zAqc2cHzkIdtDCeIIPcRpuMayMTISwOs548oHbSGlVFa6GLWHzrZSyya4xW5LZ1eJ8NpIC33nITC+MYr7YxG3DnykH/h3F5jUhPlSWbsxJOFo3JcHlWaMqzVJE1mr4Jhn/IhshGtcxN8zM62Bh4oxrb6tHZVIw2gZ4QVJNrt5ls30siqFzBGtgOokJexzIOIjiGMfrAni9yeSNVO2CFTWX1EiQnewgUHzH168dbN8AAUNPcJ3Tm3AVaFIOAFup9I1fAhkFrR/Ou3/yt30qf/+KLHDKGB2E7/NV/+n/SufcOoRxLVODAqN9hvyY4guqMUKB76Ed4bsMYoZHblUYenAUMwDWoahPaIyoBuXN2SlFLN9F7aMfJOlynU0Ha6DUaWeXQySqYkvVv9NaVO8fE3/usHG6t5xqlukma1qDCqKzFwjFmhFfR0NWr22CYI67C5x2DkuV9Heb1dV5yAvPapLxTeWXBhFFLtoPN4XnAB5+54IlTu0ILTkWfOHsJ+pAriqnrzRpgkyyTntbxtYr7uJEztolsoYX1T2OkzRO0euQcarRVvI7OMA8/5nQ3M0eyNJ54we0HH00Pf+aFaNIvKBmd/fA/1FSDf/+XqXn/wbTcyPpQLuTS8cNIlJH+0aeaI/1bYmZqFvLsJCiRNZXev+vK1VgvY4o1TWRShMVw7UEWjCgGZfJmO/4dK7GAo50sVVOP+xfBwMMmbcRiVQ9WQTpQRxiu56KqOXTrOIj7MKy2Zi8wYkcYlm8UYwOmZFFM5hTBUBMEz0DrMhIZCw34vn8wqhWX4l3ILxZ7czWowpepaqQ84e01JmBoHrasDGsgZ5lMI00P5Ng5lRrTxhwaWRhyUK0/zPVbgaDt0ju9GsN9eNZg0vNzGpVR6jqd+3ayBGsdl7xJqBWkKMJwZum1DKClLpmzAdDi9//dH6TbDhyIixhHE/DP/+8/Sp3n3ifKUFtwpGIjCwaiYzCymYaqdWEa3sUSbUfnGzk8Mtu9dg9LTLtKBbOG4jrUAIwmOPd1iOfjPReE0mCXOMjDOMYhaGG2UETapq3fuHduNbExLvPC2kpdDUm59NGjNep/l7nAwefI8xIqX4fQah3O1WckRcqopUy0Z0Io+0MyqyHXYxOsGoYOPSc4M3tdoVEhwVZeHoY+DjjTjaybB16nUcf5ad+4hr+jhcNBauX+1/B6wYWgnreW9uf9PDXcKycefH6Sg2PaOPToJXtLsqa2IvLd88jj6V7APa9Mc5NK9xGjSpPdvDrMYLvKVLaXT7yLTNkFDAP4dwmEDg87BfI0fK07TZP/Smy8dOFKyHh5kE0HjVRC1CHKSP2l4o/kUhuRRodiGsHCnf79bBSA1HjCmXxIJ4VNi0wfqtQ8UCheFIjfbyQFvPWmnSzbyszlYFUU6qs83FiY4jXXDK8pzJ67+dGTilw+j9LHZK9AR34J/p0NMsb54zUd1ZCVntMIDVFainShEaK0YIzzSEbhYLKL4oGoWXybGvgObih0BEjP6Zu0McckHCw7oJKZJ3Nz9TVMZSRsjmKojoSvX0eWwCG6dKUrnT7H5hSpGdwzqVZjsFMWppbSpnWb07/793+U1uzcGnn+CMyL//iHv8+zuhipetCrRNGiUY3h8gyUmjZTEASQ9KqklyIpFdYlpGb2fiJnDFibRq+b2wUzQmmWZ8N1G62zk5FhQhrEm/cPkvrS1J/l3rl1wxFzuZ7SomKjiqkgHlwNk8qgdUE94jC3UcvMCnqJ/PKM1qEjX8N9sLHqgKHafrEmR2It0dSpZGvkKRyY6Xae4cr6Id7DdiapHZz0LCjJfZHU+Rop2kLsJs7A01r2T62BniXBwLrP2lF6kgJFDsEqZiRrIlJLWTNEN1s5js/X1zfipEwvrb2haOFQ7L3eizrtE597Ebzdlai5Jv+IUS1P9IEeAT7INYMO33/9Mh9+DMjVMQO72xgHI9pjbEWUja63UH7YiCPKZLSK08zHiNUz6mFrVBiTRpXHxOFNqURqusgDiLU3vK4PcAwPE0LxXGwZh7aOmsO1PjaGK4lemyFQ3gJHsJaQH2PqK2CFD/pD6LyA0AUfrRCLFQWJ6CZEqmPOqFEYlPVPoXg2bTM1NcUyKnFJaQKDUSzyOkicdaGe1Bzfpq2wr7m+h0LH4Oh6NKB9ZdK/Mp7cyu6q1dSH6szZsqmqK0hxhVZ5ZpK7/ULNvLUbNhNnUjqN1PPljquB/AlUXO+DkwniND8ym+64+bb0z/77f5FWox9ShujOEMun/8//+fco9PvwrCspsCgmaRf3v1jj5/fKGoxyDcH2t9bjYck8GaE+kh0hSOKhtLQ0/W4n5V7FdkQP2iQprjuGbVBPCY1LJyIaWad5X3RAYEPUlryeYpoRzWTDr2jWiw5yP7hXAjWbUTIeY0p8EMFVofrtm7eETQtW6Fxcp+PzDZItz3sdz1543fskqKFEmaEqtoFwvxT3bAURLSflNaoeP+2IBwZLlDedb6GO2oUwTiXPpYbzVA8YZk03M4fuBt8fwqg2vOkZRgZB1MpLLAqk6RVdR37WqWN7lBwFJAy2p/vueyTVtawlHlEbtt9AqL369rtpqnuAJdpOdi6kocle4iveu4Lp2wXGrYFRxxhhnlbFBuvWCEa4oYb6QVCp4D0VIGsL+In4oLmmmlTfgAio+1YMUvuzJhEsEAKt4cZN8dDVZfNLD1HJhem9LOw9sE4jb2WZ1ybmu+ok42oqDhH+ArIXgpz2kuJvA33IfLNwwppRhsN93+gx2d8y0pk0yWvktYT+jaJCst2kIK7knHYHUmGCPlI3oH8famjgcYDq6OjH+tZAE/Xk1FTWTUYqrtXit4E0LxqkOIgqvr+NetHPU2FKjOE60LmWMZsZPv877x9jOpXooEMg/ejFqEqWqYvGF9JT9z+Wnn76qVjYthpxnu6uK+kv/vQ/8EqKRoqcifpxqPm5cT7bLEY7RqS7QGN3EikCiaPWCyJdgkLeqTHX5hCx7PGZulZyywQa1qGJpzNw9sl03oimhJzORSso44AFMuj9tAfJM+5joNJo4RDfkqigg40xrkMUNN3i+ttZzDYNMVuGxoOoFt9x2+3UVHVBITry7jvp0M9fBxCbyOq/jmBQZ8dQpHWZOhicEVsLOg7JtvaX5GVKEethnq9fJDWmzSXbVuEgWtKGtpZUK6GAa3Tlk+fKJo9oocYrjiAQE7NxBhxey3RY+QAJBD4r8Sufq8hpDXogq1rXpJ1sHa0sx0FikFs+ef9HI9W5//rDVC+VQ29dPJM6RztSSTPesRIBDoxKYulIP8UyFz5GoTqsuCFvpjX3c/iUbhLb92ArEWVu7IoTA6he0kNppBp3cJHPOCmTGo9kgWqkCsq93DsFQcjxzb+9cBuPNiBlWHgzVrU0pvXUWcr3xsA7Ba8pXjTrhMyDTpRhcJegZgTJQUKBCVGmbHLxfQIawVvLTAiXhsX4AzVON5SrESJsEILDCCOZDyhZ8cXgsPE5K3EKtXi+2OEUc1muG1Is30iVCbfqQwjIqOpqw1v6zarVau9xIDh40m5MQdYAMY+QRh05dhKjwgBwSlM2bmGuFCPbXDFdlH79M19MB/fv5/PaJC5LZy6dTu8ee5N+F7NN1no2qdVOZ7z4LHCx7m4AUu71S1dSJc+F2MV7urCunHoWaa3CRGtEWdMdkDAbwaU4mVbusbJyPhMnYZWEtkYNpE1eHsidDWy14nWeUnfGmFTugGGvY1qypYJRqWkewm3cPwGMWlLgGiDtew8eSA8/dH+kb8qJWccYFd88dIgNkK8Agl2LYcs6lm1ba5tNBOWJ99awJMwqgaBql3oeOmx3VJmKBZGXZ7QVx9MiORYFpUYXEWAZAg9GHBfZqesYi9ZjmDILdcsYCQK2CLbOIQCywnVzMCtJyUsh0e7csjvdfes9/DepPyd2w/OPftSouv/y1VTvdIZwdNlMujR0CXdFf6Ocw78I+ROvop7fFKjMAKpLjmDbCFsRNDSNsXmpOZve6dFMwQQopmKaV1ALuVwMTLg7RCy5MaH46UCcBzqan4V9RRxuH57eXnlmDStklrGLWgrTdh62NYq9Lb1gkDf5meCV6Wh4qHrsvOM3zz+F0GX+25wOWgvGFy0APvMofbarIJHu2hUyj/28sfTZ2svmCWVnNKSFVvMhNPUzVVADMbYqFqhVWUs8I4CmUA0INrqb14imbGIjKUkIdPKiMq417AbSxAEi1hmYFBJpK6En9dGwdeCzhFSwnt7Ib3/uq+mmDVvwF9S41FA/hp7U0d/BIZEc7Cg87AV06a7gII9yP0dIiWbJKEYh2pbgLMqcVeJe1LH0bTWDjQETC8rwPBT7tx+pK6zEEdVy79fi5XUOQ66+4XUcKZGB0YhzaxSiFm3j3ussBVZs9AuIDAJgOWO0jGP1gs0gQulX5SSe322372Fs5dG0dSv6h0QkI0LWa5dWNp9++IMfpO+8/DcYRH1aBWpnCmerwn6dRGXPVB+R11pOfEoSgI7bijueM/ff7Z07N22kdsTJ0y+Tve898pds81rAGjU7fEZmIEECECyTrsbvJ1QEFmAJQm9W9HIvdeitI9Cze/Pu9OAdzAMWsSwP59jywo1G9Y1XUyO7UB2Nn6+YSRcHL6b5WgAF0r8poFq97Cj57iTp33WakgIOhmxHjVVAtcCdRoPbcGyfx6ao4wTBn+KDzEl8lTNlFIuLy5sL7T3FKhx+To7aikCLfxed9Kg71KSwP0E4jt1PbndwzUsVyJqh2MVm+eAHfUnPEqHRYrYw+xTNXuMmA5gy0Lk7o3jVGW7OJKGol4N7Bdh6iHRvRYJN0qxOIgAOm5YW3KY8Ik1Ow5rPU9cYJUW1VhZ1R/IZDyP3T0SUFBixNlimiz/H5K5ol0OA6h56rXO8fg0I4VXYKafOXQnBHIc7R2g0mn4Wcf+21q9J/+z5r6a1FM4LqCX1TfWnHxx6JfWOX+fNGNUQAiYNGWEN6RFAhBPc0ykmXZdoaUyhdruO+7iR+zXPwewlmpjF2Sit5DnKQcxjORgwtW0DWYKDpFXcpyyZDRrI85E867XVc8ibmC/SRcmQmcIhiQDmae/S1B/ADt+LV18iWolJBxmVZ9LKmM/zn38u7d17S+hRfJhFcEejxwhA0U2t+Dd/9U2c+GCIC9Vzvyr5PNfYOdyjtrxaHRFBdJaZGS+RWD1AZfVWt6xCunxbasWZlTi6ZGNYzUSQaBkYPjOpUNZiDTxD+ZmB3PJsTTtDGYvPIyVLbqe/QoiVgBDKcmQOu9bvSI/e/XCqKa7nMzCz9uJjH41UF//LK0QqN2xj62Xz6Xz/+TRb7fZuEJJpPByFd9ZIH0p97J6yRnEMoI9FBovchBqiies7l3ObPVjYw/63lQ0RyjUwcmpnOdyTMQujnneufWR9qzmhom0AHjK+Aia3UchnCniWA61akqkHB8qiX0PWwzglGqIgpJERwoMpXVjVYyffjIADY0pTgohiaz1GSo3Yhf5D79hy6hycTl3UMDN8o+hcSDjrjfgnxkq40d5jUSGjjwCFI9wiT/LNFumTBJnUXo9FekHvLwppboeKQGvhNW4kFXHILSar6ZVo/LE/V+aHnEIi2hUg8tPQk2SmDFJs22+ZNANgjOW+rfvSbz71UmogJZkFQOoc6kqHjrMCliXZDnA2Ad3P8jpnOwfSISD4ToxvFjrYMoyXeoCBZw7ckW5Zty5N8xzPnzqFuMxZvD0GwctXqfun1FvcO2B5rqGJcY/WBkAYPqr1j/Nzc0x+uwZJFoOjF2Ydin6a7rmxxPTLz+7Udx+fXyOzvlsyNY7aqiQdvPdgev4Lz6N0SyPWuohTsKLHqJScRtUDqvn262yE77lKWkupwcGeddMIkcnswnwk1K/0nR4Z014MUprUlo1riVLUgwILQcw2Hc81cKbFZTlqHaNtDeUBalS/DTY9vVLuWd7QGJ+M91C7UoS40PMkSpQulKaboT49fACjKuK+YWT1L90Qqa786K1U1DcmNsHFsyKn7ywPhLqogTx5Ci4YN3YYkfxRvMQAtVUNS7Or0VGfBA2s4oLbCdHl0dSTEkPXGY/QT6NRfQb1zich1Y5gVZN43EEjxDxCjDZhY9M7uS43fE45MyOU2ZSvpWGEUamQ41pLbpJkV1KT4JPZ7zBkZyQiGOTONwV1Rra0sGtBiSdgCw5/Ne2BXetgLVQtpUNHetLxDhA+HsqsmvCkcjqPItKMaPqJFAqwWJ1xA5w6FX4XBfMGuyVQrTnlql3GYH2lYYU6k0YcnhmSKcCG6epa+GHuIlZyWIhXsZFp6hTFRbxH/H86cf5y3B8PTC/zaeoraHCls8XpydsfTL/0wNOkG9QvZbPpcv+VdPzScRgRcg25ZlKxYbKAnxw5lS6UM0a+biN7rwAjeEY7KpbTl+4/kFpsaEtiJauQX3iVXs6lzmukvQNRO1bQbBa11YHo8Y3qq/nM9gljOE3RH1SIdHTSoGylSLFS3puAGkyGZrTg57iAIdgMnahdjeBcl3i+CuI0kgJ/6cUvpTsP3FXg7/mss2SBozrWb0byrkuX0gfvvpu6r0AqZn5Pzp5qvg51Ox5j6WQJIfBUzH9Uc+93b9sMyrcurapnoppn4oINywXlINSeEGjxfDqzFds4YzxJTQwjEXVWQR5NcEYqkOBSgE3s/wrSh20Ff44PUTRfmm6BpPuxux6m10WmRMZT/9INkWrwfFcaOXMlVY1a58yni32n01wV2gpNLHabGCB6L6Hnh/5E19WAYdevW4XXRwBmrC814P0bsega0RG8s/oM0lgmMK5pGcUclnkO5wRzPGPQOwaY6RmYXGDMmYuy9uRill2cRaSUy6dV5e30pnJZMs3N55UyoEO7hTRODydXLwwqr7YMMMEvy834fW7oyngI2gsHorV8Mj24l0NSt5gOHx9Pb57iM/Gac2omKLJPqmGxLp1Gcptc7VAe4uZaO8XuX26sXq0RGo6RM8TzVfJ1raWsDG6+ubhezw9k3WWa2sTB3M5oywxDhVv5dwPpXy/3c4gUx77XCPXI+S7Y/hxIl7v1kmYHc16mAxPMv3Tf0+kzt38sosgMROdjl4+n01dOp8EZNCzcPMI1nAKQ+PmJ82ly0840vZHaCy5hKYTVm6sW0/P37E0VE/A0SeHV8liUaY8TmCSa9FwbQGraWo7aAyha/mGsmsFxOfJThbNpaazmwFKLABxUKRXHPTKNt3c3ZTqmJonPBecWu5F5lCPU0F0KqnBNszyHe4lSX/jiF2NyOe4OtzmWXXPA3bQSOvVc3/FjH6RXv//3OPC+6L056GmD1RaN5axOK8RRyWjqeW570P/YzmjNjk3taX58MI1T/wvhe27mMDB7gXJTBZjKYqxHJ0zJwXnri33Eo/Hf9sUk7zqFEUOSTMG7qyHSTxfF8/HmeZ3ihbK0B4b6fbfdj0nRHCb9q7kxUsn1GjpxKc1e7AEhgqXeeyItVDKisaqCw9/HwVqilroGybYDCHiMidP2VDRDvjvVlxpBB5ugMVXpnYPuU6Akiapx03141iYypqcpXjHbNMmcVS+Nw+4hPB0N5CkZ04RQi9slDDCr65FKEN8buJhNa9tBo+pD+8ARiF6ipQV2DD0ZV6If5WPKRhWQu7UPD0HlG41co9raOJce2VOX2qu4mcNL6WenptKpIQ4G3mmJAxiEUWbHMqRolHLHrAxpZ4CoffR+kXI6DmGBmvcbLeFJQ2lVJMwIK3jhJ+JfPihrhwZIpls3o/vHvbIW2wh5U+5eHwKkpSBRQ47QkI51XB9mnB4hHQ6+2fCi9K3i6vSbj385PbCV8XkQzwkmB46cfpfRhnNpVBo6ntoxux8fejNdmeCAbrslTbMEwdSrigN2S+ViemQn3MNpZuCoG5d5FrIucM8B3QvqjNNgPnv+CuPn9CK5Z2WwFRo5/DVEWtGzZd5nTWt9WqcoDPdgAS9vwSnIYUNUlNf77GMJShr3Xga8dCYJuw00wT/73HNpDxIARaZWfiM3KNb6YJQStAUZbAq/+cah9PZbhwPt0wjkMvrLAciM6HNCqPND/YvPwG9hQrCNchXMFXY9m9GEdqBpIlYo9Sm2ebiwj/Oj3lUt19VM+m7m4bT0mIZlj5OvIF1bX+FMq2M62aliZdIwMpwGpK20Y9120L8DqXoZo8Jqal985KM1lbF/7HRnGj11OdK5Y+y1WwAAIABJREFUy9dOQhQcTzWrq6g76FkRqXq6u6AmXYkUqI2bu8yQV/3sCAYFZ2phnNRKSNaalJMUXjrn2B4MU7k5ET6HCk0bXOWCdU9gSJ0j0+nCwHQaYPXLDP2YBeBgUTeSrbSOKc092zalzcxYKdAvjD3BA77c1cUu3J6Qhgq2QJBg47bn/zdKBTvClEEmASkLNJ4Dm6vTwY0UlZCE5/mZjuni9GbHeLowAszPjRIajWXe9p1MIYPkSirEwVYJSlelgcmE8Ct6XjatnVC10NMsTV35nd7UmTBHvGVcaFStqPeoJCtgsaYNbW5e3wddCiNggJH68zCrj5w4G9B0dU0DBTm1BAdgx/qd6bc++WLaVrM6qEgj86MY1ZHUNdyNAZAu8l5uTP/+Tw+lbtLsZYxqjqkDmQ81zMBpVHesrk11SMvlB8KIDgc/1yVeE70rpQ8oWK6Qsl1AHes6CO88qKOSYLY+XJzHU0MEtZKNmNSvRIASHZdNcgEA0zyuWyckcrqIoU5IyOUzrAGxvIs9Wjtv2kOPDZXcaIcE3BZTBzMY3TTpogTejs5L6e133kmdXZ1ZviDWv2btxhgGtQblBpuOR2/J6BbbMK23HE5EpAdn0AByKdF5xsntgMQxdNLAcTKtYhxLDSlnO5GoFRTZaDenFITNbYLBNK8lgCaTo1xDi8a/KT0ADgTnlrpmpq63pfvvMFKxGZKzU/+lG4xqrm8kXT92PhVdn0jVzFNd6TFSYSjt1ena6DVu0CKIDMu1MSoFDZtZRTo7NpCqADHaGLdvWqJZRy5sgSfiJQRfLHLGA7MXlPXE/Xc4t2CvGwWW4bqNko+eByw43TedBnnmMxiVY/ItFI/33Xlz2k79IYBSbO8jCmIh8Ll0hdWdHdQdppfy0VYUdnxWKzNXMSavYRMdVnGw7tvSmHZUM8sETWZRTXiu5ep0WXq/ayxduA4EPQd1hyi6IFihuAtG4RxPjBaEdHWWKpPMKShi+hF6tCTvOd3LTA3Z7AIcAd1iUKoYqTWnqm8LUcqFCa0QbetskDu8RySbwYhffeOtdOwMC8xR/lGhZ4xeGc2J9Mg9j6Zff+DZ1LYkPQqQYqw7vX/pWBrnvo8zyjDFvfe+nIXbd5Ip7JGmDWlsNaM8vEr1UEe6q5m+Cvl5tQeG1GyIqCTsHcASz6QRMm8zwIYcwSlpR1LN+OpEK88JYnuMIpb2C4tEO0mZCQzB6ZPnp0bENJzCqCsDgpYnCKtduJ779OCjn0j77rqbxjkrbI3mvGcWLTU3IEMR7STSuTLoOMsHL1wAKCOtVLPVhmyA5XF+MrF5ZfG5NawZgtrAluizpMGLisNgLAvc81mMwPeJHdHRr7QtQ/3Js6zGSdYSfWuoC9vkb9pH497aE3OcPnZg6UidUiaSSp1y/qsKI2+tb057d+5NTz/2dKouJk3mDDd/6YaaqvuN99McqFE9qEYZwhiXjFTVk6mqnWUFw1dxbrOps+NyusoS5ybhVBqHkyqaMouCLk9aQyFcYREL/FrGYZX+H6MaICURSvVI/LnGFOCC4iC6eW6YqeAQEevSME3nAadUJcSWxBTwLds3AIBw6Pw5JbEcoefnqNujp3OxG/1BlWl5HQ+fmd+Szb/gqeWJYKdVK5Yn0s1E3d111EKkTuWSSOXoVZKyASkPz5akM1en06lr8B7HGXzDjItjOjnLF6v2o9KOrGuNTEQv64CLIAmOZAjd6KbOt7WXaY2Lzmz4CrI08qBFp4xUanwYeevdP8vhdefvxt270mtHjqbv/eBHRKlmDo+zaMQpru35J55PX7ztE6luRs++kM4PXMQRnEyj8yBj/sPziU2XUsEw8lNE3qPj0L+4D41TXekgIicEaJ4PK2VBF893s0OMGramUgSOnID7G4q21hOANkUYR719HMRgVHK6iqFa6Mvdy4CN/Dt0APEy1aZmcijdYRbR3ZQOpJXDt8RrNzAc+PATT6RVaxCpMeW0fYKZ2DGSjDuOQV0H9pcMew1ZsAtnz8AxvZ7KcKByPspiejHPcqlsFdPW0ftU5NMa2PF9zoXGymcupVRYYtRmSgVjQ7HnItJ5MwrTRp6pzBiMpo4/r4DTWgXY0oSB1RL1W1i6UY9AaTljIWYliom6PE+Sr31ZpSBoVac9O/ak5z71uVRdQlmCUbV9+eMfTf9Ov/xqaoBdUkevitObLg6cSlPlI6m2vYY8v5tDBdp0+UL0N1rIqU0JRAMXgTsrWaOzvo4xafpHFRTNpYzfK45plHKFlb80pNBsLPwK1pA2oHfBUCbI/Ud47wHKg8tX9c5V6cCB/bH9nStJpVqmkmP6LBEdfm6ci73U0wvipfg/TVozaAfzArjwe/0M0K74fBuANfe1VaYmjIt8IP6e80EUganBzYPrQipamTpGi9Nbl8fT2euIiDAcWMKh8vXyPlgbvI6s5O5/VmiiZyaFJv6dF3rrOGSUaNi19Emy+Cbrf5rrSTNgYNDrihkgrqmyoORaQ26/5y4mrznYf/qNb6az5zqCGTEFsFOCtsRLz76UHt+yH6/qTBpj4n0X0gc9p9LVwa4QjiyDWxRdfxnWgAknr02nH1xCK4ODt7l0Ih1ob0xtznlhVG+8ezydv0r0gQhaChvAXpJOL5oQLp8D1VyQy4gTtAlcTGE+D1o4SI/I1FF2eLlKUzylCs5KDUemlrq3gRS2TKOyFuEeVblxEae6etPmtO/AQdRhYcEoyWZ9bdMZJ9RBs/0YXMdOWjUjSqVhQOprjNlHY9ldKVGERDK+7DFmFk0GODRk3886SMMC70szZAVFMG7maBHM0heVhBECNM5DeRhNk/SARr9QxiI9B5iqhu9aBQ2vgfSwWb4peoCitnWkhrFsgfuhdJopvfNWS6Tl69s2pCcefjKav8tkVutf+uRHjerMX/0wtczxQr53MUY1jLdYvp4a19PVZ0x7niHFjivnUz/zU+5kdaVIJzWWyFwRNc4q+nsbgdmr5sZSOc3iEjQtloLfk8ursCcNa8WqCkaVAzsei68JrGUSwxqHjjPLAa9tXoMxq7rk5kVewagTUljKURKt+MlreJhRKU6R7WtQKidYYwl4qItApURk2t0C5NoAJE8tNQcKqdSxDra5qYgc2RFxjIGHMMkNOjuwlH5yoi/1gbgtAU3P4oVkvdufsXCVAaJ6asw3Re1l/eSWQTygaSgXZG/JdMUHYxqhYEorcztN9H3kCir7JWvX9EYDbWQEZgtDmVuYeL5AJPnjP/k6qCDkZqJVU+uG9KsvfDXtadyQqmYo5KkNL8Gi6Jl2srUrHnQdMLKppkxR5bUuD8ylb54AzcP73rWqNu2ByKsXVlvj5IXO9NaxM6Bx1K6l1ErFCPLos0yB1jONy0j5PBSoaZgIRSB/C842AUQIuy25OZ5Cv5TIXUONYalQx7VsYKVNGwCB7BcPoK2MaheDc3hb1qxP67fuxG+RJhkJ+Qxucx/FKb129L10mGUMw44PheMlE8DRuB53AaWuBQZYl8cGoVgJhIEwu22G6xPKkvdphPJZKDKzSASawjkO896T3It5nMUi7JLsYH/BqOIM5l6k5IlGHFIDkb6E1kM96V4LDkEUcmVhdy0AhbNnNvEdjmx2Yp0MorGmMX3iwY8TqVzzQ9vk8zfUVB1/97NUMU4qY4oFpN45wjzPgkbFEB0CMPOkdl2kf6NYcxPNsirepAOKfaWHC7Smghx1cxPTnoyKlE2DFnJ4PVQeuDCqnJnZjA4j8vdSPoLhox+xV8Rf2iRe4BDPYEwjpDrjM/ajXCjmGLUFtcNulL6ZL8KBl0UvZ8+CFEqUEL50FfW8qYmieJ0aYRitPK2vBsnDyETVNCrxlOZ6arcmdRUkweJ7+bnBhYr0xvmx9F4PoEhpNfUbUUnaEsVyDUiUnst0wnpNCN3U0GtU2N++mmmYbBJxdaF/Ge0qUDl2IN2mDtERWdLKGIpPeUBWMai3aee2tGHLFqJbY/r6N76VXv3Ja7AGytOO3XekLxOp1iAr3MTnmWIxxEnqqcmiMVJfqDqOS7gfV5luah4ZDaNzZel75y6mHoQjb6NoX8+1Nvie/LsXes/Zy9SjV2GKAxLN4GUnZSSQOjXu2I2XJ3UixZvHYIr9Ij0tLTBVpLEx75EWSAlLma+rplYt50C2EiE2QJS1p+WsVtQ8RIQWBG/aN2wCNFiTdR9Bzpbs5fF5O8h0/u7VH6XztA7GAUQWZLZb7zhFzQ11BKkUJnkxJUYVhryNtkQbDekGbt60U8zB5MhUt9gGQzpdyij8EM/gEuzzYSUBigVFdLRGOKNdXkBYzoErc9SI81NNBG/jubaQylbK4cxJVKC4ymwHV1BQBIfgup41vIdiR+tXr0vPPv05OIXNrnFJVZ+446ORauTd02myh3FsOvil5YupZ5A9PuOd3JQa6CbXoaegLYdRjZN/OnBXz9K2Lnosod+gSD19gFVUrbtWA8MyKjI/2psPfwEIBDz8B6Oy/igYmX8YrQkLV5FBeVzA6nNL5Whgs5WdRtbktM1eeydMY0IcrYzmIzcn0PS8b2qWixI1nOJGBESMEVYgzi8yOARXsRgPVKcYC8hmTAXLruC9SZ8ZinSGSBH8/GFneK+Lw0Xp5xcm04XxEh4OwAkPXM3yhhDJR+PbUe4QiclFupxAGesfNao8dqKyqez7SrxsM7l6DTrewQbBgVQUGtWrkYXegSx0K+TSJvZtXbjck7751y+nS1396a6Dj6Vf/uKvpFbG7CuI5ucun2Oq9SiRFbSNaCKH0vRN5rlkUwh3rHapTl2kzdcY06kxSvJZm+FJ6tau0RfrAbYfGQUJw+MOoTbUC/I2bE21fjPtBYQ28frhEf2lcyz03Io4hFU4jGJlwtgjXEz6X0UGUc0zUKO9ietz+FG2jWjo2o0b07bdNyHQykAkvUiFbayrFok2nYx+/JeX/y5dQH9/mqhJESMNHOPg90aKWQZdcYJVs7RsqIvvhJGyzn3FGMMCIIYa76rwyvuzEW/ze5kMimKQ+nwkvQffcZpI70yazJiop7jfDWQKDZJoBSEArJZweJqeHMNaF2njJDU9JR9CA8XlBLJM5C7yDBUbXQYl/eRjj6df/eV/mqb6YI5wD9s/97GPGtUSIvizaMyJsTqXc/nMuyzIOsqIAtT/MS56ciT4WOOMfbjiUX2Jyx2dcaBt1M66WIxotgaE6ea16KBhiEuTw5kaxFuJmkVXWi/g/xmtTJXCg2R4NSOFyg7naCWlaVaIndTOBWixMpIpzWoLzXgdC1hROYp0p4l5+PEP72NPzA7/FCncKA1t83ypVM7D+q5FeGDXApVh3Rqo581zFGeHDztBGnhmpCgdujyROulnFQEDK9ksBzEEZKSxhA5ElhgWXl8Ri/ThOUIS/WPrHK5Tuov3oMX0D2/rnRB4qZHPSDRz1H4Xg5j2hdyLW8RY/eGjx9J3//5n6cnPfiW98IVfSkukQ31d3ek91JOudJ3DmKFWgfp5O0sx6iYOs8OPMSDI4ZxxTAJPu6wiMJ9DtSOL+34ApuvUR/LgJD9jjrQTylMX96wLQx+hjpzy4Bs53EOcO9m52HeLpVMELoe7hiw4RFWIUNQVnJs4tKazJdH/WUOUuhnRzx03MR4BB9HPJMhUbM8Px+RQ4yuvvYbY5c/JUIjopFPWWS5uCNVfolQJtKgWypFtNNDXO6XgyhyeQTXXppSBIzNmBQEoRa+OZ4NhTGMAJ2iEn6PfF7xTUyT7jlyH6OtmRm8qzWJQnlqEcmYPTnUon0Ue24fKBh+yWlkC2wJuoPHalUDgLCyS7Tx08MH0wtNf4JzjODlZ7V++Af0LbbOYifIkAAAc/kk6ceRnzL7UEWYxKlKobtI9qfmxmoaL6O5BRD/mlxzq4gEqB01NdevG1tRSjjeb6Cfdmop+kzfbwcjoifITeizpN0rxheIPfxZLrGUx4GnLgNrdVldGtCmnULdR6QiBvL4IUfEx5avQh+LQzGP083OI6OPZRDQclBynqdw/vIxSTmytCU/qNLHME9HJUopsByL97CJHSp15cISKFUdZIKyfG51LRy4ywCnjnYduaunZKiMSCkrYY1JrwnrG0fuoqSyXbHoL1HiI4qIxTOrB5gaEbYCmg7HBYdAzWhOsAbHaAQG0AfZ3zAfxXoOQab/5tz9In3/pa+m2XfvSEOncBBHi3EAXxFv6UyzcE+YV1nclTzMppKMYsWmjUL+GjBcpm/oQGrW9NsfURxg4la0whqHG/a5vgdFek05ys67i1CY9TI5ugMyGBoBJk95Qj21/CgWsObX2SbNqTX0dk48mv45JL58XDNxzzz2sUL0/2BkWMELVvpZ1lZIEXQAV3/jWy+lCR2+qZofzHG9ThPHoLH2fGjKLVsjCa5RZ4BrqiDBtGIXPUdK2Q5PhRAJowYkStR3MlBY1jtM6Cr9RHXUb0UsOffKPM1qrAY3WwnApU1nYpYUq+4aDMmU0i3ZbilruDVG7CTSpUWkrZeumLUTRBVjqO9OnH3sKmpJoIPf/Szdw/9ztESwGx8rZ5vHmD/42dV38IG3fspoXg5UOVanj8hXSQMJ/eBJUkdz0IZyNd7PhNzmCUAkARRvISWvFUmqhNqtlPKEMblr4vILDW+QGIIYFgwEZaFntGEkp2naVTl7i0Yr5bw+tAop5AyLpl5Qa4WrYFu5bdaTEC7d56m6rKVb7jPZ3ovPeE0I1Nu0mQQVHqX6nwN9nMcDgRwihShCluFYrwcJ9kbz76gSL7ijGS0AO2huZjTF3x3ksUz9dZvziTO9oGlxEDgBlUgnCTohKTzL1s2/nsKX9kxB74X1klnsG86I5rx4jo+hvIvWoB1SQFrBMalEf+ofVqV1Z6E0bGKdoCiHPCop6oLz0/omL6eADn06VMM8XpRBhuKdHuijsOdR4V9n4HhRpPMUcRp9D6L+Hjrkwco7MgjwejlnQLQ1LbcB+DrQUo0CcQTpn4f11ML7RMc58Evd8QuoYLBO8W0bMzM2dSCCCVEqs5Xkv8OVoeuivF4wv5JGDXbIMPas1PfXUU2n3zbvjukxPoxVh4xmnM0bp8JPX30x//+PXg3tpxA1qllGD66vj2dZwpsqVHuOaKsks1kAcVp02L9uGCW8mEKMlTke44CFro1SScvYyrnL4/RPMypkVs7qIzxbjN7y+0+UOY1ZRe8+7bIPnYw1ZRq0SQq7cU1kZ0uLsbakeZkDYsHYTbYSqdPP2m9IzH8eollleQOnR+OX/n1FRgBI9SkDSBkH5fvr9v2Eo8XK6je0I40SqcThjpn+SCQ21ahY4YelItdOpcqimiWLVnNhq0ypSwRoK2A1NHE5qtCKpNNYhzhnhScpontU0r+MgEBHwIK4jaaQAdBNGpILBmlQz3bBdgHv1RkSMufBMAhEYHr+nxAIsGUv93ZfS9Z7zEFWvxwxVsSlBOYZhExJLdGHyOLy3CY0f45FL6GKw/snidExGh+/FDd0OlLmvEWa5kDvGtUC6curaSDrWA9QLzb+ExqzRyZ1NGotOJhYwc7gcYsxDmnhMQQoFVfh5jXxZqWLVoupJ/0KHAN4azVCRJRWF1q1rD35gLLfDoZSAKBWVoNHXuiPN9gyDzKJZT/5/YugyLPWc6kocVhzF/o3kZfPXmPfy9TloNkYV8J8korgaVlKoQqgzvI6SB24g8VkOErHkZo4D9owV0V7geQxinJMcxEXBBV5ryVF5fq6GuqoNrfl2DmURtfYYLPhh6hudnSCEWiQr0UoUbT9Dlc888wwseAzUCGoTF4NakVW43NmdfvDDH6chXiN2/Mpo1yyctxMIcRCV82X96dZNGRT2iry/ISAjaMS91JkohFkFmOB8lzuRRQDPIU0wIdJKxlMF9croPU3faRFEsYLXcLZMNnu5CC7+wzq7mjaL5OoqenZ+zwT3TsFYN4KWlRCZcDT33nkPrY4vUVPi/MEAGr98A/rncJpGtUADruv4e+n9t15hzeiVtP/OXZARr0WqcR1CrXoUNm710tdBgESaFAIZ8oFxKOXEGQmK3ShP7g7ollZzM6s5rFVctJ6rmeGxckJ9MQWxwsGqBYnQuJtVT+tY97LFlZCpHsg6JzrGkirz/qcoJGPIjygncoUHHUDnvfPy6XS18xyHFI0F6pQqjFfUyc0fCp5oVNe6QDHZABnNZw5Mx/AC9ROLvjyMIEE7W8vSwVVVaUMpzU0cQgmoWu9McXq3kwYlhzxVmQbKAKCQ9kG6ZFqqlJ8KQx3nfVReUvegzOVlGpVwNN62DrCjjuVrshKKuM5aIlUzoI81VTsj3xqYUdCxcWudtjU7+DcpSN8ED7IYqLwnHb52ls+U0b6VcRNpVXTrMicObxw6edyySgmzpIi9MC16aeBaMziX5vOTjiPCpw5HP9PFE4q4UIPOIQe9QF01xrXJyVyUeGpax/Nwv+I6vHsrOXI1rQ2hdQdEh0lLu5gw7h+lhiul14WzW9FUXIcoqsvp1uI0lBrIQqd5hZE1n4v5Tp44mU4eOx5IqJokUW2baoqsKnNgbWgdG2M5mawsOKRDc4l6rM9Rt5Bnaio8TSp/HSO4znj/Ai2ZZdc44SBq2E5pmi7IsShDxgltCdM29Uml5BA2k2m1t+nMmgJtriCbGkObsZdyx+0s9qRmyGruv+Pu9BsAFdmoqPVuNKqg9WNU09zczvffTWc/eJPIdCrdtm876BtN3kUE78nBp2l6Ofs/4f4jhxI5OEOMMiuFpSKN0UWOlemAa0un3TPETdhPD+ambWy9oHFcQrpjoeqYn0hf8Pb4svCP4bCIUhgVhy5ItZGHZ5AjlsiJOAYdyp4IdCH+ESiRPX/x/EnS1HNp+w6WS1Mo19NzqbQ/witN4J2m+B63lnRjWG4gn8KgR0D3Okj/+u1FAa1vaixPe/laAxO8gnzeHH+IqdtT/SBONvpIUxXNXyTymno57BY6DAGnc28wtgk8pbuFK1UlUicu9DAKkYpmrcTgci6oBsSrBTR1Fb2/VsigMtdlu1uEFkGi3bTzDqIM9wawRRWgU9cupXeunoXeRWqFY1I70V+hMF/Ir7NMszmdM0Y0U4kwGtV1jMro5XCn2gyhBqWiUKSDjEBgVC6SUGvC57OgE7M+8/depywLp64xfFku5JLKVkX65ejJENH5+DnUtiyU7TX55eQzze5nnv1MunP/7aFIZPqhfIKp2zS1jArH50+eSOfPnMGAgLRFME1XMb6YmxP4iQ2HAglZsDNQY77NKB3LA6QvYSSxeILrmhMj4D66OWUQyWulCeZAGItpSRh15RgaBWJlrU7Ie4ZF+drqAra30zdELEaGvIO7y3z/JO0kI/6ysuIgp4/uvzd99XO/RAZBdOX8Nnz54XgWH2qpC07YNZnu7U/d7x9JF08eTqdPvpV27VrLB8GieYj9MMOnEbxXfVYlUVGHSRVLsfo6vG05F+dh84LDG9IZnwYtvGXnDvYB3cWCN9ZF8jOxaZALMuXPUsIxvVSA1uMP84VoVAIhGlXMKEl9Mm3IWnVqzLl4WgBjgt6JkePMuZPUCj1p9+7drLBkAXgjEZEUwGCnIKjahYuwLEYxrtNnTqfL0JymlyvSENBrMLPJJVex9aSRGZpaBR/thXHDx4l03XxDCSwBoV8NqqQwnuKWRbUMvHAf6jSp7gjRSmES13BGpKKg9qA4+KeQiVVWFaeihnumMIxzRg3AxYIYUoF0NMVExM233svuKepYaqplPveZXpSWZvpiGXcln8OFaP6SuiSEXawEsuCEnRkO16KjNLK0cYCjeNsxHaBRSv6ck64ACu4jDmCHgzICNDyubDbGJFdThkrsMi4gf4It0pJqMbAq/m3N4XDoGEX8OM/y9GW0PZxGjfH43HPy14F79qdPffpJDnEeBIzNJ5wVGenDKPF+8M671MR9kd5Z9zq+7ubEmJvj4VlLWhbovDINyn5khrmzapXUJZcNFrazYMgtEJZLMLqzF6/gOFx+TR/SFNW5L17Xn1nEeS3b7KV+rgTVLqXRK6RvbaeT110JssUyBlf0AMFX8WzrAcE+dssd6YuPP5Nq6GtqVLUv3WhUQeGgTkB1tvO9IyjUHk5n+dq4oZ6QKXWJNIEelWRMl1YP0WWX1uIOJht9zt8Y7l3MpRqsN1u53zYado888CDF5ao4SOa/YUzxJTTtqxippJr4d0YpDoRGJb0k6qqs2xfafHirOUciVgp0L1eSrdO4pJxn4I05lbt129a0DiEV974Kx+dF1/lgqmjq1sIuIOHDRz5InaRWs9zkOR+Q6khqvBm58ZRMhCfk9oKrpsxQA9pxFu323VboMdGsDIkyYynjDhzQUQ6xpyG68KCO83w2e1Mxoo5HLOf9aqn1aqkv1a5wPKSKlKqG1DC2LWLE1Q1r0/YDj6bBTtaF0pifB1m90H+JfhJFtTkQaUjsx/JwaFSmfnreOAqmZdYa8E5kd6jfAdo4qEIUzyyrI+Z2gCpXpo1uZhkGcZwiUg2q46cIkNcOUXZZXUfuSTGHXQJtJYW6taLPuZYDaXQYIOr0I0swo36CSG1A2D7ChbSdpRMvfOmFmHjWINTQt76LKV+WXL9/+DBgAUCR50HDcACRz2j9nuXgmNqNrSFQpCwRoi6z6c7rybLxZ4KOJGSP1AJAhjNbypYN0Ozu7MLYrauxKqXIvDey15cxnopVq2l8N6QiVJLmVVkKlNLxpYABeX8HYzUqFnDTO2sh+2qEQvXIjn3pV55+PtViVMqQVv3SjUblKXdEgt7F5aPvpLPvH0qXzx4h36cOWkUmjdd2P5FrL033RilsQ8XU6MGPxrIuU7rQVIcOww2vweL3335bumkHFBVjdbDFZW9nvDf3p7wRcS+iyShBNW5OGJaI1cqCAVgQIeHMzYN6YcTSKDUoU4NZbpDwdvfV7pA7Xrt+fWpTHAZjF5nzYZY7BmoHxPEB0pdxjO+mANvbAAAgAElEQVT9k6fT2++fhlDLe6l2JIgSA3h5L5U6hTI9iiHe1tHYjE1+ghMFpSQ5Z1FPCaPz/f5+xrWYRHNTVPXq7GtIU5JUWx/bIulP8ZnqeOB11APWVELysqOrqJIt1sUq2zbcnG564FOp8zQenAbjzOwgnMxzNGY5TLzWso3NyIwLuobyo6wpOIimLQ5OihCqfjVFrexEqxO6kkMl/MYEc5SVuX9kBnIdSL0fhHdAdgr3YkJWAUI45LNRyFfhQCqpuSoAMmSsmAEECmrkcWjQ6FfgYIbzcUSdg7l9x7b06c98OoRWlGO4dOFCRKE6t0NySM+d/IDniuGamUTvM49qhLwzTsZfaku4oil6hDH5DWzPvRXYMALrsJWPK+dZW2vZs1Ou2jH/KxAVroGeTlG6NJI2t7a20a9j0YZnVnk0DHUJo5rjZ9W9yHpkOKigvthKkDnCrmqQT42qgemIh7bfmn7jhV8GoXT8hP7VjZFKRnm8EAfuKkDFWz/5LlLC79Fko1MMGbMSLyoMO6BOBQ9I3T8PeY1yx05/KghSaOZaiBpdtm/Zku6GJNrEDqbo1OgtpUEJNReMKg6EhyFuprM5elXnZSTj5sikIWkIMekZtVYeAdHzzvGlclPk3Mr+orQzhGpQG8sAWmEmNLAt0EXLNUYIt7JbI9h45WE7g9TH97+DJNh7Zy4EIdOHkNML+YHy+jAMnIMNSX/GusiUX0ORdxYrSu1xFTypQItTryPUKBq9Mzmh+YdX1bCrjYK8Zj2vZ+rXCPLUhJfUCcnI8DMqn6Vm3rbb7k07738SowJ9ha83AV2sY+hiWmQRX5Hqsdw2ezT+mqZXN0FEMVrZmFd+Syb5DI5wGHCmnxkpeWumS3HvuFcKU7oKtRpETIVg68BOWDUXyVZmmBeabm6nP0cmQHpPeIsGcg2Hpwzky3opWjBYVUhjx7iLUwQZdTRKGwtt0Tma/9DDD6W77zkQ9/LksWPpW3/9zahfttJGWEOd3X8VIoGUIH5U4EGHapoYbHcnvrk/nhM1+3UI/or0kjeQSeJmer+3mcxIo1JLxL1gwvZObwvhn7/Uma4Tpc1cbr1lL1tXGmCSjKVrnN1hPu8sz2Iu5BD0U6phUWeZpJlmUjpUqBlIhK0H5a6FKHHfLozqxX/EfcmratteZKm5n2tlP5VRwjxeTzE73Jt+/t2/TMcP/xx4nF4BNB7TkmHqEJuNQ3wwId/Y0yqNH8+sF1lB6FZSuLvuuB2hxH25KeghdS1LkP9yUzRHqKyB7iHWqIx0odxT+P7Y2cThdh5rNvoypjlGKH7G9aMYnN/rYgRpQ3rLzu7umGfaiDhlC/SVJrr7CnCqyxd9ioiqFqfk4RyKTmhMh947ljoRXbGG8P3mfG3BBA5BSKgpEyB9JeZtSNOIJrEDWCY03+ciAMcCHPaTTTFMRDdSiVApVx2a4lKTgpRLzcbnqSVSNeKUaqHW6HT8bI5fKKpSQlTZ/8QzaRU7kCb7kOM6dTF1nP4gXbl+Ni3BuNchaFDu6NWQXG/kLJJpUQPppAfGLEAlIJ/NEGDAIp8rNjLi7U0VjOhubfSZDGNUkoado7pGcT8MgtddWkuvCvDJuow2RA3X10LkAOuKlkfcf+fVhO8FNfhMsg4iG/EdotmfR0Ee+fjD6ZFHH47POoanf+vQaxjIeFoLPWuA7KKfr+JAfPn83BONUT1EDcVoqGHGlHXhrITGo8ZsGRD95Lyf2bEkJaCtw2sZpzF7GmZuzAmQDqKVSkzVIK5mUC5psAE9iqO+ptISTwF9nXjuzmeJZNfbf8RZlZk96bSD88g+Nc7IXbv3pV/70ldoRKNNSO+s9dG7bjCqfMTjkEPBTR/88G/Tz773MlCh2tYqn6rjR4+jEBXUe4uQTwphmhQL37w6IwEXrv88eODutPeWWyIqOZOigfjymadk2pi3oMcC7Ej9TOF4PaLOOCPhE9QlDq+pfhPRSK2EUFYF8VPHwmlbXsl5IFE2m4tm4lc6uhhTucR+XZRJaaoKkLgXVmOIHN2ZD6Oq5FOMS0LuRdj3R0+eCgksexFuXbSIN2qohZGzUx4gzceaGN3QW6vulMfsNaqY4OXQ5aUMPEgemN6ykeJXqFYYXVa/yruNjhVgOMq8Rc8FzxgiN64+NXVGk++BF0CW2jfTcCU9g7H+2ndfTifPvM2y81mAEKTUiBpu91B8xkbrEATVKYvoBoYflR7AEQSZgw8/CWg0Dpij0Sk4E81h0T/rGkcuaFa706mKWmSBa+iHVfH+0GTqwWk4o1VKJGiinmjF8BpUXOKALZAm+lzsGZpi69Ss1Vwe7sK1ZR2YA4u8/9btW6BafT7UpwSdpgEoptTvwxmcOHKYPiMEbOo2F7LnFNYZL7Ug+W8+s47G2soDbzYQ9Cu+T1jeutIUs4wIpQOMtI+I30rvT7DlPBIQitwMUVtFNOM87KUZrcHY4C/jmnv5vLOks9UwKBxMNLFViVmdC2UDJgkk/hIBl8nTwFT2fffcl371xV9Bjakl1bQD6AHDfzRS5eQ80hRWlaeTGNVPv/et2CdbDBJmPSUKY5rjnP4S/6FK6BC9AA+barNGh2yYbnooSQ8/+GDavWNHNOZmXfxmDaY2W0ENlY5e3iTvQ8XobEraU5kCWaEdEHLRKq7mSMiGQpjKbuDbiH5eNQfbfN2UKWBVPpMPwtqgD+nfC+TsA9QC7hLeCAWohaaqmgSmCrFahp9100UpB9IZkHGu+zzG+M77rBBCYci1qvY71EHQA8eAvNfFQVWRVuPRmE2D5k1BuReOlLvRvJhoNR6L7jAqFWwZiZEWJf+wGsOuw+vW4QTqiVCmOkY9+zMhjexIAveuefv29MDnX0IvHcFLcvaZvuH07T//z+kiLJe5UpgipOJl9NhqaR57H/xs1koias2AQjUgiQIopp+2HjygDhuaaUxLQtUoXEGjV5aHR7rqaHoDYjZF/HuUY3CSlaYnuP9jajLw2dfislr4+WroPGWisQBG6rPXyJGjFdDE+AcnO3XQqjh74TKZgKMl7m6il0f0eO75Z9PNN7H+VmoQcPwc6aYSd++99UaMdJRhHG7nNLL62a0zdbg2r+0HNpDWTkteJm1WaCZACa59iuupsu7yHuNFfK94rpyHK1evsufrWuy80qGvArzYSN/MpXSy3X0WGv8kEW+eZ+mGTw1bp22DWAaKLnWQsxTDkVK0jNYY1ac+85n0tf/ud7hmzpOiofz5R4xqmWXZ4wz8jXdeSavXtgBUvJle+c5fka5wQaQ8hnjDbRxiDoIBR0qIebkGYSqoAeRgt5y2btyQHrzvXtjKWD7pxgze0cVw1lSmSaGbDi/QZcpu1VB8Xt1A+xAlNOocqV+0yYZBuWhMoxoYYrAOY961a2tseQ/wIRp3fqa878n3Nm3oJZVTU6OVFGDLxvV8P5C/7fKIkBq26Ar1AX2XEnfL8r6jXMfpixfTkQ+Ox0JrPbeYit4uHhg/W8cDtUbLTIm8KdKei72pcQ6c9Cr7dbYalNByCE5akn0728NSY2r5nBGl8KrqmgvHiyR6bSVyH3nPTXfflW5FN32kZwigCM10JmH/+ut/htGMMHyHZJYRk58XyXLs3GvOiBkjHhTc5VxXHDB7h/GL6AliO8qXhhffL1wsQZQDqUMQxW3l0AlcyI64DOz5JrSlHtnZnMg1OMG9vG41sHKlqR7XPYCSrn0HM4UKajNIGTHFe4UxfNfYLKtOy/VU0TB+DtGXvXv3cO85LzI6FL252pVOHXkH562CFWeDM6BsgfcgwC8+uc7GYUEdhA7WbGgFtPJ77HU5zWuEj7qbH3Zd0yD3ZUjhTOt2nreT1jfv2sF4CkpOBItKh2qtrXGK8k7VKPQsmjVYVtiyUUfeZy2h1h1lTgw3kAF5dj722MfTb/zz381M7MC2bzCq+fnhdPKVH6frjHPv2rEejttYeuWV73KwRNo0GgUw6VF48+xg88DCO3NjRl21IpBgqOSN6/AUjz/6GBFiXYAKGo7NWYtM0RtDd2jekVOrgT1Avj8EmlhDodhOGG1sbC6McnCh7hbmQk2thii4R8n929esStuQC3YptQYVy758ABzK4J1lCkY8kAZG190dHOKYFrY2Mrnxemzh5BIAGIt6V9jM8fPWFGcuXk7HQAWHdARcU+gbcDONUnXUMM7WxDi2U8E8AFeGurXDXo/RS/DGBWYambm96YbMeh+gAo+xKih0K0xJcQZqLPjZo7WgJFlJuvmxh0D46tPA4VNp58Zt6Rx8zL/7/vfRL4fG5WQjn0kAxPmeUOOVemO6jMOqipGXzMesgU8XiCx/PkFKagro97gK1Geo0QkCuLZGpNBZKFV41RW5CmHutQnI1bEphRqVMZN70CapgRK2bLTiINmakJZlCqg03SBRYxK0bYBCfkIZNCM5n20daOxzzz+fNgJMLCmYaV+L1K+343K6eOJ4zDVJ4xIoU/cvFvdF/ZzbEms5S4Gs2rIRvRUSd1k2Z0NQqxwHY7tnnBTHCYUy7q1p7DBnzOsSNtnJgotdW7fQYCZlhEJX7nYWa0F7dtbtIskugCc4DMPy8M8lH4vGOplhpBJpbMAozVRuQcTm2Wc/B18VVsx61iDV3LD1Y3Z5IJ36zn9LE0eO4d3dPDefXj/6FjdKiFxVT98MVjXeqIq0xcgwLcSuUXHQI53whhCxtmzenD71ySfg1pF22NHnYt3iYGqnFJRCjm70G6Un0k8TeZAv52LWMiHazpf7iCLVdAOH2oEK+INuDY/m5Wh22behXbEOxoSbF11cELk0h12va0rlQfE19DoxD2RzjlTJmsyceZDu+DjppHWg8mBOyy5x8GU3K3z/3vET6Z0PGATEITiqoH549LDUaBBIiNoMXiDXLEVr0CUCCkxyUK1pjAIDg+TfpMbtFOMNHO5qDkUVr69RNRhlCsq6meRpMLE8JioQCe959qk01DuSlt85jWBNdfops0vffeON1LKujVphVbyucHILEduaShRsivurkzPds/4w8sQiBsEE+X5GfJ6ZqGksq7a/Zo9KoIX7K/nL3bweHGGvUZzQUcYajqHT6MbFzQBWtzHP1mTqRmRTFz+idXANHeWvDCkypdYWYLf3AxCM8/sGmtt333tf2n/XXYHC8gH4PKCVnJvLF86mSxgV/Xa+OLDWdPYRaXeo3y60rs6HWyZdKhh7nAWYOFcitYPUSf1Sjlx+EboV1MFC/jwbuY3jsOmXOcOrUeVaT3pqnzD2U8n1s/FtyhWghyQeRlj4OX/19jKBEZHfzAdnow4iDsx7Ng8SaNtnR/uGdPD2/QHa7UQpqu22G4CKmf6zaeS9D9LQu0d5wLNQdtjzc+UsBwxWM5audxPe9sUrPRAU/qJhrtbUSzsSsrId4XZ03R752MdAiDKaM8/DlHdndBrmJozQNxnCYw4M2ERmLQ95uRSU1avXYlTrYlRfaefcVVdo0WXbLBiz+ayaK5e6jsOl11Okspbej97EbRw2I41IHrrYVh/qYY4hMByonK/wN55QAUtpTTM4jFxbEc2MWKZ8HKxBoNbD739AkYsWokTZUMeVSQD2ZdHslCnv5Uqgfuod9cTl+ZkiN1CMC270Xc/y2Gup6Zp5IG6GrIH5bdSqsy/FYczrYApKTDLxSf+qMcD76ekU26x860hawFh+zHTs20wJzHO4G0GaRMNkJ+hAaskMTCMruA6jo8CRQFI4PO61YiwqNhn1rW/U0Itl1PZhRLuihQEyKHXACCBYoFPjenqKatK7fSCDGNrW+vJ0c21ZWu1n5iD2wIVzYtvD7VxTCUjhHNdy6SqSCxy42mZ6QTzfjbRW7rjzAOMfRFCfS6xMIgUFbDl36iTsneNkABB01RgURKJ28zz1IQIjr9BJczmn9iS97xqpTd1S7qFCncfPnUPgBtCCw13k5IMTPKTvSxhuOZvoW5ur0jaUa5kDZ8xjKjIXp7e9Z/bt5hy8Ixp7P5QC8J7MOgbCv5068HvkVBgpdajz2IS0pZtWr0/37bk96qkND9zL1w2E2hP//g9TM9a7iADGFKMTcsy6HE6kix7IFqEWv8YFSvtxt6osArwZ3kaPMsYhjJqAv7vz9tvTA/fdH7rVoffHQ3ItiVDqALus+vly/9PgICkC4VqPJwWlAQ+/un0NhiuxNq+jiY0MwQVzQYCsYVgIHCLTmhpXskgpCZ5cZDwBt/ieeek2/45lDS43yORTY4EiNqNjaFvwpaa2zHmjQ4kHVU/FjZUU0B8LxE6nU2fPxzBYNfCzvLwgyop24e1dbm1dIQomTcsPUAPaV4GhO1rhZ1pPz8xIJbVHBkU1r1ErYhelDv9fqKeE8925W8/h2L59JyKipGLDeXP6YfhrgLmkpJB6cVDVvL61iam10K+zS8LzXr9KQ6ZHonDunrJBLTArk8SI3IAjioZ1oK950biHxW2ZOrKoMTDMMWtFNDq6SQO9H2uQV9vOPJiiqToqEcUx00YOuytoJUfP8Hfnu7rS1p23pH3774nlBKva1qRmJpo9pW6q90CK/k2Crl3tQLwTo6rnPK1l4YERxD9XU13kT1TPTZU6Y5HgOgysqVkgpjF1krWcBtnrc0aMe1rEn1Uz6aAoZxnMjlU815baEmooRE9Vm3I8X5jf6MeIkc7b8zjpGljOnwOIip6KGxgwTEGdn3IurpJUf2XtkLN5AAXci1Xp46z0bd+2IzWiU1+2cVdEuQ/7VMf/5T+nsUdawGGeKppOx3vOMV/EFnJY2y4bUJ6qniZuHZCjD84JUiFbewduvxNIEInRsPbt3ZfuBU5XZ1sPOWP6hhGJPl0DQBDa1JhiUwQ5rDdLQ23mhtlbWgUTwulYayWLU+Fa51tE7kzB1IFb5nMFxF1gEazA65mVYd8rR7nQQ0f8A2wJgzLd0T45LKBno1MgTVyb12NdJWChYa3stTUq9PNZX3/r7ZgdM92KGkgGucUrB9dN5SOkOaaqpsT+siZx3kdva43gOpoGOX8cjhp+vtIWgJHCiGp2ypeNTPXv2A3BLFpNWt/Yxm5aHAgzuf0I6bwHaLNIzh57tByh4aGPANxIO7Jv5/IGn49FuUYVtU7hy3sQw3mqrWrwOCX7bxqQfEnHxW2D+Dqh0OvwKNfmbqwx0qmF2OWMQ8PoagFIprgX/ncdgEgRz0WWuytt3FJyDSCkh9r3tv13p/0H748B08amVdkJ8WzMXiYx9GPvHQUBnGYhW3N6/523mIsDJEF5ys2ZXlssTtdT8pl03NZtMnEaQTYFkK5JwmWN6xSfb5aoNaVDRKu+kmi3jBNfQ2TbohOdH6e5jrPDkY5RPpgV+Fw8p7UYluhl7KEydcfYrN9qeXZz7kmLiW4zAfaL8b16SPVAapg+n8fwN/M8njz4YNp614FUse9mdBnAEH7RqHr+5D+kCgrQsQEkf4um0hWG/S5f7w511AlyaPtTTdYKoThrxWDPBiEUkSMuWgF4qSPCyAfu3J/23bo36iiRv0mi2DA4/zB8Kf9t597a2hrEOGLR14r3aaIYVLnGwr4ClMkGV95GbrTKa3HC20XTLwvMW6THEkl7VtZQRiL7XjaFo4A3cvGn3Pxi8nxFPvXQ4xT+k4Rxp30FzIMUq9oph02jkpk9z2t6rWfQOjjNV7Ae+HvbCTLlHXwcZmXMhDuNycc1/gg8fJDmwkaLJR5OM2mPi8fq8XoK5YRQiXWUR12yahiWeoG4QCLVzTtuSrvWbGKqlvt+rSNdWxxNp2WWI4AT+5cc7MQIpr2vHPAJMoDYj8VrO2IuWBRTzNJqZSYE84FIy7OqJ0oZrbyfGpN1mCmx/UL7R9ahWZMBAqoDqIxNSI6NeplzMEOkHGZ9ksOjra3tsU1Rp+RqmwmItKrbjhBh7rznIDtxEe/nQFbDapFbuNIje/fNt5B0fjPt27Mn7b31pnT49Z8x4NoPMsqgH2NCRitBmCoc0DDXZhS0dWE2MGkPE2fhQgXn6soQw5nk82lYi23NaYk5qFrOyEZmVVqN6AzK1tWouVhLCYGT45f7qK/T8C93eZvXxlnxfkp8sHenYZlGOIAaK2RN9W2hKP4i/cnxAoLITW3r0p1bb0qN6HDsfuoTqWz17o8a1VL3idR/6O00eOYkPLeUhkgB3zuDAqo1Fbwn88tyckcpSiuHyycgvKzHC6RLb8vNf+iBB6AobYsR5ZnCTqBRPL5LkF3sJh1KHQZ7AioQ2fdqZO4pD6+RzkT3XOPJTGsjYKi/isSFUbkYLvMCY6VmgfKUR/ZzXeDnCIEXDczailb5MoRhrUz28zTX5UrS2M7HtQmtRw+L2G7UVE/BgthDLN/x1IWLEDOHs0g+H2VGDQx7OIGmFdgN/Hx+fRBQjCjWlvJ7N/g1c0hqfSAak93/FaOKx8BH5ilOU08t8aA/9YUXAHu2p/43jqbJUywgQPf9UhPoFrPmsSrTTRdGN9kF3LPrrJsZZzzeVNMIlcUmaXFoHDodPTbv16C2SGGy2NukhxYs8B6XcfMiEttYdTpYeWSyC6d+lV02WmiwUxxI41kVaWzsdPZ58PPjOBZLkz7I1o70bNt9c3rs8Sepoxqih6RR+JkOvf46WxJfjdrq888/l9qI4q//5BUWgV9JTbB2GgASasgYRDVtO4zznpNBMECVGMPtpgfZQ8pmjdeyZgNntT71WkJoWDivRSIpwzlpF0ZWgoJxifIKABUKmooWazAiihqVZ0RHLkE3Ro3irOXJ4JhPC8aQYyfusAYt5TmZOleCqhRzjveu35JuZ/q3Dhzg5k8+mirXEq1+MVJNke6devnbaaG3N63f1IY82Vj60c9+yIuxPQ+jis0XvPlIYYOiqZ+9KwfqNALz69Ag5wB/8pOPoxPexkEGjZEJIV/LVFAqUiEySVyNzXq8pq8bI/NBX8oClcLeIoket4DHpSb5+np1eYHBg8l/5hrKvI7U8Xh7PSL51gbSoqwZMCLnwEhPfI9gNGOJQuAekFguragMRmADVK6Z9ZeR2PezT9VL3XiGhrIkTFOwGWtFxzxiSbgcNJnwOaVS58BBuzVuTeffwuhNqr2KGua4WtjL5JXlzy0NdcL9YA1t6fmv/UZs+Tv5vR+mIhSBJ2g1XUWs1P5LfLs/j5dW29wnPUr076Ngj3WrGhWfzb6LTJQJUL3c1teR1aVWQJMGGuG+74grPQEzOmCfWP+uY3hUUMBU2/smm92+jameB2uKSGW67K8KaiXvm832URv27n3C28zwtUzEbG5rZ9Tjs/Q813IIqwJ5fIfxjh/96NWYoN3MBMEXPv98oLFH32apwjkQQEqPFR2R2LcrehxOzOeGQ+E+2z+8jBNpYv9UBalgzwAybSpwOZ1MrWtEquWstGEMyjrPkqaFOJByzaZ21FGO7YygJzgJUNJGutgkjcw7xI2S8SGRV46rTt4sScfhylrrzkpSZ0Edp6AfvPtgeubpZ1nisTqVu5Wyyj3Ov1BTLVAQX3nt9bQMDLz51m3p7Omj6bvf/iu8MT0DKEohKMIhG6Uw1xiU+AovxYt4A9yEOE8hqBd4+unPBDVHYZMADHhAQZq1VyQRs9BPMtLpQf1z/zp2HTpYV6CfCCLIUfP7PU0RuTwiFvZxFk1v8jpLf4XOYO7TRhSL3po9NmV73flkc5qX0hBNK0aJnA2AIh42awyFL2OrYzR2M0IWY/J8JncsdQBrnzx3Ifev+AxOw5oixRpUjMq6yo/lTJDj+ptpOrfwkN1AIWtCoUkhfo0qcviA/PWKLvJGcZep29UsFnjun/wGB6Q0XTuBbBzo45W+jjRQas2jaajtoBPJIit60mUoVZNOpMpZdCma1xlKSPy5I/OBglKn4PxaoO40Ea18bxu+GlUfjlRn0ELaXUmqYxrpDXaMxz2/Ipuhh++0s5rtNkap0/K0s5kQwIMIMfe+n36jBlhJ2vepp59Jt+7bG/fwNJscv/VfvxU9STOaBxkH+vhjjwSj5jjzeyfef5smPSRouHsauAvGg8hsK4MIKh1Lubki0FM3ySzj/N6k7XEBsKIIZJdGI1si16SDLOXegsFVUnOrlCUwJXHXcRJrJs+ic2WXL55Nl88z7MnZrjPD4IxUEv1WM4Nlfer32fjN0Ur5bVf0UpMCOOm/ZXns23d7+uRTnwHxJLMiE1nTvu2jRqXO9BKea3l8OJWgK3Hk+99K3/7mn+Hy3X5gPo63sWnIQY/835qGQzxOmuAxacXDzTrERQT6rHoEpnBcfND4NY0CoBDToPL2ZCjobQubCoPhoGFICeJDm97Z9c8DdxpbAc1TujjbWESrgM2NDvF7pZk1Ym6etBMe2LR1QGFpt70X4WSbht2QbscwqhgPsTnrg8Og/FqB5j1gElznOExC7IqUnIJxcRZoW+VV6yqZ7OSKEQlinNtUFaOqJoVZywF2WVq1jGn7W04H8+1Bng2HYgWYNcKNeiOwe2+979H01Fd+DbFJYhoP7urpk+nQoZ/wd9SsNit53ylmUeblCgIg1JFe1UOZKS0idYMEm717iLAF8yAQVMVL4vjLus7FvwddB2iq6r0OEnMgf5nQHMvXYqk5FLOI+A4sOubh35lN5HrNwxf1kmRX3vc9entvH34nBEsP3HcwPYGGuuDOt7/z3fTaoUNRm8ui/wIp7s4dTJVzcH/2ox+mc2dO8GefBahaEytArTt1bqoFLYW+orWuc055p9YQ6N43Xv7b1IPRNxEpNm/aCsF1L43yrTFWEyif4j4BbOHErMl14J4vPvMsRtLf05mOH30bgz4S/20msVr15UBS6+JaleTz/njtnllFftRRGcXJrlq7Jt394COhg1EMkPGxux76qFGppiRGpBHhf9Mbf/cX6Tvf+M+pkYdbwkHW/atpILJkWiYwkbeBC32r88baNw5BMz0EjcqeTkztahRmLQWjsp4Kya7YKelfuEjauqcgum6xGFFJUrCb508lp50AACAASURBVAurafQyvH8stI66xdrCVDhvt7OHZrgLxSBTFS5ao5zWUwutC6wLiWM8ni97ZR0I2Rg1Vrev4nCiDeHQnZpyfI8Qdaw9FeXjsA0LuvDe/RjiW0ePAiUz1+N0LHdbqlIou/F5NBbZ6E2uaCGVaEagMS8CN5pnoCUkArz6QDFNVd3jhQfl1h984rPpkee+xCQquhd412NvHUpHD78eIxyiYiKGcuoqbEY2IgW3ClkytD5KUIQqxmPG4dNZFaTABNACutcJ6a3yb3J2ULin3h+naGNylgMd2wIDQZWVH+ek4PDyfY+5Yu91TNlGihHZg0Z8HXT3O9/+TjqO5kQTqdXzz38ujOfPvv719M67RwLKPoBs2cc/8XjMIF3vu5b+1t2+aES++MUvpJYWUtPCmfFcBfFZlxDZDXcuSLrqsRelI/S4+jGqbTt3w7AB1oYt7jI6I630MIcVlZ/T0WX6W0argzMaOvE4bjK0t9/4efr7730nDfcj+xxgEkOOPPtG00JeSxTVaywHSNGobPyPc/bXwc/cT29qidkymSOP4xD99SGknveam1w4ATyVfv7y19NrcP9cZj8N/OyqGD+QPSs9vCmBtBDHKKyLagnBDt+txXqfxDt5gBw3d3ZIzxjrRuMrp3k5KllD6f2ci8qLqY2tQswqioZ0cBhVPhWh6BORbAWkcOJXz+nwInQoCblEUj+fdVz0a6S64KUccTDNc1eUzAv//CJRx4ilRkSrQpSOiJOmSbOyP2HfwvfUqGY9aDzYRR7MeydPpgsoAPmAg5qlUZlZ8vd6Q0U7Wx05YTS+nteqUJFHJ+OVF4wqfi8TQRUkIsO0q2RQ83juq19Le9DnXnSzBkut/9u3/jpduXgqJofdri4C+v+R9h4AflbXmfedphmVGUmj3ruEBEIgEE0SRXRwjcHGLf7sbOLYG2f9bTbxbtZeO05x3BOX2AbHxjbYphkMBgOmI0B01FAB1Huv06X5fr9z33dmJIHjzTd4LM1o5v9/3/vec885z3nOc4aMHJ/GTJ1JzYZuaidrhIFkQeNOwjKNSs/hJjfpjj3fZRmx8PFVGEaBploiKYEdvZVsAg+6fBh2G2BMUTEIN3IwVNdIPTyj4J77nZaz2R/63UPU6Xam0047Lb3//delV+iheunll9OkSWxERuoMHDg4NuuSV15JdzOFvnFA37TggnkAF5ByI7Y3gnVqvKG1Ck16VoM57smw3CK9aYg0NUJD0Uj7b+v4eUEJa4lGJeaeemcNKcbWirxavA5x0zY4jQBnrP+TgCU/v/HfCYf3hlyApagGQj35oiLSAhyeGzHulvewD2MsIqFz5l1EVAFAwjVeOe+44q+bI7eHu4Ob01N3/yItevAu1JV2piPwpyxmequ7QcAOkLy2QPsPLXHewB6imOjN744bNxaXf0VsoKCo6ZQKgxDm9mFYONRD5cFseWhYnAYGq34vTCj/WzxTDCwPHDDfyvmZYZ9QqAiXBr4LmtB2YNYITQK0CDW8cPvSS+oh1pozmTSbcLpCe6BHLUNwxOa+0STUTimPjlHBl8ipsuxYeEdPTU9AGAybSWKlMMm0yIBFBo88SKzIO/2i0UFi1KZ6K/5SNCCW44PywW6NykEMeAh++TDetd/gUelP/8dnU+Okk5TmTgeRRb7z5z9FsGVDMEmkFw2HdTLrjPNI1CcS/il4knMsO5iyA9I15cbFKMYXPMgum9ILFN4nQmXWSE+Z+W9FM6jRiB0FEU57yObcVSOKoWuyzJUNK7q2vR9DeiHoIEvzPF+B7f8MtCqfwyc/8XE86uBAE13/6BLgCPc97ofPuIKh3qNp0XG275lnnBHzkSNvBjAwp8rcSHO43BUQDBTDOtfVza7xAFQIj/tpmG37h2GnkUYeYxsXycvKDTVa0gnCPCEKM3hvPrAnfe9fvwES+XDIc/fFoB2143sNhLlv+uP+CxzAcJrcbsrMWWnuJVfSRFAfE2eunH9hXveySbFFdR1uMpRGQWGeuf+O9Ojdt8S0xKqjCEbKmWOxtgFpWp+JJj63vxwyblo3ayPepInj0+WXX55bGYzDDRY8ND0ZpR35vXBeGpa5U67ehza5SJ0Xrm3x81EN80uNKhRG/TrTVQxVpODYXLeNE3Ht+s183QRHzDpXYyj4WOdoZBJFIwz1voR0HFLxgGytUJyzhRaT1994DcNaGnSn4TAfLNxKzo17Mv/gyuOh8uA8OX2ILWymRTDZd/H+LXpIu0u5PmN3mRIDCSU1KAe9yS/T0HzQceM5dYwNL+KnURpWb6MwPuvs+enjn/ls6qwfFEPRNr2+Ij3wq9tpFacTQMY7od2s085KY6mNHK2pZz1s/c6jNI9SPA3P71ESXirHA1lZqctP5Ry1MKo4nMJTFcbiczCvirYQw+qco0a0EAZnHm2HL4bDYWDu5b/FmvJuKxHS0fjPocNXJvziJa8EV3P+/Lms7YjwjIJcPmJpP3ZrL4X318GfrtWDD94fNcqz4QhaLNagrKdFbmjkw/rrtQKZNU+KuiEhrwe6RkY4WUloHAYnWcD1D7DJZ57XJDJ0Xi+kzmIyosKayo8cTQ/cfVf62Y9uCCk5WfkOSPBZxuCHCLEssvOayj7zLCbOODVd/PY/Ql2L/IvncNXxRnUIdsFhkr9qRVwY4Pb84/cTevyUCd+4QzajOcc+in57qEN0AJuKMMUUvOIJ+YdY0KkzZ6QFF13M+weunWPuaJvAKKwtFYCDp18MN7BIy8bMehT5wcXPFKF/9GD6Uj5k3lOu3X4YDHuBOHfS47JXkUhbR2BT6y2GMjZmLHCtMOlAQr0BeCkNzLBADxXzo3hth4EpBLqb6v9S9BH2wE4YOWpUDDqLRkYNKU4zk9zcOGgYUQ0A0c5DWQLfzL4hybeuh5mLmgsWLQeAlDrMQEkv94S9ZT5cT/Ou+3Iz89nE+uxl3beQi1z74Y+l93/y0/xCA4bWgfbiE+nRe+/mlTEYaoT1DCg4c868VKvRIXh5RLaIGZPhchxBOWcyTyuNqjTgYzxV8UUeVJ6L6SHG4hoX3krjibQ16F75+1mFSS9mTcpmUuF7wZkc+j3+2GMM5N5CbnRdGgHEvB8pOOuXbkq7bXPUWcFzY0DClu1RpxwOKVrdRMnWdzOsQHGhSy5eACnZrl0L/4Zymafo4VAixz4fi+2RdxWhoflxADRhOFkZOA5HtUmksvlZyA9onLI2POt8iX5gByteejH98HvfBUUlaiKHtbhuH541M9XfPBElGzeSx6qo3J/61FkLLkc8Bpie9z7BqJpaIKsy+cEBa/0Ymv3cE/enO395A0a1Jw3nhWXvbuPUUUpZnqywaoRmkbSSD8ABs9A554zT0+WXXppROI0ojqXsegLZixyp7LuSsJxrKxl6zxPH3RA+7yjwGt4QXx3EmPbJSCZks35y2JyJE8WT1U0knaQvzYDDCDPGUIuRHxg8O8ICN3QDC6MSj5tCvcLDwsC8l+33W7ZuSq+ufDXicCHVYH1rVHGaWUvL3jgeKA9YSa/VDGd4Y8PG8DStMbsqi43YP2bx0pb5IPeaJPuAea1oT9FEuDfzNOtf+wBTZAc4df1vPvcP6Txa6GGKBkL56H13pad+d1+opNahdT505IQ0/dQzUfhFvUiByAx3xP13Bc3u3Aj53vyjp9eKn4g8tfBWkUflgnIuvOehEaVBWZdsY7PZsNoMtO6fWc4gd4A/+sijac0br6fzz5+XrricPcAmjHzXCMXLYi1tZr3rzrvTOmZwWfg///wLYmK9Crd33XknNaw9UeccSz+ekax1Q8PxUInSKD3oYj3zQReBnYdVaNfng959k/PJwggDCrQ7uDSqXMpRXiG6D3hWfSD07ibM/v63v0VD4hbmAKNyRV5tm0pvkWxnCRc8zaF2+SIP18Cfs+ZdkDrIqeRtnmBUR5kdG6wDpXZBRR6/9/b0a4wKAWCGWTdGk9YueG7NFGc85Q3/IozjPxe3CdqPCkcXzjs7zZs/L8PFEeoV3kk4z9CjeNZlvmSeECeeD9Su4MLobPyLtmwKhXLrVPrRS8kVNL5305tE1oWMcn0AJP0J9Qy7FKS090mgpJbT3BGb9oGJjClQs3c/JEqYAS0slJUlK/Vr1q3l9NwaI1nUSDAx9aRzIU1uLQiWiaru5w3EKdesWx8TATXQWpJlpbrqKS4a8uVZwVkcNCCEQKB4iDI1WIfmENdn5CsH1R487aBBw9OXv/V9RpTOJHyjmA7YcttNP07Lnn2CXJDWloHD01QmoU9gJKZKq86ZMITyIxtV9lLl13+wUWlXJWAhMOHhF0aVW0YCHOLTYQCBrFK7OoR2oqiq7RmhKcLvySx59JGHQhq8P+H2tde+J500bWq8ThPMGiH2YHrwXB966JG0YsWqqH2NY3bVRQsWpFfJbZcsWRzrdgVA15lnnhGHULTR82ewXFxLDzueS1CruFiBKocLWuhX9ixydEsqgSDmEDg4hOZnBZsllxqyBzOErFVsR+ge7OCHP/guzPmlzKCqT6MArwah9aH/OwT5WhvIJYo+aPS3pdPOnZvmX/32tANnpKTZ1cez1Jm3wrtzGoSnOJoeu/2m9Jtbf5j610p0RDsNWoezjFqdHaWnErsXzWOh22QJc0HDyEss6I0dMzq75UD7cp6k1/LnI7zXEwk0FL1WspFbMBrDuH0qikLKVFfwgL1XGFLm1ZHwOyGDU8ukcQDJY39CNQ3KEaADuXnDLU8ftSgqzcEw1Ap+t5Y6Qi0nizUxH/CBQ7DT0XpvI9kOmTOWXirS2rXIQZOjSV3RsDTafLplONcFzfF5dUyreJ2fdx6v4iH9GL2ZZcayd8oKQHnCX07oVa6wcTCPBbLBcx2tEzsUXOGUGw8k/OWvfzvVw6dzsqEsieu/+/W0HbVdx48OHAEl5twL07Axk2K0kH3E6urlHKo7DH9zYyqSqFj6nl6sJwqbN2L8V+RaObrI3/NZ6XXMmQ7Ro6RxNYNOZt2RI2g37EwP3P9birs7I++aQEPgGWfOxuOMjQY/jUkQaTsh+/PPvZRWrVoVebXRg2zxPaQWZjy2zbz3ve9NM0+ZGV4kOhTCmDyozKVyPpVBE2UWCEMdT6s3VHWrOAjKdShDxnyaZ5Ai2m2MQkLTT9I2RsXf69j3t/3ipnTvPb+iU6ASo2pMk/CYQ5jEogirQ+YCCyIU34TE9bxLL0t//Mm/4IDdiUrT/nQ1XEc/uoCKTgRevGAry6rVPnzHzenBX98URgUfMXhvrXgyZ/1oVCX8GgON8VRa8/nzz0Em+tRAwYxAMiihWzYUzARY0SEZ7/s52Q4eoPWDE9leK+kwMob3osVNRBRr0IuisxPRjWmHENaJwojiNeBNyvZqF12v7GKZqJoHRQuIiJzcP+cvBVcOmo+gAgbcxDT3VoqpCvoHbsD1GpLZwqK2hWGKbeWGvBpB1DeKGD2DFtUMxDuYlq1YGciTPMEajNafDVnieGA5Ge5CNIvhx8b0JtdNnPy2lail4CDpuSS5/+uzfwdEDDeNNpUttE/87N+/R08Q85O4xNGTT6Ymcmmqqx+MURlGalQ5fwiktJDGzpup24jyZnoLo7KAHL+fT/3wd2FE2ZhKA/QlDMuzQAx0JMJuRTpb6UWLYjFrvHHTRhgTtwVrPqhFPIBh5EsLyI9OggeoB/HZv/jCC2nR089Fz5Y+XEMzNIx8lzcaQcTx5x//RBo/YXwGQHy4Xo+lAfcUP+tBKLtD72Q46SDy3JmQh6d7T3o078c8tix053vMh6QTZKqUiysOPyJshprXpMcf/l36t29/HdHQFkb29CNKGwSPdTwlo8yyiAHpGOceDvwzL7gg/dmn/4ZucYSDNm1Np085rvXD2pRznxQ0PMJJ/hDI32P33Y5aKwVHsPzDLILyAHi9IJK2u7BCrxhUG2HApMkT05WXXxIT9BTe90HkCfG5piQa5JAxqR/2Ux1QyVRhR5VqMDI7R6PrlZPLxFXF1ka0AGQM9KNe4GR3PZQni9M+As2J1y7yNh6iGJTfNoYJyo5iMrHouQ0kOHGGmRwaaokLZUdR0cq9bGVeb5NC/vDozMnMw8I7Os6Hn9PzRB+ZWglY4ws0MR6JhwPEyvsa4inGEmx6kZuIpYqNqtd2c+q1DF1Zp01w2PZzgihg+Ref/u/pox/9OB7MDQGj5fnn0n133YKaFV3K1E5mnntxmj3vCvCd2hgaLk2otKMTjCoK62/+cUJOJQob5eEe4WNxzV1Gxc0FQhjeSuqXXkcuZ+Zp+pyXL1uWbv3lL2KYnCCA9t5AieI9115LmWVCPH+L7U8+/jg9VJtCKnoo/MDNSJP5XFwz8+OhQ4akT37yk+lkGOyGayWwkA9n3p/rMBSNw1y0MiTtMnFAY/OjHNrQVeg1OtBDFflXgDPeb0QgWd9PKpOajOvpRP7yl/4+tZAi9AYZHIbnHIanGsDhruCPj7RJvUnW7OzzL0wf/rNPBbB0mHuoF17mo9tTHXH2Dt80JoWqpEE9cvdtqfcR4kXmSwm5q2HezEM39DPht5GsnfBM5dWrrrqcGHpyMKeDSaFRiQ6yGCJ8FmNzQZa+Gyyzg9cypJDUmmWu7PcxFADCtEuWHEXKveCBSX9NiO+Xp2jm76lm6+SGPNkwb2o3mhCpD9yQI/QwFBPxRHBh4+SzrUEtg2L0jEYRHkeYty2tI1eyobIRg7ZY3BsvVAo6VmNUQapk4zz/0iuEkRw6GJlGpB0ZIsqDLOlSucBdfHILTqPYAXI5kJZ45/yupAC9ZuOO9I3vfAceGfAsp147Hb8P3ndvWrTw4Zj+vgdE7JxL35WmzJofYiqelOaL+QzPp3hG/orv/KFGZfOiJ7eskFjbwhiLsK80qlKjsTwgJZT6/GVUuMucE7Xo2UXpySceh260OgAON5/tNO//wAcRrhkMvL4kPffsswFIDMNwzqITeAgo2l133RUNrlLC9Ia2En30ox9NF1xwYcET1bPkTm4PRPuq5CRKQghGh13LQXHLXlsPVfI2S4FSm1sjhDe3Cq+cc1D3Zzy3oMyRJhhY4H1/8J1vpReffpySEFNf2FO92FDDBjcA9zcE0cEB4Q5dP/O8eem6j/55lDc6eN+i7bTbqPbtXMeJbZsxCT25xlPMp/rtLTcxaR55Z6Yo6lGk9rfR8CczuYPTXuFE3dcs4t+LF1zIqW5DIDZs7YLTNBrwPBV08eY3bgBh2oLvJ0SurJkGIWUnt3nb60NuFAL3VsHdNsEZYM9kHfYQ/gi2BG5fpnmEmdlYAg/jZ3zoGojhnkwLlXCMqUOQkeu25ubBlt+Xkx/ErlJuHkYXFCYMq4Y3N2/rq9hNjLfBKykpjKEJ1rzwypKY5FcDWBIlrSJk0mN6uRmOLpgH/JtF2v20MuyHpGxVXhVdayzOTvrSN7+Tps44LSad7EUi7Z47f5XWrVoekyGrKFrPvfSP0HGfGmQys7Pi3M1WFc2FPYwqfyt/hLG8efiXDarYaAXzpfitY/6I3Lk8GHxtNenja0GojlivB3/3QGzahU8sZKLK5jh4RyIl97a3vz24l0uXLg/RFskBM9GCHArDXDDqN3ACX4FVEa09fFio/8AHP5guI1+x2Bu3J5OiQPUMPQ/j9TyMQwaAwzMbjPVEwnC7HgKCz2NfYw5zxnOy3eXHZGDYY+0kbdu37MyyyvRLCu6//uXNzFRzlBKFYLmvnJvu90Y0QRTOJG5Pcy+6JH3ov/xXQvY+sGEQnI0h1D081db1r5LD0MTGJqrhRRbdd2e67xc3pmrmympUthC0iPwBVOg61cw+wg2Opr3hiksug6E71HQ2N7ux6YU8VQeNR8pd5CBDFkVEvBmoCBDDB5Tjei2olPINHmLxERMnigcZDYoaY0ic6ak4sQJ6zyhPjAELlEkyLQYVvTjy2iwFlNw1TycT1ozuqdvg9D2NWo+kIewiNxC0EBbvoyh+wLqYi8pNABKqP616/Q3ADljQRdOfTX6xqEUNTm/qieHrGWqa5Oupmrmfgxi63qUWcubsOeemv//avwZIYRFtG3Dzfb+Bi7Z9CyWELWkIwM95F78bpH1IVO6DqlNkQ93W427pCUIUe6Z0Z+W+OgaoKHaa7JY46HvkYl2rX27EnoZZ/j2f9BvN/352I0Xf8yJUfhk6kq0Tep3ZMCRiwLd1Ida2nz1N/IzP3+e1YcMGyLZ3pw2UKIxozJWve/8HALwuy7p/MnDcPRF9cJjytSCPuVzUOK2TRb6bGRcaVFCUyi6AAmTKXqnwxCKaQfWJYz48tAeFx5W8zbtuv5Vy0k2hRViLsTUCrx/lcGvBBoYTXdRhI5ykaebssxgd+zFa+IfF8EJ2yLFGdXDXeiBGW9g9dTvSQmokD95+c6phDGU70/JU4WlWKZZkIuYa0fPvCMkLzj0nzZlN7US116C0uJGcKcWGZZNGbbKsGUTdQ6g2P6hM6NT7eGPZfZcfcXDGz8RPduUmeSiBoV1OljWqAE10YVbKo1isxHQ+0WyM3Ed7g9CrkmIBj/sAChRP7xNMCR50yZrwIQXSRdhozmZIGcVfe2tYdE/JzcDvuwFbOD2yccpiEnbXqIuid3SUykrQW3PTXkOz14sh28kV6rfkT/MuvCz99ef/oRBjrGaI+ar00P33x0QMxxeNnTYtzTzzAgrAMjHL40mIvzsPOs4GutfxOCM6IacqTuw3sce3esm8cUp+HveymhaKb33rX2BOnB9TEw3TZFJ4MJ00Y3psXtcgDixzWvZRPHcOOY1oK60nAkSl1sn8eeenefPmk0Mjt20YEzvBA9m9l4vVPRtQvcXg9QXLwkgnA0v5Ost91cOo3HdxOBV2FT+Yuf11pBkP339fuglmxVDI0J2kPs7k0lu1YgeCTzJoHHc6efqp6ez5F6V6dBkn4X2njpl4rFF1titRBXWG0/0I6Ngiio5P4q0qW2BQ2KhIFb1ZtAWjMlFsp/g3HGTkyksXZK5WhAPF+JuAznNY5UaMWNZPT4giJMqxoHy+ovmwjHUtEJeHZsT22agi3PBnPfkdO2k+ZV5X6DD4IKUKBf1H/TfQmX3kLvuI1wVGrE8NHzk6VE6t0EeO5IkWVXUJmn4vMy58iBF6liGPvUSGHyx8E/ftAHGbNWPaLgZl86DsO7lihhvRjhIaGSTgHiiiWAUK5VSKgUx57CuCaQ0EOa2ZZ8wFhLgoOpZVeF0CC37hE48F8KKU2/TTz0gjJ5xEHsfE+DgNs6cyD8gn7Vt7mOON6ESjypvvzY3qRM/XvVF93lnuYBXji77+ja+n09Envxi0T9ROJSefSQPdC3kele34rWkLg+dehcGuwSki+t73XhsSZMEZ5OeVZvBgnzZtetQM3R+lYbgXglDt9Wpc5tWRTxU1KQ/V2G9Fo8vxXrlHrpl7BXp+eKzrqRKaGc+mr//T36EYhbwahIIp40dBkGZiCu0hesitlA92gVxfcuXb0vwFV6Tnlq1MfQkJ//K/fPJYo1IWKhJ4kKajLfvTC489lJ66/x6MCk0/jEpDajZJNKyKwW5H07lzZqc5DCAIWScv0Sq8J1CMcOehm6sEDySL1JdxuZstTvQwkOKzWLBw02XKHHWu/JlfXg+Zi4iB+slRC5i+UMjFO6kEJLn2MDcd8C+/00SoZVOixdkhMCbUBnQyhDQXNStC/y4KvcLnObDSuDKUnik4QZ7l/bbiOTZt2pINP1o38gA7rT/qWBYVhfd5ONaszFEtJNcQBZif9VZ3zmZIJ5Gg+dGrTyOn+Rlp6OixUb9SIu2xxx9NLyNqah7n9c86+zzItiMxXnXaexhV+HfWpyunOmaX5C+KXOVEY3qTnz3hW8fFjif8e4a5t6FD/81/+WbMK76GFnmL3npm10iPsguNd3OqN15DkgDuqFM4NaIhpA6f/vSnASyG5HDO8A7DEm4fgXimvW65fFt+ZLZ8V/AZkU7eLz09U/e9HnfY9HipvHInGpUJy/ZN69OXv/h/GGO7hi6D2nTSxDEggExSKWqvGpUag/MuvCT98Z9+Mj327AtpOZ72c//jb481qk6TZ751lJPYAQWLHv5tevzuX6VqYkmFD002VfFxoJmF3pEk2QsunI9W+aACxo7MPAzFnMcqt1yr2ChRBc9FPD+iBT7uSBAjt7srNJLzqwx9dzHZ/NnIUXLfURdM79sVDXRqKqg4a4H6EMZ0kElt7qUotIY0My3nhIHWNSxEWjh2w/aiOKFRhbhMFAQ1rILFHAYiEzoL7GtUuzhw1pIDNFGojo7bIqzTY2mUmSOIth9hnY1utm6HCq2zaUEzzRE8Y8wxlEFWj7t3/+FpzMQZqBwp1UzsjhHf85u7gZ/XhZ5eX7Q7Zpw+h1E+8Mv+QKMqN14EPsHMPpZU+4eYU95wb+6p8r8U/yaiySF7OzWqtWveSO9937XB9VMGeweF3k0bN4H8LSa8Qz+RCEJkNAqwvMY5556brnnPNaC9DrkzT851TFFAi8bKVx+PQMo1zelD4WHLyKaH4XWZYJwJpenw8z3ccT6Iet5jNk5J4S2wJ7799X9mZtYSHEaCVdEnDYFgIFOnHbTOxlweTjp3/oXpT//f/wG7ojW9tOLVdOncC481qkMoJ3nKepI6jHYRVeXH7rwVySyQFjyVSb+1KqF12ynmwkSeOmVi9K5E/6qxL5teY4n6ga3lkea4OWUOZ7p+6bZdEsObGF5QuP6SNR08wPBc3LjuXc9k+BXfz8BHqP3wkIzDHcQsA8H8Sc9ibanki7kxDT2kOXkCypKweKz3kHkhS1lbF3bVm0ZbQRiY4SE5j6q1PMCD5DdrNtLWrnaB4Tm/k3ly6ms7VM6JiZYErGdkcUs/62yMxCP6fRvc5JlZzFYmTFJmn4Ej06iJJ4EqQtok59tPyPob2NKHOLhkPo8ePzWNRVwkJvsVyF9X+FdsrZ6eKtYm9lLeMqVQ5/+tp1LDcFwsDgAAIABJREFUI79Mjzw3/pq/VvYsk1czl/O111anp59+Cnm6U9GlGJoW0/pxG4Zm+7x9UCGjgIHL0athjc8gD7/q6quCXpbnUGURT7vLRdiU//aAyzlVDvf8yEN6/IaJlN8/riYXaGb+yMhxD39U/lvPkkNRQM+/YLjuYd2cfv6j69PCxx6m6Asq3NkKD5Ch5tRNlRfYQSSkXMGCy69Mn/7c36UaykBNUN76HI/+7V7/euQX/eDPVcOfe/HeO9PDt/2clm74XYH8MZGPYu1Rp7djTGfMnhnqQKrw5BZ4rYBbYMdF+4DDhjGuLIXMA+CfI1/xomU4cA829Am36wVDzrfwVFkdyU2bGRm5p8nfy+ROjUk2hhtcg1JD3KUz7LC5UCmuGCBg0yGnoPUqVaDMq4zJncPbJ9gSEmVz0h10pCLZjYKgbQXOfgqwpRrSK8n0hrXRWm7Il3NIT408SNv3zUalEi7GhEuyTcCmR4vZKqLaUSzdyuvr5TBtDKlx1KQ0dDIqPNQ9RDs2ooHxAJ5KZWBGjaUZSAkPGz0+vJQe0QT79xmVe6PnNosk/j/hqbqNKh9iPY2ymE3SFYrptSzGbmHcq1LaImnOMvv1PfdEI6jATS/CXw8786Q5Z8xJ58+bB99xUNSaPJxiqqNjesjBlLJW4tmHWhpTV+pwHEJZ/nuXJfUwkpgV3bUaJWDR9ZPdfyl/RwSQHzOvuuu2m9MvQDQHEP4JUjRiEwqpOmNN5NdJmVe+493pf/39P+UoQgZNacxcVJjyquUvEkIdYKL7EODxwenJu+9IzwPrVrQ6TiR7KrOukaOHp+kMxh4cMaYne+FEI77NRhUbX6NydpAwOZs1RFe8+ODS5Xv1Bqw15ca2jJJFzcnX8YwpeFyyo/39kt6k+IyT//za17E46/iU0FPXA4XCE/LKGFStenk8cAfV6cliMh9eyJ+xoFzF9Xs92UN1G5ZSZXYLVzi1gk2zcs3rCDjuiEFueSSrCCeFQTaKnsfQLiS+MNbcPo934t9UV41r8e8albOtHKmpF+w7AHXTGalh1AR2vjWOivQcTO+HHriX98Ck6NM5l7i9P4ImR+id+o+MqitUepOo7T/vqd7MqKxvde9JjSxqSQrYkNzvRanIIu92ZjmZT8mZM19tQA9d+tdIVJuMcKJHig1s2G9+2xete2H4eP49HUzxRQa/j8uEev5g6cE8uYPWlEO6wm/F+r7pR2FUon9uKKUPnnz0gfT1f/4HtAjVvUePEAqTwFXoBOIUNjNw/qq3vyt99u+/lCo4MLcRMo4cBGDnu5RG9aPbfwSRdWeaetLkRAtWev2Zp9IehqB1InzRhmGJkA1HAXTc+DEhFCnLIeT0ZaPHqS0Sk71QnoLozCnlrBTfoAcpGgsdHpfrNkH7YXMHKyM0KnKXb6YdlVC7w8F4SBQXs6oP6j94pVJ6LNr4nZ7BTdkqr2fQGOz4lJVhY6KUoEOEbhYoNcKoe0RdQ9azxlTqCuaqu3mgHi8aFSXhcijYdrLktZUQig8XLHoXlzCzeJ8QA5HoqwEVHlCSpoZm24Dfc95u/FwwRTBWXrsCRdlhE6amvtQ5atCZ0CP+/Pp/S4899AChYHUaM/kkQoy3Y4QDoOcQKoeDfHNPdeJ+yWFQyZl78930Zt/NJ3puL/UjdyP0/IgeyCInjk1ky3p85pBL0kqrcmZ2K0cflnJzvqLD4pz2Dnm1GPTgc7Dgb56pkWVyQDbkuP4i3O/OgY69lhM8VY9/zgeJr/MWxnTc7ced835GX2tpEP3i5xiTQyjYWy1BpvU5XKIPIXsFVDRnCJ9y2hnpH7/6jTQIVeUNRDJjOSyOMap/ue16GhB3xcynDhr/jjKMqxl6fh0NW/V9a0Bi8GAYVQPYvblITSTA0UcZYVAACEEXMm7OYo7KWckXC40/Ft25rFJMROOs34iS5RYQ8yNbsTPbWG9iUmt87WzhvbsdTKBovhwtZ+PmIp/wuHUOC7N6i5L86kMKTxSa6EcxRtw1vEM9XlTffequoF5KoyrCo2xkuQpvPlXt6E6+fp22kNXr1uTxmzwjuWUCEbLiDf1C1ks555AhU+k2S1W7Uew+VYM9hGRksTvVXYPCuCrwRIPHTkbrD/AEhd7tNO59n5buta+9SmhYlc6+4JJ0zrxLuQYOJRohhfRjLnMJqRfbJU+wPN5A/v8ZVY4UNKxgyR3zYVgVFbkCiYvWCjPk8PoeOI6ckUmekeAMfdscSqwdrU5ZM8LnaS6bVaX4yI6iy5jCqOKz+K+HdR/ved/MuP5vvXMYBPfsfTShy/LVL30xNaOc2wptT3i9F9drG5Ec2VZoduMmTU3/8/N/l8bNOAVGBVqPpYxB6am+esv30ilI8C5dtjgdADbuxaiZ9uUr0zAStaGMXRyGVlxv4soaPFSwsOOEyghYl2ex6GkuVJJZHfKGkYRHcUixyGG0XhBOFoOPQ2cCgzqMB7LNIysg5b6pQBHDe3mjebCbkztqic9720eFdzJcMG9xw0Z9wrpGLH5mfoSsmhQr2fcalAXagvkcT1ClKI2qgJ49La1jGdZVYQyq5rzMmuykpT1q+xiUAITqs73t57KJDkMy7NSoBEI0sBK4MI8wpwrQwh6t0GLHWGVq4KFGTZmRalAYUnbrnl/9Ot1Nci+BuZ7w+pKr3pUmTjsN8i4eXfST8CqoRW5ic9TClrJRHW9Vf6hRlb/X03RK1noJBPSAsfNxnq+jtAHXj68NUGtk43O6W7OMIXwhm+CB4AC9DPr4ta+YqUXFAefhbJ0xJ1LZT/q/8M7dnqu07qzbn2uKYXbHu9Pjz5hjvu4ZEh53YETqgTfl+m+9+ca0YvHzoV9xpPkApSY01znQHUpIr3+aD03pU3/9Pyl3DENvnhpl8Qy6wr9/vvm7jLIZTKMeou9Y5gB6ZQZu3o5YPkOfB6BE1M9JF7mnSL5YCalGJ28wiLsBhUwjgvVQdH26ODLOvX1DguyVMnSqQcUoHoeFxVA4Pq07OUPJgmmwvjOfS48QPUsUSDWqQPDc1E5RxOj0jtatrHnIeoivrX0Eauiw7dxD09VOEMeiOoK5e9aPgNcV1OS92vjmRoqVK15fGbUoDSq8ImGcnqpWcRCNiHAxDFtNhMKonACSUUj+DMAiI5IVXLtwbCen3ShQvdGnzA6G/CFqbL/8GbJwUGT6ca9TTz4pXfq2d9OcOBKjEtbPGUXP07er2yM2+n/WqNyYZe7RnYMEnazY1HnTegDln8yaguHq43cD2OHPXoArBzdtSMtJHTp4jrNOn51GkX932C4Ps059vGAyFA43o6053IzPOBCzqzqmLBB21sPoI6LoaVSl8R9vST1zqjezsvK9i2dfvI/vXQsq/PzTyBk8cA9TSmhPQsqsyQEHcc/kv3D/BCo+xSTFKihKzjvuqpWVnupbd/wY9GZDJJLtLQdSLzQbRjMHdjhyw30hylpfsUMih6nq13kCFbUlGcS6+PBaJKuwLgQgujh3FI6VE3Z6QhZotIcmF3D1JHLsmqgtKR2tNyvrEIaMIYBp63OEZHkDRxwukBC9TlKE8slt+KjBBjOdU8X3Cki4PEFkscdncYpHjaOQQYsDNXssv9tK2KrEs0I3+wBwzKg1KD1jA/ehrLPtAiJC6gXayqCAqCGnXsueKRsjw+iF1cOLuYiMwBFehrx80mlnp0akxmwOtRb2kx/9MN3y0xsZ/9IPIcrz0vmXXUUFeSBeKncLlwMEYgMex0T31D/2o9tT/f6U4s2NKttZfs3wG4VR+XVQo8tWinAnTDyBbLp3xdK0BIpP+7qtjNshZ6bYfgpT6cdfODft435b8dCh58GvSLa2mCgyHIdD3B8mlx1UNl4PssIbd91bPM6etbfiGsPoenrbfOUnfq/nKnUbVeGAC+NV/KgibdvwRroHFLASqtK2da+lnczL0vDb5b/idd8DR/HTn/nfqZp8OIyqeOkuT/Wvt/w7aM3WNHfeOWkiudMGJoY3o9swvDcJeaX9+brq4sTAoILk4OIUtZqAwwNgsLW5TE7zkGw3tye4VH+LrN5qmUPqzdRZd7qitSRrXGFM8TPWjjQaQjKNIZrW8qX7MyWlqNS+EGrXE+rxDPcsFufXkDBaLLgP0heI8pdNivlAaLFVxAKkcmG8xgHY5CEWite1m9QNIFfPkNMh2NEyzwsJzccgb2cBO+oneq4wLnUqin+Tc+j9ewgoUtIRQ7ob6JE6P/VDWTV19gpx0i/94xfS048/gj5Cfbr86qvTHPT/GAiLp8rwMhXA4nw41qi8td9nVD1KN8cZXqxkj42XSxj5o8ibwl3l72TdxVwHU5MhKuzC0IBNnYhiLr7j9tS+ciUT7EFFsZpDRAh106ek2X/8/tQCO6KJsOnIkW75NCXaIo/l9ap4XVt2PNDUJSmvIvvD/HPlRzd7Ih8ccbXH16uKe/hDjOrYlDQboqWWNsSQ7saoDkBq7qTbeSf9b/uQd9jvgHfu4+1/9J702X/6Ck6rPhSsTjCq2x+/D9b1qnTZZZekU2nZfn3xwrTumcfS4Er0F6yYROOdp4zxdkGMdYE5oUopq1J3IupUIZBJD5ahXNHz0h+umzOozLHisOP18vQOW/LxMhH2ZTAhexh/JmsT5NaK/LBzjO1DzouZmw9RG9VDObHC1m0Hmvnj8bu5qNv9ADIHMZjjADF74Qda3PUQDXETDUy9g9DMyPwy1U6dwB7DrwUlDP1Yk4z4Zd3DULQNzQMMiM8QLeF7hoLRZo+HPYpB2Q6vkMtsYvLawSO4yT5pM2HT//ns36QNaHyrAnXdBz+cppwyh+5kRqBidN1GFUfSMZ6q+4zs3nh5q/q4wuJ6/sNxf4/Qo9iYhUhP+CbzI7Z4K/OrOKRsg1Hhl5sLTcI2+ZcB+FDMpUl106JFaS09YCOAz+v5PWWbm7Hmg0iOnfqh61I1xNpD5pIM4BMMyOpEhIwW3TVWNqqa+DUgtuYnDuSOBlJNSlXjHlf9hwMQf5inOtaoCtCeXDtaoB66L72KNHQ/JOAq2SuyRHbsYUIlAy8s/n7+K98k/Ks/Zk27h75tYsgbsOCUKZPSCAa7rV/6TFq36NE0oELdVIu4+cxwfGacWAXTodSMK4cQhLhH9EllJnlWj2WTYzBSlQaRW4UMWDHcOrPWpSrl+o9fZ25fBnW76TBlDSvnR8Gw4H30gjEbGPqIp70eKk67ohKfjSnrG5TqOzYwSrfaB2CykRGi26mp2KRo4VuvJL9QCpQ6iNEExyvYsiB3UONxDKhGJfrn4AFrUtEYJ8ChkKNfR66Xc75e9oepd8HvMEWKI6oWzYmxafaCSwMBJH5ApP+F9PnP/S0KqbvTuNGj04c+8rE0cOg4DgdOd3vTXBvzvwJ56xn+BRJ3gtkURqUJ/l6jKk/6HHqEH2ID1VIi2cEYn9XPPpnaAK16gZT0Y18MGj8hDZs6KfVlCEAL93SEHXkUtPiVX/86NdEJPYJnPpA0ocbBcRweuwn7Jr/vj1IvJg02gZRiRqkGg+zL21VR+9wOsrqJ4QUHHEXKeg8ZOy5NhuleMWhwarMArMSDXc7HGVVJZ4tdaSj6lvf4f2dYWXLPQ5urx3UuWfRkeuL+u+mVOkK7vUM42jiED6XVazfR+XtR+qu//Twzv4bDkAFqL66xy6ieWfFiCO47V2nqqBFp09Jn0/oXHkkDaFJwVmr2Hr6fSBTexbpDFHslxOptlD/OzGyb8aJ/KXTicgt22fbs5pNYOtBmLwt9wejOPVW5gVBafx7YVmBBvGlu9AsxfDdXeMhchY+JE4w31TvFXGKNibvL/TPFXfoAbWEHJBAOD1VbPNMuYPa1m2lp5+8O01b7u2zbDiERR2niiQ07HcsqGKFKUy9ew2a2fg41iLpY9kKlRoVf66FKulSI5EsulmhKO3xLZ20aN+3UdBItDiSKYfSP/O7B9M//9A/Rjzbv3PPSO979R8Dq/QFIshSZS2+dymAhm1A3byK60U6wqh5GdUzs1L0m4fCK0C4DAa5tYVQcUM/+9KdpD2nAQNDIGsN7fqHVfBD+5NjzzkwTL5qfOpEFOIxm4TM3/zL1orFzCHugwSg3ZKgZdA2UPuLtV6R+l8xNTUpgwwzpBxy9kxroRnT2tq1G5wN2TG/CRdfPOVMDZ85Mp77zHandmWWAVPS8ZNBEFZ3y8vnaA9trLoU2/acTvdh/ZFQ9T6PSdHOuXc1arGNG2313/DzVKijLP/cjUnHw3Kq1GwCTZqWPfPxTadBIZk8jFmpjbVxDCVQ8vey5EAR0UuCUUcPS5qWL0i68VUOns37DF+fkkTXP0x40BL6tOit/+r2Qi7JexWeEUXoRjSpmyGYJKRfCxZPOMwrj7SuJNFCfLCEVXgRDyblVl+1nOkshiK9Ry0xXN90Rp60ijUWPToka5RqLHwU9I/xe3HLQYQ7x+/v4/U2o/xx0Aj0eRiUfN390FHsvXL+jbuTyGboKtdc4WhQj6e09xLhUAAvZAUUbd1nMjHAw9C30UsL0NkVyPNET1dZZl06de0EafsqpkfgeBBD5+S9+mX5588/CI77nj65JZ551Dh7N4wyjMieUJ1lsmrwqPclImXN97Ibqebb32DjFmmpEx+dhud6Yjao3UzVf/tGP01G6cgdRhXGwuZarbvxBDtS90HcmMz1w2oILUNJ9Iz33s9vTULQ2BnCi15Hkm8vacr6f3KNxwflp0NUXouTKIXS4La1+9PH0xpNPpWrAsIHE9QMpkah4VQktbBf7oA/iQTPe9e50sHcD9B/QUserute88S5OYh7K5t4rNRrfnI71nzGqoj4H7/Xwni3p/jt+kQ7tRFdDmTPWoElSLXtuCgq1b7vmA6k3TIo66qXjho051qieWflyPDi9xbghA9K2JYvS4dUvpb4Ij0jfKAetCU8HRK0xuU3D0rLwpbmU3kTDCPUda1DKRqmkJBqI98oTPmKOQ8iK2XKtYcWCeCLzYEMoM/TkcowfY0z5viM3ywq93ibPtRVIyI2Lof3Nq5Q8wXyHGH/BISxDBn/eGUcH+P2t8AcP2soCxG1TnEMKcps2pyD30YvQYhB8tX6cyAGYGPphKL0JTaQjhRijDYyy2kUlQ3I4swQEKqJmRSFUw+pk87STP1XWDUhzLr861SN80kIIuh4m9/U/uCE9s/DJNGLU8PSxP/l4Gjt+IhsYbiQ5WB48IKOiYH2cYFQeFcd7q26jKuuJ/lrhmOIVyr6j+CLyVA/KbFT9yJNW//yXqenZpzCqwzwDwmqdP9fkXK69HqSOknnPu9M+uhhevOWeNIIZYH0wqmqMStS2jWs/QOg6+Hwmt19xQRRUX394Ydry3HNpAFGAY0Tr2ah9QUkriSJayR13cWiNvPjiNAKNigM1/Rjg4Bzl4l560I7KZxn7I3rWCh2KHjcYNa6445533eOAOf6v0Y9XHlfuPSKV5v3pd3fckjasXIxGPoavN+eebFKceNIp6VJkn4+SU7URKs6ZzqR6t1yXp1q1ODyGMPHogfVp2+JFqWXdstQH4RfFXDwRZBSoKZGFFnPeEpSS2NRZ4CWLg2R9dPW/9VR5Bm1Rtwrd9BzeuVQOLR6BlJVQdeaQ5enq1qs0nCBzxsPMw7FL0U1VdTRiJ6Pbu+P3AzDJK5kPgfjMzPkIUwPU4Fo4BJwrFUYFy/2QDA+MKqN1BTNa9jme0QEDTgVxuIE5Ya3GpBeKcE9KU9ams1kxZhMXf0rNEqgI6N+QUTidk7i1ApWmYWPTOVe+nXutCunqNwglfvbTn6WVTBMZjV7en//Fp5hw35+15TiTjFwYlblVPnyO91S/z6iysXXRfgrn7zaLIDL+sfiiMCrziQZnctEouepXt6ahRw6FAE0la6hcgehcmx6LNasbNwb54+Fpw/OvpIEMraima7xCRqrjQilaH8JYxp0/N1UNHZiWMzGx4411aTDPoB/7zDYLh6VXcfDwm2h3VKeDwNMjFixIQxGqbIMbqXJEwBQ9SggBrUSYlK0iWDL2voX9dBtRt1G9mSHlXvP8GkVqU/xY/paRAPdM69NTcDGXPft4cADlq+6hQXUHs57PYFD4tR/+E0oFtamZSzx3xnFG9QxGJUBgVXgov7xz+fOpHfCiDozeKXTOAwpx+qKnKQwqpHazgQWKZ3IfrOOsia4mRHzK/SoMKyBqhWA0ThFCvI9ikZnuk1WLvNnQr5DKZFgYKFCeSlKSbMOQAsHLoWaEpGHkx3LHIkcogI9QdrKm5uhOrmM/xrQVlruKSCbEIXhvs6IHrUYFAtSAsTcSFqrHHh5I9rmFaDuHWUjrUuXQg2jT15thWJFfifxFbU1PBZvAxWc422hOtNNpoXcNtm/bihYebRK33Ja2UWg+7eyz0/s+9Mdx0gfCKZWrMCqHHb2VUWUCaY/N09Xm0CVx0kVGLbddnOJdeWdxSBa0Xfmf1ZvXpeepnfWhLWgA61htHcnw0FSAdW7BQxxwzX1mPOM+/rtACkippYN2Qr82Ql5BjT0grEdoFB3E+wVcIZxrMZ5Dy3E4TUQ+ezDCIwynHnnRgjRw1pmpvZiQ6PTJmBZT+Kzj08cc9vFa2tkJRnWiQXX/TPxCzt3L6n9pWHESC7W0p5UvPY2m/e0B2PWxcVRxnkMt6RTaV97GLLE2PG0z93IOQ+eO8VSLVuCpzKlIBuuZ27N3NUa25Y1U28FE79iM2K2eQqBAz2QYWGgwBHLnpg5vkb1VqZKkBK+GlHMsp4WU4WCuZfnzitObH5Whm5j/YNRBBxAe1kNLchMbhskVzCMms55ghKIijRpVoHYZOSybHfOBrictEL3i3zu4JtWU9gHjbt/D3FsBCTaxRlOrp+EhVVs3YW8oUO/wL5E8xentctZLRS7FvtDIyoKyp2WgjKHQlIGRQAKtaanBTvjXzIT56WdfkKbMmRtQtx0ADz3wu/Qjwj9zz6vffQ26Bxd0DZHrDF5cDv9C4/ZNPVW48mNzqh5GFbStHsYT6xJoWQ7DI7dyjXx2BkwaEBuoH1IKb/zmN2nH44+lYcLkoUGSNfbKmX1AQ0yY5Nmhv1/bOwMyWXvE0a0evB6KIqZEAayxxqQabEx0tPDLurTy87sceoAqcF8GuI2Dmd9nwjS8eh7CEEBzXoVQ/PX5hJMpnWzxtVB93ChrcayNdJthN1FXT1S0LPHDpXxZtwnmvKYGz7ttzQqYLj9NHdSthlIiCKiI+5l6ymlp9rloqcOoaON+5kyfdaxRPbNiSVTJe2HuGtLe15akI5vX8HeUa3lxN7D5UUbeDLccJkCcrefxRA1Dy4KLeqoIE7nYPGEjD8VupRYlWzloRGphCLsDBtiSYdHWOtPBw7wO6z1p0khaBNBHB8Z2YEBvN6uLZYgXGnACI3q9PCzbxcr5Xu4izr1ZUcjK1ybIESFDhuKb+bkDoIY7YXPso+bgc4npHGrq2RvjWigjNnQQaCVkXQ1bVK8wKkO6qrKpkevKQpq5nb5sI4mcSsTRvItcTaNq69U/TT1zXrDTO6OfqxPN9JvTr2/9FW0149I73vM+9CgmsW5uIeP3fIqWelTdYESPPCG4eL/fqCLHj02JB5Y1IiKL0bRw/wqohta7o029B+ttgG79lIHcvCEt+uGNqe+ufakOY6skZwpqF59HCAnbqGNWMN65qr4KaNm8E2GUUK9iQst+GDL7QY+PgoQeJW+CGWL+6RBu5yQ7zsi7OEjj6wE5g0MZao2a7aCTTubN6bVC+L+WP6sawKBtcJUAYJIQHMFMLetpPF0pl1XkYz7y3YchFmlB5JCub1F6CfWlrpMnfjKMqpr7bd67Lf0GGfTDe7czaZFQlXyfRClNPvnUdN5Fl2NUdASzX+acjMSc71TmVIvQmAuKDszyPri8pq005G1eSy0B/ejQVzcRx1Ub/vUYdh3CKwXHzkgrvJTGxkWb7+wDttZzSK6UFNuCYbWC2OUBxSgTKXiP5LOv7UTBA3gsFWCHDRuRBtGqbw1II/LocxyO7ld+mAKMbl5rR97kXgAHAQnDrpj5W4Ah1nYCtseoFH1ss9HSsFNpABFAZadB/0T11PVWKLHKwcpcj60ajXopDYlr8v0CUidkyWIueeCAnsiJkfI7NU5PvTzlI4eMYWj8XqsshD6D0ogp09mEjeEVKtFJ/DHjW14DYj6bU+/iq98FvWeAlM54QFk7MR5V9lInYuexATTBnv9WUr3KvqIqXqSSjevovgOUEV6jWHtg80Y6EhhsXQjvx9giW1pY017IcvVr7JfGIz238/mX047nF6d6WTXMLjuKanFbBeyXurY0aGxDGjKextb+HGJizhEakiqAZlRQJW4/AH1pwwH2E10Grawpnro3IXBnhwP1Mmrs4LtWbreFXOwobJUOED/1DdXT6w8RYQrKSvXTpqY2DtcotAixH2MA4Zyy0eRdfVyJocyZvL7y50xbujvJQ1W450e8oE2LHMyQaR9kquh2aEs1gDjODmjnHqefekZacNU7uS0QbPbdCZ7qoecXpVVITW1noeHOggA2xmcDm9hNIpugBsa6csnWU91oNt4dFdZUy9qaQbAYMoQtJ8+Nv3HjhhiEbCF1JgTLmEVlDsZnntyYQYXQCGRzOvLTPz3tDkEV0kPso9Ft3Zo1aQxF0SnIS3vKbEdspJprGzNuXDqCUWxcvz5qI0OhQjmBT0PMoWIh4snmbaUetfrFl9PhrbtTLbUSi5CiknkiJGwBDGryhfNS79EjQJ2yOKMjW6N8bG5jHkdtbB/FYlkY/elcHckERjW5LXTb5KlH6kdB18l/Zaga85LxDFvhEQJOI1LBjFjYBX400cP2kx98J+3j3658xzVpNjoHrYRLIQuqY3UfdCXk2Wi7Y7lyFwRu2/Vz5Ykc/5qJdRgvUDfP5+DuHWnx3b9JTS++khroeaqjZFJjDZCfcaZx+CCuXYAE3CC8bH+9Ck2evRRE7QWK24dlvUaQAAAgAElEQVRSw2Cg8ikNadDEvqmynj6zXvRO8fMcJUQiuW2+F79Xc4QJJtvb044Vu9Oh9YdTfRshXqJ3TD5jpLv55joUSo1klk+oLYI4HSClh9DX64v81+nXXZPaUO+ywNNJratcgy6MszSWCHX9/TJz7PZSgSJ2/ZzhXze7/U0PKyMQVqQX7fTPMq/tpUWPR1jcqTQe9zbzjHPTRVdST2MKSDVdGCePmxT30uWpvvJv30mPPvZIGkIuc4TFbmcDvvud70yzZsyMU5mjPOg7sg1ERbytsaNBfkDvQmSdN+J4Ks4KLaUi3fSzn6aHH34knTzzZIbBnZouew/wI54hJmtQMY+FMWCODDQntxzvfKJ9h/DJwqcXpnEIgMw8eQahSksUi0Xh8twrThluev36jekAExemTZ7KYUCvS5nNRvyfTxsTTizfN0l7l76aNnPq1jEkro+qzz5QHsJhvOgA3mfYZRcnZsEUD61skC43L5MXmRa4FYNWl2IKp+dglICa8K5rkSNwttLoUaPThDHjA6Lv2vxcUwdeciNUJD2jG7eTEEj61Bpy2VtuBAzg56/90J+kkZOnQe9R06dAs4q8IQdv+YCIU/o4j5WVZrs/uljdhVFVi2TiEVYveTEtv/XONG7bntTA5BPksvJG4b+22NTZoHLyrrYnBxMGEgMNnUPG6NqaUWjbzxya2gdxoPZvSXUDKJTWUoTHmLZtbEJyrI7zCboRMGtnO968Aw+zoyNteXZ96r2LLtp2qGpMNskhrcx77Ugo3+eh18+NJB0MB9/HZ8WkCek0Bsm1gTI2s262kMQqcH0lOBEHs98tvfmbGFXAXV2RYWb9l0Z2zOKVX2hUfApWvEaJadETD9L+gXYI5YYqQtNpM2fjqd6VPRU2cjptPMcY1d9/7Wvp4UcfSn/8EZAnTqwfXn8Dg7suSwtAYnJbuaLzXoYwNzkIFzdu1Kg0DKZBlXEpBtcpsZJXDbFLjOAnP7kx3fGrX4Whvfd970vXXfc+Jip8B+b39vSF//2/A4gIhMuNE8Igxs24fU7+F5a8zByj36WJEycyyRyOHGHgYXTX1E5vIDwxXDN/euKJJ5lttDxdefFlafqUKTESNfdVYTGxKC60hksxWciYAuW255ekg6+vT5WH0KwwVAQM6Y3xjpw/L9VMGo+nZPp5gMfCubFMcQ8q4q5cvSrGt4zCeNQIN+bbSdv4mjUgpVCvJrIBGmk6tCgeWg7Bj8te7gAzvPxZCbsalvnNUw/fn5565IE0cewkCJpw5DBoPVUgfeU7FxsmOvxKUz3OqCqPMaq8c+KsjnqErwaQgFT3tjdWpqU335KGbWAIA0Z1tKqVq/R56q1y7ma/WeQumhrvk/N/NiTn3mHqVZUTh6QVKBcv3rYZKK8izTpzGDJrAzkgdqSnHt+ezjt/DBHEgPTMonWUDFoZxVSXZo2l0L8DcdLX96fBrfTBkWQEslmwJNTE8JaC51c0PbYBVOxHx6Nh9ulp4hVXYsTDYHTg4diLwvoRQQhi9CDT5uddEHALr156IcPSWL/8RrFCkVMdn4L1sLBoumQ3bF6zPP32179AU3I/h7flk7o0asKUdMGV76RO1cABUJnOmnEcUHHDz28KkXl7lmxf96Q7f/78dPLJp0QB0zvODyhPepCRPR5xynqQj/zws955pH/mMA4iQNX2IEOqnfbwGvOIHKr2lS9/LX3og+9PX/6HL8aA6YDkXR4VbfVUqsDy8NZyqj+16OkoDs9mOqOv8wx5wGH+PBsoczwtzFrkiy+9kBa/9DLUnnPSzJNQJcpbORgYYVSeZoVReVhUCGrsBW3ctC01EXLJZawjf6ufOClVIrvWiYEdJbyI5rqyI7VYZB+eNTQfZ5CCPcn5v0AxyUWD+0e+tYfwcBfTEQegyTB82PC8SeNQhp6zd2fahmEFfYvw9qF77yJWX5NOpTp/1vkXk5CjqRFcv1xa8NcyUKGRZqMKg+k+cnOdpkeW0YVw+YOFBocvVq3+/aE9aTk8vQNPP5saQdxqCW16oTZsTS62WUFk1lu49zzk4vrJc9pB+HZWNqXFtAQ9tYWIA9Z5J6DAhEm90qWXn5ReeGZl2vTG/nTx5dNVRU53/moFPUgiqhXplIn16bLp41Plms2p/0EEhgAuBCt89o4BKqgEYcQisW3shyZyqnb0DodSZhjKQINOSMgWXm3ozLefn2/8PdtLPhZkjPfgAnYZVfxOwZTs0oP3BXpY0fF/ZQ+ZVzXv255u+dn1hOkb0vBB6DdSAho1bnI6F6BCoxL9O/v4OtVTi1+OU3QrG98kvh/dqFOnTM3C/EGTyZp+Rt19qCyPYd6pBhWxfDz8jEDlerQXmmkt5XL94PvfT9/51rcx0pPTN7/5DTxcf0ADNiIex0Q+tPMMMyWdskBOOTxEQhjFQb63kVzvAfhxB8llzpx1ejrvrLOiqHoYMufu3TvpTB4CMsP1aPd+xomUE/jQOHcRNXqTWO5DjxZ1AjVwoA7Jvu7kftCbCpBA0xS5FMzwkLGw29g4sMitvD1DotwGfviwSkBtEQo7CG0ZnvMA1KPJkyaliSB5uV0/P609+/ekjds2RZlhH4b30G/uAl3ameaTjE+beabBVT6NoxE0hzSxaeLB96Am9TCqyCHeYl8Uh3VGziiV1BxhIuaKZWnZXXemGsLYQUQVfY/AfVThN4q/bmobOvnTEoYgC4CLRNhWQryOIegSLt+UXtrJz7PJqzC0SZN6p9NOG5GeW7gkxihdcjkD23ofRWV3bdq8riI1H2xP0wEzrjoDo2Kka83W5tTQ0Y9nZYgcE43DsI5wH44maoZF0UTtpwUtxD6TpqRRc85J/Qyp+V4MJizb1rNddX9E+OhZqFHFBsiG1sOr55QrRx7dSODvNyoP5WpIEA/ee0da/uLTKCyBCqOpPmHSydQV56c2wr8O9vGJ6B8t4yIxhlR6qyynmzd6uONgJuReGjfPOBRV6/QsXfflBjB3KUivhDb30Apw972/SaMgHCr3q9rRZ/7nX4dU85e++Hdp6oQJ6VOf+ERAvOU8VYtDLm5HWIfbKhds95CHPbPoGbwdBdKZs9Lps3hwrE0vC46FEYX9cI0ibtFVKVLJaRxJaxiVsXs+2gwFI7QzpmHDOPKz0mHPeIo8O6Q67UQbYxODofcxymbUmJEAJaNQCdqH7ttuCsJo05FP7WAo9CYOIh/k9GlTQk1oDVw4SbcTx0+IGVc9IzV1QLbAjBcx3bxuQ3qYQdmObHHO7QiQLpQJg95jOcJ43scfqG+UA3oY1XH74K3bIfLGisME/p5oYxVNqDvQ5dso/w4ksJ4coY7vhxiq3lwtRIvaeF7RwPAcvH/t0Io04KT+6fkd+9NDSzem/TzuMeOGpJmzhvNMD6QXnl6dZkwegfbfEBBceuQOV6Stmxy0dzSNH8a4T0DV1nU704Gl+1N9EwV1yqledxvPpo0lF5ZuwmiaOPlbB3BITpqWhgCxN0DZEgjwOsLPlC7cJyhvNL6RkVGPoihAl0Z1XJjc08j+IKPylYkxeSpp6YvPpCcfupdpIAeCBXQyBepTkOxuwYsfYb+dibZ6vH4XpL7kFdAXXafNd7lOE124caEWHQtXa9Mg33Ng9XCQtgL4DSJmJ9PnOtlUxqka5/XkVH/3j/8MwsZs17ET0vvIqT793/4ifetfv5k++5kvpmveeXH6yQ9/GLmFnLkwLDLigJGtSQUpVqQwC9MfcNoitPtG8rgB8PQqCVns+YmiXwAX/CJGqad45eVX0lSAhFNPO5VcR5mxXJEvQwZziDDCEKjkU0InqJ0duWYgsi6WLV+BFNWWNAjUaRoqU05lX/7qyqA4qfU9mOt49rlX0sYt2+K9TjmZnM5jh1PfYnWtXtiTMx+MYRj7MdBdGJZT25ctXpyeexq+3/AhIcjfux9d15zeUnbyMNPs/cMpRcmtO/w79vTNB9CbfkRoZA4RTzuur4YwsBaB1DbUdrcyoWMv2uZH8fa2YtSwB0hfQ7xGLqM1w3aihiPVR9LwGSj7jmfgNGfWZhgFh3mdflDSOYuQSN6Ztqw9mGadPJZSiIIuzVFGOXrEGTSAFZZEMMLWLcxXfmx7qtnOREwoW9YEOzDiZhqs2oiK0oChqdf4KamGfGXQlJNSHyahyJnMCktFRBRGFclToIfmk9FzF5ZUhH9ldBA57bErU3Ihe1Kd3nzxiu/y+zU06m5es4ppID8J2T4HEZ4+56x01vxLUgvE4SOkAydA6s8tXUzzWZbrcqKsc4IszpqUl0hQnAYmlyyQJNgp48fH6BELiZ2EFUdh9TqfKlR2uCkbuZ5fujRQvcFomK98dVUaxga6gVDw5ReeT1/78pfSlZddGvSXaoxJImsOZDQl5Z7zTXXpZ+uBlJG2RBuwHYVHrjFWjYUNmTP+4Qc/vCF9m1DzcoCWz37hs8Ey917sg7KjMwNi7lJDVENPjA4PZbNZMMnZ0NKfNmzYhJfay3C2wRjW4NCwW/3G+jRMhA8ovwko/8c3351eB4Ech1e64uJ5aQondzO6hG2AKo00G/aHdS7KV1J7lG1rQcvBeV/3/Pou9MVXpZNnTEvTp5/MLRBGcC1+ZomXfI1FfTJbVvmcC+9cRoaZOPoWdtUFYniqa67w3zGUOssODBQ/uH4tBOrFafuK5akTHYY60NJ+cCB7CbCwtO0YT0c14zqn0fU8lfaMvjSC9nJ6iZ3TQXcA/OUKQPocAFhRBbeempMah8ERZS2rQAarqFtVHKhO6xbuSe3ra2hmJAQ0vuGBtPBcWtVQJE8Ze9Z5qS9objUGJdongTeOlxw8FUBDTjjCvgLcyLlSDHCLUywbXQ5/y0Mlr0/ez78vkepex+Ce8vvVeCt1Kn5yw7eCD9gXFPqkGSeneRdT/AV1bjf8O55R8eKyJaHWE/k5C+EgaVnkjuqUDa4/za3pPmeGY4F0TYJMGX02hlj0m1QEKlh4Dm+EbLWN31m1Zi2SyZuYtbQHYOEliKPLgOvfkT72kQ9HvetZoPM9O7cxk+jioP2EWeGFsivP+FtEP+HihfcJGwzvtA6BB9kVkDmrHCPKdT1NmPiDf/te+ujHPgYjYjCzk36S3ve+96bTAF2AD4s8y3vNjOMK1XEM+wgBVUY19DqsChMHit6pyqIkN94BqBHKRp5M3NdBGPI/+cVvY6iyBfHJY4endyw4B47bttQOIDAVjcTJE8bxQAyTNayyNkKVHnT0xz9WF2QTc5JnBhR/FJa2Q7TbC82KMKpghpQboEeBN1eEc15gkPxWeyQq0ta88nFdKXRdzBHTa1WzBn157nWI/exFPuE1pJt3vbYiDeJw6qP+B2tO3AFPfX+qHdaZxp81LB0dcJjNjmox31ccp6pKJStzX9k0IqrC3VCymlgz1ntQIxxIbqUaBKryQK+06bm9uDYUpjoIt63G8H9tekSlBogUUj9yKdKL4afMivCvE1m8Dp63eynKEUEsztQteYE5JMxhYTim+HuxbwojPN6PhwMvD6i38vLF+vqDFvc7yZfv+OWP0k5IEUNRF5s2fTpI5yXkwOSbnNZzph/HqHhhGeGfC2iIwINqxKBGU9iUQrSb+ksLPU6e9m4M2x0M/wZyCttiXEmSbuuxIVWcDe4drQ+XuBCU6dN//RlO+HUYQg4pJpLAf+0rX0rnnn0WYpkH0if+/ONpDVD1bbf+PKhJESdrnC5Ij80SbjuWgkVVlUhUEgRx3euvpy9+/ovpwgUXp/cxhe+3TEn/Pkb1hc9/IX76WdjRV195RRoDulct/cfXjrSJ+yVcbIVSs2P3ATQpWvFIQ1MjRd39aGbYupKhFmhXPDz7m15dszUteuU19BdgWPQZSOewrfiyQziNYXOfPW1UmjaUzt7eR9JsFJGGAW4U52nkmxEH8uaH8IDX33A977M/nQm6aUhr5M72jmn1ju4x73O9S5s65tn3sKLg2r3VyRsIW5ZCiBDeBcVLebgEC8R7O7gnHWAczt5Xl6UWiugVe3fDngCCd+MVwEVLBYX4wYTxpw9LVYOhmdVQzN53OD33yl48fG9EWIdRDAdyqMTgoIsufelwWrmU0sPYCsbrjE0DxYDwZi3kWNsXH0i9Dw1koCCezBmB8V9GjkVu2zDKJnvrKJ3UA/QMPYXJi2zgqoF0A8t+51NU0rAyV8eN+s1BtSoNKxKqLnfTM1QuPVfpgcKn/R6jKl8kDiDW6unHHkwLGd7RF7mEBZdemi6j22CnoTDPdo6TMGPNimPwhVeXZlJqGNXRGB85mm5GbUPIOOb1kjO5QZTmsiWiQoMi7KsK75Q3YA7Fwq2Q5Fal1WvWpbt/81tCpY40cPDQNJzaVmPjYIambYD9MCgAB2cU7YNmdBcDEcZyYuulvIbs0rNnzNMrfFFdt/UsQ0E2NspGh/YdSv/rb/82jSEc/cR//YtoAVF22GLs17/61TT//PnpMnp0fnzDv6eLzr8gXXjRRZlSRCLeDPS/dv06CrrbY0LI1JOmp4aBjchKo4pL3hNFZ7h/nRjxvqbKdPOdD6dVmxgFU9Of05OdAuxr3USEqIYZX1MxqLfNnZYmDu6VJgwfFHlVdinFZwFNbtuyLt1w/fWIhtSmOWfNiVqgZUZgyBiUHeOGnFappyqivmM2R7HG+aW7mQFdO8nvF/tKjl2OhvKzrVX9iE3SQX63+dXlaSshegshYG/uty/v11v+p0BF1IAMxOX50StFrjQGEKJyMJ6rBob/wbZ03yPbGCPTnGbMHkziPggmzP60ctle9PJa05iR/dO8+aoaQyeraU3VhzrTvtU0lq4hfWhuJDexpCJHVJMScIKXWBwiHs+tPP8mZ3LRBlNPeD0cgGokjZ0dHPiHzaeUygZoiknzQv/m/34W4V+2lczaCdDreHdVmF5P/ZKe6xe/XULzXJudba8vX8ykxZ8BqzdSRrgsXfa2d6TDwNVNREvDAK+OMaoNJOTbobDE9HSsf/yosZyyWauv/OyK6fmZVnKGijAo0KRgLBRPvseJ6c3qnZTlIncPaHYnUy1Wrnwtbdi4DjTv6TR54vj01MInwii//93vxFR6T2hPBrmCoYUhkVMDizw0u38zA2HnjVt3pFdXvJFmENoNounv1ttvRwnpII1+/yXaMp5++ukgwp4+67SY+TSKg2IyWnRx8xiDk9+XcUJLi5oyZTI53wjoUUz4WLuWfIqQB8MbO3Y0tTO6Ug9Vp1/d/2xavhEiatVAkngMwYK14iVmZiBg00b2Sf/1unPThP7UrLKPyJ6q9Ljheo+mZS8+m2688cY0mSmJp5w+K/qTLDMKXUftpiAEx1zdwCe6n0J+cN35VTfz+lj+X9cGERGVsOJpi5dqByjZ8dpraR2h+GFqiA3kdwM5FOpZ4JqAq71GPbo1KvvoVJo6DBcQAVDoSe19OUyB1tsbkD/endI9969Lm3e1MQvZn0fzngGTQwfXpquvOimNnwBIUbEXTUDyr92w0V+FwLutlpb6Rg5kuaS2FWU4v8rnbL2syzVbs9Qr1QXjpYlu8RGzz0gzOCBb2CfNhOtSqlyvkKrTuNxzxY2XjP4wrtg8GcjIB0z+qdJTvZW36mlU5v47cQaPMrdtECHpqbNmpcuRPYAsWrqTY43qCPHimi0b0242Uj1kTyFzyatFbpg9hpdlDM+D6WDUi1K41XDHctLfnTJ3IVHhDrIBePMLn1mU/vtf/01a8doa+vUqw4CGM6W9H6f1Rz70/vSB664zAM3Su7yXJNsY6kWoEoIncRH+n4idDI/KtGLVmvTnn/zLNJd2iS9/7evp1jsYAA4T4wv/5/MBw6+EVrRgwYK0DSj+Dv7tHAqJl1xySVepoAl6ldPfHfOjdobv8RqTNzZtZrQQ32uEtjUIr90C03rx67vSky+tTet2QcytAMgR+rZWZV+QJxmeataExvSJa89IY6hlVHogCJAIp5UfYQxH02/vuj09/NDD6ex556URY8ekZvI1jUo9BnMF+8XKfCqK/tlJ5w+T5zh4jv0oPXpPAzZ66GWxnp9vggGxGWR006tL4D+izcdJ158bZl4hMnRhyrH5MnTt22R2RTt5ZQvTNSt7kbt2wvGr43kMrUz1k/lNZkgtfv0gDJjtdBjYJ1fBetUwVXF4OmV6Iw2dzHLCaDt2t1NwZ47YBmqPTYR1nQy4wFjcVfhMs8Lcw1aiMnoi9xvGVE2e1cnnftbnIOWeCYxB9fMQdcmWKASb6zvwIOf82VFlPqRmE3qOEfVkJLDbgHJkVXq4MLLjQsGeP2uB/DBKxb9mGk4LqlGXEv6960Mf4JcElyKbONaoOvBSLfh7dRv69QfWBF72IVoA1TYy2yrbOoWHUO2sFpwAGeqqoXgKd7lLgxIfkKEavwVk/fTzL6S//8d/jDB4zllnphnEyaNHDk/Pk/PMZQDYuXPOhJjaklkQJsDmTBoQOVvOsXJYGQulD5DSxOu/vORV+ISHYrbvWefNTWMnTIyb+/ltt6WvfuWr6fvf+x6h5pD0uc99Ls0BBv2zT3w8OnTt4vTBlcJcwUPjvzVr34gRpI7W9FMQ4/VNe9IdDzyXdh5GOKa6vzTLCG8FMCLPC25dc7p6/vT0gYsnJRiR6YVFz0a37NxzzsmrF4tHeYCk46af/Ija3eY0B9aKss/NhBCxDfRYImYRP8eP534iw6IeNpQBoR51qyLyjjCZtXPkkaTiXkoSEB2sf/GFtHPZ0nQUilgtTJd+EqL5BOQLOpJrK3CTxwTZ/WwpwzMBBjnMD3OvGkT6bZVvq6Jdp+5Q6jcZcdGx/dMhNv4OuJRN5JYisPX1aDwO6g0Zm9fie/s3EEpvpIN8P4hiM6DFEVpiINpWsxkDiRMg8/0N+YtN7mb2jg3rcrs8G5c9dBCjbaXQP+fDH0ydY8ZRLDevErjIoqthNxpUxikyYFGwRMpvdp1N5Z4OYyxM8C3yqzjKFTYC4b7lpp+mhY88lt77/venPyPdcD6VkWh5dHblVC//5Jtp0rwLUsPEqWxUUDuubu3WvemBh5/AAGYDS9fF3NMh4PMVVOArKCBWtWMA0QnqCZfdateHgwpcGFkSwelTndUxJFmZqY4elDwStS1tXLeORr3fpqvRURvIJs6eygY2KuhuWtHH+L1io8X7aLB6CTwC0zOWvfRK+stP/1X60Ic/kkaPG5+eee75dOVVb4s2/eWgjXsQQTwZCHTO2eQvFjWLBS03qg9QIEakzqmMei87WCGz40Vq0m8ffTE9Q8HzaK+hoD20J8RWZGP70L3GdmZkNe9Mp08Ykj7yLiZM1telr/zDF5htVJM+TXt8NCvyegp3HeC0+8EN/xaqtqcCH1t4bqEg5ImrqKRWFGl75I8CnD2r/0X4ErlHTzPLp6ylhlyQsF5GxYuDZtX9D6VdL7+A0hEb3s2BwVVxrNq5XMlBmnkn+UQPf8XrOqWlxR44miildvUGnKq1/wtn2lFNqaUXCkjjKlI9bIoW2BOiXx6WerZoymRLVCLkcHAzvXnUr6r20y3dBmcTY6oCYKjEM1dgIHFuOEVTP63HD33JsAb+54QQ3lNTU1YAw1Id9jA51tQPXIOW4AxWU2EYjdOmUU+InDuVZ3vpreLc82UjN+/eqH6dmY7uKN3Yid6qPMYF4qoIb++DjfKjf/9xmnPO3HTh5Velsy9cQG5ck04dJUlcUyiezCuf+XAaeuHlaeQlV8M/659248pfXrk+3fPgo3QqQN8Hcr1iwbx02dwzSdhQxoatWwE9R5ddEOwyMTaOCi/TNg4PPfUbABRM2P0sCnR0xvG/TO9x5zzyyEMhlnIe2gT2mFXp4WRMOzAbMMFidIw4dSsXoZBcQdkXSqvpY3ZDlu3LqX/TL25J997/AJ7pC+nc8+alv/qrv0r3M+3d+bJ/DtIYh3F2AgFqHMSVi3AKyDgW0+uRa7gTFGwvAM2R2ob08DPL0vI1ezgtB+aOVIMJvFPE8CHKfyitXf4c8lxt6dxZ09L73nkFw5i/APAyLP3Nf/+rYFhUWwCl0Llp6/r045t+RD51SpoMYtQiVC8MLT3K0CAKnbn4bRjYhewV3/f6cl2qKJCHceUEXRQy5NysR3Fv7Yx8WU4DZANDJ4bQC2W9xX8T5Y3VZDFyy2FksRGq20kd0zCpP8r2sF5lR7T9bE7z6KAO1URY138qnmoctCLCwVarBrbVCxjoWZsAt7YxzHw9RrmHumc70ys7OJA79CxlrTAble3pzpT2uRrC2SyZJ3DiGfl07VydVtcJo2qYOi2NfvfVqYkWnUr6syqQfQteu1C74Xh4qzKy8mF7EJXfKIzK51aGawFwZNdW5mGlc+gywKjvAeJwSC5kJvO//Ot3kCg7LU2hp6qS/rd9ePMbPvsXxxrVui/8ZRpyxVWp7+zzUntNQ3oQHtdjsAV60z68Zt0aeoRq0keue086ZcLw1Ksd+BmNt7ad+yI36ceEij7g9hJhZR47KC3munrVonQhiFi6BjvT2IRlq0hk4Z1pGwIoTz/9TLocuo7dsjX4UxkdbejPydPL4inWcThFrU3x0raoV8gV9NS2YZDKu23O5m92GK9avTr94he3obp7OTzGyTH2sh5VpPKjjU2+cdMmQJONUTdygp8EYksKGzdthG+4KR3igfcbMiLtoubyuyeX0H5Pi4NehfNTXbje6jGg47H8lWfZMAfT2y6/IGpU/88H35t+fuO/w0nsnz72gQ9RUGWz8R5HYTIsefWldP/zT6bZZ89LA4ePR9lJ42a9PL0N6Y4xqkz7ytFgMRiv/FooXUCjCAwD9SpgexE1jarVafB3/DrVI+k9kGKRdSqFXeI1+XGrdvEZNSA2JgdbjGpVIIeDpYJCdV3obqC1oXQAruogedU2UL76ydSaxvVKzb2BygWVjBwU9aERteNAG/kTuepeULGqhtT/KEpVhH2VUjTivb0hc0PvHU+HITuo3AOygij7wrgAACAASURBVKgmNPPtQg6IXO9jk6fKvoPTuHPOTX3OnpUOI1BUU02fXxXs3YhtitJBF2/N0LZHzcpDx/+CB5lFhoJlEl7xPzYqPade2LD9u5RsGhjGNw09/DcYADdy3Nj0lT+95lijOnTfzanfOfMh9g3FzdaltdRfVm3ckR5a+BSnJXA4m/Gat7M5hwBnrt+Qtr2ynNjcEAREiS7RkbMYCcO/sS/CI0ngzBXvTDqNBVRKV+kvT0AHwln5y8S2EMbUqM46mwVjop4JajuMhTb01e1adXFsmPOUbQsGeqbSVKp+pNeJ/I/NgFH1gicm1L3wqafSN7/xL3inT5JUXlIQggsvxWIqg/bGmjcowG4NaeZp06grOSkdj7VyxQo4fttCz23g8GEcGH3T0tVb0oYte1FfUrG3GqClL7DxECS2KlGYfTlNGj8qTR43GpbEq/D+RqWtQPWD+Zlp42GecKsH8BqbV69I29CSW9W2L02fcy7KpoM4AET78sFTFQmU4V93V2rQtQKYyH+65pm3JiPKA8UFzlSyaHnx56MDkE/qjEqC7QE6r2HEjaG60JE6D514AUf6HFHpyckkdB6M4v4PUvDftXYdh8BBirY0NzogPPIVPAVvupV+u7UcDi1I0TaBch4mklH4xKJKJYAXTOjU6/CR1EgBuJFQbwhGMpQ91RsvVRWcxgiRuonPwvbcU4sFdmpeB1kDD05vLKa0FFzOXohrjpp2chox85RUSQTQRq2oGgTWDutg/YWUXe4IyCBmzpFFeTMgkUl1gRIGJadwYPHXAswIQOPYj27jy3vVUU+33opuPJuu//AxELH7wbIZmf76PZcea1Rpw0vgoGPYqdRkgAjV/txPse72u39L5ZhhzhBKHSbcALt664vL0pFNO0BwspyXlfXqYQPT0JnTUlUjXZ1ce4QtXLj0fhfMmMAAo0qDgsBZSfgXIiIRxeTNsp8wrA9Jn2iPrQbqXbTZap9bRIviXs4XPJ9j2iEL66YKvqDvYAggs0K+GNunDdaDrSvWIkIng1DSvC4IpjwIxWsM9RT3HIKIvuGcudV2Sgx7KdA6ssfN1kZeBesqGBh1GH0f1qIOBNN08gjF4+CdCT2z4JJ+NzF0u4IDZNrECWhxv5QGA/w0ENptAixAfC3taKhKY0+bzUagzkWLre0mgfNYo+P6YuJkLA0bP+D1gvcXEHsPpV5nghU/5wYMDiY/L/IYhmUtg/s7DIm3g4NLLyRKxXEU0xo7yQUccltBzN2b3XN4E+HiY0+QAx1ARoxyNKd+aHHgrdRP3wOSt5XncpCaTK/Jk9PzWzal3ar+apxuWFHhfQfTlAGD04LTTksdvK9MjSG8ZwMbXvEXgznrUTqUwBn1uCxfuypVgA81I0elLaDQ+1GuNeqpdhwRVLPBdEYMnjAh1SGzUAU526jIsafKwYXmfnjqnNfFyKcoX+RoSYPLoXr2fKET6L9GqBh/i4PpTaiCRZjoSZBhLXVV7r333mhVmoT230mUa4aPGpomsVfCPMucav0d30tjLrqS1mjmloJ2tZurcLN7mBvlrFolubTzqgOtiNEvTjW7WPSgo0T3M8k7Xgh33ItwRy5X8AgZjFY/aGCqBeCowKMcxTN1gjxV8Gm9JEPxXkbOD6xnBXGSha/kZHNxOjCqozT1SUWKE8TTWINgYap5zUoHi0V4kPMDyU1HzF9q+2J0xPCKMapPwUI4yUP9QXU04sTSrDy1VJx1fCgPL3S5+a+d8HQ/eWQn6Kab86hQt8KWESrAcXNuL9erBsdWShG27ctIF5Z/BtRv4cKFtH1MSKfDBviXr3w5veuKq9OFGNFiKFlbD+xM1WOHpqFTpmHA3DP1GmtCbi6Bn0rb/OM9MwoooTgYAF50qFbl6YZheKyhClIuQCaKyhXMyGB0FVj/8bkVjUeZGM2n4EfkVhkAksZ7mLBmxeMLUyuhLwLYUSQOWhNrIi3rANoiO2Cd7GOtBp92ZmodOiL9dvGytJ9D7CgeJmBKilTVCPicCyh07rTJqG5uRZP/yVSFbMAg1q2Bz1oftYZvEG3IGA+DMJ7Qs4KOhrEgoq0YkTJgoSOvIA+H5wBIA1Wyd9X9iPzNPDKHiubsYRveG39G54MMe++eA9oG2Jje6MFe/HvEUfG92AkZHLG08FYIYDRUqrJVgVExt4q1/cSn/pKIycHtHBqxq3oY1ZJ/+kyads0HUy0dqJ0QBG2tNufImyyjwTrRjt2H0+ZnFqc++5q6jMoL0neQMfB7PHAuTDr/UY7Eyj690qBp41L/iSNxl1CdyJNs7a6W1hSbIecLcWDFsZF9dxSNYYN3OgmEvKoTD2lLRyBbbOA82scQxqNHF8/vBcM95waVjK+ppoUgjIqPJlAsjcqKSHkuBfGXzdViQyXFyYb+A0Le2XGiTnrcxrT1dgrczu1VFMbQYj/9XPvolZLKNAA9QLt4b7/jtnTLLb+McanzAFpOP/30tGTpMmpwiNfAzvjut7+V/hsh6MVnn5Mee/C30JyeTTMvOCfVDx+FN1ZmmvsqalFuAxWjso5hHtpQSq7l61UdOBtVpidlme3AKmIpM3gh5B4evGDJ+C+xYXyOuHUNK9p5MN4aEMB2Nv2yxx6D7bA+DeD59KUZ1WqggEYoYvFiu6GqHWQ9+0F2bYTdsHT3wfTkitVBhMWdZ+QH2lkd738BeiRTGcreh9rdfubn7iT87AeKC7aLQKtMeZ9SHkauV7HO1E4I3AbrZvSF8wnvRkNUpaiKoUWjpAeDUwxDEi57IndDaKV4GIo0c692nato7GFbxXMT65ZgdETAzMoO9xPErQAq3G/hn4ocK+dZueDb3RGQLcX/c+9kaYFVeN9teOE/+bM/iwGBPot+hTF2eaotN/0wDaOLsWrIsLgRSMU5rCh2vA9DEs2hLbvT9ueXpf6HSNJxNt6uZuczOoIlx6bFoOxbiuZ7TvojwxkYfRayU+5v+ogcXp312b32YjfEjYTvDhN2cdo5GR28HLp1/E+Vn4jrmeEbG0IDqxKWd8asYYLNdEW1SSnhuv5B6nVFmghL9iPMYpgYJ5GoF6HfIcIcO3VbpJkoieZEEk69rYRw20HMqsjjRkGtcoLj3j30UgGoOAB8NL1VGpvv99rrr6Wvf/0b6fkXnksj6PT9xMc/kU6n8v/6a2+k7Tt2Ru72gWvfmwZzwt96y03ppcUvpAXvuJLeSLy6UxLJqbKsmveZw7YMQHj4Z6HScgZX5EsaXKxV3kgimH6dD+qMHBaMrvi+c0t8FnYCRPsli6DBaFCVHFBVMNVXPvVk2gapegDvZcFAQ3OZBA6aDfdY5v1c4wBKLiNpEj1ICPzkqjfSq5u3RR7USdQQ9THGz/blGV0An3EikmO9AR/qiDa2r1qR9q1bm+rIxxosRlu+8DqLdiN7TNo68Nh0M4y+6PxUSVmkFfUkyzAK8LjHFNMRDXRT91Z3kYOwGYS2DTnpNg5NPaXjmJSCq4cZM3DMmNQHaYNeHLAKfiosYxevgrFGQaYmXT1YAXNkqpNG1RnE47yOHtq5E9+vORB4/2YO6G0U0y+ly6KOHF6j6l0Ux7qMqnPH2lQBSBHVYV9Po/IBadV2/0ZRkRcD8du0aEnqf4BiJ3GfdZVwnW7mMKRuq3Z7Q0JJLYPq0qCzT2ZsDKeLqktcWDsP8ghD2qwweoO1gB0VwJW+lMO4W+ibcrJIJJoBebKYnAjecAdexHb5qLkL+HgCBdyr2cs812vJWMeoegFa8LUdufsP7g+kMMfNvAdhyhbAA6fO94WVPxRAwhDQcambGfDlxwA80hBYH27sDfQfqTM4nJ9rZPJFBC4RrjLgjNrWFhoanVGlp7gN79VMyeHKq66Ok/Wi8y+Mlpqf/Oh6AJCtTEpkAAHsZts8FCPt4DNTsjSqHMJpHBH+CUZYNgiWRQm1F/1gUaTNp6pGUE52z+03+WAUMfXZBC/O0Mcn5u+wsWs4vLZB01r1xKN4kiYmIGYP5TPxVVu4poM8p2b2RT3eI/JAwrCt5KqPE/pt2k94Ts4p8htACuFhA4joXDidE2iZqeVF+hhBsvF3ouOxdz0NnGzIfuSbequ8hBkuVze936SJafjccxGXGQOIglFFLmShntomhxlpbEQ6+8j9NuH9HIda0SxKKWmA9yccbKtFtg49i8oRyD1gVJPIlUePHpb6ASpVkPd0mlRaO+WeQk6O165yXI8heHgw91w+tONDo4q/5MgqZMuU2OPPGSdNi9Qh7OR4T9UGb61p50GmG7DxEEQxdo8YEwuvg43eCLpRAwJ4FPb2pmcXp2pcf19O2VLYMIdv2fnkj5z7tPOQKkYOSAPPOInvYWJ4mUN4hgM7d3Gq0SbAaSNuWj9iUGoEMauu51ThmpvRq1afL6S+yngtTuDYJtynJzVfh345C+HxFbdmyGLiXRgVwiGywq25aFStPEw3rBtdT7UbTyLy6OLX46WE7ndybc7q6sN9Dx82DHYJzHFPa/InY3mHeQclRnQqDhPD/Dwy1Ut9+OGH0iMoU117zbVp3tzz8WSvU9SGR8m1f59QsBHV22nTUWC17iL32bW2AOqNR6E3S1oHi4J7diiDoiVl02bX+CKNTmMzfyoeaEYH81OIGEDDYj1kfnitRcQTAjrmmu2c9MtQoG2ibFIfbTGhlMiTAubmte1lcjCCc6PGkidVch9NrKe51cJXlqZdhITmU5afYusRDjewFueQS46l7aaWC6jl2uusN5Kj7t7wOhSpLdQ4QQkx1k4jEt7V7lkeQKrGcCuIAvri8UcMH4l+Oc+E97fLu175bOpmm5jWuBK9kk4aKxt43XpurFZWhh7eVnxGEG3tPyRtBx+wLjYJpsv4gWhJTpuEUOfE1Afk0E7iIypaWf4xg4jiVm7vzwXh3BkeoaARgWtZrKuUtMh9ee+B3PtA0oD+EGzFEOJwK4GKzYtXpqaNu1LFQcRAAs4sjMQQQNbyQEQTJ41PdUiL7X11dTrI0KsGim7UAXO4WTzUvOWjdh0AwlHcdf2MianX8P4M9tqeDtAl28aCVrFJe0V8A/OLFzhc05mGnjwpNUKw9dutnPwiaUK5MhE8NTocJMCiinKZuGpXocITqVgOH63B2DpRAYJZxSiWCsM/vjY3ccriQWhYRwVJDCf4HfUINZhqQ4wi+XVmsHmW+hiKaHqDwrY1eCGJtx0eBGz+ENd0NpX1FK4pZhDzvcOcxBpfPxDFUPONTV8VzI4bqcSfBio2fKh8Qjauibh8oMI4Ak4v/p614ZXK1rsXoZ3HRnirbDwx6SSfLz2Ps67nlxFRx9rkzdFMwX3Xrt3IbBsucaiAUu4gfK1mXYTPvdd2XqyDjWPHgr9fy0k8afpJqZGQihqAczXTRl7jhWUr0mGNnzDtqLUtIWxevwGgaA5tL+O4R/NwkcYaT3a6HNoZ89kKJ/Mwg+R2I7zTys/7ei3k0C1sUAcaNPF3h6idOWt2mjFxMuEkoT/PuTd5+DZahFY+8zQAyB5yv6OpD2vTh+tUr948qIP9criqPq1rHJHWDAEogR00Zf+WNK55M/kXz4jIo4F9POqUU9Iw5OCqubc8wQYzskcvIqMCJQyPVYSDxSEVW51VCfSSg78C5d6+vOcANDKHzmUoek+jWnn7Q4w3wSsR0lW7UPLACgMBs0sM70wVUG+GThgf3mPH8lWpD56qRugvv1OO6eN3Yjx1IIh9dbt4oH1Ar9Y/KpgjFTUnNyp7SZTKNv4DWGf9lLFp8CnTQvfPTXMEBC7gUY2TkK8FmDVmRvEAe0uXEqhQGi0ge8NQETPzORYFARfn6jpF3NNHFEiP0EzYqSqu7f5RkejK8HP3aHDQYjG9qXz6iSLVIYBZ49QOR5+ScAsYOLI0I0/eeBGWudn9N56xnsUFMaoTYXyKutlTbIgzzpgThdRmGQ8+In/HyM+4W3DCew9jyR4rz2HKuVL+KD2UgEYJTGgz+VmUhd04s/g/n4M58mq80asQjHdB2fL1zVO8l2rrgP9fe2f6nOdZ3eFbll7t+2JZ8iZvMXFs48SJAyEhJKQkMQllBsoESoBhpl/7P3SY/gGdLjP0U6cdykwHSghLCRCSEBIGYkJwiHG8xU4kS5ZkSda+WHav69zPI8umnXb4nDfRSJbe5Xnu+z7b7/zOOcQ+AZJw4bmdAesakpq/7CXfAj1oE+jcRgCYIQa9vU4Z/lUBABVPCBVHE4XTTrhwF/06tpDzCuTR1Y/cA+9p4h8LuYhQX6TxjA1G523DjTs2x7laDDqS7l5Nuv/w4XQQ2J7sA+kbChmJcf/wi5fTPC4f6irKVOpQSMZIttz2DKzyfRbk+FwbleZ9d0ChAuqeHkoHJ0+lHrotC7fNOzQCzuleeKK76MxVAbW1zGTJfFbG2DmX0s/kHZYxVj4qEa9yXoMdM0nYQL8OGfiirNueZvD5eqE69+/PpQ57XRdZfS1AuYUBmau9+Komr9FNp9h5Gp5cpVe2NTelOAVgIQDA80zQ1jDuswWhmqIb0QLPr7CemnEL0ULaFSoPLr+boWq0sgWY+U6qcy3D9lCq+TJAk1YBGeZwVQQwTAI3tZEgFscsNipakoXjwn9C6nS40UrZeyLoP9mexqLoCjqPOHJWRWNOD06OSQoQIDSWcoVFjQHZJBmJ0/yVjTEXRCTDLS1WKWKDgjnO78N1KHziPCmSll3PPJMmcX8P0FhUYVgS5fOqtWbcR1gsPUE+M8CHsEZ5nnEZY2XB+j+EKp5RKkUEB6U0yvr9GJd0aBTwxZ7pQZDTZ7NhOrugkikQw3xf7otwe84nZQWBcGFFLCRV2Z0lQRzaPaZ8WHbBN3J27Vj0g/Rg3Eos6mgmBStAJWNs7nsWBXmR67iEmz1FbtIk6rJ5MAQrEid8VhPv8RAVBXv6NzIil2kbKMOR48fpBHUyZgzXOpFDL0Ur7X+ydoT22SOmaaVBwIkLfbelyc4dqWdhMt05+lbaMTMO99HW1tXEiNwzLv8eWtvdJh+U9tbT3IMQPv4H72vOqmh65FmMnQ+1w7rQg4RrbJ7E1R2dSQ0oWm1659OP/rFQtUaDDgO2rA2DPVzoqpgkzkLCQyaNBecL2HmeJN+GIPzdyI4rY+aozEs1UYToGNBZYGh969qCMBoHzgOoL+vN8RazQPFV3cwmOsKMn2bciQwChrb0Vq4x0HmGWOwq6E5FrQlULWxqWUiU1Msg5ucw5PYQtC8fQIDdTMOcx+3e/DBW8TBH3FJYPDvwZiHIYIF/N09XA6IkVceHaQEnldgQxUewqJXAEnnLnlbeiDDdMkaW0je++c3USNywcxdNZABh7PgbsHgIVYbRhfgVKHNTa4MX1q5ToTdhnit9y/lgRZIuAuryEfFYATZcgqX+5tnT6cSZUyg7rir6hltdJYlXgSqtZHb/ophR1y8ObUYB17zLyC9lwMMhfmVHYRvuRKzBtXZwoPcDOPSRo7Q+K1pm8/wpYtqLWLhLuG5jKJdlrZeJWa8lqhky40EicAdMlodoQzdAP/cGFMIV3L5p3NRa4v1ac5ZyGBUOLT7eyLxpIFzTaoApFZVKfZKE+2jvHriLKe0fO5nuGLvAbCwAEq7HvXEU6jIeTz/9Ig994nFiuT7eS6DCLk+Zxyheml1Cz2LBPeXVtaxD0xRCdQlsAU/CGKz1i7cwKs5++4XUROxaCy3bHhWxPwWad8OdYANE59jQijy8ApUKoSpsQVSKEvk1EeQ79G0eoVLiKwhUMJcLHKXc/LBufBjhblqsoxf6B+9Iddt7A9WLfGickwxlWoUbTUTQlsY4me/iiciin1kHxfYXBY5VlheUUOc6mYpX6GoFcJHnapU5nzxzK0PVaiBnVun6xT3zN8esxhevNVYLqlmkAlz54iCuaTd+x2u01s88+yyZ922Uk0hNyqidyiAskxNVQpC4JqdPFkIdM5TZtNIdDKEypnKdw20U0PCjBWdyEtNSfIGGOdzc8yRyTwNlD9G0RuAhlGOQnHMjyxjREyTeDJbEcocrXeBd4Q6vC9hiOwrrFZ4JNxqMhRxTyQhpJ9VwO8PreuCN2iXLNRqnkvokQjFp22tzoGpMT2q4A/6s6xWuQbQP37WlP93H7N8OrMI8CuEKw7brpD/FxA+RQmIn3MxRKhTGG9rTFZr2LCDM1bUtQXptJz92fWosTXUOpGt0qRqYPJ/uHv4DLuBkWLhroIQLABpLUIyuRYuHPenwE48zHbI7eviJDMaaRpdiP7MkIGcPwILF+glIxWOzqYVxpaqolqdvEap3f/IanR5nCPzwFw3CQ6jyEfXQZBpQfoSvzi8zs9nnBZgaSJ6LaJxh4L4EuuM6yfcyh+EjW0FfU75bfr2u5ZK+ajsNZ2gHVumnNJl6nKJTb35t8dK1i/At194vX1m+5eyKTaIRPR7tWjXrbYrXKyz23YvDywau2FpNkqmvCzfHw66m8rAos+R4sI52pXUQg19+dFBhZH3onhXlGXHgPK4e3mKxjHVOUWn70ss/B/XbH33UFaoMSDiGNc/sCmH2bBtrFRZUgZcxHghgWKccd2WUr7CmAetLJcrmPdq5EbMcg494ngER89zjYliuLExqYWlHjkBSIIS0BUhyqzc1hKuW1zEzVUp/pdi6QMZkg+fq63Dw+HyL+Oy33oZl3wPbv4dEulZ8dGwsnZfORD8OgSs/wrg3C1Pe/9CixcZWEz8dwtId2jGQVi/RdxHIv0KKxXTvMgDUEowf0cJJgI0RaG2TpE4W4XrKyDGGFtLvW54g3mFIOlNWlvtoIjM/mj707snUPT/C58Eeqe9MI+0700zbpiDtbpoZSR//6N1p9yMPwhBxjCzpG/NiJsq9xECcS+YO58GYagJLNUbejXMvla7lS4/EHayhfwvnRyl1PpOqL89SbJeN3q1CFYdVd40F17Iso1x0uOZAcIYvjaZWbnIbLAF73tmpVMskw7x0StSM/5tQ5bIRO+tgNQBEmndvSa27twH7RJo4HpnQUrzbTcJUbkdGHufxuXVN7DPhHKwmKow15DbA9NUy0j2oQfmRS2fpRlhDKT0SnTjo5utAjqKUwb+G5Sng64hYWVgOZiM1UdUIiYdeAES+ouBLmcuO3BBI4HOUopx652w6dOeRmEq5TPP+nFNy4iRCo5AXSd7oc6hrWKCA0VZaDh+PsFgF8peVQGZehNIPWg4uOq89gbv0e1qOabVUCLrKmYGeWQmKzTwgxbQsCWDwaPCvpSrBkEh+KlBZYa49witxF1gQ3choRuqHsz9aXjv1wovcBYevhVh0DJTPnN8coJMV0p6GkF3fswyYQ8DECf0DbA5+vPe221IvCO/0mbdTFcLh9Pp5SnDGGggpmJm8iGDNIUTT3NMKVicSw7yxiet2Ojr1Lk6lVnJj41ijqQGax3Bi73r3dOqaBX3mOgabt6e3Nt2eJtq6Uysff/vEhXR39XT68GMPpcqBOxE6q8AppOSaTFLnFE65ClrqG0LVjFD5nNanH75ZqKwXnPw9XYJOvJOarqITivcoc08lHqEQkbOOwcHnLyH1lISY+DtP77seDm0zsVYHhYGbqDFxXI1Wr3xkksyNCyuMYfGLfMVy0RaJr2brq2j0sZce5whWDPFiayOY5mfdubLtFxuyTtRiswZp+zVBfZQzg2etZAbdaSYvsREKTKCK1nBpKZ0EwkHIECrARvTLGuSaaaFV25Vma9FiaEC1kkMZQgCj5D2CvbgW44V6Dm0jBM9QCgoABygPo/Oy47fpX7/xjWhMeRs1VM5uUqi0cCqZGDqOUDkHTCsTI1RL0mwBqech4QWUHhDw+rgqAzrRX5AfnFo5Thw1issnwyAEQ8DAGMHeh2p042MU3jik1QuQh+cEXkJZFChj8ALXbVdsQbGXKgrji3CrC20Ym+eYGXI3wOHbcN9WUGjvIVCmJyS/ZnfTPc5KKbvvCmVBGVLUaSbUDwh1z54d6RptyGffIcfnlA07BsPoH2ztS1MNVBJQ0+abbWBf6nDDm1inZl7bSl1bK4MK26jQ3YDiHCYRPAVi2Ys3t4sJ880kimfq2tPxjfvS7zbtgW+IVQMV3D81mA5efi/191IA+dnPpFo8iiWsVQ1E52gIUbrA8f3/KVTe45WT76Qrx89QUAaoUOSfYpJf4fqFy6elx7wP4q++8sax9Cs6205gEQxC25h4twet8IHtA2kLfbYPbNmR2qxxWpOrW4Wq8OHX7Z3CY0y2gJlbbalL/Yf3pxr6W5mSFKRQ80fPdbUyWmpDzHK6AUR49OZgT1jzYvPLKYLcXqgvm2E4y2ZewppscAIIX2l1moPMhEDiparr3QjbNL0HXqVT68VU2874nrYjHBnbsDk+hQ6uHIIaINrlVUidQYJVhHMc59Bsk8e19g20mYldXW0Oyr37mf/0z1+n+WoPY1c3cfZwGUHJjKP8e8xHLt1R0T5BC+O8QADz1MiYEKmVKOKp9ShgoKQCOgqo+VeH23HQzKnpgsd76zEU7qo8u0jw8nxzZcMkUYdGRvLwPv/iYVBo1wtVBG4+chwUFJ91wEg2MigpPrcdJdbBsLypKeYpc+/hEHOIQqDCQmUlGY8AJwqgh3t1wM7ezcDdvV1p5uyZtErf+Q4BEYRvjNhpqHVTmkHhwYvijNLzXwHCMrVwry1wS5sYuFCh81MdVqECeDGFUM1g4RqoVu+an4hzPd60Kb25aV96DwFtIfYamLmU9kJy3k7ltp7KzqOPpS2ffBKlCnGA8hXnTtstK7zUwBlynqp0/8JS8dvWL95iqRaduP3G2ymNTDFiRSqIr881UWVpxQqIywo+8XnGNA7TaP9Hr7yYzhAEP370cZpW9qZjv309HaMPxZOUGN9HRetuCsqaC4nM+5MXMn4On+p/EqqsyVbA2xcoqtu438RxeySgvfRpglU1cWNzQ5TKS3StcV5RsLSzi7bMgR6k+FA3T+qSPQu7u7ujolTts9duhAAAESpJREFUGeXkFNqtLr4LXeoEpeKQaRtuR2hhlEw/jxszlGrbaBfd8xmej389fxZhO8NMWyb7bbonTS12cXakpmShKuxoqsfdaY7SlYBfCne1mqYzg+nv/vHv025YBrXMNUI0ESgsgWUbkY/LVbYZOs9WKtrFRZylUCmk+XPWC1Vsr0mw2Otcf2WvQhn5Ah0ZUSzYGfwcDShj6SUiZddd/NLmN4MI1TC8RhknIVA+c82q3PAFysLTUpHFv8PA8Qoshea5DURNAbfuKJMBFKjsRJZrlS+6tFT5LFimYo7r4MC21AdkN/X2CcCJydTmnCvczGm8oPEGwAWqfSUdNHBPzbAlWnGhG+X08Tb20Gikrq/LOjcIzlW20qZr+8T5s+S3Tgc7f7q+I420bKV6GWra4kTajLB12XX2OjVivGfnnfeku778VYogO1lHXEAqFMIc6N0oVMhBtLG+jDCPQrliH/17+61CNfT6CVAWmtWjRetkDumnrxOq0Gy8coaj/V+vvkSgeD197/nn0l889bn00Mc+FslN2339zde+lgb6tqb9NNt/YPcdaTsNENcwieBTFYoqVvWPHy69sD0DIFNNZwNCNZCutyAY5kVGZugz99t0kcEBB/ftSo8/eA+zj5gnS3AqylcGvatODJEfyNvLxcszfzk8xlrEEQbCYD/Udb2dlmZeZtEGU0vtFn5PXdAKY1rTZVjusEdaHuPwM9Vx7ve4JRdB6FtT49ajaXplLxpYom6xyBEb5PSDfSeMJSJnE9B1VXr1pZ+nH/zkubTv0J1RSBk1ZghVOYw8l68LWGglMuhhzJcFyjnKYnmujAdYxC8rp0Avi5Ze/sbnlYDHGnoo+OF/urAebtEzhYu30jPnU4ljAXVggZyn+NTxsCuRq8tgT7y6cPsCd8OyRFs2fl5L0fl37x8LaRtu68+kHwWaKZgRQlWgiSFYpZVaB1aYMJdXSY/FA1s3py4AnCkKOhsBXJq8UAm3gCxC6IIcxjQOp2jg+uv5DMfEXrcfJU1etx86kGoh816D51cDTa3aWjiGQcycPZXmyI+hdSHd4lHwugY6grWyztpuYbdF3Mqq/t3p/q/+FaTeLTG5UfzP/fSGI/aXEK5Qjc2l1nGE0WtnQTu++PGsK0qa0ulnX0xNNEesF6TQ3Y37zlGPb+Qm2Zp3mYK2MwSOx06+mX74wvNpK22N//zTn4LOUxeVtq/RI/0DuIA7uzenR++6N/U2oi20InlLC+2d37o8HP6cyQccEhnuoH4b6CnXvaMXWgm8Mm5iCvbGt144np7/zTA32oxGu5qefuLe9JF9kGDlajkGJ9jE1m2pBItEHVuavWKEijquSNqimSvXKNNfIJCfeZ7NOcmX12bBIw1fXOAq0McqeGheEwJlX46la22pftdT0GjuBSiVfFMkjCOWyXFOhaC5jbWwkVAcQBb8H5hSucAFDED1sRuuBWiRi+Jv1neFlSpgc1fdeikFLQsJ76oFK05wHPA1ocoUqFzQaKyI7SloUQEzBDqoUGQLUZaIBGfRa1NR8rWEYMpEn8SNn4S1MkVN1ALKJwaV+zoFItDMHPtEx6ci8aqyDbfIdcIL0NqILIY6iRykOSiFxyvIbmXcQxH/BQLIWpjElya1C7dvX38vbaivAFKcSo1cR4MKHqEKulWss3khm7BYRCnjxkJLmpDy1Q0Do5dxTaugyFfJp9ZRrVDxADNts5X3mjh9Bgt4hnPOuFqs4UI010eQtN681xLWa7l+Y3rgyU+nnXcfgGWBf8S9FnBMxKeeV92/OnJUrcDqjWGAUur6y1vQv/PfgaU8rwRm3zyEKRYgayyl2tKKazAqxhgs/CtG75waPJ9e+uUrOReFKDeD/h25+57URwvjBw7dk7Zgepts+sKFhNYVcTPW0MUJd8VFzvkVuWNV5KmauttJGpM0ZPBwldVsTO7zZkfZr6//5y/Sb0eIR2p7HJabjh7Zkj7/8P7Ugq9ag9vFC9C8efvCuyy+5x6xhbOmy8XG6/6tXGH+79j30VZv4MsjTGX1LQfBrESU54uJMNcpygqudzL14gtQXx5Ml2f4Q6B8OVdjDZkPk+GIdzT5l38xTzzwt0yp3EzTzA7GuS7Tv0GyYwwcZ0101wLWF+AI6lBG+FyrYFVYElLA6fEBISvFvUReS7JtQWny+zpksOxtka1OQYdySVU6fJLJXQXGjlErvE6lM8fXPG6zFusKidZFBGslcnh5NeNbCGphVbVDgQLmpLg9KrJFM93g1BA7yPrSwvkrwJAY+FbGZAoVikUO3z6swx76nVRBSZo5dxqSL4KjJZD14VnMqjcso52gLHKsDjYFKCC5y/Zdu1IvvL7rNIK9SuxfR9VBg0PRuYQOLN083NMTP3uZcBoyAQp/uLGTdgCw2rV09nKn8t25PochPB997D5eD40r2InWoOUgRrkS7audmE11Y9SPsYB13OfGz99iqS78gOpMqnorJfM6tJvBGY3qQXMkkzpydIZFF04fgxj55umT9AmcDV+8G5auc6vaG5hdBcN4Sxe9A5Ghem7YpGmVxFOSgrbG0r1bxhW8hgu5gfetwV2o6Ic3UhqNdglbi1km4OEW2Cg2aGSOkanfezUdu4g8IVQbiH8e2b8xff7PDuK62eSxks4OT6ezF6hfwrXqZKicPSN29DUiMHEcQtDyT5HNwUodT1Pv/UeqW/41GzrOxtlG2ApSj7baOffCiK3Egi9V9aW6bV9IV5sexl2yd00xEaXQXj5TtLPCwRKRkjk9TKzyb9/9Xuq/fR9V1WjPxYKRbuKYU+Lwt2XutXTb9MlKYCITbfNYojXmubGJbp+ARuSsRDHz95KhLqCx/hH2oQAK4ubdW55jKiGKIBVkvhuL2XJgge+LfM0Si85BwZGEK1IYzHk+e4E9XxYit6ZNZQs73w6xutYSlMs8mEKV3b/iEfmvuJjCiomicjHGJNxjN8ME923rT5sRhqVBGguRuG7lvmywKSEh30c21CsKLGkCUTlxV7l/JoRrIf3ugIlRBUVqBQKCMbflPAqWTIpr9Cd865e/IeYeS5fa+tOF5s3ksqi+UKmrQTEC9nzf1lSdvnz0SPoAHXnrnGQT6SArJkyZWLGMHMvuQLB6YHI08reGR28h1E68dQZaPhg+pR0SR5zq0Qal3ZZfq7x4egTeHVSbcOQ49MZXdrPN3RgprcD1mAHG7SWGajV3g9ui2Y0A2kOpH8xza/BzK9RONdDTotqu9SykuagYos1NedBcwBU29Cp9BZ2XpKsxw85/66Xj6YdvXILJDKUfgfv4wb70hUcPp7krY+nHP38tvX56lNZquSNuHZe1d+vG9OXPPph29kCGZUOyw6OcuLUcylma8iNUtcu/JEgdy5qo4Hxl/7TQsPaeAAy52rAnNWx9CkDoI2j1quhtERo7Tk228CFUrEUFi2zXhuMn/pCO0fG2DSR0IUpQUFTGOeHuFe4frogxVCR2I/mbQYoAIfhfS5bLOwqvIQ53RghD4AMGz/U/wbQoXOvcWNMr08Lk+4lMglbF1xu/lbFWAWw4NlWwQjAIead4E4oVqGsIXLiqMMVJpWgc6thLFVCAKlzHEkpXhFZXytydbmBcYUjSDS1/k8B7MXyQdVIDCMIOrFQn58tSlOt8TrNCJQVNJRBqXqoczjiE6TlIziLyncRy7XZLFgElrbOD3vT19FRZAZqvwntyGqgduoIORSnIqXMX06/eHUtn6zrJYwE68V5ltkcLWo2Qd16bTV95+IPpkR1UgtvMVcZHAYaF68m1dJKA3oh3tMrUl5XRqdT9uQez2i5jqlXKHRYokZcK5GSMRipdxfmn3ruYpocgYRLcSTUKdkTkF3IJfUDuWhaZ5WyI3YBEWNy8HIYWYSk3bDlBNG3x+hqxYJ1NqWOgH0ACqggk2ev6xdiVcWbyOkxtanIaVJFBCZByu/q60xvnRtK/fP+1NMFoyyo2+RNHdqeH79mTXnzhhfTa706n+ep2Fqg9u0e4qOAc6a+/8kQ6vItBAXEtWU6ypeK6lpgGOPQMdT4/RaiG8gC5cF0yNy7zpDJzZKm6M1U23svXk7g0e2OkzhxwvaULwUbQrVKD8XMNm1BrOTo/v0pTzyG659Z2bKS1l/B5+FrBPlFoVjjAfoUQ6b5pdPy98VH2dyLmikBfMIDrKVHCeH4IVY5VsmjfQNnyMc5CFcIVSGxW9ZEPK1gk4eorqMEMyeijYMUq0kAtYgjYPOfDa7IYcw7XcGA3LRLoSaIxnaH3/AiwvDHZNAx4wZAaLITrGLFyuH85nFjfyDKu1fPC5/YAwe+AOd6F4u3kfC1cOJeu0uXK/NMGhSo7fRFNzVRagMU707S1VmiyPvZ60wIt01wPcoabD+5P3cz8WqFcadUmpqCGpjzsbn+NHOGJs8PpleEr6UJdR5qt4R4co2SSP+LqTEFqxTo99cD+9PjuLqwQnxw80mxpxU6lOrXi1dQhM9eHL9NZjMrxL33iFqEyiih8xthIGrtcplx6fnic8o5cSh9l2JL/DMIDGeRGDS0wnRUaddijr8JFR4fZQIRuaKhwJkVPhKD5vsRkuiWGhrX2dzExb1uUlayyIHO0nPrBS6+l7/yIWI3eDTbV6OxqYZj2vrRlx870LK2X36HrqcHtQ0f2YRmg4zB4YMm5USA3wu71XE8byeP7Du1Jn3roAJ2MoE5lMVlzITKlkjLsyVfS7MgzcB7f4jkgguoztVJk+ItYYUM3CORduBb3s2l3sLHktIxJoDc5asip9bZ3ti+IQlUdVsrehlfTy/SPlzW9yn1ciQOrV5kpXVmoiJ2E1Dmw2WoYJ5WWKgvAmsAZpOv2RYyVrVUWoxxprH9EiUJGEArXUeTPBQjpCs2vC5l5EzlOM24shSrAD56/ZFVy0Lpk9i+ncRgS7XD69t6+B7TN9AWTPGgONOqUFYo4L1KRu4yQ2c0qBqNHfvhmull5neHSYqXasCYD5KbacP3rUTA9CJau3+LQe1QNZ4URbQVQ5HNYwMuN7Wmsoy/NQJht4fBvmx1PW+m12G4PFJFAiLzb7jqQGonPNpB2qcFAWJe3jABMD42mwfMjaWgeggEEhXl6Bs7phci2d4GiXJ5GQOz/0Yc/nD56YIB/c/3GXAVYFMij4AUxQB0s9RbWqI6v7lu5f4UjEYmu1ZmFNPi7t9LKMPwpgmr5T+6P7k2w0l0nBVDF54KxCHWY2nnK0CtYNDV2lBUWHlTxghtBJr9YhTWxgjZfoqiq78DuVE8uahVrNcNNfveVN9O3f/prYHTyBAiZW1+hcd5u8hcV/v326QtBBdq8sSNNs8kL9LKowRVoam1kw/HLd20mAU0CcQvNWZALSTlFTWe2VMX5o8ieC6GR5uhP0+LlF7k/ijS5aLzjEKpVLFU1zRob2g+mDW3346ruRqO1cDW5HZcbIEy/KHwvU1mB4hBUgOzVdrZXe5GuSozDIIiuT9MF4hdcStZpFTUflipyVBmCDrUT+aWCTyhQ4b9LN3otxspWK5fNl/bXe/MQ3rBR+QBngCGMXXzPghgcjfWweWHFMhwv6invUPdTaJ/YiryTnXwHdm5PveSBRA0FOS7Ru2MMr2IWL2fMAkgmSUYLhGLkbIhFcUm541PegCruvxG3bDtzw+yP6PBArfwmmgVdHx9hwuO7QfDWf1hGWOZwt6ZRTuaqrjAT2N7qPQxOGJi9RK5pHJfN/ifEvrYCp4NXK23DeuAgNsJBXMTCjp+DLjUyGU1Lr5O/tLlQrIfrqxXSk9Bqm8DnnH3oiU+mOx64N/pk2KGrXFajRN2/GkY4NZPmaUWgqFxKnbdy/25Sc+//4/0VeH8F/uQVWIup/uR3eP+F76/A+ytw0wr8N+tjxI48oUAw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8" name="AutoShape 14" descr="data:image/png;base64,iVBORw0KGgoAAAANSUhEUgAAANUAAAD0CAYAAAAMsGMQAAAgAElEQVR4Xuy9d5ilV3Xmu+rUCVWncuzqqs65W1JLLQnl0ApIQlkIAbYxvkSbsT1gGMYMd8YD18bYxjbXxhkJgW0wEgiEQEI5oCy1utU5p+qu0JVzPHXO/b1rf19VdRs889xn/uSIoiuc8H17r/Cud4VdVOBhv3z8cgV+uQL/x1ag6JdK9X9sLX/5Rr9cAV+BWaX6wU8fs5deetmOHTth6VTa1qxZbe+4+CJral5gxcVJSyWTVpwwKxRylp+ZttJEwhbV1VhJ0YzZ9ChvNcHXpFmiiH8zNmNZ23e4zXbuOWAVNZWW4vlXXH4J711syeIim5kctWI5yfirqMjyRUkrpFKWSKdtaHLMDh4+bHUN9TYxPWVH+X7RwiZbsXwlV52wvt4+y/NJlRWVNpPL2VD/oCUtYY01dZbi74niYm6OZ+j68jkrmp42GxmxzjdeseG9u616KmelMzNcQ97yxfyJ1xYtaLaGm2+zoqWrzVLlvDbJJ3DTPPJWsDzX2tfXZx2dHTY6Omb1Cxps0ZKlfj1jY6PW1dNrJZkSa2lotATrwCdzTWa8vU1MTdrhI0dsnGud0X98LkvCoxCu07/T/+nZRdbe1mGvvvaqHTp0wMq5xxUr19oFF1xsjY0LWD+zbCbh72v5vGX4kCT3W19dyb5M2/RYF7c9YkVsWKEoy6dVWCJTaVu27bTjJ9utOFXK+9TbRRdu4j2mLZ2YsvykrwDvV8yW8MW15bnAfIr3SKesq7/fWk+ctMbaRhvk+97uU7Z6zSpbsHAh+5Oz7p4eKy3JWLakhP2YsqGhYSstLbXqqmpL8b6JGfbA97hIK2kZ/dw3YCeeec4mjx626vyEpfhdsVaazx4rFFlyyQqrfRf7sWQV91HKOqUi+QraO8Xze3p7rLOzy8bHJ2zRosXW2CR5ZT+HR6y3r8fS6RJb0Mh+cGuIHdfA/XCng6MjdrztpE0iF0Uus9phyQr7oW3QRfCYYc+nub+jx47Zm2+8aa2tJ6yysto2bFhv52/aZI3IZzFvnEol7exlq/w1s0r1hT/9E3vxxZftzjvutJmZvP3w4R/a7XfcZpdceokVs4va93xhhovjkrT7XMzSlmZrYnMsN84fp7iCSS5mxqZyfCHDX/ijP7Wvf+NfbMPZa+2jH/mwvffOO210ZMhOHDtq5569zjJciIRCN6Q7mUF5C6mMFZIp275/rz393LO2dNkS23z5VZZF2fSV4Kkz0zMIDMvPBr2xfasdPn7Mrr1qszVW1aA8bAwLk/Q10Srmwvvrc1CiiWNH7PiLL1qqe9Aqcgg2izbBDY1lS23hZVdY+ZVXmpWWs8AZXp0Ju+fLjGJMjtvOXTvZrD5raGyw5StX8tRy6+rttSMHjyBII7Zs6QpbtXoFBqjIX6XLkPDnMUZtHe3W3tXFdedZ07BpQZXC+4dH0jfxmWeesReef97uuOMOm5qc5Ofn7ebb7rALL7gQQSniPWewFXwhWJKJBELY0txsC2qqrTA+ZoUZjFxxwXLc91SuyIbHJux3P/kZe+yJp9jTK+x3fue37fZbbrKjB/bYYF+bnXP2GktJGhHcfJ5rcylEqbjOAvv0wquv2muvv2EXnX+hXXYJMsFlZ2QcuYYc66rn9o0M2CtvvIqQFuzqSy63qpIy3itnaQTUDSj3qd2WUhUXEGZeO7R3r7W+9JJVDA9bzQz3heyN8H4jFWXWfM01VnrhpViQKmxNCa+TiZLQh//6B/ptz7691j84aE1NTbZ69VorYR8H+P1BjJEMXUtLiy1futwdQ7ErdHj9FOvSfqqLvez299TV6bq0E5hjlJjvuG4Z0u7uXnvkJ4/Ynr177P3ve7+dONFu27ZttXe/+247b+PZ7CXP5/0uPuu8IC0x/PvTv/4re+GFF/1FMzzhn//5W3bRJRfZDTfdYBUITh5BZd94sIDcvP5ZygU3NdTxwWiQFsly/uY5hH4CQXjl1dftySeftNbjR23z1VfbLTfdaJ//3O/b1MSY/dM//L3VVFdwAdo/3ts3sdhyKFSuOGVv7dxlTz77tLUsarbb33mTlfG77s52V4yWBQt9kabR9GdffdG27dphV1xymV149kY8J06GC9WahDuUv9CHICjafCxU/5691rdrnxXwbkUsXLK6xqo2bLCqCy+yovpaLHRStpT7Qcn5Th5Qiz45PWEnsW7TWIwGLGJlZZULSSce6sTRE1ZeVmFLli61TDZtk1MINRtShuXWJkmxxnh9a/tJGxzmc+frUaRW+owcAj02Nm6vvPIKXy/br73//TaMsv74kR/bFVdfZVdeeYWVlKS1cS4cLhC8UChi8aJFVl9Zi1fgb/lp9muKvZz22x4ZRzGffd6e5quzs8fuuvMO23jWOvv8Zz/NPtbZV77yh1ZWVsb7gjKkVMjvjJAJilOEMXvuJa4HxTrnnHPs+s3XWG5iwk6dPGlVvKahvsHvp3Ooxx557knrHxqw26+70c5atMxSyI2bD/71J0WeCvvPNXJhKFPn9u02tP+QpYYnEHz8WmWNleEJai+4wIpqG7g5FB1/hyq6WrpH5TEyOmpt7Z0Y8ClbtHiJVVVU8Ne8tbadsDa+5CUXsSYlpSg3yqqPl4PQQ1c1MTGOoTtpI2Mj/rMrrAyUbHzk0WSLh9ivp59+wl574w376Ec/xnu3289eeMGuYC+uuuJKPDKOgNt7x/qNpyvVA488Yjt37nB4Mzo2ZrW11XbppZcCbxZbEujnWhvUEPlMWmVZFXBsgZX4RcobTLvV9wtmAWW9MulSfkrZ2HCPPf7Yo/bM00/ZAw981774xf9hn/itj7tQTGP93fsKrvElbyWlOtU/YLv27LG66ipbvXw57zGEgj5uE+MjdvklF9va5St8g/YcOmQ7du+ys9evt7OxVGlWAX8WNtAfWiFZIv5FCX0j8QS5wWEbwcIBQqy8pt5KGlvMyqoRJnkngRAtMrDF5UGCO4OQatG1/PptQibEn6P3mMaQpLj2KWBl68nj1g/0qK3l2leswmuG98G/Wv/oADDquHujRHSNgkVaOq3iFP9OTU4D/9rtMPfW293tStbY1GjnA9dampvcoxS4RlcrbqckUWxVfNaChga8ByZA94lnxG3zvoiZ4Bz7l0pqPxJ27MQx34sfPfR9e3vLq/YXf/aHds97QCg8d2Za1pw7lFKhUHl9FtffduqUHTh4wBa55V9mx4FDL+JJhTauuuJSa25aaCMI6cvb3wQKdtt1F11mK+oxfsEFhH1wZQiwuJDQ3bJygnwTkzaBYZocHAVGlVppXZMVgQTyGKk8HkoypPvVKsamJIBI/RR2Q+8cmU+bJjyZAoImMQY5lOlkW5v1giaaFjTakpbFKK5kObyiu7fLOk91gh4kM7pMyYjeN8BweawpoPux1iO2F3nsIeyYAeHIM5533kY8YTPryvXxmnec6ale3/G2DSJkfX29lgULp8HH0nThcsUM7rqDMls5mr948VJXqLC1eCou0C0ImydCUUuo92sDg9ZUV9ujuM9/+/a/2gc/+Kv2K+9/n+1GEaqqiBWWLHGIIIVKCP4hIDN8PxW9hwSviIXpxEs98cRPbWCw3y65YBMwZJML4jR/m5ycstJM2kpZxCSLIpDgG4kwRKjDlaIIE+SCrC/tgBQMryYLWEiVWaIEz5mR4Pk7OHQawZJ2AdnKs1lb2NyI4MkLyyvj4Yg9p/BaA4MjliNWaiK+EATcvXs71zRGXLrKlhJzATz8cvSRg2PDdrxVSjUVsLyWjD8KcklIkqx7gfWe4p762cDBgQGrYv2SxDWCNsWsTTF74mvNGxZx/U21ddbQUEu8qt/KHOiOQoygvfBd4v27urrtOHFRVU2tPfCdf7Nnn3rSfve3P24333yd7dq+jfi52ZoXNDlSVmiXx4DkBGP5vKD4qJsMH+t2+PARexaIOoVRvOKKy9yosTjYK2I67q0Gg1qSIAZSHCWIyt7qRqclsH7fxObAYKlY0tG/ILoWgw9OEpelgHuCj8UycrwPcjWNoe5nPYZGh60WqF9fXev7IYOW8Dg66WvcNzCId85ZDY5heGTQ9iBreW5qzerVtrBxoT83wMiC9WD82lEqLl0Y2u+Ry3IbIMdQDkrTvQv6y+FI/irKqzx2Li8vjdCbkFGRXbzhDPj3xs63XZB0w9oa/ZfjwoI/DFs1I7PIh2cRvCWLllg50EZ/EVhSsO0uUxaXG5gGL//FX/ylfe2v/8bKyrO2dOlie/ftt9rHP/5Rewrl+PjHP26bN19l9339H6KwIlyYvKCwTE7Qw69Isp/HWo8Qz+ywTiy4YMvKZcvcCuuuikWi6NkK/rW4vGaamC8lL+obxvv6fUQwUIuqC+V9XYL0szwUSqUNNUu7CnR1dWKRj7tiibhpxku0tbdZB5tQV9+IkrXwcwfw9qRVQCZs2HCWX3MHkEIebfGiFkgEKWl0H1zHEARN64lWG58UsaOrlgHiGhCIDOuaShdDgowjFKiEiBQZG6CrNthtvYRc66Q15zmC23UoSTOWM61I3HdK0YfeGaXCG6QQyPHhSfvC//OH9o1v3c99LHLI9tEP/V/2/ve/1x5+6AH71Cf/M8buHvuff/AHDpHknf26+LxYkbUj08iErP8IaObNLW86lN206TxbjEImfaV1V3gVXprEQOo1ObyGvLwUQ/F60o1CEGrJj/7kFkIhBvup+MkyCHMJQotS5QtAfT73ZEenHT561JV6w/p1Vo8xOXGyjX3q4X4agYBL7WRntx1tbbVqSJv161YRakBY9HRZZXmF1dTU4OW1t0i4y0qRK6AgvUgPv0Y9ZIhY8wzynYY0mySU0ZdW1ONXZNRJFwxICInkeAq/QKmkUNpEOT++l2JIcKUkikmcseLFcp+NbMpCWK4kb66YQ8IpFziO5dbztVyPPvZTu//+bxIM9qJYpXb7rTfbhz7468RTf2ffuP9ee9e7brA/+eMv+Q3ofrQlxUUIGsJRQAEU20mwgrL7/tgULE8JXkkbprhCQuXWxW9WVrVgW7a+ZW++9jrWc4Odtf4shAIPxkLIwksop/EqeTZGnyfWTFZthg0v4nkJLKSslti6Y8ePO2yQtVqNldO1HDhwwDdVsLimrs527d5t3af6bOXK1bZyxUo2Ak+DgOSIZbSGKX0uSh/8B1CC9+ggQBZ76FsIEZBCmTJlsI38Xb+X53UqAissKRW7pJhW7yEFC1YWhdPvuJZkMo1QLbBsWQahkV3nzhyyggBAARm+z01M2/e+/5B95zvfxpsOWXVtjb3z2uvsLoiQP/2TP7Z//fZ37bP/5T/x9RkgGHAmgrwSPEcLjoNRM2RC6u0+hs/X90k8pHtPN1ZcOUrgai954XoexyM++eQTdtmll9mtN98MQ4iyAH+FFHSdscnRfUlyCgni2XQWxhKDhJGTr51gTfYBP08BE2vq62ztmjXW399r+4jFJJ5r167DM9XZc6+8BfzusrPPPsvOO3cV3lLsKkiKz0rLWzqsk4QHQDkyPm7t7e0QOWNO7JRkMoQtfJUiB+zVAJ5RBjp+SJmkaHpMTQW0Ibn/uUr12i48ldwxC6MFqUSQcty4gkGHfQ5TsIDOiswAt1LOqpRCWU6Pzdj4xBR08YxNRgpYXl4GHMvY6NAgH8pGoDV5LrK6psp6u07BOLE4UO0txGWSk2C1IiwUxRqylqI04/goicIVyZNJHKVsuhl973iFnyVRLODuXdtt29atHntUV1Q7rSpiQxBgGKpVVicOWpN8+PDIMF+jWFSuk7cRySKlmpA34YkphFYLKQHW39JSahZfC6z4M4WXqwGKlBMoK/VQWlbiHsepY15XV1tvWVH/ulYUVw7SDZWsnJSOOCLBZ0xNF5ypSyTYNIepIod0/xgXGXq9IFobNyAyJhJ+fp8Ciqbh1pM8PyXvotXkM+S8SllfGHhfp1GgUwFF041u37rNBfO7D3wHb1dlv//7n7VVK5fjmYfCfQiJCK650QprrUuWdXa0hBdJoIDyjjmtv/4AJe+KqNhYlpz1/e6D37VvfOM+e88999i777zLOvAuqzFAZVIuvU7iJdThOqk4hm+QnSRhBu7KFUHw+gQhwDDxZTWpHMlXN3Cspx8oiJdqgTbvwsPf+88/sqNHe4n9muzGGy639auarL/zpI0P9dtSSK+qqio+JjgOXxK+JlCOCYiXBIuVYV9lIHpIG7SDSmTYpBO6Ye2320H2qrKy3NnFSZTSH6z5xWdtiu4lqqh4dc/24Iq1aNyn4qna2lrr6u6yYRgz0el6Z22YtL4S1qemug6MO0RgOmilFTVORefZ3CTCXZktgVItsUp0QKhYYake+lfLpEcIXfWZkXL4b4PlCtsX/0W/C5BUj5j1kpv2zZaAQumPj48Se7WB9w94bDhNAJyQIrKIoxgHLYL0MMM16q3GWRDRr+NQ0FpUKVVg0lh0xYsIlpRCYqtNDfEChIzHFbEXDUogpU0jCNqUktK0lVdiVLIZPHS51eHRZEUFa4uAHwnioyJZEll3XltwJULZiCfyRWwq1tmNG5uoTZXAapVy8s66H3kON27RusS6JnSrTZdS8XqptQRcipUmnsywVgO9nfbI9x+w1sMHITWKoYePYjwn7Y+//CU7d+NZpPIG7ctf+jL7XGyf+fSniJ+zrpyiycPn+Qa4cheEKgSFdF0imtyLJq2PnJXImJaWRXjzWqejn3rqafv0Zz7t63j/fffZp373k7aQGHQa4+UKqi/3iHg4rn+SOCnHH9LIVCaTtTEQyjBe3MGtDLTiRozlBGt2tL3HRsnoDI3P2ONPv8U9cO/k65qbyuyqizdYcmrASon7zyHV0URuUWsTZCuwukGq5v6dhOg4xvX39feRqgzoQDLkz9V981MTpJCMdldHB0qJ8eWaLz33HeF9Ykr9tb3b+TEolSjzauhiBdljCJy4/DEEUIolSyjrXkAAO9tPWR9BegFL27R0pRWjWAXgUxJGqCydsCqEpxzBKVGcGV24bifwKnNf8V+lLCFjMP8W9X0gPubeI1iZ8Cwl5yasu6PNDh3cb8eOHkHRe3QTrjwpgmVBh3EsnN8aAiJlkoVRwlCKosRdQgKv/yKcKS/pUJh7nUbo5N2mUKg8QlGElEpZFffIOKcJysvLK4GS8qIhdlPeuAxyQ565GuO0kMR1WpYfZfWNgjESyZJMZfFq2eDBgE3FaZQRCy3cLnjl8SlWfAoJm5ZCOZMXVsRjHo8hY5pYH8+9hKyye3J966IOFEzlJm3nllfsy1/4vHW0klgnF1RVXUaOaoN94hO/SQ5skx0/ftTec9c9WL+CPfKj79nyxYsxsoAyj96jtEqkXEWsrZTKgZQIFO7JIBfefu0V+/SnPmV33n2n/edPf9Ief/wJTxG8l3RNZ2enQ6zly5ZbDyyhFKuysjIyIkFw5YFaiZ2VmlmxajVGqR6FGvV9LIjMUH6M541MFuyZV7bZll3EvTMlwMUqkBLpBsx4MfF/Ua7Xzl5Za+esbLQVjcRYS1rwjhg1ye+sUgVZipVL/06Ddk4RN3fAeDrQdYPBfbL+CL7v8cLGJrx7jU1yXf2ECKLlzzuT/Xtr33ZnV9wPICz1dVQLENB6gO8J3UlPYI6gvW1ocQ9M0vQkcEkMDwtZu5iEZznJVwREglNKQqwKiFhOorKEa3GkM+8rVqr4hiIdmbUa8c/xv6crlZwlngOWaRIatx3KdP/OnW51xdLIe6XTLAIKMz42GWCdQzvug40RZe2QFBik3ylGyokJVIwihkpZdl2rLKfsGQpXjPcNsaYQW6CotTElYkpRKnkQvY/rFEojxZOylsLYVVRWwJYuAh4SfGuD+Lu84CTXlMQrJVkzCaeo70xJOVUi1VYBTMkAj6QVuqYJhHySfck5gRECesW4U4oP+dsMwjbt5IKsPRrt+xZWV4Q0KmtJjM/0KMjiJHHIxLAtqFPwXsH6TMJY7nC4V19fbb/zW79jFdkK++53vkVOsCnEy5IMN/CK4wK5IK/r1D73rv3x+8ewDKIUjz72mC1duQzy5mxnLrNlWWcfv/jFL9qlJI8vJb765rf+2e64/U676qorXTIE+/pIpewlbhURUot3X7NmnVPjPXg/sW8JvGI13k8ExpGOYfv2D58lP4bhS5NfFAmheIx3S5FOSOaHbO2iUrv1qvNs3eJaqyslto5iRMlVQEPxd+F7ETt6TCE7/YMDwE3CBckRMuOkIPIir7W4ZYk1APkdQvI7Gd0KjKges57qWPsRL0XJ46VSXFgzzFY1lKQ+SnZQG9PZddIO7tlpg73dXJzgCayM/lpSadWLV1kRSlXA8kqoSgheK0uSlkWpMgqeeaO46MftaARVwn0FHzQH8KJ7nfePbig8T0JFGQw3PMAit4PPj1L+00Pp0ARJ5aQqAHjaJMo1RUw0RVyYn0b4nMGZckgoJVN8FPyfA15XxMA+htcLQiVRHn2lgXMqwVFGPgc0UF5CdLq8jSCfVkgeUOVU7uHkieTNeK+krDdWvoEcyQJKjFJSTrGSYvS0BghJMTFZEExIC1HRBOg1eLdKNi1LnJYRvSz4F62HC7h7K5XqIAbcn8NDvp+cUnzD7/1nNpwfpP7F3G8CmFIEE9dUk0UgMsA00hRP/tR27NhOrDlkJzGWK1csta1vvWWbSWp+7rOfBXEEIfU1Us5K+TrWQB/unkqaFq2ZCKA33txiP3nscbvltlvtciph/vL//SrEwUn77Of+K4xpPYav1cqAdLrHt9/eidKssWV4rTht00XZ0VEqZLLAZnmxLILaRa7uKFU4EySwayHI6llHKy6zAx0j9vAzW+14L/ubxDgIjoqFZjVShSnL5Efs3BW19pH3XGnN5ZTacRe+FrN+KZapSLqmxjztwqYJXMovO6k1jlLpGgZIEUk2UqRflixaDrVeFtEec07jNKUaHuuxbqzE8OC4VVY1UHNHvRQQLqBkI5l5yra99prlxoYsjZAkPUDGQhSlLUddWc3i1VZcWef5hSLFF3iqMgLnLCUO8lQKlNGv4AEiHOeGLzYW8cZFYu5xsXuKWJXE9EHncoO9vaeg1jugQlvtGAo1AtEgzyPqXUzMCHVno1gY4XexaVOuSMRDJGb1eWK3RHrozf16VDUgVKGAnvyD2CnFhTGrJbyc1mt4giCePJBe4IRD5DVkvYOnwtigVPIi+p3q36QBqlZoJJjO4L3lyd0DBd8XkoeeL5P1lxdLOUVfBgRvaGoGQta7oZuP/0MmLTz0uhgFOHzha0KKFV2fczpAqYLiQX4oKZ6ybHHOHvnxD+y/fe6/kfwcsCVLGm0Tycy1a1Z6Bczv/edP2jmwp0k3ftFCyUNH5VFCg2F3wt+8IoZ7P0T+6uv33W/rzz7H3vPe90GBH7EDJLGvufZ64qqn7PkXfma//9nPUWN63L7yZ39hd951p33sYx8PxoeH1nBSOTyxonieYfJ6Bw8dhDgQg1xh9Q0LQQcVNgRZ99Qb+2zLkV7rn4LkIVKH50HJQz1nipK5NPWPV25cah+66xKrwaoPw+Qp+d+ABwxi5/6VF5GyIX3S+vY2DM+ktZy1xrIouseMPFH7NIQ8iSWcAp2Vox+NXEeKeNvrCaP1D5zgPE/Vs3erVS5YYFPkCIqotSpGcIZxecdPnqAUJW2H9+y2MTxDFk1OQhcrYy9QkUtwM6kKq2pZYalqkqMElQU0Pc0iV6JNxOoeU2UiT6WLmO+p/kOlcr2K7CRKPDU1jsXotBOtx/hq9X9HyZOooFYPcSljYFwVc4qYUOwkBk9UrxgdUaUePymjjnC5SAuq4oVU5JthI6U8YtKkaL5BWGfBD1cmYIxeM44XFGMkHZJCSBE9VlLtnK5DoodCKQaLqWbR8lIswaAi1kcsl4Ntj4H4WR5O9pHrc49JjJUuyXrB7sLmxcRs1Si9gtPgUVWpoLV0AtQ3NuR8pHnyHgBcT8frz/Mhttg8Fc/OTI3YkSMH7HFqAQVdL77kHRAV57BGSXsK71WDQl9MmVCK6/MdUHDm7CrKqcJOrzqITV5k+HT/UbXCz15+DSr9Gbudes+LLroYRcnbSy+/Yvfe9037zO99xprxQt/73vfsrLPOshtuuCFU7USPgEfCYwzvcYrkez/7nCXtkEahqF2xF7fstZ+8vNtG0xjyogoUSmVMKlAASSCfGYirTH7c7rj2fLtj8xpqCgv26A8fImFcZe+kptAJHIdLIrmoYHnjdWulTC+Fga5Zs9RW3PwujFKxoyHF3lkS8KUghwnVMWYriX1VYzhMSZbqC5sohKAo4kyl2vPVP7PF1DJVnHueTUE86AIPUNH8/YcetJWLm60MJSmRBeBiVdnsOJsFl1LN4Horm1dQQxeUCjflVemVJQkrw0IQG/4CpQr5pfmPyPbN5i+cnOSXgm/t1M0dP3aYKvF2JySGgYBObchLAPNcoUjUjo2Q66GAVNsuKjxL8lmbJsiXwwoqKSzlSUtw+bdUyoL79AyGcnWCZIJvQFjFU56HiDyn4riEezEUQYKFQOr5LtzKWbii8H8q+PUcmnJ7KC4eS7WCymNJqWQjpyl3kYcSORKSvMFT6RqkCsVAy9KySkcNi1GuxgbKd6L/FOHNF0IvgvJkeFgvKW1IAwdF1yO2zgUKoAtYcuXREmJC/Tm6RyAyFnkQoufRHz9imy+7krQJlde6OV0T+6qEp6qlHcO4TgUVkEUPjCbShZF4e/ce+/4PH7Errrqa0p5+e/zJZ+1TKJNirPvuvc8h5gc/+AG7ZvNmT2wrXxgrk8ijMWLlaQyX4N8k/+rncdZ+dBKvQuz5vcdesL2dYzadXcDlYcjzgqK6jkmMPrlM4N94T5udt5ra0esvsWpikD//8h/aBqpcPvbhDznZlmUf00kMJ9Udx6mz7H/lDasUtV4DvNt8NRXpHdZ36AQFytNW3rDAVt6I8lN2Ri+Gf23bfcie+9mrtuGsc1iCafRRTtkAACAASURBVHvv1Wewf/s/93vWuPlaq7nmSpsgm/3mjr22dQe1gAPdthzYUilLH3wT8A0vJbfA4uUE/4rLraZlpSWBf7mMyn1g3RDcCuBfGWtMfIgAe7HJLEyJw8QzdGp28z0pqEViQ0V3HwNTHztyCFamg4LGVoLWHn8vvV5/HyIzPkxSUwk5bXSGXEIZwXaGa5FgK5Mv+F8C/JJnckul9gIUIuPtKCF+CnS1BIzXIJaCkCG5F7ymZ4WiKoP435BW5/0ECxVf+PPC812x+JuEUHChhKRiYAFRZD5T8ZBYLV2z4q1iBNcVVpUF8ovQ7Rk8XD21cMuWr6TmrIW1FMM1F4HG8Waxcipcc/zZIYKIVykoVmBXgcFiMR0z6v/kfWB3FRNK2dirLaqW6OmjePadEfNF4hqvr+Sv9ka0tFes8HJBay+xwkAVse6hto94W8YCdPDGlq227e1dVMdf7a0rz1HU+zZV3u9733upeL/IX6u7UTw6pNiOCgeVI2Wh81euWokBANKTLjlJ3Nw/QlxYUWUvv73fth7uosOgklcTx5OSkEzmZoirqdAf6my1w7u22qZ1y2x5U629+7Yb7W+/+he26dxz7D997CPOhpYp9gcGp8qKbBDZOvnTp6y0f8RSGMAyqmE62zqtdIjWGBK143jIlltvstILzrchbvo19GM7bU3t3aRkxngOe/vX/+XDQX5jSv3oV79gzTfdbEk0eZyE29bte20/PUwCKdUkO9N4gqQsCpAoEbVTyApKqWbwVjVNgn8NNkM8kiqD8SK7X04gpapxQrPTSIoI0EWWc9aQnmZRQ6YdOhkIdezoMTsIXX6SmrmTFIMOAwXyuGwvXyJmGqQ4VhsuIVbuoJwcWSmQTB5Egq9EpgRWX/IiIZ8acjjyVhm1lLheBDhT4L1ViR56nsSmxaofmC9ndfFkSV7r8A7r7N9LGWT9PUkdWDtdfw6PJAZQRbQDg0P++xSKXSo4o6oBIMUEbJeYS9XDlREAC+ooySg0oCrxJPdTUwc1vHoNNYYoFuSGPkeXFsdagdCP0iL+bxxpRUvLE2NqxuNaT9iiSNMEKCiU7rtINXns+QBG6oWnn7F33XQrDCblW9zPOLBabTceR+geFGN5Tgm7ze/EhCoZXJB3Vw0ncFWFqinFqIkK+8GPf2R/9Idftv/+3/8HJWu3zF5LSPKHGPTQ4UPQ+sed5BHtvmzpEqfWDx8/4m0zCd6rijizZ2TSnnpxq7V2DWBIta/Adtaoob4CpzFqrzzzlJ2zZpldeN56620/Ye+541Z7nphuSfNCu/qyizEqeDP668ZPtnJPtAGVsFfQ+D0Hj4aUBR68MInicWsFyLv08lXWCCRMgBiGkObnt7xt23cfBJZOeAJaHQJf+uidpyvV5M4nLUOpxxR5kpmCko8pG4C4eA0cLCuW4oOSCHFCSuUVxtpM1QPiqVDC6qblliagnhHcItvcUItgRMoUs34xtItt5i/0UrHlwpoq+75v/x47SeV3q+egqGZWTAPOFdYdpxJCFLMaKzPAOFV6ZAnk5HkEURUHqaxJ5VWBjJDQQzhgSb02LYYvcbmT35gID6y3FCryUCoT0vdeRuNSTGzJxjtsU6+OF7piqb0UKjBiEhJVpYwBXfUoI5elROkosd4wG6rYRyVKWfJSNVDokxiGfjL/igVLiKcyCGlJlqoCxVm8dyWVGY0I1CKa92r4HgkmxoCSlxBzUaKLY7DnCFSOyPcpXvFwu1IoV0Ddp1IlxFgFWEHvNMBy695UGb9j+047/7wLge9AelV8oPhTGDH1brkfjZxgThUafKBKe+RppVBqcET9vMpdSdokIcX+Q0fsoYcetuuvv8negcVXDk5IQGuki5LxO06srBSJ6vRWrVzlhcyTkAc7KQcbJmdaS/K2FBJHyeGTHT0UKFMNASJVR0QVjGl9PUUIal4kb7loQZ0Qq7WCcgTx1b/VwGtVzJubGrXksTYr7N5vpWP93qiZrkzbGMp2klrBMZ67oKreysgdNixebuVU3Se4ngIeaxLSSDu6mybch3/8hC1sAZo31tmvXX1GQW1uz1OWXLWGfiaVhkAVYiEPH9hrO7dtc9JBGxFvVFQB6aKfZwGnyRlUL1xhmSqCRtx9mRrM6sqtXLR0pH4/T4HizXaXGW18KHRkt9j9ThRpJxBUvTFtbWS4SRaOQ5sL7o0OUyICq6dawRLVavFVwsKlEUCRDmoc06aH6oLA7ImUSCmOAnrJMhbwICGe0efFZiK+lnB1oWBSlyMhis1CgKYOYeOg0CGhKiWUSA6eSq9R/eQ416nkubpMy4mrKunfknVWlQDozz2Y8lkqDVPeTAW8KoeShxSUEoQSzVsK+7Vw4WK6bVusYeEiS2ahpqnWLkXxlKAW5Z8lDtNl6nP1c1o5scibRUsclEoQDs+UmKZ4l6JTr48DFuaLMZpoo+KcGSy1CoKLQSKmXBoKMClaWUogP+P37tmb4PUxXkXAEhkL91SCv15twbpgPIogwTzOU90b1yBmVvcZylhCPCuYLkWTt1Yfn+pKVUPYSWnbCCVWwYiEFEZeyq0qFuBxNYZJdzCKksmYat9nMBgTVNG00qbSByUuI7gMWPfYU49TjV9t59Ddndx1wOpZg+LCOGHMtI2gcH159osrrcpUWC0pooUr1lopTZf03Ti7nU9k/T66hsfJqR3Bmy632rqs1UeyMgv/jvzTF23JDTdbMbFRIckCYv230sXZQc5A5SyzGzIPtPnisXDTWLEa2L90BZ6Km5RSLawptypIirlXxtYyDkdD3HHmI44CBnug8Le+STv5Ya/BEikxRi+VatdUVqQgVoqv7LxqyLx6QlbRhVuKotg6rigIkYWETZBQihX3MIWErkqZpNnBAuv7UEjKhnqTY6xUoXQo/ELxeyjdcu/lsZiSvvJaYvCCGRcDOEZd5IQUC4MgcUxzzWrnELsn4VOz3DhxlRjGCpRL7KMCc8WH44oReY5acaRwZbCAi5etsAVqvcGIyZBlUDYJma5XCUh5YLWkSFZLYWBTUZexLj1UsOcJ5Lk/dWxPDqOB6mkL8Zg6EfIwYqEOk/WckQcGoiJcWp8cEHAaMsO9nK+ZEsGKTVFUxZTqgtVL9RV5bN2jlNILA6SgSMWY4mDiJ0+mehyqNQ6NhLpf/U4tSNpfGc5pFGSQmDkn5jFCD0IFqg0dRR6qYOZSJNJ7KKvbjVdTaFBDjm8ZrUV7IU0e/uEPYCEvAlIuta/85Z9R3H2jve/SK22EXJn1d1mFoBgJ8TE+o5/1GMTINNBfV5kD4vK+2XM2WcMNm22a9ywqEs/ndJ2blPiBO/LHrFLt/cpnbPkNt1rJuk3U75Wi4eP2+ksv2OhAH/mlOaZpVqi07E6fYtVQpKpm4B/uMs8FlGE5F9aVWSWJqfiVWqu5EqSA7Ocy2nMXJs82Rv3ZLtrkD9AqfZJkobLposjVG6MEr14pqKB8UqkKSRUTaaV5WzmdVFQ17dUP2gD/pChkF/Rz5QusnddJuEIEZQnFo+FnWTaXrUj9/TmueOF3gd3TvImQRg5YMZQ2eUTI/4nhm8KLTAFXVP2gKnW11Cj+SgKLUnghlTFJGWUoVAYl2j/FmirxqBhsgtcrfhEETQC3qykgXbn+bBipZish55JAkQrAdeW3JFjK+Xhym+vTTJAMOY0ihF/lRsVw8SmgXi1ePQXUsalhclcwmiKgomqJnJJQund1RQN/Empf8dkVeF68ax74LUo/gWdyRaN3TPkFdRv4eglqo1y6Hk8Yy/giU0UQDwUUVPhlEG8sAxmvtRQwxKBTXtysOr965j/UUualtMUIwq45GCJKqqHFtW5aF/W6jQFLW4hpyjEu4xTVfuc737G/+drXfFbJBedt8kr8NM/3uBZS5flnn6Ep8y67YB35KFXyy0vDLHcwE2SmvQtkAKVWX2n93X1WTg+SusDRTlv+7lutQBI/QSUhwN33WF8yrUq/gxFOV6q+Jx+wmnNpX65Z6FZlkHqmN17+GcneYRmfWa/yv6NU5bjjZpRKdHrMPZ2uVBG0mu/1BK/YoBmy/vv27LIdsENdUOcdBJmDff1eDKtqBsmtIJ4smJi8jLyObk7sHrIg4ZMQiUjwHi+/Ze11FLY73ENoY48iTyVFUfwUqbm3osQeKTYozkbGjFu4foX0WlKHSq5YUqbY/2JFI4bbC3FVVoX3l1KpK9XtvKAzSidWUI2DFdDnGWhSr8SQt+PvqnkbIv4S4SHvkwOSqch0IXHVIkp4spQRZWg/156ZqsblCWTBWSsx7Iq30rynKxWxj2ZbJNjTpXUklxVDkQdKQla4GYgtgayRoJvWz3NjeFOENc+1ylJo3oRXnLDPuuuJUXUiyGOFuFMwrliGTS0S7oU0QAZBxDODWd28qftBSfuwMzx4jXJ/UhyRJIpnFy5UVXk58fO4ddJLJeWpkMGmjlJmsg350PvUAKcXkGOVp9R4BJFX37j3XnvtlVc933YLszjEJHao7hD4WI8Ru/GGdxKvIisEXao2aX3+Zzb42ptWSVlbkmLolpuusi6Ii/5jna5AjedutMrzN1qe9AzZV13wrCfwZeO/OM0xN6JsvE+mxwoTYFrksBPa+iAx1Qyu0JFzhHpCOYQENlhz/T4HxVuxcJmV1DS6p1Lg3VQPJsZTxSk9D0GCK4jtfhyazV6c4MdeFOotEnFSqL7uDv7thLIcUb1NSNJiReRBxORlVEkuyMV7S0mSwEEnIvhyaObsXZha5P1UDvWkVKG/SpXX+jnUN0aORkLhShYplmTNA6tw3+GJwVN5pbrUw/F91POoZyBcQT6DN1PhrBRP/7piyWMp3yOIiZdVHKHsvTxuCYIo5rIE2l3UbhpvrLpEwcdRLHgXTXiKUZLUW67euNEWrV5vmdoFBNDMyyAeTuEJfArSbBmWmgID4aJUSJI8YwmU88raSitHmZIE7ASnNgGDOk4iU3m8EmKZctorlNEs4lp0fWP8TVYiqX4peSKJtYygVsDLK4SHo347VZ7IS6kthL3wZ8tTqUYSIkys8ShG0smaiCjSEB/lGdvZb0FflWk1khvSHqnOVGhFtHUTqQXFWoKPahDVmtVTMV6OsrmcupPFO3Kt6loQefPGm2/YN7/5Tbvk8kvt7nvutlOdp8gtbeD9GzxmU0y54/HHbfCNt60GeWrZuBaoRz0iKaGZCeQIb1XM+Aiy/F7vWhjnQ9SLIwMtGawQPJ6H5mJKfaKPpB+lI5NdvY7lh7Fgw2DuKU1J4vm/WKmIqdhkKVWplIpgVFXWtSTQqkuhsyWK2tCgT9H/SfKClvqaapl5Uhv5iSce/wnl9MRQwM4eclJjWDPFR2UM15CHcl+hSnl+6aSElITXKi8litlpYv9MbSa5dz4mPFdVEaHXR/8J/gV4GCBLSJoGhx68VBDECM9E1xoKboOChVgqzgtLOLyROHorwcKgaEH5JimRCsoFHMSLOPPlVJwUwDNF/rayWcXeUInRQFAqlcn3UidVxeetiwbHkZFxD84rqINbt+lCyzZSSV5KvibNKDhiH0WyOUE5uSreVN5Kt5LgmtJAnVocyMpKquOB0+O9HTZC5+x4L4l0vKDWYQZFyDDzonEtkJ5BOCIORmjxkbVNqVAYQZKhmiYOVJF1gHqh1lFrqP3wdfWfo1oPER4qENboN8UjGBXFVErsKq6SZ1LMKEXLcd2VsKGKLZUD0yyRPupSK4hnGmij0TWGJkkZThlGcowRslAVuz5aEDpWNHUoj/C+FzMirxpip4/4XAtSzagxxfyqJe2mFKp/5348G2TQWast0dSAg1ZiXDJXbON9Qzbc0WsD7d1W0IAaGWyhH1BAKaMMKhcvtNIWGFkX8aifavfTWyxFSUa5rCb/DRagd7FoE1CsPgPOBUxmIBK4aGKRfi/2L/ZUMyhVCRhf1HY1MIx+vUh4ufEgmsHdR0oVmibzXg7ysxeeI6jcDi5mwg6wb4I+rnLocbnokCoKwuxKElVFSKmkKOqwDTqhuEHwKRS1qv9LUCp+nkM4bUREavjduKKFbtAoOoosaPjbnAEIiuT/48ME+dwK6ylRhbs2IHjJUGUgRdMwGBX25nhOiKvUXo4xksKp2pwnheEyXIfa5mX0dUXq5wKuZIAupXgmlTnJA5yk0qUTRUhgOddvusDWnH8pHqUSokgFzSHvFccooeRJ9lgeHeiIkWxiPWupWB84ftDyg71WTKFqBkZOsbrWgdkvNpqAfl670qrWQVxpDoRaf1RNImjq5Uo5m2Aeh1IPRVgu9ZEFil2YNwrfPYkWakSLgH1F3IOPK4jmKaoPaZiRdarw9ihbCigIqRSBGFStrQgRKZ3vmYbaaJ1I7uPJhVrUCZ5T8pyPUuW/8oUyoD4CTgZKsoEs6jECoSHkoL2XQGlN3NCqPE1PEBWrz2Roxozq/iSxvMfAyW7r3dfKnMIRy1KgrIDDwT6fKQ87wVrlKLpeffvm05Vq64NPWFMe7aYqMQdk6imMGgS2jXneQoITLZQLYGTUBbMwCzkUqbx5iaVrGRqCpUwiCCkWphzmqQII4daN1802M8dOQdaTr1GC1re2vGZvvfk6AekgVRPtWOQ2H+9VDaaWYuQRREFOwTttqhK2XgUReSqVRfkICn0OVsqTsnouPzvEizbYhUxuO4KJDsEiCOkr4oo79xDAix8OL4Jr9cV3z6RN9z/Ev9YdOWYMEZeGoYikIB5Sa80ksZWUSlybEIRzbvJUaukQnCRuUZwVhk7KA4SaQwmCIGEVzaOqsj9ytBXWa8LqmRVy6XU3WxkooZIenyR1aTkvfw/Eglhcb2zUrkmgZsatXIlyeoWKu3usimtK+7q5hfXXaDTZBExE1fIlVr1xTSiFCcAiUhiuU3CUqocZYj0JcVY9UbwmD0unNv75a6n6xiJ5UCp1vIxJNHn0lhovpp49pRxCQbKMQJRhc4MW4LW+jeenyJOr3Et7LOLClRJLpFI0yYT2SN7Vc4tunsJ9Ka711hvJMO+XdsNKXE6s595Xn6E90/55zSMGhsrdo1t3W6Jr2KphQktYW78s3YEbV57Peo3Bmi76lXcGyYg91cEHnrSGaQphWY8pNBWQYaeKaAwrjoQmkhq/ILdo2gnJEmO58FSlTUvCmC+skbLRIgqCUpGUVZW6YJgvZwRxBMMlTLj/fft22uuv/cxhnyjRTmCfFFEt3sLvPmFWsxiiAF44VkqlhZAN9jyUlEfMnueipEShmiKu55O31WI4hS4lklLF//pSzinLL1Iq/T5AqnnydZoSBksbdCrqzZI30sBJJTkRYE1zdfinjcfNK/b3red9VRc8hbVU8ak7XV/oUN4kQyKIpXxcGYSGqjQ0MXaMTT7/ss18XWmLSE5my0v8fYLSS6HD50uxtYVF+mzilvzJDmugU7ZiSpS2a0uwlFE8OMHmlC5fZNUXMCUpzEqJoJzKlECC1FZqJEIOpRILW+4MphzYpE+odQ+jsqkohnUG0Wn5uMZPIhuQgbyHSAopmJjRPOviy6jiXX35kofnil4XLJSx8XCArZsk+6sEsV6kGEyvlaEKCCR8jl4fK234vWCq3lflaaAhqnDElIYuX91sSAYNnei2Y1t3WhVEaZkqKzBSYj49anaR4aqkWHzV/Pr1pyvV0X97yurh5KkvtEmUilSbK9XkGUoV+mNdHcOFzlMqYfucF9QGKFBCIrCawZJZhIHaWr9MlxO5cjkATH0ncZQU6uC+HdZN+b0mGJWBGUWlao7CpCh0FKqUBUzLEkmxtKDyUiIt5HWiJVDxq3I07tIjNk8uXjAwuNeIhNDzpXRSKg+6f/EjysbMPmG+H/NpTvMeEZJ2C+lFvv4ltjlYShEOotbV9Ca6POeNhlKsIDiS+0nNqeAbCYBa6fX5CaypYoQ0ZV9JlYwhnCpvGsbDt5/qsbqFS+1dd73bLrz8MmLLALKjEtlZB+qxn74YLDh44JiN8VXD96XqD5Fa+xLFT2LUgHJVVCQ0XEyxaKUwvO489sLcF0I8ytBMec0subUSDa7RpmMAC3hisWFhpJkMnFplxARKO89cbb1vMGo+NiC6BC8H85pNlaNJ0dQTp1IqrtlzeQHS6boFr+WtFJOFWRrBqMWfFQa6BXmd28i5Ym59ZlrNpDSRKi4PWcvAW493DtjxLTusZJTEvSuVnMHcvrsdipSq+oNnKNWh7z5tNShVCS+aAvKdMpimn6NUMak8p1QkGt1TLbWyBUtI/oKbNRTFO1+LrKYUSAkLqF4qF34nitgwLK1IiG1b3rCtW163U+3HiKvIevM6DaGcwWpNwN5IoUoQFLFiGtzoQaloYsEieSopmRTIFSawgV46FK1eqDoPP3hC1p+n/Z+jzWeZyZ+jW7JI8xXp9KfMbVzYyCBIrlSCUYqV5Im08FHMpThMcZUUSzGWPIhgoRgxMYOTeI5JKZw6lWXBWQfdnJSqJAsMVA8PpEwGCl11eN3MI59GWDcx+PTO976HITMwgVxL3NvjVyj45EaG/7ie/t1HGbd81KohINMoVfCIfgezsaTiqinqNyvXLLXyFRo0Gmb4hYduSDP1Q7Gxxyjen6a/O+id99x4xZTk1vy/QBrNk27/VgZEiXJfM6mAQ9HQrZ1DSWV1PC/I20uhSvAsQho52pP0Ol2SlDDEs/JU0a7Je0UQP1aqsGv6ffCVWueUEvKQI56/dF8VPFV+ZNratu2xibZTVkl4VCJaQZYyerhS6XmIVtWZStXGwIwCFbelmhyF5HfnmU1RNOLYOnAK4Y3m8lRzGpqDipdClTUuJRGMp5JSEQyrRKa6FFZf/VS8VoyJKsMV+2hssNryX4ac2Ld7JwwPVDFlM2XEY8LkMwTSGq8l5VHtniCf3H1K7l+9Txow45R6UBBnnBzaqQIgIvJVUSFLLxpf1G4UD+r58+OouGly3k6HBT3DqMae6MznzRcQFwa3smG+hBbP4ci8WEy5KnUhu3JhZT39w7VLyQQP9RWG0EAzq7wJBZSRympKk/d+wYR6Ux8Tb8H8Y7xBC9Xc7/nAr9nK1eswYHjw2Yvi/qOYxO+Zm+rbRdvMnqNWiVdMoch+n5HCzMJX1muSN5mqyFgthanlS2irF46PoWLkcebMyjyFO22BQg26SopOnDjh69BEbk1owqvcFetoehWJXEFAHx/n1l/yplgqvG+89g7N+J162GQwpVSyXD4jw6n8MHlJ6yuFdypJXtj3f1YV9I6+fhGQw/OXOFWvqhxF/0G1eKCjE+191klVemGQPBm/Tyuumu/0Iln5d55q6li39VF1awN4B26mpyClAv7R+hle//OVSpNvqAEgCSlPBfwjD0FyxTs3Sx3+UeSq6hVZNGFiGUU2chiKdPvWLfby88+Rh2hnsydpZuTGsUoavqjnyjspwSsmR4ulRK82I4NSaMqR4jYnHMTiRO7Iy4u0IPECxgSL07thUX3gpjwV1xIIq5/vi1zY5tZ+dmN/sVJplSImT0nhgKyCUEQa6qyfx1iysBp5phSyguiQw5rgRRNK8jo8VGMmlLI3W7I+GJxyVRMQA2jzBYNHxqdsEPauBOr91nveYxdddjlorXLOU/PZGs0SoV8QAm0Oe0EFuw5bGcKhGEF/nG1XiWJCuXNR65Pobg4vVb6o0WpWLaUsVD4wyILeNSypS20QUH87/Tynbhq4OUYM1s/sejWNCi4q57SQNpA8XkYF0hrVnIPud2nzuEvvrBYjktNA0QLwsVAIMzH8E2Qg9Cx3E/o8fSnyQBZhS4NiicBgPzw572NywoZEzLXrp2QHY63m0bSKbsNvoq/oNtDboYPHrWvvQcsybCargxTmiYwP1uWd/51S2RDV1HsP29CREzxjxnrlqRI0+ymm+g+USgEa/I+V1LdAqzPCWZNFleSTUhH41ZXjqhVPKY6iWNFP7cAiHd6/355hwOJhSpEKKFSGv2lorzC0Nq0ET1fqLKIIhdC+kVEZjia5ioxw6Ke/haN5nJFxJQnPDxsdu+mQQ4ktlayfV1HwLFfyOGd2BtCLnx/i5CAw/ytvFaYchf8XrAgvjVbdtzSU48ibqTVbNX8+NYnni6QISoXFVk5LSV/+PobSiCFTnFVKL5Gq3eXBVXojqNhPtcMUsOWKd15v19G+U0m5WBbL60NO+ExB7xgOUzNqg/uOcpwQldtAP3kqtx0819UgUipZdgmLjhmi1NQm6OFZsH6VVSyj4kbcu8MxxUB6c+WGVEwc4lR9mt4vTlKoc7eHIZiavKvhpAuYC1/P8JYq7kMtO6oqnykWra5CA9VAYpQLOlSA7u2J/RhORuBlCS1soY9wU/igYlmn9xOlyEyYPOUPBEzrUqa2GtUisgUiQJRsD6mLEOc6xaY41UfqaeBpirWcsO0UcFdwXWvXbMBVRPGp3rp/zPp2HsBr9UCry0mEj/N3+o+UanwvsOBwq2NZ91TEVZOpkLeadZSzi6WNAI/yh0ngRklNk1USMBuVvZosWkKythw6vYLgOsRT8lKhymGE5NtLzz9rLz3zjB88oEx/MYqlZgH5W8UPmisYqsdD8rJErR3+pSrzqHA2YvCciIgUYpZImbvniEKNrKq/RoYtUPAxceJqOOvegvJoLUOhZxTmzkK4aDHPICpiKBF4qjhR7PsX3kuyGMMmbTZeSFBPMyRkSScd+qFoDoOItRRTIXSaCDUFFNaoaB2/UEHxqCCxCk41WXeAspwx3mTl2WfbLXe/l6lNtV54q3nfKqZV+4OWUiKSRCCG8VQTKFUZSpVwiDT38HWInEwc3E9jnEZgltILqqxp42rGLaiKAu/icwrVJoT3cnIoTIlKaIyae5LgcUQwtHdwbA1dBvLQWfrtNELbvYj6s9w7cW/5DniOE95qkkksIwc1RJXFk8hNm2WqL7SiqmthGyFExruZO7Kb+6fusXQ1HcEwnkr6+qeFKhYVLavWL0MNZfiLDNkshtZaVgAAIABJREFUcMArhgMiZDwE00chxAZIhv+UygqNmzubE2SyUO2LGYBUrjmMQ5M2tOuQjbTSuIhhEqGnh++rs+Cwfx+8zn83S6lPn2AY/s6DVkyCS7kZBhNbT5E8lYLoIApevawLcUlTWb+UCoiivAFKVQEELEpXkN9jGhBV6rVleBReF7IOAf6JHTrCIMdHvv+gz71wRYvOttJzRGtWUBgZb6g2KavDxNTaoZjKmT+dNRSUwMuJYiIiFoh5QuIMlCtMlIuRUYhICt1TgH/hBfN0yhVAD+WLvIbPlWK++MWphmhxnaAQUREA0eyCn+H9RBf7+8o7CQaKGNJ8cqy+4okJp9QZieUUc5iIK+gkpVJArt6hNC0fOpBB1riYjR/l7yM8L0u1wa13v89aOHysGMRQwrgzxZcZYiGRRgph1L09tu8IzUDHrRL2z/9TMO87HEEqv1cUzrEc+0sOhtp0K67NWsu5a4CAQPQUA3ioo91zGAGnjGf5skUMmGRwv/bIZ42H5KkUSx5bB7Mpp1WJoOtoGk149WoKIKj2Ms2xP9NjO0kyv4IiTBOLn8dsRhi9qecgBuh7yp5vqfp7KAhgtvroHpTxdZRmhSVqr7P+iSqboJ3eZcw9VnAEymUpYV5Cu0bA/rG/9h2Inge0owzuJWYVdlPFMwh5puJmMYqqYb3jplusiSlhI4eoA9xHxwZdvlkgtCxhQJ5BUkVU1H3gDKVqe2mHzaCF1dPKqM9Ap4+gVMCKSKlcVqKmqkQ08y54KuIBFagyn6K8IXgqtYs3UeVbRzAVEHAgDITtx2nfeJZ+lifoAp3ikLCU3lOnQigoZSN1QojIhnHKpHx+hHIgYPCsF88qkSxyIngbT+hGmhAgdehhciGJNURKpdIZ91CCiUGpwrPDUntkrO/na1WkRM5l+c1H8G+eksyn2wPbFybcBggUKZauZ07P3KzFpIUUyysuvNhWY9Ng/9AyeSvFA4KGE2yuRksrkBfBMUYtmmy7pjJVAAWzFNNq+tDwKDCK3135zlvs7AsvQUqZ7Eq5mGCZRlAXo1TaB7WR54+fsLJ9J61aATf/+czzKJoItyerHqoYVAhA1xdz9cxqgX5Vi+nuzqDoeMBnthy1R5/ficInbeO6FXbL5gutpY6KGj7PC4LxYsGkhbnjSsKHWSFqSynQcDroHda6rjTzMWZG37TC2OMY4ja87HJaU3h9fj/P7aHKYRnGZDPyo1rJPRjjw9D4ay3ZfA/K3WijedI4ToLxiY4yovEJIKZK8nrFTufPf7iZdAkYp/P5Tboi3uKcrC7mWkp+tXbnnnMuU2fPR5FwMtv2m3UNOQOYEWR2cgnZV17M3TtK9WtnUOq7f/Cs1YxRcwWem2QQ4SkqKnoTBMgolY5UceisyasuX1IRSXGAf9Nkn1Pg+PLGJZSiwKBwUQuogm6Akg1BcvyV8wTvP99/rx1g3nlGm6nErvAtb1ym/AOLrjYPlY5U0Jel+q0ySkBEq6v1Xc/zM6JcOeZLq6tFLMqz34cDFeYUKlDLgU6PGy8D4xUp4nwIKM8jo+QMXlC8+d7KsXS0N65ULohzyjn7mnmXWeSD6QMbqOdqbRUPTDn9Hk6hnPAqAQaFInCi2DVYUgWkE3iyYYaQ6Cgf5X80Srqcfirdt/6eQ2jPvexqu+DSzRxDU4G3olJA7frqxnWooVQGrCqdtbVHOylVEiSPb2BO4Hzuvf7T/SkdQsFoWWM1ZBTnd1F+MQP2OcUAlnsfJh1ymNKfJL1z1Hn+yo0X2jvW1QP5gYoQEQmOFA0lSZGBif4Nw9iIoOgzU6OpqudTDGspjL5uM4MPUzLFGAcpiVosiui5AjEVaRZFASJMAldMWz1GP5GG6Vz6qzY4vcIGJkU8YTykWG4A+QwkX6GB+u1KWQvly0K1xvyHL4x1DnTZY7Tgd0OgiV5XgfPtt9xuzRyi1wNUHj1wkvUi5RRBP5+CLaXS/ilKQW7qz/RUOx98kuQvUEvjhbFOp2aGIqXSOUJBoJxAc5InVqqQSWYWqCXB8YJ/SaxCkiqKOiafNpLdl1Lp4/UytR1seeNl+9f776ODFIugvI7nGHJAPKqziRHCTPMcCpXlZLxyZ2VKNZ1JbJfnoaQgQalO9yyBrBAEk5Dpe8EKrwGMhHq2ZypmCh3dBO/2/0+pULYIOob8VIAdAU6F2CQGI3OeMyhVrHABRKhWNcxmD0qlKnZN4A1DYUYoRxLEG2OthsF/oyoRIuivZ8pSDUW1OoJnnMruUWKy9edfYpdfcyMQje5ilYzxtxkM0ozHOFwT9ZxZYpvFvSOcewxJMqGDGZRgDWd5OOkAXCym4DZDiViS+KekWuSTAgfgGtOKSGda+1jB/vEHW+ztE7CWDLYspf7tzivW2Q0XtzDum5HbfO4UTxxD+TTwM6MZkD4hNrCR4SSpUEwsoU4wJ2Kq/1UbO/V9epyOUBygOfi6YNXhKewIY4eUZhGZkWOD8yXrrKTlfXjNjdY9qjBCTRpSrrDqvqeEF17a5l0ASlLTuuGndkRG0gerQvbQDrPzwD6rooBYE6w0TXfNitVWC4xu277PJo9ghLifDBqkeEoEl3Ji4ivzmspEp3L5nSAE3/dod/f96AUrHeHwNMzTFNRmNyNzB5Pgeq+oiOGRykDOVCoCPQk7uLOKORUJuVqUoIHWggaUKi5KkX2YYBDng9/+pr1Cbiqto2ZEnbOqosZVRSGIMI1lLgEL60CtKvpaNKJKwXY8dF9JOT8PS5UQWvUoDzQHuYJAh5agUMLkUHFe4OXnuWpL/zeVSusfQ7ZI/9zyq+4xGPqgSJ78dRmJiJ3Iu4VasogoibBCrFRxLsxpXzGCKJcodSmYKizUBqGTLpTPGsFDDWHdR4k1+mnVUKGthsBU0TOkVgpR6ys3nGubb7qd0wjV+q02fNoVgD4awuIxKJ0HFbRRLBmgCZAFyKiRlHIyneur833VwlsMXZuoxMuQYNUCFlTRwJwSAhwCfGSC9e+iKuj+R3fZlqOMNUOpMtzzDRevtFuuXGGVsINtVHO/vn2/daK86r6vqiqxc9evtIs43qaCzQmjQV0Ewz8Fntf/pg2f+A5KdYD308kskj2dGCMjqQlSXBeKXeAaJjlG1bIcR9tyN2PKzrdTTD1SMlw1ptJUz81FUDB8L6cAoYaxLkEBvCtZMSzrKKOi4ZQJkBKaF0mYnACxKF6j7wiNsruPWPm48nrS8+jaRaBxcGEJsVeemyy54dzTlap/x2GboLS9wMbobKheLEf3eD8zKyKtj2BXXLUd4F/sqRB0KqSrFkqpOKqEWKhBMRUV5mL0QjyVsP0cgvDNr/+9DZKXSooSpUrZ4yT1oiD5wtc6UKAMayIl01hdQULVvAXliBK8vkDxfoRNmd886VSyYijlI7iXQFTMC1JDAObGLLLf87c32uxYkQL9PQf/9HvRzeHLx5e5XkWQw3+IRMWxfcDecewX0+v+fNmE6JNDNUbwWJ6nivqvlKMaFfvHz6Mo1YBq7mj9GGK2oZ7T3LKYYScNHvT30p6xZN0Gu/bmO4lvFwHdiEloX5jSxCu39CgM3QfltI/UcYZTJXuQht1NV5DbqYMtpJIFeKDzTr1YMw+zIX+iGRq9UOKqFlcDaIrSsxFii+8+tdue3XoKTwXLhtTecNU6u+6S5cw2OWzPvfC6He1Afsgt+anJDLZsqCi23/rAXXb+cib1zq5y9A3XlR/abUNt/0aP11u0AdLir9JWQVHtF8MyRZD5mFANpinQ5lJ9maWbb2MuyjrWhXiT9g4VGMh8+bBRKZOMtnKkMoz6PWmaUu5Ro7eneP4Ua+bJeoxKGS0cmqWhXZPP00NSMz1EKuBQq010cgoIRl/QNiMURc5QrMEoZyhP9vRb469cc7pSEa0RJHJjOuoRa9XZetR2ogQzXlcUWL8ggMI0Ifnm8YbgnzxVRZ23fxThqYqgvquBf1UoVYqbzCDYOdo4Hn3kIXv+yUcZlE87NgqVIjelfIsURj00urlSclwVsFplGnGmGQXAQm8sDHrn1+DJXfdEc8nHeIyYFiHMeQ9B69x4sbB5Z9Lm0bvN/j4mOeaUSLmYAGGD4kiBQoWAc5rzYi2Pk4KKuReMaXmvKZACSjYizxqAYvzQMJTw/oJggoBevuRDY2D2MHQiLzThZxBCoo+hN2o3HyPxqxMddf6sIE4Hw00aGUJy67vvsfplq3FSqsfjdBEEJC82ToWq5AHTHP9SfeIUZWkyeIJSGFLVFRI7VS9aYJnGKloZmOkIXNOkrFepfXvttbfxpEn2tdqWwfQtYZTdvvYRe+CxrTZMIXYZz3/XNZtQrlF74fkX7VQf1CD9XXmqbeRBktNDzI8ss4+89ybbuLjGlSrKjIVFkHGaPkGt3aN4rKeJptpQBFpNorwXTEWwVJIlgcfUUku3vItDty9jHRdQ/a8zuRlVp2GYrIWUKKkibAyBDhZXranTF0rJcIC7Zn6M01EOFHDF0fnGGe6tGGWRIREeitMfTmnxAdMYsgLhkRpc9ZrxTvqrWjnDirOKVd5X/+tnVKkre69N9tiHb9o43n4XB8EJNXrA51ZiztrPF85J1Usx9KW8eakV5KnUuao+IOFoFkIDNTuPHrIH/+VeO3l4H/VTBNpYyQweSEolD6QEnR5lQBo1ipXpbCeYG1Wc6ytUlkesnX8vbzWvKsK9T2D0QrmSL5VvnaueWJqgVkHsI2UQnIzjs9Mp89j7RPmmyJPEHiUi4wN0d5mQR4uUxOGyfo4U0S8tSqZKIfX8WZWKYzp9XqhvEwz0ZsbZmEpKRSyl84WBgn30MQ2NKiE8zYSlcj/cWnmrXpirOr6/9e57bB2jESpoM9dCSV79ruUJEYqxA8etmAqBat5fRo/oTaplE0CtkoZya1xPEh8Fm4BNnE5W2t9+6yF7a2cbSV9O22C9Ssg/rljZYutoL3/+1f12qK2bwSsldt6GVXaAzu1eDhlQBYRibQ1crcC7rV/WaNdfuM7OWwmRQSxAZimSprBjvhwFCnQH3rKh9p+AZHZBszPKQfFWVIenM7xUk1goXmDphuuYJHsFmrOIF3IuGq9XHm+MelFVzgvySanSKFWShLq+vBFSNak0OyYh0yZQqiLWVMT/jGAv7SvFwDnBzXCuWRhNGtzJPKQDA6ui5NEDrZZgD1LsqZ797yoqNCRZmy2oNo6r3//WVhvs7waLSzBleU9729MsvrL5RXiq8uZlVuCQYSV/i71RjLo/rqWczdr2yrP204e+yzQemuuocNYhB6LJZWG1oBPECioTKSMwrtJ4KuCfyAv1UmkYjw4hU02Wl6fod57FV84sEm9HWMFzzRVQBil3tUKpgiD7M0LcEy9eRHqcyfDF9HxcAaH3CkRI/JD1j+RhvlK5V4urKSLfFUE9h40ORQT/9Mvwh9mYzItIg+EOyWAqXVAk0esjCIsSvb3EAYMolXrzFHS3cN6u8jHqbl2yaoXd8f732yoOFyjXIXxcalzF71fNe/fDZk3sIUYg+Zv03iuxuBAOsL6w2NZ4DmeNMWNkknhrurzOvkdd6CPP7EHxGnkzajvdY48wJg02kJjtOAftpYmjSskljnFdGgKqY3magFPLW2pt7bJmW72kihRLKPQVEJVSBU8VKCzfE2h1m+mw0Z4Xbbz/JeK/Th8d5u0/fi4XcpWhE7r+AktUo1CGES/W2VYhclcX8hQ1o1ovHfBdTKyUEWTFU4UKCMX/xEV4IxUlT1Blr1oyRTiahZ9g1mARSuVNlZHxjWyR91jpM5KQIaMd3db51h6r6J+wUh3FGuy0VfzGGZQ6WQLfWMGWtr0H7MTefWg8FwdEE64NcckcYJmX5fESmXyWM5U4XkTH6QC8VUrsjJ3GfCSZAfDkj/7Ntr/8rKXICeSxJuXKO4k1UamNn8qhkn6NG6O+DYWqBP6VolSKnb3ZUN4QSxXX7QUiIrobXVtsjf8DpQriHwly/LzZ0po5z+QLGTES8ZyJWWJhvlI5czhXbTG/FST2Ur6VUiQZLcE7vo9LaoIgBKYyeMAQu4WZdprERN4Kb+J5KvJWo5AV/cRYfRyxqsmoY+NYe4R6EbPslH4Y53kr1q213/jYx6x5CQYusq4Sudm6cDygCmrH8VZlmP2ETkLRRQJPSEEzR3/G6qVUDcy2I96aBoofHSqyHz+3197e32e9w6pAUFZR7RgIFVBk0VLgOmVMrcd7ISRagKNLrJZ8Yx3kRDkNenBOVl+VtnqO8KlS+znXAycZKZU+PMzWldiSNWJROE50cC/naO1DSQc8j6ZxdCq/alxIYruCbuQECl5Uw7VEM+gj9VThggYEjejgCkieJCRLRglmFlT+QfA6hdHWPPtJ4KIefnqOOpc5B7mAkZqOKt3FNPvmCPVEzZU6srFzxwEbP9pGTEq1iu9fkMN/V6U+iYarhD+HpTnMSNtRjX5iKEiOmEqUuix9LMIhmTnLFLhS5ZiRUNkCUQGvzwAFDYHzOIh5tzbR3W4/+PbXrefoXktyOnuCm86qil11V1zsKJZFJfdZFYwqCw5rWE5uSglOH4zpNV5eNuvNh36ItufMgkt23+NKEHCzZ6IcKkaeajb28qfPPrxWTVbJ7ycQBREq9OfEAh6ze/6sWaUKyhk+NswBd18/j7gIkCZcYBxDyTHEjY7hzzEcDQol4xB6qUJ/lSDgCOvjNYAaWeZKNWoDKNUgwxx18NoiDpSrJvjW8UErmTL8Gx/9uDUvC0qld1d0EHaL90fIencctPGDJFjnldtoeItAYKqaapj1y0AevCINo4YFH+ZUl8GZDDBvxPYfH7DWHopjR6iygNa3mX47ewPVM1UJjrwZshPtyAtsoN8DRjknahyprUTpVuK1br3mElu3sA6lUmQUq33wVgFqSdlEVDMXkJzRKbqTx/Go5VSRNFAvWE57hk79mKaCord3EMM/wQkiDHBR60nYCb9n78PS1F212DAwJ09aohiD4uOqidWLMOhTMKbaH4G3tA7kQ/5UiyioHbqGtWiEH4QkWR2/qzCla9A6tuyxNBXrzuG57IW1rfvAGTGVmgHlNUa7WbS3tkM1DthIjjG/UfL3f6VUM0zzKSOmSmJNpFQaVK98UgXQr+PADvvBv/yTzZBgSzC8sdRPAsETkbUewerqJAkVyJZiLTQHvVzsn2ZTEJPFbe/ejBh5qvgggVA4GwRX2zKfpQslTEGi5wiN03TKFTRWniD9vkTRV4iTXIkiyvx0pdIHBkrdWxX041zSKvRPiX0SQRF5KT1HYFqqPgs1o0+Nf3alUoEpT1I9m5RqVBN5I6UaQqn6EZJ+GKk+NlaTlVoWLaYHrQZSY8TWbjjLPvChD1sjiiZBlYEJfiBA+wLQ+xR5lymSvyW8d0LkBX8U/EtXoVDLID2YRw6zwMuhr9mXUdY9x171jzDrvH2MQ9aoDR1PMna5n8P2jjH1NcnYrySHtQ3bACVDpwjcdQKh5xa5Pq1DAllK5vrstusutA+8azMtFFKN0OoeHnHPvoBWUC0l3Xtg1eRVlPfUbmnt1NjcAROnw/5KOSV808YNziKH3YvDFMcBvuIzKM8EfWfkbFxO1I+lk1tEami9k6QeilE0MazTEGg6eldMo1CE4qsUaZ2yelpfeO+J9l7reGuvZUd1UIdIvHD1IsX+nVJpooz69Ue7OH502y4bo5p4mCphdQHP91S+BD/HU83gqcqIqaRUGkOl2dsa0CguZd+Wl+yJH3zbEqO91E0OM7uNkWZlbBxCOcRMCoVVJdxkFugnGl19LaWibkVQsJKhVT4MwJQ3FWHhMDDyTLP7Mkt9R17MR2dFTGC0dfP/CW5b8cEcjAx/j71HTFLEzF+kZHqGY7b5ShWeExTwdAV3PO7KKeGVwITn+Kc79Auf454qUkYpqppyY7JiTMfJ4KkG8VqKq/pcqbDArEuLZnkvYJApScz1HNx21/vfZzUcuyMq25lTPsOFSYoKLGqjPTyBxVXbh58UySy7DMnebEO1JYBsYQIMSgVeUtJ4CFp8z9EOe/b1HXa0m4ExUwyypIp8MhcOwitDsIup1B0n0dvAQRUrVizmHNxTHDTQ6lUTysFlkIVGvNmd73yHXbFxlc8clG+aYwDnlxGFaY3y6l2cPKKqiAUYDfdAfHWiaIePHPOu8JbmOk66X8xocnVAaVCLXDzXrgZK4TqFCSKAWLPpYRhJzanQaDrcjAgNxWPF9KdJgTUbRNcjqBhICmCuRq2pfpBD44WMxtt6rJMTR0qH0RffRN/AoFRnsn9ylxqoMckJBlr0YXIZQ5xE5/1UiqkcP0QNbZK7KImpb3VkiqFUIiqKKxt8vK9YH50QUsohXM8/9gN7/Vmo9KlBP+akVvknXOoEc6/D6YZKQjIoBmtRBTOjoFtl+yqudYViEULuSX1QOksqQDYXythN6HtPvrofiKBhVHrk1iuwgHMjxkIs47cSpQi0OMHlx7+PhD2CfF5Vre/9s8U8Bq8mqCZvpFgoVozwvvptuCIJlh5elDUPY4ZSp4hO13tH1c8+1gyLOcVG698xWKpxwT9KuAT/FFMNcqyMvJk8VTNkhditjRddaNfeehvWlQExIpd8upD2gi3S5/b3WAfz8UtY+zrKnMrqqqCYod49Vygh5ALcaSjLiVITy2zZ02YPPvqydY1TDgW0G6PVYhpFq6lbCOysZQwC5BNGULHIGJBwJZT7jddttPJUzoaY8krijbHKxbZ0YY0t5kBrHV+jAtqw/lqAMEDIK0Qj4kclRVq3XsaTaRZhE0ebCrqdInF96NhRPgc5Yi7GqlVLrBIjrfxUjtRDjhxewhs8xQXwBgofZJz1OTq3l9i0oM+mBE/EBvVcXAJRnmoyfWt1FVFSH8eQgoku1qgAcn7S0HFyue3AvyxKlZntYg3J5ZozO39DUSVvxmK3bd9t3RxbMzKNUmlxw5iiwKDF5jW25rIe2g+UKtu0lCASpdIZVepUBb4lOXf1gfv/3vZtew00MWJVLH6VErrc8RQlNy5fymWxqSpLqqY6wAdJ8rPP6nNLGwpinayIaHUXZ0ErLyEPzEzoCfLv5lVQhF0KQCicxOEeJWL8gvr4i/3LbUfUCuwxlZQiGpEVe5SQA4u8lBQmVoro3/k5qlnoJw8UjFqAhrNXGn28K2zktUSpqw5Qk5h8+CaJX5RqTEfxROxfH/GUhvFTaI6nWuKHFqSpk7zs+uvtLE6oyMPSeUcx16ozi1OsYaWEiCGlA/t2WwsK1bhscaRAmpgVZqj7tooJA6J7ox+VCy9uPWLf/+mbKBTNj7SUVDFoU6cHVmG9t28/CBTrteVrVxHnjVgbk2S1C2tXLLD33LzJ1pCbqmSPMqqe0XhlNSJqqKezA4IhUQ+DzjrD0yiGUg5OZ06nEWSVremYoSro7hFSCfsP7PdiYw3bXLF8uVXjZRWD5TSPvrcPww2slKdBppRDzSE32jcZZxnmvE/uZQJuEXDQR11zrnUBL4jxCceR6t4p2pUiqicNmYTK1qK4ZE0yH7Hj9V1W0gdJg+B7UlmVH/xX/RtnxFTBssrr06DIGT2HdBwpGD3HsTnyJGEa0c9XqrzwBQWc5QulVI2eldao4RpKXSYGOu2+r33F2g7upb5rlAOcK+gE1ol8bKLOofV95EwmclK11ZW+eD5LXO3WPixTyhQUKsw/D24kngOhLL9+E1c5hAm6MlBRXkFexd2z61oEz2IPFimmEw4hrJ9tcIwwZSArAjMa0F0gNKSisSLHSuVNif6k8Jne5Bde5P8GjxY/JVznbGwlJ+UKr3/DOK3QqBgq18fAgvJUfQhcD1UA/UA/QcI8nqRpIaPESALXNS+y6zntvX7RSgQKKoD3UpeC6vZUG1EGcZA/ccTKhgds7cplUMsqeFX7ut6HC1Czp/qL0MaHH3nY52Pceuf77MdPv2l/fe+Ddt3t99iNnPPUspgzoLj2n/zkLXv99b3IRcou23wBcd+ovUk19wwkgtHket1lq7wesJ5qiVLCC9X7qVonxLtuvYJSySsBwVT9cehYqx0/0cZnLLGlfMn46UgnTWxq4/caFa2zkxs0lVbnYXmEhQGiL2+c2ZFKwmZ0ccr3ce8zGOEYGcg4F7iWmVwX19+BApHaSRJDWjNxG+EI81WKNPATssyb0LyxNZzNHGqCeGMIjx7ucZJO+SwdHZKrnA534Pn1v3Kt7+ls7Z9fh+NJXD5tz7u3b2N+dRv3pDFTESyKBHY+9NObKKFWwDuVU1GRrEKpKFzMUE/WXFdhbYf32L1//RUb7DxBjiJntVC/fowmG6cZdzpWVC3z8lJ1lMlUkKfSCfPyUGIHBf3CaR7hEAIJobeaeydnGJcV1DJYZeXGQl4qEBTh9I6Q0NaahOrlKJ8V5Nrhn7yHK1X0uvCX+O8RtGOjVLKj9xWkkAIItsRK4x4tvOEc9Iu8qCM7eSMxqfKo0WfPfb6Svoq9tDTyUiqqhR7miVNoxwRfI3x2Fzmqbo77HAL+qOs3SQXKgmbOBOZw59XnbHTolyitBZKHY2vURz2j6bGsfRY2t3Kk15ZmCfwhJXzxxO4KKqmcywe4FDiXapd96MMftauvu87+6+f/b/vwb/6evU4c8Xec17vmrPUcRfO8lVU32a7dneQySUCTDL7r7ssZj5ayB+h26BvF6xDfLW9O2Yduu9TW1tLCQ80hHDHvHyr/HVW4cUJoNW2JnqdiOhxa20/ZPg7eTqBgK1aspEu4iUPc+2lYZC4goUJDI0UGhAc+b8OhmgwZnoqC2AlOJCnmOSlHLxGX6PMPgwcObUYYljwHHUipyIGlkw3IVjPrTPSvrmJ1reukEdI6GlYaeij0WUoRhwPkp0702KldByHeNKmWJST9U92ywLLvYEbi6UqlPp1g0XWCeevRw5xNtdXL8oW4QpVCLIUhlogf0PVBqYB/KZoVdWaQxpO1UP+34/Wf2bf+8a8wXBwqlba0AAAgAElEQVSEzBWU67hQCZeGm7AAWtkaEm51lIhUonBlfrSpxopplLXgX5Td9uSfZjboWBqsjQLRSKF8Uqx7A6UTwmkeIUEcjtD0wwgE4D3+CqVLovsjlsCHoeitXBll2eNga55i+SAXT8TCYvmpHIILuvHgbfzzI2gZx1LBSQVA6i3z0awEPxjORSJaTz4/jIcOdLtaQCZ9PDQsIK+fVFyFBR4B2nQAcU7xNcZkIimbRkM3tyyjunqBXX79jbbhHRdDIqh1QdmghE3yXjmfKEvjH7HE6uqM1ZELSlGL54LnJ3wEzx9OjizmeNB2ZtrvtfOYfqu+oge+/yOr57C5q659p/3pV//G/upv/t5uvOfDVr2AmYAzJbaGsqO7b3sH52sV2TMv7rSfbT1pfUDTyuy03X39ebZpaY1VE1tXoswC1BJ3b2FXuzsQSEXUeSBWihMbdTD17gOHnK7PQqMvWrzYY+weUjyLFiy0WmKc2B5FmIX3QHIp+J2GDp+BJdXhbkU+aRkZABVpyKe2NKFqfLxpniNMEwnGWOvoNs4LTnDKI4PWQAbBM+lo1QTeKgNhVoQ31M9BAyLKnrUf5cC5CYbuqGE2Q8NligLyIlJBZyhVKBPSkSjSnXYmHb315pv+c8weuftz0zpPqdzFRp5qnlKJNl8Ak/TMYw/Zw9/5FgoF/NAwSBTGcxiadsONqzixAXxcW0MAq25WvlI8L6kSJo351U0qX0OQqaNmdICaTsAIVLdIguBFpBJ6X1csH4oSpiq51/PGxjBxSf/qM304Zaw0wgmRMp1Gv0ceLVYMeSL1Obk35D1daeJSJFdq1S/GjGG0nPJmwvcO5TAE2prYHun1UYzq5UkRDPUuYA2C4fmqidSI8wmwoyBgW3cvld+cmM4vRVKU0ajYvGipLSDxfu1td1jdYtrQdRKmDipQ3Kq1hsEtUN1dT65o/QJi3xwWHcHyHA6fM0Qs9M377+fYngH7zU98gn0ota1bt9oaThVZwvlO4ySZpQQMX7JPfvbztuPQcT7rV6mkoI0EpveD777GLlhT66fBDzCC6ZU9nfbStn10eFNAMNyORW+lDajYfu2977arr74CpZoBBXVwKscrdvY559jateuj2K+C+03YCSoWTnD4gKpsNOewhdIrVfQsYgqTcpmx9M0tY/BMGpnmf5MQ+CAKVttbxLl/HcwN05wnpSBortNylO7WZGDl+tRa4pOBtSfu/zRjEeegKgti/ADc9Z6h9E3v79N/Zf0x3ordksDg05QqXxi2YWj07n2HbAGnLRBN2da3twdIKAjlujqnVLM3JIr45yhVGfCvhsa1Rx/8F3vq4e+R/OMsXlU/S1BQCp1iqDhJAwzriKUqafPwAloJuy5QNVpYiHDqPFBHVRd8r5ZzPyVD0uhZtyjd53FIaD/3vIh7qqA2gn8qc5KC6awjzW7Q5mjWhc+q8FhKjGIogfKFibxVgGpzWC0eexXPptPhYjGBMeupIgYrDqDkAaQoHjP59gS/qH9ivB9OEAmeTfcRhsGEI3oE/aRUo9SctcGmuVLh5YXzddhZ89IVtpYu1Suuv4EK7AaEXwdaA+9cBPBUHpDnrI5JSMtrSVeQWE0Q8ygfI9br2JGj9pGPfNgT8V/7u7+xR370iH31L79qf/SlL5EDOtf+6R+/bmvXrbdP/PZv2w6qbYxpTccZg/zHX/lbkr5V9rU/+bytbaJFB2g1zVE+AyRSXnp7r/3BF79gu9/e4oep6RysSy863+6/715HJF/4n39g33vw+3bVVZfYn3/lz/FIxE9UhyRBPGpE7CHx24rH7NOB2uSJFiKTLUxfUgeDdkjyqGhKX1pNVfCniWsykazOlsPioT1PhcEokIPygwWQHW9EFJzndz6jkrEE2tNJFNk7vTXzQkgHz1gCI61C5D4OQBynD1Ad0Gkdg+romStBptReQ3HW6Uo1M8l42xdftd4XtnAodoNlzz/bdkNdeqAbWWwP/eOfHQ+HOEbD3PPQ6BXKU1UzzBFPUKEhmgSCD3zjH+y1Z574//h6DwA9r+rM/2qk6V0zKiPJ6pJVXCTbsi25W9gGG8eEAAmJE2AXAiHZNCCbnrBpQMiyBP4JG0ISErIJAeIQqgu2ce+Wi3od9ZE0RdNHU7S/37nvK9lO9i8ysTTzzfe9733vueec5zznOWkOFJVa6h/jcLI0Du1BWF0l2mbcexNcFtvmS01rzUGUZ0wBel4vTcUcy5M+wqjolDVWzoTRLLqYKT3OzDWEKv+UakyGseZniumrLyjUrDE57T3E76OhMW7wdUZ17o2KTR9FYcM6w7XXgAsBoPtvD7R4bTYSm9lKo/L7mXSRDUujdCEVHykRQYuQEQ6qf8i1jGFQOAu0FM6kg2g99JxGj9FSBNfdxmZbunJtugElpSs30QrBTFqiqZhGEceDhht5HNJaHCrNHizOpYI9kZ/g9BDi2bljB4ga7HHCnp+F5uQvfvRjH01f+PxfpAfuvT/9/u9/PP23j3wkkLAh2PH//I1vps/8+V+mu9/9rvSeH78rtavqTP4tTXYML3nP/Q+mD/3Sr0KdgtPpyU9OdRbP+Kef/JOgMP3yL/1icBWb0RX8n5/+0/Rj73hHEAY0qgq8hk/PGb+nAB+cV6XwzwUdtPOzwYttGPmis3f3k3P94IePp0ULL0hXQfJtYM30LahZQCdkP6A9Mc57zeA5KHRjWlCFoU4Q+cjIiHyLvTiDecDjGNUZWm0mOcjM+2bQf+UM6zFmTW/79vfTCJNxZl68NC27+erUT72s+3BX1LBmL2eEaROio64qDz0fw2NH04EHH0zDj7wQTYIz1l2cDoA0jYRHyF4hWOKFUQUBJvIFPQUpKJbexNzfipmMICEvauKhVo71p6984XNpy+MPpUUUJyuJq8e4yUm8jZu7BaSvfSacQSvWTmuX6ydrnXcdd5wn7SJ6BoUTVcVRRzw8R+zKXO9RHMWNabgUc5QwKFka2bDyRs3AQh6dk4egOcpUkc5C8kwNQdFF21CiBlZQl8K4ChTR3Vl4rRKlK72UK1jmdXFtr/FUgR5iHKERrkH5FSFjYaplzmWIWFyvMHqEjH7xMmFzQ8Ae6lL7OL37aEGQwlQNYdYmxXWXbUh3vu3OtGbNmpjwkSnQ57NeTSe3MxSKSlzFEAO7H/zBg9Eucdttt4aojIO8W/A8zz77VEyFn83Q6i998YuguK3prXe8NZ2kteTosa506WWXQeYdTSf491ImDNYBVMyw86DwwRZM73vsyfTBX/01Xt+NkRBe6Xk5HDdvvinC/O99+1tEChKiJ9Lv/tZvpg9/+OdiEEMYle0icQ9qSlJOoD3jyMFDqYPBbm2EY/5klGe9Cz34HhamE+/97XsfYMJia7r77nemjmY6Hch5Z5prcZ+TFLylxuml3DNC5pXkS84DjkkmRmPsrUoG77E5yLt4HYdWjCYmwhIIHGdc7vZvfTdN7kXZd25ral2xKHUhoDPai3eGRL745hvSrA03vt6ourc9mM4y+/T0sy+lCegvU4x7PAUiM2ps7sb6fxmVRTN+Pk4cLvpXiezwNOoijSaHMNL/6Ut/kXY8/zTxMPOAmYIux9CtVeOwLsCJNk7HJmlJoRHO4htKqn2Hx/HIdziz42Ni+ECQavNmjE0ZniAX7cK4zD9UHyJcdLNoWOPC4R4EAU5kVNF8Sw+l3JkPuDo+W3ZAngtV0p9KDbuyF6oMBQNM0IjZSAE4hOHkawrddD1YYTP+R6ETvWj8Xry+JNWeDysDCNFDGa4FaHF+7OkZnq5AxSnQrb2M0TnNJrOw2wjP8oJFi9Ktt7053f6WN6fZNCvmyD9v7/M5R0ZHcwifw/gHvv9dNvKH47n+GZ7iH/7+KxBiOwn7/ixdteEKXgEVqftkzISqwoMcYDP93Id+Lp2mGPuV/wMKuHoF74Slsykta/gnxiMbubCO3RwAv/WHn0x/93++xvrLA2Wzco8N6vHhLU/3dueOJTb+7/7Ob6QP/ewH8iQXalOShOPQjMMgr+2+ffvCwzmfyu/vP3Is/dVXvpGOQXB12GA/RlCHClcLc9GmRgbSlczWuh2vVY24UAWk3OitMhXyM4mIrD8NY2xS/Wf4Aebf1N8qAGZsMSmPJGXSeo+ikcjIn8mjh1LXy1tSHSlMDe8xcqqf1hFya8LS2bfemGovvf71RrXlU7+TWml8qoAA2U+Rrcu3pat0shICo+Idwur/macqjYrFsJ+qtr2DcS4keBjP0NF96btf/8d0DCSxDuBihBs08dYw5PhJkPTkMfyri5GiWWw3NqwUEl5oOBjEV+87tkmRlegNApuNggcbUvTNfAs4mvha+v+QXbMaVhRvzbMKYu5rBTrVEpQx70mlpyr064ItoWcyRtd7RaNkbiZUSF9UVGg/LseNrLcqQr/cxBimX/wsT97IKqkWfvl5fkH8KdFCPa2sBEPBeC9De702TGzzqaOEOQfwFLbVTyPfbGltT8tJ8n8SueeNV28ABMoJdQ4j8zrlFcuEoJyLBG8h/eWffyZ95Fc/mq6+akP6tf/+MQzr02z0vvSnGJhGdc83/y09/vhj6aMf/WhaQCF2y4tb0gd/9oPp4ovXpk996o+YQkjbR2icl2WEgmHCYSUJd4rc6jnEJz/6m7+Xnnj2Bfasykq5WJ8nYHKdFIRFff/i859Nb3nzZlITN3NO9oszM98/h6zjSVsZI9RIKKbtHqbg/OWvfzdtR5L5jAe/kRKAV0/38QDFNjG47d03bEqNIwyzG6QoLJtQipvekPx9GgepEPwUB5S0pAj1iJqm02Sb0T6eO8/3wJYX0p5HH0mzoETNBr2cBgzfx6A8g7cGNEDqalpTA7li5bqLoKlf+Hqj2v7rH6GLWtryVOoFKTqph8CopqoQEImpDf+5UeUFwFPh1eoZpl0PQjMdtOXUge2pd/+uKPp2He5MPadOcKjRa8OJoDSvc6faORnaMapG4lm16c4VXz31BRuKzZ/PV3duWFL8TNQme4ay3iHgKWhg/YsHYbxsCzrUFfUb1NLzSWWCrv/VSAwJHXWKxyL8tNicw8SodPN/BdAR9KgMYsRnijIWBpz5fsWpGo1QeSu/xmbCgDK6ZzhXEKle48pK5kbkhcGmKFCoqNTjDDg4TjN14lBXdzoMF26ETVZBODyzrT2tX39l+pn/8t60ZPliOqwzqbR86xKyP98dlA3KoQ/PPPbD9MgjD6crMaq1hI1HUVhSSnseSNvu3bvSu3/i3YRTLenLX/4ytaE5cPl6YDQM0LrfihZ6e9S9ZDKcSyB9RuW8ItbxLEDJJONSn3r+lfTrv/vx9PSzLxL+cTfqQbBZbWdXOu0WwsGP/covReOjK2dht4MoKaayBHumIhj6o+TWzYAGPgeNiim66cDJ/vTCnuPpSVkd0OsIQbimM+mGq9enG9YtS0vtdBiAkItRhYQ0z9k2+AqIBq7NOOmNg+umSSx2AARGhbvDiVgTVTCT0PLpp9Le+x9Is0EPm4PChWzBBBMoabKdBYm8sZ65YIAtNZesBSVc9nqj6vk22gD9tAfv64RTNpiG585Mg1BZJipwhw5T/n8aVT4VJyia1aNR0czgse7jnenQy0+lGQOnQF4GGfx9OHUCekiurCV/aiQhbAFCb4N3JnpUD3BgbSoDIiVIoEfzbM1f2YD0ELaZ23IuimjdyukT0piKYmCQbvUoeUN6+ttnJCpobSsfg2V/WFHLMsaOVpTsLV+LAJajQstcMjxB5ERZ/Sj/veiXCk+lYWfvGcYS0G4GNEKvKEA/88J8XyUeGOFeeKhc8C3f0981pzp5egSQopviL7oK/O4MJLecdXv9jW9K73j3u6mVMGWRe8h6e7o4D0GRz9xaTrd8bgUUwIHZYl1nCmQsynX8XJCmh87hGXjuffuhJf3LN9KbCSmXLF6GZ/oUeepQ+hPQwDnz6GNy/pReKsLf8hHxtzh8PZAq0vY9B9JjT78YeeAzz7+cvv/Aw9H+v379ZWkhhruFJtguxiZdCL2pisOzj4mO6qp3QH/6pV/8xfQjP/Ij7Ik8eiczVSyV5D6uiEwEWPjbgy/uSV/91oPcf3vqgFHy8kvPpMsvWZ3e92Ob03wup87h62hIBuosD5CIJJ6lz9FaIEY1gcF635Xk+GdhVNh9FqC6RXFystPbt6ZpR4/C7mVw98njaRDe4BlJCbS/VFJCOLt8SVr0tttT1Vy8lVdXAhWTPdvTwQd/mEZf2hW60hVrlqUDeBZ6J3kw2VNl3p2HeN783mn8j59NmFOhpuSU9X0vPZGGDmxFeJAqOMnvCWoru4FtTwMgWFdpJqFsNZ9CbMTTpyYKtpn5kMG3bCAR8wV6ZrhkSEiuJYDB1whJRjTw0QYhyyEGgfHLghD1hJZKRPtmnszhAWIYWQ4P/cp1jFzTCoAiJkaUU+HzhXgtMbrHEzAMvLTJ/J6ZYJuLzoEInmNU5ObFkoAbbfIlIBFvc75AkY1Ko7Pdo/Rmvm8+SAwBRf8O2z1A/1A3OYQzwarw7h0wKe64823pqhtvogYrzcfrz+tgfdE+JnPIaoy8CR6m03AYkxG5bYVG4ZlvRMD9ffe7302fA+n7sXe8Pb3nve/lwKI+ydr8y9e+kX7+w7+CR7khff5zn01zGGQdg9VUFca48rmX1+Ys+0S+4sOPPJr+xyc+nV7etiuinLOEZ2eIKOpI6P/6r/46XX3FhvT/fe7z6X995jNhJBPC2sHv9LLH0vs/8H4M+ZMgws2xz8pAOTMj8sHoGgySaz720vZ0/2PPpnVXXg0X8AJmRjNnbWYjbPjryX0or5ByyORRl1/ET2ZO2XMVIwH1nIEi8/eQcrOl06gpe/XAFzmExg/sS/vv+0E6S/hdObsRoGJxOt15HAUA8qtlS1P7dVelyrlvYFQMnNyattzzrTSNEfeLli5PNauXphc793PxDnAzm/F8LXpVYueHecUNqgM3zkNtnrs4tbKh9zx2b5o8sis1OZCAB3MKtGrXgUNAwiMkeMqONWBUzWFYjRAiqwodivCG8YDcdLl4p667XDTZ7CNqNPRB0+ntD1h3lGLoAO/t7FgJrhqA3ME2vF8W4VRLPIMbFdKtAmDAqPRyei3ttsyZfI2neQFWxHXE97KqanmghAEUoEMYq/xFr9ScyuJvGJNGlj8rF4NzfuQJLkTuA3yjim2eJp9fG0bKe2TdEJjhnOB7SMxP0O7RRzXf4Wk1tM4sW3Fheue7706z0KcbxZgmgbtDMJIPm64+Hvcs11sofa69UpQ0JiA1n+XLn8cRiRH09vWmD3zoQ+nb9z2bfu+3fj59+Bd+Pn3pr/8WUKI/LVu2ItgVd+E5LsPLRI4r+Vbt+6LYmhfKx1aZDh05nn7l138zfQfPZP1mGqDDhIm/438YPPBzH/y5tOGyy9PX/umf09e/9rXYy0Ejw506gbGD4QW//du/lX7mZ+6OInTeYeWBlvdEGHAEehUBiJygljVzdhssnkq8LffG/fYhBfHyi8+m0+RYroH7YjaskBUrlgOazQsVpDCcQLz0rjmP8hNyDFH8gRdJuJV6d+9MO+75fmqEyNx6+fI0b/NVkFR4Vv0cPjQwTmMvJ1KluNrSU50ZOJy6tm6lCQuhxRUrUz8+6jnmRgnClrN6ispH4U7yzZrgTWEUk3iIFkK/mQAO2x/8tzTe+UpqUc8PBdXTHIgHjp+kyY2mupgIyCxfcinRHAELYW7RPRVwz51KkVfk098h1AGeENer0Hqyb5BhZ0gGY2wj/EwlV9mT0o1kTzTxnnIJ58xqS+18RqPGBet9OptBt27R81yhNm7DJczhZtCcAlI/zx/UqDy1w3iK+ligeQHjS0jN3iqIt2FQ7tWilhaGpjf3gzINRpDBsLJ8ciXNKbyy/yuMatzf5bcGCJt3dDK61bE5xIKV5FPNM8mnoCTdftePpWkt7QnCTMxejtYYQyWBGY5EgafairE0u7GKL+6NZkG7BdSwD1I693mSNp8v/u3fREH0He98V3ri8adhVvxauuqqNenv/+7vkZujs1bmtjUeGQoY5BSeypzj/KbnQ4kOdu7el34S3uAOtPLk0ZmfOMhgkmcjkFLNgWDfnGHyvHkd6QBpwShS4C0QrVeuWJZ+4l3vCm9p0+U5UnS5wQtzCopNkGPt98p0pNzvCw7AXeuDj2NU23ZuTdt3vAqwgLSYyDHPtr29La275JK0ZuWFtKPQLcFr7ZiI4Nh6azax/CcCJd8ZnUGIEae2EAaSW7WtXZKmLZ6FQSPA0z3AvbHnmHq/oH3h642KLq5w5/aciNUfObgXxOfF0Iz+fxqV6Fgk9TZzzUitJLStUGG23/cv6HW/zHQE2rPRrKhAZ/0kRcDjFPEcJK1RtbXNZiHJp6hNlWpGPq8olgorK9ofmuLjnJh4JxL0Hnhh/VQ2T9FL1IPHyjT9KsLBLObv3Bcjxhor5OxZxWNmw9boQHXUepjUqSq9YQF2ZMPJBhQT+HT8BW8wfqYX88sQMWhJOQ732nJImf/tY42cKDxY9lpxD6/JvTSmGOfDI7PHydynLDTn8kDs8DDQUqMiKFj8rJv73nHgcOrlEBnkq4q5ym0AQm9Clvjyq64h9G5CBw8pFRE2N485UnxhOGiCnBk6Tn7dh7eqSouQb64n4a5QzDTuURqYtT5OXIzKUPvv/u4raQu64u903tWVG+I1FaYETtDArUj1cWD2eaMq9iCHYzdgxi9+9L+nr9/zACQAwik5mxwgay5Zl95861vSPV/9RupkCLjP/uMwLtasXhXTQJRQ0KiWLF4U6zdAqvAoqFs7fVTr118RB+8QcH6jAq2quHBQnJ3oYwj7iTik6pvpdKZx0jGoPskpjJluPQ7iE+mVra+mreRFTqc35bPr/MLly9OmDVezJoSz+alE2Ff4rZzcmH5aU+VAVhlXJWWVp4xTh9jb2/btpYmyO0AzNf/fcvVNrzcqVT89sCXHuOk6mczxCvwvT7PM+/YjC6dYFot8CzcbD1J10xaq+3RVp533fzVVHqXnBPLiGXS2p7fNT7QnppN4m0EsvRrPMQdypPOJqln4clZUDvcEAtyQKAmRQA7QrakWQR+/e4wi31EY9IMIltRxMjS2tnFTvcy9PRkMgykIkVF/KgbO1YsyMnSukc9YAEvEWpmCMzLfLUZG02PUpfRW2UeWOUJ4LTdTJFbF5uMlUqxidGiwHgSyiqKtXiVYEDkMzPN6M+vD1+iDLczm0C/naaWITQ4tS0JuDrQjAuC9LAQfpglwD4VO9Ffoq0K4hKLvEiYmvvPun06zFyym542GT0i0jol1YoWctECvNNQJaoMDMLKHmasEkXb1og42EhuT6xIJzR3MYdXhheP6+W1zU99LxDa2nORmddk9QNQ/p2Ri7acMx1y7KBfg0Z4GQv/t3/+j9MLWnQi1XJA23/Lm9L4PfCgNcBDeTbh6mkhjDFL0B6hN/e/Pf6r0C/Hf7PHPph4ikfe+9z1pBwJEf/AHfxTli3/96lcJH98H/H4dn9QN84HhdV2vRgTS1LyU3K0VqcELcAqzMSrVUQwGKvDiY2krPWTPEQ6e6OrKUQr3uhIW/Gby0Tkc8LRyxuutbQ4RUXUdPU6/3xny8zrSIQrcdE8EYhhmh3gOIfPWnTuIlBT3FPlM6a5rb369UWVUReeXR6gc3LMrvfz88+w1iYIR6P0nRsVDYVNO8aVuWkvbrNQOO333/f+Sao6/mqrR6R5ntM5EM4gg8edJ3KWiGk2EZB0YVQMnbp4kn0GBHJK5CdURz9Jc/cpxgTwdRwW0kySxH4/UMoexLfDdpgh1nt3yCqcRc2/1IEXdyqQfVIPaWEW6gHpKG+FgHafDQhgC85DNUhptRoFmZo5ghtlfy/eL80LDkj/otbkytmTElENh+8yiCC5iPKS8Ma2XGbbp+SIE1NAiZLS/SjemZ8zNlnrJKDGwEWWue/+BYtquELxFAg/eb9f+A+nAie40wmudRl8DenrzbXek6zbfSit8C20ekEHh+43bpyYwwO4QXK4wHKXRdHzoBBAiVB/kEZbObUsLZ7VGC4Olj4ABwqji4+L/GQH4QCK09X1Y5+lOx+SEF30NowJR8z3yMZt/Pw+yMISughALA2HvgdTesYBNuRKUd3b6my9/Jf3CL/xSzjn5uvrqq9K3vvl1mDV0ihd/RHI9rIw+/uZLf5s+8Yk/SavgHfaxicc4kD/5B7+b7rrzOnKll9LY0HYiq70AL6f4TKQA6gDK5l9PWxTseVQwvPbwWuEqmGN96ihE4efTHlpLguLGB10AC/5yGCLKO4wQXp+kSXIYo/LQWbx4CbUxDm9EdeQH+r9SAOBkz6n0KgMLJSy7ebSTO6654Y1GVRTyiH0tzHXu3ZVeee757BTDqLJgYPw556ncdLlLcpwXNVPt7misSXsf+FqafoipHqrpQL4cq29Lx8mFemgFt3Y0xwo0cbo6cbIkyswwi6W4cYlhY4Igijqcbl2ghz2AE/18b4LPm7NwaZq3ZEXo3z30+FPkanSHEhZavxHOzuGqGwoRf7hlS+e2E5YyUsUeL3q22likaC8xv/YrtDAyNSmHfdljKTajJyspQ2HseEQHB0yBPAXxNbxW6V0VwBQSzwYV9SY9VYSFRVE2MPUMuecE3c+WTZ/BkEpZ+noJ/02YaBv9iy+/kk6SIA+zVmfY8AuXXpje98EPp/mACIY5HiYimCABEY5njUYLrYA7aNt1nzgE22E4VcK/m08ZY2nHXHIbjS7nXZnE5CWV6XlRS/PBRPHd3iI2PmBIlDRAD6egm1VyTyGtrUeM3zeENe7k99Rx59o08hEOgrr6lvSFL/xt+oX/9it4PZBZ1mD1mtXpXlDHDgy9/KN5nqRl/gt/+VfpO9/9XkDdK1euTq+88gqk3/fBdP9RUEG6fHu3pYGepxlz+wLG1ZXaMN62juvSjIZNfBl1lEYAACAASURBVPYSNr9GVRwW2eTjoBkhp+w8eCDKB96eQ/V8rhrybGusrPkg+2oZPMKO2fPiOYV3znEHf88qiidhhGxnGqi6jKKu3vYd11z/BqOCYey0eE9gwYNOWBBbt7wYJ3pA3a81Khdf7+L/QE2meJBhVFS0O4Az9z/6rTS1+xlORpRpqFAPEfMfZVOcxkj808HFzwRWr7U2EAOhI/jI4ZPNeTFCBv3wYEaMEQr04a2Gw6hGeYhNKNvMX7IsEvgHHnk8aiHC6714NDe1BNkqvFQFdZi5FJnnkQQ3OzQB+L4Zoq8t2Ap1Rpu+RUg7jKNOltE+vXk0eYf7ymBJNA7y3l5TeClCzTN4Q41Kz6Xx2K2rpoQtG0E4CipTLuZG0GBrB4CKh2TR88H75w0dUwgxmmpi83qoQdJgrKn0UzJ49oUXI5cc0sNxor79nT+R3v3T7wl1WlvmfQenVQYJxPc6txVSOnjoUDrIJjJEcozOHHLL5QvmZTY3hp+VIPjSMHzQAboIBGjxFnENKfmiK9Z8JdgkgB/jw1J/kO7WW+l99XbuLCHv0uNxQRPRJk+TIqKcDz/6dPqRt78jQnrFMd/5rh9Pf/c3X4xnUf5xpfbu3Zt+53d+N/0QaN4IROZIF0TiSxG1+cQf/3665spVaWq0M3Udepzc7gB7CMY9z2/WvOtRRdpAiMbMLiSq9ZqV7M/w2sW6hHmxL05huL0QbXs5dBqJnGZSdFZm+1lC11py/ktXrkxNlC3qYXD4bMbAGwYhERhl1BJ+97HXtu3aFR7V4Q7msG99o1GNw3FSrleTbYZDdahzf9qN9HOMrfGCfKDlKa4xBUSSyacevBOclPXkOHNmz0xHnn0gjbz0GNMbaISD5t/H7x7t06gQy8BjLKRI1wjkrQKObIZgMEQUUnT12sDoia+muK3k/J6TL/rYYH1O18NbNUHcbeDzXnx1e9rdeTgmtJ+G7zeK7kWlDW8scg0nyEpESFqhTdlLswDAopXrqQV6daaw0wX1wpW0myiHpmFZPgiJ6YLZHdcUxpInnlts1qi4rDAaw78JPRevi9mykZcYTOdibgAbhousVpBu8XD6/Khz8TMnW+TjLRuapNIG4N8mSg7O9j0J6vTslpfToEVskLP5y1ekX/7Ix9IVl10Zhl9mNblMmkOd2NORG51NOwhRjp2AdIbBWGRduWxRmkVTqCCDnmwaG0xP431mqQKLxgUAxYE3BaJISy4e0UEDzMXltV0gxEdhy6xbOQtJZ8+FnHUbd8rliw8Py47MLmpKZxlCN8y6feS//2b66tfuoU9rSfrkn/xJuv22QtW1sKoomHOA7Sfk/a3f+e30r9/8JqyPTZRORtKhw4fSJz/xh+m9P/V2jKU3Dfcz2bASw67xOYzBOqkC9atLB7tOp372SRXE3IV4sBXkTs0MIzQjsstZ73qMfq7jXUdTOynBLNjvfRAEHnniybSbBsnLaHe5iPSinj3dCOtH3fVRUhmHNHgw1jnBknB4+959eCxoUII42MZ/8FST9LsMUpeYwks4YO340cNM6SBmFVL00IoEOye2ER65ZmWcJHXEDkhOFCvuPVufTt1PPUBXzVCaROlG1Oo4o1sc9dIEf2sRQiX1XJRjT4IaJCrGG0bewSY1ro55TRFayXlkQ/N9R3aKAPbRcTnOL9Sw6QZgKb+8Y1eQTc/wd1Vd/eNk+/kUKi9csjA8Vi/V+wbCo4Vz54DUWDPJjZBqj9gCIk0mGhct9spKCOBAuFzj1nvmmbvjAAVC+Y6HCaPCg8QBwOvGKSQ6pzfH8TYRWnvxPkoAIOcS1rKcg+ve897LfC5gdq/HcayUBMw9e/r704tbd2BUGDJUsLe9+6fSu37iJ0EzZ+Gdsnf1jnNvammfelclkFmbV4GUJY5ywMwn7Fu2ZBF0NH7JfAkEcArAIRNiDeW5b97EARVTrIERyCTGNETfiYZhl/Hhrp70zX/7Nr1yVeldb70O4EeAxlCaC5e9wJpZxJV9nm0752iT8hLRMekCWNryMsIzbPbVCH/6/PPxXDi44h4OHzqc7v6Zn07b8QYf/8M/TBex0feyic3DFjJEobJCzT7TCVSlQJUPoF+xE0M83jcEGJYpatJXGglbV61YQV/YJamFCGCCnx2nAVK+31xY7/UcMCOsw5OAck8TmbnvrqWQvJ7aX6NqSkRtagR6CPYjY2BqYrt9AyWhE0D1GpbRgmnCf/BU+NMQYwl6C4Z0kGLXtldeLozn/9+odLPmOjUCFfPmpPGu/enoQ99O1WNYNvyYbkK4kzDfJYLOmtUeclo1hBWVLLYk1nJyfMmRE5krTyzzQKFrN6s3LHihNFeMkwGpGWXhunHFxxjSNYDBjTm1hM0wm89ZsXhxakMObXSonxASpVNc/cqli4mVZ1nBDRTQMT3Veq7CqILBHhw/j3q9TRGO4gGlOo1TJ4owkJXUA4Xn0rh8nboZEchmsZF4rrxN5gq6uaLWGvmWdZpSv9D5XLkx034xNqmHDF81hHe9gDu7aXtwptkFy1al99OjtGr1RXgIZkIVAEuGSPLG1HvFscIzNFzZQuioN51FyL186ZKYn5ylKsO6Yx0yTmFu5JtoVfmQG+cHQ1DBHnz4cVC8BWnV2gvTt7/zEApKW9Nbb7kJxaT2dKwLqL8fUipeVPEeu7vbKTS3NXBwGQpG4dtTmTCfKSQVMX+3nMFrrmK2EtrDZcYeZjXEIfnIIz8MQvSm66/j+unTi6PO+7PZSK/oIdsDXL4DWtSekDMbhikSJXPWJpglXH8t0dBqwjmHYg84j4rneClE5CZCaZ/ZkZ7u9OAzT/FfIjXu+Xo84+Z1G5ihxvJYO42DBm/Lsxb9tRekQqUn1nX77r2x93yWd153Y1z7eeEXx1aGyqdx2GQ6hJrSqy9tyXlGeKoclf5HT+UDgFpJUlqFUbXN70jTR7rTQYxqRs8hciAVVccI3aAWEZfO58Zms0D2M1U51tSqu5s4wvlsTF5ChDIlDYgNGWBNMBhy3jLAwpzGiAbwfmP8ziBGZqxu56bHrZMYjY1NxidhXDhr2P4svdeaVUxYN4fg/bytSkK/Wk5eK/E5p3KzuQwZOjfsG+FzNKAz0KNGOBwcHqBRhQgNRiUKdIYHGnUq6x3SXfx74UqC1Gr5IVCfHGoJUHijhg4zlH/j9RN4QkO4M/4yBtAP6bMThnai+fCmO+5Kt/3oj0eO0RCevkiD+K86IRE9+JkejGw6hUr3Ec60Ex2IcjUXXbPng8YyA8tGFRdclBYyfFGRntu+J33j376bbr31lnTJpavTQw89g3epYeDAPFKEfelxZuUeOQXCSAhYSyTQ0VKVrrl0Rdp0CcVV9P3MqNxAk9QpByG9TnAoVoC+1sB6qQWsggwa65UZDWUYWRwTGRLmuvCorluU7rP3K0nCRgMDhmZ4Yz1y18kT5EtdqE3RR8VBV8c6zZ/bkeZxqCjDMEwK0Q6it3LxUvJC9g7Qfifh8cOyL/DaGs31eKpb1m9MZ+VZYnQVdl2QWwnK5SMrG7drJEtoD42Lhul3XHfDG4yKjtxpQb3n4UK23E+xbBf0lAARA1oODvk5o4rfDqAiI06O06mmkDbzgnmpFrngQ499P43t3wpDvDdkiofZjJ6Pi2h+mwlRN+v50QAmtcZ4oUAUw6jcFAHpZppPfAtvpUsP0IB/67nMt4L/V4zrlBtoyChzXVCxnNbhWw9hUBMMo24GpFhKgVFKi/8WwpeIWq02Hm4+h2JadG7XMK8bAWCxCC3qNwKK6enpkDVnSIW30lNxEMWU+fBEnKMaSHHtMhAyG54Q04bI4Ojlf+daWTbkYHpw7TH4Te/GNTqT6hgh08VXXZ023noHc6cuZEwRPU4cYu5/EUov+kwYg7lRDj4D1QPtqyWkm9PUglfL2G3eDkUeV3wnn2g+z+I085Dk78Ncxxf/zzfSAQas3/1TP8EsrJa0a+fBWLM6IpAmUFRZBZ3kJ11A/mZda5fOTxfOR0IMQKgOoRmnu4zRvXsAj3kaqlplDETA09ilsGpVmrvuMig+9IEJikQQa+jtdeomTF75Yj9O2jHO+laIGFM7Et4HkgpD1NgyWcy7Y0byaD8AAs2wrrsTLvjRCVgj/r55kR5rJTndGIewXNL9qIY9/MIzhNiq6U6lzddelzauWJvO0BWgQBE3mxpssuUwCR4nD7lU8pJ8MMqePHj8GDXAxa83KipdGe3hIQ6ePpV2bH05dR05HGpGgfxF/F4yyeM+it2np6Lzl/izCqNqBVmqQ1/46DMPp76dzxOSneDU6IuQyXrHMka9NHNK+Z66/NyYeN6owlQjMslo4DkxFfOsoiY0HihhRtf8uzWtMYVQyAenhNULIZeyBuVYnwhDWHCbIy3omU+pfOoi2YpSBb1KcZPwzG4vC7gFUGIRepS8IoMmYyj9cEjwvRjMZiiIgY/yeguB6kmMEHIMWxLAEDUQQywL0lWspa38Nl06/7aRPrLI7xSiUfDIWFdlJe59VA9LyDHEPVeRO95819vROV+F+A8HEqHf9JgsmLlrNomeKfNcjy4WkLJtam+iZ01x/eJxFQNnCqMqvJSxTRhUflHOCQUqCKu5x7/80j9C3F2UNm28ksigD8RsiIbBzhiGMIdQ3wFwM1treeYI+4AwqkQ7w9qm9+yEKg6gA888nXoBTJrxCnX2yfHMhjlEhsnROjCqto0b6UVi4gbAQkxdDPNgLTDYITZ878GD9OYdiW5wJ3bUw3KfzXSTKnr3zsbUefK/HOBECegMoIVrydkGqMVexOjtbB4A3X766WfSNXze+jUX0UuVJ1buhCz7/ccfhVQwFk2Ud912W7pwFrJllHFssZ7Gs6piz0p08FAfsnjNPghZBgji0zmQDZVjNKrXfo6lziJJxvTPCJ2SO7e9kg537ueF2ZCyp8rgRCgc5X/ESWGhclJ9AYZpz5y/gE1bmU5ufS4def6RNNR9mDCkL0Iokb5VnE4N9rTwHsFYKJoCyydr5OWhG4sUDIWyzcLFEjgQecttFyWbwQXTS0V+ICrH3zPTnffK2HigeRqZkxmrDDkd0Fx4kGrhddsmgvcXONY5JoSLqFEJ7RvySXUR5h5kOopAgN8bwxAGNSKMtJ8H32O4S/fxCCCGUab5kp6xHqOt5n79plrxzeRMDRh4M4ikTZp5SmsuoEYLPYYvj23dxuvT6g3XMC8KPT+a4ipA0tTsyCL6hph59YL5wCbyt6rRQp/fhjcgJLOPNgMZBXz+Wivy+bnmeT+E1+kkR1iLypE1mEcffw7ApA2N9NkchvQacWA9/ezL6bFntqTjyIY1ofW3cHZdunnD2rTxYja64V7xfqrijnAw77n3vlTXczK14nFqbBvx0OCQGcJDj9U1pXk33pgaINlOcV9kutGmOAncfRKQpWvrtnQWVLqeZ1zlfuAZjRDWN8Ddu4BwS/kGkINYhOBduumJSkTrMBkksntCpq1j/rz0PIXf56i9XrqOucgbr0sttO4bgm/bs5v5W/fGs1u5fFl6K1Js7XYAK/ZhtCQCrPd3f/A1jFGNUCB2Dlc9xuYAOfmvufvuNUbVy0kwA/dWK8GVJ7B/F5MUX3o+K8MWdJ1zCKCbzgfJk8jVd4xM0ikFvpZ5CDsSfw4d2ZP2PXEvJ8x+RqKciFynjgtds5YJDRQ4w6iC4uQRG6XKzFdzc3i6u1kilMrikp4oshVKfbzSa0VxVapI5EBFrUvAJd6xsFDf09Obz5PMaZiXpTkAiYXT+Z6LJWAQ7A5fHx7Q2hQDZrj2YTpEncU7CPRqODsIzB8wO68ZJLQdIsczRZaKdbyHE9Z2I6HkCAH5HMnFGFYjnxVgApvLWVzVJEazYTi0smZKX+tNvBYHA5zBqJrIP6+/5Y5UO/uCNFTRkkYZazONjtMKFV1ZLaMjI0DHugQsbikAWk4DnmNhe31qgeGiQaFSWKCDJQifc+TMECjYMvz+ky++lL79w0fSj7ztRyMPOUi5YoR7HOG0OknnsW1Ai5AtM//evXt3GqXN3I7xdYR9Ky+YizeOhvUw8Wmgat2QtA8+cH+aNQhvT+lnQywPNB62A9gG9UxLABFQ1j3LUIVJPScw9dGnqT9C6K7nQGsCVayVbcK+cL8NgDb2Iw+++G1vS7Wr1sbdxeHufuFA1aMODJ0GqTwCkLADgGVNuhCO4b0P3pd2gSa2oEB1A5zJlYsZ6g0iuffQ/nTP974dCPNVV1yRLlt7MWQBtDIMQnnmAwAgo3gxpR2aYaN7mJ1Rk52f1/C6KfaMnqo6+r9eY1THYQtrVM2yDYDBj2BULyIAElPhIx7PxclSWak0qkCKDN+0VGdUzVsI/wpXfvp42vvE99Pwkd2pn0l7I5zcTfWtac3FawoWQW4Q9Ij0pA0PFabgXs+uqtR+sGtXY4rRJtZ9yvDPomrkPllYswQ5NK5A3AzhIpjJdbWsSUErSyS95m3WqITT2ejC6KUSb3HiCEyY3I6B/GlUzt8dwKgcEDCo/qBCkIR73YYDElI5kA4Bsx5hIruzcoNMyvV5AMgKp7kZHXmUoyjwqn1gPqRoShMkUQm/VRJ+rScREnsyniWWX8tDvviKjTBTZnKyN6cRuJR21WpUEVnyIOKA8kDifi1oO7S6qeYstCzqUXzvKPObF8xpo+gtyyCn+hJII1jyhPd+XUPu5bntO9Nfff1f002bN6fLL7qYaKWTfOFUenLLFsQ8xxlLuiS9+eYb06pF54dhu5Xc1hVMQgxYP9yepzyoL0rHh3/wQOoYGkBvEDCMxN/+u7MxoZOwWSNh38y+5fbUdMXVIHNn0tEnn0ndiLA2nelH/532e5FaLnI6hOmoB7LufajZzrz9jtQEUx8l1wA6vDPLHYOo1b4CO30L43X7BnvTtddcG573XrzRLrySgMPlF61LV6+7kppdW9rbuTd9697vUResx6iuSnMhJswC3DFMn+A598O+CGIth6I68tPhQEqZ2rsPm+E1c8nRagGBKt+o+zcE7UIkzg5Y6w2dQuovoy0QjIrMR4uu2FiwTPgMEwiej4ZFHE2fVNO8pUz+YMr32GmM6t400LmNwcgnUz+nXCPsitWMzczUnKLmVYSVEUcXyXI2jpJcW3T3mhG5QcNjZRDC14ShBWSdvVvktxplJO2ebBloCQMK9oRoYybKCrmGbrueswBKCnsKIxWkUEV3FFBCRR/Vaf2vMHe/+nCcjqOcjCdO9rLRyZOoKx2EO9bJv8W9huh9UsPOvKdGcVCuSeFQBW/6QYtGyM0cK1SHtdmwaUiIY8GjOxLtLKH03LTu6qvT/KWr0hhjOYcroMRCno2aT4R/+rXsWc1jPJgqvV84fi2NABTIbu+h1rh7x7Z0EyKWC/B650LADLcWxxhrqMsDhDnAtf/VN/49rSHXWcKMK3O9Ie7VVhsPngtXLIGVQfiOgegra0OYlOcfDyU3Npp7xKFFADYIMXvft76VWthfDbB2HI4dtU+MSjDCibv95FLV665IHbe9NQ0Seu773vdTPd3jHCERTmaBGBky2bOSSKQevHXrrW9OLVeTj0GeFeTQR+IHEYXpTPc9dB91pBNRe7weo1q9enV64KEHY8CB73UR1KfN194I9N8CEHMgfefee9MKmOsb4AHW4XHqpIoJloXKFIcFa+V7SSfTw/p8tu/cnZ5CcLYdFHPNRReltcvkHL7GU3mquKvH2ThjbJrDeK4De3ZEhTyaFDWEyE3yVz6NSoMyHNSooAHNx6iYUeUwgn1PP5R6dm9BBCYLdVbhCZdT3ZYaVBpVmcNkOCTcVPz/MCy+YeFUGD3nUhnittgWOUTsiaLDtoh9g7DKD8yXfG0ttRMXwiJuXHFRbPWePEQij3ITFDlF+calUY1zOuewDxqXhsUJ1cf6DHCiKoijSmxPD1CxiSon3Smg/f1dSAJz6juX1xzEYrpAhSHYKmJ2veVJYHLDihmIlDQjculwhmiqZIPaRjCdPG8tsf9y9CMaSMgn0UefghVgAdXxNjLevW4L3jH93fKEHoucajr1oWYUYbtp/34QfQU38Z23356WMMZ0GuHXAJM/zlLra2ECoSOUxr0XjLsSWHyEiYnfpJN2Ggfk/IULuGIL3CKfEzD+axmIPR+1V6HxgaiT1XMA2GvlNEzXrk62BoeUG1xMboraz95//3fyib2p5ax8Qdov3FMGV8zLlas5wHWPogq1jC7mwzt2p57Hn0QTop8WFcJFe+Aw1kw0MseGS8i9DnJwz6XEUL2a8A+Ja9ke4op9tLo8+MiD6aUdL0UEpAzdLTdvTksXLk6PPvYoheeXo1C9atnKdOv1N6cWalUH8MYPE/Jeu+kaXkekVX5aMTsgIin3vLxH7MO2FGYTsN8Rt0Fw9hnyNBtvP/Jzv/QGo/IEcQE5PcfIGQ5hVJ37dnFDWZD/9UZ1fqSNoV9Mt+BrBklnywVL0vSWWcyShT6/9VmmMj6W6lFDHcf9e0IsXMhkkMJTRU2ocA0R/mUsOwwlsiyRKL+E0k0Wg2FRcul8reFL9mgxVC2sMc4KvpeNqiZEM5XHks+WvW6pXptJtBGwnP9jOGr0ae1JAi8wrHC6RqXGxjAhoEVnu3EduBYT09XKAKQY4bVKZdn23kUH6gC1GSlJkbfhmS/omMPpvwiSMD+HcT8il4yztbUZEReoSRZmpXGJRjbSb3QZ7IF5S5YwnWMmtRK4ksyCqufAMt8qL3uUzzZsEwwJUZt8VHIQDaX77/1O2kOdahaNeXexARfNmZ3G0LR/6QcPprP7DjF1cWVcw4mu46lj48XUGBeCOlan3aeG01ZEIg8BFmzn98dBumZyPTdtvCxdd+mFhHGE42idVyhy6vPnI0e5d8sFjXji6RwKwXaUEgSp+dRTT6euR3+YWujpqsWooisZ9BLuUqz7CGveB4Vs0eab0+FtO9MEKsntrGetBhWDep02r3nnbt8hPEnN6kvSzNvekhKSeMpmGjWomLGPYvS/kx/1MIjB/eS6br7+BvLD2Uxe3E+r/yNRGlkJGfm6qzYygaYael5PhHKb8HoVxtTFhEUnedSh/WHhN/5YiyRnNsI4S22zCoBpnM94Am/14gtb0m/+t4+93qgmYB7HJjNk4ob2E3vuAgFU1P31RpVJtOWcqKj+61H0VIR3rQv0VCRzTJg4tX1LOgAC2ECs7VBj2eMdxJ9R7FRIMZDE7KGC3JztIf6UA0ait8r6jadU5Eq2eBjaGeaVHssHmJ1nvFsQZQv4/xxqmX8eNaEC0YzfycsQ6FH+q0aVwyEpKYIkIpeGfTF311CQRTeHMmcq+6P0Bo6eGeSBDQBcnACO7TqF6g6GaIg5x01DuUEp624aLiV0nrGFAlBhJuq9LTw8ZdLqyLlqOP1bUC26ZMPlaRYD3SobW2hnwKg4VRs5sKZFETLfu+joOZ1CvxeHCnJmXQfTPfd8I+SyV6CeehsCMe3QdMZHT6dt99+XhhnsV2cOZq6A11twx3Wpbhk67Dylw6fPpJfRXzgCC6bz6InoJriE8Gn9ynmpjUFuVdzT9CjIuVzW5AQe6GMD1a3k+jkV8lpGeZTDDVh8z/e/l6YO7kwzoRXVyDd0GICG5axhDpxuFIrnEHqdoIGxgraRVryvB1HU2zAqQxU9ERNSmcrdkeZgUNNXrSHeVbHWwNqOX3LCbS+m+x7+QeTS5pgrFy9JV0BxaiTn8WC+94EfpKPHu9JFsFLWA0jU2NZixy+Pvw11qmEOvHFyZvdjNTXNBhBPc/Pov3PQg3m8oTL5ldNUJtgv1hQ1ysuXX/J6ozrRdSj6a+zlt15zCHf9qv1UIDZR9rXvKU5IDUHoOSvnOILFL+ckzSA+bWGY9gzqL1TW0vFXgdVfeSY1IX023URerTq0/jKDIAMVeSSKa2vc/JqoMu/vAtpmYbUbY1xZFhEGaGBaVkb8/FPmfNajyo7ebDUFxF4ge9mMynCzoOdEhaMIQHlwpW67RiU9ybqU8LmGJQcxaFNcu3meHthTTC86Ki9Q78V7mFMN4PW9OnXi7R0zLLURThXdMFo2mXJtwtV6qXqn9rEurXiXtZetRyUIQ2Kih4OcZaW3tqOvAFDhAZUDohwwl5hebnGcSk+98Hgoza4id1hFiDR/VkeqiTAKuB+YuuvRx9NBWDOa52pIuh23XMf0uPaQUj7cDYiCZ6yqbYniuiBBHclejSNLR+gQd7CaMgvmdZziUdsyPyX8rcBLxYynqGWIK7L2NEoOEvXsv/97qfrY4dQuLSt4gqpLYSzcbz+H4Mxly2Py4nQ8fSM35B5xb42ricG7DRFKT9Y1p9l07NZt3JTOsibIsgqhxROFD5EeevLR9NRzz8Sp3IKRbwToWQKBW66pnvShxx4hBHwlXWeetXxVyEkrElSyWyatP6oFSGhdRQg+bgTiM+TZVvLvOg4mPVhEaHwq8Up4UP/HVLbXG9VRBiJLB3HerhJih0gwt+DWvPngZUXYVJJqrTHlhH/KgVZhWI5CQRhzwWJQMMqNnIgHnn0s9e59NYxKVSUVbVoID6LNofAW54yq9FRhTBlY8M/58E77yWzwMJMAKbQ0EcBsJmUHbXC/Sg+o47K+WRpsftt433MiM/5MFEwv5Tbg/XLhNzdLOmlk1FYUKVJsqDGJs2yGPHEkLiFrV0ic1f5ZG1vIzf1kW+jpcglA6L8g30ZLfv63/McGWv8tZ9jSPs7rVnAKL1q5Ik7xVgxiOnoP/eZ0eME+Br4JlDdxAKr1Ycv5THrZatjMVaztAMjirn07eY71CGEuCKkvN3Al13ACJPA4I5Kmo3Q7hIKwIi6t1GuqyK9moV1XC+H4BAbfNnM2m9rSh0/fGwQC8P4JBSvwMFaT1ARRGlk2STwC5bRVoGUPOYC7iBsCPphGCjBIW3sXYEElGpA0rURLfxZuw9RZ/2boRGO0CFUgl6Dki09D+lUfbzXoQU7Lzxx0y7Da8QAAIABJREFUDpsuviidBWGeBLQJRaT8RGGAjKXv3H8vqN9LrMlMmPyXpYs5VOq5Lhkl7hxb659FHu2mm9+ULnCaSHGQRjlHNDrcPw8xSj00SwLvy0OMvcJ7RHjLcwoami+NY0giA/u/jHvK4u/TLz2ejh49hIb24qROwC4+/PCevcCZpoBucgumseMLaD2Ll5zFqDxNRKPOGRVuMw33pJ2PPZCGDu1Jzaj49LGQbpoFhDOGmVmSTPeec5oI//Qk5753PtcpofKsjZ4Nq2RcRB9W/LswxsIo4/7KPC0iwrCcIrzLhpnfN+dQ2UvlhSzlxTQqEb/MnMiMimhC1EtpfEUYGhxAeYRRW/U9clXIVniNzhpGPhAsjGal2jOSagU3lCLAsGIiCSig79veMTtdAKDThLFMETU0wak8w6QIu2l37NqfHnnscVq+oZXxuw14h1YF8kH2Wgi72wgbL9+wnikajvfEQDFoh6SpV1+JIe8HGt/D78+3KKzmAnWmOk7lE3igtjWr0qKrrqAmBSXPOk0cboJSedOWiOy0cTYykgYSnaPfUkfNOhoSy+quA3SZYApnD7naGNxFD+sqdCVUKZ5OO3sfyX0lMDUBFGvJgRvvz/WQ7DsgoIK81MPBKETN9EHLDQAL7UDg1YuRmwb5y51g2aQyLZeaF1Smf//edxi0fTJds2ljugjSbCOlB/vGZM8I1w+RD1m0XrxkKZJpeXicu8FDMf7mFglEOzYCXgrBIfLfLvZvF2H7hWvXpgZg9ePoyEtimMchZL5n39rqRW+QKPv0l/5nMB9Wwuat5kGeorLeSuW6nk0iW9e4M8Pn2SMY14v3R4s49+/ku6oYpo26KGMvJ0+fSDseuQ/G+kFqJhVQn3oDKrZBMVoDinwqUJW4rYyw/EejKhjjcedl7SrD5SHrFcaSvUWRpudTpTgAssOLX87GW7jAcx4wzsPzJYJ4Vbay6PINowr0qzCmAn0MJoO5RHAQM7E26z1kLlqIbGpjPqpojfeSPIC041yhj2JtfpRhcP5qJWhlK15jLqCBoV8NJ/84az8E3N2HoOZjTz2ftiAhoHyY95vbH23rzwhdx7y5jLz5cBBFPWFnQSC+6qoro5CrqU/we4OHjyAEycD0p55B774vLVp/YZqAalNFb1EVrzsLHzNz7/Laln/iAPMfZwhjVe4ySMHLVqqOxDWqZ1FN3W3g5FHEVJ9P/SgTT6M+qbKTM37Nc2MQhXk63rCS70/grYXBBTrahfBZwwlYKyO090xXUIUibyWtG5VockwxpH1cxJCSgrXQKtMMvaSHA+vaxfidR598Oi1evCytJeStU7XKFSLkHgRpHWE9LD34mGqUGrdNXhCLZzhIL55Dtr1nyQm1DpcjSnAJXsXB/BAak42JFwKdy5w5grimamC33HhTugDJsyMwR5aR+sRzLj3V57/+VzwoZvjwoB0FWcvpdYFsaB4cLTPZtRXgQs5XBCuIyIs6VUxBh+jZgAuvaqlPQ7Rwb30YRsWRfcz55d88vFk0FbbjPoMydM6oCpdSGJWbLLvk16ByGpNbp0D4coiW+X/RN6NZ2O8V2wwDKWpgeTNkY8qvKUCRwrDOhZBhgEUhujBePZibdDR0BXnwTuGTHqURRWG69Ghl7UwD16j8yp8aNlYYVb4KFpI1PEuSEp4xcsuCGqagpLE6B1o96r2eiCJL9XgfmzvHmETRS0/aAw89BpNhX+pFAMc1zwz/DOCMk/+uvWhteu973ouYaldwHC+95KK0kMjDqSlle4WNiZPUDV/+1rejhnjR5itTHYac2z5sdReAyW0b+U9xSEWoK+EaUIBcS+mxSmD2Wsfb2D5PJ0AvMt9HnnkiVZw4AoNiNFXFwZFD9+AqBi+T1YizxzyI/Qa37p/ufSC1L+1IV25cl/4NjfRNhHhrgNlngG5WVNTS9VxFNognl6zMAT4DY5u1bCk5PF3MiPpMgcadIvc5Beq6gAF4dTNgncSRliODQRjsI4RyVdyW9coajKaS8JhEK8LwHrzXuAcAa1BLh4PI3kFKD702voL0vkytb5SDdYica4Rn5V5op0j85pvelFYuWhYOAZ/4eqP65D9+Nl1GYryDYuEpWpdnQxRsZaEka1SzkNJgcj6op7Ju5QMVsMhTBe1+dLRLIyfdDOou3Yf3pu1PPpSO73w5zSMkMX5ugzQ5C4Qluon/g6cq4O4iILTQl0Oz/GBLxnkZ7mlU0XZRFH6DQxi5n97UbaC2QvYKcdiG4fgZ53X9ziVu8ZrCY2nAASta/yL8IByRSTHiMDkZ6eZaEl9jKTzJ8gSPGOejTJqfGwZXGLPgSoF/x0DyoD5wehainYq+KAE9KgkUdGmMz54HCtfBhpKoW89pOEwe1396jG7VnvT4k8+jrbc3BHGM8aPzmnsLSTTe48d//McZKvBrccrH6EyHBUSA5BIU7Am+M4NDYvg44Rk6483tgCOEZ3kAHosWL873mOHE/Czyv30muZvXkTlOcJ/Oye5inwbc2nMfgpMwaGYjOFPL0Oop3ifnqvnAiQIu/xU1s1ucPozUCai1rfd42nqwk+n2XYj1tKfrL72Eyfa0uB+BXziqELPtNASMkre572Eua8xBbbBEWlcthwd4DQPPHDNqv5gZWZhy3LH3P+EQcZ7hjABA7O1S4NNCtc8ZKhKH1DiHl/ruNi4OgAF8/Zv/ioIXEmjcn89jBcSFx558Et7nUFpGmrQGMdOVYAiN9Im5TtXlcy491Z999QtRGXfywxQbaY4ilDyUBjJRjSrbE3eCC48O0aD1ZBTwvFE1piZOjekIrBzr3JV2PvNY6iQMqCTJ7UDYcjFk2xaM1baPHP55WJWeyhMt+5rMASySxtJz8Pkx40n+l3lVoG25Zd2TKGJ/T9pzGyFvAk0yz/4tWizKQ8FrjxzuvE8856TMhcKY8VbkDc68yu0fme9nThVbNH65CN9UUXKcD7lPwB3+frwss02y59KotDu2mHllTL+wjFERvWa9kJorCUnWMnXDWbtuvHpEJdXnOH6sl3rSQHqRCYXb6AQWgQwBpyIPDQF+ttSv//pvpHejYSEOla/M+mNWysq6dpmFEfXHWC42FeWUCYqmduvKr8uqrdkb52Q18N/873juMDoYS4qOcrHm7FRCosMvPpcOM/Sggz6u9okhcjaQNBDDyLvCKPWVcvTkWmBU5nIY88cZtzN94ax05123pX144avXr0kPf/O76WaoRUsxmgag/XoWzgMxhgzyTmNQlsZAQQd4x0G8/4JrN6X2jVCWEBpK04TZSwDD+/ZeBEa8TroJQBfduzXkRjalBZmNwzKWIxBH54GNp+fpBO6kHGCv3HEYIY1Imh8jlzIdcC9v3HBlWjUfNefgfJT8+teEf5+752/T4cMHUXUlDJBRzgaZSazcIADBJgrAOcKD7KniCzccWnayEohNq9gITUiATcOtHd63I+3d8kw6uPWl1Ieouxp8N197LRoRxMhuKB/Tf2ZUfi90HPKDKNtASrXa0EMPhdTcPRvQuoBBcRLGm/qrAbPnU0qun2TaPAdYD5Zb5kONNgz5/J/gEvrl+3rCsXNVwLXjeBD2s2CFLIo4FCKXLET5+bjov+KhyT0MUf3ISQzPPEQKDQip6JmDHG3rGTaDy4bhdiGGv+zSi/BUy+IUVSWpmVNbbcPuk+geHu1D5HJHevVVmNue9npV30gAB8XYKg6zz/zp/0y33nQzjkbuna3ydDyPHuIDITQ3MOR8BspFGMDkGaZhYNwVVS0cVPaWWTtSy8+aTF6PWMJYTw2fzce9nIatrz5DIzOhzk6vC8/dR6tQPZfRD7XtyA8fSnPQL59J8bmaa5qUYFuE24DuYZzh3Q3M+Kw+crB7O/enl0/Rj3QRdCyADetE65cvSutggEwaxoJ6wnYMECizq4wOlHCoAR2tJiyclobICee/6cZUf+llGAoSzAW8ne/E7gUOPJ5jz36Ufg8eoYGV/B4eYwVdytPhXgarpvBrige4d/yvh91hpBi+RZ3N1p4OjKmX/rBJ+KBXXX5F2rT+Ku49jzAq1cbO5VSf+Ze/TidOHEvXgv+vZDDzkf17gjLSIOePTRvsZz44k2qzJsF0DCk2lZQZ+4SIr5tbOSVw+Z27t6V9r7yQDu5EI4GLsu1h8w03Md8XomKkZ3H2FZ4qzOAcqdYQIXiARfhdttkbfkntnyIGto6UlVyLr9jDOWQzz8iztBzH48bOoU8YViE0E9MUnczo/4pIrWRmZPIui1oUmg3DhnnYggMiXjETVu8ni8EQptw0vE/kXQUaaItKhu49gPI1KXsdU9nDmvLnuMFOgsJVAOSsuWIds5bYLNynXaULQQEPOOitl5nHE5XMjHoWua7tWfbM7U4oU8vrZ3CQdXTMTH/2iU+lFYuWFMMDACtOb0HL7n7Pc8bUXMIozTX0CTHooPtFZo+doci8DiGTlRQ0ARsIeXzOsWCWFfjrkGM9nd3Fs+4jv/jhE0+nasKsjbRdtDTNSVv37EzP0Iq+mEhkFSf/UZkTPSdSG1rr1YrL6J0jGtBb5/BSnp6kaE+WKcosZwFIHoAA+wC9Tso993C/H7r77WkuBdZpaDo2UCieEQMbrIdmZsXZyPsMBwHL+IABDzW0K5bedVeawZjcoPiGdzTisYAMGEK+tQ/p5gra/yUzTxFuT9H2v+jSNamW6fL5T5n9ckAG3H+WzuZj6RtMfrSX7pZbb0XDsDVQ1Tk0V7ZSRsr3Vk7Weo2n+ubTD5IA70g34E0uXbwajesd6dmHH8aF++I8PSL08cTnuSB7SaJgJpRn2weWX2UFGmHEM7ApjlDs2/3Sc+nQLuR24X/NBqC48ZprKIIy8kWj4iIk65ZonLdT7P/XeKoC7XNzWsmWomRPlfUjJ6sXoVjZsJinu+eQUuPRYwZzI/h+tq9nT6VxVXHams+YYEY0F2CIuVGhgsRDd2Nbg1F6zFpVP2z0UShLMRVCTXg8XR5d4z4skvnwnBJ8BVEC78uhrEsf16XkFy0bhrKiX3z4GPd1AqNaTJv/PHQkxrm+0yTdx0ie1zIU4AAn6/Cg3q8qPf7YM4i5bMuTI71wQvFWNekZ6fGmGzelj/3yL2e0zZoYssjdXY9RgP4B942Y5owOhqxdCvhCAXh4Kyf8IEKRl9IrdS2bDg/muMYyF7RBkoPkYfbAfIZcX0LNZ+/+/emBBx/GQ01Pt7/1rrQA/cUnaEB8/InH0gKK+rdvujKN7tqdupELb0AXEAw4Nmko5pbMFp+Rnl7NCg7oUTzBBEY7SB5+gvraXAys79jRVG8+yPNt5BargPaigYVnaFt9QPAakYYfRgVwwuv7yIeWoGcxh+JwHv/E72h8RRg7RtjX+fL2VImskwIwo4re8LlLN6wDtWZEUEnjiTXIXQ6GggOUGx6CN3gK4ZfbkK6eSzE+h4zm33YVWOyWMJ3/nPNULx6CyEjcuGjBgnQBfKpODOx53qiKDSLTQsu2vhSWH4z1LNpvRd3pDsKbNSAmNbjhnlPHYWGTeD77ZBjVGMjL/PbZ6ToY1/WOhmRxjEJDruE1p3wZBZfhX8n9U5Cm1PsWkZsokDg3exRoi39PRcLCe3KddtTWgCoZ8mVwxUvP5QAJtlKCRN7CX8YpmFv1Y2RP8eVpOkEsPka4JJm2H82CYdx+aKFjkKowaZjFUsYBn92t+L6nV+7x8cT0Pf1xOZhATyNyqbb8oJpyGMFqNm4DUgPT8ViHIdweowX8ctas8xCzkdBKP9k9hFfYQgj4SlC2olnT9/fAIdz62C9/OH3wv7wndCFmkMvs2/FCeuj+f6BU8gprNgTYZEMkEscY9vQapL0g0c6o7MBjL4QyRRg14kbKt+F92eH8Cv1QDmJbduHKCIm7YJFLG3MWlF2vvUDVx4lwZsG8X7mATlxCo4P0ZE3nkGgQZVMrn/eULhWy0oTHttTUUJNyH40AIIzbXwXyOcF/PTBnKFBpJKLcgf918jwcvVp+p4q1mUbYLC/TQdzKfTsgYJJnOYpnq6TtvU09dg55PaL3GjqNsuhBUMegj9VAHKZ0GiDFOKBRHSrGdeZXHsAeeOynM5QHQuOCWpYRmjPbZNPISPc6Zde0z52bFoL8zZ5zAQdbazED8jVG9SQ8P61PUucKmLoHdyL7zBQ5vZQjtjJalxNW431PfntJzKXsfJSdXKOCDjd8kPbkUSbYbXnykXQMZoaM5kUd89K16CzUOl9X0OANRlU2KIZRuCfjRMueKfIoybQalIusl5IxbANhaVQR9uXQVGNvbCa/w8hFc/xTTvnw5xqV4UwglyyumEK8v59TkHczx9BxNtCUovWDHipifdvq9Q56KlWYwttFS0zBNrEnyy++FxB7kespdxZAevG9aHBkkw2B2A2weWoJexZRI6yEzeKQ5wMHDweLfiGh3F74cBOEQNt2HaSV/XDainaIpFDzyDBOHvY00LbPfOrj6R133oanEgYYTN/95jfS1//xH8kJGeaH6MrokE2ZAF8YUwh2wtWcAeBQC/WnkvzIfDBEbmxxwUvl7mqCU26jijDNArOs9GmFtAG7i/yKHjV5i4q5ON+L1w4D1/eR0DuN3pGiiuoMwqkbYmPm0a0oxaorInEVwzvrL0GDMmCw+GtdVN5etO4YHsfYH2hSdDmEgq+zuPi+7fWTyihABxskNBvhuhDFAx20bJF3rnSpKH9gU5UYX6WHKofdTAAQ2UOyVzSSs+wTOwPU+TfKiGtlDxje+/uG7P7d+iJ17+j03bBpU7rmxs2pbfZ8VHbnk+KYW73WqDiRAt3jl5agiNRF8rj12efOG1UACwWrOzYR/zb8cawnJEqLZU6XP0u+c4xOypPHDqVXn3mSQuBxuFRAkKj5XHMlqFaETfAEjbMj38jJ5+uMKsK93DbvyRWGZQGWrwj1wpDUteN7fF4UYl2/CPMyP3EWMH4TfLro6uC65eWVOo96XAU3wxA0ntg8ucUkxGYihFMTPedV1qkCVmejGVe7KZxwHkblvZCfRStGcBnNc4xBCyQyjqGskx5gS7TxO1xFo9JL0VrC92aiyTcLsnEVm5DjnTlPR9MS9eK5rsPMfJKcu3UncsU9TAChe9XT1/sOjUSYBM1109Pff/Gz6YqLl5OQM/y595X0N//7y2nb812h1jtOzUi1qRE8rdFFsBeUfsNT2Jg6k9E89ZREXBMb8PrsdiWfCpVd1rrKBj1oUTVKEbBGRi7VoG9x73oZDZl1NQVo5HX2IQ3z+7H5OfW76TMbRMOwWkIBLUKqENtCIf8xa7DnQrmfVScfj88JVDeyC/dbxEiZbODm4X096GulUgFaSCGTwaIKlX/XaEOWOzx6FhBSEk8phSmJmbx3DMbgTe3oreG6p3jfWiKpOln2GFZJp7OQPsI9eMB4CEynedT5AZfTKnINrffTaJh0CN+aRbA9XmtUz3L66akMgzqgx5zAqHYhUVbjBwOJh4+S66dhBQhgYsTmxLKtUY0o76Qik4pC6AMc6txNXrU7jfNw7EHRqDZpVI4BNQdzUQKoiMuIiwnk1TxBNnrkTwVsHgYFiTWGA+juC16e+ZUgiuGooi267gJql/s1C91wXVGA3ATHxsDy10LJyd/Rs/nQi0kekee8Bv2TfuqDtUYV/D1+V5lfjSxiaGtzoX1OFcV70rDCo+fNUPafeWehc+BBIWXG+hefOUJYOcRJOUOqESqpM6G8VDI9sId8SiLuJRdfkk5BMD3GVJNt2/elg0e7MRZ0ABFwVGcvNrxfaD+sWjwvfeWLfw56i4rs4MG0Z+/96S/+/B9AuqTiEOoSBvn5IxiMCbhMeDfaEC05UnjkHypk0mDdB+hYbz8GcOGT0UAmWH+lFeIZ8XdDTq+hhhy5gYjAepTNe1O8h0KgkoM93LKYDoP/MKrTeDCfbQ08RtvR/bIXLML5qDvadTEC8wZ0kUN6jP0U9b4g83iIZ8TWXjwPU41WUcwZhobUrGr1okFKALigaG+IKHnZJkMPNXNpqVzeZ8yE5r5zacbxOGIFjtiqClpXDMrgvuvsFI9QPoNCXoO8T+tYl9I6sulNtzEYwsF2M9LVay99vVE9BxUj+N+8WTuh3NF9e1Mno0JqPX2VinL354y80KcwD+RuMaxhErnubsbZoEPQwCZTm0BvNcwc1zOcRhP03pirbdq4IfTTq/R0PNhcVM/vWQRKkTudDWKqHqoQdymMSh3zmFsVXxkM8Joiv7F7lwcYfU0iVvy9GQ118yRXRM8kq9q6UKjQ8mWfVUCnJsthrHpIvZS6GBpABhJ8z6AhmQM4eI0N70MyPHP4tA/Cz/PfWdBGQ89GlYVCcxu48PyZyNP0VDQLYgwj5GzNUIkayFtmEqNPZ5PuRRfCjb0M1vZRRugcZWCeRd8RJJO6MDLVjKrYmOaX7rkpgKHN11yR/vwTv8cklQGKmEcIER9Mn/5jpiGeYI4t11RFjqEBqFFvgp41OVwHp4Q4tohN6HwydpYDzJrZA3p0J122yYLhf2PBru+nUEotM4CS3A1QWzDrYxg1rzckLGuHvs8cQiPXS829M4Z8XI+w9AAlhGjTcbO6Thx8FrVHkBfTAHL+m9l9OfXO12wrjXt1BDAkFLQEZoDWNaoaACjpcPVETz7LXgw5DhLubZww2/46Q18NK+cFeSCGBd0BQj5Z6bLWfY4+93paRpq4P9tjqg3vuCaiXtKzs2nN5RvSlXiqMQ6scb5/1ep1rzeq5zEqvZQX30gMfBSk5xA9VQ5Qi81vZV72QiTHwsAsBpt5kkU5Qn1rGBXYZpjWtgj0dXcxTPsYtI9+RBQ5KTCqBeZU1wBU4P6j7SOAZHPF7PX8u7mU+VKWezbMyypJMW0DgzJ5jL8XCJ2W6Hzi8BaFUcklswt1RDUdGwklupYhGNcuXWcWjO56NpihqA8sDFj41/BM9JWNeoadrxCIPVI+EL2geZg8vz6gdcMXH7yAh8RV88swLAGc8MC5LhWbRem3MFTeszQqrus0D3ucULF5djsd4eQs8y8InXhb1xeS184C3NkLe+LAoWPphS0gfgAxxximvZ8cq5qT2UMn6nEY1X/5yR9Nv/Er74cxcJR92pueePTB9IXPf521h3yqN7YFiA3naTzM6yMyUNCU9ZB5YYgWWoYk/uaIDjyvIs+okwStJNis2fy9Np0CkXSS/SgGFp4mQjR4f6y1EYPycxqX+aMbs5LnbdeD0l96L5+1xprFdE4Hy9vw2AMny2u7yfNzdv0EqdzoPiOR5xi/KpdS/mQYis8nI7ZGCnUcNgr5aGDeW9RTdRaG2uT2g3jm0FeJfAFddIzM7gmnSA5jWL3oAppP+vn+qbEdxx63cAY2kcIg4Xnb9rPq8svT5XQPj2pU2MmVq9a/wai2vZxrKlxADRvhBARBjcp0T5ROON1Tw4sxdPHknUFy6tSEV1G9qSFuX3pBB+EuDXqw3QeoVZyBwDiFMYxiVHOdpE5i10Soo9xyhEiFUeVNL0bKBldsxTwp9CHKHIqFVR2WBSznQRlbu4jVDOOK8KsQ5cxQNkW70JNAa5vFCTUoO0OdJoLbbuYht+MJlCk2tvaBxSwmUT+RIoxbea6RmDOcUSD1zatjU05L/XjfEQzXU7PGTWmvToAfMvc5/V2v4suTPBgVFmvNpbQB1k729Qj32UDup+yW3LUOuqKH3dSUKxYuXBxM9J0IsRyBNrZn/2FysGnM6eqm/Rs9RjZPeFQMoZrC7v/4jV9NP/XOzQAWnXiq4+nf77k33f99JmEqikKrRj8tFY4bMpAZZhif5NbqGOJWimxa8+dAImwyXBVcmAHbwEOhThk18iRHexo+jbOGkq8deaMXcN3OAVls+jLU0htoLHoBDaqZNhXDS71FIMDUiexydq1krBiuWUx2vaMxtRj8J9lVpE9QyDnAUbiPsoQHrfr27g/FgWDJ8zND2xhHJKHWkA/PJBo8g41sC48HgsV8D0xFTaN2WbaqsKjaQbyGL71gjmzcQbw3h0QtAM8U678WRsUV19+YxvFg4/z+BrqR/XMOUn8W5kOEU7yJ41G6qRUcPbA3j0qJXCvXGjx5hHH1EE473LN/d9qzexeC86iSMkZnkgc22Hsq9UOVn5ThzUKNQVSUSHvT9ddG41g2qky0DBqsMK5gQ4AF5k25uOtChSKtuZPcuiIkjAo9T8KNXqmeg3rswv0BX+d6k5/rwmmEEQIKLWk0vI/giCCDarW2oFtMNkGOzwh+n5CpAEUWfRFW9+TTK1nwVqHWWD3ykBgHZHFUwzZPywhY1MViC/OxBcvDOppGNcJ1jHgS4l3nLl7IcIVeZJAbASrmxRR317YZGa3DiO4fYYD2QULAY6ilDo0iE0at5AjAhYanorigQgf6fp/70z+iZAHsPbwrHT+yPf3D3/xb2rm1K0K+asbgTE5VxkQUWSH9MB48IGv5mdduzuO6+bMB2sU9AKIVhYNS75tlB6JMjmz3PAyLTcWaDQCb97PZ9dp6u1DzpfTgg4j7jxzIzwU08HAL5SpCM7yW4bFaHTOpb7VibD5SjSKH774+H4A2c6rlMYBheQrbOV0LKGCvWA2Hop6qh3Z4kdkYmm54aOcx7y9IIWjhs/bLco7M8rrw8hnscj5VaOQXxGyfmQBGAFb8Pd+/NTtkJjQyxVrJUZ0dcOXNN6WbGRE7bosNn33lqjcY1XMo0mr5PqRmNtBJpn4cIa9SMUf53fPshZxvNHJiCWzsgpXc2bkvXXKRzWCEfiePEXN3Y1QnQ/YqNjeeqoXEc/NN10c9I2pUGpZnokYbsLYggqRUWxgwKn7P/2bpZ2k4hpyiNiJrihoKa7ORrbkE8hbPMv8JVCxr9uUhbU63yN4vfhyoIz1DLLTF4UhWBT/0ZELdeihaLUaAz4OdLk3TWB0mgUwMCbVel3xCT0Y3pp4qBm6H982dzQFQcHNZcibzVA3/hs0v+ByIZQiIAAAgAElEQVRzqUaklE8wJbANtdd6mNcTIFnTeb9GakDbduyIETJdImesYQ+w+CCb9hQhiuGpIJZ5ynrW/lN//HHKFvXksDyPfS+lz34ShszRUUAE84c6NnNznCsD5ESnKXd4QImGms/UsMnMDd21TjAZxFsNw0OUqGNo1Ea47GHRC7tBr98AFG1oOB7a8WfDSFwfp28YQsXtCt8a6rFGPmk3uhs0JNvwLAISHkKt9Eo1xjwurgFvbXhVFfkOXoXNLrQ9CJfQTW3uo3suwakW+ra8viHW4AR66IJJfoboowe+e3YQD+1nBgmAK6lmbZtZ2wZCugb2pBMSBSoc5lDKjBst2fKjHLjhbOSidn9z6ERCjPzcCO95ERoiN95xZxp3VrJGdeEbgIoHHnskvfTKlrRv717E76toNV6KzBisXtE4E3lPeZNtk0I7VdkASiXvgaZy+nRPWrxgLnK4iGYCVii/dRoWhX0syjFr4dX8zg2QHpcx2sbCm8l85GoaSWFUkxFP49n0DoYCwq1BdyicUITB/j/JqLlu4CjMqBOFiZY4YqYLBWOBTSLCNE5ynnXWs5GGYZlDBRqXcyoFXvRMonvjoVKUaTGhvMSa1AEFV9meUaBBNhgaFuShcRhogY6JlGbkL9NYg/bkf/lSCkajUia6g7WYRvgzREjSBFo5g8r8GGvQiBad9RXbvg1BPTHVtBhmIIPXrQiN/DtFX0QmZaq872d+Js1k+vz0iWMIob6Q/tef/CWNoZYCDOdEtUBpBU7MkdFBj9Z/PMgZDg8DlMh/OGT0XtbAhsk9RiXZcuUicQIAwxi4Ibn3G4+B91LvrikMl5+TixjCRb6FB3Gt3Kjm41V4KL2USZ1RyADwuuieRqTHikgAqFoDs5M5I3l+CAcHG/x0HyNoza14lv14LVWt/CzX3PfVME7j0ZyoMoP7yCUMIwY8GyGjXnfC+cWxnY28KPqSL3bM6+AaFAYygtHzc5izLn2Et+Z2XruD+Ewv3GUeovXohVQRAi6+aE1af92NadL74jPXISUXe7BkqX/yc58NSsoixjJO4+Ir2FyXouzpcBfZvZGQqrHAf6vVpeOkrbTgR7dqJafAUdA+jWqCnpr+cMdA6cavPjjeSwj98ksvThvWrwvBSBsS3NRComFUgh+GW+Gh+PK/kVPJH8tUo6ibFrCDyKO1kwpOnqgPFUaVXVV+v7L/SQ9oUhv5Fg80qEiih7aH65n4WS4i54kieitbxaOZxIKmjBH7kUT3ynKCIV54JY3KafO5RpX1zXMuUl5HQM3FgRRqQBixMPpcunPHOFzkFlazOWVgyAppa5sDRekUunK78gPlHp3X5FTLCfMZNm8NeiADGIS1vDvvvAMloKvQ9aM213g2vfT4w+mv//xLrB9EUzag0Yeb0vucCXOglcF8tj9EJzOKT4ZsanC4vB6YehbXFtWfgNxdR/MYswqTdk9vjdXNntkrGAZ7oiQnGw6OgswZwpnX6nlqDNnwIIINHm7+bmzaAr3Va2nwdjK3YVSuqUbu5wnNuyd8fn3srVMc2n6u3sNcy+uKfjLzKw/NQL0sl1j+wSh4rxYbEo1gMCrfy/tyEkw9KUAT6sDS7pppfFQezkPXWWTdfI5f7g0P1qxn4QFAQRsGxSUbr05Xgf5NYLSS1658Y071yc99Lt2HoOC73vljMbryKdjG62l4k11uQdcPMbEM6w/eViRBoVdnz87JE4cJ/dA9wGudBl5Xxkl0yAcWRTM20jxg47fc+iZauwnZNCh3ne5UA7AIC+SZu2xJQJ2yoady88caZV7fub4cGQ24/um2S5f1kyKsi9eZW+ldPbFKtkQkwbZnFOwJwRD5fYa9wT63M0DCrKabdQ5Nbt1o1j+yH5ShbpypHp0nvJNLzOkCUoqv4OBL6vVb4aHEYPROhD0mwfx9Hv05tQ4cc22VFPZkpu7jKNBWmkN3INPVSYv2fEoRJ0/1kTcgRkkOaQjSZwcrcnCDGJWo1U+/56ciAljItI3m6mnpe1/75/Sde77FVeRJ9cLgx8mRDYcdJFcPA8Iip2SxGKxh8x2dwK6DXtU8RF6m0mqZmpaFcIwkPFyakCtzwwtBnyY003O1YGi5pJC9i55Zo/ErRi2xMVsJ/Rs44fUSQ46S5RDNLTmZoROFew7oqIcWua8gST3hZj1qS4IlHnTKOkupE0gIlA7j8Vm7XwQiLKy7TwxJZeGMAuMbsvpgXYMMIinog7Iw3jJG1KpkRZOtoaFrqpH73oad/XhV94n7oZqu4/FJa1Uz0vprNqVb3vb2VIHalSyLjWvfkFP9/de+Tpv2ixjHsTTIabCMU3Q5Ex2qWVQLtn0snjer1bpRFBqxR4WVwbYo+iJDNooYfC+/r0yusbDkU+FtF0iPNMkNv+3OO9OShfNZnFynmmbi588CQi8KvHoQ85so0HkGaMnSlspQKoMUjolU1CQ8FT/LmUveyJnZLoIkEJELjOGddP++p4Yl8idkqwfj+waktnXEI9E7BuCQQ6PsI3MYqjcKzQvezJDBEERwItghfj82Vn613tXQWWKuoz2HuEcZKItWLo/PcZK9I3hqwlPJeKeVmzBz9579nMg9cWrvA0J3ykSDIRbr6ahWJ1c6TbINLtr7/utPp/nz51AL7CBWGkpf+PSn065XXopT12sXIXRjnOK56CHqCefaAAgMhQRmrN95Y4ZQdrbqASxnuNncjCJnw85cLkoJ+mhDwtKDGKrVUxLw1t3EGbLOqGqgxngKP9eN2iANywHh5IgZQRVpJF/lWuPQdk1YIzez4aQHWjvtLyKPTfxuHYVZowJFdAzZRRb1JiU5IROt83MZJNfyfaznGQZaEqnHYw7joc6ilut42gAsIprikHSsrYTnQHJzTazUQxF5DIieZ9RLnqaY6sVXbEhvv/s9aYrnJcR+NTLZsU/K8E+t7JPwtY4eOYjAIJuLgu6YhoThSIr05r1Ie2qyZRt/Exw6xYGa0BTjTSdRFT11/DDeqj9oLor4D9F/k09vnjffu2LdunQrqIna4vK7DOhF/V5HmNVT4aJNPH3AnnLuaPOAfk5pczs3Wwvt+XFtLuk5kKJop4iirxs/j6bRYHM9I9dD4vOK3ErPNK78VWQQxWAxf1ezKJqLwmDDmPxvBkxiuJpcQjZ4htGjPbGgTdk3lIGRbFRZdWgArl8LAEUbwpoKR0cln/cyt/CYMfzTWx2i/eEYnbkWYg+B9lmnq6F/zU7kUQmfbmA+eyVTVN7//vcy92tBaoLDd5Lm0E/9/u8iZtUTdTghaFEvD54uwKPjiLGY4ekBXCJhe/Mka0l+L+YbR1E557IRtjoelojD7+mZbcYUMBRBtGAseONYIA1AVFSAwbX1XBFWN5Tz89WszwP0HENkfpQPaD2cB4A1oYgK8PoWqYc5ICTiCsHPoaM8hktIKeLfhvP1fGYzXlNDsqic5ygrPe2ssap0igLzcYRmYs9wOxpuC2GbJ8gktbqzOIJ4rPxsEE0Mry0P3bBYjow36+H+U2bC+549a04UgC17OBR+Nb1bb/+pnwao4Hp4jletfUPx9ylGkYagP2/STAJ3hOLvfpC9CmtGXKgnqTese7VKq1u3U7ipHsumua0CIGC472Tqhes3hPE4UX4AKN2BbMG7My9T2YcHfPe73hnT/QRA9DDZoEqeX4bUYzBAIIcOjMunp0U5tRkMU6pY4HaKox2IbjST3JYdxBF2xYYPiwgjiMHWesHwVvZkFY2NRU0iiKkOGyhCv7ydYrkLpDB7oHwfghyZpWFcGhUwc0TrGDney0ZcRIPuLMEdveGosRYHUTs8v+mAPJOGPTYt8kf0y7Nj0qnqvOcudShA0+oIl45DUxJEMUmO4eIim1yzhNxrrr0mfeAD/xVC5xwMuzK99OTD6X/98R+gMcLcrQBRzPccgsAacfqeJhSUcRIHFdc/wGayT8zXCTrEuuPZ/LfG4roKUIyxiYLhwGnu6zzk5EMKzxsVGJr5O6HJzvsGFB2EgbxmgkqRJ1lA1yOy0TU+vXul68BG1sCsCWk4hqd+fuTU/L4IoxGBRloNlH7Koe/sw9kUzhUg1VtqdO4j2fWRO7v21gO59m6YFQOEnIaKAigNkIobGsn1MB6HZ/SDrBq1BGmWz+sFkZXyFiGphmbeC5DkdahVQXWDEUeb0puZjjJu8Reju5KhB6/zVE+glZbVYjk1OSmOHzgQ0+lVrD1j5Z+b84Zs7ZikAU2SZr0KPIpXcPo6Ma8fOP00p2E3LQs9sAIMU2yVyGRVkJp4QIPpzW96U9pIn5BeztzKimvA5hqT7RxC6nwJcpjoxmAADCp0IniAgcTwIKxN+HRnEQJ5CrlAshuCKClHEaNyI5rvBPcuTmHDvlzLKnMvDSHnU9FFE6dzLGR4nZIpncUy42dmXHqpMNyMYAaqJpcwbC2rqYpSansalO3ZAhat1PPMpWRS2DE9A08bhE89GRdQhfyWIeirCF4ajkzCTj+BNFYJFlgi8KFPkYuMcji87Ufflm550+YYCt1E3nHvN/4l/es/fjk0W33TIeo8huIa1ky8ex3F8hCw5DNH8T4DhDIitJGDcq0DJPBjJPzRcyaLwNoPPwh9d8ANDUkGvhsz7tMQr+hYkK5mLuxpLsAg0yXzKmUn5DKGoWAU69msUVwtCLt6OP+IIhoO6tWkG0UDZmZFh7eI7m3u3dphTDOUjMv6RmcCoaq/H3VN7sfHM4O8yoKzRWjJ0IrmCHRUAMLU0Us1G9S1FSRbLfrpRAneuweP0+tFEzXKaGi1OMx+0gtWOPaW910HmeGmt7yVXi7VaivThjVvgNSfDEZFOHwMhHGOUI928WDHYyMjTg9qZFW8mh8qgH/h8iW4/CoEdHog0OLygdL38B49SOp2Ea4MIIDfJwtZOBswQvjTNvqBPprxaJP+sTvfijg87Ar5Y57g6uF5AptHGeeGpxKV4r0xzkBghK2jJkXhktqLJ0vXsRMRV7sjJLgahuRphYSFwuEaVpyQGdCIomCgcQXLOzxL2Ud1vo0+oAgeXLAsgrhaiMy4sPqnwphcsajEuLEM5VxBjdQwMj7DepLTFknKiQDmcO90r0cPkTCsAMUAp7Yxvx3DjsC0u3jrth1RthigobC7pz+8qweEhiBaOGFCijf40Ic+mJYvW8rmQPuPPOlLn/2ztO0FRVBz0dyi6SDvr8S0HsD5Sn6ma+Ku06B64dt5DXoojV9Vw9Lz5i5tNT4sgsqyIJzj8DLnsH5n4h8ABUYiuijo4SiGqmhiLfmVRgqErzIpeB/X0kF6PuNorbCepFQB3sXCblNA+LkPy8+NSS16tPCmtvPgTfB2ostOR/RGhOXz9JZSqNXIX6K1MD0y5FyjuolPoetuHrnywqUsP4cO0nlO15xNH9tsmg81Hgf7nYCOFUZlquAzjENeby2Lhy5h7m89LPVbGKpwhnWZ5D3+g1E9sf2VfFpxMju+5FjngdQJG3oBm2AeemxCj3qCGWgOSOCs1ENRxxgfRn+ORdpHqHgAjYIeQpVTTL2w6NZPMmryPyLEisfSg4ySlzny8UfvfHO6DHSxQmOJdufi4uWfCW1HvYoNFDww4yxCjzgxWDi8gLOCo65A3uY8VxPfCWtL0plIOs33FDuUwCv8KksgOm+FyENJx02fZZujrBz3bv4lIJmFXybQWAhoXkQsyL3hfzJqWRiT1hyD8Xi/AMp8D8GBeO+s+64RawjN9EzNAlBwhr21qenBCKkJgXxzH+85iLJ81o6de+hfmkfo15P66DgWKfMUDtSMDTpCoj4HdsPP/8KHIby2pPn2OuH1PvqhD3CwHYGHCeNArx0hI8XMgiwqQTRa+qNMwInLGp7GoI7SFNnDQAJraXr7DFxAz+KmbPfwjzWcBgrgrZzuCqPqxY0kvE+NK9cUWeMQXs36H1kXRLGYzKAQetdgLUILnvhMIszEAD1ULArbzGg4aQwvE92fC7Wb48hJ1Liivsg69BGmGdZbOBaBrMMojbi8dgvkFtPNlc2DtiCYc5K0xLB0xbIlaeOV62mgBVRzqr2TPDh4BOBmckD5+zF4m0O9D4DHPZC9LuitX1zj5rfcjlHdlfrYb1N4risvegP37wk9lXvC4hkntC3wuv6FtFJP54LP0I/j3Co+mdNoMGR8J0c4BRk7eYYHtp8en0HEDHsU3z9JUxzSxFG4ZIGH2eyGchGfsykcpHXxisXpNgCL2Ww0A4lgwgsi6KEMA60f4alyc1+m7mhU1oryxi6qIiQv1ipO9w0ohErtyZAHYiRJqihSNSdqPe5flrZxfhAxDekidMleRdQpC9mUGtlZUWfKqegahqe+IZfJd+mZAnTPHL9oI1FMvwgZQ9QkQAeNidBPoRpe2LFgHmqzraB9HDKupZ2qGJUMCTeeoZD5wQhefdeuvZywrXTaMnWdoq8hp4ZnuDYiux0Yfj2Ezg/87PtJvhl7g1GdQqfuV97/Pvi1A3HiWp9RabZknNip7MnvTfis9a5GJzymKGUM4C1OBx0o8/1cdyH8SYzdUNpN5fRHOXx6BcM7p6BYMBeVFMUUvBFNlP2u5w61KBeJz9GYfBYNHNB+trmOzy5gbZFBPIBG5FfmiDIQTpFL3lNAKjwdr7NONgsuqQ6gn3roKDWzCdgd5mWidJHjSq3Sg1CmcBLk7v2dae/h4+jRU8aQNYS23+1vuiG1EW1V8Hw9dE4RZQ2RatQEsEPNTM4gn+lh55f5oj1p3VC5VB7YzHiid9793tSFQQ5jaJde+Ab07zmENxxArCsVVK4mPHFSgpvwDBccqDL/PSu2P4R193YRypEscoGThCQnjh6LZPb4ka7gpw2S/I3Zw88Cj54xWfS98VQSMHHzrUCwF114YbrlhutJqh1algcs527egvMXuYZqPCJNasxx8ropIq+JEyA8g7WYMYYiD7PhxukCVZHLU0e0Ul6YDWvG5KFbEYudqYC5szF/ReRrUlrIBASAoGZdeKwMEwe/T+MTAQ2Srjy/bEyRjxYaB+PhqbIe4P8l6z2A7DyvM82vc86NRiPnQBIEGECQYBSDRJGiKIqkJEoiLdsal2dGLteW7QmurXXt7MyuZ9eerfLu7M7ulMdTtmWNZY9sWmEki6ISCQaQAEnkDHRAo9E557DPc77btIgF1SIIdN97////TnrPe96jBsMY1yzxdzsj6aZOJEkxS1Vin41Iapqxognu2LjcwouXOvm7SqIH4AwOwyBQR5TwII7h5WeIVF9+6aX00ksvRm1bhXTAG+iI/+G//p+wEhwTr+G99GJjNy2Rq7bOTZnsGQYkEXWNHV7RTvDhMoeFlxmkYLcR7DyacLr9yVGcpSt3ZLnUkHb7WiKEK6MxOkCfiE7Je22kWQFvVgCIFYqYkHgDaa1ARIxXCPdzPUsYZC3nTQP1cxtlnbtbIcrGKtuoT0j1VDpGRNO6a97zxBkRfImvaCqjHMX5qiHtK2XwcgynfviDE0wFQA1jHdEYqHY9mh6P3ndHWttUS/rH86eeNcsREDINHaQPZtSO6Ej0s0b0moToh4nsE7zmHfc+kH75H/8TUnGEPpkHqUcExl8fQurnOy6mQeaf5Kq5OKwJC14i/Vp2+KygG+dKk4VpaUjXUEi6GpSkSlz6FBvLx+nYy0O7CvkzRiOMGKRmTsnO84YTpH8KcWR9CS6Omyr69/jDD6e9CJ6UhVHJdsjMhnzKC4ZTIGcWxUHPaZwhJpST+D69qPSVWZdd87WEFkHIWVmcsnhNhEtqzwjphrtbQ5jFN/B/hfcJqa+C4lGkgtY8bvtz+QJvZ1+sHg8pRy6GIoXSo0f1C1wORTK9Xg5YbAWxBUDxPkze38wi6t037YoiXSh9nAMgi0I5AuuklYHDBalRfKZOIHUVYD3kM0BNRgIfrPD3EBCv6OHv/at/lR5//BPcR7IIwKO/+fM/TV//4z8J1oWvaUpsamYt2ggrvxxuprLLa2Fe6PmjLola0WhFVHL5wRhpO8+xkteXBO1BFwhQttuUSGqWOps6LEnHImzh2+I0OYOUgYncLsmOKnqMMnL4J1BFp6ZF8QpN1tyodzbOoUkzIUoFfs6xjLi/ss0xMLOWYLVH6l5AZrk+6UayNuxLahCBGBb6fzN8hj6e/4XOHgZqASSM9lzLxnVNrCfdnVqqGX9x/s3ygKzHUsOlD7MEmB7aD72UFp6tVS1t9MuaQzbAa3e3820HH0gv/vrXoIwRfD5cV/4LRjU23pu66Is46lBPx52l44TDq1yAikJGKg6YDUzImCNINs0BpS6K3rAxepRo4MMeQJ/OvsAMB3uRQz2M9reH1Yc2zvcVodNmHu54cp2QMg9/FRLHzzz5RKjYFlHDBBGtgER9uGHeSCBNCeHFjFHlRrClWCY35J6RegXO6cRmQG5ETgeBys1a+b8YiZc6hbMIhkDUDXlToM7a/w6VHIEJGROwE5Q4cwGDBXbsjrIOChItqWhsxFjB+/KAZzASTKlE1/CYAzibSQx5DXXp9l3bwstr0iOkaJV6P/f7So3C6QgxTwud8+CvdHbxeZif6kPIn4dmWm3j0v6d6FQDoMTv/8H/BvULGBfRl0Vmk/78T/5j+sn3X4n0elR2N2lwDFOSprWypFrPPkbdVFNdhj5ja9QFQ9KX7Adai2JYzl1Fn4qD2UgKtpZdwZU2QrEkmd42Xic5UBM4Tr83ZqnUVImUPU/wak+x58yU2awi6k1pXJn1rBFmCpGLqJlX4ro0cJFEgRDPh72hmCRwitiGrGkkTq8eulFkTwVAK0AsnmnQm0itJQeLCOospniuYzj2C8yj9bIeqLaRpXeeA+b8br91K+tE18NAUcVLlg3/dqew9ZlLFlzoxjMcUVuDeyn6aZYhdO+AqcvU77j/kfTcV/4xnweDzs2Vj0aqifPvoIHWyEZ019jXpZEhRj86L5CbGqdM3UyrmJBkTmqCtM85q0UO8ASyT2NMgs6RMvSwcHkUJCl6KRwUlVVtZOrRxliPUgJcHDAvDOgqEBzh9GUO3G0QEx9CXdT9tzItbMF+uJgtwmmYEQdfK/IlAlYrPLyshhSagHjIEIcJMq6iIBqadpo759Fr8pUCfBDjcrlbgRnPIRCy92FEiohTKRXpDL5j/tkgnQaSKGAjwTITeQXQjbBZZ92NHhBd+e9hGeGkCmq7t2NUW7ZtjmJaEEToutRBOgwoM8MdrPT9AYo4ZCoozWKd19nBW0J/xNrCVatCz9KDNu3Ylv7XP/hDNjPC1UTaawyK2F/82X9KnecvRE2px7f/5GiDNUITctsV9FiGqXWHeFYLwPpTGMQ1ELFRpomXSc+rZbNTcJeZDdhE5TnUQr6tID1y2XdzU0NMG9hXHAaWnuHAWivrFOZNJaPZnZ9HUfQDvS8alchodj/RljCXjdQbEMTUFQBGp2cG4jJrfwliCHLUY1SBGDpWQqpnpDdR0TgFbsyLY8CS6xTmD8a72zNFA3mtSSL/m0dPsoRvEjS1LYi8JShN3befVUXt1Hc4aicmJNmWwmaxPeLCA1eslsZkuK2Z3KDOTWl5ojgQ/nzn7felg499mjp5fZDLP9TVWmFUnP8//k1afc9DqX4PWDs38urVi9zwi3jq2MnAoSKKAFIMX+8BRmceR9BByS4kn7yBw9RRPTwgt1N4I/UIpn/y2WZIK8YnqCFcgcKBcvoyFjBzc4TjNbB79t8B2XYfD1bKkVOkuekWpU7UUDwM0qvcN8pk3FDmcSOf+no8QA1NWD7IuHh8uWqLvLfTwyuj5wHGmJkIXmpkAZlnIELY21QllHP4HNJYrLGF86Pxa7GtPFkwKLL2Qii3UmsG072A9k1qUKR8gzgbf0ZhlFYYFJu3bo6UKjhlHhAefsg720yMRiqUGs5lJRy0boRfhri/ff2IpfA9RqhSACMXkA1Rg22H7Pyv/5d/m7av35iK0SLvvnAqfeNP/1/qXaKWYyEc9l4K70Gei7BkA8IuVaQwVyfnUxc50RRMhEX0MNwZPAmwNNaNehMpYwMHqVFGPjWNEWqJKKiOo2lBOQ/MReBtIGSy/qVOjYK+Wb/597EYEEP1eUhh0PhyCmimYeaea8/cl8vKUoJEQQeyQWxKLQNexNAUm39nZd/MxjDyBX3JsQz+LviGAXDAUhfhJNX2WU4CXDjiv26LGoqV6fs/eQsGBK/PzuRZgJf1SJLdvntDaqliq0jpAg4D5oR1d9TIRiuBJXuPpYF4Ru+W+xFpfzA+1CvkWto2p8XG9WnvgQdDVObjB25YpH3hd/5panzo8dSKiqzIwbnzH8AD7CDseZBF4ahFUN4Zopaa48NbeOrhFngQFXjtaxyCPpjVRiWHw8LrxuyJ1BoeHEACnc5YmSJLIhYwc+9nKYBlwbdTGN93z11pJwevjIhULpoWhpVTiYhU8U+G/UMgRp4ez21FIMYT/OHEMAYlvcZItBziInILNSi5ZXkM3UL0w8UHWo8NvgAy5BYqv2aUy3l6NBSj8SzLwEglYJJrO5GnMEwJs6YMXFM/6YvsE5G3SL9gPGxiIFFSqa/l1GklnrSKQtp7ZQTyM0rtMv0bAPrtpN83RL1aDXlWkEXDcm5IkEORzd/+nd9N+1gOVwL38vjbP01//Rd/zCFjRFx4nma5z6OfSGdDdgnQYxZjvcw96OH3c46X1IK8GplMySFBj9MYLaFpX8+hqQmeHFMI1GE2W400onTWa0rMGRVssSzxWWaInOZP9gXtacU/OhPL0hgbV00qS50pqmKkjyHEYNtk0UrrrZiwdeYqQCUX4SEoo0vn3gSsburs6AfRxnthFJNNXyt3kGi8Imk2gdEp0VxMKjjITNxhRHOWaoDJHeykVjq4Z1fa2sT5mxygEoI25j41YXgjkg+df7s3y5ZLyARgbkbTYIcEICUwQWN71cY00bKJRQtEbxz5//Uvv/rR9K/n3/5eannis6li525qlzYBfDMAACAASURBVOV07Njb5N/XeDEPkwgLYR46/ygimfPc3Lg4htbyOkc2UnAAgs0b0cJxZL7fQoUDOANwEKAFB3HWVAejsp9gzuzcjgBFLanNRrz5nbex+kXWARYnLKxR5UiVUzYjnYYVq0kxKNMla4AVbXWJsrmmymTZFanobFTmjqaKpiXZicaDMMW0yeT7mf+7hIFD48n4UL3JGk1gxP4LWy/0aJFOWkPx+aPBy4Mew6AGuQ/T5J2xwMGRAZu+UJPWrYOfhyFZrxnJFWqUhmSEku3t64uallNrSfE6f7EDkZkZ6gj7Jst8n+kkIAWpzZNPP5t+9Vd/nXGPdoR12Abyw++kI2/9NJarmTnIv1T8c5Jadhandh0UsQPQptcBVAEPpoGX/VLSmWt1ARuhNc1c6WR3lMsFpPeCtHGYKz24QtymYaTrsajNZQb8TCwEjPRc0oCeX209/ss6lXtm/0gDsfnvAdUImol2Aj4+MyH1kDKLSKXOvf1Iahc+o+tBrW4lBCtZYP3lQ4upcO61Z8LoN0dksv/WSPQ1upgxqCk4jjM5A3B2EZnn2s03pyJ4f4s4wFvWt6bdUJRKh3pTGfeuiD+zpyn1LUgCUbNr7JYNGYGOzMh/wsk7/V6b5ohUC1tuSVeHUQujZ/ivvsJi7yhXMk6Z5t/+USrbsx9ta9AeGBOXzhyDGcHkb4mMCiITbzzHdrxJgAr3Vwmfj1PELWEswxTRqtaIUDnQYaokOz1EyDiA06RgoSQqpE7kUOPBYTjRHYmQcxhpdRX5MIdvAxOwe2Bwb0T+11EHYcxghReguuDVaVhGKo1KxdOCGlIooGIwC6ouFWSRJeuu9JoyBpJZ6/4+CjT/3xvFYViOKJUVkFSJyjNZmW0hzSXvxzI65QjlPxazrr+R5DounYp7M8ZDXsQgo6lp6sJ1rgIYWM8Yh6mGD0wUUsaEKq+jGIvkT0GWRbxjHbBvL1Hm4mXBCtApdOWk2Agq2GxtpEfzla/+Wnrqyc+mRg5fF+uK3mNt0eQQANI0nMtxV2rSzFS7QTYL4ODA+Gw6hxO8QjUwxTMud2sHKewsjs4p1iD1Wv8IQNA3Ky3MwAnFrGxUNL0LZgW1puQUgSvvQ6hU8Zw0qBqnd0FpjWAedtNAUzTbJQIRQviyXozYzXxZ+/axrkY1p3g+0dciYoXGRMAa8XzkDEqbyhMCpuHZqZkeSrw1/a+nTlRVq4hI6IK2QerZSxARrqPRUbH5llSyeg0OcD41A77d2V6f1vP7cpYrjA5cjZETR/tlVRiVzHJyhlIYL+XMFevobTxDZ5meQwrg5rvSNRY8ICucNnNu/9Fj+z9qVMsn30hF23alOacYuZCeC6fZ3HGKXNHNEVLlKQZJ+6aoFcbxqrPchBUUaISHYH6tfFeJ8yYcbNOZYsJkyE6pdhrcOmeJWFUKVamSPbOOjOuFpiZHyZHtCUApob+wlo72PnpYm2mWVtqwFSQwnRCfiGhVSAE1KuevCpzBnAbKqsi0mBij16gK7GUh9ghwAaVnzYW8gicPQWpI0aiMvpWGkx9qjIAHVSkbWEa48qxWSI1RH03EKD7RKoyM+hPU0GlhD6TNTr3zWryZRrVAPeKjquUQeA8GMZYBnFJMsgJKaFSXiBjd1/oDMS3nXmlQfdQ+E9zLe+5/IP2P/+b302qUURf47/dfezWdPvImyGwv4MQA6bbLu3NUjQ0b7r8G9LhMJOpCUaicWqSFgTxrmnE+73UApRGimChgOf9dgUMqVSRGviKoZHjsqD0jR4j6yOgTiYi0ICXGeC9no8gW498tKASrxDVOGuzIT4WsCtMnDqdJgSTojYAspYzlDw6hv2EDlfuorqJnJXagifgKbvhzWFxIwhGlheRlsQjCOMtl9BOttK6dVYaMe2qr4hIwelf/SJoogwTbCIl57fpUREpbMjeRdtaWpzvRhWzlWUyy9XNwtD+c37o1KEdRf5q2W09J5M7iqGYzmakRjPalirT77kfTur33prU7d8Gir0/tnp1fjFTdf/ZHqf3xJ9Mi6YTQYMfZ46m34zRpDgcABsUSebvE2mnFPqBtyCUbx6tdh94y4/oTETceRhk0G617kh5J6Fhzg4ZJQ2xCWmIJDki2LcX46vHUfo5hhGJMwJ3bksVeT9jfAFp12y27SZnQ+jZ6eEwCOcpeNQJsYegsopM1TXT05eeqslPQuoi0r6CTrphm/FjurYQGoE/YexHUCPEuDc4sOt+gD5FC+Yh+xfv45Yod7gGo3CgRaqkw3i+DQmFJPV+MMfBGFtSNeOU16PrZ/3EOzU3nIlTOJdksH6Tgj4FHwJwaah2NqquHHgmweg2obAdAwjDOyHT3+c+/kH77X/wuAE8NYNFYevXlb8JO/zHIen9kFKYoIR9nhI36kR49RjKA557kz1zNWS+cz11Vd3CM5zWulIG8PV6/GPBinolgpwoWFL3kNVzj6ecV7ZPO5IJw+3HOHsXmF0+NAI4cSA5hE+niatBCS4U5IokpvrWzEUvRH/AJHA3qTDBqfL4+kDHuo20Za0ydWFYbtq4xwslHlMibt8lLebInppHKmgmaGAYWisJ8lRJtzlzs4prJqpC0HqctsUzdXkYLpxSn106UvRPnvQkjUyz2+uDVOAMtqmxRi2n00Rcs9LxEePUmEsOHQLwV4Tnw8KeA1L/G5C/RkVuQcctfSP9O/e//Q9r27BdYvrUpwu+lU+/B/zvDBXNj50jzaDDO4wFngYllPZu29RNa+zAqc2cHzkIdtDCeIIPcRpuMayMTISwOs548oHbSGlVFa6GLWHzrZSyya4xW5LZ1eJ8NpIC33nITC+MYr7YxG3DnykH/h3F5jUhPlSWbsxJOFo3JcHlWaMqzVJE1mr4Jhn/IhshGtcxN8zM62Bh4oxrb6tHZVIw2gZ4QVJNrt5ls30siqFzBGtgOokJexzIOIjiGMfrAni9yeSNVO2CFTWX1EiQnewgUHzH168dbN8AAUNPcJ3Tm3AVaFIOAFup9I1fAhkFrR/Ou3/yt30qf/+KLHDKGB2E7/NV/+n/SufcOoRxLVODAqN9hvyY4guqMUKB76Ed4bsMYoZHblUYenAUMwDWoahPaIyoBuXN2SlFLN9F7aMfJOlynU0Ha6DUaWeXQySqYkvVv9NaVO8fE3/usHG6t5xqlukma1qDCqKzFwjFmhFfR0NWr22CYI67C5x2DkuV9Heb1dV5yAvPapLxTeWXBhFFLtoPN4XnAB5+54IlTu0ILTkWfOHsJ+pAriqnrzRpgkyyTntbxtYr7uJEztolsoYX1T2OkzRO0euQcarRVvI7OMA8/5nQ3M0eyNJ54we0HH00Pf+aFaNIvKBmd/fA/1FSDf/+XqXn/wbTcyPpQLuTS8cNIlJH+0aeaI/1bYmZqFvLsJCiRNZXev+vK1VgvY4o1TWRShMVw7UEWjCgGZfJmO/4dK7GAo50sVVOP+xfBwMMmbcRiVQ9WQTpQRxiu56KqOXTrOIj7MKy2Zi8wYkcYlm8UYwOmZFFM5hTBUBMEz0DrMhIZCw34vn8wqhWX4l3ILxZ7czWowpepaqQ84e01JmBoHrasDGsgZ5lMI00P5Ng5lRrTxhwaWRhyUK0/zPVbgaDt0ju9GsN9eNZg0vNzGpVR6jqd+3ayBGsdl7xJqBWkKMJwZum1DKClLpmzAdDi9//dH6TbDhyIixhHE/DP/+8/Sp3n3ifKUFtwpGIjCwaiYzCymYaqdWEa3sUSbUfnGzk8Mtu9dg9LTLtKBbOG4jrUAIwmOPd1iOfjPReE0mCXOMjDOMYhaGG2UETapq3fuHduNbExLvPC2kpdDUm59NGjNep/l7nAwefI8xIqX4fQah3O1WckRcqopUy0Z0Io+0MyqyHXYxOsGoYOPSc4M3tdoVEhwVZeHoY+DjjTjaybB16nUcf5ad+4hr+jhcNBauX+1/B6wYWgnreW9uf9PDXcKycefH6Sg2PaOPToJXtLsqa2IvLd88jj6V7APa9Mc5NK9xGjSpPdvDrMYLvKVLaXT7yLTNkFDAP4dwmEDg87BfI0fK07TZP/Smy8dOFKyHh5kE0HjVRC1CHKSP2l4o/kUhuRRodiGsHCnf79bBSA1HjCmXxIJ4VNi0wfqtQ8UCheFIjfbyQFvPWmnSzbyszlYFUU6qs83FiY4jXXDK8pzJ67+dGTilw+j9LHZK9AR34J/p0NMsb54zUd1ZCVntMIDVFainShEaK0YIzzSEbhYLKL4oGoWXybGvgObih0BEjP6Zu0McckHCw7oJKZJ3Nz9TVMZSRsjmKojoSvX0eWwCG6dKUrnT7H5hSpGdwzqVZjsFMWppbSpnWb07/793+U1uzcGnn+CMyL//iHv8+zuhipetCrRNGiUY3h8gyUmjZTEASQ9KqklyIpFdYlpGb2fiJnDFibRq+b2wUzQmmWZ8N1G62zk5FhQhrEm/cPkvrS1J/l3rl1wxFzuZ7SomKjiqkgHlwNk8qgdUE94jC3UcvMCnqJ/PKM1qEjX8N9sLHqgKHafrEmR2It0dSpZGvkKRyY6Xae4cr6Id7DdiapHZz0LCjJfZHU+Rop2kLsJs7A01r2T62BniXBwLrP2lF6kgJFDsEqZiRrIlJLWTNEN1s5js/X1zfipEwvrb2haOFQ7L3eizrtE597Ebzdlai5Jv+IUS1P9IEeAT7INYMO33/9Mh9+DMjVMQO72xgHI9pjbEWUja63UH7YiCPKZLSK08zHiNUz6mFrVBiTRpXHxOFNqURqusgDiLU3vK4PcAwPE0LxXGwZh7aOmsO1PjaGK4lemyFQ3gJHsJaQH2PqK2CFD/pD6LyA0AUfrRCLFQWJ6CZEqmPOqFEYlPVPoXg2bTM1NcUyKnFJaQKDUSzyOkicdaGe1Bzfpq2wr7m+h0LH4Oh6NKB9ZdK/Mp7cyu6q1dSH6szZsqmqK0hxhVZ5ZpK7/ULNvLUbNhNnUjqN1PPljquB/AlUXO+DkwniND8ym+64+bb0z/77f5FWox9ShujOEMun/8//+fco9PvwrCspsCgmaRf3v1jj5/fKGoxyDcH2t9bjYck8GaE+kh0hSOKhtLQ0/W4n5V7FdkQP2iQprjuGbVBPCY1LJyIaWad5X3RAYEPUlryeYpoRzWTDr2jWiw5yP7hXAjWbUTIeY0p8EMFVofrtm7eETQtW6Fxcp+PzDZItz3sdz1543fskqKFEmaEqtoFwvxT3bAURLSflNaoeP+2IBwZLlDedb6GO2oUwTiXPpYbzVA8YZk03M4fuBt8fwqg2vOkZRgZB1MpLLAqk6RVdR37WqWN7lBwFJAy2p/vueyTVtawlHlEbtt9AqL369rtpqnuAJdpOdi6kocle4iveu4Lp2wXGrYFRxxhhnlbFBuvWCEa4oYb6QVCp4D0VIGsL+In4oLmmmlTfgAio+1YMUvuzJhEsEAKt4cZN8dDVZfNLD1HJhem9LOw9sE4jb2WZ1ybmu+ok42oqDhH+ArIXgpz2kuJvA33IfLNwwppRhsN93+gx2d8y0pk0yWvktYT+jaJCst2kIK7knHYHUmGCPlI3oH8famjgcYDq6OjH+tZAE/Xk1FTWTUYqrtXit4E0LxqkOIgqvr+NetHPU2FKjOE60LmWMZsZPv877x9jOpXooEMg/ejFqEqWqYvGF9JT9z+Wnn76qVjYthpxnu6uK+kv/vQ/8EqKRoqcifpxqPm5cT7bLEY7RqS7QGN3EikCiaPWCyJdgkLeqTHX5hCx7PGZulZyywQa1qGJpzNw9sl03oimhJzORSso44AFMuj9tAfJM+5joNJo4RDfkqigg40xrkMUNN3i+ttZzDYNMVuGxoOoFt9x2+3UVHVBITry7jvp0M9fBxCbyOq/jmBQZ8dQpHWZOhicEVsLOg7JtvaX5GVKEethnq9fJDWmzSXbVuEgWtKGtpZUK6GAa3Tlk+fKJo9oocYrjiAQE7NxBhxey3RY+QAJBD4r8Sufq8hpDXogq1rXpJ1sHa0sx0FikFs+ef9HI9W5//rDVC+VQ29dPJM6RztSSTPesRIBDoxKYulIP8UyFz5GoTqsuCFvpjX3c/iUbhLb92ArEWVu7IoTA6he0kNppBp3cJHPOCmTGo9kgWqkCsq93DsFQcjxzb+9cBuPNiBlWHgzVrU0pvXUWcr3xsA7Ba8pXjTrhMyDTpRhcJegZgTJQUKBCVGmbHLxfQIawVvLTAiXhsX4AzVON5SrESJsEILDCCOZDyhZ8cXgsPE5K3EKtXi+2OEUc1muG1Is30iVCbfqQwjIqOpqw1v6zarVau9xIDh40m5MQdYAMY+QRh05dhKjwgBwSlM2bmGuFCPbXDFdlH79M19MB/fv5/PaJC5LZy6dTu8ee5N+F7NN1no2qdVOZ7z4LHCx7m4AUu71S1dSJc+F2MV7urCunHoWaa3CRGtEWdMdkDAbwaU4mVbusbJyPhMnYZWEtkYNpE1eHsidDWy14nWeUnfGmFTugGGvY1qypYJRqWkewm3cPwGMWlLgGiDtew8eSA8/dH+kb8qJWccYFd88dIgNkK8Agl2LYcs6lm1ba5tNBOWJ99awJMwqgaBql3oeOmx3VJmKBZGXZ7QVx9MiORYFpUYXEWAZAg9GHBfZqesYi9ZjmDILdcsYCQK2CLbOIQCywnVzMCtJyUsh0e7csjvdfes9/DepPyd2w/OPftSouv/y1VTvdIZwdNlMujR0CXdFf6Ocw78I+ROvop7fFKjMAKpLjmDbCFsRNDSNsXmpOZve6dFMwQQopmKaV1ALuVwMTLg7RCy5MaH46UCcBzqan4V9RRxuH57eXnlmDStklrGLWgrTdh62NYq9Lb1gkDf5meCV6Wh4qHrsvOM3zz+F0GX+25wOWgvGFy0APvMofbarIJHu2hUyj/28sfTZ2svmCWVnNKSFVvMhNPUzVVADMbYqFqhVWUs8I4CmUA0INrqb14imbGIjKUkIdPKiMq417AbSxAEi1hmYFBJpK6En9dGwdeCzhFSwnt7Ib3/uq+mmDVvwF9S41FA/hp7U0d/BIZEc7Cg87AV06a7gII9yP0dIiWbJKEYh2pbgLMqcVeJe1LH0bTWDjQETC8rwPBT7tx+pK6zEEdVy79fi5XUOQ66+4XUcKZGB0YhzaxSiFm3j3ussBVZs9AuIDAJgOWO0jGP1gs0gQulX5SSe322372Fs5dG0dSv6h0QkI0LWa5dWNp9++IMfpO+8/DcYRH1aBWpnCmerwn6dRGXPVB+R11pOfEoSgI7bijueM/ff7Z07N22kdsTJ0y+Tve898pds81rAGjU7fEZmIEECECyTrsbvJ1QEFmAJQm9W9HIvdeitI9Cze/Pu9OAdzAMWsSwP59jywo1G9Y1XUyO7UB2Nn6+YSRcHL6b5WgAF0r8poFq97Cj57iTp33WakgIOhmxHjVVAtcCdRoPbcGyfx6ao4wTBn+KDzEl8lTNlFIuLy5sL7T3FKhx+To7aikCLfxed9Kg71KSwP0E4jt1PbndwzUsVyJqh2MVm+eAHfUnPEqHRYrYw+xTNXuMmA5gy0Lk7o3jVGW7OJKGol4N7Bdh6iHRvRYJN0qxOIgAOm5YW3KY8Ik1Ow5rPU9cYJUW1VhZ1R/IZDyP3T0SUFBixNlimiz/H5K5ol0OA6h56rXO8fg0I4VXYKafOXQnBHIc7R2g0mn4Wcf+21q9J/+z5r6a1FM4LqCX1TfWnHxx6JfWOX+fNGNUQAiYNGWEN6RFAhBPc0ykmXZdoaUyhdruO+7iR+zXPwewlmpjF2Sit5DnKQcxjORgwtW0DWYKDpFXcpyyZDRrI85E867XVc8ibmC/SRcmQmcIhiQDmae/S1B/ADt+LV18iWolJBxmVZ9LKmM/zn38u7d17S+hRfJhFcEejxwhA0U2t+Dd/9U2c+GCIC9Vzvyr5PNfYOdyjtrxaHRFBdJaZGS+RWD1AZfVWt6xCunxbasWZlTi6ZGNYzUSQaBkYPjOpUNZiDTxD+ZmB3PJsTTtDGYvPIyVLbqe/QoiVgBDKcmQOu9bvSI/e/XCqKa7nMzCz9uJjH41UF//LK0QqN2xj62Xz6Xz/+TRb7fZuEJJpPByFd9ZIH0p97J6yRnEMoI9FBovchBqiies7l3ObPVjYw/63lQ0RyjUwcmpnOdyTMQujnneufWR9qzmhom0AHjK+Aia3UchnCniWA61akqkHB8qiX0PWwzglGqIgpJERwoMpXVjVYyffjIADY0pTgohiaz1GSo3Yhf5D79hy6hycTl3UMDN8o+hcSDjrjfgnxkq40d5jUSGjjwCFI9wiT/LNFumTBJnUXo9FekHvLwppboeKQGvhNW4kFXHILSar6ZVo/LE/V+aHnEIi2hUg8tPQk2SmDFJs22+ZNANgjOW+rfvSbz71UmogJZkFQOoc6kqHjrMCliXZDnA2Ad3P8jpnOwfSISD4ToxvFjrYMoyXeoCBZw7ckW5Zty5N8xzPnzqFuMxZvD0GwctXqfun1FvcO2B5rqGJcY/WBkAYPqr1j/Nzc0x+uwZJFoOjF2Ydin6a7rmxxPTLz+7Udx+fXyOzvlsyNY7aqiQdvPdgev4Lz6N0SyPWuohTsKLHqJScRtUDqvn262yE77lKWkupwcGeddMIkcnswnwk1K/0nR4Z014MUprUlo1riVLUgwILQcw2Hc81cKbFZTlqHaNtDeUBalS/DTY9vVLuWd7QGJ+M91C7UoS40PMkSpQulKaboT49fACjKuK+YWT1L90Qqa786K1U1DcmNsHFsyKn7ywPhLqogTx5Ci4YN3YYkfxRvMQAtVUNS7Or0VGfBA2s4oLbCdHl0dSTEkPXGY/QT6NRfQb1zich1Y5gVZN43EEjxDxCjDZhY9M7uS43fE45MyOU2ZSvpWGEUamQ41pLbpJkV1KT4JPZ7zBkZyQiGOTONwV1Rra0sGtBiSdgCw5/Ne2BXetgLVQtpUNHetLxDhA+HsqsmvCkcjqPItKMaPqJFAqwWJ1xA5w6FX4XBfMGuyVQrTnlql3GYH2lYYU6k0YcnhmSKcCG6epa+GHuIlZyWIhXsZFp6hTFRbxH/H86cf5y3B8PTC/zaeoraHCls8XpydsfTL/0wNOkG9QvZbPpcv+VdPzScRgRcg25ZlKxYbKAnxw5lS6UM0a+biN7rwAjeEY7KpbTl+4/kFpsaEtiJauQX3iVXs6lzmukvQNRO1bQbBa11YHo8Y3qq/nM9gljOE3RH1SIdHTSoGylSLFS3puAGkyGZrTg57iAIdgMnahdjeBcl3i+CuI0kgJ/6cUvpTsP3FXg7/mss2SBozrWb0byrkuX0gfvvpu6r0AqZn5Pzp5qvg51Ox5j6WQJIfBUzH9Uc+93b9sMyrcurapnoppn4oINywXlINSeEGjxfDqzFds4YzxJTQwjEXVWQR5NcEYqkOBSgE3s/wrSh20Ff44PUTRfmm6BpPuxux6m10WmRMZT/9INkWrwfFcaOXMlVY1a58yni32n01wV2gpNLHabGCB6L6Hnh/5E19WAYdevW4XXRwBmrC814P0bsega0RG8s/oM0lgmMK5pGcUclnkO5wRzPGPQOwaY6RmYXGDMmYuy9uRill2cRaSUy6dV5e30pnJZMs3N55UyoEO7hTRODydXLwwqr7YMMMEvy834fW7oyngI2gsHorV8Mj24l0NSt5gOHx9Pb57iM/Gac2omKLJPqmGxLp1Gcptc7VAe4uZaO8XuX26sXq0RGo6RM8TzVfJ1raWsDG6+ubhezw9k3WWa2sTB3M5oywxDhVv5dwPpXy/3c4gUx77XCPXI+S7Y/hxIl7v1kmYHc16mAxPMv3Tf0+kzt38sosgMROdjl4+n01dOp8EZNCzcPMI1nAKQ+PmJ82ly0840vZHaCy5hKYTVm6sW0/P37E0VE/A0SeHV8liUaY8TmCSa9FwbQGraWo7aAyha/mGsmsFxOfJThbNpaazmwFKLABxUKRXHPTKNt3c3ZTqmJonPBecWu5F5lCPU0F0KqnBNszyHe4lSX/jiF2NyOe4OtzmWXXPA3bQSOvVc3/FjH6RXv//3OPC+6L056GmD1RaN5axOK8RRyWjqeW570P/YzmjNjk3taX58MI1T/wvhe27mMDB7gXJTBZjKYqxHJ0zJwXnri33Eo/Hf9sUk7zqFEUOSTMG7qyHSTxfF8/HmeZ3ihbK0B4b6fbfdj0nRHCb9q7kxUsn1GjpxKc1e7AEhgqXeeyItVDKisaqCw9/HwVqilroGybYDCHiMidP2VDRDvjvVlxpBB5ugMVXpnYPuU6Akiapx03141iYypqcpXjHbNMmcVS+Nw+4hPB0N5CkZ04RQi9slDDCr65FKEN8buJhNa9tBo+pD+8ARiF6ipQV2DD0ZV6If5WPKRhWQu7UPD0HlG41co9raOJce2VOX2qu4mcNL6WenptKpIQ4G3mmJAxiEUWbHMqRolHLHrAxpZ4CoffR+kXI6DmGBmvcbLeFJQ2lVJMwIK3jhJ+JfPihrhwZIpls3o/vHvbIW2wh5U+5eHwKkpSBRQ47QkI51XB9mnB4hHQ6+2fCi9K3i6vSbj385PbCV8XkQzwkmB46cfpfRhnNpVBo6ntoxux8fejNdmeCAbrslTbMEwdSrigN2S+ViemQn3MNpZuCoG5d5FrIucM8B3QvqjNNgPnv+CuPn9CK5Z2WwFRo5/DVEWtGzZd5nTWt9WqcoDPdgAS9vwSnIYUNUlNf77GMJShr3Xga8dCYJuw00wT/73HNpDxIARaZWfiM3KNb6YJQStAUZbAq/+cah9PZbhwPt0wjkMvrLAciM6HNCqPND/YvPwG9hQrCNchXMFXY9m9GEdqBpIlYo9Sm2ebiwj/Oj3lUt19VM+m7m4bT0mIZlj5OvIF1bX+FMq2M62aliZdIwMpwGpK20Y9120L8DqXoZo8Jqal985KM1lbF/7HRnGj11OdK5Y+y1WwAAIABJREFUy9dOQhQcTzWrq6g76FkRqXq6u6AmXYkUqI2bu8yQV/3sCAYFZ2phnNRKSNaalJMUXjrn2B4MU7k5ET6HCk0bXOWCdU9gSJ0j0+nCwHQaYPXLDP2YBeBgUTeSrbSOKc092zalzcxYKdAvjD3BA77c1cUu3J6Qhgq2QJBg47bn/zdKBTvClEEmASkLNJ4Dm6vTwY0UlZCE5/mZjuni9GbHeLowAszPjRIajWXe9p1MIYPkSirEwVYJSlelgcmE8Ct6XjatnVC10NMsTV35nd7UmTBHvGVcaFStqPeoJCtgsaYNbW5e3wddCiNggJH68zCrj5w4G9B0dU0DBTm1BAdgx/qd6bc++WLaVrM6qEgj86MY1ZHUNdyNAZAu8l5uTP/+Tw+lbtLsZYxqjqkDmQ81zMBpVHesrk11SMvlB8KIDgc/1yVeE70rpQ8oWK6Qsl1AHes6CO88qKOSYLY+XJzHU0MEtZKNmNSvRIASHZdNcgEA0zyuWyckcrqIoU5IyOUzrAGxvIs9Wjtv2kOPDZXcaIcE3BZTBzMY3TTpogTejs5L6e133kmdXZ1ZviDWv2btxhgGtQblBpuOR2/J6BbbMK23HE5EpAdn0AByKdF5xsntgMQxdNLAcTKtYhxLDSlnO5GoFRTZaDenFITNbYLBNK8lgCaTo1xDi8a/KT0ADgTnlrpmpq63pfvvMFKxGZKzU/+lG4xqrm8kXT92PhVdn0jVzFNd6TFSYSjt1ena6DVu0CKIDMu1MSoFDZtZRTo7NpCqADHaGLdvWqJZRy5sgSfiJQRfLHLGA7MXlPXE/Xc4t2CvGwWW4bqNko+eByw43TedBnnmMxiVY/ItFI/33Xlz2k79IYBSbO8jCmIh8Ll0hdWdHdQdppfy0VYUdnxWKzNXMSavYRMdVnGw7tvSmHZUM8sETWZRTXiu5ep0WXq/ayxduA4EPQd1hyi6IFihuAtG4RxPjBaEdHWWKpPMKShi+hF6tCTvOd3LTA3Z7AIcAd1iUKoYqTWnqm8LUcqFCa0QbetskDu8RySbwYhffeOtdOwMC8xR/lGhZ4xeGc2J9Mg9j6Zff+DZ1LYkPQqQYqw7vX/pWBrnvo8zyjDFvfe+nIXbd5Ip7JGmDWlsNaM8vEr1UEe6q5m+Cvl5tQeG1GyIqCTsHcASz6QRMm8zwIYcwSlpR1LN+OpEK88JYnuMIpb2C4tEO0mZCQzB6ZPnp0bENJzCqCsDgpYnCKtduJ779OCjn0j77rqbxjkrbI3mvGcWLTU3IEMR7STSuTLoOMsHL1wAKCOtVLPVhmyA5XF+MrF5ZfG5NawZgtrAluizpMGLisNgLAvc81mMwPeJHdHRr7QtQ/3Js6zGSdYSfWuoC9vkb9pH497aE3OcPnZg6UidUiaSSp1y/qsKI2+tb057d+5NTz/2dKouJk3mDDd/6YaaqvuN99McqFE9qEYZwhiXjFTVk6mqnWUFw1dxbrOps+NyusoS5ybhVBqHkyqaMouCLk9aQyFcYREL/FrGYZX+H6MaICURSvVI/LnGFOCC4iC6eW6YqeAQEevSME3nAadUJcSWxBTwLds3AIBw6Pw5JbEcoefnqNujp3OxG/1BlWl5HQ+fmd+Szb/gqeWJYKdVK5Yn0s1E3d111EKkTuWSSOXoVZKyASkPz5akM1en06lr8B7HGXzDjItjOjnLF6v2o9KOrGuNTEQv64CLIAmOZAjd6KbOt7WXaY2Lzmz4CrI08qBFp4xUanwYeevdP8vhdefvxt270mtHjqbv/eBHRKlmDo+zaMQpru35J55PX7ztE6luRs++kM4PXMQRnEyj8yBj/sPziU2XUsEw8lNE3qPj0L+4D41TXekgIicEaJ4PK2VBF893s0OMGramUgSOnID7G4q21hOANkUYR719HMRgVHK6iqFa6Mvdy4CN/Dt0APEy1aZmcijdYRbR3ZQOpJXDt8RrNzAc+PATT6RVaxCpMeW0fYKZ2DGSjDuOQV0H9pcMew1ZsAtnz8AxvZ7KcKByPspiejHPcqlsFdPW0ftU5NMa2PF9zoXGymcupVRYYtRmSgVjQ7HnItJ5MwrTRp6pzBiMpo4/r4DTWgXY0oSB1RL1W1i6UY9AaTljIWYliom6PE+Sr31ZpSBoVac9O/ak5z71uVRdQlmCUbV9+eMfTf9Ov/xqaoBdUkevitObLg6cSlPlI6m2vYY8v5tDBdp0+UL0N1rIqU0JRAMXgTsrWaOzvo4xafpHFRTNpYzfK45plHKFlb80pNBsLPwK1pA2oHfBUCbI/Ud47wHKg8tX9c5V6cCB/bH9nStJpVqmkmP6LBEdfm6ci73U0wvipfg/TVozaAfzArjwe/0M0K74fBuANfe1VaYmjIt8IP6e80EUganBzYPrQipamTpGi9Nbl8fT2euIiDAcWMKh8vXyPlgbvI6s5O5/VmiiZyaFJv6dF3rrOGSUaNi19Emy+Cbrf5rrSTNgYNDrihkgrqmyoORaQ26/5y4mrznYf/qNb6az5zqCGTEFsFOCtsRLz76UHt+yH6/qTBpj4n0X0gc9p9LVwa4QjiyDWxRdfxnWgAknr02nH1xCK4ODt7l0Ih1ob0xtznlhVG+8ezydv0r0gQhaChvAXpJOL5oQLp8D1VyQy4gTtAlcTGE+D1o4SI/I1FF2eLlKUzylCs5KDUemlrq3gRS2TKOyFuEeVblxEae6etPmtO/AQdRhYcEoyWZ9bdMZJ9RBs/0YXMdOWjUjSqVhQOprjNlHY9ldKVGERDK+7DFmFk0GODRk3886SMMC70szZAVFMG7maBHM0heVhBECNM5DeRhNk/SARr9QxiI9B5iqhu9aBQ2vgfSwWb4peoCitnWkhrFsgfuhdJopvfNWS6Tl69s2pCcefjKav8tkVutf+uRHjerMX/0wtczxQr53MUY1jLdYvp4a19PVZ0x7niHFjivnUz/zU+5kdaVIJzWWyFwRNc4q+nsbgdmr5sZSOc3iEjQtloLfk8ursCcNa8WqCkaVAzsei68JrGUSwxqHjjPLAa9tXoMxq7rk5kVewagTUljKURKt+MlreJhRKU6R7WtQKidYYwl4qItApURk2t0C5NoAJE8tNQcKqdSxDra5qYgc2RFxjIGHMMkNOjuwlH5yoi/1gbgtAU3P4oVkvdufsXCVAaJ6asw3Re1l/eSWQTygaSgXZG/JdMUHYxqhYEorcztN9H3kCir7JWvX9EYDbWQEZgtDmVuYeL5AJPnjP/k6qCDkZqJVU+uG9KsvfDXtadyQqmYo5KkNL8Gi6Jl2srUrHnQdMLKppkxR5bUuD8ylb54AzcP73rWqNu2ByKsXVlvj5IXO9NaxM6Bx1K6l1ErFCPLos0yB1jONy0j5PBSoaZgIRSB/C842AUQIuy25OZ5Cv5TIXUONYalQx7VsYKVNGwCB7BcPoK2MaheDc3hb1qxP67fuxG+RJhkJ+Qxucx/FKb129L10mGUMw44PheMlE8DRuB53AaWuBQZYl8cGoVgJhIEwu22G6xPKkvdphPJZKDKzSASawjkO896T3It5nMUi7JLsYH/BqOIM5l6k5IlGHFIDkb6E1kM96V4LDkEUcmVhdy0AhbNnNvEdjmx2Yp0MorGmMX3iwY8TqVzzQ9vk8zfUVB1/97NUMU4qY4oFpN45wjzPgkbFEB0CMPOkdl2kf6NYcxPNsirepAOKfaWHC7Smghx1cxPTnoyKlE2DFnJ4PVQeuDCqnJnZjA4j8vdSPoLhox+xV8Rf2iRe4BDPYEwjpDrjM/ajXCjmGLUFtcNulL6ZL8KBl0UvZ8+CFEqUEL50FfW8qYmieJ0aYRitPK2vBsnDyETVNCrxlOZ6arcmdRUkweJ7+bnBhYr0xvmx9F4PoEhpNfUbUUnaEsVyDUiUnst0wnpNCN3U0GtU2N++mmmYbBJxdaF/Ge0qUDl2IN2mDtERWdLKGIpPeUBWMai3aee2tGHLFqJbY/r6N76VXv3Ja7AGytOO3XekLxOp1iAr3MTnmWIxxEnqqcmiMVJfqDqOS7gfV5luah4ZDaNzZel75y6mHoQjb6NoX8+1Nvie/LsXes/Zy9SjV2GKAxLN4GUnZSSQOjXu2I2XJ3UixZvHYIr9Ij0tLTBVpLEx75EWSAlLma+rplYt50C2EiE2QJS1p+WsVtQ8RIQWBG/aN2wCNFiTdR9Bzpbs5fF5O8h0/u7VH6XztA7GAUQWZLZb7zhFzQ11BKkUJnkxJUYVhryNtkQbDekGbt60U8zB5MhUt9gGQzpdyij8EM/gEuzzYSUBigVFdLRGOKNdXkBYzoErc9SI81NNBG/jubaQylbK4cxJVKC4ymwHV1BQBIfgup41vIdiR+tXr0vPPv05OIXNrnFJVZ+446ORauTd02myh3FsOvil5YupZ5A9PuOd3JQa6CbXoaegLYdRjZN/OnBXz9K2Lnosod+gSD19gFVUrbtWA8MyKjI/2psPfwEIBDz8B6Oy/igYmX8YrQkLV5FBeVzA6nNL5Whgs5WdRtbktM1eeydMY0IcrYzmIzcn0PS8b2qWixI1nOJGBESMEVYgzi8yOARXsRgPVKcYC8hmTAXLruC9SZ8ZinSGSBH8/GFneK+Lw0Xp5xcm04XxEh4OwAkPXM3yhhDJR+PbUe4QiclFupxAGesfNao8dqKyqez7SrxsM7l6DTrewQbBgVQUGtWrkYXegSx0K+TSJvZtXbjck7751y+nS1396a6Dj6Vf/uKvpFbG7CuI5ucun2Oq9SiRFbSNaCKH0vRN5rlkUwh3rHapTl2kzdcY06kxSvJZm+FJ6tau0RfrAbYfGQUJw+MOoTbUC/I2bE21fjPtBYQ28frhEf2lcyz03Io4hFU4jGJlwtgjXEz6X0UGUc0zUKO9ietz+FG2jWjo2o0b07bdNyHQykAkvUiFbayrFok2nYx+/JeX/y5dQH9/mqhJESMNHOPg90aKWQZdcYJVs7RsqIvvhJGyzn3FGMMCIIYa76rwyvuzEW/ze5kMimKQ+nwkvQffcZpI70yazJiop7jfDWQKDZJoBSEArJZweJqeHMNaF2njJDU9JR9CA8XlBLJM5C7yDBUbXQYl/eRjj6df/eV/mqb6YI5wD9s/97GPGtUSIvizaMyJsTqXc/nMuyzIOsqIAtT/MS56ciT4WOOMfbjiUX2Jyx2dcaBt1M66WIxotgaE6ea16KBhiEuTw5kaxFuJmkVXWi/g/xmtTJXCg2R4NSOFyg7naCWlaVaIndTOBWixMpIpzWoLzXgdC1hROYp0p4l5+PEP72NPzA7/FCncKA1t83ypVM7D+q5FeGDXApVh3Rqo581zFGeHDztBGnhmpCgdujyROulnFQEDK9ksBzEEZKSxhA5ElhgWXl8Ri/ThOUIS/WPrHK5Tuov3oMX0D2/rnRB4qZHPSDRz1H4Xg5j2hdyLW8RY/eGjx9J3//5n6cnPfiW98IVfSkukQ31d3ek91JOudJ3DmKFWgfp5O0sx6iYOs8OPMSDI4ZxxTAJPu6wiMJ9DtSOL+34ApuvUR/LgJD9jjrQTylMX96wLQx+hjpzy4Bs53EOcO9m52HeLpVMELoe7hiw4RFWIUNQVnJs4tKazJdH/WUOUuhnRzx03MR4BB9HPJMhUbM8Px+RQ4yuvvYbY5c/JUIjopFPWWS5uCNVfolQJtKgWypFtNNDXO6XgyhyeQTXXppSBIzNmBQEoRa+OZ4NhTGMAJ2iEn6PfF7xTUyT7jlyH6OtmRm8qzWJQnlqEcmYPTnUon0Ue24fKBh+yWlkC2wJuoPHalUDgLCyS7Tx08MH0wtNf4JzjODlZ7V++Af0LbbOYifIkAAAc/kk6ceRnzL7UEWYxKlKobtI9qfmxmoaL6O5BRD/mlxzq4gEqB01NdevG1tRSjjeb6Cfdmop+kzfbwcjoifITeizpN0rxheIPfxZLrGUx4GnLgNrdVldGtCmnULdR6QiBvL4IUfEx5avQh+LQzGP083OI6OPZRDQclBynqdw/vIxSTmytCU/qNLHME9HJUopsByL97CJHSp15cISKFUdZIKyfG51LRy4ywCnjnYduaunZKiMSCkrYY1JrwnrG0fuoqSyXbHoL1HiI4qIxTOrB5gaEbYCmg7HBYdAzWhOsAbHaAQG0AfZ3zAfxXoOQab/5tz9In3/pa+m2XfvSEOncBBHi3EAXxFv6UyzcE+YV1nclTzMppKMYsWmjUL+GjBcpm/oQGrW9NsfURxg4la0whqHG/a5vgdFek05ys67i1CY9TI5ugMyGBoBJk95Qj21/CgWsObX2SbNqTX0dk48mv45JL58XDNxzzz2sUL0/2BkWMELVvpZ1lZIEXQAV3/jWy+lCR2+qZofzHG9ThPHoLH2fGjKLVsjCa5RZ4BrqiDBtGIXPUdK2Q5PhRAJowYkStR3MlBY1jtM6Cr9RHXUb0UsOffKPM1qrAY3WwnApU1nYpYUq+4aDMmU0i3ZbilruDVG7CTSpUWkrZeumLUTRBVjqO9OnH3sKmpJoIPf/Szdw/9ztESwGx8rZ5vHmD/42dV38IG3fspoXg5UOVanj8hXSQMJ/eBJUkdz0IZyNd7PhNzmCUAkARRvISWvFUmqhNqtlPKEMblr4vILDW+QGIIYFgwEZaFntGEkp2naVTl7i0Yr5bw+tAop5AyLpl5Qa4WrYFu5bdaTEC7d56m6rKVb7jPZ3ovPeE0I1Nu0mQQVHqX6nwN9nMcDgRwihShCluFYrwcJ9kbz76gSL7ijGS0AO2huZjTF3x3ksUz9dZvziTO9oGlxEDgBlUgnCTohKTzL1s2/nsKX9kxB74X1klnsG86I5rx4jo+hvIvWoB1SQFrBMalEf+ofVqV1Z6E0bGKdoCiHPCop6oLz0/omL6eADn06VMM8XpRBhuKdHuijsOdR4V9n4HhRpPMUcRp9D6L+Hjrkwco7MgjwejlnQLQ1LbcB+DrQUo0CcQTpn4f11ML7RMc58Evd8QuoYLBO8W0bMzM2dSCCCVEqs5Xkv8OVoeuivF4wv5JGDXbIMPas1PfXUU2n3zbvjukxPoxVh4xmnM0bp8JPX30x//+PXg3tpxA1qllGD66vj2dZwpsqVHuOaKsks1kAcVp02L9uGCW8mEKMlTke44CFro1SScvYyrnL4/RPMypkVs7qIzxbjN7y+0+UOY1ZRe8+7bIPnYw1ZRq0SQq7cU1kZ0uLsbakeZkDYsHYTbYSqdPP2m9IzH8eollleQOnR+OX/n1FRgBI9SkDSBkH5fvr9v2Eo8XK6je0I40SqcThjpn+SCQ21ahY4YelItdOpcqimiWLVnNhq0ypSwRoK2A1NHE5qtCKpNNYhzhnhScpontU0r+MgEBHwIK4jaaQAdBNGpILBmlQz3bBdgHv1RkSMufBMAhEYHr+nxAIsGUv93ZfS9Z7zEFWvxwxVsSlBOYZhExJLdGHyOLy3CY0f45FL6GKw/snidExGh+/FDd0OlLmvEWa5kDvGtUC6curaSDrWA9QLzb+ExqzRyZ1NGotOJhYwc7gcYsxDmnhMQQoFVfh5jXxZqWLVoupJ/0KHAN4azVCRJRWF1q1rD35gLLfDoZSAKBWVoNHXuiPN9gyDzKJZT/5/YugyLPWc6kocVhzF/o3kZfPXmPfy9TloNkYV8J8korgaVlKoQqgzvI6SB24g8VkOErHkZo4D9owV0V7geQxinJMcxEXBBV5ryVF5fq6GuqoNrfl2DmURtfYYLPhh6hudnSCEWiQr0UoUbT9Dlc888wwseAzUCGoTF4NakVW43NmdfvDDH6chXiN2/Mpo1yyctxMIcRCV82X96dZNGRT2iry/ISAjaMS91JkohFkFmOB8lzuRRQDPIU0wIdJKxlMF9croPU3faRFEsYLXcLZMNnu5CC7+wzq7mjaL5OoqenZ+zwT3TsFYN4KWlRCZcDT33nkPrY4vUVPi/MEAGr98A/rncJpGtUADruv4e+n9t15hzeiVtP/OXZARr0WqcR1CrXoUNm710tdBgESaFAIZ8oFxKOXEGQmK3ShP7g7ollZzM6s5rFVctJ6rmeGxckJ9MQWxwsGqBYnQuJtVT+tY97LFlZCpHsg6JzrGkirz/qcoJGPIjygncoUHHUDnvfPy6XS18xyHFI0F6pQqjFfUyc0fCp5oVNe6QDHZABnNZw5Mx/AC9ROLvjyMIEE7W8vSwVVVaUMpzU0cQgmoWu9McXq3kwYlhzxVmQbKAKCQ9kG6ZFqqlJ8KQx3nfVReUvegzOVlGpVwNN62DrCjjuVrshKKuM5aIlUzoI81VTsj3xqYUdCxcWudtjU7+DcpSN8ED7IYqLwnHb52ls+U0b6VcRNpVXTrMicObxw6edyySgmzpIi9MC16aeBaMziX5vOTjiPCpw5HP9PFE4q4UIPOIQe9QF01xrXJyVyUeGpax/Nwv+I6vHsrOXI1rQ2hdQdEh0lLu5gw7h+lhiul14WzW9FUXIcoqsvp1uI0lBrIQqd5hZE1n4v5Tp44mU4eOx5IqJokUW2baoqsKnNgbWgdG2M5mawsOKRDc4l6rM9Rt5Bnaio8TSp/HSO4znj/Ai2ZZdc44SBq2E5pmi7IsShDxgltCdM29Uml5BA2k2m1t+nMmgJtriCbGkObsZdyx+0s9qRmyGruv+Pu9BsAFdmoqPVuNKqg9WNU09zczvffTWc/eJPIdCrdtm876BtN3kUE78nBp2l6Ofs/4f4jhxI5OEOMMiuFpSKN0UWOlemAa0un3TPETdhPD+ambWy9oHFcQrpjoeqYn0hf8Pb4svCP4bCIUhgVhy5ItZGHZ5AjlsiJOAYdyp4IdCH+ESiRPX/x/EnS1HNp+w6WS1Mo19NzqbQ/witN4J2m+B63lnRjWG4gn8KgR0D3Okj/+u1FAa1vaixPe/laAxO8gnzeHH+IqdtT/SBONvpIUxXNXyTymno57BY6DAGnc28wtgk8pbuFK1UlUicu9DAKkYpmrcTgci6oBsSrBTR1Fb2/VsigMtdlu1uEFkGi3bTzDqIM9wawRRWgU9cupXeunoXeRWqFY1I70V+hMF/Ir7NMszmdM0Y0U4kwGtV1jMro5XCn2gyhBqWiUKSDjEBgVC6SUGvC57OgE7M+8/depywLp64xfFku5JLKVkX65ejJENH5+DnUtiyU7TX55eQzze5nnv1MunP/7aFIZPqhfIKp2zS1jArH50+eSOfPnMGAgLRFME1XMb6YmxP4iQ2HAglZsDNQY77NKB3LA6QvYSSxeILrmhMj4D66OWUQyWulCeZAGItpSRh15RgaBWJlrU7Ie4ZF+drqAra30zdELEaGvIO7y3z/JO0kI/6ysuIgp4/uvzd99XO/RAZBdOX8Nnz54XgWH2qpC07YNZnu7U/d7x9JF08eTqdPvpV27VrLB8GieYj9MMOnEbxXfVYlUVGHSRVLsfo6vG05F+dh84LDG9IZnwYtvGXnDvYB3cWCN9ZF8jOxaZALMuXPUsIxvVSA1uMP84VoVAIhGlXMKEl9Mm3IWnVqzLl4WgBjgt6JkePMuZPUCj1p9+7drLBkAXgjEZEUwGCnIKjahYuwLEYxrtNnTqfL0JymlyvSENBrMLPJJVex9aSRGZpaBR/thXHDx4l03XxDCSwBoV8NqqQwnuKWRbUMvHAf6jSp7gjRSmES13BGpKKg9qA4+KeQiVVWFaeihnumMIxzRg3AxYIYUoF0NMVExM233svuKepYaqplPveZXpSWZvpiGXcln8OFaP6SuiSEXawEsuCEnRkO16KjNLK0cYCjeNsxHaBRSv6ck64ACu4jDmCHgzICNDyubDbGJFdThkrsMi4gf4It0pJqMbAq/m3N4XDoGEX8OM/y9GW0PZxGjfH43HPy14F79qdPffpJDnEeBIzNJ5wVGenDKPF+8M671MR9kd5Z9zq+7ubEmJvj4VlLWhbovDINyn5khrmzapXUJZcNFrazYMgtEJZLMLqzF6/gOFx+TR/SFNW5L17Xn1nEeS3b7KV+rgTVLqXRK6RvbaeT110JssUyBlf0AMFX8WzrAcE+dssd6YuPP5Nq6GtqVLUv3WhUQeGgTkB1tvO9IyjUHk5n+dq4oZ6QKXWJNIEelWRMl1YP0WWX1uIOJht9zt8Y7l3MpRqsN1u53zYado888CDF5ao4SOa/YUzxJTTtqxippJr4d0YpDoRGJb0k6qqs2xfafHirOUciVgp0L1eSrdO4pJxn4I05lbt129a0DiEV974Kx+dF1/lgqmjq1sIuIOHDRz5InaRWs9zkOR+Q6khqvBm58ZRMhCfk9oKrpsxQA9pxFu323VboMdGsDIkyYynjDhzQUQ6xpyG68KCO83w2e1Mxoo5HLOf9aqn1aqkv1a5wPKSKlKqG1DC2LWLE1Q1r0/YDj6bBTtaF0pifB1m90H+JfhJFtTkQaUjsx/JwaFSmfnreOAqmZdYa8E5kd6jfAdo4qEIUzyyrI+Z2gCpXpo1uZhkGcZwiUg2q46cIkNcOUXZZXUfuSTGHXQJtJYW6taLPuZYDaXQYIOr0I0swo36CSG1A2D7ChbSdpRMvfOmFmHjWINTQt76LKV+WXL9/+DBgAUCR50HDcACRz2j9nuXgmNqNrSFQpCwRoi6z6c7rybLxZ4KOJGSP1AJAhjNbypYN0Ozu7MLYrauxKqXIvDey15cxnopVq2l8N6QiVJLmVVkKlNLxpYABeX8HYzUqFnDTO2sh+2qEQvXIjn3pV55+PtViVMqQVv3SjUblKXdEgt7F5aPvpLPvH0qXzx4h36cOWkUmjdd2P5FrL033RilsQ8XU6MGPxrIuU7rQVIcOww2vweL3335bumkHFBVjdbDFZW9nvDf3p7wRcS+iyShBNW5OGJaI1cqCAVgQIeHMzYN6YcTSKDUoU4NZbpDwdvfV7pA7Xrt+fWpTHAZjF5nzYZY7BmoHxPEB0pdxjO+mANvbAAAgAElEQVT9k6fT2++fhlDLe6l2JIgSA3h5L5U6hTI9iiHe1tHYjE1+ghMFpSQ5Z1FPCaPz/f5+xrWYRHNTVPXq7GtIU5JUWx/bIulP8ZnqeOB11APWVELysqOrqJIt1sUq2zbcnG564FOp8zQenAbjzOwgnMxzNGY5TLzWso3NyIwLuobyo6wpOIimLQ5OihCqfjVFrexEqxO6kkMl/MYEc5SVuX9kBnIdSL0fhHdAdgr3YkJWAUI45LNRyFfhQCqpuSoAMmSsmAEECmrkcWjQ6FfgYIbzcUSdg7l9x7b06c98OoRWlGO4dOFCRKE6t0NySM+d/IDniuGamUTvM49qhLwzTsZfaku4oil6hDH5DWzPvRXYMALrsJWPK+dZW2vZs1Ou2jH/KxAVroGeTlG6NJI2t7a20a9j0YZnVnk0DHUJo5rjZ9W9yHpkOKigvthKkDnCrmqQT42qgemIh7bfmn7jhV8GoXT8hP7VjZFKRnm8EAfuKkDFWz/5LlLC79Fko1MMGbMSLyoMO6BOBQ9I3T8PeY1yx05/KghSaOZaiBpdtm/Zku6GJNrEDqbo1OgtpUEJNReMKg6EhyFuprM5elXnZSTj5sikIWkIMekZtVYeAdHzzvGlclPk3Mr+orQzhGpQG8sAWmEmNLAt0EXLNUYIt7JbI9h45WE7g9TH97+DJNh7Zy4EIdOHkNML+YHy+jAMnIMNSX/GusiUX0ORdxYrSu1xFTypQItTryPUKBq9Mzmh+YdX1bCrjYK8Zj2vZ+rXCPLUhJfUCcnI8DMqn6Vm3rbb7k07738SowJ9ha83AV2sY+hiWmQRX5Hqsdw2ezT+mqZXN0FEMVrZmFd+Syb5DI5wGHCmnxkpeWumS3HvuFcKU7oKtRpETIVg68BOWDUXyVZmmBeabm6nP0cmQHpPeIsGcg2Hpwzky3opWjBYVUhjx7iLUwQZdTRKGwtt0Tma/9DDD6W77zkQ9/LksWPpW3/9zahfttJGWEOd3X8VIoGUIH5U4EGHapoYbHcnvrk/nhM1+3UI/or0kjeQSeJmer+3mcxIo1JLxL1gwvZObwvhn7/Uma4Tpc1cbr1lL1tXGmCSjKVrnN1hPu8sz2Iu5BD0U6phUWeZpJlmUjpUqBlIhK0H5a6FKHHfLozqxX/EfcmratteZKm5n2tlP5VRwjxeTzE73Jt+/t2/TMcP/xx4nF4BNB7TkmHqEJuNQ3wwId/Y0yqNH8+sF1lB6FZSuLvuuB2hxH25KeghdS1LkP9yUzRHqKyB7iHWqIx0odxT+P7Y2cThdh5rNvoypjlGKH7G9aMYnN/rYgRpQ3rLzu7umGfaiDhlC/SVJrr7CnCqyxd9ioiqFqfk4RyKTmhMh947ljoRXbGG8P3mfG3BBA5BSKgpEyB9JeZtSNOIJrEDWCY03+ciAMcCHPaTTTFMRDdSiVApVx2a4lKTgpRLzcbnqSVSNeKUaqHW6HT8bI5fKKpSQlTZ/8QzaRU7kCb7kOM6dTF1nP4gXbl+Ni3BuNchaFDu6NWQXG/kLJJpUQPppAfGLEAlIJ/NEGDAIp8rNjLi7U0VjOhubfSZDGNUkoado7pGcT8MgtddWkuvCvDJuow2RA3X10LkAOuKlkfcf+fVhO8FNfhMsg4iG/EdotmfR0Ee+fjD6ZFHH47POoanf+vQaxjIeFoLPWuA7KKfr+JAfPn83BONUT1EDcVoqGHGlHXhrITGo8ZsGRD95Lyf2bEkJaCtw2sZpzF7GmZuzAmQDqKVSkzVIK5mUC5psAE9iqO+ptISTwF9nXjuzmeJZNfbf8RZlZk96bSD88g+Nc7IXbv3pV/70ldoRKNNSO+s9dG7bjCqfMTjkEPBTR/88G/Tz773MlCh2tYqn6rjR4+jEBXUe4uQTwphmhQL37w6IwEXrv88eODutPeWWyIqOZOigfjymadk2pi3oMcC7Ej9TOF4PaLOOCPhE9QlDq+pfhPRSK2EUFYF8VPHwmlbXsl5IFE2m4tm4lc6uhhTucR+XZRJaaoKkLgXVmOIHN2ZD6Oq5FOMS0LuRdj3R0+eCgksexFuXbSIN2qohZGzUx4gzceaGN3QW6vulMfsNaqY4OXQ5aUMPEgemN6ykeJXqFYYXVa/yruNjhVgOMq8Rc8FzxgiN64+NXVGk++BF0CW2jfTcCU9g7H+2ndfTifPvM2y81mAEKTUiBpu91B8xkbrEATVKYvoBoYflR7AEQSZgw8/CWg0Dpij0Sk4E81h0T/rGkcuaFa706mKWmSBa+iHVfH+0GTqwWk4o1VKJGiinmjF8BpUXOKALZAm+lzsGZpi69Ss1Vwe7sK1ZR2YA4u8/9btW6BafT7UpwSdpgEoptTvwxmcOHKYPiMEbOo2F7LnFNYZL7Ug+W8+s47G2soDbzYQ9Cu+T1jeutIUs4wIpQOMtI+I30rvT7DlPBIQitwMUVtFNOM87KUZrcHY4C/jmnv5vLOks9UwKBxMNLFViVmdC2UDJgkk/hIBl8nTwFT2fffcl371xV9Bjakl1bQD6AHDfzRS5eQ80hRWlaeTGNVPv/et2CdbDBJmPSUKY5rjnP4S/6FK6BC9AA+barNGh2yYbnooSQ8/+GDavWNHNOZmXfxmDaY2W0ENlY5e3iTvQ8XobEraU5kCWaEdEHLRKq7mSMiGQpjKbuDbiH5eNQfbfN2UKWBVPpMPwtqgD+nfC+TsA9QC7hLeCAWohaaqmgSmCrFahp9100UpB9IZkHGu+zzG+M77rBBCYci1qvY71EHQA8eAvNfFQVWRVuPRmE2D5k1BuReOlLvRvJhoNR6L7jAqFWwZiZEWJf+wGsOuw+vW4QTqiVCmOkY9+zMhjexIAveuefv29MDnX0IvHcFLcvaZvuH07T//z+kiLJe5UpgipOJl9NhqaR57H/xs1koias2AQjUgiQIopp+2HjygDhuaaUxLQtUoXEGjV5aHR7rqaHoDYjZF/HuUY3CSlaYnuP9jajLw2dfislr4+WroPGWisQBG6rPXyJGjFdDE+AcnO3XQqjh74TKZgKMl7m6il0f0eO75Z9PNN7H+VmoQcPwc6aYSd++99UaMdJRhHG7nNLL62a0zdbg2r+0HNpDWTkteJm1WaCZACa59iuupsu7yHuNFfK94rpyHK1evsufrWuy80qGvArzYSN/MpXSy3X0WGv8kEW+eZ+mGTw1bp22DWAaKLnWQsxTDkVK0jNYY1ac+85n0tf/ud7hmzpOiofz5R4xqmWXZ4wz8jXdeSavXtgBUvJle+c5fka5wQaQ8hnjDbRxiDoIBR0qIebkGYSqoAeRgt5y2btyQHrzvXtjKWD7pxgze0cVw1lSmSaGbDi/QZcpu1VB8Xt1A+xAlNOocqV+0yYZBuWhMoxoYYrAOY961a2tseQ/wIRp3fqa878n3Nm3oJZVTU6OVFGDLxvV8P5C/7fKIkBq26Ar1AX2XEnfL8r6jXMfpixfTkQ+Ox0JrPbeYit4uHhg/W8cDtUbLTIm8KdKei72pcQ6c9Cr7dbYalNByCE5akn0728NSY2r5nBGl8KrqmgvHiyR6bSVyH3nPTXfflW5FN32kZwigCM10JmH/+ut/htGMMHyHZJYRk58XyXLs3GvOiBkjHhTc5VxXHDB7h/GL6AliO8qXhhffL1wsQZQDqUMQxW3l0AlcyI64DOz5JrSlHtnZnMg1OMG9vG41sHKlqR7XPYCSrn0HM4UKajNIGTHFe4UxfNfYLKtOy/VU0TB+DtGXvXv3cO85LzI6FL252pVOHXkH562CFWeDM6BsgfcgwC8+uc7GYUEdhA7WbGgFtPJ77HU5zWuEj7qbH3Zd0yD3ZUjhTOt2nreT1jfv2sF4CkpOBItKh2qtrXGK8k7VKPQsmjVYVtiyUUfeZy2h1h1lTgw3kAF5dj722MfTb/zz381M7MC2bzCq+fnhdPKVH6frjHPv2rEejttYeuWV73KwRNo0GgUw6VF48+xg88DCO3NjRl21IpBgqOSN6/AUjz/6GBFiXYAKGo7NWYtM0RtDd2jekVOrgT1Avj8EmlhDodhOGG1sbC6McnCh7hbmQk2thii4R8n929esStuQC3YptQYVy758ABzK4J1lCkY8kAZG190dHOKYFrY2Mrnxemzh5BIAGIt6V9jM8fPWFGcuXk7HQAWHdARcU+gbcDONUnXUMM7WxDi2U8E8AFeGurXDXo/RS/DGBWYambm96YbMeh+gAo+xKih0K0xJcQZqLPjZo7WgJFlJuvmxh0D46tPA4VNp58Zt6Rx8zL/7/vfRL4fG5WQjn0kAxPmeUOOVemO6jMOqipGXzMesgU8XiCx/PkFKagro97gK1Geo0QkCuLZGpNBZKFV41RW5CmHutQnI1bEphRqVMZN70CapgRK2bLTiINmakJZlCqg03SBRYxK0bYBCfkIZNCM5n20daOxzzz+fNgJMLCmYaV+L1K+343K6eOJ4zDVJ4xIoU/cvFvdF/ZzbEms5S4Gs2rIRvRUSd1k2Z0NQqxwHY7tnnBTHCYUy7q1p7DBnzOsSNtnJgotdW7fQYCZlhEJX7nYWa0F7dtbtIskugCc4DMPy8M8lH4vGOplhpBJpbMAozVRuQcTm2Wc/B18VVsx61iDV3LD1Y3Z5IJ36zn9LE0eO4d3dPDefXj/6FjdKiFxVT98MVjXeqIq0xcgwLcSuUXHQI53whhCxtmzenD71ySfg1pF22NHnYt3iYGqnFJRCjm70G6Un0k8TeZAv52LWMiHazpf7iCLVdAOH2oEK+INuDY/m5Wh22behXbEOxoSbF11cELk0h12va0rlQfE19DoxD2RzjlTJmsyceZDu+DjppHWg8mBOyy5x8GU3K3z/3vET6Z0PGATEITiqoH549LDUaBBIiNoMXiDXLEVr0CUCCkxyUK1pjAIDg+TfpMbtFOMNHO5qDkUVr69RNRhlCsq6meRpMLE8JioQCe959qk01DuSlt85jWBNdfops0vffeON1LKujVphVbyucHILEduaShRsivurkzPds/4w8sQiBsEE+X5GfJ6ZqGksq7a/Zo9KoIX7K/nL3bweHGGvUZzQUcYajqHT6MbFzQBWtzHP1mTqRmRTFz+idXANHeWvDCkypdYWYLf3AxCM8/sGmtt333tf2n/XXYHC8gH4PKCVnJvLF86mSxgV/Xa+OLDWdPYRaXeo3y60rs6HWyZdKhh7nAWYOFcitYPUSf1Sjlx+EboV1MFC/jwbuY3jsOmXOcOrUeVaT3pqnzD2U8n1s/FtyhWghyQeRlj4OX/19jKBEZHfzAdnow4iDsx7Ng8SaNtnR/uGdPD2/QHa7UQpqu22G4CKmf6zaeS9D9LQu0d5wLNQdtjzc+UsBwxWM5audxPe9sUrPRAU/qJhrtbUSzsSsrId4XZ03R752MdAiDKaM8/DlHdndBrmJozQNxnCYw4M2ERmLQ95uRSU1avXYlTrYlRfaefcVVdo0WXbLBiz+ayaK5e6jsOl11Okspbej97EbRw2I41IHrrYVh/qYY4hMByonK/wN55QAUtpTTM4jFxbEc2MWKZ8HKxBoNbD739AkYsWokTZUMeVSQD2ZdHslCnv5Uqgfuod9cTl+ZkiN1CMC270Xc/y2Gup6Zp5IG6GrIH5bdSqsy/FYczrYApKTDLxSf+qMcD76ekU26x860hawFh+zHTs20wJzHO4G0GaRMNkJ+hAaskMTCMruA6jo8CRQFI4PO61YiwqNhn1rW/U0Itl1PZhRLuihQEyKHXACCBYoFPjenqKatK7fSCDGNrW+vJ0c21ZWu1n5iD2wIVzYtvD7VxTCUjhHNdy6SqSCxy42mZ6QTzfjbRW7rjzAOMfRFCfS6xMIgUFbDl36iTsneNkABB01RgURKJ28zz1IQIjr9BJczmn9iS97xqpTd1S7qFCncfPnUPgBtCCw13k5IMTPKTvSxhuOZvoW5ur0jaUa5kDZ8xjKjIXp7e9Z/bt5hy8Ixp7P5QC8J7MOgbCv5068HvkVBgpdajz2IS0pZtWr0/37bk96qkND9zL1w2E2hP//g9TM9a7iADGFKMTcsy6HE6kix7IFqEWv8YFSvtxt6osArwZ3kaPMsYhjJqAv7vz9tvTA/fdH7rVoffHQ3ItiVDqALus+vly/9PgICkC4VqPJwWlAQ+/un0NhiuxNq+jiY0MwQVzQYCsYVgIHCLTmhpXskgpCZ5cZDwBt/ieeek2/45lDS43yORTY4EiNqNjaFvwpaa2zHmjQ4kHVU/FjZUU0B8LxE6nU2fPxzBYNfCzvLwgyop24e1dbm1dIQomTcsPUAPaV4GhO1rhZ1pPz8xIJbVHBkU1r1ErYhelDv9fqKeE8925W8/h2L59JyKipGLDeXP6YfhrgLmkpJB6cVDVvL61iam10K+zS8LzXr9KQ6ZHonDunrJBLTArk8SI3IAjioZ1oK950biHxW2ZOrKoMTDMMWtFNDq6SQO9H2uQV9vOPJiiqToqEcUx00YOuytoJUfP8Hfnu7rS1p23pH3774nlBKva1qRmJpo9pW6q90CK/k2Crl3tQLwTo6rnPK1l4YERxD9XU13kT1TPTZU6Y5HgOgysqVkgpjF1krWcBtnrc0aMe1rEn1Uz6aAoZxnMjlU815baEmooRE9Vm3I8X5jf6MeIkc7b8zjpGljOnwOIip6KGxgwTEGdn3IurpJUf2XtkLN5AAXci1Xp46z0bd+2IzWiU1+2cVdEuQ/7VMf/5T+nsUdawGGeKppOx3vOMV/EFnJY2y4bUJ6qniZuHZCjD84JUiFbewduvxNIEInRsPbt3ZfuBU5XZ1sPOWP6hhGJPl0DQBDa1JhiUwQ5rDdLQ23mhtlbWgUTwulYayWLU+Fa51tE7kzB1IFb5nMFxF1gEazA65mVYd8rR7nQQ0f8A2wJgzLd0T45LKBno1MgTVyb12NdJWChYa3stTUq9PNZX3/r7ZgdM92KGkgGucUrB9dN5SOkOaaqpsT+siZx3kdva43gOpoGOX8cjhp+vtIWgJHCiGp2ypeNTPXv2A3BLFpNWt/Yxm5aHAgzuf0I6bwHaLNIzh57tByh4aGPANxIO7Jv5/IGn49FuUYVtU7hy3sQw3mqrWrwOCX7bxqQfEnHxW2D+Dqh0OvwKNfmbqwx0qmF2OWMQ8PoagFIprgX/ncdgEgRz0WWuytt3FJyDSCkh9r3tv13p/0H748B08amVdkJ8WzMXiYx9GPvHQUBnGYhW3N6/523mIsDJEF5ys2ZXlssTtdT8pl03NZtMnEaQTYFkK5JwmWN6xSfb5aoNaVDRKu+kmi3jBNfQ2TbohOdH6e5jrPDkY5RPpgV+Fw8p7UYluhl7KEydcfYrN9qeXZz7kmLiW4zAfaL8b16SPVAapg+n8fwN/M8njz4YNp614FUse9mdBnAEH7RqHr+5D+kCgrQsQEkf4um0hWG/S5f7w511AlyaPtTTdYKoThrxWDPBiEUkSMuWgF4qSPCyAfu3J/23bo36iiRv0mi2DA4/zB8Kf9t597a2hrEOGLR14r3aaIYVLnGwr4ClMkGV95GbrTKa3HC20XTLwvMW6THEkl7VtZQRiL7XjaFo4A3cvGn3Pxi8nxFPvXQ4xT+k4Rxp30FzIMUq9oph02jkpk9z2t6rWfQOjjNV7Ae+HvbCTLlHXwcZmXMhDuNycc1/gg8fJDmwkaLJR5OM2mPi8fq8XoK5YRQiXWUR12yahiWeoG4QCLVzTtuSrvWbGKqlvt+rSNdWxxNp2WWI4AT+5cc7MQIpr2vHPAJMoDYj8VrO2IuWBRTzNJqZSYE84FIy7OqJ0oZrbyfGpN1mCmx/UL7R9ahWZMBAqoDqIxNSI6NeplzMEOkHGZ9ksOjra3tsU1Rp+RqmwmItKrbjhBh7rznIDtxEe/nQFbDapFbuNIje/fNt5B0fjPt27Mn7b31pnT49Z8x4NoPMsqgH2NCRitBmCoc0DDXZhS0dWE2MGkPE2fhQgXn6soQw5nk82lYi23NaYk5qFrOyEZmVVqN6AzK1tWouVhLCYGT45f7qK/T8C93eZvXxlnxfkp8sHenYZlGOIAaK2RN9W2hKP4i/cnxAoLITW3r0p1bb0qN6HDsfuoTqWz17o8a1VL3idR/6O00eOYkPLeUhkgB3zuDAqo1Fbwn88tyckcpSiuHyycgvKzHC6RLb8vNf+iBB6AobYsR5ZnCTqBRPL5LkF3sJh1KHQZ7AioQ2fdqZO4pD6+RzkT3XOPJTGsjYKi/isSFUbkYLvMCY6VmgfKUR/ZzXeDnCIEXDczailb5MoRhrUz28zTX5UrS2M7HtQmtRw+L2G7UVE/BgthDLN/x1IWLEDOHs0g+H2VGDQx7OIGmFdgN/Hx+fRBQjCjWlvJ7N/g1c0hqfSAak93/FaOKx8BH5ilOU08t8aA/9YUXAHu2p/43jqbJUywgQPf9UhPoFrPmsSrTTRdGN9kF3LPrrJsZZzzeVNMIlcUmaXFoHDodPTbv16C2SGGy2NukhxYs8B6XcfMiEttYdTpYeWSyC6d+lV02WmiwUxxI41kVaWzsdPZ58PPjOBZLkz7I1o70bNt9c3rs8Sepoxqih6RR+JkOvf46WxJfjdrq888/l9qI4q//5BUWgV9JTbB2GgASasgYRDVtO4zznpNBMECVGMPtpgfZQ8pmjdeyZgNntT71WkJoWDivRSIpwzlpF0ZWgoJxifIKABUKmooWazAiihqVZ0RHLkE3Ro3irOXJ4JhPC8aQYyfusAYt5TmZOleCqhRzjveu35JuZ/q3Dhzg5k8+mirXEq1+MVJNke6devnbaaG3N63f1IY82Vj60c9+yIuxPQ+jis0XvPlIYYOiqZ+9KwfqNALz69Ag5wB/8pOPoxPexkEGjZEJIV/LVFAqUiEySVyNzXq8pq8bI/NBX8oClcLeIoket4DHpSb5+np1eYHBg8l/5hrKvI7U8Xh7PSL51gbSoqwZMCLnwEhPfI9gNGOJQuAekFguragMRmADVK6Z9ZeR2PezT9VL3XiGhrIkTFOwGWtFxzxiSbgcNJnwOaVS58BBuzVuTeffwuhNqr2KGua4WtjL5JXlzy0NdcL9YA1t6fmv/UZs+Tv5vR+mIhSBJ2g1XUWs1P5LfLs/j5dW29wnPUr076Ngj3WrGhWfzb6LTJQJUL3c1teR1aVWQJMGGuG+74grPQEzOmCfWP+uY3hUUMBU2/smm92+jameB2uKSGW67K8KaiXvm832URv27n3C28zwtUzEbG5rZ9Tjs/Q813IIqwJ5fIfxjh/96NWYoN3MBMEXPv98oLFH32apwjkQQEqPFR2R2LcrehxOzOeGQ+E+2z+8jBNpYv9UBalgzwAybSpwOZ1MrWtEquWstGEMyjrPkqaFOJByzaZ21FGO7YygJzgJUNJGutgkjcw7xI2S8SGRV46rTt4sScfhylrrzkpSZ0Edp6AfvPtgeubpZ1nisTqVu5Wyyj3Ov1BTLVAQX3nt9bQMDLz51m3p7Omj6bvf/iu8MT0DKEohKMIhG6Uw1xiU+AovxYt4A9yEOE8hqBd4+unPBDVHYZMADHhAQZq1VyQRs9BPMtLpQf1z/zp2HTpYV6CfCCLIUfP7PU0RuTwiFvZxFk1v8jpLf4XOYO7TRhSL3po9NmV73flkc5qX0hBNK0aJnA2AIh42awyFL2OrYzR2M0IWY/J8JncsdQBrnzx3Ifev+AxOw5oixRpUjMq6yo/lTJDj+ptpOrfwkN1AIWtCoUkhfo0qcviA/PWKLvJGcZep29UsFnjun/wGB6Q0XTuBbBzo45W+jjRQas2jaajtoBPJIit60mUoVZNOpMpZdCma1xlKSPy5I/OBglKn4PxaoO40Ea18bxu+GlUfjlRn0ELaXUmqYxrpDXaMxz2/Ipuhh++0s5rtNkap0/K0s5kQwIMIMfe+n36jBlhJ2vepp59Jt+7bG/fwNJscv/VfvxU9STOaBxkH+vhjjwSj5jjzeyfef5smPSRouHsauAvGg8hsK4MIKh1Lubki0FM3ySzj/N6k7XEBsKIIZJdGI1si16SDLOXegsFVUnOrlCUwJXHXcRJrJs+ic2WXL55Nl88z7MnZrjPD4IxUEv1WM4Nlfer32fjN0Ur5bVf0UpMCOOm/ZXns23d7+uRTnwHxJLMiE1nTvu2jRqXO9BKea3l8OJWgK3Hk+99K3/7mn+Hy3X5gPo63sWnIQY/835qGQzxOmuAxacXDzTrERQT6rHoEpnBcfND4NY0CoBDToPL2ZCjobQubCoPhoGFICeJDm97Z9c8DdxpbAc1TujjbWESrgM2NDvF7pZk1Ym6etBMe2LR1QGFpt70X4WSbht2QbscwqhgPsTnrg8Og/FqB5j1gElznOExC7IqUnIJxcRZoW+VV6yqZ7OSKEQlinNtUFaOqJoVZywF2WVq1jGn7W04H8+1Bng2HYgWYNcKNeiOwe2+979H01Fd+DbFJYhoP7urpk+nQoZ/wd9SsNit53ylmUeblCgIg1JFe1UOZKS0idYMEm717iLAF8yAQVMVL4vjLus7FvwddB2iq6r0OEnMgf5nQHMvXYqk5FLOI+A4sOubh35lN5HrNwxf1kmRX3vc9entvH34nBEsP3HcwPYGGuuDOt7/z3fTaoUNRm8ui/wIp7s4dTJVzcH/2ox+mc2dO8GefBahaEytArTt1bqoFLYW+orWuc055p9YQ6N43Xv7b1IPRNxEpNm/aCsF1L43yrTFWEyif4j4BbOHErMl14J4vPvMsRtLf05mOH30bgz4S/20msVr15UBS6+JaleTz/njtnllFftRRGcXJrlq7Jt394COhg1EMkPGxux76qFGppiRGpBHhf9Mbf/cX6Tvf+M+pkYdbwkHW/atpILJkWiYwkbeBC32r88baNw5BMz0EjcqeTkztahRmLQWjsp4Kya7YKelfuEjauqcgum6xGFFJUrCb508lp50AACAASURBVAurafQyvH8stI66xdrCVDhvt7OHZrgLxSBTFS5ao5zWUwutC6wLiWM8ni97ZR0I2Rg1Vrev4nCiDeHQnZpyfI8Qdaw9FeXjsA0LuvDe/RjiW0ePAiUz1+N0LHdbqlIou/F5NBbZ6E2uaCGVaEagMS8CN5pnoCUkArz6QDFNVd3jhQfl1h984rPpkee+xCQquhd412NvHUpHD78eIxyiYiKGcuoqbEY2IgW3ClkytD5KUIQqxmPG4dNZFaTABNACutcJ6a3yb3J2ULin3h+naGNylgMd2wIDQZWVH+ek4PDyfY+5Yu91TNlGihHZg0Z8HXT3O9/+TjqO5kQTqdXzz38ujOfPvv719M67RwLKPoBs2cc/8XjMIF3vu5b+1t2+aES++MUvpJYWUtPCmfFcBfFZlxDZDXcuSLrqsRelI/S4+jGqbTt3w7AB1oYt7jI6I630MIcVlZ/T0WX6W0argzMaOvE4bjK0t9/4efr7730nDfcj+xxgEkOOPPtG00JeSxTVaywHSNGobPyPc/bXwc/cT29qidkymSOP4xD99SGknveam1w4ATyVfv7y19NrcP9cZj8N/OyqGD+QPSs9vCmBtBDHKKyLagnBDt+txXqfxDt5gBw3d3ZIzxjrRuMrp3k5KllD6f2ci8qLqY2tQswqioZ0cBhVPhWh6BORbAWkcOJXz+nwInQoCblEUj+fdVz0a6S64KUccTDNc1eUzAv//CJRx4ilRkSrQpSOiJOmSbOyP2HfwvfUqGY9aDzYRR7MeydPpgsoAPmAg5qlUZlZ8vd6Q0U7Wx05YTS+nteqUJFHJ+OVF4wqfi8TQRUkIsO0q2RQ83juq19Le9DnXnSzBkut/9u3/jpduXgqJofdri4C+v+R9h4AflbXmfedphmVGUmj3ruEBEIgEE0SRXRwjcHGLf7sbOLYG2f9bTbxbtZeO05x3BOX2AbHxjbYphkMBgOmI0B01FAB1Huv06X5fr9z33dmJIHjzTd4LM1o5v9/3/vec885z3nOc4aMHJ/GTJ1JzYZuaidrhIFkQeNOwjKNSs/hJjfpjj3fZRmx8PFVGEaBploiKYEdvZVsAg+6fBh2G2BMUTEIN3IwVNdIPTyj4J77nZaz2R/63UPU6Xam0047Lb3//delV+iheunll9OkSWxERuoMHDg4NuuSV15JdzOFvnFA37TggnkAF5ByI7Y3gnVqvKG1Ck16VoM57smw3CK9aYg0NUJD0Uj7b+v4eUEJa4lGJeaeemcNKcbWirxavA5x0zY4jQBnrP+TgCU/v/HfCYf3hlyApagGQj35oiLSAhyeGzHulvewD2MsIqFz5l1EVAFAwjVeOe+44q+bI7eHu4Ob01N3/yItevAu1JV2piPwpyxmequ7QcAOkLy2QPsPLXHewB6imOjN744bNxaXf0VsoKCo6ZQKgxDm9mFYONRD5cFseWhYnAYGq34vTCj/WzxTDCwPHDDfyvmZYZ9QqAiXBr4LmtB2YNYITQK0CDW8cPvSS+oh1pozmTSbcLpCe6BHLUNwxOa+0STUTimPjlHBl8ipsuxYeEdPTU9AGAybSWKlMMm0yIBFBo88SKzIO/2i0UFi1KZ6K/5SNCCW44PywW6NykEMeAh++TDetd/gUelP/8dnU+Okk5TmTgeRRb7z5z9FsGVDMEmkFw2HdTLrjPNI1CcS/il4knMsO5iyA9I15cbFKMYXPMgum9ILFN4nQmXWSE+Z+W9FM6jRiB0FEU57yObcVSOKoWuyzJUNK7q2vR9DeiHoIEvzPF+B7f8MtCqfwyc/8XE86uBAE13/6BLgCPc97ofPuIKh3qNp0XG275lnnBHzkSNvBjAwp8rcSHO43BUQDBTDOtfVza7xAFQIj/tpmG37h2GnkUYeYxsXycvKDTVa0gnCPCEKM3hvPrAnfe9fvwES+XDIc/fFoB2143sNhLlv+uP+CxzAcJrcbsrMWWnuJVfSRFAfE2eunH9hXveySbFFdR1uMpRGQWGeuf+O9Ojdt8S0xKqjCEbKmWOxtgFpWp+JJj63vxwyblo3ayPepInj0+WXX55bGYzDDRY8ND0ZpR35vXBeGpa5U67ehza5SJ0Xrm3x81EN80uNKhRG/TrTVQxVpODYXLeNE3Ht+s183QRHzDpXYyj4WOdoZBJFIwz1voR0HFLxgGytUJyzhRaT1994DcNaGnSn4TAfLNxKzo17Mv/gyuOh8uA8OX2ILWymRTDZd/H+LXpIu0u5PmN3mRIDCSU1KAe9yS/T0HzQceM5dYwNL+KnURpWb6MwPuvs+enjn/ls6qwfFEPRNr2+Ij3wq9tpFacTQMY7od2s085KY6mNHK2pZz1s/c6jNI9SPA3P71ESXirHA1lZqctP5Ry1MKo4nMJTFcbiczCvirYQw+qco0a0EAZnHm2HL4bDYWDu5b/FmvJuKxHS0fjPocNXJvziJa8EV3P+/Lms7YjwjIJcPmJpP3ZrL4X318GfrtWDD94fNcqz4QhaLNagrKdFbmjkw/rrtQKZNU+KuiEhrwe6RkY4WUloHAYnWcD1D7DJZ57XJDJ0Xi+kzmIyosKayo8cTQ/cfVf62Y9uCCk5WfkOSPBZxuCHCLEssvOayj7zLCbOODVd/PY/Ql2L/IvncNXxRnUIdsFhkr9qRVwY4Pb84/cTevyUCd+4QzajOcc+in57qEN0AJuKMMUUvOIJ+YdY0KkzZ6QFF13M+weunWPuaJvAKKwtFYCDp18MN7BIy8bMehT5wcXPFKF/9GD6Uj5k3lOu3X4YDHuBOHfS47JXkUhbR2BT6y2GMjZmLHCtMOlAQr0BeCkNzLBADxXzo3hth4EpBLqb6v9S9BH2wE4YOWpUDDqLRkYNKU4zk9zcOGgYUQ0A0c5DWQLfzL4hybeuh5mLmgsWLQeAlDrMQEkv94S9ZT5cT/Ou+3Iz89nE+uxl3beQi1z74Y+l93/y0/xCA4bWgfbiE+nRe+/mlTEYaoT1DCg4c868VKvRIXh5RLaIGZPhchxBOWcyTyuNqjTgYzxV8UUeVJ6L6SHG4hoX3krjibQ16F75+1mFSS9mTcpmUuF7wZkc+j3+2GMM5N5CbnRdGgHEvB8pOOuXbkq7bXPUWcFzY0DClu1RpxwOKVrdRMnWdzOsQHGhSy5eACnZrl0L/4Zymafo4VAixz4fi+2RdxWhoflxADRhOFkZOA5HtUmksvlZyA9onLI2POt8iX5gByteejH98HvfBUUlaiKHtbhuH541M9XfPBElGzeSx6qo3J/61FkLLkc8Bpie9z7BqJpaIKsy+cEBa/0Ymv3cE/enO395A0a1Jw3nhWXvbuPUUUpZnqywaoRmkbSSD8ABs9A554zT0+WXXppROI0ojqXsegLZixyp7LuSsJxrKxl6zxPH3RA+7yjwGt4QXx3EmPbJSCZks35y2JyJE8WT1U0knaQvzYDDCDPGUIuRHxg8O8ICN3QDC6MSj5tCvcLDwsC8l+33W7ZuSq+ufDXicCHVYH1rVHGaWUvL3jgeKA9YSa/VDGd4Y8PG8DStMbsqi43YP2bx0pb5IPeaJPuAea1oT9FEuDfzNOtf+wBTZAc4df1vPvcP6Txa6GGKBkL56H13pad+d1+opNahdT505IQ0/dQzUfhFvUiByAx3xP13Bc3u3Aj53vyjp9eKn4g8tfBWkUflgnIuvOehEaVBWZdsY7PZsNoMtO6fWc4gd4A/+sijac0br6fzz5+XrricPcAmjHzXCMXLYi1tZr3rzrvTOmZwWfg///wLYmK9Crd33XknNaw9UeccSz+ekax1Q8PxUInSKD3oYj3zQReBnYdVaNfng959k/PJwggDCrQ7uDSqXMpRXiG6D3hWfSD07ibM/v63v0VD4hbmAKNyRV5tm0pvkWxnCRc8zaF2+SIP18Cfs+ZdkDrIqeRtnmBUR5kdG6wDpXZBRR6/9/b0a4wKAWCGWTdGk9YueG7NFGc85Q3/IozjPxe3CdqPCkcXzjs7zZs/L8PFEeoV3kk4z9CjeNZlvmSeECeeD9Su4MLobPyLtmwKhXLrVPrRS8kVNL5305tE1oWMcn0AJP0J9Qy7FKS090mgpJbT3BGb9oGJjClQs3c/JEqYAS0slJUlK/Vr1q3l9NwaI1nUSDAx9aRzIU1uLQiWiaru5w3EKdesWx8TATXQWpJlpbrqKS4a8uVZwVkcNCCEQKB4iDI1WIfmENdn5CsH1R487aBBw9OXv/V9RpTOJHyjmA7YcttNP07Lnn2CXJDWloHD01QmoU9gJKZKq86ZMITyIxtV9lLl13+wUWlXJWAhMOHhF0aVW0YCHOLTYQCBrFK7OoR2oqiq7RmhKcLvySx59JGHQhq8P+H2tde+J500bWq8ThPMGiH2YHrwXB966JG0YsWqqH2NY3bVRQsWpFfJbZcsWRzrdgVA15lnnhGHULTR82ewXFxLDzueS1CruFiBKocLWuhX9ixydEsqgSDmEDg4hOZnBZsllxqyBzOErFVsR+ge7OCHP/guzPmlzKCqT6MArwah9aH/OwT5WhvIJYo+aPS3pdPOnZvmX/32tANnpKTZ1cez1Jm3wrtzGoSnOJoeu/2m9Jtbf5j610p0RDsNWoezjFqdHaWnErsXzWOh22QJc0HDyEss6I0dMzq75UD7cp6k1/LnI7zXEwk0FL1WspFbMBrDuH0qikLKVFfwgL1XGFLm1ZHwOyGDU8ukcQDJY39CNQ3KEaADuXnDLU8ftSgqzcEw1Ap+t5Y6Qi0nizUxH/CBQ7DT0XpvI9kOmTOWXirS2rXIQZOjSV3RsDTafLplONcFzfF5dUyreJ2fdx6v4iH9GL2ZZcayd8oKQHnCX07oVa6wcTCPBbLBcx2tEzsUXOGUGw8k/OWvfzvVw6dzsqEsieu/+/W0HbVdx48OHAEl5twL07Axk2K0kH3E6urlHKo7DH9zYyqSqFj6nl6sJwqbN2L8V+RaObrI3/NZ6XXMmQ7Ro6RxNYNOZt2RI2g37EwP3P9birs7I++aQEPgGWfOxuOMjQY/jUkQaTsh+/PPvZRWrVoVebXRg2zxPaQWZjy2zbz3ve9NM0+ZGV4kOhTCmDyozKVyPpVBE2UWCEMdT6s3VHWrOAjKdShDxnyaZ5Ai2m2MQkLTT9I2RsXf69j3t/3ipnTvPb+iU6ASo2pMk/CYQ5jEogirQ+YCCyIU34TE9bxLL0t//Mm/4IDdiUrT/nQ1XEc/uoCKTgRevGAry6rVPnzHzenBX98URgUfMXhvrXgyZ/1oVCX8GgON8VRa8/nzz0Em+tRAwYxAMiihWzYUzARY0SEZ7/s52Q4eoPWDE9leK+kwMob3osVNRBRr0IuisxPRjWmHENaJwojiNeBNyvZqF12v7GKZqJoHRQuIiJzcP+cvBVcOmo+gAgbcxDT3VoqpCvoHbsD1GpLZwqK2hWGKbeWGvBpB1DeKGD2DFtUMxDuYlq1YGciTPMEajNafDVnieGA5Ge5CNIvhx8b0JtdNnPy2lail4CDpuSS5/+uzfwdEDDeNNpUttE/87N+/R08Q85O4xNGTT6Ymcmmqqx+MURlGalQ5fwiktJDGzpup24jyZnoLo7KAHL+fT/3wd2FE2ZhKA/QlDMuzQAx0JMJuRTpb6UWLYjFrvHHTRhgTtwVrPqhFPIBh5EsLyI9OggeoB/HZv/jCC2nR089Fz5Y+XEMzNIx8lzcaQcTx5x//RBo/YXwGQHy4Xo+lAfcUP+tBKLtD72Q46SDy3JmQh6d7T3o078c8tix053vMh6QTZKqUiysOPyJshprXpMcf/l36t29/HdHQFkb29CNKGwSPdTwlo8yyiAHpGOceDvwzL7gg/dmn/4ZucYSDNm1Np085rvXD2pRznxQ0PMJJ/hDI32P33Y5aKwVHsPzDLILyAHi9IJK2u7BCrxhUG2HApMkT05WXXxIT9BTe90HkCfG5piQa5JAxqR/2Ux1QyVRhR5VqMDI7R6PrlZPLxFXF1ka0AGQM9KNe4GR3PZQni9M+As2J1y7yNh6iGJTfNoYJyo5iMrHouQ0kOHGGmRwaaokLZUdR0cq9bGVeb5NC/vDozMnMw8I7Os6Hn9PzRB+ZWglY4ws0MR6JhwPEyvsa4inGEmx6kZuIpYqNqtd2c+q1DF1Zp01w2PZzgihg+Ref/u/pox/9OB7MDQGj5fnn0n133YKaFV3K1E5mnntxmj3vCvCd2hgaLk2otKMTjCoK62/+cUJOJQob5eEe4WNxzV1Gxc0FQhjeSuqXXkcuZ+Zp+pyXL1uWbv3lL2KYnCCA9t5AieI9115LmWVCPH+L7U8+/jg9VJtCKnoo/MDNSJP5XFwz8+OhQ4akT37yk+lkGOyGayWwkA9n3p/rMBSNw1y0MiTtMnFAY/OjHNrQVeg1OtBDFflXgDPeb0QgWd9PKpOajOvpRP7yl/4+tZAi9AYZHIbnHIanGsDhruCPj7RJvUnW7OzzL0wf/rNPBbB0mHuoF17mo9tTHXH2Dt80JoWqpEE9cvdtqfcR4kXmSwm5q2HezEM39DPht5GsnfBM5dWrrrqcGHpyMKeDSaFRiQ6yGCJ8FmNzQZa+Gyyzg9cypJDUmmWu7PcxFADCtEuWHEXKveCBSX9NiO+Xp2jm76lm6+SGPNkwb2o3mhCpD9yQI/QwFBPxRHBh4+SzrUEtg2L0jEYRHkeYty2tI1eyobIRg7ZY3BsvVAo6VmNUQapk4zz/0iuEkRw6GJlGpB0ZIsqDLOlSucBdfHILTqPYAXI5kJZ45/yupAC9ZuOO9I3vfAceGfAsp147Hb8P3ndvWrTw4Zj+vgdE7JxL35WmzJofYiqelOaL+QzPp3hG/orv/KFGZfOiJ7eskFjbwhiLsK80qlKjsTwgJZT6/GVUuMucE7Xo2UXpySceh260OgAON5/tNO//wAcRrhkMvL4kPffsswFIDMNwzqITeAgo2l133RUNrlLC9Ia2En30ox9NF1xwYcET1bPkTm4PRPuq5CRKQghGh13LQXHLXlsPVfI2S4FSm1sjhDe3Cq+cc1D3Zzy3oMyRJhhY4H1/8J1vpReffpySEFNf2FO92FDDBjcA9zcE0cEB4Q5dP/O8eem6j/55lDc6eN+i7bTbqPbtXMeJbZsxCT25xlPMp/rtLTcxaR55Z6Yo6lGk9rfR8CczuYPTXuFE3dcs4t+LF1zIqW5DIDZs7YLTNBrwPBV08eY3bgBh2oLvJ0SurJkGIWUnt3nb60NuFAL3VsHdNsEZYM9kHfYQ/gi2BG5fpnmEmdlYAg/jZ3zoGojhnkwLlXCMqUOQkeu25ubBlt+Xkx/ErlJuHkYXFCYMq4Y3N2/rq9hNjLfBKykpjKEJ1rzwypKY5FcDWBIlrSJk0mN6uRmOLpgH/JtF2v20MuyHpGxVXhVdayzOTvrSN7+Tps44LSad7EUi7Z47f5XWrVoekyGrKFrPvfSP0HGfGmQys7Pi3M1WFc2FPYwqfyt/hLG8efiXDarYaAXzpfitY/6I3Lk8GHxtNenja0GojlivB3/3QGzahU8sZKLK5jh4RyIl97a3vz24l0uXLg/RFskBM9GCHArDXDDqN3ACX4FVEa09fFio/8AHP5guI1+x2Bu3J5OiQPUMPQ/j9TyMQwaAwzMbjPVEwnC7HgKCz2NfYw5zxnOy3eXHZGDYY+0kbdu37MyyyvRLCu6//uXNzFRzlBKFYLmvnJvu90Y0QRTOJG5Pcy+6JH3ov/xXQvY+sGEQnI0h1D081db1r5LD0MTGJqrhRRbdd2e67xc3pmrmympUthC0iPwBVOg61cw+wg2Opr3hiksug6E71HQ2N7ux6YU8VQeNR8pd5CBDFkVEvBmoCBDDB5Tjei2olPINHmLxERMnigcZDYoaY0ic6ak4sQJ6zyhPjAELlEkyLQYVvTjy2iwFlNw1TycT1ozuqdvg9D2NWo+kIewiNxC0EBbvoyh+wLqYi8pNABKqP616/Q3ADljQRdOfTX6xqEUNTm/qieHrGWqa5Oupmrmfgxi63qUWcubsOeemv//avwZIYRFtG3Dzfb+Bi7Z9CyWELWkIwM95F78bpH1IVO6DqlNkQ93W427pCUIUe6Z0Z+W+OgaoKHaa7JY46HvkYl2rX27EnoZZ/j2f9BvN/352I0Xf8yJUfhk6kq0Tep3ZMCRiwLd1Ida2nz1N/IzP3+e1YcMGyLZ3pw2UKIxozJWve/8HALwuy7p/MnDcPRF9cJjytSCPuVzUOK2TRb6bGRcaVFCUyi6AAmTKXqnwxCKaQfWJYz48tAeFx5W8zbtuv5Vy0k2hRViLsTUCrx/lcGvBBoYTXdRhI5ykaebssxgd+zFa+IfF8EJ2yLFGdXDXeiBGW9g9dTvSQmokD95+c6phDGU70/JU4WlWKZZkIuYa0fPvCMkLzj0nzZlN7US116C0uJGcKcWGZZNGbbKsGUTdQ6g2P6hM6NT7eGPZfZcfcXDGz8RPduUmeSiBoV1OljWqAE10YVbKo1isxHQ+0WyM3Ed7g9CrkmIBj/sAChRP7xNMCR50yZrwIQXSRdhozmZIGcVfe2tYdE/JzcDvuwFbOD2yccpiEnbXqIuid3SUykrQW3PTXkOz14sh28kV6rfkT/MuvCz99ef/oRBjrGaI+ar00P33x0QMxxeNnTYtzTzzAgrAMjHL40mIvzsPOs4GutfxOCM6IacqTuw3sce3esm8cUp+HveymhaKb33rX2BOnB9TEw3TZFJ4MJ00Y3psXtcgDixzWvZRPHcOOY1oK60nAkSl1sn8eeenefPmk0Mjt20YEzvBA9m9l4vVPRtQvcXg9QXLwkgnA0v5Ost91cOo3HdxOBV2FT+Yuf11pBkP339fuglmxVDI0J2kPs7k0lu1YgeCTzJoHHc6efqp6ez5F6V6dBkn4X2njpl4rFF1titRBXWG0/0I6Ngiio5P4q0qW2BQ2KhIFb1ZtAWjMlFsp/g3HGTkyksXZK5WhAPF+JuAznNY5UaMWNZPT4giJMqxoHy+ovmwjHUtEJeHZsT22agi3PBnPfkdO2k+ZV5X6DD4IKUKBf1H/TfQmX3kLvuI1wVGrE8NHzk6VE6t0EeO5IkWVXUJmn4vMy58iBF6liGPvUSGHyx8E/ftAHGbNWPaLgZl86DsO7lihhvRjhIaGSTgHiiiWAUK5VSKgUx57CuCaQ0EOa2ZZ8wFhLgoOpZVeF0CC37hE48F8KKU2/TTz0gjJ5xEHsfE+DgNs6cyD8gn7Vt7mOON6ESjypvvzY3qRM/XvVF93lnuYBXji77+ja+n09Envxi0T9ROJSefSQPdC3kele34rWkLg+dehcGuwSki+t73XhsSZMEZ5OeVZvBgnzZtetQM3R+lYbgXglDt9Wpc5tWRTxU1KQ/V2G9Fo8vxXrlHrpl7BXp+eKzrqRKaGc+mr//T36EYhbwahIIp40dBkGZiCu0hesitlA92gVxfcuXb0vwFV6Tnlq1MfQkJ//K/fPJYo1IWKhJ4kKajLfvTC489lJ66/x6MCk0/jEpDajZJNKyKwW5H07lzZqc5DCAIWScv0Sq8J1CMcOehm6sEDySL1JdxuZstTvQwkOKzWLBw02XKHHWu/JlfXg+Zi4iB+slRC5i+UMjFO6kEJLn2MDcd8C+/00SoZVOixdkhMCbUBnQyhDQXNStC/y4KvcLnObDSuDKUnik4QZ7l/bbiOTZt2pINP1o38gA7rT/qWBYVhfd5ONaszFEtJNcQBZif9VZ3zmZIJ5Gg+dGrTyOn+Rlp6OixUb9SIu2xxx9NLyNqah7n9c86+zzItiMxXnXaexhV+HfWpyunOmaX5C+KXOVEY3qTnz3hW8fFjif8e4a5t6FD/81/+WbMK76GFnmL3npm10iPsguNd3OqN15DkgDuqFM4NaIhpA6f/vSnASyG5HDO8A7DEm4fgXimvW65fFt+ZLZ8V/AZkU7eLz09U/e9HnfY9HipvHInGpUJy/ZN69OXv/h/GGO7hi6D2nTSxDEggExSKWqvGpUag/MuvCT98Z9+Mj327AtpOZ72c//jb481qk6TZ751lJPYAQWLHv5tevzuX6VqYkmFD002VfFxoJmF3pEk2QsunI9W+aACxo7MPAzFnMcqt1yr2ChRBc9FPD+iBT7uSBAjt7srNJLzqwx9dzHZ/NnIUXLfURdM79sVDXRqKqg4a4H6EMZ0kElt7qUotIY0My3nhIHWNSxEWjh2w/aiOKFRhbhMFAQ1rILFHAYiEzoL7GtUuzhw1pIDNFGojo7bIqzTY2mUmSOIth9hnY1utm6HCq2zaUEzzRE8Y8wxlEFWj7t3/+FpzMQZqBwp1UzsjhHf85u7gZ/XhZ5eX7Q7Zpw+h1E+8Mv+QKMqN14EPsHMPpZU+4eYU95wb+6p8r8U/yaiySF7OzWqtWveSO9937XB9VMGeweF3k0bN4H8LSa8Qz+RCEJkNAqwvMY5556brnnPNaC9DrkzT851TFFAi8bKVx+PQMo1zelD4WHLyKaH4XWZYJwJpenw8z3ccT6Iet5jNk5J4S2wJ7799X9mZtYSHEaCVdEnDYFgIFOnHbTOxlweTjp3/oXpT//f/wG7ojW9tOLVdOncC481qkMoJ3nKepI6jHYRVeXH7rwVySyQFjyVSb+1KqF12ynmwkSeOmVi9K5E/6qxL5teY4n6ga3lkea4OWUOZ7p+6bZdEsObGF5QuP6SNR08wPBc3LjuXc9k+BXfz8BHqP3wkIzDHcQsA8H8Sc9ibanki7kxDT2kOXkCypKweKz3kHkhS1lbF3bVm0ZbQRiY4SE5j6q1PMCD5DdrNtLWrnaB4Tm/k3ly6ms7VM6JiZYErGdkcUs/62yMxCP6fRvc5JlZzFYmTFJmn4Ej06iJJ4EqQtok59tPyPob2NKHOLhkPo8ePzWNRVwkJvsVyF9X+FdsrZ6eKtYm9lLeMqVQ5/+tp1LDcFwsDgAAIABJREFUI79Mjzw3/pq/VvYsk1czl/O111anp59+Cnm6U9GlGJoW0/pxG4Zm+7x9UCGjgIHL0athjc8gD7/q6quCXpbnUGURT7vLRdiU//aAyzlVDvf8yEN6/IaJlN8/riYXaGb+yMhxD39U/lvPkkNRQM+/YLjuYd2cfv6j69PCxx6m6Asq3NkKD5Ch5tRNlRfYQSSkXMGCy69Mn/7c36UaykBNUN76HI/+7V7/euQX/eDPVcOfe/HeO9PDt/2clm74XYH8MZGPYu1Rp7djTGfMnhnqQKrw5BZ4rYBbYMdF+4DDhjGuLIXMA+CfI1/xomU4cA829Am36wVDzrfwVFkdyU2bGRm5p8nfy+ROjUk2hhtcg1JD3KUz7LC5UCmuGCBg0yGnoPUqVaDMq4zJncPbJ9gSEmVz0h10pCLZjYKgbQXOfgqwpRrSK8n0hrXRWm7Il3NIT408SNv3zUalEi7GhEuyTcCmR4vZKqLaUSzdyuvr5TBtDKlx1KQ0dDIqPNQ9RDs2ooHxAJ5KZWBGjaUZSAkPGz0+vJQe0QT79xmVe6PnNosk/j/hqbqNKh9iPY2ymE3SFYrptSzGbmHcq1LaImnOMvv1PfdEI6jATS/CXw8786Q5Z8xJ58+bB99xUNSaPJxiqqNjesjBlLJW4tmHWhpTV+pwHEJZ/nuXJfUwkpgV3bUaJWDR9ZPdfyl/RwSQHzOvuuu2m9MvQDQHEP4JUjRiEwqpOmNN5NdJmVe+493pf/39P+UoQgZNacxcVJjyquUvEkIdYKL7EODxwenJu+9IzwPrVrQ6TiR7KrOukaOHp+kMxh4cMaYne+FEI77NRhUbX6NydpAwOZs1RFe8+ODS5Xv1Bqw15ca2jJJFzcnX8YwpeFyyo/39kt6k+IyT//za17E46/iU0FPXA4XCE/LKGFStenk8cAfV6cliMh9eyJ+xoFzF9Xs92UN1G5ZSZXYLVzi1gk2zcs3rCDjuiEFueSSrCCeFQTaKnsfQLiS+MNbcPo934t9UV41r8e8albOtHKmpF+w7AHXTGalh1AR2vjWOivQcTO+HHriX98Ck6NM5l7i9P4ImR+id+o+MqitUepOo7T/vqd7MqKxvde9JjSxqSQrYkNzvRanIIu92ZjmZT8mZM19tQA9d+tdIVJuMcKJHig1s2G9+2xete2H4eP49HUzxRQa/j8uEev5g6cE8uYPWlEO6wm/F+r7pR2FUon9uKKUPnnz0gfT1f/4HtAjVvUePEAqTwFXoBOIUNjNw/qq3vyt99u+/lCo4MLcRMo4cBGDnu5RG9aPbfwSRdWeaetLkRAtWev2Zp9IehqB1InzRhmGJkA1HAXTc+DEhFCnLIeT0ZaPHqS0Sk71QnoLozCnlrBTfoAcpGgsdHpfrNkH7YXMHKyM0KnKXb6YdlVC7w8F4SBQXs6oP6j94pVJ6LNr4nZ7BTdkqr2fQGOz4lJVhY6KUoEOEbhYoNcKoe0RdQ9azxlTqCuaqu3mgHi8aFSXhcijYdrLktZUQig8XLHoXlzCzeJ8QA5HoqwEVHlCSpoZm24Dfc95u/FwwRTBWXrsCRdlhE6amvtQ5atCZ0CP+/Pp/S4899AChYHUaM/kkQoy3Y4QDoOcQKoeDfHNPdeJ+yWFQyZl78930Zt/NJ3puL/UjdyP0/IgeyCInjk1ky3p85pBL0kqrcmZ2K0cflnJzvqLD4pz2Dnm1GPTgc7Dgb56pkWVyQDbkuP4i3O/OgY69lhM8VY9/zgeJr/MWxnTc7ced835GX2tpEP3i5xiTQyjYWy1BpvU5XKIPIXsFVDRnCJ9y2hnpH7/6jTQIVeUNRDJjOSyOMap/ue16GhB3xcynDhr/jjKMqxl6fh0NW/V9a0Bi8GAYVQPYvblITSTA0UcZYVAACEEXMm7OYo7KWckXC40/Ft25rFJMROOs34iS5RYQ8yNbsTPbWG9iUmt87WzhvbsdTKBovhwtZ+PmIp/wuHUOC7N6i5L86kMKTxSa6EcxRtw1vEM9XlTffequoF5KoyrCo2xkuQpvPlXt6E6+fp22kNXr1uTxmzwjuWUCEbLiDf1C1ks555AhU+k2S1W7Uew+VYM9hGRksTvVXYPCuCrwRIPHTkbrD/AEhd7tNO59n5buta+9SmhYlc6+4JJ0zrxLuQYOJRohhfRjLnMJqRfbJU+wPN5A/v8ZVY4UNKxgyR3zYVgVFbkCiYvWCjPk8PoeOI6ckUmekeAMfdscSqwdrU5ZM8LnaS6bVaX4yI6iy5jCqOKz+K+HdR/ved/MuP5vvXMYBPfsfTShy/LVL30xNaOc2wptT3i9F9drG5Ec2VZoduMmTU3/8/N/l8bNOAVGBVqPpYxB6am+esv30ilI8C5dtjgdADbuxaiZ9uUr0zAStaGMXRyGVlxv4soaPFSwsOOEyghYl2ex6GkuVJJZHfKGkYRHcUixyGG0XhBOFoOPQ2cCgzqMB7LNIysg5b6pQBHDe3mjebCbkztqic9720eFdzJcMG9xw0Z9wrpGLH5mfoSsmhQr2fcalAXagvkcT1ClKI2qgJ49La1jGdZVYQyq5rzMmuykpT1q+xiUAITqs73t57KJDkMy7NSoBEI0sBK4MI8wpwrQwh6t0GLHWGVq4KFGTZmRalAYUnbrnl/9Ot1Nci+BuZ7w+pKr3pUmTjsN8i4eXfST8CqoRW5ic9TClrJRHW9Vf6hRlb/X03RK1noJBPSAsfNxnq+jtAHXj68NUGtk43O6W7OMIXwhm+CB4AC9DPr4ta+YqUXFAefhbJ0xJ1LZT/q/8M7dnqu07qzbn2uKYXbHu9Pjz5hjvu4ZEh53YETqgTfl+m+9+ca0YvHzoV9xpPkApSY01znQHUpIr3+aD03pU3/9Pyl3DENvnhpl8Qy6wr9/vvm7jLIZTKMeou9Y5gB6ZQZu3o5YPkOfB6BE1M9JF7mnSL5YCalGJ28wiLsBhUwjgvVQdH26ODLOvX1DguyVMnSqQcUoHoeFxVA4Pq07OUPJgmmwvjOfS48QPUsUSDWqQPDc1E5RxOj0jtatrHnIeoivrX0Eauiw7dxD09VOEMeiOoK5e9aPgNcV1OS92vjmRoqVK15fGbUoDSq8ImGcnqpWcRCNiHAxDFtNhMKonACSUUj+DMAiI5IVXLtwbCen3ShQvdGnzA6G/CFqbL/8GbJwUGT6ca9TTz4pXfq2d9OcOBKjEtbPGUXP07er2yM2+n/WqNyYZe7RnYMEnazY1HnTegDln8yaguHq43cD2OHPXoArBzdtSMtJHTp4jrNOn51GkX932C4Ps059vGAyFA43o6053IzPOBCzqzqmLBB21sPoI6LoaVSl8R9vST1zqjezsvK9i2dfvI/vXQsq/PzTyBk8cA9TSmhPQsqsyQEHcc/kv3D/BCo+xSTFKihKzjvuqpWVnupbd/wY9GZDJJLtLQdSLzQbRjMHdjhyw30hylpfsUMih6nq13kCFbUlGcS6+PBaJKuwLgQgujh3FI6VE3Z6QhZotIcmF3D1JHLsmqgtKR2tNyvrEIaMIYBp63OEZHkDRxwukBC9TlKE8slt+KjBBjOdU8X3Cki4PEFkscdncYpHjaOQQYsDNXssv9tK2KrEs0I3+wBwzKg1KD1jA/ehrLPtAiJC6gXayqCAqCGnXsueKRsjw+iF1cOLuYiMwBFehrx80mlnp0akxmwOtRb2kx/9MN3y0xsZ/9IPIcrz0vmXXUUFeSBeKncLlwMEYgMex0T31D/2o9tT/f6U4s2NKttZfs3wG4VR+XVQo8tWinAnTDyBbLp3xdK0BIpP+7qtjNshZ6bYfgpT6cdfODft435b8dCh58GvSLa2mCgyHIdD3B8mlx1UNl4PssIbd91bPM6etbfiGsPoenrbfOUnfq/nKnUbVeGAC+NV/KgibdvwRroHFLASqtK2da+lnczL0vDb5b/idd8DR/HTn/nfqZp8OIyqeOkuT/Wvt/w7aM3WNHfeOWkiudMGJoY3o9swvDcJeaX9+brq4sTAoILk4OIUtZqAwwNgsLW5TE7zkGw3tye4VH+LrN5qmUPqzdRZd7qitSRrXGFM8TPWjjQaQjKNIZrW8qX7MyWlqNS+EGrXE+rxDPcsFufXkDBaLLgP0heI8pdNivlAaLFVxAKkcmG8xgHY5CEWite1m9QNIFfPkNMh2NEyzwsJzccgb2cBO+oneq4wLnUqin+Tc+j9ewgoUtIRQ7ob6JE6P/VDWTV19gpx0i/94xfS048/gj5Cfbr86qvTHPT/GAiLp8rwMhXA4nw41qi8td9nVD1KN8cZXqxkj42XSxj5o8ibwl3l72TdxVwHU5MhKuzC0IBNnYhiLr7j9tS+ciUT7EFFsZpDRAh106ek2X/8/tQCO6KJsOnIkW75NCXaIo/l9ap4XVt2PNDUJSmvIvvD/HPlRzd7Ih8ccbXH16uKe/hDjOrYlDQboqWWNsSQ7saoDkBq7qTbeSf9b/uQd9jvgHfu4+1/9J702X/6Ck6rPhSsTjCq2x+/D9b1qnTZZZekU2nZfn3xwrTumcfS4Er0F6yYROOdp4zxdkGMdYE5oUopq1J3IupUIZBJD5ahXNHz0h+umzOozLHisOP18vQOW/LxMhH2ZTAhexh/JmsT5NaK/LBzjO1DzouZmw9RG9VDObHC1m0Hmvnj8bu5qNv9ADIHMZjjADF74Qda3PUQDXETDUy9g9DMyPwy1U6dwB7DrwUlDP1Yk4z4Zd3DULQNzQMMiM8QLeF7hoLRZo+HPYpB2Q6vkMtsYvLawSO4yT5pM2HT//ns36QNaHyrAnXdBz+cppwyh+5kRqBidN1GFUfSMZ6q+4zs3nh5q/q4wuJ6/sNxf4/Qo9iYhUhP+CbzI7Z4K/OrOKRsg1Hhl5sLTcI2+ZcB+FDMpUl106JFaS09YCOAz+v5PWWbm7Hmg0iOnfqh61I1xNpD5pIM4BMMyOpEhIwW3TVWNqqa+DUgtuYnDuSOBlJNSlXjHlf9hwMQf5inOtaoCtCeXDtaoB66L72KNHQ/JOAq2SuyRHbsYUIlAy8s/n7+K98k/Ks/Zk27h75tYsgbsOCUKZPSCAa7rV/6TFq36NE0oELdVIu4+cxwfGacWAXTodSMK4cQhLhH9EllJnlWj2WTYzBSlQaRW4UMWDHcOrPWpSrl+o9fZ25fBnW76TBlDSvnR8Gw4H30gjEbGPqIp70eKk67ohKfjSnrG5TqOzYwSrfaB2CykRGi26mp2KRo4VuvJL9QCpQ6iNEExyvYsiB3UONxDKhGJfrn4AFrUtEYJ8ChkKNfR66Xc75e9oepd8HvMEWKI6oWzYmxafaCSwMBJH5ApP+F9PnP/S0KqbvTuNGj04c+8rE0cOg4DgdOd3vTXBvzvwJ56xn+BRJ3gtkURqUJ/l6jKk/6HHqEH2ID1VIi2cEYn9XPPpnaAK16gZT0Y18MGj8hDZs6KfVlCEAL93SEHXkUtPiVX/86NdEJPYJnPpA0ocbBcRweuwn7Jr/vj1IvJg02gZRiRqkGg+zL21VR+9wOsrqJ4QUHHEXKeg8ZOy5NhuleMWhwarMArMSDXc7HGVVJZ4tdaSj6lvf4f2dYWXLPQ5urx3UuWfRkeuL+u+mVOkK7vUM42jiED6XVazfR+XtR+qu//Twzv4bDkAFqL66xy6ieWfFiCO47V2nqqBFp09Jn0/oXHkkDaFJwVmr2Hr6fSBTexbpDFHslxOptlD/OzGyb8aJ/KXTicgt22fbs5pNYOtBmLwt9wejOPVW5gVBafx7YVmBBvGlu9AsxfDdXeMhchY+JE4w31TvFXGKNibvL/TPFXfoAbWEHJBAOD1VbPNMuYPa1m2lp5+8O01b7u2zbDiERR2niiQ07HcsqGKFKUy9ew2a2fg41iLpY9kKlRoVf66FKulSI5EsulmhKO3xLZ20aN+3UdBItDiSKYfSP/O7B9M//9A/Rjzbv3PPSO979R8Dq/QFIshSZS2+dymAhm1A3byK60U6wqh5GdUzs1L0m4fCK0C4DAa5tYVQcUM/+9KdpD2nAQNDIGsN7fqHVfBD+5NjzzkwTL5qfOpEFOIxm4TM3/zL1orFzCHugwSg3ZKgZdA2UPuLtV6R+l8xNTUpgwwzpBxy9kxroRnT2tq1G5wN2TG/CRdfPOVMDZ85Mp77zHandmWWAVPS8ZNBEFZ3y8vnaA9trLoU2/acTvdh/ZFQ9T6PSdHOuXc1arGNG2313/DzVKijLP/cjUnHw3Kq1GwCTZqWPfPxTadBIZk8jFmpjbVxDCVQ8vey5EAR0UuCUUcPS5qWL0i68VUOns37DF+fkkTXP0x40BL6tOit/+r2Qi7JexWeEUXoRjSpmyGYJKRfCxZPOMwrj7SuJNFCfLCEVXgRDyblVl+1nOkshiK9Ry0xXN90Rp60ijUWPToka5RqLHwU9I/xe3HLQYQ7x+/v4/U2o/xx0Aj0eRiUfN390FHsvXL+jbuTyGboKtdc4WhQj6e09xLhUAAvZAUUbd1nMjHAw9C30UsL0NkVyPNET1dZZl06de0EafsqpkfgeBBD5+S9+mX5588/CI77nj65JZ551Dh7N4wyjMieUJ1lsmrwqPclImXN97Ibqebb32DjFmmpEx+dhud6Yjao3UzVf/tGP01G6cgdRhXGwuZarbvxBDtS90HcmMz1w2oILUNJ9Iz33s9vTULQ2BnCi15Hkm8vacr6f3KNxwflp0NUXouTKIXS4La1+9PH0xpNPpWrAsIHE9QMpkah4VQktbBf7oA/iQTPe9e50sHcD9B/QUserute88S5OYh7K5t4rNRrfnI71nzGqoj4H7/Xwni3p/jt+kQ7tRFdDmTPWoElSLXtuCgq1b7vmA6k3TIo66qXjho051qieWflyPDi9xbghA9K2JYvS4dUvpb4Ij0jfKAetCU8HRK0xuU3D0rLwpbmU3kTDCPUda1DKRqmkJBqI98oTPmKOQ8iK2XKtYcWCeCLzYEMoM/TkcowfY0z5viM3ywq93ibPtRVIyI2Lof3Nq5Q8wXyHGH/BISxDBn/eGUcH+P2t8AcP2soCxG1TnEMKcps2pyD30YvQYhB8tX6cyAGYGPphKL0JTaQjhRijDYyy2kUlQ3I4swQEKqJmRSFUw+pk87STP1XWDUhzLr861SN80kIIuh4m9/U/uCE9s/DJNGLU8PSxP/l4Gjt+IhsYbiQ5WB48IKOiYH2cYFQeFcd7q26jKuuJ/lrhmOIVyr6j+CLyVA/KbFT9yJNW//yXqenZpzCqwzwDwmqdP9fkXK69HqSOknnPu9M+uhhevOWeNIIZYH0wqmqMStS2jWs/QOg6+Hwmt19xQRRUX394Ydry3HNpAFGAY0Tr2ah9QUkriSJayR13cWiNvPjiNAKNigM1/Rjg4Bzl4l560I7KZxn7I3rWCh2KHjcYNa6445533eOAOf6v0Y9XHlfuPSKV5v3pd3fckjasXIxGPoavN+eebFKceNIp6VJkn4+SU7URKs6ZzqR6t1yXp1q1ODyGMPHogfVp2+JFqWXdstQH4RfFXDwRZBSoKZGFFnPeEpSS2NRZ4CWLg2R9dPW/9VR5Bm1Rtwrd9BzeuVQOLR6BlJVQdeaQ5enq1qs0nCBzxsPMw7FL0U1VdTRiJ6Pbu+P3AzDJK5kPgfjMzPkIUwPU4Fo4BJwrFUYFy/2QDA+MKqN1BTNa9jme0QEDTgVxuIE5Ya3GpBeKcE9KU9ams1kxZhMXf0rNEqgI6N+QUTidk7i1ApWmYWPTOVe+nXutCunqNwglfvbTn6WVTBMZjV7en//Fp5hw35+15TiTjFwYlblVPnyO91S/z6iysXXRfgrn7zaLIDL+sfiiMCrziQZnctEouepXt6ahRw6FAE0la6hcgehcmx6LNasbNwb54+Fpw/OvpIEMraima7xCRqrjQilaH8JYxp0/N1UNHZiWMzGx4411aTDPoB/7zDYLh6VXcfDwm2h3VKeDwNMjFixIQxGqbIMbqXJEwBQ9SggBrUSYlK0iWDL2voX9dBtRt1G9mSHlXvP8GkVqU/xY/paRAPdM69NTcDGXPft4cADlq+6hQXUHs57PYFD4tR/+E0oFtamZSzx3xnFG9QxGJUBgVXgov7xz+fOpHfCiDozeKXTOAwpx+qKnKQwqpHazgQWKZ3IfrOOsia4mRHzK/SoMKyBqhWA0ThFCvI9ikZnuk1WLvNnQr5DKZFgYKFCeSlKSbMOQAsHLoWaEpGHkx3LHIkcogI9QdrKm5uhOrmM/xrQVlruKSCbEIXhvs6IHrUYFAtSAsTcSFqrHHh5I9rmFaDuHWUjrUuXQg2jT15thWJFfifxFbU1PBZvAxWc422hOtNNpoXcNtm/bihYebRK33Ja2UWg+7eyz0/s+9Mdx0gfCKZWrMCqHHb2VUWUCaY/N09Xm0CVx0kVGLbddnOJdeWdxSBa0Xfmf1ZvXpeepnfWhLWgA61htHcnw0FSAdW7BQxxwzX1mPOM+/rtACkippYN2Qr82Ql5BjT0grEdoFB3E+wVcIZxrMZ5Dy3E4TUQ+ezDCIwynHnnRgjRw1pmpvZiQ6PTJmBZT+Kzj08cc9vFa2tkJRnWiQXX/TPxCzt3L6n9pWHESC7W0p5UvPY2m/e0B2PWxcVRxnkMt6RTaV97GLLE2PG0z93IOQ+eO8VSLVuCpzKlIBuuZ27N3NUa25Y1U28FE79iM2K2eQqBAz2QYWGgwBHLnpg5vkb1VqZKkBK+GlHMsp4WU4WCuZfnzitObH5Whm5j/YNRBBxAe1kNLchMbhskVzCMms55ghKIijRpVoHYZOSybHfOBrictEL3i3zu4JtWU9gHjbt/D3FsBCTaxRlOrp+EhVVs3YW8oUO/wL5E8xentctZLRS7FvtDIyoKyp2WgjKHQlIGRQAKtaanBTvjXzIT56WdfkKbMmRtQtx0ADz3wu/Qjwj9zz6vffQ26Bxd0DZHrDF5cDv9C4/ZNPVW48mNzqh5GFbStHsYT6xJoWQ7DI7dyjXx2BkwaEBuoH1IKb/zmN2nH44+lYcLkoUGSNfbKmX1AQ0yY5Nmhv1/bOwMyWXvE0a0evB6KIqZEAayxxqQabEx0tPDLurTy87sceoAqcF8GuI2Dmd9nwjS8eh7CEEBzXoVQ/PX5hJMpnWzxtVB93ChrcayNdJthN1FXT1S0LPHDpXxZtwnmvKYGz7ttzQqYLj9NHdSthlIiCKiI+5l6ymlp9rloqcOoaON+5kyfdaxRPbNiSVTJe2HuGtLe15akI5vX8HeUa3lxN7D5UUbeDLccJkCcrefxRA1Dy4KLeqoIE7nYPGEjD8VupRYlWzloRGphCLsDBtiSYdHWOtPBw7wO6z1p0khaBNBHB8Z2YEBvN6uLZYgXGnACI3q9PCzbxcr5Xu4izr1ZUcjK1ybIESFDhuKb+bkDoIY7YXPso+bgc4npHGrq2RvjWigjNnQQaCVkXQ1bVK8wKkO6qrKpkevKQpq5nb5sI4mcSsTRvItcTaNq69U/TT1zXrDTO6OfqxPN9JvTr2/9FW0149I73vM+9CgmsW5uIeP3fIqWelTdYESPPCG4eL/fqCLHj02JB5Y1IiKL0bRw/wqohta7o029B+ttgG79lIHcvCEt+uGNqe+ufakOY6skZwpqF59HCAnbqGNWMN65qr4KaNm8E2GUUK9iQst+GDL7QY+PgoQeJW+CGWL+6RBu5yQ7zsi7OEjj6wE5g0MZao2a7aCTTubN6bVC+L+WP6sawKBtcJUAYJIQHMFMLetpPF0pl1XkYz7y3YchFmlB5JCub1F6CfWlrpMnfjKMqpr7bd67Lf0GGfTDe7czaZFQlXyfRClNPvnUdN5Fl2NUdASzX+acjMSc71TmVIvQmAuKDszyPri8pq005G1eSy0B/ejQVzcRx1Ub/vUYdh3CKwXHzkgrvJTGxkWb7+wDttZzSK6UFNuCYbWC2OUBxSgTKXiP5LOv7UTBA3gsFWCHDRuRBtGqbw1II/LocxyO7ld+mAKMbl5rR97kXgAHAQnDrpj5W4Ah1nYCtseoFH1ss9HSsFNpABFAZadB/0T11PVWKLHKwcpcj60ajXopDYlr8v0CUidkyWIueeCAnsiJkfI7NU5PvTzlI4eMYWj8XqsshD6D0ogp09mEjeEVKtFJ/DHjW14DYj6bU+/iq98FvWeAlM54QFk7MR5V9lInYuexATTBnv9WUr3KvqIqXqSSjevovgOUEV6jWHtg80Y6EhhsXQjvx9giW1pY017IcvVr7JfGIz238/mX047nF6d6WTXMLjuKanFbBeyXurY0aGxDGjKextb+HGJizhEakiqAZlRQJW4/AH1pwwH2E10Grawpnro3IXBnhwP1Mmrs4LtWbreFXOwobJUOED/1DdXT6w8RYQrKSvXTpqY2DtcotAixH2MA4Zyy0eRdfVyJocyZvL7y50xbujvJQ1W450e8oE2LHMyQaR9kquh2aEs1gDjODmjnHqefekZacNU7uS0QbPbdCZ7qoecXpVVITW1noeHOggA2xmcDm9hNIpugBsa6csnWU91oNt4dFdZUy9qaQbAYMoQtJ8+Nv3HjhhiEbCF1JgTLmEVlDsZnntyYQYXQCGRzOvLTPz3tDkEV0kPso9Ft3Zo1aQxF0SnIS3vKbEdspJprGzNuXDqCUWxcvz5qI0OhQjmBT0PMoWIh4snmbaUetfrFl9PhrbtTLbUSi5CiknkiJGwBDGryhfNS79EjQJ2yOKMjW6N8bG5jHkdtbB/FYlkY/elcHckERjW5LXTb5KlH6kdB18l/Zaga85LxDFvhEQJOI1LBjFjYBX400cP2kx98J+3j3658xzVpNjoHrYRLIQuqY3UfdCXk2Wi7Y7lyFwRu2/Vz5Ykc/5qJdRgvUDfP5+DuHWnx3b9JTS++khroeaqjZFJjDZCfcaZx+CCuXYAE3CC8bH+9Ck2evRRE7QWK24dlvUaQAAAgAElEQVRSw2Cg8ikNadDEvqmynj6zXvRO8fMcJUQiuW2+F79Xc4QJJtvb044Vu9Oh9YdTfRshXqJ3TD5jpLv55joUSo1klk+oLYI4HSClh9DX64v81+nXXZPaUO+ywNNJratcgy6MszSWCHX9/TJz7PZSgSJ2/ZzhXze7/U0PKyMQVqQX7fTPMq/tpUWPR1jcqTQe9zbzjHPTRVdST2MKSDVdGCePmxT30uWpvvJv30mPPvZIGkIuc4TFbmcDvvud70yzZsyMU5mjPOg7sg1ERbytsaNBfkDvQmSdN+J4Ks4KLaUi3fSzn6aHH34knTzzZIbBnZouew/wI54hJmtQMY+FMWCODDQntxzvfKJ9h/DJwqcXpnEIgMw8eQahSksUi0Xh8twrThluev36jekAExemTZ7KYUCvS5nNRvyfTxsTTizfN0l7l76aNnPq1jEkro+qzz5QHsJhvOgA3mfYZRcnZsEUD61skC43L5MXmRa4FYNWl2IKp+dglICa8K5rkSNwttLoUaPThDHjA6Lv2vxcUwdeciNUJD2jG7eTEEj61Bpy2VtuBAzg56/90J+kkZOnQe9R06dAs4q8IQdv+YCIU/o4j5WVZrs/uljdhVFVi2TiEVYveTEtv/XONG7bntTA5BPksvJG4b+22NTZoHLyrrYnBxMGEgMNnUPG6NqaUWjbzxya2gdxoPZvSXUDKJTWUoTHmLZtbEJyrI7zCboRMGtnO968Aw+zoyNteXZ96r2LLtp2qGpMNskhrcx77Ugo3+eh18+NJB0MB9/HZ8WkCek0Bsm1gTI2s262kMQqcH0lOBEHs98tvfmbGFXAXV2RYWb9l0Z2zOKVX2hUfApWvEaJadETD9L+gXYI5YYqQtNpM2fjqd6VPRU2cjptPMcY1d9/7Wvp4UcfSn/8EZAnTqwfXn8Dg7suSwtAYnJbuaLzXoYwNzkIFzdu1Kg0DKZBlXEpBtcpsZJXDbFLjOAnP7kx3fGrX4Whvfd970vXXfc+Jip8B+b39vSF//2/A4gIhMuNE8Igxs24fU7+F5a8zByj36WJEycyyRyOHGHgYXTX1E5vIDwxXDN/euKJJ5lttDxdefFlafqUKTESNfdVYTGxKC60hksxWciYAuW255ekg6+vT5WH0KwwVAQM6Y3xjpw/L9VMGo+nZPp5gMfCubFMcQ8q4q5cvSrGt4zCeNQIN+bbSdv4mjUgpVCvJrIBGmk6tCgeWg7Bj8te7gAzvPxZCbsalvnNUw/fn5565IE0cewkCJpw5DBoPVUgfeU7FxsmOvxKUz3OqCqPMaq8c+KsjnqErwaQgFT3tjdWpqU335KGbWAIA0Z1tKqVq/R56q1y7ma/WeQumhrvk/N/NiTn3mHqVZUTh6QVKBcv3rYZKK8izTpzGDJrAzkgdqSnHt+ezjt/DBHEgPTMonWUDFoZxVSXZo2l0L8DcdLX96fBrfTBkWQEslmwJNTE8JaC51c0PbYBVOxHx6Nh9ulp4hVXYsTDYHTg4diLwvoRQQhi9CDT5uddEHALr156IcPSWL/8RrFCkVMdn4L1sLBoumQ3bF6zPP32179AU3I/h7flk7o0asKUdMGV76RO1cABUJnOmnEcUHHDz28KkXl7lmxf96Q7f/78dPLJp0QB0zvODyhPepCRPR5xynqQj/zws955pH/mMA4iQNX2IEOqnfbwGvOIHKr2lS9/LX3og+9PX/6HL8aA6YDkXR4VbfVUqsDy8NZyqj+16OkoDs9mOqOv8wx5wGH+PBsoczwtzFrkiy+9kBa/9DLUnnPSzJNQJcpbORgYYVSeZoVReVhUCGrsBW3ctC01EXLJZawjf6ufOClVIrvWiYEdJbyI5rqyI7VYZB+eNTQfZ5CCPcn5v0AxyUWD+0e+tYfwcBfTEQegyTB82PC8SeNQhp6zd2fahmEFfYvw9qF77yJWX5NOpTp/1vkXk5CjqRFcv1xa8NcyUKGRZqMKg+k+cnOdpkeW0YVw+YOFBocvVq3+/aE9aTk8vQNPP5saQdxqCW16oTZsTS62WUFk1lu49zzk4vrJc9pB+HZWNqXFtAQ9tYWIA9Z5J6DAhEm90qWXn5ReeGZl2vTG/nTx5dNVRU53/moFPUgiqhXplIn16bLp41Plms2p/0EEhgAuBCt89o4BKqgEYcQisW3shyZyqnb0DodSZhjKQINOSMgWXm3ozLefn2/8PdtLPhZkjPfgAnYZVfxOwZTs0oP3BXpY0fF/ZQ+ZVzXv255u+dn1hOkb0vBB6DdSAho1bnI6F6BCoxL9O/v4OtVTi1+OU3QrG98kvh/dqFOnTM3C/EGTyZp+Rt19qCyPYd6pBhWxfDz8jEDlerQXmmkt5XL94PvfT9/51rcx0pPTN7/5DTxcf0ADNiIex0Q+tPMMMyWdskBOOTxEQhjFQb63kVzvAfhxB8llzpx1ejrvrLOiqHoYMufu3TvpTB4CMsP1aPd+xomUE/jQOHcRNXqTWO5DjxZ1AjVwoA7Jvu7kftCbCpBA0xS5FMzwkLGw29g4sMitvD1DotwGfviwSkBtEQo7CG0ZnvMA1KPJkyaliSB5uV0/P609+/ekjds2RZlhH4b30G/uAl3ameaTjE+beabBVT6NoxE0hzSxaeLB96Am9TCqyCHeYl8Uh3VGziiV1BxhIuaKZWnZXXemGsLYQUQVfY/AfVThN4q/bmobOvnTEoYgC4CLRNhWQryOIegSLt+UXtrJz7PJqzC0SZN6p9NOG5GeW7gkxihdcjkD23ofRWV3bdq8riI1H2xP0wEzrjoDo2Kka83W5tTQ0Y9nZYgcE43DsI5wH44maoZF0UTtpwUtxD6TpqRRc85J/Qyp+V4MJizb1rNddX9E+OhZqFHFBsiG1sOr55QrRx7dSODvNyoP5WpIEA/ee0da/uLTKCyBCqOpPmHSydQV56c2wr8O9vGJ6B8t4yIxhlR6qyynmzd6uONgJuReGjfPOBRV6/QsXfflBjB3KUivhDb30Apw972/SaMgHCr3q9rRZ/7nX4dU85e++Hdp6oQJ6VOf+ERAvOU8VYtDLm5HWIfbKhds95CHPbPoGbwdBdKZs9Lps3hwrE0vC46FEYX9cI0ibtFVKVLJaRxJaxiVsXs+2gwFI7QzpmHDOPKz0mHPeIo8O6Q67UQbYxODofcxymbUmJEAJaNQCdqH7ttuCsJo05FP7WAo9CYOIh/k9GlTQk1oDVw4SbcTx0+IGVc9IzV1QLbAjBcx3bxuQ3qYQdmObHHO7QiQLpQJg95jOcJ43scfqG+UA3oY1XH74K3bIfLGisME/p5oYxVNqDvQ5dso/w4ksJ4coY7vhxiq3lwtRIvaeF7RwPAcvH/t0Io04KT+6fkd+9NDSzem/TzuMeOGpJmzhvNMD6QXnl6dZkwegfbfEBBceuQOV6Stmxy0dzSNH8a4T0DV1nU704Gl+1N9EwV1yqledxvPpo0lF5ZuwmiaOPlbB3BITpqWhgCxN0DZEgjwOsLPlC7cJyhvNL6RkVGPoihAl0Z1XJjc08j+IKPylYkxeSpp6YvPpCcfupdpIAeCBXQyBepTkOxuwYsfYb+dibZ6vH4XpL7kFdAXXafNd7lOE124caEWHQtXa9Mg33Ng9XCQtgL4DSJmJ9PnOtlUxqka5/XkVH/3j/8MwsZs17ET0vvIqT793/4ifetfv5k++5kvpmveeXH6yQ9/GLmFnLkwLDLigJGtSQUpVqQwC9MfcNoitPtG8rgB8PQqCVns+YmiXwAX/CJGqad45eVX0lSAhFNPO5VcR5mxXJEvQwZziDDCEKjkU0InqJ0duWYgsi6WLV+BFNWWNAjUaRoqU05lX/7qyqA4qfU9mOt49rlX0sYt2+K9TjmZnM5jh1PfYnWtXtiTMx+MYRj7MdBdGJZT25ctXpyeexq+3/AhIcjfux9d15zeUnbyMNPs/cMpRcmtO/w79vTNB9CbfkRoZA4RTzuur4YwsBaB1DbUdrcyoWMv2uZH8fa2YtSwB0hfQ7xGLqM1w3aihiPVR9LwGSj7jmfgNGfWZhgFh3mdflDSOYuQSN6Ztqw9mGadPJZSiIIuzVFGOXrEGTSAFZZEMMLWLcxXfmx7qtnOREwoW9YEOzDiZhqs2oiK0oChqdf4KamGfGXQlJNSHyahyJnMCktFRBRGFclToIfmk9FzF5ZUhH9ldBA57bErU3Ihe1Kd3nzxiu/y+zU06m5es4ppID8J2T4HEZ4+56x01vxLUgvE4SOkAydA6s8tXUzzWZbrcqKsc4IszpqUl0hQnAYmlyyQJNgp48fH6BELiZ2EFUdh9TqfKlR2uCkbuZ5fujRQvcFomK98dVUaxga6gVDw5ReeT1/78pfSlZddGvSXaoxJImsOZDQl5Z7zTXXpZ+uBlJG2RBuwHYVHrjFWjYUNmTP+4Qc/vCF9m1DzcoCWz37hs8Ey917sg7KjMwNi7lJDVENPjA4PZbNZMMnZ0NKfNmzYhJfay3C2wRjW4NCwW/3G+jRMhA8ovwko/8c3351eB4Ech1e64uJ5aQondzO6hG2AKo00G/aHdS7KV1J7lG1rQcvBeV/3/Pou9MVXpZNnTEvTp5/MLRBGcC1+ZomXfI1FfTJbVvmcC+9cRoaZOPoWdtUFYniqa67w3zGUOssODBQ/uH4tBOrFafuK5akTHYY60NJ+cCB7CbCwtO0YT0c14zqn0fU8lfaMvjSC9nJ6iZ3TQXcA/OUKQPocAFhRBbeempMah8ERZS2rQAarqFtVHKhO6xbuSe3ra2hmJAQ0vuGBtPBcWtVQJE8Ze9Z5qS9objUGJdongTeOlxw8FUBDTjjCvgLcyLlSDHCLUywbXQ5/y0Mlr0/ez78vkepex+Ce8vvVeCt1Kn5yw7eCD9gXFPqkGSeneRdT/AV1bjf8O55R8eKyJaHWE/k5C+EgaVnkjuqUDa4/za3pPmeGY4F0TYJMGX02hlj0m1QEKlh4Dm+EbLWN31m1Zi2SyZuYtbQHYOEliKPLgOvfkT72kQ9HvetZoPM9O7cxk+jioP2EWeGFsivP+FtEP+HihfcJGwzvtA6BB9kVkDmrHCPKdT1NmPiDf/te+ujHPgYjYjCzk36S3ve+96bTAF2AD4s8y3vNjOMK1XEM+wgBVUY19DqsChMHit6pyqIkN94BqBHKRp5M3NdBGPI/+cVvY6iyBfHJY4endyw4B47bttQOIDAVjcTJE8bxQAyTNayyNkKVHnT0xz9WF2QTc5JnBhR/FJa2Q7TbC82KMKpghpQboEeBN1eEc15gkPxWeyQq0ta88nFdKXRdzBHTa1WzBn157nWI/exFPuE1pJt3vbYiDeJw6qP+B2tO3AFPfX+qHdaZxp81LB0dcJjNjmox31ccp6pKJStzX9k0IqrC3VCymlgz1ntQIxxIbqUaBKryQK+06bm9uDYUpjoIt63G8H9tekSlBogUUj9yKdKL4afMivCvE1m8Dp63eynKEUEsztQteYE5JMxhYTim+HuxbwojPN6PhwMvD6i38vLF+vqDFvc7yZfv+OWP0k5IEUNRF5s2fTpI5yXkwOSbnNZzph/HqHhhGeGfC2iIwINqxKBGU9iUQrSb+ksLPU6e9m4M2x0M/wZyCttiXEmSbuuxIVWcDe4drQ+XuBCU6dN//RlO+HUYQg4pJpLAf+0rX0rnnn0WYpkH0if+/ONpDVD1bbf+PKhJESdrnC5Ij80SbjuWgkVVlUhUEgRx3euvpy9+/ovpwgUXp/cxhe+3TEn/Pkb1hc9/IX76WdjRV195RRoDulct/cfXjrSJ+yVcbIVSs2P3ATQpWvFIQ1MjRd39aGbYupKhFmhXPDz7m15dszUteuU19BdgWPQZSOewrfiyQziNYXOfPW1UmjaUzt7eR9JsFJGGAW4U52nkmxEH8uaH8IDX33A977M/nQm6aUhr5M72jmn1ju4x73O9S5s65tn3sKLg2r3VyRsIW5ZCiBDeBcVLebgEC8R7O7gnHWAczt5Xl6UWiugVe3fDngCCd+MVwEVLBYX4wYTxpw9LVYOhmdVQzN53OD33yl48fG9EWIdRDAdyqMTgoIsufelwWrmU0sPYCsbrjE0DxYDwZi3kWNsXH0i9Dw1koCCezBmB8V9GjkVu2zDKJnvrKJ3UA/QMPYXJi2zgqoF0A8t+51NU0rAyV8eN+s1BtSoNKxKqLnfTM1QuPVfpgcKn/R6jKl8kDiDW6unHHkwLGd7RF7mEBZdemi6j22CnoTDPdo6TMGPNimPwhVeXZlJqGNXRGB85mm5GbUPIOOb1kjO5QZTmsiWiQoMi7KsK75Q3YA7Fwq2Q5Fal1WvWpbt/81tCpY40cPDQNJzaVmPjYIambYD9MCgAB2cU7YNmdBcDEcZyYuulvIbs0rNnzNMrfFFdt/UsQ0E2NspGh/YdSv/rb/82jSEc/cR//YtoAVF22GLs17/61TT//PnpMnp0fnzDv6eLzr8gXXjRRZlSRCLeDPS/dv06CrrbY0LI1JOmp4aBjchKo4pL3hNFZ7h/nRjxvqbKdPOdD6dVmxgFU9Of05OdAuxr3USEqIYZX1MxqLfNnZYmDu6VJgwfFHlVdinFZwFNbtuyLt1w/fWIhtSmOWfNiVqgZUZgyBiUHeOGnFappyqivmM2R7HG+aW7mQFdO8nvF/tKjl2OhvKzrVX9iE3SQX63+dXlaSshegshYG/uty/v11v+p0BF1IAMxOX50StFrjQGEKJyMJ6rBob/wbZ03yPbGCPTnGbMHkziPggmzP60ctle9PJa05iR/dO8+aoaQyeraU3VhzrTvtU0lq4hfWhuJDexpCJHVJMScIKXWBwiHs+tPP8mZ3LRBlNPeD0cgGokjZ0dHPiHzaeUygZoiknzQv/m/34W4V+2lczaCdDreHdVmF5P/ZKe6xe/XULzXJudba8vX8ykxZ8BqzdSRrgsXfa2d6TDwNVNREvDAK+OMaoNJOTbobDE9HSsf/yosZyyWauv/OyK6fmZVnKGijAo0KRgLBRPvseJ6c3qnZTlIncPaHYnUy1Wrnwtbdi4DjTv6TR54vj01MInwii//93vxFR6T2hPBrmCoYUhkVMDizw0u38zA2HnjVt3pFdXvJFmENoNounv1ttvRwnpII1+/yXaMp5++ukgwp4+67SY+TSKg2IyWnRx8xiDk9+XcUJLi5oyZTI53wjoUUz4WLuWfIqQB8MbO3Y0tTO6Ug9Vp1/d/2xavhEiatVAkngMwYK14iVmZiBg00b2Sf/1unPThP7UrLKPyJ6q9Ljheo+mZS8+m2688cY0mSmJp5w+K/qTLDMKXUftpiAEx1zdwCe6n0J+cN35VTfz+lj+X9cGERGVsOJpi5dqByjZ8dpraR2h+GFqiA3kdwM5FOpZ4JqAq71GPbo1KvvoVJo6DBcQAVDoSe19OUyB1tsbkD/endI9969Lm3e1MQvZn0fzngGTQwfXpquvOimNnwBIUbEXTUDyr92w0V+FwLutlpb6Rg5kuaS2FWU4v8rnbL2syzVbs9Qr1QXjpYlu8RGzz0gzOCBb2CfNhOtSqlyvkKrTuNxzxY2XjP4wrtg8GcjIB0z+qdJTvZW36mlU5v47cQaPMrdtECHpqbNmpcuRPYAsWrqTY43qCPHimi0b0242Uj1kTyFzyatFbpg9hpdlDM+D6WDUi1K41XDHctLfnTJ3IVHhDrIBePMLn1mU/vtf/01a8doa+vUqw4CGM6W9H6f1Rz70/vSB664zAM3Su7yXJNsY6kWoEoIncRH+n4idDI/KtGLVmvTnn/zLNJd2iS9/7evp1jsYAA4T4wv/5/MBw6+EVrRgwYK0DSj+Dv7tHAqJl1xySVepoAl6ldPfHfOjdobv8RqTNzZtZrQQ32uEtjUIr90C03rx67vSky+tTet2QcytAMgR+rZWZV+QJxmeataExvSJa89IY6hlVHogCJAIp5UfYQxH02/vuj09/NDD6ex556URY8ekZvI1jUo9BnMF+8XKfCqK/tlJ5w+T5zh4jv0oPXpPAzZ66GWxnp9vggGxGWR006tL4D+izcdJ158bZl4hMnRhyrH5MnTt22R2RTt5ZQvTNSt7kbt2wvGr43kMrUz1k/lNZkgtfv0gDJjtdBjYJ1fBetUwVXF4OmV6Iw2dzHLCaDt2t1NwZ47YBmqPTYR1nQy4wFjcVfhMs8Lcw1aiMnoi9xvGVE2e1cnnftbnIOWeCYxB9fMQdcmWKASb6zvwIOf82VFlPqRmE3qOEfVkJLDbgHJkVXq4MLLjQsGeP2uB/DBKxb9mGk4LqlGXEv6960Mf4JcElyKbONaoOvBSLfh7dRv69QfWBF72IVoA1TYy2yrbOoWHUO2sFpwAGeqqoXgKd7lLgxIfkKEavwVk/fTzL6S//8d/jDB4zllnphnEyaNHDk/Pk/PMZQDYuXPOhJjaklkQJsDmTBoQOVvOsXJYGQulD5DSxOu/vORV+ISHYrbvWefNTWMnTIyb+/ltt6WvfuWr6fvf+x6h5pD0uc99Ls0BBv2zT3w8OnTt4vTBlcJcwUPjvzVr34gRpI7W9FMQ4/VNe9IdDzyXdh5GOKa6vzTLCG8FMCLPC25dc7p6/vT0gYsnJRiR6YVFz0a37NxzzsmrF4tHeYCk46af/Ija3eY0B9aKss/NhBCxDfRYImYRP8eP534iw6IeNpQBoR51qyLyjjCZtXPkkaTiXkoSEB2sf/GFtHPZ0nQUilgtTJd+EqL5BOQLOpJrK3CTxwTZ/WwpwzMBBjnMD3OvGkT6bZVvq6Jdp+5Q6jcZcdGx/dMhNv4OuJRN5JYisPX1aDwO6g0Zm9fie/s3EEpvpIN8P4hiM6DFEVpiINpWsxkDiRMg8/0N+YtN7mb2jg3rcrs8G5c9dBCjbaXQP+fDH0ydY8ZRLDevErjIoqthNxpUxikyYFGwRMpvdp1N5Z4OYyxM8C3yqzjKFTYC4b7lpp+mhY88lt77/venPyPdcD6VkWh5dHblVC//5Jtp0rwLUsPEqWxUUDuubu3WvemBh5/AAGYDS9fF3NMh4PMVVOArKCBWtWMA0QnqCZfdateHgwpcGFkSwelTndUxJFmZqY4elDwStS1tXLeORr3fpqvRURvIJs6eygY2KuhuWtHH+L1io8X7aLB6CTwC0zOWvfRK+stP/1X60Ic/kkaPG5+eee75dOVVb4s2/eWgjXsQQTwZCHTO2eQvFjWLBS03qg9QIEakzqmMei87WCGz40Vq0m8ffTE9Q8HzaK+hoD20J8RWZGP70L3GdmZkNe9Mp08Ykj7yLiZM1telr/zDF5htVJM+TXt8NCvyegp3HeC0+8EN/xaqtqcCH1t4bqEg5ImrqKRWFGl75I8CnD2r/0X4ErlHTzPLp6ylhlyQsF5GxYuDZtX9D6VdL7+A0hEb3s2BwVVxrNq5XMlBmnkn+UQPf8XrOqWlxR44miildvUGnKq1/wtn2lFNqaUXCkjjKlI9bIoW2BOiXx6WerZoymRLVCLkcHAzvXnUr6r20y3dBmcTY6oCYKjEM1dgIHFuOEVTP63HD33JsAb+54QQ3lNTU1YAw1Id9jA51tQPXIOW4AxWU2EYjdOmUU+InDuVZ3vpreLc82UjN+/eqH6dmY7uKN3Yid6qPMYF4qoIb++DjfKjf/9xmnPO3HTh5Velsy9cQG5ck04dJUlcUyiezCuf+XAaeuHlaeQlV8M/659248pfXrk+3fPgo3QqQN8Hcr1iwbx02dwzSdhQxoatWwE9R5ddEOwyMTaOCi/TNg4PPfUbABRM2P0sCnR0xvG/TO9x5zzyyEMhlnIe2gT2mFXp4WRMOzAbMMFidIw4dSsXoZBcQdkXSqvpY3ZDlu3LqX/TL25J997/AJ7pC+nc8+alv/qrv0r3M+3d+bJ/DtIYh3F2AgFqHMSVi3AKyDgW0+uRa7gTFGwvAM2R2ob08DPL0vI1ezgtB+aOVIMJvFPE8CHKfyitXf4c8lxt6dxZ09L73nkFw5i/APAyLP3Nf/+rYFhUWwCl0Llp6/r045t+RD51SpoMYtQiVC8MLT3K0CAKnbn4bRjYhewV3/f6cl2qKJCHceUEXRQy5NysR3Fv7Yx8WU4DZANDJ4bQC2W9xX8T5Y3VZDFyy2FksRGq20kd0zCpP8r2sF5lR7T9bE7z6KAO1URY138qnmoctCLCwVarBrbVCxjoWZsAt7YxzHw9RrmHumc70ys7OJA79CxlrTAble3pzpT2uRrC2SyZJ3DiGfl07VydVtcJo2qYOi2NfvfVqYkWnUr6syqQfQteu1C74Xh4qzKy8mF7EJXfKIzK51aGawFwZNdW5mGlc+gywKjvAeJwSC5kJvO//Ot3kCg7LU2hp6qS/rd9ePMbPvsXxxrVui/8ZRpyxVWp7+zzUntNQ3oQHtdjsAV60z68Zt0aeoRq0keue086ZcLw1Ksd+BmNt7ad+yI36ceEij7g9hJhZR47KC3munrVonQhiFi6BjvT2IRlq0hk4Z1pGwIoTz/9TLocuo7dsjX4UxkdbejPydPL4inWcThFrU3x0raoV8gV9NS2YZDKu23O5m92GK9avTr94he3obp7OTzGyTH2sh5VpPKjjU2+cdMmQJONUTdygp8EYksKGzdthG+4KR3igfcbMiLtoubyuyeX0H5Pi4NehfNTXbje6jGg47H8lWfZMAfT2y6/IGpU/88H35t+fuO/w0nsnz72gQ9RUGWz8R5HYTIsefWldP/zT6bZZ89LA4ePR9lJ42a9PL0N6Y4xqkz7ytFgMRiv/FooXUCjCAwD9SpgexE1jarVafB3/DrVI+k9kGKRdSqFXeI1+XGrdvEZNSA2JgdbjGpVIIeDpYJCdV3obqC1oXQAruogedU2UL76ydSaxvVKzb2BygWVjBwU9aERteNAG/kTuepeULGqhtT/KEpVhH2VUjTivb0hc0PvHU+HITuo3AOygij7wrgAACAASURBVKgmNPPtQg6IXO9jk6fKvoPTuHPOTX3OnpUOI1BUU02fXxXs3YhtitJBF2/N0LZHzcpDx/+CB5lFhoJlEl7xPzYqPade2LD9u5RsGhjGNw09/DcYADdy3Nj0lT+95lijOnTfzanfOfMh9g3FzdaltdRfVm3ckR5a+BSnJXA4m/Gat7M5hwBnrt+Qtr2ynNjcEAREiS7RkbMYCcO/sS/CI0ngzBXvTDqNBVRKV+kvT0AHwln5y8S2EMbUqM46mwVjop4JajuMhTb01e1adXFsmPOUbQsGeqbSVKp+pNeJ/I/NgFH1gicm1L3wqafSN7/xL3inT5JUXlIQggsvxWIqg/bGmjcowG4NaeZp06grOSkdj7VyxQo4fttCz23g8GEcGH3T0tVb0oYte1FfUrG3GqClL7DxECS2KlGYfTlNGj8qTR43GpbEq/D+RqWtQPWD+Zlp42GecKsH8BqbV69I29CSW9W2L02fcy7KpoM4AET78sFTFQmU4V93V2rQtQKYyH+65pm3JiPKA8UFzlSyaHnx56MDkE/qjEqC7QE6r2HEjaG60JE6D514AUf6HFHpyckkdB6M4v4PUvDftXYdh8BBirY0NzogPPIVPAVvupV+u7UcDi1I0TaBch4mklH4xKJKJYAXTOjU6/CR1EgBuJFQbwhGMpQ91RsvVRWcxgiRuonPwvbcU4sFdmpeB1kDD05vLKa0FFzOXohrjpp2chox85RUSQTQRq2oGgTWDutg/YWUXe4IyCBmzpFFeTMgkUl1gRIGJadwYPHXAswIQOPYj27jy3vVUU+33opuPJuu//AxELH7wbIZmf76PZcea1Rpw0vgoGPYqdRkgAjV/txPse72u39L5ZhhzhBKHSbcALt664vL0pFNO0BwspyXlfXqYQPT0JnTUlUjXZ1ce4QtXLj0fhfMmMAAo0qDgsBZSfgXIiIRxeTNsp8wrA9Jn2iPrQbqXbTZap9bRIviXs4XPJ9j2iEL66YKvqDvYAggs0K+GNunDdaDrSvWIkIng1DSvC4IpjwIxWsM9RT3HIKIvuGcudV2Sgx7KdA6ssfN1kZeBesqGBh1GH0f1qIOBNN08gjF4+CdCT2z4JJ+NzF0u4IDZNrECWhxv5QGA/w0ENptAixAfC3taKhKY0+bzUagzkWLre0mgfNYo+P6YuJkLA0bP+D1gvcXEHsPpV5nghU/5wYMDiY/L/IYhmUtg/s7DIm3g4NLLyRKxXEU0xo7yQUccltBzN2b3XN4E+HiY0+QAx1ARoxyNKd+aHHgrdRP3wOSt5XncpCaTK/Jk9PzWzal3ar+apxuWFHhfQfTlAGD04LTTksdvK9MjSG8ZwMbXvEXgznrUTqUwBn1uCxfuypVgA81I0elLaDQ+1GuNeqpdhwRVLPBdEYMnjAh1SGzUAU526jIsafKwYXmfnjqnNfFyKcoX+RoSYPLoXr2fKET6L9GqBh/i4PpTaiCRZjoSZBhLXVV7r333mhVmoT230mUa4aPGpomsVfCPMucav0d30tjLrqS1mjmloJ2tZurcLN7mBvlrFolubTzqgOtiNEvTjW7WPSgo0T3M8k7Xgh33ItwRy5X8AgZjFY/aGCqBeCowKMcxTN1gjxV8Gm9JEPxXkbOD6xnBXGSha/kZHNxOjCqozT1SUWKE8TTWINgYap5zUoHi0V4kPMDyU1HzF9q+2J0xPCKMapPwUI4yUP9QXU04sTSrDy1VJx1fCgPL3S5+a+d8HQ/eWQn6Kab86hQt8KWESrAcXNuL9erBsdWShG27ctIF5Z/BtRv4cKFtH1MSKfDBviXr3w5veuKq9OFGNFiKFlbD+xM1WOHpqFTpmHA3DP1GmtCbi6Bn0rb/OM9MwoooTgYAF50qFbl6YZheKyhClIuQCaKyhXMyGB0FVj/8bkVjUeZGM2n4EfkVhkAksZ7mLBmxeMLUyuhLwLYUSQOWhNrIi3rANoiO2Cd7GOtBp92ZmodOiL9dvGytJ9D7CgeJmBKilTVCPicCyh07rTJqG5uRZP/yVSFbMAg1q2Bz1oftYZvEG3IGA+DMJ7Qs4KOhrEgoq0YkTJgoSOvIA+H5wBIA1Wyd9X9iPzNPDKHiubsYRveG39G54MMe++eA9oG2Jje6MFe/HvEUfG92AkZHLG08FYIYDRUqrJVgVExt4q1/cSn/pKIycHtHBqxq3oY1ZJ/+kyads0HUy0dqJ0QBG2tNufImyyjwTrRjt2H0+ZnFqc++5q6jMoL0neQMfB7PHAuTDr/UY7Eyj690qBp41L/iSNxl1CdyJNs7a6W1hSbIecLcWDFsZF9dxSNYYN3OgmEvKoTD2lLRyBbbOA82scQxqNHF8/vBcM95waVjK+ppoUgjIqPJlAsjcqKSHkuBfGXzdViQyXFyYb+A0Le2XGiTnrcxrT1dgrczu1VFMbQYj/9XPvolZLKNAA9QLt4b7/jtnTLLb+McanzAFpOP/30tGTpMmpwiNfAzvjut7+V/hsh6MVnn5Mee/C30JyeTTMvOCfVDx+FN1ZmmvsqalFuAxWjso5hHtpQSq7l61UdOBtVpidlme3AKmIpM3gh5B4evGDJ+C+xYXyOuHUNK9p5MN4aEMB2Nv2yxx6D7bA+DeD59KUZ1WqggEYoYvFiu6GqHWQ9+0F2bYTdsHT3wfTkitVBhMWdZ+QH2lkd738BeiRTGcreh9rdfubn7iT87AeKC7aLQKtMeZ9SHkauV7HO1E4I3AbrZvSF8wnvRkNUpaiKoUWjpAeDUwxDEi57IndDaKV4GIo0c692nato7GFbxXMT65ZgdETAzMoO9xPErQAq3G/hn4ocK+dZueDb3RGQLcX/c+9kaYFVeN9teOE/+bM/iwGBPot+hTF2eaotN/0wDaOLsWrIsLgRSMU5rCh2vA9DEs2hLbvT9ueXpf6HSNJxNt6uZuczOoIlx6bFoOxbiuZ7TvojwxkYfRayU+5v+ogcXp312b32YjfEjYTvDhN2cdo5GR28HLp1/E+Vn4jrmeEbG0IDqxKWd8asYYLNdEW1SSnhuv5B6nVFmghL9iPMYpgYJ5GoF6HfIcIcO3VbpJkoieZEEk69rYRw20HMqsjjRkGtcoLj3j30UgGoOAB8NL1VGpvv99rrr6Wvf/0b6fkXnksj6PT9xMc/kU6n8v/6a2+k7Tt2Ru72gWvfmwZzwt96y03ppcUvpAXvuJLeSLy6UxLJqbKsmveZw7YMQHj4Z6HScgZX5EsaXKxV3kgimH6dD+qMHBaMrvi+c0t8FnYCRPsli6DBaFCVHFBVMNVXPvVk2gapegDvZcFAQ3OZBA6aDfdY5v1c4wBKLiNpEj1ICPzkqjfSq5u3RR7USdQQ9THGz/blGV0An3EikmO9AR/qiDa2r1qR9q1bm+rIxxosRlu+8DqLdiN7TNo68Nh0M4y+6PxUSVmkFfUkyzAK8LjHFNMRDXRT91Z3kYOwGYS2DTnpNg5NPaXjmJSCq4cZM3DMmNQHaYNeHLAKfiosYxevgrFGQaYmXT1YAXNkqpNG1RnE47yOHtq5E9+vORB4/2YO6G0U0y+ly6KOHF6j6l0Ux7qMqnPH2lQBSBHVYV9Po/IBadV2/0ZRkRcD8du0aEnqf4BiJ3GfdZVwnW7mMKRuq3Z7Q0JJLYPq0qCzT2ZsDKeLqktcWDsP8ghD2qwweoO1gB0VwJW+lMO4W+ibcrJIJJoBebKYnAjecAdexHb5qLkL+HgCBdyr2cs812vJWMeoegFa8LUdufsP7g+kMMfNvAdhyhbAA6fO94WVPxRAwhDQcambGfDlxwA80hBYH27sDfQfqTM4nJ9rZPJFBC4RrjLgjNrWFhoanVGlp7gN79VMyeHKq66Ok/Wi8y+Mlpqf/Oh6AJCtTEpkAAHsZts8FCPt4DNTsjSqHMJpHBH+CUZYNgiWRQm1F/1gUaTNp6pGUE52z+03+WAUMfXZBC/O0Mcn5u+wsWs4vLZB01r1xKN4kiYmIGYP5TPxVVu4poM8p2b2RT3eI/JAwrCt5KqPE/pt2k94Ts4p8htACuFhA4joXDidE2iZqeVF+hhBsvF3ouOxdz0NnGzIfuSbequ8hBkuVze936SJafjccxGXGQOIglFFLmShntomhxlpbEQ6+8j9NuH9HIda0SxKKWmA9yccbKtFtg49i8oRyD1gVJPIlUePHpb6ASpVkPd0mlRaO+WeQk6O165yXI8heHgw91w+tONDo4q/5MgqZMuU2OPPGSdNi9Qh7OR4T9UGb61p50GmG7DxEEQxdo8YEwuvg43eCLpRAwJ4FPb2pmcXp2pcf19O2VLYMIdv2fnkj5z7tPOQKkYOSAPPOInvYWJ4mUN4hgM7d3Gq0SbAaSNuWj9iUGoEMauu51ThmpvRq1afL6S+yngtTuDYJtynJzVfh345C+HxFbdmyGLiXRgVwiGywq25aFStPEw3rBtdT7UbTyLy6OLX46WE7ndybc7q6sN9Dx82DHYJzHFPa/InY3mHeQclRnQqDhPD/Dwy1Ut9+OGH0iMoU117zbVp3tzz8WSvU9SGR8m1f59QsBHV22nTUWC17iL32bW2AOqNR6E3S1oHi4J7diiDoiVl02bX+CKNTmMzfyoeaEYH81OIGEDDYj1kfnitRcQTAjrmmu2c9MtQoG2ibFIfbTGhlMiTAubmte1lcjCCc6PGkidVch9NrKe51cJXlqZdhITmU5afYusRDjewFueQS46l7aaWC6jl2uusN5Kj7t7wOhSpLdQ4QQkx1k4jEt7V7lkeQKrGcCuIAvri8UcMH4l+Oc+E97fLu175bOpmm5jWuBK9kk4aKxt43XpurFZWhh7eVnxGEG3tPyRtBx+wLjYJpsv4gWhJTpuEUOfE1Afk0E7iIypaWf4xg4jiVm7vzwXh3BkeoaARgWtZrKuUtMh9ee+B3PtA0oD+EGzFEOJwK4GKzYtXpqaNu1LFQcRAAs4sjMQQQNbyQEQTJ41PdUiL7X11dTrI0KsGim7UAXO4WTzUvOWjdh0AwlHcdf2MianX8P4M9tqeDtAl28aCVrFJe0V8A/OLFzhc05mGnjwpNUKw9dutnPwiaUK5MhE8NTocJMCiinKZuGpXocITqVgOH63B2DpRAYJZxSiWCsM/vjY3ccriQWhYRwVJDCf4HfUINZhqQ4wi+XVmsHmW+hiKaHqDwrY1eCGJtx0eBGz+ENd0NpX1FK4pZhDzvcOcxBpfPxDFUPONTV8VzI4bqcSfBio2fKh8Qjauibh8oMI4Ak4v/p614ZXK1rsXoZ3HRnirbDwx6SSfLz2Ps67nlxFRx9rkzdFMwX3Xrt3IbBsucaiAUu4gfK1mXYTPvdd2XqyDjWPHgr9fy0k8afpJqZGQihqAczXTRl7jhWUr0mGNnzDtqLUtIWxevwGgaA5tL+O4R/NwkcYaT3a6HNoZ89kKJ/Mwg+R2I7zTys/7ei3k0C1sUAcaNPF3h6idOWt2mjFxMuEkoT/PuTd5+DZahFY+8zQAyB5yv6OpD2vTh+tUr948qIP9criqPq1rHJHWDAEogR00Zf+WNK55M/kXz4jIo4F9POqUU9Iw5OCqubc8wQYzskcvIqMCJQyPVYSDxSEVW51VCfSSg78C5d6+vOcANDKHzmUoek+jWnn7Q4w3wSsR0lW7UPLACgMBs0sM70wVUG+GThgf3mPH8lWpD56qRugvv1OO6eN3Yjx1IIh9dbt4oH1Ar9Y/KpgjFTUnNyp7SZTKNv4DWGf9lLFp8CnTQvfPTXMEBC7gUY2TkK8FmDVmRvEAe0uXEqhQGi0ge8NQETPzORYFARfn6jpF3NNHFEiP0EzYqSqu7f5RkejK8HP3aHDQYjG9qXz6iSLVIYBZ49QOR5+ScAsYOLI0I0/eeBGWudn9N56xnsUFMaoTYXyKutlTbIgzzpgThdRmGQ8+In/HyM+4W3DCew9jyR4rz2HKuVL+KD2UgEYJTGgz+VmUhd04s/g/n4M58mq80asQjHdB2fL1zVO8l2rrgP9fe2f6nOdZ3eFbll7t+2JZ8iZvMXFs48SJAyEhJKQkMQllBsoESoBhpl/7P3SY/gGdLjP0U6cdykwHSghLCRCSEBIGYkJwiHG8xU4kS5ZkSda+WHav69zPI8umnXb4nDfRSJbe5Xnu+z7b7/zOOcQ+AZJw4bmdAesakpq/7CXfAj1oE+jcRgCYIQa9vU4Z/lUBABVPCBVHE4XTTrhwF/06tpDzCuTR1Y/cA+9p4h8LuYhQX6TxjA1G523DjTs2x7laDDqS7l5Nuv/w4XQQ2J7sA+kbChmJcf/wi5fTPC4f6irKVOpQSMZIttz2DKzyfRbk+FwbleZ9d0ChAuqeHkoHJ0+lHrotC7fNOzQCzuleeKK76MxVAbW1zGTJfFbG2DmX0s/kHZYxVj4qEa9yXoMdM0nYQL8OGfiirNueZvD5eqE69+/PpQ57XRdZfS1AuYUBmau9+Komr9FNp9h5Gp5cpVe2NTelOAVgIQDA80zQ1jDuswWhmqIb0QLPr7CemnEL0ULaFSoPLr+boWq0sgWY+U6qcy3D9lCq+TJAk1YBGeZwVQQwTAI3tZEgFscsNipakoXjwn9C6nS40UrZeyLoP9mexqLoCjqPOHJWRWNOD06OSQoQIDSWcoVFjQHZJBmJ0/yVjTEXRCTDLS1WKWKDgjnO78N1KHziPCmSll3PPJMmcX8P0FhUYVgS5fOqtWbcR1gsPUE+M8CHsEZ5nnEZY2XB+j+EKp5RKkUEB6U0yvr9GJd0aBTwxZ7pQZDTZ7NhOrugkikQw3xf7otwe84nZQWBcGFFLCRV2Z0lQRzaPaZ8WHbBN3J27Vj0g/Rg3Eos6mgmBStAJWNs7nsWBXmR67iEmz1FbtIk6rJ5MAQrEid8VhPv8RAVBXv6NzIil2kbKMOR48fpBHUyZgzXOpFDL0Ur7X+ydoT22SOmaaVBwIkLfbelyc4dqWdhMt05+lbaMTMO99HW1tXEiNwzLv8eWtvdJh+U9tbT3IMQPv4H72vOqmh65FmMnQ+1w7rQg4RrbJ7E1R2dSQ0oWm1659OP/rFQtUaDDgO2rA2DPVzoqpgkzkLCQyaNBecL2HmeJN+GIPzdyI4rY+aozEs1UYToGNBZYGh969qCMBoHzgOoL+vN8RazQPFV3cwmOsKMn2bciQwChrb0Vq4x0HmGWOwq6E5FrQlULWxqWUiU1Msg5ucw5PYQtC8fQIDdTMOcx+3e/DBW8TBH3FJYPDvwZiHIYIF/N09XA6IkVceHaQEnldgQxUewqJXAEnnLnlbeiDDdMkaW0je++c3USNywcxdNZABh7PgbsHgIVYbRhfgVKHNTa4MX1q5ToTdhnit9y/lgRZIuAuryEfFYATZcgqX+5tnT6cSZUyg7rir6hltdJYlXgSqtZHb/ophR1y8ObUYB17zLyC9lwMMhfmVHYRvuRKzBtXZwoPcDOPSRo7Q+K1pm8/wpYtqLWLhLuG5jKJdlrZeJWa8lqhky40EicAdMlodoQzdAP/cGFMIV3L5p3NRa4v1ac5ZyGBUOLT7eyLxpIFzTaoApFZVKfZKE+2jvHriLKe0fO5nuGLvAbCwAEq7HvXEU6jIeTz/9Ig994nFiuT7eS6DCLk+Zxyheml1Cz2LBPeXVtaxD0xRCdQlsAU/CGKz1i7cwKs5++4XUROxaCy3bHhWxPwWad8OdYANE59jQijy8ApUKoSpsQVSKEvk1EeQ79G0eoVLiKwhUMJcLHKXc/LBufBjhblqsoxf6B+9Iddt7A9WLfGickwxlWoUbTUTQlsY4me/iiciin1kHxfYXBY5VlheUUOc6mYpX6GoFcJHnapU5nzxzK0PVaiBnVun6xT3zN8esxhevNVYLqlmkAlz54iCuaTd+x2u01s88+yyZ922Uk0hNyqidyiAskxNVQpC4JqdPFkIdM5TZtNIdDKEypnKdw20U0PCjBWdyEtNSfIGGOdzc8yRyTwNlD9G0RuAhlGOQnHMjyxjREyTeDJbEcocrXeBd4Q6vC9hiOwrrFZ4JNxqMhRxTyQhpJ9VwO8PreuCN2iXLNRqnkvokQjFp22tzoGpMT2q4A/6s6xWuQbQP37WlP93H7N8OrMI8CuEKw7brpD/FxA+RQmIn3MxRKhTGG9rTFZr2LCDM1bUtQXptJz92fWosTXUOpGt0qRqYPJ/uHv4DLuBkWLhroIQLABpLUIyuRYuHPenwE48zHbI7eviJDMaaRpdiP7MkIGcPwILF+glIxWOzqYVxpaqolqdvEap3f/IanR5nCPzwFw3CQ6jyEfXQZBpQfoSvzi8zs9nnBZgaSJ6LaJxh4L4EuuM6yfcyh+EjW0FfU75bfr2u5ZK+ajsNZ2gHVumnNJl6nKJTb35t8dK1i/At194vX1m+5eyKTaIRPR7tWjXrbYrXKyz23YvDywau2FpNkqmvCzfHw66m8rAos+R4sI52pXUQg19+dFBhZH3onhXlGXHgPK4e3mKxjHVOUWn70ss/B/XbH33UFaoMSDiGNc/sCmH2bBtrFRZUgZcxHghgWKccd2WUr7CmAetLJcrmPdq5EbMcg494ngER89zjYliuLExqYWlHjkBSIIS0BUhyqzc1hKuW1zEzVUp/pdi6QMZkg+fq63Dw+HyL+Oy33oZl3wPbv4dEulZ8dGwsnZfORD8OgSs/wrg3C1Pe/9CixcZWEz8dwtId2jGQVi/RdxHIv0KKxXTvMgDUEowf0cJJgI0RaG2TpE4W4XrKyDGGFtLvW54g3mFIOlNWlvtoIjM/mj707snUPT/C58Eeqe9MI+0700zbpiDtbpoZSR//6N1p9yMPwhBxjCzpG/NiJsq9xECcS+YO58GYagJLNUbejXMvla7lS4/EHayhfwvnRyl1PpOqL89SbJeN3q1CFYdVd40F17Iso1x0uOZAcIYvjaZWbnIbLAF73tmpVMskw7x0StSM/5tQ5bIRO+tgNQBEmndvSa27twH7RJo4HpnQUrzbTcJUbkdGHufxuXVN7DPhHKwmKow15DbA9NUy0j2oQfmRS2fpRlhDKT0SnTjo5utAjqKUwb+G5Sng64hYWVgOZiM1UdUIiYdeAES+ouBLmcuO3BBI4HOUopx652w6dOeRmEq5TPP+nFNy4iRCo5AXSd7oc6hrWKCA0VZaDh+PsFgF8peVQGZehNIPWg4uOq89gbv0e1qOabVUCLrKmYGeWQmKzTwgxbQsCWDwaPCvpSrBkEh+KlBZYa49witxF1gQ3choRuqHsz9aXjv1wovcBYevhVh0DJTPnN8coJMV0p6GkF3fswyYQ8DECf0DbA5+vPe221IvCO/0mbdTFcLh9Pp5SnDGGggpmJm8iGDNIUTT3NMKVicSw7yxiet2Ojr1Lk6lVnJj41ijqQGax3Bi73r3dOqaBX3mOgabt6e3Nt2eJtq6Uysff/vEhXR39XT68GMPpcqBOxE6q8AppOSaTFLnFE65ClrqG0LVjFD5nNanH75ZqKwXnPw9XYJOvJOarqITivcoc08lHqEQkbOOwcHnLyH1lISY+DtP77seDm0zsVYHhYGbqDFxXI1Wr3xkksyNCyuMYfGLfMVy0RaJr2brq2j0sZce5whWDPFiayOY5mfdubLtFxuyTtRiswZp+zVBfZQzg2etZAbdaSYvsREKTKCK1nBpKZ0EwkHIECrARvTLGuSaaaFV25Vma9FiaEC1kkMZQgCj5D2CvbgW44V6Dm0jBM9QCgoABygPo/Oy47fpX7/xjWhMeRs1VM5uUqi0cCqZGDqOUDkHTCsTI1RL0mwBqech4QWUHhDw+rgqAzrRX5AfnFo5Thw1issnwyAEQ8DAGMHeh2p042MU3jik1QuQh+cEXkJZFChj8ALXbVdsQbGXKgrji3CrC20Ym+eYGXI3wOHbcN9WUGjvIVCmJyS/ZnfTPc5KKbvvCmVBGVLUaSbUDwh1z54d6RptyGffIcfnlA07BsPoH2ztS1MNVBJQ0+abbWBf6nDDm1inZl7bSl1bK4MK26jQ3YDiHCYRPAVi2Ys3t4sJ880kimfq2tPxjfvS7zbtgW+IVQMV3D81mA5efi/191IA+dnPpFo8iiWsVQ1E52gIUbrA8f3/KVTe45WT76Qrx89QUAaoUOSfYpJf4fqFy6elx7wP4q++8sax9Cs6205gEQxC25h4twet8IHtA2kLfbYPbNmR2qxxWpOrW4Wq8OHX7Z3CY0y2gJlbbalL/Yf3pxr6W5mSFKRQ80fPdbUyWmpDzHK6AUR49OZgT1jzYvPLKYLcXqgvm2E4y2ZewppscAIIX2l1moPMhEDiparr3QjbNL0HXqVT68VU2874nrYjHBnbsDk+hQ6uHIIaINrlVUidQYJVhHMc59Bsk8e19g20mYldXW0Oyr37mf/0z1+n+WoPY1c3cfZwGUHJjKP8e8xHLt1R0T5BC+O8QADz1MiYEKmVKOKp9ShgoKQCOgqo+VeH23HQzKnpgsd76zEU7qo8u0jw8nxzZcMkUYdGRvLwPv/iYVBo1wtVBG4+chwUFJ91wEg2MigpPrcdJdbBsLypKeYpc+/hEHOIQqDCQmUlGY8AJwqgh3t1wM7ezcDdvV1p5uyZtErf+Q4BEYRvjNhpqHVTmkHhwYvijNLzXwHCMrVwry1wS5sYuFCh81MdVqECeDGFUM1g4RqoVu+an4hzPd60Kb25aV96DwFtIfYamLmU9kJy3k7ltp7KzqOPpS2ffBKlCnGA8hXnTtstK7zUwBlynqp0/8JS8dvWL95iqRaduP3G2ymNTDFiRSqIr881UWVpxQqIywo+8XnGNA7TaP9Hr7yYzhAEP370cZpW9qZjv309HaMPxZOUGN9HRetuCsqaC4nM+5MXMn4On+p/EqqsyVbA2xcoqtu438RxeySgvfRpglU1cWNzQ5TKS3StcV5RsLSzi7bMgR6k+FA3T+qSPQu7u7ujolTts9duhAAAESpJREFUGeXkFNqtLr4LXeoEpeKQaRtuR2hhlEw/jxszlGrbaBfd8xmej389fxZhO8NMWyb7bbonTS12cXakpmShKuxoqsfdaY7SlYBfCne1mqYzg+nv/vHv025YBrXMNUI0ESgsgWUbkY/LVbYZOs9WKtrFRZylUCmk+XPWC1Vsr0mw2Otcf2WvQhn5Ah0ZUSzYGfwcDShj6SUiZddd/NLmN4MI1TC8RhknIVA+c82q3PAFysLTUpHFv8PA8Qoshea5DURNAbfuKJMBFKjsRJZrlS+6tFT5LFimYo7r4MC21AdkN/X2CcCJydTmnCvczGm8oPEGwAWqfSUdNHBPzbAlWnGhG+X08Tb20Gikrq/LOjcIzlW20qZr+8T5s+S3Tgc7f7q+I420bKV6GWra4kTajLB12XX2OjVivGfnnfeku778VYogO1lHXEAqFMIc6N0oVMhBtLG+jDCPQrliH/17+61CNfT6CVAWmtWjRetkDumnrxOq0Gy8coaj/V+vvkSgeD197/nn0l889bn00Mc+FslN2339zde+lgb6tqb9NNt/YPcdaTsNENcwieBTFYoqVvWPHy69sD0DIFNNZwNCNZCutyAY5kVGZugz99t0kcEBB/ftSo8/eA+zj5gnS3AqylcGvatODJEfyNvLxcszfzk8xlrEEQbCYD/Udb2dlmZeZtEGU0vtFn5PXdAKY1rTZVjusEdaHuPwM9Vx7ve4JRdB6FtT49ajaXplLxpYom6xyBEb5PSDfSeMJSJnE9B1VXr1pZ+nH/zkubTv0J1RSBk1ZghVOYw8l68LWGglMuhhzJcFyjnKYnmujAdYxC8rp0Avi5Ze/sbnlYDHGnoo+OF/urAebtEzhYu30jPnU4ljAXVggZyn+NTxsCuRq8tgT7y6cPsCd8OyRFs2fl5L0fl37x8LaRtu68+kHwWaKZgRQlWgiSFYpZVaB1aYMJdXSY/FA1s3py4AnCkKOhsBXJq8UAm3gCxC6IIcxjQOp2jg+uv5DMfEXrcfJU1etx86kGoh816D51cDTa3aWjiGQcycPZXmyI+hdSHd4lHwugY6grWyztpuYbdF3Mqq/t3p/q/+FaTeLTG5UfzP/fSGI/aXEK5Qjc2l1nGE0WtnQTu++PGsK0qa0ulnX0xNNEesF6TQ3Y37zlGPb+Qm2Zp3mYK2MwSOx06+mX74wvNpK22N//zTn4LOUxeVtq/RI/0DuIA7uzenR++6N/U2oi20InlLC+2d37o8HP6cyQccEhnuoH4b6CnXvaMXWgm8Mm5iCvbGt144np7/zTA32oxGu5qefuLe9JF9kGDlajkGJ9jE1m2pBItEHVuavWKEijquSNqimSvXKNNfIJCfeZ7NOcmX12bBIw1fXOAq0McqeGheEwJlX46la22pftdT0GjuBSiVfFMkjCOWyXFOhaC5jbWwkVAcQBb8H5hSucAFDED1sRuuBWiRi+Jv1neFlSpgc1fdeikFLQsJ76oFK05wHPA1ocoUqFzQaKyI7SloUQEzBDqoUGQLUZaIBGfRa1NR8rWEYMpEn8SNn4S1MkVN1ALKJwaV+zoFItDMHPtEx6ci8aqyDbfIdcIL0NqILIY6iRykOSiFxyvIbmXcQxH/BQLIWpjElya1C7dvX38vbaivAFKcSo1cR4MKHqEKulWss3khm7BYRCnjxkJLmpDy1Q0Do5dxTaugyFfJp9ZRrVDxADNts5X3mjh9Bgt4hnPOuFqs4UI010eQtN681xLWa7l+Y3rgyU+nnXcfgGWBf8S9FnBMxKeeV92/OnJUrcDqjWGAUur6y1vQv/PfgaU8rwRm3zyEKRYgayyl2tKKazAqxhgs/CtG75waPJ9e+uUrOReFKDeD/h25+57URwvjBw7dk7Zgepts+sKFhNYVcTPW0MUJd8VFzvkVuWNV5KmauttJGpM0ZPBwldVsTO7zZkfZr6//5y/Sb0eIR2p7HJabjh7Zkj7/8P7Ugq9ag9vFC9C8efvCuyy+5x6xhbOmy8XG6/6tXGH+79j30VZv4MsjTGX1LQfBrESU54uJMNcpygqudzL14gtQXx5Ml2f4Q6B8OVdjDZkPk+GIdzT5l38xTzzwt0yp3EzTzA7GuS7Tv0GyYwwcZ0101wLWF+AI6lBG+FyrYFVYElLA6fEBISvFvUReS7JtQWny+zpksOxtka1OQYdySVU6fJLJXQXGjlErvE6lM8fXPG6zFusKidZFBGslcnh5NeNbCGphVbVDgQLmpLg9KrJFM93g1BA7yPrSwvkrwJAY+FbGZAoVikUO3z6swx76nVRBSZo5dxqSL4KjJZD14VnMqjcso52gLHKsDjYFKCC5y/Zdu1IvvL7rNIK9SuxfR9VBg0PRuYQOLN083NMTP3uZcBoyAQp/uLGTdgCw2rV09nKn8t25PochPB997D5eD40r2InWoOUgRrkS7audmE11Y9SPsYB13OfGz99iqS78gOpMqnorJfM6tJvBGY3qQXMkkzpydIZFF04fgxj55umT9AmcDV+8G5auc6vaG5hdBcN4Sxe9A5Ghem7YpGmVxFOSgrbG0r1bxhW8hgu5gfetwV2o6Ic3UhqNdglbi1km4OEW2Cg2aGSOkanfezUdu4g8IVQbiH8e2b8xff7PDuK62eSxks4OT6ezF6hfwrXqZKicPSN29DUiMHEcQtDyT5HNwUodT1Pv/UeqW/41GzrOxtlG2ApSj7baOffCiK3Egi9V9aW6bV9IV5sexl2yd00xEaXQXj5TtLPCwRKRkjk9TKzyb9/9Xuq/fR9V1WjPxYKRbuKYU+Lwt2XutXTb9MlKYCITbfNYojXmubGJbp+ARuSsRDHz95KhLqCx/hH2oQAK4ubdW55jKiGKIBVkvhuL2XJgge+LfM0Si85BwZGEK1IYzHk+e4E9XxYit6ZNZQs73w6xutYSlMs8mEKV3b/iEfmvuJjCiomicjHGJNxjN8ME923rT5sRhqVBGguRuG7lvmywKSEh30c21CsKLGkCUTlxV7l/JoRrIf3ugIlRBUVqBQKCMbflPAqWTIpr9Cd865e/IeYeS5fa+tOF5s3ksqi+UKmrQTEC9nzf1lSdvnz0SPoAHXnrnGQT6SArJkyZWLGMHMvuQLB6YHI08reGR28h1E68dQZaPhg+pR0SR5zq0Qal3ZZfq7x4egTeHVSbcOQ49MZXdrPN3RgprcD1mAHG7SWGajV3g9ui2Y0A2kOpH8xza/BzK9RONdDTotqu9SykuagYos1NedBcwBU29Cp9BZ2XpKsxw85/66Xj6YdvXILJDKUfgfv4wb70hUcPp7krY+nHP38tvX56lNZquSNuHZe1d+vG9OXPPph29kCGZUOyw6OcuLUcylma8iNUtcu/JEgdy5qo4Hxl/7TQsPaeAAy52rAnNWx9CkDoI2j1quhtERo7Tk228CFUrEUFi2zXhuMn/pCO0fG2DSR0IUpQUFTGOeHuFe4frogxVCR2I/mbQYoAIfhfS5bLOwqvIQ53RghD4AMGz/U/wbQoXOvcWNMr08Lk+4lMglbF1xu/lbFWAWw4NlWwQjAIead4E4oVqGsIXLiqMMVJpWgc6thLFVCAKlzHEkpXhFZXytydbmBcYUjSDS1/k8B7MXyQdVIDCMIOrFQn58tSlOt8TrNCJQVNJRBqXqoczjiE6TlIziLyncRy7XZLFgElrbOD3vT19FRZAZqvwntyGqgduoIORSnIqXMX06/eHUtn6zrJYwE68V5ltkcLWo2Qd16bTV95+IPpkR1UgtvMVcZHAYaF68m1dJKA3oh3tMrUl5XRqdT9uQez2i5jqlXKHRYokZcK5GSMRipdxfmn3ruYpocgYRLcSTUKdkTkF3IJfUDuWhaZ5WyI3YBEWNy8HIYWYSk3bDlBNG3x+hqxYJ1NqWOgH0ACqggk2ev6xdiVcWbyOkxtanIaVJFBCZByu/q60xvnRtK/fP+1NMFoyyo2+RNHdqeH79mTXnzhhfTa706n+ep2Fqg9u0e4qOAc6a+/8kQ6vItBAXEtWU6ypeK6lpgGOPQMdT4/RaiG8gC5cF0yNy7zpDJzZKm6M1U23svXk7g0e2OkzhxwvaULwUbQrVKD8XMNm1BrOTo/v0pTzyG659Z2bKS1l/B5+FrBPlFoVjjAfoUQ6b5pdPy98VH2dyLmikBfMIDrKVHCeH4IVY5VsmjfQNnyMc5CFcIVSGxW9ZEPK1gk4eorqMEMyeijYMUq0kAtYgjYPOfDa7IYcw7XcGA3LRLoSaIxnaH3/AiwvDHZNAx4wZAaLITrGLFyuH85nFjfyDKu1fPC5/YAwe+AOd6F4u3kfC1cOJeu0uXK/NMGhSo7fRFNzVRagMU707S1VmiyPvZ60wIt01wPcoabD+5P3cz8WqFcadUmpqCGpjzsbn+NHOGJs8PpleEr6UJdR5qt4R4co2SSP+LqTEFqxTo99cD+9PjuLqwQnxw80mxpxU6lOrXi1dQhM9eHL9NZjMrxL33iFqEyiih8xthIGrtcplx6fnic8o5cSh9l2JL/DMIDGeRGDS0wnRUaddijr8JFR4fZQIRuaKhwJkVPhKD5vsRkuiWGhrX2dzExb1uUlayyIHO0nPrBS6+l7/yIWI3eDTbV6OxqYZj2vrRlx870LK2X36HrqcHtQ0f2YRmg4zB4YMm5USA3wu71XE8byeP7Du1Jn3roAJ2MoE5lMVlzITKlkjLsyVfS7MgzcB7f4jkgguoztVJk+ItYYUM3CORduBb3s2l3sLHktIxJoDc5asip9bZ3ti+IQlUdVsrehlfTy/SPlzW9yn1ciQOrV5kpXVmoiJ2E1Dmw2WoYJ5WWKgvAmsAZpOv2RYyVrVUWoxxprH9EiUJGEArXUeTPBQjpCs2vC5l5EzlOM24shSrAD56/ZFVy0Lpk9i+ncRgS7XD69t6+B7TN9AWTPGgONOqUFYo4L1KRu4yQ2c0qBqNHfvhmull5neHSYqXasCYD5KbacP3rUTA9CJau3+LQe1QNZ4URbQVQ5HNYwMuN7Wmsoy/NQJht4fBvmx1PW+m12G4PFJFAiLzb7jqQGonPNpB2qcFAWJe3jABMD42mwfMjaWgeggEEhXl6Bs7phci2d4GiXJ5GQOz/0Yc/nD56YIB/c/3GXAVYFMij4AUxQB0s9RbWqI6v7lu5f4UjEYmu1ZmFNPi7t9LKMPwpgmr5T+6P7k2w0l0nBVDF54KxCHWY2nnK0CtYNDV2lBUWHlTxghtBJr9YhTWxgjZfoqiq78DuVE8uahVrNcNNfveVN9O3f/prYHTyBAiZW1+hcd5u8hcV/v326QtBBdq8sSNNs8kL9LKowRVoam1kw/HLd20mAU0CcQvNWZALSTlFTWe2VMX5o8ieC6GR5uhP0+LlF7k/ijS5aLzjEKpVLFU1zRob2g+mDW3346ruRqO1cDW5HZcbIEy/KHwvU1mB4hBUgOzVdrZXe5GuSozDIIiuT9MF4hdcStZpFTUflipyVBmCDrUT+aWCTyhQ4b9LN3otxspWK5fNl/bXe/MQ3rBR+QBngCGMXXzPghgcjfWweWHFMhwv6invUPdTaJ/YiryTnXwHdm5PveSBRA0FOS7Ru2MMr2IWL2fMAkgmSUYLhGLkbIhFcUm541PegCruvxG3bDtzw+yP6PBArfwmmgVdHx9hwuO7QfDWf1hGWOZwt6ZRTuaqrjAT2N7qPQxOGJi9RK5pHJfN/ifEvrYCp4NXK23DeuAgNsJBXMTCjp+DLjUyGU1Lr5O/tLlQrIfrqxXSk9Bqm8DnnH3oiU+mOx64N/pk2KGrXFajRN2/GkY4NZPmaUWgqFxKnbdy/25Sc+//4/0VeH8F/uQVWIup/uR3eP+F76/A+ytw0wr8N+tjxI48oUAw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0" name="AutoShape 16" descr="data:image/png;base64,iVBORw0KGgoAAAANSUhEUgAAANcAAAD4CAYAAAB/h3NWAAAgAElEQVR4Xuy9aYzm13nld2vfupZe2Qu72c1VpChZlsSx42XGwCBBAgRxxjMOZhAkHi8TOwHmQ4J8CQYBEiRAkOTDZDCxI8O2ZEuiKFsStVCU5LGshbIdSpTEpUlKXHvf99r3yvmdc+9bb5WatCLb31RUqbur3vf//v/3Pst5zrPcng19lR9//XgFfrwCf+sr0PNj5fpbX9MfX/DHK+AV6CjX86+cKGfPnCprq2sFZ7ZeekpPT69ftLGx3lmujfWNsrFWytraWllbX9OrdBG9rrevt/T05vXtq5d/93CdnuK//xBfzZGur6/7c/Gr6/qsHv3Jdfr0OSv69/UbN/Tnqu91Ta/ld0PDQ2VqcqoMDw359X36TO6r9G4+C7ewzvNUf60FuO1d8cTbnfrt/s3PlldWtG6rZbCvvwz097Nyvua6/uAZVrWmPM/tvnp136xRnldry3f9uzeI33d/+eWbP2t79AOvq/vG9Xp7+/ye7NXme9fr523Zs7pXvI6VYe3bCvle6xfv5d++rtYXuei+X8tQvb52v/RrXXr7+vQe7Ynup3OdukbrkiWugZywZwP9A0in/r35mVxzZXnZa225qDJSNvxkfi9P6fvST3r7esrwyHDuz9fZKGMbK6XculnOfP/lcuX0ibJ8/VrpX1wo/SvLZUDX7dV96Eb0zXX0IZYP7UlZlU7ofjb6Sn9Pn66nb/23Hk3JfmeFy69+/stZi+a5nv8+ynVSSpNNfkvl4vNWJdAsOsLPVfT6HgkWi9ItgDyklc4L+vbK1QSrbVD+nXvhnnq08FZSXQ9luqEFWtKCsCEsMr9jA3fs2FHGx8eLxMmf2aefIbz1+bMIzVh47d4eFbffb7+/PHaUYUXKtaqN6ZfwIBR9Nkq677oxGKzbCTLXaALK7zcNCn/Pxlp4uxXsNsp1O8Vq98d9sP63Uy6LzTYFwyAhjFauurbtdd3XsHLx2no/XKd9TlMc9m+dvZNy9Wld2nV7JZztudb5HFlrFMbrof3tk+D29fOabF1HEbXPKytLZd0OoBmkKEJHuZAR/ROl5P4GMbRsB//WzwcWZsqV7x0vZ148XlZvTZeBpYUyuLpceldXSh8GEOXyZzZjxN8khz16Fi2EJNkGoop99rXeIO9gDf75F76yTbm+92Y5J8+1Wq3mWykXV2qey9bmNsrVBNLCXTer21ptLtfm37ZvcmeDdD8oMk/WPOCaNu3WzHRZXNJCd1l8lGtkZKRMTUzGg9jTyUrag3Zt0t+Bcq2gXPqcgYFBK1nHC9k4yOrh8bcpsq1rNTqbyhWj8relXPFcEYamyJ213aZcXt/qiZpyNQ8Ucdv0fN3XRWn8+yp0uX6e969Trg28dlMuK0WUi73Ec3Ur16rkYEV7jmd5S+WyYdhELf2D/TJ2upT2pEdKdO21l8u5736rrF27VvqWVuStFq1YvZKj3iYXVavxg1ZU+yccSZQH5eKJZTf8Uz87xqWiq1/5wle3KtcLUi5g4Y+mXLo4SgQEqxvmzcTF183qk2d7u6+3Ui6sd1OubKDtSJmdn9P3vCFUg1wo0ogs1eSklEtCbuXqQMN6b3XTbST+Gq/VnmX7vTVP0e25gIb2XPrux0pzn743eS3tQlOetgbNC8T6RzhXgbnNW3Td29+G52pr1z6Xf3NP3fv1VsrldapQq91/PNUmLNyqXNWQVOj2dp6rKRfrlK8eG8Z4rk1UweexxutAQr9WIm+oXZ9Bf+2RR2yIk/Chf0Dy168/tbyDsrE3Jd9v/uVflOVL58vAMkq1Km+1XHqktP14P0PUzWeV/4xh6q0oSkrV34uyCqHpxYamRhyELfK8Us5e7d+vfPGpbcr1/VNRLuAeQmGX/IMxl58Fl7wqj7KemCdXegvlqvFOtxBZ8Wyxti5et/J1C75xP/CiwjvetbCwUKZnZgS9NpWLzxiSUk1NTRkOGJbyrQW290KhmhP/W1QuICHQMJhfSrKyag/Kv+1ZqwEAzm5XLv4NdB0aGCgLi4uGvO093euxNc7ahLnboVj3e6I4gdbxXtUzVWX+myhXe6+RSd2XTc+1VblQBBucCje7YeGGFAjPZU+NXOh6js+qB/KC1r0y/NbaJg5KzFU31c+YsCHxHMo1IOXqI+6SXV+fvVWOP/XVMnPiRBlemi+9gpc9kl8Ui5CD+Eo65DVCcZAbPGgvHtSeOdfu7+U5EuqgByj6qjzi+po8KsZR1/u1L3wjKqGb8iWPv3K2nDl90rFDE0FD2a4vP4DflLhnVQ/byA4sUD60hXe8sMGMzZirWUcsE+6VBetWsvZx3bGO8XgMSmIBvQhBnJ6e7pAazcgNDg6WyYmJMjKKcG8udHfMh+H4YTzXdhKi3VO3oPOzplz8vV8eelnQBes7KIVhTUL+bBIW7Rmb5ed9Q7pvPm9JATvC04GVvLgKzpb3VaPV7UVvF3s1UqgZt25ot125ugmKbli43XN1x2BRggjf1nUJaZR4GC8SJJHPwCu1GDzevX1GUy5f0nwYHiLrgbyhXG0fmnLh7QNNK6nhcABSpK8M9m+U4Z618uZz3y6vf+vpMrIwVwakWP32gHy2FExYiBg90A45jmwio326796hgTIgY90/IHKkZ9AeDinH6K+v6Z6WFuVsFsqavOG67u/XP7/Nc7346vly+tQJCYrYlGrdLYRblCvMCMoFKbAm78XN+eG7lYuVqdalg/fBvBVGxLL0iXwYK7Ozc2HHLEObnozXALP6JKDzc3MW4MYC8SqEcEaea0n3y/uxPr4upMb4jjKxY9yWpm1oiJU8EEaDj3o7WOh44S0Yvh9QLi0yG8/rITTMQNYYkc9jTQnc2f+K0HOv1Rg5KNYvUUizYV0C5Nf/iMrVnoHHvh1j+CMrF2tTvWFTrq3xlm+6i2x6O+UKrMIIeK8gM7RXXFdi1vmyMdfaALG3K5cXtXoS7CnrimIMDihM0L9nLp4rz331z8rK5YtlZGVezOCi4i8UFs4gREqfhIJve636fki6vkEp1o7RMja5swwOjxO8SX76dB+gFcX8MvIo18aKlGtxvqwrjvvVz/65r9nxXG+lXM3dZrm0AGj2NuXyJul/to6hajoL0CxlfgeGrQKu90CTAvfMPOr6TZjb4vkhpSDLlX7lHvgsFHxZTOGMSA1+59d30GlvGZXXgpLvx3M0aNilXD+M57qdclmpqtLY+fFP/cn9t/sg5jImRzGr5eZ3jiEqmxpYn01s9DbwtlevYT0gR/izIYXt8Y6N1G08lze0GhCvlSEp8YkEpxI8f1PP1Ywg99aJZ/25W9lgI5rmuQz1Nvdiq+di/YKW2poAC+2xgtN8HdIuaxgwWIT61R1ztWdHOc0SDojc0nVmb1wpLz39l+X6m69JsRbKyPK8PJfiLDkFEyNWJ92/LtvLpSEsQFVAU+5D6Z2BiR1lbGqXvneX/sERK9eKoOCymMYVGf51hShrC7NlTTxAWVwuv/L4l7Yq13E8l2GhYIm3w49rPByoF7gXQebnoVkbE8a//VCCN7x+cVmYtosCbrR4NxTi74OyDM0aEdDjjptFtdutVpuF5BoEtX0SLDzZzLQ8F1ZjmxcaHR0tUztlaXwvEWBb2KrYb6dcW2K9Ls8VrxmX1/GACDAmR/eJJ7Xn0qYS9CJqJjRQEkgKm6YExhGEeNIOFW/Dkd857kWIGgyvUHhYz7OyLE8NLKkMYLuX20LCRvagCAhKjQnba2/ruSqF3WChn6EiigZkuuOtlmrpSHzVBqOZypCy7m+tXD2WIciLlrLBoHYrlyGhlUusa1WuBhU7VtVrWj0fsbeUeVie67tP/1V55utfKSNiBfcofJqQPA+tQWKsVBgYw9yzFrk25NP7UKx+yWavYufhXVNldPeusmPP/jIqoz04POoYcXZ2ukxfuVpWZORXZm6Z2u9Rzuyff/ILW5XrhVfOlTNnT8vVVeWqFnBNN2Ec3BO2DwEwq1UFmsUH9vCwCMrIyKgfcn5uHv/cgYJ21SxaFYq2Gf0SRjYt11nzZ3XcPrFK9WqOZ/TAeIEQBWvyXLNlUVajLXS8WgkdP7VTSWUwciDGZuAtIa9S0hKf3YKxBSr6GQOF7XG3otaIkX6MMiwpzuJeB+QtMbiwo8AbiBcWK/mQupFdXqfFFAggCoDxSCwrhfDToEgxJpPjE84HLUGeaI39vNuUrD1LjGCYVocvJglCuPyoyrXl2lzTe1qD+y3aVSF1lZG/TrnCFAIL43VyzU1YyLMQmzt5XA3eWylXU9BhILYM7+c+/Xh58+XjZaxntUyJ3Nin+GlSlm8AQ65rObcF6nJYQXijb3JtjrcGSr8M9Y79+6Rcu8vEHQfL1B37y579+0WYjZYrly6Vy2fPScEulfmrV8vyjWtlY3a2/PonPr9VuZ773ply7tyZqjixsE7e6gN7JSiwWSjAgjSTzPdGlVD2cFUKSOzVp8Xp71NmXV+mz72rgQvET91WDmHncVoezNfR4nWC1IYIKtsVRZCQWdmFeXUvxFwLC9Dx4QCbckEOTEq5RkfHOtCrwQU2cb0DN5q2xE/HQAd2+qurqGLTM2Dm8muTBeicXgfBggAQN+F9scZDg0OGr63qpUFsV41UbJ9PJGcii6qgGUVt8RvwsuMtHM/1l1EZr5nZmfpaCVtTwC442DEQKHUlUlDcv6lybY9RzaiZMv/BAgG8edYoZAPGhjWMkdt8D/kqYp/AwhBfvN6xeiyBn2HFXivxdbtu7qfb4tV4Ses7MjRcXn/llfKJP36sLEzfENWuCpr1lTKp3+3VOu+UVxrT5w1iPE2lo9yEJ/V+gZcURmi9R/fIa+3bW3YfOVL2HrmrHNS3nqRclde6dfVauXL2bLkuJaPaY33mZvkXn3jC99iJub7z4oly4cIF0+uWMgksONcvAu5pc3g4hKjP3qa6bqyKoCTChHIZ7lRQycKgXK1So7F3QABoTvDthJg9lApBXZhfsHC1BWsYHI8HHOKzWVyIChYctnBRym7A1Ym7NsqAGUO58rExfQ5CJSvEfZg9RDmyQeudPMqmQuVHqbDAgDTPksXSTw3MNzfYGw0MXlwSNFwsA/LwfGa3EBBPNbbQlQPOk4QuRoIcu1XPb3ExwwZcioA2sobXjMorz+MN9YWHDru7NdZqVh1ipVWGuPSoEihNYf1ZeNQKdbfHpy3ntr26pGMk3tJz5Rk6196mXJACm1UOW6Gy49AuaOp9qsqFbHaYRRvD7VAiyoURGhoaLE9+9rPlG1//mpCESDoUSM5CZk9KVcqUXrNTDmOnZGVc/oAEcq/IDZhD9nnAOTP9YnC49I0Nl5Hdk2XnoTvLvruOlPGdu5QP3ijzs/NlWd/TV66XuatX5LlultWZG+U3P7nNc6Fc58+fr56D1LNwbk3sOXi2i181dIvC/KByQXS0+AZH0wSaALEbDtoo4fb1GrxLv36/vLQc5ameyhKDHlQo4+w8kLX+DMGbm5stc2Ib15QIjICllhHlHxdbOKFKDWP9WrJCrLZpZIlgqxJZxH2FGEsEvlKK8dAoGlnKzaQlr16DbareC4Vc0jOQ5+jv6fLe1SOu1nxcOJHEbRgYe0TWAjtEXFc9EHHjLRmPpmhZf6A3z7hhZR7Ta2zA6ldiunptFNiwMIlpPJerVbZ9bcKr7ElIimqEsLE15uoW5M5nAJ/82s17aJf3urSYC1q7UvHsZ4xcQwfAshiRxmiGLazQkGcgZJDn+mGVi3WB7Pq9D3ygnD93Vm6Az0idqj2klLRfSjaqv++S7O0bGSw7R4bKSK/2TjIPROzfUBkbhQ+q8OgZ4nuwDCveGhM87CPcQPHElsPuri6IghdTuCoOYH1+tvzXj38x0qSF8kd+58WTgoUXbBm4AW7IQgDDpZ+sQye73AnpBgsFCiCIKwoQHXfprf12pylqjLAkS25Q54Azi7hpMfuS49HD4/r9c7NcgV/G25SndN5jSsckAhB1evqWKVHLaN044gu81qSUa0iWx3fJBvfpuerr4h0tsXmeCi2tnB3lCnHjLanQJRRGLCa36AoMrJ6MDZq7uKACUCUaeUWLRQclWKAA4im/D8/EXWH5G7tapZKYzeuq+yCOS54ogthniJR1RVlcGVDXmHUyaWJlWHd8hkAuymA1ouV2VTI/inLVW7Xn/cFrVgVnj6r38tqjXJ2Cgr8r5UqsO6FUzHe+/d3yxx9/TMIvqrw5ieqlQ/sLZuvPMe0rsdiekf6yb3Sw7OCZXLHh+ozwBhQh4CCGRkqPoD5/p1aSnKZrEdEL6lzFFG5ovf/lE3+WPWzK9W0p1/mz52UdwJxsfoS4XxeHCcMiYzG3K5cVT5YAr4L8Oc9TcXJcvBSrlo9s5jBiGaPXpgusSI3Za1XmWEVvEIJlEqOSKbBvei9M4S3haRbQnhCFRmBdYzhcJmRpRsTsJCYgw65ckr7NHNobkTTsKqGpli3C48qyagRqbFXh5GZMk1cSmy4up6pbK+9F536It2C3UnGQdTT13uoMq6GxMbKXkdV0LaRiy0pqNEVzmY1+P4LV1H/jEiBiTj7ba+x1yrrg5ekMwNChXFh+lNb1etu+tkOrH8ZzvZ1yRVnbPTVPioFtFRp/t54LNEA65JOf/GR59tnvmkNwXWAwcDWL8Zv9kucBxWEjElyUbELLs3t0uOzU2o1SjWEyC1HIPfdo/VxYQToK7wqs9zUlR7CYQnU9Cl/+uz/blkR+5rhirvPnQmJIGWwRLfESYkEQLrJZ67XJAvLZMGLNAkKtI8xYzaZc61Uok33fDGYtZ7ZuUazu8hlqAy0YCJw9XiCfs/SKM7CCTbmWRfvr6eyIWNhBMUJjqo7fIWiIhQmZkSJeezgrK48WJTNUsPo1GJQYSa+Kk65KF9+QTcofEZ61NbGjiytSpjVdF8+DUcIwIOw1X1W9D8W9rpo3LNZ1atzSPDTrj5dryXf2AcVoLOKYPDKVH46JXd2SCghXG9SN5u5SvqMKGK0VLBvwmNRE+wrYzTO0vzdjGgiPV789LLydcnXHpoGNILEfXrmaBzY0rbCwfQ4yYLawJpubAnv9LDt1U/UGSKTrIhk+9KEPlRtqS4IAc4lVM2j1opZN7lPr16dwZ0gyOqz9pfWEmGz32EjZo+TxKKQG8sFWYeDkSGyqW77WK6X/FPr2CCb2aB/+1V9+y5/S8VzPyHNdqGxhyznwNgu/3lRXyzdpL2ChCIafI5Hmn0M2IFgwi7IKEgKTFbpxNgzFaljaXgx3q7excI5xgMb6A68zJLbnqujN7mC7eUQEl4VeUCnLjHINwKfSsyJGU5+h300q6UeeKx5KS2NIiNWW0ltp5OH0G8Cr9wVBt+Un1kxtHwFrmKwK/WqJTkehav+R4ZjLwfq0kaGTo6YxGIHZ+bcFXj8j/TCs53PZVAfahcDAO1Htj2UkCY5ioFAdQ6PnwyutKL7zVfV/jmF8H7rnGsq4Qrsqj+sedT3WtEHMbuVy9Qv7ozXi3vh7i9Xa896uRK3Bwk0mtaO7mx7fSfdNz5X93w4LA339XdMmzbjYeLEfJs02++I6sfk25RoVUnnmW8+UT3/m8VohIp6AdE41iEZfrBmuw3F1SwMIFSi/NcYaSIFWJVfDUrwDYp2nJI9jGGaQiBLRFPmai8JwViO1thZlxej9T996bqtyPfv90+ohu1Zu3LxRvVR2yYurBFsYLgLLCEtj8rBOppv94NokMKvYMl6D8uGWiSuIu0KzxkOhaIYqepg5VbfbytcEIRa21dlxjU0PATStZUKKs/Bcs/MzinOUGZdyDaj8mbhk584J1xfCXkapUtbiTXIIFcXRTdeYKyTDhu7fzwH5oF9B3qyuJFFOML25uaQEQplDs0PZ7t13yJAaGwOBw/aRCG5VJ42Jw3OhDHj43Alrk2fkta72INbSPQzIChMvjMsL47mW5Ml5/pZkNbzUe4YFFUlew7Z2E0fsIM9M0M3aD4td3K4IDY7GY0hx27VAI45DA5+7GcNODFhjrr9WuSCUXGfZav/+fyoX+U4rV1vPlpDf6rmsnNrXT3/q0+X55551C9CaXEprqrW5kaFvwYjhnTsXYY5ZWqVDtAZT42NlhwiMReJ5JYbHdd071CO4Q6LUL084qD3pw+PZG2iNeb+Mq+VK6/2/fufFrcr1rRdeV8XDddPJndiGezfznNiLhQYi9kp5eBAnKJFRb6Dgmj6Y1/X1pUqjCVY/Zf+yCt1VCba2trqJa1Zcp4iHS5MeC8nvsY7DwyNKHi/ZejfFXhOJApEBHT87d1P3sOS4cFCftUsZ9R1jO2RJsIQhXqjt8+bIUPibz6jESZQn0CMWMsW4y8uyYIK3QKvA1+T+/Hee2dXwy/bU73/kZ1yJPyeShVSA+41o6uO1pt8TN2JUkhyWkZDyDKu8hmRlS0ITF/GcrKett54f5pDPnNfPTa8TQwHzgItSROK0iYlxJ+7t6VFgPS/XWtK6zennePQRXed2ytVyUmYU9V46ur0ntV6yW7m63//XeS57U5M3t1cue0+QRI3R7Ii3ea5WXIByte4CK3z10I6ba7w9qDW5cfWGclt/orTSOcuDdtmdE3y3r8RNUUx/puXDkVNkUn+fGBste0SIDes105cuSslulHFtx15BRWKygSJZJ2ThGXm/0IvXST/7355/eatyffP510XFn3QxLZs6K6gXawp12bkvC+YgFlWCBVvn2EKvizCieChisD2QKAQD5f9QwSRYI/C2GYZECQpXEXgeT+/nM6nE8IPrYYkXbNWbkHttgE/z5bIe/Oat67LsKBdMXXJnBP6tfCod0yFHHNMshxhBcZq34P75tqJR1qV7Y0Ps6bm3rhTBRn0dvwNC9yrO+ul/7+fLgYMHy6yS2oMSzlVacnT9xK14elk6mgDJN1UItFOtMaQiVuQVp2UhEeadu3aWeXmg2Zm5tDzIKPWjrChzZRud69N1STr7/nWvY7oO+8Ae5DMhtVSloPfMCxkAMSFBAnO7BI09thAm0Y+IsU94VrxyPHlipwbRmzT80MoFLK9EF3B3C3S2kHfBwhpzZe8r2gAhyHDjqXnWLUpShQSUMKxnPP7sC+WLX/iSUjSixUVWuJ2F/5oyNni4KdLeHwwUMtE+105C75mSQZoULF+TPkxfOF965NGJx3aNDpUJ0fTibF3pge6SjGbP/4/jr2xTLnmuc2dPaMPSJpGNZCH0Jqk6eSi+kt/K71MLGOFJondZAr9gWNi8QqvpQ7mwtFhpx2KVDUtOCUwNZAurNSiXjLAZz3aCYjwdgkBVQoR6UbmFM2dOl7PnTknRZQxqQpUkouOyWhTcSBOvKx6lKkvixC7BMXzk34n9YqX5jneNwQMiZ2c6LfFSgofe+a5yzz33lGUa8PSsrfeItQJq8R7unes5INa1d+/Z4wJjYtbrN67bY+3eu8fvvXHjVmojq4dnjd3CYmWvLSxaL7wl6wcBhCHrLrfiHlFEjBJ7itHBO7FPRhZV0JpXtjI30scMa6D69iTy7ZSrebRu9rF5GlPxb6NcBu2Wo8SlLS7nc4yKXLB7G+ViHSvSkSU0avri558s3/nWt2M8lf/Ec7mek9fxATVIap6PH/DcxKPzkt12/0FZEBlwB0o0S8kG9N6lm0oUqzdsQPezb4fK7PQ9gkPRv/u4TyGOf/3SG9uV6zXlud70jWwGvbXCuH9QArBgTxNvluWNwEXSKIOhAnueciTdeeu7cQwGLNSmusO0erB0lMoLSpGwjtQIAg3JT92x/w7XDZLD4nNbhQWrvyZrxOci2MtqHaBk6+XvvSTrPGemprO5dfUSKFcP7FtNSVFTlsDGlrxNPqyT6KzVFK0sp1U5DOCBeB4SjCys/n6Has72q+aMdnInxQUXVwQrWU/gGHknWtSprnDDn75GBT12inhBuG9q06DWafTE0t68Oe06zR3C+jOgiBpb0QwKhEzVOZ9dWVYbAhAEaCEQuDF4IYw27M1R9LZGjSxoHok19e91pbynFh13eS7u+3Yx14+qXKlEa54rYUIjNzB0yEbKwTLqodtzWQZt/OEltB76fuzRR8vrr71uj7WiUMH32/CfV2jzq0P+VIXueOgK26PsCSuQdNZ6VPI7BGSWgq0r1t+hn00JqYz1SXZRVO3tbx/fplxPv/CqmiXfCKnARZ20TVU3btwV8DXgNhngm+6Iagc2+KFEelgA9HvgiMkLXKitYuZqtMoD4gksN8E4pfyTU5PlyJHDrkA4eeKUIQ3ezMQGltQYO96GeOfqtSvl5ZdecqWGxasG4VYjb1QgJH+mcDjmgLjRME2L1aw+PgVFAW71yaA4yQtrR8LQhoH7EMSlKNe5q8pw6ZkG9XxukNR7GZBDewTPtCjShUE1k/oZcJrnWVxgbbCIioOoulZMyVpDHXOjrBtGClbwnnvvFcl0q1y7dt2SgffK9Cq9X7EeiCBGJ3DJJVJquXG1SEUCKDTKgnJhzLpLj9qe4jFYZ5hJrkVsvcmMtkR68/LymHoWSrFgNrs9zdt5rhYSOOFejXJEPcqVcrAoL/vlnsGOcsHkBp53f4X50z7ruWdlkD7y4T8q5xRvravkKb2Gm8bASoJDqLDc/64oZMtFrUxJl+Q+rWXeF5gHjw0g0pJxl8U0wTEq2E8Ceodk5tHtnuuZl94sF8+fMitFkIzwtPxCq8bgxjImLPpvIa0xU6tUoBqBjTU8QRAtkNk4Fq8t/qAEwzkx3QzKhaUnr4Sl3rNnt6s1rly+5oAcZcyD1k3AawnaULkxOzdTXnv11TI3Pes78mKSnK1QFUUZ0AAFhDBKlPYHK5DuAYUzXHV5UBLAkAXB6MSHyfrbC1So2LGsDVppPQL7KCwtUq4xx6ncI8q0SlGzrj+sTlaU1LERVLqD92p4ZIAwSEy0cvyqfSBnc+9995YhUcEvHX9RAp85HV4K3RuGaULrRXsPa+5nEZTkWfk3CkX1C39yLygWz956yGyKlbwAACAASURBVNjFFsu6flT7wf20ygqLvZFKyJysLzBTxJHWb5fiQxAGX42Y2q5cEebAwlaxsyWnmWBlk0mskmWjqL+/nXJ5P6oMkuK4fPFS+cM//FC5dvWyDWpqMxGIKJjvLdrW8b5+qi4F49du1LS/C6rxaldF64VtNHQTYyh57IM3gCXXeg/o73iyr7xxOu/RB1pTvvs9eYm5G25gvKYk3M1bt0z9OgciITQVr5c2VgsdNszTpuDVXKGhK7HhbDZCxQ1ZqQwLAzGBKwjIsAQHVoqfRZiI19R+LY+BNTcVrxvudDvjuu19KlMpxVrRJs/LNZ94840yq7ouF9pWgWXDsPz79u1TpYZijVoHl3sadFxoetwJ5kDBDmaoG2sIXDfDXhN4pPuChse6Zy5h6F8EGlgMyzcgIR0koy/MsyCmjrpC4gH6vIakYDzfrFoTwqQ56vM9YJgW3YQnBVPMgGfbv/9A2as47KUXX9QzqkVd69aUg1EGhw4fNmQCVrIPrGmImbCanWZM/d1QlgR0jbWiXBmgkwR/KjgsEtWTYEzbGL0IWqh5vsI+5nLsKf9IyVd9ZYWTXmfILJBAq6eUaOazSK/w+RWSI/j+TQSadTBE5TO7PJf7/ppyOY7tKWdVnf6RD3+43FLrRxhvDHYNsuo1G7FhZUHXOp+1WXfZjJeNib+dMLGi9aFcFcqKDvb1KfrtIa5VyNIr2Th++sxW5frm82/Ius0pdtjjwPq1114rt6Rg3OSwEnNcmIVDuRAuHg6ryGKR+6Iynue3pdSGpIkxzBOeA+EmhuD9eAoqKRAyNohNJddFUO+NclUFSpeNbbV0zfpk9FhqEWHHqCy5rlFZLgVyNXOEABh0xx13aBrUVCyjg9R4LgTBLJkXmPkMjS0UxgeK1GoAWzkMiKAoio63dHkWv1cFvKsj9GlYTg8w0bVHVQS6Q/EUNPus4kZ3DCC8BM79+R3K5RwZEFk3wZ+jYmoxSniZVoWCF2Sa1YVz5+3hgWPNMODRDt15yM9Hwv2G1y+ETIuBGjPZes2IaTNUM6kIeyXfPwoQFpf14AsvmHuJB2gw0ULJPVevz9ouy6gQr/HFe6J0XCeVIp6ZQuGAoXpgYX7PzQaRuMSoKlWV+ZoeyQwVHmyTcKgqWJWR9TstcgvluikIzVOk26IliXPFNuIULx/PFqXGcqcjoqPaXX9vGsh9V4PI2lk2WeuUP5FTI2Vw4tTJrcr17RdPycVfK+OqbgCzA7WuX89mjY2Ne8OgiKFEk9+KcrEdrlh3xUJ+jtdsPUlJGie+oIHRiVktvqsBKLDVZwGZiE8WanzS4EPiq3QrQzVzLYSSNhM2AmUHwl5Tuf/ly5dDMbNXNRZCEEkmE0c4SV2vlwQ1eTMlaztJ4+B7eyQCZ6wRy0spDvEViWGgH9dBGIklB4b0HpQ0RIpbWFBeDMnwQNkreItRWZfxwe6h8yMqJEbpV8hlgQqqwltQpYwLeHw9JwaO5yOWg8nCWC2q+rqTGNcz7tCz8Xz7RQDBriJcvA/vBLQl3mXjWEPqGj28R16cvfSsjkoARbBTcZPGUtrYV41CDNkpL6uQsLG3VkgrTdCLY2PBThcpU4talbEpjRlcQ29gLfE8t1bjJ6czqnIZoUTAISlafab/vU25GjxPvNbnPrfHH3+8fPc734kcOJ9JbSHrHAXZbDMKJO5A1C6PSXhy268aApmdhXWVkbWMcG9GNmkcPn3i1a3K9d3vndVC3pR1DVN0WQLruEnCxOZyswTnhkT6Buax+CwAcM41bG7XhqwQZQl1r091voSf6+mIc/Bahk66Oaxkc/1svK0pwgAC0Ad6MwSlgGP8nusw0IaBNfx7QVQ8DNzNm9fFLAoW2vKwa8ELiaFUoa5fsEmGFno+wxwvfDY33iwwsf27VhFaWdpoNld48CE2GL0S1N16OfR3imNrz4CZKqo9GJCyX7CUCgvgAgq2Q2vmsjGS5vqZg3jHJNREKl6VwqducklJ/Wl7E54V4fecDtd+Qu4Uw17Ik91qg2APzp1Tw54UwYNJifHk2VgUDBpKwushjPAwfE565xIvNXTA3zGa/I7PRVlZ7ybYzXM0gsmeiVxnzYexgqxrBLeRFEmYG+nw7F0F0VUKN5Wr3o8/D+VqM1KqcrmWsspNMwogFcNN3fsldQd/5jOfKcePH3fOySVJ2plGAnXmcuSD/d32vSlUIOOmB8/P8Wzx6fw/RgRv3a4Sx4pGl3LitW0VGk8//2a5ce2ya6ZQKs+EqBUYxrdYdIQfL+UJUWrpp7pAAowi9egBWxCNdSdewxoDgYjHeC+bjnKh3WlNATJShJpcinMqCGn9LCuv7ndWfVv8iXJBV6NIXHMZ6Kn3uDjTKYSWm0kc0KwSf0fgm1erS9XWsiNg/MUBOLEhnhhrVOMLFAq4Sy5uWM9E79luzVSAFGG0NsJD0yRQFe9uRlMKtkNe885DB0XhSrB0vTG919aHmQ26tuGSrXkr9g1by+deu6baSpkZ1gwvzN/J0VHD6B4toLUUhXEG7A+Gh7XFiEXoU2oFDKQogJ+TSGYfur1Ag454Osd+7Iluj+sSS4IKXL9Z4SD3yu98DQyUrX5mYbRqlqZcIJPYo5rnrM/aPFcIj6y5vRp3Xo2cE/u0IVWY2mKu5u29jygwVS/V4BFznlVX8Oc+99ny7We+7SGiIAaXKJBaMPYLybIJATdFYbuibRGSKgubdZbNb216VdbvxOvblOupZ76vlpPTVq4sGkFcgmAsaisjwv3z7XiqLggKx8ZR5kM5Uqvg5sZ2KM7icdx6QQezFsOYXz9rzZQtn2FM3Z5Gf0fomqJZ8HVPkCVAzgUJC7kt7qXTsVs3JcF8glATFi2WiGvzV3tPE7JWhAxcNLSjJImuaz2/CQJ7OdpIRGmrtArvwegtioJvqrV7bMcEWLHT8GmB0X/92tkDivuOHr6zDBp+8RxV0XU7ePDmaUgys3GgAoTqugJzBMG0N42R9uZ4k5SCdXsb13HCCuobGBzBhFwRaUweEbiofdwBvK4CyXNSohXDF1o/3j6wiBgQ+H6J8h+sNELaBEzrsUse08SBPifJ6UDt1GEmlzcoGMyyj47usPK0WSZbIV4qc7xXKGrdR9BG4r36FSvp33ejjMzApJ0I6BmjfU0hzROf+1z5+le/5mcfVNwf5ard3f6M7m9kIymA7q8OGuKHTvM0Axzv1iqMDLH1H/Dz1Jvf9yU6bOHXv/VSOavpTyl1SqFuaOvUrY3J4mGtL2HFKHMy/jQStwJwUySI8Xq2NjXG8UwJCAEUB+9UoRifknIbbnbzgfl3w8e+E3ugVH27iNlWR38CR3U/eDLiMPJCTs4aANckKv/gOZwYTs1i+0pslXKoZiT4HSVdLAFkC7kzPh/P4eQ498bNMTpAMQ0FoVjwq2rvHpbCrenGZvX8UOjYRRR4WF5gQkL6znfcV/YqYUw9JMlOLsy6uHJFSoky43UyuTeCMKuuVuKXEeXBJpVcbsN4BhTrAfNQoMwikXJUEgjEAZGSMi/od5VI6bOWdF8oAEpqISe+0v163r5+P1QLiVMZjweTd6IxUF+scatSb2MF+BNImpELwFu8NoQXU7BSpxldCMm0a9ceVk/3W+OpLkPnErLqZbcrF0ig+8vq4G2siWeIoqq0Li0zGxmjiiz+xV98o3z5y19WDveUZSBv3vReNetZlbX+LkGUv9wZUas82NOWZWvQ0ZX1fp27xuyI3njlBzzXy+WkKG3tii1dckHU9ElxeAAsuZSKG251xXHpyX3gdl37UBWoO1fSLE0HYllB0rQIQkruMFahE+uwFc11W4k7z+v7QcEQIDYZyHJO7dzXr99wXmpAjBwWzymUDmEgqCdiAViAADlJ6nKqlFzxFco5rfGAQiosljXkkWQpwowAjIm9Axriucw86RluqQ5watfeMrmX2AeiIF7LA3T0vkmKPSfGyr1Hj4rUmfQI5TVO1cBDUKJQN9JrWeGexUf3hlIjwHtVKsUKQfwMUDGDx7YxsTsxPHQNZk38t2fxKS/6ghBh/TEaLYbj50Drtkaed1+T6Nnb1Cfyl6bEeLB4vnpcEntYjaOVifq6mpoJWxcEMaGhmmZp61c36+dR0lW5+DUKxpIA/aNczatUt2JkldI7e1qKFCpBZkRhj5J6Qe7nxIkT5QnN03j2+We1DpBhLZ4Kg+xSCLuspngVvVlp6s8oRLCxtn+rCpVna96N9QWWvv7qNuV6XMPjv/HUV9zOvyHB5CgeaGxyRK2+LAct5CAEKwpG3DcXl5hpRXioMG7JC/GWqkxmifLa9oXdDSQLfs+N6iowfnbTZN9bxUhNChKAV2/oQFqfdU5U9enTp60gDCehsh3qvLWcpCA4sQppAGYeYmWaATXz6IlNg2ZFEYzW/4RQQC7wvJQscR1+B4OIp7qu3w2JUT0o5aG1gtFneDuUeVr5J0Z8DekRx0TRv+8n36PJRIJ2Ujp7j1qVkNkYIQOyAhkx0OArjZ/Eb2ZWRaDcUtUGXxkeuu6yKeBly1u1E2Ba0E/uDGFlX9uw1GYAERVqO9N0KiivzzECqaRGg6Q7xhU/q5Ud74gStryYBRNZwOA4LxVvEzKC+xOzqfvvvB5va2ST/JpbkjCYNdcV5cK4kcusOS4+wrnWmj7Qz9MjSG8cRFnIEg8+atnl6jkxDKzXX/7lN8pX/vzL5bwKcPFGJpPUzt/iL49Vq7IZoxDFskiaSGnKF6fQoKkBUXVraMCpU69lD3URv/ePPvFkefKJz2izhNMb5la8dOhOTbzZuzfxkt1u8joVr1kMfAMsovFwVSYUkEvXB3VexDmhvLbuR1WcJHFzAFqMsRmxjuch2A0e5nIsKIvuRKssFiiLxPeJE29a8PBEKBdsjlMD5L+cxFTMBBun22LjA8Xi+cwW1kTzdeVJxgTlqFjHAyK0JKvJYWRDBBuh0zUSeUECO61E8bqudeDo3aVfisM2mE0lGa7r31L+aUUeaE3lMu9+17vKfnm4BUFZWiKIj1zYC2WPxddzpWkyRgglI57l93gRXs/zXVdhL9cmrQHeJ83Bz1EKoLgLV7vildbBfeDgASsAsSp7NyY4awJL1R8hJJbLwYP7vSbkzpIuyaiEOzReDOaQ1zsuq8owAMVc1w5o7nEG2k/WiD1wFwVd2nhRbSLTcFNOlzyji3U7Sf4wl61g18UJkqu01IfJdvU6UFQyghdmnRn912o/LZOGcxgrxbGkPPRa9vwllcp94xtPleMvPi/YP1vTD2F/k2Sp3tHqUWtVEyhjyaonq+bPSCNvSY0jcGpd8z9PbFWuj3zqT8vXvvKnHibvIkh98YAI5B5BkiOa1TYC04WSGpZ13QQfUiGViQ9XUibGcpDndzXs43/kw/2dujiEkX85cK5w00SU81lpVCSWQAEQAoJdXPAQuSZZXWAbnuvy5UsSMqoY0hqPNUtpVT4ND9RaJXiOsI4SBoRbt0iMAilD4pZr31L+COFa1euAFMRIXIl6NjdHalNmSAfMLZYdCvDHppR7UnwRckCbr7Xh8xeUTJ5WyuAu1U2+4/57hQYlHMAavT/V7xA9iQNb+4s7E/RheCW+Y8nTxpKqGK2DGyhTGYP1Zk14H/Fodx9W4ss17eMh//6mmmLx6mNjE4avrnfUutN3RyEBCv3GmxRyJ54LMynSiqDehhJXlXrN5oGZ0U+c2qZ4UZRMKgUS5vo1fV6Nv9s8D1hJmF/3npnsSlF1S8+EeU38Xm14ktpOa6T6BMXF04I42qQwIx8kzt4R5aqz6J2/2tDclZuar/Fceeqpr8sgv+F1QWY2I6oKB92uwmajPanE4N8xevwJPV/1AFiLUdA9nzt7cqtyffhPvlS+/GdP+hyjtrkNRqFkJCrvvf/+zhyGjCfmE7LQZof0RKFTa/zUIGCeNDSoA/lNzAoUTJLSq+o4J3AuhbrQa0uCIsnfiJ1zTKdCSVncXRoxzEsWJBjEUGfFdjLBClgI9ctMC5cUCZZxbVhKYhVXfiPE5Ix0Kwgb0GJeXm+w9oFhFWnFn74140p9YhYG4UAtcx1DYAmnnFe5JRi5pLqaI1KaQd1XH3kp/d6QzlBXIwkkwDeVO9ytRs53PviAksmJWdyZXI1Mg4hc35ObuG994UEhlQLVYoXd1kOqxGYz5Ag/R8BNVMAmVjbX76v1ilR8INStFpHeO1hXOhLYN5g3XrNr1y6P2psXqeI+vEqy0JDoGJrXckSP4RyjFOgQJ+ZLLx5rCuGBgvAspCzwvK688TPkaNYodFjKbqObsqc6p7CLAve5Ac7PiX3WNZxeYK5IHV3uazTD7vi5NqxWtteSZ3ldK5cuXizf/OY3y9PffFrNlRctl614OAnuMADWn6pcQW31M7z6keV+8RP8HF7iwrnTW5Xr9z/6GfXCfFrWKQlLGLiG10NaFCnXfeXuu++2dcXTsFih7PXdGEMvfNypZxdIo9NmTczD1FR5qQovjbn1DCurJDRTrIpyIfTAEQ64gz4mgF/VTbcYgdzY1OQuCYAIBCkVHbpYfWrLyMkYbui+lj0kh6A2CuRx2PZ46t0B3uh9QAqUGGaM6nECfl7roldGaUn02UCzkRUWMqQThSNOWdLnLvA5eu2xdzxQ8JF4MxY68SU/EBWu9bypEq1xef933H9PGdUsPBTQx9zg4bDq+jTuj/tspIA3jrhC95zBo0u6f1W1sPb6b1Sfy4fBKDbv10q9WH+E37M6SF+46iNxlz2w7zPVGy0ot6eS0qBc5M3wam2wDSSMy96cRwNqt5rCzCbB+zH/BEjOXvE53HNybyNRLskDcNWFxOTvmFJFnsqhyCYaSld4lCtrmTCD9yWHli71Ee3beE0ZNDTlSIfX18qZNm+j5aeiG/E+q0IDr6rU76mnntJogOeMgNw175i/7p/Tp5w86ceursMf4Xu2UgoaN+Rx7vy22sLf++iny5e+8BnAjhfQ05usBKkBY9N3qZznkUf+ni0uH9EsrlZBZfiJizJRgOExi16IIQmra9i4LwklrRh29cawYWvIi6S5MGd1pdxfVeL6zGZp+uT12ABiBAew8ipcAgXi73zWOVnaK1eu1HEAQL4kgsH9kBSuq/OKpPYRAQaisFlp0kzdHiVIvArvhaAAEbm3lsPB8fK7RTGJG7weoVM+5+4H30Ghja04YwXq6ltAlnXNOcVJfbIm9957t/J/+jwJG1B3EEOl6/FNwpyR1ayvhUv362lR3sA2Kz+Uc4gVQWN9I8ip4KjnC6O4jj2pFKEfb65W3S96YCqfO+7Zhqre0L2lRyzQvVdS1BScawI5992xV+ObL7sQmfVwqRgxr4wE6AKIDHihisH7bcY53gihz3G2iYtseB0H5R5bWZRfXAU/yrV5qokVoqYXfJ+QIMiDjMqY2Nj+7jAF3eIeKjnU6UOs1+YzGtnGbELeOqvSqeM6J/mrX/1qefPN123E6N9qKCslvN6Wzjo1g8Qv7Mvt7Yrk8GyeuxEaH/z4E+ULT35KGF41YpyeB0QD8/uGqMUjCTlQ3vfe9zkpyg2TIB2U9ZgXdCKBSGUC0GlDvTQke0MkSElkLbFqKxr24pkUCIEFWhUb5FJ0c3gO4JzbUiQ4YGAqmIEvCEKbBbgLHC+hXNGcwCUpjaljFRaTn7qhfBNlWxQc83rQxLIC9XksPp6Le3H+RYyirtmqwQniIQS4L9P4wBZbJMVrsrIIfauGj8VPoeoSNYO02ABhZAzuffChmBaOWHI+JQDZxyRpXSA1VvXnXYcPKf9FmZEOBVBt4KjQgpPsQCz9x1q4+7YJiNYB9o9ypkG8eE1BNKOAgLrCA2XC0FU4CEOHIKI4wETqMKkUx0BBjBDHLQpye7CqnqflIjNCj9gqwo43euidD3lk2SkVpQZ5WKJcGpY4G0IqHsskRJ2KjlcikdwOpiCc4LpAPt7mPB95Qf5Rv5CtVp3RFMSeRtf3aSfVI7H3VLyMaNYg8WuDaFYAw/HEh60Qof3bDgjhgPSohoDPwWDeUFz8nOYdfuuZb5ZTyo0ta7+cR+P67RbjGDu6EfiYz+Ml5wQxtyjXRx//d+XxTz5a5nUUCsEhiwJMcmkTEEAdYgjKvffcU44dvcvCskMWA2d+/cIlzyyYm9cciGUlK2H2ai4Bj7HApgpCuT0DsdWNtUC4NSimlYQtzdQjYiqS0uwArRV4EJKte0QaAGfgXAYYFabrISDzNT65qNoyvBfXJ+c0P0dvmoTOi0jeKANkEpCuOy7gC+uPdQeC+kAE52iMBuxZEe5BiBKtXgREswppDdGfc7CNiouO3veAj1Jb4eaqwEVIpYSUjMn4LCmG2aO54yMcqib4gXIRM/BBxJocE0SATpGuGdGqYI5NqJbxBGFdypApsWmr8AY6Gmo7/klvmusIa5W9B9+IscQTpZ+N6hM6fTN+zAJhD9CsflppuAYlXAjta6++ls+1UvkN/vZxO3gwXcdesGZNuDfSFpvKxaTgxDxeS67v0q7E+sgdkL477veN1bjLta16HW8gPoTVHVGKY4ty8XLHWlW5nA7I3zujDSRP7G8mPYehdfWH24f6yrQ6jV9+6WUxi5AeEDvV+CWD3fkKZRckZgOgtbhw/tJW5fqwlOtTf/KoNv9mbZ/Ac6XZb1iWlYQyccqohnM89OD9ZUIP5OlLStzyvQY7pQ8BOrv1HCZON+yJTVg1ZvvxQCySnqOVVCEIWBEgAFR3q0FEAfB6PtkP6COhGhuh/UKH2pl1wiLqIALHVoJdnLSih7sm+phkMtd0rZ0+k82dnRVZAXysFRDcxrrMK7GFWTdXFigZK0jGtYGNyX+kjcbJR20ma4KS9et+bqpRcE3PeVWM4g4djnb3/Q/qBBU8Ne0HgRE50UOKoV6fHnmNeU3YGtEhvaOaT04sA5wDpgERoTbcVElPVq12mPdBE6Xs1HM7wazf27sDeSBk9PmsRxtbjSKwwShQ4HusNHQ0ngtLTCI7iW7i3XqyjPbHRAUn2Ngyh2OO59EsdSGGYT33m69J0HieAb1WsRle00Kru3TKQPdDKoMaSK7P7xNvpbzK5Eedv++4yWMKkvR1XlHvcUeA85e6ak0ndJSjjrjj3ky+SLmcc+wYhsC2pkhWRK9B4icnOPi9vWx+3lGuaBt4zs+NzF1UTuzPv/Ln5YUXXtBkqWt2NGE9uSqKhVIB3zkpJT87f+HyVuX60Ce+WP74Y38oj6RKBCoXqnufVwzAZo/S2yNlGtOJD4+89yccm13QB1+Xl1gHuoGfYcCk9cMSHlpQbMH1BXxKEpMFY4wwFljwpjbWbdqCTevpTDu5B3uA9IX1itniXthExlSPjo5bePFMKNacYBfeZw72SwqzMJ86QRR7ZnZBgjxhKIlgOZ7UN1BrhiZEZiPUgtcGW/gsNhqryLNRIAwsQVg027hcUYJ4Q9e4pvbyAXmuI3c/UAZVQ0ccBlTki3iJ9w+y8qvz5da1S9oYBftaRyrk9yiHuEPPQXBvUIjEVVo+BI/Kn+S5qdCgraTFKY47LAh1Iq9ex3FKrsCvpEPWOBCXhUe5eM2eOgSH+2tVFC53c4V+jYnsWXJtlJOWH5DD5Yvq8lWNXL9gravSrILx5qzvDjGNN2TcPLpBKIF7YL3c16c1xnABvfmCEAECgo5Y+2PHjmqa1xXHPz4DzvLTICoaX/NWCJE+FIrf90WOsiqoL8y7iOuo1awymMbWqlhVuZxKcUqjei5jPdY/JB3tPYQu7AFk2Tf/36fL86rygMrH+PQJzbmG1OME4BBy/fNaI746MdfvP/Z5Dff4oAQ/HqQxLkuynJDinvegBTh8aL+YujHlbK45H7SueGZCAmriXB8wKqi4qpPNu6cgTas8iIpyL6jyT8QNLZ9DLWNdPv02i0nCF2tM7AU5EOYeb5i2ApffGPfTkgIRoZIeHwGbEx4X5GXSwEliG8pdjJg4c3qwpjUOoIf30P6Al5DgAivxTouCsCwuVRjgeizinO4dMsecAh4DeMZpmFLYW2IAZ/EG2qSpvXfIs2ksHVXqKL0sH5CDxAQx0AiwWufxXr18Xk+yUnap8mVCxMA+JWYnx3UaC+yfN52URY9729x+or9PUtspmAyz5V44YiwS4hIKkwXQ46yL3u+RCFrQtOvokyCVEHBBL6z4VR3Utk8xM6yok8dUu2ME7AGl4PrGa7RkNDWl04phnbDV71gjU056Hr5hbgO/UoVBvxgGgHDg4sULhp2kNAwLdU8et9APtKVYt5ac6ZmB7aPaQxQ58yA52CNVFGmrz1cYY0ry8IoZuEMS23M0OkGRbUmu0VJAWqdu5WozLFtFSYvtUk2Uz2LvMrCopRmUID51pjz73HfLM4rJrjJOgBNTpIwY0Cj1umKubbDw9z/+ZHnso3+gw5M1783DPbUIQBxgiS4wpua/w8rcHzp4R7msASBLGmVGFTfVYmPAAS0W7SUE8rNz0+b9iReAZoYsREdYccgSkGHF+MCVDlzE5Wrx+wlwtREI8CYTk/KlRsdb3RBIlI+8T2WdnJRGumrxrser8XeVueAFZ2bmxWDuqHFVYiOECQjlygMJEAJC2zzx15IYQZSKY4oMD6GCdT3o8Ju61g2NPR4SlLzz2H1ldlFtH5xyon8PC64AW2BRgb7DOmFFB+fK8p8VOpgXKbRXa3nAh0WgxP0mkXheLKd6tyCB5gWPSITr34Z5VKPo5/ZyujYVFKwp1emOWRF6PDXkCBUPlYZHuWEMMWoI/M6dU+VOVenDBBKfhtomIatYVN7J1L1+x73wM7wQgsnoghSo8nqMVRTGkFHrwVBSjB5ECdcjqX9TZUejgvO8zsQAz1AT4Mz0p1qjdVwYRkuQkxtLIyIGN93o4aZb65ALiwkXpFyp3klawR6s7n1GT2jd67KGsCG8TZqoHTvsZHUrDULpw9UkUV6/+FtGsHEm2nL5/ivfLy8897xi0JfLC4KtkgAAIABJREFU2TMnbQgasXROnfF8bXquj3+xfPyjv6cNVc2amUCqtbXJPnZ0rRy7c3+5+647tehYX7UgKDAm7zGhTR/VphGUjygeuymXSXLRg2eAaZ6ApAAXKIZmV09PGz3vX4HOrhYC+DOs66E0pnbpedJXaN9aawZFy78JqiE8ECavQeb6wTxh2X0AnbfGh09I0e16dB0SfiOxrjCYKLcDUcFCN/PFUt1Sj1Z/H7CQvBBniDGeOhN23Wqi61+XF5yW4O1Vgn0HVRk67f3GLXkzXXdcMdiIIIunM2n9BgUFxT0q13WpTN+4Wo5oPe85dqyMUlnuwxvqyY/EaFpP3ofxou2F/BSm2Pcgj5xG1RHFltfs0Q7fedh0OnCKBDHrjLFLYXTgo5VHioOwT6qKZEoGhNQEZWOG57wHMgGDhgf0322L7YVI4qOk5OXcV0a8JGVphb7EjtwLMTpMJPIDEUAFhg/E8DCgWmbkvWXmYhBE89jNS6TTnVn+StBrH9r8E8tCNQRcH8YXr9gORcAwgljaVOJWvNxqH9uQV9akQUFe4wogK1VortsplzsyIFE8RiK1rbQOXVE7zjd1oPmLislISlNed0V7vEW5fk/K9Scf+5A816xjLveL6kEWNV1pWIvwnnfe58ruq1fo7VGxKnVntVdprwRpWDQ6m8tZRszFwEqQeL2pxYUmJ7/FJlOK4o5it1NQniSBliCNa3Twrj17rSxURdzS96wIgxwnRNKxJRUTxLcDobubDfk7A2Ac9GuhgSxAR9PjDMqXMODFUDbqJLkmHpUUAdAS6AqqapXkGAI8nc85lqCuEnMSf0p45vXeqxLUWcG3o/eonInxaHqWBXmvy1dFWjj+mLRHdLJVfUSD/UppzN7U2l0sx1SGdFDDZ8akXJwQ73HIuhcIGO4v+SvGgivAd84QeK4NruyeR4TrGfB87glrpIaC6xgxqjfSAcC6hyZWS4y8yy55LoipnF2G8mRuByQS81KmlTh2f57ek9HaUPjy4DBpwECYTcq3gNX1dawRE4cROlIhKCzHmvJaDiHMOL4aUwLiUB4TA4HabaR2m7jsVJDuadnjwUOaIN3u06swDfieODnUAq0t6woFeH6Ms+MgswxJcXDPbURgq1FsU5czKz7KVV2m/0gsh1MMW84Bj3iwtOzgzeiJWy7XhACOv/C8vl8oX/val7cq1x984k/LYx/+AzFaGn2sE/YWBefWtagMWzmwf2+5/+ihsiRFmxNFyWIzt4IZEeS8Dtyxz0WQMGo02OUAgXVBkEvugOWGPbKL8iO9js1jWi65rHHFHTt3qpZNMcCM6vPOnKbK4ornmxNz2PpwBWKdainNIhIc82etXmhdrHnowEQ84WY1A+kBIKCEF/gA5HXLBg2ZxHiy6lJmrJILbh00QxunrQBjgNUeNos0ZMLikurzFvVMDz78sKDgmGChnm9BB6FLGeZ076QTECwC3wHBwiF9L+pYzwWt4Tvuu1vzyFW0i5Uf0OdJdagaXNH9LeDN9bnEue6ytfRQIZC5HnixJgee6ES+R/eMATAEr7NFyP8wRDSHCUKNYfAWPRIN+poxdhAgeDOaC1lf2FMKAIBhhslaZ4ymZ3toJxDmUV2X/W0tKvZghoNqp9G6XtTxv3zhcUk1HDp0p+DnNXuL1h3evB7C24l3eLSqaC5ersf1WKmsWElOm1kUHCRl0dIqeEJg6e7dkiUZCSpLUHCjSUICvK1eYwLDRc1pgE0VSC1zcu4uDIAVLYKXWLsqnxtwHd6kH84tWXo/VTa8Z0468s/+6S9t81yPfaH88aN/oJG9JH8XyoygC28+KMV58IH7yuRwnyDNZZchkdOicp6C3v0H9nlOAeOkHRfowVBpYhOmxnpOeS1qnNa/b2gTyQ9hUUnc7hYRgMC/eep0ee2NE4ojRHfWOMp5A90mntAy5cRjym8oi3IJUIUnWCZgi6sCarU2FRcUG0PXkmdbdLU2GF+UOolYNkxwDB1blMfxaYGM89bnU40xIMuOR3Hxr95rwdaCk5aYk+CcVzlTr6zqvVqfERXALq9qcVW+tbAk2luCfEvrtEuGA1gpPRFjqHOctYbLizPlvT/xTjVRCi6ZQRNBovvgPQuCNYsQMVRYMBtCny3WW3ueWjczjy49y6DWZcFW1hzFx4pCeCRmUWJcgu2CWBvjxC7sBxUWeC4EY0JVGvz8puAXSGJERmKcbgDSKJSDSZGAZpBXfNH4yVhskvHUPpoIwbPX+AyFJAwg8Yxx3Cs2FANz+fLVCFzcgPexDbdJEXAKl530pbYSgfc4iTB47lOrysDLSR7DFPZzYmVVAsrl6AgHKi4y0g5vCxTFLHBdlMp5MiZ81ethvGtlhSm3LJa/7C3rHXjGJsin1pVSWMBz5CwFZhgSL4YZ/sVf/A+2KtfvfuzJ8tlPfkTsn04rXBGdrRMbsYD333uPu2g3BBdnbknh9IFLCrR3SjEgMHbuprtW/Uoe8BlI5dpEUfiN5sStz8mSnHjzlKFXn6hYjlTduXO3FHCmfF+Tpk6K6pyHtUNxaAWhNEnCzsYAj/yQQEpZs0zE9QEuyVf4iKMQJizUggwA6zIk60yOjPhiQv1W5N2g4hf0OVivtOoPyQLDfolUgHZ1V60S6HpG+CKOHGKJYb34Ocfw8O9b8sjnBf+mVN+4Uy0kE1qPHl2DnBs9XgOCVz7eWs8BC8bpKwM9aj8RrL5182p5n5SL4TU2BnhIedAF3dsMiWkLW6rvKe+htIcqcCy5e9v0C5g7z8gwnERwZKX10I4lpFzANZQaL4dHQyHZF6b64hH3yWgaDnqQUAb0sHYcmTSme2d9Xb4mQ4LCZGxbEcspZlP7w+GCNxmgo3txIG8VyGAdAv4W3GPgiKFxnHwu1+DvgYWpgkcZTPowwVcwkN6r0Ohp1K1gzf/2xCx9KAUMO5T2MOyt2rBEuZTkgfmQfJCT9xgnPZuH3boucRMaWllr2wtL3qZIdnJhVcH4fPKyfAzX9xg9V+34BfFuoAr2Sf/8x7/0H21Vrg989Akp10flsS7Kxak8CAegl9AicWDfLh1/JUpa0IjcA1pLGZKrG2SN2VjHBwrayQ1x05ldxxXSl3T6pNpBLl6VRRNUkiAODY4qT3a5vPzy9xWjXDVGHtTiQv26t0qLigJSN4ZoZVpUBt/45AoWxsKAW4czoO2f0cqZu+FJU7oXP4S+8BJY3FmREOSlUkXBCSKichXzjO2YlMdJI6CnMEnINjZo51d+T5vGkNRxxVBuH9frZhgxIPg2oZPdYQfH9DtgIL4WYVwRiIescJ5IcRCnYaiFs8wJSl6+cKY89MDdIjVUBiXlIX7skUDMSunnECp9BnWLGIspeZYhErBqV6DpEhbN3lOQ2qVDpuFr/kfCR2fxggwDlR5MhXItJwOBKFXTmtyieVOF0nsV34I0uFc8F2vunBcpCyd8IVlS1gO8AqYDhfbImCBkwG1KzeKxUK54GJabGf6pm08VBUaM50QegK2QR6lAz+szcSqTqUA2Po7WlHvgWWIheLbIEkwlpAnzQDIaOxS9oaM9HLFR0hqgHtjMK7pXYvhGx3tal9+TipZU9sdbpb61Mm8ukRIcVtIf49tkLNfxEtnAZOY9Bn6j/PI/2qZcv/NHny2f+9RHVSd4RYrFkTQMMxlRg9xunVOkgSxKgK4wyoxCTkGH3Rx/I89FYhlWi4w9lminLJvHmBmrxv1fUux1+ZJggawsAfPQ8A6dTnKhPPvdF8o1WVJKesg3jSoBiTIxoQgmKKd6sJicJ0z8xUbjvdJAh3dz/aMDb8ZeK87SJrIJwEG3AejpYfiIN4BSy6pJJAe3SgmOFgTaf0R5Kf70AXPQiQjBkpRBhgCWkWWmFGlkaFQt/bP+3JuKHUem9pSd+w6INVQSelhtGiIKgAVuwdc9odw8h4WI8hkp2YLOebp09lS579gR5QwPGD71+4wubRy5OX3YHFQ4+SGMjT4TOh8B80GCwF97u8BVD2SpDJdjk5qjIoVCvIMQM37OTZV8y/CQdOWoItY5MC3V5lZoV4nQHpI5+R6CykhxmjUd36niguS6Xk/nBAKFkre6SNIFdPmicB5khIdyaVs97QXDISOCuiAvtdDBChvoljETHeWiQJf/zNClYiRd4to3V4TEg3iQa82Ppfkyk6RcNaL3EFMmXosnTI1imjXbNGjUIxEX91JHuOnvvA5P369rnVc82VIHYTnjhf08jsc2yj/5T/9DK3yHiv+3H/xUeeLxj0mKtGDrizrCskdwSj1TOyfLoX17VIUhdm9Jhx3ok8HpVBeA5+kFGjDFSouBrIngAsLsHI/c36ysELVW5LuGh1CeyfKGZmk/99zxcvO6GhFdQxi4tVO9TpNT40km4pWcbyHPw7RflIISJx6cTlT9Xuds5VRLyIdeV3kbt7OotGUoJQBrxvvdjCkrhNcxV+Gqe9UMMvYNyMIMCpoBxfgBE/nuG1SyXGVTbV4E3nVJMRWs/mXFhjt1muQDD7+nvHribFnRtYGfJDQhdhBaRrAx1NMjtrHlgkvz8lxX1ZJwt4p3D4jCH1I1S7+8Esrdx6QkeTAIEYQFVhLSh3EBxIw5iTMzCVF49MLDXSTMLoPSGjgW0BfxUI4KksIRgwGJnLsCNhEv7zYxgVS718tQOtXrkxOCuHod1RzELUA1T/p1Ej3Nm0uUvsnQBLrxfIk38Lb0nmF40/5DXaqMmtad0jLi9GtqnGyw0J5L7+O6LrDFYLpyp3otP2cO5MNQumJGiuP6yDr7n3IqtzfVmIyLtWIDZMEVO9QtWslTvW4WmnvX7526qcroOKs+R/OYvI5ngkS5JnjM73NEFt4VhUos6Qp73ePtletTHxPK00AU5WNGB4VrdcDXfinWrslxK1cPAaIuMjkxZZJgZkZnaOlGKUKlBwa2iM2AraFciIQyC3z1is6eUnJ1//5Dmh51TRN5npb7l2LJM3hIpWKjUZ1zBLQk495Ko+ag4rGaLm9JjgO7gtdKN3JYHw8GEW5HAMJIJVmZ1vi0wiCYKDIW7ZagIYNnCPyvK1gnThiAYmcabR8wcVyKzPQlvUbVHSSfadiEUcTaUu93nXpCDaV55Gf+fjl3+UY5IwPChjOxOCgmw0pALQT9AKcFKlpU23dTrRsHFaftVyKZWIwQgRpK0gEoOXCVZ4PxBC66zkMXWhZk4znxHjGNjeSIIAKcY5e5RFpSgImL8iB4LyZRUeE0oyr4A/v3GSbGcTHOmxSJra0NU/JHaUzNPocCb+dVY/k9pwM0QfyqzyIWAd5ReUJJkyEgnqcyaYZNpFH0LJlpD72fe29wLIndtAolcRz4hbHGaBPPATExPMN1HUzzG8pFRtq1sg/x+K3MKwf6ZRQBP0vhc+o1WweXO8R9z0EMLCkyCDsJacL9OawwpExW0fCVj9N6/fIPeK4Pfao8+emPy/qpxF7KRcxFt+yxu47oIUhxkvDV2DBZUjwXWP/a9atinkiC4vIpQtXYaH1wmBU+aq1clTu+eO6iR2uty+R/5atPiXliDBp4GOZJh4NLwQb1IVmLWE8PAJUQwDi5U9WlT62ERbieCgaGgmoxWQRYLp/MIqFksakw931BJnA/eo3nLTDaWhvBgd2QFxAXWKMZLdqIvG6PvFX/oEp+5LE2XFqlPiktJCTIoP49ozwVhz4s6b17Dx0u9zz4sLqPp8pLr7xmT4ixAEJgKfFg/aLhgaOrSixP63P6RErc1LDPI6rOOHRgv36ntaV/ihMkYfxgQam+d6WK5nRI4HtFusypThKvSoUABgTLy+bq0j5ofYQqj+h0lLm2vVNtA0RcVJqD+Sirirfm1PlwWJ4TY+CiX63jnGovF+czCJYjbznAAthIO84lQSG8CXLkgzXqCIM2QMdoQd8YVZALcHDH2KSVnEICe4LK5KYShHgRQ8g95SyA8HKJq1y94xxVAubOUUIoo+SKfjfgP3MzzCdIclzq5XrO5KNsiK1wMcaNcudePQKuzr/sZi2j5Hxsugoyoo2wIHQ8sRvPBlParg9a6AT2vll5ru1s4f/9oU8LFn5UGB/mQ71bwDzBhvvuPqbDleUdRGisKPjdo0CYjWRWAl4FiMADTCheMj2uzzIu5gQILRAlOvM6wO7gwTvLM9/+bnn+hZddUIv1mtLNAo1QUA61o1qDL6wUUA9YQizlshlgZu2lMk0swfXwSbyWNpXSnpjheuwr8E8rNSJl8tRXY8Fg8DGxTGwoFfW8ZlYVCGc1CnpaQ2iGRKkPjU6K7aRXS3WSghyzUkC8Htl3npvW93VtwJF7lKLYd4fmZuwul3QW7wUlTRl+Se0eyWGONwKGLem6N/U71nNVgnz5rGDhXXdJuQ5aMWTDtHlpBnWbOd7WzZsiOySELAtetFcJ8jUKaxEgCQGQfE3wjNh4D7kraP1mdanmQEB5IYE7EFjrOasKGirjGTdAjguD5nPEZDzoucPzkCJhT9z+oWvQaWCIWcuM3PoChNZ7PaIBhdbneuy51hTafu+efTaSV2WAPfdDH4THoaYRwiTJY/jUJLjbl4kqev4qNGRvTT6YCeTkF84QE9x2XIgHj2LCSPI5jDkgfqRIubUZuQiYeLTCRn7vHKoT7YGFrZ+sGfh2loEPEsSA634ZK4GS0rbknyGr3cplgmO9/ONf/Pf9OF0x1+Plkx//oI6gpKSpXxslbC2ceUinJW6s0ein6gvd4H4JDg9M2QyEA9gagaCvpjFAUK4IPnCL40dhrZaV+3nqqW+Uk6dEuevmwPVYR2ZzgJ0XlSdDkXxT2olWLe1yIytsjr/hs4i/aN5kcXhYhATL5diL7dIfWCafVMngFnsDahXjxmGZPNCEC5MM1HUhOV5+7ZUyLcUf3SFiog+Pxei0WsXBDEMaLvValIZZGwfFpI4rnSCropzWot47L0i0W7EmSVapgD6T+PDKRR1+reuTM5wX63jp3BnFsXeoQmO/2jjoECApycCaVF30SNFcvIyHoNGwXweuS8lRtB4pGGxij4SLukfGIhCjch5wnw/5C6NW06ImDIjCDCT0RZ5ySUo21KojUDxyPtpb0tUIPIYBb09FCmAHBGFB1BoP6vNTr7dZCOsYSOvhmFR7i9HEluEhULR2+CAxVyZJUW0OmohiuZVfX/l7SI1K8hphtJNKiLlQfhTIZUgUJvA+/QcZg9zwGe1wDdBLy22lCiQQtjWPmnTDo7LmUP7Bkf7q9BsC9zBY2gvunRKvq2Iea2rMssl9uK7RbnRNyrWN0PjdRz9fPvmxDxbZSR2wLNZNx1Du3jVZ9jAlVqU3PYITnEd0hxSCglaSjtChrdKZ8icWyX1aHK4tOISVZ7E4+/fEmyfLC8+/6GQxEO7A/oOCbKMmASAcyGw3XNw4G2IioBVfabVIMO+hNoIrjfGBZrdLN7WKw4T9SsIQ+hTq3vVteFT9DEYL/OxxXpRH6fOplJgTkfC9194QXKR+TCMBeiDPBZJhF81SQhQsONHNyIM7BO0QxB4J/U0pJZT+KJ8jhXjjzBlVnFCFwlnRi+UOVT5MCQJDxV9Xp+o+WUHKnyCDhrRWdlgwgdKC/lqbmS5feQRVcHBN/V9ZBf4InpIigNmEeAEGD7mSQ6SHBLYd5ufWCWKaloOx8Eig9CAkPokf+Al9chgaypYQKo6gJb+FEnK43YxgpAVOa49wh6mNN8BTcoYYLDAoZbfWhdfM0DGgb66JUrg/SkYnPV8Z/gPT7PupJVAp5s6QGIgzH7MkGSCZTpsL+0VcPuapwchZngfW1z15UmZks40XwNua6Aj9l9hLr6FypI3n5rkzVr3GTbATVd78zPxOz42ha0N6MlEaOct5aJ4crR9EgVdExf/HvkbHc/2eKjSe+NSjpVdsIWTGcO+qvNY+UesSHrL7C7CFS6rI2G/Zx2r6PGNdENbJC6D/fGQpxIducoEzY+VVmM7EVCaSyKfPnFVVxj4p1/7ERLWinkr6TMmtuQewrv7u8dJgaTM4NO7lgO0sWjpxc3Qpe4hmsTiVESJvw8JDo8tbkfOgwZMFZqYe/UdQxboRz7xgzNg1JTBPn72kHJpctzzGnBhJGMZBQZrZ2XknqDEsBw4cKHcJMlPlMUD7ButBmoGqAQkOMdgl1ZsRW+xRSQ4tJhyctqyqjVsSwilZX2Ahyd2BmvNxlQnQVUwtcyyooc2UJDwvFesqZcK4MC9eCnJFqKBXCu3DGKip1PWp5hilxcNJdiBhDo9wW4h9mKRC+0O5jmsoDc1idedtDEmYDnhfiHMxbpQ+AaVQJPdP+eSaNg58LcjERMG64P8Bn7bCPoEUIKVAMR7VgJBCCsHg8KxMj5LCZDxAbY40ipXR0HiGML3AR5iW/J24HnjZ4hy2jy4F9CdzGrP/CKlnNZp+ZxloZcngIecKpb3EbhhsxkNYGVzZE+VqZVnErohUS5T7ZBOtkZPVWmPkmPrHNjgHb/+f/ZP/5AeV6wuf+bjuUEWbSgYPKJd09PBBQ8MeDvUSbIPCJaiDyaJK3fWC3KQa/1gArO6Y8D9/sqDcJj031AqC509q/gLs4UEVeO4mGamvlMmodwmcTCOjW1Bw8Snxh0YFH5tlclAsapojOWGnauBOAq+N24rVSSVAG8PVmRzLxCY2TkaC9xI/wgQyaZdyoz71mpHwvH5jRgSHZm9Ip29pTMCynpWGT095knAwc+KYhszcq7Z+yqD4vBUEWJwgHhB6/7QmANPOPqIYjBpHhJymOuEyey+E+7Ba54cgLpzKQKGAb0wEplcqgTjlWp60JcFMkbO8Fr1nEiSq8sfE3NIZjV1xKRJwsrbipJQIZgsF00ezOOyT1pZcF3uF51zTurMmK54utWyangJrIB6fjYHzYYb6ECZuwTK6JQUIp/1ySEDMo3WEDJmW8eF5QAigBh9Bi7LWanKeg/cfueuwDSRIwK0slQW2kRUzCrhN2ReMInHPhpCTpkCruGBWfXZtyAwxqO0q78CI2ItwvZy31qb7tqlexH1tIA8klz02MoOK2nPVvgJyk3r+ceULmQmzotDGMxAdfiiel1M5cuedmdXImHcMhBT4l2+nXJ//9GMyEPJcMtq9irOOqn+LpPCaYeGKoRRlLw7o9PA+FwnhcIwl+l6eDDhBKRSLB2ykuh1oQfD5hmbRX1eAe//9D3Tm/1E8CnEBNb6gzfVgFn1WazOgFMYdrSZLQpvCymEV2TyPja6tIGhzBvEngejDvSX8zWJikdHanCW25iJVerFgfxBA2/ZeCITArWkpGD1a0PGzzLTQ2mMyLuuQ86PHjpV7NMcRpfTxsVD1ovGBhTelfJRA0SlLPOegWBatV/fJ94wSyZQ0Hb7zoFt1EBp3vqIcUNfMm6Npj6QkMSFW3sqVQxI8+RgamhjNA3XSYMmwHIxFlBBPl2oSinVhHTkGjmoRxAjxGYE9xctBOTvYR8moSRx3rITHggXG0JHrwjPtk3BbCRiTZyObqcF4KvbJ8JwksF47RGeC1tyvxRgaZbAeOZQP4WRtchRw8ppJ7KJUicFATUEtHHI+UO6Qp8BTT6u1h/yWlcmvyvhy3timPWHwXcHf6gidz8vUZDOG/lzK8eoY7FjmxOKoD/co+Th27Ki5g6sqd/MQ1jobH8dAmJQYjjxh2qj+6S//o62e63cfe9KwsF8JZKW3ZPbn1MN1sOzSQsNwIRRTshhUPlDVnqpxYnlZsVXmZKi1QNUVBNdYYhaKBj1uihey+K+88oph2bs00hnN5xq4eM/Uk4IBHyEwsIYoDRbnqmhrbh6L6MCSblg9iOveyKfpdRQNJ+mYRGasj3qyVOqTWYTkhiToVDNAixseQASoNEaWmMGeWFcnrp3tpzRGArXCPIweVWOoYVQlO1RQzMnKn1d94BEt+EGVL6FcYP41pRnGx6fs0SlYxqOxaZM7VdMIPAWK6rPHJCALarCEFr9TFRo0TE4rpplVLgnjAXXvY2cRsGooXDWBYbHikL+rA0VdXxgl4puRA2sE1wivfs58j0XWFuJDD5k4CfMArhGsEd6BiGA2hhUONhAhlcAxmRhWlLUb03eLVVgz0hksM4JETAS8xHvmrDTFctQcak3SRElinKRtDlTwsFfh3TDACHIgGN4qc0BSvItByZ7meCMbbb7JHWIa3MRHnB0oB5LJ+PJ4rlwntE7LfSVZnpn5oKMWPmQuST2+yBUmlazR88AL3CnvREjA0bmG1/UsZMIhiqDtEUFdVH1oTf7zf/bLW5Xr/3lUyiUqfgDlGkTaZsoDEqAdehhKdyidgeEjOcwQTp8xhaLTkjB3S8SE6ugIWp3jYh1TdTyrnBY1fXy9LrKAzXrwoQd9I+BdcDwPPC3hajWJLIoPS5ASg4dxzbjyHPcjz2UqtR5PWtk7Kx7ChXeQwAMTYHVQIisXtXJ6jceWMRbNE3xpeVEnMINAIS0IioFD9ow0YYo0WNUp8dfVZuO58IJXuvYlxUx3CDIfVE8WFf2Ub9GAOalBpSgWleoYkWFZqXH1wHleuj4btnCPPDU1msyN36sEPfd9Wf1dztmZbJL1cwcaOC9jDFz+40E3eDUpluAra+0cDd6MJk93EYucAYrJEKzqe43uZq0xsJa+Og/nQXQQOvJSeq1PR4HYsbFEmDHe9CipMsOIYsl1pNQqQliwviSJKT1qcQ1CigcZ1jrgXdzrR3zk+FMpBepN7UHIKy74m31gbdgz3o/Bo9Ulc1UQ79pVrBvCSA+rEx7Z83Ai/Yw5LFbwSliwdmkjQalCYrShoOFP83vHRj6xxL7J/wYN7FL6AcJk0X2Dm/EkRnlcsfn1G5JPKyQ9iSSfIVfopE6zp3WBG9Jz/tJ2QuN3PvJE+fzjj6q4dEFJY1lN5bXuO3rEORRC43XV5AHhEEyX3zjHRAxC4pZ8F0RGem0wnkAwXjunuGCvXCcLR6BLYvLBBx90YEsMlzIbVTzIy/CXmPdYAAAgAElEQVRekpYuVdJmXdaYNGa1wxBBjIRNrOU6gi85xBpYEYuH50rBcM7nuqJKCP4evJ+KBZTUMwf1ftfJUXSL8mt9gE8QNFD4sI1Uyq/SjSxS44JaJjC+G3rPRSntHpE992pyro+VlcgOMR5Nf9KMSGphSbEiXmifajNxpONSPpRrWN4Bz4WHH9GpIRgQJlcNqwUEo4EA35LlB+PDCA6rthAeMIeMY11rmZOrCqJgppIp4CXxKSVYN6uoP5l/rj/J0/mwiOoRiOuQvgmxhCEuKN1BsSKUps4drwkmylCMUhEhBbl06YJzaxRU0w/m9gt9NtAJ2E8VC4gK4fM4PlZE9+lD9Ey9y5Ao5p6RTOD9qGxHGVt8nHOg4+Fc8WB4VmsXScVIuWAZMSwuudPriAf5at7LByu6NixxLEpMiRzsZVI3jA9I3oovPhPZ4plM08MyV+XCYJA/RU6QDZYNueceM9Aoz4TsZBDOhpnV3/i1/3Kr5/rtP/pceRLP1aP4RoW7/Royc/+xuzx+mU7LDX0oFov4iWZCkr5YNi4OgxNlSn8P+J+f8eBAhEMHD7m2kMCVcdnvfvd7DMncxUl5jRi066peIFC2BdA12EROZb8iYSNbDp0PPDR5wIEEWGGPActpGbBaKF47Pwrl4dhTlCkblVl5ObmECbzyfCg4VQV6LmArCkWMAnSkbk6/VE5Jnk6Qb8YjAcinrJXzGnMwoZrLh9UkmXOroPUy5x7BhJBgEM00Rck0POrXI/qsvUo2H9WoBGKtqT27nCvr0e+p7uf93N8td26vlNdPvKnG0fPy+lNK0Kvh0jWFiTuJ19qEXvcrBVsZ9vYQ00iR1xg7J+NwS3BmVmkCRmxTSuXSHiottKbjsGXQ60BN0/ZNuUIIWGhxaCYuRMSoyTOnljD2ToqitnYM1wFR91PqRgdeUdVObsplXRJjpz9k1Fwxos+GPCA2grltndZ4w4y9JtlcS6QqJY6CgTpajpPPy2zDeDhcEEpmfhCDAGSpnj5esbhdBqOd+IuKkBQqJD5P3WknztKVMK6EBr0ol+SC1xCL5rimlN65nUl72q5pMo44TjrxW7/169uU68N4ro+oxEcVET2y6sLmeK5xeS6m8BKEQG4gdJmrp4OodSE80IS8ERrNmFVuFEhFoSODTbiR/QpCUaybEjaE/d3vfrfHibksSFabJOWM+r+wgAk207E8I691QQNVeIjDhw/78xCuzG3PqYrucdKj+IgfKjc8MUldtPJmFA2nkLieclg9FwvEbAdgKUI5qbYRCACsHR4WXE0uhGoIlGuR44iE1GiCpAzqiggNNvmRR95vD4S3BILSoDgIySMPMKt+uDkSqMAcPSPVHc6v6X4OqzrjgYcfKvc98KAH2bhsR8/ilnX9Saf0hYtX1DlwTmsmSKpSsT55ILyYi3ddO5kcneMkBNKNXmTbJdRMMSaWFay9psCf7uZ1vd89YhAkei2F14ZtKCskCsW/Ns0pGYJvdtU3bCNxCiMRzLzlPDR+T8cxhvbwoTt1TWYxamqWWUZ1nxNPV0XwlGN9BiwmMgECxQMld8RLqcbhsIjEQaCRZhBDRlUyB4+lfUohQWZ6gKZcMWNCKl+ZixhjhWda07xIvHZmGOZVmX2ZWDaaYC31MwP13beFcUBBtS6r9YAQXjQkiGqmnJWi0LiVo5Gn0/r86q/9F1uVi5jryU9/TDS8EnuChNDxxzQhaFQXWqTFXRfDi7E4aSeg+HVZvVnqY5KyzcqqjSnA82knei2JPjwNAS0J3PMXz7vsf7cE+eF3Ptw5DA3lQPAoozFu1+s98ktCDixkOhFU9rGjx7wJKNV1XYd8GLFCLKyqpSlQ1UKiNFTZt8LMXC+VBnw5wNYCYkFzJlOPpyc52YySiiELLCDmYm6iIJaW2a378gAtkbxjfMS1geSpqHwfUb8PLOANDY3BY+HtJ7Ree+WhqIo4q/EFNJBiWfuUntgtqPzTP/tz5Z0Pv9vDSl2BIvgLpW/qnMP7JAcM+Dl54lQ5efJMuoRVszcohhCr69nrsFtmGEMO+LRMCaw9mPJuGIgVfabsgowEv3B9vvOR7BH6FNlifkiIDk/kcuKcgTzVo5i55P3xkngyPBrzFJ3sV+0iK+w5hQyKkaLsVGkcxQUYKtIdKNQ1dW/jWSCsgIrMAmkd0m4Nql/xYPSBIVOc28ysx7CSvoXqWQP3W6wV5fCYav3p42P1DMRKZoitXHx6G80XNnbzQ7GvKCUeUatkIxKYzJd/LjKG7g2fHVDPG7DxwYiSZ9P+/fpvbIOFH1An8hc/85gCb8GfBZ1PpRKow/I4/dZa0dn6MHIjbj/QosyIxGAxdytXNCRhvqVJsmOKG1horCMeiht0z5Ae59SZnJ11QInT97xHpytyELnLbtZ8UkWboQf7wmdQ73bqxEknbGGdjt51NHBRXovZHATYToBqMUwhSwiIz5j3QN4FjIwyYuk9wtrMWuIUlJ7sf8uPUEvn5DTun/Igjl6tQ2wo3u0TxFqDiYRx1LMtryNwMgaahOWJUFqfXVrwI4cOOcA9p+qMCxqvRf3bYcFADAGKz6jtC7p3mEViESDf3/upny7v/omfcLsM0Ik8HHkyyqdQNDwq93369BlNUzrtEWy07gARBwQVobVzKCHWvjJlxDvklHgvAzlFNNCITkIcQ0HnMwXAOZSO0QcIjZ5D6RdmI+JtER5gDl7MVr4dooAwutRHnkk/Ax4Ra3nAjASaycE+wknCwR6RuvEBGLCICg0YWQd8R4acmNXlsPwIakZqw8bhgCsz6tCBXjwSyFTZpGM6wWGUyeETRqVV1FeD4WKDaiScO3P+q6Y4TCqnT6zaC8tXJmDFgGz4KCvSHTlfmVkcyBRpod2qsAGJIUdteCtGiZv/zd/8ta2e6wMqf/rSE39c+tQUubY0rUlPmvKqqgI9eawERZNgU7vtInjICfZjSSpLcBY1HgAoSN8RcYxPS9QLfbK8Fu3111539TkVHu/VYQ5U18NEsSiTYmPmsOp6HddDECkWPXnihG/+8BE1FooO5YvNIbkJhFpQXAady+uh8mlhZ/GYJ39FFpI14h58kj0Bf50m286r8vg2fY8JotJmYSgiQWXaEh7MG4mHkAeY0iyMMa0Hyktd48zsDVVaXHDSlzwRk4lRop/6qZ8qd8kQELi/qFMMMQbOzcjr4E0xDAxr8TxE3Rsx4COPPFJ+8iffJ4tI3AJ9roQ66QLYUSnAkKAnlMPVK2ptEVSkgh1PO0BZVG9OpWyxl2sVcmp8vAw1h3X89oZeS08086GwwpwmSaxMYyzdycyihGZe4/MpEaKWUvdD0TJDdMjzkQNErvH5qpCz9wPeYVSAfawD++JRezSiyshSKoY8XJJx8YhxCbrnYlL9IENAKZvHiVv47SrsUV29oddyDSAshnHF4QcvSsrF8SbeyERdKt6TSI6G4a1a71aDhLw3KDoVIm3uIYozpQJo3krnNcafuYrUFJLj8mfqC2OzV8NcGdKUtqjQ+5kX2VP+xX/1q1uV63cf/UL50uc+rlkZN10Bv0dTdcfINZFdJyiVZxhSH4pPJaFtQjEFJ8xPUP0tOET+hCJe9pZSITwW8Q8xBg/76utvWFH2apTyQw89ZOXAgxA37RJUhPiA0ABWsMgEy28q6QwM5fU02WF5mNUHG5e5c6nkQLEgRBj3TMU0XuCixiIPijzhfnJaS0Z48QWZwcK2mkHPodeMDXfpyqLzmdQQOp0AxqbkRxuMp0EI+T2jzs6decNtD+SBWFxGiXGvP/OzP+upvNc01vm54y9YmcZ14DZVKXj2W5obcuqk5onovmCjqJSAQX343Q97WCe9ZbCW5NDc3ImO6B6vXL5enn76O4ozGNtGzKoEsGMpvGql6jEQNumBMpIEGwzSDj2q8mfOR48UhSnIl9Qdfvc9R2Uk1eWg8rZ5sZjafFfN0wfGZSgQGFHneJ/ewwx8plqhmPZcsK30hFWBA2oCyzmmlrK5Aypz8yBNOqolB5cvacCRPUmU3yMQUC6hBT4z3ijxEl+QYqRcGPJJRTpxXzs4Lx3OtR6wkhrd8wh5f0ayZySfUzSVIeR37VDydjZYzfCVu44eVbuRaiKVUsFY8pk+WdQQmTg/HRqetFXDF7y/6w1tGNbKb/03v7FNuQQL/1QVGmsL0tDVubJbRaY0QZLjwjqviz00ToaGl4dZ0GagOD65UfEXgTUEBdiWwZ5M/cFK7dGiMDv89Tfe8IfvO7DXDzAkqAX844tDBoAjJh9kBYg9LmkO/ZmzZxwgc3wNSoxgg9nt9bQZKPCaAs3rYgUva6oS9wajCQxkXNiUPIFPaGQEAPkgLQrtL8QxKHIOFs/YahSS4TV0RPtgPFpaCIRlGEZsucWG+lqc8wWk6lcc9IbZQBKxLD6e8ycE8d77vvelPUb3MyO27q/+6q/KRVH5Bw/cmRNbqFeUdzx76pQ9tqc5aa1JaP/cz/+8YSIFwXOKFef0eT3U8mmdXn/1zfLUN/7KRyYdUgvP1M692uQcV5riU5LJDK1JEpUv98F5xmFm7W/gxWRAFkSSXLt6U0o/rvhPszZkqG5o4hc9VkBEzhFLbEOcShUJyoWhgkkL6UEcnmnE5r47CVZyohyuvlfPE6VPBQRWnhYlsCAsJXEKcHBeRdvQ5W48xKgYHVFAvM9eYV5oAa/u+Y0QWa6oqA2OZoKNDy2XbWRaSp6oFMGbpfIjcVx6v0wG4e5sjBKRM55gjzwSe+aksJ5rTn+n3zBdGuRGE17g3X0SDZ5S13cNo+5hXor53/73/3Krcv32Rz5bvoRyzV0THb9cdqs/i9MPKRYgpuhl2KQ3MMEils29XDA9EkbyHpTW8CC0rIOPibVgEs8rs31aZx3RW7VP+aHDRxSHQJs75xBoMSwlxWtBZwMlzytmuSmPmAH9dzs5PSclJgajjIKcBy0beAsOhOB3tK+wMddVu0fua1L0MN2yM7LSExovgMBfkvVspTgzUn4UnvpHjwsTVOPzXDEiiLTAmVoovbwaTZcIgIt+9az8/qLyPig4eSCKlFmfn/u5n3Nezw2F+kaR35DXPnP2gryr4kfd0261qfQp7jkv4wFNTHWGTxeRcO0Vrf0Lv/APy8PvercFaVmb2i/YhrGnbYdk8IsvvlxOyPPdc88DeuY7JVDxyK2ymxAk1Q2BVptdtfLesF8SDrl1x14eUKPXclTrrI6AAhqSnwOlEMgzHoAYr7ePeSnwHTQPcq+6eIVfjvtrjhEh7NU33QCey6jPSZ1hRldjyEAJ7DuVPrPylnREOLarhIlPK5UCQohQkTGjHjQfE0y6Q2uCkfS51yZxohatzrGd2tIIjU3lCs2fE1HVKsUUL5hBFE8ybAXVpahAoisbKh6Gq83j52Nye/GqVi6nD9IoihwRHlw4e7b8j//z/7BVuf7Nhx4vT37io2Vl5kqZHOnTABowc5rGSYgystLjxbRoWFrOvnJyWNh0UdaXzWln+LLwDrghEfSBVxR/0LVMbohen7vU3Uy7djuXl2y/W/shQ6SQkBqUPTE4lIprxrhh6WAogX/EXAcVu1GhfU6KxVw9NhM2CY9A3ozRxYwjmJYCzcpb0bzHpp09e67DQLG5EECcmDImY4AlMszRQxNzMWgGS8hG0L7f2l7mFV+i/Exkovpj0cXFC+X973t/eVBe1jPx2HJd54ZixFc1Ou7oXXcriS5vfPqcDl6QImuAKM/DZvGcLh6tdYMTyof9/b//C+UBVbIQv/ZQ9gNBpF1gs4kn33j9ZIqNBQ0luk5qelBKTbyyb5kdUsdkoxCGmiIIIEAgOyrJMy8DRDwIV7G+gQeRcKPsgogwnUPqzu7tR7kAnOQx8ViZFmUmzzgLsklrrzUdEfIY0T3vJcVBtEiaQc9G3MXiQtsjWCg2MTRsn88ZqN7W9X56DQbPTKJgv3vWOBJWitDG74FkGoT0wXgYIxkg0jutNwxDilfmdxlwk7OZ+TOV/cZy3gfapJIbS6V+a7z147G28ubxgklLkM9zwTj8CqlKveVlxdn/17/9P7cq17/+g0+WT33k98vS9OWyb2q0HNij4YoSWKwgea4NAl6CNl0Fi8JFqU5mHiFsIrEOEMfncqGEunltvQPSazpZg3KjXZpxOC5S4LDiChbGOSm9vg3zzCmSECFiHwXrYJ32CbdTPIqAk1i+opMl2KyDavmgWv6yqjBgC+mcbTWHzoFhoWptI6O89mr4KLT+FXm6Ay2pzTlSWnyUGUuIh8NiE2gzN8IMEaKL4tYGQp6DeMxHeqpyHaVAud4lpbpHHpZKgPOKF28o/nOrv9aMkV733nufC5ZpuzmpbwJ4D2TR55Nz4s9LehbKyVAaOpp/9uf/QXmvyI5R4K/uZFikCNUbp86ctWGimuCklJXBo4eUa8IgkEJo8yCY39dRriA353vWK32PQrgpkziaGkkpE6VXZkJdiZCJUcMjGuWgmEsfp59Tup/mQo6E8hwNmDViWEPNayqZExIQdN6vvSN3QbhAORsjHXgPMSC1oldldInd8Uh79uxU5QrnqeVwO5hQqiYgkIi1QQiEC00xfH8MKsKI1EJbPA7QLWwvlRqBr62dBbkyk1kVqB3tGsaRyqJUuxjiWufyZyehLu2xAjPxjBYbfTvxrbVtFfff+dYz5dHH/nCrcv0v/+ZD5WMf/J3Sp6r4g3vGy12aVUh3KyCArDN5DawbQsc4ZHJdnnsnz8VruGmEHxp+QcNoWHymFkFn3hK8w+2iXASph9RqAcQih0IiDsQLM4ey0JJPoprc197dOl6HATaCBsQqTPrFA1IHNiWFgJ4G/o2LpcR0cLBCGKBgdrLmxF57Nf4M7H5aFDkKf/jIUUG6y6buWVgsJDiaf+dwAMUHpAPk8aCh3GlNwhVKVkQG7BUKd+nSWQvXI+9/n5pKpzwrHOIBuEyPF/dAcPzsc886tQAjyLG3J944WV4TVCQgZg136hlhYs+fv6DYTGc72Wuop06f+bP/QAr2/vfbW+xQbDqsoT5UkpB4huiAnMnZz732jLT2YFTcqkKsQwKW6gwTBflqB1eAcwxzJFDEcb3qr8JQucubxsJKNHAqzIC8FzWKibco8eCQcTU0khTm324vCUohbbNbz3RERgzsw4x5lHyfUMiSvQ0VIoPy4ic0fZm8qX6n+IqkP+jFMFZCParSs1TliNygvEx7YUJNv6PtqIfzsdgfnk//ET9DjoBecjRwOrIDi8OXpFwsRxn55E73gKVdJ10GKeAlbIlipXi4zTGEULFhpMuZfKiUKzMz47W/+pWvlK99/d9tVa5/9b//TvmTD39AncjL8lpq5NuruYQE5TWmMs0pBUNYodw5nIHYCCtDrRY3haBTYDqnhKJxq5NqGebPsBqSbxPyMJxJReySkpQUUeKFoeaZM081OxaEBCU0MJl+oACKDSuHcpJIvihhzAwP5kAo7pMwwkpl0ZJsRsgOHjpcjh9/8f/j6r2j9Lyv+87fANP7DAZt0AsBsBMURZEqttwtHVt24iRn1yfrLcnuObs5u/9kS05iO9nYa282TmzHtmRHsSVZVrMsibRE0WIRe+8FIHoflOm9l/187n1ekBDkMUBg5n2f93l+t33v935vGJhCOR2ki+eZiA70h/fxgHvTJQ9nkzLZ3Uah2iyVoEVsRhQw8KHyma3/JvC8hw/fRfHeW1584YVA8vo5VNuB4y+TsgrJn6PePHfuUjDgf+VXfoVacVs5duwYtdO7AcXvgn2ih75KxPP+XiM6B3uf2+fn/xDw/l133xPX3bd5K9co/YzRFT6zHETTmHnSzGEAFYnDZiqOwdsTe1+TLw+5v2wvxPrSSCOTPOR0Q0gh8L9Expyvs8WBJB6ARjM1q7Wdc2TyNt0/JhKZqbX3RLUoFgLitGYhFGzAAd/OjugGt81gkJYIkrstH4yI9oguod+okzW9FjSQLtfMZxPgmuDfLfJMbe2vCpJ570MJLBoBXKn1v6auk+DvgkUiM58IaungOfBwRRDC+RrRHLw1G4vF9RIM5HCGk0keY+jAX+8bKtXtPBsBJIxT2beUCRDYkWRtZPZ3hVit/R979LHy1juv3Ghcv/7vP1e+9oXPxpj/9o1oFfIl+d5xE5E8LXQJxFCDEdXz43koI1+1mcsH17gMpXpTc9/a6EBNONTIZWqwgZ3AMTav1TsDw8V5wdEnMJUDXTQ6aMSikY7xi9aJ1KkUa+P5PIOXNVKus0ferM3oe+ihHLCcwqNKEHVcwBTt6NH3IkJt3twfaetlFpR5IwP9sZ/Fz4lu5vbDHLS01xNiLNG3y2G/QObsw4qg8tmn6PeZJt59+O5wEkYO005Rp1EOiI7lHYzorbfeCadw/333R91pGmKaegZ9fNMfPa2T0Sbwp0+fwcCGks3hzBoG+KF77y2fIE3sdlWRqlB8hnGdAQwatQyD0cFTUbTUMZ95tD8MUTXBmjhlcYA0pdSeyF9edaZEvFCOr/A31i2CVgJFkoLbOnqjPjV7sf/ml8wSR1rmedZ1tgVgjoxADZsEgOjFWA4zWtSIcZkyWXN1kdpt2ohCMZHKNss1tt4bCZwylnNqba3E+RQOYoLP3xoROJWXRF4lMguUudlFQ9EwgtpmPsJ1x3Cs8nMAVAsYhBS6iDSieZw1R5SC8R8OPfmvMccnsMG9tq4PWhPn2ZTaVUv2HS9BgLC21khjO2dMhcStjKgg6GOb6T12KD//7HPwQt/7UeP6E9LCP4EVv1h2be4t2zcDP9ocdsLSSTupRxaK/JioT0YTxzhS+yFhzzSoeZqTQWL1cJiLx6ZHABBubAf9s+QiWm/klKhGqddKeBRmORfaXDEIDOFOgvpJUpmoG5YDe5BIz0xF9aLe1A1oCHZSzxmaA2LHs8f2SG76ESSzTd82YnzdgAX2nTQ8C2QNLLlkKYdtiqKBhSQ116znNCV1NMOC176Ln1t9i/R4rIs1gnD9NoNvu/WOcARWt9H05Pqee/5Z9EPejLpOYxEdNUIoUWfk0tvLmduC4eswhunlDQNaiLIaXe17dSMV8BEMUxRRyN5+nJ7cOkRKjgd/md9D6BTGhFLhoyNMGgjFx1caUSrO5p9rYEDNyEIaOloICUtHG4P7MC2Z2Ya1RFW+R8DGJfJB2zLToFalecZnZk80JcD42EgY0l1cqwI81jZdjJe0iCBCkTPoXWFCIojAQP9qtGwiU9qMlqMDmlfRGFnhzDQQeecs9Lhm1+GaVTgk6ropHYxuIpvGuTbWyCriaymm6xMokkHjmfR5hvIX1xW1NB/f0ibYITxnDTQViLmXIpLcs21MzFtbXwLVrXFec91SqpQFRYz382wLurz0wkvl3TffLucHTt1oXL/xe58tX//CnxQAZyaQ2V7Si1XbJHPxmdw8tQAjtNpMJsSHVedmComf4QP5zQcSdJiwbPsJ1AUAHUtLcxyevtja6JyT3xCDed4EteB8jxDQz+G2KDoVXtGIK36ZEszm4qZjAg+5pTAJm47TG/lC9lpotPLLRgd13iXnSsPxrl5Ds956KGbEIk9P9VWXKDg35I0UnPGhSLtxqZ+RS6ciLKxTaK8UWI00FtemlBr5fR+5H77gbREJzf+PHnuPxu9LkZ7dTpN4C1C7uuUX8IY2vW0sb6P/dTHqx+Vg/xs9TJtlCZg+Bv2Hw+SU87333Vfuh5MYi8pxOjoQoXS1FeeV6lbck3s/DmH3KuRfjS35h5n6CHFfj1jRV+KOWFfEA+TfQ+fN/0jZOQEZX2uaQyRbxPucEUzQA9Iz0UYWv+dtGXqQ/MkxopcO5O4778CYQDmdFFD7kvPTwu/LTgCHtICH3/MFZa2Zwc0mfh4S9zzG5g2s5726erey6GIruitbeC4NgD4jCMvCjOBcJm+VehDDiiUNpGqLyJAL9IRsgURqPo8khctouDSHHIXluUOx2fIx9TW9rsfxSYowQnlPXJMlIVnjFLkOSTXOabJ7ql0FZnNRf9EjJNt67plny0VaJBcGTv+Icf37Pynf/tpflLZ1i2XHZgCDNh6whmX9FGkhqUA01UDUIKluYWeXJz3qJA6gHyKiiGEzSJzZi/CgTuLNVmnIbtnMNhDybsmcenxTPhEq2e9RgFaeVbvMJXCOkKdwpTfFxrTfp4HnmEC128ki1dfiQ5uCqu4rgBD7kbkZTpMKtddGIvTsrSBgWbSmkIkseo0607/Uezfk+7lUBG7mM/tvUxj22PhogCjSemysCwAY4ayXfAAyNA4ePISswZnyg0ceiQfzi5/5RVLUbeEJ3333SDn63tG4fnU8PnT3h8MhaYTmpP3wL/3MOpGBS5eJQnhy0xbqEdsfH6YGu+W224O1YNNc40lyrlBx1osy+BVknQGUMdKY9uTSgqq+iH5NigBZi+kERSmNhjnrJKpougSKSbN50p1dPE9VnpzhC+0/zoUpWkojuF3G96fRr34jh/Su2yFo66yc+2M1lXwMkx0zHWHraWaf5qcZnZ+jdwmvsRFnLR/Rz7R15x5EV3eVlk7OGcyStTWnFlKzUcBiePgaqOxFHDtOBeM0T5OUsogswyIDrgsamWMi1M99IMWTE/Q0K4cXW18i/VemwmhvbaaAbGtIB5qpDGPAXSDEGu141Tc1xTcDSg6kPFS1NkUOl8tlENynfvg4i0wmysVr5280rn/9Hz5XvvvNvyxt65fKpi7SEHpda3bH2ayoWIiIlLmr1B9z5i0wLaQ8GS1s8GpEMbRoygB7XEAj1nfyAVR4tUcgkGHEs0A12Pnvhm6Z5LVZHi/aesKJYA++GnUalmmoE7Gp+5365EFZEUYlgnljjJo2kFPkUk2DTCVjbopI5XsYLYx40VKJpiBpITcpVKZkY1g489ouUrMeNJKZPhptLW5naOKatnr9Lo5QhyMga0e8OYiCMT6oj33043Hov/2dBwMZ+9Vf/Ufxuk5WR2tAcy4AACAASURBVGqBV3XbS8iShaJVCWWst956K1giWRuUGNcZoDd3ji0xXrNNzj50LD5y/0fLIfpg3XhlG7NGeqOUX0YydfzsCQ5cvsr1JOM+IlOsJqqpaCQlzIOehieknr2eALHRT7Q6GeKeDSE/7shKLNLA0Xj9Hi7/uw16lMY/TQTTq0+QFjbyOocZq+lo8t2oychc8H6xYVOztvcoOtyMXFV7p2ue4KkqRsq0e3cnWQbgzSJGO4t25KqGFbu0/Um5nH4UnewwKfUZaqLj2BYtA6lznNXJSfQSp0nXF1w/y71BNXlhXkRCVV6FdaSdsR8OhLeF52rP1uv3HtoisNY3utlCsWaNiGXqz/l2NEpH7HkKtWevic91+sTx8tyTT0amNzB0+Ubj+t0//lL527/+YulYD6LWTgELK9P+lTLI5gFuB4mFZ9ZGeF8vwE6+njtWd5rekXda6C0QOfRsXaoCxaTxdEQD+1vCzkFD4SdMHdSPkC8YK2D0ohqBSksaB99Xo0QJArSjJ+/h9PNEx77qb5j7Ww/YGxs3Csb8VrK5BV00NF8vCJ2OkggeV9QX74KhvTYHZg1k/0lNP1M+R0kUUpE3KUwf+h4Yi8wKI5itgpQae3/Qz4chUfd2ao7Tp86UN954u9x6681h6LYPBFm2QUb2d9PR06dOwXg/H3+ONam8h3SfHYiORkOdNPIyWvQ2XP03mS5dcBXvuPNwuQMgRXRSp6BXdQOmCsJD9Js0vHMs/T6OzNvdtAuMSAuybyMd1LA8cDqoavQi0kZBkEwdV3lmSIhwSBfQDRkhK5FE6wR1cilDXg8Qw+forFp4ctKpae4LAaHcenAfIrPcF0VluSaZDEZ4kUaNp79/J9F/E04Gh0tKmMJCKbtmmU8B4r4Uzcmqnuty0JH0lK+yxmhRHTXbwlUMTA4qcnhMKYROiBIHa+1EXLeIbmBg1BEp9UmUivAcuLSdTS+kgbaV/GWdnn3WlqjrdfwCIuM8Z6H3kL/mtXXCsy65MNpFOs218nevv/xyeev11wM5vDKYmzWv6xb+f3/6V+Whb3ypdNSjd96spoKjJ7mwIAfCUuDEOsJz2UDNE81dqUuVlqD5q75F4/JCpb+sxy0anZqIdjft3xOHRU+v1Zs6DIsuVaKTSlf5YI1AYQyieRxcQ7P1kQYcmyoxGg9TjL7jbUR4BA5E+1I/rqYFkSo/1i6STeUzql+ncck0iWUF3CBDezDnSS01CnmFs3zpGGIcH+NyAiA3XDLDtGFTpAonTx2PnF0PGAWv0DG/S2AVMDFCHkB+zc/yKlLePizBnp/4yR8P/qADpC+99FIU8ApxmvNPUh8qRScTo50U2kgfTAWMwM82SA0p7KtWuq2HOzGun//UpzmkfZH+xWgH8LmR3wh//tIFpgvOQTvbEimlkUxaWD2cxJRM0L7M1VJGIPIBjE2Ghs3mFZ2jrBAOmSiwUU1wwj6b6bnZZaujJWrdm86zsGOFe+mQbR/iPJIP9Lgu3bCR38c1tHIGOli/5BYZdT5C84MsIbKJWHguvcrjqQPgmmyMF1hCqwxFrtqcZwXs8jUynlM82wFSQVsupPXUalPoX3ZjsM1tW+GbtpaLA03lyjWVi5Xo3hi6/CsYuxqPljg6MRWbpZrZlxU0sS3QxfS3505UOmYXoy+b4Eis/3VqIVoWRElQ4aef+CHkgDOxWGJodOhG4/q9P/1K+f7f/GVpJ9x2Ylwrs0zAEokEJvzycIamgqtmKs/fRiTR05mbWviHbBUGUdtnLGKkFroH0NTxAJoTegtDrCmXB3fgyqWANn2oDkiu40HHriiNK2JHipBo2EHr5y9UGqqxmS1EY+NJMKZTvivHL9xMYksgp5Cjeej3hvxWLs52tElDrK3b0WuJftnbMfRLB/IaZa23yu7XELmZbaSgGpnbToR1+0C5vNmywWVs6EAsvscVm+SUfAIyroZzFKj2yJHjcV2hDciHccbr0MGD5b777wfYmSuPk7cPUrP0U0w7dmLjux8IX3jfhyqydRUDSWFTU7TW8jEAjo997BMhV2BrwYeugQlGnDl7NtBVKWHul3Kv1k03HcDbys+kfgJCdweZ3r5GmF3ngbaHZHrIIddTX752OaTZrK+7cTaOpoj0WTM3cmB7uG+tGpjT6PxcB2CETsFr6gTp3AAS2szCCmlXQln2xhZRNp7jvVM5mDPAn6VyqenYQiRrYLZwPYtB1jGlsbJwDSO6wucYIGM4y7NUDoHBS7Z1Nrs1xPSWBzq/gNTA2Lry6lsDrHZC+GiG57YeCl0v8go7duEYjLJOdrPtRfYH762BidwGws0Zss639prg+Q1cvhzRLuTTOJ/W8dbFAkn+stS4Sn/r6SceC9RXGtYovc8bItfvf/7r5btf/y+lbW0OhIeLBIQwXYpfphBhZBm5bP7Kgu8AJBB16QUaDe1CkUNuzBR1iWRMu/ROMsu7cyzjpgP7Ia12B1FVtVUN5CzM8Oh1WJC735eUS+Z6NPwCXlYX3o0mekDrARkUNnqzGL8+cercGQfB+st82F8aQrR7oynh8J464lFgxEHTO3sQY1CP33P0PK/X9CpmmTQu0EKpXhG5eA/rNlPH7aRt1jISeF0oMUE0E9TwwG2h2RsiObDhBVXu/+j9OJebygSokkjhFQzEFNEotbV/MyTcvYEcPvnkU5GS/NTP/FzUM08/C4x/5N2ya8++qO8CwcNhDAAP6zgkDbtY4n5AlHtBKkVFnUZWKMUejjvCrkKrMo29QNPWz6Cw5tIi2z4vDhLxGPAE3Flli2agicF4SLAoGBxkB/NkMIIH66F78ZhLF4fZpfQqIRrdjQJNnBGfsS2RDiJjdw9KV+wva0YRa00ydExEJ6vDiGptOMtydkdqBKFWkOdrsP6VcdOBTEQbWUMjikvzF4iEg2Vy9CIRBANbhGDQQGpM6eL5aGuhNlukvze+UC6cHyvvvTcOdM7s2wjT8Us0rDljKziQddRv7kLbsX1z2bljK71TuZqpMrZ//z70Whh8FF/gnrX7vHGmAbTFdHRKBCiaqvKZbQi50ilKulxOkcG88OwzjF5NhLMecwHHB9PC3/uzr5QHv/JnpWv9PJGLIMwhyJWoHuDsXFvkWldpUNZGUpUCmCBls+6oLRbXe0uFkhKkBzItdL7n0MH9QWPxwXeyWM/U5+RpxjYwqJA7I2WSsDnFz/sAfLiKt1jriR5aV7kIQBZ7LYrI8Yp+mbNdfFipPRHxKsMLsX6Z2liFq2ItXGMEIwr8XPEqSJLGJRrmpg4fuhSgZAioT2ex7dCin1N+omyGnWhhyBxQJNTe2AiHODbY89m2b98R/Sbn1E5BdXJ85cd+7BMxt2Xvz/7ReZgbknqldW1jinn3nj0Y3WVSxK2kcf2R9o0i6/bnX/oySOByLK4wojtF7HWpFGWfxXpHNPSeez9SfvKnfjqkF2xFCIuL7I3RPjh7/gz9qLHIAg6TkrayyeWZZ18rZy9eQzmYkR4WSERKaFS3Sc7rR11qBCOqzM+ME6EwVvt3lfbhGlHDaCq619beg47jntK7eTtsjh7uLz0j+l5zPAwJUnMyfXi+thtizMR77jwfz9fXbaAMWV2AmbJuBIK3tRmjT2tXUSe+SEOZxe6yPABY2oDTZdUvLdeXS1cFh0QI6wAwlEhjCmKedU5HJ7i3OOQVoHY+whLXaFzbEvLsgkUrZFstCOtsDHWzTpzTNO0GxXtaeb5dKo3xvJzEjpYR16g+4wqIqM70FE1+n4cBZp52wtvvvEW99UaUFjryEdcm3WhcXyuPfueLpWVliroLnTs+kHMq5pl6CCNCpEL2f0wghN9lP6uZUDGeBTf8ZhEzU8G+vm4MzlQK4+KB33bLwQBAJLpu5IOZrshSFyGyF7UEhUdvP4VKbwASasIRvhVs0TwidbFhyge2nxOa3/xZ9KhJg+F7Y92MvS8ZFN4Ya3auX507ayC13R18tAkb/SGMWkZB6pnTNwEtCkluPJ7SbELLRofYIyaoQqp77NjxiC7rqCPXqdNoo5zvM52xJ+LPmlrE+DeHSaR1bJxGMX//0z/zM3jOHYmY+tlCH5CGaUwW5xCoKrqRk/KZ33r73fK3D/9doGu+t0wUYXWzBJnkbq0P4iqfUeb8pz79C+Uw7HyX6MVybjIED8TLr74UDBsP9WZaGv1bd3AgjkICxiFwaG5Hy8O6tomXanTLSjDj5VG5oI5GNtlFI+/js5ai1ohYjnugOyANb4C7WY+2R0MLtaFipFIRSC3nVdPi/EzhXGerWjh7kGYqpIHwWKFI8/uV0lRHH2o9qR7RaWFBLipM+DY17knHpohiGE7damNA6gMDY2XgKgyMRcdnmqPF0QujaAIn1cD3nbswVd47dqXMLTM5PgtrZNKz1AER+mMYon24AeYMJaYbgUE5yTY2EGE38Hn64T/6OeXSRu+M9DrmtEAOp4lkIrnXkKvQ+VjDihm8e/QIz+ntYNW4LH4Qg7vBuP6I5XcvPfY3pW6WBitqu+NsgIzN7BW9xBtqbmie6pMM9VrewFRAzylrXTTMk+xSb1cC9fIBRHhEZ3o3dGNchyLX1RO0A2NL85GE2sBh0rhWAE2siVKTwUZycvlc3m2fZYywLTnXYjo1WTE4boCGZT+lLahAul3dRriO1PUOBwyrgtcTgWzB8wnPD4KAKd1mFFIKLDwVv9y6aG14mSgSy/wwBNfJbqX2kUunEdhIl8vnvNUi36NXNE9vx7O+CVFXTqEGqGEH7w0jGkSSzejzsY9/jNSMrZKECGXYIgWzro2Dl1w/D+YUBvXtBx4sx08yu7UXgVaBAL7cyytJ14e+lfdcAGjQqWlM3dCHfuEzv1QOaSwy+dkF5VrYBR643niUgcjLzBztgm/5+A9+iEF1RbO5H+nybaSn7fhQxYlCYpvItEKTV6fQ00P/BwpUB7939TnuYwuA6AQCtxqbYuB38pxmZcpjO65iErXURcwLw5MqNzUYfYxKlBWrDIGujHBOjvJsWK43d4kQAzGbNNrsZnF5jl5iE/draxkbJg2mfjp/Bml0YPZFIEw30KxiWE1QxgS1dOaX6Anu2I3wz4/dyjUgBTffyd7thfLiK6yPXUHXnTS+v59al/dpQJvTjMFI1SchGue72c+n8+fvFRfSwdjUHiYIzJOBLJLuSWRw14HRd5TRf0WXFN8ZoSf52rvvlIucpwuMJN1gXJ/94rfLm089WOoXWLE6Bf3GWkHGtd6PaNHFBRgRRulheBY89CJ+Kj7JvjY1NE30e2TKz9LYUyjUyGUNIvXp5psPBqSqIcrbC1qJDUmehl5+jQLXvE6iZ01S2mLaFalXMISRKRqieMQ16z0K0O0cEEGAeYb8kLEt7Rz4TlC9JlBMU9RohAZVxOtVjkwiKwqqHT2kciPs4zpF45Pm9lZ2ZcHKVgpNuTCNRJWqq3T1czMkn59ZNEfw53mIOe0sIkc+LpuCmqOnB0fC+xnljh8/FimfxhUOJ46YN022igsEe8udyMu5ttXLFO1U7+8EEdFore68fEjrk7cYjJybWy7/za/9aqSx7wCKKDdnDeWozp69e+N+j5JpmNbYi9y7/0D51Gd+ma2XB4lgfmanDgLgFkoAFidaYMhvv/ZGaK73QgkTlOhqR4vPRQ1y7zAwwRpTt839SMHd/fFS195XFpvYaLJOOQeoZTwvdfRl7iwTiUblc+IE6eNGTWJjuAUNTBfYN4HmNawjUtWpgUJUmR7i2cyQ5ZzH+JV7kKwwHveju3sTWcMszmiaZ+J+MDIpsIuFuQaMbWcZQJ5gAIeg0GkXjfStLHRw7MW5vpbWJepTVjVxzxDcogHfVcam7cNRYzOr1t2BBiZ93LZ2HWTKUatWtX5qseyhTtxIinju9KnQiHECX8Fbm8Smw8vU4XuQG3Qo+BoGt+S2Uc7UJJ+bUG59VM7TVvrcd791o3F97ovfKq8+/q3SxAecmx7hgzmsmFtHLHC76avYUDNVCvo9UcsUTFm1UPwxPZR5wb+J+s0Suaw9zN8FQlSe3XfT3nzQ3EGRFVMaP6BAq+x1uWFL9NMkX8ZmSS7eUHsZPYwhFzK4nxiP5cxTL7NCH7n3vjjQw9cGyhRiMWvOlbm/CSXXXCuUUcu0TdjdWkWEbQkmwfMvvVGuciOacQ7beTiHoeoskp5dOncuKFeOpA9dHYzdzyocdfBZRO2w7UjlRDsjc/O/JXHxGXtCoGe5nKSOigY5jmH/vv1BYjaAKs5z9tRZnMql6BPeccftsSVD+s6J4yfKs888HWpaRqwmWgIzOLfT0GlcHfQ//JN/EqDKw3/3d9HIj3o3MgfEP6kNL5Nea2RBQuZD74ch8jOf/nkkFXZEy8TNlct47GWei/zRJbywBbo1m5HZTiUVKBEld3d572LeDCNpaKYftOuW0rPnrlLft6dM11G7oqNvu0lNDZn5ywBhM9x/GR3LDlM2gGaS7rXXT6KRz9/T8C0roGjA6Gv8PjYK4onHtyneTsrtvRoZoec5PAMwMYzR++hUQu7kXvYFqumKIzd9Wl+t0FyW/a6cnU3qehzclq0sUe9uKeMAMJeuzcPxE5Fkmw671uSwNmBczfRxezqaYop9x46d6KNgiDaLx+ZKDw5jD6imLfRLl9mvNjeBzVDP8vxNlYcgGrvxx5pNjcZOztIMMtfDnE2ovGXL7t2lhZbIP/yN/+NHItcX/rq8+sg3Szu57swEpFFDYexIyu3vjrorFaZOhHQf00Kjggal5bsKJ5fJqTxr34iwjlxziFXyxpvhFe7ZuwvDUnAzJ3w7qR+cEG4DrbK4Gke4xa0oelN7QyJJPmaL+EsY2AUO+wQHz677npv2l48DPwt9DoFkDQ2cJ5xPRK/FPkxQljB8AQf7YrEZMfo4yLwx/vHCy2+CYDHLRXS9jSiyk6g0QTSbIyXwcxx77/h1/QTHJHw9tSZMP3QuwYrnYa1ywnrI02+HjdBPWuU9shfn0grruFaMRDmBazirCzR036GGkkdp7WPD+vDhw6Fs9cLzL9BTOY/AzW3Iz7HggUd8Esb8m4zKKEdtLeXrvvjiiyHyI8xtXRf6JryPXMjLA5eiZ2evRefySfppP/ETPxY1joifwkMNHIxaXRXKVXofDD84GzgMFZ3il+AQz3eJvyPDK1OkVasdgC53fqJsOXAnxoOgD2n8FD3NWWtzrmECz65YkAyO9lYa7MuvwFW9GFtJr1w5zzUhuOM4Sl8Op9aB4PHjcPFGaaSP4pTGy+gQLBkYH3v37aD9IXBlmoyEBFc4DrhTR1+sFUh/ZYlUmx3O6wDHuudh3UyQThKlG7fhnADSTpNKXh1Fku6i9dtq6YWJ0c2/9+B4e1mY0b8RDRKAlxXbAdzflRGe+4SbaMxCmCGkUd5GWbNK1BW0WAXUWfQegmo2M6EfnMNLV6nXmAnkHs5xvjpJ+Tfw7P7eb/+rG43rT/7LV8vxF39QGlB/Goa+McCslEwJESSZ6WohiLypeWDRbRPW6GJfxaHKEFnhEPvLJrEGJoTt6hcflHDzbkJqPXQX0TeLQYceO8mZGxmKM3tzEfkkxiXLQrhToqiHSOM6Q4w/cuwE6NYljAtJbJqnO3fuDnBkmB7M8JWBUKiyQG1XHIUDuJXcWMFPe18eTFFM5aJPHj9F2sb389msYUTqQlJZoIWfW+B1nP+ya2+EkcUveOPGkhn0GtXQ6MSAm+gHSqe56647yn333RsNc9NSU2Mb67n8IcX9nQ27ypjLEdK6sxjNJWomyaQyUD75yU/GtZ2CzSGIIeNC+toCEfYqDuU01CdrqegfEmk+8fH7kFjjsEad6EycY/Jq4EuCnWVIcXPZQQ3VH3UgWvWkg8s4tPo1m9wOLjp0aDGfwjbWhVkZRpka4EgWi0QvoX+MaJrDPAYqN7euvey+7d6y77a7S0fvZiIDzPVVtEIouoYnZ4gqiMM2rZTudSdK5/JDpFPnAr2dIVecmwPWn2V3dvMGztgs6d0shjUGkqmuieeLZfBL6OePs8EGD7BxG7N/W2w/OBQJafcastScyc5OIplLMhCPaafZvw8ebAfntkP9TLKrI0SiV05fph7js+MtpPN1qWKFTAEmQwrcTWq4A6dC35O/s+xpxMjrucYVspdFWRy8//abdpfGbnqDGNQq9877GMrEPPMBmssTlCpr3BvZOzP2eCkJtu3ZWz7zO795o3F98asPlJd/8I0ycuF4ECgv81Dl3OXOqNyLZa2Vg2Lk7jYYRd6cdYqJZf6sHLMeT4VTvqeVQyibUqPbxrqcg4cOxGYLe0I91DRGFkGG2G9LzIl0kEJDGFwFJ5E9ETUP1SUO4nkMbIRekgdw27ad0e8SzbO/pNyACI4qUb3UP5JfFayRQWJtKBBjSusYh4yFMUK5NY1Qdazl4VX92a1c53kiwBtvvB4N1zails1w6TJ9jEUICjh7tK1/Y7QW+vGUejoNyxkiP7v3xeHK2D5SLUL3c5qS6pDUwFNB9+VXXi+vvvZapIt7eSg2sY2qTiSrOuR8VD1RWvDGNP3aIP1Bouovf+anAyR65+03YihwI2DRoUP7oobrBGDaRGToMm3kQKw5TMk113FA1mGxMi4EH0yT7QemWGqyVcLEzAOFaLUwwCifZ6gA06PC1ssEc2KzoHatff0cvtvKzv23lfqubWVmDVYKqeI4xrUK4tex+m7pXPcQB5nxC1g/hR3TIyMd5dWXV8qR9xbLpSs04EtHpISzlCLbd/WUe+4/GFtx3nzxQhm6QqTw+YcylsRp+k6MttiOsUujpIDqU6s4k3bAiZ4WTtCKtSdjOtybDlYOt3bg+OuxGqadGzhbnauQGlbY11yIWCvIYM9zD0AcW4mgPYAz9fT+NC6HM1bwi4tN0N828PxFFol86wOMkXM4Uc6Q+i9YaxnpCBKujFogevXv2F3+qz/+vRuN68tf/155+sG/LMPnj0Zape6fEHEYV62paM8Ao5FBEeo//IoZGXX2+PsYPAxGdfIEG0kDnGDWuHbRE7qLid0+BiY3UNBLMwqJLAVDlMkKImS+ZlBK8PSmn9Y2btqQU+hovj0ww7jGaJ1WM/gFoWKu49Chm8tukDWjjR7FqGuqIjN/GOqQQqPn2M88DnjhsGNupld9Cu+mOiwP+xRe6ZVXX4nRB3tbTtV6qHfv6o9FCv3bNoVxtbfRmHT1aAxXkk4T1bzx9ssCWld0R9aI70FtqXGpg1HvilXqKKOQnMJ3YchfApl0criFQzQLn9ODJBVMrXgVo2xZvPPOySCKfvhD+8tP/cTHQwqtlcboBiKqjszUzpCnd3V9a4MbQr2lQbFRfpp6yGla/oryNX75Hl5r7rK2b5ExLPTipZlH+psjKSEnjvFNcQhnQezgsZeNO/aXQx/+qdK26VBZIKrNOUoyS+kw/hpe/VGu7zxZDg4RtPaBBy+UB75Fy2X15tLYRm2zHkobZUhPHwyPDcsARg5TUtuv0IPEEKaIdCfODLFiSYaP+hvKmbH8I5gy6mc4ao+RQrFqABDpaV8ofZ1EtmbO4hqlB/Xl+kUi9BLGScQC0+b6W0D2/HnYRes6SxMRE5MrrXXcP8qgJu6vGYEFCUkuTgMnxzhMRxe1IaniRsobM6QT7JozS1Di3fNho15V5hZW//6zr/zFjcb17/7w8+XpB75clievhfKT4o7zQrz8EoWKJrIpAoZlQZ9rxVLYsQ2Paw4a0r9SYCqGROz7w7j8+72gWh9Cz08ZYMmuFrIp1ZxqPLkxQrQfY5Kl7rCihXJolZNWCTCAEtlrsOewAvDh1hEh7phA5T23oyr1IZYj9FM/OQPmZKmXqXFNoL1x7Zp9tfMx4q+xLhFl9NgidG30bdrJ9RtpLl5FUOeZ554JRFDjE92TUXL7HTeXj3/0w4A7omWZJthbU2XVlazTIEwzpM2xhFoPaz9K0EfSrzu8MDZrDUdH1BuU62jPze+RlCs1Sg7iFOnVLTffFqrDA7A4Um2YWpW0dUN3e9m1k/km5+kkwUpmdTuJJEGuIfX6pPHYn8J5YBbeB1FbUVhrI98vhKojH8yhT+lgRjCnmmO0I9YJ1QqwGE4J9rz3c4GfszempsaMvf6O/rJ5z+Gy/86PUqsAdRP55maROBh+jvv8MuuVSNEw3m997Vx5+CGAlLrdyGz3BFtk165enMVNMFlOllMoJ9lT276TuT/oYVfHcVjL9J76bw4+58ljR6hxhgAlAEKIhuvXYKrPjnLdUtIw9TqyLcZX6jgbrphrWMHx16PtuACfdZH6jpB9jRLjwrA6iY3UXGRQzX2lhbR2bQZgB6/TJrVJiI20eRGJwWl2hC+iQj0FHXCZsZlG6smN1N72FkUNt1NSGE9U+XK2zSb5/4gWTWQB3OCwkt9izP/BL/9x6Qbl2bmlj+KRGR6Ktdw2kXCx3xoj+Q4kOj/Df0uebY+JXlONRAJrw5M6TH2gvaf9e3YHM7sXlZ80Lj04H8O1OPy7LI1av8d01KhlyqcgpKx6N/vNc+im+TJlcoBzoaLRyH/rBUo/eOgQ2uw7g8encYXCqodBRV6iliPoV68OoCF4IRj0fo7kNcvekKCLEZBOmZY+9sPH6NVYwDLAiEMwQtx2mxzAu0jfFDFxxzGsAKF0vHsTJ2+OaDsjzG2zVR5fLCF3wBBHEmPq1qZ4SOlbatDzZYNXZWCBF737AEXys88+D9tjpGzdtIXMDCoVnrFNxI/3qScFMm33sHv2Y0dasP1DmqlyehlpagJBNU0IjTFGSTR64XPFQ6XwaGKm/twvDd5x+niBCGNpUQqNCgzYXQyUnS8HNBeit4Wnp9/Vt/Ng2XXo7tLXf4gXpIm9NkGUeJeVSy9jPEPlh48MFboUZZim8CiR+ZZb95Zf/NSPlyukwkdff57+6mi55/DtpR+E89k3T5QTl+fLlj0Hys/+1CfKmffeK098/2GMZhEBJUSGRVlEQwAAIABJREFU+kFnO1wnrIGRzcAgqSc6N9Gvql8mHSQe1S23AwBQiy7Irsdp0n89x/uOUQ/Ms1B+PUKnraSr3aCJ653/IiVdh6Nu4V5sARNoAriYg4hsKSDLZRwJ82WdKuf84M03wdHcT5bXGefJBr+UN2/cL/zGv7jRuH7vs18urz3xnbJnIxCyaCENOaFow0nsstXrBkOdnBNkKljEjllIfyHV0bhCc1veXsxJ2a/yd+ktjEzTS7r3vo+guMvCaNCcYDiEfkV6+ZAIjlyfeCdRtxJIsZaaJ4I4JLkIbGWfaBnvIK9uUYoT1+aErupBGpUEW2XQjBa1NMdt65M0ShxtGQT8uAgZVqaJgI1eXL6htVdEFg67x+0RjMvdxjE6I6hBc3jv3u3MUaGGy5KKxkY+q+mIYjWibDob7okj7sGycAyFQ+yC7tibFRtJchm4RhbGFbJmbl40NYXtgghMSzObJ/l8rgidkN5EBG90bp0HrI5gpHwYsmigtZjXHoKzMlOMShqBlqHHiY5J5n+xEqdqWAcpN2opo1jFZBE0MEOJGkx9+RoBOn48omAs/ba14fvxu70s62KRvAX+YYmDvdrcUzZuB33df19pR71rpW6G2gZpctLfHzxKu+GFs2XUzZqkrJ/88Q9z5JfKI9/8Xrlz//by0Y/Q/KUEeOHtY+XCJAZ02ycQ57kDttBb5dgLzwJIzJT+XlK0ZmooGs91q0Yxpxp4hgxI1pNOrpvnDC3wOzXgOoAL3CYlJKwW4tFZaGvnyHwmuGfTQQYH2KHe6lKXkT9PMBTKoQAA6Sl7GQma4LzMkI3I9vHMK79gT3MZA9+xbUv59M//HPV9N73Id6KV4qiKhOzf/sY3bjSuL/7Nw+XsW0+XayffIpSiWktTUnLpIoiZnrgZj+5Yud16vaodcDdyhFC+hFejhNAuD84DF7WXD9d+EMfAi5D5vY0uuSxk5ZrXy0ekYPdA5xxRjYzraXBsW36XDHnkhSV4Vn0ZCwYPi+KWDby3bAsJtxqoEaDF2klFp5hPwkvzsw5sjnHwh5hg1bgkD1uM2n/KBDf1JaQ0eS2PP/lE5tGOS/DZu2krbIJi89GPHiYthBnAEKCsg5yNpa40qvBXw/ILAWA8wE60qi8fQ4ocWEmwsUBc8KACiep5P6dhmyiYW1X2xbhCPwTDc8/VOBF3jDR1nOt2PsQhRFt4DgaG3kMUT5WBWU95aPDMwXCpUj6fSQ2wqJ56WoxRyMdk8hJOxmTf56gzEFV0XWx4yqRD+VZB1I3qLhq30ajXUDGWZf5thkM+u+jMFwvZb70H9OwAQQxa10p9GRxfX5588W2+lPe+DJP/njIEuPTW44+Xn/3Y7WUdTvqZl2BsMI5y9yd/uuzYt6ecOPpUmRx+umxvoeXBe6yDGuU+g3pqoXUKmMZIClJ3gCPr6xispdFsxGrCyBdtdJvuwyqZpU6c5v5dwMAGcdjXSOPGlHKTKufYDZ/d9p7tmhYit5ops7IyHKMSayDLEWleJFvJRYHL5TYyJRcgyi566pnnAkmXe3oEEnDc3Vpa+OUHHitPPPCXpW56sPRTILsIQZbGJOmThaweNpjhvGkIYSpFzZs69asnixEQoxa/w7aJuivikIx3rExI22Vxe/btu65n4cIGJb1i66B1mtEuCq9wtZGCuucqof1cwOZNWCeLwxpQY6jQuGC6q2VvW4Di3lRM2WKN3ELe1HCcIb5RZm1cH6sRrMi0D8cepyYOlipDpnAa10VUdcVYlCXoA4FsAXr/+Efvpmfn/FbWOkatUL+CKiSFagTv5rJuAR7bAHLRNCR12mOzY9R4lUQbnzf/7KCtFDJmxgA0mjgQrU74uqKU7xeFvHTxHAgajXIZM0Yv0m+jSUYuD361PysGoUyHlRjLrR+pka6j8Rbr6nLKOzULK30N08P4Ui08/+w/W3PWSoNoyPOXoT9fRcRINoz1AdtnLaeWx+ws77++i7TutrLvlg/TM9rFGlkYHqRiZ68w//T8czjN6XL66NEydfzd8uP3HChP0QM8cnm2/PxnPoXePlLlV98oMwNvAkXwuaHl1UEJqwf6dxOhn9klFK31zLu1sKSDaDU74Q5uIzRiN5CIVwRqdOJC5URESQqqgsVUPdcpbW2I8ZCjtHjUyoyTSmquNogDkiEd4FdkBSKmuTxPZ+qZkktq+eFojxhFTBRwn99z+vuDxvXnf/OD8tpj3y4r45dKTyv7t6i5ZFFM0LgzQgm9O1Rmjun4x4QrfxR3obnmgbfWsnAWaXEKNY2LNCKks9xk2ALl53Ykmm+JYT3H8q27NLCQbJZO5eH2IIQjTeMyOoSqlDCy3sVUMDh4Ob4gapkLxnNMOzyuCCadd6HtlMsiZaGOGic1lFQ8jC6gyOEYJFtzV9Oo1MH3oBMW+HqMke1z0LM8UBbjG4F25cXde/ct1HVIuJF7N4Q3t4bxYUu4xdlgCNYXRi95hNZcEbVi5Woug3CSO5cJpDOKFEyZcCHnYJEwCwXqZOos6OO1yfEU8RxVnAUPqWAnbjUivEaW2zdS5bim7+ShyDm3lGOoyutwdqpXhbR1Fbfj583t+cCxKE7Hxs/X9i7XNoTURG5MTHKaOwJzuKeMZh7E3JIyzSXO0Hxu6tlVdh/6SNkK6NHctZODDQOGSHIFAuwbb75a3vz+g+XmbX3lDZrsb1weKT/9k3eUzQ1HGDZ+t2wFDl9HajwzI9+UlN30D6NqcJaNdA43WpbG6VGOck6Y5RINhBtSupgqqOe8klbxno7UQEYIsSX3HtDv4t664GKW1P4CbZ5RotggyOygbIsY1k3JNn9FMz2eszWqEY5yKByqw6ZmcAI/2TP0ub4b/coPRK4vfOfR8ug3P08TmfFwEJFp51vIT6MfZGOBF3JHkqt8RPpUhg3FWh8CX1FrcUAk0cpStwdhoV8XdQKfEdDjFsYtDjHu7vi5xmV95MYNo6KQsMYRC8mqxmagVXiLHCnR2BLpisVs/Lf0Fz+Yofz6mIm9LhxACJfyABIBgyBDeHd62BGQCfJoIf2LTpkCQuT3KGNd7fDiz08+93ws7EujXUfTkWuF3XD7LXvLzfSU1qD76ETMxwUTROfWAzbYOrhGs3gSI+6DfWJkDt2KiIj2lXIFjQZm7yzeF06k90AKmZC9jJVuJgVCz0Pmiw9KwIh7quSzm14UzZRMSjiPB1316jP6eE/4n6m69zJm2EzfjFkx5UAaa25pphD1l6V1VatF9qC3zmS5Fq3ij1Fv6QAzmsXCvcrIogMTaaZPwvY8zAYaY1OAHTPLAAoNnaVj096y99B9pXfLTcDbsB+4LxMc7otvvlZGTh8rL1C7vM7BvO9wZ9m09DZN3eHSg2Naobc2z3BnHS0MNQkdekUYgzQcRHYKyPwK9wFgu46m8Drex/mtFubK6rh/y04seJ2m4nwupyO8VFs38zoR7okAk0sCZZpMEThmOF8jgHlXrnGfAUFi4403yfvJfXMUSQm4nBjJ8as4gxHxVyE64JQ/aFx/8KW/Lg9+4Q9LM7yvDdBOGgiN6mcEgTTEYnIlpyPsboe02FfRVnChpgOncqqpUUYuikVTFy8f43AS+eCBAyE7pnFJ/WkSjsejm8p50QIbNeNKT5msgUwPszFd27dU+7PTo9ZNyk+HaCicQ1nLMh9qOht6acVzpjnwGpNUIUmeypkNU89oPDHLFUIvTEJzOJ957kXIvcPxEKROdUObaaJ43kvU+tDdt3FT7QEmB882hDfcE26dMk6T2OnUNC56Wn6+MC6ju94tPVxsV+T9NGrJxvaavIb29m7qOnqB6huKRkZkSOFOEUYzBoVyrlg74jCcGFeY0hvhww3dc9NAri5SOM+FxGXeM4ZLlaR2Rknn9QFnJiVNRxaIr8+uQojDW5sx6GiscWKoUrCkSil9P1HlCGdVe8D+GO8/zweYpy5cAAafZqgxUsUdh8otd91Dr6u7zINONjs/Bz/0xZdeKN/53rfK7XtYBLJ0IcCcdlDIDgwxNOyNEHwWp5jXMMwGaqqFsYUyfgEy+Zw0Pdob3Lv2vq2lgd+n1I4XUebzNsJgMVNyyaGvM4ZjcpTJrCmNhhgI4jfjUCSfxXW303CzpkGljbAqcQ2yW2CGOtg6Lfq9vHasKfaiFL/B2CRzK8Vwg3H9/he/Vh75+p+VRiLXFmquOgtAYEubrSqqGp28mdF0Dfg46VBLhE+lmEWqpNQEI4O8znEK+YYSKq1LrB127dxV7rgd6WfGLZyQtXkbdYhIod/LYYuc3jrABxcleYIXRkgNKbb4uRQiRELQ6gDkUD7MwUFPk5tGttEXsq/kX8ReJXNiwv4SXXSNy+jlqIA8yWuMgXgY1clw24qs+XE+92NPPImRpbd3xKVdHQ0Qwg09bbzHrQAKGpb1jGlCzpZ5YEXx3A98nma1IyLKUQvdJju9kpd2DIkvQYkm9xtjbJJrvQaXire3oTyL9LeE4ah3gkGhwRjpnDwo9HyOx5fLMtowzlgKzzMwYsSuLlPkqikfjsr6KdLeCLdhrBqNAEhGpcAYI2KZ6qamegVcBPCTdVraYyKLWXelYVnqeZ3+TKSLvhZvZYVoEFzi5+UoTjN9vIDBdYKittETa8OJOLk+T+0zBZl38OqZ0lI3WTrXq9XCeZLbKlk7wK508omE2sOjzhqeKyPn2ZE97WYUnA8ZUTtaHc0Mf6KnE0wOnQYeDAOD0O2KIO+S58shXft1GpQpH/e4meDhNY+T1m8gtexF28SySNzoGhnDCSYpzpO+ujTDlk2MCtk/jIHedMSOA91gXH/+nYfLk6SFy0x+bqFRuYJBSUUZIzxOhdi/U8JZzApLau0qEFkfqYgTIoscjsxFc3jRwToha7fbW4P1c6EqIm1WTowazBmxSJmsz2oHIrxz5REzIYoPUNuaHjku1+J7iiIqc+ZmDQ1FNNO1qS6G87VlR6ijKPUpQBjCu6mu3l5RSVfeDDncCBTugKRrRq17TsHgePGV18g8uD4MX3GSFhxHO9/XTrf+8F2HYIBY+ALmeIn2/2IZAsalQCXp0BlW/Njg7oaaZLoc/axoIqtMa4RzogBPWkk2qzIVe8rYhdUK39KVRS3A/6lPn4vFNaylhbqYvzp/HkIs9a5wsUhlh7WddSDRVcjd5xQ9qSq7qxlQoH9hTN7jBCZCo0SgRICl4ofWvj++2fhc1RvX67ZIJatGdBhW7jCOFLt6DWu6+PJ/gkrcI8dpQsuf0xrip5VjWg8g1AQJeo0xlTWesc1vU7HcQqkmVO3z2PrwTPC61F8Xz6CrcZl2BRzBej6TCzDWK/5K+hjorAHBEoVnuSLzwh6f1xctEaQAcITWqk3SxQwOPI8BSp6tu3eXLbCKnKBWKLUZJHc991g9yKvUvWcpGU6cYhUxTt0BTs+TztX7dObUyRuN6z9+6ZvliW98rmyoh0bCg3akWZrROERajctI4UX6MBx5MBo4cu/fOeOkcUk5cjeTBuZWyma+GuDfOBDol4sV7mCIT9Z3g01RG6vWWtW+pkgrBLCCxxiJUNYDUtyiL5H1QuhekAo57CZA4cCjJFsNxP3J25jzEgjQI7pypzbGH/QdjHIxdANxHspp2avi88ofNHKZOz/x1DOkAMzzGJ0xDBki9u46kIttWLdU7rh1P/0r0gsamDEOz600VRNH0qGsQQ26eD45gj0YVwtk3pw01tnYMiCK4HQ65D067MlYQyc7qEPVl4jbhNG1koa2KwGNJxagcaB0ibTq6hXIonj+2mZEpcJH1ZVXUIdI2sAhjVrXmsj7p9eNEZJctWNMiTVC9ocjE8HYq2aykSzl6irEtopOufWjxuj4gKFVdVm0oTX+4GnWFhmYuqVzTPNS6JVnp3fn+UWEjLdKFs8yVDPlBHQQce2w1TPqZeYSOWaksxqXyDJkbOqwV195p4xcYmMlqWMbKaY9zm6a/hqMDs82zAqpnbVxg4O9nJE1U14HZzHYGO8JoVMIyFzftBMdvNWWPSiVQYBuQCG63r1gXJP/rrq2gj4CVSM4dEujQdbpujlVCXIpg++xqveGyPU7sOJfeuALZRuj1Y5024KXuGpBN42HNwQmDSqJtIukg962kJQ2vcDb2LhVUkuEUHKrqSGOn0MPeschce3PLXD/tm/bHvSS5CfylXhuFszxQPOhZJ5fYV9Kovk+IXGVOnKT5MFq+qkPL7VH0VDhb8P0RULzVehORifTLsfjO8i7nZpe78PkgekgJLKaloZx4fVcnvDCiy9HPr4WzW0QqBDQcUQGx8Fk7sGbtjNJ3MnfQ/KUVhQDnulhVRG2bzIEg/skk9bWlG4n0UhELkOLHsNqhHXtom9T5haa0q28tmI4zrcJapgSymsUym93hJ6DMzoC+MKgYjMkU8uP1ObPNTYezkUmYB1jzxaBIEeCLbkPWGPLWizk5cK4qqMfRmWaKKT+gYjEJ6ptAKk1o31Osaa1hpyZOvtzAlrWddXX+/C/WUnEruusnniuMQNnAzs8J6Cw60+VbRC99e+1Jy9QrXn/O2tFyd2rTiLzfvOAJc+99E557wSL37kvLSzoc/aqg/u6gSxmC7V9p05JZ4ozVn49NqPy4ta6RndZuurfy4nEVmmG4xTIwNa5lgrS9raDN9EM38C/Ac4QZCaBQCUwG3VNqQXWDACx5PDkiegBP/fUkzca1//7V98uxxnz71gGpCAi2MQ0LBu5JqAcySlMlVsahUQu00YPcXg+oW4FH/EIGpdooSP3dRw8eXddXKS7kTsJrTft3x/bPhyt91cAgrUeSzzx9KhRuEZTM0DOTAP4ZrUqTPVCkxziqv2FGPGgUN1Erq0uuOmga3vOMvho2uiLSkcy9Wr18HKd6QgJ49YXfFaFT0TX3jtxrJxhQNFl3oSakAIzDVWO27SwDk2H3Ts2w7jv5rqVX7PPxLGN9CvrFHUzHJ85c/oC3oyFD0DrCsi0E40k2HrLTJc7mPyV89fcwhhOm9dg9NLAkikSX/IeW2l/UAM3N+GdW5F3ptZIt5+HNCIDRrSAYc0xlb3ifi31JUFqAYuzVZCNjqyr7HDkrQ4HFs/BA62RmU5W4EQKtXr40+n59xnF8ieiXVJ7dmmpcQYClKqAklxYEe8qoyDet1Y7xdUbjbw+30sHxVfuI1YHRehbZ+s1gcZ5mMkQYqiWb12i5/XW8fPl2TdOElU8h2RDvEGjDotzt0nmDsBGP6QFB1kjunNPOECI4XCeBTq4v6LKMfkKoWGOn5/0XoLgLiCR0ACvtJ1yZh3PUAmDemriSA8JLlLoTKfdluK5GkIm7/h7x8pff+vbNxrXf/ib75cz0J/K6LmyAP2pG7EOm7Qj9LvGmLa0IRmujjsooTX2aynyL5crxgCycHSjoBErFhoEeLQae5m2Y1COdDh5K5pnepQPKEGHaNSFMb3fzMyUUDTOvzNlTG6js1nC0cq3iWR6oDegjSdQ4rSxKYpKPO4/HmB8xGUM6lPkVClaH9w4D1G8mz0iUldntHzIr7z2KoRTJpSpfeoFXEJQB+Y1aKAOg7wS3hkzYCyrqCNFjEV7pikxdih1S4AHHiTV9LVrY6SGwP/0aBz370KyWRZ1G2isvLVWPGyL4qotzgQBTPD3NulbHPJ0wV7IFQCQuOmbg7NlE9rprYhpUntFXzDQBVO+dHpy4JZhiS8z3Odsmr+Dz2WqZRwwFYu6wFufqV9A7taM4W7yV63mzc2MBpNst/g+8W+ml2FkiSDG9xjx/A5tTDuqIYnBN60hiUbGlIcIXML3DYaJoJe/CVxV+8EUtKnS1UDBo0zIFDE32wD1M0t1cXCiPP36iXJuCN2KKFPIDHRzwu58pAbBE1S/tjHbtgmWUKtip5zfBs5qg9GW17K+cy+Y2UETGc4KTngVAve8EuaQdDm4gAitZWB4jBSRJj/Ppo42gE7KfqPPVGHUZVLMUeq1//n/+vUfMa7vfL8c/95XGHdmZ7DqPxw+DUYwQHmvqHs0BC7alMxIFetb+HuLeO+qLAprjlaigEaVAiyME0DUVXtAjp5bPtTN8wClP1MuIBflZRpY9bP0rv53hRRmDyHHUWaJnEasmtd1jsyGrTNi5trxhPnmGF0ByMilcvS2aL76kJSlFoJ1O6FP1QFOIXSLU3dpOQXdBy+unpsYQjF233k9ybMriK1097TCLWNPFk+vIXpy1ogipWrBj4X0mg3+WXQcZmFb2wD1NQ3WAiNqzyvNrUBlOw+xvZVRBYCSNkZYjKBGt1aclN1/j+7Y+DSslj7u2w5aIQjbNMKbS1GMOJg1NkUedA+n0Z3Byml4cTR0BQik62hgPjB7MzG3VdVM3qsk8ObPB7cm/KiRKue8XMRhlEnabv6qoYV+n8Z5PaWsXjfl2TJyhVBr9BRSRawKfhkFRZTjN96dkBQ6k4FapjHFond7idfbCH4Me18I7ozPlXNobRy/AKNIFv1sisCajsvftEOyQtTX2M2gepUVcPMJ99apZAQAGEuhTqWudt7N621jLKqer3Wol3Xu3VlGeO9lnHYzGhsznFPP3hSZSRuG1uMaKGF8EWfMtInrvf8f/Nc3GtfvPPBAOc8ihj4HwlDpUcCF2xkioONELpEZRe4Dmrb5xuc3PQsBexM3kR+bzfx7BwfHD9/MhxCA6WE84qZ9ezn83bG8TmDDMRWfoHVXGldNI9G6KjdDBkgQ6UIaXm0XlyPyklv9pRNwm2QPaaepl4fBYt/rUIZ4hKilbLG9OFe+qnYrKhQHV6/qZg3SvSk0/U4jTKLGusDD7l17QvHWqegJ0CDBAIV1rG1UJdqOipDB136QGiDiWVevgCKdvYwxuEvZTMM9ZslAMa1Uqs7DHSuLMGo3pwhk9HTyoOEualwtsGParVE1tNjCyE5p5A9cobNxYz8RemtA9Q0uGNDABC3iqVTpnQcw3sPIJdUHoUuAAmee1khjNbKoa6KoifiRQawysOTJXDefrIcjY6lMIr43naB/H4mmWUCk2JmoaohV7pgGGhzFrMf83lhiUItwNp2jPkxjDtBJkgCf25m9XAph+pk9pVxwZ6prnckaYaLFDMWSgjTjkwtISc+UK4zsj3L4Z2S6W5/RK3PEp4J4Ys6wk4fXyz3uw8l3cG3NErSd1Oa919nMZwC2lWHbRkCNWea4hriuRnfAMaluC8kzMU4k6yCitVC/dbqkkfdYBaP42f/1n/+IcX3/u2X0u39dOngoym9NMTqhuow3fQrPuczGiKAfCY962LnUMAIhaL1M+p54sC2kTzEkSUTQ21tk3nzwABPIzCEJOsheFzK1rou8O/UKUz039bdjJ68Gx4HMJdSZLoSsMF+ZKuoZoWWRbrZLKhadpICVhTBMSuiCtVF3K3mdXE/u0EIKgFrGocgu8mmZHOuIQKdOHQtFJcERl5z3M6czSaN8BKaKNafNW0GZZQ6qIyf9iqHANQytRq778uUhdDcuYdB6P7IIpd6CK+jnjKQtzuh6rlmO2owL/0SyuLYWDt9GeotOUJsatpHrt/O7U7pe9yjG1cODVWasDwPrY19VKwRfuXUe2jQR7lEtTeP3SBEBXNR8WFUKgN+XmE0S6pZSpnFlKpbZQSKKblQUnFFvxBe1t1TxPX2XilUfkSULrzQwe1A+f1NF/srDf71e07iijqsZV8WrDCRR2pbGbN3Fs9c4q3TVCBa1lQwU0c9ozyWkb8N+1SUhtoAU6wRh0K8v8P2q78q0GEfNaWBkFkObLNfG2JCJkdWRToOkxWs1YM0NfOYG7lMHBryR7GcrwFY3jpnOY0TuNZ7hipLtm5hAJ0CM87k7SS/7KGs6yZLWkbE0abQ4+onLqBozKb8AgeCff53yyltTI+7+NqpCg9/5q7I2eJ5CbSRY635YyY0zeIElwq3RKoxLr2HjzA51FV282TY5NS49g2RXtfL0wpJMd+3oZ0r4EBw9dnQRYVwkIAWnlnsnqGEE81BUXLjYN1VjZmhYuWWllo5mmgiZExROFrwP1GUBQ1evlREmqSXrelCi/2BsMSWzWUxq0ExUaOUzKjtwBYb2ZZR9ZgADPFS7d++O13Og0trOFCDY0hhLTL0CRmzbikgMns8zeOnSFcALtPc4EJJ7pXZZKDeRmghIWORztyItSxgiJ4FjjxafZ2Ha7Z2p+NtlJOtRZx3PiYHp4Ye5jg5EVbZuBaWksdm/dRf/jgIw3x9wexVrbFP4Sf0Vmz4Z7lvhemW3cBr5HRqPNZkT3hKvvYGB+pmDSxKQ3ZELJeJwyPmP9DFTskj70KRIVDeNI1NzDcw01RSyMtSopzLdy+mEJAWE5wkoPHmgyT4xeFX1tn82/UxrCpKAIFZuNU0ysZohoqxOZEhkXgsHnHXYoobmueDwLqDKO0X0GiRdvHB1olxmSHICnYw1Io09RftlyyHZzl42PmcPP9fLGe7BYDppiTQSHJZd3EBdvODEOWeld2d/qPj2Ud7IpDH6bwVIm2CQ9yiDrmtE0n/5yFM3Gtevf++hcu6r/7m0jCuEycZ6Ui0xJqHsBVR25pCzijTOCzeq8KLBrfLmV4TaIL7GzVTkX+krpJdlH3CoW0mBNK4De/eHMpKoWDIxavy2bMDplbLuEp7NJeemUc5vGbEclMzI5pLnhQAtBBCiXyLEzPWESKljMHpV0wy+V+Z9kywLbpAbJkV81ri2abZinEDrO4YcuZFbEXbZCPSq1bvry6UIzpBpDVJnlKXWeRi5TOivsNpneHgiDlArKZ0yZUarRkVI9dqRClm7JIPeXx5SoeSsKTicHBL7IzMzbA3hQbsRRuPqRevRfspVphP0/v0Y1w40GrazFM71s47CaMT2C+PQhgHkwUwwwvQ9x3ass4DLIj1VTda1qD63ZaLYmlobomheCxG6d8NmHjU1KNSwVf9d9VkNVMMNwVDtI6NU1G7xoaw9k3mfJ0vIOyNSVcClVxE5FASyJVIhibF5wLqNAAAgAElEQVRStrr2DKaihr5EZk6mxg7OhtRbZDQ6CQ0s3UqweHTE1E46fJ2F5cqKFD4Z8NzweSLaGDD68OQixAEYPSiMTeLUnE5eA2xy9Kme62/gddr5uU7udyfG1aEWJoEi8gNHXqxzVD6zMo0JhwYc3pbIgFQPm+C8/O9PsMTQT12LXP/ng98tF2BobFxERRYP7voe99CaJklxmufBr+pu+Xvx/RrilLND1dAh9yRmh8yRnXWSoc6b2OfS+22gSLz9llvLnt17iGg07mrIk32QgHWzmI3eTVVrJeVJulNuibRZbPRysfcEN2iGG+Sh70a0VKTNPboal6L+Kw5Ykn6ZSsalY8yuAmpQOIcHO4cHP3ueLSDXLgX9SMpRt7k2f45ah5TQ/oWaFst4RSHb8JrYiytGJ8aHQwPRwtZGsLxBGepC/TXdkXTAslRMw6oiXdQzDlg2dYOiGMRkaVSyGHKbRj0PtgMwyPbPBEwZR/B37dpdDhyEmb99Z/AnNTCN2Yecs6bxitWBNhuoMdx1hA5cem/tKXFPwuOncZkxGAl64OXtu+XO6OOcPX4E8Uvk2oD467g2G+k28UxBE5L3MyUjRzKB6XcNrg9788saLXIsn3HSpGKSoeIv1lLNAEdMC4OBrNHm50giQZX4SiBwhzLRLIytSj/DyPKF4yzG+anOUThpXlBmhayQZSD7uSW2dhIsLg+xtGFshvku5v3AFBbdU8Y9lnTeyHltVoyIy+kj0nVwfZTmBIsUNHKcSUqfkddsITij9t44n7/59pkfNa7vlcHvfrnsbaZInKT2IBo0UAg6CGZqZfQy5AaEbcoRwp1Ze0VTMmqlHD0xj/aDB5GVf7fuCnlkPnAfPYfDd90Vi/Biq0ikTBUqyE1RuyEeTAW5xpZJjEPjEoKXdBsGhnF5Pb1Ijuk5Yok3P2MaMYfBuS1DtdQlIp7XqXHZNzIl1PvYFD959jQFsSqtsEkqbp89JocBRT5HIGrKUpnm9ZRHk2zs4Yx6MtjfSjRT/CINFw450j4ip8makcnPHA4kWRyRwFmfhHHZv6x6R4Go52h+fBf3SaVhx3pcGdTAsu+ZKVeVIhuAER84uKfcjbScC7HdxtFaifGslx0jmKP1Xw8hhoJ0VmFI0XiuAIGA2H3zbCK7YauNhncz9CtBoWXqs8mJUdJr5J+5OOeXQjcd5xtgluk791g9d3trMefkiYi08YPUqxrDw4OYzWrvS6giB2cy71GWbQlyCRHFWl2MLECzwFWqaWvpU0L1UYs7lS6xoCI1RPVvBNdIKx0QP3t1ZpfI6fCTpI3MyfHa0yhWjYLmWp8NgIpf4WuBe2KDuVkKH8+rgyfa5CII+bOkv6qdtQPvt3E/mr1+02kdjVEVh/VbJwZ+xLj+9qEy/tA30IAzd1Wzgsaxqz8p0OQPysiY479r7IkaiTZGzaMOy261h0jxR4tQvUt4AeBxaVArRCG78MqsKYa5fQcbEWVqhHGF+07DiiNGh6ZqKJoWmhJK8/e63Jxu5LQO2QSi4/IE31sDdNWmXwIFpjJBqOWbHbV3l5U9ClHCEWajTp45CazNOEkfFBfPY5blUWs49WwD3c88hUa9kaSDMXwPo16+ic/TpNQ1T91+STWNlkam5+UPejIZHsE68UBFkzajiytRg4zrQRKYiQ+eULf3U2dgiidNaxIi8RQGPjtDg3MikdrtOzaUe++9G0m2fYiVgr4CCTdjaOuBhe0l+Ub5Vr53oq7RmI3UKvuKOsRgW/g9kdJbE8kNpCaxLhUd5XvUBgkvbSrE94rYxeEmAjYgmjk1OkCde4Fzoix1IsbZl6pgd4GIqKmDwVQZV8UnrXFK45q9DoGHZJPE3YiSo5qCrmounbuOImbU4nm40TJRxOjH1cCaCIEaaPSRcg2QSxx13IIfAmROtVNjLTPCMk08uAzt7Sw19CAI+YJDmfxbI4QCP7v1lVIUETBwYB08W5f+2eMypXT8Z41M7g9OXbjRuH7z4SfKxA++WfpWx0m7bBrD3yMdcgGYXW/rqzk5WpFrixSargmHO2r+/ofVYwtmCFbYbNaBtKh8xHu7PM+b4EPdjMbeYcQ0d+9EqQljDCZAlObhvsKIjYixwZB+hp5SLcO4Bp6SYp4ukpYA7PUIsVuP2TUXqo9FedaEPgDRIcc5iDxSi2YV6QSmn0Jjb3ZmDJ4gzHUikbWFT3+VBxDIIpF4iZxcUqaORoZ79ONMF4TzZaCoZ6GRcc0SR21iBiFBD2rECj5mVh019WEdjzcm2Aw1A/AbdALesCqFjYPhYeZ+zTPT5KZ667LxMZwM3ra7u5nNkneVuz+MIhVAUSuN/0ZSVCk9MZkc76sBx4nOVFukr2ptJP0oG7pGu4BCoj7UKbi4ggjOffS++gzWUElyA4saG1KaIkVEInty+BypLUq7MNnXVnOXdLRnbOfqJIKZkfVwzbiujxQF2FHJH+jhwr4zmsUHCIdQc7n6nzTUKOC4zphIcCDUtNZay1RXFJbnVGM1hsOMGiwdTG7CyRrf87HERcUUMod0hVp5lnM9MjEH0IUcwAhpI19KqTuZWBf3BYPjfrVyHc2ed4WWLEcFiXitBy6gPeN71mqu/+ex58sQTeRWJLEsAlycPAdK5sLxGAwXQBACr2gtjkq7Vd3QHQCDXsMPzYN0dstDZa3khwz12bAuH6SDhTY0WX+KEtT+fbtpyPZH47TqmlxPDWKbpQchNOThE2owfJfpmQ1jay0jUqwCwvDU+pOoGwwSe0lGL72YQ4q8voxp54BGxljOh3G1gvbNowdex2xWk69DPr8ctBZHaLg+1JcWYFqMkCqYJmuYAVlz/W7HaLaJHOMj6gNSo5KLu/XSlCKOrP/n+8cB9yx4kIxelsOJzCWXMmew4hBU080xMOqGGL1+FU/FHHTM3hMd2zQcTzmQ96CZf+i224lezMkh0Wz0SrpSHtDgBUbxk+PqSYCt4O+IahwsOYf+2W+tzrKvYXtjGWczgpMd474omybVzJ3RQ8w5jV65yIaQWfQCm+DySd1CY8JyIMCNdCyrwS3MS9C4sk8W5y+jZWyyzInsiFqVYVkjhzZLdS/9PSF+r/P9fpzPORcY5vSFTkqBo9BgCSNLeUD/Z10fokTxXMLnRKBQZdkoHUiuvkgFeuqzWVSGh0YXyuDEPCkjPTQayLMuDIm6yz2Y8YES7fRccz7eRvD0BuP6rUefK2e/9qelc3EoeG5zpkJEiblpc+m8mFivGhO78u1gbzhwZv9JbyF6U+GqUeQGc8HPaVORcQKZ3fZ7gkSaA4AanChiP1HMFTZdpDbRaPR26pXiupO7FxGIu+G8lTQqDcsXCsRNkzV15Pqm3LAi99F00Jzc9MHvUV+Dn1FvbxDBf1FICbMNDTChJ1ERchwBo5yE7iUyKRqnhHT2uYhybFiRae9JNO1rBWygHcXPA2BUTrbBHgkHO3pfXJsP0WuojtB1Q7ImrTHX0wgSFIiAV9UWUWNkrhgGErSl6AUKVtmc19uzZJ2BPqe5b2f4cNOWXTw7GsxOYEf0cgI6x3fyYSdYEHVWBLMEUcLuhKX9bw++l+G95X1jqBWnokzcGGPwMlZMHV0U4RjHFWS1T771Emt+kYIjkvZ1k7VAC2PFW/y8H8qGeXwSo1cV0WtpqmwQibP5wSOAZl8suH65Yimu3Sger5H3IFyOaXZ2AqqyACCIdN4fyewhkUfPXx6mBB/iuVTWXavtBeCihozo5ndpyD7DeowPLiEk4Sl6vSMAIRdRiTrP2MmY64d5SOsrDZh0vGvlxCWX1X8gcv2bv3u6nPzKZ0sPWyjaWNvqzifrLJeHV3E52PCOqwujC3u7vtRGaEwD8wGym560owZ1ISIl4tDyge1FNXMg7a/4EeUD6vU1sBZgGJfLCXZ0I6wYE8EhR1YjgXrz5ailzoQMd6d7w3gjWqplQOrkpnVbBxjZir0ac3PrLn56iQOp+MgowMAUHX2vcx3ikkvLU3zGUUAXRhhQiHIH0/rwpDgYt7zo1blnOfcji93hPZEjc216X9wrMs4AMSJ6OV1s6iA8bhSIg1wDK+JchrOKzfTWWhqX2w/yY4QxOSof0Sb+wqZ0pkfhMPCuHjhXFemwZAFbM2zavLts3XGAyEVEj6UZjsI7t1SbjTNCJv7mWY8oUt2fWkQJyBtj8947KZCRNK9D0oVBL3emwc1Uxz+eFzuuWex36czRMnSJfWuTDJ8us/IWpYwQeuVP0fyNelqDqLUKkuWRFKrU0EpWfjoTOauRcegcjPiWI2GkVcgz8Yy5rsgZq9dxRRPsHeb8YoFINL2F8zId1qm871CqiBMWWPEkvfcfqA11PEuhE2PZY4nCfeD1ZgHSJkQbMbKLQzhfQTSb3oJSGOTRa4kdXE8Lf/17j5fTX/1c6S1jHBJqI3ZmLTA16uE0pEoJcluHBuM4hPHTlNEFAxbdIVGVLiVuWuhFxGQx6SERUK+gwUXbx1seyrzw/KhXQoo5vD+FIp6yixkae1E2YzXkkG4LUIQ+kuMYwbnL2i89r515N4fMBodvOYy9QsY8lHo9SJlD4/Pl5bfew7N3lc0wMBrh802MsytqbpDVnbCgqbNauJ52mRg8iGmiduTjbobEa3uo/NwtXEur/Q68nVSodn62gfdo0vgDqs0eiBEjiK7hGvz/HoxE1EJyrpYayayv+lNhXMFISPAgFYiZdZIkh2GFACk1qtxMly8IOqyTCoUKUi8aFd0wOJRUVtxzPURWo8YMKbPeOJyWTiCYHZkmBZuQ+ycgVVMI9nDH6IiegF/+m6nTUqT1cjNhkUtojiUQhU2VakZC9AbqHxo4Vy5feIeB1LP0rR1/MUXEWHQefHMYd9Rr75uJ81neCuNFuj1/acTJ6gjJAcuKWiSPf9doMoeNHh3vEffdKMazV53YUsELjEHTytmFBouNZz+LESy+Msz52/VxJ34uemWCIJ4l7xP3MlBX+3ewM2SzjRN8BkkVR8lsFuilec++9NSPABr/8ruPltNGrhV20eJ1pJ8sUkQbTo0y0upF6qxvZLTbh/Dfp0iZ1K8IihIPv0pAwsPlkoPs+Bu9fFaKsngDGtXbMKcODT7z19rYRt4khV3U/esAZu4CGjZamevL7HDOyQ8Y/euKOqVxWQOGDEBtZEGvpifCgxNLy4XBsfL6O8fRT2DhXf/WcuvtN1NHXGU5wwn0vqG5uP0wcnkNhcNDKqSRGblGlZizVqH+cxC0g3pNGDrmssgPowbjulXuzQeZiFkcUqk/VRRKkqqoU/7u6UgVJT1wlT5pjCHzbf0gwoVxOEJCRJMqFcblmh5IvkpnrykHBmmnoZnRClbjdHT1xcBlC3Ngei2lGgaQ+3I4sIOoJvXMPpP3UsmGmKszZfNAxSXVUrHwChEFdDI6UWf81Llv5Bn4j9Z+3KZSpwPktTcyBe5znp0aKJODx8v4peOljvU+CH1EE91+Xwz8xHuky1mnUAh/otUU2ofRd8bgrBlrasE6Y685rNSMJRqI/icONlDCVKoKKThTP5yRCxaTIpWMk/g372l08fNsRPSWQvUjEdB0rzZvFtQ8jVDQK0Ag0z9rVDXluS86d68/Ht9a+d8++0q83/uR66HHyokv/mHpdEmZaYlWK2+QH5C+ZJNW1EwyqxHEQ+a/TzpMWS3sDik0fZupTmj0qQTlflkegAIq3DiZ8jaX7ZloUKohBXu+0piv1d7RpZexHo1fJIfRWlDVqQPqlMKfiT5lWlgTDEmqFD2xYCRkraYnWoZXdgFS7TCHrB5lpUH4Zi51uOfeD5edu7cjsfw2P0exDjNlmIayKGM7h7MdoxYZ8sbab7NhLZtCf+7IiLWWD9LUxe3wzrIFMyRyv0znYtpX7Yuooap+TYb3/ApgI80qwI74PaNKrvjx34SdQaIAmtwAqS6kxF6HK13dpDtwOtbhwfaeLWVTPxtTEH9pRaPCDSHe+3Mo3l64OBD1mqmcmuddyMW5htTn6QGPCBJMC8knavA7YZ5McYV7PHDS4cxenJj2vyVxT7t2x3qOCNrUvq209mznOlS8JXItXiuz6GIMnHynzKGRUc89Xr/CAj6jcy2SWdtwr5b40sU4wxURLuJknhNbGsHosXdoDR1BK125HMRIN/2f904Wia/Pd3j2ZNhIMwtalY6b1wplLDOf6H+RHcSER5XOmTFEopF1f05rCFpkgzoAoGAl8GXwsL+KE1w0gvLe/9N/eutG4/qNR54oJz7/+6V9ho3q1ABhXFE8Sq4sEG4V2GeHFtHLAlfD0iNMO/4RClEWhFVOzHuGbkGFLMoVjK0UGmpslswxlTg8XKB0ImsVvaiGdx0irrrs3lhTQxkJbrj3K5BCXj8K8aBj5diK0TOUgLluU8Rp2MtD7HceGkXnmwuwTuhhp+/584zWtHaUH//Jn4jG1ODgAMOVLAM4geIr79sBO6VTgEVHws1046UUJTUTdZ56Xw95prNKALCGBu2RDtJZe3uKhEa5wmEN4ZQEmCqE0LSiqhUqY7LpGYW4njy+rMU8LOZTenyBIL9HOesVakTnvgQP0gh9NbJY4OQ25KQPAM1vK82drmlCT4L3N8M4evQ9lqW/F2BLM7zFbTu3sOLUUSAyg3rUstBPFyULvZIAiOBxunQjPHwCSi1kEDnP5B7KRIqdOtDImhgoZIS3TK3B8t+3v6wyx7fSDFqsvB5k8Jkr5/k6C7n1HBy8wdDMABoLhxKGFdE9m8dGpABgTGS9fxqDDJgwML5HpxPP38gaLj1ex/Ma+E00xrUCDaGKujoBnbzZl3WlP+//grBQNZwjMNbQ1PR/YfDhyfNLWlX0DI2Gng+uW4e+KHjG3/73f/T6jcb1b554ppz6z39QWifQ4FbkhB5GIiaZBW9kA7xCm6om2QNZM23EYNSnGIVTFQ+hMi4xIY0rdj9FBLZuSaZEGJS0qKihVIdKmDr2fIUstd7Tpl82HWvsAa82PKgplqyIgPdTBNNvs7aIG8vr+SGvMMN1ceAq1wZ9C9ClCbqSy7cbSKM2b9le+mCYD8BkvhnBnP7t/fAOG0n9RsoR5rlOo/DThCXYnLZ2NEcXzIn0gvvhNa9y2GUAhAiPgp48dJdUb1SqW30QKEVVUycNhQcedWZFeaqlgR7YjFY6sWzCm9iEHEsV7Vz3qFGJMjaKTmKo7S5vsHmpp+YFdBxLnLiVOoypsae0d2+N+quV1NBU1WgziGLRy6xGmqEJb9htYRK6CTDJVklf10aQPnT8gfJ1CDkMm6RWo4HRL0Z3SLXqXS5BmVDP61pjeH9dAudhxZ+VxUYWGu45VJapxRa5TiN9J88cd1jqkCJYmbpSJgaOsQvuCFt1rmJ8kA3U/gjjiHMZoEtErsiWq6Z0OGYFjRKkUQsjblIlE+HPJSJp8zfZ9vFLWhPnxsazdbk7zWqN5gRUar/S4UXjOloUnil7aRlkovke0dFGSn6v+wmk5c3wulEr879/+B+fv9G4/u8nni2n/+KPSsvE5RC3dHAsWNYRA0tM+XYDNNjrspHrknDf8PqcFH8v0TYbhclU7wIy9yZFHeTAm4hipIxuNtRAEiCIdJHvt34IpndM9yar2ltVJU35wfUaVaiO3JuUICJj5QRCYYnXPcMK1CtX5f6lZ7MMcuGBuuztNFtvv/NweBzrkZ17d4eoSSsHRvj6CptGLrJmaBDZNW+sRjmESq+Ry+apwjv1nPBmDHIHwIie/xjrb/iAZTOk343Komn2kV9F7hoORKJq6ExEuujpCR9ZIWi5WC32oVXGpRqvh2SNGTvpVhpwM6z7VqeXef8aWKIQTDsPuYU0dn65sUyqsEIkamhR2g0ZbqD6GE3hRoimCs+3gM7arhlEg/4SSzfGaZSqLtXXy9Ltno2xC9rDHm0Dr5ffbXcMsCdsFL5lt2t0MMoQy5ESxA3W1SH4Ts7K5khi0gK9yG4cVzgAfjZ0BWMague7Aotm4nwZO/tOmTx/vKyxGqjBlHGdUL8k56rvFwc7z4AEBj1JqFb5JZ/PhnaIlFaGJWPD2Tl1RDw71r1cmdmPr5GjTKDgoOGpjZ+po0HEl4/WjwdLBxqN5jx+IZtGMPFfQ4eEvw7FLJ5RjBVZ/lTB6Jd+94kbjes3f/B0OfWl/1R6F/iQXEcNJYkeCe+wxcjl5hBezBQjt/zBP8PDDYL5B/xdRadFLkQlI5c6m0a559hayOgWKQ8XrpiNhyPVelPHz0gkiKGB6O1lQGcd54euuGr+bvFoYSmSF4x5XlvOHN8XBkoEHAGAGFY1mFxJXqB1WYAMvJcy0beg/LvvwP7y7tEj0WDu37GjdCPi2UUqJc3JG/naq68y9v8KAEFbTAiPo623Ho+volM/FK6bDuyL9sEFDPEUGoJnjh2DDsPWSTz2RlJKHUbKgGW/K3iHgSQmPSzSxkgFNb6cFA6J6woACfBHTIP9U404nCZXjxKBJQkH2OHhx9A3bt0aK5SmaHi7mG7LNha7syzuEkpRk8yitQhA2PSkL5agBcghxtONw1xSpyJa2vQAZ1bLpfNXygD1mfWj8gxud2k3XZdlQSrkjFvsu2YWbgPgxdXBcVg8U6GcZd1St741FuMNwSBph/u479BelsEPIt4JX5WBxr69h0od/MVVzlEvalqd3gehfGStJ8+9hsouSJtDnVET1eqcjJ6mjSoqxFS66aJZkP1LWTFxRjLFy+mKlLrLe5wN7Uwe/f/Zm619v84/F/yJI2SrKEoO/uRIVSyawJAC+HDEyu+VTuc0u0bJdWhgsZaJ7/uVf/f0jcb1Gw8/XY4DaGxZHeWQJyMiIg0P2NRuExoVGpcIoPD7OB17jcBC34UNC3hEDcgbvMCXI/170H3T6JSfCrDB3lM0mIG7XSHEAVFrPhySaZNESC5SdnsYV/QnsvBPEmcWsCYMQSFziiKUeHMM3NsW8l4c8Bmi6xgOIFRTJd5KNLXHFjXkKsa0hZVG99B0nixHT4AWIj2wg3GYHka5Na5OeIt6qxMnj3HTFhmOY7Mh6ct6+mG97BneyJcDperpd/H93SBljz/0cBk4fY79hfVl3za2uWBgPqDsx+hYDLUauD0205kEMARGAkWL1DDrLb29HE3Jve6jM1o2Y1RyGoMZwD1yYG8D6W0D6foYB36F3lYzzW/JtyKDUqVGiN7zHH7pOk0QjHVgsZeL37dQb63Re1zl5+oanCpAAhpWwhhCK1dpDs9A2lYpq55rD6MOHqi1NrQ40qAN/TvLnkN3EFGIUpyXSdftkh5an1oPtREdB+h/Pf/o35UDbORcpSbrve1DpW4zU96s9WniM3ZqZLREmpycvnqkLFx+o4xdglDNwowVls65ZFCKWbRdPAdRk3lest4S5Ahl5+y4G1fi/2dC+D4GYGqYbJg0r6qySmidc64x5ggQbQfS3NSDz6UUoa1YAR+xbkoj5xU0uFRBBsGNZYv29dbKZ3778RuN6zcffqYc/8IflK0FkUnSQtOtsNBo4DFIRornEjgbu2rES4dx3EEExlH62ViGbcpIEcyFbMYrSmuagUSrIGfMZPElPUQDdRgx1GlV4tEwBEEMsRbqQsWVj4nmYnBm/OBVuS/8WiGTuWNLKDU9UYhh8vrC6JPMeznPo/eWSa9Sb8K2LFDbDvH1vg+F0bz21lvl/KVrqL9uKPsP3gZbhCIfdFRAw56ecHszvax1aF3wKThYsKfZ8zXDWtB+PuM2dBivXhgozzz6ZBm/Sv3JcN4GUMndiPEoTBPplb2/KK6svlONKTekOBXrAzNqKejpf5tq5Q4uicWNqEMZrSzCbcR3kJ53IZXQBTCDhGyZBA5f4761CTrBEHEpnQ/fum0eCtsoRNQZ+nSNyD87J6ZO35ToGK/fu30L0s9dNIXRjajvoaaD/SIQZQPV0R6e3zjp8SRRexHKmIddxHKZCEl4LG29W8uW/TeVFrieC1xzsk3TgV07e7p84/N/Wo4g+rOFvWwf/rlPle0f+URZaN8KugiUz8Fu5BC3UR30drrdk4/DrBaTh2Xy4pEyfvk9vs5So0lR4/0EPSgLot/Ie7kx1ATNESERwNTqSF5lHJ+qpAitwzC+RGGvM/DNgITsI5DYT8jviKwwMvpMF2tQfUTEECnNjaoLppduytFBOi/os+YB/sJvPXqjcf2rh35IWvhHZXMhclE0R28GizTimPM62qA8mmIwTugqgBg1FR9onMgUbI3g9+ElOQDbttFvAdWzv2UhLDVpnj8La0vqdROfF2g0kRfmL//e4UDFPVOC2WiV4T52ckUebp8i0Z34MrpFhEtaTOqkGxHlQvLahPKkL+WOZVcSdXWxceXOA6RPsBmYNZvACB998pVy8twoLIet7G7+EJsLt4H+dUS0bo+pZdRuARZOnD0GY5qmMyP5e/fvYoBxaxTAp4+fLo9875EyPTbNLBCfgylYVXC3EeHcGa1xiezF6h9rLR6cM1I2lTWuACwcMqWOMJ2UhWGk4HlxX/h7IocioRJ0ra3mnFkh9Wvt3VJWXZfk1g7upzr3sQ5WTiBkWwUxVbK8gkLvBPNLnfAPN8GZHOF5XUGtd/NumB279hMJN3C72cbIbuCQMgsjyYJDmF6pgHnYKxNuiIFTOA+8HYsQucf77zhc+vftYSdyal3UE+kXOBMPfvkL5YVHH6dWJfJTIvzcP/61sv3u+8qsWydpaoVOBtcr+bUNx9WKYI/T2808yDb2bzXOIxk9fLYMnjteBi+eKXOklpJjNVzvm20ha6uY36v6YB5u7SiPT40qVUMhtbcajSpjm+fmun6LxsRnCtZMfPr8c22o9bp2ohQ+IxbnVZEcz3YwlIKF1FJ+6Xd+JHL9i799pJz9+ufKxrWxGArzIAREajeb0Kj2RSyBw6MPI+IyyA2OLfa8iQpLfmlE/r4RrqAqT8uAHkpEK2LvEJmpmV7Awr4bsRpH4IN9j4fUcGI5gfJnLtIpAXkAACAASURBVAqX3cFr+97B/ogaS3i2mk41/63YGdE9j1uVv7xyjWue8G6KKpIzAfvCrr1SY3cfpt7ah1HU0Zi1rkGP4tV3zpQfPvs2/Yp6eHp3lJt27WDid1PUHbLp3V6ZxnUcwX7qKtj8m7dsCMLvEgd4htruh489U958/d2ywnbDzR1IoJFGdnFo+jduCAaH6a+0qRgoDYYGwA9RIEZXlHPmd9sSISvNV7NS4HAf65UOYIq6B6JzEwDFOIuIF+qQq7vpztLEorgZDpK2pnqww4St8jgt1jgolvGCDYsU8NdQSJqj8d9KVB1CvPIStfKtd99LtL6DMEfDmbrLdDK5frWbmR2nrJUzKql27H6AGcAgN7R0UmOuUZd5DbYNWnFiL/3tg+W7X/0S6R2jG4AcP/n3/1H5+X/835VZEMZpFyS4GZQa0UPpazYCYsS95tolXimPppGS2/DM6bdNj7AJ5d0ydIJ+2eQAtRH1rzvSwgH7KQU6cmAxa/jsH1ZYbBpItGEx6oShI0JFO7VCmnPWLes7wTSNX+MNg629kiKlAn1R0wkIC6DwJSuoamT//X/3ZJ7DGiv+1x9+vAx8689L18IgOazIVYIavrngxAaMyqJ8IxJm19CoENZ1stjoM4tHc72q0tJGrr179wTUvp4P0snBVFFJ+DOGHgnBIiyq74rqmSraA7N3YGnSQAqmEQdqKMJj3qtWQjY2uB4XDOSi8RDYj18VphjlWXok1aFCnwKPa0S1EJ9j6G/jhvbykXvYtNKNljzjETEJC6o2MLZcnnzhSDl5fqjczKqjXnpW2zb1lq2bmRezX0Tq1IRC01ojzoEaqK+vCwdA85A+3zwp8Qxcs4HLo+Xll98tl84NMUgH9w40sX55smxipKWPz1tDCgUnhNMbaXm0cTgp4/C+qGUpeMNnjhklF73xHKRodW2gDwWo4rVOYBz17VvKnls+Xtr69sDQZrSHh72AIS/SnF1htakrXl2VG41nTpRT36JZy9DZJjjsQ0OjAfbYaL79jvuIhv3EAQyLhQcrARhV9UukSWloeVetdXxOtZkt/ptrkhbldunYJora1NuPP16e/cZXytUzJ4imrWXP4fvL3/un/6x07T1Q5mU+WPOZbcRsVa3fRwSLdUmJFJuyBO3KA2/rxj6hOvKTg2V26HQZI2WcgFmzNj1ETWjUT4jefM4msnWtcnlZZ2lAOmVr3w8aV9ZtaYI6kKpZzF9ab6vdUZv28LoS6U7WSHIUk66VGz7d+OoURim//LuP3Whc//aHz5SRh75amkYv8EEgXWJdMStDjtlLhGpRHoyDugFptItseZgB1NhCSiRLwIXgpobuHLYg3IT8lJdrI7aF6DSMroDac1J4rLGkzqgr7wdbiOXifpDsIcRuYAf1qlWsMWcUegrvs+yFlT0CgieCJAGTBmyarQNvk0ZrT8MpVcP2JNJpaijeffgQKGYXHk9eHGmi9QPy0CMsTjt1ZaK8yqLrTagrKYraxXVuCHY8W1kQhKnnkE44okKatgc9O3wOhsViBwx3Gm7Z7Oy6cvz4lXL6BEsSiBRdrmJaY4qXOsX0cAMKQj5saYmugW3H+IxkTS5mwLjqAZKi4cxBWc/wXrvgTjtkYd24CxWJui6Nu/XwJ0v7ppvLcn1vWaDxu4BxLaorsco4vp8J47JmCz0SDY33iO0jOiYiv4OCklBbWtmQiQy0CN8a6WDQqDh8NeMK/x4AQGVeenjpSRhX1OOR3ciT1O9x+HgGrz71eHnwLz5fVoevRtp76J6PlV/4tX9aNuy7tUwak7gW0+JIjQWljFv2kHxuvqZvam3Df8dmFM7NrI5UpBOHoaZmF1/tOuSRC2XywruUaG+Tjg+QQZiZuJDdtDABogTKTLNlzeQeaaOz5zPZF9ny8VcAT4F3ZJM/yAmh4eIMohtsfBAS0is4pEInvQtG++Qr1pVP/9uHbjSu3332hXLlgS+VllH0JJxTkrIe9xVZYJYoL+Khbdda5J8+dTpqm7379kWUmWTT+dUrl6htxsNLRq9J0MItifxZtFAtiyXpNFywwMjuPbsCwBhDB0Pe2wgMihUerHuBHUoUNZS4q6SZBmYdZYiWgmKnPmhNQdHJgjSjoroQySgQ6HBE3wUSDk/OE7UOMh5/YP8OHqCETllhNLa5UXNcxxBM5xE2iDggN0fa1dkEekaIag95NK4JIxsGHLiqEhP1Vv+2jai49hBhmPWadH/0IAgqBj3dgMov+6J4cBuINvPTV0iPp6i/1pftW+kfuYGD91a3vg+yq2qtzYAW6iGa4vRu2MQA6cHQJ1Q6bZT67trIAKloE+RQHERbbzl46/2kYRvLGuDDqtr0EWiiQZEEXz8bJNqkYGXrI6qI8N7+tyiknThntaIBwJcwPd8cNckH0sIqZsW2EqNWZWppb6ZlpLU8kxbSutPvvlm+8Md/VAZOnQgtyJvuuKP8g//2fyk7Dt5eZni2czVEj3MVIzdhCpmChcuvkOGoqU0/6XkpdzBjOYHhU10ZOjNtBtRo4XJbyV7ql4bLCkrRo2ffLZOXT5ZVmtTr6aPVq1Rl452b0Chc78hQ0Ljy82lcufOr4jOaIsahjz+k0fPvoTNpKwXj8tsFOgIMqL1ImmbeEgz00//6ezca128/9Vw58sXfLzsZfOsCtjFy+cZKj5kHz1EAtwg4cIFnzpwN5vqePXuicB6H2vL/M/YeUHqe53nmO71XTMcUdKISAEmQBDspqlBSJDmRbdmOHe9Zn5N4E+/G6yRnk7NxtHFixU2OHSmWpbhEvdmWRFuSLZGUKFEUeyf6oAwwmBlM7332up73H5qklZNAHgMEZv7/+7/vfdr93M/9XLlyKVajhs55GBepn8gU6eEUu4hdYzofCktF6bq9e9KRI4diTY5M+4ssobvIVpBFJ39V9cWrloF61UBPUhTG6c/wOKGJkHPdSFQ2P3yMvWQPE8x4PJipoMYV6CW1yPbtW9N2ZAWKixViUSqN1+FaJIpOut0QXYgFDLm0vDlNj8FCWKXZiRZ5pTQt9BLKYToMwfZQPUiZ65YtDayh3cm814V08cJpGs+DPA9Sya69bK4fDNXdLSCRpcWoVS1MpGKVemFEbEWWQNKvR1qJOTUSrT1FubpRdhKtbGzq5B6QKXAvZnBYxaSHNRjXmfP9Iafc2b0bOJ1BT+5XkStq6Vnp0DL4k4v90MlQ8cnHHiq3+knT58x8sfnq4Q6t9kgFc9qUz8xmtMrp4GvgdaSEenyjVU7deFfEW1jOMXQx/ekf/Of0/OOPR4rUsK0v/cw/+2fp8M33kK46TY0ri/QMk5YkwPsoy2C9Em2JwiMNJxGREOPCOBZNd81snARep0b33zRKI6yfg9c08gM2plqyEaPZGP2ysYvwRaeIntz3cpyN2vGKs7oxRn6hNX42BqFB4f1cgGVWRqFpHah07gtGv8ssyu8xrY2wa9zdvDv5M/i673qzcf2rr309Pf+HH0o3tNYxQgBQYc3FD1tkuteqWE0+Lm6BCGa91WZfCJEZ6Twu8r5y+UKkIaZmGp51mhGvhNeYICrNMlLvtvMaJIRvvuUYMmt7MEJEQWMOyxF+IhufT62IUfXpxyEE04h0cNGl4oFgSbqMDZSb+XXBuxRGXkQeTT9dvjDChpNFDM0I2EZKJviQBTFJm/TsGiYeTQ26y7ADBkn3VhjRqCQiAKmwNZ5eGypBoZngPmMi2Nj0SrowSFqIcI+Cnbt3dNLPK0oPP/R1hgYHeTDl6djNd3G/NtIr8PisyZqbyR2pg1bm7Bktp862ptRHc1UnVE3a3N3dl7pR9+3ZthOWBdGI47rG6xRR/xi1BWtWcQayGjLArjZklsHxua76kPldOpgjJlHrBuafYZ4Q9fQIYBhuZwxJoQK4kr1UjkZR2Eeq5OEu1FybBzDOoemgPj0blsOQZjJVGMHs4ED6yuc+mZ549CEynIXU0LY13fOBD6Tj73xPKpJvKBCVTT4couDWNLJ1pmQCZCLQXu2mWWtcpuvLfK3hBAMw4DMvq0VIhrGhHNoqQJKHP3QUqYMxMLVM6nBEDazBKoa7OCmcf/kMmydPYf04qegb2t6gqR7s+Ywqbm5wybfN+50R8o1Qi8rbcJz6dlBUXq1iRqHjQZYUdaYOIaau4xX/rnH98y/+eXrxE7+VbkX4pJslA4pJypuzkSkwUO8OI17kKqt5nPbshqHQSrFveB4bc2yDNZuq0cK2boctYLq4hcHHxdhGMh5rUqWltHPQb7r5JoARDnshvAbAjue2PyOKNM1I/cSkI/uLvDZqPDQlnbrVa2SAgv6V/LCCxwm2suTMkNfO/Qrff/v2behs8D548ClStwX6U6ZMHsiYXcIxzBLtziCuAuMtrYJkVZY1p64tO9LGgrt49bC5SbgB4/saUWsAXfKSCtI5muRl1KaHDmxjB/LF9MXPfSGWN9x991s4yJUwP05ELSqUXlvFQeDhrpKaNsF42LVjR9rP4vX9Bw+nbfy5ETVdZ7KYzeQe6R3t1WRUNKZ5Bf5CWSg3wZWP04g26WmZsKwkAGgrTs2RkrylM6c9G6TU4e1txkb0yipKMd0rSitThu/LPR7Z8VFUREsu1xPah8TdbCI6zBLCU5gE2cinP/YH6YnvfYf0dx5n0pr+wc//Qtp3511weLfEcKFzkkrTmVFYOpimy9BxeUYVbYPXj+4XAmx+Twwm7xLLjAzBlhhYDCXe6DCQCHuRfslD5PPzdhVMQteWrtCgXqRvxtbKawNp4PQr9CJP8RzGiWJyM7PAkBSqbNd5AsFcUbAs0MIIzgIXmaGxhBPPDH3bQbn/FYTecHt5/s1s4F0ffFNa+H994Svp+f/2m+l475a0s7eTT4ZxgWRNslhATYxm+HOiYpcvD4SXtEEsS90G7+DgRSB4ms98smaoQS2giA2kKqaTU25xBLYVrVOXvbd3a9q7f08YoR7CTrj1mw04u/puHpxEq2EBKbelaNjlIjKmn7i51lL2FkwnQ70HQ5MdYj/N4ThJxz28x3X7rgua03zMminNpsGyy4vlBPbVlrg5yxyqq3y+M0NEHZrFa9Q4nS0stqvqTPMT7BtjZc86T9BCW5XWKYbhzl6eIHhUsxihCcCmNLU0VaSD+3anB9HaHweBO3z9EZzRGtzGgTSEqKZzZrW0F6auDXJLZ9P+XTvTP/3Ff5JuufXWGM8X0FkN5rwpj27UqJwVoxz5CFkx7tsCB3cVx+OzUM7N9GVz4bdoaywqMO+3vnLEhQjvTJzT03FqHI3AyQwOXaWOASXlr3x+Ss/pyWusdR2CNMqZJQgIhnEFhsa9Me7ooQFfeOaOq5bigL/+5c+nr3z+C1HrStb++z/50+ldP/GBtOhnAzF1Dkxxmxl0F134Lu+0FYfnHrVA7zLwmKNnoY55HYSSO23e/4iaRlaNTGFa0soQEJKmm4GsGD6VpOtRJ0Usp2bj1vOcICcAKs2OnEtDp55MV88wEsL0eR0GZvkSi+7j50yLs0H7v5UCRB/Fmf+ukwq4PgM6QcOyTA2tlwxm+Of3vBnQ+KUvPZie+6PfSMd7msO4aMNyGFgwB7wu28JeyQRbQJR3VhzGvzOcOlY9RFpQ30BhzgI32eemg40AH0aqKSTMpJMIZvihu7YCI9N81dBCWVcD8oHFvA5pJw3HUfQClSa2HxFFNjVDlrvOHiYSEnU14mbmKVfRsCZSjEYav1U0ht12KYN/npR2XYY676FRjVIfTpKiLvLDkxzsk+ziGmSStJh0tQjkbO+2m9LZly6zPK2N+7AN47LxzeHlrVaKa9IJoPrx+dXUBlK6pZGmJw/xKEOXqyCSTz7xZHzuDRC5y9CiLgygHe5n52sGguwG19QGGPLudz6Q/uE/+lnUfbsi7QjEDK8boFXMZ1m3F+G0BqKB7TjKOO0MtSDqAHusL2WyGKFi2pvvd2eag4x5FW4mtrqCyAkG+YfOG03gWNRqVKu+HgTYFH0a3qcakN1be0FRIdm6AJ7UVOOKXq1Fv8bFNZii+QxJ9GjypvTykz9If/xffjdUj4tISe+5/+3pZ//3f5xKaL8sYsxLSiUA/1tvu4daNsOW9pYggEeQjPKwUPv8COMKFd+CpYXx+e3+hZE2orKRPqdxWQLdM+PPOGOlmFGBq8n315CBNZTxuYtm0zgI49kXvpdmryEHxxxfbQzu4pDiOWQQSMWqUITykFmXZoprACSqfMUH8P+8Fg6mrR+diOj6+37t6/l7N/tcv/yVb6Zn//i30wFqhAMgauUU/mNspLdf0kFHX2WkMWotGRutEFydJfIhS20SmTLdW4AOVAOXpQcmtHuwZqCt6HFDZtp5Fw739h19sNDhtNkr0XhCqkzjEgWiZ4ZxjUPVMQRnwZB8E01Jol8hoZMoUgHI4EHIc2FSg0CPEM43LVJPb4pI6Vf0KqJnQt9LZwGFZxJDmOWaXsWwTiuer9afmhPrROIF9jCdGU133XpXOkyELSLqLdO7CSY+jIihqbX07AmWYmNELQwE7uptS4f2bKenVZkGMabzbJP0mme40ReIXs6Sua1STQ8bzo7yNMD2uOHo4fRTP/WBEPdU9GeZgtMoJen5GqMvS9zvae5fA/C9y9KNYo6Y2OML7iHOqIn2gOisNYowsp9PZ2XKGPdJwzP1wfFcHrmazg8NwEN0/y/Oh6OzpBfm9VSsUnte5eA20rpGInaFKRYn2JQTghpQuAfXWTIADD7geShj3/jCZ9OpF59PCxzovTfdln7+F38J8jPkAb+f5znHM3QJoAx0PYfCQrV8Hv3jptBMkXDtZt33psj1emDFw6qBRaomchwpbaHmNnpZA9k6clwGZ7zopETh9WTFCyGVo6tYzSdvqOAero2lyeGzcB9fTJNXzmJk3F8+o5Po0V4Nxk/BocsMKryXZzB6Xb5/WJDWn4EP8QFLlr/3wQffaFy/9OW/Si988vfSwS0VHBZ2CtMvGRm4lAm71C8L0IdsFFvM2YNaWcYb8d821Do6nPUC2sXVNdJ8tS+2SC4+w+HOFsxDCg7hOmjYLmhHoGGFnpRhVo+ceXcM9cF0UIxTQrC8r5XoyeScOn8W0x6heRnjWQxGFrnh3ev00JkzT+Mplx32kzsmnMr7RWHqSiRSvVfOX0gvnz9PA5Ybg6JtSUlLmrgGw39gNvW2bUvvfMv9COw3UTiD9kEqFbinQ5cuDs2nl84MxCb4tub6dN/dx1NfZ1OqZyzFEZMXnn2O1sIgD5gDfXUIJHGAqGL0zPSu4OZx+Jowxl3sLHvg7e9Ix4/fBkeP98LIxibG0vmrA0gRTAX73jkyRVCtIYXQNdJqd0tBLG50Hax1MT9nTROiLC7DiMMm4kAU5MZK0xkeH0mXhum/kTZrYPPUnk7/mgz5fWXOfHEvGmg79NIGqKbum2P1rBfeQDO9jKzETEWI5dIrL6evfuZT6eLJlykV5tKBY8fTP/w/fjnVd26nD4fBRpmFgBHX7QSFtWI1r2+NlR+0KVS0X6Opm3kffzctzLEi132xbjVQOv7CAUW/X1g8YPwcSCQkB9FWA+Mv5P6F/AQH32ijIm7CwBzYrYSsUFUOVQzIfuHaxTRy7gQR7RSsfDiYxYy+MMiZE9HMvg+eisGgcE3x3yKnGTvKhh7OaD3d9y8//0bj+ief+0p6CkDjWFdDOrJ/eypCwWfo8iW2k/QGnWbc7YwcziqbxmiHT4wNRw66Z8/utGf3LoADSJ+E1xV2Qk2DHs7hdUXvNCwdiOnMFhYL1LtYzDmusJXMsdsguoRtcQMmJfryQPQ6okS5mHROLI8Q5MZf4DPBf9SYPBTyGRuAtk2DlKq2aLYO0NAWHcE2h+Y1xgFLXjp3Pr0K0XZGBgDRcmWNCmK1KQ0Psmy9pjX9xHv/fiB6KwAgG4isLPllbYmu+GPPUBRDOq2HdlTLgbvh0J507Oh+5riYQiZy9p85lx77weOkYBBmMZBRFItNGWJxO4Yid7DM2Syi61YMqgVHtJf68N533J+2cx8HyBYGoJat8uCqqYmsb/3kIR1HTVlG6mxvrAJQwzreVbhtNPYdGnU6PKDhgORDITIiodtd7BzN4SQujyHII9EZO591rZAFu9UaaZx7gu3t7WpHB4MdY8tQpEx3ywFhHM+RoXNt8Ep6CGrTc0/8kGe9hJxbRzp8/J50031vS6s0pRu5Fh2hAMBEYa2pz7oZcMuzExPNUtmCwOzZsOf0o40ryx0UyONR/2QOqVnNModYJNgoHbO1gjSeKGumwsyfxmYLYDEce2Em67XXMwIVaFcaGpnUHJHd+bKZS0+m9TkkEXg9wYt8xgqO3fco1FtxgiNtzShhlCg8hzt++VNvNK5/+sUH09Mf/820h2T62OHdjChQAILwaVyOvY8PX+WHJcOympJxACPX3r3XpaM33ADDHFlqDtY6KdRV6oShKwNRGYVAi2s0eWCdnV2pHW3CvOYmX08QQ/nUw+zRmuRBOsRYzMFxv1LopaqAWmAh+2BX3NBh4Rgh22dYUFfifZQBqHa3LX9eoCFrf8uUJg4YX/NEsGEYJCfoFZ0ZYBKWJ8HSR17TYbsm1vhUMz4yn9711nek++68PbaAFMnQ5nMKSihA8uq5y+mxZ1+l54S6LRy/WkAQm9IPvPWu1Ev0Mq9XxOfhhx9Nz79yMqLlGMal9sggjfJxivqGBiZ9uaoV6r4t9L12b6POofDuYJneDTch8U1/SLGXRVBDEUr1GZR4C4aA6Z4emL8TLGrkGprQFqklnYvGMLXeigeJeyUC6OcX0LFECPiYAzQNYjmNA5zEQY7TGuGOMi9mqg37QQ10WgTbSPtX2VBf6VJ56sVrADMNtB5EY1946sn0ygvPhUjqBofuwI03p979N7JeB0k8tqMcPHKUQAg8T+YwSQtG+pSOsYPdbNbFMWRD9AqAIppWGcn0V0SlwlGN3+Pg5sLPtHjREoPvGaaHOAgFz/5nD+fTBfbeGw06szwUis0ppIpNOmqVqhZI1XWSITnnv/H3UUPxHjWx0pf1uUXIuA+dTNPnX4BidY5zMRE7lt0gmrmVmyni5hCnL5W7Xf6rjfo7/vmbjMvI9fx/++20q3I1Hbqum2hFNODTdcMOtwk8Q1qxwoEbBnYXiZT+c+utt9D47I6bZZRy0dxloh15QIyOh8YfhqVy0xZzeci6sV2+oD8Qc038r//EqXTq+VepBZgQvufutMzPLBLNNEQjT16Q5sOg9jEainEU3EYuQAnzUHiKucESde3LWRvqtda4KcPUMKcuss2EzZIKOc5xg2eocaZmZao3skD8cHrxmQEUi1bSL/zcT6edfVu5dvprrt+JMRWb20QudOoee/pFjJeHANnXw3g9kevH/t5bmd6FyYFxiWaePH0uff2b34YszCIFDvs4AM3VqyPhMOxdiZyWctBLSb23tsphrOVQk341sICNyeYDR46lLoYKrzIdPA1q6tK2UlLXLC3neL9ybtXodjC2AyIX09gyFeyLFfiWedDQRq26ESojEy3d6SyKTFq0yL0dBxb3a53r9hkpV1AHilvJM5q8cCnVu0oHZHIEZ3mFBe4SdV956UWAImpCPkslIy67rr8xde87DP7Nz2Po+w8fjsh86dL58PwL0MJmSYt1rkYZBXOkv8WmEzIfz4diNzl62XrILYjc2w2cMraa2GKxV+rK1LaOrZHhnCUDOcdXN/fs2M03x0R4ThNNITMYUhj6D3BsiXszoxankc6zwd+paxIjQSaATh/Qm6zmqzZBJ4MgPHu1P40OnEjziOvImyzDyUEBVY2xcAbztebomdHVO3/lM2+MXD//R59PL2Bc20pmI3LVQtepIM2zVzXlFCk0nPGJYdgJpWnf3t3p8JGDaRs1gymeB8idwyOgRo6UN0FSXVX6WuMStXIjPQ/PuiivsMmZq4W29dLwhSvp8ivnUwnUnkPvelcqqmuKNToTbNhwneoGEXGVHsnS/LUYyzAFtGFYgA+DmV8GN877qqcWIZylgTwEwibUfpHZq3FqwDIUmiSezakIRPeYDgF5dzub3ZvTyRevxnqjn3z/A9QHstLtm9godBDTYt6+SwlC/bPphedfDgVeqUwPvOPedOdtN4eoqKq9PlHrxm9881vp6WeeDQfhGiKN3kfiOiLRM9HStVWayxBP2xrL0q5uKFUtqEe5EJ37cOPt96etOw4QwcpxCMRe2gRxEKP3yDgL9KkguQIICJ1nCTgbSpJWs1ZHTHI7/c2tcjuMNaya+UrTqTkSDWiuY95RHD5jOUiv4zETLgIkU2nlWpoZyx8E+Hn0298GsbwGzW2Qmq0qtW9HYQrjaujalsoaSfcBMvBNpLbXMbXemC5cOBvScy5NrGdJXEf71nRxgDYODqG7txfnmQnbpvZGTVsGslREedWmlw/oDJtIrzsCJDu7g0Djq+QsXWEI1JT72Wefj53Xx48fT3ffdVcciSgbwrhMKo0wuTbyGS7yj/O8t+JF0dvTUfOPwa6Xvypfkqytiqa9rI86J8ShV82OXkxjl09ibBfSOgz9MoydYxLARtRcMeie20V3/Is3GdfPfewz6eSnP5IONEC23NZGTq/4iiztcpZ6AT9PQCXhDW86djTdcOMRmsBNEa41E0dGbBKbsrTAjQttd9KJSsVD/a5IafJEs+40oyy5xiolhA+eupQuvXQpTZKiHXj3u1Pn/oNEB2SmQfYcoVgnNZsCyl5duMYdwnCwCuu/GkABe3EasVvh1fu+ROQcZuZoASTzHDoaIoN19FWKKOKL3GTJZ5AIuoxxrSxWE/br05kXWWe6XJJ+9qf/Xrr12D6eDhQn2dscRuuYECPxAHsjSdWuXLkKEngFJ7M33XjD9XzmxhCMEdDw4Vsnnjp1Nn3605+MERzlyPSaxfSyjNSx29mUFWrP+LXLDAMOpX291WlnO413REYbtpA+I/KyGw7hDlKuqqcdPQAAIABJREFUGuhQi+sVOI4Ah6MtEut3BEmoGU29vKdRZzlqz59NkzQsWTPed/9OsMSxIGufKh1NoSFaESue5NBRqxLJRkntq3Figi71IJQXicRf+eKXwricVrjj3ntSFe2WcdKsKsCPKojNDaSSV4jsTSDLfUR+1yut4uQW0Vifx9n09exIL5Mqt7D2tAdGSrHcVa5KtPjUqdNBTTIP9D7Z6vHg++yH6MupxuwsmWenGVDEFbZlqFqNwO5/6JHvpAGMduf27endnJ1ynHvA50ZCD3vMdG0aF/eHG2Gd6fkIMdsYnvX7szq0eiRZW1IlSCYKnDXjVlWWkhmssbdu+mqaRSru2iVIAgScYvEC3k+lKk54RMQ7/+Vn3xi5fvGTf5H6GTnpLZpMvS3VERqriVJC6NfwYsukZD1Eqrfcf2+s/jFke2EWjY73+6LqiivwYmPXSWPVjqQjmQvHaHrkrblADfaBoR9+6UuPv5BOPn0mzaIae+wf/Hi67rY7GMKjwMRoVZstUWyUeqsSLyLj26VzV4C9tzDfpNLT4NUr0Rzd4N/7L/I6C/Ag6bsJjIyRylQ21ILGsTNZmJ57Zy20uAixuGRb6n91MQ32z6btXU3pH/7UffS2oD/JSsepmKbIqvcBaTTS0zeIHnpYmfzqKbbRt1HMxfkrKwrVrTzIs8yP/bdPfAJw4wepmSLfwc014W1aCHbzzf0d9ptiF1rxEoTnkqnUVbeSuhuKaGs0phoEZ1aY2apu6GHm6u60fd/NXLfUJw3KOtaaKm9TrKT5m3Ucc7/QGlG2gLNNTnmH/mCB3RE6+qJo3ANnsazNpKHVM6hYRaYycP5smr52NTXC2JdLqumefPHl9KXPfiEmIe4iOtxy552QalM6Q61cDOeya/t1RJM60uaJ1Nm7I3Ux0j8zMwZizOg+PcFhSM3tUKJUaG50to1oKPBkDSZafB7U1ka2rBdZPxJsRfnGKDNUFpPVX13Ysz0vaQCH10ZPbog2x6PffyyM8vChQ+nWW24NxDmQUp9CGFUhbYtExyQz13YyVzQywZFo+2wapKTeaBVQtxrpo7SRae82E7ZOwvuqgUK3OsfA6MTlND18Bd4tQkhsy1nl8+qQ7/m/31Rz/dJnvpJOfOHjaSv4f2c949+MS9Qz7jDDePcEAEYdvZljx29JN954NLxXNHQLzJHIj/WdfoB4wK4QMqLkrX6bGyXkpG1u9AjNOGsCPNtDDz6UTjx/NtX3XJdu+4mfSX1HbwLRIm1TZQrvpY7DBp7mpaefC82K/fv2pB3bmHzl7/7kk59O/dQDyxtzACZ1IGIwRShMK2ozXUqlIntbrXjMMoACtTVcC7SywFj61NZ09dxsaq5L6e7jTCAfaEl97X2kXug7QBo2zVTwhryA2sXpU0ZGaJbaCAl0DQBFLRAPSZF0IuBtSBt8O9obwNUPPfxQeui7340VscUVdaErWEavrIpp4EWi+xAIrNJ0yrFJxylfm0xdtSupqXwitbeQ+pFezzDGsrhRl3YfOp4O3XAnYApoHD61wjWjBSOPtCl2+MpmKaQF3HchemutiEgh3Gr9qgirDnA+aj//3fSrGrEYa6VJRkVyyiO8BvCCc3nhmefSlz7/xWCT3H777Rj6vnT0lpsZ1GxMr4COuqCgrROxGiadG9lMeejWm6mJpmPUx8UU06CGom1NzMWVYNCmhEbvOLg+IwATxXf6iGjrOASIFzhWojrZ0KbOoA4jS087a8VoP33GV189Sd08x7TDXs7EvjiXkR5vpkYRzbNRZVSvQFzmT3luLbcMgkUiAqkWZ/z9Jr7uAofc74rpZJW/eNZ1BIoaJkdqSnFirE4qWp4Oxsfklf504czz6e5//JE3Rq5/+qdfSE984sNpZwVwNMV1Hwu1G0g6g5DLw9m5c1t6y9vfGjNcXnBIMMdIfY5CwSQOIUYdSSYxZoWjHP5zMiyfLcO+ebANuhM1zGMP/4CZL/LsLd2p8xAF8oEjqQJe2mLsws2DfwtEod//nd8LTcE2lKjuITU5xuqcP/nvn07nmC9bpTexUQ4hdGEw1baAIm1rD17kMqnJGEik5YjrdcorG/EJTWlssDxdOkMM4cDccVNFuuVoETA89UEZaUcjMLwQLpFhO3SlMVgdq6uVqbMDJoYa4dzwEtKSSgAYa0wjhNG7aJ0iGBrYmad+iNGejfrhmRdfSP0jI2mjlh4POhWLYOClVTRpqUMmgOfV/mvCq8uimCcylC5Psib0GkyCi2nrFrbMo5Uxj5LuJEbW1b03XX/DXXjtHdxP26LCxIjDBDTthHfu+wWBlEOi8RnJ5FYK8Kg5oWBQCAERCUx9JFPPzEBqBbgRwIFKjaGDoDosiNEafZ5+4qn05T/7s5jsfstb35r20/gW1awlfXuJlG58ZikdwiFeYzf0qXMD6a53kZ4h0TbL99uPdCmEkdbnGARdIXD+u54/LlMXXzl9IvVCrG6UEkWKOqRyF7oni46ykBUI4wtpzQBmCLM7WqQgjJlDKcarIxctDY5lGFPBx3jyCm2J6EeFCGJ2PlFfFcqaNX9WXmuk65lSZeS0ho1xyIKxmmmJEVRzXwWvqu2TwWGsZKK9Ns2l4dPPpFNPfzu9/Zc+9kbj+mef+Gx66L/8h7Srei11sWdpZw+j20DRo3DiGqDJ3EitdSNsdvXFo/tv+uPoQLCC/UBcODct+4P8d2GAm3+OC8xTogULjCbw+NXR9Ozjz4ImdqU6JMFmK+vTOIepivmpts6eKDxXYG2U871/+RcPpkcefjinm6SHP/WzPxOw7GNPPE4vBs/YXg28TpsAGm5HJ9EBDp2dEtcdXRueJvp2pXvueh/M7cb04J89kUavzHOAF9NPvKeGnhPFNuG+qYqGOJtCJqnrmoGPVZcdY8tgfd0Ocu/eLHqDpy6rpM/VkEU0baRLMh1Af+/Jv/l6qhwbSVup8SYBgl4+eyadI12iBE5l9V0oIDWmSZbYVSnC2daFkQKjA2DA30/nmWSew+C6yqZSR8nZ1FpyNW3fWoN8G60CakrVtCur2tLeA7cg63YUh8FhdQc0hGFh6dC253A4BuSYibVHfgbe8qzZp7MKRgd/77ZPm9pLEIynr6ElTwqeJdy4axirK5UkAnznoUfSN//m29RK29LP/8IvkPpBX+NAywgZZr6texuqWa0d6YdPPEudezmVo1df3rs7jcyqBKayrWx9UEL8bDXPTtUnV542WhNePpuqF0ZTI3IGVWiblPBZF3jtFZWsGFmqhwQeM1i2r7lue56u05VKJTeyCVDF82S6HATgyJQKn9nPXYhcbzQufyRPAGhuucLKS2dNG8PQYpupKrp5xCkSzWBqkGFwz0VVa0TUWfhXWQzjZ/B0Ov3kt9PaxIX03l/54zca1//5sU+lv8a4diOl0NdWT+TaApeQWgtK054dPenW4zelnu3bgmWQO+b2RmRLGMH0AiIumy4jN//ikrD00BYIVkUuFqWuxLIzEJ0RGAw/QDWpgQPdAfxc17c7zTDSMQQa18Thm8KDXTh/KXtjDsvLr7zIS6q7R+oJQtfYUpdeOf0iy9FT2gUNaW4RYu4KaQjpmamEA4HV1YrEdHE5rRTZben5p4bSiRcvQtBdT7ceWU/vvg/DLL+AKOVSakbQ0t3OGwqe4MEX5ThSK5UWt3AvrG2obosouEvaSdHQCwR8MN3cIE0YA6499/yzafbES6nePcIcntPnzqWXoFhd46mNIdhZt3VnWgG2nmSNURefdc9+jKSqKZ2kx+bXLFGgme2e3cWXUtPSydReNQnY0cghQsMDY1pYIcItgS5ed2Pavfco9wD4GaCkjBuwzu/RtQnGQgyrxDMwpcns8qwRIaiSBUdpvAIvFxHdFyA1L4GoVliD0adyy6bsi4sX+tPffOOv06u0S+6699703n/wfsZtGEmiLpqn73QVvmkdAMMMKOiJE2dTS3tXujTLPeven2bJAuaZiVtlPETZghJmq2qZcAyNeL6/CjS4Z3Y4dawM85lBUElNp0VD2RjaumNnaujuQXwHnqJseDMgvtTLHCPatfE9Ko557iQBR9eU8xE90Ijc+SwWssEANcK9e18io8r/nV2+aaLQfKGZXajbBFdiJZWTyBptoRYqp/auh5FUiypXDZErLQ2nlx79ekxF1xfPpXe+GYr/5Y9gXB/99dRbt5p66Lt0oRFxDbpMfV1luunwgXQcjb8GULGcAvrACrQQvJwhNi9fyD2KnLLqMrJ+Xchh+T1Gu/hMGiQHlg88Af/upe8/Ae2GvcTUIxts6Cgmby8hrWikQbiClwg6FPlwLXWfMmfqB1awoO+p5x9LA0NnOWCAA+toRzDLExMO1Ay5m++y82bmrm6kiXk4vfDcWPr0nz6axoZJSYjA99/Vlu68YS51Vr/I1nY8Li1VNyLGeAOXGB1/b7Q1GoaxxgDlInNeRUUYVOV2wIZuCvCtsQgOd88IC2kYD2SM8YZT3/12KmHAdGp4ND2H8OgUNdZ5NhMuoVvRtudAmscQlvDoN912b6pp35meOg/taVoEETEahis7NgbRkLyUNkaeT9u3rKaDu3s41I0QcNFkXOJ6YJU0bOlJvbuuBwYnBaamW0JxagN5gGJg+2XSPNvn9sZMD00ghOZ1OEojxFArz04Z6VVmzaavXSFamSG4dhzjgOUiOvjic88xr/ZwHLL3vf/H02002N3QGT1FXktl435m2WZplBeTormneqmCSNt5fVrdsifNIq+94pIHHE0d4x/Na8zDzYymIuD2WtK+6hnqrcmB1EZKWmE6Cqy/zgK/ZUCaqs6O1Izm/CrQ/5QL2HG0UoyMXkrEuf3mGpqZHqoGUscAnTYN5vW54aYFFXppwQ4p/No0shwKsr7GZo8stPCJXBIS5KjGIojwW7BnuH+YRqrYmEpnnnkoXXrh+6lyleX1lCfv/tdfy4a9Sdz9l7/7p+nrf/Ch1F69nHo6YJazSHqRGaSd27vTnbfchBTZPmoMSbEF3pq+QiKqCk3WXgUDK/iKgj/InyBCb4GWsbn5w2jnkrlp+Henn34hNePNS1nsPE+/ap4cr4V+STVp2QZ9kXkXP0fxjuQy+ML41AgyXOXppZPPpAusqCnDuNZLQSVJ66x9hHcjQV2rYHbqhrRvz5304ErSFz73WHr2GUQ8a7rSDQe70/vf3ZnaKp9KxTOPMx45TnHteLzOIdeDgSz5efmDUWNpqZxD5KgDaU7VFjx2B566J9VtgSLWsBPtP4zOR8TrzLEI7vzjP0hnnnwmnTtxMpYEjhKtLpNW1vRsT1XUWcuoItnL2n/8vnSZ2bEfvNxPfbWe2ojK19P32l49kwaf+2YaO/O9tK+vMebAilm0wKYzarTaMLRFasEaoPCubjx9SzfXbIPW3VzWgS5mt3GtohN1js1bDs+sizO4Rrf8tqDlsTSL/snVi7EtU5WqEpziHJD8Weqpx7///dRP9L3zrrvTHXfdmZpB+4rVUxEooY4zfb4qxcuVqYA9k7w2iVIaLaNu7bwhzVd2ROO8nMK/afFa2gbC1oxsgSjzHBnKFOenAnpZJ1+icDPUiAvlnD8a0tPeS5R9G5ikWLWNwus04GDUoBwlYja7+QaUcoL3rIUULF3M85fn1HIQeOOvjB6GrcW/bUYwxntMAYlQ5dRyapjE8zcwBEjna+WBzMwqyttES9dmaON8J51/7hEUr5gTI7mHI5Pe+W//5o3G9a9/+4/SX37sN2gaondOM7OE4twleNfDDL/rjptQRNoRUSP4fnlhSdRcyqRFRCrUVpuRaTMya0za1aYISH7XbIxSo6ZRI1J+q7NzG8vnhL2xHiZ0K+mXFGNYG6RcIzSC59Q2dDUM2yAfffwRdPdYTYN+xTKiLOvkvIsQMJ3likVlwbRH3ozZrCOH3kIR2pu++hdPp0e/d4r3rE9792xL73n7gbSr42paGf2b1FZ1LW6MYi5RbweobuQqiN5Y5MLoWEBjQ7qUs0Tqz1XQf6klLWztNKofJ3rsynqPkEPd3LROX+nJrz2Yvv2lP6eeIcXgtS9Sf03z8Bq29qWtu/enJsCJvbfczUaQlnQBGYElvPwWxlI6qD8aUD+eOf9MOv3Dr7GG50TaByumE0CpnAFDC3kRTZcvjDNYusisWUf3dWnX3huAxQFPOKSyi5RSK+JQCj07w+aEeCyrgAJVDLpZyT0dxbBYCRkLJGLHHN87A8r6wx8g/fDSS+kmAAwheOUbco1i0e9SOGFsgBLqn+XQ7IfK5lgSNep8aXsaqz+YRsq7QzmrmUyjfhZIfuhyqgGBHgXZGwY9XIUw0EYqf93spdSOXNoYBnepsg3nRSqMalaJQhnlOk9OOQ7W6W0nl/V8rq+aBy1cgnXRgihSLzVhlk3Lv36UgRXKsTCsSJEtUTDwGbKjK/TLXL5hymnaq9aGr5cDgp8cxFg03BEpWlPnXnyM8aSHU9niMFEYQA7nYDr+wL97+I3G9cHf+Xh68L/+FlCyW+Lp4kPPqSB6HTt6gOnam4E7u3lDc3SF6/MYiNCkS6LtsGvpETLzy0YBbWq4qfGdG3uBFcX32Nh0fmt6jv1OnOmuHft5vUqUk86nU0CsInVyGu5569tAoyZBoU6jFdjF9sTG9M1vPZhOomG3xsTpBqMxk7AcpuCAKS/geEsJOXF767Z03c6bQHR60XwfSg9/62U8XmKQshlnsS1dvwfvv/Ryqiu+TL01B5xK7RE6gs71yDazJyLTXPXhzKhfAojYgLS7QTpXDpduFbXb6sbutOfAvcwwXUdaxJCpoppwBctJXUtBR2fw/p/47Q+zcXEwuJEjOJIJmq+NQNfduw9EBDtyJ/SpnXvAmzBc6ExG9WFYEks4kLXJwTTPaMS1c0+nypWxdGgXP4fQTTlWoHpUGbWeUXEaesT8MvB9cw8I5/XUq5CvSc9WUNk11XRZnFvqfQJuNpH1ouzA2hLqwQNnUi3Ptop+lypJNkVFLi/2nwuRThu0DrNG3cEzWSZ9zGxz7gve3jm5Nf7OZzythDi12uxadbqY+tK5kt40XwEXE9Svgv5jHSCTzJ9R2glXcFQbOKLr14bTrbOvpq2sDL5C9H++8SB1aXPa3lqZ9m/fQi04RqQaCse5Z89e6s+mKEGk3xvBTp9Usas97QTZDT7h/9S4zE7yQKT/EzZYZCzG3mmN+iig0WV87pizew1H0Mjch42DKkIDsv+l9PR3vpoqVkYAZ2ZTGS0jnbPv/a4PfueNxvXrv/NH6Ssf/Q1u+AykVBqIICFkgen4zden+++7DaUnmqsgOhqWm0Pyhgfg3jCuLCG8uQo0xzWbxLm/ENoLhdZBgCHx5cWCOFEnXJuHDdCLpgaF/ROPPZW+//AjNK85LBTMt9x+K/Nffek82uVXqQtsFF8YOMfiZwpwvEdMFgO6eK8DioZj2Aqkv3c3W0zW6oGRT9GnAapHOq27uyXdfKwr7d6O1kIphXjFPIWpXgh+3VKWXqtwaV8Uz5vGlTl6iyBpi0wYr1OgF6FzXlTWnho7jhK1DqctW3enEkRA1+k9gbVFI72IlGxRpghTzn/+6c+kV5l/sgG+GDubMWIQvmLqzObte9KB2+9KR+66B4k3po0wLtdQf++xx2Nyt5emahUpVfnSUDr1xF+ljtr1dHBPN5Qp9oFR6tUwAEioDuBFNHFugajL9TW07U59e28iveqkFqT/gwSbtU88mtD1U+kXHUMYImMjF2kaZ811oWaNy1zYXqSN/wLDJ0aDTOdilEOHE6pbpuJmC6oZcx1c/Dz3apYoP7DSlV7aQN2XcZ4l9EhMOZtI5wXC5qldR2azPsgtRZfSHQuvpFbEfF4qaksvt9ycFus7Ut3KeDq6He3IeoRnxwHXMEw5ir3sIPDM2UBXL8WVuq0wN+rgFr4mwfe3eEWk9gHAxZBlnsRwYDQ0GDmjYyDOfjVRx6kLs7lVMrZNFl4nVhEbcMjmpobOpee++2BaHDnLOZqnzqK21UyDJree3vFvH3qjcX3od/8k/flH/xN0jkkyClnm8MwIybcdP5Te8TZY3z2ovYKuKQ6yDBStt3LA0cLYELppXPHwfH5hTCI3mZmcF5tFTAuipP+uiS3jvYZAl2o6d6VavC7gJtLLl9KVC+dDn92VP88+/1R6EQRuCk7XOAhTGSihk6aLeAuLTZ++g3j19MZamnq47hYkl+EAPncqXbowSOHZkA5ctyNdT521pZHrXh8FQEH1l4q0usJ5MsjIRdMhhipBydez7IrrDUDG1TtKcjtOL8pGulLRQbtgX2rbelNq60b5tolUzKUVkGylOc0ykvOl//4nafRSfxqGkjVHXeAi7CKbnAjvxGQrBWTbzr0AHHvTre94IHXSDJ3FeJWqfuYlltTxOk5XT8KYaKveoI/yRBo8+URqoS4+uK2ZhjfM+CqiJKmyM1xen3OJi0Sw+TUUoejXtW8/kJo6d6JM0ATQg/CnBuY6ZwzS7Y7jw6zxGRuItK2chyKB1Vo4HKBeRScZvcycIhuxNCrTQuFw+2aOw6yDBDqC4lTzEunRIjyjsZWW9PIK3FRSxKYW6lJSrnoct+pPT5++mkbRKanAK95UNJhuL76IUYM4lvakczitJdoTdZQmrSWg1a1ETXilKyCw7oirYTrbUZxQkpK3yrN3KiL8hg+u0CAuAIQRCAYZlXEqvIPJjBr4TJcgI8v77AA0GcewpmHwq+PSC0KpurJG4rnd3N4jW4njmGZGLqRnH/1LJNxO0ItcIK12ITCOSO0R0Veu4u3/75tqrg8BaHzpD/4jVBwGIKPJR5pA5Dp20/703vfen3q3NoIE2ZAkZQBGtafibFJV6BQqg5wjUtCaCiczq21nxC3CcKGx7LmNZrPfD6VnmFor0QNq7NjL3WEzI95zdkaRUXhc/H7x0rn07Ue+mQZBLw3TEnNdol3Kja3A2zeBLLa195Ju1CM5MJnOn76SBi5cjX1hbW0Naf/erWn/bnpSVdwEPGwVn00ddxVtN4qh11SoE0LOjFeSyS1UbREeuvNyCvHSeshFKFkcSXpKTNQ2b4O930Cva3vaue9eVpXS2CVqBnOdwzgHA/+TH/9YukCD9Mr5/kgyrUnkUq5MzjLp6z1GMx8F4zVqkv233ZXuB40rgr2xTN2xhBMTuBgBDXsWAnAHYaqWunDy0nPp0suPUicupBv3dcCqd8WPryt8Tl1oH25RnBCoXDVeQJPGzj1p1/6bmQJm6wwRXGDAnpdp8BiHZY4FdM2otnjdueX/ugQ/0N+c4odAZjSs82YZD6t7h1dj/xpRK4wNNJJUz4O+sNqQhksRqaGG2rHrYGpoZwiT5juVQPqr586mCcEYkM0e0sGWxQsxGDvVsC2N0I+0XVHNAa+aH063H2hP29vor0bqlQctNSqJzLYU9BdKTxfcYT5XuTEVf2WTXwWyiwzIzsHW2bufxXxEoROnToEit0UKPAMH1GX3e3aBcMLi17hakGW/gh6nI1THrj9IqwbCw19/EcXfE9RY7EQg6sonddQndoTFKM06xvWNN0WuD38yfekPf00+kltMCYHovPPQDh7Ykd6Hce3e2QFSI8xLSKfTb/hXeL6WCyqXErTp6jfjk4NjhXQwqwbl1UF+YHtgmWPoaDsF+QzeEPXYLb3X82CqYY0vMEPEQjbIwhPjwzCsT6aBwX4oNeTe8M0cwlNGrIaD2NO9i8Z2M4Y3nU6fvUTEAmNiJKSJA7uzjx1au0H0WojEZRij62isyRj1KGVfbwlASCVUqXo4faVFaCqSS2fPbYorVG1KlDl8s9QSNo8BjOlxIR1X303kQv2qupXVp8dB6vYQEWgnOB3t54XZ8Fdf+fP06CMPoWmoU3CmiFSMzzs3LAPDRqqL0BmZYY6trndnet8/+vl06PY7qVdgIYRKOmuAqM+Gr00EPL5OzVLCYbsIQnWJr50d5enm63vTFpyeLH4dw3osBlDcB1kDPBttYYAMakOcwJ7r76TZi+Yh8E0Wd1mk3joLTD7DaL+rjF7fqyzkGQXUTbbCSkF9VuPKase8F6HSHlakiCHQGqIAEfGMlAvUW6vlIHwQA6q3dKXrDh1LQ4tF6dELcA9LWc6HoVfBSlkYH4hmcQXthQmiN2T6kKmuWZ5Itx9sTTdf18Gz48xpMwHh5RRXuYi/BdYL9rVpXIXyxDpS6tfF/vPMmbFLjMjljOZFjGYPVDr/fZ4Rlk72G9imuMxWmBY0YtzFNkWm1ARwtQU63YmnHkknf/iN1FqDg2ZRhG2XzABxAGWzj5vSO371zYq7H/4UxvXvySmgwgRiZmRaTn1oRPzY+96ajh7YCYsCQyI8qjOoJ7fGqgLRM3rIttiEQIMBYCTj74xdwYMvGJMePHRWvTcFmskEkWt2pSZ1br+BhmFVujY2mYZHBmkWXsFzX0yXqbFmkMSamLqWrkAiLqaGaG3rSVvZ/Vte3pJ+wAKFs/3M2+DJWiDJ7urtSdu62kELTRfcoIJiE43ZDaarkU0J6S2OOOkju6GICGXk+ol+xRqMFNe1ZjlpRzuyg1hBK2+eXVfLsA1gD6LFRy+mFFABw2qDVdLWvY8IhjQC9CZVco28JXjSIWhZ34FR8tWvfSXAkUCyMNRxRFCruYcdwOASgqpR3m3oRoejFxTzZ36OIA7JVQK04/umzpyEiBKQkOfGB9MiQqTnn384TVx4Kh070JUO7OgAeFBLEB6DfE6iklSneX+GB7+O8M4c93e9tAXo/wgMi4PMXrXGk+k/+2qgmw3U2D4tVxlt/tocAcwbFl3KrUCn6GCus4xeCq86w+bcmDxEBTyDHmspgCNaJcp7v4Tnp6m7GnsPpPHSxvQSAMxyOU6FObVi7ntMZyuOylmaZEme6bc8vtKFsXRkW3W6ZW870T7vOAuSz2uwn+nba5dcSOX9C/MjI1fAEvHHRc6sjecYcaHtcJXU3faSpGbH9OXyAAAgAElEQVR1DNuaW/g8CywzpOdJ2mYT3l3XfZ1tcF+/n1598ltpS9k0EXWSe4ZDzlkz91t0+W97bA988E0CNR/ajFwaV9Rx8MK4JQ0gh297y+1M58LQ2IrOHGqxeieVYIXXhUVrmIhVg+G1dFBbiiazFq3+W2ZxSeRdA0XzQRm95K2paThDDYLLSm29+ygzmoHZZxg1GEyXIUKOjg2G3uAg7OMrjELM8RDbUCpqZYFaR+fe9Nj3X03PP3cePYm2tG//PoCXHgYXYfVz2IpYTFBEc7log1kmUo8NdNsFahpgcte5rAyUMG0wxmIDmgLXfpBwUxloYxWaGMVENjeRrJAOLmNgi0jGogZBtGKkoryL2oIREcbcO6D/1FPrVbA8rhTE03SliBSnhNd66skn00c++hHg6YlIoW0TTA5eZdr1auqpR1eCh1shkACs7jTv4Xvfmu54348xFw8jhPTQrcQyRqRwzXJfxphNW51HwRcO5fkXHkrrUxfSsb0oN7U4rEmq6fyR91mNdRyC7H3BDCPugmMrKzRnG7ambWxIaevsY2/0RZ7ESkziKj6T1dRzWhj/k7kQcgt5MYHP3lm7kE8wctlgtc5SclqZOHtC2Z3y/3m1EsAfdB6LKkH4atl+iTMcLmpIZ4heq/TqmgER5iH51uOka/hyNnABRLqMzMRtleukrNub4X9e30cvUpPJwkYFqcI43W80rkxYyEhEgdwUYAR/J/udLyl1y9TsCgEt8JmcddPhHztyE2NIILos/3MM5xoA2lbQ6TEoWq8+8z36cBNML6BFiciN98UML3Ty46c3hzzX0wMffFNa+OsY15c/RlqIceVRacX8sU7qkptuOJDe/fY7SbHY/8soh0N3jh+478pGsvy6akbNYxm0NyBoThkX3NwTGwx5PE8oKZFerPCAhhm8s+hsZTtiKaDDKodpHU1Am8bKQZ/tPwViBumWG7HAe11BwWgUBK0ORkIDh3lL6/705S/AuBhdAdW8HcY+0HaFuh14J4wYiBBjsXdFwxQDqmCzvDvF6pkidqvI4op5/pVoCzSyOWSZdHKDQrwVvlpFmdvsWbkzx/urP88Bm6POXCFdLK3cRu9mL+uxYJO4ApgdyI1btpGzdzH+4TYTim1Su7mpufSNv/p6+tjH/jBGGtTZ996s0BOYHDifmrmGPgR9WjlEpnRtPX2p5/ANaevNx1One6zUgpddYTTg/Wd4vfMXLnCdsLCXxlL12njqf+671GJT6cieLq6bGpjXjGF63n+N1oE12AKMfkHiVZzHKpnBCuThDXZxNbf10auDzExqr8ahQEOATdQQwajx6IYmn0pcORW0wI++lvu6+F1Jt4wYOpiZRzdM/P19najpbuZSdPfLoLcVgQBexbiHSprSCEZXTo+rgXsyyrCjsudGDxkRQr8qUlXhsNdnBlNf03K688iuMC7npjbHlQqY05vSwk3DyvC0/SkZg+qsTEGbmoILqQRaMe2AYkA7kc3+/v50y7EbUUNuDQUv5wSF3Yeo9Yvppb7y7KMw4ZkLJMlWg97p9LgGLzWwgxwfI3OjHnzHv/uRxvXv4Zmh2CThkwMZKQK/b+/rSD/27nvTAeqv1haIpqCJDjKaGvqCjSHxxQ7giF7ZuIQ5I2oaNoUoPeTqszvmj7cYxnuv8rtN0TIFJEkt5rmxyzbueBGLfxc4jGNMQTYF8p8GxnZUf9rxj3JWp7YeTl/+4g/Q7VhIb7vvLQAXPbwfI/RQUGIzYmH17BKDdsoWtLYCvghiUIyWlpAmEtFMbetqYR2QtjjO39oKgZgIs7rM1DMcgXFS01lqPVetzODh6NWCVLLzuP049cs2DggLz+ivlZP6VHBNtdUoJXEw/LiX4E1+4mP0Dx98MNjp5VCuaqDs+PAmr8KXZA6oR/EXRktcXyoRtXUnyB4Mjhvf/9OphOi8gfXOIoyTZb1puqO4tepGE+qUah741RNPpf4Xv5v6WovTddvQ1HDcRqhd9Io2h6yDOQzMOmmVqBbeDMNZJEVbXqdtQeO5GTCoKEZYskFZnAerw1H42HSTZcp9LdFZR0ns+2Xj4p5oXBhWCLdw4NSajJ3VGOk69KcS2TdQmpCHSiNryNOVQKqmXi1hMkCDmqAGVeg0oHwil7vIXIBRYkiaH0p3HG5PezrZO4ChR3sncIoCLJ1N6HV5oSjn68ZGOHNFNtBpNmt2sUObzyGrqIRo7epdpc/3IMAzTp0/x+R7J2rQi/RWS2kMv/wEDWGQysYKuC8qRxGqVBSLWUb3I3NO887lbOraw9v/7ZvSwohcABrFSwACfAhrrog7obNXnt7zTkY8bgR6bmPbIqnMPFQkd3Hp0d0f3IgXUkfbcZIMXOSgnJVy1B9UWdeb446o8VASqmc4zofng9FjLfNvyw5fhnqsiA9lfKBUViwYHAdwFoMcAm2bnEOCYMt++lhX0je+/ng6wIj+bbdcDz9RBd6pdA1vKB/RBjC4BPk7q2TbHYIcpQuvVDfDb+T+tVVQloB1pQM5RV0LcXdo6Aw9kxVSljqQIuq+4X4MB9oVhr2A11q0PtyKpNr2YzAJqqA/tQLfootP5C0lsllsz8KD+97D30mf+MNPYPw2kHEqpn8QbFuh9Kyivjs3dCU183l305/ppWiuIWw0s6jhwD1vTU033AazfD89wJJ0qp+1q6Sl21ASrheGpkldxJTpCunhOlPM1/qfTf0vfzd1b1kHnq8ixaLbhoMrJR1UxMd6zdGSzDfMA502HVaL6LORWtc2dcecmv2nTeZMdCItEc0ylDrgPkZKSNRVSiGiGMblf6tZEhIDUX9k41K/xCJfOhYMaNoUZDa0BqbR4h/FCc2aJtqIt29q/cnuAceDFJL1jdVvkdXSXLmS7r+lLzVR4AhGZeAy14Wb5pWN628NrABuFsyO7+Xeu1pYQxC8EPF0F/YkjP8tbWQfBJERnoWG1YGK1+TIADUzCz3G4VtS8zVgWM5tuYxv831jeFkjjnrUM57rOoPKO371TZHrP/0uaOHH/iNpYY5cVhc+gpAGpo9yFCGWdz1wJ022FtJAVYnQOqD3Y3SotRlKKiW4EQ8odKgKMLxPKLyNGg+kk+TXa9y0LYwWmG5I/gzZMAtio1qMZctfjBQ5JoKl+rh/d8M1r0RNF8CNz+AAYERMTVamz37m61zHRrr73ttIQViC8ArbB/HWpqkrFPZ9aN+vL12DPc3yu45Frp86kZ+tr4auxEMvKl0gorCwgWVywwjJTMy8yMwUktU1fTHPNjHeH/2mIaLtxMQ1enOsBwId3Hfgram+mVks4OVqHIybQ3Dy1JLLqf/02fTJP/rj9OyTT4fC7Azp0wTR3q0qtaRCtYzxzPLAKzic7bQ0DgL79tB364UdsOfGW9NsU1eaaNqWXl4sS5dhhBTT7tgD13IH09dN9OhKAWXWoDBRpaeSxdHU/8qj9NSeYoSG9BJNjgamNqsKbBOJpnOgnW7XDNI1ByyaDuxAbu3anyrroJpxj4OYiiOK2rOAuMUSedWvYl2TAEZug/jc5OPFgsFQnHKwMPgOMXC4HErCskNkYUAehlhcXI8B1W9NM8jXXVulniI9d4KsEdJtI6COIIzXoILBPI5sg1GYA4w+KYHgUvJKOX8asKlhPtvxK69tfyOqkVPHXPkJl3tO5yGGzngP+F77lquUKeZXpnmkU2wAhdEyh8hS/8ssPT+TNuaupS01zqH5fX7p4nM6lrekGOlFLtUrzDvizNze+cG/zlFsk7j7PzYuxxVc3taAeMvb047tndBPlH62YekYPjoKpIONGFeduoE+IIvqSH0LvsWimFOn7ryRbgt7fY1cMR2r9+OmLqiX4bI2x6vlcmEYLhaQIqUugqTQjTAyFVWNq/RxljHytTrYG+i9nx0EPu0IpPG5l08CsoCG8bDJqvGCjNC3rAC1ssanaYk0tosIcIjohYQY8sacW5CiXaQodcD536eOYswdxnt91d40MnqBGzeRWviZ2WlbBBfZrHkW46gBUDmAwOlhIHnml0hjpOTMQZMYugzd6hvfSH+G7sQGKWwzNRmJVRTPUx5MbouNz1WQqyKMq4b+zT74hDcyoLqfe1NLDTvjQTx4W3qB67iKAddgkI3cmz6Alk5UjWuopp3QXnfl7TwTu1OX0sDZxyiZoYltgWeIcnKjYjQKpjpvBkgQGvyk1nIO5RSUlLNedyvGRe3oPJg8USv0PKOX9SY1LHecSXkKY6LHqXGpm5L3XEt9yjryQXouCHIuOyZCbbeGYVUqbUD0WqMerUI4dJJe5uAcLw6rRZZKPQivdqBarVJnLkiowGl0APjs5txVUC9X2Roidaxm8ttVu6r/buKaGanLxvVaslhogIcz4e9ti6sOrZiNNDnXSolwmqKPg0zv6OkKsvplaHUj6GO4tbKh3FMG2hzvVQBHFNThTULF2Ywq2mv5nm3yZ9/z79+0cPxHG1eOOhqKy9vuvftIuvP2I6RPFKPQZbw4DUMCbhPEUxVgZW1sYHixOdCPGjrbK6GH4INyuE1rH4MTpnhL3qPl7i63IioRIBnYRQIFGS7H12NLuityZIO4xIyCnMNgQ3cNmHmdhzUFmu4oxokzl9OTz51jPAEAEnCksXEDasxs6mld4uFMUFM1c9gPksLuDJGUtTIkDKgH6it3hbLuwLVvYShrrFm9iXQSNjYcPJ9dCYfETXkr0KTO9z/N9zJT1NELW6QT0ZVDOIPaqCul0Tz/1DMMY345XTh7DqcEOwGvPIFI6oy7wnAa4/xuWuEaniKZ2IA1nfzHPT0d6c6u7tSMI1ll7Kb2vnenp5t6U38Nc2PN1KasIlqbupxa6L80wO4okkFMeFdfZHURcvP4qTR0/gnwzBFSxHLIvwrMABQQUa3B1N938fosBjYPfFxV1QVfc3/MhBXhuGJPli0TnZt+mpMT9RUOMKTqNC6gd51q1F4uwOD6/b6IIIW0cJVaa5XDtkRvawUhoGrQ2UpqTdW9att60zBZxakrI2kdulvzVsAh2O2uRZL9oSpWHbXQbhYLdlCOVANMlbmaSh0Q3stGrdPJ5ehber2vjYhEjlUwsNeCmOdX3CCrNOnY3eet7HolYMYQ2itNZCz1jLrUM0t24cxL6drl0zT5IfCiX1gBWqx+Syy2D7RbJNKeYpZtM4JuAjmSfzdXEb3zV7/5vxK5MlHTFy0mDexpr00/TvTqQx2qHohesocGZjFXh7etpxmqcQhrQ4/I4ZMLcxfTVZBBCZeOJgwh6HiNZdcz9G00LGsjETkLz5AGcBoWqLwSAKCKmkbhm9CIwMiqmAAtpUcR+5Id3GTnrttJ1ql31ij+pxndeOGVofTsCwPclHJ4aA1pWzdTrqVXSZUg9LLutLaeAwUkXEx9tlE6GwhfWXETKV8/unYvUBMxO1V5iAdOD8bXFlKOUVcdBd6aRu4SqVgzlCdJvOsIycwBLauNP2hv69vfSs89+UMAhTVItnDkAEikf43CNJ+y/tHj4QFDy4LPvwEtqoa2wbHmhvRjzC/tUMEIAukkYyTnGDq8uvMo85kYAhPiZfTrVGYq49AWkwqvwnfciPk1GuKJOm7kNAOoT8YITWcDUuONgCguI1Rch0O2goFN0aQfnWUoE4Szs2M3Vi7oAANC48r4biC99q+CMCD0Hk1j0neMK4SDCimha3RCQSnS/7zUe4VaWWSSQER6L7iP4CZnYys7kfuYZePhsudsOJ08fxnZO2pgNEQ6OrfG+eik5uwgPbOnxZtBgIbPh7GXCpCFalPeIFoMulmPDqbDu3lJutee5dQ2a/2cNEZ6FqVGGGMQApgpI5e4Rp1lY1r2ywjk5f5Xn01rCM80VtFwYT1UMWyeWE8V1C/r0bxE8LVdXIEr+G85hm72Be//N2+a5/ofRa68gUMHQCLB1klBg3vuPQbdiOhFnWpU8gNpCA6wxUZD0oh1brrFnsXwxfPnSQlpvOG1r2BYowAaPpA8yOdShXIG3xqhxqjZXrghkiy5bQqI6h1lWvteLnZTGNOaRQ0Fp4BdOFBs6gjvTOh3drkqnemfTiNj1DPtKMFWyMYYR4uhFcPZT7+pl9dg6QKoIpUrDoG8kLMxM3eZP8/iJFC3Su3cxbwy1uE5M1wfjP0jy3RHSjZ5dgscuolJ4HU+17mzp9Lj3/lumhgZimRFoU03n9Sr5chnngIGHiV6bHAoXLrueqUp0MhikCnXfr+DEfq7GcBs5CDMcujHevempfseSCMQU5ubaTpj3FWkWQ3A24vjqAFTfwpCLFF/SRamXUyT+XQa7X8KfRDkBkgP22if1LgYzx1nGMACn2OCHlgjc2j1DV04EOe/FOKRBxojovEQbAibRloLaVgamE3YGH8vIIc+H/8tOK68toybFaL8Wmh7uFCc1J73rkCDfuu27ega7uE9QQ5xjupKnoY1MebmUZcfcn+2IiN++2230HcDefZ+g5KK/dlg9qCrXyLy6T23OFNlrIKv0LovbIz0qEdEiwi2WZgVJjS4x1evXEqL9GklLo9evQD5FukAdOKXyAoaAVCqivEK5EUlMTGbl3jEUkDOuf2ykLLLxddr4MrrJ5vf8r9iXDGqXyhuFcf0AGxhH9W733Uv0KWexn6AnDlalHoSUC9h2SVQxDXTBQxMNOnS+Ysh8+zGSB+ME7WdLGNoYjeyi71rGXiroxEdS9u46aELb5QIrhbNZjzlCPrphvFp8r2g4fB33mwNViClGmSviiXm5fTbbFwy48oDYPAOlE0mtw+iAoSqrQ0tjHpGChyhcK0pKKJpaKj62nWPWRiMLVa75X5d7F+KGTFFQilq+TGXpyvhZoqhAOkEM0xT8Ncm0Hgc4MBMwoivJCWbQNzG+1DJYWniUK1zAK4w4buEZ5Y0KsVqiOHBealN3LNdOJv379mXrvfzCESAoiUoURe729Mlhh3LYDV0wgZpQQWqjvGWKeTFBCuE0Vfw9OugvVVEt6WxM4jkPMVy7rnUjYG1kJZVUL86o8SxiQnvylpWQ3FPJBv798F+j2XiGVRSR2IOuQUjl88/AxrWWaaJQPG2OpTOE5UVwIg6y5QQQ4X1XwrbwsilpqRCoG1dndDN4EjibGp4VuqwyxO9hoDPC8yNXQEwaiIavf1tb8ORUJdTHJrK2RES/HKi2pgq8qq2hbC97HiHQB3TqYhMB70Ha8wAHTz8nmKfpDl4nlI/d/IUAQC6G4jg2NXzaXWG6YVrF1Ib+2frmGeUMRKKZdSM66G27Aqq7HBiKDi/WsEJ5T9lXfvslv6ucf3nT6Yv/lebyG5fNLcs6C+E8imNXRjJRdQkxUDAN96wL915J83OLrZsgM6t4k29USrBmuYs4o1XeQCxnhNIemSIeSsOn0qpBw9dD4S9g+FCofu8AsgRj8BeMOS4ISFnxX8roBLQfi6s3RXmw7VwXKB35c6qMQ6qnnWOA2AOXE+xWgfEWwYStcGhWSupAUBgZY6McDiBjYyjKKaSV4VC8SI4qQRc5qiJlYZvZtQspOuOHUj5kSITAigamWwNIukMQMIc1+EmkmkWp7sJZsm6StVYUl4R0Xkg8BEOzyi1mJHL118gAs/SvNza3QHAUovnvsZA6Hg4nkY+22FSwvfSd9mLs1nF6CfRFDxFRHtuB+TXXcdJWdnrRVp3yw5Y/jiDpfEp3k/RTJXEWT0ET6+KHt70lZdiyLKr3ulmQCfrFPpZG0x8FxP9qqiBSon0pr4bseneysIinVQvKFTUV9K+uC4RNUm58y5x51nYMPa+aGTWHcqTLZqmMh29riITkUoJuaamdihpDJSChqr2G0vqnDSQxExUr2WfmvWbDsqWgc61i8WKEY0ZgtSQnSUL+bo4H5wF3tPXsdQzia2K+gtD5Xr990rKiGqoZZFxGWL4Q+aO857cr0Gaw5eor6qJWLP0MYcuvJw6KXPqgdxhNYZMXiyyW82KUrH/OIwro5K5z5ZrLgOBf51NTl2Z4nTfmyPXb3700+lzv/fvQJ4woiAh4qGjuEVKChRwmZGCRRjq6zw8G8n33XcLGxW3cYBsHNubMPfm0NA7mCVCLWFYjmNrXBM8fHdJ3XbHnekQQv1l1FOxZtQIFVeZexevybQVvELM2wQnUc9FekhK5QyPP5RzcLwXD0a2yBCNyIusPBomwrmkoAUWRwWFdAlo1CoHaKkEbQcamMsMOzZgXF2gQ66SKceAK1yhQ8TQuGJ6NW5cTgNNhfIGTPUtuJmywikmFlhQPs+XoIyF/QRbJY1QGp932wJaxnYZTABfcYHIPRLXmNcDzZHCtSL7XEvK5vjMBNFnhtcpk6zKv93G2p6f3LE7tfk6SHedgk3x0tEH0pm2w2lgtT6czD17WtP9fS1pi4eMez3GIOa0k7k4QtKHtDx+MZ148ptoIS6knZ2AO9Sc9Uz/VrCNpBwQoxx43OFOaWqevk0RmxglkYUhIVeqkIvBgwWf+1qbIIZGFUwNvw961viEe8xYG4sORgWRsrmtO+2CDd9DOqj+o9C3Iq8xWFlAGDUMBUqzapXpfl4qkc8HkgTUhx7wuoKMmi0a0csAGSw7+F3wy3pNp6iW/BwRvBLdDUuVSsoFpzdEoa3Klnlm5068yPDquVRXvpbOvPIUUb2I9oWUNcoH5Q/McX3+bkvxfQp9tchiAjTcjFtZkzMil+0rrtsg8yOM61Pps//5g7HjNob9YqAuHzZro0qmXqcYW18C1XOJwN59velt998G39Bayb6U6BEFdZBLGb9XYVbKDkqYW2jOHj16I5Oiu8OwhNw3G28x6VlIQ2J5s+8ZwEbE4Lj48PjmvHqTAMgyBSYkzQrj5j4c9erP9Z9NZ0+fjoPeDjRfTQpajAcdnitNg5OKhXYSNTbSHja07EfCwKlYjUwcxs6+dYPXFjfV3gWvG06A32MRNXXEIj0S9x3Pwpiepr1gi0EakM4g2CmYqb2iUln1eOdIXa0NQdGUgnv6WZq+F87JMw5ZafdlLXGArCPCu8LO70Dk9Me37Uj3d3SnhpXZdKWsKZ3efld6rOtYeq6uO00Q7bdWLKefO9yXjjiOErVPQn2YaI70mCz52dHLDPV9BQGe2QQtNA5QBxO7jY0wzOH1FUnTcjDUzyyMoZHqxKypAn7XuBzuzDNb1joKkGpwuflvZMGxcKCHhthogqFW0e+rglDQDgq4Z/9hBl2v457ToiGa+VaLQOyeEwEsD7wsj1LQOo12nDbKnj17QFfRdOSeusVUMKuKSG70qiEaytzx+atzb1pqtPPs12Ck7iPwzFi7KYSq8UvpqoYnKFfQnXEXzrxKcgafdHE6nX31Geor5PXa4IsqzSBNbrM/JvJpLI+ea4FyFfW3Bmeqaspp6rnZEMhUYY3yrb/6JobGb6D+9Pnf///CuEI3W+MKGpJ7At225+4tbjIfxhU4SmTde98xdgCzQ7jOeRYbyt40nrCjFbK6LUh5rRtvuoX6qj0WLxhCVe+J2FoYRYnmHH+/aVDRLyn8yh7MTkZu1hmh8w5gHVWeL4ueQxwKCMXUe2PUO2cYr7cr34TsVi2w9uRKeTo3jNYdy8RLoSi5JeOee+5KWzvbqY2EUfNIv4yGqB+C8pNvlg3S6MQH8RMjwMGYll67ejWnpTJVJJQKYcfEax6XV+jT3VjFWFEFRb18OV/zNBD9o499D4bAJHUPiCQGuFlLOGldCq8R3DMdImX933YfTAdBR+dpM5wr70nP7rw7/WDnrelUGRp4sDze0lWefuLoztQlg0HnAz/r8pUhGt6Z4FsBjauembWJkVdZ9tCa2iEElynySF1k09tKQWfigQxeIDfWyOSXa3difzTGtFqgOAUU73qmAtBkDXwG1d2hQd6HqLgDYaE9B1ikvmt/6urdRRRDIRhwo8jN66J1UoecVIYhYRp69tyZqL9G2ZyiMzt85IZ48lcuW19Pgmg2o0gMQQFU2IXuFXyFoCfHIVgiyp5x3W5QUXE4VMgkjVtO6DCIkrMItQ5ddVNLP8gprRmyhTMvPQXBYAynw3PBmQlQ5fmR3N/Lv3I7KZcqnsksgOsugMzMKGiscC82J511Ou/84Jv6XL/xERgaH/0PEMRVNY04l9MxXkwvkQtLN/S5pBnzAp1qR4Lt/vtvSbu2twJ1G05pNhXGAlxt4z6kKuaqDt5wM9eVU4+Ihsb2bCvxAfTWQbAM6yrksoHE5IdtRIstFKJ2/s6H07hCYL+QCvtBgzWghwXsmORhPff0M5EmNsNfbKR5ucC4+flhmpFNW4Mtvu86ZLH7eoJSVEKfyQe/Sa+xmNbJWA8GHOuQHj/jcKA9uVHqqEFQJxFC6TXhN0zs1Wd0VALDssbwd4m85ehtVIBoKfIyTHr47UceQkCTaWuaoqYzseRPDQZS7GKmoyuJSlsQ/r+NZvP7Sa96qJEmiQz9DXvTQ/velb7Vdj2yZUQvxv9/8khfuqMXfqftDCMtDmAaYdIJi/R6HBEo2MRIf+pjA2gtUcDhkiLqLEdrfBSZJ5d3Cmea0+uMS4aGjWfTYwEqIrTLHBz11/BOnzoDT5RJbp6v/MAWhj9vu/vedPimW6GFdRK5ST0xjNXQ2Yedz2tMUV5McuDrqTfPoU0vnC5HUTCinb6gO81mqFWDa4nwzNgwA600odtaOxmB2s6zgrvpIY900k2W5ApkB7HkojC0KQo7T/ptijw4wOKEq6hb4az62AkwPco409D51Mufq+BnOgGtOKpPPKAP5fUCDMkON8oV/xeriQrGxr3SJvyJAD+CXxgQIGP+b+pz/eZHP5W++JFfS2vsQAqdwdg2rZERV3hBIVAt2gaawvjr9ABWV6fT0cM7053HD6Qt7JaqBNYuJrw64eoBm6ObvwUBlj37rs/ddIVA+fsgjWhcha53Tj+JdtKbuGg/iDctW2BO/2I6x34brxG4jCwN/s26wO+z6AzQwQUHkbbQx4CQ+TL7pIR8G+mjVK0Mse4AACAASURBVLXuSmNzNWl4agO0soeUtpseFGMfIFR1RpBonmbjNoKFsQMoxNoje3HqQ3C4XP53mfpu0sY4+b0a+CGQ6nUKjLir2SJcwIZ0UIZJJdB/HY7GGmOY6eJvMef15NNPhaKvRN9If2lYL9AopveNAA7pTNliaqff8g5Uee8mAjTzfYupMT3ScTx9+cDb0/lamBtoDu6pXE4/fmxP2otiVCW1cRlLtMuQ+lpfZvsnzPki6q8JnEGNIAbzU6Z/KuCa/uc+lfdOECPXlxqXtaZonJsp435yn4XcZzi0Gpd0oqvI4p08+UqQWatxGh2AVN3yH5VDg2/Zs3NfaocYvMYQqYOkaxjIIu8zwfKJ0cmRIM6OslTD99UxuiDPVcCx6M/ZLp6HgBejCKB48C+3bqeWZnJbr1zoZ0V5IScdR2OKaP0dokJc6zXGlMb5miMNXEQrcQfUvVn4gsLvW+HIVkrGRf/C1ooZWkhhh3FlhNhMyJLAxYFmbmF0QUiO6JPPRUi0Z9FVjc9fb3vzJPKmca1rXAFfmqrlQ2yJHgL3OdDgRWyqOvE6BYRejJrSwXSAPcotdNSRQYkQa1iWJrMFb7P7uoO8juPlpo/q6GUGsQYl3iPKmO0oe4DgFmJkEQkIJdKhNkNUFI2+DqiSunJyCKNGKoToABU0BBuOpLgijCfPnE5XgMm39OwFqWuG41eW+nZeF3oMsU0RKLcGdro5u0Vw2K432lQxFqO7gI16A/qQkeoyEWuUdNCxGZmnsaNJZxTOg/TEhnfMi9EIJzIpN10PC6ENIEXncIVD+cij34vU0JSrkX8rIzVcoJabQkNwAx3G8gbqtEbrheV0BPbAByDYbp9i7B2k8gRyZV/b//b0GNody2rPk/7dABfyPUd3px2M1ZTNXE6Vy1dJd65hXNP0v4DQkZZeZTVJeYjomEEQSehJ2WLQkQV5Ogi6f4sAynzXuGL5nHVYbGUByAFkcHL3xImXaT+oA1mWOloa2ZK5lUgjUgt7xjYK6WcNjeqWjutSXVMfqSF9UCLmpAgqEwGrZEBzZEATU0itkWnUUpspxa1kutGymkhmf6uEpnQxkH4NTmZ7H6mmozs6+IgulhcZq/OMSqurMGvg39dwfGuQuPtPvgDk3s++AdJl+lnbIWCWw76AvIhjyFmJUds1RqbwOf0TeRU3EDCBy+noT3bxcd4iZYz3t2j6W4Tbn7v/37yp5vqdj302ff73hOKh2Jh72/V/LXK5zDm/YPyfZAU3LgLBu6q1d2tduu+uG9LeHWira1hEL1d3ClzUIda/e88hboAXnteO5pfR23hfzJfziIA5tzdl88LDI3Atm8DKZp0WxNKAZrN0c+y7isnYPHdlShe5MYdhiRtswf08wpwzjpo3bou1PBVQnkohFar7HUsCqI3qeGj23szdA5Y2VYhajDoL0ucECx0uswhuiFprcwwjD5YKX2YVEVfUejjsuWhgFRTktexPbu/spXldG9d4hTTqyWcQCz3fH30UmS2mRZcGLmB4Axw6UtcWUDcAsHLW6O5sr0s/uf942n4Z5v4I/ExYIU+0HUx/vePmdK62m02ZGCEjKG/b1ZLeuYtRnAVSoJVBngVRK/QYBWOAqqekpbmdkjRN0LWQEjqMae8op36ZpGuUcj2Tf7atshbSAfBDMa4pAJOzp0/FXux6pB/knfagzd+Ec61lYqISZ1XkKiOe0yKyDcgnM1TKonmcmwbnUvIBttWsw7aZ4/2uAVws8V6lzlh5DyPFdGML9S+MkmVm/p1PawPSb1EvhTTfXpnIXPSzVPSNsiGD5eHsQqnJlT/IjA9dYHPpY+mx7/xl2t3XSpZFMx1EFo/hqQuTiTrN2jAWh2RIIH9tghnZ6cfhjXfxyyhmX7BgF2FsKd33//xlvMZrxN0Pf/xz6Yu//6G04hpPGwgFdnrITPGNHnKvOUbP8HY2csMA5X7xQW483IuB3YjcF96bHLaM5qyjmpV4o+0oHJVKsQl0Khej8fkL6ZReP6KWwIUFqZ1281gFU8ICCxD5poEXPpzGZQPY30WbhIoDRXXDWfTqjLh4bWqDIVC6c5dHMAJ4brASNrieUh60taGrdmR92HfTezayBNxIsuZGSz7fBPQtEcHRK8PpKiP6phwxM+T98K3Ub+SZeCjWQUdHMR5rj1b6Na3IgG3bAysEephtBNfUDEH5OXHqJMjeVXpd3SFE6fLAF9iI8tSzTwDJTzHEmABfMHgK7vatDemGvoOpbaQq7RpbTjsY2pvhYD3WcTB9q+eONOgE9PJMOgAq+IF9jWlf+XiqWxvF3md5chmZNdVZRFRjcY40RzFRUi3TQ52ESKvIYKSHIXedd6pJ1lX0c5XWgymxVDf3ZV3EKVxAR7Iaxag9yGxvY6dZNYKx1i6VGEgVsHuJAqLWWBiXjI1lAKWaRiYRWrpSjVsoeUarOKDLGKq0MGEzQSGb9OVOcntzcQoVbkjRMWtcRH5FZMwIamnIC7+bihuB42jkrCzKBvdMV1CeVOOo+k89k775F58CvIBdT6O4nFRbNNWTHZlOAZ12VCa/QEaNN19wU1zUYV+jpSnoZob1mnGFRWY7+TvG9dsf/2z69O98iPkgRsh5U3sD9g9MGUwPgv5hTSTAYbi0Kx85pwcN1kVNEVIAh9hxhVSzEmVMxEbdhoFs27mbmbAW4FgZGIpLRmWTPX4IbuSZL8EaU0bZBqGBGEOXmXbi3ctpwCbw4eHG+Jx+xkMK/S/YSDZyebPDH+W7LWTsaPo4FKUR9Nrd0ujoeWwYcaQlAAcb2gIRULFYlueX0cto8sTTrARC1LOEQ9hE36zawUIzdV5+2evDsCpxJA04grHzAwhGXoy9VOVAynvvuiPd9o53Ycw0hIHxNa5xdPbOIx93FSmDhqj36MNxqC9cOE9EewIB1BMcTPiGzfRvGBJs69uCHEBHKhqoTNvRJXxrY0lqX5tI/dWd6Vvb7kkXYM03EeFu6y5Nt3WspPb1kVQB+yD6NR7bgsddJ4WcmnBmyjWpRq9c24az1NBEQwubUKJBXHj2yzou+nBL9hOZbzt7+tXYT93X254OHdwJx9JelUapnDOtG/t79BqlPTly4qEluaJuV0+flgR6+e3b9qc6VJYvITY0ieFO23w3auIgQ73Zg841lZFZOCtYwmF36sIabJV6qIoeZjPrlerop4XGeyGrivF7zpQOvwKZisHzr6a//LM/TaggsKaIZ06Lo9SpjTCuXCd5ZgKVLkSlmKEvlC6eu2xcnth8rzaNK+dfmbScgTDbGT/CuH7rE19Mf/Jbvw5D200XFKiMNggwzMqiBh3TSGQi+7jMuVdCIDNDkcXIAcBYYx6mOr3t3pvTrj6mTCGSultWhaGt3Wg8dLJ2hhvr0oJommtXcfZz1MppIsZi+cL/c6BvcytKDF/y/ZuwfP7cRrRNQdLsaaTryCoQxHm9cemh8+QsjU62iIyik7hCM7kYFMv0pdj1NhiDjeQ1Rzn4cvpCWa0XX3o+PfPsU5EaHt13iIZjM6ROuHhujOcDLPu9fNXhYFYZXVgGCawmzWpheHIKo69Bxuuen/gAK3GUR8AYcQKx8ZJoOMLSNw+zJGXRsUss8TvXfwa+3ak0jvRzCez8OjbOdO1iOhoZgtlBOHRDy+m9HY3pjiqmkzlALzeiOc97HDwIb6+Z6QWWFZVbZwVFUG5kHlSV86lxLUIwtidVWYWuhZGFe5Y1MvLIhKm5vadoFPNzskbUuFhCv2MGDuCZE69SD02xiL4l7d61lSFHGtK8jRp/yxiXkc8KKJDRoD/lHprrUNdiMhldRnds0WyoaWXHVwc6k+3dEJoBSzDiOc7bOl5rHU7imogtP1fpuBHpoefAHlh3d19cv/WRASAQzzjiPHXSy3Kceg1p+vTopfTFT/4BC9RnGCKlngNyt8bKPdxClHqtt5kFhOJ/RqfXEOpCXadxOaMoOhlZ0etBudcb1zqR603qTx/+06+kT//+b7GBgjWieCX7PpvQrEihh7mUHNlawi2LMzAvsnH5rnLyYBLTnzmCJ7vr+FHQI43ONG0xVrzsRFlWNoArO2Op82b4dTTFsLxpUHo+npbpYe598R6R1+a+ggcgo3pGtgxs5GLTnpwIjxOyRFqLVD1J3PPMkpBF4KLxqQVuPOtElz1QFMvOMlkPmuNL0vQgXrh4Pp1Ec/A0RNwpCu6e7q3p8L6DzEjV03iUe2i3D4PHsBgJTEtEuBLQyVaupd3pABzJAqMm1z3wQGo9eD0RjmoUoZsAA2BTzDDLdu0acDnppimhw6LOGo3CTRxClOcKGo1LFNxVNIi70C5ppZUwfLUO3UJGf1iF+YHt1I8rl1NRa31qu+0osnSsO0U7RP0QlYkC7XRQMa7SdEZGgweK+aWxOeQC2PoIDzOoXVGT2RylTi7oEQYLnrQwxkuosxZhoihuKuu/r7sNfT+oV1voPSGDHZMQztlx8KQy2bIpM53TKLz9IX/mEgQ1PHSnAFFc1jTPohS2SNuOfWjnb0MeHD4oDlDdxVXS1gAqSLVXlXUwInHgTaE7UceqJZoV4+Rid0G0ZHwnXplrqOaaiqlBv/qZj4MMnkzXwWKpQsBT9kVkTA5kFlSi/bGc5+TXsGdqxPbwRfZUaA8JqGlceeg3LPkNv/x5Mx3RxHv+1YOFaFZYBfHhT301fe6//E5aRN7Y7nXwqTYNIFjA/LCMdI2DC5Is6kEP/papIR7SlSoN1Fw3H2GNJopE5RibIjcay57deynoaXz6oTSGQkqbjaTgKTQFDMhlAbm3ZfQyZNsozK2B1xePmRHh5nqAEl4zQjcfzgOjCIkNxhzhsqaHug5L8MU0MIaFOeAQUxfo9NsbihcHveJwOB5zkoJ9ATbBBN7aYl+PuRc6UhcTwpUYjiwMsivuCbcUeHrgiR+m7Rj6ddRQ7UwTL2GwPaw2XWJ52xXezF1cyrVJg4pRefqJF9h99eorr7BF5GwWp+S97cspxiNcPQKEXMLUdEtPc+placPoZFsav9KcjqHx8Iv3daaG5ZNpxx6kCboREjVlwZlJQ/MghLCpjkNgxhGg8MgW/szAoXJ8aQBQhgghYdda0PMUS9ALsHzIpim+CtAyj2FNshxvgIZva2N9OrRvV8z0VZTLgMiH3n1mHk4/Q+5NUseqZ6mD4wxEbbrJcOBZxvbGaKeAknKd5dRiW/oOoOexM2TNF6wPeY6m7GXKJ/isA/YiVbQhH8Rgcj0i4VqBVGuMLOVZVTG98eQjX0P/4ltpRy/OsHQRB2gPMAcMr8P0f1OEx8TITEmU3M/g8/a8aa6bM1pRTxVSwAD0CucxpLJfQ8Bz6XL3v/jqG43rP33yz9OnP/zraZ3mo2MNAS374r6pL6Y2gsmbfS9tNBRb88Ix04ciDKyeyFaJmm0T9ddttx1JO1idWo6WuYbaDGpob8k9wjHHbQ1nChjwPB/OfDAKS/l+MBxkqodgil7MEYAciexHeHjsfYkWZQP0ezenUTNqZLNSMZeIrH5P9EXct0tKAmqooq2M+TEi8CRpmus6Z5kidlndKQxLOlOFs0JGTj6/SOIeasetLezjIsVTPk3tO9kVZTyw+YErqQIj66THs3P37tTKUoD6vm1pmAhwdgiUEfJyNSiar1kDcCIF6IXnn0sn2Z18AYCgHQBECH+AmmbFnh1P8AqCKdxQGCZ1acd+Jqerr0+nXy1G0KY2/cpPH043bF9md7X1g1w7lamoOQWZgkuq7jvGZaoT0djoryPLWxon2YwyAMBjxBa/cs7LyB98SiKFlCfXzirKMwWzf/Di2RgcvOnQftBBogbNbmlwgKxRG6/L3+Me69TWIoVzwZ56Ip4Z3l9HVHBgRjZRyJgl5tmpV7Xgdhumx+tbd6Zu1io1kTLawliGcbKCXqSQ+GZdbuYUewGQVyijzChyR5yGxZmtBsg4/dz302Pf+ELa3lkFeumrM7cnCSJGhrwXapkIruUMKkZJRJ8LUco2TjCTPKOF+OSZCgQ5ELNNDqp9r2xc0bst8J/u/JW/eKNxffCPv5A+8+FfSxUcyAoMJFYU6fcKYxZrpFRxuHPwi5sWdP7gWjnoSFpIhKp25SdcuK7ORnTmD5NOoaykd+MQ2iSsYYZJNNA+WCCDUTdZuOra8gZKjUo43MadJ0VIPUat9Xg8FH/Z1bcmjG0XOUn8/9t702i/zuu878V0B+BezPM8kQDnWZwpah4sO3bGdjVp0tXVrq5MTeIkdZbT1Xa1dRw7dmzHdVNnsGPHkmxLjm1JFjVYliWKpChSnMSZBEEQM3BxL+4A4GLs7/fscwAKysd89KWuANzh/z/nPe9+997PfvazcxLp7ssZ86Cd/kESbpLp4lXg4MhXBVTolyKEnDHEVeEXVsA7DHF7BWrSUWDiWUm0GjBGrydcQSv6dbuvh5u3MSdpCsUOHCcEXE1hcwv6hfMdyicgwgwr6T5EgYwNusSU+xPtDz73+RBOl0L12YFoqc163/3Ok+0FBjQcoCC9aQtdzfyu/W4jMPtPYqiHyckuQc1asHhRu/Peh5Ggu7198+t72u07N7e//9chTm+ki5n2kjmIp1wiFJQYW4P/Ci2t0nuhsmGZZCNJtfJQnN/eeONtmBI2izKjC515w8KLPGc1QJRg0MNKgj144G1Q6+l2yw0wWpg0c5G8/Bz1qSFnBTiIw0PIww2DOq/8XChyHmgeTh5ubFR743MthQCnWC3iLPKGgZ+TLmeAbaiH7Nua9bvaNdffzvqu41khiESE4b6WxSG3UHk3idQLlFNHS3Memo2DeO6Db77AAPtPQla+2NYtc5wTub/PvaMsqRtZ28NSTp871d7JZ2Qq7EsrkCMAmgdE/9l9vQyTe+7RefZnnAWv8dA/+r3vN67/9d99uv3uL/0U82kZh8IPnSNBL8MqXl3QMX4lb2qIYX1JXxa0RbdGYs7FLoLgawenwvy7GTt0L82Vi+n7mgdEa2ObajvSWmwtCMrOjfYeyvMnQ7LTo0VCrLxXcr9iUWfgmlPduVGZ78pyeWqmdzbsjTIuQxJzLGMR20F6FDHQPsCF/UxnCYmUajvj6Hh+3gbO7zz13fbd7z6fBkSLkQqH+kQVw1xMt+zuG26mH2wThg2ZlB60ZXAW163bDBGWETlAxEMo+Jp7nPXES+jACc3rjNEo+vR3IYmi3uron9NOqaee+PJL32uvv/Jy1mH5yhWgmRNtWsYH97Cf3iY7fp1LNUQoduMtzABbyozoyfPtr/zwB9tDN69oKONHX2JOwuZCbhNhJA8uQCh1+I5kms3Ne51PjAZyiCbIyy++ytc8kDA6PRdeZ4aa3pkYlkPmyAGpvSlQdMP1aAdS0J6l1eY03byCPmlelZSrl5JoHSaHOW8dcHnPFJKSfeXfGZjI3jE/NlSXiiWkbi31onPFMPxpgJd5aHts3IpC8CYbXNFEAYSaL4kXVot78QRIo0DVANc0gtz0OCpdX/vCb3GiHWm7N0IgxlyNV1yOAKbWJNNOclkRI4Z0uRsjUVDR13K1Am2Gh12IWATeakEJIKe+Y+oxBYQk52PN33u1cf3Tf/eZ9sVf/Zk2D0DjPOGA0mmSYXV5iyi2Wm8QiTPcikw3D0jyZpAgLZxPx83IdphH3H8WdsTQwJx2B6yBbTsIpZyiQRi1VoVa8gvrSkaC/c2ZsPrkhVqHOMFlQSfSC1ujdMkjtq8OHV/WQwj59vqIJrW9e5clkYcq6ADGbNJrs6aez3CAo5bcy3E7NVR6jvw/ru2b33y0ffazn0vr/Ao87BoACfUPNegBOp/XbNoKsLCVdhXCw23o/cH5W0gHtSq7xZ10EwU+YHOJwgkK0IYjyZdNaif1Sfq2DjEOaRyvtP/AOzAcJgg5CW242Rood5Yi80GQxGPV5MmGXU1j6S7UhG+66aZ28+5r2g1o4I86leXCBJ6r2n0KXHIj8DzC4ykmTBXg35WvugXiyQSBFkCc3UvOtxcDsRub9YKJonGp8qT02NuUBzZB+L3/nlsyKyC1XUVa5Rcqqcb9paOc/eG6S0A4h1G65tWGUTZWvEuPT+tEBVals1uEIxGHluqeqnuRlDRDhDFDfWyIwQwbNt/Eul9HuMicONjxEo/NyfR+CzIF9Tgd4J+nE+B1tEMwNrqJBwR2suWrX1DjjiKURG/XKiWePvDzuz1C7QXX/vGrWdd4rppJVlFb54n1XgkZa6+6B3/AuP7Jv/1s+wLcwksTR8pTsIkNvQY4kYbkvrEIblBzLd8zyZ9AQJA7LRY2AYtrjWq+iAoG6jDrxUsG2rZta3HzKwNUaFg7dm7jpKmW/jTBGUQkKURXgvcbhu+XmlP4XOh0cJqHgiNsLRk2CCFIUwRVeGCJfqo7NCePCXZnbHXXxu3McqKp0jUxXzoHsHEayErWgYY1smQ0G/r3fu8P21OPP03iDqsA6tIo3xuOVod0pOVt5fptTAxBCpoBECOMSR2gZiMKZm2NOw+ce5rNN8u923pvv5mqwa+8+hLediAs+jFQxRkQSHlwBC6BkxNdsG6CCAcO7MdjHCHnkGZ2gRxuW/vRH/tEe+D+uyOk4nSNAXqP5hAhzFMezD3SoanR+uhOU++91Lj8fp2sdSIXq+ES3tvyxPMvfA8eHiixISOe5yQ0r3G87R6mgthQ+vEPoba8fT2vJecPdFRkkE02heeQIKtn0Lgircf6z7LOismIkRfi6zMxbIwfKY/qNwKGFfXI7WkO7fM237nE38/zezPUBqfQRZlFKXgUleWt19zaNu+4meehejF7kzz/IoMkvvmnn0cS7bm2de0IHot1uYAwrKGa+7QLjw0nggq6Ej1A5jVoLBU0F4DR5V59DtYXkf2ZOsA61kZ2VpF1U7XtDO7hf3hVWPjjv/q77Qv0c81jqFxyJ2gsNq+ZbyRMsH5UvrCgcLtCpRkZZ/LyepwBNoML5ZSPS4RSFhU11MVIZG3ewoggYGWFQLft2Ny28O/hECKrRSBeh9ccluTK11OIJJ43w/NhmQN54vYeyyZER/BcVvbtDqDL4iHesCKS3n4eJiBG1GfV4vCE7bho/MQgoewI1yVa9iJTLX/r1z8J4XOsraHAuwGAYhlTMUYg4MppW03NbvlaOoEBNeZSyFxEK82gbeuMSp3r6B88+qQdu9y7DZWnMaA3Xn+5PfX0kyBsiGGCvFkrudjVg0QQPbl9cFN4OA1LAZUpIoiFhJHb4et97GMfaB94/4PoLVbIrVR3YGX19jgcOqZmXiPGldPP+6+TtMIwT1vAj7h0WTYWkAWjGl51HE37ZyIL51F3EtHVKUAeUdMROnrf+8AdbdsmwCnXPA2mVaAX9BiHYaHIkP9WC9+oQ1mG9Gt17x9wBc9unp1ZbfEicVT5LB368jK51qQyZRQ6Nmd9qfuh8E2bu4QDDsCImWMOe9drvvi9pwCGnkQ6j3FSIxgyB5sRR0BE16GcTMLTKplKuo2rueyV+kJx2VYXzvZuN79d3qrv7TJCSNTV3UsZcL3RQ//gM/V+vW7h//z//U7741/5v9GLm0AsU6jZmJj+qDCgjVNLcssNP0IYo0GcBkny9RJ3SgFKHhX5Du5IKS7CSMIuF2wZ7dzrN4AGoUa0bBno146tbRsbZx7crxBxu3xJXp70GcEEDU+di8glm8Cy+QfxJIIdXoctDjEuT57Li1LhYX/aXJYajifTW9FLRK4hmV40SybBIL0IstXdaEfhD37x84+g5PsU67CobQRWX4rxjbJpFrN5lnAfS2jfH0Ih95SwtfkKIZXCmgsZ8LYAJso0woSTimdCgn799VfbI3/0OR7i2bZhA8I3rGOmN3pSy6Ezh8Cj2em7n1rZa6+90hVjT6PRf0v7b/7rv9BuufEaDh08o/r9QsqGTgoD+ZlGUo2oO3sNUXqwKbmWSsd6+DqQe7DH55lZW2HazGnPPvtSe+l7LyeK0MiW4aV9bkeA4Hdfi4b9OnI8cmW5gyK5vfGegWAwZWsHz8gw1N9RpTfoWXctSf07RLf3n4kyNK7wSouB7uGXqIRn6y6qNMk6lnmiAyWUEifqYJD8XEjAi5EQ0JMcPLg3IesSDGse4aBD+3Jgm1smk3B/+GZdFpj9ESu77PETVldsl/2jeVWh+ErY6HcDbHRer/Z+GVQNd8wC/6Bx/R2M6/Ff/xcJC+fIjCas82bNc9wM3vQiwiQ/pUbZNGnflAm/EOm5tJmwWawfdO5eOouzohKnEmYuX4G4ynqIpbSwrwJR23kNMsU0rg2iIacxSUFyOJoGZEhoOcxGRWWOUxTm79bMDC8NJ6NtHiKwoeGVfrAsUR8TZ4HqpHWhRBtn0J84TY3L61Wc0y5re6/cfafg0b30EgpOj6NNyD2uRJ5AaWgVWYf4Y4T/WwU0vnwVhWLW8ixh1VkKXtPnmYoxM7ctWov0wYYdjJidQHjlSPvqVx5BEeo1PPfGsLVHWD/DUltRRqDuLIHHOE6HtyyIIwjw7KFoPcL0xfc+dH/7xEc/QK8cOQYo2CW8lLVES9dzWE9RQdfDv4clY4ic07Izri7csUyiN0vbTnh4bo6+rUeOqAk63grhx69/7U+Tf61cvqq9733vTz76zW99A+raIBMX1xLij6StZBGAgnST1Hh4v/R44XUtmWTUafrbKs8R+k7+xzMwzShOXm3IkAls1dEGuM7ygKCj5sB6dKEqwQMNzElm/N45B0w4D4sw8azqUlKh0AdZSFfD/I59EQ/oId91WVtHj1FnNErM/nJ4rDH0ZIiqbZWH6g2rr3P1/74cIiYHKz5sGVcdYEpRfPAnrioi/z0YGt/6f/+vNotO9kUWyVMxYiJ21RLy6VGcpC6MepYwzdhcl+5lK4aZ4dzqDQpEyPXiPc1zosWgiAknt8jSipWL20b0K1aDGq7k75uo9q+mTWEIYzKkcIyMYEdyLmDLSKvZAc37ucddeNsSFB91meZ3uZRpqAAAIABJREFU/V0aVzZXf9IkyayH2FNdKtew1qHgjcgjqCMh36JRoXUfmk3U5wkdz7bXGXx+7CiAAcigxqDbV+WINr02MgCTnWL5oNAFi+lpNkXR89Ak10pz4NL1O9pbdOYe2P9Oe4dmwIugYo5KEgDaRv1rKTJpK2i3dw1kAzzxxLfi7WcpWhNZMyb3fZQx3sN7UGqg5jgnnsCwyWJw1awijOLGC3Wpwr2UGyzs5z67MEZD5FM13awD9xiDC1Ak3FyhoYySF/FcX/vjrzMt5q52++13teeeewH09BmeIfQhGCBe74a1tM5gYHL9Cqb2ADQvdqwU8g7sHQ+9tBWx1h5Qeg//bQjXDyzIzvGgN1TThXFhEbpJ+z95HfvIEo6zBcqrcO+8xlku1gmUvFoinhgCRqsis9zXgtcrSNOg0/8nop3X0NWUh0nw3IWLla/WepXwTTVJ+rOJqLoc8d0RUa7fCEEMojcu823Sl4/85FUtJ//Tb2JcP/dPiYv2B+XyYct5W6T+gfBoOlRLqEUZZQuUofZzmTLP05qhFLHNgRRDJanKtg6dRi9oc6UzsHjIK+n92URT3Ro82MrlI22Tg+r4uzmGgiLOZbKQnJAhdS4b+SxMGsr59SL3VuOmHajlruUkdsF0bjglwPLv2QhZDBc5rHmhZw8ycghAAl/Ec0u9eqHqM6BmY8dRUmJIm7StOcqPMZY1XseAnQ136fQEHoeGSYcqUCubgrYzD+XhQ/AXj2CYyiKcwyON7WdKJjD7OW7gRkbV7LjuOtaAMUUcIofwVs89+10e9Pm2hbzmATT7brlxF57cKIbnwNrKl/P76X+L9FkBADl1PdY6L5JWnISE5Z1kFqfDmL+X864z20gjPM0YIhtNVBEwxpnKghiWFgYRr/nKl7+O53qGWthpmO9LUP3aCfVpBYXypRnFFLDEDeueZUnsR7M1X6PyOZVxQYGj3GGYlvJLiAFdqJXHUB63L+LWsIeZGKKhf8Ap8zSiqXg9/q3sdRo+rYn6Wj53i8IamB5a4/LLISiUB61n74WWh4nz7JDCzsbK6FgbnYF7LhzDREidmGau9N0HeIeUm4tdDscvtff9o6sYGv/9pz7fvv2zPwE/DvoTm0c2gfoFEm0n4ZYpgyysnUIvb5CcSHQplk5iLUQugoeX08Np0A5sE1qeJaQ5i3FJCPWkdGLjmjUrOA03koQuoxN4Sdu4YS3FWKgqNi6i3GNoaM0q1bSezMWiJRxk0fMnm8V2Eb3p5Z+pc6Rfhkpe8yyvwNRCwH3TZX7WAz0LJP8QIIaQy3AJ2+DTzejTANFDD/HMRQ4OeqOkNahzePr0CeYKwwWEdzeHQwWMqh1h5M9F4HxiTEouiKGQw0RXnALy/X/u420FIZZy35Mgcg7XW04HsUVlQ8DNG5Gtlg6mVl6UiAhfczqW0RQc4Ilex4cbT4/oRtZg+s2evKA/sQPx8zqB5j2IDAVlePt6Lo6hmr1RiosSNnOwnOUeP/OZR9oXHnk2gydIMek6X9Puv3M3c5gp8iILPspzyvhd80e3Odd3EkLyacV69Gx6RVtW0vjKu3QbNebVRxgubQeShYTLz0oWd6MXxM8x3xEMXMPuBgi/ysNJW/L5ScB2loCzBcLuCV1KQ/CbPexwZc3qTCg2j9df11OeXbkFjauH4H3PCNd0bKLOxMJ37FtOyrj8vPiDxvU3fvsL7emf+8m2BG0DPchC8hrj51O4ezX5rN6XjoW1LxkV1RHspcVz8bAM+3Txiyiw2umaiYyKiCjiKTxtr5AMCy7A8a+r0UfYumldVHGXL19Ml+k6voYHA1AxPwlDo0b35eFoa9FHlDnB+7uwYXl0m63iZS+pCxH7jZNEpAsvUqaoxSw2R8fs78ISOwCUkbN+Ypii2lNKBdRVHMx3id4pprjR4Hcy0yLPcWhMA0fbPjItZYgCml57ULVa2Ba4MwanSTlC350SxB1/7sPo+jHfjL65M4i03HnTbtrPId1CcBa0MBz3QEmx0/AkJNwuR+lO2mxcb6knNXc1Lo3MDe1DT1YRelrRhnLP7B1/Jrm0P2vY5BpYs6Q0cYZQ2XLLBJ53jMbK3//DP0YaHEIyHsH+vOGBs+2Bu65pt1+PDDZ55yqAqUG6jlNMNkhnnS9wIp2CUnZmBqNSAUzwxftxBaxnmUt36HDIG11IaOQhQ0VqnChkQLSEkkVLSsEnJF0oV87ykicqQbtrs4/HcoOw73yuAUb4ew0B742n9tFljqDv3/dw9cexa5Yop/ZFCfEIztG3yOGZOWJZ35hiRQkeeV047vq//59c5bn+xu9/pb36r/9ZW4Mmgw9nhoc/gYtX8ksuVjh82WRC5+WJ+wmSbgJPQkM1t8FCvJ0x8/kYF60eUl0cf2pMrUqrdCZzF2pdK1csBkVbA11qJeOJ1pCDkTiDRg7x0Myt+jpNjItN6XuYA+q5ityrLfWLF1+fhbl8uuSx+rU+T7kShvgAXJxIpmURz9IUySBsARQOg4yYkYXPy86DILoAibaRlbRJMPb07YNj7VFAj8PUrZTaPp2BBErxck1s0nlA2bOo4Q7w+yOE10uB4Zddu61tvfs2hiCcDZNlPe0am1cjkkIRdK51GQiuFfp1YYx5RpLm2mBBuDrH3NfFAk4YPWBgMS49ag5oAaDigHrim8N6yE/S2jJBqKoy1TDgEQRJnktL6HccSP7goWPt9b2H6ZI+1g4dJ8wjlzxnYZjSgj94Hdr7D955bdsBWXgFzBvD+REO46I7eShw/XjEGeD8kzZBmkMJrMc7Vbt8PGgXHJZxVW6t57J933stkRx7Aiu8Szml28zeoLmUW9wwUi/jRogkILlYwl+iKo11AWUd39uP8k78XV2UHLguU7em3bpWHnHlkM7+UDNfTX/WPzIQuWI+etQwf9Ug67m97yd+v36mh+L/hy8/3vb/5i+1+W+RyB9kiIE1qoQhflxRxNWbxN3mZruLSPJXXcT5aRZpmA1lcm2Pld2stq0E7eG0Ebb1hhc5JwtkbDGKsuspLq9HXG/9+lX0CqGtt6RQwwi/6J0wJqU2XGgRyYrfMbbsxMqn+gW8vJh8IYRdN548NmPoQMIF95bnNcKznb008E6i5XBmliKoNSS9NBvD2H4UJsZS9ECGGdTd5o22I8dPtT/80p+0772CRqIPIPQrHjgx1Cm0A+dRiB315OVBjgCarCbH3HTLDW1w7QrQyYXtBqbIy67KsG2LnniuSxhXfUjp6rqz/VdoNj648lgJZDwx45VKUDP1o47Nnc5aw9xoLVYDpJy60xTjzyBrphFGGAfBGkO+ccbBvvkWM6j3H4MGNtNef+twO3SEsT2LV6Apj7Arn66RueYa2A8371zXbtixBgIv+TIQvYMTwgkFzbRR0TxY4dQxRHEUs/Gi/c9nYRh/2bg0AvdRwnp+wgiuOzy9r1mHmXP9OdB93gEWioLnf+b2rkN0FD1Q4+FK68JwUGMdjNT1lfaRHLyelnE7V+wjnr2PCCpmvBK68qOG1WEI5bU7qL62XF4o4SVftwD+8D++irj717/8WHvh5/7PNoceplOThoZ6jdp8Yb7zoLy5xLNZlLLSetTlzRK7+lZ8bxEbSPOLglCnMygqpbGd42u2mSy0fsTGk1LjtMo1PKS1a5YDdqyLN1sMTB9xkDDkzbOkR9nKoOdysct4RJTqKClDvGJctagRsCSXKqa2dTK7j4WFDa1qeqIKR0qFmZSbUNf0FtrMAR3sgFXYdJj+pwsY51lqLWfQEfzTbz3dvvb1R+EnCnpA54IxMI3y7vG332krODlXMepmIaTSuYTAW2jT2HHrjW0IObGNtKUYBl9UgwS2xXwEVVVwrwDDBSw0q7ICDcmaTW2GfsUL3SqvlHxRHqgAgrldcq+cOYkW9AIeFN6X30jmxu+cAuk8gWEdANm8ALR9anYO/WsHyBkZB3sc8U47lPm5CUgE7p55vD7lpLZzPR0Oi+dT/1rXtgFwbOVQHLUjArrbPMGERBS09lAHnUAYSDk6PaqFpIo43EO1SfOzhv8+J67La/cgTRhoaK6Utl8jxDPs6wGORAn6KZ6li+M9eshUAlZtSHltQZHeMDvvN0cUsjxE1qhHkUU1e6i9h957dLPQ1SsobPxt56mu1MJ83bnt/r//O2UXvef6yG99tj37U/97W3zsUMKTETZ+AIXURfhMIVn6i4Iuuuk+BCuLzZt1HtYQSwVU3bKxquRV+3e8OBsGzbv8fetlFiUFMObzb3OOVSsRO2FO1To82Hpg+lEY4QkDIztQrSiKyXiaaWwljO97v9v1d+eJxu8mTF1HxEwWt+RZZbs8OKquYQHXUTmGGD26KcvA+5H3t5R2GYdFuNDyIVgFXnOASSrvMO/4S7SJ0HdFo5+dzCdhwB/e81YbZWOuhd2xgt6rhYS+dz18b9t0zVa4cStYFwEEcymLwLItSiil6iwdZB4yaB0O0XZIfqCOZFdXyV6t2VF6tCg4uc7RNyl42BtI8ygHh3nEGe7xJGGhp76T6K317UGWwO7g2+58CPNe2L7+6FPtJWacnYSFPqY0OV7c95wVoeNgHMKzXMNzGaFXbyUKvnchCrsOefNVSzkcV9DtW3aSkF0DVjB1SqIyXshIJiSDIIc+g/IwCQX1XvFKFshLP8VnKpsl85Zh1GiU2Ws89/iuIMhyVosZpE6mUWmMMIKn3aYUEWbfGlHptXzdSjeqQ8wDNurKdn7oAWJ3ta8C5XfhpNupurbrQMvrx8HUoZ4nxs8/eLVxfejf/lb73r/4523kJKNvyAEczTqgXgEJehJPDOOUXDguyokmIVrGHdZnIUBelIVamMrE9KOgY7pSaUXnEr4Yu3u6htqacMU6/BqAjUXkWPOI2R0MLlS/gQe4BfRMAX+NT4OW8lR1LpNXvWf14RQfLMdIhawRdfTO2awuVreYXrMey4d75SRQUhmqkmNyuqECPigTZxdsFMhZz2WJwRORIKUeCO9xCm7iyy/vad967CnCRJA/HrTdA6eRZT62By1yrnvXDbvafQ/f33bfdiNahMq26TX0JISp1q2EmAWEWB8fmqdsWP2G2smxkoCFPZBwz4eohnlfl8nvVfesqJzGFW5eloOvE/eZE2p8gi2CGR40c/n98cPMeAZwkXy8bM32tm7bde251/a0L33jyXaMHGyGdTmGRmMNeOM5UsOxEXI7E1fWUEKZHj/cNq9Z3O69/dq2avFcQkR0LeiYraiCXMf9YQ0MgxYZNVQsWYiKIAwRDQMDxrpZeZ7mQgU41Qb3UPG+glR3m1jjSUuUm91CtgYrq54lc8CfH2ll8vfrtyoNsPmMfeM+qNpaEQzqeVqiqVpbQtGuVhfj78LR3sMl1M7zqV6/y+0qXfT03h+/iv70iV/73fa9X/jZNjS2jzc/F4EWmfDTaCdoZMNYvTLRbgALyopeVs5VAEKuNQdFnaJ+bwnduy6SoctsLsiKPTGyna8CDLIv8BB6rw3rCbswGoKuDANfvgKthC3kKXxavLT2NcgJpTy0nmse4aJrl3pKn5OKCglu5KQvT5YxQ1xcittSKvQGfaxsOGHHLcmqo4CSHBtu2HMU+pW1lvnkRrIpQEB5qKUQVMYpO+Dk+BSUpb3txVffwMDG6ddayubbwhhVxDMh577nnjvaLhDBOWr52TSot4pqll3S1Rlr0d6DoJSFKgQuMmuHCmaNK8/ya1lHvVwHtWtMJTRTgwnyb8Ej153IYcbWGrzXzCnvlxMeNsUcQmDkeRhNSi/XDN4COtHGm25rZyjiP/6919oTz7yAkI6TVxjwgDeu8gWdBORQqxlDe822rYw7PUxZdF/74Q/e1G7ZRZ48fLFtYiKkazUfT64BC9Xb5jwNiKKuviFikENOeNc3hzSve7kx0UfUlZUqNKuGXJk+kYPQs0f3pMLKch71eoIYIS8YZXXvUYZmzt6VAiR+O51Uo+ry19q59RHJgxhyATCFKhc30/8Vm6Oig37I+vdD/Q0o/qqc6xN0Ir/yCz/TBpj5OwcVUhncnpyy0Ueh7CwmMRxnCPQ08bfTHgd5CJc13WLFXb7VeTJPICdbLOT09iKSd0WyWeMSWROlw2tQC3KTbVi3uq3BYy1IUgz73dGk9DHJ5pCHuIJ+qiHyF0EO2eKGiUL/Aiy1yF5DrKlCh86A+hDForS/0xtX1bWAy0nyZwhdTtHH5kasn5eEXOUAf94QZhTWvB67Z9vr/azhHIdJv//g0YSGYxiazIZtW5jqYejM6w/D/jAG0xOmRZjA0s5gWS1FsrWWRmu852fHKDAv8QTN6ZGdl+g2t5fylQ9YOhhfNBroRVRLa7AiA6OFUwI0CstQZzvjRMlJmkeRZxgBWt9sS426f9algM5nznOIbN7R1t5xezvPAfEovW3ffPRbEVWdDEt+stpIWKCFHDbX79rN/Z9pL9CntooOkPffu6PdfM16yM6AN4bCSqDpfbhqcT096OTkeEjJmSfAzVhKESzqC8s5PDrj6o2q2BEwM/TI6lIm/7KE0DfKdlahAXU1LUVxCpEurxID53UDiqV2ZnRQQxV83gEMjQhi5F0OlsOtvF48aPes+j2vN+0RwsqLy9H48QPG9bH/8Nn22s/8VBsc30/FHuZ18qiCuyWwLgGgEIiQabCAzWbYV7FwWXnku+rKKpJJKDYPUIITn3/rrmVozLIZNLRQoySNciIaDy+nkLycZH8QfhitjEnw1aT397dv34aBIWXMQ8tMLwxPalT4h4mdu9Mr4YRPtNquixDsyVP5mX/m+wmzSlveoQrWqZxcYnhl+KcSb2lzVALhA1pImDxE/c01tng+wPuewQPseetNFJv20vs0C1fyhnbdDTfGw7lpvP6qS/bt4TGP5Ep2C/iAfEHBFj2PJ3kNEbCtnZ/tjKvygF5uoZgVGWdk+CoplfsJg8Z15XuCSM49nubgOoHBT0BUTg0LXGLz5u3tDlpm5nPPx159gZIBrHZyq0mK5cfnDLe1d97Rrrn37jaJYT7FbOfHvvlYIPoZlI3HCHdDh+N5bUGPUdBnz2svMEgOjZCl89uPffgOvDYycED0y5eOsG/K8/fDLawfTpN/zeDFwnfkFlOvtOnVzd1tzjmJMAQbymOX92BH4JFl+1Q4Vx3MFd5lC3YRjLmZcm7Vtd7rZAgWJS0Q1eT90sXeA3ZJKVjfikJzHQnBO6Pp94z7pjei/Exi797u6ne85vddjRb+EPSnt3/xX7RhRPsvoZQT9R9COCvvizixl+CBDAc9FXWb3mR/OnhBPUG0Tov6dPMLbOR00FOIFrKJNKrAw536q8hiyLjwAxfMBfLldJ9P6GTTpYu3lFnBO3Zub9cyOEGiq9MYK/8SCRJxqvjbD683pxS/Z56WwmU8nOFBxeApIwItW7s4Izwt9M79Ov3RPHGAcDiInSFml54NgIYlFJGEqtHyvRNHD8C9eyryAJu37Wy3M3xggT1NGJcHUIEsBdN67lQOJbKp5yrmgsZVXdZd+zkXL2hjTmeXbn43oFJtIA+j0pPwU3ZG/VtmhRGBJ/xMuhnOMPAACTeM6wSkXGWvN+24od3/wMNtGYMBDzNA4ZXvfLPNg7o1yP3MwOQ/hybjpttoSrx2Rw6FKTzWk49/pz367afblMwNXxNCQU14pDY2PUEORrs/Bea5HJo7NyxrH32YoYjMbKO7qK1DFs4WI3U7irzNhie3naTr2yGJtIflWZX4a8WCCb/yCKv8k45m1s1QTg+jpHZRk9j6UuQCPHQbzj0W4Jjftl0pKHfH2tVcrYV52HrwAbbJYS0goqAtybfdNoqh1F7u3ZlG11HoukO8jLCeTd9P5++9/x9fVef6sU9/vh399/+6LZ+FrkPruJMQDSeUER4WnHCQGOFgWu15eJ6Oeq9AwSbV3cO+fEEOxebmC9QoI3EjnOUzxsVdDJNIDzOulTvNppOYOgBS6ZDpAU72BRqXyTfGsQwD27nrmraLTylSMjxC4CVEjHGxCGmezLPpW/6rhhIeorWOPIiqH50DpZPNLbvEEM2TUbZ3TlH/60ARjUujsiRQoW+dfmf53ddfeqE9/9x3MfhlXNt1bdPOXTGI0ouvYmMeURx6XwT2/RU/6eg1eh+pSSb21gXtjA5MrcZfdx2+ThCNEvFMO3wXllRh3jlZ6jJyYPD7eq1xjGDMOc1TFD+Rv96KV915wx14//XRiz9LBHLi4F4OMor5HG7nKX7P4/7ngdgeR9btnFNCeI2jlBZexDPvpb/tHN3LUw4cRzpBgZgTEA3OQjYWiDJ/Riqw3XPT5vbeO3a3lQsvkX8tDs3NTu8q7FMo5s/zNpAyHEP9+bAhsvEr/MtipcRSB1nGOQnh6wFZI2uK5smGw3m2KcsU2phQP4ePnMAiCvchdAEQfR5VObWfdsf7ulE3M6jpjt8+v80hGwPvHqRX2BlZFwR1xlV1R3/vB5olf+Q3/lPb/2u/0rYyQ3cuenmHaDWfmJiMUYyod+7oGd5ceowP0vnFK2z+UzASL1aJXkyrs/hyw864NcSylqR2/FkWSqUlIY/hJQjiM/nDgQqBys21rC3FuNDVI+nPFFwRIU6zUXqpbrjxhrZl6xYK0LaqWCQUqHCxKsQo0Zsq6Fa8Xh2ughr1vc64BDJs6hMS9z3zkIzPPUE1pDKmJMIyyoPcy7Z2Nv08Cu0H29NPUuMCCLnp5lvo51qCfPUWXhOPa3vOQqZ6mBcZSuSBdPmTJ6Rwc5AmGR2lyyDcba1ND+RCB6p200TBqUKkaN8LVoTM3E3miIwcHEfCNuehWfCdIK86jrrT+KQqXkMIvdzaNqIbuRhZgkG8k5qCqoyYE1YSZzhtGATYceJQe/mxbyBwyiFLKH+CWtUYP7Pn+EmEO9m4eK0pUONpDGyQA0TNRQ8of9+ZzAs5HO++blu7+8Ytbd2qYQgBqwmp4SBieXPxcDQyx+tPM9frDHvJfr8Qi+N8Ctzw73I4KuQqapFwfWZXG45LqeO+9eqpeUaoqMLHzA0Q0OA1zJGjsZI6p1Qsa3A1Fip7xHDTXJwDWpj+8gTJzsDSysR7iBWEUvYuL5c1y6lZmVCvBq0d/IBxffTf/Xbb8ys/3za3aW7LGbUOwVNDkFwDprp5hjnXCYqCspIXUlDdgCC+9SAXOBvJmJM3qiTQd71IjWgpdCa6fB2ihoGdNteyC9Y8hkFs8yX5alwJs8m/ZNaz2EN4lkEemjoIJY1TVfnFJOK7YTfsuGZHZKAFTRbgxQz7koOZ7Ha1otJqqBOu4m2/UxQhx9Zo7FKcTHhtdwlylet3M3tBFRamVypV3FS4MpjgNZRnX3z2O8x4vgkJg/VY9gCaGhsARvC4PCj12KvA61X7SsVY73up+jDCOMbTztPYPz28rC9aHPU0TXgkqdY8S0RQfUIjAENAIgiRsWg0svFP83fHJR0lN5pkqokdvCvWbm7X33Q73bvQtpatjhxZDcSwDlQioBk1q4CrYrBMH3nrW99qYwzlPo8HnJKlrmcjyngHg5jg2fuMzb0l/ooMHsUQbbcfRgbuAt3XA4SaN2xZ3W6+bhPEbA4det/UlWevh1Ezx+TGupQajjbjBuDowrDkXRUh+EZVciiDc02cd2Z0YK9ZDSGXr1g81MrbSlbPPz1U5Rz69aQzwQg6bZFEB12YqJwF1x/gIgdhlQJ6DXqvIdekEfln57L6IvL35WE8m/f++GfLwfRF5Id++d+3N37hn7dNF2bYwHgEklFdcRA2b1zKGItwlCECp5i7ZevFRlRoLfAed05VR8pNa70XHoCFetliWuPR9FaZyFDSDt1ZNwo/MMz0jwFO/PNcrF0gOo0BC36czMMY1hBs+4HkXhpAGZgba4RQ8zoknK+55tp0RS/goQrTF5O+FjPAQBLhHk4NcSVsjojHGMZ2oYprmhOQv/RTLWX0B+pXNixLa7kB42chJhlG8PwzT9HvdYjpmh/IsPNFKMCOsnlttnTelsblwy8Ncp9U1HY6j1X3ktAjBlfIX88SSU5TUWDCwwuKd+a6NdTiQgrGGELOUgg+hdDOLPnxSTyWyOXxcdkVrBXh4CgyBPc/9AEUlNDwZ/KjJNzIijn4zlyN14n2P/Srs6eJVJAX2Pvtb7e3n/6uu5Q2Ga4DqbcFyMcd59kdpl41uljwaXnGw2pk5lR79uwJ0HQt8g0XyMXmA15ct3NT27xuMZMhGYq3kg50mi7VftfEBDNEW0WLLW57+KbYz336vcxFjqGVZ/BTD2XnuCx5rzlGyXqUbkqBWx6NccZ5YuUNo83B323cDArbG4j7IVGOOoaGiLBpOkS53tcD1rqiAUahh5dBlxhPvtSFiV2Uwpo+dLVu4X2//G/aGz/3020DOuDLlg9yCjtiR7ksE+4akqABHaXwKByvJsKmjeh8c6pZDzFU8DRNhbxDGDQup1KsplVe5MxkdMwB3cLw3NQgG3KQmcUXDRu7vEn9wkGueiEhyyJLtnDhohmhIJqdHoZZfDrqc/fuaxlPdA36F/AQoWsFpk9DXhl4DXWoRa9L8vQpMCVqwaxaiNR4y4Eubg+4kMKsDXuFdvUT26X2sAva2EGAjKe+HSN/zz3vodA6DlQP/Ayx9zSeax41NaXXQprtwuUSPyjP5cMtkc5CnIL2GbrgEd0ZaWAU9uaaUjAWEczXu2kktpCwSc5gVKdgsE/T3DlBfnwEjzV2AsNyQgSb2D+vv/mOdvt77sXwCcEx+HgsI4XUjqp3KsAOoI5yb+eRJjix54127M03s15zSfqnueY3HKPKzy0A2FrPIMH33HN3ShdPPvkdZLiPRr9RzY011MBOI8jjeJ5VSxe1XVuWta3r8V4rqGWC2VvWscPAeqSJt2UJjUuI3p6tlFL0OqJ3MZFCDOMJeIhGKq5LeKrq3AtY5BCtHCrMENdPHCIRL38JUlwASRll1WETiibKqqKyIaIkhdCx8tNXjCvQEFsTAAAgAElEQVT5nAdl9k2pDOe78ZZ1nUEYee8H/sFVnuuuX/7Vtvfnf6atgVc4sADNPnqMlgAieDMeod6qxnGMqYhOjFyIkOTaVcTTcAOnjcspEBqeuBkK4ixGtiTOxWzCUYzMmxw3UfYE4dLmE1IMY1zqgWs5XvAAp+oIBrIIY8SBtnOnMMYw9VkQxUqDBNrpjAFS97oWgGMbMP1SJASGyL8cAGB+5M9VC4x5WFdwzmJiOBmOJyXKUMNQUbqNz9Uu5cqHNCqBk7RRsKB5LQziLL1thxHxfAml3GvoKt527XbCsOOAGswaZvrhrGqz3PMgE1Q0rAxky9F7pR4XDqHhjqdpT2fyvbvNYriXX/Em3AZskGK6cNLLlhD4UF9wBuOYPhvV4DFY6EdPTCbHWo+XOjYG3E1uddc99yNLtg1P6sgk+sY0WEMynmH69DCmSeaXKUBk753yDhcoS5ynzOB76ndPkFe/gOz22JEjETXdvn07oeZNsGg20ce2vz362BPtKHD9avbDOCGiuh6yaM7NclAPnms3Uf/aiZFthOi7ij1lnTQ6IuYtMQDk57iOMxKEDVHdvBUl8lF/6QGGAaXOBSo6NDcaiV0uFTK30YcHVp5qHcaWlPVevqcfma0WQy6X2AskeQLrufRgCSeF+fMjZdzmbYbv/nwRkOvrdVjW4eeB8eDVYeHteK4j/+oX2rJxJI6dy4ss8IpVS+HUCWRUM6K5R/T/1C2gsj/ECW1x1iFp44zFSRU9Lr1Dbmw/5wtu0mWEFt78GR7sFA9whkVZQL41QsHSBNvkc5jXW0i4qRjnMK8xRM3rIq0YU4w1miUHdF6w69OHfsLXFpS3bWdy/O6dgemV9wrEasOhIWGWuepcJZktJae6c5Nf5fXKM+RTz8sCR97NGV2CDj5s14CFnQZFPYpC09v79rbb77gVsdDFHCxjcAYZ8UOnsoCEYeAQOWl6S7sHU2dkV+lP8F7Nmb1Ml8dghs8l3OsAItdS1xruYLFcBEzMKdRcVI5AmP0QDAprWapP3fPgBxBuWd1eevk15nptQlZhTVtEGGcvknU00TRf/wS5mSFdShEOFCes9FDJ6FYBKnVUnCxptwCfJxgQMYHW4hI8zzAlC8OzXdehQIymYkRPn36Wmt9+9B5XMi8aAxM4ItQ8c2J/W7t0brvvDg5B6FGrVgwTUo5G31I0UMa/FpbB4JQOzhAVlTZHAPY8PwvwfTiWIjD7xF40N3IIy+LvervOexlK+9RzeAm0JNy0wbfYLwr6xMDMdwNMlAeKmXgoy1/VwGwH7ylonRn10L6RUEWt/l9l1QEkOfj+M57r12JcowjUzGMTo0/Fxh9uW5FZtkFsStiVBx95M3l2QLeGi7F6NrG67E7vyHv5dibywsVsZBV2l3dUKDfUKQxrGiDEk3T1aqYE4gUXgkYOk2gP8noDuB7BeSHeOXw6K3ga7zVNW/1FEKd4EQ0i1iFMO7dt3rq57bz2WkJa9DgkAktxEX6Pp9OwOLmEazvBFuPX0Gk6ImdfxJTUKzwrF60f2RpYgddxIMEYc7reAZo+D5J55913En0h7gJ3bjmbWKFKjcuE2+mNjsHRJbokSdDzGPu6Vw8A9Q+nGOx6Do1smjBblkgoVwkHbQ5k4Dc53Wn+PEnNyVaRY3Q9H6JvbAiZt/d96GOEgXfhxaagLEE1CspGaIthGfq4GQwDpSDN4K1OgfillSKgSuUqgjzmpF6Dja4al7oYHixzLXx3+pGCU3L1HnzovRjYJp7PmfbII19DGu4QndUr8WgHgiKeOvFOW+zo2d2b2rWblxM2DuC96DKAXieIlIZGQSM3PPtC/qrNkgqbJnTUQGIcfRjP3ghybWNpGVdaUDr2SBWkO15hx1u0xaZmbFduHa2RrgZW2vF1APu/ABasVURyurnMVSKoMNBFLF9a3Fg/KsDwoCwO6P1/93fr6z2gcdcv/8d2GG7hUiZrzIFb2DK8rgUR3MSnp9lJKvneqHqGF2C3e5r6wiI4Tgfx5ImnjQlXflFCnoMZ6m1R1zeXAuX0DBvPdm67Bk9FyMIJljYbfm++hVpeOAQH9ycwrnO+TkzSmMgcZmMGJdmiQZ/DhX+zETdDO9pGyLIUA3ORDe3yKWcxC2oMUmhhljEQcMXe1dJCKIjX9AFoPOeVMrM9weiAhzNBf9IB1JEcW7qBMTZbCQnPQAGaZsMuI6904obG5aZM/U6c07fkUzKuJ3RicxcpopwmwfVZm7sk0+QFOgjCyS3hySW59wCjt4rc6hQe6zi51RjGdcIucQCCj//wj8Fsv5drOd/2HzqOgVGolc0gyTVUnwKYzG/UgDQEjYqxhpVTtz5rs9YI1yISdHoSbtAIBcG/5L9TsDOOwjXdsGlj+8SP/DkOtdXtrb3vtC98/stJDxZQS3sdxHHOuUmoa4PtelSXF807065lYssaGBwrYeMs08Bk3LD2RZWyxED3Owe1YqqGiAkbu+syUpERP2zeZh0wQUUBCRG2YaH1bBXZCKqlATC9bjXf2MO0amMloOOBpWxfhXr9PIG+xyw5tywQo4fes3UGb+moR4IrBOrRjbntnr/96e83rtt+6TfbkV/82bYMwZW5jLWcY0ime+ZmNq5R32J5Ftp6VbTbQs+vFzQRdI5TGVesKw9M91vxMCwLQhPDSK/DzWbvlB7xuu3XomqLQIN5qZ4kW7LoSzkQsDAHus/FmE4zcODEySOElLLz9WA1Tzl0mbjyhbSqrI+BCf+bLxoizneYQZ+kJvSTd1bXKQLoovpQPDTUpzeslZJkVVTj9Z5tyz/yzn4mFe7jZF7KSKRr2yI2yEnCVWs+yxCcEbRwSIAw8RDGlfoebyNkXeyQistLM68errljH6IWy6UEeVyf6S4HWYgE2yTF4BPkVROTrgE1rHFnPTM7C1rThz7yQ+19H/wohscgArzYfgCGSWhdOWO7No34eTme5laOZeUapRNlpRP2V/tKEMmOGe716LlSPuC69XIxOCKJU4AfRyDuniKsvPve+9q9994fUGPfvkNob0BcRf5sEYfnm0yhNLrasQ0h1ZkjbScs+juu24LG4PwYmI2yCx2ZK6OGJYm6mAM0UPOtLuMKocP6DxiEvovydGpWCnp0wJShqwphlwd0JM+uZltzqdS69NLcR/Kv9PPVHG4H7rlv9VYlcFNeSiCs9BYlCpfBFuzOunZSEnFm+eQ/oX0+7/mbn/p+47rxF369Hfl/fq4txzsMEBLqHSrfsxNXvXjnBSOKCddPIz5PQp38ROSGmxbU8AZTI/DTJDJwfN6HzmJGbvqzGmRKRlKdmGfF3KpR5yxZqOtarhPOuQG9GQwohVwGmjU+Z5iwcXT8GOvtFBIWRO9lEdk25UCqg4Saq+HQbWqrORSGKWAa4iVWz4nm+xeJNlB7hyRJOQrJU0Qo3+d9HYuD1TtLaxzQ4g2GJigptmPrNhCzdQbxbQIdDEOtpRCL46X4vvy+sMIzYrSTMOPh9kP7hNYjWJPDhJVyQ4ugmgtGHCV9yJG79nBQB3/vvgNs5PMgswVeTKFRcYHhdnfe82AMSw2/t/cfSY1rXDGhTiGq6jwaMfUwtf4VK+X71itVABYAcoHjrZQ7MEzqPRivUR24JT+QZkwSSY1rllrWEXr/JnnuDkS844472/s+8IEY1fGjJ9oXH/njiIue4eB5++23o1e5lmF5508cbDdsWg1MjwIziNUKDGw5qr6R6U4Rvw5W2fd671Icu6JWpciRZPBhAbIUeSsc8zrtWxPQ0OPofQw5A60nHejYLRqjGZmRSuSza1xtSNv+aJDD0vnwm8XM70Rr3WMdnuDeKR3+jiTglu7wjfv+1lWe64Zf/I/t4C//dFuNcS0AzLgUZK6rA3i6coooRrJ929ZA3i5c37l5yu5dwoQupcjmDbSZ07o+RllAvYc3Ik4qhWiAWsvODdthf7BQIpIeCP6XPKUkv7IUDsCDvTFFS/wknmJimrnN5IXLMPYheYZ4tkgAdCReT5nlhIZbt21j8vsaIHK5i8PxTMnXEoLURMQUmC+DPno1W/tzqiRM0Wupx7f/7b0ou+5vO7fDHGeYhM2T5o8nQdL0Mnqu0zYl5rereGmxtug71WTXtzDYCiIo0TfmeRB6WFVPFkhhV1OJLBpI2mFUgE9RzxrHax07Rt5Hr9WcgZF2730Pt1vvuj+GvG//IcYPHUvYaOSSM83XCSOluKAWbM+wYZ3vrET5+g0bM3fM9qHwFPVS5hEBW0oMxlpUlJDUQOEe0vSamiXzkY8fCBiSVhkOyg9/+MPt1ltuYw3paaPX7dOf/mzqoBqEXcnXIWM+dvAt5hPPAz1cyaCLBRmWuAq585Wg06N2bWfPiGhSKuAwiIGxvuGicl2WeywcLwRok8XSKzSZ30ddjD89KEtpqtBDH3joUeaUrjGf6QPsCMNBn8PPtN+sFMbSKe026BDbEBLyulfqpuXxq0YZA+6M7f6//dtXea5f+o/twL/66bZmminwil0W/zUGRu+kFTiDGrzBymxcz5fTjudxGLVjfeIWOyfpDVqAdrp9p08+iFCIjPYocGBcNl/Ox61vW0eIQAjlwpUGh5uTm+WGhevPsLlP4jlOYFTH+XMyEzTgH847Tx1llIcCY5/RPY7qHBARzE1ao4LXCGl0LXocK9DnWGI3sU2PUesN8l+yzO5B0SjDhdxvJUl6LJWHz+CVxmgrefP119J2shUCsYYl8ubvjIO4SZhdicin4aBRTFo2PQEzmqcIwCEBa645hWW1V6miQjHD7IJ6VZOSNWIIdBoeX9gvbN4ZjOvA4Yl2nBzrNEXB2zGqG268g5aWZZkxdohQ8DheS35hjWytA8Tc4CyGJSN9kvaSKSht4xBnpUt5Cq9ZQ5vI6rWsh/r5nVqTG4b3jCfVi8ps4LX0UmOEa7JEHDA+hfR5lRTURqEuSR3t/Q8/DD2N7uQ1mxMifuqTn4JJswgPRR0Qj3Ji7BCAht0Pswy6cIYWhrVwbltNV/M6esEEyzyg1FHUFZh7TXK4qX/oYRENSydOcqKKQl+WotDw0+zaS8hZPC559UQkYdmwp2zc7eB0yb3mZb0HKlFS2SJVx6rO5woFA3h5EPtc4/XKyEJI7kLC7CW28A8Y1w2/9Bvt8C//bFs1dYwNyqLGUBK0lHH5wG1yx5wXA6svQeZZVMf4POGT3DiTSk+xrk6UnicZFqH5q5wDxI4HuUgIcw4oeT5Gtnkts3WXwBwwGAh6MS9w/SSvPUbeMEZyO84Gn1Iam9er6xKqhcXOay6HSbJ+6VBbwXymhZBOh+w4DZ+wJlRKa1lmuz2bX413c7FFPOyI36ROUUVc88Mgizmu9F5uLBglbMT9zAE+wrzim26+Oa+RSn532p2UI8eDX5awsBooUzh2g9gum4/KIN2Eeu6aWigcXPU22SAXoKhEE5/3nAUksSg/AzLoa0+QY5lPjZ8ENYXmtHXn9e3a62/E4ywCyFkIiur3JiPTLSDgqS9/z/twM57FG47TUbz/nT3FAuHnIxvHj2wFBNqAB9MLRCYgMmx11SmaGmkEIaMlhbU4bMOsTZ/skTPnAF0SBRjaOjroPMyZ69vf+O/+R545yOnMBTq1X2Qs02cwLgZaLF3WXkM7fxgPtZii//yz4+36bava1pXUTGlZ2ULoaA+f5AV1FNneOSimiA7MeWPksns6ulSGchiNiIRyvRqdB3150ivaKzmyu5JGnoGHZ/AE91z32YV7esYzNnTyS9Kt5snt9Ht9dKNftR2pa1vpOaKJFEyl/3PGdRtTTib+zS+24cN7s7EqTascYoGnrsPw2NDmI77wak4720kSNiii6UV1brl8TyWnXpNoonG/iyFyqIUYBqG31tavZLwQG99QQDBgktc46nBrm/Ss+fB+aUwXkg57vpAZC7oWlnmEbfnwHGYyUT+hjX6JfVfyCGXlC4Zg+EpWj1IKWAwQYTJs674TOYqPVvcZxNAF9RCIVgfviQLWCepazz/3bAb33fmeu4qCY72IhxNkiwdxivDFKSmlMlUPL8PgDC30IF3xMkyMkE4LFKqGu07+wGmJABizvGeQV/XXOYDMr6xlXSS/skC8CMrYhs07OTQAAsg7NGKZ6o6e1RslrA7qqnUoTqOB0k1Mneo4LTJqurvxZDcYuq5iYuYm8lNHAAmuFKPkcpyc1/IwmCZCmSRSscF07gAcSLzWScLzXv/dLbMEQOOv/tW/1u655yFC0HPt7Tf3Jwx/48032he++EehPslgOYUnXQwfdPDiNN3Ll9qONaNt88qhtm7FIrzo4ojRCkZISJBRkvYgGBwZTZQwVcHUUuWqcVLdtJsuNAyHUIBCom8aI6vL4LLYjPupK967TEWQ7vInfi8S7DyjHugy5O3rbLVXivERYrDRiIDPu4zv3r9zFaBxyyfRt/4Pv9rmHHyNdgMliRPfRGfbanlO8kgqF9ChF1pLPuO4n1OEbN6wm+vykDresMT3ya2E7vm+N1uzjk2gKWaegdiLfNcqYNwpNukxQo5jFCRPcQrGoDyRMBSpUsLRatEbQhdx0gOA8BOIfgiPOoIxLKcutxqmxhLEdRbJNWR/L+D3RSWtfS2EXaDUViS3ugF7kfPSWHlN72UxBrqUQ8MZVLN4ztdfeaW9Akn3zve8B8kBxq1ah+P1MlSPNTodqbizGCvMbx6COYiWmjYGV5z18zmG6sR/blRZ271UVwbedUxuVY31WM4iVlr6JPoWJ2gbOQl4sQB56VUQg0eWrg5vUWm0Ieo9vt8kvzeBh3dTeKDJkbRGZCHYr0m4Nnd5881Xg/KtBsjwYBAsGGXAn9NXXJ/khkoHFPyVjeO6iAS/vf8dkEl04FnXOYQy+C3uxg6A6sXyHvVMf+HP/yWQwes4MDe2Y4fGec83OdyGaCh9q331y39CnrcFlg+CPhzWa5cPt0kG3C+Zf7btXDcKPWohDBAGtQN4GGFcMjfRf/H6rpfAkiOZ7GQ2N84m93koFyA4EdCiDi8PrgxjSAjXy7L1tKYC6uLB9HLmX6YTSUvqWXkoCUbp3dI0a1H7XRiC7xUk2tSiAzXyy+yne/72VcZ1/ae/3BZ88lfboql32hmmc5zlweYUFBFUU4K/uKQ1JaMgQCdLrCEHc86WIU3qDR3M68/kxtW7yEaFl6ZabowL7Xme3ikkny8gZOIDNbSZ8YELXQd7NwTsAJF4wOI3BFrNs/fk7XTrhZTJKYYplmymxWE9Em2DtjeAJA7y80O8p4fBQjiICwkJ9aReh0bnyeaaegAME0IutYM2EzOQFDt+vD3xrcd4WKfbA+99iHDSDuUSuRGMs69qppvi4u97kkWnz0MhO9TcwX4gzyq1DcuoRNz08ibX8fjyBO3DwnPJ2xTat9lxkmdwmgPo3KUBVKQ2gNQyX5pQcCFtOo48ciWmMBqNS88i+OLyiGhGHynvVXSpk4RV+/fvy+YbwZCsRQm4rF6zGhGg1dlgNR6nOC1VWOUZgS5ax5sGtAoiR6519iLcUgKQeYgJzeNQy0gnBx/irW+/7T3t9pvvgxpHW9DgkiCF5mqGX88//2JmL99x2+3M03qBroJvEzqiOwJguXLofLsGitTI0IW2kXnaG0Fj5yNYWnlPDVxww0/JKnEQiDVKeYisgcyL4pQWwJBugUgCFIjkQVooYBptCkzgw4NOb93T5OLdOkqT3q+MlL1lUVmQw4J3Z4ABoywf8N6ikz2K6Ove/Xc+WdFQX0Te/amvtqHf+dW2cvZwu0RYNgH7XUZAJcZGvwIWhaIVVFvwrNJnar6bq4iaBRZNO0Cn5Z1WD0VDpFSVlrzGJbFylsR8Cms6YdsBRdWLPJwLFv08eRNY+t4CHR0vL668wkKBBxkUyj4bLK5HxGYz4IWCooIcp8kdT8Bav0j+woSiSHQvAjV0gqRIk5thkGsR4HDghIYh4DKCetEwv2DN7a03X2PK5ON46HXtLkJCm/4KrvAksyu2Q8+6EMRNphdL75BSRBYmu5AwwjGEzykys0kNOxRL1fM4flS+pp3DdhzY7TsNb9DplxdoUJxLHXAl9Cp1EwfgL44sQYSzqy1O8KwyQy2hkBIJFZKXKKiF00rGzUVkZJxENEctdxWRl+BplgvH481DxcqpXSe3H5OAH/swDult6zauzwTO49DjJmYo12AQCxExVNbMzoeIFrF+K5eubbt33k5t9Jq2bPHKdoTh7W/u3UvYvBjofQXseRov9+xJZHB4/14AjsOAUVzv6TEk2xDJWQPBdwUdF4BQyyVDo96c1o+cqJRi4KZOw4gJkiqCyNc8xHuEMCCDobeULlFB/t239JeIDa8V9NAD0OdXncq91ECZXa2BYMUpC+ccUH39zAEklw2sK6X038uzZl/f+bd+8/uN68ZPfaWNfubftg0XT7SlXID8sH0HDkf3riZF1PCCoHkmuhqPJwM5yoZ1FJmRNVZTwZOxBtUVfy+tIgEMCtav2JctwBHrYBzlkids9DN25WSxt6vgTusMdcg4zaTmLZXXNOk3zpU0vBFu20befyvtLyvIq9RCHLRngemCM9NjzB4+jKE58MDZveiBwApwTpgDyxOzs0kNsXyIhnbDJNoLqbk4oeR75FovPfs8s4hvbjfcdEO8rfrlaUl3TlTi7eqz8uTSe+WBRVvck9PDrdjw/sxZB1KEq1cqxIZ+MtJnyEM0kHFaRWbInzzdfcnMocJcBhkNu0S0jXBwEVzMQUoXZ82DrL9xkttfF/heQCZZmEunqGYdTyWqKmXMCSE179gDpuTi6h5S8tBz5QDzd8+javVaam2e0EtQ41rEQXoRIGOWMamzF6jBMatMBNWmWY1MI10wF2RwdDNDA6+hZgY1DFKxndHWSkQm1YD8zhOPZw7ZBx9+iLFFL7Qvf+WLbR71S8GNazYubltXDQLPL0CLflWQzMiOuxH8xGOod2IXeUHnxTss7mihg3qViISyxu69yOlFzrsksOd42ie16JkpRXRIm5IRU4/o8CMeiiLi7rsYaSIXe+GuhJBB1JPyVHh659+8yrju++yfttX/6dfbRoxrOT9o6PLq3rfbnn1IWwfG79uwDRlK+6FH2iwub0TLLvUvQgCloGvWrT9TcHPF73Vy+Fq2sDvzdpKNdZKaCJI4MazMWO4TUI0r4EUqH6FDeVIN44XWrl3XNkO92chndC9cnEClntpS/50QopIu3gDG9bFDSnQj0QxbYyXcthS1NQYN3iI58PoIIaOMgSVsIqdCPk1f0+sMwrvrrrshBu/KnN45LqChigVM7k5PFSk5jT/NmjaVCvDYnKcb0Pt0MDGoXfIpvqe2vEY1TV1K9sUUm9BQUOmz6GfI3Qykz8A8PMBiugdkQCyknODzkHuosE6kCuK16nlUAT5lUr5GOMQaRyRGInOfr7pPDX88nbsTutomqj6W8IpntvettwBCxgLWbN6xiZYVYgSYMpOnjgOgHMXI50EMBihaBhvFYrxirTQKLR3Y2FaObMK4vAZz5vnp4ZsGFd24ZSt5Nrni5HEaK6eYAfZ8e+SrX+HfJ9BAHG03b1/bNi6GFbQCOTteb/26VfGuC/h7tVCy7hKYMTCJC1GE0vvIMa0bzH5Jp3YHbPTIYIw0YWFXS/XQ55/lCApwi6xdjMvCe9CooOCleV9rY85dLI4CQXKEdfmdBnjP370q5/rI555oOz73qbZyZn8b0t3xQycII55FyMSWiktdg12BCQVd97HrXBCPEVC6dRRX1aOwYBk2c9cblcJsbzCd2y0N3Pl4LWg+TmcUtveUT0zTLZK32Gl02Oe1nBKAROKttPmvXE2PmLW0MN/9nVrcEoKU6mN+WKGrY3gOvv1GmyIEkX0yhGdz2IM9YXNtkmOxDJNMUJfTj+RwgUm4ec8/80zbT0hz0023ti07d7LPix5jTahG5JRGXoqIHgIyDPi8oC5jIGNrTPWQ49FZG3OXGbyiMPtJjEpme1pHQAYjaGldTIPUBwUQGsKwkIumnqUqlWDMaU5scyiLwnnonWH5aFy6PPY8L3IW0LaSi/aAq03QI2N1OFZSn0+/l5JIsfdFFh3aZ7i3iNrUXHKsOdQTj44d4BpOkgPSAMlBNQIIZG2xuGKL2qaVaOJfWEa5xX4+ZLu5FqOUo4I0hLrbtjM4HJXelx/7WvviFz7XhniuBw8coNY10u5BT38X7Pm5M0cp1UxQA53Pwb0OI17GxSuWWgwgS0OnQFVlxzjlNJIJem7u35wzXinczaonJofsYPcUlWs1ctgnv2JNJRJLlvZbFRb6mrWfMl4qrUDWUAv+z7ji3gjcg114+eA/vEoU9GO//1i74fO/25ZP789sKMOfs7jTwyB4L776CqwI2v/JYpMLaVyeATn1fQxFgF1OjWIxg5zExXrDSkJoXJwY1zqg1J4a4kIkCzcPljd1r0IGLTp7I3WCivQNsZnWQIrdtB4CMbxBRwylZyds9uo09qSuA6njyXWcxhQ4HbhHfnZg72sQbw9wGkoZxKv57pyG1lQMFQU8fL0lXL8P8wyhwFtAyOOAGus3bmzrN2/tmvSs4Eul0sAKJUsreu6q2hcsvAbWlskeDfoKY2WXTzhM3NxHj2URHq99CrKtTHeNSjpShrmH5UGohUFpWKMU2ofoIrCAbijpcHJrVmlBV/+iS7QDR6Qr1zDIE1avFXdeEH1nXMWEL6Z51q7bbJEwT/gkOIWWyuFDKeRT82jzh+e2pYwOmoR/Ont2kpwN74JhDTFMw23h9c65iAzDprvbqeNOOpmhoXZL7uUsG3GS2tdbU3PaFM/s9msJ5c+NtWefeKx9i8bTUTzzWg7MB++/p+2mm3kfA8RPHnoJgW1I0bzHFvQrFxJdFPPU/zcysvVGqQA8WOpbXb9f91Plf9wD/UCKkjTvofc+TdEunJWtkS3sWpb8zX7aZE2rlG/a06RKoasfodU3n/bF5h+YckXXVIgAACAASURBVPKR3/uTdssf/F5bMXOYVSKUM95kkc/ywvtpI3iFJNSak4hLZb31oAp3CFYf4MKxQMu69hKb74qeInJFgVKeWOY18Ru8NsR6TnJHutZAUo+ddJsSu1uTWgc3cC1o5Dq4glFmitd0gSp/8FDpByokSHsXeFBtCr6RbeMIrKCvd/TA3rYCqs2IWg8wIWpiJYBI1xgp5OpA8c0ANA49P8rMLRkCi9DtkIHhyWyI4MflAmNy0DJuQYU0GLppo4Zriwf8OozA752i2/d4urY1DsmvhIfyBdmEE4SFYl+reB89lMwBmwIXYlSjoIN+zbzTAqe69mqXRPU13qg8Ug7PnN79DLMSzgzszMbw2heih5LcMAdQFbGz9F2+4fNVETllcEI9JRzGyVkv4rEu0SmxnDrUWYrH55BUGwHQGCI/HYQhY8ShMQ/NX9du3PEAEzV5prBKFkPY1n5lnEzPHW5j81a3l/HQi5iWcv/C820N2h3PPPVke2vf2233jTfm0FwAtW3n6pE2c+i1dmnyAD1+sHGMKNgPi1iLgrtqDxop2e9nmFhE5Jw1VefLoVHOpzeMfE1Cbu638rDkWTwsm0YrRVgY0M2Pd6+t/7482II3dw9UpNSh2l4Sm+4H5nN97LNfbjf+p98nLKTlROPi51VyNxFVDu3lvW+1t+g6LTdZL+IDTQIZ5M4bMTSDR0gOpr57MAne0NBFJDEtKvAEDT/O8zSUWHPShgHLfNyxLAd5e+vWrU/jox3Mg4RtobhYc8gpe4WConvvBfVLJaE2+lk8r8MfrOaHRMzfX3vp2Xb40NsYKWzspSyeVB+NIbBt0bfMmRz3swZ9+rXA0zm9LFSrfgUHz5CwWOHFqp/HZJN+bpl3b/Ib4xIx7epIAhWZ7MLmmlSIU80+wA5tdIIC8aR9WUDuHjJzQUvXr9+Y09OHKxPEsbkjABnDGIUbKXQzCbjmARpINnV57Gyc/F2EVt16D6BSRLLOdYROYhGtJeRQS50aipEJr+u1hJSn0OCYkdjLgeJrbdy0ISHloeOH2qGxg8m31mxYESrVeRTCFhEGRGIcw9Mc5xKGrll6PZ3H96NjCAQYcatOOJb7pxjTxheubpMbd7Vj5GMbQAivvTjRVlI3e/2l59uL1uFY10PM5f74/be3WzaualP7X26zExgYe30VOh5r2RvqS84B7Mnmt+J2XiAIpgwHjoe41Lq+TltKYIIUhug+624QX0L44h+G9c7PnObgEn5PYbr7rPaVvFXeLcgre8bPngVSEVM9g4iCXj2f6xOf/Uq77jOfaSunj6Z+dMnEjnj9EptbwuIYNZhnKKaeAMrtkZJyq56WGEzQlkQfgeWVKrOPqlSL9FiVPIY2xA96qs9KljTx58+bb72tXc/JJf+vKC1lx4abooWdG0rCXqdJebleNTXlr7QgYFycYJ6Uoe5YD+Hzheeebnv3vs5rWUdZ3paSnGt0xtXRwbvccYzMGnU75bOX0WU8Spi4ICq8XJdTBe1stcdJTln3gPuQVzJur38R0IJ80hrUGZWa2DRT5Acn7NjuWvSF3Gep9Z1ho6nQuASIfQkeO+pPKRNQFuAUtXUjQzF4TeF06zhet6BQjKvbQEkBOjRzftSdXKtC//zwPhUYmiI09fRexeBzG1kNiS12v8U85AloVGHUs+7rKEGIKs4KDOFhRsm7nCF2+NgBwmlaP+jWtp0/01b4+QVzFyJQc0/bufV2jnj2gxJ6GVwv3I2BQ/E6NARtbudd7dwoh8jMWNt+fryt53P4zAk6mfe0r3/nyXaJ3G7b6iXtI3ff0hZfnGyvPftoZlA7ZG/d+rWw+VGxinBrqoj8YUOn9UEbQTkoacOpwRaluGs9U63IfqB53+R4eQJl1KNK6NTnWiOX9Eyif0V6KC9W66iXM4zUwEoe27V2s9bPvO9/uUoU9Ic/8zWM67fJuQ5HY06Dsu50jos7zcY7RijzJq57jLAmYzBTX6jEMDhTkLrs8BhYnyxneLPVcsM93SgXEwFGfiZGYC2BE2f3dbvpan0YD1GDrPUihoDBvQqQiaHV6KL+38U+9yM4CP/Fa+i1WADrHULKvs5zqDU9h4CnY3u2McFyPXC8RWavOJSfrpVcuF9U0gL5EhJsNfe08hqQUBp3Gpl5kfN33TSq4J7NuFYVpZyrjGGFCW5zI2glCTdBaFSixoDbpwAxMkvKw4BNfRa123kUTB30HWBFBgley03vnxYpbcFxSsgMNKdIDyR7loF8BWZOOBrj4ufzX/CsKnZ2Y3A97MzZDpNLHYOQvAxB081oYdjmfwDl4JPSjHhmy1egeUGuuYjnsQRptNWwJuYDvT/x5OPt1TdeZF3mUbqgnBGGgqRWxkENLmu33PAQaOxmDi7enZyzVLasl1I64Gt75i1tBxdva+cX0zwJcruK1qHdl463XXPx6OT336b08TRRxma81q3XbmnXb1hO/ravnTj0Bp3QM/GUG+Cjrly+KgeOz+8CBq/vtJY6y6Y/Rzh6XolwD032mNr2FfpV2B6Cb4fwViuSwxlKHNSPyC3w2R/e/sy7javyL3rOCCM1NDsu0gzrHmSt3/8TV41t/bHf/pN23R98ti2ePcKbkIxzMRNs+gO0O5yUGEoocipTQESnOGfZjHYMezm9cfVy0RpeeHQWS8M9dCORE1uwlVvYfYQoyuspueYJc/sdd7SHHnoo0ta+cGb5hunggVys5AIDE9wmRCzPxSZK9lpdvuns1WCEY6XK8PdnvvsMBoZcGFe7jnGpy0jCbXFYCCvD/KNic0M9lIANDzGqReRng5zOIn/qgyRv6fiAvu8IrfUDyKgFOGG/96jTDJv3FMblvKhp8iPRwQke+klDLvvgMrdXAy3O2kWNCxQtRW0MV8HVTETkw7BFXqOHxIyMeDyXaxm6D9QyvVe0I9wkXIvtI2kkDNsAEjTIrTmWKl29Kq0nuCfvUZg4U3iqlXiw1SjxHj54BHRwIh5z4+b1bdVaxjdhXKsZ57SEuWnjwOef+8IfMM3lIH1yaDNG7djEXh7lfPKi9e2uWx/k/aAuIZ/tSJ54CecW8+cUM83enLu07R1Y28bmLI2c3tCl2XZTO9b+4g7QW3JS5dq++fTj7XuoGV+/a0e797br29a1S9qx/S+14wdf56WmIWujmUluuoKDIdS6BIcixMlBoqJ1lpqr3QCyOXy+I3BKc/R34EYvZKvRZeYca5fRRH2JomsYrYOpZK97z9XvXw8p17HXmUzaz8998Cc/V4bWMzT+q89+o+34wh8iCrmPUZ0T7Sg0/0OEgCcJbVIsVc5Rmn2ySPIDbkL54qqd+5e+DuaLVrLcz4yqfV80fpV/+lGqVscjKZZWi5ID0LjuvOvOzF/SYnqwoDcuFyionMyDGFvP5iiwI5JlWUVLAYRwYYtcbM8+/Ux74YUX+FrNIx6BFjBMUXklxdERGdpCuBoXnyKUTrwcWaqBASRYH/G5WZzk9STrGp8HC7COg9c6hyHJ1StU0LysRDql/oi0HoXZnjqZqCSoWWDlhNI8PJ0Q6M4Cdpv6IX3+FIAEw1V6QCO7IKxvFwIHkZ5IgCXjcEMcNebWs6qZCDdSaWoiD8cHmctqoIHbbc3oaFcees4t9jRfu3Z95ndJ1JZxoZLxCEyXtSCnywAT5g/NaS++8nz70lf+KF3hDsIoASCoY/MQdoUHuHP77nYTbTAa1iXuRW8oM0SvNY/3njw/0N6av6K9Pbi+HWNou7UvJcs3n97XPrJ+bnsP3nGWfTd+arw9y7N6nRzsPqTr7r3zJmpitP288mQ7M36gDRJ9LGXDr4PbumI5HeCUKzweM4vNtVDZ2bxISQMMVlVo913C30D0NWk0SlPcQGStpUj1/V+mbFknn6Md70XSvdp7eZhqXAJ1+V0jHNbkQz/5+e83rr/8O19t7ZP/oU3u/R6b4STkWVgEbuRoP+j5r8zBmicCh2EI2dvaYCjVJ3UFApSqTtxrwoIqyBnaeINyDDW4JOXmDkEUNQbEbAAxPvqxj7brb7iejVMEzBRGzdMq6kyyGkDFUyXcwEJshN1ljvRGV3UmFpqN/9yzz7UXX3wloYNGOCgLg8TcifRbN3AyY2wq+xoBDHB9zgNbxkTIZRifyKFeoDQTE/jmuk2OzYOmMZwZGhnl99khYCPiFHWrgtwJA52NhWFIn7oIhI+b4V4KynWTjnIPi3jdUTyAWiKnFZERBMqhY10FgyHvq5xBTp1sELtti3HgYZP6Wg7BKuYaOPrshik8r0TyrGZ+lVfXC4YfanjOszsJhcrh4yPke8LpdvouJOST1LuW8bkDNMkeObq/PfKlP0reKrnZ6/ZUD9R/ic1N/nnXnffBmNnBGvPsOVis28k55fTJszkxO78dG9nSji/b3U7MBSAylUDld8n4W23J2Cvtfdej4kXRGKiL8sy59t3nniOMPtk++tH3t41EGzMn9rV3Xn2mzRzd15aCII4QupuDqSQ8xz3lDDEzJ94rnE0n12QmgB0DADB4L8dCpf4lHU0sQPSZd/Sw0gMlf84zrtzKfNnD399NCNx99LVCvyeRIB32Anr8zIf/6Re+37g++m8+2179lX/ZhsdBhaToylwXRwib4koy52/NY3M7hWRuDKwkngNJlssomNeLFzCwpSKhlMdBJd+SeTWIKA1lw1bo580YRohS/eiP/mhbDCxuHpH8S6PtIG/vPEVBXqtvefD1AvOzcaJVKJteOTLzHU7v54jlX37ptTAgwtzn9JvFuIbgEV6zdV3bCshBFwSnsB3K8zgEaEGnbueUS3XpC5GrZprknLnP7kE4kRDPM8VDdKMeovfr8DHa7VFhylxhFvCUvUY8/AXG/1owYVt0GgEEVrBJRgwJHS5AMh6mO681SYLu+s+nZ8vhfb3+hvW1kFLdFl5TYlofkg6R52ZO4OHFF+bDnF+PmM5l0qqBhzmQ4aSbBU8dsjH/HqXkYAgk2ruaaZ9KkQ9iZNbUngUQ+u7TT+JBLzE+aD1rQs3Nkx0PdfyYxOHzgFLvYSLpqmjXpwRhPxoHzrkzDAKkw+AIw/fGR7a3sxvuYsjeKkJg+By0nQwxtur4i4+25dS0/tqPfrztQm/DvNUcdf/hIzyDle2G3TtQBjvb9r/+Ynv7+Sfaaoi+NswuwtDXUEuzdBO4wXxU78VekXBteHiJ65yia8DD3gbLfshDjYitQXk+2+Sl7PtsRw8eXlHj8Xd9/ktYn8v1xHeBG1HJ6iIkD7GP/W+PfL9xfeLXfr99m+F3o0LxwOXRJNVj+WMBKqx8l9kKiTt8Wr0JvZjE2QU+ZD1QZ1yXC3ed14oMVi/4mKKmtigroE+hOj2Jesd28y03t49+5MPRDxTJk1FeIaL5VRhitQigDzWHq2oVMjPK01Xrtp7LB/1ddPVeRsvPpkTJmPL8RLKM1peQf11/zSZmGLO54M4NYvyGjcthcazGuEag6xRC2TG0O3GSarVQz1CRTpgWQQNPtH3vHEASYAz7cezQME2GgAQSl+0TswfIA0ZvBcRvgm57TDrVKKir22d+N8dcgvWxuD5/gZM8zWs8ZMijMD4heaw2nwlh0uRoH1ninPzeaZFarlnun31sEWzxcOgK8OaYhub+nqrDdm673qKTooiO//HGjx47Si42FlqbxOaVgEGhSPF7J/HYzzz7KkDI+bZy3TaewTxCTSlnpeTr5FC9hwjcCQbsXdxwa1txy4fbmYHlTOVEUmL6UJt/fG9rJ95upxm8eOvure0v/9gPQ8DeEAUrDyIf+yio5VJC25NMYNn3ve+04UvTlFXYe8TUzpmWHbSIULYjVAaN9rCNRIBAB9chYdnnmOELrmUOdtHs6q/rCbhXoPXaQ4Z+44jeuib2Al4uffjM3N8dwlhcx0vtR/6vr32/cf353/h8++a//Ok2DBSvmEWcXNlU/aDggYblaSmsrtAHm3MeN7AQLxHj0kNZi4qBVWwbh6VueQqWAg3F2i7jKn5eAA+/3tXj/Jrh3gMP3MfnA1UEDJDS/aIuUJpQX7wOd66MWzmCABwx2iLM2sbx+GNP0lv0tvluTsS0G6Q/TQbJ+YwbvW7XNhjasEJoBhyFdrOakHENwqiLAD5qDarwWOiH9+E92/gpFecUUmPHkXRGy2K/hXg6pFG+PYf7f3sfM8+49kJAqxXEQqUncho6ea3wDgijoklBKqBs9Cwhi8V20Sw9WGZKpzbI4WDfmM/AySOCNyHuVqjsugrRn2NN5WuqUiuiZd6WJ2h+afeBhxbPSN7eAB5c3X0Na3QRXE0S/I6MU9ogbkR+WwOznyoEAb52CM/y/It7iHUAdhaMstYaEh4Bo688u4SK3Eun5lMM3/VgW7z7gXbiHNS344fbhSNEE289x4D2ibaCdn+oBW3H9m3tz//Ij2Yu2zjopXnPKDSqNayX+dbel5+JHuKFM2OE8ecDrCynbLKO+qTjrnq2SRgoEgXSfV1EXw9Ur8UWkj4CElX2APf5hHwrsNHXrdzHFsA5LORzGh76WQyYQhcr4irswEPkh/4PUqxskS4m+0u/8Uj705//qTYkQ4PQSBPpjao3sCKecE1WQPFCTpxcA+frEqfCBHOcrCe5WS9z1QzffMC+uRzBoIh504pp9Vy+nhaoN9IrpY5VXxfF+ehHPwK370Z+ScGUovnEcEM7qtldaiHoXaOkS17ybtetgbswX//6txhSdzhtNDO48PSlJVsxhMBbse+2bYGSQ/4l/5BIjXuDJ7d+FR22IE0VK5TwjEimYqXmFCrfUsuy3f/gocPIASD9Bgikjt+mrdsJbyCsKubDR4aa40U9FpYSci6BU6fHCALsYUBEo8Gq1Cvl6BzvqYHY8q7XdJPpiQ23AvtH16+eSU9Fi3SBm9l1TehXQ/vylS6U8YBM7aYrwkuEVrlY0EOepdQuPbLE2AjSiJamhd58cib5izWlWdbaBs+DR7kvwR1+dwFiOcUAsbO7kxGPHMbcNjOPJs+d97W5G24G3GDg3sSxdmbPM23o+BttwzCeD68oMc61vO3WW5CM+1A0KPVgHmIbpL9BEj4JWjlN+nJqkuL2PrQR6S8bBl3byOjfdXRISBPLBq7EKfVMIfpThKZ66hrEVwi0z7UGiLtv6ty0L+1KC4r7rfathXi9mOBIZPgiPFulID9qfNEsgAaNxz6T3rj+8m8+0r7+c/+sDVHnshLfd3rHU4VmXJ5ICtIyYs+NVMq3QhNS7HMK+PTpJ77dJsaP546qzuV9sTHUh/Diko4VINDrtMcIuzDQX4nxdvldAAzeT1f8Qz/08YwMKmaETq7yL84kaXBFmHVzmqiy4VLfceE0OF5YxvnXvvbN9g4KScLjpzPxvYy0aEAWuUERgeWvx3sto91h3iUSbZSJtmBs6xx4bsKbGlIoyRmHZEF3mrrTOFJiR9HQd95wTm2ubRTEbdPWreFQ2piYvNO+IK5TDZJhcrrIKXsY2UqT8oEHDEZkgV0emxs74Y1eq+hVtrKYQ2ZD+E0WtjRKauBERtN26+hucYOLStYonjog+vqk/0oIbTuGTAT+dDKlnkq1Kb2o7JxieKj0W/nrGQi52BneriX3UmL7FBxJFZRVw82gQd63BmCUupaedwrjGth+bzu/5vo2CZI4fQzvg9daee5I2zCC7+MADW9UQ6RGeOMtN2aKzAq4pV6TobCzs1etGOXv40hyv4NI6wuB6EeNNjggNsJBXbNqHflchwwGSHNvGN6hfiU8nx4tWpCsW3Jx0TNRjSuhteEhhuMI3Rz0V8K3aPR3TCPzcuudVQP7/kjp4X98VZ1L4/rGv8S4po6wy9kInRUnjInaEv046C1cf92utmnDxlCTopFhOMex9dorL7UnHn801JzwsuK13Oxlae8OMa/0D2lvbu7Kt8pIzDGEvutkFnywWfFHiMMdW5PQ0lNC8RWxsWjCG6rq3MpYEsIKQORUQQNPqeUvfZUWCrqsbVZMD01RpSpmriHg5prq6G3bso774zoocC5ZtIAhbsthbKMeJSMh83qrD2sM3t1xNNdPMhjOmcEZcgtC56kmwraaMMXOZzetYdYgoe5CEmoHRggTO8z79KycOCH8RMb8aRKtfLV5lGvvdBjkBGY8FGzZ76WZy1AiWZCO6isyzbUfEiLEw2swadbMcPJyYBF1zf2r5luIroY05SxlPKMe3kJ3QsvuOnIA8sxFL63DCfT4PpMgel6zhXBjzpClbZL1mrpuBY+86bnkcORc51btIvhjegqo34V9z7XNC0+1tUPQiQg5U4xl/8i5VCL93vsfaO//0AcxsNUhEk+w5uuIJobgQ00c398Ov/0qhzvhPqpljo9dQri9Ze0mam4AJoTDYcy4v7w/DsTkXhoZB6MHskBROYLq2q78s6QBemZGP3Ch9kr1ivn3y8PLQ5EqI3QvP/jjv5e/X/Zcf/E3vtgeRc56hJzrInSSMNcdncrGWIUm3+4dO9rua3clHi/Fm46jxcMTlT1PPPvUk09QS3o+b6w0QDQkZAkZgnUHQN9GnTDOzdQXZS1IZ4JjxbJSqPqeHG/mtttvbe99+L3VOOdNunHCaZRx3+WCbpxsuTLSqhfRkIl3+eIXv4qOw754BNkEnk6eQv3QvmpZ8LUuQZ5djK7EcmB6irkgVAO811L17uXkES+q9CuFSC2IMYYgyBYagM3u5zDInh27TmQZQI1q9Zo1yLvRRUwuk+gvQQAnv/A8YYbTPczXDLnkWp4LWqgcgCirQ/GUQ7AtRWUoSxd1f6VNQq2O+N9TNolU93Arha1N5WEiKz9SArx2KdTa71RiOpkLJtzMa9tfJqIZEnUYwOaXxUOzKK3BDPC+i5Snow0lxWgUd8VQh/AUMvp70Z0MT+D9zfIC/PB5eu6Sdmbpjja1cAMpKeJGU0fb7KEX285lF9qKgX5U1IJEAAsp0Etwdqj4gw8/zMiie2gFWhF5uLETDISgBqdE2yklzsf3MemTlqITh9syh35AVdtIY6bisPI1zyUyqdw0CCcGJoo5g/FG7i9IcAETfQ+Yeye0pi6SyuJ2HxkNZUienyke4rtBjvv//lUtJ3/lU3/cvvHzPw0sSpFu0AFzJUCzccP6IDcWVYMjxKiKR1hnpy0cMplpJaDo/I1vfINayF7CH71XGViKewly/aNcbXS5k2pVMmiIlBNDcCI/U3WvnLg8fAGLu++9p91NUdGf9eUyfT1y1BWG2FmcsqbeK4atwtLFdhBNv2984zGEM2G5y8zP+2hcVUiskKkg2UuQlufhwRZxMm7bvLJtYzr9sHkd31umchQFZ4Fu2+Wtn7gm1qAWsLl65Mh7HmU2lSfsSnJSlaYCsBiicJ3FWNECyMPYnLaenDxp+7pdwlCnHGbnxEj5iRoW/9ZjJd+MZ1fvA8N32J9lDZkevJY1RfmNIQpjSJKHq+BdxjXL16RpRRBHz9TJwPm7mWtlSG+7S3K2riNcXT9DPDaa0YttQJFdMNZzOomRBGtnjCBZ2Iec1xJxFj3iPQxNreudwXPNDKxr420JeTLej1zpwsm9bfsKDq8FNLIq7so67tt7AOrZ6mhAWs5w1tm9D9yPqu9tAS0cOjgGGLJuLSq+qyhgz6LnePgtRju90c4xsGOJJHC6CTYivLMM9ol7R4mFulYxL7vlka+jbOIzVK++aljFKKmherVHe6N5d3hYil2lV/huL9f/7H1/76pBDH/h019pj//iz7eN1Bp271yX5H4pzHTDDuOVGp1ShcegZnn7ijXt7+xHvryDxt/X/+QbbZKkNJavcQlWaEjdz1cl2ykidRRoLN/nauUfanRJNDvtPdnKhFsf/8QPRfU3hvAu47I+4cMP15EQ5bwDuJ0PTOglm/81tBsOkxdpXB4P/Xyn5G8prmpYPcBh1ynEVML2bZtWtV3bN8aw1gJBL+XQUWZu9jRKRHTSZo6x7R8Wp7kfGe1rVnMobdnI+lEo5TXd9L5eiVaqaqtxGTbZlaTwJUm8OvB8SuZNazwG58AFC7EOrvC/jMBhUxb6hzG7aUzINRbrQoSmFq5t+3cwnswjvzebA0Tjqxb4c7paFj8bhteIpHX3LPSG1phcE+tg0qn8U/J0hIqSpxo1cGpToxPcOYdOiYeuXc/VqOnzdU0Nk6qlxWro2TnDUKCWMEyvWmoWXDwNK+V4u2YD2hvkXJZBrMe9tecgB8diBHCY/QYYNA2IMIDnf+C++9t9992LxjzUKWqUB1HvXb4MNWWcwQwzBE5TRjp2cC/ztC+0ZeR+jq3atHlz8vaKttyBlQ5Ii/O5jVFmEL11PQtBNezjfsy9rvJI7/ZevbxA4ggWoR8A4c/8gHH9t59/tJ36ky+1XSP0FC1mowrH94BD0qa4mSxc/yCi554zrupO8Wz82IsvvNQeR9glU9g75Z5KAyp0ScjW1c58OjktkqBbXVNQxJNERv0V40q9gQ28glaJj3zkIwxe2xA1Kq3cl5LsKnXoAoYlB2+K2tIUw90c8HbkxFg7ABv8GLUKKUnp8k1+U+FTcsMk+xqs9+2nYi9q411Eimy07d6+BTnmLW375rWEJHb4kmPBxD5FG4milRa0LVAuhdnuNarXEai/wyRdnNI1rNAjGug5SalbnXYWMnUgrtkpjSc4rafoUjbXiuahOSQnf7oFzGc5SCQbn7Y4yubTM2lc0QRMruQJ3J+FPi/BHWpMrrv/9dFehyYK02v08uvkeFg01fg0LJ9FggHZD6yRYEiMy9AfQxx0hhnPReRXpDHCOCxsjWaqWqkvoOe6AGt+6txQmzmHjJuqy+em8VbT7dZdy4l+UO9Frtwc/fgYgzbQ4hjCKMyPVcWyw8CGygcpzdxx663p8zvNYMRjIIc0gfCeJ2FsMFwRqbaJw/vbCJtiFO++lrBcBFGNx/gGL6gPm9lfJ6lLKnpjF/sCwSCuOaNsQ0bomnHfhQj2hIceDOtzWB1Jb4w/v+e2ygAAA6dJREFUYFz/4LHn2qIXnmwrTx8HumTotRu9K/bW8pRh9HBuYsJsSL/kwtf3VSg9wwn66LceBeR4NQzt7lAsAzS36vKDLL6nWpfDufH8u17NOldADR9kNmVBqJJ8d5D/fexjH8u4Vjev925rt6zxaRSLJkAvT7E5RYB80GNIQu9hXtSE8LE1N+5Fw6oJIx1iGN/QHSIxs066y9yB6xoBidpEL9OdN+9qd96+C/aGs8RsaagSg3mPQEadPG6sICxlsPlSFTdCV/LkNH8ybAOoOD4GiRZGx0HnGY/VEEEBjUS/EmNVxUp+qoeqg+g0YY0HxWmnZEaP3g0fGaHKkwIoBQ+MgaqLHiM1n41AS92twyJSPE0SvyBdvdKvRC0NBXsiq886nfxBS7u1YjM6z0woU3DJwrgwvrWwPvxPV3MMm/dYSB51BiBi2vtnfWm6HBk+1+6/c2u7eOZo6ot62z1vHeDa8c6Eg3OdDedBw6Hheqht/773vrfdevP1lDuW4H0mKdwf5t5PAThBr6Ohcwxh20NvvU5TLFJ5vIYTL22fGSIfzj7NulT9ysKycgYqZUWWzsNeAMh6XgrsOvfK368Ah/2OrrSmtwvriHqwH8i5/u6fPtFW0Fq9AuNSKSmDx4IOFDmzpvXVSZ8NY97QfYjWJQ/zQRpucBpLA/raV7/KhjlURTm/7wVWGbrbaN127gyo5xhWFlnvX0L3XV52mUoFIvPgQ+2+++8NjO1RNINXGsc72ZIhibb79azjCU5ixXZkptvpoX/08hX1fLfnejeimd0ZFDO7VAQgKr7Llwy0a3fQbbt7bduxaVlmTJUsG6c8Gy2OPTllAtTOyEpPT+MQqOj/PgsHb4Iu5L1vIz/2xjvt0BEGLhDOaSRONjFnCvrG2gt3993VxSesPXIxSJV9bGW4ldj6iHxPrdNN4Vgcx+DkQQZdrWJ/V8boOnPD+tcLJTfs1ZK6+3GT+euuRwrVWaFsxgV8uhlD52INZDz4k57kCrpekKRMUV0Vq1mY8eMTJaeN+ixiNa09dM8ujIL8i1DPNp29GNcsPW6DKHINDZOn4bUscQTZ5DBJeeZjH87QeYvHU1OofE0c5b0hNGCg88nlXnz2MVpe6EGzq52Q3jnOqxhQaJtKRaoeECLS9t1x6JKbpvfPbwVhNG/VwGqdygGXZ0vQFUurg/SKNyv9y/f+o6v6uS5byp/95c9W4M9W4L/IClyG4v+LvNqfvcifrcCfrcDlFfj/AUT8aIEHZW8J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2" name="AutoShape 18" descr="data:image/png;base64,iVBORw0KGgoAAAANSUhEUgAAAM4AAADxCAYAAACDM4i8AAAgAElEQVR4Xuy913dl53nmuasAFApA5cQcFWjZJpVMW7ZHlm3Zs5Znpt3dk9ZctOdiLvoPmr6btfpyUo9bDrJst5NyoEjKEhWoxMwKrFwoFDJQ8/ye533P2UCRsnvmVqdYBOqcffb+whueN34H7uo1/Pz18xX4+Qr8Z63AgZ8zzn/Wev384p+vgFdgwjg/evEvhwMHDvjNg6WDWhcdOHBQ794ddvUGCuoAf3zp7nBreXlYXV0dTp8+PSwtHdHnu/rrK4bZuUO6mX7OzAwzMweH9Y3VYWtzS5/4dvqP/+lfur++5We3AuTn3d29ynCGh+qtPdfqujsrd4Ybt28P586eG06dPjUcPHhw2N7aHdbW1oa5Q4eGQ/q7s7sz7O5sDxsb6xrLjP6tu+jf3JL5bW/vDivLt4fFxYXh8MJCxqGxec76o1tqmIz87rCjOXKPxcOLw8zB2WFzY3NYX1/TfOeGgzPDsLW94dl49L7Hrp4xM8wemPWzbq+sas3Wh3PnTg+zs7O+kvtxza7G6UezjqywxnjlyhXdY2c4fUrXz8z6c0aysbExrKys6Du7fGE4fvy45zt+HTiQz3b0/cmYBg0yu6DtyU/mf1fXZNSan8YJPRwYNHFukctYLO2L3vDvooX6/nTvsmehGb+b8fr7/C/39S6anpinicGvGa0H+765uaExbXsvWVdIYVtrsSZaW9D+HJqf1x5vaf10P+0Le3B3Z1fXz/r9O7puTt87cuSI6GB12NzaHo4ePTosHD7s+/JsZgFdMJaeBz97TRj3QY+XqfK/YfjFT/xXNfWi1B9/66/2MM6YgPummSgzhIoGM8TW9tZw/fq1YX1t3YM8JQZissu3bvsBRzTYTU2E6+fnRcA7OwzFm91MyPV8Hj7JCppg34VxmpCzDZnkQTHl8p214datW8OxY8eGUyIwPt3SYjHc2bmZYU4bAvPC6Osba8O8CGxWVH7XhAoBzJhxWKTFo0d87xBA/+T3MNHsvBhAxLerjdoVwUFcvL+lDdm5uzUcmhMz6Hsm6JCFCengMOfnMKbr169rA7eG++67z+NCHA13I6AiHHbElDO67obWb0NMc9LrzTNNdrUXTQQQyUF9rgmFAkcvRmBB4eXVk3Rf7jEl+rvFOHw3+zKjPckawDisT1YcQejbMLf3ZBwEa4TMHkvA3KfPdO9m0tBBxgIdcH0YRgwK4ernjOYGo9zW3m1I8M4fmjMd3Vm5rXEeGI4sLXl9EVBzM3MWQgc1x9t3VoYd3YtnHhbD8J4Fn767qbVnzedEGwdn8iyvTdETDIUcmUHgzbJnfG93ePo3/pvQRUO1H77wOb9hQhwRTTNLtj/E6v+XRGGwEN+dO3ckdddFpLNmoq0tMYgWwhMXkc4fmhfHH9EgkbrZVRZNa19Py3u9mWzzrhmntByLqAUJ6YY4Ms5oLET9qqT+zRs3h0VJJBho5mAkVUsUpPHc7Jwk0B1Lr+PHj0mCrQ3bm5u+Xy9eCL0335/4EbMi8MMLhzWf2eHG9ZuWbhDQyvKKNmahJNiWfp/33MM4Lc3CGNoqM8qMJOXldy5baxw9ekybf0z3hyBg9kjh9fVolGMnjnrj50VAEAKCaCJ4JozdKiFSfCrsRBQWSi3VIdzxmmdFzSBeAxGMmSLMjsJiYQ7qd6+L9pN7M45o4LzCIK1tirn83ujVagutZe1274v7HBKtoPlvaC+3tDdr+nvk2JHhkPZuVSgCWju6eMREf+3aFQtAtK0ZQwQF421o7dAwrBP7BD2w1ytCJrNivO0SJAfENKaxFiz6F/uMoNkRDc/NSsCKcbgP9HgP47z8/Gc9CxYLeTRWwWaOiSRDyrPImrz/HyFktSdOhhDWNTkgCAS0CTQTwc9pMQLfYJzpwsI4zZyRglGNvLclIuI+/DXHa/BIwoVFpMdBPWvTC8Q4YJBdfW9bk71544a134kTJ7XBu5amGp3vzXeRWMuSXjAiBLkpRgdqMRskGJTFGCfSUoNEAKAxYZwVSbKLFy/pu4vDyZMnDBFu3bytTV0dTpw8ORzWdZ6DBqVRT4TNXQao1eU9BAmfLt9atmZcWjhiLQiBR7gfsHZkjIsaM8ICiYfWYfX5HTrkHhZ1EyIOAff4mfNdCJ398/PDOFO4VRoKpjYmgUBC1NaSRfvT9eDe0QxTjbJXu4z38L2Yw3wMQ46YD8JkCEBrPvee6I11wTbo6qT2k3/DOPMiaNZlfX11uCUG42VhKcHMAm5IiM9LSyGsNzelYcpEsJAw82e+20B403YEtMfEvL1IGb0FhWHggXsZ5wfP/XktPtsgm0QX+Ya1QGDsEHxwryXYSMLwEdoK+4aBtdYywXOdBzHd4Ik91UTAgI0nI/n4Dhu4uLQoTHtYDCCm1AIi6SCw+QUw7rZsBWkMIJPGatCk78O4ly9fNl6+79wDktSHfa/dA8HwwDZewEw0hW5qbRl8C2GPoAYcWUptTpIH5r1x66ZtG4TAkmDC4uLisL66YVvkhBhpFsIqgXrgYBacV2wRzVJSjnkAB7bQHprbIWkbCIf7s47Yh2wqm38ICbm9Ody+vernHtZ7EL6328sFzCniLSUQ4cNHqBc9z8/OtWGCMMxUIJpCLLH7PQvRIp7A2amGuQeG+V5TjbNH8FgU5LOpCTD93R+MXghgHoXAZJQmcK9XbEsmxpqxjtApgovPgasTBtDzYJ5FYJzoamtL89I9sY+4//rmepjEtiXPCI3GOg+dj+fT879H48A4JhCkLtKHAVnOxRmQxYy0yU2julC5bBqTzOaJaHRpE4AJxvs1hXfjReJu4HZeQCuwLONYlzYBtiyIQSBQrjHuLGw9Ay7V17a0gKjUndH9uQapxN8tOQlOnDhhaQTzQ4BoAuwi5mXbQIvmzbIswFHRjFNSXffDQEXjrGkzYLgTxwQNdA+0DFBhR0y8xX01jg0xs+8taLG5JUeArmEuGbMMX33/yuUr0lI3h1WNcVvScFYMYWa6u601ODQcA77pL4yNoLBeOTAnGLo0nDh+Qho8OB8hdRcJGj0VIz4qq/4dZLDfXmwibiZp++Kusdn0hX4z2Rv+xQazYQ3MnsDEMEET114GGzNb7hu6mdo/YyZjTnzGvvDMGa2h6RBBYeGqmWodD5T9G4LX56IPmAp6bBi7KYgHogBx7O4cHA4JAdmpoHVeWb1tuI7mt80FU0owQgutmcfrEO14cPjlX/+v/fbExjHj1HI3VAMzouY9yVqwXBMJh80Ar+zsYoBl8cIE0Rq9uAysoPKeTfFmFjTJ4oVgwZRW0fKAMVHgWRuNW1ubIlwWBEksTVLSZlvf9eZ7ICJ0bTLw5M6ddat5YBv7vLmFpIFJo6p5FpoEQ3wXwt1BWEQwWGqjhcQgS4tL2jgMfmkHMfL84UOGEnjuVu7cHpZv3JJ0O2LC1qCEpVeG69euDe9cvjC8/vrr9o4dP37UEm5N0PDO6p08Twy3IyjBT2vt8hIxDQgBe4h9QKjMzS34GQ888MBw7r5zdrwcPyEGRjK3kW1HS4xdrylzqL3ZSwiW5V5/X4t9ACS/h3GmTJk9DmMBXTxeS9sY+O3tbK9UC9mmjdaCDdP6/fG4mAeEjWbgen4H6sdenL54rveonHcQvsV2MTN2NwLOHjn7MWaGJQmi29qXjc01e04NX22Dhr4Qbod0vTWUmC4OCzRSa+m7wzO/+S88iCnjfKNtHHlUSuKGcbipTfUJwYXe71oCz88jsbmTCF3SGKKYn1+w4b0tbXBH9gAbBz9N1XRrscLzWcFAFS0UxAzR3JGkhjlhoPn5wLWbN294LPNinHNn7xPmF6TRhDftYpwurBeSe+q9jZI8MBb3aukB88AU82IEtMOGmGDH0GwKZdiZdRvwx42fWdwQgKS9pNOuJOTly5cMERkP0PHShfPDm2+8Keh2WVuAltsS0YfZYDzWxTYKmyVtM2xjnMZrsytoN4HEJoKS8HrcFpJT6wjzYeAek0H89DNPD/c/cL/XJxsNxo+Xr5ROQ/UwUjHRGHrhag3y1nz0/D0E2vClCbIYJ7Bz4lKIA6Khu8mhVd9U42T/61n7oFs/k2vQFLywdexk6Y3Fize5ML814yBA22bKUBWmkDZnXe1RUygAGgTSg2Jm7PnEpS96KDiOtgN270p4EuLgBV0whtaK9zDOy9+IVw3VZ+foBPpgXEKAGRiG9ezsvCELEuqArEcgiG0FvTY3cPMNw1FJxgMiSoh/DQMew7Rw8hg7BgdkQmDVORGn3bMiMNyJvI7IwFu9A+TZ8E4huZEKwDkwLLAFuGMIEJLxWIPPDwzLkjILFZ/BK4NdASFbomue4GRc0RDDEq5oq+5w4a7mvqJnL99aEWOcGZbkdIAhI+Hyc2d3y8xwTRrm1Vd+OlwTw8CxQMxD0iBoNO7ZEtRubBvgwefsKJpuQ+Pa3BEjiQQDnbSeIqJNadldMde2cLolPePWfTUBjWdJjPOgYkL3DfcrjnXy1Bl7LmMBGXtPXuxptmEKq4wfRnBgP+Ps93pO6NZrMCJkr9WU6SJLA+tNxqXZeu/z0H2vGGx+2fbT2mLjOVzB/bVmhSlYIb9nBi36ieYrA1/fYe1wvtiwl+2KTYSwIWRySJ5R6PO29p2YEXOxcwIHba294287ex1l78I4f1EDgXHqZRUuj5Z96tpcEcea4MkRMQUBJvD5mTPB2wx4fX1TXqaTJmLgEVLIRilmv33oe19TjIzXQoSke6AqWaeo4rvDzeWbhll45XA1o3ox7nE1vn3+vGMcZ+87q6tn7CxofGuaKQ0EszTsW0CiiAh5ll3lZp4y3DU842R0GpsBbNBm4Hy4I8N8Tgt9ingK21cwAcZbub08fP/73x/eeOMNa6Ijcmg0c4CZ0VSzpd0OCjK0y7Q13100s9YT79GW1gE4ynoAU4AbzGtnc1v/BlrOSQgsaj1kV2n8QEXGCoHdf98Dw0ef+ejw5Ps+YHcrBGWhVwa/Yx21KBONwx7b27b3VeLHQmJCoKNL7P3z3+mbY8Yxv0zsYYjSinyCOn4W47SCYY0h4kBWzdf2admdOFkmTpeCkDBO2z6lqbOeQiN6Ph5R9p1gsJ1JuhcaBQFnL5rGR4DezyxP7v61eRfGiY1jgmOCE+MLT8X0dVtEAiFC4EAQpOPiUiLtG+sKTtn2kB9e0AFji6AgtsFeg7FVecmj0joM+JCCi9gbEFogDcEqwTdJCKLZSKIbcjcb2mhxeAbXHDtyNIbxNMTteSQrYHu4eu2qMe2DDz5k6UN0mXugLa11MPQFs6ADiNCRFAc8i6i08Dzf2kOSD/fm2urKsCwD//zbbzmgibbG9sKJ0V46NooxtrfG2qpxue4OU2xJSzOeTTIbJCXxCsLoCCo0EkSKG/rw/KIYJ65uxreljUcbAS/tjpbsefSRx4ZP/97vy/YhEK21kbMhjBMUwZpNXdWlDcQ4EyFWkI1/W4hAqIYy/mBCCP8U4/hqUEutX2Jy031n93hNNBCUZNkZTTQWqggewgtkepAFsG1vb2cgvAczIhiZg9ARwgyPrOG4BPqNWwSVFagWFDwuJw8LijazA4gsE9FTXOOBm7bjaur32jhf/7PAswpwTdS50zOivqzq7d1IPAEv1W0FlNho1CIxjENyoxJb2RFToX3mREhO52hPSi29nzX6vReRFAo8VokJrXuC7cfHYDxKCoXuf+3qFcOmORH55XfeGY7IeJ+XRLE7vO7csQ02HwbmXri35+VUwBu3JgiG35iAKYuIQMBeWlhYTIqKJNhBJBuLZ7gAlJxR3Gd1uHrlqv5eVjzoljUv8wa2bu5sRNsAs4CSwtcwOwyBVLPm0RwhvE1tIu9bqmk9GN+KsPWGtDobbBuiPJbMHW3DusSVLaYDJqKZkKA4NfTcxaWjw8c/9ivD+z/4lOIepxysTbZFlmVC/n7klHGaI7x6uvec5nNE98K+M5QxsSYw284i8/8ejTP6hz+CIXPn92Kcfq7vOdJ80U75FBsFqL0lesAOlf7wtaah0SOdXtQPDEF5eDivYIxkFEj4gm4qjtNePGciSOsvau8Rfnll8AdGTPrh/c6BH37zsyMuL4dAGXNtROdnQS6NCCLzomjDIDoglPGhiPK20iFwFGCEndAG2i1Yrsbg3xDLBCRguIoQyEXCzrG/XRPG+8S926vy6KOPWo3isZoRRCSOsqYYCoyaRcvfuMDzlhWR7g2Tw1enT5/1pqC5CH6SZ0ek+gAeLX0O428IAmIneLa62SFFqQ/reRtimncU/Lx29aoFxrZsEuaPzWTJhj1i2LphRkEL3RGD2umheSHR0HirshGtlfijQa2LaZCmfI8INxoQJkMy46kDqvKZ4zf+C2N3VgCeqLhxyT44duykJPTR4emnnxl+6ZefsV3jnKxajLYuLFhGUG2Pw0DjgnF4xvaO7CwxELETFqPtJDsjmvKzTPe83pNxnDu3l9H2apFoEgQH2gb3NIJ0QwFPP0drhka2e7oFAFqsaMrCwgIMGo3tkleEFqlP9iQaoYUKbV7oD4iDd5N3yRh5RrxrH/mNfV61Hz3/l37A3le8X7ycrkI8pVQ3eLGNNrgVIwtGijmYySA9WfAF2UTgcrury/+ffKWpcRkpBncLgggGNa5dvn1TWuWQkvMW7EpkHqdOncqE9Azcimg0Isi4d4Fm3t4WV9ICjMkwT5/flIYwcxdnwdBLkjL4+Flk7huIiFxLStCumHIXfK33bt28LifAdUk/NIviAFpk/q5IUKC1MPAd0ynbBAGCNgZ+AhWOHzsqRlqTplIuH4QhZkIjrel+CIhNwV3sATw/jqLq+UhAHCHLSu05ImcA2m1LxGycXtDG+X+1vnMK+OKBe//7Pzj81m/9th0oCLD4RvNKbm2poJL0zTjsOO5YNO9hMS3uf7RgQiYEkosEx4KPNd9HPWOtMYZkuaySOyffYSwTMZoxmnFiy0wTjQPxvIfSsvz1yxoqiayGoiVgjF9hcOx0aNfuhUDwCLZRhkhpSD6bOFd8x6JqXfvR3/zDPE6D85N/+uJfm8NCcFNNgMsZrIxbuQ01Bjk2qtg87IhNSUSwuqdfA+JO29gS0hKO54jJkgmcje5Xp4BwvaPB+g4ECWSyZtNNkewbsgdwGSLBgTlI1gMmPkkLa7RsYBxFQM94vyyZ9Hx7+XA7a8GBIzAOREKuExvdc2EMpiugkaLMy8LFt/R3+fYtXc+zYriS0rEDFNPcWWDmioBZl+a8JY/OHdlBzAXBc1oMD3NcvXKNWdppwBaipfBS8pf3DwtKsi0QbMMLUoTQ+EfEeMyHjHTsoDlBscNkRAPdwO0KBYDVESbHpemffN8Hh0cee2w4LY8gTDqhzYLk0EXx3pSENW/QAhkKxIpw62IvYNci1HYrbjfOVQsrvPtrzDRTr9oENI5oYMo4fV0L55BUNAd7bKaC8PMPudHz3f7eNPcs/jeEO8ILe5MnY3d7zOXhBEoSmmCNG6L5czNktA98cA/jvPKtvzGUygDDOPwECjF4XK28MP4xqA0XHM1P3AGORtKaeOu7sZOCdZtxYDgINE6DMI49VPoJIZEbhYRms9gYXNHOYrDaTPo7mwjzILU7TeWQ4knYH85cKMlqd6ndiyUK9D3GG28VGQ8zE0OczIJjMIHjLAqEVTb1yo1rw63rVwUNryp37KbTf5DbRNQhajImYESIdnn5jt3ZGOzrKh1gjjAu1EoiJ0mL5LhRfrEom2x9Da2hLAkxJvdgoECCWhQzHGPn3rjmT5854+ehhUknYQ5LstmOkrNFtoL362jiQeyPVnXpyPHh8SfeNzz6xONmHmdmWLL2sxqONP2yE2hn2V4wqmDSlrQdMNP7RkZHGfamkRFIeRfn3B5iHhM29uDkZSwNA78741gryH4JTZpCJ+iEBTRWKZd1Z7gEkCSsAL0gsJ0JD/OJQQZ5N9umh47jLIA2o4UnsFX/nJFDxqUqusczn9iXOfDyc5/zA8IEUWGtxiAE7gaHYygilZ152htE7o+gBovY+UKttcDI/J7MZuYniSoYAnNsEcPQx6yhkyjFlIcFM5gg93vnkgKLkhBHjyZtPAYkz9B1gm6M5aa8WoYzC3ibGu/GxunkvSRuBgrGQRTihLhWSHkRwyMMqOUxTMG+ke2ypfKDK5fOyw1+Xdp0TZBOsA7vjglaSaZ6PguON+727TuySeJpxPMGnAL6IRxgkvPnLwyvvPq6038gxo2NGPh451gLJxbKxtqWqxwNaKYkG1prsaxyiSXZYIzvmko41gRLeZEtjGMDUWEITM2TQgLONNAYuO+cElHPKDB7v7INHnn0keGM4jzzfEdhhvEeT8k4jOO1069ofduuQGCtE3YA3skY5iHmfu1nnIntMUYW/fs4jlMOnb1wzhK3OWUSX0mML8zeZkOEcwEwx3JSbtIWmGEsTMOeh5UtFJgXa4wWTbZ3bFxeVgjcAVQhZxW0Duz+8H6o9vLXP+ubMCAkfyfTgdUTV8iikebOi03EA8HisKDOZNXIuEcKxZKNHCsm3jqkAVCFQR2XhLdxq09x1rLRSHPUqYlI1+N/X5VzAAbpTSbAGgP4uO9FJgH2D5DFAavaxSnj1ELV+06hQaoD6exyzN7AgBD92XPnNE+5g5XLtHLrutzN16xFT2u+BM1cMqGFdtxFc76t9VjTmLjnrgKUwIkT0i5kCbDJMNcrr7ym+y8Pp6QxKH9YUxEbmd2sJUyLEMLbh1MA24T557ubHheMdr/GdVmeRLQTnkfIhEK6A9ag8t5JA2/oJ9nh3j8RBUw9K6fC8ZPaK93/1MnTw8MPPqx0nfttv7DWk5ScXrcKHdgG0l/DWbISICYRFx7EJGFqjGN1AzkWXGpGenfGyX5M4jidtVBfmt4yaCXaJj+TfhRt0Pacmc1MFMZIbCf2i+2jkpYRLKI0rQsOHdNZpTTBFOxlnoHToJJiAQt6OFo+azE3fOBjv++RTmycHz//VzZuweI8GgM56SHxbJFWwg2wBTpTGXczSXJEZ7fFXK7Mc91NitfuiBB4JXETRhA+rsCT3beoTBgH6U05guAH0NAJfjbukuw3SzaxYxyKvWghZpQ+AcGhCRmztetoE1tyjW0oMxTMYs0ZiIUmIGWIMoFbN+VW1jwhMNsQKzdli7wz7IiJFhdJNFVMSppoWQywqvw3noFwsG2ijAZsryOLR6UZDluSMW7skFdfe9WG/QMKTsI0Gwpk3tSzLl6gLOGwpNmxwADNJRsfTYDHzqUP+uyxxx8XVLwuuHZb1wMnJR1ZB1yrWrdOfcLNiveN9eGaNY0dm+c4SaGUREjAnDt7v7MMCCqTROosAyvkOA6MECDWgitoHKomeR5jAlKa4bSPaPKxxmnG2c8w99g4PKI0RGel9jUlZpv3Jj/N4KYdjP0wUspboGKPvJwJKWKjnCTFePoEWkaD2otGAnO+Bj06i4Rgp/6d9JppJrmFvVHBpiEwwunxpz+1l3F+8uJ/mriT+QTGuSEPEisIN8KJZ8+ejQfJWcdU4pG1e3e4+s4Vf35CCYeO3muWbJQNOL3PA51+Iy+b0yYKSrBHHWhigNcFiXge9oDVaXk9UqHHQiiFRYSxKql/QzbXaUlQCJqKTja7N6xXO9IoHMPSNvQkNmOvisaE94p7O6BJMR75cXOUJihJ88bVYVUB3x15sLYVn8EBgJbA2YW2Q5tEnVMzND8sHcYeDGwghsN8kM7HjyvbQJuCELpy9ZqY4IbhJjl9jJ254w4fZ1eQUY1mI0WEzUfzHD953DVKrpCE0CmLgLCdsIiHD0+nhAqaQUyL0yFVuSc9XyopT5044/U9JmY6ffqMHQi44YGwo9jxxJ4kK2RJnjW7xglG4zVs+5S9bGyjMf5/snH2wbQAxSk7TuxgMw7M0a6fwP4p41Smh8YGw8wIldh5wAVlByVhJC5u8iER1swHIWcBjWaB9itswr+BzezhoUMknR64Nzv6tW//nTEjKTUYUlx0TUZxe7fidUJrgL+BAUnZPiTDaU2Sms+Q/itytd4QJgeKoT2s/uBoiSygF5uK6ifHikWfxGhqUniKYEomSHo9BJeUHSVjygbCm7W2IbjgNIrU6jPBlDF0tLfsIRYattmDsSWpxTg7eg+PF6LUm8/4NS+Y587qsuZ0a7iJU0A2xV1J7y1l1BKPYX3QfAgIvsNcyNI2/Ns96OIqGMpBYBfiyeDU2J3vJmcGhM13YFTsODaREgLm4Exg/SFew2bxHlAJTXhYWg80AFSKc+LAsKDnAlFxZaPl2XSEWuN/BM6iNBQpUmhHShdOinEIDcyj7Y4cG87d/8BwVAJP3FPZEhboFlrb8jzi1STvcJ556H0HYCubA/f8njjOWP2UoLLYmjiBohV4TZ0Dhgst60qaW9ZZK7HG7bjOd/N3KiTHMRp9Egnp2FgCtglFWEj7p+x0ZcgjlOyQ0QuBlF4OrbVSvWvUo/dSv5XCyV/5nf+uxlgzefm5z5o4zTySdhDlpPrSjz/gmm9cw2cUQITAGTwRe1JW4FKn/Gux7ZUyhIr3DQPf6n9i1MWw414Yt4aH+tyFS2aAMNt1SVmICEmK25dJw1TAENL8twgiCvM7i9vuwi6gi28+5cKtdSZLLmltBS6JHBewkwnB8gQZxUxvv/WaSqOvSMpf85zRQrcF3dC8aEgXzOmZ2AlAzgXZGovSNrzuCE5xTxir9JwbRbB+Lq/WcIh5AbH4PkE4xrkkYsaDePPaTce/2Cw+Pzhb9iHjpSEFYxW8dJVkYXNcxqwd38NVTmwLe9HeRGlktL3ho5wXR4/inND15Yo/pLHfpyRRNJtdr7CutTf5WpQYC/4RuAXGIDjxSFYCJnGTrosxg5SNE6I25ZfuqJIPvYXNXGZIMctexhkzWbNTWK0ZMHZpvwK7GG+22g+sSleeA8LBDuQzXNasE7SLgOFLZHZgbiTHkaRlBZ4rTIBmhTZtjiiGxlpyB6cAACAASURBVDXP/u5/v5dxXvi7/8NBMjaXBcLeYJIY4QwKZsAwdoo+uVx6CGpsUdcDFRgYWBDCADdjyOEWhTlmaIjgevAYX9wb2IZGgVg7VkFZMzPH1UpAMikoKsPWd1ClSXeKuj4kqLMomLUlQw+CSUhLf+I2m2D0zu4NTAt2h8FYUBfGGTeX5tK4r1w8P7z+2k9kt12XMX5ZWkcMpFqb2yu3HPCE4OaUMwZkZVxE9SmkM8PbJdrbHOatsK6fuyGPF3M39tZf56JpbVlzAptbsn9ww9NwAuKGAWjaYalbMCnP0VrrPjzvmJjGDCtohjv3sJwSwFcn5RJfA8JpLY9Lq+HMWVygf4Fy3rSeaB5xlQLUS8N90jzYd+LUMrwlAL1/wBTN2U6blC0zByDgIQTiWJvvYxy0SgU2iqIDzTuLOcQfxtmDClg1O26mHDLVNl6OPS+7jgvgmYF8z2isVC7zu4Qu8SeYiXnZMxhk4jQo1pj76Kf7bsBAeN30F8cOtA3E/cgn/+Vexnn5a3823HJwTxJdiwVhoOIXtaGtOSBkmIVsAAx+osl4goBkME8XvtkNWJMDjiC1EDOtidgILsCdysI7RqOFaucB2mZW1wBpsJGQ3qmjIdbDhOKqdRqIxupYB0SYXIy9q2rwjrqldig1KxADnii8K52qYkbQQn7nH18crqr47JoYhuRNampo8ICLHM8fCzkvxsHW4j72gImoMNAdh6oqTwgcwYEWdsqNrj2mmh6ERRpuAMtSysvL7nytG8yChJsTDGOu29rsTc39toQDXj/ub41MSQHanmswfqlH0fxhGnK2DKlYCxEv+3NKjhy7olUM54Ypmgu2J9CRsMAJfXafiuNmmBdogKAuMRun8micksxoLewC9oc9JKt8TMMR9O0wGEGosmPaxkxfg6o7CobaB+fePZQ6hmcTjVO/kE/WO49QZ18mvQQAexY46XLDdUB1C/XKX0ucIpqLC0yDeCbJ2FDGCnuMFv/4p/7bvYzz5nf+1pFuynktebQktlH0m+M4I6jFTfg3GL6bGHSlnJ+MSqQcQd9d1aaTf2asSZsfLbhLB3AtljxiZ1huFnNZxjjej8PaVG8OMEzfjSpNzwCkFvgUA5h/n1TRnG2hKSrzRjjTQQtIMBNisTbFgyUCBLsn+h4Dn+g/8ZpXfvzjYU2w7PyFt4dLSh69qk40ED+LSG4cWsbp+SZUJbu66A5bhDy97ldWRGHtS1AtBikSDcFD8Z09jfo3njOkOPEhbI5ZaVKuiy2RGA/BTxiXGBAwLdWXYR57J3GF63qPyRpKz6NeB0JAK4roz6pl1kPKDMchgZYmw8FVlmYGEZCcGw8+KHvnmJqPaFURCu4fR6qQ5kA+H/vRmo+1Y2zQx5Rky1zZrxJas0xsk9YE5dCB6Mu+aM2yN6bTbBJ3f1cKm0/Nq5qrmC8pRYw+mM2MZg2T/g52GqBl8JyxXpPx5P7eV+0p64egJXsC2H1U2p8X+/3sb++zcX76/Ocs8ce9p2IidHFQVOT+uppoo0il4ExNzGoO8xUCy2Ts8vToPCV7cvInTNEeEGdDkxmsT+YEOwzRtMk2lvG7677bcv1ipKOVaOWTaBCDTa1LjyOLUXaYvocjoh0KaEvHPIAblrCqQ1ce249e/t5wQRWceBTJFrhy+Z3YeyJQE6PXJLKN/bLhqTfdG4BSimIsxuCOK/qUuJC7rOhNjHgIn4RT4CraGMi0JFc2JQO8kIRm7vLuENF27prXClgpzUTsyq24WCs+iEBxiE9ahjIMmMYaknQfefYeeeQRp9CwdmuyhaI9FyTYhCKkWc4qUEqMBwFnJOD9jkDAOeTGjtKWbr8E8tBfp0q5GjYoY79nM4ObviYMUa7siX6qNXVh3wTijr5n4tnLFHsQWzPfnthSIBcpQtYuhmQZZzmwJw9oqA2SQbCTKUOIAWSBtrUDSvvxsU/+q+y9JmIqeOFv//fqqIKhNE2kK81lYmlVy8bH1ti7KPk8+NEYsbpOclkPuL/iQGQthaEOm4I3Te/hJXIEvCBZ2wTJaIDZolpsQZSthXuXNUmNUDGwrnHDPs0H4xf4YSmqC69fpX5GHhVyvzQR4NHVdy4Ozz///HDx0gW7na9cuSS39/VEmDHGEQzl4HBzEjEScAX/v9P+8UxZgsTeixEd9zsasdtcuaZJsSDuaVtBDMdrg94DVZrtvCmN08/Wc0iBYc5oGOAeGtTdWsQ4CJSUNVhv+w92JfBzRtoNCHrq1InhiScet81KousdMQ/rh62IbbWu5FJiFWfvvy+QUuth/a5JI8zQdhAQ80pxIpI8cSyqfJwZ4rhJ4E60wV7bxftSn0Un5Jp+tYeumyyGCfN5id+6tBwYk28mo8QlJexRaRLfG5rU+NrpxFcYf5daAPMRDsyL/TkhOlnDeSDBBs0SB7MAY9/13V/dr3H+8Yv/QXGIXMQL49Xtnlgg8OhkkDw4HqsY5Hv97ryXJggE6IBZZYCVZ82L4O9GfsB9RP6PSOo6Ko1tAP6kQ2YZmxBeWk/le7ZzsH3EFEnZTc3GrKoibfewMDZs04CBf7uxHQ0TsUOwt8p/f+yIqikpuBOWffvNt1TJ+ZJhGs02LgmmYcMh7Q21gEKocceh4p6NIJzkRxim2shk/RxPoNFE7LfU0sezg1SbJdalG9CuNzEFzUcb2VKvtVm35rJxjwcIxiSZltQfSoI1HrIauHfnP6NJCfB6cXTdfWKIp576oKsgr6uc4oaYJ8SS5hQ4LpjTKcV2qCRdRDNqHt5nDdLJtNiH1oSUUUgyy+nAnjmzw46REGrK76eMs8fIr0Vz/KtoAXpKI8y8vK/QFdocGvAU4swxbfoZociJMU/yphYGu8xZeqaX0JrXz8jEm2Xuxf5JBkTyHtPhJhqqcyCTXRCUYZrSve5hnBf/4f+y14VocJIX6sVzKoDkyXCTAkcmEN4bXd+QrIm8P3U7piL+vrUnj7SXtGTwxsx6D4LCSYErmpc70GjRsonAptgazAgYA3Him8dIxoBz8ilMAxNqE66pOpP2uB2fglgoTbhPJde7GO/WAIqzKKL/7W+/MLz55hv2HL2l6D73JjYDTt6t7qTWAkhYpBDenyKAUoRejYM0g9AGEdOJ9k0RVRwIFVfQdUAmJ3vqXtas2H6UWmM7QYfaj8SqpNXoseY0mUhWu5jRKDCni9sEScpLSCnCYUlLOxR030eVIf2+J5+gTaVLIC6rnqjTpxgT681eAdceefSx4YjsRocaDf9kGMsTZy8d+6D3YHw0H2sAtJ7A1yJOWHisTSbk5C1Pi91GHEEwoS1evc+Jr5VWEjN2Ws2UOOMhBS3MK4AM49yUnR73fwLo2ZxoYSDJngJ+HqixIHQDq8O02DaGxPZ+RmD26x4b57tf/YyhARK5S22b0/jSZGHMsJEN3I5nh5MZWjTCuGm1dZUF0VhnZRhWFlp4N0fXRpChjMQm6MciJUCVCD/X4XuPd+qYiag1EYxOwwyuNzykRkPP6wxstA73QbOwKcbo2uxjLsfV90RIFG2tKOv485//B2mc89Y0l4VzA40klSO+Jm7SWTO9F8Zzs1Fp5Vd1MaxFuVkZfwrdonm8EsAqbQxl4bh97Z2rjbbGkUBwxjeQsLxBXHNYDGQHS3kmWSt6IeDASTeibAj34NcdhcuBkSR4nlPmB1qEFKObEiTLgiP5Ht2FcC4MDoi+7wPvV9vdE2nLRM2L5nFYQhX3JVrcTA48dDl7UAkavDVFNHDWJU6MGN3TfmqghnzWWiFdiUIXWdbS4q1d9OacyurRqG7MMkEfGoNgqRtEOot5ZlhWwJiMDLbEGtn0V3E9w8ykch0R2uA50A3jcLY8xXLSWm4TNdrjjtHewzjf//qfOqDGxW5qIHlAFu4Ep/LwwletcZoLcQOQ9t0aiMu8aLBTMZkZZcQ8vldpMhuZGvk5JTKyWUhCE33FTYACaAz3IqBzjJiDEup0YQxDulpUBIHCx0jH60OF5yml0qc9UDbK92WT9Gx6Rq+tr6g/gmJCuuaqkii/9KUvqgnI247W31BbW2Ig7rvm7+s5NM1wUC1wJN1TpvHzqPQiJrLHzVjxpgGvrHX4ixfOzo40aAd/NewgnkU2tD8rIuqEVPpHE/uiOI0YGiUKCJlo3DBhY/xow4MuoWZtgYir66qoFXGwPnjzsCc7oAmTHFca0y/84oeGc2o55QConQG7YqRT9jSRD4dmZx7xeiYehWbj+8EjIc5+dQP10IClRjFRtTttRikh3N80qivGNGUDAcvd7z13dn2qkvkYrYFtZobXn/RviDZ0NyaNNXHDuKrTkL08tvoJ85PaxLxAQP7eGHzp3/dkDrz0lc/Ew0WiIA03JMngvun8I2EN21rY2nVH4Zm/OVmo8S9jxun3TSCwVX9fE4XrGTDBOIiWSUNsQCZco0w26lepJoIgLFBKXDPhxHKweYJJL1686MnjRuU7ybAuF20xNd1pdpS46ewF3Z9M66985UvD24rfABOpOHUJgyS/4RCwROOxE6PgBsxsAVEaKYwTO7C71Fjyd1S64gNAAPdHQ6MgeCorGUY9pthZpxHZI+lgYOZOzdExMcuSbA5yzdBkwKxbCtiSbMo6xBUfImJNcQjwlzVe01ErhoeaB2lB69I4bj9VGpOKTxjnMcE6Ykls9ioNzOWmduwK+xYBS8iBJvHVq9vtgMlJDMDbwzhjgdlMlPDCiCphp9Y4fr9iKnUnkAZJtm7rxZohBF3WEu1R/goLCmtsCU/gLrl9IBWfUAGqGQWMybJgHjh3SEgmQ8QeS9FDN8GsqPuEpO9hnB98NQ0JbUzhJTEz8CqIVbDEtssEpWSmfsiIcfINenhN4VkvXktc48ZaOPA7UjP9ztKJhHjOetk8BO9cw6J8MW+4CAQpR9YvkIHrbayKSNBMxEbwApF5bKIuOIhmi6cpTGAPHNFkr7pKHlaWh288943htVdfs/tyQ1h3bib1KHiUECTrYmo0MzCKeXe2N1OxJ63yzWCEhibWvpQCIDSxbwrfO81dTwb2oRsQVqTduL0t5dsunU68LKhh1xLztIKVBD/jHqZb6W0FSBX/0v0hFpgGrQv0xVt5qBp93NKaUtpN8qfravSMTZ3lE41T7bKkVYBqH3zqKcOzuxIMOFXmdD9OVLDJU0weA5+6n7LjIGpGCfRzfzhTVGmZCe2Zxt6LaaZXTREK807IQ/eydqm9k7afU/zJtOZYDUyd7qfxhArqArO1dhyXMn84yZwIDENmx9dwMtG1SIFd700UQdN/t8cKI6t0+rf2uaN/8DU1JDSjhxnGjNCuaEOrEeOMJznWOLFxRCj3mDVKaNRmkqfl1BMvQkqYqb50ig3wQdyPUQ0RpTYlEO2oGhFCzE5J11goIEOLwAzc58KFC7aBOl0/SZMpxuIedhAUPnc6kOyiuzBPSTO0zw++/4PhO999yRtBoiAp+pyRgtMBiU38B6lJp1KwsyUh/QnK0+geXrYD6rAomAsnBYKB8ZTBCRd5o/V+py2RytTJnjCh+6kVwbjlsLA8mgZ7DHuIZ2PI0m+BuA1rhT2zoLw5usK47J3kUz0TIUQglbFu2r0aZ8tuJd6iSdg2mPbhxx4V4/yCnzWrMdEjgcwFNBxddEJUIqSC7ggEp+UY0ibAzP5Nm13k3nu8a/uYp1OjTHtROLZrnXV/8pjtMsozeLmU3loVFz8lKJSZ0/0HukhtlwUItrHuAyPwHdz6Th0j1KEBJcsCNJJ6M+ZANklnZlhzM5RSAPz8yP44zsvfULOO2vxY+FPo1YZaxzBYhU7TD5eBqqOenRzopMspW/WDISBHnwvydF9ol0rLrgG6IBE6NccNPnRtwxanQRjWraqe5byfxSFSMAYBxZw1c9S/A9OaoQJZpI5xnQKzrG3IepC9o/gI1Z3ukqM5XFLV6fPffN6epwW+R3q6JHjXDNFpBW1zUsVh2FrQECUA7jKqTcJXJPJx3KUd9i7XtkRMtoGdBIWv3frIxC5YBAFoLZgHWsG2BPDMAdDDzhEks6CldcNH7C8kK+Mk6yPZBJGD2B14GFfJ7ibaD5O3LoB5qzGJHT04h8SAjz7x+PD4E0+617KdAhIeJLviyDh77v46vkUeULShoJpzFgWxybcLQxMgjW0x7ZO2V8yGbPZCtf32hNEPEX9y7ywsR2k6bk5nK8i2jtOOxDgHNFYYBEHLIvgUN3If8b5K+LBXCBNoz6dAkEYmrQvt2fPtHLZoF0NkM2iew+tjn/rX/jntHf31aJypGp3mGnmCLEIByRI0lp6Tz2wUYmIwgLiK/YAahH+2YVwxmJb+SD6kOek+nU4P1GIzLJklIXEYEH0PFMlzuzk3DEJDQAxe3odpKLLrFwzDixQifndcB3hCxxYqXIX7k64i2COGef65b6oF1EVff0Ru2GTPikFch0TBXppYdIKqc+mAkBxDopgMBMBGuGOkFj8Bt2okUozTpyX0T3u2Kj8MiW3ZhSMAxwWZ06Q/ad4p+BNeF6PRf458PmCJ7UY8dcTL9MKgt2FP7qGeCUTj4C0IySIRojRhplOOmwdi8EtLPfG+J4eHH3nU2mWJcgXSpzQgiA6oRkzHhjmCVs6SXlvGCbG6VSRalrSWUezFdlTRRPbmHkhS74bWHNyWAHI9TKGGtgvNMEAsRffRNnFMEHtMoNleTN1+VYeIIYzZ72T0ox0lhAjmyu5hz0hjcgYJ8UeGZNItpo4ZX68Dw8d/e1+u2ve/pha4xTjv1p7UruNKv+nbjiVXcnxy3qfhSD+qGGfiAQOn6nMitLzQDh1c6t5jpIRwLzxd7uulSTtrWAvAM8mepvkh+D2qd93ekMC+Ods3vNoANZ6vYFe8REnBIPaxTXccQba+FgPxpW9/e3jlJz/VfTgpTRWpIhw8Si4HkHRdWpLXS+8nxUZzJUmRXgEkbxKA07Nc8FWBYK9Xm4omqHi+uM4Jlc4zS3Q7JeeKTUjDkGQLgzjrgGROjZmmHMAX7Du0K27T2FqB0fZTaZHsmKBKljZV+h6Z7m646N5oxTAY122vFpQ6rK6sH1BbKXoUzFOOLUFwWPaUM7XFKJ3igwfLPQc0ZhwaaBuIsSU1SbQdn5lA/aY//5x6Ive8bXZqxkn2+Ngr5+fWV90FlSNeYBprBpCBPH2UQGiNKDkBWrNXqRVLfwk0OOuJbcjapKdFa8BxF89imuYcPeZXPrWvrOD7X03vaGuQfQ2xJ/71EePk2tIo2jg8UzCBsazjDplwsysTsTErAjGz6KcjtmXnsOCBTyGg8fEePa7OkULjPKiNtXtZBMrJZUAJ7KfOKTIR1b2s8oFH2A0Qt3+CiSFyQTSMcESphosD4tWfvDJ896Xv6H4qAiP6rs8IDsO8MO2CpPIRLTb5Ytg/PizKX0/Q0s9GkpsIEofKwtDdUxpDPQfwZPVf43N9ByZ0RoFLFyI5LcHLtnSLI/2b9CHGw3Ejfcht6oT4m9Jfd/uEgUtIYOOgMRBCvCadcLy5UGei5ke0hk8++X7bM4fEvBsSCFRTAtnIlIcprdn15zBlKGhjPYf1CDROFkROrUjD9LGNkGYb8Tq+18ttgi10cETFPkreHk0DlYEh17u9q3hDOTSseqslK7/bbulEO7XzcuGkrsspBLTCJck2AWiSXXEQ5MiXdksHSnc4xWOf2GdyR//W/+BhT6Da9+RVm0R693QgmSrU/d4QC9HixjNqRJFjDNWPi+g9cAgvUxm3fNe1OLqGlrUsKK5iFpfB8RlMMLZPxqp9Eq/BGNdipNAr5axoHL7XqSoMyzDE0fSksLPwkcKpMzdhEXvgYCw2qs54uasy6Qtvnx+++c1vWHuelPaCKdhw3L5ukSsBQAUrbnECb6J6WzZO2bCVy3zSR87RarIByu4zMWOMluZzqQbpOLY9QrxslL11NWaYHEM/tpCgoxgLw5Znp1lfcgTNOE4nKY2ieaNxYB53CJX0BWrGXZ7MdpOvHRaxC0i5efjhRw3HLLlFmDDyISXctnubqlPHcRir6Jt4H44LXtZy2DxyTnCPBHytQ6a2Q2lH1mm/w8CCxmZB8lfCOEBzAuXx3jnRV/dFsFBbxHd2q26bgyN5Phn5rDUIJDC2vJmVXMppD9EyVZPVY2IV4VCWpb43Hfvd4eOfvIdx/mKKOMuh7oAodFA5Y2NjLgl08liJiFIVuOkmEEzIG4fHh5hHaamOKncCXw6lSrm1A5K9iDVY17WP3jdxRDZ6MRp6ddUoNo5T/yuzt4mutQ736sRL5mXChVjJY9J8vTgWxVvD+bfeGp4T4zBWXOG4i5M5kFayh0VIQM0F1aE72m/pOY078DsxDq8bu2NeAL6GuFoATVzZCBlLwz4Yt/tDxwXrjIGSmu5L52TGaVTeA3O6fZD5xFWDluW+9HlzOXei4uyJBQkaWdebydF22gtaSZ3VSdjkDzoSL3cvDEMPic6AwDnC50mbieAiAzlMkEwBYJttC62hmbvoxWMswWC5y5/6PF6sEt+VOuT3LEwqO6P238JR++h11vqwBVgLxKXc5w7ni77rOBmGP2NlzSpnja1JL4vYYZPeBiN43YePWQMVPPyV33o3qMa82QPSIfSHtBb+7WPInSw5TTlh4G4MrgvAjHiheBHRZyIEMYFbYPWW9DlaMJm2PhGgvST+ZmBfG/5j7eZJ6293wLmqPCtcy9SwYIPANNwbu2faWzkOAJ7dGieahhMAyhVrA5TESladASTqfeHtt4cXlCW9qjLqUzrT0/VDGhsM414D+t6Zk4Iy9rgl+XSvRwgXaGmcvnUnLLJibQBWgVfPnfXd8FElkYJBUAmU9jUwX0twGCSExsYWwSFFCwUYyupe63gONXfc/Gh8nBaJ9uckA+dp6fsQ+wMPPqJ1VJYAthOMQ63RLCdPwFwkqKYy0v0mCFiLqRK5n54+0PAsx2FmDh6liS+T79a9/qTGy/vMx7l9uJRxsIg5+mDjSWzRmj2hgvSAjgeMdCAcALanda9GGWY+hOqIvux21nhI/Um747w62BzhV/VV5ouIpF/51L56nB/gVWNaQCpv+gHDFJiGgGKfeJWL8pCGG10zQxup7iHAJp3UWTLEXkiF4R4Yp3Cxqy0rnaTGO5HC7VXj/YZxqQNP6QE5Vm9JI7RHLvUWaZBoP7w1Sbw67QhoxjFOrsBrQ7hp15Tgarb6rTdeF+N80x6ZM0oGPabSA7w0EAlNQmhOclpNL+ZghtaEMZG88GDuiUuzRGxnS8eDVRKQnatXOnhWMRaMaGYAReWasb3m6/bZCGg+w8RKpu3v4UND65Aqj8t/1QmZ1YXVGkffqcxggsyPPv6kYkBqpOLyd6R5jnn0+HXvaRWshCKpP9gZMJWVQkuE8kkZlCTr2dq3GIl3ozRz/VjoWBCUjZj4G+es5kxVC1X9AXrSJOYQwU/dwz0eyp5dVcwJKOnKWkPWjKWDmp34ifMCLcnyJscvr9bwdmcX5G2HB58/u9+r9uNv/CfjXgaHGiZWQv8vbuADRg0IswD82klzmVCqNG9wRgyOAqde4P5V+1R5rJAYdruW5Iw8aC/GhHbKMRF7ByOa4iniGyvCqxzBTu4ZDEebKpjVpw8gTZB47WIue6bd1V0M1oTHYvTGOE29DNHWcHiK3n7rzeFFGEd5XUdly5yVLXacfmaS0us+GoSq0+NinErlL0wMARCEg6YjoNhmJHH0QgJyMMe0oCoMBvFUjnkWtyS1eamweOwWNsHE0DudhZx0cnE4oPC7e3VrUJ3YSVLnquyRydh0HwFrqvHckOOkhMQjjz5h28ZpLdhvjL1gocMJuHpFmClFj6ucU/qcEVU04iHxV2OnFmj6/TBMqdIwjf9O63ZYKZeWO3+RAGhlittbSzAXZ0n6BVBrxJosqzWxHRY4CRijvoOXb7LuZd/4+ELe1b85pWJzS4JczVD6ZcFXmoWMDK5jblMYd0CMsy+O8+Nv/E3BDmUhSzIBvSilPnNGREMHlDKynRbvRUp0fPpQUhe6ajF9yrgQjQXUWZCbE2llY5zlGm382L6xeiX3jFQautjorxcYqCQmIq6BfYREgXHsIdN3HMGvZNF2LfNeGCcpG+n0qT9ATqdxxPsVr1VcxKA2YjgvPP+cAoZyOOgN1gAvHufpUH5AKfZxaTi6xsQwzWR82BVZA9zL78VFHG9P2SWWugne8Tz+8xHxCCWrGP8ykt7TlJW2Ma3ERuuX/sgxdtEULksHhiChq883Uvm6vEx0Hp3CEmkjjdWpKWIEbNSz9yu5E7euYGm3L3bxYB1zgSA1jNJf3PH0ribgiqcqDpAaL1RI+opXKAK3yyFy8kBBuBqMf4wmNY0BdQdPEmN18BPde/SH+I09g6Ineydlu9G9CO8fAho7x+NGWBdES3l/GBXGoVceQiZ7FC9wan4IDIdpkyMZ+uOqZz+1L+Xm9Rc/bxct2A8O5maBVJVe7XmF0/c0zPb7EIgeLSIkLQLvDQOhRgJtFamp2ITtmtgcPZhmGhgAJgm2plNnmNCNISoPze5qfdcYW/eizoZrWPC2o1pztMbJXsAk6eNsWW6JnQCb4x+Vk+ij+TTWqyqXfu65rwnaAFE5mh0X7RPOkcNGwPaj6M/JrWWnkOph5qzsCwf+vC65vy9rD1jFMGKjxJ3tcZr4Q0n7TwKI52ysZnxZGFA3b+9aiq/4d+ws3x4XsdbzmpJYOQgL50CERtqn0/0TJnjwgYeH42peGFhGzGzKwCnhSDZ3Sthz/PlCJVMuckpClW24fbKJrf/WvDz/oBOI07bPWADU/Nyhp2pgmnBhOtdh6fmQz7aqZQNc4ujgRSN8XPvMFcREDweSPclm71IX98AWHbGWdAQy07nAMCfnsW5A7a7WxfVtW8faFI2zLwD62ov/UC1Xp5tg4x2ptd/nXr71TD/jN+MYmiTZEe8PC8uHlh5OjCSOk2BjavMLlujfSEQ0l8gyuQAAIABJREFUTHtj2kWdoGAVeen61iLJL0qwsJmkHQGMawLNPLaxxomnsGM7LW2gILvMtXC31e3nS1/6gltDAQuoTn3yiSc8WRgCJ4E70WCnGUMz90iu2FNx9eZkaewt3N0RHuwM7GKtyDeRhvruLpZzMc7EYC7pOFbQDSxS5JWitqSFFBzkZx4To99tshOcpfIT5klrrKQB8f05yhM0xwflGFiilNywKDA0DFDu3LJ33BmmytpJWyHr2KfamahTHZoG5mG8EG1BUuCjbxrh2czT/JOOR3sZx04OhCgaR4zAM3DScFd3EnKje7pwoonUb1tICa1L9gil4WaUmkcniCI0ukcEZdJ425wRIvMijWB0tInRwVSbg8Hv6av2nX/4jOMvbD62Tr8iwRuHik4qsy9rUWrYqCRwJJsWZsufvPiJRILLDasqEOfPsE/stozHpl3WwDGXFeizbuNjo74gWDPK2J5pmMZ9+/dolqhgxP80oFtewhqgXar6nT7OX/vql4c3X38NIGaiePihh+2cYBP7lICUNSQ3rZuYwNDJVEgAsoWOlwiC0BiQmNgd1iBmDhhgCgmaWJvYev1YbXuGDEHwhBX0QBrbOrdS888Y9Nw8u4BBzUkHV9XJhzEhhUk3gXwpJSCmRvxmjmwNvFRlh01czGaeHAWPTeSeY3jcZO/MK4ZDQBZhgnCEwKa2cOJb0zlF+/rYjglDJQ5VIrjqwhh6qSw90sWNFjTSGDYb4L1pSzHGY8eW+2bL7pFDamlRB5pJKBBb6p7TRh+TcMRODnuu8vpuKZUYn+gRBbEvFHMv43zhTwyJTHAlDVqCNv6eQIVyBgV9xJDtQiwbeiUWIdwuIGNHIfjTZxQXkcQizduf6/dmBLQN0f8wROwOe/QK2vV4nAVQQcy2vfb/jCckUm0P46CSTcUV9yh44CpaMxbEvjV8+8VvOXuABcdBce7MWWdEd0smsD3jvau2t3F2sPlpFkJXGyLU9uCVxowmkqTUlQTpJhIFOYltQOQe9VCaqWitrit7COFDvwPZVpRmBzZHolOn0+XZQLV+uZqXQjeN66oY54pc+bYNNABy78w48qLdJ9vmiSfeb5vIwAfPH9aox1WubkrYMb7LwwaMJ3uBxoSsBYFZArXATT7L3k+LDcdeN46Fj60TYWsSqj2PTRXTnvFhM1IK3ponCEY0IDuHpFsErIv+QEjEdJyZkIRi4jxpqdzQzrJkwjwwOmGTbmFmhtE88aK6ub3jY6EVNuMexnnpSzo8FwHoEU+Bp83oUbzBa2rGibTu0lm4BY7lm1PnXhYETYIqtR0igqI5O+ocHNqBSUtybBnqv3U91+JF68jvJB2n4FCX6rbXbKpdSpKbNwpNjzSOgVJBNT5uZmGT3CxEuWvHluaHN157w7U5eGuQWmdUGclR7YzH3iSOB6TrJZvt8mIOiCJWgsOC0ws4nS4HbcWIBa6hChKw66NM3FugUuBTET+N00ya6iEoWDunvgsiOvs5xriPgy+bjwxqE24RPLOndMK1RSIePJPnL120axptQZgAmLkoeHJOjPP4k0+aOK13IXjuNGHkIIqcJB0m5WBeIPmcvVaUPaB9sEPQQBQHEueK5muo1AxNR5wWEnmvNXGcR2E6CI2wAkyQLAmjCyMWHZPCmUR6vk+kNvRliKxLTovgvc6GD92W5jMNwTwJfk56QFTJPa7uBfXqdkY7zqqKBXKPZ393n43z3a/+eVQkqqyILmkKpHCU/q9ZW0IU1GgcmzJdTbgMRF+aCw0bSMFgkWm3xPv8GymAB89dXyQd8JKhgQii8j6JmwQ9O/9szCTGuc5YSDVmv1rLeCsmkiJQzf4so6N4BAOVYtdwovF3X/r2cPn8+eH9jz/q5n3U5byqw6AY/9kz58w4jBMcTNug4OVphu5t163QLjWN47eVCdAZENk4XPJp4+R+zEhrSrNdNxN7AHjitBmXsQNLwngQCoZse3r65DYCeJ0K45QcMQ9eR+fRee/QchDattZ3eXj9zTeHW/KYErQmDYfnUB36iGpwzqkTDhDNh/9NGAd3f9JV7B00dYpxYFpaG0+gYzI6EH6k31Bj5AAxnim0AY4Bk0SId8I4frf2KuzjZxSJhbD1bNY96f3R3FTrUiYOHOuYYOggdnDsMtotp7F9jvDAa6n3y5uaLqUJNOOEgNb4B/3uYrYIznJg8Wjc9zLOV/40OQuwDkjCIFKTje/ZfzMwiK906wi7QsT8c0EQJmfrNIYNSTNAqhZhTo7pALAwIRYEOIZ24R4sAicdUDvCRjCZSXqIje14URhL18o307RHrTciP/l/vtceNewcH21nzEyvMp0moEYd3/jaV4eLCn4uivk/+pGPumPM93/wQz1n13U/HC5F3IJjOyADbASKoljoOxSUKVM373HcOqXf6avGmplsDHOwh2CcarpBQw4RcWdHGGLuZPN5xR7EkFfOmZg7R8EnxmBnRgkd1pG4GRASWwyt5IYfaHARMjYXrujX3nhjuCY7x52EwPJCABw49dgTjxvvb9EVlPhUOSpAfQ3NAE8gC5i287gyLTSQUAUaqDKP8TrSzdWMDqwsZ0HbO/ZemIymsLLJyvDfcCACLoyDly9OnhUdE0kwF4YfB9JbgOL55BQ7tp5Gj6yH07HKIeWzgCx4u+whNTekNUFz0CJ0AVPieBg7oX710/syB176yp8RvTOntsaJpZnJTc6mNB3GdjBjobgJ7GkwuAt5OB6JqbSPNCEuRO3IKR1oRIaBKx+ldRjUeUl5pGU3SEDzdNVmnBUhdHuDyjFgt2+5f/cySsOz1kJhdnNQaUmMVyLH/NtnpQghcR7O1778heHy228NB52jdkpR9MeHCzr754a8NDS8wIA+rmwKFtQZwMqOuHVLJ7dpE29pM9eAamKkOAdiwDpJUc+wcwNbhN/ZJCCNe0QDK9J7oFsLx7UdounyADOiYGTObmlDmh7H6aONjYGBfkSMs0SpdJ1GQPwMe4h70cP6DQV3aQ0FMoBxOKrj0YcfHj74wac8zjXx6441RBo/QgLOSjDh72WceEWR1jAOTMM8ki5zWN6sOFEk+CB4r3WERkv+ZpppilBoLakuqSrlvkm5ifAFXvoQL6d2JVga+Jg+3DAqdiZCFe/YHTV+BMFwL66xlQGNwzwugMPqRMgHEQAxnSRK2AEb1ugEwesBDPcwzne+/KfDAVScPSqxU6bG3F4jz6ldMRA8d8p0yRZmcxksg2bx7OotbxElunAy9SUpJwiMQ9u03cCAXWaQVfKAHaD0JNM3DOiyK8xrA7EDJBJV9h2ZN6adUzLAetn4AobmD6kzfGzCmCHpc3345le+PJx/5ZVhSdqAfDo65NyS5rsmR8ZR1ds/9NAjlsps04qYhsyK69dps3RH3iodz6H3lnX9qk5YQEsYcmlHnGYkb+Ki1P8x1fIsqs0RKfkYpe4AasYJUUWzl4GrOdLXmVa9aDa30sVmMZ4P0bYn8rDuybHzx2Ac6me0zvRcWBTROK6ifWBv3pJguPTOJa+My4m1D0//8i8NT33gKTH/neGm5rCDhnCjQmk0A7QOUQR9OBPctjB0EY3g+JvWDaGAsyC2FkVvsj/0072bYTBDpgqGVlZCnGflcfITyA7IPjIPNAO0SBY2jEOw1mUquL3ZVtPZNGG4U63QujSWJNRxRoghfb+jzbobadzfRTP6rAU2zp1YTaFzX6/v/drv7tc4X/rTGM1wmI3A4gozaAy1PUE4pDccDGFIQvEvDHa6RzJZDH9wdTJjMSXSaYZcMx/1LunkcmktOpkJdkPbfZsygElqfMEyaxp6BDQTlUSfSK0KaCZIG4Y+II/XHsYB5mk5pHyjNUGjDhTy++bw0+9/b/jJd14aFgVVPviUul6KCN9Rb7XzPnZwafjABz7onDiKp5DeBGCvX785XNEJa+/oCPbbPhcUeDao97A2DKWm+yPAZ+foYb0wnJCAOX5U8QLFDJaUEu+50+eZdrqlufHUkboDwWzpJ5oNOEjPgFWV+VKCkPggaw/RilBF7LS5OipGpEsO4yTplZPXgM+sL5qQPL8LchC4Zkf3OXHi6PDRZ55xc/kZZXsvicC2yZbGAcH+hkWzj+UFi/ud5uWButbapOmQtaA3OD4eGtjV+Dl60WlGeh7zs+btgKKRTAuAaavALi930w+HIpINcU3tu5jvMZ3x00KZr5sRDL3NRZMEUoQS5QbEadAek9ovi4QEYKFzlzCUjO1DAXCmdL+HyNygrF/7nX3OgVdf+FtvkKPKhp8VLbUaywTbxrHaLfXdzQITfR2sTVhEjNnGnOXM9EZBcOBGpAXwC+zanrNxAVYzEfeMXZNob1JnYjBb4RQwTl0FWic2hb05ScfNC4MTo7AYJ1IGSUp2MJJ1Z7ikDp6v/+DlYV4fPfLoo45JXJGD4nW1xqXW/5d/6el0HBVU8MG9yrC4AsPclpaREYnEjn2yO/z4J29ormIierrr7/GjOotT9SlrqjpcEBPdJ212UhqB3gVz6r4CdLI3EW0CXIJxdJ/NDTC9NJoawCN01jjbkzIBzuSRF8gp/E5qPDSc1P2XqNvRv08qq5teaidllx3T70BoDN23BNXOX7xgoca6PvLgg8MBEeebr78xPP2xjw+nHnhEdo40HnEi9r4IzGxaQVYzjovzWNQwsFNxYAiN2UfEkCiq62Fad5LRenOpK2ZhHtvOEcq8Otug0QbvE8OLvRH4R7853NJoZEsnC/MwDsglzEtmvtKicOJwyoDRkX5YUN61g6QPiwpZUJqQsUB/6WgkuCabEq3Dq3PV+P0exrn08tednp+CquRXRRpE89T89midxDEUD5B2gXGSqRxPGZAm5bblJDCMak+WjhABS7pFkQqdbOiGq2EQJu8DeHXPG5wG7cYVU+8Z5O/Ok9yvtEozTgc6zdjjhqdmHGIUci/qT65jZmRHyNjGw3dDAUIxyc7KussJ2JjXBW1u6GCpI2pE/qEP/aKPfHB7XlWKrvhEbKLWh2140/mTdrY4Cs5feEdJrzeHDRH6Xc3Hp2xrra4pneeYiOqRhx8U4xx13IpKSzQw6xdNExcsGmdjnZOeV4c3VepA8HJWmmqFPmrLKtEQ2oRW5w4dULb28eGsxrygfx+yVD6iFJoHh9Ni0FOKQbFXHH77hoTDeXUDIjUFYj0ljXfprbcdvPzIr/7qsHji9LDJPpJQiRPCQmiaBRCRGsax3I7RUKk4YnztGV4+er/ZJSxtlERQBb4RChj75LUlKzT/aW+S7pKuNGgZH6kJIRsCwsRRCTiXECjYy/MicDr8cB3ChZhO09gpiiT1zE1B3W595eReCWtKUCZnJRX9sTYwVJ+IwXqlinda2MbYP7HfOfCj5/7G6nxVXO7zcJACdkfHlz7WOvjreQjxC+AZcYF4HlQNSC8yfX6/4gKbcsduyKDNjCOcuI+LiyASMQntbGEaYiid+o3zoGs+LuvkZ/oAxBGAP19BWq204yS4E+vYOsYYiFeOC8bfGBpBgDeIwJgZB71TXjUIA1e16nJoFXX17QvDHbnMj6lRBTbAq6/pqHU5B06IoJ7+5WcErVLVuKvruxEFtszy8qq0z/VqY0QzQ9k7chhQRJYDt3LOEIY2p6OdENMcJt6hNqycu9MeKaDZhuBenAHpG0CO3FtvnR8u6YS4Bdlea3rvmmwqjuZgzRdlNz360IPDYbKcNZcj+jfQ5IyI55y60uDowOaAsF557XUxz5veEuy4s6r4fOVHP3FS5zMf/9hwWI0HNynwsiMg6ajNOA2POJWhYx9AHbYAQUUQ1om2IjCejdTnO3GP58h3Xu5mRKS/pXE9g9iYm2ioChfNgEsdryp7jXZMNyQ6FSX3DPjcDBXnh8501SuHfMXh4v7j+qwLJiewTu/5IGT9MRNWqYshpfbFjgdoDjoZmcr3aJwX/+4zNvBRqe6EX0TejOMJi9jj1otbdZ3y1CZWEeUdCFwDSfVgTrTCgGzXIovbDS460o8KTl6XyLlaDTFpDLzLOg0ND51PA5PbFgyDJwgjOfcnyFUGTUkGwznbOeSA9VaxvjSWEONwWln8PPF4IQH1+4zjOWrgIKa5efGyDWK6zrwlSX8FRhKxPyNbgODtjuyhuLjReJSIU+9CQ5GcuUOL2VtipLW1nPVjiac1c7xKBEp728MwC5srTUMKCz3k0NAIGwJ7dJbcktbBEYJwuiFHxBVq6DWuVQhIz9pAC1ubHR/uO63iQDQNUI1OrIJruISRvBzb4dJvjeuHP/zR8NqbcrlL6z2pgOcpeQt/8uOf2D39uGw4bZDWqBMx276NJyzoQfMoxsE/4Nxeh0fieaPseUVNTXB8UD1rhuH90lpoEP62e5i9TtNzsuFZqxyLYgcORYYIXGhIa9iZ8BxLgkABtnG+j0+fcHuveOSAX4Hwsm8YCw3rBfPQVK6VYrzWkjOyRa/7pzt8li0GrScDBmpGGBfH68c9jPODr/2VP3WKfnsZinlSlpu4CQE2FmJN0rRbNfnsG918WRWTfegR93L+0MQ2ClTL4VXxgHT9P4vgBuu6Bx1TmDKekD4dLtIiZc5uuF0Jegli9qSmKrUNOZcv9MuMExtn50C6p7A5zThOlkB6SmOuSHNsYO+JSS+cv6AeCZfdoPvDH/mwjXl31nTfORiHOnsYml4C+PzRLLLl9P01wTY2mVvH3Zx0lfSjhokkeZHGchkjbfmdWA3QcFnfd4NzHASkluBYkYcIL98anShr7sRIyFCen1ezQtk5pzW+o6T6u1RAdSk+2S5NNGgE+T05QGgqf0JhgYceekgl4Cd9xiWlBSdUVrCl2MtO2R8moNIKcQ5lMWdJ+TEaQZom1hdtRC6d4JqrTVd17xNyTqhxY33egcz2XLnPBK5f7XWXrlhAl03tRo/aIxiLV4KZ0QZtAnCPto+6W1DGHShI/VSYUyc3kEHhNl5CRWImCi2xo2wf4XGr3D/SdHDnWzhCEyOVcw/jvPz1v04ulYyiEYN5wIZpRNd9nuUdR85hw84s8Jkzdk/lfE0W2MeY6+Gbipd0i1UWlxgNahgVbBzp+hXZFyIKtAtjsHQsiYKBl+Mdcmhs9zQg1QdJ3538WwMwXrdYipV2L+PQHN6ShCkgQcldszM7mRNigm3BgRuyV3BZX5EhfUn1OcQCnvnwMzmd2bGDzN/bg3aTlLYxL+ZBY9NxFO2Tl0bjOqZgeKfS6Hl4iIhQ4/lCCkOESM5bOuEYO4n7wXicXQPMgxlxdbMHqdmKXZAzUbnXIUNJKlWxIS2RK/jIXJHo3/3eS8PVK1eMCo7quQ8+8FCMYpqACD6GcZDaidE50dGEnOpL/qMOKdkE+qedYdOVJsUIRs3RioKNWjczG8SL613M7Pa0lKOzfro3BXbQCHEya4xCDYwZjyNEjuAAwqLJ+nvQj0/iroBwx/j8QEIUGusGVce4rp1VTa0XRXIUsClzQ+sDcoJ5jZa0Djk2hLJwYjgI2BbO0JLc0fuPa3/t21+QnUFyolrvjCRObzyJg2YqCBsCaP2l+6UGJDlX6RtMrCVZAF111ykuLAqYFW8JE4G7wd5dlptm16bG5L7ZqUCCXupw7FAAh0L4nmgObmqsO2Wc6XbGU0NWtBWv7+W36v3MsYgCT52ecVFB2V1t1h05J2Acnv2hD/2CifyuTy9OUJO/tH4lZoAzohuVuIKRtULjEhsrbScTxozkOZjgYy92HAcbZ1XEAAMm+MlmxxFC0HZNjotl2Vy0e7KHVOvvE9looCEmXFC8iPZVxIycvW0jPHlyq0IJ3/3Ot1ygyDovKKr+sLyHCxjyZHXgDRWD0yh/P+NMj7BMXCqZAJV/Bw0ktGjGd+Kk9jVGOMSZlJlmHP+7Ggx2NB/G8eFgwHut0Yq8j9g6ZAfw4rAnGJl+cghGjPk+zcFCBzdPeV6zwuDI2NzcGweFe5P7mJQca2ltiqZ0rmCdwUQvAtwfui7rtleN/Nrv7GvW8c6PvmltQLNz+7uBAhOBHa+ayw30IJ+h40h+JDfqDwYh7wqp1u2hkPldLWgGcIwmfnMmjppsCGAXNyW/SF0HJ6OOE9hMqkXbRWZUq+uOomep+GvvHMY+krI0jiWlnmsvkHOTpg6EPhgqBWSCkBCE4NEVeZ7Wle3AwVPLgk7M9z51f1minzUYuaSlJagIxfU5ykNzyrz5MPYT7lk3lMeOo6OKLvBJZ1A95g1uaLSR2z1xDAm93XK6t20/riOBlodyb9k8tEkCrhFBR0gRrUeyuyMlzhdpH5M+mk0YFKcyJQgwzqs/+bGTPTmBDqn60GOPD0fVxP2gvHXbuh77Ziw4px61MEYi/1nrvTAuxBLIlqg/Gpt9ynk/07SXhmw+JgTXtL23ud/Ejta60FAQ5guUUiqWYOWCgrwIcOiH0yTStTXN97k2WRWRg+w/QgczgPsiiOKKTpN/e/kQPMAy4oD647l5A6NRo2fKG6z3P/Hpfe2h0DhuKeojH5LqwVfClVmQ4Mo0SQe2QRzEfYj/OH1d30jL1jSu48mTsgIrBarFMhCkRhejcR8InkxeExcGnI3+wDhPyYZ4jPGOAXQVZ8eLKqHC969ihyxi7mSGhT+yuV7ZyYt/ct95NlLEuCLiunpZEXbSzPVZGqIL+zqgm3VxO9YSGHxO5Jw5W+B4Tkwq80kNSQKXsSMLJgqKIHCCqRO/gSm6ApYSXoiqnS3JC0MatoRMurxP3fY6ca4QbWHTMy7OG+iAvnU7codfHq5fvmrGAdOfUkn4EfXE29a8sG2IaHV8pAm5g98mJzNNwfcyeixE7DyYZpt0Syi0CxqBz5OaE+nOfOzJ0u+MkdgLtMI5pMR+6AWAUHGKjSBaThcgA1vHrpBNQJxF64TgcFa2z1GNk8nLXwHitr2wVxFIvD8nweL1J7+uiu5Yb9OWnpsy8YoBlsZpN/evf/p/zPz1hvnrhb//jBvtOcprCR/OnbgMdZWNeW3ICXmYkoSYTaZnF4NF0yAR4kVrAp1Kpr6fO9vTUoqTl7UwdvvpeU7DL3vDSsIaJ4FNE0VHeEcEzz0z1r3PKbFRjAHxRQI7Ki1iNHPpPhNHggjC0h8jGBewxnXj2hWdcL2eiLzP0xTRS8rDTLRKghjYNAgf6GE7hpZFjNbz1/3Lk2N8rU11ljN5crW2wBrOBOrjKCgJtk2DrSTihkCInJhhKGmQZoikbhshG5wGjEBkOQ60H9hZ22ZUg1O7lxGMVy9fGZaV6YD/Z1H241HZFXK/KegpxsFAjtWmv3Y9WQv6jzVClrNDE2N3ch8FWAseBgPCkUm9j2GshWxjqGmhmMTFf5TOr+qsInkcj52UHWlkkJQbvK1kaSDMj6gcmnsjhBgQ9ja2MYznuKJDCxb5/tOM43GVp80xP7SLPbqhPTR1hHoC48nNxNVu9pi8PvG7+zTOC3/7x/YiOZcIP7ZTLKJCPQOITA9B7R1VkiOSxIFPbZAT6CA8HycXV2YYoAHUVGNBbAmIAesU61CZMukNpOOwsb0xbhTnvJIM3AFLp9Wwp4FkLf3CxBWwzdOnM+0S3ZJ8KZpLIC4ncuVaoCabiXF7l5a0tFNSxvSWTmxbEKSBpCBMvsMtyfECMpJz52PjiR24s2Z6NCQhUlIYrxjQCyeJGSe/81ycILihieU45sHebeF5lEuaDGCO5fAYyxtHIizSGEkJkaPRsbEMNdBWnLxAMFq4nsxnw8PYIYQywfsXFA/CI3rsyHGVSctNfUxJmNrzbSCd7sWYHfOyz7adA722IYf9UI31a29XSIWL/KYrU12CUOk2XcnLWuOg4DhJXgkz5OQ9Gr3T1N4IQX9o/s4LkyBlFiVoNV+jBAfiI+xtDxtMTOFke3Yjf8nsyFmz8/Jmoqlw5NC8g6+MYRnPxD4NUYZO7mGc5/7q/zRH4xaleZszTlvENBnqyW4/S6o4xqYgGptNRqkZC0zQDyrG8VdjeBh+gJ/ny0viw3yE7ZGWOeioukEWk9r6LRhXcjMMWcwc/F15St7sVkXNPKxgJjwxBDVQTiQjxuMiLGcnKx6kr7q2B3cVMFJS7Nb1q/IgxY27qbliOfi4CF3MER/uQYzA4D0cIaR8lKvWHVO0h6lSpJiMA50CwYLpk35yQvh8URvoYz7YOPEJjHNLxjC2CM1P6LPMnNkbGoQ7AF1xMqQ58MXrSx6bYlxbYhz3jC5Bg42zpTFj4ywrKRVCXpQXTWpu2FW6z67mv8mzEZYjxjHvjOyZ/VpnCpkrxUlj7D7MXnUz3t6Dg9MOOM4FejfEGZTGMLzPUfLQGOlCaDE3adQatIMBmAtNJJcxDORiwEmeXyGl7HpTbjg+GNoMyX0cnMbbB2TU3nbXWZNsaerYe1M6uodxvvX3f5zoqi9rTTN9rlWe/ukMAcCDBsLDO00hmzSV9OOzdJInxHfTL4tNtnsZ5oTA9D08RnhkJjXeVFWCQ4sB20kw1SdlMBvXM+rCpDXk9sRNZ1C/AUnwvuDessty194o4hgTt7kWdlUbuC3tevLY4nBFts5V2QYQHMd+UPHoOhMIgLUAt0PIYsLkS+XEN/dRVq5Z9+qCcbYEw4AUYXqyh8UMkrpLYgi7ud24QyeIKTBHfhq9uFHEFH7N4HIWLHTNjbxnEB7VijCsNbTT6Ykd6TloVs2NffGxijQT0ZoeUjd/9vGO8uvQMHflUNgR42yRLaBPECiGayU4U4Yd+d0a3jzh8U8Jk6pL+y/0XmJipXXKQdQ2DpqpmcfpMwhirR2Z3OxBIvYpe+baW8qQIM4DJCMNC0K2PQKtWfikkWM6zVby7p5NL1tz8l4ELCgAFzTaykLLNrTBmT+3uWJbGF6YCt97vGrfUwUoA3BPsFJzeRZR2/J7mmFJX9G72gx7wkiJRzLwyBHjtO2QASViC9wi72oN74cmCdMx8ZxWpuMIgXx2QZc3DWMNBRAREM7n/94vb2W9Z/y2d7kTQ0gUAAAgAElEQVTKhT1+0yq7VDo3jTsbJpDUBfNKaiVfTuPhDBp5q5YkkW/rfM2LyufaluTj1Gen2VPMVZi5jWgfiEtNiu7j8l7FYMpU9L3B6jACkX4i2dZwDubKfUzBHtAEW0QEReZ4YhQK/EljrSF1xTjYUzQ8QUKz4bh9YeiUWFScwo6BwNEtsi1wEhiV6vs6mhGnAGUK7vIJzofx3Ec5AjEYv/LTfGZ8XPsj+b2Hcfra2DWxkrxVBfdtn1UuWgz81A/5dD39O+105dwoWyitb6Vp6M2nBXBlKQFzutmADpB5RWvpIkrmPe2NsQfHjBIx2zby1HbJ+MrtZPp15p0Fejmi0Ggms9jC/bqHcV768mdCjMCkEezJ+GJYFwhU3U7hSdYGSQvX+3uxa5o4HdvRXzw4Pl6iDHNSZnysXh2gZE2oAWIUWhrgsSNIaV5hlWon2sNhBs4GT197GYdlqannEk9Nf8oz16d70cAOmEXPZqRzOqCQvoGRSXCU48GVeybsPS8mQ5qvKP0FvuxD69iYLvY6qIRL3OoukkJY1BEUaCg8ZGRWozWoYVpZueUzW9gYb57XEaZLxi6OliNyxKzpWJDlKneGgBDtJj45ChyM9LoHCbhUGzjDfpT0RmDBfJwaNyuXOX3UZiBEXcNfMqEnjMJS1V6zFz5WvRwEvdbMN2UG6bLDw1qDlr4qjZP96ezmhnbME9vGzgzdy/AX75aey/MozcAxwr4cV+4cjEdJCbllXMv6QRRoK2wibCUO2XJDTNs5zTCBbe0Ri4YMHfMrR7pgIvR5qrA8ybXRZkXLYxLTN+/JHPj2F//YN7VUHrPYiDQxGuFKOlryYgNmfSJz9dll+0rFQfAYz07ao6yY74BBapOBZ+7t5axn6EX/w55GEmCgj/3x/s4UpE01TmsfRpNGIdM+I0gOCCgSxLAQatLvSOhsaBpMGNagQfVejv7D1kIlpQKS6lBsHLyJa2L4KxcvOfXHcRp/x1X6vl+1gE7shoI73Mm6LI0dYShghRpnaMOvKmnT0XHSb8DZVGoilDRBIASxGVJReqx44OL1zHzsBURjQnA824wPRPNgzITtPcRWunZDHYO0V0uqkVlQ/prb4/I9YFbt+RR+xRYx43jtWt+HINoB0nbPJN4zResTjcP1466Y/BunAQjDjiWcUXoPGJ8E4EA2IGkLyOSwEQIIvG5mcON/7QN5cdwPTd2e2fHBVjxz7GHj/pgHBNR91LzGTU4fzoLU4eBYsb4accC7MM63Pv/HkTRt3O+5vGQ7FEutiO0cXWqffL7jXl09oVIGG5KU7onmTaX3l31T/sMk0lGy8oHK0OsFGT8+m7bXhurNg5AKgYZBRvMMK2SshlOwDtIanG2jNOk50TRKIsSFa6ZNIiC2DEJhlSg2+VTC2OvKx7ukrAL+7dVuRoNHrXWxKdI1FM2R3mowToKkMxjyYugLFy4Or732avKmJG2TqybvltzRHGTLNGAMkjQxlMmVc5qRpXSYzZkLeKwMHWNbJDs8hWXuHQ1aAMrgcJBz4IAIY1GpNbM4dLzX8dhNbMta+JSVwDhZu4ZGzVjpJtPJm9Pd2uO9bc9sNitpWTxR7+NcsUMFTat5NqRindC0Xa05brMM07DGYYD8dBhDQiyhgTAcPzsO1oQ/hWsZc7i/4okwn75HqlCanKixIbSA9i5I2DO8Nzv685/JYHrhEFgjzRNt42eVmp4uZlsfsY9YmUT9OXYPg5XFMRYNOHVGMCkjO2BYvcgd6xPCxg6Gvby738gbQQq7pytAy/jMKZlJehwr49fpGMH9zv5GI1ZlIdieMmjc49TGOJcMA5UkTG0CAV4yi4kxcNDuO+fflodqxdL9LukwlDcAy7CPvNgwD9kCuNQVQOVEM22ITxDjTB0JG2DHpXcuKpa1nIAojgE0tuuLIgzQQA8//IibzLujDuUMPKtiUg4mVpDZ0thwFEZIGo831FKajp6CzNzUEp6K0zTQYO7EpNzOF/It1eIUGrRaFWaOkypbuOEG91mbCEGEadOLNV7souIZv2HBzPswDh41u9QD9xMkTd+FhviTxh7hO//PwsmGYwx3Z5PghNHaONhKag/7jVfR1wWueW4miR4TixWUY32KBsKc0BgZm/dyAvumlHgP47zw+f9Yk9wL6noxbIZ7UysLtla0a7ELTXozOoUCRwAnnHF6NO+hFl23IYOb1k+klXT5ahuzP5txSpXVPHps9qwg4R3zwMDlR5IwIdacZZ/YiRs40EFHm0VAkrR0FurKpXc0LnoAULEoiYPLujpWkopEiQFudxjhHZUa3FRAzgdUka0tJ0CCm6TKJOgIHEtHUs7IXLTXqM/3gWHRhjAqY3HLVY5JpO5EWplTxlgzAqNHOZpdY+Xe5PRxLXEa2w3WONGKTBn8T1YB93cyJDE14icQJadV40WLCkmsTlQTAziewYk2YQ2tnZti2/Ubt3E3TWFdDaewrUZ5YqbDkGPLrzAN/4aRSzskvQaPZMbccM4QkUxlXesMe/3xEe2TV9CHsxXEsMnOL8HasNLwfvQqsi62cSzHkJc10R97VEny1fozRxgwx9ikD0e//tmME8NDEVxuVB4nd2txighwpAhFn0GMNnDB9PpJNJdAIYb4JHilrVqVnQB3c36kg35t9JfNMJ7v9HcWZj/jWEBMoIQnri90mg8ba28NS1N2kk+vpoMJB8P6JLHclx4JZGITYIz2C/bC6L6urjDEfHyqsuZ7XdH3y4JaPiAXzxlqXTYEXiC3cXIBWnpbY3/AvCd0hMaS4FZc2YFBjMnHs1d2Lrl7MA6QgQg5xxbmCJUUVfnIRvVto6cY9wcmu4+ZiI4umkkLQgvIC4V2k4CiAeIs6UCEGtAqEKSdNo5Q1hynpcsNaWMTejG9BZ0vONl3B1h36mBa5blZSMQOHUO7PbRbnjq3knLMC8YRvLJdEwhlpweHEuu95DISb5PtVzZv95RoxjHD2BaNLdZNOAr7hFkhyEJQXEN9DoyO3ccSuG8dSblGIW1fKTxAkNylDZ6W7/HPYJxS3boebJ2SYcUICFLqLq5v0O9Mzv4rHspCsDFMgrFyxIQeTG0GG00KiFvviEizePHV76o+ZoIR3p1rivhjK/XLgmYkV6ZOgDBTp91HknKlvFqux4gW9GG6dhvjHCCeILew4iqt9aADjvq4deumjy4kbkI7pTtKOnz7jbfSQhYmqaRM/9Q8cSMjGLxWejaa6uy5s47ZzBaBNKFkLnjfJFyIw7graFXJTvqbJUi8Lm8kjH9N8Z1VjYv5uxmhGAcnzJIqIh1XQ/PQDJ0iL3qrKV1ojnNZgTZel+SNBT7p58gWsZEflkrqSjFOOwG8lvoPadwZzWjSJOCGiNuRk3UMQU/2TL923p3Tccix8z3jqOnamq7ZQcOiUZ01bQE71SPttGi7KsIxV8Qpkn3v72QOWlsnCcurpr1zuldpKy6nMLJ7D7AWfho5eDWBexoSviAb555Jml0jeaw6+99wtpPmKGmFQ3Jbd7XRT+cXOcBETb6yAxzdpt6E8lYdmQ18UxqLDVAiycAmpLe9We/FOSGon8U4Hh6bXhthErCUq70pZ4Tzv7Ryfa4O2BqVb/hDbAkJhxSiNkbSnU3Aw+USAVy9Ut8XlT19Wd415kkWML2Z7QwpxmkGsmtdL4J3Dyih8ihayztU0lmfsTY4AXAObMoQua01oqlJ8qXioib5FbjJ+1fkjaOEGM8f0hinA1Ka5Fo8bz6KA4+VhBuMsyRv4Ly0HW4SvGiskh01RUjIoolXDIpCghfUKoPRwU23dbKEjxOCdUHj+SiXMqInDFTezEmypEkp8M9wHU1ZbZ6SMpV4TnqnMbcIa+y8tPpFI0VztPhvvmhbyivK+OxKTnqWZzsiKkMvPaN72FVvHO9RnA6xMfs19tLy3rP720O98Hn1VdtHtGPjrNUhX+4uk83hXkRsjDL2wddUUFKw5oOkLMUSE9jQeSPudSzGsVon/UOSOBg/6d/v9TJuHmmcLNAeJFuMU3jaUKQymcHWOBC8OJwrKVjEg8q7ls6lZKFQgUoPLxJX1T1F0Ki78Fuy6TrIeUU1La++8uqwptR2kj4JwCFIiFkRg0Bg8F67ToED3G+OozKcDIrkz0yBXLidWTegGrUieOTmtEaH52PrOJXeXV+ua12TPh8juxhHGgUU0IxDycCMAqWzstuOw5TSPpsOFbTUZU9gHggtxBw5E6YOMZYrWmPt3hpFYTXwQEXWpZuV87VonYCIJtqGVg2peB+NODkhQwQNk7STh3t0b4vOgxtrkE5bsoOAHEJgMc4SawlOYwh07D4WGXDqouB8L30RfDtEJm4Er1F9Y0Je+fSepusvfkEtcPe9psaiaTwLhPsWIxzBpMGSses0CDxIcHPdA/sGiEZhFdKbbjUMJl3+c24OL8bljpIQpAKHP+v1TzIOEk2TnnpzkHDx5iCtgFk+wkHPcjN1d35UcK3chXFDKwCnYCFE6ug29UWkyFQuFCM+qO8TBH77zbfdIQaN4yPXYRYzDrGBgmnSAmgriOCm0kewjVzER5cZMD2ZCBArEI4ofsFe8lvZ0Lk5DufCnky5ObAlx1IkCOkSaWCZgqHEIFzPT1FdNTxcVI+ERRV/kZbj9BuK6/BiGUGgzcI4gWD8DUyzqCtt3YdVuUyh9phUn/SM45SAQM3sJ4RZAGnEONxxzDT2wtl5k+K1bjBPhrwL4ejrVo6EaMMpbbQWmWgS9qMClk0/EanTqH93EoWG3EK4LnRNlzNIUq7RmSP3FnNGUH38t/c1JHzxC0C1dyPcJGinXj7+drw7t5TLZZhgr5U2BZhVWBBGwJYxnqRy1D7xlFQHl0bNWwLwe6n1Vh7vZVyW4t3HW4Vhved14EZJicSZUiBGPIdsY4KxnYNEa6Y2aCn/cSAMaWXvXJpruP2TiJAXwgF5Noe20DNIwvzpD3+sTOrUi1jjaN6bbjqR1kbU9uPGttTUPdYpy9b3sFXQsmgo2466N41SnPCOhIe4ifsoRQa8T4AP54U7EclGpKGHKxppRkipgUsbqtzA7mdBHRV+ndTx63ftuTJG8rhscGvP2E+YxpEfNEXD8ono4X2O7NAzgFFiDtt1NTc3ICmNk6TWirXBONyP+yK4SBydiPAwm2uxRBPYR51Iam2lL7mi1Rn35XUz44w0IHSm+yaxE5JEiFTmSkFG9itzCjGk/gmjuNegLyAfMoxjCrIzpoPwcSrx4v6kRj3zm3/of0/qccI4975aPXJDGAUJDfHdEZygZpuHASu4PfAFSeITf+vhGLQdb3CeCoRRQc+ST+EX1oUFN5SaxojG7un9+DOj3cs4PQMzbXlrWGBsD1zI7REEYhga2IsRd+rGhuwKFrCCe9wLTxnEkZMJYsMtSHoToaaDyvfU+VO7ogI4pe3AAHjTgGiaEATPidWcChbUnYAvBH9HfQWohwfe+i/PJ45AkA8bRc9ckLGPZ83dUbEJNVYgCM4Hut50y+B59RpwaYO0QOYkxhAMekAxoAXZN/R2w5a0nWqtPO2VxtwdJOV9S/XkIlrY6Gef4UqSJWtAHzO35QKe6zs4J+IlDIRozeMt9VuVpVH3i4s5FZh3xPwgEHLuUhGb5FkYIX3WpgmhCfJOBXsyrPPM9rQVCQVk+uFZ87Z9WvBOhHg5QuqCjL/ob6Lt9EzXJOknmv+pZ3/f100Y51tfJADaQKvJb/RTT2dRHN/Q75QLs7lIDSQjN76ug4soTmPSwBsacOAIcHdPfO64eJkOOLM8JDYbyoprhrE7YrQKhgeTjZ2OcYx5rZZHDQjHkWSmRY7ZLUl68pK6WpK2s3zm2iJlBNCb2B1VSEHBjU6ioaADHioW12UPGit9n998400f3ffVL33ZGuYRNf/DvW2iAg65ulBeOiVzkvbP+ALDYl+hMYjjUFSXGBbYLExsIsfFjA0A45BPB0GVNsRpwT0oeGP93ELXQWbBZr6rDT57n/qpnT3nxoLoUYjOLmg7WKIJGppZGui92LS8j/Ec8U/1JUY8GdzOGEYzAnmBi/ocGoht0URMzGeaJmwHh/duGqR27ZM8hggzn6ige9izBVN5nowPeF3JtDRyR8ujCcswzPiLPr1s0QxBNP3KevcbiXZU0BSoC8PrHdtFdnpMM6Kz/tHiztDXdxFUT//6H+xlnH/80p8UcY4e6wdVRB7Apm/jcm13RTecmDmgtHSCRWB9eX7QMu44ovdoKA6O5cHJsq55MBjkgfcnKtE2jB+v/2kzcVfy6mMP92qcurYY0Bujm7WnqF2uNh7tKt1Soqaa3Ln7jhheC+q+BDaK48nhp4+mx4tTnj5SXA6icdCS4Hj9XJKm/da3vuWmez946XvD6z991Y08iOU45d2Mk/JgV7viUdRzcnQ65+lsiFFzorZd4mIEGM5OI4hF300JulraqmjQsZPaFgflKM/wIcUkw+Z6iLHLG2CY+9TalpgNfQRY6TgjynppQmaxR+sX4oaBYlTzbzyF/CSAm0IxbEVpX2kxHBbNOMDZPlHNe10OBrsZeB5SG3Ri+1jaeJb6G4YYzWbitWTnqmIap9jEvjFqKSKfNA6pNUkfBLammKf5pkwAz53MCQdp4yBAiI+D9U2XjXgcLuigMHRfnWR/df/huWicdkmOWTleoXQLoaPkSXl/UPnEYoAMcC0p6m7tBGblfPlyO9MULy1MwwCtcZo1O2eNpUqrn3Swabdne+OS9LnXVRgGgceyWH5Vr2jeT5wEGwfXOdnBdThvJRZ2o48EcOnan9T3NAbP+TCOUZmY09XHsFE/j0gQfPGLXxyeeOyx4R0Z+3/1ub8cPvFrn0jLVcEvoFrweVKNbGuZMLAncFAoZtN2Ec4E1ekkeBsD2smxdewJUCjBUuYH40nSaz4btI2y1y7jizdtZrghCPjoY08M73vqA8MKVY0cZOX18IX6PR49CxSrnmiHzhwwZILoC6527QuxKK+01yHwaFXhBpBHTgZPQHzCXL4o5DhhHDOvHCBinnlpYcaVZFhQC8WApZ20Ds7+KEayEHTb3dwrTD2Fh7yPhuzgZ4OV0Ezowx2T9EHqFBPg7hQgkxFCY0JH9R1KQbRX2MYINvbz03/4P/uqac8B2ThpsJCbjKjRk99SD16kHBKbj7s/gHPS6FYJjNH3vb8iDzqugLfxXnWwDQnVuUOTIGMZekh6n+tpIy5wzuMojVRb4LHUyPeNkwfv/SylzK7QcPo5UfzDPqMyROhWVtTDOK294Jm1YrqjYLNkcac2F4u3oWTJz372L9SE/UMWJP/uf/13wyd/85PutgLjYPB7s9hwM2IYkgxw1/042ZWnJLDZrlqK2PrEaitdQxUIJL3G7PL3pnP8elzgvo+uw968X3Dx29/9/vDgww8PH3v2Wbu2V1THn4g4a2lq9NhcvYpxrRG5txz2BLCuWoCNCROBMrEZgK7U7+gP/ZrtQtc9urYKAWQ3PPvI2pvjgbmp86cEwBDP3UC90XYqMJa2K5xcWpDMGpV1YLVKAEV7TufC2GzbF22UORW7qV5mjCKPjjX1Z4ncEOMK6mHM7dzqZzIC5vXJP9jXrOP5L/zHUpOm/Nr4SHU2juxhjNjuNhK1HzzLg6wVnBIPQaIGKzNY/3YNCYvnQBc3r9ZOlYA3dgZMZvpP/PIz7TGeUJK7mQ+3MiXKLCqEzShSyCZvCVF1p3TE/oBpHGy1DoBoi+Z0T2DedXX6/JM/+YwOAj49/Be/8ZvD//Mf/m91hTwx3K9OmIg0DoDqIyIg2MA2CBP4meDfrLxlHc9hkY3d9cw+69TnswANLTui8UhapIMnhJYOQWEIBNRJee+wbf7xO991H+iHHn1s+Bf/8l+7dwF91AjQVnTFewaEzhHn3o3JegG5rTUK3sEkwLCcHkGhXPILIe51/e6OM5SDIyScUFvHqet5CBnPx+k46Z2NxnFv5/JauvEGQqGYoW3ZSXekQg+sEWvnqD8MGQnvPfJPvl8oZHLg7YiG2m52nKiEEB/7OwUt6ScXcyE6CxsyJ9sl6RPU9ck/2NdXDcaZcGcxThOn60jYsEqzsKx0smBiOU52rFIDmMataispr+FfBzYTUxF2diPtqZ89MZR/Ltu893VeQG0ihnJDPK7m/sSPDN0kNad94bSQZGdLItLhkXk68k7OEs4G22YpVGPDKSy7dPGd4e/+5m+Hbz7/wvBHf/RHagA4N3zuc38xPKZzNGmiYa1RATh2hff6EKTu8OKcKFgC92cFJSPtorEtFYmNsdGk4WgOMA68lGBrJSkCAXXdRz78seGObMu//pu/H46oqIsam//l3/5btbl92P0LSF2hY+YdOUGc+S0YbS3rB04lc6+VtUJBTWdZ4MSQNiLb3SUTVd4ANEcrdtyqbQOgHAIiTF6NWLQ37vGsR6KZfKhWwXhL6PJejWuD2nNmjQPtcH1BtrE2CX0188SbFhkdNdMYqoP2/V1760qcA5YRZnzF3mOlYgX55Fbsxyd+71/lfrqR2aQZx89qPF8Eh3p3ARUGPwGj4lSwdu20P8ui83k1Kyw1zfuddsMEIehWhZlSODWtef7/vWAc8DaYv8+3TzPvXWscgJvxrh0GVGnKoUH9DDlLpRHdYRPjlevYZ60Hni2OLmH+X/ny11RPc2F4+eUfDb+ooz+effbjw7//9/+b0/+Py/2cBiIcEyhIpUxmbJ8jildYSJZ9YO+WEy6zdREisYW6JVPbG6wI2HxT41vHlS2IRB9lnxghAj196uzwSxrHn/35Z+XKJit61gdi/U//5t8M/+Xv/X5OcxOjwThUPQKzc7pdTsXGbhnbih29d4a11hMtbEMZoAms0ns+KlB2I7aYYy4l9Q0nKXH+f0l7C3jNr+rcf4+7nZnJuMfdhUA8xAga3Gnp7b//9ra3vUC9BVIoxaEEKYXSoCFBQiABYkiACMSITkYykoy7632+z7P3+545E27v59M3HM6Zc175/fbey571rLUgcTpmpJ9bSK88Wm5sp1x4YHZcTAubBacXsldPe8CCKMOwGxAevrOY3bjE7luNe6qsxE1sMU5sU8ddy3kLD9OFgPSqQ/hsDFJ6whMMT/ujYolOPe9Fvo+O4Nxti5OAris4LQFUE2XWeDVDjCYEITGvqSEamHjAhG6Fnj+kfmgLQHtbgt4uV3vtf0d08NMbmkVVJ/T+JjhsEr69Sxmqucb9oCNMYisWB/eITSCI1nuVwKW4JFBauPZbbvlRWbRwUZn/1IJy5JFHltNPP63c9YufOZ6bM3uW3cFNIoaC4gFKsJ5usqFEqPszVKFNJ6HcrXWMhMnFXRaeRlOKq0hHoY0KUjfrO6ic2ysRsOtvZyu+QuN/47pvlvEa6zFS5cbLV64sl19xeXnZS1/uuMhN7BXnIThcAyxwNpsp4CQ1W+BtN4ZErATfPSD0LO4Ll4W1o5+ZgQViW/rpcfAM3+eaYyErYmW0K4F8FJNc4/o84mWsPHvS2uQ2oOIAK9HOTiC4mmerKFw9KHH+aQYfLyjObcMmSHA2gTxQcJp7x5BfBofxGiZNpLFihair8m8e0ynnXnGg4PzqTkqnI6C9BYeP36/O2vZ6iWWqCxHc2+pTz6+WgikA1V9sB7MJAR9seoYPSRd9+e8Ijl2bFpBVAXW+whaDRFrqcBBI094NV8p10t9bd8n0WZPwcFBYPG0U2maoCs5GKelHjNPo7bTAxef/5Cc+VX7xi1/m4GLB9FlXXHGZ6f7M8jn+uGPLRmn8jUpSPvbYY2WzXCVqaOjnTKbcPZ3tltW+CNU1NtEFoa0x0SAaoIPq6D2hLFG7A6kJS4AFg0EwedK08qIXXVk++alPOeYZLPj6qGOP8wCp5539vPKiK1/SKQdBgZi1sHWTP4cm52j9zWKBrN+wzikF1+FYMEK49aGHMWFtboclvyMhbKZA8xfsaUVp6r/o96o07TrrXqrH4kNYaTq4Yu6CagAiZ8OvdMyXRK2/GzyAyc1XtVB+/ygdC7CtVhROKEM8IYLTHr2ojh2qD0fIPeiA+p1CUSpA64tVbeUSLQ4/7fwrDxScX97+zfzCn4WQNMvChVWSjA98MPC4EVXQqnvWoOu+QuObMrIUWLpZnIa4dO6Km6wL3lsgurfd/akFcfFZszIts9wtykrQREzF5OKG/vE897e2axYOGPmVuKAJcHtUP8OCu42SFnWKECs4Z/z9llt+KNfsC856M0Drnvvu86buEyiAkDE+Y9rkQ8pVr3h5+fWvf1Meeugh1yDtlbuCFmegk0ufldgLxlLvQaha2iwFjUMQSCgjIN5AhKrWBaGpFy5YVE4++bRyySWXSnA+7TZbO6XFzzn/gvKrX/2yvPjFLy6XXfGieGJ16Zh0xvQ4WN9sIPcJwZR0Ao3NSeZ6Ah7oml5nkmRHQUXxWLBqmsLUmqpAIzAsYr2nqq35fesd7RGKeC4178f7tOkFA91+tuZ9IrU5jwgD1+G8CmFDReDqec0e1wC5CpWvugqOz3UVnt7E03YmSXTbnXTnVCYCppSdz+ttKBCksy5+2YGC8yv1VYtPWEW4ImRo6/gRzVI04YEoV/1GMspKMDaWdHtuF1yIye4tUE2CmxuXfW1gQXWlKurmG+9lXZrfW8+CP7eLhuS3BLM8L4OMBpsqAjOAWIUIu/UWQKhMqdFtAwgwcJZsPQG4Gz/oudBNxmtyGbETSuSZpc+UD3/4IxZYygEWLV7kBuA0LiRm2KRcyhBNgT503pxy7nnnar7OyvLIww9r+OsqbxC5Gbhz6XkcHz+Qb5A1TgtLTgDuWJD759AwKFevZQQ6SNlife6ll11RTjr51HL9N7+luGa1y6Nfp9jmZz/7qa/54hdeWk466UQLnfurKf4gL7FDgoKQ82HUCWEJWS/aV3Efznvpy73u7LrWi6pC3lfptX97Xy1AOTPJ04SpDLiCmxgXGrStgkgIKF4AA4QbTXAuiHUAACAASURBVKoKgs+QBSdAik+C3bdqnauv2xmNiAdQXbYo0lyH5RBr5uvzYc49+RoD84Om0u+BM8G+tJqgEJhTin3GBX24ak1wfEF8EBvnTGuSj52xfbY0ZOlrnsWxArFPmsT1FY52uPmOpXEDOuDYukBNgJrgtOfHktS4owpNzHiDC5sOjcB1H8CLWRy7GFp0TwXTIpnEWYEPQ9H6HXQgtAskxuQnMordZd/6/FE6VMxLGSr6C4K1R2PY9cbly9d+pTz8yMMefvtb5U4IuBEwrJAHc2kjPAdIr3/e8850Qu/X993rxhsr1NyQBDL7Rj8DHulJFmUUTllr3s7f0jfarGFatsoq4IptkrC+8Y1vkYAcUm6/805PimZS9mGHH1p++9tHLcyvF+rHXB8Y0y7Z1n0jONs9v5SJBxk96B7WUipMikuHUly0PZ5eQaKz5e06q27IOmvfd8/znFhRx3NNsTn2zoHvVGhWgWxKG3er0wSGZ1tI2lckoCs4sSp8mSIUExOBqBBtU94OkXqdEo90h+VRHTuzoquVQol1JikAfdcUAM85va/g/PLW6qrpA+n5RbUjQSE+LS/AlKMt07c4k9ZaziENKhqq1gCF+J0R7i5xk5+T1U/M0wLNaKzejRWy8M26+F8dLZHFiyHsLTTxyWkUmGnYceJau1gDAAiwvhsO1X2ivaldwR2jNS7ltIAFbDCDmrAOXkio+gIMaGnLBvzoRz/U1481+mOyuav8PEHjMqZNn2b3h7VavGihNycMiv4mdR5zzDHlod/+1gJF0nf5M8vkuo0MO0EQHtfnxu0djRrEB+HnYJMLYdz6KpVvM/bi7//+PeXee+8vt4nJ8AJZtylyE39x111lgipO73/gwTJ33qHlqle+UqPmD7OF84ApFIO5eXJf6ZuMVdMB4R5BBUkSp2FGNDbrDiqGK7dF/d0QorA62vp3hSd7zv70Ogc8zb/nd3mNh1H4XnsrwPo7ABxbnMYSOPA5LVHqt3WSOGctQERr/dUVk2Yxm2y1swu3kH3CiptNYHQtlaitY44/o9F0dPEHxzgSnHbACXqpy/ZwpMpoZiMRJH4HysQKtNJjAvAmJE1QslYHCk6zLi2j2yxP65CSODBaikcmpgWO7ArO7072tE3Dv+Wws/AO9nQvzJDh300I3D2SIB3rpC/g3e3U0dSRHGkVRL8CEpaMHFRhGPkK3T/Ju1/d/aty/fXXG1CYesgUjQh81IeQJuq4PbhJRx15RHni8UfLE08+IXftWbtxuCKbBSfjBnBPuENTphzi5oIgetGggChxR7jeQYKYEXJ8cgCHVWtWqyfbunLWmc8rr3rN68vXv36DrOS2MnHyJPVOW+85pa9+zWvKxz/xr7KmI8vvv/33y4wZMwxO4ErQfWirWl7hqhE/uTcZXrpOFi2wIKaamey4Ij3R2kEiVqR5CRbZ7ZMqjJ+5Q5aJzqMpvpyJ/DmPcBR7n5H2t2ZdmuvVOHO9z1VyRRHqGJeKQtoaNZZD92K6cHbk1ygwXzpnWNyOEra1a0yPCKArQN2WOKyP5xQcmyujC8r6UqWoC6IbiIM7GL56MQvnY+znBpFq7ldvQXkuwWnL1pAKDg+v4T3MoNYBxX0Il6iXiW8CWA1re5++n+fPrKaXQ8Y1gpBxkEGhEpC3zqMgR+ZserMpXkMpmDEGDC2tE2Ki6vp1nR7wikaTFWMm6Gc/+5nyrCa1vfTFLyuPP/a4c4gs7vJly4V+bS0nnHCiIei7fvYTo2/DJRi4WORSiB9AyDiwuGhjxojIybh2XA7HOmT09VmwgiX0Lo0WFI7LtF4MdGaEQtf/kz/+n/rd7nLttV8rM+bMLiPHjnYu6aKLLiozxRy49itfLb++/9dC3a4oZ5zxvDJBTAc4a3sEYnD4EXSuleRoc71pyjJECsMZc3iGxB2VbIkANRc7hy5dd/iiereRcXkvzzWqAFOLb43Y1s1r9TptLw9IeiIANRnqsSum1/R6cPhtXQIbx+ocaHH6vsBKoLp0tqB4FS3GMUwOw7wXMMGxIByxxIYoy/4e5Kr94sfX+bC644fMcmju6Q/GkJ8QHRNg8UNb6DYAtwlBb83Q94C3fzefuLlprbKREehcKT5+Rjl0K8L7Bv+9BbPr4WE9wkzm+eQuYGbjTlG0RsyDIJlSontxkMp3uVruWGM+VUWSGrVDb447R80IlsyzXHRgvvzla8vChQvlKv1DWfHMivK1r3ytrFTscpgmN1NwRk+Ce++5270GJkwYV+bNnu2/L122NOPNhZ5xr2wJ1pB8ExLs4BhOVkUhqbFxDzJdz8pVK60xR2lEx6GHHlYuufSK8s0bvlvuu/c3qu7cL4tzSDnvvPMEGFzm5ORvH3mk/NvnP18uvvji8pKXvFRAxlg19kgxIvQR4iziMATZGX1Z29Ytk/IL570sOOH8tdiiMb+D/LFPsZzr1q13nijrnNmc8Ri6hqj97Fwav6/A0+8SnObJNbStc6Z8PdVFq7m53q7agXKWBh1Y21b+EBpQwDDOsgd7NQHliDfPpzLu+RsW54zz+4ADvQUnQACaCVpH5Uv5jiWBQSSDSuhi0DRYkDZQ6iCIud5BX7etCVh7PrRtd8mh5LdNJ9MG5OZi/12dV+OlXIQuqprS3j4CmjKggNwoUU6IZ3BL3Jib5J7NQ6YC7KWrCbQQT6ILOudcvqPJIG7DJTS0X8KtI5inWcanlDfBkv35n/+5Bk8NF3ft2+XWW2+zZQKNg/G7SbkXtPUhsgITJvQ4tlougVond4rbIul4iKahDZJiAiLmILKB3RoXMu3JcfB314MoR3P00ceVE088uSxYuLh88MMf0zr0LyecfJJhcMojgKdHy11b/PTi8unPfbacKZfuogsvUuw12q6YGcp0H5LwWHCIdeDoMUlCC8p1UbXqOiAmo1VyZehS0cq+1pqX41ADLmDF1qiVlodnKW8FMyFuds5L8+IcBVXBaZn5Djet/i0WpwJBWBPvdQ66f++/5x1T8Fb3TCnruHAVUdNT3EHOhXF8cnJPjcXtuEvHAYvjPnQVPHLEzXlwPjxngd8dhKr1FRy7aTV52JnQhrB4KSI87lZJYRsHTJqRg9xbcHr/3Bahe/Aj1c3qtOCuNQJpwEF85+cSnC44kDxxNoeYgEbqPeN7ynhBy7wvnWHClwrzAbXQ3DS+BxaNhWuarXGuGixJCybumZLnpUK0Pv7xj5ejFei/+Y1vslv785/9zEgWMcPDv33YGzBIQT3o1YwZ0zOtWvey0YdrrTU8LvGUKZP0HAmNXYl02aFhSFpb5dDiTW4REjZt6rRyysmnl3POOU+xziZZky+UX/zqnnLk0ceUiy95oXI3v7Jwve71r0+nIa3HNZ++xsnTP3j728u8uXNEzxmbbjK6cfJaBPyOdUDZYDn4IDKsifZSasznOp9AwW2P+LkbQMf/T+PAoslpa/WeciXpTwCtB05bzQs2wTHzGWuBZmffLAxVw+pbo+vwx1YJ2rqwtsaVeU2Up+lc+nx7CxVYcBdODr71rk6t3c12Bd2zZ0pQbTJDwaLnCmlfcg7wMZJbc4yt/TjjvD4J0Lt+9HUn3FKnkg/wdDKPNg9CYgJk1SHkN3ZpNAcZ5hZIJuzKCvS1PB3t0V2fXj9B8Ex00ilGatqG5agmmfsOLd/bWz+rIm/6HQ0ORwkVGidUi7iCyQAIjEmoZvYmcetZBMRRHqcStnE6UQYW9oKRvdcXh6wzq1KLytQCQJEPfujD5Rgd2FcJsQLjv1Nw8F1iE5x66inlNw88YO27UbHILvHEelRugEabNW+O+xLcf//9tkqz5s4sPULUlrqaNC4Zmwf5sp9HFSYPNUrEUve2k/Cdcdrz5A4eUW677Y7yvZu+r2aDQ8soJVRnz5pd7pbgIHhvfNMbPdFs/MQJ5TOf/oxjqbe95S3uPz1p8oSMUNe94qJt3pQYx1OeFYPFk8gALdNsBkVoAhS0eqX0GmC9+6l3gbeiIqUghyueXW6GODqaCuCWAuAzUfp4FWxqkpRhOqdHc7Mg9dBW69YUCNfl59VrDEEWhniYIqmxyb9deOau6RGuJpjN8+H5vJY9NkOgpi4YNuX3t5VJWgDF6KniEsrjzuxTOv3TW74sCW0HN+h2eo0ZA7GmdlxjqxMuWsYqpKw58+kbTNyV7CYd/3fB6SIyMbHVRD+nkHV/2bLFuDcgRqN1gAABQMSwXNDC3bZIl+MEF9oEMKOaahC0CFVrMoGQ1upDkBrdk8cu1iQlMcE2JTcfFhPgc5/7XHn5S18mcECUFkGad955R/lXafeTTj5ZUPPI8vTSJep+P1bM6WHlmWefKSuFhE2fOUPCdnRZtnSptfjhRx5Wnl403wnSXdvVa07P9ehwB+XpKGlFoJIBVhQLsXMHWjz7QzHcIar03CqXi8nMTy9a7JP5elmcCXIPp+hvuJB33H57uezSS2Spnq/fT5DVGW9FhXWCMEpdzXZNZGBeTcpGMts0aGSlANXD6QI9lzLQE4Fe2LXVLvGay7dFMBVcvlyx3H7614mGxRmyIsXDcGAHOkn9FvVRCF+aw9vbsCeTvgwIjLt6VsaJLV61KGk6HyvX8kQoeMdq+u6/c/Drcenr8bCv3L8/R+9r1IzPBSDSd+6fnt/uu229EM7gQSTPn/zgq7EUODLs0l6kO8iDR7xhdhEk3oSFqKia/UAEp0pwc736nvn/UnDy4dVsRxPxCFTYVxDzt7iIA9VedoIh2DbvHgWQFkq6XuBlz9VkJCBID/T8FLDF0oS6H9ixct8ku60SlMpHNo/PgmhJk3R6o733ve9VRv6k8uY3vckzQ2/83vfKl770JR/YeYfO86J7IKzgTnoHDFKbrOXPLHcftGF6v7FCwGgOMmPm1PL4o48qHtpsgYf3htCgDGAwEKtwSDcrf7Jo0SLlhpaUGdNnmQI0Q8gZmvWee39td4sELJSeCy+8sMyRWzZZgnPrrbeWr33tK+V//vEfKy460es5UcLDe+KiuJe24iLGn0MLIsjn0QUAWmVsChOz5imTcEIWtJFWThxqHS4GZuGCPvrbh2SdN0jIaqKcuMMeNYeHPuKKscTkoDsPjIJYpex3CJYRHuIsz0ftdQYMYumrlUS7araePxgZnotqrmLArMRELTeUz+DcdFHA1GG18MBNWfR8l6xDpUIq3KCkXzn7hS/PudQF+VT+RDNAg3iEYoOZ67hs/NvcpMQBGRkXFyraAWIcDRi6F/dcrlpfYWr/Tq4oj4bD/78IDogPbsxk+f7DhHwB94KOERY1VMSCo5vmgNnfhpxYtZoDRIiKxqTz2QZDsNI+IOqCqY2jLIDrgdHLwVqiA/z+9/+zYN4Xld/7vd/z2MFbbrlZbIIve8MoqQb1mjpjZnly/lPWjCB8oGpHHXl4Wbr0ablniwwazJg5vSxYtNCshAZGsBrU1EyZrAYg+swNOoDPCPrmPUarp/TD6nMwXGTON77pzeX7P/i+2QxA1vSxWycO2pXiqJ31/LPLJLEU7n/gN+WLX/hCufTSS03/oTvmIUqOctBcUq735Is4cKtiE/pFtNgzZe/pZcChipaPJU78Q1/qNjg47hUjFoHeFy9cIEqQ7kvnKawIG3MfyIFy77CeNF5Mww+lIWQ9eT1CAlcQwTRvjHhKbiMpCu8pAgUdSsIOwxtlYaYGZxe3DVpSvU4Sl4mnDlS+7XduvoI7qNe61W5FNNtZTJyLwiCfJ+a0igLP7MtV+8n3v1IVflrzcLqcb/EFdUsFgphAJ49Wgk/F8zjAsI5bjXpfYOB3CU1uODduYUFz1e/+nT3lXhYnpX/WWiz4BCUaD5k8RTeYoUItVgk9HglJEz0sS2Z8UvUfKNpBjq1ps26Y4yQh3dcMd8T1JjLZ+iWuDBv2pOpwPv2Za3RAryyvfd3rlFtZJ3fozvIDlVPbvXX8sNOH/8KLXliWL3+mXHfddeXss84yH2uNYOWpgo6XL12mntITSo++1qhZ4UAdOjhlW4VyHSKhWbt6rZCxpx0NYHHgxc2aOVuaXBw6Pe8EIWvLlDd6XMlX1o7rhSJz6umnu6SAnm4rNb/0k5/8hOOat73tbRobMl0I34TO6BMEk1iHhOZWgAJZwZaQ7gpLejyHUZ5g/ADBIS4jBaBrcLGfDvR6DR5++KEHjMyawlNJNq3kwwPKQPKqe2Yro30hDjUTmi2uZyJjN6L8iD3MLtff2U8Xw5l5HQU4lJL9ivaxq+xj81rsJVUPyfGSfnbM7PRFB4PqnMVmmQAHiBMxEM+7pE8FKK7afrlmXAA3319IBK5GBKAbA9DCttHsm1tGfDNGm8QoDEOazaet0pK45Xc/DhAcPS1Z4TwOEhy/eXoJs1kT1dFl4qQpNvMcGueInIBLBSVulBeo0sbtooXYbSGxja0WyqPKMftVq6L93BWnCo5hWyBcESz/+QPvM5L1ope8xAzmn//05+UzYijjMs6ePtNT65arkcfr3/BGBcsryoO/ub8cLtrLOMUsvxIlZqNg2+F6/6nTppZRE8aWrbrW6arl2SYkc6VQt1GaDnanaDTkRkAJx4ztEZ1mSjnqsKNUA3SUNSUCScJz4fwFSsY+Y+LnelmNmXqfl738ZYqPmOa2r/zLBz9Q5syeU94igID7n6QSb9jhUSZYHTXFt9umntWQVXXYG4JmgMBKpFkcamKwDGlHRbl2oN64dIApo0YN1zptlQv6iBvEm39m3WRfzFbHaCHuWXXRGsUmecT0mcN6tERo9iD701gM7Df0H+4FGhhBPGhghoZF2Tbha79zbF6VKc1TWoGl46gcis7Zw9MI0JCZrKzXOS96Xc5lc9XulMUBIcvIOPmwEBrNQUPfG8D1myL1qSDMvxsK1UiTKYVtfm09+v+F4HQ4ajY4BwIDBwsOwhStwnMnSTNPVPEW1wTsyjU11oFds5royvCnxDhOc9qKJhscTy1WrG1qkKXBKj6Tj+02tf1tbcj43/bjH5dvfPMb5Q/+8A/KRS+8SDSXdeUXP/1Fue7r3xAgMEqdPaVldc+nn3p6mTNnrgXn1JNOFqt6aVmxTEOpdMDvv/tuDehVsE/3T8UBY+VWHX3yiR6bPlpKaMWKFeWXv7y7rJdQTlKz9gm6xxly/Y4+8hgxn3/mhN6ZZ55h9gKHHheMPte/vOceTVwbWd4u+HmsWt+OHjPKLAfqgl772tcaQp8qPl2bMMAhZcwke03uhcHG0I84B6HaBCToEnPJieAOpWWsnlTHhqRsBKVL/AZ9aPGCBXZLWfsUD4baaZcK9NIQfKgtOegHKkwCTxwMWznnajIB0MqRfWv5Nx1s8k4BcWrHnvqeFoMa53QlKZ/nbKW+c81+cDjqg/0m6c0537o17Ais4HlXvuFAwbn9e/9RLyjlpJ0gn4u0BWkTzbooVGNM2xBXE5g2udXtyk/2Xdujd7DfG1fvwB8HvLbzss4P9r/3p4P9AGmhmTPn6ICMUzUigqPEInC6G+YFYm7Qvev36TWA62dhqfX8tjqQ5CqpsFo7BJPM+XB107S512toIghFZZ3ckI987CPlsssvU0b+yrJKdP6f3/nzctP3bjTEeqiE5XR1mQEEWL9mvZOWX/zcv5VjDj+yHKa+BDd89es6rJvtJmyUC7aN0mR91rhJE8v4KZPLHLEPfn7Xz8uCxU9LYKaoseAEdZ/ZVw7X64F75ytughozWu7xVIEE23TQGfc+Tq7cz35xV9mkIP8d73yHG4jAmPisIOmFOsQka4eJXDpBQgpax5rTgGWHfHfnuZi0QKND974Os9yzdgxNR3m0ZCMxLZWflceS39egm24/dDmCwMqYe2p/MpC4S/JMF5teSc66w6bX1NSE46IKFmBR9jGtOF61X9tmnzpfY7QtsVhLntrz4G81hq1BvK0e74vlcYcgxYepBMjbuwIXIdV3FBsAj7t/6r/zr3z9gYJz241fTFDYSXFGI7dx6TJwtjymWFf4tnWfrClRv2GDiFtw/18KTmchukLSfe1zCI5New76YKFVMxSIQ0GhC/9axRq7pTWTiwKGbrGLJV+ar3Lx8HWJe2rxmj/Pz63dLvUTG5AcDuRKGovvc8tbEpyPPfm4YpxPCeK9tLzpLW9y0H//fb8R7ear1nqnCJIGol67enU57ZRTy/LFS8o9P7+rjJf7NWXc+PKM8jaS/TJtjlw6uWb33ne/z98wJirLckyQhXnsyflC4oaX404+RZZki1E2BIPWuYsEJtBZk40+/oQTypq1Opi6l+PFjxukwPy6G64vr3jlK8qhhx/mntNfufba8piQu1e+4irljuaImjO5jNGEbw4QPeB2SqMyN4iEt5skQj9yXiODuVqsE0Z7IOpofxCnetARnLpdWF3ySKsUX22R60jJ9la70S2W5Yktu99byQIg2MR05MN7Uy0OWtAti+PxaU+S1PSPWBBdM4n4JGgr3xAhqamUxo9rbihv4sFeUhTmIlZ4m5jMtC+9jrwO+U3WmomE517xygMF51YJjk2a/6syXU1XSgbisqUXWYSqr+D0RsJ+l+AcKAoNojzwt79TcGyiWSTMdfoWT5s2Q+7UaEO36yQ4lAU7HyBXAXepCbP9Yy005D60nyv+aFZh3dWSqQ2FieAgBENlcdKWVXNrdADoGPMbESev++bXyllnnVneJlSNZOdTC54qnxIbGZcJbtjD9z/gHMUE5UweVBXoVsUqI/sLMXLHmv1lwgxViR42twwfN0pWaU25/eYflpFiYBMcDxNStEsH4oJLLimDhaLRmRNiJw1CVujrGcHalASArM1QPDVSVmWehIShUSNlZX6h6s/Dxcw+83lnOEkJJI0bebk4bBe+8OLSI7LneAEEllZZ6u3kcRh7Qn8GHSLyG2GVt9mcXVTNSJsrNXHZWJf0o8DlMslFP1PfRHnC6tWrhESpDEECuUZ5rE5sTECORu4otq4QsR9pTAh2UwsUO2UGBytSA3a8lRPXvTwf9q92N20thlu800Aovxuuu85zp8mhlX+kwMwYN6RBNPBU+pdzLu8zreC2736xt7cUIfILEJRUAfIOnWRoL8Fp9rMvUa+KX33tc5mW0MJ72ZpIsw1E19/s/N1STy0HEGMmuk2eNFX++mgfImr7qZ13vbw3J3Rzw6m4kLp5YiHcEzTJLpcH17yBFzH8uwSgsTjDhmqgVI3bmE6Ar4t/f/X732uqPrEECBquEHA05cpDdLjWrl5jK7Vck9seEQVnh65NtquMFPMZazfz8HnKCVxYHl883xMMHrjrV2X3ZjWyl0bfTs8DxSanveD55YjjTyjrFBP96Me3+ToAYAAjiLUmi7y6SwefPMoYUYxecMF55Rm5jd9S0hPE74orr3DPblgNX/z3L5S3vfWt5WQxG4ar9OEQlSDYbdbrt+nzERiQLyB9Er24OLE0WJi4LV2QAICAGCUDb33M2uE2spZm8+sEDGzZJLRQMRE0nNVak7j3aVbY325yDoDZ7Fp/qiyBtGHjd6Hx5gkceIb4l125KoO2JLUIz/QlX1N+x7Wb/d5JPbTaHfY/J6zFTkZxExzl+RYa/v4cgnPHjd0YhzdKjqO1nk2c0+KT1jMsFxGd7ZuvPmsOf9/sv2+zt5TUhFgfwem8XXIrBzyqIFsPScNRCzNhgvx1uWojNWR2i4JcUJzGsbPPW4N8wA4+P7XlCsolOKAlLVjlp94kRnxqAs6hyg8BeJCR3iw3aZtQp9tu/3H5zve+W8459wVKgL5Zn7nW5MZ7VeE5b948Hf7BZa6QrY9/5GPKY/QzYLBUuR85A2XsoKFl0zodJiUKR04aX4484djykCg4qxcskVDpgCoU2LRHTGNZlKNV8nzuC19Ybvrhj8Q6UPccZeyXShD5LIR2sUiek6dMK2NEMVqsTD1tby+47JJy9T9dXS66+CIVsF3lAPfee+8p13zqGhFKJ5bXvO615Ti5d5OmTg59hY6lSuySn8KlgewKRN2BpCnqIr9RUTNcoJYcptF7hAcuGO5VlA5/pxyb2GbzpvVavzQsR3CoPrXgYOdhUPqsJP9nuFj/brNNW37mQE+mN4BwsOC0IrcozTQAQbLSaD8Qdoub/NkGKMLyboLSCiBjK3zwjQDyOOeyPq5aV3DiSoCENMoN570TcNkChZL93xacA81NV0YsX2Ek8OhtfWwR7IvytwEqXR4vt2Cc2dkIxVodKjSVkTrHkhn0C6wcWhAUeEqG06eafI4z0c7fBFa1xdFhgZYxTL3YeF00/RaPplj27LLy+c9/zof3j/7/PzL6tkpxziflqs2dN7ecre6e37n+BnX8XFNGy+1aKzdlk8iPEwViDNyppu3axKkCCR5Z+GQ56sRjyiixq3/6vR+WHrpgkqyVgGyWoB590gnlypdfVe5SM5AHVTWK2zBUwkzfrxWakj1GcDMsg22677EqGXj5q15VVq1fW35wyw/K7Dmzy+uVYyLWePDBB8qH/uWD5fwLLjABFC7cpKlTfLAUFTs/BXMAV601EAx3LIFy6/8d/l46h9qCV8FhPxrcm/hBCkKw/Np1qzVDaI0Q2lgMaEErRS/aI44j7m/K8jNJwX0CKtKVYrKugDjiiXk5wHvpbXHiftXnYGUqkNHKIVIyoxgIFnR973auOvJRFXPaDAcMIAEa8Y4H9pyCE1p93KHUY0sPm14aLlo7xP+vgmOJ7gjHc1ic3yU41gRdV61zg9Zm0L+ZHhBtMFqHcbQOEEky2Mhof4Lp5AdYgMRtCI6DfT0PNAUNyzAnxzw1K+1oB+1pVw3WwDChVYzYCIMWF4l4Bi7WNdd8SoF3T3nHu94hSHySh+m+453vUteZk8spp5xcviq3bbTcR4JPLCDtooarRGCMPn+nBBBO3aTpk8uESYeURzVjZ+OyZ8tI+Gm6rT06nLsJwHXN5158SblQycw7fvbzsnrdxrJcXUQ3qAoU+g9rMV7xz+x5h5WxE8dr4LKNNQAAIABJREFU0rT6BojIuUw5nYfUHOQP/78/dLyxREnUD3zgA+WIww8vL33Zy5wvorSaWqV91eLsqAOOXQZv7Zu9a5o7TTSgtmRyQKj2AAQZMZI2UkFcyX9QPr5J1mb1qme1N2FTw+og1gEwcNISJSEyaPCAer74GdcQN7IKrxn5DmaiSBtK2/wXC1YSRfWa89yG9LlC1JScxOYBgxK15zPgXwaQwPMIr1GmH3ePAs5kXvy8cy/rE+P85HtfstvSaCief4Lh5AbQPE3a0Qp0zK+a+gBXjedUd6y3efUdRR34w9ujoyU6v/HRjfMH9Fifmu4ydKZJTOIKUT0PQIC6e+IbknEj3f1FpcU6pM7lmI+mewJK1OKB148RhAuowCZ6NIlHZmTGvbWKi6JSF0QOZ7RyIlwnVozs+mZpzfvuvqdc941vuCPOP/zjP5S5c+aZuPkvH/ygrc+pp57q5OZP1WmGllFbJWzbFeOMgGoidGmGmA4nq4EG9UK/vvfe8qQO+TgVjvWvkPlelC/9mnXN02TBTjjtjELB9i6hOht0DQ8+9LByV5OkzTeVY+V27dM1k0tiec9UL7Vvfec71qp/+r/+zJaYROHVV19tKPtNb3mzGrKfaoRuqNzF/WKI7JLQcG8kPsl7mXZUD62nw9X4JvFCyh1SeclaAUmH1gKkjYJBKOjZhqu1RoIDw8NdfPQfZRlr3O1HiXLtUabfpcWwhaV6NxwJN2ckb1MFkvtzFWpV4q2rkufCWlbq630Og/DyH8Jgywl1CmtjbykC0+KZbvuo9D/PzFbuMQ0kUSh8yPlXHNR0/XpL6CZpM6TNgZLb34U52jn61gRk31PeHCUQaW9GomtlWilq9iHPre9VzWqscG6Uz6FxRmu368SZDhEVmNDTCTDjt0bTIThw1HgNXWiIJbZrnssyWQQnP90/gM7zcst0KHG/xso6jRGL2hzvar7x6/F9DcZXNcYBYSbMKGlwknXpCKOSYwkO8dI/v/99ZcmSpeXDH/qIyZNLJTifELXl/PMusFYF+cJd2SGU7371mN4tyHeWkpiL5z9ReoS8zVKNzgYJ+HwlJgehpfHxUQw6yE4w6p7Esy2DdQ17pDh26Z6PP+X0MklJ0J/I+mxQvNVfsdRrxUx4YuFT7npDBShj6G+77bYyUXU+f/mXfyXYeawL1t77j+924P+uv/pLxzeQR9vcH+BoF9+xBuQzgICw2OwWgEkNrpv7Y68IjW6aTO0oJGHz/NPKNp6geAqhhV7EOR+o0nCkAoGhEHCNELfOpD6Or5n4CdQ9xUD/Q2FCFTLKRz82do1YS++FAsUUdPpYcxa1T1a6tmARGlseCxFCn2K1ljJpYICBMO6jGgXzNWtuj3NrIjCKVdJ1/uWviSw05sBPVFZAQza3te08csibSctZj+C0ju8HxB9dY1JdtC7L2R92gOBU88slegMSa7ibZjXjSekn90JXFhbTJb11+BP+PfNHyWAz8g+XDUWybDl1/4pzQNGAnmvlJ4LDRvT0qLM/hXfcC1MYDDsmbiPR6QlwOiyUPY8eIwulDjW4Lxws3LWbxEn72le/Ius1tlz93qvlmp1qF/EjH/2oAuIN5bzzzyt3q5nHSjXomDdHNBrx0BZqVujcqdPL0qeekpCIoawDvUL5nJ06sLoLgQjUOvGlQ0bPA9xRbf523EoOrsCPKbPnlsvU0rafLOenP//vqvo8pVwu1+vGm29WWyghgIp/Vqx4Rl1ufmGh/5t3/71YB1NN4f/A+97vXM7FL7ykXKVYaIZiLGkSW/KdsjY0AbH2r2vuPfdeJ87puG01Poi3kCraFu/CKjEfUO8Ja4H4c4PoQ7j7gzns/KcXbBRpFUVDsZsL0IzQ6rONcOJKNYQojQyjiOOteOKdJAEPA3Y214cn0pL+ccVaPjHdPe1GVg+EE8V78mUBsnaId2NLUxP9KSNIuwAPEEDxyzKcc0kfi3PzDZ+rrU67LXmaXxfBSfwTQap5HG64WiN+3yssqdqjdRxpkhjzGCGK4LTum81k+u2cf6GCkvESu510ZMEJdN3qqfrWEDtjr5hgNix/p+WSOFzr5LL5WjnwVXB4HbUydNJsA5H8eSR1672YYYDgSOsjpKPkqjE/B0vE4tPp52G1Xfr0v37K3LD36UCeKmoNpc0f/9jHyo1qfH6WqDBz585WE8IHFcCPLGfJdfvlnT8rG9XSacb4iWXBY4/YLduhWIeohg7N/XSIBoD+YPWUb2IaHeuzT19MHu0v7T1h1uwyQjmYc5V4HaPYaIcUyq8f/m2Ze8SRZfGSxWIUzJfSWOre0v3lHv252AMkiNGe733Pu0X1f0Rgxp+Us84+W0icanz0HB57VLfEmEc0eytRTnybHW9Imb0DJyfz++wmmj9nIq4xU/nUdFHWYqL6vSGQKFpzzaobzMSE5cuXuUQDsCFC0SEQ5iBVpNqhVAsTWBt3L2I0JUyEYp6aBUvrhIJtj9ZbwPm75tGwz5QdcH5w3XAFKyjB6wCIPG2Du/EIFXanf8oPHDPtLy94YR9U7fvXfbqa3yS3GvTMG7bZMbY9vQSlY+rq1T6X4PhgN4mrS902IzMYO3/MZtg0ho1NgN6G1gbJSQkrrxk2TO1o7X9yT+kEM0wHHcFYpYz9Cje28Gn3gQi8Gv4RNJRhYvDi8+Yzs2l8dro6hopB040xsjiMNo9bndwQwTwCs0aoGZWgZ5xxll04unt+61s3uIfZWWec5jzFSOUkmFJ9ovoEbFOG/7Hf/Lr8UMI1ENdC98lsS4s/KA6HBI2puMyNzNH4Ehviub0itg5RwD1K8dF6uY0z1HSwv9yyE08/ozwgdvTPxUyAfk+y0QO9BH783bv/sRx7/HF2bT/8wQ+XH6r04bVC1S6+7PIyc87ssk8ABFp2twQHxjWl06QxURKeBF6FxprZv8vZyJlAs+d0NyUYh4Kkdki4jCuE1U2XV1xfNx2BQa9rXCFrvFIcPix8yqMzSgYh4yOa5bAOrTELn2ViJu/PQdf6pRYnCrpv7q/Bzpm0lwpR8y/bfSEWFYFrPQqI63HLgOSHqFCPM2YhtUxgcfoIzs3Xf9Y5j84bYNosJLmZZik6Iu01qq5c/d5bcCIc6W3WBOcAV63SKJoLwHcDE3av0FwsdhflapbJGW1pghFyXZzNhXYhd42bxL8fpUw7Cckl0sCNP+c6HR02rgX+GUH/CFknunfmkRyOE9kUwdHxUz/TJwCXg8M9CBhWG4Cb8R9f+GK58dvfde+0v/mbvy2nSnBApT704Q+VH958i6cSgMgNkOBceuH5ZZwg6SdkGYZp1+8TQXOn3D0XD5Nk1NqhDky7R4ChC+kADVDQ7ckLdlu4Ns2aof5FgMRGCfZT4oEdJz7cX/z1X5f3/NP7Va+zwoROxooM0POonf9bARcnnnKShfBTYm5/6d+/UM5+wdnl9//wf5QjjzvOtTRUwRKXbNmo0mkslT4uYzQSZ0RYksfLAY7LhIVpgHEOaHefORcGFMSUoLo0je+DZplRrXJskqzLRXiFQsS6UvPiXA7ve4AuTa7NgmpQIlbOxAPWzJYh1rk9egNTTXgQELuUUQdBC6uwZYmTtiCmJcmN8sV7AfhIR9jkr8699NX+mE6Mc8u3/i2zQvQE8hfA0dA68Ftbl/pexqa3/HQE6L8SnAhThC2BZpaeTHNrwoAFcUm2L7ZuVpW81NXs0aEcaevi0ucqOCQqqc0YKRYB0Ces3DBaFSfoPiAv5rMEJAAzy+IM1X22TfemxUN0YRjzMXH9etwgnURqMt3kilYrF/H3EpjF4qB9/GMfLyedcpqF9eqr31t+orocCJhAsEO10FsV+/zvP/3T8uDd95abvnl9mSJr1x9rk4YHEi4OGQITBRVKk36ni2FaAQLLxARQkv3UpSiW28EeTewpI1RScJ5oNNM08/PLX/tqeWr+k6jjMlmlChsEpLxdcPSZZ5zho37NNZ8p1/7HteWdf/XOcv5FF5Yhuv8RQhgDyYuHB/IH2RTRqJQTv9DCgjT1UZ00T6yBRVOIrKXZxAYatE+iQtH5FOZJ3Dhqoxi4m4kSMBbWKQbiAfLmeUHIq/lnTRj1XbfvzkQ5OrFGXq+gYk2pdgTGApavPOp3fmfGQxRAR/DtGaYuh33Gam7V2VmnRLWBJX0WhFlc9/Muf+2BgvNDCQ4+nxtG6Hvr0shg1/Rc7lZpNqnpaxr/a8GpXnHTUFVLtHmPVRdEM/SqCs1iqQJPlHeg5HFjevQbwbOYXeIBxToIA8HxSLEIoMyvEfVkvSBazC7JPXhS7jwjd4Y8A/kNgAJrq9bFBeHBdYEMqo2iwnCcLI4b8zGSUGvKe33vO98rX/7Sf1pL/u3f/Z2Y0Kcbzn3Pe99TfnTLLR5pOIxyYgn5NMUkb3jVq8sNX/5qeVpdcIYTs6i+v3/1x5OeCIqljJI3kDNCnINlHaLrS1sstI1skxTEdv29Z/oUUXJeUJaJn4fl6a/7uk/VnlukJJYoflgtBsU7//JdHrXIgcNKflrsgeefc0656tWvcpwDVYd+bDCvWds0YW8HDWpTCJSxMH0eniyB5m2/B1qmSfxOQ87cD2goydVdsjhWxLIy1PxwaCGZwh6n/gcGcvdzazdTLBb3jo8MuujZrUE3+ZyGBvTO8cVIxlImH9fIorFU9mrqd9+lrz030ASNnFsmY1OUuVcI4Gp3AJooRjlo7HmX9UHV7lRZAQeJElp6bbWR4Q5QhXi4Ha6N5MEuWlu63oLTvUAuusl2BKdtDdi93QHHFlkw+GeY1TbGvaVzWt6ISlMwqF26qYwLkb9Lt0tKANCicovG6LBTW/KMCskoPktmHNY0/KvMxjERkarVWojFBrnBnp6zE3RI7w1JE3YxgsYh5pDvUj7nVo0L/PxnPmfhuvp97ysnyO3BzfnQB/+l3K1ON2hDCKbHa0ra+Sphnv/wY+WO799cBmnTB+i69usLcIBHnBNZGR3E3YxUxGmrSVtgb+Ir3muAx1/rZymG3brW1YqppirHc/q555blorZsFxo0gLa+Yjr85Oc/cW3Su9711yqZvsRW5HoNnfrnq//Jc0Hf+ntvCymUeFJ/40roF8dapYtM4lonv6vQZN+7By173nXXcK0phXZnT7mtCAUeAGyB1u0zve222+2h+TwMbxSOuXHkTXy6g6pl3Encd5c4KB7zZG3Tn2ozwXrwYnVQMNU6WnhSdtAEO++d02dlUK1RR/nzfOd4AmszO7U1XmdtcKMHKkVw/hV9BOeXag+FVaHiMOXDSKxcicqQ5ZLc7KLmbzr6h3VmRXU1LmFzSt+hQi9JboTzXoIjp7khR82ktm4mzvizePjEWsA9msXIJhPY43du3xFXzuQ7PlWCAPES9wsIGdSMC1q8eLHdBg61qwr1FaKiMuyyToAEuG5QUDxIFmQGV0nvbYRJmmC8UDDyRVA1CGRxpxY8+VR55zveIab0JjcmpE3UagW7n1SvtTtuu70cIkb0qSeeVMYo3lqt0uZhOijPPrWobFBGv2zfXAYQLPuAVkWka93TX5+pe97D5nKS7TbLXdP9OcbSsuK+qdag7NG1bqERiJ57wlnPKz3qnvO4Yjpg6rPPP6csVXumb3/nu+XP/uzPypUaOoXg33jDt8q7/+Hd5dLLryivVkHbUccc7bXc68BfjSUlNCCGSSrWAWEdNZe9bFn2zmHTc+PZABOrY46sFu/hQcVMsJPgkJDGArnhIflBCRuu+VjFj/QLcEWt3MTQuyI47bQ7Gc71aPOdeJXw4NI11yu9EPJv3HivZ4vDqrvXoet0DuyBPzRemtPfBiYy3QIRw93kvdmq1vnz/Cv7uGp3ff9aN+6m/twQnRckWjEzZkC4gjg1hmkmnHUfXXbRgU21Wwf5yHteQ3IKwTGFXI/W05kDnmbvBH0Q9UTNkHVx/2Ydckp9cdFilMkKA7OQ2Orfca3cJ1q/IykIZOyhv7QCEjpiGLJWdgI1e3wHNSe1nt6ZI6wO/dh0/wAALi0gOORvcr8+++lPly/+x5dURDaldrs50XHPB0Vr+dkdd5bjjzm2nKDitUceeLgMJjyQ4K5Q66bB5APkqvSnwM7wa9aC/98t07pLt+I8euuBoH8P1NOwOoNSKaE3E3eK3IeEfYvWaqx6CBwluJuhJHsUO8w+4ohytppyfEV5pikqinvj69/oyRM333RTefff/6PYDj1q1P4akT3fEN6b2cQ0y1DzDGlW6FR2y+0uJxWYx0HOmrVzq6QlsQmB01PjtEcMDAZkQCgQqMZrxNowBYJ4AeHCujLJjgSnkTFEC8G1ByKFAYxN7GP/q8Y0NTb23ym0cyst9iZJeQua/cgW48QV6xta+K5qojegQRR/Y4YHNY6Zaq89SHBuvf7fOomeFnThouVQt2xrLqT7IUlotcdzCY4PuK2XjX0sEmug/2jCl0YL3ebtTSjbe/YTzQSqDK4VhWgQHfOReV+mc+3nUEPKlMUZA9SMtpOQ0WsZq8ALOvM4qzsI85lYCCSO+Tc08rNL6XUCaWJywV5Xl5IBNxrEvUtrkkj80Ac/pBmg88tHP/LRcsaZp0setpRPfOIT5UZp+tde9UrlbNaUlUKNBmszt6jpxi66W0oTD2CkRqe+KeiUSzW0Prv1AftozdsJuqVhnduRsLOB/J44jPyDrhkq63adkImzZ9ttm6cRitPnzC1LZNmeVKKVaXFvffNbBVYMLL8Q2+Bdf/GOcvoZZ5a3/48/VHPEuSqaEzji+Ck91gwG6b6TkKyl5fXsPdeha8LP9SI4IGg75XaZrqXXp3tOhKY18+A7/dhwrYfpC/eKOipYB9buiGrqWYJ8VV6cgSQJTmvk3jl0lg+lJ6RYW+tkQJfWB7B5Q/XE+N4OaOJutzSoYZQ1vRAYzb7NoINzOVXoWIrzX9yn58CPvvnZumARhLS9rSwCvbD1sDJ8XGOBJt0HC45rRS0oQUdiwXpbHLfuqUm+LhQdpKRRYXgFxE0W2vUUQmjoieZo0YkxBFLALvGJ/o5PTQyEoHHY3S9MFpTqxtVKPuJr82jDY3EZ6JuWTilAjwlG8bGxfDv1hetHPgfBwb2ixuNBder8oHhp83U4/0FN16Hwo6m/rmKxRx58UHHN88ujv76/zFNt/0NC0+YLih5EAz6934BajxKoP32snXLT+tgOWXBYrsR8uGkmIHKQWUFkG/AGAZIl2S3LsxuLK6XRT8rg5a9+TTlF8Phf/+1fl9NOPa386Z/8qQ/oQ0ra/m+VTtPl9Eo1YL9cra0maLyI+VjaB2hHBO5tnHpnhN8BgtOFnK2FbTXDOs4EOxXEeWAVLXW32UXDvac3WuaeBuo2AKVr5rpo+rFW7bWYTZp+1PFC+NhGuO1AyjT/p5Wtz1SmXKRepp4zXsN6VWChMd2Nxmp/iFN5/QGPPoKD6JLkdfNK2keR2aqgEZ95we8SnCxILAkwYnuEfBcIuUlg00ot+O9aHODD5pZVaLAiaJ3yWb2hezbr4lqnEcwuC9FKd/kcAvRBA+jMyY2kKRw+uYmGDTkxVRzuGuyBkZ2yZ14PkxgXggx2g6QzVEpNOPR5bWATfDdAhriOsji1EhJBxOogOFhLWAS3q6Lyo4pnlqhb5x/90R+Vq666yhnsH996W7npxu+UWUpSXnrOueXuO39Sbrvx+2UYBEYlGenxJjKaN3yPRz/q6MlFY/xgWh7wf3x+CrDcoMLIUFq14n8Q++HJ7SMJKAWxVevSX4I/RAK+Re7OORdcVF561SvKP777PW7u8Vfiq42W4DMN7i/+/H9Z275e/a5f+vJXiOg5LkG1BLEBQM0VN6pq8KWXR1H3Pvm2uFTNW0A5oahwzQAENqqAjecgNFj25upHMSEUctlAOHUPDKtarbwJ7+v+Bp4Kl6rT3rwyx9FVsDx+UkKJwLaWXLYmVXjSzAV3MWXeNgbmm6VXOA/OB8lit0F2ub32HQRZzyNhynnB4vCZzXW88CV9eg78+PrPdYWko/Uz6z1uHgtYM8cWWsCCdKPPzXVxcf56kOA0VMPAA9a4spyrGW8CySchIC15ySJS8gyykTHaobTDFCBg5DCZQmHBkYvGSHRQMwkGN00/ADQhi0BvZCxpK4t2+ydpPeIcAIBBcu8QRpxRN62Q+0IDwJ6xmijg+UBJzMIyvv5b3yqfuuaa8oY3vF7jBN9Yhsvt+amSm+9R0vH31d1ziO7h86rPGU3PAhE3Byo3hHb1gup6B4tRMAQ3caRcFjXaGCP0jpLp4cNHGRns3ZgPAaLjJfsAlwrUb8d23Yv+vZs4yH+DPb2/PP+889XYfZMavz/mJPFZ6uVGLDFfOZ6bbvqeGn4cVk4SfE3rqIx45DDWdkq4XGja2nOgM8IecfaBZ+PiMiLjbu5I/Ih11v44cSjLvkIkWwSUZiIwOdJhNS+NtUh3pMGUN+vaeT2pg3TQZHmCfNo9JgbTC42uVSTS5FDKG/QcABtzLMEU9L6Nm2ahwKV1qUbcPsPb+h2oMcwAC6F/Rwuo8NG6hOaYAat/YnsIsPp+kODc/LVrLI0N4eKDGvUlAVs0T8wm31ubHuMR/vf/zeJE1HIlef2BSaq4aN0R4W6KbkFJB83tYvB6cTCeulmsS7RKKv36U+oMgMBhhEXgdrCD3NXfzSIkPAhOy2C7hauEj+cOrq4EVseNOYwS0SOOoVRw20TBJ0mLVtItPCuY+5/e9173PaPK8o//5I/tTj740IPlYx/9SHm5XKF++qyHVDIwjrEais3GDIMwKrdPrZOG60AP1+/pOENzDdrj8m/4cy7wAjjRPfKda2Hpu759NH3aduk/LBP8PV8fzp/zqob1CRUgKLLuEFl50PQDrdosibNHNSZxoM9ea6GNnuq6nWTWf56xqUcoKkki2i0iNgOxlBtNL2viFawOCgmU00KDlaxWyo6n9yxJT+JRrnGdCv2Is5IuqO5a5Zn5LNbXN83v+AeEFOXJAlkf1VohnYckXNMDGr4j92zKj56DQsTquBSdNlicH72f2QlWEt1Rkux3I/hiXQ8SnO9d+4laPhr2aGvQ5gNN8FpJeBGsaJ6MUeA0V86Sl/Y5HrzGByCCkA1oJQe9fM6qiXiOewNQ2qzX7GDcnpqSt4IzakA8R6fmVyikAuMn4Ce2QZMDtWJFcB9WqyoUwUtD7SwOQgUsPQQ3R4k6kDYEiVr3CE6y3LCuiXPszqDxdG0rVX353Ru/rRqYteWYY48VyfM0w9m4KCtWrlCDjh6zBvYKNoclQD1J8kVyPTyJQIeHmEmHai8KvCoSNpsRheTSKARzJ5sEc1E4aA63tcoBj8tTrQDfcKWh6jjn5EJmu38cVMAOWOOjRe7M/sZL2LeXkosE80azjJQFTTJzHAXmWD1/67T04rpxafz+EqROXX722T5KRxDjnqY8WYdb9KGMCclcHZ6P4BBj0Vsb98peq89Lyra5RrfpchxYPRLd76iKoLYz1T1XxVZltxpounE6qQbuEUVipR13OJcabd5cPZjp/N0dQX0Wg/RiEQ8SnFtv+LcsXvNfEYrYCL8YVmkLyrgrm3MdbnzU3r2fm9j0Egdr6d4PAwxVcFqTBv7eZpsYDqa02VZHC4CbRa8vBdgIkwWIw4/VkHuFkFDN6KnPinGwOpQNDFVJ8m7lF2gTi7VJTMXokgzUddNwvY4qP+pfTDcXC8EdLmVtoBvB0CbPY0pGJRdy/9baaWln9CjXxABakCK68et3gmU93cFoHQRFYhTgc/ohU1RF7ij+PtoSy+iYTMk3OtpccMH5HveRPs9YQDXUqIc36GPybC13hsvBoUwlShK6REgwijdv3mhXksK38RJKDoVjVKaFM8qlWZlKjXEqEd/fVP+4K3gEtN3yAxm2RMV7gHaZHErcG3t0PuCJldvEbwQMFwxXG4uD8HAr9MfeLOSRTAif4ykTFK3hbuGaaU2bQm/W0sRdfRi/j4sfvl9r7cU+gBTu8SgaLErQPcAeBMhKoVb/2q5Wryr7lVKEQNKwpRMDPafgNETL61IDpsiN3qQmlCzZ+rK/qTdGOplq0D6gj4xUuestRnWhK52iwX+evYPphJZOTYcPBhvGgCuo6rI4ihMCncrPN3ET35aaDVkXEDUtyGjVuTDuA+4aMDMuBt0uQXhaZ1J21X230PrWKmHPxqHNgWlASH6Fq5LDzd2D7BGYtvLu1HEAalDTLmHWV2vmzu9dBqHDS3vaZ1asEjN5rpOvobdHiXhjKSXWvd6lpoJUl54untkGkS/pMU1WlENFw3RcoCcef1zXrE6mKi9YsHBBmT1b/dLU8gmm86MPP1qmqQ5n+vQZFg5OF8E6azxKbO+OQvQaSxCIVzhApoOl51wj3MaXyP+Zqe64NkoaUwRbxHFu9SSyiLGEFgAXE8YdZG2JYUhDkHhGaFr8wmxUkDVzGWBQwBw3OBACJ2imPQKaB5oCVoVd55AcH4qQz8gUgypkFR3bqR4HYZkw65NecYGuOdcNmWuuMOe40XUa+MX3rEcpF7ykDxwNONDblbKv6wlmmVLWcG4OnTq2WgN7wdBqurEuElYXtZedae5ZE6pOwzhry2DzHFb7ynXT2ufSYA7t5H3CCtJeSZuxU24QwSi0dXxqxkYQI0zR5IKpaqIB8xkgAfRxq56D5uHGneg0Db12VTG/0nzbxHGcMxKvxA0gbB3X1L6D3Rau19MMHIeklocvMs3uiwbYoGveSPd/fS5TB9iwx554XM3VN5YjVD8D5cRHruO66qDp9SB1yyXoEyUgs2fPVbC9pixauKhMkYDQCBDBwXG+XVWeWBQ4Xyv0/AsuuFAT6HokUE+U2350azls7lwPzeUAbpK1YaYPs3tAE9vhdpLek67RqNlrHm6kj1AxbZm8BvlQDo6kxJZK/8Ft2yPlRcnEcITAXWTiQsYMRbmkj3fcNn7PNQ8brLEnHNzMVvH/sNprRIiFktMdS9iJFidWAAAgAElEQVRFZG3VdC1D9Nq0arYT270XezEVKKr5n6bMXS4d0+j7IMYxddZxUkAPt3SujxbHm6WuZzZonvs4v6/g3PGdL3Skig1188GqAflMWwa7CcHReTQ6d4Onmx97YLIsF9S0qjP3Rlnio/em8cDQJcFpiBQ4Um4TnTRp12oGAZvgawNnj1aCdEnr220qmea6R+i5rgTVm1vQvLbdHmuYYKjyaS4BipQy8FxffGvP4JRFchd7GrGj6glCbYV1P9IcjiF4j7rxIJ20nIJRy5SACbIYTzz5pO+VgbqrVLsDBWj06LSlnTRpUtumqjjkRuBuSGsyc+bRRx93Q/UNGzKzZop6qFH0Rdul36imZ6P6RE9Ugw7gWGK35511huLAneVnP71TKNowV1i+6MoXGQ5eoGaJj6p4jmnUaFtn9Vl8/HgH+TVvRxyie8SiOu5SbmudLN5Gze7BZeMxYsRgK6HN+vx+2oP+CrwHC+Gaqsb3MDYsIBYI3KAwEPhi5/hM6D8cfnfJaQJmN3Cf+rCtVYsvJYpt0tgTtjR75ZSH9sLAgit/Y+XyVBLjJG7DtG/tennPxhQBDGr5Qax6Gr6n7qpVIPfS9VboGW5VgRrD1aWc++I+lJs71cmTQ9IKuXhTtNBuRtFRMGTLEhlvWrLBdNRzULfCRZD4as/zcztWqfv6+MrRNonLUotOXIMJT38uhE0NOCqkycLhCm2jmaBcNcPdLisICXB3o60j3BS4+f3xVVP66xme+gcHnbO/bZu0pQclAWm3xFuadHgeSgva9QPCtU7lz8QlY8SxYnIzWjEPDkbcNxKmC1RqAAUEt4GajlNPPtWC/2u1yKV1FTmhuXPneTJapwIWgdQ643qy6TQ9XyL37GhRd55e9LQ3EPeMOA6g4n51EmVw1By5Z0C/1PCfpNjlPvVPW7ZsSTlFDd5/8P3vl/POO69M1XAp2kPRIOP5z3+B19WuY3UPESLcULN8OMCoTLS51n6lCu8efXKhFI1KztW+l5hw565tcn2X26KMFHVmggAMZpgOluY+UgrCCUQLRCxYAu4wAliyYSCZEhzHLW39OAf623rFOet0nbilASKyxlmndA0NzBzXOuND8CG9tT5DVqs1b8NnkBdCuXRdsIbm5oy1+LBuZq5I12zEVj8TkmQ8CN/FHHhpH1cNcABNz4vaZOZmZqGZNDeuKxS1JNVQY4LAaohyGKv4pmdWDnDzneNyhfrQ3jd+pDrHS1tyR3bNtVD8u58WABfIo/xMu+GP9X3rx+6B6cCCO54g7tqvIbfLTcOZKuqJWbIcCL3XSuUaHpNGP1aIGJMBXEZts12zzhIQ74U06RahcQ+rpxkFcqA08L+mqjm6n891+rABnvQTqqbZOQySqp8PknWq+gLAAF4ka3PkUce4qSHrw1Q0NsbyZ/dvr3187htBhTp0iKwSvdyYXMYegATCcmByGvkP/HquCfdGklfu0Xj4ww+dK9LpUeUHGjhFOyh6vz2qcRsonjlz5jg+cLPyergaDzEWyFwAx5HQZ377+EJZHE0yEOlnvKwbIxOBmSkS3LZtk3onaGSIWvj2CGKHEX3MkUe7i2lg7TZbqcY8rBU1VvpOKoEzQasud9t0flKdhOSurVixzO6tWdL8Vi9PyTVPyoSKJjjkgVqzRGwaJQdRymmwYZCAXnW6HoNLBhwyiiRucoSkr9BE4CjyU1VAzWkFRNhXLnrZGyPMeqFfCeXGLheLx0Z26rfJ18jnhSTpBFXFyo2iVEhPy51ZihAoY0Zb4ZIz/VWKO6Ow7daGDWs6g00xij9zHSOIaPpw09CAhkdN0RGAYBmIGTaNwu+XINQwL9ZFN3/vPfdZg5+gNrJcmzlVWsAHH3zYPvrZaGDcMTZT2tzCQAML/Xuwuu0DOCxavLQ8+eQT0t7nlyeeeNKW5EjKlu2qhU3NdfGabTpYS5c/W2YoNlmt2ATGwrzD5nkWKQLBjBuo9ylhCCeKkSCD0P4ObgN3k+QYLBZ0Ai4bxPQy4/nAsnxubaqCsKNlqd/fJFRujJKpI4YNKs+KrT3ctUtjHAe2qQNxn2Ll7Q04E88BY91wVSF87irzFyzQwVFjRFnm9WptxZlYKQtK61wQv73qNrp9i8bR79tVjj3qCMV1w8thhx7u+M5VrK1q2Boon4VFxatwg0PdlPNu9LozyTazNlesVL8INTLMeUhZQM5JpiM0QIVzgjWhZXAmplWwwCBNZc+jenkPvqo7GhG1Tazn0ohIhKFauPoH1Sr1QtUqwnbxcwlOJYKGMdpHEoN2hTkLx6zNXQzXCW3VULCY51RwNnqOlVAXCHCwmBoK1/s4ngE7zwRgHsQfu+yCRZDpqIifvd3jBLtjKGgJNVxakAcxBvA070V2fYmaBKJpelQaMFk0GK5zgRpaMKyWsmg6/W9SZ05QtyOOONydMZ+RG7Jk2dJyihjHQ1VpukjN/BYu1HQAoVEkJ6czep2pzY7RanDPfeiw04Zp6XJNWxPVZb0Sr1geGAG7VBbB5hBwUziGZvU90FtMbqdnzRAssw4E2WyyPsFIFHIkyzcYJYXDQ86lUujd31ru0lAnTjkg+js1P5SDGClTdlyf17L+rZmG80GOOxKjITBYEkZzoDDoPAogQbPE9RvX2l2H0o9iGqBuNYy9B5BhhMmooVp/CUuPlMLUqTM8OzYuuPYfN429AxnT9dN0hVwXB7dl7NvwrpES+OHq87Zh4zp3B2qFkwYFqENSGTYC4vi4nk3HH3gYFjJLmP+UYbotV1gT9Z6ezlPiVTXU1q6lIffulwmq8BotdM0lT3P2F/YVnNu+/e/2Qz2yPbjkQcIT2oPiCwkQguPDzpvjqtA+1SWyge6auTOyIevRLtYC2bkWbVy1OFaEFfuMRuA60uGFBeHw0Utsh/xV/s4Bi/ZSO1eNAuQqOJAjBEkDTxKMrxT026Nm5ORGjjj8KOcymIZMvgchO1aWaIMKvhYuWqRxHKd4E+7WwCcCzOPVt3mAcjKgXKsVtB4p94f4hutHc7bZkXFxAE6E3smtY07PALkiu7RGhs0BIASj42dDVdujk7QFRArCp66a2GuIQBAPpnVSMAnS+N7kaXCrdHgMF2MxIVCqtsWQvW2v0TZiDCB24o5R1CWNFLKn98I+2yWp+0LjDMyfE9fwBTncoGXEDIKHh+n12+WG0V9v/HgNySqaebp0oeKolWo1NUGKS4pGidSRo8YJLZytmGV02S/ez/geUELye0EpyTvRYch5JB/uAUZB16gylftwDEEfB1sOlRkIWBgl4SFhuWbtKp+n9HYD2eL1qaPyUNyIZs6BY7VeCfWqrKtBsfWOoFWSrBO1URyxPjWnh9uIJTTRVCMhhYiuV1zLnqT2K59xySvelNc1V+2Wb37GWsHazlDkgYLTLFA7OCwKptP5Dy4LrJ5kWi8N1y6euSKBJHuXX8f1InNOfLCfH6InOtKvIwEWo8O4UzeibpNyebCK+KluBkHeRweoR5AskDUwI5oT9sAiWRuy0UdpghnTyGbNnOkht8QOQ6TZqJA8UcVmm+TGPCC2M4HtkiVLvFkjFczPkruF+8TQWhKXM9VmCYEhtrKVrElYBGcXgiFBASLHYd8gFw3hoOCOSlU0uzu/yLXYr43x+mJJ1N9msA7EsEHy+Tn4Q+Dgxf1lvfD93e+Av4H4ubQgWtWMZAkRHUb3gii5O4s+X9YIFH2E7nGs6o2G0fm/vgcE0/2yHkiw3Z/OAQzCaURRrx0iq9IPMuo+cc9WLtNazpdA7FT+abripQfNK5s1a16ZNHGWDu6IMn3qXFdHAt6g7DCXu7RXBOvJ82QUCIqOUmTWLlzDxKn8HOYHXEGsmXJOEGH5otqTc6tr5mATH7Wkec5AgJ1Yn7jadsu9PwE7YmkCRHE1bVgy/7K7r4WOgo/CZ+3Za9xqVwLU+AZhv+yVbz1QcH7wjbSH8sc0B7Ce/O7vsuDG+SG9oTk69QoE5+kCGQsULhCapsMzsrXJAXC3ThJQvJ/jIHIuBPVCz8gA2/qo3ZF+AG2B9k6DPj5/kMiSxvS1YDtEY8fFgnoBs4C3gjf2tLpsQl05SuXLS1XQBl+J6zpOZc5rxKfCZZinNk4ADg888JBJkz0CCuh8Sawy99DDfN00vcCaDJeVwp3idHF9uGUtsww0Dhcsg4g0JoPafTYPwEKbDosBK9YPN8d8vFqkB3XI7QjxxdUPQdZlCNalgSbNVahWOW4Iw5xySNxA3HQcPAUJqYSIe6YIj+lqdKfJuBKmt8kVUuwzTJ/h9o/maNmfcxMSHyz2jrlCuoYh6kQzeDDdaEhMrqJ3oZuBrFu/2q878qij9P5DZGmmKx4brc9vljfnh4MH+2I/QE49TyhAGjdCpwLcaKyADCjm33gWmZzAAcdV5V5cVq2b3yOyLM/FOlkcTcKI1TJ7vLpqyfnE9fKaVRDAIUUNExoo5YpgvT5sEcWidocTdnAqW37HE9t0EC5/ze8dKDg3X/dZ/6LBxO2Ftib2h5t54+0o9FKyT6Q+DxQy6oFQJMnVqA/xR+sBwlXAvLJZ3jp6hcUVw/KgqbZuUYvZLTR34CDgSWghpU35GqZOlR7UqldDRydwRwvjdnikOrR/8fPR75j++U8t8GYcITYwcdNtt9/qhujHCuJlPPpKtWBlCC1gwq9+ea/inJXlsssulZuwTpu125Wf7AzQdyYzw0ZmI0iJMR06QWbatZL7IP5DcJMbaMyC+NBJmCb3QC81cdd0EAehLeUeuSJaf+PuXBXrQ8AySdCsLkXx0cHcqfvbvY/yBoLhVEWmlzPJXPx2/V3qGbcwPC3G1zPvBqskAqU+Z+LYkWomMsFxoSsnodDIClFc5y47qQoKdDyUzqfkXQaUxYsWlHt+eZc+N4z4409SabiapowafogENj1I7WI6iMal137TLcgxWc4FMSuoHucltVBpaE8SErBjo5q0Uw2a+DFZfeN8On/2LmrODVc7k9ciOCGN4pJJYAkjtJYADm3CRgQq0ttsQqwQFCm5Z/pOCsDuL5Ye5VxTEq0IE+uJwbi4r6t283VhDuTN04TBEK7/XU1ek1YkEQmV4Bj4IalYeVv42a2HFc5AJlkle9x6YyUoJXcgrQIdXkKyZu0maaPNLoOGWs/Go8U3bFijxdimiQATjfixabgk+M1TBQ1PULbcNSsKSluQB0p0vyaiTVFp89FCfPhckpFAs5TsLlebWPhrJ6jnc9wxdTKRBZk+bboCYdA55XnckWWHJx+giUzR8GbhmzOkNcVWxCB0ECS/oWOrQ5GYYdAAlREA7hGoE4cIusWNHC5BkTLXwSUm0QKrNnqfns/YxQGmvtUeYahT1oc+b3J1d0nbyvvRgQQqFxVfzQmCEUSrcjY5nnv0el6TGag6rI4VgsZtUiJzp3IuWBQ6jE7sGVPGjxVLW5aFvtU64RZ8+0YAAfo+QPczerQ0vF6/dMkCuaMa6y4rP2feoWXC+ClyyUBBucOcSp8UC3HaR0E9anEv6OgIJXCpmXKSsrpBCBbu39OCuRF2E1AxDtntuJVYQSnCDOKtPSKqdY7bmcDZLZ5ACslNVSQsCGI9y05yBzAI8ICwM72CfGWa88c9rrGUrtnP13vhSVzyyrf4jToxzg++caDFae01vB62OM4F149PHOR8CoKDS2LKfbrINCDAnUoMNbO51fL4vch7EN9I0mEEr9+qGhKxlx0CDfSwUhjRaJFnn12ixR4iNGuKx4qD1XMtc2fPUXA62bkARsvrGPraiLswvfcoGTh16nSxl49yeyIgVq6ZBXlWE52XSnCOPe54WzzIlmjIHWJg75AU48qRe8ElGKk6Gxi7Fk5dD5bRmlNaukN4tJsDbR3fXQH/UNFQ9H2Q/PVB/ZR/kdAgX2jBIXDk9GzLmyTFboTtrzbfLmssulcc18LxAVxBrDKJXfVW073u0JwdABMpdbu3CNX2nWh0BehSIrvMbBakj6vCAVRC03QlaXa6jm7aqKYsYkZPnji2TJ/UU0YOpxccxE/6R+OWwOyWdXEV8J4yRVZqj9woEC+6IU2S0tq1E4ucHsuADh2CcI0XPLTW/9PJqFSqUTTp0OttlX2a05DF/epWr/REvQ26NlxPekEgRLhJxDp4FgYH9J4+Vx0rbvNvBe7p2NVts0ZxjJWHAS0XyqVvOPEx6+FxI7Vwj9+bUFotTmsUwr1huS99VZ8YB4vTILqMmDv4YbStwnPRIpaqmHn+qxYpoxsa2zlQJP5I04xxBrToErxVMs1bFES7EEv/hrKyWCgXwe0k9Sfbp3zBiBGD5MKJ96ULp2E6scmUSdOsVTCztIsaILjSoIE+iyTcHaqVYYz74RoZaEQLbWLfVyxk5TzWi0oya9ahijuG6PN3eMbmBmlkNhDWrnsSyB3sL8tB8M0i73MxE+xq3ovKVbQTm0UehJmhovzIkgzEkuyT5iR1qOe6b4CrVutUZK9OzLlr/r3p0YreZFv+Gg/WRK+BGFjaegKQtjPafIys0e59tMuSsKg9GZZol762aU237NCYwl2yVHhj/cRRU8zIOvnQWJnISsqa75O1BESYpKRszzgaOtL7Tdw+ZtfQdkpfNJ7HndygUopJUlgkjnftAhRBs2NhEBxGhHBYK3hioUtQTnqBWxoui0MyGRidnB97CMMekAnAaYfWeq2mej+rvgnPrlhuRggHnhZfjoVoyq9VomVWxoJEAJ3t13vkPQEd4hH4qy4nZ9R/l/BZ8dfqUZbc/66pEAMWHv0eFzDWScpJsddBrtqPrv98gngCsWpfurLaFSKX7TrBlUArUXzL4UR4UneRw9BlGuD3S3voJbtBhqT9NkmrP6tOjoNEPAQxAWpepQYbHFLAANzFQXIVhg4b4NEZY8XzOvboY9OBn1yh/hvAKD35/LYIHD6SVrq02+64o8wRMjZz1vRQ1OsCeJNZGLGnuY4Nm7fpiwZ6lbMkwSCfQToFgdmzW3/bI3SFmnU2RLswRMIxRP4/iztCiVMfKvx7GnrLwqi5gJZElobgHP+7fsH9gsqSA18hVAf+0Yl84106KlK/S7FYcx94LnFI4gjeCGuzV/e/l0BJFobve3QvWCSs52ZJzVZZIxn1sn4L7q+Kx5SfgjmOgAykolTuG81MaLQxTADC9BlT5caN0/tJGAQ/99vLYF0m9LDVGdJFHRPaXe9gK+zqWLM3KrDjsxG6Sn6XQz5K8cl4pQjoyR3wKKe7lT9Ltj0DlLKNVbJAD2t2kCcb6DmwzllzOIwDdX4ybIq1jBIC0ke4Gp2ot9DwM1YF5ZvYSfsIslfPRRs6xRsayEHZ6/0b/J0819By0jmXZa8aHP3jG/49IAAOvi1HAjpn6HmT6A6b3XQQqdLsTYyg1BCpY3l6J1Gbu8bG7tbm9ZPmWK1AfKNg21HaJMoG6BSzReRBwADq0LF8mzevN6KyTbHGYYcdWU4+6QzdEBoDQUGLVzeqKWldD5rj6WXLNB9zqjRcFjJaj02U9lCswuFap0bj21xCq34D+L466Hv3CdHZT8cVErGCtweq2YQO2DC5XrRZ4sYH6uchQ9P9xIRJ71uAz/1yy3gd1w75cRCFZQTOwNGKjaQK7KrGoPCZFpVsBtdQ1xmGiatba+DrEmKYvPb5OZSgP3LNvBF29OpriX0ovqJDp2Ic/X0nA6m2lbJ89SaNOqQJunrQMakbAQKR8tlNefpGJSCx7pMnTyhzFBOOFqlzgKwn1hb2yF6x0FEgsKE5qGEX19Jr3C+u3wc5SjW0fSM9VrYQU2fNnG4XG+0BsXfp0kWm7NASd5c+a9yEHnfOhONHbo4k9FNqjLJJwo2ChV1thBO83nFK8nopja4E4VYyzcpY4cUKZtZOyJtcZfrnaTJF7YvQAAITgR0PRalxprCOByVAsThGFPggPsTJTh0gvXtHW1ujBK6L+cqBcfRTtUpQiJjO5vrVY+EDA5xKfNNfgkNCE95YGAv7xMJV3bn87j37NcgV704aAkGiqSDZ6jNOf36ZPfNw/R1Bjm+dqseqsX39qWcHZDBFB9QFPxmEh2vSNexQMLVVScQdOlwwEjjAABAIzIB+AgIUe8iQSDhEk9HBIZAnoKacwtg0n1GVSRQKBy+uFYE+6wFFkI3Ef0+nFFwEUKxWqhA/Pa+MO8NteO1wZFs9fGUlgPBZ+Mhy+zKS43BDc/3sgLhaJ94LqtJuWQzCUHThLq3VLlmmjVuVS1m3WXkmCvtIPhKoYzVx4SJCIF8kIXfv2lpmqBPO4XNmq6p1rMA3DRBW/gtSJ9ak3WOjtVgfZCtsfQED7H3Yp49AzVLzRGYDrRRt52mhm49pFAr0J9gY9GQYKJdXcl5GyCJNVQ9sxsozfY7ZofdoFupGKTt6RICGeu9xz+R6wbo2Q6IqELPr7RpHkEy8re6YXXbu03A35dowMIZ5PdkIU21YCbsAzRuIXFzwoj7s6Nu/+yW7NI4bmvmqIw/CDg1rIK5YGhs0G9Tt88ymxva2eCfLyCMaB4uDmwaXDFyeURlUWqK9nnjiUccH642kwQpAwAaUQ+eKTTxhUhk3lnZGukFpTLL1TXgjpElgca9u4kCjh5oNBmHi2jdvBeoWXKu9BHmKp4k4EwSrxLbfDo3lkDsxTHUuYxREKmYZIAuSedURGh/aeo+9fSofePvb0f5OxmktByvXkXwFvnfyLiG3Voi0mmmXNrB6liV9bu30AuZqZQTShFqwQ4CgAVAQ2JJPS4N6lzHzHvSiBlquELlZ7iQSARhk9XYLQFgvE7RlqyDgLXJf9sn14TBSvarrpMccYMm2rWomKAsEE+Hoow4XiDBJykwMdeqbpND2KcuP/UzNfh0cZWoLngoM9qCvllyepz3fLaGb/+hvy3Ilm3fKw9iv95g+bVo5RPD/aPdgEDhEMh3lRK5OB5puqlNVlLdKoM1vxDMk0TzI7bxysPl8z7qh8K22KoaV4eFTuhdY5XEr49YB/OBRtYFZdBNFcNy5G2FvglMtaHMJUGYXHSw4X0wAzS1Wl8alt0lYpP+XcfR0erFedFAYNM1Z6CpMDg69gVX9VMFBaPCH7RP7dzlknv6sQ7BWWm6Q3KAFC54UsiVC4dRJ1jjUotA/YMAACIRsKu+boNrOow9SBIf4hYCfPmkgSVzTDmmVTRwCanYw6XLV4oKjjqVx5JYNHbRbdJX9ov0Tt4CqQBchZglUHGg9V51Om7EWBwYk+MWV8g7ZVApisA4qFY8e+muPN6als0G8Z4XAfQ7IgmOpyEM0DeqPI6+RhFzQq8QPwTtrroi37vjQxKHkUIRCmmdYk3sSXiyLYyENG92wVQDNemXJ8U4BDmCC+BCmrmUPIIMOOAnaqRrUO2valDJOLtRu9QfYqeToPgXMntCsNQrzTTtCSQHnBa+ELws7iKPyQU8+Vm79wU3KAW6Tm6jJCop3jj7ySCVSx3nKA/HbLkqtDUTpdVqUXdqngbKKcw87SsO09quvnRLWSoVQ8m7lXWNpU2a87lo/iLLe6zCqWTfQVsrwO+XYXlaFDrigfEZt7O7JCOys40//6P3Cc7noyj5lBWYONO3n7GO2xGUBuAl1s22ErckqCuEYqL55C3L8SYmLYr4jLGh5Qw/V3+UAgYihgSEPRhiherCLBPEV5sY90iWNHi1IVDKrnCSOkPM6TWJtdfR+wMt7PdB1qKkwm1W/z8gG0BkIjK7BkdtlLpQQu/5yDUeoT+3EHlFURsLYhYIRgSEJmEbe1aWKpFYFUdEW/mZfO2xta2yCV4AARbr0MEh9SOpULHq8jX4wTMt1g5hwK2x2nVxm02PrlSdT7xOKe7R3mmekNMPLwLU6JoogeToVx9Dcwu1mFWS9cGZROoG590pYtgsZW7de4ww3KVnKtUjYB6jtL4K/X9Z9r37HnvMYo6buMzUtu0cde+iBvXenwBPmcwIqwWq3wERokturZ0j/GibvYf4jD5Vvff2rsmTrJYgTyiki2lIKQVKbyybvtBt3nXOge6QnhFwHJ6KpthkvNJVNf/KphfY63HOB36Dk6Q9hq56hu+4XgWDo+lAcrA9CA4Dg67IOy+G1NXQNGmMsawI6F+89wmiA/h3UdP0HX/u0tYLPPOaq2oTMe+eX1Q/X7z1zEbeIA6+bYNOiODlwfouu4LB9CJ3exe6RtXX+nR5p2kCshE6pj5XLcxMnuY5C2oAAcqSQt5EjxihRBTOBvAYfgmvDNSepRa5jh5x6KGNbduwX8zksBIJqIObB8p/760DJ29f1blPgvquMHaHamDFqZDgcoiQZ8xoncV/VtbKF8BLoMFdQxNOvddOpgk19CzmCEBolPMDjvB4sKgtYbQObEbfLVay1kw9rioYfps3hrxw89EUEK80YM3qFC4i/3R4kGlEGbuLHxyHLFh6WBsCHwF5NKyDiso8ttqKEhL2jOlK8hc2bd5VnVm4qm7fvUeuqHpVZC7RRTminGQBeZud5BmgNpwg8mKYZPcO1X3vlVnONxKQkSh1LGLYP0OQ0gb4Pwx1/+IHyzS9fWzbKRT/h6CPLmaedopGH4w3ZoyQQnF1C8bZpFAoxWo9KxWG879Z7blayao3qg6bOmKW9GlIWCQBqa8+apg4sgmN+H64bF+1EbJKblDKwQC6Uq8Ljw6aDS5vlVvqAaxzWf+qIUFqs/4tf+3YvewdVu/lrn40LgJbigywMNcA3/Fwr8hAQC1OoCd4bx0SpxLSi5PfVxkVJx8qgzIj8/G9rx7ThwRyjtd3elAU0wpUvXDjaqlK0BJICWmRwAKHj0/36JDFxGLcqt7B+k4YC6YucPYvIjkOLHyLLomyRNOUW5Wl2q1ZlYBk3cmAZI2iZw9BpZmdlgDBWgIGjXA9qBbR8OLAuJMp6C44XAC1t1476/awj10jCmJwSm4CrsUNQcQACDthesSA020f5I+j4tkjVBXUNTY3hWvm6C8Cqwkqsl2Z8WEia9TVEqJZYRpEAACAASURBVPU+w2R7kLAOucvVvZ+4tjrwAwFU5CYJPNi2c6AqPzcLotcov2E9ijl65B4xbCszMQ1KuNJSSdEJ48rMQ8YLAEHS4aVB3Qkr2jNxamckC7ReMVR7+PhD95dv/Od/lPVqsXXOmWeWk9ScfoRyOpQFsJ975G3sFPy/bsNa1+rMnD3LcctOna3N4hOu0Ij6LaI/HaUJEZvFRl+hhpP0vguywj7hbeisYF3q52b+UY0VvY8RCqPZGFg9jxmuwNBYo5B5OZOxljzYA4CEy1/1tgMF5/tfoXd0cgQpO64bjhWqJbD+cFuK5DMcfFZKRbNQ7cDHY6gCqNfYVavxDRns4OQeFetDur+2SsI9cu7HNRy8Lm2onID0YdL7+LlhJRgkUAwB62CTgv/NjI3QgSTLzmFIMKOaF1mmIQMVywzcpSSluGg9Gscuiz1IB2co1H1qPiq8zXuyAU5OGn+JBbTDRqzBkuh9QXIci1TI2IOfLOzKDwla3SoNuUn8u93kV0ybQXOFurFNhwB3EzbBuNHKiWjdx6uacsyo4QqYaycZPo99bt4X++DmGln/rtUJCuQxhCgdgAQECEHCZaE5YXWDERw0Z5js+hogBFOMBzOKuU+xnffuHyrLs1Fj71XlOVK9DoaPNe2nPwG51ga0FddP2EmZqWrYiULcIKfKb8NmyEvEpdR9m9AKZK+90LUN1to9IcG57j+/VLap686FZ51djj6MosBavev9FTVIcPgGVcNOF2xN4Rz7DhK6UW73GiWu12/bXHqIt2bPKcvVHJI1NXeNXJpjOHq3BWV0MpQ4B6CpWpAov+THePj8wRxhIp2eTxfYLHnkIJSfvN8LLu8zdfr7X7mm+qcJtJvg9GYF1Pex+bNjBTyNWaZdD0ayBmKNB9Seb4nFNeHAWfDQ0sltcHg4HUmW8r1eqAMzUKQUbvEZ+Pm8Zh+j1tkMuE56h22yMutUtky23IOSAA8QHMcICiKl+4YLLRs5fK/yEoI6h8oVGSyfVUKDazMY2NJZdXzjCssi1AilI9QsbmtVlN7VQJ24aIl/0lieZGTikaeXrSxrN6i0QAH4vn5DO0lKOGcBWNSjwNWfavk0Vk0RxUSYPHFcGT9mpPhfikfsG3kXmobLmnulDVXYdfJ6sb64RNaiWHOfBu+Su/EQJNs7iKVxrzMd/j17VBdUxA4YGGIk74W722+AXCNx4pat2FxWrtcaDVOZ90AhXqryHCjmOYjbdsomlDgepYTp1EkThIqNU0Gb1kTC2I8+FcrHOC6SxDiPpc8UJa488pv7yk3XX1dmiHt4sniEY4TYEYeRJ+Frh/rR0ZWH8zBL1oZxkijcbSJhblKeab0+cxvFevI+5syd6w6oTy5Y7L54LjdweiGIZpvoBuASQCBeQM42jOvsHQoQOg+1WSgVKDleQyx5VZYIFH+76KVvaPuRt7rpq9dUxMZMQ1Y+AtTQm+o28LtWNhwOkRJDBGHwnHo9x5JaDxw7AqfKh5D8iomMuFf1kPo9U3/vNIk1Kpdcb1K/3M3iosGoBMWtwJ/VQrCYy1evU2wj2FiJMQSRnA0iKQ9MB2aHGLz9pdWp5ZCwDJaFEeQ9UAd1sEAAc52xXuQDTNuhbRHJtRBRQxciyUagaXMYEMCJPy+r/sO3zvUaY9Rr5i9cpmrQtWXwKBXZDR5rC7id/JGCXPP5tB70Ohs9fEgZqSRrP7knc2eon8Eh44RWbXUzw8C6tamh/2WVXPenaUOvdDazWhn+2WUjBC625rWQeYH1hZVSDwfIqRx2LBnxIglckDUJz979w8vKNWrouEpTH3ZL+IaqHfDESQIwhpnXt0lVrjt3bJXLO1Jtq3o0UGtsGSXhgaKzVzAzfDcOgUvqtVZM2n7ovl+V++76STnp6CPKFLmm++X2UZy3XRAxIM5akT0pJZgzd7aoPbI2rKn+b6esMEDPGhgOOnP0kiCmnKtybZTmmnUbLUwgghl0WxOhDgESg7Yp59k2nT88IJfn7xZhdYJre2hR5ecaRInw5FvszyUvf1PWujEHbpTFCVWmojVoW+BmaOdAoNUlY83ZAPt8dWYkWVcC8E7uBmUIFm7/MRe4XX4pJcWDlC94ZtW6QK24Nk5kAltyOQnY/CPa04LIDaRvGZqctJtzEVrMVfJ3V0pL0PlmED2gpXUM/ujQjZBwjBquns3DBTGPJeimzoQaFQmYfHqFPNlMC2ksDWgYEDY5JltCYiQWGAtTEZqsOfEPp5MjiADpPsD8HSMSbA8uC5euVN3+UgFUOkxjRL3frQYYsMn1Nzr3wIhY8cxyHTZl8Psz/mNHmTNtkrR3j6Da1KCQV0Mbt3VxKGThCbLWrJEzBlynSxxivaMx+XcS1QZyuNf6X+pvgGFVIlz3GKHpB12IAU4mhQ5R0nSYEqaqAn12Y9kk0GDQMDGqJ05VPEC1ZqpZKaaDqkOSdPL4sWWseIZYHhfOQRbVpQzmHCjuefLh+8uKxU8pNpqgKQ7sVUYg4prR5ov8HR2A5syebeGneJGDTUKXdMJ65ZA4a1OmTCrb6WxKBe2IsYprt5iNsp+Epxm0tTybe3bMEwHiEfZ1EF0eCCrWbkgdo2nPCcXZzFNNAaQC9M0HCs53rv1UqBEVQoyUoeCSwGpUcWszYqFKzWmlprFpyU+4/qQmk6Bn8Ht+M0GkS1CubVB27YcDiZLRBfUgDxMINYgb0umTUrUOxWKEpBq7J1Lj8pWry/JVmuSlhRmsHM8QwaeOibQ5g/eLtjGqf5k0YZDqTzDZckdkYeCR8bGcL7QLFoYRIgP7pR0taBgwbWKvFOE5rsPC8DtDhhVW8wLhGiUeahre0LsEcMHTz6qx4BrFXXslOOp/pluDdEnvZlo8QWRcsXxZmSZNPUQCPUgu5VShVFMnjTc65ZwZguPagawD+2FA36BNpTlxRSizqlF9Sr0ZcTGByVnKJFeNgTovZcTLe83BZn9RdFgIHUaHjrwRIAdZrkHO9yx7dr2SkNtkecaqL9wsUWJ6rAzWy3JuwnqKST5NaNt05WZGCfqH6NrfbIwge9sU8C976omya8v6MhpQhf4RAn4o31ir5Cbu4jSxBegABMJILLheiGoaTkZ4tog7N1nM7Cl63jZZqmdWKvc3fIwHbZlSSmthW9eKdKIcTQKuLbBq/U7r1Ya/kPGNjYhbEVSLRx6JiWJ5Diqd/vZ/fpKPrVYjKFqEJ+6B+Uf+H7vXbfRmayRhaB+OL0sNihnW3mjeM4gayMggHfLhOkhpPq5gU1Lu3I7ilGS6q9auvrgBBiwOsZQWQMz58uTC5YIin5U3oe7/2jz829yYYhdpzZ5R+8r0ycOKSk3kV9Pnjc2zdU6Zrd0r+bYKdocO0TQBxSCGaG3dsDAIURKR8f3j/zdHZ79cmlhG0MNqcaqmd7mEvp5W047N23aLUiSune4TiByW8sQpEhS5M+vWqJ5d7zB6uA7YHkHjursJqo+ZIpRqQC8Lj+CkuX2UWKfst7kQ1S2z62tfzBrM/1ng7J4FHYpriQcQ2cI9I9+Do5kJCPTDVnAPo7ulBPQ8RAv+xBYJz8q16huwXjTsAWOlCGfLFVXbLAkFLtZGWYwxQlxmqTfBFFFmhspyDcYl1gduXC1Fsnh+2bphtd5QAkVCVgAJU6fhqdFPYIboOHQq5Tphf29W4nWNSMCb1GWHJCwxYX/l+445/ig3W9kiN32F+I4wSYbqOqgO3E/+DHcNi6M1YQykiwONtumcoQ8McrX1SHzogceV+9balkVUIjg+A3r9xX1jnG996eN1Yas24+A6xonAROPlELeO9WGRpq7BTanhWMg0t1wIaBgj4Uig9QdK1uUOEit5pBKZgwX7DZDb1k8ZYR9asucuT02teVqyVuHVlcNkJmu8REH3YwuW6L0Gqb/yIQ5Y3ddaGzREAjJ1grTexCEKWiVmim/I1ZD1bkEyFAzw/UED9flYGFkvhgU6R1NhbiMorSw5jmMnngmUnvjDh7OibmlxhYKI4KxSeQS+93oBBOJIW4i2iKY8+9DJ2thd5dmla8u0qVPk4ys5uU3+ud5zogLsyRIc5n5aWbHeWB4jm4GsARWyB5bkXJ0Ryrq5MTlWWJ2EaxWc3EcVHFt11gXDWZkIMA3cVJ0hwzgFMM0VW+q9UBV7tFbbdgmuXq0Jd+v4vebfjJ1URmsk/T4dKuqcoOJMmTimzJTLdogsEATZ7eIgLnjk/vLsovkuY6BcgcnbxDyO5XR/M2bNFDdtut0o4Hr4iTRZWbt2g/N4BO6gkvMOn1sOP1pInPZondphEdvsVBnFaOWCBijfs99sAfJp2Q9KDfAWBlaPoUOLqgnHNocH9oDX04BApUOxDYGz/H4I40HgwPVf+IiX21oo79CJPTpBv92o+nskGlSJCwgpyQgYJhksio2GzbpRdS6UpQ5T9xkC+8GaDTOmR5Ocxc4dqEM/mLapcm0cCJNEqxaOn3chRPzeic2i4rMV5amnl9lVY6AtzQpdFaoNHjZEeZCx/cvMKaPKKNFlZOhdQAbcm0XEt9XAKQkuDdmHy0cve8WLcmk0m8fhQ2unejB5nByuvo8kX+sD0qbjnKj23VhX/fsZ9VXbpGAWpG+bAmkgUxKyhx05Qx+zszyzZLUL8RCYrepPxrpNnzpZgqNuMfh1WF5khZwLgZup8E15ZX8S6eCHOc1X/fZYGufDOiqzd8K0e/HRoggOe8r7h+S4X7mUflI4A2G1kudBieLS6Pm7pN23qVR6zYa9ZfUG4ja5RoJvRym4BkzZQvsnoWpTe0aVmcrzjJAWWDb/8fLEb+4pm1YuL/1EHMXioDBAvUaLvjNZ7XMPEa0KVgfNCOnbsFFWZusWoWg6Px46pTUBRTv0sHlKzFJ2sEdu3Ea36N2neGyU2lOB+CE4TlXIsyD3Z0Kn0dIk2zu8PxS+k6DMD5XXU70q+zudLc9ZZ2NTqvA7BIfnuD9VdQNaHJMXpwbEyhDXwReUbPUAkp80ZqBmhUScngVcuU4tXzdB3Vd+ZSCtT4ePLANkaUaLtDdqtDSrLM5wmdiBOsiYUV88H893Wamder/dJA6FSC18erl6BSx18nOwEl7mQFG7LyEZPmS/4NAhjmnIzRDjiDnjikYXPhHw60GHlBFq5TpsMOPXoXiIi6UzSsXpXuakVwjXwlJds6rYD5Sd6r75SRIcC51XKEVm2xXDPSvW9w5pTpJ0MATgVa1ctVYbP8OafOFT6iMtZdIjcICumDCPZ6pn22T59zS4cGxjpkUdKdjiv2b5MUIW1uqLWXCqk0acSVRpycEUdd2SA27EL+f/kFCrLq+pi9IEGhDzUAruM4Fq01vBXAZe3yqBkVGV8OwrS1WusEfu8iFT1Oxea7tFDU6GwC5QXmrPpjXlmQWPlTVLntLPatQhJbFbbtdQoTPjZWGna2o2vbYBX3DFYMNTaUnX0K1yxehkSkJy3rxDRfY91J1wNot3SFHZNsYnSvENlhIdrrUEVdtD5ab5fsrHAJ/rfLpBu5VnBAeaDmuVtECadCA8aSifBH0LW9p62W1/LotzgyxO2kNl+lYrdbXLBKkTraQXmk1QtZ8FB7QGaoz8VX4eoSIkNM46+aZr1UNrvfoPb5HmIIczVPX+I7VI4/9Pe+8daPlZn3f+pt/pfUaj0VSNNBr13kESYJAJ2SSOS9ZsNm4QL2YX4thgO9gGx/Z6WTsxJBi30GIDNsYYG0xRbyDUQb1Mn9H0Xu6dnufzPN/3nHtn5Kz3f87o6p57yq+877c+3zZfdTIi4DGKDFtSCEOndVKgIEZ9pJYE0+6wCHrDtl3d2o1bHEScoM+ysacE345V/IGYzIK5kwUnyl8RCDBRJQGqAnDzjjTfTsYvjTuY5wmUCprijAKCfpKgTB1zOpBhq8qWOEPPhCiD6caPaIzDbye86hXk9sFB+TaaNE1yKQAIHV02bX7VbXzPWSxTTYR4UJLysDKFSSUC2kbQLFMLqnlKaiX3K2M37Nh4vd36KfZy0mR8vSF8LxvaIyopjQDLD3NzlAr0vcYt+aWYnGyxzsn3aGwox55gqTPHgalByDDdQNycJKpYz/GBbtf+k93LG/Z0r+4d6iZIGMI8TGo4xlgVNVDf+6pqbXZv6Y7t39EdlX9zRJnvVMUuknal6yjTorkCd2yVFqFRCtnKjP0gu2KyzD1mmS6XtsFPIRVnvyp43RqYHnva59kqO5goePoEdEvip5iQ5ir4TXMlpFkbNwkxglqAj1476Xw+1rIGZOEDETushQoYk7Vppt8Zptrff/bjST130VG0Cw9njuqkTnwjau509WwqWbeON+tvRj7MVOLfTDVioFpyv2xSeiHvFVqySY78LtmizNgEkp4l1Uzq+knd9AxFgGEm9xwjY1eMQ808jHZQJtT6bbuFoMUBRGpjVhw7ul8ws6BmIWdzZ2rhBDePl0mBg+1mGJI2HlzkNHNmocgkFMN4/CExCjv0CVjaBLFlOQyp6qXEWu706K3FbUKILCh2TmI4jXE4HhDqFtWP7JXZMl8NQ7DZ165TOTg2v8yMSUpc5NusI2XeB2AiSeElYpy5s8Q41OdrL5JYS64U6Fo6sORfMYpN63gySXPKpTpDGgbgNTN5M6+jGfuPaPjW3dKKh9SX0joOYAoVI3BqM07+js06jsj6dQPyO9W0cftgt2nnYLfjgASZSj8WLVomYEA+z7rV0jYvdKeG1IRlcI8YaHu3d9t6CbpZ3XkKbh5RBgAlCuTrRUBnpijMMyhBTCHiBauUOS3/hS6ogAW7JJAPoZWkjWC2iTL1z1msQKloTxmIoimtrfY9VZ4MkVJvOaUxtVIYmC/BdrIMyi3xToZFeoIoK9mzJlpB2xmFbF/65O/7o0ZXdFIOdESJgWwuI825cAf3cFChNMdxDkmyq95d5centLG0HZpOMqaCeiwr1XQMVd0uE4WiNeZUUrJ8nA0VAe+Xqj2l70+XfTxG2oiUfylenYeaETVN37rLjHNMxImdGkZWzGDskAqslM0sqHnONGW7KguAlJUJHuoE4Cp3n2lrTJKWxpkwgWItpbU4c5njRB23fluG1wuS9ElgBggKhmouQc8kQtxH25ABEVMtkRb/1ucO6b42CWpm7ugEbRqlwCz8cdn1h5WKz2wc8rDw/9BChwQiAC9jqs1UyyWbaXq45RXr6L7dp11jbXL2txzYHkeAllVuYVjUPkxacw1/4M/w/cTK3MrLiF4c9qT6Sji6whdvE2ZOW153MpLmppfBAQVHt4tpNipBdNc+oYPzFspsntftpG/A2lfoTtgNyGc6MbhXf7/QTRFUfbaqPIeUWsPsoiPuTJoWyxA8ca55alm8QubZjFliGtHWfmnkPfTDU33Qvt17bKpRQjBDRXF0L5opE5cE3xPylzHZwgAxy2bMmG5G4fhcfBJzs40ROA3oqb+HWRQ2h4c9zmCcL/zJf7JJxoIMaKArEuCwJALEQ4OFQV2oS6bNXcCjBBQZEqQG3/I/QFMIKM4WDLlMdf7OOcNnQl5p3ampQBLvldMnn7xbcM5ij5HYpGS/SZqgNlb+z2jZx3oiKaZONIrTbNy6oxsUYQIiGEXUMSWwFfsYo0CbAl+qoZk2iU6YSdgjdYYJ1a7HkHlEUJMEwYkaXMvUaFINnZMFoVi6hjjS4b5JH1CnHIfVjUve4h55XrJJv0HjYFk+q+/g6+kvfBu07KACg7R8naL8s0svvVgaeJeSEreordXZ1uQ7iUFI4xyT44uGWSxtTC0+Nt8gwT5Brds0U3Sr1oh2VTOlmfEJmK2Tjvu2QhABXGGUoB/xSZq2SZ1MCL75r2F8W4J6iTZdPEEo6L9qg9yb+xnP1uYanXkwSMODrKUTmroDEnQ79qnMeZMi+ypTYFI3e39cBH+S8S2KoY1XoHe7yqR3vLpRfqgK6A7J5FL8Z4j5rPoMBD1r5uxuoWhjsbQIeYAQO40M8UNB1w6o99pmZUXjUzOBjnjO4nOXqaH9DOUHyi9TeAN/OntGfzRpeGkdSgLQZt49g0BZu4BrzfQO4+SV7H9jnJbJcoap9pd//Lv+0kRpi+hvc4glEIOEQDraQVkz5DbNwpEWmzXDhZmXpI7PkK25QLlL2K5g6A2TB2Haoy4yh3TDo1WvP0Y3Ryd8UKdZmuEySXNjunFKMJTG2b5nsFuzYZMCpboM/B8Xdp3USIlJqkJUP7DZ6s81lmlgSoYnAxapoetJw45E/Un6Q/LAMAPSPKMU5MQBzbqEsArqSPzCKCLvEfwETIh07tu7iVUl4p5VHyXQgpy4xH7SOpVjgtZsUlYAbXa3qESYPmTXXHOlyxpYR7qrHEKAaCMxKWkdS7/rhaqEnMzEbP08eP+D3Vf+7qtGJnGWcZDJ0FioQrKlS5eKES/1b/wjCDx1OP17qz8QW5BvGMcWQ94Jo8U/8rhI62CyNSKKW/fVEEIEJfEdzLV4clglKfQCTRvCtNZ+7dh3XMCImEVtrJYtPU+msxqpCyQ6Ln+OkNWuLRu71c8/o0pQzDQNzJW/AoPhF1F4NkMMwPAtwga4DrQQJqrP3CXagzFqfbeE0Ux1bz1P3Y5WXrCyO2vRQkH/gq6VAjReaC1+JQITLY4vS1n4JJnJDAvrMQVrkGYRXo0IkkIf+dOSoZnkfYY6I47zuY//jtTedGuRVpuNBqJU4IiYwrMfOZgYKUElHUyLuU9aY5uk6xGpXLTPBLHwVBU7TZbWsqmjz4N+7JPZQu80csyU95gearq5yZKi82QTj1faRCd0ZLdKetcpx+uwctlPqR5+FH2yVBU6d97YbqnMs7kzlaw5QY6oFsX5V04hLNjRgS6qLSN1AAXwzVxcVgFNMz/ooGH3Mkcq+zsIFH0BwjhG+OJx5z87AZiskUqjYRpa0tL7QMd3xSNOpz6zYfMGoWjbHLxj3Mc8JTXSPcclu1pjWvbSdpfG7DZPpNXRRIzLwO/5/Of+ovvGN+6w9oRw8JM4K+M4QJZ++Ed/pLv22msDW6eI4R9gnDQdIXycR/ucb6WUTHreOdruI2UkinVZOAs1FOmMn1PxHkQUGcM0kgeUPCItrRbf3ZYdqg49jiBYJpqY0u0VoR8X4U9R8uCuLZu6Z7/7hMw29ZEAmhbQw7QDQBKyJZjtmqHJGTlITI92UphkNH7fKkE0SabvimXnapjW5d18CZJBCaM1auixQ6bv9DkLXL8D45FKgy9OqcB0ZWx4dDtFd9xGFEqPcQyMhX1ixhniNwe1D/n3GabaX/2335OZMNWSFwl3RFrGHUogFBHWEZL29B7S0JqEDdNmDsp32SvolRuiPJMYDhm/zhzGAdN3PK2MdAnyjvT8uHZgtJII8W2mz1FTQSFrp8bLuRPRvrpD04eVE8X7o+XQjxdENmvmlG7x2RO6BbPV7nZATKM4yDi3oo2EdPNYtI3RMlL9aV0EkJBYjDOZjeNX9rCDuy29JzGTkFSOIaMvC0YSIChSMQ62cMH6kdZkI5G+Uj3jrKh1HrKHN8kc2SwkjU2bKCFi4VONNZDtUxXPwsHl0ECn1MXTeZT2rvsU+PurL3yxe+rJ7wqRVEdRER3f4TN0zpmvPK13vPOd7mTKPkXm962E4Tsty163gdscjTOCcWyeBhQJMaXMw7nX5i/uDXCiCMr2DSUJZHgQ6CaDBJRNrOtyaapzx3b7Do9SUxBQ4cmiAyWL4jNrjafq+g+r8vOxb39LGQS79JqEASY/dKLP0Pea1Jo0ikkDEjQQg4+n0o9AEDZpaJTSL5MpN3eOEDNpkc0SUK9ocNcJ7fOsOWc7u9kDpSpsQg5fhitPCWhQnJPEVjRNYxJumXtkLYZD+M0GPiXG+TdhsJbkefeXP2kCwqZEQrLJbSIvSXYABfSVokpuFBKBmhEcVnH1XtnqmzXCb6+mAzCmAXud1XY2qtNW6FyixQEmhOOBCc9aJBjxLJtnR4V8HRTUvF1OsqJYCpbOcGR/nFJTZs+cqETI6d2i+VrEiSpoG0eMBsg1DezISqDlkmFGNr6ymzNNugWuEvVthXeOR0H11iCgiJHCNsF0LBgRP4dXiVskVzJapz2sWfRV5vU4w8EMBONw3jGGU2lpRAIk0xQYG0GbHAKyg4pr0WwCxveIeNnfNARkYC5FWU89/lT3mU9/yselQWNGSdIkccCzcG574xu729/yloQJLADcgSH303uEScApIXa8r9xA/zPpJVY5anzdFZQJC/DPIsMIPeheC/Jm7Ti3oWrMN+DrKuUG2zx6fLyCkzLxj2IKKiyAuSTTeUBdbA4pmPmCBvnukfY4Tjk32SJy6mk46JlBlGDrH8wJ41BKzsyi81ec263SQC+K/eaJYWgvRY7bVpmBG9Rd9IRobc48zUAijUtE70pPa4yYpBQcurG7Cw8R3DAG8Z2kVZkZzDAVJO0BBMOWVE/PYJy/+e8fsWZBbIBiGIUpRwnLHe1Big2NAockKSGvKaTMUKEpO/xo2aBUB5IucVCvcSVD+nuL5tQwM2ahSl4PSJsRwFy6YpV2Ww7bGIEB0i4bNaTooBZtztwFIhANvxVTTJ86XkDAlG7O9AGBDspeHX0w7WS5QWUPJGsWaLxSZMhHcg1NSg48uMrpOKV0m9VhCdvKJ6rmoqe7qbPn7gpmbsLG0tcQlFcSJsSMJUhnxtFmkcrDU7aeDcFM2ySTzUE92edAvWdJWDBVIXlxyacCEJgk8xaggAnOjCH82le+6o6Z46Wt6HftUfHA12K0N7zpjfaH2AtiZ5wRP6+fKpB0m+SkISCiXfsaJ75YmCbZHq2GKrM2IapIDIRB8nkTD2pTDexoY7bhP3lKRcpNSAqVXHByK1kGtOul74Izj3WJezXVbauc+xNimv1CyQZlwmOKkmnvzpoEb3Wc3QJSmDC37Nyl3SUXX6RmlMoIkf89WaAPtTPHQC63bO3WyZc8JOG9aNkydcJZ7E5G1pBcazEE9wbwgBailg01nAAAIABJREFUhwFhCiYjmFmcEZDMi5GM0zfR+vrmNRjnz/7wt2zu9Etyi+AwSVCnFY09gM2un8m6iNly0Cbq9QmcHJPOZQlU0ar1qhiJxd0nJtqoG8REY1DTPqnjSYJcV158mSsLMdE27tZn5CvNksSYMmW6NxwzYPmimd18pdFMEYA0MFbj+JSL5pp2d+MHEU8+nWv8vTFpQGF126BXo0XFHJCOzS0IHU8FNZ33+G46UuJsYwaGeEBVeG6zrZC3xjQMpNq4aYPTP8hQABadrxiVmaeYlSDnPo0p2ScT5YBQpCk4rzoe5gTAALGlmZKibvMq+5442v333WOYdo6g2ImO/Ux2AJRhWAgUyoYZpou9ns1PnWo/42E44xTDWBsN1zgVWqBLp+tmkrg62rVSCQ7bzyOOxP3od4KpnLENxo0AIrZnM5h39L0j6glxUD6qtklrSS9vQgO0rlWJsmJ7azUVb7yI+hhFa9p3EES0DaNXGJNIWyf87flnzRO6poAqYyW1XvMFYVOavU30xITqvUwp1wXNlAaaQUa1aJJULDI1OKYFJppF123NTk8HzF19jhJtr10xmGuswj5lpo30bfxhPc7QOH/+8d+uA1OXosp8xh7AunCjiA3ViTYhqktGK8Vfk3UhU3RBk0DQjO6wwlGNOL4HhSbt081tl9O2T5J5v6QLGa1Lz7+wu+qmW6ReJ3a7JJle2ryzG1DG9FQhaxx3jIJuSxfOUVGXalfG01RDWQndPvtUJwTdDurajhyNQ+6mDIrRjEf7ca+2q4L28Ei60LCkSPNRzDSThjc8zAGRuJtCBTXtx2C2lOOYwj71YtYmP/nkkw7wThAsDEHvkUkF9HnNNdc57wopitRveXKHxEBMh8aOZ17OjGkzRRzK7CZLnA3WcRkURcLsGsU+WE+mBEwlvqULBVVDg/H8bGkbTwi3mTY8J437jORsdqWzh3pM08y52JwkdJ4U45wkNw3UDIElHzEl4xwomqavdXgV5omv53AeZpsTQ8mIT8oRlsRooWkn6Caq3tVoV7r+sD6HRA/fe/IJmfqKvcmspccZg3oPaKQkjMN0bFKRVq4UWiZfboLWh0bsM6WVFyr+tVPw/PNC5ShzniBAYY4AFSZiU+d0HAbW9U2S/5gmKBkUxf55LpEuBQ3OngHUtAHCvlUtGgBSsygSPD6Tec5gnC9+4neNdXu8gRgGBnFtOv4AwU8i147tHO52yaehAIxS2IFKpmOj0YxoG9aOdIlD+uwB8o30/KCIHaYBMrzk2hu6W29/W7dXHWte3LRLPo6iu0LVJmshDmqI0YI5E7tLzlss9a45mqf2Sjmod/MJNcAj3iEphvY6IXOKABhQ4wRVJhLXMDmwofW71VBAScMj6E3yBpuPpDQhZvv1NgFQoiM4zmG+ZrYCIX9PNvoO2dbna/bOLGkFxrRv2LBZGbz7fe/XaH6o1xEb2ueGyBTfkT90WM48BDNRgWDGlmM0NYED4HJIaJNHLmqE4kRt7jnnLOie0UQ5sofxE1jjOXPn2hxxiYEh8AiH9hMTpfk4OX9P29hsS16aQQExDVkJjgXpg+MUMPZ6EeAs5oBdevC0GSm+jw1AAqZoHTeppOCQjBdpCBE/ftwpwW2psgzgTdfOZ595zrEbCgeB4gFJYBqK4tBgBE/JFiDDghwyZubs3rXD41EIfhIfm6tg+2xlnYwnz5EMEZ2TY4E+YtoOMHtHQp9MaU9oEMNifadFGNXA8S3Rbn7o2JQfxKgPI/2jGOfuv/7jHEA37jFuInoGz7qDp1Nx4N6xCkDt69a+tNqZArT7YY8c7DSRpWlhyzQ9QicXwAaGUOm4TDVT2U23SGO9r3/j7d3LW3Z161TfMUqFUd0pmS2IrKHt3XWXqWx2lpCtE5oXKYYBrRuFTY250OImoGfEaehMQvKomw+CApY0NVjWJlsjdbi1Zq54j7NElvY8ic8RhCUzPdNlJvl5EAb3t1VmwisayT5T8Ch+1GylyOwXsrhLJsdkwaaYb1dq6NIClf16MX3ebATHoQTc/aYt3WDSXG9oW/UuO7Za29AidhI2vbTOah2TeAVWAE3LKRuGSFxgWIzDvUUQNOefc/e1UWQEn0HbJgk0E+PoL5c8uNZC1kOa/IlikN5a8DemWwZ/tcZ9AREKmYQWRCdjZQ6NE9ADs4/V3ngStK4Vh/4JgR/kmgUgYcQHKTaaJAe9aX0YN4kQxWeEwAl2bhTcfEgCBXBlusCiWbOU46hjMyrGpd6Y1ZRc4M/gw1TvATrEsvbQMxp6nOp5MpsnY99BPRG6vvcCRYYzTbo79TXPmeDAp3/PnT5I3MQepZwV6UAQigNZorPxurmXnntBA1TV00pMQkyCkYLsi7WSmSfNFwbFOOA6kxXQAnoeL3ueAOjsRcu75Zdd1a3doR7EU+Z1B8VN+3ZL2iif6cpVM7uLV2hYVHdY+3xADCpPE4eRjAA6rYD6uNQZlaugma4L6NnIHSn45YfYLgcGdZTYpVrDiAp6haIjWUO4/E7lYEw9JGvQJQSB092lMZgXekwEjD9Dz4XpikNhznD+QcHtjz/xeHeR+oUtVd5Z4kWRR0Gp6mGFEI7K29FomBM75TxPEWOQY0U3GUw8kDZSTI5oTyhFsEZ3uKBf+Odz+GANWudsACcxwWLCsb/p70AuW0PVzDho1SotjiAJo7uxh/52mpX/zsAqYPjhD2t3L2m0O37SWPIESbPS/sBAmP0M/v32tx6W43/A2oBgcxtdnykYnDolJuwvYAjyFNpyWyq2hz7eNsGqWxJNOuyDRsu63bA+iPahVgutEmbINca8T2NKax9cDbqAupwkMHSYpeX4xTLhcQbjfOXPPyKmoPNJskjd1Z2ezphDzAphYx3XOeWREBuUtLhbiYw4tAfk/JJCclztVp3CzQJKIk1QtedMRjoo/YKsZnoDYLZNP2txt+D8i7qDClZ2k+a4jRKMOH/a6O6Wa87ppk8gMAbDKP5g0Z/6cBxXTIkEOKVqtbAeEuRS5zJOIIBCg9yV0ZtY2DyfaRLeKiiSxB5OSVkjSkDnhSrxLvYyfg15ZQ8+9KCh+JtuukkJhwrsuSvKgPyR6TIn9nTPqC/yhRetkom1MEFF6M08kvOlZNkXUtccdmqFUvtksvAeRIMU5noJjvJ8spC3Kcp9Y41B6ehO6c6ejkVEODSfro2tSNJuiJ5bZMJaWnCFQA3NO9BYU55tlkI8JptC1KK9cxhABX76gqUxkI2xqPGgVe5omt5zkzUZAYsFTfngAw/ZrGUfU6JObVei+snKoL+z+pxJgKN1Gqo7fI+5CRDA1E0la6PtbUuPAXXlYQ3kTjeB1N1cxjnL6ewJE3ogFZ8reDr0wAVxPSUM9PuMzIH7/vZTSjpU4wupNHDtwI1pXI0TicZpi0fyJp1JUJt7du7u7rzjzm6HglCci9MxkInBQ9OmznDA1BIfiUxFqIhwytyF3cKVF6mOQ/aqELHRIEzStlddJoaaLtv3qJp52I6GyJI7xgycCcpjc7ImFZw0JacC1SdNzCXmDrsbjdJjkmKPvpBs0r4WpJlo5fOku2iSN2FcTwVwO6cjHucOm16gfsePPPydbpc6Ut54883OH1un1KPdyqVaoXjDPKE8hlZLzVgWmhqbT9JkWPaHjcL3gRmwx0GGsndp50Rwmm6k+JAJ6lczDzRs+SN9xgkJOvo/rNw6TQt1TTou6KkjNaChDJkiFYiOnNZQieGwoBQR9lVlltea3U3rId4Qls26YUKp9c1zayoR7CShXfR3g2gfvO8hVW7uMWPRE7y1XgqzI6gccfX9JxgbxC8oWb+c3ak1Or/B5GLYiKjS4BairHtK/fHhzUjOJuE4OWbg6Vb1m2lsEwU2JYMhNOJgvu7yTf/87aGmFgD90qf+U9IdnAhHB0oit8zjFOHrBcwI1gXOBNEgMXKipCLxmu+IgDauWy9GwSHkIjJ0yc6WVZ6i6dpf2pvSUG7q/HPU9f2fqQR6ffeSnOAJmmFzxeWrNE5CyZ7Hlfh4QsiT9y1+gG5ZTCNnWuUBIFKWEgqm9dqUml19O9nj6Pt6DeKP+9w6BdhE8/FLMpa2sQUDFIs0NTHWhG0CkHod5/WZZ552FHyxki13CCTZL8Twiquu9GTs7UpMxTxYdt7SbpaKtLC5ex1Nff5wUfFS7woD5cZYhHmIlIM24byi9THTcGpJvm0mRE8ihkWs3eLDcfvRPA0FZD2aJjKxcO/IG3M1SFSAgqNkN9BM0IJC+qNMr74AYt1Ix8na2DrDpPU5213VTjhPMWYPphP0QNta9u+xRx7TbKRd+jLmnHqaMTEcIIodIm1H6CH3lx7PxsLNnNFkwywI01f8V94dQ2wGYaXnAwIW2IuYmwn+ToRJJTCIF3EcIGozDvmOzPopTcTQLYaYuS4MQYUwiZjp3vxDpzHOF/70w+EwOqto0bD3qGPgwHHa6L2ViGuZs9FAYjDGzj379DNO0sMm5SIxb/ixtFbZMLEO4OldCmrNO2dp9/af/OnuqM7xwppXFBwd3Z2/coman2uQU3dIVi8daeBy8sbiz4xXhsFYBUpbDzdKY4N0mdzzq0wJLtDvxW5I7VDxU4gpb7VYjW177s0SNP0HXHLg4bMxTdhIfL6XXnxRwbuj7ne8sGDnQ+qDtl5jKxzvknmxYuX5QntUDq4FtzTMKaNxTnu4Cz73ytXoOkCgGGm+bv06O9AABExs4O+56po5h/olj45P/7CotJQBtHErzXcJE5XUNWFz4/nbK+dlAzAodE7a6ZjMbbIc8HHTaDLO9jQ57O5gRCpF9Whwk4thvkB4J0IrRZFkHKRVMJbLOMetJiuV6Cnl8W3X+UG84nxjciMM0UqDpBnp/HTUZKp0LA9UUO2p95pzhwZ8RjOA7obyBF03pQmZ2wOwk77bPFzl6ZAJU7WxhtJUkp4EJIG6nZmuh6TTKUIGOXhjHr7/ln95WkPCv/zj/8cH5mQgGqgyNzwnLZyTls0RWoXAMg/FmyCGe/mVl7t1a9Y6OAmHopUyMjyBJrB18PNDtE7VBf3Tf/4vVNB2lio8xZQKbDJrc7wQn4lqzkcjQZAZUjH4TVETyNlUNQL3GAf9wNj9B+ZE31TowccsajGKtREoVC1ygJKKkFvjEMSNWWJH006xmEZdQW0w6i20wJrVr3QHZGYclACYqzgMvsghjazgXolKE+1ftGSpUEQc7jBoCCoqn3GOLTXG11aMQ74W+/nCCy+o3l4zShVVn6U6EoiAc3xXEDjm8nlC185dsUKbTiKjyj8sTVNvE+e4Of3laHPmRtCV2OoqbMKRtt0x3ZKvh3bbp9LmTQrqbtmiNBYJxam6hlkSEvPphQBzkwBb2QU9rdZjlmGCgXtFARD4Zm21gKCgExU6eObpZ9XWaYtRsULUfe3OMRMxc7iD1jphBjdUBADA8mnmYKGgTSq5QaSZSVpCpidahQnXPVCrtA/Hit8bE601H2znaO+hIfGxADa4HtBl9vLNP3Qa4/zFH/2Odxm1BeQJwQMdsnGeRFyPFs9wrg8cXRsPFo+9/5w0zwZBh2gpFgu7cq7iDjNVZ0G3z90yaQ7pvX8ixjmLtBGCcKrVIAiH4Gd0+Cj1HQbX36vPOsdIRLJAE6SnKquABh0kDsaw0cOOyz/AOLxtxolUGmGDhwzKkE7gK2YISFQWCr+7TVADgWHi9QZJ/q2K2axZ/bKCk2pSIUk8VdA0I8j5zpKlS7vpYihg52RTIyijDo3kwcC1+Wm5Ram6BrPKTN64aWP35BNPCI5VQE8fnSwTls1j/bZrBurqNWu6yzVifrF6KuMHYWqQBBmfoyGKIxknaJc9BTOVfSbjBWi49rpABjnt1L1gPTzy6MOKS6030V1y6WWqjznHOWNTFWgcUJOTZkKz/MlRi9boGZyNfwyyIFibRiCEMNA9J1R2o8AgGCfOt8x4jUjEimgEyyEYZ3mMdrfWCpSgK/EXBuKfY+38jjWAC2FUWPRDE5m98te5ZYAVvmdzHXiwrs2BbxiH+CNARoEB9pnsz8RMmKTvTpbQdr2VmPI1Gcf1JvY8Q2RpD2W3r/daT7Lbdo1lbgfMUPZoMc7TGvzzpFUjSBPpJE4Zke1D61J8ASr1/vVP/oSivvPdVI6VdTcXSWkmoO3fs1OZxRuV4LjDziAVk8uWLXeqxFlnLfTw1zYuxCthTVHXyAJZ+zSmyn30GK0JAEjYWotK0PhIZFpDVEFoWLegVTE+iG8d6TbJJxtNk299hUI0JsZNE3LIhkLIzK5EI8Y/iEZpQLSvy4xTPM8TTEGdlKTQp773XZsol6iDP1WLrAnmCtqb9dyhJNpp5LVJswFbE7Unuu64RPbZjGFTzdxhdg3xWu3kx61frXUwE3ktrYz3SYtukMl59z13WUAskGB73etfr7qXFWIiKmmJrSj/yZkVCYSmMrQ9kvOVI7Notoerr1mSfQkdPKms79WvrHGPvYaq4Y8wMHdA7gFlBpj8+FwwDpqvmW6YT21EYhuyBViF+Zp7Vf0wFbf6x/3AMARTMRUBVpwNw9Xb7aiORmirCkv05kFBF1rHiRJcWGDU93BXZzQk/Lw0DpmqDiIlSy4EUyZak5Ipq81SWeNwOHMzcy9Hu8jo+eef9WYT1cfB5YEEpnE29SfnX3Rx9+YffKty1hSfMJJTSZdKC2CE+O7dVD1ulvn3khds5syZ3aWXXCppvlxmw9w02K55lTa3yA12TQymEAyY7iXDFGWkiOMyRVy5A6MyIGhW0YwgsZIIsQUjrFbAmDLSwjTdG1J6yCgdf8eO7c4Wn6PGE2hmItZ0W7EAarEGM3Y/QNhqeUxcYirKpPfJpwDyJ4iKyUWHfiLmvhcJGcxl7PsJYpi9FGxJ+xCA5ToRlHQGpRVSrlyP0mRmVNvS/cBv6FnrpIh0S+QlUZOYEFpsu4TB42qMzh6uvOD87uqrr1K5wznKm5uT+/AMUwQVa8PxY43EC2kQB+ZfLJKMdGSMSsCC8WK+R7/zePestA65ZXwHIuaSyTQnFYbBxOMdnFSNjvsPaF4rjeh1fjL0gyImtw+NASrIPpLXlxBKeg1AO+RWzlDzwikFQAB6tIfRNTRls54M6ydG5H5rBHIxE424RdO99Ud+KpTTULXPfey3HLRM1RwYPM4nhET9ReIhHhVohKMkl07K+Gv+NOwIni6/6BUl8VFzT8UeN4tzibk1V5nBCzTLcbYSIRcvXSb7WYOLIA6X4tJJkeQ8ujdu7r7zyMPdGgEHmAiktVx/3Q3q9LjYanPqVFWLtkCV62daAwY2gJ4JQYXSzbeZRjGTstlIZQgo+W7u7WlTo/wQCKHB+DQOEXETw5kohsUof5XsXm2ahYoWe7qSD8ezyfocQpYycxJRQIswtfhOHOkQSARPisXIxCA1yUikpDo+y8MPPtht4Ry6D04BEVx17TXdcoEOZJu/8MLzZlQes1SgRTLkAKaKNdppjBOg2Pft1YA40Ba2Q2O6wUBIZ8q0cYSppSK4i5kzS0ILYp1MaouFgB3QaJOcrNaUXxGkVjTQkI7j9mFuWM93krP2rQe/rb7aa9x8JRW7aTV2lFIVBIQ0BgoAU440pMQUM1wr9wgDCaGD3korY9YR23Meoq4LM5PPAOjwmakSaFxuUoeCPrpGy9Z66KDB3W5iSNxHx/f1l48FYPS//KufGck4n/3Yb3rjm73ICrBxBDZjw4YAYzPHCUOqk1ZDbQQ9zGAq+g4QWd+uuM52mRNsxHRnui5Q4wVJLTHYoLTOfCXnzVbnewiABUbSkCJPA5DNail07313m3EgqEukba688kr33wImnKyyAw+jcgAPv4ygaBahDKxIfd0pi072QzKfi4D0PaP/aBo/KxND7x8R0ZOoOHkaqp/eedJeMs1AHMe7GYhQH6FdJyUJyfQYlDkxWWbVOEGn+HmHhRw63gK4oPWjT4CRHEPEubqAF2Oc8Mk05anMHtGDco1nn3qi+8ZXvuLjIxJmSlriQ12oNXjLP31bNyTC2KkiMKRwiuSYGE0gsNgjJ4kVwDlbIMlniLbxb5sTwK3yTZUHtltgBISJdifNhTAExV9uboK5aSABEmcERlka1vLQQ+NLSyMLIRx7tGGcb64vaTGs93333q8R7ZsdFAdpsx0g4ub8WCaW+Mwd8usxvdt1c+0wEW4C4MhRaSnufKpaTSHEvQqYYSBjBMj1OawfdtxjD03LdT9miObf1LoATZP7Vr6Ox0M67kNr01Hdv/jxfzuScb7ymY+aaLhAzymRamyNvYcPmsq64zcocU+biy06EfXJa7pJ6kJAiDKnJXGQUcLXU1qsm9YmAPHO1hTpeUKgOM4YAk7arNSzHJOZtql74slHZS48Z+K4THMizxLjpUpS/QnUM/q4y3fjlNJwkA0eq9JTpAOLYy3B3EjdCx16Wrp02wDnY1lqWs+40cdOVbI+8d2nujnz53WXXnm5mX7fLnXpVzkjfgVdQKdOntYdVIXmCUl+MiUASaYpb2pAUf0D0hz7lDHNNVP2C6eASLkpXgkdlyV7DZVBrs/jjGNSMKp8pjTL+hdf6Lav2aCeCpqOpvp6fJwTutZdkqg//OMaFU6NhRizCbEUGwYV65nTQNMFGGBy9rMiwjwmX0wSLcE+dZrZsGGttfpMgRowO8SEg+1JzfQjcDC8jiNUrddOqjR0WhAX4fk3xBbELo53Zg0ZdBdD3X/fgxqQvM6QMY67GZ3WUDbnRXf4y1ozw9HlDmTFkpBrdRQp4P1lYh+MnikD2VYnZxXYgPUxpOyUTJlu1xr/y36Oc9uqcFEXE/My99H6sAVIGNX98L9+90jG+es//X9jViEhtHBIToqLIMAMTi0zpwjACXMgHdT228mONooi4De2IzKT2TgMGkI9Aimqhl4LNUM1OYuVz4UJB5qS4BMtlGTPKi6ybfvWbu3aNVpcNTGUyTNDQANGxxzFNKaqQtRdJR1RdpzYG+J5PYz84Hi6pmNinP6Ea9YbLRNGaSYLm+Yt1Xuvbt7cPfzoI93Fl13aLV621BDzHvWDOyTGAejAh5khZImakU1CnTArGUmx6sILDaUOydY+hGlgxsXUke9h8wHKCChgiNZuD5B3NDrVjzyfL828XbD+K4891U0lnUTXOiSNfFBM+vza1d3b3/mObpJ6kh0pH85one39oEs8wqAwTjr3oHEyzjECD0awHW/N0LnrDgFWRqYjhJzQSzyKmEbzYZtPa0GThvQBXGLuJivFfxU9wzi8Fl/HlbllrvGtB+5/yKba5EkKUcic6gkBM3sEAA4/Dj0aMFOh6auQPWyPGKFoTdoMqzpYtEiGhT3TxkFcFbShzPpAzVmnCPpoaUy8ZA8wDpO7yFhIWySY8mV2gkL+yP/+f41knL/8o9/2CZBGHI5ZlZ7MPExa+5Q21eIYes6IqSExeR49y4ANtXkXv6gXLINxJCDPFry8UmkraBsPULPZGROQnsV0h6H4CyweZpwuk4U+ZTDHHKWdM9NTbf29IZhF1OW/9NJLcth3dOctX6EkzCVemDSdYDESS+BC48vwqtS9XiPNiKAcEDyBvpUXXWiCRPJRJzKkWeYEy6YoFjVJv1e//KJeV584aTiIm7ZOM8gU0MZnOG1tSqWlRdsFpRkOPNjTcdqIRW43QTD8TvmHL3/n0W6y2JnmHetVNnxA+7B+x7buX/7UT3SjGJWOVuBGdC4f0U9hnggTI6JGj+KPJhjckMPcOw4797tZx8eHmibp34YqATwkEFhiyfyZHabzaWMcr2tLDC2fM2uNJI85Z/TKphpaTHutW73n7vsU0N1gtJXYTi/PrBjUGpI9lUBhP/jBV3HCatFZfiUuR2UtoABmG22iEOh8391BtVaYbKYvm5UNICra5JwWPnRtUrkHYwyLeb03+PqslzQw1/UjP/GeovPS75//+G8WuqFMYJkOXKEnh6E9bP5kc3g0XN0lB1p8ti+KjR2sleO26i7zNSQht4pUO9VdrPZGKzRNawinrzB519bjsMpcO6z+wBwXJMldXHTRSJa9Cj7OnqmkUUXU6ZfPpqBZXpSJ88wzz5hJr7jsCjWzO8+XEvSncqp4xiqY9/W6aAsHkFLve++9161VV668oDtPI/bInsWvoSCP6k6ye/kNDLxt6xb5XRdbnb8qUwt0bblq4gEDcs8xW8mY8MaWkHPwrhxTNjA9DrgWuqFqg8UgW597tlv9xJPdHGmrpWpI8b0XnlFf5nHdc4qNveGHf6ibu3SZzUA8gPbg8E64McOwyAiqir3BOL7hEIxT5223qyEkgVahhHTM3Cmk7gVlRSxV8PYctVsyr9mcS5vjPNCSMV9M7DBUi38MC0j3GacyIpDcFWshDe3ue+7t1m3Y6LICzKTmP+UMpMLQQ0KVpPRzkKYhVuW2zEZK+6iuQR6EI/4dKUOiRceBQOt0y2iZxjgQfg8NtrbN2nuH9HdrwjhZQgSz3xquNA4f5fwc40d/8t9lJRqq9tmP/UY0A+kJ+uHiIZ4UOwXh5JHCrNRkEOTkpJhYEEsDI62+tbDgZSMfVoJOmLxEjLNy1Sr1WaZBQ6ZLY0u3JngwUJKXQUnShYVjkpFMC6VZMlmOqb8xtLhDkwG+/fDDLqcl5kMcZPE5S3zR9DluGiZ5VWFgv+Y1U+dNQZZPiFipAxknRh0nKPhs9Xqzf6a7IiDsBEwR7HPPPusONeedf66PA+MQaZ8hP2fp0qWOrdiI0Xtowl59EGhfadVcgCnTpMI9YiSMV8xi9WOPddsEw1+g9kfTtIlPPSNNKAG2VjX4V//AD3RLVMtkFC7BmTCDjwABJTsi6xWiynpWUwrvW3IOETgECTE/CLA+8MCDltqXyp/E/G5o0ziZbOPKH7TgK8ZhZ5xCVDyVUelFI5jDZb0YeASOxgfVfRyTMLlP2dHrpXGgGIQvTAIcn4pMLI4gulgXCFPXzOh9fGcsxKI+AAAgAElEQVRojtdCcSnbSI5eCSuDWZTBKB6kH+4Ft4KYUHs0U90WEetnyygEjtZBAJLSRMYK4Rl8G5dW657+13f8wkjG+ZMPvz8vRBzbEeeHtYnJg7Ass6uYxiYDqRTEEJA+5ax7UYtxgojEpDGqIcahofrKC1Z1q1ZdrCwCBbm0mCwSxXH9u9Om2xLUa8DhvvAxqrzcYQ1xzjlnO/MDBn722ee7h7/9sBP7Vq260GW301VU5m7/BTVb4/kfxwy5Ye5yzDXqRnPfffd1F8pXWa5gH9WdXDf29Sz5YqCG2L/4Nq9u3OQEzwViLBhki0ZX7FDeFfrcDQVF7MccK4hwsWZBOtfGxjPIZnnzoT2tG9W0p6Rln3vwge6IEK5rlCGAj/mSRmSM1zGXXnlJN06gxWAlzJJo2jQInFCsYvVmY9s3GmQNTb1NDVOmKbthqky9mM4nxTj73LuAvdm4caP9R0zi+KMQPPUqoGItL5DDB4n0Hvc0UUzO3n2VJsr1hXHCPBKastPvEaq2SdOiiQfRdQZNTv+ElH+kIK8RM8ILkADzi7ggAUwCmY1xEM6sbVA8AtgppkRjYF7TvtnWCj3WyoxladzCt8zPXvqW90Qar+pzbPKKVm1Kc096/+0/+76RjPOJ3/uVoCh8wsySWTUpljoljqeuX5PFnPyXupuACalp8FyZ2EYmTkyyBol6SBOoRUxXw9HLJFGvvPIa26FoINfyVP1MjpJ6dlmqxvJZKBhvt0w1gqNLlqiJg7KFudgnhYQ9/9zzSg1ZaOKfq0TIeOFFmREHPV8gm6L3dV7QFMopnlXGAzDTPHW+R6oRlFy6ZLkmuy2wJiVBlSpEwAeqDwELKHOGkdl0XuP7MxVXAeywr1NCI0waDdy64XMN9lNZbt0fTcoPyQR85qGHukl67ToFHje/ukmZCuu7KfI5ll17ZXdUAT4NTAnDVPWn9wugwcyS4J4PGwlh5gHyRzAw1ey2W28zRH5AKB33mAz4SSpdZ/Bw4hw5Qpjbc0ONRhXDQyE2c7SGPT8dky4ARA+2jkIM2N/AAa01SZ133nlv96oYmQ+QDQKah5nseCFMUIzD+4QTyOggpmQTTnQGcJDOQhVXRCgbjIigROsekbbwqHoK4XT9aCt3cbI/Wete95Qsggx/5uGguH7jG81UaQw98Tz0TK/9+L/9xdxnM9U+//GYal742nSeczJbFrpgnC+itJnrCWqWOoUmkeDojNeJ2dCcYifTSXIRT/EUAsUraGhx621vtCRi0pab9flcw6VzEYNtRVL7hTKJqNesWaP6F2UKK/BIFu96ERebD6TaIEzXUYRussn6fzyO0IUlv95DThrNU7yGTcLEWLt2ne1kTJ0lCtjCXGTz0pyD+8NsM0sz15IJ0dootA25XgQ+mVBgM6p+UjPStDBvJYerOcVjdc+TtY47pPleePyxbq60ws03Xi/z8XE3Npwt2P78m67tBkmVt/ShwV/tvte79qmkLyQOo/q+3YEGk3KLSpYfN6x/xRWXi4lodDioeUECPKR1WIPWR6/PAAUQmAFq7YpxjG4htSsG1ubHcM64D/iVBqZ9v0GnCNKO6u745t1qGbYjAkb7OlmmL0IHhqgiBe7AdOUhzcD1Mp+nSmMSaA/UTgNEdqGlU4HgxZLwiBS0fiFVnkJt5s/2h/LDaDb7YGDQT+9Rxb/0ATQbZjqmIkwL/f7Yz/x8vt4Y53N/8MEewwQ+DWPieLlRObRLWg084/fiHPbrsUvCcvLmEOnkrqzD0dYxj0hN8xYTymbLrr5F0o/uNEflxKUCsTVABwJPVNuNAA0bYvKlTmjNmtVG26iyXL9hneDEMSZcV0OySXyT5/bU0Xy5tij1SMz4OCnsAiCg0wqoHNKJDjTMonxZvQVWyFkeUrkv3Xrs/1XZBY3oD4hpuCa608wU05KouVWN9i6+9BJvdEOzHNcySSTjOrzLRLCYVMKaBAyc7F567PFui7KvF6uR+A3XX9899K0H7EPNU1LnBddf3R3W5rnZLQ4+Xra1TDYbU9fr5U3NGfL/Am7E/Jh+mKEtkdUJpMo6wFzCnIvGyjGtZfSTgKEJxceOQZKgoEe/WPQQhccMZ/mbZqrPIc3FNGn8p4IRmeV33XWPGYcAKPERhBtJsjSIAemLwOknXgIIcFhqklpGc4R7rhfT2CUP+Fa5yrqPFtvivQpH2HT3TfjBfXOD9GozjZRPyHtHFPthUgRZCIQi2NP/7V2/5O/1Nc4fSOPYgW0mRmxzzItg53VRSLvaF9Ol2Tjf6T3quWu4q9bFY0Lw8/XxI2KU6cqWfv3rb3ODC493oKaczzANTHGf46ymfpzuUE49EonzbJX0ZIHB7HfKH6BdErVDLhtgQVHZQIqcz5aHPYxombqPFvEGr6el70svveiCvFkyG84/b6VN0+2K6s+Rn3OYjixMO8BWFuPsV6LqvAXztPlb7DMwjgPZB1NtUxSeOBCDjloqh1m5mN9STT8NBcNjwOAcUlD1e6ouPaLu/Reoew5N1R944H6n3y9WGcFyNeUbktQyAACzOPDZzKoIGuvVIvAYzCjqaJxQSvZ0n5rB79QkBEykWZrf2Sp+3VhwmLkSSBlzg/gPv7PDEB6MQj2NBw3jXxRK1cy4cFsCrRnolKI1hozdcefdHorLaEtPkfBv+jrHBEN7Oa4CY5b1k+NgridvLLSVC+I7WEOsR4YdR5i0/hMJeta1F6M35onASGtnvhtzjltGsMK87Z4BMMZ3/+bdvzKScT7XUDUW3mfpR6LbKbNyMcdsT0KcPclWMq5UYF9iiKC0yUbYLJI0fUw3OUY91d7y5tvtjxyFCIgc0+QDpoF5XJk4ykVdVEQitSnoQqUytGq78qrQANPUi23BWQIKvIAQUNn5LHiBGrmXmKHWNiaCPrPDEMDcO8QoxDNeev7lNPyWP7NIptocWq5WL2JMiiDayYlLS9X0aECiHFSS6mwhezQmychwbOcwr/0SfzNmGw88lgER1R6d+7mnnzK6dtXlV5jpvvy3f2sGvPm2W7vJ8nNIBfIowdJcEXSp4Iw/6XqBYs0CCIadi/3jeiAwhALzg6i3YS08vtCDpLLbCJSyyKMB0EKYNuGHSkOR/0Df7gYeeF1jovI7qTmFsAEiqTPRnt37uzvvvl/MyzgQpS15DIvmwDZNbPib8uVqVVaM02Q0hw5T0eQjAW3OT9YL8DV7mXhZtFH2POBBz7dtMl7H8lArrRv3Nk7ZGy3Wh1/VFwaJbcLQP/2eXx3JOH/2sQ8V5twWvr+5kdJ1keb8mE9ICB6ZzsXnwb71Prk+FRhjk5DSMA4gAMdyayP1Grj99h+0zX1cqQS0GiLgelSdXTA7WBCyB772ta85Y5fs3wsvuqi77rrrdCUnu+eUjjNFkefly8+19It0CZM2H824fzMxvIDl2EJgJYEspbg7pBv2rj6/TWYE+U00XlwuEIO0jmPKyXM7KicgZiI2DTMQSBNlttlkk9bEfBnQ380kNHoTPiX5z4aT28/yCRHWWHHCJMWI1kjj3fnNr3sq2+1vud1Jsn/6J3/aLTv33O5fvf3HrNHooE+wzyaeDpceEEUkaJyqjclelKlmmx0iip8BYcDkZESQHzhRNT842f3mHsXQEBrmTfvtncuDoCcMyGAtd6lxSk3eNaPANDZSgEWDdvlexTg7NeLx7nsfUnWrfEMsGtEEwhAG8hlwBXR3TGxoTft5pRE+z2GcILnNj8z92uzyuuD/CPHtCfGYnqbssqhGrBH2iBvJB/r29RCrQvBi8vOArnXfP/OeX8t9Nh/nv//XD7YXOHUEV+8RggsQEJWJw8ZFJIExXN6q6kjX4HTEBQwN6r2jYgbKp63+YDRJ2Te9+c2Kui+Rms1nqJp0x1BsOp2Ero73y1x5+SVpADmyU+TIvu1tb+sWqgYFf4TIOvlOab0bhk/7ojBPmmVk0THfemkY1jZl1mHumLlKUlpTxZG0DySiIEuAw2PrhnG87IopbVfwc6fbtE4m+xaLjJ+epAsxwdMGBLg2/U1n/xbrOikpOVNpPA8Iov3SF78ov++W7q1K5lwngOITn/hEd54Cq2964xs04n6qtc8xC4hsZuzx9G42Ytruqcc08QMsgS39nQdu1LAVwg0okEwNS3y+YZoQ5oDYMHNosev1gGIgbpiK90XchGJbCTOM5pQe+KXM+0bcNbNoy6vbu7vuuU/MC72EsZzWX2EDmA4znNzAdFaK896SMR1PceLocIgcOkyQPp2With9uU3rBPyA+NlH/Cn+zn3k5rAyOBf1N/QdSOZBCkEsdPW5d7z3189kHMOnPVU/nHGatC6Z4z4C6XzDAamx4bvpcSZ7X2ofvN0NGHRi0neOge7UYkM0NEu/5dY3OFLPuHQYBjMLzse/4dZ5ja6W2zSRDOjYMQmhb5PVtf+w6tIZQETg0QEwLVaG+paDB2FBsNoYpEcgTmNblvhsrpnMJo7UcBGFIXZLSElRO8bqi/A8KTYHlC1wiQcUuZha10pu23Pqsrlk6WKhhPOVf6dqTJtxEFcfxWlCqAEq9m9EEGkIeKJ7RQ0ev/7Vbxjl+rEf+9FulVJ+HhNQ8KUvfcm9DRZpxCHMwwzRY9LIZkzOY7Sxmp5bbmiNy0SNBsi9RlVApMkDJ6mU6WYTCCyqN0Ibe2iZDA2UzxJBE+3cg4h9qDAOAtCsCBEDWkge+gxug9UYJ+sAujZWGnvzpm3dHXfdp9NwA5wxZp3h+Tomw7eIv7APCZDGV2rAQA+t5JwlxFzNqutw4ZsFaR5m4lIC0BfoIUVvZBkkLy+uSfPzmC7hBiICA5pWt9thsKLr3vHvPvj/j3F6FwIsxpXoBybBroRAce7IdLV2cT1KPoOZRm9leqCxcKY5XQSIxfXX3+iSgSECoKUqDUiUr+Jgl17H3qadEe2LiEVQLLdeEplGfeeL8dyutVIxHKnH9IBsLIWDaKH+mznhycn655QhOvW7b1sJB30nHS0tZzw39M477pBfdqS7/Qdvd1QZ5qUD5lYxznfVoHCekClKponAB/3ub2izs22WcO9pHBsECcEiAXLvvQ/YLLzq6mu6hcrhwwldowrMJx5/QrDzKLXaXdFdJqQOuB4TJCNKAjXbDCuBg89l4aB7cCpMObbJKUzsCgQRonEXHQaB6VzNAY51HQjF5pXXrP4u4vb99RjHesLndFqWeSB1Ny6vtvZJNgCEP0GAy8YN2+Tj3OesCnrluVtORHoYROf1xGiPPsmQYR5pdUVzQSasEc8Jw3m5297SrKNcCICitt/+fnEP2sXwtDUU1kmYx2UDOg4ZBmi59EhIw0Mzlv3V0a/BOB+NCmomT/95u/S8QrDOXfKR0rXiICYwBnfpWE/lSXGxLm/lwqjtNnzJDQsgEOFcqwbll6pdLF3tKTdAUjhuhJy0P4DZhN1amoS0nHL+SQLdIyRqyeKljlk05z+M0yALnlZEuxbXmgZnGJ9LvhbmZEZLJMDqTje6LxCdEzInXpGZuFFxorOUKXCFaoKQ+kdhHBE9kwh2qBQBu5hG4aPV3Lghd87Udh1Q+qB5LVhd4G8YS3+nMMsvpsuLfB0g+wgmzb6kXVeNMOT6+kVYEaFodktMKjjNzDFZ2yj62tBCtSDkEKlbfeminHZPpaNRABjAMranYawPahJC2+tI+MRwokkiYAggRjORl1ajQtxsEJg6WfP0UHvlFUqz7zfDMASsVEZgbAhUxIkpyZVMVRaDTTBdK0FcwBoYglQaNCWEzFL10sBUdg/kjZVBTVgPKGJVinHaZ2PqwZDJ6cOvAehBoBj4AT02fff9K3zcd7z3g+GDno9zBuM01Klsf30YbuXiSYN3Q0AyBgzv6TO+wX48wYRRtiaLEMaJCESND2r+59XXXqfS3OsUOIRhUrsTCVBmjJ0D/qbhe595IERmYzIqcL6qSrG/kcIxTk570MywpKcXz0yF84h0oREfPbYkMW3TVwp5qWaaO2xSig1Y/lkqj56j2aZIH7riJ3kvMQQzn669OZhsmJmmkC6kNMHilhtlA8f5WM12T0QdR9kmqvPN8mPEDIECL7X7s/Qt38V+Decn2VZrpLy/1viwtxIGBegXF63DdTp0qWsglYVm5hFq3h3nZmWiXsQApm7qU6JRLMmLcfwUJjBYgGQO47DHmGcpaQhzQZzPC7F84KFvRxupK6sJXfdoxM7HT6oSa+iht1WW4RZP1FbR1F/PqV+yz+k+0FWf5CrizPyE+bB8OG/TNlFsfXo2QMNZQfHonCR6BsFtuZdt/dp3ADB+9t//xmszTiR3tqgf3MwJgQmpN2EXxwmRYYFi0iTni9y1lC1HEsI4qe1gjicmQT7Loh7R0NyVSlh83S23ilBkhpF2Y1gaH4UpCXajdVs1dcw+gbfOkOx+5qysXatBTYw+Tw8zv10EZknm5/lXFoylOeRpCea4QYjG4w6rLghi8H3BZ5zR30kkiAK6xKREpP5IQfK+XybRQejlb9W5uK44l0GX7ArrN3IlhV7JbMDwSXvZ2oOCly1IwkIlGazCvLZ2/r3epIRw7gqy2rLp5V9zkzZbOb+BnFrLMGjOHvLWR8VJjNdIYiOmK6XPlXpT2hhaaIyCOGQNw08ERpOClfGSCZLaPBLhffe7T3ffefRxvQ7BV+m0ySLXmssK82Qim0x8A1BlVaC5Cf5WvMVzhqjp4XuGsuPPGs315Iyk5bT+GHWRdbz4QjCfc+U4P0Rm8MZvjTD3WLufe99v5/XhGicbVoiENWc0RBCbIE8udXbQKwvXkDQ2nIKoo3Ku6KpP7YXrx1GBWtQ4zXmkMlStlAT13vT6W/RZ+UYqNWA90ASBlFGhGcPn6LUJIeqcBR1S7thzzz7tOZhjpf3CdMnktsGBiYjkd+wk2qo9YGw3qIOwXF+emvheVBr/oZieA9rvQuIBeiAY8ONaersXJwCEhQ3nwfQr4ZP0+4KfTUYQsFfVJqK7SBLrQW2KSnvCwWgf0hUh0pA6Ymi5D9+P7xGzK2Yt95OWSdBQmNCaxYtn3Cyaz5tR/RlsJZQG5WOkKqnMwVWgCBRpH8PNpR1dskzr2mFNyik7yPS7IGRhtBSBZaZqnpPM+bR6qj30rUf0N4ON8VVaWUGkFFUlFrCsOQSv48UPgyG81C2E6f2F5hDKBKxH0Y2zhFL8LLkONIOBsHLLEVDFFS23D98c7UQfvwaqlIg3M/Yfo7p3v///Hsk4n1Ucx4HHni1YnmUxDpuDT8Din05omGHENFwurEtzYqAvPJIVSdxjmmJNHP9FS8/tbrzxdR7dnvERhP8KHGCEuu1PJEEbYZHNp8Ye9GPtujXO6GVxM14kP26ESDDVqj3B1PRJS2oGkhl17LJZS8pIR9dsmKar6KwCYyHCZBk76Ogj8BkkbZzGZqvbcPVBch7HWsqnQpuOJbsYgm6NLSyuEdUyNzA5YB5Sk7gXBziD/EX9UbdTZpzPU84txG8GH7bFIFY2dbmdMvu4x4KAbaQ4QFyzbXy9+rBlJwRUdVjlGIegtG4UdInoiavROglHPYmg0VesB8FJAsZmOE/wxk+gvF3tbx97sntUGsfaZgTjtIVL9hvLAi1iFiMoGUPokAiMY1ouJExMT5nFgFqGkT1izVhcgjbC2Qel4/Otg2fT/rZovJ7wqdYPwKKpmiYEEaK2QCIWz2Ccz//Bh9zbGYnvljm9A6QM1ZF999xN549eUw8dDnvyGBOEOQGSwZIL0gq2biIqxuVPnhPTmaeI/403vU43rSQ/oEXb4SxYfJwTgl41hk3nYzcjjZ3AZ+KtAKRr26vHM+kTOJIELKUZzTj4GpB6NQe0o4r0VKzJ9jRp6NZKZazwOTSI+yTg+wTtCePEr4iZVg51Q2kKKHGE3Tdp3C6aobIUOM8YGAbpH/jNfnaQ2Uqn4aulJe3qRwWZt5ywWcLBa6q/nb2uz2MmB1wJITh+5Q1h49uo9TLHeN9+QfydyOFIYv/zMaJJnW1s54NPlDXCPeof4wXpdNnT1P50fMU0Epkk04lOmBA8DDTaZdPPP6+cQAEh1Er1NQ6ny1pxKtOg1iTAgpiRDA1fX4AGnoOwwSjE2eiWRMY6/k1qgcg+oBaHAWcMrOJe2/jKUl22JKpPNver/ywETFNefJ+noX4swhmm2qf+8y978xLg7DtQ1jAiaBAeKLcfwY19zsYykZozJbcpZk6DKL0j3hU2Ok8x1Y7pMyRG3nDTzQpiqt2T4wFkAORzXDeoEYyDZEBbwGxpYRXzzSYXyaGYKJhWTnxMeTQ+UgADTA8IJRKRBWkqulansoJDP+mx5dvxCy2B0gxW5kPaQMVMjW0fEyz+YYNo616tmxrhlR2POcQ3RGA4plCCvSgCyUYNs1CMis+C5Qf/kUG38SGjzRz/4tp65hqfQ6PV99qT1lsNKoAvymyJPR+ovvl1icWY3iN3vXH1w736ssQMlZYC2kTWsgUS7+MHMSnPtfzqwsMMUE2ZQIjdc9f93do1G8U4oLDo5xJATmUKugm72NRjLzheMVEWI3vDDwLcQ7r0WRpdokEZD0nmCuEL3oMxMOdaCX2+X1KcNTa4A/JZmq4Objno/WQdgrTC5GeAA5/5yAeKGOrii3pSm84MejVD12JE1cff4T+awrH4+BncDakpOKjYpZhDrXy63XToQOabjkEcBo0zQ0OnPJxJ54RseoFKo1ND6nyisRc1C+aY4z1RscSH3Bhcz2F2kBEImXNCUI53WHDG44BiLM1kbrh1kIO1DcnD6Yy9n/SfNOnLMfqEQ/yBzILMZkE66fjQfhGTGQenuhBE4NwE+/qSMszMtbJm3HD2yEFR6i7a5pa13KB2zGWqUMkr84hJCwyZpvRKNhQdjdIguPa9LEIxMPdiAKFS8kvCJ96Sa7HGRQDZjMyO9RkHOJ1GfYKx8VNYANA6E3vqXqw4ECheh5pIoPSo42pze/dd96qfxC639IoYKa1oVBOmtI6Lr9QAiHbMRkRA5Fg2ZaLTjw5hTGyMQzITFGaLZaQMaAVFKYFvfrm3yr5nfGEXaFoylclp9U4wmfe1TvA2jKM1etcv/maWqYEDn/9DZUc78BPnLLY/aQoMMWJYrYJSzhHSZpvIrcucqh5/QYErmXKu+5Y0YXaO97Cpd/+VDcDMweGlpeoNN96k1PaFrtOxtipigTjQLgcPq3P+YQ1b0vcS3MI5Ly2DXWotokXC/nVquz0aE4adXp0nQ4WoQMzCNIQIH4pgWzN3MgenHG0TW+iI/0EfjX4QJmy8LXHvu0ww+3WB5iOhorU93twuRoCXZE+gWVlbeXCcz9ojZDRBErqX+8V5LcByLQzWRYCwzfbXauOH1BttiDwtv1CRJDbd2pvzJ+hqJI7nRiCbBik0JRyS5htWy2H2bkyi7d7uEtSk1QzoOtk/D45iorQWyP4Yme4GVnLNLgrTsRgsRYzvPiV47tmtma423eqgTcqzP8VO9NoLalfr6H1uoEsC4qR2kZUyKBpE01BoeeiwMiLkD7GOzuDmO7oWetjZi4vJ4evzjthEQ3N7Wbyu3FOELO9lpRoE/+73n4aqfea//KpNFo94sxEZ9kZ72OTVBbQy6ZYjiclCLKRJV18KXy1vqtgkBxrBONSixIm8/sabu7OVrwYc7aYLOgYVpoOqdcEEPKJsY5iIB+jIEVo+sQBAjyT6lSSIiUgyKYuj67AVFPg1mrnscz2jiSIMD2JlEynevBEZLxPj/kpwxLysRdQzCIEsX7Qv+XYW4BWITNEWNnE2xmaGCdERDTMwXQy5PMALUpVa8JXrzJgUHFwAhD6lwjtoPsAZz+z0ZsYs5I7RvKBH7pFgxumjgtGcSQY1wxihbITNvYdxkbYxrzG50nweAaRol4kPwehebJQ7677HSXA4k1g/5HWRFZARGvFBLRDKV3IPAL1PcPGBex7Ub0xoze8sLcke9kxfGMeCqhjZzMMSBjAwUAS0zet8T687UKxzwEjEn/Cv3AjE65icSRcp2hwN8tgoonUFsp+rY6TRYcIb5Mz1wbL4Oj93OuN8/MP/3lqG9qOmhjLHIr+iDTxKgV0UdIx2IoOYm6cZnFMuytFsHVCG25IjGYcuKYmyX3f9Tephttz+y0lRFFF5qiqPHhNKpx823vZmM2Ug3jID4IjY5fq/j4da1cLLsW/EC94PykbD9F7yp/Pe0hfOc3aQXgRoOZrVg46E8MZ0apqCNYiS1bWTIo+pldHmrTdzehHH92mE0BA71mcSzrIIDgZw2UKZmTlwNFGrP8qK54RBiRLH8kb7miIKHFfCvCRzwCasvuUYD3sEY6Y5B1oq0XCOGeJumQhJjIWYdC+FCyA8jB2OJlM95nH8D+4RlIshXxP8vYAosUZssbS10uePkfqiY1LCsGvHbk9j605p3YS2uRaGuywBF4FduWm8ZiaKj2oNruOCqPLbaTGljRKzicmefnZTXMLOWqIBsZacLFrHsLA0UYe2E24g9pbJbWZa6MmIZmI9Tev83C+dpnH+8Hd/sVKqVVCElLL0ak5rSVBWBclUtjUSDrOHABQ355HddSHDmaalO4R5uCayp0GqRjl7YMny5d58EhjxZw4PCSU5pbQLw9iRQLacRLCJD5FQyEKWjWwEz96ckEEhfKdElJg1mDMQj2M2Wafmm7UWp5n3GVPKmbDY/g62xs4eZ7Ms9nrcVog32pKAntulekNC0NaEBhiQxjEjI3QYxahIt5iNeyUbwZA5gAZmGyuCJDdqmRypAlbNOC29nxvxwC3kFxnnjvNIiCkTgzw+xpknnqX1dCkyn6M4DPM4U/aQzA0AMf6Ev0LqTa1tTHSuTVrslDpraj2t9S1ME+xmuhrIGL2g01MAYoskt0gsARLYMN1j1qxZp2lsTwqNm6LPqGReGSMWTObI3GMFBOLDWNvUNGxIT+vF1D+un1548R05YQLnrKP7VuhFeiikB3RKTkAdQ9A4hWkAACAASURBVANlSnGh3p/sqju/OnMlpjX3Qok8+xkrJoz7rtMZ5wuf/J0iqgQyPe4t6xA7uRalOSEuVdV7RO05eUvn/0cxjrpBntQFQe6XXnZ5t1xJjEhfGObgkAqcRPy2L3sR3JgfQJpssqPgzoaNqZRLQ2roGDLtjsrmb9LCCI2ur5UU+Fpt9yeoGeg76rvQUDOqJxMDt4o4ouFK20Ig0U21cfyO492IG1cnaS8QUUwg/C8SRjFxfM0uoGJd2fhIXb6PJktXSYrEEgczROv9pued6oSURX1APdF2qScaA6AO6+8tr25VT4Td3ZDMIYs7XRPScwCTEiZ2AVuSJMcyDYBOnWhZmEYMTTbyNHVNncwPA5nkJ5B/OHRsnxiI1siFvpneIhC4dt8X1+pAZtawlxdmfy7TKkiPefaZ57pHHnmimzYZbZChUgBPyRwMYjuCcYzSJemWIjNaBiOoKS+xGWUt2adR9oVarfiWvK76GmU584fnPJX53PtSaSAUTFJ6Ijx7GfP6IPmDFri+31NnMs6nP/arPSZJjpVuBBCgEBOIwJcZnM7/OYtAJyc9oxFv76Je40lf80hiatOOSILQJuq8VeeZ4PdrGtiRE9okncJSmwnJaARrOCR5NshTpiHkYedw+YIkLH7RsROaoOAdjPSLqVOQNYxiHyQSxIFPmxoBEKzHmv1cpkCLiQR5akfsf58LbnCus5fxPMwQXGCCq/gvmegQhjCDOLEzM0e52GQBkF0uASAiIT5GvQ+TBPYJbiU/j793amAxPRJimlDzVHEonc8N2EtDEdGHAYGGx8nHGANsTPwGYVIZC9QCYAIinQfUu2E0/bf1nMzpiZMVdDTfKTdM5i/wMi248CECBSPEYpVAXEy0hnS57+T/YdZJ2Em7ECilvfBTTz2t+iPKtVPLk/w8i/iiKwoL+/EUM5OOQ24affcOK5fMkwqczdzXID0BZAGY6W74O+HkCPaetonpUWeMbRoaK8sqYruvQbV/zsTRd951uo/ziY9+INBbnQAZD9ME0ImD7QZx1qqJOmMKADtP0MhoS1FLOhguFN0I2xrLF1L/qyTAQZkrqy5c1S0+d5nQs/1qG3VYB8esyMYazYFxfG/kIYn7iTbrPRNwaRvUszMHHAikgpTu9DjRQYxSAhtTwo4nOWm2x8uv8TpW/KVdJwtrUyGET/JgSzHnxgw520TJXbr5YIENHI0GJXTiZ8iUEymBV90cMZJ66KDa3arunpEglBG7q+bunW6uSGMQZuLgQ1IHZPsd2McnjqaDQEm0bfl//Uz1MHQLUlsgAAnT49v3nKRLvufYi6HlEDb+Wdu8ZDtUybtMIST/OGB8teSiJzbtmmhNi387Qa/hGxOwPiFrAeFhpnEKDMyTob8PPfgtM86MGbOVdaC6JhdARpqnQjMZeb12YAASBUqUKksnHPwfrIBhjGPm4BUJH+4d5saXxNxPDCZgQ3u0vzmGTefKGI9rUH6XvuPit6IBTLl3/fJvhbYbHP1poWottTuzSBJQhOix9dhsfAaaFPJI9i9lr6n9bkl4Vodl1qVVVI9jwjcsD9ClbpLYw7Jz1bts+RKZBAIayE8jNw3kxBoAiQG2HwZmiG4mY7VIfpx3Bw2NDIldHBAEDWn+UQJkrq/wENc297HiD4a0MdliDmbSQqLWNnGQjJgzIDnltyDJnYflLIBIyrY5BlhAZWwenDADACPvVVLqFjXhY9wjHTR37dyjoi4mFTAmHdQwGhETGdMdojPTGzmKn2DNZvNieMylzl9aL83Uk2fmzpisn5+nt53NwnofnwZm9mweZtXwD4bR+ZObUfEeaqJsBeDbMASXCdgTXZvklrHSUjvU3WfBwgXqASEmmsiahYEzHjI+4aOPPtF973vP6PmAGG9arBnfY2Iy8WmMAiWeZQIueMpWAomfMHuE1Qg/mhVEMOq3uzG5jW7B2bzK9Rj0tSbIGiD89LeLLh3PCx0E0EzYwmttGB86E6r2gdPAgb/44/9Ym53RGEdVaAb8y4Vas2F/VxynaRbL6bqJvh/UUu4jvFrNf4/rvSk4qknJP3vRou6CSy7sjkuqHZUtbYdUTOlUl0qnIVJtWa3NB3bE2U0TwyyU2+Wa8KP1Ap9WPAWI0akdw1L5gVQdS2GxI218nZhU5YuMQSA4ZT1dWJiNk84uiRnFgUwaEj2KafCHhtirRiLxOw6rQ81WD446qGZ7dM08JOcdUCBmQyt3aPGKMve0nmYFazwUcNBHb6bvMIgPkqQfNoiUjBbsS8teIm4jILQN2tO+TVJj3L6LexPjxKcCUUyGNetDrph7Seg1NCe+Dww3oF5oNKFnGtydd32zu/+hB7pbbhFCukTjW+ZMU9NDVeeqnma6qnT5PLG7Rx57QiXhm7Qmh9yilnif/RITKNcP8MCmBOEy0kUql96go6i5TLdO3IjnjfYMZhTSSH0RH0OAIgSTPhYBPJJxYIz4VAg558UB1mA16G+sKwsbrswWD9ellJsPnJ7k+Ye/XgTJRWvhBOP5i1ZxSYr0OLcyw5rKs6M8jHkMWxYR2nJ33CCbSikCmzUkeJikxCEx5jlLFneXXX15d1hxCCBoqitBiSxpmmRA41SAioyD9GSGjmAALOjY+BYmBCNxKu0jRWK0bvmuGanFTJAxX4ozmfvDj3LFKUEwLfgxGolI+jFfBV8Dk2o/v8UgGRi8Q6+pKlVFdckOP2oG8ppU8K2ZdkZbTf+JjZUKzlLapORXNbhHwvJ5UEwzTrO7Y3JkfRLjaMe3X2FhWZBqbVJfMid9qo1y8Z5Q7iE/yK/rQAhHzDRcdoQTqVEnm6mGCcSkMxWk0eth5vTZ6pv9avfR//oRZ8/ccuvrxEhaV5lrtMya5t5356iJ+zn+zhMe074nycK6OSeCNgTRjBq4nKVrJROu5Cxtx32ARKLRsYIcz6u9a/4zzO2k37J80mQ+x7QJVuvj7fG66/jE1/SXfSjRoeODelBibmROawO6ymfe+b4PZf2bqfapjyhXDUnKYolpUJ3uJFIbbWiUzXP0FhUbDspFxXQIV5bJo4s5Sbd+30CIArufkx/S8CCuGvB6vjrjX371FQIHFOw8LuiT5fAdIZX5nhYCpqHQC2KzvVptfKKXk2KiA7ZWSWggCN+d8LHv5aAaQnU2r/wkMnwbGKCvwhjEefjBlMJn2r1jj51wmGL71l32O0gWdEKrGATBYv1W/pvhZ+JCMKB9qjBxGQcxJVmIStq0xqo1a4QdiCDJl30EKJzBmvirVkM4z6XtbQ0kEbLlCob4kiAZYeIF9XFcd1SmEX4CJo17oxHL0lpD8GAV2P0qgCVkZw2OjwNgQ6fUqWrJRboUCO/nPvcX3eMaAsa80Guvu1rHkQ+iN8ZDC+Uvcw7Kwdk/IgPRJJpEwSQ/nz/rlbiWrBz3q04cJcInJmuSVuOzcg/82VrcOqDtaw2NtJhNqlhLq3P/tlzyt818zLtaH5ezsHakilnjJe3GoQfCDjrvT77nA1nJno/zn3/NBxsUKkUmMXNCfCXYd8NEY9IeLNdGqEoTAbZ+bZR5u1AK9ruZEqRIDJFtIJWKnzNdDfGuvf5aTR076WlctkUnYBcneOdEQm7XNICtiqmiH9+0bg4/jHQVtGPbYDQOXR8da4k0TXO7MLcH+Q4edv7SLjXmo/0U0mXDurXd17/29e68c8/tlixaKqY50B1V19EhoVycC1AhUqvQFwuSpgmg6ZiLBlR4Uto5kf4IFDvDvo7inCJpr6cNhyLyHsGHnZwpEOO7QIvA1xYu5SwbgSoi4bCODdlUbSBvmCgxrIKjGZmOJeMscMXkHMshHoagYq2T72Ui1XseT68s5NEi+rvuvKf7+je+aWj78isu6y666AJpBElp0c8A50EA6FhtLhBCzDlwlR+IYPYIdl9zHHFaIbemg+xx1q20BceEwQtRYy+ZYoC/BeKYyXFZv9a9xgYTwszauGmf/Mbk9y6wPwhQzDMJd+BujuXNsuscDuDnp997GuP82X9RWYF8m0HBwnRy8XSqSpnwxrFv+tsXEvI4A6kIJ4Y47ah5k3IjaelDPXnV/GiTj+nCpivH6GoxzmjBjYPFOCfHYo4lXZ7BT5Yu5SDbBqXgKMvj/6MlI+CSGoPzzq0y5frQgcNO9TBCJTOL2g1SVEjTyPCsgAq0g6Wb55f/5uvqWDOz+2dq0TRBdvgh2eM47JZGoI5mmkpZ8dmazudC2nWFQPvwe0MVXahrYs4xGtdYtNRPey2sRPJry0xojGNMDZSu0lLsv1VpuoGNksyxAHItFmT2keOQJ0AZv49Rk4yd54z0H6BYLqFsPEs0QsxmYG26Cs1RY/qn5OR/8hOfdnNz+jBcc81V3bkrlsla0QxUHcpQA/6RjZEIFzvkek7bYQATVoXx7BkrkvLn3thEltXrc5rgJvwhEw9ycBa4/gZBY49dxQnN+VzRHDaPeQ2LgN0qweFzWRZFwjlVqDBn2vECgrBQJ6VyAW8c39Hn3vkLvx7Kaxrnv2laAakJwMsEm5pV4M2FIJwKjwpk1RM9bvGettW9Gy0fp5E2F4tKtrahXwFFSbpzLoTx5tfdeEM3VuclnwgZIy/HDinMO+DodG7aKeC6CYieANigWtPiaJ5Q1i3+Bczhm3Sy5nEnp7o1Kmn4ZR4ENWFB01wCYgRBxG5+WC1w71KzPITiD7zpNrWhvaw7LK0zJO2U46a/sp31BuzHrqxHX4uYccosa+uQKtho7KxrhEweZzKOL9BKvzK0iwGaEGq9xdocSyexFuM0K6Ed3sxkzRGH2VeC70mvCBiH1COI2to9QIlb3JpxcnkgaMw7Xa0OQ3/+2c9327ZodIi0D9L8Cmmciy9ZpTVSkFLHHoOGJqIVUyHmk47Dfk4WfH1II00we9EW1O0MF4KYhLm++EL9OA+ahEJGoPXmHpB9gNBM4JJL7U1Y4Kjcc61wLiOIY2Mc1g6azy1GC2GyG0EEaTQYleYmWBQ//fO/NpJxfv9D/6ft12S65kxWlIaCk6/DhsMw4Pac2N1IGgXwfk9CRFq2h+1JLSTjBiEbFsrZtPruOKnqG26+WXbztAwN0iecWkg1Khg6hG4mGJRDvs8OOWbVMTEEow0PHRpKvKlMSkg38ZsKCkIEWBzsn1U/WxLCTVf7qGI0yle++rXuuZfWuLTh7IXzu3/y1rcKOZooVGyvmFPs7HyopMiEJ8p0Ksle1Wm5c6iE7IphfFXLY1+yJQ+2NbJmGcGEfa2VGh2IIBBqizO0VJeMWsEsTZJp5IFFbVFNBYHrvUhg1E+yIRx/NYKZpMgQHqYcwdMJ7qtMsBbCfOb5Z7uvfP0bahesAV/yc0iI5Hou0hS7K664VN9jLIviPvYPZO5xCTCNNbOSPWUKYV4NybI5LJSRYCb0YL/OHJDgJffkuFjto3fNvgu+d4ra2DNPmnAxX79HtsER/xTAVOvBunC97ZrROLRfJmhs8w8No2uArqC3iQoaTxSogZkc8Xay+6n3nsY4f/Th94VpkJTmvvaIimqmUWzRQIWZV5IYzms9nDBZjxbnSRAxMRT31lIM4Oprrnbz7/2KeRyhi444fq+aj+/es9Ntfo5Kk1jdsxHVVMHj9AxJp5d1u+4QZEXhe0xtQyHMAiM6MwIpxWaFXsEX/uqv/6Z7ee0GmReqQZKWuvSSi7rb3nCLaumGukHBzSeqPVFjtmY6cYtZg5EaZ5js6K8D5xyupHrrk/T74evVfx6QoWUD22Y3EJEfIz/28TC/ilkww/h7GLPwvYYwOSbFXlvUNlM4TjW+B/EyGuJPkUbh8cILL3bf+va3uqefe05AjqwGMRUZ0aTloBOWLDmnu+mGa/U6AkPIF1SEeWNzKozIuamFCtFjOai3GyXYEtixZ9JzAilPln7WNJndPKUKNDB6src90hEASz4V6VY8Ql/5yVLEPEN7wYyYeSSc4vcirChJYK+tkBEaMBHWkegO04/cwpZ8Cl391OmdPD+nepzW2bBffRbMFMYZ8XC3lCA3wyXq6cwznHFyU1GIIZAQMBnRs+epkE3vUTNh5MUFWzLHGIducyVTgI2S8c9NIFLOzY1zw71OKEgHSw4aNJQf4Q3oM457thkPjpRHno9Xtu9dd9/bPfjwozJdlICoz7B5r3/dDd3FF6wUSKDBvWhEzDWXWuR4TWj4d+qh/+cPegH4lmKG9ZiDJyP+zh+RSUHNfA8GBEg/ChoVNCwSM1oE5qnYSDFKY7isXf+nzzRBjGyoOS1/UjdtxjRd51gxzEtimIfVZOMZzyIazYhL9gHLQ9oClPKoBMvZZ8/v3nDrTbJadF0gYxzcfSAyccLXxv5XKboreoWkouI4Dn5sOy70F4YP/TXXvF17GqvL96hSAXxam7MhsvLlTDn+iRVCEDeoIOlOME3MsCQX15eDthLD0zq4sFGlH7kWG+jdz/z8B3Oa5uN85mO/FhtRF4TpE52Tizm9itPtYV+DPE4nG2xcn6T+H5lSRGMqoRw5XWPIWwPfn6SgWuuySDNCw4c2HSJJkWAnFHC0CamFwFZm0dnAmE+oVS9VXwvYGc8yxi9LA4z4IEk2HTtuQAG6p7q7NJ/yCNC3Pj+Eulbju9ffdH13oUZvgL8er64prt/waXI+l+aaIV5b++ZNrq8xDgtx5iL6JYT28OOYFvLPVwwwUClARqBYpWKcZq41dC3Fe+kXB01lR2Ly+AcTBb+HtBty0eieqe9sVJfS+0mRUTsnArijRklSkyPm7paphWpZI0NDhzSAd273uptv6ObMmmIQZTQADhaFAQi0ZRMC0Qo2ybXnrqHSj9ExaYIWc4vVU/llmFz6vnuqAVAZIQ0AxSKmeUeW0/YSpGLzMMI6wdx0NSJdiLIIg1eaoO1uru6XUVSKuVulJgZxyKCp88Ab7/yFD4WaG+N84qP/wafO6XiDs5fUO21/I/HPZJ1/kHF8UXE8rQ1K47iXAM62mMIThnW6SZOmZCHYZPKHRKAOTJa2ITMYG9Tws14HQnQ1YJkCTUI75WaY+RQJH6QrjIM05DmEDKo0oXtR/s1Xv3Fnt1cp+iAErldX4HPywJjulpuv6y6UHY9LSrYAla5uquF0jL458ZqMU0ybZQzjvBbT8G7T7iOOA+M0WJ5tKdOsjbhwdLwYp2VoGIUsAneEnD1rUp/F1XNAFw+HEtOw7mQBbNfkubvuvrt7+JFHlQ2hIb0SKBAze9Z8DIjMZQhIZh17UKUgs2ZO7a6/5go10T/LxHtSRE63nokgYOOLqkoY2MzWvdoqIN1FphK5chPFOO4CiqAULWT2ZrQO2h9AiFhP3IMwRaHNIygUcmuxIcAsVxywsmg/OvBIyPpeSHA14wRDtGlrbVpaG//P1kXCAVzOz/7i6Yzz+788Qo2becwcDZ9pf7drbIqwf83/EOO0YzWNE7MjlZONcShhps4FhwxR7swL/lXiZNL6M6IC1GMMyF+ZStwwzOPMYKZ+uc6FrvU1spy7sHDq59Sl4Tl4DXa+iEcLtnr1xu6rX7+z26PhRwqhGmTANDsuCH1A+VdXXH6RZtdcqhT8CYaoDRa0iQwGDUrW8L3hGuM0xjlNDo3weUwmr6G1kqEdLdGERgsEt1LwBAljrvHD364X8npX/hpolN+LaQRQMU1DvgACvv3Qt9QQ/Y5us1KGWPsxyik7RV8B1geiCrbrv504SqBSfx89clClAuM0Re4qzU1daC1sZ13rO0mzb+CF1vW/55tBoI67pQk8xxlPCn/L6Mjm6jpjPXjwMsV3xFfq0UId7XePMssl4HsGhjgCWeu6Ll1W2v7iL5XmGV7l6RE14TxzAD+9UnBdz7ve9xs+TV/jiHGaem+EnaBb357wwpUt8VoWSQKU0UQOSg5zlhNQSo/kMFJBiNY6pzQ8VcOjJPU9o54bBpEyESUBD7MIaYG2ABrGDo2fkgd2Ln21sP2Bqykv6HWzsT8Vn8TXZq0XP8j5apRAa4XXb9zS/f0dd3c79qg5CAxl8ICsa5IOU4m6YsXi7uqrrurOUoN1/ODjgtfbeEObutZiyX2zOeET9s/dYJdmGtTbPWbJJg+34fowTRxjgABQp/gN7af97T2yrRKpS7aGfVFMXojCQdwANAiaaRqku1kZ2XfLv3tcM0IZjowTjhWAuaqomM9psTmMcZI4a5dF64hWHiVw4BrNE1oUraBbIKfPkX3xndOQ9Br+DOtBSMLfxz8xiJA5Rb1MadbA+0saThA1DhBgJ+szPE7YIwSutOd4x2xr7caaiW7bhxQyo4hhDGJJrnCu7I8cD3oH/U3NEMTyrvf/x7zTTLVPfuRX+hqnzDDUW2OUMGGYIq12sjnOjsrLUXGQPQvum67Rclo5HLlTCibZwa/jJONUeWDEZLRhkxV4CgAAsen7rsRElcasIksZ88J+io6RwUpBYTgkUgQCYpPiDAYG5yZ8OYVaxVxL48MEh5HCY7rV6zZ0f//Ne7pdCprK6o1f5L0LtMrieXy4NM4yoUiXrLqgO1sMRLCMmn9vqgOladnU/KkGBFjp1TUMZ5zGPNaxZVI2QhjuX5oRqOkR47ReZqczTnPCbWljyji9JATigGdJVDTAth3bpV22dt9+5PFu8+ZNYhg5zjAN12lzKEyYfMV833Go0jruKsp5VFo9aYIYR3NKz1uxxMnBrnMqBMz+CUO39HH2B21txnEVb/r4NcZkqkiYUtcNfZhxmoAMvNwvF+kH2IOchaEc/mgpGvifZaq1NW3II/VACHOmuQGIhHGS0tXbHx8yDSmhg3f90mswTjtp0zghujzaa/6j+Cap4JGIDkhBhJgputLWdsfwJg6oXmMmTkO/2jxP7nXI3RaPOZ0jrMeGkIOWVG7H6x0TaenysXeDng3TiGbINFN303BiARU89OKZCuPjcN4wDuxATts4QdFrZard1e06qFw0mSj2xYpxYlTHn3HvAl3b1CkDGq67pLvkwgs0Kl6TpsUwx+WrnbKpWI1DrIFgmNLe3sT+ownH7HmYtZd2gxDqSU8IVPckwqc4jdSY4cwTUCBCjK8kjhN4GUJwMqUIgOyQDRs3di+8+FL3yprV3S6VOxxVsIVZnDAV+2Q9SRKlg95tXlAO7K23xtJ74RszzkT5Ma+76bpuxfJFFhxoqb5G8AJ47ZI4nL56iSch/8Oc3AMtpNxSivIP1tsAVeU81glbYDnatU+fLY7IK80v8X6zHgRT7etlTbiP0apEZn+xYDzancAqNUT4fU0bQDE6gLPndf3/x/tPM9XQON46bqaYoXUAOf31xo0wDmgWJ8JZdscbxwRC/o2xuL1mHrCAaBfPzPRFKTUG6Fm+zHTFDPxN7w7EWaieNUQILotKFsLIAUK50ZCkkz29SNxwS8aMErO2YSNEFJnDQ/1JatNXr9vY/d3f3yGNMyjGEUoH2RDBc2q9Oa93jgTroommi+HJ01p1/rnddNKVIAySRg1dx6kMiFC+DzQ4nHva7hf6Z4kf6u8xjt1r0ClKumEcmRYIJDfIAFmjJspaotA+awhAA+DVCSoU1FTtF1/RJO2Xu3Xr1nX7lBHhrqxyyJ3cq9tpaU1hnFSGsqYezFXEZs1Q9OF99R4e6aZqstttt96s8fbzvU7WhP5sEbf9RRp/pAAvU7KTxc4xXB6t+2FuUl7nPvl+UFDvbQkFngb+99X0tODwmuAwjleyDI1oq2jgaDgXFsI4oHs63sAA/ljLmu9tSgkzJPhxMc5pfdWGM07vK8Ns7R7+326KmxdyAgME2j3ZH/1hSRL7u9dpRJLYga8a5cE5YCaY84gIDMIlANtPkITKy56F2FkkLaybguOQVueSfqAsV51LjnbIksbca4vdzLTGOKZ/EQaSZsPGrd2Xv/KNbpt8nJPUxJM8UloqYwOjNdL72erV5yT4hqM7a8bUbrE0zyUXX6hxiwss5ai/iYaKuZnMg96F+n77Pk3zZwAsYByuLa+FcRK3gXHG0zuM7GIkpH0X/LQIDe6JkAEaZ5/y89asW6vA5fPd6jVrHdgjC8CImleI8udq9m4a57WWFBqzzK/aPLM47D2PnCIoPajJcTO6N7/p1m6+anHChfqk3u/5zegOd90JnDwik1vvea4nZpyQuFRdFlKqmTfNV81SjJQ4ZvbSXiOEkQVt//p7NI1VTvjClbkqOOQOyiWgULIJiwiI0JFpxiaLTLX3n1YB2nycRtDm12GMY9zb2HjKgkFVXBcPAevCgR0zbiE3ZqbgguTXOGGz7H6/Vw6s/ZeSQkShU54Qh7ARZQjd++mM6mOK4SDNCVy5CMvJqP3F7Nm5sovDOMnOfW3GCWOCqkF8W7bt7r74t1/rtu5Sio0IijZQVjQm4tYqCA2izddoEk+1tjREw8V5RElOmzK+O1dVreedd243a9YMDflVny8gXYJtRuLQpFlf68m6/hYgbiaRoWtWhP0rEwPwhfseUP81N96jY6r+JsbCvrAWe/bslyn2sno0P99t3LS526NiOuqYgqTRDw7zK/qCMgZ+92Bwr1rfBBrJNFxHzBj7Pd4bCU9lACwRDH37m2/rpk+VBivQxoRcdOP8M9bQ9TVVXVkClutp7WyTTMsVYHkgLdFMcRlCyGGBZl847wzGKRI4XZOXS9n4xkKCeBVCx/GkWvtYItTxDAMffIvRWi3h+d2/dFohW2Mcm1pFcr7AMru4UpjB9dnSEOSVYaaBZOX1mqcY/RnmUVo60jSSJqXWrWmCUyZ0DO6YLGTs9qhQLjSMM9yHCQvg9EWq8l4rOBrG38WUnD3gxP+McdJlBsbBBBqnmpuh7otf/mq3fssOARKkFnH9Tfqnf7Vtfl9i0j4SsSZPKlnZ/A3zwE+TJ49RJeR0Db+a2y1SWfFUBd/mql+2HXAjhbkP+4NFDkHA2iMxn/SgY2W0M86KVo82ZTpMVa4YeYNMe6BMe5tGsD8rzbJOIMfateu7A5oY531w6UDzloY1uwAAAzdJREFUI6rHsxMpOVO0asXdfY4+47Sr6mucPiqY6wzjHOxWrVzR/cAbbxVB8mLTqpnel957NZawhGDriZBaGem95uPYtA3jxMxIvprvfhjjJFxRGo0dgHmsD0c+hjOONabOYwTNCG1TDllx+9MtL9NmYdBXTpQ9Otm951c+nJ1qqNqnFABtmbW9FI3yd1pXRbefxfGV1IShHGUeJgIyQqOvqQjacVIIjvmdTuEf9sC+5RhOI4HbnXuWJuunM04shpKSEBuLa/SkSaMyKdrHyjaOJCkGsTQB8YskyXt5YOocHjrZfeHLf9etXr9ZSaZElfEZQJK4nJhqvgIEH4vc0zi8nvdaQ0PWBylf+ZnSDLSBHejOkQm3WBWRSxcvVjumKYZkM84jmrWVLDQNb5PHAcjEYjwOnkRFCS3iSK9u3SJkbJuueb1GvG9xDVF6khF7yVxOuvrYvncMKEFLEC0zgfcISdvYFYqJNqkb6kn3trQ9yWjG0Z6pycqVl1/S3fq6G+U3JLqfmwm6yGM8HFUmPcRLwLNpUQKdLq5D8Ngk+kcwTlFeK0Rr9DBSV45koqCMtMZKo5Y+7cSycNgBxim15UBuHbAhpO/9D797JuPY1CoJGFQsi4dZ1syq9n5jGmxoFgXHvkeFbAkSRHY22cyHJPmMauCE2uzID44+pgZmBkRIy6NWQgAy1TRCu31rpNrg5hcMNye9seYwtEil3lhgnG6ulQSJBed7JKiIlvmypj8/+ewLWrDxAixiyvj7pR28qdyD16nO1cw131tDgGIo8miWZPNxp4iJZs2e1c1WXf5UlRdPV2b42fKNiNxTW9JMiDaR4LBiRUeG0PSZmHBUqUD0Ndi0YVO3URO5B5VP1R7EeDyoymoYcIElC+O4X4Jn0hTjGIwI49iXaotRwjD71O6hRIxVX+7M6JToZIz8kDeqbPriVedL2QhVDISpT6DHYoEELECQAC9TjYuFkfdYM6pP3SfCyqUYx9cRjR5BksPx6A1yKAFaimwkp5zxF6ADva7DtD3GIeGz6B34uxGyX3M/uUDd0NwZjPP/ccbvv/39Ffj+CgxbgZ6p9v1V+f4KfH8F/vEr8D8AUvB8P0b1iyY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4" name="AutoShape 20" descr="data:image/png;base64,iVBORw0KGgoAAAANSUhEUgAAAbEAAAD2CAYAAABY+rnRAAAgAElEQVR4Xuy9B5ek53UeeCvn0Ll7ejJmMBgAQ5ACKYsERcqipLPc1VlbcVfnWOIey16fs97/s+esLJkKFCWZa9ESSQUzCBRBEIEkCIAUwgCTe6Zz7spV+zz3vu8Xqqt6ekCQNn1QQE13V/i+N97nhufeNzHAQ957vDcC743AeyPw3gi8NwI/gSOQeA/EfgJn7b0mvzcC743AeyPw3gjoCAQg9u3vvRwfkgTeTCTxxC/uob8n+XdCaL8N+gP87Pt39fXhB68Rfn8gSekH1+T1aAj6n6OMQr4WNRX5WW2B+24P7yYSaEN/T775zS/Ll7/8Jbl965asb2xJ46CF6+PTgxSancL38HOQ1p+C13tdkWazKb1eXzqdtvT61rYBfpp9yrZb+6PjcHjtoA3JgaQT6F8qJalkUlLplNTrVanWinLixIxMTNYlnUprW/qDvLT7WdnrZGV9Lykru33Za6XkoNOXVqcj0uliYlr4uS/J9pZUUnty5UJRnriclqn6qpSy25JL9STZHcjBwUAa+2nZ3EzJqzd25Huv78tGoyz9fhojg3ax7WgPGoXf8EoCI4Ynf4/NrU4oF4TNZwLznMtmJZ3mdXoYm44k8MQH9Jp9jFGn25FcOiPlQlpmp/LyU+9bkF/6xBX5wAdOSq3SlXyuJZlUA2Pexe2z0jpoy87uvqQyWcmVy9LupWR7tyvr6w259tay7G7sSzaTklwGbUg2pJ/Yx2f2pNVvyW67Kxv7GKudqtzdmJPljUW5u1KXrd06xrIm/XRJ8pM1mV5YkPrMvOxjchvdrpQmapLN5aSLMd3a2ZHNjU052N9nDySJcbE1jeHJoL/5lNTqBZkoF6ReyMgE+lXPYpwPViTTWJWpQlK6jQ0p5gYyM1GRSjEvG2vr8vWn/0G++53vysEe1lsiK7/xW5+S3/ndfydJrIFyKS8zU2hDBmsCeyHF+x3eJjbmuiEPry57xa1zNte1O6nzyZ7Y+/bUWdZf+XrSr193WV7f759xdxr7ul1Wulgr23v7mDus0URO78JupcY2Pr7WQpnh+2UypYsG637FXfr9rsoWW6PYs8NyaEwjuVYFT51WzCvlTxJrWf9D+3KZtBQxbxnMjc0D1oEbc/6ZVPkyZoIi9+QYq7zC/11cg79SfnBf6D7iNXBfP53afv3D+qr/U/bpX/ycXauH1/rot42DPaIy9IHnzH+Bl+eaoDzlPdDOrso5jHGf8hGSeWBj59eRLlWMIWUAZZofFj8+iYGuQL1Wr9fTnzp72vRo+8PfeR/FFZ2P6GfsXqM2B9uoOAC8CbqDvydrBRsfb4l999VXR4xPfDL9FrGbowP6gns1mKD4ZeITwE5i0XChuKdeQRdDHKyiV+HARx82RlwUGEAONIRyv7snL77wdfnbv/sruX79mmxv70oTQtPWVEInSbd0Io1/CWZoSS8JEGtLt9vDsyNdTIROglucNqA26Pd7cKOkuJEBVBlslEIRgrBekSkIsEk8MxDOnGgKIEnmpJcoSFOKstPOy72tgWxCrrZ6aekByHrNDgCqIenejiTa65Lrb8l8tSGPnU3LlcsAxWliEgQmwHdnryd311vy5vUdef3mvtxZ68tuK6P95sMLvDTAhsCqG0uFTVQBcUtHQcze4/BmADZZAhkEvIIbUd8Bo24CjhcWfibZk0K2KxcvVOU3f+Nj8viVk1Kq9KVU7EPQZyQDxaF10JG333xbtjbXZWFxWk6cnZNcKSt9SJBuLyG72y25deOOrK+u4O8DbLC2dCDI2p2etLoA+FZPNnZ6srxZxHhNy+rWnCytVAGKdWl2y3LQBcBgXjPFskzOn5D6/IJ0MNctbLQ+hGAP12m3O9JoQ2lBm6lscJ4yWQhI6BbJNDZvsoMN25daOSeL05MyXy/KwkRWptNtSQPEGqu3pL2/CoDOSBVAR6XlxrUb8tWvfQUg/BaAkkIsK78OEPs//s9/r+M3USlJHYpMiusDC+SolaQCbSyIYe8kOam4RgTE/A7suzkdXqfDd/Qgdr/1PPJ97BkKKCw72T9oYj72MZbYS8mMgUZM3Yxe4XCnvABToe8ePQVejoIJV0hVfSfBCYo8/HdHKpZOQTMA4/q38bIHlegB5jwl+TyADGtAPxcDMX7s/iAWKgxQhnEB7u1WC4owkDiZ5HWhNFMgcD+hIQoC1hsFEt1HBJBA8eBLBASnemLd+kfYfrvc0Y9xbUcb1egw0OFPAibHOYl7USYOsC8GUDg5IGmMTRoyi/dO4XeT1/7OisA6lh7QeE2VCZClHciJHibT5scMFT54LV27NCJ+FCD20qvfHzk2vL1vu2EWBoATohMdHTBOmF8q4aXiC81ALGpNecsnDlSR6+o6cItZpz7+sPUGXah7IC9951n54hf/Uq6+/Zbs7uxKCwDVJ8qp2sPt7ECMVhlBDJZMs9nCwHf1SYss9tCFdBxLzCYorZOUUsFfr9ekWi1JCQIxm4Mg7RuAZTIZLI4sFNiSdNNV2R9UYI2lYGWkYIXlpdfG3m3RCtuRVGdTsr0tqeV35fREXy6fysjFM7h2+QDjAAECobmy2ZTXb20BxJpya7kn282ENDsU3PawTWwCmwBLdccrI1zAoeZoGiEfKmzZHxXyGclDE8tg0Q4wRroB3CYwKxpCIdlF3xuycCIjv/IvPypPfvAivtfB6308E7J6Z0O+//LrsrS0JOVySt6P9x9+7IxMzBeA531scGwgWGU33r4lV994HVbxgYJtH23tdNGfZhJCsyubex1Z3S7J3a06fk7J0r2ybG6VZfcgJwcN9rmI69UkV5+S+uKidFJZ2Qf4taFpDjD+Kq1gkSaz2JiYhzwUjXIFVivWTxcqBcQQbtuWMoCXIHZmvi6ztYTUBnuS21+R9vodGbR3ZKKWlUopJ+2Dhrz03e/K17/+tGxvbumeaHfT8mv/+6fkX//b/1vyhbLMwmIrFqk4OaF6hHy8H4hBZXZzakJFRTu3ogpKVUviy1f/GrqhfXTUO0M7a8SfDsS6EFAHDYDY7gEEIwWdWUpHgVjc+qJSaa1Q4HLKsNoAuqHd6qWQV3kPwaceINdu991xIJakt4DWl237CIhxuHBtKmhY0wVY6AQ0ilUdSpPNx3p4gd6FzDiAckQFqQMvCq2TNNaW7TUOtrU9BDFvDVEWQiY4ZTyYO5V1+E4ExKJzaPc9CmRHq0m07ihjPYApiLl9zP7bGAzQblpe6APGJ0k54AcxOioOhBXE/EDgJy2lHvYZx6QL2Up5qnLdye+UeoNoFPyIQOy7QyBmXYoPl59fs/jjKBvCzBC0RawYIj1BTDFFFRSbDHMZhqsnas5rG/yidW2yDWGt09+oQUB7f/V7L8pffeE/y9Wrb8gOQQwuKAUxp1mphgQtQDdcP6mD3G5De8LnuACHLT5unuOAmLcqCWJ0GWZzBLGq5Ao5LAQsnF4DTehLLleAQCtKHq60XKkuvUwNbq+SrO6lZaeRweTDMmnj8y18Hm7EdH9bTk1n5NKZvJyuN6Wagysrsy3ZxC5635TtrYa8cW1H/ulaV5bXRPYg+1voLgXDQDexAVgSi4dAYRqd3wBmnnNxcyjV1cXP4ZnPw90H8FLNCas6iwWdJ6jA5drGWPWgaXlXD125Kbg206m21GoDufLoKTl1egLXbkoXYNzYa8qNq6uydGcfmqnIFKzIJ3/6hDz1cx+Qs4/MSTrXw7jkYKn15OXvvio3blxXtx6tP45jMlmQ/YbIyvq2rG4cyE6zBvdrTdZ2JuTG7YzcuZ3AOMDl2c5JqjovudqCpDC2MydPQzloyF4b/QOY6QNzAfUbFin6BoBO4vcM7mEmNDZwFjYbLLES3IUTAJ4Tk3mZrsJtkT6QItyIyYNNKWW6aonh67K+vCzf+uY35fuvvqxCrA+LstVJya/82m/Lp37330OBqcnCFNZBLhQ6vNU4GXR8EDM3KB3kRzkJbJeMl8rejXYsqa0b1eyGDvbNLgB8G+PbV1c9LDEqS0dYYnEQC/e0rlV3XVoGulcdWOsao5x4EBBTNzF2rQ60CdkQ7DDHEYuVMpVuxawqeFhzDAVQyRsesqE5o7XEPdCn/IDcaDTgTYDQViuDrmndR2nak/offzcXmlMfVemgFUOvlI1+xLOmC8QDq5ePfo68dTN+zg6DWODyowHirDG1yNTyQrtt+WPtmwJOgLdxG5LLBCo3ODY3IYix73ZN9toGjC78FuSrlzEqf2hAqGUddyfqGOiCPAzQx3Ynfuf7cUtMtWxt8OGbRa1tauU60Aom1oCoNmNuPK5N/UQwkdFJCN137tVIP4JJC2SvczVwedCawmV79J8DxF5/7WX5q7/+vLzxxmuwxHak2YKLEOZ9n5tATXpMjvOPE8762EHtFlxWBDJYGVy9MU0sAmLWB24wG2YdGfwTukY9EADEAAD0uyeh0STgahM8adUUS2VYIjUp1CYlV52WbqIs67tpubcJu4ouQOjWKYBuBlZlorUm05W2fPDxOTk/hzFuvCWJ7h0A2L5koMHtw+V4/faO/OBNuOGWBe422KP0wHB9sI/YSLoQ6T5UjYtalbWRwGSbx9wLjJkxVkMALgB4y3CVFehugcXIDUkrLouffYxTY/8A42XWq7m1GAeExQUgywDIMkmYkgNYNdjUDKHRqOziJa8RpYEZZ8+l5OOfeEwefeKcVCeKGJeSXH3zunzxr78uFQDExUsLuCecg2nEMPJlxGBycm9tV27f25K1rYys7VVkbbsqV6/15PZtaH0duGtLJ2TqxEPS7JfgoizKzMIpjdu0sEDyhbwk6M7FBurgyZ/QYWDpEeAwXLQ48+gjYl6ZFECqmJDZMmJ96ZbMV0ROlgdS7EJ56O4D4HqI9RHQW3L75g157rnn8POmtGH1d1rQypsD+ZVf/x35VwCxcrUuc5MVKAShKwY24Vh1X+MEI1xZGtZVR5uLVzKcoyBGz4IuTDfAh0XbUYbFUfr8SCGp+20ANy9ADJrFNhSUAUCM/lhVmMb5KhWohlripLZaB05wBTEPBTGuTdXbzSo5JBNCIIy2Vdej8z5orNztV9u0dIFx4zqZpYLYPENU9OhezGVzKsyjN6Qop3Xh3YCUFxTOCszcV9iRBr5ET2uXCWxrmYUjwjVgY0HwoBci9PSEQBYFMRd786JRP/RgM8d200Kii88AwftpFN7oSNS+q4uVAEZAUvHAzzO+GL1n2J4o0EatYusdv24gT9lqbmO6oykzMF46LvF+jANo316/PtTowfNQTOzbwzEx11kz+wME8UMZWTccCOs0BSW1DQJq0Dz3S4DpuocNwQE9poIEC9zupQDhFp91zG0AbhIGHzmwDCriST9vFz64LkgQb7/9hvzt335BXvn+y7KzvQ23GoQtXG7EpwQEtFojtMUoyBnIxMC2AQYkd2hQks0BiKglyGbh2oG1yFY4QI5ahlyEFgy2NvIe6oaDtq9WMwEsD1ADgFXKE2qBVaYWJV2eki2SOtYR69lNgNShepnkca1cf1dSzVvyyKLIBx+p4PerQIMbUi12JA9XGF1Wy5t9eekHm/L62z1YG7aH+hwr7h1qg7Bk2K5AO1LApZboiCd0q0FbpZWVxaal/5tEjjLaWYB1UimDKIFFrdoZLSIMTmN/T/YRazw4OFD/P4UF75fEWknDdZgEGaWPWF6v19L5T+P+9NC2aQ3pRjKgrdfRrw+elw88+bgsnJwHKWVLvvLlZ+Tpp+/IGcT9/vknzsvMbBqfhcuUIi5dkPXtLtyH+7LXLMitFZHXrh3IzaWB7O4WJV04JRcufwSW1IwCe7OLWF6+hPYNpABiRQ2kGqAwrNS8HEDgdNEuNdAxN+CbSAr9K6G/dPvlERubnyzCAi7KRLopM5mG1GRXyokDKSAOmWYfsd44Frdu3JRvw514+9YdOdg+AJGoC2VkIP/yN35bfvvf/F9Sm5iUmUlYYlBzQ43b9NRRD/NAHH43ADEvFDHWpikbbYPAF1IIxlz83XiZIIbrdCEQd+BKVBBTgUTNKU7eOHy7EMTUENG+UHP3cTDdcPY1BzL6q/bNOj5a6MVf1y3APcnPY/4Javo9b0HoEJtMIYCpW40Lk3IFMkBJDHhGH5RdHQLAcKdUTDiL2FpoWBYJQSipyj08ePFP9fFonDQCYv6Duq2i6yCqXIevHyt0xzGmnEOsSjGX1pfriRJeMNZ0+RfzBG9PoLF7eCA6vCZtJJSkMTwm7ptGTnGgqTIaLnslf3CMGEONkwZt9MK5jo1/ALr2qneLHgaxV16JfI8zYbGPUY0cXkwexLxGSP6fLZMQtVWY+js4cGBANG5Hh5s4fg+/uH0wFMInADG6NyhYwHBDLOxLf/NX8tL3viO7eztw7TQxeVykttRoaaSALMaNMe2wCVOh3WjpQvYgptYjAYBxlGBhATS9EHGall7H5HhgmVHoqz+cr2EME7AmSrWK1KZnYBFMYb9XJFuek26yDHJCFy5AkhZSAkVeW1UA8OX6m5I4eF0emtyRJ84gJpNakXxqGwBjGt3qdkKu3u3Iq7DC7m5ggVAbhJXJeA9JLlQPVCnkNLJ9fOK9LEgM3rpSfzcXL14rwlLJYxGXECMqFRHHy0OA12p4HTEDxsMAwi0APUkX66trYOExFkJBapsigd8z6rIUwUfhPqOCQCsY8SigVgtuBbXMMMYtECs6UC7OnZ6T9125jLb35bWrb8n3v38bbDeRUjUhn/jFM3LlyjT6AGDA5/ebffmnN9YQ6wQEFaqyis+9dn0bbEOAVXFRzjz003LmwgflzlJLrl7fwnyiIdgwkgBRA32oTE3Cb5SVHr7bz1ekD22bjSWIZcBAzJcKYJFWpF7Jy1QtJ2cX6nJ6qiCTqX0pt1ck21yWfG8b8NfAGoEGDq1oF0oSQezq1esAsXuyurKJ9jQQH0nIr/5vvyO/9a//nVTrEzI/XZecuo506kyojtz47gNjQczINvopBTFe678NiHUwtpuYrP0GxgJszGHixdjuuTeiVpkKJJWJ7FwcxBSoHxjEbF0biPn17+QQ16sTnsbKs9e5lk3CG+ksLpNsb1NBHCV42XJaMn5O6a2JkmksluekYYRdR6XDyD7OO6TfMxlA2euBO1gVI0xqU27u9zCySAf70BRaAxYDe2wLtKGQy6hLNRB1bqFZqGb8HUx5H/XwFp+ZLp64RzYz3a70OJlbMf5tG7nDVzRLzMaQD2VwYs4OgdgLr4YgZi4K85+GU+A2EH84dpT1j//4WIvdyIOE+lzdR3zcy7ukbWHEtRtvduvExToYgpgtdAIOJxv31UWOYYHwX1q6LZ/5zB/Jcy88K40WBCAEbxsClOjP4aGGlU4h6OqXGRpB11gb5I4O2GtUxtRF6DQpNb11geI/kg/YXrxP60vdks5u9k3l9whidNfRfCfdl0JycnZW5k8/JB0QD/bgNmxJSZq9AqyvLO6bBoAlpNPuqV+6CEsg3VmR5N4P5AJA7KfOJUAyaEupAItxvymrmwDrOz15/c5AljZgoDFlAIJEdTe49UAtwO90jQJMsFayBQBVoQAABYkB8ThaW8YSgvtQ4wGwwDguJHBAuJeLANxyBYCJ2B2AjW5Fgvn29qasIQZESvlBA7EQ1bxpddszj+/TjaobIp3A2DdU+8OahZJB9ifGDtosAazVPIDlhvYBsTe2QXvfwRxg7LtKNR3I5StT8gu/9D6ZhjV0gM9eA0h845tX5fWr2AToHTANFhldqFkplk/K+Ud+BlbPednZp9uxB9o9GFJ7e7gxgoQMnsNdmcwUpJcrI242IYlSTRIAN3qBUnAj5uH6LYDMMQESzsJ0BbGwnJwEK3EWKQL13ppkG0uSRYyyCBJKlq5BjEcba2tnex+WYEPu3V2X62BWvvnWdbm7uiP/66//tvz6v/pduBMBYjMTqph4ELNYyFGP8F0vIkxYjQMxJ7DHXPIoIXQ/8Xf4fVjWmM8m4qLbmLd9uOITNGWVbXZI9jvBM3wV20MqFrxQDaTMuwViNt4GYgQfenBs3ElK42s+pmNkBEcNJ4hFLCffct3mep3RM6dEkqCbo0DM9TcCYma50vXJeFzIONV78HqBxu/6MgbEjppDL3MJYiTjcNy9O5H3IWM6j9QPemIIqP7h+/mughh3IuUBZQFk1iiuwdGWWAhiYy2x518J88R8vkfICuTAWhdVwDPOEtMVDLZCr6BHX12q+j1vXqpfmoPJTuk1w9nxrJVDG0IXIK02Z91pLgP/NDZgBtpMDhJ7e2tD/uAP/l/52j/8V2iJBxCA1Prpk3ULAQEZWhZ0c7EfftqokZGC3QKYMbZBgKQV6okezPchMNn9uTkMwHR8PA2YI4Dr0j3AjUAQo3FUhSvr5LmzUqwvqEvsoFsEa25SQawJWngT7LkWYin0V6dwrVIKDKfGLVkorsiHznXkwkIDeVg7yE+CwAQV/9bdA7jSerK0DUFOcE4V0A5EyWD5DEART8ESS2MHECQqJcbhQCYBINFNWCoUAVoAcceSVNcixi6NTUT6fTYDawwxKAJYCaBXwE/2Z3drWzbXV/XnHuJM7S4sVyXpAAghKTK4J6nqHFtqpe0W3bOWM9fHWLbheuz0SJwxycJ0hjas5FYbigZAjcIQ4UukGOC7sHIKpZT8/C++Xx5/3yNIl7gu333pdcS/1qCYQOmABU72ZaPFscuizxXJV08AMM7A4j0r/cwMcspSso929hp70tsB0lPTJrkjU5LE5Jxka7DyMC4JmI1pAFcN+WXVahHuWuSFVZJSBbOymtyXan9Hqt11KbbXZDLfkdMnphAPgwWHGGwfm5ECkFbmzhZy8zb35C2wK19/6448+eFfkE/+i9+SAuKfM1NwH+dcDJIL7gHYFPQ22N7BflK3mO1Bs8T4N13j9CwE2zMQRD/ML+OBz3K5DrBHtmCJtfBHgovcgZgJ5qigH3al2Z4JyAG0hHRPeVV5DIj5WLsKeDcGEVCJ3jMALXzOG0E+JEFli4QnE6AuLqbU8IgMcsI82guNhbsQyKhxHR7/WG5sBBzi42pCkB6SIJeNlrWPMw/ZWLFY/TEmV8eZlHf9SQvMXJ26fpgaQwusmIMCyzXEYY3KYfugi0yOvZs3Vg5/wCwx//D9NuYirUIzdbQtkfVydEwsBDHtzyhLbBSIxRrhzV1Vb8z6VuPXBy2dUy0ag1HICbSuMInO02uV/R59aIf8wo8MamSbqG1EsgTvjk2egWXF+FMeILa3vy1/8Z8+K5///Ofgs98OQQwCkoKAcTHmS2W4UBif0aTiBKwIxEQg4PvQFDbXt2AVgehBdxQXAO9DEOMT36NbQX3JeENZehEQU7cdhYouTLjGKkU5feEcLLF5Wd5qIp8L5kNmVqQwB4GdgzAGmw0xOZJLLECclCKo6pnuLXn0REc+dL4jk4W7yBtblYMdaP7rIrfvtuUtxILgiZQOFyAsjC6u0wGw9BNduAeT6EsKAhlxrQrcZJWqUokL6F+BOV90qZKJRYYeQVfHDv5wWFGk/pcRS6IFpjRh9Jna08b6mmxtrIPYQbcg/NqYfMZF2P8sLTq6MCGcdQPitRZctBQMTCdIMVcLQEVtN4P7K/2WbkXEzroD5m11ZBPxlR0wUw4Ado1OQ12rNTADp2bAQlzfgLUDYEcuUhLXa4ORsb9PMk4KQIj2DQogaQCcMgCY+lmZOvmY1OfOa/7SxsqSrLzxAxnswv9IQEgXJVGbgzU2BeusjHmAGxUs0jnE5RYAUCdmq7C2cPPWsqTbSCpvb8hkclemkfA8X8tIvQqiC/OQAOB9stMUxEivZnsSAPiWrG00ZO7Uo3L5/R+BK7Msc1MTSJGgtazb5X8IENvY2oO7Hi5lKoJQIk0O2GY+Foi5PaOKrX5tCMQ8gYXriZ6WdwhiXjCbS4+hCANNXQsBuSNu4gTxrAj4mIjysbXRCkNUlMUE86HruKupWUSFxAtzi60rk1jzCSOmmMq6IVk54s+oX8snIFNB0DgUx9iBFZV2ks5KkBFpdb06I8FdM+ABOKV93J3H62PmolLSmLsvr2EJ1vTMQPbSRaPrJbz6uwBiLwVXC2DEIZBpT/Z2YGo6V6ObXtMm1Ex3uQjDA+JYQKYpeaQfWkAOEIcHjVonXYB6L7r03IyqJUAiBS0sTPwAQvELX/pr+ZM/+UNU7FiFMIQ7EQLGklAxeri+gRg2HgkHsLwGGFEK9snJSQWyna0duEoAZAA402bQRi4qB2LK7FP2EkEQ1gWEuu8PNROf0Mdk58WTi3Li/DkwEJvy5q1VEDDgakMMJ1WahwAoQAhDCMIE6cEaU60MY5QDmWGyuC+PnxE5U1tCxY6r8IqtwYuckd21hNy+05IlpCTt4vNdJiHDwoBhowzNLFhzFSzMKjSsqSrdh4gHVSpSgjsthzFiP2m5Gp0eoOUotVm4EZkPlskyNkZWolFgueFp/jfBSNxHjLEPwNGFifljDJHxMFp8bEAPFERNlKS2RTYSOpQFKGbQPl6HoFipVnWuGK/c3t1CWgGEIVhuW3juwP24CzflHi1OABrCLWpvM8bOgHMuhxwwXK/FeBQqRXRAoGgDvLukY4KNOEiARgjlYOrM++XilaekUp9HAvKb8vZ3npM+LEiwOfC5PIJ2iI8Va/hZxM+C5GiFgQZfq+fl5AJdiVAAMjuoztGUk5WE1MEGzYE0lEs0oSyBpQhAIhWbeX9trKkW3NGNBly9IK+0YVHv7Q/Akrwk5x/9INZJARVWKjIJtifdNSpMf8ItMfaT6Q7qptf4kncl/vcDYqEvjjEuTyAwQa2Wn7qt4yDhpJt6dwI5FwhYdbsEHphh3fuwvAo/Ec1vOxqGvCeH8ozq7IODGL0jniGuycfco5TJgZLAXW3UeBK5ipAVFlqxsTnEdfghQWy4vxp/xFBCJCtrfPS4HR7d4ZjYWEvsWWz2CCb6OdXuK9R4q8R9yPyrzvmbsH0AACAASURBVL3mwM2GIzQlVb9STY0Poz+YiW+vBewa/YWT6D465HuOg5i/lC02o4Z7xp3IP/zDV+T3fv//kXurdyFkjHnYBlDQcqSVlIVQZa4YLYoehTIZM5jsKuJAM9PT2tfNjQ3NMyMFP+ihE0IUqCRHcMK1ygdyp1QDolal7s2k0nQnEQs5gVylHOj0b99eleVtCPpUFSC2gEDVFEAHsTEEgjqY0QF+KsMPYjsFZuJEvikn6gdSGrwpnd1rIBukZBrCdgkVOW4vNVGRg7EwA7EBLJ0ugRh9m5wqI4cpj2RolE6CFVhkfIrgRGsLbSJYaWyQwE8LljlttJYAWgSZjCZ/MskRS1srDjD46phU2CBd5kJRF8CotLVMFxQEgE/rgInXTCwPk6GpYRIM08w7ceBIQGWeXAOW2tb2BvK+1mV9c1uWYW3tYJ6aAKgDXOeArmDSmMmoUlM4Ywn2mAPqFG3k0hEwqAR0IJC6GEugEhZDTVL1c3LxAz8vJ04/ITfBGnwbJJ8+3My6cwZ0KVbxUVhhDsQSSHZOo8QU/1yczciVs0U5N9UGK3EPP/NShou2sb2GeOCS9ruGChzTU1NSwPdYtofB6gP4OUl02AGxY3O/B/fx++XSEx/FWsD3oUjMgaGYx/iOArFhVrrfaxx4vx0sMhvZnUod9+5EY9vaDnIuMttd+q8HGfs7vIoppaPFsV7FaHbhV6jQYJ1t7hxA0SC13ti0oevM79+IAHdsXr2ccyP6OJjGw51mHFoZvn2+7bxmSHdXRTYCLFHrLyYyVFFm3yNBD+eOHXaVRv+2XK4xIDYk5I+jiwQK+/1QT2fKyAu+QgYtJAVdN3b8hPdgRZZCbApJpLLiDjb/mhPmptJbIbqf8cwgFkaPy48TxNiqLtpEstdoEOPYhy5o388oiBlJxKy6Q8SObzz3j7GxCXKihgDFPmRbRoHHrSqbMNLeSQhxmej8hE+wdYil1lrgl/bXid065ppg/IYT4f3bHjC8NqVVMGApsZkUooyH/QnIHXfX70IIQhBSOJJFBbWegpsgJhB+JpDdIodriIJ9fmEeRIGy7MP9tLqypgmsts9s4NhuzZkiOYL5Rkrtt5qLCmJ4jdZOBQJucm4S1sAk6iMmZA1Eg5ZUQOeegvZaAbjmIHwJpNCWSD/HzxRLIcGS7CMOk+6vSaEPRmLvLtyLW3LpoWmZmqjKG1fvIFcKxAgf49P0FOhsMM3LsLbm56dAyoA1BSAqw2IoaJ4XNTtWJ8hrDUFrI+KICMjTXaguP4IZwC5F9yQtNS3FRKoxAZDfRYoAvk+t1pQXEjQwtnATNvdBud+DZg4fYAuA1mXsSyufYKxAXacbU8GTViCTpmnpYfxoyW3vQfBv78FFugQrDMAFZWMf1jNTIwhgJObQOtvH6w3MJQFMhRpcih30uQvriszMFoKrrByhIJWfl4mH/pmcffhnYe0N5Pprr0sfljWyrpFnh9UD60gRKwPQA6CmYB1mQMOv1NPy0GJGPno5K4/N7kq1s4zyjdvoN5WeBEhDK7Kysq5ANAnq/OzcHKp9VBT86W7egXvtxu27cvXmMtiSH5IPPfXLKJOJMceYMlesihicT3QOorGB9HZCm3di7GIo/kIQi7relaige8tErlob6o62WJlaGx4gnMI4DGK24w4LDL6qxddsSdt9HJjtwGLe3NnDGjXan81HKHgOsc0isiMAMcafcXFlJru95WsIxqWAv3forvQgpl8lgy/iwhyOrURLTUXBe9gC8+3SeHbEslQMHyn7TB4wvna/B78/jsFnensYOqFXwz+0LUwHcl6rcC5HoGGkHb4Ch15nqHnGDeeYOZYy1iUTvTWex3berzPv0vs9hiIIYhpTNjnhrRlVVI9oiU961u5hHU1UsYd5BQyQdteDmE4cr3t4HCLdMMCyRGYbWPN9GuuHvm7/jl2Pm8xpi9jJ2nRdIK4DwWKhdha6G414EGU+mfZmeR3WHGXZ4WZkQh4c7Mjf/N0X5Qtf+C9Ihl1TYUhLjPURKQWyiKtAXIMiDQHo4mE6eUwGxtY6feYM4jAzcCluyRIEEll40c3HNhMQKJQ53pr7AOHqy1XRVUd35QQSoWqgVqcQX9pG8utehySCWWzcCtxkaYAjv0saOkaAuSnoMxxUaBesms4WqolswK24ARBbk5lqC4V1z2kc79XX3pJ79/YAgKw0AFB2/vQCKmxMTkzI7AxcovidY5IDQzCLoHsaPnYK2iLjXiBuEMitoCddi8bYpEXG3DZucK04glgRyzLx8zkCEa7JuJoRNVSl0NXRA2B1CTpwATZRVLeBKg6+LJXOC75PpYAgOWCCsc68ae8kRrS0AkhbwayBeBgL9G7DqiObsYXnHkDx3vKKrCGPbAcsRWpxutIAWMpkRB8GePbRrg4JJCDK9JKTsMYekvlzT2GAZuXujbsAMdSgbJKtSKsZ/SS45wuSrSInDuOWBYhNTOXksfM5eepiWy5Po9ivrMsA+XC0+rKg5a8jpnn79rIqPhy7SrkqdZB2SH7JgQQzwDjeubuC3L2rUGAelw9/7FdlgHglla8JKBYsPwUPju2ViPAyZ49tZgdJRCCHHPZ5z05UxVI/6WNJtvu4DzWeotaCbYxQ8PmdOGpHHwFiBAonY3g9ur23AWANsnidoFEVMAJi1trwEQWBQyAWSFkDhFHGihmD7wDECO6RMT4KxHxrTRqFluW7AWK8dtR6UkXf3fAoENPvaVuGgDQKqj7UEx1w7xobnghbEbq/2QaNeVsZVbduDGx/HA+uQub2KuGOvIN3E8Seef4bej0fiONeOFSGaWgCwoXi+f3cRqpnORstNM091muSMQfPJfmZBWMTZpuP/1g8RkkSAeXVsbPwvmaeu03A65FNyXjY9s6mfPFL/0X+BgnPWyB50BLzIJaA9phh8V9WGMDvpHvrxNHkhhuL17tw8SGZnZ9T+vD1t66pUNbK1JqkZz5jCnu6C9l+tUhc9Qp+nyCWR2mpGuomMsG2l87JFqvToz5isjCvtRHJsOtCMLLuoaqy+D9LaxILrItKHZ3eLtqIKvWDLSkMUCwXZZo+cOUsQLcpr/7gbVldRmwKQ6TFS6lVoR11WH5TIBBMwKrIsawSuPoEOK15SDYmgJVJzQQouhbVHeo2Oi1lD2YKeLDC8hDwrDSfQT8JYnQ5qssWfbdKIEyUZnV7rki6VME0BMiwfJdqqVqrkWWrGD+EK1BLfZk7UBOeYWW1UFqL4EdFoAPLvQFFY4eggblgm/agQKzhJIKbd5ZAW78HcNtD3AmWL+aC9SV5HdYa4G5MA0SSsO46YGk2B6iFmD8h1dknJVM5g8otiF1hPvs7WyimjNqIkMzUi6oo7rt45gSq3JcAmB2pgbTxyLmCPL64KWfLN2U220Al+xo2G5KjYeHtgw3JfLCVVYAb7l2rTcjMDNyKoOoPtB4jlKN0XpZQWaSTmJELj/4c8tFofaGiI1w3s7WSVrQ3XQ9j4a0QhQQr1ROA2JA0URBziqW9FeZv2k6w2nxaAszJK43hENi8J2SkWjrCdcOrUxnlT8oAyBnuoT2UmGKcmCw3xsLsERK7RgnAKEvvKBCLCveYBaHI4sMR5EAaCChOH2WJHQFitOCij6jotuRd69u7BWLDFmIcxIK/VPmPw4jF8oYVgRAFAzt51NAPryB8zZQlXq9AJVXdq6aO+Di+ddybJce47Dv4SBTEKAe8xcR2/dCW2DdffCY+ud7aH9FQJVZEBticil7jo77tk/W0Po5FyrzlRJuD5nKQqT6kbXAcuXkUUM1NoqCm12RwlW4js/j4MKIC29OTtbV78pdgJn71a/8VcSNSwQFi8N9rXTvIV8aNqMVrGRtafPyPQpEllNCmhx++6EBsW96+ChADoUHzGljyQ3cX2231xVjFgg+6JRkf4s4iWBQLEFbQ8Eu1KvKZMrIFMkc3j+Tm1DSEARh1pNOTmaMxGhvcrLodcB+0uZ/YQztRcDYBIJMVObOQlyceO43jQ7blB69dk5VluMUIPHqcDIkGGbirppCPNAMrDD5ukmDQvRyEO+MwBmJWrcRqOwJctJabLV66wvgeiR0MKGvfCNL6XbzGMjyuphyDwQQyWml8UqwosUPZeowvWrIoAd4rIBSEFsO1bcQuk2xD8G81aXVBI0M/CF5Uffi+JtOCYHMdR+oswbpZWV+BW5GED1gCzOmDP5VTQj2AfI003IJFuPYGII0coFpHJzMtpdknAGIPo4mIc8JCO1hdljZiY6kuqm+gCsfJhaw88fgpWK8FKBZ7anUvYqwvzh9IPXlL6hnEtuYfwrjUoQwhzRkgtra2Ja+88gPkym2Akl9FdZEz+D4S2DGODa4BgFYiX4cFBsr/3GMAMQgLjA2cpyhlBWsZbkXGCC0ORpFljDmWH9K1OMaq4RbwwGIrBt9xsUmqjARhTgMVEOYakn3GfaNHAnll8bgghntBjdBPk0XaBHt2D7lwLeaEUQGNS4mYkD3sTgwBSFuNvtLVbGpuJCY2zgrQuFB4DfYxjJAd4U48BGJho7XUWAQuojBurrXjglh0IMZbMeO6ZpZY+D2N3zl54N1s3Od+TC0W5BHG1o49otcY1w4HYM6dqCXxdBw0qukUIDcSlAv+0rG5fnf+CEGM9WpJnrMeaKkrZaPG10z0rjF3Ir44UeUxQBS9zu9AEFNfPC6qcStuHGd9DDff/PPU8vwwRkGMcGOWmOpOBDunddq3LCYWsJp0wcUHX++t3yEVPtRW7J52L2u20brVjYJdvbJyFxT7P5Wv/+PXIFRgHdCdqJYSWgTyBK0x5t4QyLQlqmnyGBdWYU/J5cuPAMRmQDrYljdfv4pYDwgLzhKLumcYSyJBgQKCZas6AEtzn7FmYgmaDo7pwPuMfR0kWCViQfZ6ZQht5EhB8tIKhIRwZiesKnYRVUdYOksGKJSb3IN1ti2FxLo8fnFCLl9cQIxuSV574wbIA6CbQyzywdhjvVyUM4snwUbEmVWMcfFcM4wJYzFMYs46Sr1akVwkWk3EtB6NjRGsSP4gCYP140jEoKWm6QiMi1lcjQKRIKf5ZIhrsVQTa+bRzUnLRl1CeNqxDdwaBmYEKFpNZENqxXLSbFnJA+5D1h/s8rgVzAGPb/DuygbmbB0Wz9vXb8oqAGMdJJDt3R2NmzFO1oQ5Sxcx85SaVGYAFiX0PwWXZ6MHayxVBn/jIngelyVbOY9E72npQyHZunsDlVDuyixOBXjk5ED+2RVUqj+B+GRnFwSTXRBjSqjWAbckyDTQTOTcqStIoj4FoU4mKVIFoIC8ivJsL337JWUnnj2HclcXHlLLexeW6Bqo5wMUda4CwGonnnCWGEGsq5X+a5irEtyQnCdvfXDtasK4W9cjA9ujQMyWP9YYEo/B9mTKA3MBi4j1wZPsXEVUJrxEcl+IbeYRlhi+y93bwQbcQwxsHxYYK95Y8Zow18hfJmZphC+acIlYUWysymGXuwTV0e1h7sPI/o/KAsa6A+WYI0Ob3ovt44JYXHoRxKJtjgpswxVry9GWWFzQj4+dDUvOYIAsDBTrthWJ4MNiyibd4yA27nr2ulXuH+UiduxD5nbiM0WQjSy52UDMn/FlF7E83h/Vw1dooWFAZdYbN2qJqdwYD2I6L96NqiBmcjAAsWcBYryBFRI2TWyYyeM7ph/RAeMoGzCFiy0OYnoTvaRNkOoQasU5V6O7Tugt1ou7+3Ocw5lm+8lGtPuaNeZBjNXiN7fW5M/+7E/UEiOI0RJj3IXuR5IoWMzC8k5ojXFDhSBG99yjjzwqU3NTcCduyxuvvelAzAKQ4byaS1GBCsKIVh6p9uwOLbEcCBB8ZlH5YpCFOyo9IY3EhOx3C2gLz7VytH0NavqKF7BC2hAWHcRtegAygFhStqUCqvf7H5sXKPAgFlyX5ZVdfIYHayIOBKlC0FmABXZyfl7qAE+6JVN6OCfkOtqWI/i4emgMWhOogRQ6dnQLGtPSQMxXDaCFyaTnAMRY4cSBmNZa5PtwoWkleDIcNXkal6RloAvMrFWmIfCnEjzVOjPLzdIWeAgpj8+B9UaVB33RoyLwiQZp9oiLbcKVeBuuROaJbe0g2RqU/F0AURNuyAMQdQ5Aw98Hy3EfllmD6xbAmwaYDTJFnA5QlU52QQa1i1Kdf1yK1UWcDIB6f/duSRolpKbSq3Jxek+eulKRC4toPMacFjcTnk+fRN4ZcsT2kJdXKeK4mOnzcBVOoG2g8UMJund3FTUen5abN6/J3OyUPHL5ksyfQDV+jOHK2g7yAdu45xVZvPQRliRRMMnCyk7B3U2lgXUpa/WSKgoG9SGIeYLGsAAxpc7Hkr2gAdBg3XGsGEfU9YD5LIO0UoY7OAcyjrrasS90H3PLeImhK8/2mX/4/cfXG3Db7qA6zD5ATM+F0tqIQ4xi98VRAjzY656FzM86WiuboEmvCmKMbZuy6yV6zLXoZYyTHA8CYnaduHLMy0QJIToEEYH9zkFseMZG/x2MlcpXcwMH46+uPZWOxir0c+ZB1c+dbbGRj3FlsbSffGLcWdWHIMa1aF4AQ9OwbeEhoXaTMTc7XpcPfUoT93FNghjjrOGSdDJ9DIh5Q0flB0cJa2dy2BL71gtmifmHLXIb1IgE17cNxMzUtTENLSvTuFi/id8NTVQ/SARJO8jSBsdqlXlvt13LQIz3xe+uSf5EUnVXORDT79MSowtNQWxdPvtnfyxf+erfK6mDybhk0bH8EUEMckStMTvZGV/WeJi5C+l6u3zpEgL8COmvr6Oq+ltawYMxm6BSvzY5BDEKaRJESHDQGJOLL6URCyvVZ3C2VR3VOWrSAtngoI/TnJGcy6MrwjOTOBhoF+sJwqU1aDsQQ5la1MkAu3BfFufoktqCUN1S+mwKFd2VSAINvATG29mTp2QONfpKsI4YH6M4IFuTAJfVuJktDlZ2SLOKvxb+tYPu1NIipZ55KWpRGfOSIGZWmKs3qdYc/3bMJpcYncLn6Ir0sRddLdwYvn6kantGvrGDEy3bT/VCupaU1WkblsnSDPTugSCyA3YoFYmle8sgsixDoO6BFbeN1+lOhGsLVhjr9rEiyw5PGMYBjdANFKAHGPterorntCRBt5849ThqJ57TE7B3kLRdQArDVGpdThY35IMPpeUSGImlQhdVUZJQTETm51DKCuWmaIF02lWcyP0wiB8nAMZIqE7hyJhmT7794gvy/PPPANBT8tBD52QOcdQayDwtMFGv39lCKtpFOfPYx6HEGCORxZE5LxwO1rYsohRZCYQXKgRUynxcgr9DxjgLPaK8EcQU7uyhp2oDwJqojHKAuC1dsdp3vM75phuYgoqEHJYVs/1pCqDFyFhvk8LSPBuclC4TtqH08VrM02uyDpjp6U5B9YAXV9OjBW6jRpTulAhIRsvfMZ9JPSBkMutldXRc75yiacLB1o9tO1076i7VaztgthsFlq3JHYqQcPzC2L2OXswSG5bRgecoIqOChkV+iYIfr+kfh0DdNcMDjJOo1gkNi/Db5u4LRlhFro3zA1l5wcWtNfZdNx78jeW1sMCY5KyyCrfQ+ecYB+NlNWTDR3iNUePwoK85GoDKMJ7lqAxXbSNr09IaC+ct1goXrzQQsxzVqcqQO5EgNvwwPTG+aPkZs/59DEyHK+I6YKvsO/6bsQU1BGLWhbgm5niMBpDuIqq5eGqxmyAWHtVFByHB2AyJHX/62T+UL3/5b3VDWuFLxl94YB01f2xJ0oM5aOYvNRDDe2T1PXzpEQT4qxCc97TcEespag1EJg0G/TaGIt2J7JdWsPDxOt1MzMEgiE2DLg76t4CdV17AESmwyghAsKIGjMs5n7QeNAnrotuGNdBCZQme6AwQSwHEeNBkNtXASCMvB5qrlnjSmCCr+He0QvqFMzjOhGeUAYRzJG1QEKpFRuCy5UFBkyapha8RYPz5SY74MYDpZgWCmUsGdxTSEPRMJLoOyWZ0LFFanhp30Sr9+IxaYXZWklYpUXelsy9iQsSq+7N6R3DMg64hrC9HNKVQ4lg3mPgMyj7B7C4A7MbNW2qBbQHYSGNvgPzBos3cAASxXYDYFip+NKio4GJw7KK4MiyyFOanOIPk58tIPn4YbsY8XLFNxBq7MpVt47TmbVksHsjJWhfjmJRHLk4jV7ADFwUPxYTygjlpoKxVFdZcFhZZs41UgTyO0UHMc+nuHfnqV/8OStOGzM5Oo8YjDuGcQMUQEEFWN1Hpvnpe5s59ECAG4FPGJ8+x0prDeFCImtXEc9TsyUR0jA+pKq6ahQGISlLdg16JI5uTRAsqZ5pUjnXc05hxCDJeKaAykweIMbVC3d1UXOj7xTVZ/ofj5ZNiaQEztsvcNxQRw0eYUxhI4EA0mLiJiLio+2pkArF91ruJjOBBspQVE7AjcdSpqp/TXjsmM0FMdROSHmiV4Y8UPSkkcunQuFhiIA9svPzDy51hEAu0et0bh4WmG/lIL+/363gQC5RbjpPbj5HRc+QZRghpAZmwO1TJKHL74LiaEU3ynrGg/8cEMZ3TYNziUU+nMtxvAI79PpmJ6lXAT/IVLE3DMIBhpqhnOXpROyvA1ojV5MU+PhaIcQNFrDN/0QcBscDl6C0vB2JBA3VRxkGMri/TUkIA1UodEUBVi8wJUCW+QcNoIi7xJ5/5Q/kiKPZdlGGiRacnruKpyc0AMT1qxZvraonZhqqC4UdiB909S3fvyg2QCmiFUVWyc3jMguCDVgxdhp6h6A/p9IV1GVcq13D68BaFK6yV0gxiMzOI2UxAcGQArJZPpxocY2NwJfZRrLbHgrU4swp8RtDu9wFiLQg/1iFkLhpcUugzrascXQKoznEGbiy6E3MAFQUxsghJnacbiQ2lhaMgD+GFMSaw0RWqyc0OmNTdSC+j1j4kqQPUc3eOmNZVZJxNrTArV5XRUlfmpmT1DSOJmOuQPm0Cn2r7Tjh4K1aPrGHpKBdItTUUank217AwMFf7cI/toYDvXSgTt+/ckQ1S73dgoQGw9gBkB7TGYL3ySJgDWGFbsEYOWPeSuWu4MCpIYqGT1p+T/MS8LJ69gMMDZtVSYl8mS5gfnOCc3MdBl/vrcmquIB9/6oIszvdRb3IPcUYoDjwTDdGsFN2SqZOysZVE/t8cEp3nNMn7Wy8+Jz/AYZiselCfqINuPwuW6DTie2ArFk8iJnZFiR7sIkGM3eY6Naec5QQZ8YKkGoAYUyKoAKmnwRiguvrxTxtuVypjtF7UFcfic7qfuCPI9qV1r/acvmbgQ+2AZdV47hsZhU7jdj+7vD5BRPM63d7SNc5LIybK6sjDZoq+F8KlzuADgxjdx6wgb0eCsH7qg4MYe8c0A8fpdNilHoGoi9RbGbE4katUb0P7IwUxDjX3nrrXR1oYzhJTYGfM3gH8aGNE18wPBWIqc1CaDmuWYQBTSEzxDhWTHy2IMU2GzdC4uC+eoG5jU67GAThd2l6pejAQcxOtoxd5jAaxiLshMgkWsPOmrQVEYw1VEAutOsVk3WDxmYyCmIo+D2LOrUl3FGneVjvx/4NAY44XKycTxMydSFYgE14da8SIHU44TKHsFCn2jCfdun0bOT9LlpCnG52LJwQxTRhkbIi0aicIdMFSdDDvC4K8ALbcLmrpdSBIk7kaaODQ4quom4gzrfZBELATp2kJwhUJ1+egDwADuWOAuFgCvxO8CGIJWA50s1FwUhjlYRmVIe1mYYUtzk6iViKrcVgeFyvU021onha6sAzA1BXImJjGyMySVMB1QJbU14zQQa2d9SjNlchcMXMrGmhZlX5aafq6Mh3x5H8ab8P9eG3nrtS5N/S399zxC0FMMwJi5hxnIWRYY4yLIXdsA/GweyvLYCduoNr9ttbrI9X7ACDXgCtNizzD9cVThpX0gdeYO84nyQikAWTgI6zjOOk6wH4SFVnqIGEUmBMHYkkCbskc/JClTB/szr48fAHW+IWCzEx0YdVCgciCvJOZR/WQCVD9WwB3VGFZOKO5b9duvC3feObruuamcN3p6XnE1KbxnRqIPCelOPOIJGDV2tH0hgc838zkqlYdDN09ThinMAZkqgasNOdqVXKMjo+pUV6384F85uAZiPHhfuqCNS+B5W56N4x9qqcWXmBrxSwYI7M7ZvDQ3h8+SiZm5RxpiVm7PNVeSyI5lqKCsANMs8Sczk3w1R6ZC1AtMTduFkGlkkbtwKXf4BVNNdDhtg05DGxKZnCA8qMGMfbX9o2dtxbRwd2oOkWEb1EWaCoPenYEiB2+RmSChr53yJ1IQwBrgsXSC2AyexWSazIEsdBw4JXtkkc1aGiB3OfPcSBGNjNdiT8UiD0HH/+Rj4gmcUiL5gIbqWmYmRqlk/oK9tF7xUBMT2G2Xa9D58bP7qm2ZzCk6k5U4cgnLDFQ1D//+b+U//yXn4MgRIyJpZJYGgog1tfcLFaeNE3AkrVZSocA0pNTp04hqH9aLbibcGGt4uwsPcSNW81CN8FG43c1XwwC31cUoUgwOj7sAEitHGJUTWjMabDFUiAbAMkgRJGXVJmEQEY+GEsm6aGdTMRu4zus2AFX0T6qSwwa+JugBaGOxlKwW+3HgVQQtJ+rlxXEagUADzZttVjWo1Y0BqY718gC/hRnBSV153FT+Ur7LC3lXI/qVmQcjGWqaBUYW5Fu0SBuRtDDd5nlrwCnYMVr8FQAcxNqqSpaFwpw9pqqeVQW/FyqwOaDPvDwTCF1geEN9rXJKh37VsNyfW0NhIl1Z40BtOBu5NwSwEg8YAmkPQDZNtyPfK3NAsO4H6t50G1BPkkFJbjqEwXM8YRcefS8piUcIHeshTJR02AuljF2PSSWn1pMyBNXJmS6zsopUCpQ1aSAo16Y93UNJb+2tnpyArT7KqrgNwGCL7/8XXU7E8Rm5xaQ+Izk5/IsrL5zeJ6H5Q0Q49rUUh3Uyi2n0Sc39Zvi8AAAIABJREFUx/cbLRxHndf1HHHaKeCoZuKEswmaQEArLTkUNKZY0eVm4KXOcC8oHQL2nKtunIBSl15cnrk+xF+0mg/2MPr6qAf6rG5828MWD6Uuab4Vlzyj76oL3Lqqio9Ct2MUagzH9dvHoaIgZnLAxsHXWg3kQzA+P14Q4z5REFOddcSA+lHhmLgTkMeN4pjBHfty3L1oFpee5gX5VOAJDty/NszhLA5NejAXD3rzMZ9XYrZW22FNW5apM2v4xwJiUZAaBjE7MG40Wo8CseH+RUGMkV4FGHUVhlqnLgL3RScXdUP7pGmCWAtuuS+hAPDnPvcXoGRvqpuQbpgeVHOWd2LweuDYgcbcIksGAIJBPHfuPIL6cDnBVXX92jWw4/h9lscxa4J73y8uqwtIJqIJeRXSsJRItWfAnYBBS42fp2Wj3wW1fg6CbhFgyaoH2zxUENbGAKQQAmEZJI09MPC2UKoehHNj/KFdpJ+38XlljuLveRBPTsMCKyCBtoD2l3D9CdDLWc6Ji1FZgrRBCFAkcVBw8j+CGBcLJIHlDlHjNyah5oPRNUjXobPI2D8rDJxVqr4WQSZhBK7EwNLSgsKMt9EVYPUW1bpzpBBzHRq40VDgeOhpuk6D7uNF/YwppAp4dJnxjLfGwS5AYwO5WauoscgDJ/eU2LGP+BgtMboS9wFgGi+DhbYDd+M+4zqcMyzQLiwxglkSJx4UcVZYvZpCMd6B/BQSxy89NI/YWFtWUZWllKrI+VNkIcLFiMLLs7DIqoiJ9XpNOF7Q78IsaPwTsoLDR+/c2UdQfA6sxXn0M6uKzrW33sJRNyWQOxYlV8SJATVcewLuyxJZjUxutnFWmayxSqoZZlXFAcSBmBsHL1ZMkXPfV++DIpk+dNjUnUD3u8KDvaFr1WLIZq+EFhAXo3ooHDB6q85fMNjFBJIHBjF380MCjCAWygeuZRZrYHzEwMq5TvGrHgvi7+vGzdPi/0cBsTBdJwyZqIzxltih8QtfGMcYt2USl8HDMTKdHZUjqLxGDw6AzJSCeJwzuBsVLq9QHNGmB3mLlpiWnaJc1oM6DVyVuXxkTOwY7sT7WWI/EhBzwisGYs5doK4njraCWrA3Y+Nl8R6n5SJYzjOqvvyVv5O/+PPPoor9mp1bhUB4H+47WmMEMSY9c/trjEa1I+TwQOheuHABVRiqAJIduQkQ47lZSsH3m92LHl0ElhRsOVWMHTCBF8F2d4SLUtcp+CngIfQHKESMhDKZgvV06eHzsArKyoDcQf4TiRMpx9xbQgxoCxZFl/3G96m5NQF+LVbix32ZpHj2xIJMsQ4fiB1lxLGmcAJzndXhXaFlPWYBbfbJzRY79MKTwGgA57VWOyjUTgJgwlcIYmQqgvFIEFPg4tNATJOtSRBwrlzGmVTpoEji77weq3u42I4mRhOg1Jb1u8IspSCO45QFjqVWiIebjmzTFboTkStGS4skDrXEkPTM5OQ9uBG3d/cBcihLBZDj2V5aXNSFGpnrpMevIxGvhor05QJchmfK8rGfuSSPnJ2WDVDub795Q2bA7jx/flrmZpKIebEOJZ1VsOBZZzOPOFdqBrHNqly7voNEZ5w0kAbzEW7iPZBNOI8slDw9dwLrZ1py1TkpgNGYqTwEdyKSn52qG4x3AGLxrc/36VQzlT0EOP89Y495dmGoqwdCbSiGTOjSw4/YAPyvVo/6xc0SIoh5yPEuPguwu71Gy/gYIOZzm/RahrgjZFocxEge0UNS1fo292lon0cqV7i2e0JXGNrncrLGHbbE2BCL9ej7bq2Hbs8fryWmZd2GLLFhEFNHL+dGGZuh5TxiII986VggpulCWMMAMZ7crortCBCzJWjxz1Ez+qBt0/WBi1rRbMsV1YpQBDFd80x2PorYQWPBAMPHxKaHayd6EPMDYUsksop1gYcqYNw0dkLR94xt8puBYouCNNASMGXOs2B+biPxmv1gD42l6AI0qyyewGeftcs5zVR/heCDJfTVr/w9csU+Aw1+Ra0iFgDuodoAk531DBvsf6Pla3Uyohg08JJaYqwptoHqELdB6miwPpTrr2qyekO38dQSI4hZlXg+eIZWG08GrTVx1VkljCNlcNBlFry5Ry7OySMPL6D6MirYw122D8GbBMmjjxOe19Z35ea9NdngkR6wjLoAcRa5baDdFMy0CmdQGf8UrMUcOoHUYRzxUUYsZxruMWj8WkAU4+GsGz1uxRURVaahEwgWEyDQmSuPm0xp2cxbomvQuRQ1f4zWJt2LLCHFawA0vRvRDgm1ebeEZ/ubFpkBnrkamW9mm5juQze/6iayoHbEvg5+Z3yAscxt1LC8d++OuhN3YHHt8UgY5oq5+BdfYz0/BTkUEmYqBY8IacNnwbnuYMw0hoOmlas4qy2N2NdUUj7xs5fkqQ9dRExsQ176xgvSxbEAD5+ryKULU7Co0ohtYaPjs10UC07kp1Bj8QyS108J8q/lO9++DiCjq7eoeS6sYM++Ts3OIVl6XjLlKSlOX5ZM7SGtnWgYZuko1E3UkNKNGywvW/P8nFqo/I3U81B0qFvYf0+tW7c7FZDUH2P7J2ZWBQ438yBw6av7Tk22cGc7UDOXo7uuKhQhoNms+Ucc2aLsvsOgF36WpB99UBPnUxN63Xpg7518oNIRcaSqzImxm9lTtxd13NzvgSvRXSpwJ/rrBuPJtR/eITLMrjFhv49fTzDsZyDmXN9UoSPZScfUBLlNuLnPgxghWXsOxGyCoqMQjr6VAhwNK8E4+T5HZk2LEThFUV2KWEdMw2A1e89idhMUrgOnsI9bCfF1cf+/GBJhgQIep2RUe8orW4t6D+6TMX1TJUfHhGueZQL7cn8QGzFOMTDRZN3woYstMoMBiOlrbmXpKieImUapkwjZq371CPDxqgYc3PRku/klqavWuqyXdNfmBobbiNbQ01/7Cmj2f4wKF8t6TEYLLqcuQYyFSynUKOS1kogVTeV/9YmanETVCwro1eV7snTntgpDm3TrI38EKc+4rVpbEPB047HtByxRBdC00igKFe4zrJzRkpOzOfm5n30UoANrpoejQVCQtteAVrKLkkWNtCwt78t11EVch6XYRCymiXYSvBoQlNRcOImnT85i4lB1HdZjgdXR4VqcQX4ST2Y2jHIgpmWfCNZ28KUSOoK1z8VsG9kEK8GHDDqzxqzAsSN5aCkqElhY1R5WmnOfKtuK1qNquUYfz+CeyoAjcGpxYYwxq4M45iKtFQM9cyEqqYCBZo2I0CoLB9pOQuijcsomkrwBYis4FBRgsa81/FBsGFYaFZYdkDx4wjCPc9lEjIufaWIOFMBgwRLE1HWJ5VWqkMHJmGJPPvzkgnzi44/K+cWKXH/5VXnj21dlfiIpH7g8LYsnUPtyEq1C2akeqtAnYInla6fBLj2DyhgF+cY3vi83b2xi7pGLhlQJWn8FJLbPAMTK1Toq4qPkFQoApxXEEDynkhaMtY2VB7EYvVvHwhJedX5cHM1JPH3dFyKI7jvLm1GpeEiKqCvRYVNs/eqCNktLz2bS9c11a1dSz98YIXroJpEX4hXbba+He9mEslVsYTqF+r0DoRXIDsa/vJzn+sTv4XtmNUTlzCEQUxHBcbbx8J8dTbf3RJuwE9FrDxfvParv4XtDES0qio6dGLOUnCzk9+xsPlpjvorJ+PEPC3CPaE3glYqvBU3AICC5MVELGK+R4JHHMUReSbIrcvytiDsfTKEZB5rHG48QuDnnDd2XZKa6+YnMNdU4yvtRD/Mk6MIMQGymBvYvW4cO6WWef+GbMU0uyij0Fw3qijFvI66QmcZEoa83ibzp4iK8htVcxJOWkL5uGzpaSDjaAe+esDwnE7q6GZ1WEW4SVoZgcdi2fOeFF+Q//sF/kDu3b+qiIHGi02StPaA3/Uy6d3xpJKPLT8GamV+YU2vn7s3bKHW04jw67oSmiAbFrpmsplCHSY4q5nQFHMDd1SP12QkF0ob1mBgwCSs42v7DT56Rn/kgqtHLsqQ6K5JkVXUk4Hb3M3CLpeXWSlOu4rkJ4cGaiwfoPGNhrF1HFn4unwLxAAw4AEke1y0jr20BhALG0pQQ4KxWjX9hHZglZnR7rpckUwuc9qc6UGSTmxZLa4pxPmNdqqXprDGtysHfcU9fAZ8AZSAGFqQKDXMvanwULVIKL4COYpmxNj2KxY2Jfo9i2QiNtnXUzWEbmYPPMd1FzHBtZQWu4Q0tgcT8MLoQW0zyxZOU+w24Enk8yCbOf+PfrK3Y4Hy7E6Tpf+dSKxRZnBk/QaC5cC4vv/Dxh+V/+vmfklK/Kc/8/ddkExXqn3i4JmcXUUx5hpXuIWiR55UsoDYi4mKD7Jweg/Pyy7dk+R5rXFJ5QdwT8zU5NSPTM3OIf+KYGYBY7cQHkGh9XhOvCQYq3NFPhiJHgZjuFq+PYQy4jY0MEO6jqNsutsmpMClhYASIOSqwApmKp/B6Ksgc0cBKAYWgowkAQ+zg4wis+4IY7kHykyllBjBe8x4FYrynZyPqELk1a6IjClLOLRms6f+OQMwNXLQOYmhJOoXXanoFVpn1brwwHxPBCjbTIbci97sCV/hg7h2rHGUBZDkoWyY/DNy0UHDwUZMND/rwy8eqjxhIM5Ge3DqGEcxRGW+T9Wv0vczzF7fEDoHYc1qxI74XDvtY7QZBxeUIVkVBLLpZbLG573GQ1EQwwHM2VUSzMuHmH4H7iRqZc49RGvjEz+BzaEcPJibPsnrpu9+R//B7vyd3b99SocGk0CYEIH/SErPNae4X/kaBPX/ihB50SC3/9u0bsgvt3u0y/ZztbwfAyk7Ad5kcDEAp4nRg0t+ZpNuntUctBhcmbZg34PEbE+WB/PxTl+SJR1HFo3dH0t0VySB+l+LJls28bO4l5e27Dbm62pYNAFgDx7Q00FaCGAsG8/Z1nCc2hXykCuNgOMCzDvCqV3G8h7oqCMZ0C5iVqUnN/M2Nm42Ttd+DRghiphywT4zNWQFgPq3aPX/SnUjGYZZHOJC04dyEBkaaqWQsTdxfhSF+MrZG4Apyx3zczMco1GIzco1rnWpYZCypVkphx6oUAK0tWFms4qEUeowJq95vkrmII1ruLN3FT8SqAGKboOEzb4zHulBfYZkonrxNgMzkQYTJYs5Qw3Aahzt//KmT8m8/9b/IpZOT8q2vfFlefPoFeeR0CcnjE0h4B+DyBOdyHdpDXdrJumxA0bi9zKNhmnjuas4ZD73kcTMLJxZB3Z9U92mhgvPMTiPRuXwGk08QM1e6Kj46/ia4de27OJdJDB8jslwyjrOTyUfKD9VNA+pn/KN68KQKEefZiFpGwyDG95zyqeeJvQMQ83varzcfIDAA5TWxH1WQ+dPQQwV2HIjpOHlZERmQqBJmsRuTKXxo3Df6t67vEDRDufZjsMRGzB7nXe1np0So0m9GhgGZSh0vByNCluOoczQGVIYssWg/YyBGpVPbBUY0LqX7nHucRQ90vCMgFjMyjlyKwZsqLh0KaqaHS6oniBkr1ZLbQ4KT+ypfHwOYoaLG9WzJ4bPDlpiv2DEMXLoodHGEiyQITLqx960PLKUhjS/QEtWCCScguhDZaXbeB2+jA6Ft0HfMglIgC4bMnCE0VUnNfv755/RQzBWQJFjJvQ+huIuSRWS8qdnuEN1fJw8gOnnypFYlX0c+0tLSLa0GYYKF7gwr52MLzaQBrQ0KYLITWUORg6ruRD2KxPQLJnFysbEgbynbk/ddmpAPPgFSRq2JKnw4ZgVWY5KTiqM+NvYS8uq1PXlrFcIZ9zuAu4WuRGCyFl6lVTODWFgBADYBy28BRIQqzqgqsOah5oGZRUlrKOkCpby9jqWzeP1hgM5WDlwLPndLR9iXnYpYYhoTy5KoATCDJaZV8clbJ5Cpb0d5RQqYnAlSaP25amwbFyUPwyToa16Zd61p+StS8aMbkrEwK0mkljPGXCn3rM7BhGbEwlgLswXW6QbiZRsAt6UlJEQvLYP4gQK8sNh2CXZqvTKOiALEjgmVALmjmGNhZBTirQzklz5xQf7Npz4pF06U5QcvPCuvPP+CnMLJ2IuIO7KcVBaVOdKVCcTFijgTDnURd/o4KiYBa68HV/UOXMCohYiYVwmMxBlYYXkoM7Q8yxMnpL74IQThTqPPFi81S5f5j3Slh/0l8Jtw1UWDJ+th2kbw5byOJTbGgJgHRi8YTRczoRj9aTvIeVA45hRl7xDEIip8UEiWd9TDjtx82qkQzp3t1kO0n4EB6lxuxwMxKglOTo0CMc6DE/LRs8aGY2Kj3ImjZOKx5sUmdeRH1c0dHSz3KVXgYkAVv4bN2xgQi4C1X3d2WWdhmX6pf5tr2mae/SObmmQPIy6H9RPjnrLj9VpTJhyIUdx6hdQO7fQkHgOxkAnBptCTM7pv0WPBSOygwjVbGzoUc2TZqcA8j4OYagxswBgQi05bLBCpvn7nRrRR1lFR8LNbqBD23YgmvtHGGDAfRj/Lgaevlg9aP8Z0oaB75pln5HP/6S9kGcnKrCXIa+3tUkNHRQwKNnUnmolME58nIi8uLirBYXV1VdZ4ZIfGw3htqy+mmqR2yjaiLiOsfoJLCaQQtnsfVlyHh2+6fvlkUjL7comOTJcG8ujFkjz5xKws1JBwiDykASvst5MoGtuX7729J9dWB4JUJIAYcylwWZbEQxtLSJyuwQpj3OkkXJ/TIHSU4MpkUDajZAyzurSskzaTriLb1KGG6zeDzY73j9s4OPceQDBuhTmrDFYYK3qw8C9BTJmIQyDGceaWoKuA4KRkEF2QdBtabpkmRms81FthjukY0bA12RPIzTJhPCKHIMYK7S0wPzmHrBdItyLLUDEOto4jW+7hxOUtWGLLqyDGgJbfgjuRsaomfmqiOzV/aJkl+P8z6bbMz2bkN3/tw/Irv/zTsjgBhWNvTZauvi4NxNYKTCvIl7XSSgvqxgEqrOw0cJJ0ugJBnFL37sEeTkjAWtPyYqWKnr+m6QlIjq5NnZHKzBOSrJxCpQ9XFs1bYlw/ERCLzY8qAjyBwFDNezaOJTYUxA5vflVYVCiyuoXDSWeWjQUx7ij9sJNCx2qAX/am1PiHr4auIOYSrskYNq36+CDm12sUTA5bYj85IKY5n3jEWdk2amGM04/ijxDEtBF2fSqwOSipOT1Sw/IVdZYokx/QnWhnzqkYUpnL/UevivmUsE6DEJO5OYNH4GZ06ymy9qKRxrEg9tyL8ZiYDbIHLxP8Uf+GuhQVxMJV6y2x6Pq3NrrPREAsujc8iGnSG6/p+jUMYqw+z4FgCrLR73kV8yuzqRysf/zGN+TPP/tZdSdSIFBQkM22A2vMTh0296AnGEygUscJuBNJj78HUscuShxp0V/nFtOwggoDmxVjE9n9yDoqwTLipNDtRRAzRQmCUSNVTA4GCwiJywWgygceL8snPoaDNyttSeP4jy4ICsS9pY2OfO/qntwEiG3i7wbPyqKyipljNY4qyBu0WMplFPxFsdl6AednMY+LdfFIMNF4E9vnElR1bszf7K0A2zXhhgjiCxEr21tQSqsHSNq5aainyPgWi//Snaj1Eh3zUP3oRg1XEMMNPYip1aVqLkHM4oMGYixNZcI9rI4f+v91jtB2auta85K5d5o7BgsMbsIWzyFDkvg2ylKtgrW4vLqBJ6j465saO2NcjMe0sAyVkjs0oXKgydvVKmJc0pDTpyrym7/6MfnYh8/LGbARs90NufFPr0oH4DRRn8Wp4AP58j++ggNN86i7eAGnP89LHq8noaky6A2fp6ZMUJfksTRWZgvzXKjIxOxZfPYy6mWe0jQJG3ebBy1rHQHsGHGAI6XH6IREkNgeifwRVRJtWp0GGP2C+93AyhQvizo6rYw/3HqOWmJeYbP1PuKCR7xkbunwAx7EOKdtxqeDpH1+zOZcxyUC7Are/r6R9RoHfC+b3E91J8ZBzNxi1ofQzWhK3XEtMd+VaPsebETiAOS/G3IGDs/bfysQs70PeQIQMweLWYqa1+jIX8N9D45sUcXewI9DTle+nvmrAMb9ZxDkQw0hiIWynu/ruIwhFEUx5QgQe9ZdRHdFzIUYjVQpsKiv3Q51tBpvTgtU1HabxPXY12zzCzZ2dlBg3pslpgJXgVE/rf9zGejfzk3WRc6VsluI9rwz3VWuzBEH/Fvfek7+6A8/LXdu3nDWCYtN9mVzc0NdihRoCkK4JHOZZmdmUW1hTouqLi0taSKtnTjqARomro8rOMYO50TjTrAw6I7kxFHg+ngOX6A2S4WT1fXz6R6qQCTlkz//MNyKVRzKuC3JzhZq/cJ6w4GL9zYH8u03tuXGMiwxFIpoMBGUBwGgDaUCq3FQUA6Qx4SyR4jdlZG/VYT5z0TnrNYvtPibqT4skurN9FDFMK3PpIMG9Z2VFlpktKCszhvZiIyFaZ4YXYik32shWfOdG4XeaiZqTpoXPAQxXc6W8EymoloVrjiwAZlV8/AV/62mollr1gVnPWiSt+X5sXYgLTGNbyqYtQBWu3IXDNTbcCeurG2iTNgyQGxTE6A7PHQTO6nNtAoOJLqdByhPTlXRwANYTn25/PAsjrmZlaeeXJTTcygavHtPy1EVcPbb976/Kl979qrsoYo9izeX585IaXpWXYYFMrpADkmjLWkljVAI80BKnJiLs8IK9XnJ1h5VWj5z5vQRjQEH69uLBJsTTo9e5xgg5r8Z/owgR/RNHUt7L4Qyg7QgVuY8C1HLzFtiRt/nt6N68BGAGb13BAMVxJij6WNAutfDmE+Q7uL3On8q2MdR1NaqDSDjXlFrzJOzLSXHGuKLBkfXuNPZXEtdLM2PUCD33PfdhfRyvG4UoSN9Hedu9ArE4fkaGiiOcNQiiX0hDoR28sNolxv3mVeYPKD4S/lZC8Ym6Isnc1iggeOqlTw0rs0QgD1H9VElSkSx13WG5ureY71ZVZhCeat/B96hw2s2CmLDYB5NOdFTUjAO88Mxsede/FYExOycLhXjMWAxbdtAzB3q6FxGtmoMxCKkKunHqML4SFB+xhYZH1bVw0DLo7suRsVD67if4y7qC1K4sSID9yePDdGEXYIKfr5AduLv/77cunHNkRvMXbYDC4uxsejg0NJYRPLwxOSEHv3B6vUUmnrUiVsoCpZOk/BWGAWAAieEdA4Cnu3mcSyM5/jPWGVx9pG1FPs4UiUjv/yLj8jl8zg0M72pOUpdnGzcB4it7CTlO69vyTWCGEmLUPQpe+k+5EGHJG/QClvA+VUVVKwvwJVXAhOuVi4h7sckZc+iNMYZj/MwSyxcKH4RRrVAHXK3qn2CtB7RoiBmrkXG/TI83ZlltpC8q8Vq2XcyDkm/JYiprHHCksILf2vsCzlnA6X7h0BmhYRDN5tqeiTtOOvMNoIpQk0ABY9eYf4dgYtAppYYfu7BtbixtSnLLEmFHLF791YAcB1Net4HuYM1FknU4WcpjFm1Y2aGtHicGNA6QOKzyKnZlHz0pxflFz56Dm7aFMaWhYNrcueeyOZBSVqJSbm12ZM727DokmV1BVZAqKkiv6YMxY1AxgK7ehBpHnUt4VpMFScVxHK1sy7FwNa1xXWiSpr21D1t+DCkuo5NEMc3+fFzlkIJaEAVzktUNtJrwfcOxcjwHU/sMBBjG48HYtFPBe5L9JH7ostKOQ6TdF8E0jR60GUIbsP953dCMKInZjyI6WqMAFDUilMGXhAIOxrEYtc5AsSin4uOcbjXYqg08o8oiMW/Fwexo6yV+4FYPGUgVCLUpefcvVyTqlRSFYVcYbFvejHC+VJU0HWrngWCVKDkQ3knKxjYYNVBRz+OBP1A7pr3wD/6Lv5u8sFAbKE6RLEfBrHQDaVkaJNMvIAyayyXQIFWF0vcEntHIKZxGW5yp5nSwnK9MLeiVX4nWDBoz4Ko3DRW88+K0rKZL774bfl9x05M03XghpxxlE0QN+ibZR+4aEoAhNOnT4EmX8Bhh2C5ofpCXyvWm96ihpcqE5ZFr3Pt+q1CB20k8YE5PVreymn9aoXRLUYrVeu+9WR2KiE/9cSMXETFiDPzeRx4iZqNOH6lh5qOazs9efXNLXlruQumIoW3gRir0xdBMMjDApoDpa5ew8GXPHgTvaoD3Go8kwrCn9Yux0M3OsYmqW5TKgRm3ntlxAONLQRPyw8VCVb9oBZGq4tkDlpj7J+V1+KRIThskf11rgef+2Vj7EoH6VIhiuFuPk9MLS287yxmft9rd2qVqTVtydfqWnbaHV2KDbiCWaeQhz+yMDBjYi2A1QFcsfsAuA3EsZbXt7SMF12Z1Pi3UIKKc8nPM462h/PICiVYYtMAIlSnH4AZWgbJo5LrIVcsI//zJ87JT79/HuPJ6S6g4G8eeWJTKB11UvZTddnsVGElt+XGnXXEV9uItealClJHBX30JwowBYJkkEEaigWOb8nXzjwwiNGgpuIyKh72kwRiOn9U7DS+aTERMkWj6y8KYtF3vIV2SNBFGBiWFE4wMhFnrloTrcPfV+kUaP98/52BmLX9sFiOWnnDIvvdAjE78SLyeIeW2NEg5mx1dVPZfqb3h8ExKuvBwytkNDgCi95kpj1dKod6VkbD2I8MxL71/LORhg4d/e3jQRSTyqiKskqizka3SNyVFANC+9UWXMS5GYvLmFkQWHG6MCNQrAemAUqs5IjntVDouZp9/Dza9fxzz8nvwxK7iyM8SHPw/m8mIu+A0cbj7XkoHxcYzw47iVqGtDKWbt9BmaNNt1AZb3OLVrUMlxBqfFH3tFwsMnpoubT0uAwEL9WI4GSqs9N0WABZCWWP5qcLoNsn5Mojp6D5AxhkD67GgR7w+NrbqMN3F7lPTR69QRAkkw7urTQEZqWEFIAJMCH5HcReYP3VSbPHk4xEUqkV1FktRCsh8FgHuhW9RmrgEPTJAY3lhthCC6vc+8MyWVqLcTerEalHtJD0QHdtGPfCAAAgAElEQVSiO17Cnx/G3DS13FUBcfxHXhYLWZ2LSurA61q/0WovhuQOAzEtZRWJjfBaCmI414vnDmmZKcTBOH9NWGMs9suKHRYXW0c1DZSeApDxzLEdzSnjETYuqIzr5EpJHHiK+CXKSSUgVKtgICZRH3EGp2b/i0+eQXzsJCyxNly3RVRJERyj08RhmDg+h6dCI761n5yXu2uw9L9zE/dsgQCCUwSmJmW6kpFqAVYYDGKuI1T9Bc3+HI7iITvRLNWjLTGOPidKh2ssiEU3flQ0RLVVXWpRWXeUJeYUnUOWGMZdT+PWNeytsOhdRgtzfsJlO9l+YVKzWnu2f6DBxFr3w4GYByOv8P4wIOYtBs5BaN35YYwL3PFCeZzVEUef8K/Dsa/4e5G/AmtZX3Nzc/i6PPAydCcaoMdbdRSI6Sc5b07x1TCRKglDAIpXtCIRl3UwtybzNOSjijveixSoiNtU3pJzPYg00XtgrCkmS/yKZsFqv7jHWmJREKOpHp1EBR7V9CMg5m7uMDs+phELyjDLCVHr6qGH15Rs0O0T/DcGYuwYJLM+VVAanUCVfndiMGXgs89+Uz796U+D2AEQo4aPa6obGQFGLRqLpGTGVjjsExMTsrCA86JwkbuwxLbhciRY6pbwIOYmKtiMzoQ2u9FyLHIgPLQRI2xC4LLqvC02X2aJwQ6w4qClT9SnEHfJyhSO1Z4oo3SRrMjpRVSIgG/3n954GzEekBJI6gCAJcE0pNXFE5trAKsyrC5lBkIwTVaqOLuqJhVck6Khi83HeIOy8OC6oZWsGKKLyulD6p41RcFPAt9TmjfHGr+nte6hVejPwBKzslq0xPLKwCMbT0HIAY4yTXFdPXDTuQ094OuaxucMxMyvzr8tN8yAjO5Iu56roBIFMWweO8IcR64ArGiR0T2oycwY533MJUkcrNixAYYiCR7rSHzmkzljdCMqkcBZBYUyrNdJ5G2B8kkLvQ6XIOqiyPsenpJP/uLDOBkARI3+mswh6b2EChzLsNpXcO1tWMqNNGonps+CdHNOXn6zi8R02GtlnOWG+OS52SKovrCYMwBKACPnqAJmYrVyMnC3jgcxvxVMgNKdmCGScf0PCaBx5Z2iAW/9XlTxOwLErAKCFxbxnwZi/rW4EFPZMmIXK4g55UiVB1dayFzxXAXxyg8/HIi9W5YYrYnjgdg4qyqmiB+SbONfODaIqc48rKqMuK6r9O+9GYdATLd+KH2jMcloDpndi+NL+YXPR4WwW5c+NhnkAQaJyCa/TeYYoNpqOQyEur6GuhHtpwFaBMSoBLvrvQMQ84w3Vevddb2bylDViOzWqmhDLH5mgtMTC9SGcoLV+4GPA2J6eQUxh+tkKnKgMYBhDGGAskD/KH/8x38sK0iCpXXheSaMFfHQRNXmIRC5g2dmZ1FZfk7dTsuIh1Ew9gAgej23VeMDa1KCG9MvBwp45oq1wKLbh4uLORH2HYvUc/PylOFUHu7AiVNwDVbUnZXoryMusy2PXZ5A7cOu3MCRHqzS3uGJu1BpKdgLcHfW4DYs4B48qJL3pRU2N4FzsQBipIOzH3pcC103LKulIOZ8/Zh1f+y4Wba0htxidnNgMSmzWPlU16xzJ7KWJC0xHvNCVyITmL0FpRuC14CGZCBm4KbamYKXrUGKL+aJWdUpjok7z8wBGd2JsGEU2Pwm8xYAD4Aka9QrH8wTYxoFSTgENtLsdxH72obltQrQuXMXJA+AGYsCM59MD5I01Qu0eRzJUmeaAA8WhVVWycup+Zr8849cRpyyLPsbb8j2+jU5d/6knD5zRgkt2yg0/Nq1W/L9W7tyba0qN3dPy3rnojRTp2FtLSLpPC8nagl5aKEks8iLruRB4mHcDGSQn3wQ8xLD4mKhxTYCxJy8gaNe0yP0AFofM3di7N0AMb/ntKLEuxIT++FBzIT2cdErVNCVRBH5WlSgx0CLYxsV9+Pw7IcFMd8Yvb6T9ap9hY2MyhLd2Q5crb2hpa0KfsT965Xq4VHyMsK//u6BmMqm0Ez3xp++FAEx7wJREPM+WgdivjEEMTtTyrDML/+4sDISgL4XrAZvroZeVX6dIMb7Gq4TxBi3sg1GIUgh//TTT8uf/+lnkZCK0k6RwLVS5SHs6ZraBsGDtzp5chFWUE22UPmBMTESRqg42tEyDpr9pOKOWmKX93TWGVvN2ol0QZFBx7iNkUKMqGLna7G2UhkB/xOIyVyAsC+CWACXZmdVj/24jFJHa8tvys4m22uV+FllgtZQFflhFeSx8TywLuJAJJ3M1aflBICXIJYliGM0KDB4f1ouPPTTEsatkoePryhYqbAxUoofa42BEUAU8KxSBCvV00VKC5MUfyN3oDqFo8ib5RQHMTtPzJE4lIWoaKmVGoxib2tBk7NpUbLeI/9mZQ/mtw1LAm2sVbtuIva1A+uKVrSPi6klhtjXHkgczBW7iXqXPAWAJahYtYOkEJ4cS+cz9QnmHRcqYJOWmPaQQAmvGRQBviKPXzoh3YNbcuv6y7K6tCKXLk7Jo49fROkpKB2TNdnYb8rrdxry9Eu78uJbSIiXx6SVQ7HoCgo5l3IyV+zKwwtZOQviziTqMuZxxwreq8ENqQnhXC9u3ehc0F0zSuYFllhIqNKPOaEVEwrDwi9yweNaYuby4/W9iHRBenUnBipcsNtiIBYz/yxWTIW0BW8Eg/qqTKlgc5U5OL9QOqPli6KWWKhvj5IFTm5E1weTcb0y5pTiMCbmgEI/b/LjUEwsZpF4GUPBzaUyPJgx6T5q5tzaPQ6S2WSa7GdMOow1HRLgI+/ELTEGxYZAbFjWem+Av2zMEnNjOHxLf6fA2owAUxTE7HuREAxH/gFBTP18ka4NW2IkCN7XEnvuhW+51eJAzAGSWU3eJeUXiK6P0FyMLGo/yNoIy5RzO9FaaPlMzlLkJdz1Y5Afed0vMbszA8Z+05m2rzEoB2L8+c1nn5HPfuYzKOJ7VxeknsNFkoN9XTVFavbMd5qFJUbLaQMkABIBNDHPxJ6zxthWaqJeIzErLTrYBE8egDnAzz0IW2MoKnrbAGkhXJ7qfFqqU+cgILKoqg9XV3tdFuZZD7Eot659D+edbaMeYhqWBwgKsOoqlTKIHFVYDWmAHgAS1gX7c2phUc4gr62KJGvegbE3LXRM9xlPiQaI0b3KslO+3qSBC9tuFrQCiP5N0LLcLU6TnkHGAy/VjchDP/MWD4P1Z8WBkSdFqy0AMZs/3Mm5B52lpXEvS2T2mqpqcTzKRa0ycydyzCyfzLuafBxGdTQdPq4nuhSpeOzBUqUVRsYiY2PqOtwCqxQxMQLY+uY68sd4wjPHA08oJYx/qgGIxPBsCeQLWEsZnOR88eJpeepnnsSY93F+3Muyfu8mThbo4Ey5jLz/A2fl3LnTqJIyhy9W5NqdrrxyIyMv3qzJ9Z0F2eqDbo9q9bOTeTk9mZALs2k5gSr5NSRS58FWnKjN4OBMfBfxsUBouD0yTivVuVB3IufmsHCLgvwhF+IYU0BHcfjDEUmlSdDqtrE95J+a4+hjwfR+RBe8BbqDqyiAaR6YHRek+9H890b1UUvfjuWJ7vGwP7Ym/RV1nXLqFfz1l3AMg9+tXFQITqYYeLlp65z3C13l4VXCeD8vbIn+1jTzKoWg5d1g5oU/CqQiwjAyvod/tdxalYT6FVP0hh/qXRpznfFV7O2ImRjW61510nvogiEBxm50dP/sM3FyUZQX4ddEOA7Dnx3VHY9Z5lo18lz8EV4vGDN+wHET5oYrdpCd6B8q6AIQ8yMe6ehR8+kWoI0M7ufQgw0NEJ3goua0H/TDi8A+y/ftZkH2P68Z6alCDq/t4ikvv/w9+fR//LTcunkToGSLIcXit970de7HAnJ+SF1nHIz0+l0ISG6+nrosbUF7zdl2mYGDLnMXvFR3Gd7L8PRmCPwDgBPZj47N4cAPQjo7ISVQrosTJ5E/AaACU3LQ24FFlYO1NZCbb78CAkcbtRGz0mls4Q74vV5DjhjAESC7B0ujhdOLC3DpPQRX1ykkPLPkFPvNZELSzjUPR6trUsqQ2Yn4jFqCdrYYwSmlLhiCWOgyZdxNS0Kp95MFi3misy8ETEKHyxPD2Vq+PqN335q2ZYJC3YGcA+8u1FiXzZ8RNmgBkrLLyvgAPZI9FBStvqK5I0yY+mCyuSOZgwdiB9zAjIntw9qlK3EH574to7r93WWcN4ZE5zUenInKLLuwtJsYB1qltMS6EK6aRM/+A8RSOWrAXYx7FpY4TmHGMTm7u2ClQnEAzoHiLsgbzMv7n7gkTz75IYDaJXn6mavy9LdR1aONuNjgLEgeOP4GJ3SfOlFFvcWynEMF/EqigWcT3EbEWlkWDMnRA5zm7cVRkDri4pXDm1rXqebo2Hx5aeQBJCpkho9wHyeA7gdiAXBRhDjQ4muEH1pTaq35FGm3f7QCvwMxf32tyECrWWfZPB5chwpb6lIPLf9QxkTAQvebPY4HYvycq0Pp5AMh752AWNAeJ+wZgrBeBLQsF0J5d0AsKscsh/b+IBabe50H23PxhwexUDra3gtlaPTzh1icR4K0n5toW8eBmH3WnyLA34fXa6zdEQXq8Mng45QDI9gdKjs1CsQObTTfUV57GDSD1RBHdQ9i0WupxhCBVlUGuZAPaV33AzGr3mEb3YTlTYDXH/3hH8krL72sVHzVx1Q7dH59/KRVwQMwCQAbSIKmO5HxFnVT4sNe2zEQ8/IkXBDUlJWmr/46Fs6Eqw0Aw+K0bANjMXT/aRI4isSmUES2Po0j6ws41r6Dc8IAOgkk3U5PMZ7WlXs33wQooTTVVBbxsk24CZtwFyIOBZdiE3GfJqyLJKLmVRA6Lpw5LbMgpBCAeZp0m2w9gKJWpsD9KVCYJkDBwRObGXMiYYNnB5FgYfRkI1pwgdPSM8uI7j38je8QyHLuQEySO0heYR1AWmAGjCaUbEmzxIy5Rvxhm0mWqXIJk/wUr88pYlyMVp5WxadFpgAKENNW+ZpquuxjWhnnif2kBc3K9rTI1nDo6RJKiy3dW8ZZbCB1AOiZAL2HsWgi2ZLWKRPQ9cgPAjkP8yyg3Vn+zZgKXLYkEzojkO2jJWQWqaCKS0U+9KGPyEPn/3/23vPJsuy68jvpvTeV5au6qg3QFo0GQLgBDSY480EhhRShkEL696gvYlDB4ZAgAMIStuGB9uV9mkrvvdZv7XPevS8rs7rZMMPQ6FW/zsxnrjlmr23X/pRq93rT27d30q3ZzrS4P54OuydSr5Jtzk4NpE9cGkwXZYX1HW6mXjHid0kJGjKInfq3gRjKhcaR2py6pVs8G94zeRP9qUGssKjEbNcEi/cwZAC0EJXioPeKZVbfNwFizQLj97PEPgzELEzytYZcqcR+syXWkEt8Rs8/KYjVx7ImIK3w14erJm9Df/j/QewEEPtRbT6jRqvJhVGzpE60dVnkRTPKPx0X8+IP3LPwq01Qw9f+NBAjFla+05jQ0Jjs/staIpYSbqbvfOc76Z//6WtK1phzfMnJBgIvMwboiXtsRFyEuMfW1lbEhP7A7qqIhRW3SrlqYn5Yelx7dk8glCX99rEw5DLqFt0QDRFPTZ1RosiUC6sfKcngttq6SI5KaIulY+hs6uyfUOxKPagowDVzBBqLinfXFhR72pUbSsCTVmSVbchdKItFonxVAppeLD1KcZ8cGVWrkLMuuKXYHKuPHmq424KiScIfIOMnBdmu+yLTEI7HHp1PVpWFJACHK4/4EIXisHAgRRHk0U+MJ/E+AMdxspzU4fYu2Z3oEcrWknvEFctZLzaK17MlFlMkV56OSyJMuCyD1uoQawxhqB0ajRtzOgbKB//Q8jVmgPWmgGx5ZUksHXNuXjqTOz/jWlwWiK3rc5uw/3scVLsn957XoLItW1XL1doJmupvV2hTmIkrTP3HzFOp4vku0uXps9QrN/GYFInJNDB0VQXMV9PKfr8Y7QfT4PgpUVedVYNNkUePtKXR9t3UA4AdqIZMxxwYGk2DI2rtc5wl5ijhkw9byIBY1py91mofbOKve5pRUBeGjPhT3IkfZomxhnCwl8/FoSviAf9pQlczmFr1YEE4Qbdm2ZX4aXVpT7r0ynuORWfZU/fe+Mw1JdfMQNkVGC8Hb5DlS80l2fhekUNYwsdYHXGNdZcZCnBE30PfDmA89lHLojv6ftO5ar3S/JUTvtfkvs0HLDLzaSDmez+aWe7xaFI9YhaP5CF8HHdiXZBHBns1Pv9NLDH6idUXUgio6qLqC6pM+PEzWr4X340eYs1Gs+cvg1LD3f5UEIsKlMbDgxUg1thkZbI1OYuyrH71q1+nb33zW+nateuybqDIYpAjeEjG3bASOvqlTcOT+GjmoTLbHpmbz2IzTLJYvL58WVg5s46MSFLDD2WZ8Ozo7kvnLl5Nn/zkq0oIeEn8fENOW5+Xiwswfeed6wLWfcViRtLw2DlprO12/e2LxV7RHp1LVtm+yGTl1urp3Fba/LYSBvbUckXn3lEmntxmKiVTJmNvOjU6ns6pJKBP9WJk7e2Q0k/xNzyDAJruc0+doQ/M3B5EugYseBZduKyMR30XC88tVqCYsrUWdFM8SCipgxighiuyE5epMxBzsgoftms2J7poeAEgxhPFwT95H3BrxMZwvWIVysqUq7RPNE29SlyhnQllCIghJwYAYoUFwAqMXtMxsXChDltcElfi3Gx6oFrAOf18rFqx6Zk5va64Gb3GaNci8jYSXuKfHgKnNsUc21TkjHfAK0drk1kwq4jHQO/TR00Fy+2qAzs8HFSsckgL4JT6hJ1JnaMTaUAtcU5NjaUXrpxPFyf602CbLDCl6neqn1374a5jkQPExGSJHQdiZrQ5ZuPEVouEhdIbjlca7vSP4O45eljW7x8cxAAtKxflUbNxfG+hZTpL0VlSEcNuivPlJIRyhKaED9ZLHcQa9tQRENOHChWR8R5FM49X3SVZxrBE0l25+BQQq96Dyb2mbT8NxJ6i1Tefq5r7OPLxoPjxQCzHFv9kIJaFY5G7R5SlPy6IhTEyORwx50ZTzJ+pHUW1qI4f3LqV1dSV9thNWQOxYxaO+Qit1Ul0MQC2dKrzNsXExHjR9KiBGFW9jWxIFp35/FrF0rCefvLjn6a///u/F4/ifRf/GoiRZ0pNx50IOzx9smCEuC035CO5p7BiYu1KqNuszzEyg5g7Z+kc+l2MDe2ywCZkeb38yqvp+U++kk6rOzRxm/Pnzqex0bF07YPr6Wv/+LX0y1+9LXelAv6TZ0XF1G2G+h0JeZp4Hvq5KWjbkqtuKw317qbTI+2pXzGyw52N1CKh3Y07UFbLmIiAL8gS65FFhStxT3EcSfcAMbnPdpTQQNdcQJj7gKqJxJXQIiPe0kMjT4AMK4j0eSiliE9l66rUhgXwQTEV7sYu6sSgkdKYAJZIJjIHcfUFIwP9z0QL5c7KYSW6bk3ndmdpuBcFEFiDTtmXldcrmqbBIfVIGxBDv46Py9KUNVY2svAzBFE+wHmoP1LR+tqSOw7cvS9LTDExknLmZh8rzf6xYmIC/syZaDZ83bcZtRXwapEl1i4go0u1gRKrVGDaIkC3Jagx2D9Q4s0hlu6AhlYgtj+mc8p92yEXoTIWL16ZkJvxhXRmpDuNqDasp2UjdR1uC8BwpqHJq05saNKJHQeKIx6NiZ0EYqEtYSXgds3dCGwZZOv/3wWIMZAng1gFbeGSt5ckqv8ZmcYWDhab+l63DRUCiW12Aog1FevWQMxWWE1Rjk7FTXmGFeQ66eNJ+VYU82YQq0mdp4LYMQKwCPcj5ypnPpkr8YRj5axEl8ic0DAz2Egq4A2r9I9liTVf5xFv8R85JoZIAMTQ9Gsg9vNaYkcDY2tz3QRgLMmcSHHy9MU7AdBFQ6s+HUHjeHgAnrDE6kcOjb48gmE7ND4auNVNvRJbASRJw/7Bv/4w/cPf/0OaVt0YG8qkvTDDi62jTwXErRLWuBHnHz92PI1ED8lLm9sGR1Lmfa807YKBgZ9KO1eK+8TU2XT58jN6Xk4japHSrSJZUsGvXLmaLl+6ZKqm+yq6/sEPfpy+860fqo5MPHuy3PZUixYdbskoFFjtKuYlq0zO0DSkmrFz42J9UKJAy544/mDBF3hQ2zQqF+gFcT1CQ2VGEBXuItwrAY/2G7kdDrY7Y1HvYyGJ+Z3mZO26FywyAAxQoQYtOjgHKW8BL8h+HbvKFlqPQAaXIsejTCFiTrRIISZH01ElmMiV647KxKQEaJwXgPQx6SCruGGP0vYp3MYC4+9eSHNlEXfq924yLuFQ1HVYy/Z/rB00EKwz7lXZpSJOhrH+9p07yiy8JUvscU7QWRLllJJgaKxJMo9S6VsEXjAe7TAGtEHrwdrSLwIwLDH3JdU1C//lHoboeERnHJL13CPXpcBsd0hP8VEJ3Dp62tKnP3tVDPh/lc6oLqxzb1EGniwwLHUYMAxEbYqJTQnIFBPTOgnZQ9lDCPF64Wdx8+SdojkF9CNJyXEcskadGFHFwz5svzXvmjjjSQ/Hr2oZiiX2RdNC3Kzeo2aeyXFibq/RD6pAVgVOR4ta43vh2q5bhC6V8dxm4AK5sibvnJYCYsw9iST5BuoiB2wIS8z2ZmTmWRUpQjvHwQwi+Tz8dgKI5cmpAVwtLmXZ5C+fOJYfdYbKEQJqapZeuYCTzuCFFNbnvwXEvAIykNUjaX8Yd2J1sUdBrFE7zFXXhu3oHRfvWMlPbFq//nD+8tGh13icOmqJPQFiRyat+LWZx1KTcdJ4N7kh84e83OrmeW0K/V4TiMWEeZobsbgQavFi+SVgMNaWTbmw7vQXc45mv6CY0j/+16+lb3z9685CxH1Glh+UU71qo0JiwZYshxXFxohlLStBYG05mOx9vU4MIOKfWdkFTH1DY3IpnVZ2mzIFz6uh5vCgGS0QYFgLL7zwiXRKFlOvLA6+t7S4mn70gzfTd7//IyUizOnyO8zEX9LiD+Q2TLLGWvY31PRyX3RGirNJw2/Va6O9nSpwlotPOxjqqXOnxZIuYHDciFiRLDlbi7pMgHFHllgRRtE/jfcEbgIxLBM+SwYe6fdm45ArL7IRcxJIsZhkoQByuBJNZwWoa1x3cgYmmX+bgJnACoDE8qPObpukFht/xHcAsCAQbReIdQgYe3AjCsD6ZYX1qG9XV3ev3YkAS49eJxZFrBKQYT5DoGfnrq4fQQ9oAly3bt1O169f9+/rpN/LlbipzEUsUHgdAcuBUTHR67yLev3BwmxakXW7TbdRKQUwTGyQlHCgMoZ98SW2DciNSMsVlV4IyLZ2+tRep0suRV2P6Sg202uvXUz/5//61XTxVIsAbEFuxN3YDzlsy9IcGDyVhkbPOF5qPjnb70WE1DXlWM4hZhH0uXuC42KhKDrr8xggOlmcVrvyCYFxZMOa3NprB2spW0/+KYCvxbSamD0aV1y2YQ3Ejuzvsn8NZAbLvH2LTMigEK6nuCNwyTqtBW/ImvIoVkZ8rSBL7PjQeZrddSGzqvGLmFkc+8lHXNyJ750w4FYwShq7j/Bho57HIMd+mz9fFB2PRL7EfF1l7HwDtTE3eJdHWPJxH5W4jFhZjosd+W5jbE8CaORoGZcTZHSejSNDWofM6q2jo1PHhKDqq33WC6YKVzR9V+sTb4jPrYP4vQ8DMQ9rVoVK368nF0IZwONn/DhfbznGh4PYcYOizZFP5YJru/vYj7wIbUq4yR48mEl/8zf/V/rxj37kSBeutBHFxHrEhtEid9omrOiqw9qQUMaK2NmGeDY4+0ybo4knIaFVcaGhkbF0/sLFNDY2YZdhn5jkW8n6y9RJtC957rnn0qhqjDpMnCvNX+H+jfXt9NZb76d//Po30vWbJHzQL4uCXAEAVtLuprR5LDG1GBgVZ2Kb3ItyMY4owWOABpgSuhMGMR1X1oVrcTSR0WQw3IkbMiewiJwdaQaPWASAHq5E5/9poTBKcDDaTZgTN6gHI9GD6+V3kjrsTtTfTrumHxSNJgUUAPweyRNk/8mSxBI8dBxMAOOJLE0vdTyBmGmn1KeoQ65Ex+RwJYoyq1/sJd2dotOSNdhOi3SBTbcUDADNcSsAzEI8Una9DeVa3thcS7Pq/XZHlhgxz0VZZVsqcI7ShYgDYulNaQ4GBWK9ch1DEvyvv3gz3Xh4N61T1E4IEOJmrKWWHo2IslUPR2W9nZK1piSc3im5jNXZWebbznaQKnfIUn7p2cn0P/8Pn08XVKje0zIvNyJ0VdQ20ZU2lK5+xcOGRlXsbBCLgvS4i+ZHc8aeVa9G1m6rEk8KiNnAO8EtddIe/LDXnUBTA7EqySOcD3v1xAx68GW3Sa0JRdYl6yB2/FkBMHIXuY/SWd3CJ99TPfOyEsIF1I4DsXgtvt8MYk1XcCyIhaX25CMU5+Pfe/poWh42wKH4l57+nQD1o5+tgKuKIcb9FUvHnY9rJmmzQRFp9jE2FaAXEIvXmwGwXOVJ951TGmJcngJiT97txwGxErmMozWS/lirOnfTaGk/nh05wmL/i1/8tOk67LF7YtNlUz0HX0+appMG5OOAWHWOKiuqfvyotQh3pUGL9PdD5fVp49m1Zrdla3r3nffT3/7t/52uX3vfpL10dO4lJibQMaGs6Iu2SbiwRh0UKrSPiDTtPSeCjE1MiGvxrIqkTwXZK8K9uEWzAGO0z52/kE5fPO8WJjEbynjrAOy60/vXbqV//Kdv6Ho+MP0VLBx70FDJompThhvM6qeG1Wyzg7qlnTSkRIShHlqHt5nJ/uzURGirtrBw3VGbFryQq6K92tyUhUT3Y/c3C4GO+7RPKfbwMHbhMvSmC95EGmoCVLj7yFAkfgVTR68sIkDMLVf0DxAj8QXQ3XXmX6Tzw0l5KAAFPLAjdlr4jgA/ou0CISxZuRWpP6PRZneQCpO239c5oGsaEO2WEilgBaFfmV9bWfsAACAASURBVJ6monK+u7YoNWVcq3VyFjOsK+uKhU3bErt757aL1XFlHoj+n2xLWFj8lIXcIdDsl9W9ICaPr//r99LvbryfNjTW+qDdfXtyIR60KE55MKQ45YR+P5faekQK3TeVDtp7Nb/h2uvRPIyJf/Hqmf70n7/6qXRuTK7hfVGbSfEoIMYmZz38/iCWhRClASTTEN/5I4CYDbC6xZXjkEdBDHRukBjU3fqWlx8OYogmskR51Pth/T4gVglmBDyAr1WK16YmlKpMvpBb5Ur/4CBWN3uaRe2JSHasLGxip68BWt3CZPz/xCDWAMba3Bc37slQ/e8UxALJtRjI5nqK1fyHBrFibTVS6bUcY2MHyS6XwsYjoL8ui2dtdcsNEUnYQJh3dYm7UNlv129cS2+/9VsXckbLEQQ3QX3ccgACsSTslAheY8lg4WBtQAF1ampKrjBRSJFiT2oAxdEAid1cwQZCIe6AkhWuPP9C6htUcgCxKQn9XrnOBuSGbJHQvH3nQfr2t74nsuKfGMgO5JJrVbPPTtUvDfQcipwWlvU9AZ+cWp0iru2XhaKeZOPqe3YGEAM4DSCK5cgVSeyPZp6rm9smv12FtUK/Y1kyOiRkDIgiaQTiYLlQRwcFULgKtRkYB4OYQAavKb93Zz7IoJuKTs4AFu5DQBfQxCrbFZBBlSUUk7KgDEJN1A6ggFViKzGSV/Z4H+uP1HWorORSJFbWL1fi6OB4GuwbUsai3IjEzeSCxZoFxJgfLDTzNWp8sWkQhgDprFLrb926qe4D99OyCp2xxBBiNK4k3sm9ra2vOi42qMLxDY3xT3/3W9V73ZQLURMtt/BhBrDDwz7N44jciqcFahdUFH0+tXaNq4eYEk30j3HpVdNLQOyKQOyv//xltXDRte3dT21yATvEk13c+xoDg9jYv90Sq6LE4RozeJsoOZ71x1P338mSpfGOY1452alhhWWFzKFg3KDFBega+tjwTc0JPyKIsQadfp9BzPX4WZYYBmsusY9qidVBjOOXmNjRWw/o+uggdtLQfWQLzTH6D398OIgV1paICTcgTQNUn4N6AgvW1x/DEvt4IFYfAzskY/0cGZr6OITXq1JD/iiWWFl4HwZiJ8XMjk7cyUWb+E+q27WbpnbzuG5MWEsCgG4aC2p+YdXg8PDRnIS3XFweMExvsgyjBUiXtHwmhBgRmXwIeoCH4xvMnHmFBUHNUqQJ21WmzUwBbNAuhVbs68l+5qhtCi0TWiRM/gtXnlW24mnFffDbysKRwCQ+tqnkDhp6LsyvpJ+++aZS8N9RvdOdtC8QapcLSZyyssJUM6aWLYPKphvta0/DSijoEsvE2OhAOq0EEt8DbkSByLpIajeUiTm/MK++ZCqMJiam+qTF5RW52RZloSg+pLEkrX5AFt1QL8S3Y2lKVqVbqwi0eDrlXgIfC5M6LhI5TDlFgofvu81jRrwJ0NzegmAXt6LieaqPQgkg43JJ97e2oVotWYRbZpyn9Q0gpjIDHWtQcarhkSG3lxkUcI0OjqQRPYdVIMz7gBjuxlbqyAR47QLUICcm9RqpK4tQYzz3WCn2yk58PKekDrkTN0UCbBYQgTKxueVlZTDqM4DAsFqmHApAr92/q+eDtAKzSUevloUGu7VPS21Y16gsxBZ1NGi/IELMU0oIGUx7ZGOqKIJnu6ziAdWYXZrsTn/5pU+k114YEU/ijEBM7kRbALFC97XW+ganVNxeYmLN7sSmdXwk3b6+P4pAsgDxMm62xv40IJYJAnL/26OiORTI4zXu5s9iQefxqTXjPN4Sy3Gh7GGpK/9VTKzyCMV5ckLHMdhRzmHQy+83UyKVL4U78eM8mim1PiKIZQnVdL4mS6xcbVxT468c3yqvlXIC/91EivyHcyf+KUEsQgbZzstBVCtZH8Wd+GRMLA5WfzgdnoypD7HEjgUxioizNleOe7Tss9J2PgzEcIeJ+UKa/rIC+g8eSaA9VIffRQhiFbS3KwtXVFhrWxK4OwIsXGNo/N3S9J0I4XoipaaTjui05nBZOjvOQcZIigiNlKvN1EoIVC+mWg8sa65q26H41paslLMXn0kXL11SqrWSBSiMVqyNZo33xem4rVquwYERA8ODBw/Vjfqn6X1ZiPubq7KQJEMFYsO9LWliWKA11peG5crqliAdH+1NEyKldbNsCQMKgNflWtsUiC0syhqhkLtfdU3tPSLEfZju3bvvlP8DWXnCJ1l6IsHVQj8zNpSuPnPZNW3h2oOhg2zEaIRJQgTP6CMWBMD0E9uVsgBjBuC4JouTmNj2tpJg5A4F3JZ1HbOrG2LTEHMGPcBkFcPKbyEsacR5+uXWPHvujDpqqwmlXLq4OMcGhxXvm1CMUgXGstJg7+8QgHXJqmoj6cMCKBedS9OluHtRPImzSq9fUU3gorgT6U5AtiFuz1U1wVzUeOBy5Hujk1MGsXfUKeDO7EJa3SUzUb3FVA8GN6Ictpr/idTSdVap+Oof1j6smJkSOshuVAZoaiF5QyAm7/AlNTT98htX06dfEmtH23zqkAsYsRtMKLivVVguEBsaPx0xMVv1VUysrrjVOUoaotQLkKvOtE1eZ+g/Fcu/9aeneUI+giRG6YisweZnhNaV9EK8rJhMfyAQY38zP2EBVhfZbIkdB2JZkGe8jKSPSFYoj2xvHbnz/L38+SJ3jotPfrh7rIrRlJNU8qqyNI5Ebp4yE8dN4BGBe9y3czH8fzcg5tDJRwSxN38edWINfaXJz1uNZlk8TVlDzVDX5B7wngDA+KWxcsNycU8w79mYvGaTPU8ydT6OhVQTjOsGdoqHakl/8zasDRLgypUmFuZWKjl/Un96AKApom6MTEMzRihBAysEEmA379Nnou+UNq7rquLqsMRKxlhcX9SIRcFvtg7s6uHagjoJy4OmjBNi73juuedldahoVv9WlfV45/4jdyLu6OwVY4iEoFLysXzIrvvNr3+ZfqnGpDsbKxJQqj2S5n/h1Jiew2lUltiA3IljQ10CMRphCjCVYYdbDctvS7EwYmIHur6u/lEV9fYY2D8g6WF5wZaLxFLq0D3SificYmvnRCIMUPUp9gW4Eyfsyu6+AYHbsKityCIkm5C6ug7Fj7C+FtQ4dEZUT+7tJXfttrL9drbkysSdqftek2Iw/XjZ7VDWxPe4B7jjtiTTTuNEzy0A7NLFc+n0+JiKuOX+6+1XDdyIr6eHaxIjSaeADEAr7V/sXGGxwPSv+55ffJweq1PBmizOJRWWr8kidXdtqLiU9r+oBqiPHqruT9rtyMTZtC6r8Tcf3EnTK0rYOVD/t0NlI8oKO2gRkLUMKnances5IyBTXKxN7kVZzUpa1FoOiqqOtv3U37GfTo+2pb/4/Avps69Mpr62RY2pxtb6Xgj/Q4FY/7BY7McFnIoPWnDaUvMv+WdZ76Et+5n/V6U+5/eyBRHx+NoeOCrgGJpsSdhS91jFcZvEpf+Qq9eehkipDCCLvZLpr7NLPRTP6Ngbx6s/bImRAl/bm8dL7VBkCmD6tDUUq1tJzanflBtExl1Juy9yogKxksX4hM6dZc4R+aJjnQRiTyZaHH83R1/9OJbYRzvyk5+KFPu4J0sdlPUyL7bELHAjsaOI0Lr1dkxix/HyN9ZJSLa8Xi3nyhoMGfnRHtX3vAZqX2rOTqzei88UnIgvNJ3tuMSOn/48GDuO1g/kLZbfy9k7uqamwsMMRDm5PSrd88Irt+oeXAUcuCBfUSY6ze65ZjO/3Li2Fe/nsePHpuIf12/eTbfvT4tqSFaW2Blw0RGTcQdZ+nEBZbLESH5YETHsijgIyeRTJCPqo4i9SNs3mzopxU4D5g5C7QzQ5T+lpftmLKl0HYBX7p2V63kMYga2bhPULiwsK2txKF2WtUNzyU0JeTId1wUCuBS7uiSsFSNrdQo7rB+ys8TM/v5776Z7d66n6fs30tLje+mUYleX1KjqzKhccLICcCuemRhyK5G9PQGE4k0knhjMFFvbUgPHQ8V6uhS3W5PleYekh6UFxek25XoUgbBMuH657M4KxKCdwsoaVI1WiYl1y+ICuEblfhtV5uWgYnpk+fE5rFCOQz3do4fTssh0T9BAba+JnFg92hRzIrGjVfHHmfllFY+LygvCXnNIygpDeVBSR7+sq2cuX0yjilPh2hwfHjUbyQjAqbgjNWO9fWpvI3cjbkViciglAHeQUsttKZCaV2HznOJiy7LElgRYG7K+iF0ClMz9kiwx6v52BWJDcu09XttPb92YSTNryrA86JVdC1CpLY6SOg6VndjSNihaqgm5GfvTHhYUJRVmKIGSS65QAVm/ipvHBw7SX37hhfSFT4s5pT2yE700Xesk4FOXAtLrh8Z1LCcIxZ6JzVra5GRLogCU91OJe2VLhE97yQX4NZPpHRUdUY/FunWTRyNXrOHI1M1uwdrXIu3dA+r5Cfd52BF2jjqrUu+T1MF7GfyeOHPe+08XZs0gFqeN68si2V+v156GYOXgyI3Kki2A4VY/IZW8NcMSa35U8iQDcAbbk9yJT0s848hH328W/nXhXq7jowr5p49e07s1hT/uOyDGa8zB2aqQvCmzMH+mqUVKaE75XzPY+15dU9esOtVbuPy+IOYdUTfJ89+xU5oB7IkROg7EfvKzH9rCKI+YoHyTDU0rBqiavLKM8mIyVmrBsaGwvnw1oe2Fa4LX2ReROIGWHKMUC6A0XYujIhRiIRc+ubKQpqcfp9+Jzmle9VxbAi95udxI0jWxrFftOFhAILdl0ihgnhfXHokegBoCo0+afg8av4QkBba29LKQ9FnLRtNPUsS57n2YQ6zVREzO18jl+28qaYlFraaHD2es0WLNQLFEerwJdumdRQyK2iyBTXsX9EYwV0C9pGuQFbEt9+Cj+9fT7Wtvpa2lx6lPsbBT8mONdrcqRqZY28SwQJBi6S1nBh6QZCHhDaBg+ZA+jgBmtOGDXFJsiHKBFsWl+hVfGpCVplCb0vrVNkQgQYzKQEqdlt6Dimtc8bLJCbFOCMQGnMEpi1X3uip36GPRPM2K4mmVvl0CzpXVJV8zJQPdGs9hCe8luRTfu3YjzStGN6/PUXNEtuPgoJpHnppIn//cZyKrUeBLS5k+nReLkA7WJM50C9x6+pV8Amkxc4hwZpxzsgH9xRZEADwtS2sJ9nqB2LpAjJScLn2+S2OMpXjr7m2tD7lnVbf1cHE/vXNnMc1t4BhUvKulXyDWpSdxMVlMsr5EkGgl4FDA5V5gnFvz2iproF1uxX65eScG9tNXPvdc+tJnxGHZvSwQY2zZKuwdsX2oKHp4VO7EsckAtiMghtMaweMYX3YNRSZntd/KbvI2sOJUVMEntrIXPXvLIKZHcH0ENNiDUbQ/r+lscfl6K05EHOWRch/1leECjf3AsaKM7HiBzOsfxRIrtxdMPXGsAN5y38eBmD9lS7hYTw1W/IYr8WQQq1Mf1Ufu4ySeFdlz3HFOvv+nzdtxc/nhrzUBp4auUUT/e4KYlYAaQNZBrLoqxrqRYuK1/dEe1RzXLbE6iBXgCsPhQwDMy+KYFHtArLAz1C86NJ1Ky6gv2lhQsdF8mb4nLJdCE4U7Qn+zVtlo2b51kE7/23MihXeUzxGcceVc3r2+FBYjVDL8ZKveVd3Xe3INPV7CAhANkrRFGsm63Up2k1A31gFZrSwOGkZSS/RYqdg0VnTTSWnZ1Hj1S+OHBik6DANwbMqI6oVBCfgEjcCBNPLKrRkxitBUuG4BlITinFxb70uAU/RL8e7pzHWIwEJYdEloF7YKGD6w7MjAczo4hcWyrg5U5Ly3IQCafZRWZu6nA7UK6VLsZVC9sM6r7qlbLrkD/X1IOiXNMCky1nNDlt6akinopRWFz0qwkCsRnsZ2mD9gpqeWTskYB/oulFMAGeMONyIMJgMwkQjAptTuhTR1QIwsQbI/aTa5oASSRdVcLYmncFEAuSz34rr4HXE1Dsm6grmEMNhdcVHOyHW6Ru2aXL+4E7nH559/Vm1OXlaiiZhTOC/kwig1Oj6JM3FNpNvDpg/LPeIrlCM+BCcjgEVaPSC2Infiiq5jTbG6Nk1YL25RXJ8CyAey1FZkpe8o7nX9kaz36S3Fw2RptQ7ZlUh6/T7KBwkeAi/5E60AwI3pIlmtiVZ9pkWKhGibnXAzNXSY/urLL6XPyJ041L0qEFPijE0mQKxDY40lpvo0gZibohrEAkxYzYCMG/pgMeZWOUXXrRTHZtEQ2+AEECFlxslHsfYbrp/YVvm64nhV/IujheOQ14Lmi98LATMKZNmbkeT0+z1CCSnnKyWtHx3EUKHyXrP1Wlz4IXxOssT+fYDYSSP38cb0//MgVtbpiSs+j+ex7sRf/LBJowqXRNbqik2Jpma3YIBL46cNkgi8O4IlzdWg5RblEGkCCOVJsm2k79qFZ/ThWFXafFxmTUPT7+0SLGQYcs576sD73vU7aXZB1oCSJCQjQ0gU90i2xPz5bF1SpDsrvj0497ZkmVDnhItrZEzcfQIzXIwmgTWIZfdPPh+uQg5Dv5tw8YS2aoFB0N3uReIfXYp5raTfvvW2XIdbBqvxcdFR4bb0Lm4RgexIOiXWjREx0lPUuyJLhZ9nYf6QpbK1Jfecinn35YLcI/NwfiZtzj9IBxsLSiTYVZV6rwS1YokCpn0JaiyxfZ5kXEIDRdGzgIwU+CDhjbgeClR0d6bQGesWpSBS4bkfYoTUU9FG5JSKhGHjHx2Vq0/ARmomccNt1WHBegKrCdbtghSDZbntNnAnKq0fq5OYFpmFG7q2GY3FkurvGGviahfURua5Z6/IXTmchqQ8DMkaJrGk3RmkDGxYKOa+I6nClkpYM9wDTxhCVsWuQlaiY2Ky9uhEsCp38aHe6wMEZfFuahzmANntlvRY1td799bTw1WVK+8Ppf12xSkFWPuk0AvEWvQ7fVlIyshZFJHAJFAlbtrRIXBUPKyvcy+9+OxE+uqXXxaryp44ExcEnOFuPnQVMG7pDjHY404MELMllq0VLK523SeAXoiRP9yKaehyJ0jDyhKLZpTxMfMP2nwNrwePksgRf4W2G3WUxr9wp2erK5hGYh+W1z7KtR5/kb8viMWebMSBGPGnWGKeD9LNPTNPPv50ltgJU5bH/+R3Twa4kD2V7C3eq8iaDk9XQy5bCefvOJPHr5YMU5SmUAtq3yvyL7sTq+v8E1hiXosf0xJ785cVi3254QJi9lUjg0mAKBlLbJRSu4Iflr/1/0iQkLCH4FaWgOmHsKD2JXhFk4CvHQ83GXP7csXAwh5R24gzFa20DmJo6iQWMNjU4cw9XkrvXr/t2MvOHoKDO+cCI9UZrT40t+wWwQrSdbtDsDR3gIxsPlYD2YO4zYgFdUF3ZKCK7EMLtPzTIY9ipTVcPzHxkbEJCKoxpgDkrbffUaNGxUvkNuyT5TWg4+MSheliWMAwJf7DcxfOGyCoY9sV0PA+BceMxdYGAlksHqoBW5tTNuPSjCyxddWOiS9MINYnAX+osd1XduK+LB1ajrhmjTF3fVa0IdnT2FLfVVg9vMBRCAAKgFnjBDWV+SRVFNytBAuuD5A9rZo4wIzuziQB4BKk3g1uSLoEkA3IWAJg+xRXE3ej9siNL3UfArJtHXtdwAcQ9IlmalJW2qDYM7plZY1oTIb0WhARR5JNY6OxiQxcEaGJBASy2gTSGhesLpJhHqsp5rquY1PXsArnpcajB8YRHW+d5A9ZbPObbenu3F66M3+YFmSFbaidykGrnoqD7eu+ATLoyegLZ3JnJ+jQokb1c1iLPaqx629Pz5wbS89enkzPXhpJ508JrNOCip0XM9M5lmQoXfuKiw2OnA5LLPNOBqFtMKR0aJ0629ICpb7eK8qgo8Kt5hE8Ru4Fx6HjVq79Crfih4GYvSGOd+EhKS7DMJfCQgqAi2hTCJY/PYgxprgTC4iFVPDefhqIZQ8J9/DfHsSOu4LiUD0JrJ5upQUwZUMij0Ojc3v9vRqIhez67xjEQiNG24zN0uRStJAPEAtvod6nwHWPwtiN6FRr9nOAS5t8Xy4XmMJpISLBDGWS/fraVVWw1uKsoYLi+utwplebjqsaK7myPsggRlwtfPhOfzKIRRA6T3L+tfj12eirEnz3lX6+oHgKYIUlNi7hjTWGEEYemS4KV5YXSwS5QwOKth123YBxeWzaJQjbxciBQHhP7PU3b9913KxHwNCvIuMDxaSwlk5NTSoudEqviXJJALclMFrfEFjJmkB4jMtKIQ29VZ9vl2WxsTCddlZmU5+IZgfV1HFqWLE8nfdA40vjzQMzfgBikZnnMoY8T24mqfch6S0xk1YpEpH6ANiHRebeYUpv7xDl07AKqk8rc3FK3JBTAjKYNXZIxwbI9HND17os9yEZn1hiXPeeYmPbSmihCJpRahdItQiUWmUV8cTiJSZGETVP6vXgrhxWDAwSYBI4ALGibYfVHuNlgmNKHGxVxv2sCuRJ859Tij0W2LYyMykzIM7XQfG2FApasiwomWZuoz1dfyircK07rabhtHnQr2SPHltge6xp3IZyJbYAZtlyx1ql+Lsfyq/+DnVwHkqfeflqev7KVOrt2lbkay21qzN3+6HicFagsrJkEGtzLzFiYg0QY8RzaUqnPuvGi1kRqmfE1ULSNWWuYVwdA2C8VMWfvS/z3BeNvVhR/mTNLRgRasA3XOS4i4sLPRSIUFp59SM5vo79ULUH7djJYFjia2EDVscPt3y2/2yB10CsIZyDncNXW0wMJADKZBkhlDT/fhyA5KG3pDry+JAbreYq35d/1K/jmAM21X7l90vG9Ykje/RC6vcRRkGcOlypzFUQRcejjHpQT0XyjB0dekb8tSglhWA6ZHfZf427eCIWW2w2ThJJHx/tEfPFIxKIQtE6epdFWatbYl7TvqkjGokOcXb4CO3U0yyxhnDhtD5zCDXjVwle87I5m8TkQMba5rJekEtNGn6r3DuA2J7YMLZ3u2UliHDVDQsV19GxzHgRS7x2Z3HjvIolJtFksCILcVmC6/qtBy5wJqbkgkvy6fMxIsvQiVU5KSAyrwyw3pdKeZcbjxqtRREEEx+ia/LAQLjCiIG5o7HAt5X4CN+EkcKLR9dCS2AOo+MDAo5vOFuK4mtp/srMe//aNfMwurminpyWRJKLssCog1pR0sUmXISyLFr0XZIVSJOfnJA7T3GvXSVLtMqakBGgrETIZhWTUUxuUiDWjeS0OzFAjFq3sLZw30ZbFJhEbI0RM3OBaXaTqhia0QwXGEXcqkGDJ5H6OT1HxsYDxOROJDZmxcHCJlzJxE+wyjZUJ/Zo+mGafvQgrcuq3ZR1xJwCBKaOEpDRIYBiZUCSe+4RX2IX7Vic5DGgrETFI6HCcpo/WYg1hUH3YUUHnkO6VWO5615wC29sqzGmrMBp9RMDRKkBpLfansC6DVDSNaxpbFZl5M+stqabc/vp0VpPWhaI7Sidflfp9fJCW3FyLAuaLFuDwWLSqfhhhwrPh3tb06svXUmfe/3ZNDko6ql2HT9tyIUo5cxZiZAvI+xZg2X5ivZqTO5EcWzafcs6YX3oPLCUEIivugd7RXoPxec8zHltVRLCVtZToKRuIZW0aha6iZ8990G+67Xvew4qNu8d1+CEyzCSO7IF7M9nMdO4FNZMzFE8eL/Ev2vX633MefK91Ky52IOV+PK9IVTz4YpgLHIlWtfE+vPxCBsgjBs1muFubvLhFCul/KyDWV3wNgar3M4JKGb5GWPU9CgghqV45C3fji3dY97gvE8r9MtzndVmw1D9gTu6jGF4gqokoQgDMRq5O3p2MZc1guIdVhvjWQEw9xfDVf08Vn0qE8QtlPmtHYcjPC2GWhKInhyVXEqV1125lkaCIO7hnKvghCWt6zPDSsbiijUYHuafqU7ssFbxnW9HP2LBehAYH2tnkQ1VIXe4H1oQNhIkm+vzcvHMCsD2pHETU6GFR5usji5ZBUpv3g0aI8GX4zYmqxX4WdMpll4WaJzb/cYyMKHprkiA3r6j9PrlDYNGBNXlqiSA7tUTy94b37cXcTlPLccHOnUfuKJmVHxM0Szaf79ADIsk+l1FZpwD/A7MhyDABYQwQuI0XIl5NonxYRHOqrfVB9eV3KFsSNMmYWXoWANypU0o84/vYUHgelT7qTQl9x20TUtKh99YW3Tq+ZDAf0kxn06xYVyYErCJ7HK0rzOND8J/qNNDhyUAKyAGPZatWoQ/VpnpriImVlQmFgFJLXD9kVRgENO1dAI0imf1yr05Ll5IklHIUByVIEbAWMggOMri19xgla3IIrunNP4lZX6uKomDe/L4mC5KdFWwbkAmDIDJ6sQ1ieuQBJJ+ZR/yt5lBRD/lZIoi7LzOcIkGOIdFJtDGMpXVRyuWFcXm7j+4pySPVcUF5ZJVdiaf5xr3dW/rcn2u73akR8st6e6SwGxnMC3uD6ZtZSXuAWJ63/vbVCwiOjabfxR8wy3ZpmalQ6qH/uqXX09f+NTl1HO4otfmdHwKnzPdVk6OIDMWgcWYtGitj4zJnaikGIOyF03E+SBiZmUWwPD6sQCItdQERnm/WSjU3IRHN39xSx519VlpYT3yXV1X9hAGmOkOzDmasy1CSIZrMbwtEctuoFDjpHwmGHDiK3ymSuIqQi/at2R3fj6KwR6mncCcxsOaeROwxB9RexdWZuzmeL0kXXGgevjB8fD8KLGz+t+1NxuQUEp+ynsNMoajg+x7iTHiEUk01YfqPbzqX60yPI8csFgx9fh77YCNOLAzOX3XES2x4hWWFQQKeIRMW6c53pUyvKsyGj7Y6bZJUcsK4EHuACsPSiFPFL2YiMad+xxVdnhdISlgVcAtvhNiNVZOKGL175TrfmIgywwd88aR7xgH4tjFGosptvT2a1fPnorRKSAGY8eBCwuriymasT9YB7FiZnpA82xyQnpMrS+qsPeBGxic4QAAIABJREFUNONpxYJ20inVObUp803Z34pTiDF+e0ADLjYEuRURIu6rRcNDNG0JbAMZg0PGYVko1i5iMuHlWxUrx6OHjxWbUQEzKGA/DCAWTOKxIXP+lUELoSNBUl97vC/LgVjKQ1lkC48VpNdE4+bjCUuFJ5XNktevJwtNmvohXI1o2taEQhMHxFhE8wtLYle/KTehNHesNqs/YgshZV1PinKx3HiPtiJDQ7JI1HJlT0J6XSA2rgSPC3LlLc4KqGcfirmjL108PaY2LXLDKUYjGj+D2AFNL3MrFKyx6N0EgNF3Swub7EXdpymLWG5o3AogWhHMgGEmDTIEZRHRJHRcrs6zZ884IWVAvb68ebi/fJ8hbBkHWEhEMyXgXVDa/aK6Ky8pU3FHCS2MPe5Y6t/aoZISSAFkcCLiTnQRNZafiplhsyeeaBUDy0DnszKgxbHHmqC5ZgYxWr5Qb7ekQudZFVzT4Zk4pztJ6z1vA23ubZ1/RU1I17Y7lNTRke4JyOYFYMuywjYOpUTtdeqJRUnZhMZG14rbl8JulAAV39naujA5kP7zX7yRXrw4lPoOlxTPknfB7VJiIRH7JeN2X2MKkBGL3Fa2LDWCeCB4hOPWsjivo1Cs/Bpjmd3RlQzLYuuI0KzL+SYJkD/3RLxKXwA4EWJWMA2m/JoBy8klVUlNXZ65NrKx+WpnY/3k7zeQIO4k/sz9aKxM5ua01vZ5zwIv11c2bibeq+F1Q/54y1vOZNdTvv5Chnzoa28elZPGqFmmVfjju6l/qQZMzWPMlOdxCzna+F58JVuKTV+K2OKJ82alPMauCREbo1ms4vy2PrZLjNmthnbksTllZRBWnunpR1Lqb6Wf/+xN16k+K95WlOXTUo4vX7ykllFn3fpoXV6LdSmasXaPXtmT1+F4qRP0Qomw3pPjuCGnaxZ+7d7DTHjyYVBCHtWSS8qnSpiqoShkb5JBKwN3hERYM/Z9pz//szf89Y8NYhbbNRCzdklm3Moj0QDdULD/QRoY3hAzw5iz1rb3WtOy4hMra4pJSCveI8Cu+Ay0RCQgkASysy9tWkIYpp+I6YcAwNnIJjQc6TsbWweaONUHqU7MWYFYFYBYdpF4sxYQ06tYOWxKCNWL5uq1COmvrBky7h6ISHZGQDYgATukDspwHkbL+mAStzVmdzLME7xOCjZCKIpUPbS6F7bqmpIc3ntfbBmyTtwbCxDQdwYUB8LaI3OPa9zXdW1saVGpZqdd7VX6ZP2dGh9OU+NDKkgeT31yyZGlqAii4mDU3+2pQaY0emKQ0rpI/nBMjMJnJ3cwPrJoc6flYB+p+cEZS11jqVMqiol7i9HnSy7VcaXWnz93TiA2YSD3FmV953uGMQB7ok3KA+O6qU2zLtfoohItcJGS+YlG63GGIR86K9hRTCZMR2kx5EM35VIDgI0+bFhhsYlsQZO5ylw7OUh1bxnE0DZJp79z82aaV1KH54YaPjIn5QHYhcVEx1mRe3FtS5b2rurF9nvT9FpberTdk5ZU4LwuENsRiJFoxHkPmLvMfA/J8+rKotbumly2O+lTL1xI/+k/vJqmVBvWowaY7QI2ix7WOr8BYHglnEwDiEnISHHpVMF3nwq2XXiN4Nf90HaH+2tTUk6H4qdR0hFgWDZ1iQV4YxbhH3/YAjkqtJ8QE0fkEkamMz0tgIxkjWP4+lEcmgRKEWR4Lo6RQhlYuN7G23ZdZXeor5U//T/viWLBxKnDempw8RkMqOmszlWXrVag8lvx9exSsjQ9vs9afDwAu3ZU/+pjM3flbe+N6oMn2w++8abxL8DYcL8eM1xH+2PVr8fSLMcvj/lq4yXbXbnwHEV1TTWYG1IU8ZYgT+7cvuOi/uvXr6VvffvbTrh6/dOvO+5+7vQZlbQ8ly5fvuxO9suqp1zVHmUAQtnPo+t7CxdkI+dB50V5LEljDGhDec9ruoBY030hpy1/n7yrKp/i+DuOPoh5Bu3Vqg4SXoswFpAOfPA/funzMa9Nllg2b8sp6iZ0szuRxZQ9tdaQ8uYgzXtjLj2efk/upfclwGbFzjCYzsiKkDmmGFBnml/qlTYxrE2tVGcleNDpfgfhQ62TQIymi3RtQKkzA4eHmj5LIeDI/tpUBeuj6SW5s0T5Qy2Ye0JRsEzmo1M7PADhfw2mkBZSGHH3ZDeKe1/R1FFPXtqQ4Lt+84az7GBBJ72cBATqq8wkzjRTtAyDAwNKfy5LibDGQhmTm5Tzaoxv37mX7ty9H5qLg/pKEtBCIiNxUwJ3TW6AVbnFDtRUEZyD8gk2iwtnJ9PZU8oQFF3VoNwCLQKlVuq9RB/VoU08IautHbehgAsgOxAgOh6G1mQ+vOwKYqHmReo0eu/BED5ZvPh3Xsal2CtwpcvymMDzrBp6Tk5OOpbFA0BhXK0FY0HqfugKwLkAsS1S7KkV01gSi/OcocF5heX7x11nfsbgYgTIaIfTJiXEyofnTZsmL96IveWYjkEMnkassPk0oy7dO4ohMj/wMbJmFmSdbdAUU9bQojgb17VGoJfaax9SQkdfurvanu6vKZ4qANs7kIXYJktQLWBa5D5EieonsUX3trq8qFncURbiqfTlz3xCVtiIMhGXU/eeasJUK8aDWBruOEOY15ho0PAqyApDU8ZlOiA3ehfNSyEslsW8o0xTlAvWUnBRdsecoFxla8pbNgvVJvfM00Ase0WyTdMkHcx0AZD6wJVAaATQM9g8sd9zolbTwbxWkPpxrBAw+rtmMbZqv2JZxvEDdMNyZ42hCBaXdOzrAnLG13yyOpBbASj4wfojo7YEDjOmHOdGPXrdRy2dhmzMIFa5JUNmHPeIZKgsj7Il7ZHw/JfxKKpYHKEuhI8ek/uysZvXexMoshtiMeiJ+zZAgRABiVWQNkRHjd509949dTe/nW6rOwMghhL52uufcmbxGYHYM2INeubKFZW09AeIyRoziOXwSMwl11G7N5tMdPWg+/yu7zsUesY/5tSAX7PWY9TyLDYpENWdF0vsOHqvMobFpo1ykdqa5ehgApKIZad19tUvfSHO2gxioQGWx3E+emvZiB0+5sUXyGuNyjcmgbZ8N808+rUG+1YaG9lLF86rLkicfwetPdJUFZsAyNZwq/XK/QILPW4YCR2sMdrawzLuHkb5JHkzuD8YoXVA7JFqgFY2TFTaKS5C2mpwd0WTLxqSTVEOY9+RnrpwBC1Ww5IsJdxVFPT29vSLxmgu3bx108JzdGRYrPESYLjEAK8YOdd0Bas6rERktoVv2aCpWBMdm9F9l5WKfvvuPddTYbp3kvmnGjGOZ35FLaYNuRJpFtiuhpHdEsgjArnnr15KZ5Xc0SefIUnnuBi3FfeZvX9H3IkD6flL5+TWwncl8AXEVLhMHVYx+33fmqOsV3lTltq+Mp/VvKLl4fpT4bfGYEBEvMTCziixY1y8hgCO7wsQyxuJwcSKwMIk5rapmrYdgTG0WRF7yQpE1qqwdGBEIVYUNVfxJKGDbthtZhepdarme0yXQZn4HveGRqi1oRiim4i6VxoJH2Rj7psX84ESTNBQg7txwTVq3X1jqXNwLG2q2PnhRle6u3yQ5jYpju+WwjCija1M0AFRT2kc96VAAcQ7AuSJ8YH011/9cnpJ2Yjd+2upY29FY74pS1iu0ix8Sh87j680ZUo/WF4rYjVxTzMJDXrAGXw1NvxEMJAsxLohm7UIz2IN1MVnnTncr2c3zpMClj0XZSENrSR/yODB+B8RzA3rCCUsW3jh7gxQam7W2XxG4uZljo+YO5EuhIDLLtIGuwNrhl1hy7QeiwkL02BmcZIBIZ+yXE/IF5RFesuV68EzUhxyIVQradFsCYQMqOTaUQ0fxSK0/I8HYpE8k89xBOCONUkseQOFyz03W3ZstgwqWZab15ISE8kOukdgafUoIQp3Ii2J7t67nb6phrsoTK/KEqNEBmX08qXL6cozV8TM02eWmzUlj5VehPX1VuJOXBrKMJ4dLD9AzNnhbolUy48oV58PkvPTA1RqY11fPWFpVdmJR1aW/yxKxLFWKvIlxLANiL/6KCBWv6C6JVZArGhQsS7D3deiLLpWxQ82l2+rludtZd3dlltsXYJxWGwOE7LOJpTZ1i/NuVvuQAUmd6TfbrUoS0+5jLTzoFOwJsnFo7riCAiHqnaoRQzB7/LqjpgxVvVT9Umqk+pQWw3YMpy1EkORx6dYIPouiSQcV8fclDBcXBSnoKiJ2Cgjch8OKY7BxN2UNUbWHSc+JatkTMKc7seO2eBSQyAD4vqdyeVzthhYYNRtwU6hCYcseFr1aPfU+mNHx+3VIhpT5h/rgIVG/y9YLui1xfiR0j05KcJftW8ZkGtxckz1VEqM2JeAfagEhscP7qZXPvFCunxWae8S3q1i7GgRkB2IQZ4U+9iY2R2gxcIWMPjYZYEMDOKeok2WBcS8UqvVJ6FLZuKEEjvwp48KwAGqIEguzOMoLFiV0DFJ+dB9WEADxgIXg4/u1QsQTQo3quOH+jzUVqTbayyd0g8vIuNEzWDZzPo+iT7hNg52DmevIiR0XPghN6WJYj2XDExbg9JMZ8WUsrCyZJqrD27dSo9UDH3uwqU0IPaMA9FJbXePpzXVhz1a0dpZlBWnJqUXzp1PV688I8tbcTJlPD6SW2ZN7sRnLp9PL7+g1yHz2FOLl0MBkyzmNpU5cD3FMg2wZSRhtYhasWWdH7HspqtqfdOiuN6BADKEWbhkQmEtxf3F5cZHYr3X911ovlrHzn49RsU1iAbwu3aKrVI0Zc6C8G9Iq1gBQXkFqARJFQLVgNGUrBXXcbRdkvn5yp7Muy2SOBq2lxXFkthR7oWYdCnwbqy9DJxPCPBqcbofXLEcI26a7arsZQl85tjV8AQwVmBZQKvuWYpThFwpLk4O1Wj+me+tofjl4xV9oBwzkm4YkOyBKNfOsWqAVnu5+jWHSxyW8Zzl73jPxjgjTzwPWEZ0cJdSyxsTk6etBN69Jw5ZuRQJh3zta1+zR+u1116TFXY6nT97Tq7ES3YnUkYE2w6cp2GFxaKo1ka4apnIaLYLeYLkC7LGHKLxPBGgakvzqAUapwrlOuJrrNlj1jL3adkVdb3FYnNZU3bN+0jZY/iXXzziTvypshPDD581AANS/N648KzqMNwlrBrAFRPgQCYUPQKyDm38jdVbYlZ4W9mKNyQo12TijqQpDWx7+6gy2brS9Oy+wAhNtVuuRFEFHUi7V+wsrInYcI6LEefxghOIyT5ZWlXzx2XVVq3D3qDUdLkCoX3CSgJMdiVQYYJw8oTmhSQDtIsdEiE0hlAxQUFFnVWvhOkIDOri7CMIvqhEhWvXPrDZ3aFJI8EBge6JFDA1Ou3qs8Q58EGvCZCADBJUENIcq1sJC1taUA8eQZarY8ntNTk54evjenEJcH6Evq06bdZhtV4ZlkA9PaaC2jOTpmbCZfVYCR7rAt0XrlxKU2rF0omLUUkwLRKwgBiWmCfXizNUNxanrRnPT2xqstWsaQMaFgKR1IEV2CcX6gigrZYoY2Njuudhg40bYNoqqrkddL3Rxob0fixnwFQA7jS9WKxeRgTfcxKMyY4FYgYwyJdJvyfDitIJLGhbfLhMqAuLjNXIYI36NOrESOuHIWRH4B/sMHGP2/rcnArf70xPp4eypuFtXJXGOSoFZEKlAr3qVzZ58dk0cv5qWhc1/fvX7igoPpw++5k3rLGSvr+ntbFF0FvzA61Xu4R1q44LCJFKjwtXBR6RrenVGPWEIWKIy0WtIm1g9uRbxDXcr2SdnPLjjWthFDvK/0qftLoQPx7ESgnHkxvfqmMGIScYhc8mC0Tv+CboC/deZkVxXA7VNjddLII4Cyt/01pk7G8banHkJrdbrC/mPN7zWowFUIFELuswkDVA1YduelRvcV/NFpSPmz/P54IQOn8D6y8r0+YxZb1nZCuqbXFfVieMa7b8yscpIHZUWDcUgxwbq4NYuCky2Hh6swzNXoXmO8xKRjmf92F1DSH77HKK9eJ9F5Y2St2ulHwep9ReiGa/t+9GTOye3Ir/8i//4l5/r776qtf1hfPnpZA9I5fiJVPszWfavSb3Z47LlXURlmEGEu976niPB5wYgwAFkr/K55pAzGsxxiewLK/NhpeNF4s3y0d6QkkKA6pk8pZrOUx//oXPeSwa7sSf/OLHClxX2Upm3fB8PHkDTtpj4L2Ra8vOk8HCgCtPAr1FfabWH0gIv6VYw3sSYKtiq4Cbb0KyTUJ+p0dNLEV4+wiOvwG5eQYllGgJz3FDu/XesCXA9RBzahPx76bojCR0NJ+rcinOyn20o8KfHvpPyb23JIGPu4lss154+DIbBIF3titW0JJiHwgRGNSHxaBOnzG0UbLcyPR58OC+Qa9HbkBcaybplUsMMCKxYwXuQAlUePzQkEwCLMSEL3EYVgplu5FiviR3IgwhpIfDR4hVtinr8UDXAvP6jtwD3bo+vjOgrMTBgZ509fKFNKA0e12NxxJGimWxtl84LVefwKUL7egwQIzYmIW8F0doOcX3V2qA3B8NDadsnLyr0MQBMciQByErlksRvkTmB/AmdkMmFDFL9qgTR3Td0QVbWZB6oq3to7HBIILrIQtAZ0RqvBwPJN0X0CKFnWLnDGburp1ZMoiBwQzijCgKnak3tJsmzsv5KGhelZsW84dYjzMwUQrkjr4rKrK3lBE6I17Hh4/UKkZj1qNu1lMqLocf8+pzV9OVT76cxs6cF9DgFmxT1tYFJ+csKLMSK900ZQhsNi5u87xJHWklUAvQold5Y5CZGLIG67SAGK1xNrUwWXcUS9uAsvKgH8QssxsJBakIDoOaj1txH9bdiXwOBSpv8WaZCCiVDEfLiLBiQ16E2cL1xyOEJWBnxpZsUfv1rPz4+973ofi4hsyCjc+Q2p2TnDJMxXEBDFZfrL+w6rISyrtZk6+EYSSOcC1FIXhSUAaIBSiGwhVn4B7y2OmdNmSFleecvm+ZitckSjaamPENqjUEzXH9hlC3/Ky9f0T+FaHt+a+BEGulAWrHy/umOWsAZt63VZlCzF/jPGXa8ijgEcHFx2NSIEam7507dxR71/Peg/T9737XLYgAsTMiKzgvELuieNiVKyoRkeIYIEZ2InH7igC6cXFM2xFQa15seRXla2yycK0cP/moA2b93cIW41VpV3G4lv13BvX655ut6VgTX/n8Z/2RE0CsOE38kaJY+He3ic/anE+YT1pObuXN9SMsegmGA1xNM6olektZgEr26FoVd16HNIVRC/rd3Z50//6mGDTI1BuSUILdQlRHWqjK2YsJBSScqMB2VP+tJQGX0uvXNxRH2yb4z+KOhU0gHVLah/fveb2SpAFTvRkniBUpFhEtRDYczIc1AqDCpRbN+aBWUisRNVCk7QjCH0aJYbkcYVinKJeMxjnVgq1owZDSHhx1ZMpFbIlz0uCReg3ONac6qjUdE2BAXcTkZwHC+wd5brdcic9efUaxuT5ZqEvp0qWzio8N6KMIP2XeyY02Pzej3mLj6ZzapHTJOqCOCXcifIGNDVTSvx23LPssBBn/K+06GIsg/Y3YFKS/AwIvUuJ7lTU4LktsQokdKAEwZGxRj0aihp5YZgAbT6wxmFkOSG93zCdcEgg64l9OnZegZFwoIG+nU3N2KQJkxMOspEgQOSFGP7H6gAZihVi2sdgVx5LVCnkziTeIV8CX+4D4+NHMYnpL2aC3H8jqVXbg9JxcxerL1ielYHRMsT6B2UsvPp9eeuXldEpxAmrENnT9/bpvXCQrsuYBZoDCPeO4phLIl0CMvKVIrW908a5ZBLztuJg+gosVdzUp9oPOUDQKWzgCumisbFYyQkvMJzTR2JhFxj4BYhn06lquNz4KSganIjAKiHn3AloGFt+U14VBgISoRnwqlCDHURFiALS5IMPqLHuba8J6Nmg6vFwsGLJvPZG+B7NHFBBjX2g9+Oi5TUgAYlxbpc0fFYEVgAW0xPd9PVy/pREvhSUQWcKVaxYaMfaalfh8LT5fdodmXSLAN7u5jo5tGb/YTHiE4kp8/cXbAPBlQPN41W6jySLxKDY/HEP2d+Hf9F3UPhDn4e0wFlAcY//xmFCKPXvoLgAmSwwQ+55AjI4OdRC7ehUQe8b7fJ6YGByjeDgAsWOuqcx1KXy36zmvs6xpxbrI8a1yiEohe/KgdarC6l3mvqx6Xs0Jck+5psZ85L1yDIj9yEWw5eG09CL/GleKBRaIWxyPUW+ADzO0aD+yVslrbdIe2pQftrN5XxbSO4obPZCS9FjmcFs6PTmkbL1Rxc260907uyL2pXOwGD0O4bYj47DHafheurphrDDl8Slovy7Ne0FWjgSobn5EPalGlE3INc1QWyVLbF/CxFmFuj46Ws3R/VfxFGeWofVL+GP9nDutACkClfvwxgyuwTnFVO7J34y7kJMTRIUcF1cYTSaXxB9IcS/WB8kF3HS7wIjPAWJ99MOShYNAWZAVRVYdDBVYZ6S546LslLtwU9bYhmiUXvzkJ2wRLS3Pa4GOqUhcLBbZnUgG4CNZhudlVVzlemUVdMiF1yoAMfckG8CC4TjXBEs1B61xy/ozJBjIjSiQ4lqhxYI1g3R42OzHBJS4PqnnQihvSSgX3z/uQ2KJ3LszSSUESIxAeTChlcbRRcM6FgXE8ZTg071w/Ei513loSwNAWHEoiSMBYggKl8JjgWloATg34ZQ7kYxSNj9uSa6JOX33/Rvp7feuKaX+QC7cg3Rf/c7W1pcFYICzFJDBnvTZ119Nr7/2kuJ+I25Rs6H76tV9t4lyakdZhaTj0FQ16g0BMxIiEIARu8risxF/CgslKwr6hWuFW3IdV7EAF7fwiJ4dLgEIy9Vj6DGKDE8nv1shzHGybLHFfGZPSOzc7M7GO5EdklmRPCo8wiIv6yArnAa5LDF8uBIMCKUvazkW1NyUZyBLuLCG4mFy5uw2AhiKHCharoGMz+W6xNCwffkm6bZqQLxMH3M+qgWMzpXfa5woVnRQR9ndxx0xRs5N8xyVsze+Y4DSp8xDUGJiWYBZEY7zR0STX0NxiEsosePK9KmHUviMyQEyYIWFXrk6I/SRH7Vfi8LTfF+1v0KvcLjE0+OxKQMf+yDmMwYR9/q2vDg8JhW7BsTqltj3vpdB7JVX01llJp4XO9CVZ55JV6QgG8TkEUKeeS1mS6xcDYpmUVDKKDhhJfjIqjCKv8B1hlJrlh5jQCglRTGpu8gLiNW9evX3nRLo+4xjH/d40hJLT1piP1ZTTFJks0qQAQmtDC0zHz5valeoN7QPe/cjpuHVGJ8tSB1cfhI+aw8VPNdz95EA5IGE5YKy/5LMXoTlqHy9/XID7aZbd5R6viYBlXArqufTofo7adOZOFjxDLUnTNPza+nanUfq7iuGCGn7Z+Ui6pHmS+ASWqIFAZByI9InlAiBNv9Q7sa7SndfFdO6hWLmGKQm7JQaRJL1595juGHMln7oHlwskDkV8iLEcb/A0I7QR7PclO8ZyioX2+LuZANpIRBshb4KtxyAx3jC87coIENwd8nliaAeGRlKU7J21tfFCK/0cKwf6rP6lC0HuKE5w+S+I6C6K1YMGNtfkGvgk0o66Nc1dilZoM1uvswtiEulSFWG3G65HEhFi8wAF0FdWOUVu9N1kvKPq7RbxZBcPy7GcSV4AGK4E7GAolbLB7U7Y0l1dbS2gSqLGB/NORHUaOBsBCxfvkuRM+7DDv0OeLcBYu6npp+yiBGEKBpF42Sw3BbEogZAkwKiTUTDzZlpkf260FMuSwpp9T1Shqdnpq2FzszOi51ecVWopuQehLeTNdHX1+Zu2F/64ufSG6+/rHOLUUVWLWz//UNyzfbKhY2ixBMSYClKZoFhVSNscxCmLtgjTkf6cWjSkcWljFetL0CMeOjIsNZKv2KAsPHbGog94VopnKi2HMI1HS1ZLBoa+6euxXMJZdOXfVUERl0whBuGjMSaMOGIjb2Zlc+G0GHsw/L1O675Ku1YgpWnAJTvISspFjW1WFthHCk0gUHOm9FLN46nJEi6UQgi1R6PR0MRDlQ5IrsiA9r7QBOBp8VkAv5WZnexIpG/x+f4vIpBXQrjlyMhqShg0cuMgQ5yhArEQkmOR5Z1WTkv4xtJXAxVBeqNsa+5Tus3UQnmY+VyTYZGckjI2igDKvNi/PUCIA6t5CYp0G3aO6TQEya5a3fiXSV4yBIrIPbqa46HXbxwIV26rOxEuRPhhYWZCEuMjEOHIBpu57CerXhiNdfWT4RxAPF6DDeGyYYF7oe8xqoRjFBTw/uQB7fu2i2fjaUY3TSOljfU3YqVm7NaK1/Rno61mHcLIOaej3kRFz9tgFPlnrKbBc0oayVl2hsV3Fl7qJubB2rguLk2q/DNYx12SfGhOY2AmNk7RbE0JFLbKbmv1M59Z1+uxYdb6dZtSGYhnhVjROrXBkfrJo1ZnItqdYEl9t7NB3L7bcpt1y+r7pQSNWaVxXffFE6kYM9JuJ1Shs6WQGz68aK7DDPeBEq5NoQICRj9cnGNIMwl8HB6RGyAhbNvJg9SWN3mQzdMajnMEwh+FtqG3FtYUqZ8yhYEC4H3h9VbC0uGiVxWKj8xLQt4WT/b1CXpnGQQERPb2lxVEe9ieva5Z9Pzzz1n7R0CXITBut575+235M9eSC/q/ddeuJqGtKl7dQxIgnHZuibLLUFCiTgUG4Xdfxm4ItxRgseYm4fmhsTyA2ihfsK1S7yPjUFX5xE9nRBjYC9as2r6lDRDjI944DYtXwSmFCFjcSKQsfBII8cViXUHiJkGh5ou192Rnq8kD9L0SZkuyQjeCCVGEm4ZyJ1J2ngoK/q3v3vXHbMRgmc0x8sar1//+ldWNiD93YG1Q+eHMWNenwOoOzq1MSXvzp8dT1/9q6+o8POyrpkY6qwFxoDKKHr7RzRqJASRYOImNXYN2luE5YFcdpxFAAAgAElEQVQoJA4IhRexQK0nslDXsAoV+4rsSCxidR/YlqsHJYA2NiNyY9LUkyJ1BECBKFuetGOJgudIFApXOM03A8jQzithmQ2khiSsb25ebKQu2yUaTVyzbhzafD5WuB9zJiKbv7gTvZ8lyHDdhliwUmblzJ+rxTtsOgQol0eQz+o7TbE5DLt8L8gQwMMglsGyUYtWucyyrI5zGp7CCrP1picx0nC9UoQfIFlomIg9YiQCYrDCAX6cFUsiyjQCnqDNqkCQQ2QXcYViMQL5nssYIdyRGce6CH2blRerjMuHuhORoUYD6g3Zr/wdQB2mWexbA1m2eth/NNQlxb4OYvdq7kSyEy9cvBggdumSa8XoyjAtlhtAjGzfo5ZYyRxlD9fnsT4Wvksny2X1o2TZ5BvmWuuubNaPXeh5bO1W9meqeFwoAmEI+WfWSSrFNuaiKOHxfnzoCRD7ESCGuxVh7B0cCFxZWMH2EC6AWMkRhCdzJr7HLEBrFAK00m4OlZ68s60anC3YEFYElrKg1Iupg/bu7YuyXPbTxfOnrRljgc2KsPX6rc30eJFi2zEtyF4dT5mLoqraUvYiiR0PphdsiZGEwITcuRv1XVhfIwKQFU3WouJNH6gQcFqtW3aDdkLhtdjUbLweeP0kzLs1wcSgaKiokq3QEDXYTPhtuRQfPXroRBHcMKTYA1QEShHIJGxg/cEYwfk5Lv3DBuSqGpGQ5Fhr9N5S1hwCpoM4k8YGq6cfQFTsDOF1+/YtaU/n0htvvCFwEf2RNAqORQ3Ue+++Z9A4d2ZKbOqilOlRYTRxMZIN0DYzkFmjxj3EHBAnZAPY3x+rLASlrsiUV9R+ZIsJ9x6sGtAv6b6GNA+90DDRlZqSAtxfDugnuyNmZ2bdMRorjYabAWIU8kaiCE+OB0B2kIlIcS+/6zxRY8ZPKJFIfAjXXVnEuVWj6KAEmNQEbh+kn/3m7fRf/ukbGgPx0Mul+wkB+cyju+n9996W246WLrJuYbjHUtSQLKpZqo+vpA29os8/k/7yK19SrWK/rl+uRFmQ1PeNKBOzq0/dnA1gYYXxxDVoAmUzumjtCrQgGXbxJ81H5cLcJhvTSS5YohGXxaHaLgaSKcXdxkTiPCxLzDEx3V1EcYrNE+4pCsYZV66VzyCEjwMxvlrDjIZVxvHK5rZgYH+GqG64dopAbcx9dvnkFRF7OMd3zO6RATVcYezhyq1Z80g2rIgmizC7CuNqA3gaj/BKRSwsQ3o4PjO46NwNF61e41qsKJPAg4XiscvuRJSN/CKeFZrfwkvZ3q6aR/XcY8ytkOppALMiHsIynJR2fPtibC9kxbVmjlUusiywC5lzdUNx4cg65OJxgNWw1IpkLrNocAr5GCAWGzSShqqZ5mthoQDCJFVF8TFuxKlTpy2L8BZFdmIVE3vttU+5d9+F8xeUnahiZ4EY1z9L/z0p3RzHc2vL1LpA7MHyk/Xo+S+rpLprknSibjbIo5vcgkdAjHssmdMcoSisoVSUMctrNec0FDnV5InIynh5r1zNV774Z/61YYn96Kc/8EoJxodYXrGMs8nYOFCYuo1sIWcOVtaagYxYBjeAD8GrlDiTguei86Eep0WWWTpYlrBb1OKbl6m7rKy8fWcujuBjVHHqjIy1a9c3NOhyKR6ohmtXhdF73WJiOFBix5LIX2ft+x5U+vS+4iCbmyuK5SiVGg1FGv+2hNoDCdt3lG5999FjJ4CwZHd3dK2sfFuXskgkzPoFLKPqOjygn920YEFj1Hv4e3FX3VQ1PK1HrJUxDpptA5mEPMkRJDVsQXvkGilZRBKeQ7LySFUHKLDkZmdkhXK+7mDBQKPhu30SwL0CLTLvhihmfuEFv2atUoJuV0L0oWI8EH0SuXn52Uvpwohom8QeQe1SKwBm5gjMTEAs0uFJYrF5zuJnHjI4uyFj+K7iegAysUcQtypFyFhmZtbAQoNdAyCCvUPHX5UFsqjEGRj3iZdBOop2yJpwEa8tLUAsUuk5RodAHbLfNsBL5+mSoLdGJ2Hk2BONKS1cSRDQaQTqtEnZ1etzi9vp69/+cfq7//pNlSbsKjlmRO5BWbi7ilVqTfWqB5vYuQQ2uhY2kYaBRA3mCY2xu7stvfHpV9LLSuxQWFyW7ZrnD8Lj4bFTImfuCytfm2hXgLmjscKqw9rCdbOrAkaAKzgc2fgxzGTlWsAQM2CPMNQGsd506oxAbEQuZbVxcT1xjqsVsWBxipVnS4yi53D/Bf1UZb00CczaH2F5x+YvLpqGm9ECO7vqMmBVABYxuFInFEXyAcKcuQNWFYqxtUZs02dXo2t36iiar79cUhFkrNkqDgSIhXVi9ZElqGexV3AnWsh5MOiUAIhFuQXKIjRtuJPXtW9XFXuFf5V+e8wLSTis8XXVia6v7ciTooxaJfD0y3vfqU4P7Vo/nSJqJnMxdgfzFdR0ThbzPuZamPWY0Da7zZpjYlZmLdmddhBzUxsHtpfJtu1WbgagELiWsCG8PZ7Vl6NgvIB8eLoczakDHtak48IViOEJICnszOmz/uzNW7fsMbpx41b69ne+bY8BiR1kJl4UkFHoDH8ia++x3Oz04qOkpFxvWPVRhxWTFffbKDrGQmce83qz0pVdwkfXZ1Go4l4DJOvu7/J5u7eLKzOvj7pbvD4GIcLYZ6UjAx6x4OD88y99MS65uBN/+MPvexKLjzNiAKGRFp9yuBEzuPngLKac/l78zdyB1oKbMTqRgAHQ55yCrQmXUD4UiB3uyw3UuiIBtCqBtyTB90gp5lvpzDl1WhZzRFIL+enZw3T3/r7iIa0i/NWxWtVpeHDSdVm0UhlTPKuzQ9RM0p69cJVYwULYpDBWC2t6XizrAo9HcidOyyVFpTvUQLs78AsyyLSdT3L9SGtWIkYPRb8StK4xw2rTgiEJ4LZiUnPKVIwMvTzXuGUEgNBFkRTCbRcmeZYDPIgjpK3L0lokzV7FuMiEDrE4kFiO+W6NRj+HZE1A0jksIKVFSbRWCGsJjXFP1iPxpzt3b6kh40h69fKZNNAqjUy1Yq5dchwv6Kb4SbsaQMyA6wUQm8eC06+hVIQvu2QotkmAkXmJFQXARHsXRSA1HhMqMYhCbV5XvZYAFQsRV94O7NlkJ+rcEe8KJgp+YtXBVEJHAPMnOsVeFppiZeGCyt0A7KJmTDKIKY60p4W6K+v7xoPl9A///JP0vR//UoXxB5onZVP2HLjLcr80706VcgBiWKSbAI611dj0CJBJ9Wd79ZWX0qRYOLZF/cSc0W6nXzHL3j61ZtE51gVexLRICtlRUG1b64MMUpQY0Mlr3nMf44i1ElaG5j18QBa+dGto03ocVS+xUVHg9w+QAUgUhtT9nEGX56EAUKSLxzoITTjWVxF4dvPZRLOa7veKq5jf61RAvjYEB/Emu2CyTCKJJCRq7Okc1K+38OE6IuFGxNeBsoE+xTNTl96cJ7sQva6yALQg9PXHTZRyhAaINd7hVmjwo2vxMtV86/xBHSfXsJSKTSmb63renVlKs7KsidnS4w7uwOkZ0Y7JdTv/WPHkhRVxjY6kF58/l559ZjKNDWgNS8ETGZkZb9wrTefYUdLOrp4bVE9guWnfdgpZO7UXWuUSb28kuFT2RzhJSwJIfr1gmZUFi2tO4jurC2LPYXHvN4CJ1/Je1PthwfEaBOV5DcX0N5RMPmAr38+wxACx0wIx5vLWzZsiZ5hO777zXvq2aKdQFl966aV07vxZgdglg9gluRX5LP3/VuWdim7vFZCUU/qabU1XlmXMc2B3IyGpYXHXv5l/z98NCzPWatPxyxquATrvl4x3ny8rX42MaO1Dkulgc2JGHLuTrPnqV/5DDFUBse//67fjxnhmAGPjhnURJre1fabG15fdhgXkqMGy+sYgRMV18Vd7MtkMkP1iylKwpwlpb92QANJi66AY+JHAYEZFeeuypkTCOzKqRT2k+IaKU99bTzduUtTcp88pLRoWO9w80tAAG4+XtAsohEhtb1ERIMJpScXQCxRGSzO/I21lXgkWm+LVI4sMDZrMPnpHnZkcd10PabM9ErR9ZOqRkaZ72JaGPzs7kx48VN8sWR+WY9yfU3WDx8uZVtY6w3ZF4+zSIJOsgbU2L9fbwpLop/Q62ndotSRCRGIDrhA6Hl+6eF6caLQXEBuGJm3I2XPwS8r6VHrsW+/8Jp2WS+w//tnraVwuRaVd6FiRGRixsWCw37P0CEHi4K3xKjYcNXfR3iQKGiktwPIiBR4iXGvBeo9kFnjYGIMpxRzxsUPPxU2sC1CxLldlnZLYwjmLJVaKwQ2OsmxJ2ydjk7gYmr4zIGX5eRwohiZBwIZh5sXTmOxrTnYFqOtq3/PrD6bT3/3Dj9JbHzywdj7UJzdg337qbVMNn+oQxYSoFHq5QbvFWE+TTo0bGZEIHzpYTymb89lnn3HdYqvaGNDTjVq+HmnvJAUhKJfEAIOVJ/0mXIhaH97IIWGbhFNJWiC+6ZnPsRYWwiElA3IRDgyOWikaHKI/WdR++en4VwiJslG9CYuQyz+L0IhVEiDW2Nw1wVAArggAH1MXdBxLeIk9cEyXpHgdoN1Gdpndm7luLM4VQsvrObsbfa0ZoKprDkDjC5FQUsWGspMsC5pcUM33uQfzZErx8/Kk+4RKVyAy0J69cV+K55wAavMgPVpUJrA6ErS0KQ40ecZrc1p7eX11XeEJ7WMpHYO9benqpdH0F196MT1/eSx1Q7YgRhu8FMigXV3/tI7zaEEhCjWZ29EcTWrPnxb4Dcu6Yx11iFIMy8x7JEvdALGYjfr9GnhsSYWWEMz6x6WIh9w0HyhHyfueH7a8kJUWKFX3kLoTz2fOYFOB2I6Tpk5PnTWo3ZYlNq2EjXffeV8g9i17P1785IvprJTiS4CYksHqIEY4gI4hDWaSDCZlTToels9r4CqiI6/TYpla5tbALg/ZU3+UGH3cfDO44XoqNabRHSTHoiWrsL7NVKJzWrnPlthX//wreW1lle+73/9WBp5ycREQLSzGfAxTFub1yLJiIkNL8A05BsMx8WVnAYqWkzdmiFCsgnArmFXevZnkKmglhjEnoTMroT0jwS/+ugnccRP64IhqslrS+x8sp1//8oH6Vy3peyQkkFGoOIYEfPTOkjalgNaA4jnDE2dSa/dQmlW/sXtyJa5IQ0ew72jHLCmusqINYBeJLqRP1EBjiqGRhQapbCdxIfe9ijoTN4AUNyCZPbDdw5QebPGAcrgPjRKhjEVKqh5MCHRWCP4lWXN0Q/aizas5qH/CLCZjjtHBsmTRYcWQ/cf3W8Visi3rZ0mxnOu3r4kUuC199QufSVfPCHjlOmnV5ksAGZau0u7NzF8sG4QalybLLJifI8ZBtwEvWp2VeBVAFn4vFnBkbcW4EiRvd4fnKSWhYFmxiDcEbsTEKDMgHkhxMkqBLT0WGQkeuCeJi8lVSrYe1le7wAseReisYFcxm0cWfCUegyA90LVs6TNzurXv/OT99Pdf+3maXtjy+Qe6d9NY734a6tpTk1CBmO5d+RO6D0BMpQya295eWumIlV+fv6DCcVLt6TbeKVcuSk6/i9EH5K5S8cf6nixluaU2w03l6cn+eo+R13QATaUl8jdWMlmN/oI1ftyJB0pC6pXVMETRuzrPdshadNeDbAnVlPJsLYXW2xRbyqKgtMvwuUlbt1snpIoTRSxNIyOxCFpbPbWThGFUrLKIvfGdorDyPfeeipf9KPu3dG8IK4H/hWw46vrxtevQMYdW6eI4huDYD6WYumGl6TMQGgBiO7LA6PG2oLrPd29Mp5+/JetiTgkILWrhpG4DaztYU5AWyO3NvWg/rKvGck8WNJYUlvm5yU65l15In3vtUurv0j4WYxDv4Ya/o4SG67Lob07vuDXPxr64LRWvvqQ4/AUB2fnRnjTSqwa2bSjFin17b0TRdt7WeUYQCVU2rZNZuFtnpDQndsQ2z/FSy4gYu/IolnKe0MbrJ/0S7X7wJO0YqLBKsaSpZ52RJfaBusn/y7e+Zdnx4osvyp14TiBGZuIREFNMjNrWBmhlOVCurA7GRUbEXMZay86IyLa1PKnuqX5v9fVcPhGfzQlmjQPFtxprqnY4xxsxhnIGpOsAmZG8WL/yxSMEwN/67jdDOFtLC7eUiVez/9kHVAymBErDxRJxgQCuMI3RrBuplGQgWe0I/SKsbjYiznPeY8EgckWu6o65avneLjDrmJcLSuwecgENKObV2qY2GksH6Qfffzf97MfXUlfbablrxB0GZyIWkwYTi2lTT5v4nRKaA+OyyETqu7Qqd+Ky4mnUVpwx2fCMCpWhniKBok+W0qHcR2sCmQ1ZF+6tRTpt1i5NXqt/ZLXBFgG3Iy41wN09vCQcS0NPtxDJNC1sAKw6kiRgvCDRhMJdNAou0V1+s+arEJotsiGB6Wn18gIIVqUxGRC1ibFYIEeeUyr+oVLuX7x8Ln3+tU+kM4oDtIqYtkUlDHsiAoaEly7Vu05/DhdSm1wzdMUOYRZchBFTCeESGYlwPYaGzDcBrohrUUc2pN5FE864xJJgnnEnLijRhIzJbXgTSfPPWUiAd9xbxMewxNh0diG2yzIjeUYxy1aBFEKaz4R2FdmKxIj25XLdlsC6I+357/75p+nbP/xAsRPV6cm6OdyYSaO9e+mFS8poHVRJQ6uyELWOVgTys8oAxULnfLg/qcUbFsMJbW4GxSpPZiip/oBpl5SgNq0r+tytyjpfU5E0iSqx5mPde8PkcSobrXKPANiMB16HyJrblbJwKIuhW2TSgwrQjAxRRF8C4QUoSgo1g10hR7G2ClCG4MgPg0TlrrIClEGslEwY6Jh3PmsQi2/H3yWrLs8x7xuU43Nlv/JygHKJiRB/CHdSQzu30AuQCnkSgoXCfKfd579580AaVBgrGWx9aOSEQIk0d1lEu0qqmZf1NbO4k67fl6L67v10457WlTwpXb1DAhzthW3KGDS2EuSsZLwkmypnONC+7dL893dtq+uDYkGfmEwvPSf+z+G9NN53kMb6Ox0rf0fxovcfbKV7S33p8XpfWpGFjxwi9nzlzOn0qecvpufOjUsx2tTxxX2JTIKKy3RcoQAUWV2ErT0WxRIpymmZrzz6TsiwB6t2AH8muxHzQa3CMuZFwNeBgTFmLHOIhhg5Hg5asRCztSUmELtOTEzuROYSEIvMxGNAjJiYPWpeHLHn8zL0srACHO/lWW7cVZAlVIBTz0Cv3XqTQmbxn99spNB7vALQipYYFnxxY8Y3yprzOrPC0HysL4g2zp8r7sRvfvubefNWLc2LT7IIKHy3tsjsJ4+Bj4upTXQelDw+DH9eARKfDJavjwWgBWKNAGcCAVbYPTDp1QqjdUGTMadA7abiSrKUZJV1KbbyeGYz/eaXqt26r/Pv4doiKB+ZStFcEwoi8SluSZDL0dQtt063QPDm3el0/9Gc/MPPi8VhSK7BGQtg2mWMKP42r6wdLC2GqY/GiLp46KGgQaKWBwJgbphCWxg48M2SrbhPPy86UrtWK7QuWyQkLXhUlFggawThT0Zc0DXFGJZU9FhA4d7BIoJFvl+1aEwc54POqEWbfVbXu769buAfUmvnz778XHrjZd1Pp1yJe7IsBW47W0qc0f1vK4ZGbAe1qQPLQGAPWGnA9RKgW2lQTi6gPsyzkq0oXTP9voY0VoNyu+HqxGJj6lgT6xnEHitOuJkZ2k3Sq/uzJab7RSMkewqLqxRRE3frFKgRI6O/mGNBjWQQEQPLvQe47StesaWEi19ef5T+5v/5bvrgjhJ/RmQNTgynx/ffTr0tKg4Xw/zUsOJ4igvuqScbdDpcA+wqPQKQMZUI0E6nWx2kRxUXoy4O9hASN+aWNF4SV11dYkURsLqtTFbE3DZFz1KcXLTA8KHnQHUWAJGujlIWxQ2QUe/JYujTmMHYMapC616ZiSTTBG1UCLAGPGXAKZZTBSY18ZEBxxps/hfZjDEXhXG+OL58aYBT3vEhmGrHs9UQ4OUffP4JV1j5fKUWH9tfLN9RHKP4VcMN6esj+cUWTWXRAh54JNj1cpdIiWhNH9ydSb9851668XAz3X4or4eSeQ5oZzMyoXY6YkHJ6xmmHGlM8ixIYig+Cil0l/q+DfbupPH+zXRqWIk/A7tS7nbTy89NqPOvWGjaFTsTRd0vrsuTMdOd7i9Kjmwpy1kKR5vW27mJyfTq1fPp08pgvTSpNdiqzGkpha0kTUnps2jNrDFxn1nAfgQQM2CHJLby2BDm2ZXWaJHkc4QcCKs5j3tGFwMc3oFc4kFM6LQ6TeDuxxJ78OBBeu+9D9L3v/99eyteevEld6K4dOk4d2IFYnUXc7m3wK9KYapNsddU5e4s99X0iaf+ESAWCnbcI/ebla0MUj5AXqMV+GWFshw9f+fPxNbv6y4g9vV/+YatCKdf2mzM2gP7wUkbDG4GsWyhFU2kjLm/ogmPzpuRxRibLzZuY1J9//n41uwMg6ZRSnvKwttf1oXNKU61LEtGQDZ6kMZHFVdR0Hl95SC9/zuxw98mO47Gmt0S4ABZFFzDhE9r+tVNAE2gNKJWHJLnN+48kHAZkSXQ46aVxLcQzD3qKQWI0ZYFywy2Z4MYMQNbmiGouJc9uc6Iw0VxK5yF+Gmj5gJ3XSlULG4ILB771Z0QIV+8YxDhJ7eVongXwp6x2IHIV+NPMTW9vCgM3lJa94E2G3RpJIdsUeAsYdEl4DwlLf8/fP71dOmMaKgUyG6hXmtH1fgwy0tDJekCQayzGMQoJYCQ4lDacayBStsId5esMt0n4EpG4fCQWpXoWui8TAyJbEMWN0IJK3ZeheX44uGOhLUEUOc+is+a+zL1lMAT9yFxqjZZKZ0S7t2KkXVJWQCwIkMv15ZJUSEut6drnVcpxY9+ezt958fvSqjtSvlQXd2pofTw1m9Ty+acAKxbXa5l3ShJCCsUsmQsryltXpoFjirLdVTWGFRXXYp7oCQQ9yLW8nBWdWSKwfSpRow2PgG4jq7GPFtBiXiRY6f2TIQFVZ5FvFtxoshZ64m458FhpzrrvqRrEHiOqOWLKK/IwvTm9ZBzltCEm46n90osq+6uiw/m+SoiIAe/6+6Z2PxZSBRw8jlKIXVIgDL1AWJFID8ZzymacfkOXdGbHnVrwW/UmD9Cdc6p8cUFZAmoB1mCJGBRVE5/wa30q3fvpZ/+9n66p4zkuVV1AliTAql77FKGL10QzKOprOY99gOxdxjOBGysxr5OWVwDkg+96hrXMqfOA0vqubeePnl1IL10lYQkkSa096Sfvr2YvvNzeQ/2ptJqy2Ra2aGUQt3WlYhzWjV9b7x4NX3x9av6rnrrtbKfUBilVONNMj6H+K7cyyGIjTOFrNxTUA1UI8Mvj3z2R+VhDNdcUTAqeRgy3I/scisAhzxBue7Umj6tWkT2IYkd98Rg//Y776Yf/uCHJvoFxAC5S5cumgDYMTEdjhDFmsjIXahQ1lvRZLw2QxJX6yIupMllaEDOa6lYonldFQA8slIafwZ2hwcgPHictIBYWZuhADUstfz7cXvi828cAbFvfCu7Exs0Itl8Q3CxibN/0skZLCpcaVmjLx6XaoOEaezEBy47uxMMejE7vpnws8a9kP5ML6c10TOtLc+o0eKsBMxiuvpMd5qcUrxIi4vUashyVxf30rX359P9O4DKsLQyuZnk5ybhjsqpzT2l5srlt7ZBqxNthoFRRd5alba/IEaQ+65TGh2fND0QnXihM8JMH6RRo1xWgI4tO0x4nqTQMgYIaxIndGxicAeyAgxi1D1kXjiKCgEE7tVV8WS46QZJJsHVBTDiTnEdU05vR2DAesEx2RX9zlAM4T88NK76qHWx9qvWDftB5+mUlih7JT136Uz6wmdeSZPS+IMMOIh4dyChxTLRHAFinbLG2t3SQtfjZJJw94UgC7ej6aJ04Qj0XkiRBWIUg0OMjCuQeATfkRLsuql5UXuRFbUk1v8t0WYxfl6i2RLDquT+aMHSjgtRY44bjw1ohhAdl2xFMiJxP0Ku3E3qPVaYrvGDBypmvjadZlbEjykg7xCzfKsyWpfmbisQL8WmW3V+MpB79PqALK8BuTuHlN2JJTuozMNhJQZRYL2n9boplyd8hjNzIgeeWUkr67rWNlyl4870goEG28C1RdniqnouBdizTM0irjGlHQxZXriIIVU1EbTWEXG1ydMX01/81V+bNmwEEBOTfYBYTut2FkuOE2WXTSU0YpMffYRhUwnHoxp0+ZaFbD5mKXd2cngtdT+O3Qx2vNIcRyvWWnzaezifvrLqmlEt6KuyL5IzFBCzBUr6PJ8P1h0UCJmnivUepBu3FAP73cP07i2t8Y3etLylZBu5D7ccPOe6QBDtDcpzoI2jkF/7m/vslEdiVNmIU0OHaVBhiO7d++nM0JbiWypX6VtLz17uUVxIc6w99Nsb6+lvv34jPVybTO3Dr8ka65IVGNYtZRoX1Lj3U598Jr189Wy6clZZxYqPUc/aJksP6rwiuapSg7p1G6PUkGfcv5X0PJP5o8iIiDPFZ12mFMsrZiUDYDkHHIeBkn7THjASvnCXw9gB2cLNGzfEPfsw/fp3v0tvvvmma1NfeP55WWLKThSIXc4ghjyDGH1T8f3Y93HNjVCer5WFFm49v1suLN9GHcyKAVOsq7Kmarpx/lb1o4BY9cqRNWQ8qANn8/v1A3Ldn3/j03GdxRL73g++7xcKGSZxK/uuHe8gkyk2sDVVTSotAUpcrKp3qE4TRavZh6rfzd6XAavsiMK1yEDsCBAWxKTwQGnki3MP5fOe08cWREvVppTRSWnhyigabdckSbOWdr+93ppuyUVw94asjjVATBqXFveuLLJtXfuOtKNNWSSrcsltSgj2qPXGjFLt3373mtvHT545p4QLFUQvk3Ia9VKDYtHohvJJV75j0z0yiPZdIOiH2wgAACAASURBVA2QRVIL2X2+f9qh6L5I14UiigUQ8iLQz0FJygqceBKxNI5b1retFRf+hjUGB6EzOnV/gBiMH+fOXZSgXEn3FZxGvmKJtWlTkxY8JAH5xivPp9deuiqNVOeGEJiia1hAsJB0Tu6GGAKBdaxLQBngwrIKFoKgcCKm0SYQw0LkvCMCASi0aOLZp/hRB243WUzYnDsS5gvU6onN5PH8tHzzaoopC9VxmZyoUWrO2l0flouf5aKEiooMQcCMWBzZlwFiAJ2gWYO/rvF98FiWjfrMtQto4KAkrrW1vij5v61Afkq97QJzu2gO7e51axcld9C3jWxILD+01hUxtSxT+K6SjHnRla0KwLDMD8XLOSjLnHvUYEZslmJ1TR8pG84qg50jp/bOCawei6kEyq0VWcUrxFDlSo0sTlmDGlh6uV594dX0P/5P/4uOTe2hQKxfFqc5IsOdaHvPIIbiUFlDZqVAuNjVEgIkNH0ApWycJ+TCk8JGHw0W+WLpcT4+drxAsJxqqP5xfJ+yJsAqwc2lhGXVbIiV64N+LVycAWJy+/EkBm7Li5HVWpdqhSK8Lm/Bz375VvrNO7Npblmgsj+sFHg1zhW4rOg9ykpaZGUrk0N1gIqBaT6oaRxUgTq1mO2ywno79tNYz06a6FtInWrC+8yUlLTdWQHe/TQu9+Jzz06lc5evpBlxsv6X71xPb92SS7nthbR8OK62PJIbhAucBERndRFFP3chfe6VZxUjGxWQqY9ci2L1Jdkje40acsyz6BGLX5DBWaN/wlBFGkLonR+RHViPt5V4UKXGuJg4Hx53rq1+WfwolhOihaM1Ef0PAbFf/erX6Re/+IVJxq9eveqGmBeVUfyMuBMvyBIjjEEPxW3qdMMl0LSY/CfthBwIqZSR41ZcXFPE6QLMyvoqa7Yc/qii07xumiw8n6j6/JPvHbkSXcQXPnMExN782ZsBYIAUgW13nsCakOVBfAgQo+kjm1XAhlbK1VeTVUNQFrBBK7sTGTOeZQIbg+RZjzoO+QiWlV328P5dCRsV964qNqYu0a0tInId2k0vKmh7/rxYyVULPaD6m165Anc32tPtD8SAf0dNJtdgz1A7erkWqQnZd12IGCYEZEsqiiRr7LFqSu6I6bxdIEZ8ZFXuCYAO5CHN3C3qsS4RXgCQLt+EwVRk6joN5h4bmiPSuiNiW1hvsHQQDyLBBN+9tSjuDQuW+rRswRFPw90HsJW05jYJc2v7CE7Oi5jQ9RHfGVD3YQ41p5qYKFmQNeYGjeqZJuF7dmIgvfLilfTcMxe0oXWdAjGdQEbZhi0y6oZcgK9r2HS8J1gnADKuGZACPABh5CyxM8hCe7C+KFgmw1CJMsSN0KYhzt2UxTgv1wQMALhBKRgvvbHMGKKHrUzTWUXhNM9ObT5owiiexkoCMJ3QYXdiMFfsEnvU+trW/LUIPEdOnXfDTq4NpYH4qdIB5FLi/iToNIcAYBf0Wab5kvKi2NSKQAshiYW04po22v1AGSVXsevoiNdJeGEVahzQ+A8oWNf9IBxgWcFl+ljlFZQTmDRYx3GBt6xO2PMRKqT/2sI2iB2mV1//fPrf/vf/Q0koIlKWC7xPVqLFvumODF2OTaLsOFewoREXdbw5y82vZkvs6MZuWEeOgYUULUK1clVygCpe1RCi+XQloafanWjnDdHsj9dB7Dj55rMCzP4gIMbvOBip2FLrI437guaD2C6eBaxilJ/h4T5RzN1JP/v1Lb2vZB7xp64pXvVYLsbFZc2DBLbDC9njQVIQZN/jw2MGsZ2dFSUziSzh4HF6dmo//b+UvfeTpel13/d0jtM5Tc6zO7MZwGKxi0iRVKBKKrls0SJl/2D7T/EPKpdkl11lqcqWSlSyXGIsgiBBisWEsAA2YvPOhtnZyal7uns6R38+57zvvbd7BhDdQG9Pd9++973P+zwnfM/3fM+hoaVydBI3uTVbZm99xP64S5tLf3nq2afLgYOny/vX1oEtZ8u7n7SV2XVqSl3HSkf/ZOnnmsz0fZ2h/vby1OmDwItHy+PHyOj7JP6nNqjnuc5wG2sSviiNbzq3dFSNrCpab/IjFPSrj0S3mo/Lx+cOaRrKmkQjQmDLImUSAm/r1ZPT//+dmFJtZmKhfdt4kTpgqfdQs17VCKKqa96bmdUOuPne3cs1TJiPbb7fXJP9Tmzv7xuL01i/vY62WsXGw1768j4n9vrrr2WPjFlW1AMy9d3jxOLn1opSvbi+WfE2qkjEO9OQooqLEX9NGmrl5vxp3nAjNr4q+rpJZLaOmoLZ2CwCvivAZztbFFm36a/amIXi3YN8EBOHx1WUXwdetDETHcLlrnLj6kq58tkCsFZ3OLLtHZwZ7CY/NwjtlykC2/mvhuINmIm2OOu8VoEzjL3byb7svbBu1FlT9q0Pks2lKkNGmsk+zLpgN5nPAZye7EazGg2+h19IMCaiWlvksYGkRk0lYdkNsrFFGEJKF4XRkRwQGVH2aNlTshUQn6NMspfK6Ai/VEHkwl4MaaQ9oatjq8yMs6FHGaQ5NVLOHDtMlsJ1WEQz4MDgtjl7zIivCkQc2KgKvcwmX9sMRtmeoFOHLlrV1cTvggpvphZwkIK8OELhylgbVk5Hq6MjA+rG+fme7Ss0oAoWYqh2ACFW0KJkjp6YeJyK+SlBZaO6tTghIpZEQWAM1I6ZmfU4yCXOIss8xencOYRTB+Y+lPDTAxuwnYxOJYbFxWWClYXQNrT2dmAYWJGszHu4gvGcR2/zHmzVBebQ6ewcPeMctyUyLAOoe/dwWjgsJ1avYUQfcK/MtAxczMpq8VTHuShOXNOA3SFC1889/7Xy3/7arxN80NcEe3SAmljmX5UTCztF1huwX0sBPb5vGrymwfAxGQXWhjEhqQAK4wzWvVn1kc8JvZWZCjiuNdhsNRW1Aat/lkY0GePNa6lJHa117D0GJ7LLGnIze0yYmupNoCA3mML+7sVL7HkmR4zgxDCks3euoiRBm0hPW7l86Wq5gYzc8poOr6dcvb6EOADTEpT6IlhRgMxu4H5IOrJlMyBgDA9Ep7XlO4hh3yknJrfKCbKwp89OlpOHhsrqfQakXv0k5gaeu3CiPPmV58smNdAfvnmt/NGfXiuXb4+XlY5zpW/8XJk+eprp3zCAeb5OmNIz2JZnz06Vb71wthwZI0AKFrXrmL1usc6V2nHCjFkzfVSy27qOrWtW91buhej234/qL+L2J0lGFEAIfJq2l2Ymdr28+dOWTOz0/kzseGRiOrE14cQKAahrermT6vv9c5xYiwWvYc79gVUieU3SUGvPYjNrq9xRXYfauyUrv1IFBS3ONh/WzBK/+sI+duKbP30j5tWoCRcNzpXRjQxMSKymlauG4IJGppKOLv+X2Uo6KPtmqiuL7nBvfrYO5g1vpo3eGFmA9u9vA6etYziWFh6EUVlnnMb2Omya9XlYhIxumenhEECphYk0MrxDHcTx9mzm5Z1y5+ZquXmNSHmVDG2zl2yRz22cGROj7d1fxmDdoCZ2BQmnRYgdZjfBibReocI62UT08vg+w5nXjrc2FGYqMu+A4jDafeojklWYycT7CquSmaWwR5A/cCJBk/f96hBjbRjXQUTvZnQm16aQJAc+dfS4FvX+qA912j7AkbIvTT3AUFqPVF/6r8MnITtQFzo8SUM0uP3i/dvl/JkT5QIiwQNkT23WNoHl2iSf6NQMJqr7v0mbwRpONJiFEWHy/+hvywjNZdCxmmWakSk95TLt2oQs4cX7ye9Drko4NBh6Ohgz9JQ8Ek7UkWVzc9bHOsi+elmzgBKthTlvjBezPGczcgzu5DWEBeOHUvpxphtV0JSEIRykr2nrA5/StB3R08G1yCS1MZxnw3kcIMOy9gazlffQQSZujrgACeMe6im378yVzz+7iurD3bgn91C2/+TjiwgxowlJBidj0zl2c7BCbeoWmt2qxt54ESkzlZF05MdmHlzH0198qfwaTqx/oAsofJQgh7XTCKm7GfsknVJAr1X9Kr13/Znnps7Q0htVe6h6PX+ffWeSQbLRNv7G7139yMziRR86b4+wFy0/armGRwTBCSNmEFePI8k/9vUrpmS8Rf8DCAdxY5XPty5eK9//ybsIRy+yF6g7D0Bamr/OgNf2cvo4Tml9tlxHFWdungBwa4A6GfA5QuA2oq+x5tvA52DljM4hqCFoXKdfRrRDdnDZeECNdJ45ezvlsVMHyt//W18p508dLmuMNLpzE93T29fKIBnfhS9fKJ3jg+W9y/fLH3z3avnRT3eAGI+UoeknyqnHnisg19TjHlBOoP7ev1uePDFavvGls+XUQa4XUWFlqYIM0QrvWnKpnVjFOPz569v8rUFg2sqmLfyZfxvrHSqpgQqoS3qQPjHJRJcgdlyD2PHTN98sr1Vw4lngxEMNOPE0cOLxQIN0Ys4mrHv3cs+kW24GTU2R49ZMrDUbb0WfG9cvklT5gwZpo3re2pH9PCe2fx0eVaLyelPXN53kQ07sJ6/+KCLnNQxrZhzUqYTAyFiis98x9cJiFXuxIU/lhUeWEicsDaLLHSmIMIq/zx6SjFSa6bYXnjqe1TBEx9KrWQcEtAQNegNjv0W9hX+gNk9T4+AWhXz08gZXiMjWgRaAASlpBPUUtpFO7BY03dVVCvpg61tb/UF53oQxtk5EeIfm3A8+5bDcJ7sL4wC1WiNoFhFG3s+kS5tlOPLDzESppGATOmIEdp1Zh/CXEVFMJ27gy80IxKbEoGorsxX9d9ajVNVI6RhhKTekWmYSR8y4QgWC5zMLkTWnEbbRWd3HLfX9xNRYV5XmunBco0MIgdJLtzjP0NG52+XJx8+Vp9BeHCda7dAJkz200UfGhYRCijfJ+lsnxl540SzD7CKzbZsKk4jj2IZ+MighVtmSY8hO9TDgcZvXXqbedn8RkgnXFcxCq26sXUhuhQOrGYpZ13Mdu6gZhuQUa9dJ5tRJ1Bv1QNiKCcV4bdZbcdBmhzgx36qyZQZMIVDEGguvypZsg5Shr1oiUncWWC+UdpuXba52ZHsf41X6yM5cP18jBkByHbt+2qzKwVWB/jqiqe++8zZ75jr6lNdjWsBtJI1WWBfvqXqMK/TrWfdqGO8wPcnFi8pWOCX2DPdP2aQnnnmh/KN/9GtkgZ04MQap4sTqQbKhgl4FCVl3qgyIzxUkqKrgX8H6GVNU6jfsmxzbkkSNGD4aKhu1E8vgIx1lZQ79+nNsZBqO1gc8wnPts6wpPee1ZtATmoh+p1GuWk0cS7jLuWK+dbkPfPsKLNO/fPl9UBD6QKHVTwKzdm7cLKPdC+WZx8bL1BCkA4IIIfO797bLW+/eJNCgZYEn2nDKt5kY9EidmMGT7SOWNnyv3ZyDHvpLpyB3nIeN+A9+5Zvl+MGxcvPq55yJe2V8in5CgonOIfYXZYhbC23lh68slO/82U3IJDBUx86W42efLZvsqTWChV5gxfGBtnL+2Ej5xvPoDoYTsxcxq0WxpPuWqR5pUi9VI2P+OR6tXvu6hrb/b1v/NB4ThLDKiRGUOQFDJ/YpxA4p9n89J0ZNjACtdmKZWTf3Yb7mXjg7HF3rFok/SXsW/ACRKR14tSb1Q+u+x2yYr9mvexGB1vf+aCeW1+dH4xIiOMuffI3sOq+v+uvf+r3/FIXAqMkICXJd6zG5V7oxTk34JCCp7IWqh2AG5FhHFHUhkg2ezbR5ilIW6WEnlmKh/H1EsT4utRU3MTDLwD5rSxAVyBY6ITH00g/V12MGsoRDgQ4/sAoMhHrDOIe5U+gOKAJ/d/0qtYy7irbixPiMbKyQlQEtqr135eYd9BhvRa1Ep2CtTJ2+qE9hBWKuWPRO1WMynLMjRZzvAzZMfcBODElXiNhmjul7jZi8dmjRhmAd0bYFldCh5Ac8mz+Xnq+TU8ljlhOrE7FuFGPVhRZxNoMUsHVmS4icrtmxX1Grw4mRjY2jNDCI5NIshncUCvpzTz9BvQAFejKVPh2hhWQma+/CXAypL4yM2U+XxjAMpQoAXJsjVSKDyZ0oxDgI7OeolgFZfzQM9+LEzJgXIYyo1mEtKPqU+J96jBHc8H0Kf2QknkSXav2ED21y5qv6hfHrkBPJWqP7JJTIubYenFgXEbHnKcY3+KSsSUCtPHQJlQ3JAta0+qkZ9gITdeJwHXBpC0U3n709yD5B5tGpSeWP/qRIMX0uMwq1MYFHUfi4dv3z8vqrr5X//Cd/XN7/4L24XxJVtlTnD8mbHGiZc+gq9CGKWspBpWPBunJXOsuTz75Q/ptf/dWAmycnBhnHYqaaSiY+tmZ/NXtx8ozkvqiynCpL87xaQ01CFevD/pCIEntTlqkZfNUzlqzEbILOk13dh1Zr6CtVtO19P/7rfxv1LjNDxwBZq5HyLgUeggvs4pXVBTIo/g36sbbTX64CC7558Va5fAv5qAcSpNiXqGkMtN0qEz1z5StPTZXHjzPTDQKH2fErr37C2J2bNPdzZllPiT4dQM1j6JC28/4le9irqWE1m+/l7Pd2reLE2ikxkIGjqenU81WCD1GdJ56+UE6cPlxWd+bL+IkZGp37yo9eu1e+98pdmqoJpgYPQ/o6yJONlG5YrUOIcKNeV55+bLr84kuPl+PTBEU40Z7cjnsN6v61rY3tQ9lVs7k4y2Jpkv1vowG4fu6wg3sjj3AS1c9kxAqh2wemIIKZmE7sTTIxiR3OATxz5mz8PokdZ4LYIbHMifeblDoefv6IlqrPfTXZnxEEyVBO7U3PRjK0tX8hsKAGq4OGKxZ0rQ0aSUtNrf8v7LjM2pov/qiM9SEn9r/+b/9LCEc6ITmUn1k3nZZCqNY6cqZSshQ1ePWLxMELiDAPSGRe/NtGx7hR4cz2ZmL139aK1z5C1pvRhvR1+7HW8Eir1Dd2MSa2ovZ2OY0YQgPKHu00u3YqHty7DIuu0Esmwy5sdHmwQPf/zSXgOlQ2yMjWN4SRaIoGn9eRLdE9eZOa281b9/ge3F7j6KJXCt46sahFWaOJcRk56ylgf2nxIXIrs89I2B9n0TW2QMVAq4OFyGg1fhJF7DELBW7hWAWIrR3BNuJQ2uexQI+Rh9Li944ZGQd4anKGPo9zRFtXyX6AAXS2mqk2amJQgKeZjK1Mji0C5x+7gJL3KPRvqchrqJq0Mwl6IlQjdoJ+T4kd6DKf2Ynbbrh8b7XMUt6vStne8Sk2PQPL9UNO6ICGbBkgiQw44GoDW/fbdSRLNTY9R9CnAfXsdZDthmAnDixqW0KAIS0Fo497WasHOCOpF0iwN+6F87ZynezTWyP4WPP1zGKJeNZhofbj4McmpqPXq4vMq01JIhx+J9esKLROrB9iSH8ohagOkTXFLGVEvhj3zP8Kg87RuP1Xf/UX5dt/8O3yyScfQ0fOA5+1zewdU+y47vGLzLlqHdAcxbXxfp947oXyX//DXw+yi5qOQ0M0d8ew0ZTYqmsptROrgPg43JJ/soE52yC0ciH1xuu3AzP3uEf5dIHde34kJFlBwPui6Id6a6r7+yj7sf+xKaVUm9uEC2vSRgSldfaMw1+TOEOddfkBw1Ln75RFWhpWgPFl/9180Fku3dksdziPSytkVmus/OYig11vlpmBezQZD9PTNc7f3i/vf/hJeeP1Tzmf2Jw2ekCtfbFu/dQVD6OsIaFBUog1NYOCHvZMD05sZLADRAICEf1dd29f4VoY+6QjpZbZa7M5Um07ZFOnLpwp7Qzg/eFrn5a3L0Jy2Jhi7xxhT44RoDn7DiIRMlTTB4fLt148TyZ2Cq1Spjk4edmbodP2vNRBeyMjc6GcDrDX4if86Bom+pQGMf8TXzwjrX9Tt3e0PDgfXgl48TSLsKkNLA9SE7sPQ1jFDnVdX3vtFRzZW0xzRgj5LBR7RrWEij31MWcsBlmJtpsgpYVNzg3UkFhrODF/mA6tNaHfs2cMWoPglpqpQQaspOz8O0sHnsOor0dQX9W74/UqJK7lFarVaIE00w61OrKANiMya17JQ07sn/yT/xnh3UkGMz4WxXgDc6ciW8AWeqqdV9TCoJxHRhYZm5+1SLBLnimjHDv/kSlrQg/1vQyPXG2EFBzOGxsZnk5MZXRgxA0WXoemaK0jFrqd2ooB71BqaTeZiz09KxgzayBGuxZ70cK7D52ag7PEYM11+k62d/s4chhz2oKFFh/wmBs4siX18jTpGlmcR/RmORpDZ2HNpTJ4mRqzeUN5IYkYzqoyGxNK860ZFaeeXk2VzuzS7CHS7mrumM3S9oSp8pEoN02IZDa3qNWtcT1WDyO/ae9hQOb58gvf+mXkZL7POJhrkZ1ldoMeCRHnwUOjsI/VTiTqH2dQJHDpIoZkh9fSUR07NFXOnzsBo3NIUjNlhcxq21Tvj8NTkTiiEJu7w/9Kckn6P5R1dQgd7igESFYhpuJZkyihTJMGbEfYlPeVigM+S6qoB8rA16DS8ynMJOQm83OV63Ccvc3X1szUOew2A43mceBP2gWUtIr1cMZXZQqkZ/cPocYxqQMj0+pFQ5OvXTitLrKuDsg+0XOG85I63YdjM5IPpbP6fMY9qt6v967KYJbpd3vzzdfL7/7u75SXf/gygcVcBB46sh579uhDk7lpvUzdSA2qzsfGdw/1Kuflyee+XH7t1//HyOiFusOJWQ8M2K/pxOqjWFPpA9EwohXSZZ8JLeu46plNdVQbzSqsX4Ci7sewhU1D0VDWyEhij+1p/SYMRJURxH2vnGE+JkTL8u/jKVwvd6XOS2kuz7uICVMMOKdr1AwXifKXIMTcX6RvkH2w0YHD6Rgr81vDoVl4FybxMp8boAqdG3OElbfK6ckVGIBdKNDYtPtheefdixhmUAfGLqGMGbXPQVomRpkycQQ5tml6AFVeMWDwfXdbV+UN92IbJIh0oLCxuAApjAxllUDuAYHwLLWx25DFVghInF7QhZbpbdiPN2e5Z9Ds27pm2DfTvLMh9hlOEdt35tTB8jd/4bny4hePl6kRApEck5AOx3UK8YMshSQLRhtndp9ZdePexsP3cgDqXzeAKf+icmQR9/u8DcfWzEa0l9sEcIussRJw6pmqSq9ix61bN8uPfvxyefutt8up06fKmdNkYjOHyskTJ+L7KVRJrMErTJAJRxN1Sd9cw3z1yJgqKI/6U7WHWpxtLeSbAgD596Gh66lyOQz8q1pta3AUjqhaHt9PjRr47/1B1EOZWATdEUo0HNlDTux//z/+WXjr02dJP/HgGmQvKwYEOpoiaMTSxr2b1AuEXKrIMSNI4aQ8GHkBZlZp4IPoUf3ba/D3QlN1jJKOLuEtndiOTkz4DeO4zfgM9Qk7+F0XxV2vqp3v7aYvYOFl9z76fGvAij1AYNYLtoHflsv9e2ziRTTWVmD2racj20V/Tw0+YYp5RPPuUXdbdfGjZqITk6FXsQIDVsxoJYyFCxgTY3WWQo1mNLl/64JvzhvLGknUCV0qv1Z6fAYCa1LfTekjctHV53j7+fkFSATzMa9rk5BeWOz5L71YXnzx6+X3v/2H5fKVG1ymUk1cK/BGXy8qBdTDnCy9To1gG205DW6/vV1kTZ06B9ZiAvHb8+fO0GNHA7WyXigRmJG1xeBM76d1y8pwWWeRGi8BQyYhsEWoa6Bk0unoCrqLO6kZZMapODIEEdZ6B/jXbHAjdBQ9JJV6iU6Ma9AQuhbO+1ohq1qiYL9iDQ4jZUAQxlFoE9ksRYwdkXHA2mPMXhOeoNdKZXoCDdXwh83AaMa236+7F3IN8mIDyIf1oJUpQabLpmozM+5fl+SRIMvk5k9R3X1OzPvFtdlPt0Wk+trrr5R//a9/g6zg1aDV+7vDFNLPnTkdmnUahIsXL5Kxybjj/QuD85h1Pi88+3z5x//d/xRTDPB31G0xxlEXyH1UZ2INQ1e9dpwL90tAsinHFROhDY4iAk3WYBUzhRNTDLf1I0b4aHiCIp8ZWqux3PPgfd/sd2KZiTUjX2tgbTIQlflSp9NMh6x/zSGjrMc92i2cM2eQ0w6ZZrN7rCwyB/DOam+5Ordb7nMOV8nEdtmrnVsMwmVixenJ1XJ4aAUZufdZy4+og3GmueYdzmhb5wGC6oPlqGrssG5nqG2NgxL1w74NRXeFBzhP7ay59oCNE/VmHazQmXWzOQz+TaB2NTX9vEWNTILXJntkhRr6BpDlbhvEqJ4Z9ggODcFhGa7W7L720oXywhdOlMNTTI4fRUYMZypCIySdZIisb0byZFa6v1DWWN+KBFMZ73RYGVTth8jCF1a2c//vdByKkS+QienEzMTUL62d2Msv/6C8/fY75RyT4U+eOJWyU8dP4NBOIwAwEfZlBVvRWuCKK2m8ZnUmakfM15q2Em+lduBeewRAKZUXlqNlD1c/aAQ/DY9TrUerE8sdmjbyUR+NNaice+3o6qV+yIn9P//x30TzqgfgsXOPh2xJTFoNXcI0tBbvbQPSIQXMUTf/RpGvqpVVDitmXOnUNGo6sAoLbcCQEclUCxIQZGZubdEYnJG9LD+Nmp8d1nNUvRe+CtYd8BiObJfhmhvb9ynmb+HIUG4YwrXw2GXqaUsPiMwWFfe1tmA0hYxNO0M2KS5bFl5ilMMSCvfbrIo1loC6pGoL5+GoQjRKBQqzr/BPGWmkWnfe5NjOIbXlhzT5vKnCqUKk2duVxsl9YNSumPCmY04kVMSm5fX5tz0gN2/ewpGhwg0k9tWvfqM8fuGZ8tu/8/sUvOdjHIXaUXDwyJL4JALViZEYVxkIDo51bHdOEoVwG6LxPXTwn6EhmmGb/HnXNtEYvTdtjqPRiQZRJ8KngBe7bfykdeDAIFAc8E1MZYYRFiQOGo67cWJRHzRrclF0zNSVljFkKxo1IBx7rbJxm3tEG4B7QRHkZViRc0tIP8FCW+A8rVmv1PgDD60BJzmM49hh+gGR0hqxvwrMzNqVGZaOqQP5oCFr0zGZuAAAIABJREFUfkx37oS0Yb2wB7jzALTtIXqH+rhes7AOivQppZUtA96kzPrixOWZrBl92vzqVNSEBZXP//Iv/6L8q3/1f5ePP7oYfWHWCWdQSfgyk7d7cfIff0zj7LvvRy+Ztb1g2XKnzz9jJvY/RH2vh2bcMRhxUWeNPWQWtfe4NsR5wzhWrqdyeAEr1uxDz0sc9swCbLzwI56zMnwxCiVtZDi/zLSx7y2+7lEQY22IWgGk9GHh9cPMePAJkyC7kCGzf3dxYrbErOLEzFjv0ghuY7kEl9I3UrZ6JsuDMlquQaS4TQ/Y0noHj6M2S+Y23LNRxntmy7ERSgJbt8qVj98AiVC8OYPEA8wMnD54HDjsFPDY4XIYhOgA9Pps5ZDcpBNL0pljMXTcMUUj2n+q2j3/XoKBO/9gPmbf3eb6PidjuXrjZlkgS1sjkNpiUrxN76WLPrHeKQKi4bB/Q33tqH1MMJ8MMeHRvnLq2CGcxiGmH4yBSNgy4TX46fpo2rR1lVPaG1dUGW7+robDkmGXfmHvh/YybWaGNHFnMutzf/GeGk6MYEqlmMtOrsdRv/wymRgkpceAEk+cOEmwZU3sGE7tsXD+80CPZmI+bzIsm6+QB6K6HmvFVYKRIXzrG6r+XSEuOZescaQaGV0Eij60ctj5Svm39bOlg6ogzXjxfS/VePf1te3N1tyWDzmx7/7xt4OZdfXKVbD8YQqiT4d0j0YkYDGp1W6cqItl0289KLAu7NU3Mx9r4V/adT6ukZ1VN6QBI0YG5r6sHFkoXei8MtLaVaPQYYY6rYCZ5JsrFmx9TEYUihzrc1zPPMaOPpThLjIUInI2uhnKCkbzPnWyOaK8jU2jctTLuxnNgYL5FtDiCobVfrFQ6BAmwADuYjB1ZrIXXfas4aueHRcacELAONWGcIJsMLRivROkSU5m/iRnnjVuH4cPBiWeVdzehtlqz8RaKUx8B3WIHdb9pa9+EyN4qPz+73+XnhmjVA4dmFy7+ocYlF1HsLAO9kjFQEauqy+aiLWr1HAosvtaU1PMWvr6ixSp0VlESqdsORU5g4yoacrIDNUOsgecmHJTQ6jv288lI7CTjCh7ujAiSP3Y29Ul/BpBDmuH0X8g2YNManHxPp9zODIION1oPXZKmyagQCZjnomE86ud5acXUWiYdxzLRPTprQPjdSApdYLxMudOH2P/6YTtQ5NuDxxHrcJer15qX0McyG4Yiu1kWjq3QbKw0bFpDMwIToyaWAx1TAcWjsN114F5V2onFra55XAGLuRhFAbNQ3OHid7/8l/+X+W3fvs3Y6q3rFmf79lnniazPRsG5KOLnxD4XY02iaDY816eePqF8qu/9t8H3Gwf39g4EKTiwzopg5uqJtB0JnUhPSn34XbC4VUU/Po6K2vhe8sp3mnkUkk/I+P4G3di9VrpyJL+X3+0OrHWGkPTgaUxCcDJ+xvWzsiVYIS9tCWb1YZ6GbZQ0m9fv0pNBuUWHNkKZ7Ojm1pWz1hZZoTS3CZjiLaGyhIZz4NlsghYwRtLaBsOrJep/nlqYkwIv/thuc6IoTV6yDxeQ8zQO3MGMsZJ0AP0AYchLDnWRog7arlAw53RXF8TWTxsaeBrWKtuf/BnG1znMkHSHJnIDbLFSwTqn12+HlOOdZq7wPZQF0tHH0HQwBDCBb1lArmwEcoT47B/+7vbyqkTJ8rJE6cZ2HsCghO2g72vE6u1UtPJ62ya69xY7z0/ytpQ3q9HfAQDcR/86HZsdWK8D/URRQSEtCMTY6/+8Ic/LO8gPaXT0okdRnZKRO3c2XOgAaOcSZyYkzEiyK2sV8PX1A7C8+zr5TXktTbfSWBL1v6ibtv6u70eqH53dStWPF9k8tVGjKA/92l8VPXX/NZSigFCBnSPXNQqnPvaiy/kueVi4zL/7M+/G3DUNZzYLSSOjhw9SX3sfEiceFH2B8WoliB2WBOrWCl1w2cQFjLMdNikskym9bIazTgaaXJQdBP3rbHfaI5rZGw+A5TtYM1xaDgw9jq1wzhS7JWwOCCEHllsqsvzWmtrsuVo5FujkRmVjwNDaKoBCTjoUuhhBTHgWWSM5skA1teFAqFj94ziowaIUoEWeD+h3sFZdQTElmNColcLGAt4MeZjSbXHMAW9mT2QI7q90cA6Vb9I3KrAwFn7Kppy7fx773+qWvj2ZHMRDZKNrZqVuT42l/MYSRPKJAmhPffFF4hwF5gT9P0gDUSmV/WKddAnZlDaD2uwm6xklTqflPhR2FXR4oRhXV9mXXAQvTieLz33ZDlHRDkAW9FpAUqyqIOZAYgMUd6bvV1Br7eXR6o6fTkqd8gqVMjXDIwnN7Nw/RtODMO2hPN68OAuo9JtYbgBDLmLc1HhEcYaUjckxkTAXeUz6iPvfEJRfWuCtzMefV1ba4soI5DFnDoElON4maVwACp1TExQs6C3SMFYa2ADDgoF5mwn0NCJjY5Noa15GOMzlIyoaBrPICM3eP7nZzuxrGVkL2MqaXh2JHJ8/3t/Vf7Fv/jn0O9vhHiq2nOHDs2U5559BjYo0xCu3izvvfdeGMkt9wKvfeGpL5V/+Kv/OA0cRIPJiVS0r5XdG6arOr+Zz+fhrXOneuhf7Yzq99GAU8LYBcaShz4i3wydKvOQVPzw2rIym9FySyzcuJT9/wjnVUfr4dQVJSWwFC523JEEF4fF3r7OwNr3aE6+wj3mBkuoOTBTdshq5reHyi2knhZR4SgMslUpRSO6xh4ZYFLFKFqHk71zZfvBlXLt8ifBgB4bHoCUcK6cPfM4zbwHYxZfDwFaryiAdWgWSA1Q2ashKl21t9TZbJQp2E+bXG/A2jpjfhaOjKxsDqTj1j16RYHmP7oINf0GijPRL2pfYl9oek4C0U9Pwyrt3cWRWc/sDFTiyOGjOIVzZRwFma4+6mfA+vW6ag9qUlerd5K96f/qYKGuXaZtzt/UH1kvynToUVCijw79QzKqgBNxYgs4tIQTb5Uf/PAHsReVnDoNI/Ho0WPBSnSe2AhtMvNAvcKJsWPCW+Rrx7kIh5UnJsetNLPAKuaqHllzILIVxwSn3qM/q6aVMym1MfSqGpzVCEjICFXOk+dJubq8rgjFgofgNVWnwz1ZrU2N+n3rm1+rzni1Yn/xl38SkfkS8jCfkaJKQT979vFymkWxTmLPWPTs6LzC+GX6rhHSaTWbnzWglROzIRFnFhlVTQKJN1/XzaqsxagynKGMPe+wghP26MCm4eCoXRajEXBi7byWtag+IvM+6kbCCRt09W9tIUED62l5ZRZnNssmR0IGYdwDGEKp1+sM0Jubo1Y2C54PtNjVhdHrGeFU9IfWohnZCqy3B6inL6scr0kJqr2GkchejJhLE15TmikcU9wEW5CtYbD44eRyU9TtA3qmiLCdhWSdIyLIZHFqKCUTCF/lKJPMeA0YHPo5xYF5/4NPy1tvvR+9Y4JI1sSkOUitF14ROvQ6dbiqGfSSNamDqJPqZSDjQC+P43pVj5hCmWJYI2DfjTUEs964r2w0jZ4Zlgw4nJZN3AYw6cSsSUlOqIZdCjv6nlwCgoolmijv3btBFn8RWOgSf9fGISNQ6LU1gJod7215o7d8dpMeoIsPyr1VIN22GYzNQNRWejs2y5GJgTJDy4BtAZ0dq7QK4KBgW46MTvD2mCyAg+gDOjRablcomOvs598zjGnXiZkxRk2zykIaxzTOQJ2FxQluZGR5PIT48oCYbSTzLh9/49r18h/+/b9l4KD1GgSnr15hP/UDt5+DSDNBX+JNlBLeCictfOy9Of/UF6DY/3rUbHYgIE2hpDLIOiYTtOkucnhkHcFWeRC/99gGiSOu04DJYp6fCV1Xliffk+eofj/xNjOIDNdVGYt4W/FULS9encHMHh6dPthknplr7lXRj92oUVNvom9zDYd09+5NnMF75XPWRUh7twt5sF6EadvGkXUaZABlb1lYt5ZJw7kDUXkbywuULFZvBDvxCL2eSP6Wzy6+HZnusaOHyoULF8px9EJnpmYafZhBZwpxaoInAyiRASK4gLiDQVwZ4JgcDxNYNrBBmsQp3p82ShEHFUAMVueQn/vkk8vlnfc/KnfukpFhZK23OoZpDJmqwyh+TEDomGESQhBlsA/DwNXTB8lwjjL+aGwGVJ8MLjIGb1rTHeX+829qeLha+yqzyNWu7rx6ktXyJ9yYS956T+Ll41ZXToyzJktzimnr9nleAQm4dfMGCvYvo2T/HhksyQeMxONkY0doeD5z6jTsbZ2YsCooTOU4GgFRdQFR7qheuxE8PZRdNp1YZmq1E2vszOYGr/6VfqFmsNdOK5ctSi1hD1udYQVixt5/+Hkz27buuVV+6W98K/d7nYn91ff+LFiIZi5CWp9B3TRlfvqZZ6iPHQ7VaZlTSfnFSMeI+2poZnWhOYUz9QK3rGVVxddsjKsapf1bb6KGPoggmbUE+SEaJvOmmaU4qHIHOFGtvE6gM/s/zMowp6T5RknUr3isWcf2tnRtajF08C+vImGzco9rWSGKAhpgRIfU+FXqX8uMol9csC9Kw69ckdkY9Hso+E58XWJg3sqWw/oo8kcfWb2zWGjqUWZm1o/iXURa7WRcaffUi1S14OFRC9Mpawtxcs5N68VBSLroigbhNFbWr9QeVJTTuovRrKK10UvBTdyip+by5ZvABbwXrkUBqV2UO1SyH8fId3OwVWiXvj7Ke+zma/QN8fNuvs5MjEBImI5+tm0kdUjNEEulrgTlWFEgZSdsaWgorGg8ow8OEge1r1DrwADL8tNJRuTLc4ff1ICy7quLs+XuzauoBnwETf0K0BlSWNOMcAES3IFJyp2hZ8jBh73l9fchRFyBMt9xiDVHE1J9RDLD0YGOcmiCWhzZl2p7U8wNe/qJx2P2mENMZSd2EOWbGXaRdZKKhQbjJNH64cOoLtArZkvE3q7MsC3VhwGIdc6ms3B9Y+/5NeTFvJ85qTsGPPJY1Tp+6zd/s7yNoxqll2PNTISgzHE99mx9dPHjgHC8h4EY8z4vPP2FoNhvUndsb18jskcRvQfHqxOzvqrBq+DnVHavjJ1BRMRFydpKl6NBrJpFva2NyD2uPM1hWL6mg6r8TvXrKliMh1ROqTaSGsZWnHG/+UlPGNB11HA8oyIr1sJAR6yFqXLyAX1118lUnTSwDk19tR0R350xoMQBoGNaWoCP1alUIODAAXoykZBbX7gMInAXJ4b6DiK7Ny9/xD7YLKeEvwiajx08QtA1EaxVWbGygJ1e4fee+S5+FoQgIf6KkBXGjWuM2n3AiJYzDCQISLFrOjHZyCuQkGIkD/2iH358idrmxyAfEh6g7NPbN3ygg2wGljY1seNQ082O7iPA3QOBaHwGyv2x82Vo/AjXBTpAj6l1/bRnyfhL2bbq7kVgU8G7D5l370mKPe//qBGq2g3WTkw7ugBs77kcn0A7kT646zevxfr/iJrYO+++E9nXWfrETp7SiR0pp0+eCsEC/y6cWNzWer/U11klFrWpi/1Sd7+6b3Qy7pdc44Qbq3hwX3D00HsJ2DsJIHveqvaj5Ye5TjUlP5/lUWvjz6Nnk7X41jf2ZWLf+8GfB2NNPTr1/W5dv1Euf/45xnG8PPsc8Ambqp54G0wZ5ZmsXQlHRZblk8t4q3q9qnlbshhj7LuPDeWPJDsk26bGkp0arZyRpI3s/l8mI1TNIkaP2BelE4u6mA7NMRxKD+kO8gZsS9kmW9OwrpORPVi6FyNC1pjsyt7HkRHFY8CVclqFmaiO23ZMeO2J4u52ez8GF5kcdBeXbbTEwOo0tjkodWVrF0OYffsZRRgoaPAzFZaKl13sG6zDpiMjpIXy170YrmEYfoPUmHQydAokszGeWammrP/ZM7ZEVrahrI7tDdz72XtAILcZoUARW0hRMeJuIsAD/bhyRWvZIIPALgMUvrvEF6vym+rpJ4hsDxGx6XLXVyDAsJ4AW0AlRJ1kcVFP8Z4JffF6OuSoOdinhaHQKcasLcV7Yf5J+/b6Iz6SUTmHg732abl741OCg5vUL8jAYHP19tjXhBHh/qwB186tdZYPrm4yWoUAaXWmlN4jUYvYwKl27D5gEm8Xwwmpb6FIPsSMsKfOXyhf/MJzoXX4OfWLDRvBMRp9sN4k3SjgPE0GdvT4UWqg0Oujd8qspLUg3uLEItrLGl7D4FcRc+RdYaNbnBjP5T210fiP/uiPyr/7t/+OzGAah3kI50zrK0ZcgeAPP/iwXIT4EVGpWTjv1UzsH/xX/5D7t8I6rsEOpQ4J0y4ZrbZm1NFnDQOG98sEMRCW/CahWq9bY53F+KararJDHkWKa825oi+5CvFb4cgIIPeRTGoDFAYlaqS+pk3NrI8z1gxgZSVLvKI+dh8n/+7775aPP/kUTUrYipydtfbRsrI7Wh4wVWIBJ7aMnpNlbIMmyUhtMIp31m6XfiZUHOgANt5cID17wNmgpeT0yfI4TmyaNRshe4i9p0qOotTBlk0nFrPfJLSYBNmK4A4X2dB5UeiSxaegeN1Er93ZsAWCc+U5WkeQ+CaB4ceoXXz8ySfoNFLDtZ7HwewnCHv88Sngd6jqwu/YDLU2F8HDewdmysETT5TJQ2cgO8EXYA9v25CtQa4sbh1E1ONvcss92pH9l5xYq+UPV8A5WECOzzaPsbGJUNu5fvM6El3Xy49/9KMgdhw9cpQy0Dn6S0/y7yPxdXBwKGtiEK/8iHPM2dyTm4eXqgKj+JpBT7Bja6hRW1FzF/b89cOeuF6P/JobrXrWxtc9ji0e13RirU3RDzuzRBC++uKX43kbmVirE/MB9ll8wk02DX0MOaNzj5+PjCOzqnRWwn8BRYVYsIhgOjPhRYkd9nvlsMdsmM5srFInCMenQrxsmCp7CWYjPyMrmZ+jbsKi92BUu6n/6MQ6pdbzXGYBUpgDkonF1whZfJbOLTFE6SmGSOLEFtAUXFy8CyRWuPE0yJKx2A+2bg0MooEHbIeMR1hxB2e2sdtLvUaHZl3M0SDpyAQndjX6VetBdNJEZpI1jawtyTaUDaYDxDmyGO0cfIc3DgOBdHvNmlOdWxgr3q8U9LjNmeUaXanArkDvJg59jbEU15xEjaitoz40PN3qFpL5ObfMxEsFdxuSjVBNP9qJKGdodD6B0R2gfiTkSggdqgodXKCCu7vqAHIdfWRZSmhJa5cdmHUHHu/zxGvwItYf6MfKXIAgxUgc+vLs7avIBX1Ogneb51lnJPow0baGj4yZi9uCTYg2Q7l4c7288gHMywf043SfLgfGTsXBmL31KbWVOYzFWDl9ZBhH316m6An60nPPlcceexxGJjPF3noPp+EgQKj09KwNUJ8Yh148QxZmhNmt7qVQK5Y2G6ebB6rOxNKIZDdYHs4aqtC01jULs1yzjuzfM+P0wL733vvln/3Tf1oufvBBzCuzHqGDk1pvQ7R1huzhShmtE9SR/+7f+/v8vSSRFRrSUUknE8uMSgjWGmlLbaC+Jq8jt3KD1JE4YEIqQVCp+cktauithq52QnuckRlXTVlseUDCpz8DBoolstDj2oiOJIu1SeBK5RKVXq4CJb7841dwCJfJxlDpaBvGiQ0TDNqYTF/YhpmYUPkKXyHIoJzRDgmrF1Zx59ZCaUeJfphzNT0+jgM7Wc6cOAGUxzpTkxUiViHH3rAOa7IYX3vDIhOrMmkjycgZWJ8I/CrtUydtRNkijG7S04UNney9DPtXdOMSQfrnV66gFHIvlHN20WjswtY8dm6k/NK3nmYyxGEys37OIxOUrzIKCTr++MFzZebY4zRF04bUCYklgmDdQUU3Nw8La12TeDJDy0R4j9sIo10be/dbzdYTxWndxwH0aVc4uzoxM9Lx8cm9TuzHODEo9jquh53YgRiGqVaqH42a6/4N88jvM0Py6muZqFRrajq8hBb3vrc9MPX+/fqI16lH08T59N1HYFA5v/h36x9lVPbSV/YJAP/pn/1xM3+Lm1+QFxI7/iQi9aeefBo8GFhRIE0iRrxYvhlprY2aV2wYojYysU3gl3V6SmzujRqBzq6CG6O+5pjxbTiG6gIG6yWfV73BmH2DE5Iq3keEFONHICQIJ6o2oSKF8ExE0kabFbMnakQ0PdowazOmCgJ3715nI85qfknDgdjo/jeiW13GGDs4c9PnUq+PPjKaoteoi21aAyP6EyPcZoPxkDAGOrEoaFbGcMdMzWZcR7/wdxs4xG2M2ZbMRi6lk7UYg9t+QOkqjRjvW3q0X3UIu9avWMqa1mpEuCRlnb4rNRPXoQLfpX/sOtR7s0ePrAmXFO4Y4Mhzhlo8mZ7MwV76aManR6lJTcDqQj+n0Q+WUVQbmVwb1y9cOwvteAUoRVWLw9PQiakhDsLG6gTW25IJGicvZcV2zJzITDTakjjWgCfatsikdlDVRvZneopp0KNCkUTu3LMdAoVV1vLa/bby6sXFcvn+YNnoOcuA0jNkjlO0UKyUhbuflrH+7fL4qUnqYcC+6A1OAyU+fv48kMh5ot+VcGLSimUkHjx0JKBtSRzpTKqJyQHLEExR02o9/A2bX0MVNcbfKBq7f4SDs8E9ZJSqNooIK1hfh17+i3/+f0YDtPU71yPEjfkb11MUs5Mb4veScY6dOld++e/+XdZQGviDCCYGidoj6DGzqbKqyKzCa1WfQQ6o6iItBqF1Dlkc73hTeyPfR9a14rER2zaMY/Pv8uw2GbMPW5V4hXiY6IYQQPUnceZznSWC3bl9t/z4Jz8pr6MW8cBhlm3UOcswJ41AEFX67Q3PuIo1CCuDkGyTeVN15lywd9g/3TiOSfbuEaaZnzp6pJzACEtOkpUo0UJVlICwK5hO1qnQfdTBqvsqVBtOoyp3CB+G4/R+VyWLQIt4U5u8l0XqebcheHwOU/EKTuwOTMV7EB8sgbSjxXh4urP84rfOl+eeOhuyYQ7SvXbrPtcyWYYnzzCf7Kly5PgF9uQIy2LvZn1fqqzLbysnlvdmv/PK9Q4CTXUr85ancU6D3nQUUV+3RFM5MTPScZy+ge51EDPhxB/XTow1lBxz8mSViQErDhL4Sa8XDvej7nt9+K7XP6n2Jt+mIn3TseQ1V6WgFkf2c53Yvv36qNfdn23td2KZmdXrlk71ISf2nT/6/dzw1Xq7kEY1t6Fv3rx5M6blPsbE0KGRA/HGArsPeq9MlSqrqPFS41tgPWV71qFay1TUqalaEYZCMw5OHnUnnNhmNZU5/K5SUE5lxnApY9OFF+9XcgpzoxNTccJR6TamaoAUiY2Xr8reGTQI48m+o84Ec2x+/h6O7AZF3FuRrc1ANT+II+uG+bQhTo5zsBvWuovabqs2S+J0lVrq7Oda0fHbxtkoRZqsGZUlYjewiR0USQN1+wGKyYNMlLaCR1ZH1iVxQtGrcaY49is9xJ90sF5efwqn5rUmi8pcTG+csIGyTos4s4UHMhhpESAzvQ+l1qZzHagwq8Vws1nFdbuBY3q53imc0fGTR2IYoxlYkG+UDsOZRbXFZmkc7H0yu9u37iDRdQt24GY5eYTsZhK9QViFkkAMPNSpc1CmG1SYeTWyxPsxeNMG084dBvT1bHHoYUVSCG+HTNNGBiIEtM79vcOMt9c/Wi4fXCM36zsDf/pYGRo9HALEmytzZRjo5syhA2XiABAn2erIYA/PMxQK3A4D7QE+vA2UukTk3IdDHiP6VNQ357BlrSj2Io5ZWDWnC+818Lntsw7lztPxpIiu0HAmI9ELF1Jiwn31cxvT+Z5Xy//7H/8DBI9/T6vG/bhP9WMiEzaIEH5V45Go/MjJs+WX/86vYPCAlDcWqO+Nl+HB8aiJmbUbZHn/ggUZlxbfRRBes10bBsHfpYXMOlr8TUb2rR81K3i/cYjML071zy685zW0rFltsKp1c9eHMHZ051a14Fhn6084MbIYNftefeP1MsfcvjVUL7ZwZJ3Umjt2UMxZIpDlDC4x0HQNW1AoDUSmbg8h53mAKODQKIxAaOBHyLCPwwIcIxsfGxkOdmpIhlXRSOjhcH3Zt5n/TjmvzLLrsTgG1fW8Lm1fGsQ8ZxLUnGJxF7aphJSrECPuzs2X+zCC14FIacNnT++UC2cPYCSfAB4fI4AENkeBfwuYdGSS8Swnn0YU4lls4gTPKbmqujeP8lU/K9utb/8e693qxFquOxxwMi/N/oUTHX5ZOzHZs49yYkeEEysn9oBMTOk7P+Ls7N8s1fdN5mLTcbU+NBL4aj33/jz3UO3k6t/Vj93v5B718q3BWF13ix1fZdP189eZ4UNO7A++87uN/ZwXmsUzvfet27fDgNr5fQZFD4cdppp9Nh1GvUsMWhplSA5hyGDGtatkQP+Pja8hJaXx4xFKPDHAJ5TZnfm1CclCYdcQ07EvjX+rHuJcJ5XY+4nue4DdpF908pzWlNpwEOvqtkV07I3JmkOe9KxF6bDUKFQlYw5HduPGVYr1dyJiG58Ygg11JIzXIp23wpo2GDuraJ0psutccwfOq4d+EabskV1x8KLgL4yYOHE4Y7KNrXbgExo7V3ZGIIYISSKb4xBJXmcQgsQYDiVYd5wiodBwYBHh6Fi83oQ8UsYmb6/EkRXqY/eh0TpZwPEpZmfzrIlqBNKcHVnjuim4KcQgE/MwdbDDxw4G5BJ1y1A3sK/PYaaUH+ibW1nZpCiPTNCDlYAvd4DrxsjCRnBEk4ioHkUF3HrVAVTDvaQ1rsPMT+jSxvNhWheWF+6WzWVUwpm0PTasEeeA2IwupAlz6y5N5u8zrPQdRFbvrVMHGzodU5qNrDeg/g8AWZ47Nl5OTDPPi5rlAcbK2NBq1HiASHxwUGhyJAglTpXucnBlJbslM0nH3FysukHzZzmxcAMRmfuGwgkqChyZUeoUClU5G826qUQWs604kOyx73znD8q/+be/EdCZZ0LHHj1ZEgvYD9K+dYwSVQ4dP1N++W//HdZfmv7Xk1MBAAAgAElEQVQCLMYxDPJUEEuy96upLZk3OuGamBnmCWj1N2oHVhF6OKKfAcvkGJ2HzVIY+QoKeqTNaomk69835l/53uN/Zu8GAWFC4hrSwCRT7R6ak++8/Xb50Ss/YUoEqhAyewlMB6j/zoyOly2CMNXk74OELDJaybplQL/YCqdpD8GePcoaTRIkz0zQ6A4ZYXzoAFk9ToxMrM39VB2KdGL6tFzvrNdk/TAyscrAZo0qW1a87Ky9Z+KpE3sQdPuFqCVdoaXoxh0zMc4VsmzbBGYqA02hyfr8l04zjPdMiC7P0Wt68w77q3uKLOwpSixPx/TzNksKBkXVeuU65kF2zzWo94+4AQnpVue9IoYEPhMXns9RE1Z8VCj7sMZOLp9Egku75lTn2om98867UOtbMjH+bUbmmVKOTsa3H/X15o559L7ZnxlVVxmPb82K9ta+0sFlFlpLzyUkuN+5PWo/7nVi+Vx+tH5tBHXc+6++uE/F/tt/8FsRkKX+V83JN4rfCG2/e8xdUivuFNI7x46fiHlKUsSDDRRMRJl1CKYGwwtsGU+j1mE05YZUjRCjdRineGn8TZudBaUkFCyf6BRXVEoMPW+YGmiOYukBHuwjwu/ROfIInZjsyGAcUZtwyq7K3rJ2Ys6UN8oNEFg+0Bivb1bhYbqpIyMK68LJTk6OBSwVZBOcWB91H2GhTWV1hBZwXt2DZIFkG7vtZiXpI4N+HKtrrwgQZDvNnTixxU2YWYWMrI1P3ptrMY4DG6PfRJUNSfLWNqJWEyeuusGxXetPo16f3Noe1y2JwPljwH7rZEwW1W3iFnK8p4ix0jv2tKnojQE2+jpy4jDXTIXL91WdB2nG9+YgiTB8cI1a4LpQJZGZ69yOgz2CSoafh6G6b9N3t/SAQaQzU9QL7kAlv8oonN7yGPPKurkHK0Kz9HaNkkENM+ettwuHT4StgdrGga2Qjb5/ea68c5leotVpNPSoHwweQY4I5w6EROWknDk6QQTeU6YZQDgCBDrkJy0AwYZUOosWgwOMWFHE10ZniQbuC4MnVcwlw0TSHVY+jUhksr7huD0uYsI1MR+OddJZpI5j1lc6Qh+yqaahPJROTAqzclsy6sy23nr7rfIbv/GvQilcdCLqHzoj/mc9MfQz4/o6CCDMxP42QQU7f/0+agmjZLYHw3C4edql8MclB4sjDLJ1r6ALBZTp9VfmRdjavRaPaYlw9luAgOEfnW01qfzVH/E80Y/k04axz9etDVPW7fJagz/m5cR11n9fOYjKid0HIXj/g/cjE7gBLKdQsxnCEBD6KbQ7h9g3q6GYcad8RhCw6mgia80so7XBUZqLD0LiGNeJofF3FKWJUWqd9japY9gGdOhl1ISizCzTcSUkWx3FuP8pqBvvK7xWLGo42xj5xGf0jWoLIDndgl15jTaJz6/x9Tb6iiiQ7FLHbMfejEFSOv/4Eej+B2HBHiUf1ZE5bmekzBw+Q1MxdTEyyJxOUAcitUPIvRevHlBntXYtCW/9s6aBrh8TRriyw3mParai8O19skad+xTw6xL2UQd2AxWSH/0Iij19YirXq2Kv8zp27Gg5ceJEPH4BYod/n9lrBcW2sIKaTqv1IvdutGbtK9/Qo5xM/fO6ntX6DK3Ob/8WbmZs8fYf6fTq169f9+tffTHXmB/EVf/Bd36n8qJV8ZsdUFPjzQjmIHjcYlS7Ef8Xvvg8sBC4NxvcOkk4LrMionfp4jvKGqkkIWRAdN4Gru68qHAo1XDNvOh0WkGsCAUIiqT25bO4Qd9X7t9ipDR7sHMNaFxd1MBkS6FujiFecVIxh0fjp9qERfYgvrp5g4iiA4WZZHZHRLKMFM0Gjipo8uG53YSICOPELCYHlVjVd+Cu3gFo3zixgvKEAqNRK9EAxCuQQbZj9HFiS2UEJzaEcvdQWe8YAVrMTGwKwsUEhroTwy2UGPT0qoaXO8E9Xm2KPHPxGrkJcAz82+GZ87DhVLB2I3rJOqHbt+6GknUwJoU1MMjHYCfZ8GidTFbfFhcrbV/48A7SVQ+Uu3JOEywRMyyJNwNAps88ycY/PFNo1cJJ3cUAMxkZ4V8d3RpQSxcXPo2Q8DKzy+7cuFwO0k8zPUlzK45e9XANu0DnMurln1xfiYbmOyuDZaX9SNnsPETiPUqdTKeywuuM8Ak0w3idMV57FFmrcfaT415c/0H6v/oPQE2nDtateoqhUIyzsefQ2pfrk/1cGfUZbSvdla0aYbRCZSKNtL/3HyncTD0Lko0KEH4GjbuK6vUXZmWq9w/iyJTf6gKiNej57d/+rfInf/In0ZtjldA6j8ZdQxzBiFkqQc0RGmJ/4Zf+JtE7MPnaAtntYJmCDh2tD+HEwns0jS/XV+sjZkahk3OXeyz3Uo73H/z6+4D6XCWN+v4H+ZSVPW+Yp7ASGUCFrU9/ms8RWUX1b3dm9YvaiTWguSobk+ByCQLYj37yMiSJ62T6EKpQiplGNefxM0fK5BDMX9bq6o275Z0PLpZZSEvbQI7bBI0yNodxYlM4sWnYdsEARaVjHCjRUUAx/cBgozK8NX09YPm6Dy6MgUdYZZKmE8uyhW0LKmtYDRdOBOLFHqzgZFfZ17P3Z+mzulmuXGdUzPWbZRa0prShDoTN6qPXcXyMpmeymJExssPpY5CbyKg7h8vUIR3FKTJsxKcdH+SdCqea96Hh7yP2MDyJnCxvRG7FqiWj6Qhi7f15ZJC1E6zaQKp74P5XL3GAc6ETW6R52zl4lntefvnHtDt8kNqJJ0+EM5Nuf4yvzgaMYa/YyGCcxp71tZpZbhOyy9f+68B/+bjmhquVPpp7pPn+8nEP7c7GHzf/JoOQOnNL9+T3SYLJ68p1/MbXvpp7tnZif/qn36l6AFqeILKZjH5ltjgyxEL38VPHkdd5Bsx6OIbT2ZNh5JMqFMs4H2AuIu4tMHBnWSFzHo7MpkmdiY7PzEw1fDOwbWpi7fRqxXTjkHpKHFRGlCxHJ7iqlagIcE4RNqEj7grjpOyRgxqRWOK5Q20CSqnwYijIuylkVqnxhwE3IwslEa4nlfm5HicwSxYBulIFREaWB6+DGk93LxkUc8w6oAczQ4KDwnMFJKITI2vrwFCDlc9vDJYlVApW2yaojzEfia0tkWMGiGyMA9HZZg0gZzNHJlltzAAUYzPlh07L/yaGn/8O2j4RrC0HkhyixsXPnDh8i0xpWcIH1+704kOQH06gOScktoYTm1twkvE8MISFXZw5jcUy/VZZiwf0+sjIOnpsorz0/DOIsQ6VrWXkg+bJtBRcxoArY9Ud985mc+4p2cUuBfoDOPZe9RuBBYVu11m/ZVoWrs5ulZ9+QMY7DwO0c5LpvhOwFMdwYBgzrrkHp3f+LPU3FFWGEDEeY8rvBK87DqTUi9Popw42QlTeZZM1MKKbV6ja6DkhxCo6DSahfUC2Zyjca3auM8u1i8Z5PhI6qRtiK91BRY6BJ3ViHvAemYUSZero3r4kx9CQpfeQSet/PsAA/+Zv/VZ59713AmIPuMSQS8dcDe90Pxw7db68+LVv8rxk4psPwkhLs88aXhqz6C+M01dF6/FdnVlIp286pXxYa+T7cMYVv41gKE50I0Ku/7bO0gJWi7OVNa26ObxZoGu+Vr0f62y36cQqlMY6RZyTJGG9x7p8dvkzgqV7IARMU6au9PT5Y7AOIUohR3aVvqwPPvoMQgVQPSypDWqmnQaOrL/MxIMY5UNMJjiII5sYRULMuWn2K6o8bz2RNYms2XtaEZribVc9BJGBsU5BQsqoJpyFjnKD+7MRDbdZF1tns6gDu4wD/uzzq+USCh6f4cTuzN6OTKyDM2JQorxVTw8z/fomy8TBYwzYPMnEDFo7UDM6jTzaMBB8n2zJcJjpyFo/4n7Hz6rEoAUOjlimenB9f1Mn4Wc7Mfe/AZU2TjgxndiNcGI//OGPy4cffhDN4mZfR4+iMMJYFp1Zn06MIDjgRF439TZj8RrOohbzTWX63KtNp1G/qypzjytvyYKrN9LqxH5e1rVnkapv0olVgVXjjFf3suUMNK6Ex//iL3wzvm04sR98/8+qCDax7vhlSDIkBuqbdhjipUufBMT1BNI7588/EQXrTYr80lsjyxLrtvkYfb4N5aCIRreoMdkkGkT1qrdsHcezymfUd4ii4XdF5NQezL8KCuR1Y76YY8j5e2GbuOGRyQjj+FgVMZzUuxoG3g1j+mwE76Z164r+JCU4pZ6ioTgcXDa3hoYh2Y6Ye9R+PLEREVsXQ1GCqdI6tB1Ye7IJG9AEh1BCx3004mZXoRTvjpX19nEcBZRqHLJK7NOQOgY7MW+oN+jErIu5rWONfS9x89KIpQHKtY8IpNmtGz/T4dq0qG6fw0Od+iyDbx5nZg9MF20CJyAWjKN24Prcnb1frt+ax5Ex1obfm922dwJxAttEfQ1nNTjYWZ5/4any5NnjpQ2MfQ3dw3U2vHBs6CCzDj1mwdQJetqAAjthlgGt9rA2vTh1jYiMr+XNDtagq7z9MXvkBlOjyUq3iFq3mAslFCOrU6bbKLOfHoONOIziyDAObApB32kmR0uXd/jmCN9rwNqcreYkORtVKbivcG2xMgYw0dYBjBrLxnqK80YgYF00gyD3ib1FChqbffm9kazTcA3IjMiNSH3MgM6M15RlGCNQKiacyhB9BCED9IYJ/7355tvlj777h+UjGmQVOzZoC7Np64jsMWpBM0dOlq9/4xd4PzJDaTDoh2xDEd4aW531G3i1RroNnD9vfLq0FoNYKxfUI9v3R8kNqK9GFqogqB5GqFGKjLTSF0x1hlotP9tU0uDWKEzz+nzuvT1qtdUJTCKZh6Aa98lqrNcY8X/2yQfl2qc03qJ8cYq658Y6GouMPnr/48+pQ8G8dQAF12RLwgHg2ynu/yH25EFqYjM4szF6/wwwvK8KL+vE3LtZR5ad6zDQSu1CfU2zrXBeKVS+ruRd6KYypYISiHXzLQk5MdyW+jFsSPvLlHu7icTeR59ewYndKLfnqJcjmNCGE7NcQurF/rGRfhRW7TicgEM4r/PlwvnHcRAHyRaZLI9jVRK41X3VAUoz+Kh/27Kubt46iKkKoQ0nFh5G27A3E/tZTkxH9gMUO1SW0Ymd1ImZiVFasEZmmUF2oqONwr5UwVRN6U9nVbuHOD0NG9QaQDV1HWvn3ISha5uVAWSFcOXxfOijAWM//Jt47fpvWh/X/Hedze4+rNjx6ms/jOgl1q6iM6r0Xflcntxodws659Xy6aVLUQP46le/Dnzi2BaxZg1LYtFCibswjzbXXbgFHBnUWmCrHUgeEj2iSToyI50KkRnORXJBNCdGrcgDl0ZXweENakG7ZBXBkvICY/65lHVp8bLDMnKwdrQJ2zAYS9KmY66NmyUzHdl89ofZEBkwYwxdlCSgMzXb42BjlB1oaJ0IwjBf1yn4k40Bfe2SdeyQRsVsKt+zIx12cWDrB8oCc5PWyMg2qI1tI7OjLNI4BnAGOKUPg9/J4TCCDFJHHYKFA/MHWbuJ4Kiuk0XC6e+tv6Tx9sONvEiviCNCDAJUIVjm/dwFLlxfbyuHjyAzQ8F5FrFVe2HsM9ug2L7CY42afV8jIwwBxDksk4kdPMQY9q8/TzQ8QAZGvYxIb5MNb/3S+swmBmiHYGR0kOee6qJ2hUPrZlwKkIvdcDqwJSS9bGz95OZOefvSUplbZUQMvUJODNhBUHkbByMtuwend+rwRDk6Se0RpygccwhleNXhh4CQRpCZsggdE67Ze0JvZuzrBhlSvVmIcDK5UlH3k5nZhcHrJbtU/FeHJQ9UKErSjhl5VwziFKIWft6gNjjH572YGmBx3Ag/6mAqQlSz1LxHEjgcQWND+yCQl0HdJfb+q6++Si3lelngeZaApoXUAv5mXyqA++UXXwKKOsB+WuH56NnDMAtbxkfliR92Yhm4aKhrzL9Rv6gytdafN8+/mVu1RdxP/H1dF8rZd+7lDEZbaxjBhKxgpehDqrKdkE9rMTz74qj8XfWA0NxUJ9XarXVKh9ICPV98/+3y0ds/QS2GetcU/YXQ6efM1j78lJFCCEQjBqxj7QI9OEDwcBAHdog1mkJYYZp/D5MBmxlLRoqeKWyAqIPybL68deuQRHMGnUGIGTMBh2Oj1mHyLtI8LelpDtRoib3skiup1h96oELESMnxePVAF6gtX6ah/lNYijdgL28QkJuVODZoR3KWbTcgKx29oyjDjJcnn3qufO2rL0BAGUP2jvCM2jq5etil1nu6J4sJEljT8Idr+jlOLO9tOrFW56CuqhqenhH7xMyuhBMldzj/znYo21NOnjwJGnMchOUYTN+DISHneKqYzyfZjfeW9cQUj/ajkZWHDWo6iryWdFY5ebw1W6qudJ+nqiHAxvsIO5aZcfXUze1b/cun2C8zVQd3uQaVY6xsoc/zkGLHG2+9EoayJl+G56sXMxOGCtZajSboSwhPHj52orzwlRcp7jPCwIytWoBddrMKGs4BU2l9YwNnRlPjdmgcEsE69p3fhw4bRsRhehtkSNtVP1nMo9IpVrDj8jyObtmKS30g7cGy8ZHNGJOAiYaAvbxiGzDDSUmgsP6BIasL1TrENZzYOuykDaJo+0K2gj2Zyvg5jhLdQo0j597fIfSGE8MAU5pp4+suTixU2diEGzRHP9jGgW1SE9smC8OBbdDsucOoF43pCJDSzAjRpnPQhFR9fjOxuqAaN7XeFLneMqvy5lU/DzZY5cEqAyeZY4X3sIwjW3CiLo7s3twKjotBoWRjMvrWyNJUvDAuUH9wjSDhHsV16wtmHzG7jfU+DTT8hS+cD6e0MCfjEDo0mZ4kGAce2s/VQ+Z19vgAI9vHcMyOJclaZ2SxPP8ig0c/u71d3vx4qVxf6IuMdI1mV9qwYxp1NruuQaPuK88+fhKnHjoHOFBVMA4T4U7ixMZgJQ6F6Ks1KZcggiPJQHxs2ZvEMujEZASazUQWgBG1x7Cbpu4D1NEGoeAP9FEXxfmEokscjsomuL58bkB40egKzxrFGhRoZEKln88wjjam+3dRysJQUbdzDIy6ksLq7737brmEUoUTyIXQbVNYQiDAbo0LTz0dwr9KaqnQMUPDs/BuvKeKdfbwKfaWJwJRD8LMYazZSlAbM7/uzcQyio5HGAz5vwgm88ym6HTTKzWYdLahRI3Sv9tbU6v71Sr7Fc9Zf9QQWb0nbXERmTGQ4miF5uq7b71VPnjntTJ2gJqw/X+Dlgw2yodkCpcu4fxh+nl+JWKNcr8PkYGNw2QcR9pLcocQo1e0zj1ajQBXEpITnWk3Yd8rKm5GldMWhmIa/SiQpPfbLPsOWd8sRLRFpqVLt3ftB2C8CqsFi9T74P7ANji9wizxI2zaTZjLSr+toeixYmM00eoGzfrbqJB09jolgSnUF54o3/rWS4EmDACH98KaZrc2W2aq+5Oxaa67LTk5qbu5jtGAXt2WmhFaZ2K51n8dJ4YyP6SOcGLITikV+PjjjzfqYUKKR+nt7QU6Nwiwvu2ZCcZpY1/srbs291bdw5bXXEs9NWG/vPiHUIEqIG9mU7Fzw4btd26tvq/VYeWaVYzPjPGrYL9CqTwn/O/rL+2rib3x9mtVvJdLGOKMzTWPi805OLDcGDD3QWiOLZcnn3i6PPHEUxHBJj00/jgiNLOp6N8hK9uG7GEWtk5kH/OmMOo71WyiB0ARS8BYO/wsxYQVp5VGjjPC+C4zvHJh9kEY7pDiAcbDbAVVv0cWmZOBgXykSPsmhM7WgdsM4sKRVc2sHoQVsIx1ISUaqTdxqjvU7IQ4O6VdBzssI3wbirckqOCaHEDZh5pEO7DiDptWxfLodtkZLIvbw2VhG7rr7hSf1H66iMCdZ8U69AE/HhpBmJeeoc6oC1ZwQkCK3tSs72XOlf8NCSjfREW5jt+EswsaSn4Ntp3Cx2RlwIlzizAVcWC3kcdZhnnoVOg+xpbISFQv7dARlDuIVu/DHgv9M8VQCRx0oI89dhZoZBryBlOhuQ/q4Qm7HuDAr0CJXoFKf3iyt3zp6Zly6iBsxC5GrODUQp3EzIYC/fxaf3ntwwWyMOoMu4xC3x1ER8+jLUlHZ2lrxGY5f/JwuXD6CHHBA/qnYEKesG8M54VzmMLQG2EOUBOL8S9mTwJWOC/rF46kt1UgoeR8D0uQdJaEQK2VYShGmfgsiWIcpziAcexwRA1XEfYjTkYm+g3Hxr9Vb7gDYekuVPF1ggEDJethHvxOmHHRPJ+uIXrVhjGY3psPYOT96Xf/GP3ED3FkMNqiXQRx5cHR8oUvvYDjgshCbbgTKPkgmaaGNFhs+5xYI0CpgsYs7qdjMlJuFTWuj2NcUmUA652TzqUqgMcV+5+UYwpKullZ9MdV0T3nOESs95z63HbBkEwTVad41fd7v/gaOgkN/zztGnPqkvL5KeK6b739ankwe5UAaL2cPjERWp93Ub3/nOB3YZ5gCyRFgsI4934C+HACJybsOmEvoFmYgXCUElIUPAI8ex6FhLE7ohB+HICOP4PGoWNbVK5xKsS169ej/3GVe+v9djr0GP16YRusgwulYiu62Gdm1wsEM5evfF7uR9a2W67QP3kHJu8qrOk1EIUdarsd3YzUYW8eJvD65te+zMDM0zhplHMI5rqsdRsw1ISJKujPe+gZr9tyqnvgramcWBjv2tnFOW+ufU6saDoAMzH7RUUNxpEBdMrzzZswK4FCdWKXcWLCiTKUJXUcQun+KAxFnbflA8smWcbIQDmzw1o1JFOcVidWMU0ygdH5aXuqa2wNZtI3JwyeWzPS9ZbN0nSEaczq99x0MOFf/KvYcpm11rW7RmZYqaLkmjBPDMQjdikPiGd64503KpgmXzsORzNzzANSXabU9htgyZ98eokX6ipf/NKXo5AovV183VqVDbuuV9addE5EVNRWQnHeDE1IkVrZJptOY7m8NBtkEGdSrQMbKPwblXo28Ro3YJlergV61YwoNpkOvMMkYxdDbDvnXPVSaB2hUZIRKxi0FRyZckUpc5UwiwMphQ01gL6uTszs0NfpUjNQI6O2HXtHdqKwaBeN1oNEkoMHlF4SQnTuGLJcGK2VHeRcdqC6FmjkOxNlg4itjVllNhMr+tvN+z7MUL1hnFgHGWmogTfvW7WBfB/5Y2sMVRUv90/+Ku5GpPI6OQkvESR4IxEA5j3eh/H1OdJUt27Ps7a4d7IR1SNWiFxt9u6BoDHDhj5I4XydSFnV6zUyLg3bydOncNLtzIW6QvQ6G9h5L1GqTqYPmngHkBgCIOXccWCfobUy2I5cUFuKO68KSTLY8spsV/nRuwt87UfBfJIIdiAUTIIhFsxVJgqg9fj804+VQzC+VDA5DHV5EIfQIzMRKGkGarWzzKS2W7uIyJtAI7Q3JQ6FjJC0ddsLCGhUIOAemgmYXVlDG0SWSjmqacgBZk1CTbWAbhhBs1r+l9O5hSvNtu2h22DelTJSOG0MZB01egwt7nu8ovDN/uijd+4AMKhZ2ms//kn59u/+Ho30d+KsqEDT0z9SnsOJHZ6ZDBhNuraZ2ABZg88bMl6tx7sFuomDGzc9jYl72zO3B2ZxD0VtiKuqgnXfUxqljLDTElRppIFcfOvz1BsqIcPaiNX0xXie2HDCRpUBjh1YbdoIiXM/Rg2KBwlvqw4/e3+5XGdKxKeXNaqzZEN30F/9FOHpeWbE0Vs1PVzm712F9HGVNV6kztVJ/ycoBfVr54VJrXfcyQHWycb8QFPIuHy5gEOr9+D7W2dfO0tLspMEnSnraYgXmMWvUj/ViV27eiN6TSXh2BYR2S03TUfXh1MbgjziWB8za2tmNxiYeQf0wQHAV4DhL9+5D1GJCRdlEmbtdMiuqU/qpO4vPXOu/I2vP0MGCTsXhY9u9qCBQrQBBGkiD3Sst7unsqOhClPdf51YKrgkEzXuRYttyC1SZeBVjcmgVRJND1Mcxsg8nXPnGJYbN27R4vDjmDZ+7uxZFOxPBJwoyiGkaIIRMnayEysHFve3svNZ0sj7mgF03vJWklkQ6SLLyoDOjwzF8+9qGxZ76JFOLB1PfjRJI3kafM3Wulx1RhpwqkfCv8/zmy9JJvbVfZnYT99+fa/zjMe1ripwW30D+PEqRkZI8QqSLBMMJXzhKy+UCQ6rDcsWjNLQZmRhPSSU5o2qQ8YmZ5EJVW0BNepIdoBerJmtruCoFmYpypIpsLk0gCpmrzlEkhvhXByp8ls4Mmtj60xnVp5Jhlovc37GYIIdGCL970I1w6nUQBE5xFOKtrUvIhIcpX1m6rltbWJoZOJRC4jJuNa8gLs2OQwdOCzOCJuXAwcJobOXxVcTkHUwSlvdpbm5cmIruzR2gp0XZpTF9GXeay/v9ZBNxGgZdvD+gwTgzeAe5UA9TFa1WSquVxJRvK2SVoK4on203pJ6dZHW24IQtGp769rDiX340afRAxZq7xxUWXr2lqXcF0JAGPXjx47jqFCdUEyYqE4a+RFEdFegRX/6yYfRdxI2kGs0ERpgxtf0aFd54vRoOT3TXoY6iQJx2d00fofhX0PLbb2/vPnZNj1hSDRtTODUDnBtkGqCeANZRr1L7vXh6ZHy7NNngVcHMPBjwEBAfsBJDrk8TFvAJI5sACfkQZcodIcG+1ngTTerGbbTlP24AxtzgWjU9xXQiAoYwMlOfh6gQVoHNukYe2dR2WcUU5VVc3BbZpjgITMLUfUlo788xMLN9iZK/pAotEUgFHXa2MPcGfe/ZBBaAUapedn/9L2/+PPIylIZBa1LZJYOoTZyELmpLnrnJLNMkmEMQ1wJg1wfwuo4p8ELjxEOrOYepjJMQonBVqzPdWiE1lAz+1FIsGkbKgNS1xeqZmDfI08RlZnIasI1Ng1CxYJNO5btHV5SjoFpRuepU6qjSwWJrDGu0YOEhNniSrnFdIi3PriCKPDnQLSgHfRd7SkT5jYAACAASURBVFA+mJnoho0KrI+C/dbq/bLuFG+ea8BJFGw0R9UoN3Xk8LHIglWmWEFwV3JGiGNjQB/g+CT3+C66CbJ6Q/QZwJrHO2HgyJHD6KKOhRNThunGdTRT+ZsFshWlmWTwHaB14whG3TEmU+iKDlcQpKr80ceGlqJZ4twywtP318oijOMtJi609c3AUGTa+bCN8LvlyXNHy9/+G18CmYC5yKQCz7prly0ctgxV45e0J/V9DgQpvwt4vSKk1VBizCesH8/ah0RcKJHYOpIyWknsIogkYPO9ml05+/EG78867QcffljOMD/sxMmT5QSOzFEsh1lXkSp5B5YhWhK/eteknU8IIP7dcGSNACYD5roBu+komuzB9CsNl9Z47j3/qNCG/FkqPu0N6ZqPzqwvg6aHa3RhIIET92VibwInxlNXwZZRaq3n50VHD03F2vJSNQYWTS9dYijb9TshOvkktHshl4SRzH68GW72nO1jzKy6dMgh6cwke0jBh/RQ6JR3dMoODdNmSZIO1sjQVtmID2i8XWUirHUzo3NxcUkaKt6vrULtXiXrQrdwC6p+G/Bh7wBFWCb+DrBpdXSmwvaFKSjstONNxIE1LrhA1oL+LaLldhZFJ5bRRwhaRUO0TqwP/TT12trITGAkxGTXNZqcrf0s7cyUxV3hxBHo5DTzBoTFZsZ5DrK5DwInjlJE7sSgt2kIMSYq9seWiUgjVSZ0ajHMrzKsXkawh3mgzdoxk6eKyGz53gp2ibWGtsiKP/roE7IvshrgGKE+2WJLQI2qW+QBs5akKngPI9fHQ75GSMII1vv48ccXgYSgz8cm1nDxekTRSBmWX/zKyXIO0Q2Ga1DfcxgnZAuMy/zyVvmMLOzHH5VyZXG4LJKNrqNYIulGQ+f07fZofN8tF86dKM/Si3YISauRIRQxqBd2Mx9sAqjtEFn8xPhUTJJ208wBV39+5XIwAI1sB4FGhePs67l75xb7g7EyFbvQg67MVRcEgRHel2PZR1W2l6DBzTND8+S6DvMU+83wHN0idGlfmZCMmZ5afSqUeGNkLu4oYK2zl0GrQ3OiebAQhWvbmCit00Qbkkbw1195FYPpmAtqLNDHDZ4meJ8O9lQxZgLCinXjxPkr2KWOfiX7aDYCPlFSqYq+I7PKrKoVuqmZX2FzQnezcnCVgYyCvQc/Mq8UnM424Nr01AXCzABSqisNRSrI5OmOM18Ro+KptQdhO8yus3XFdZKmfh+UZBbJqdsLW+W9j++UN96/HMNchQLbONc2ww92rpKBI8FGu0k7js22jS6e3xaOAWC9gzBqD07OhBqFJQOdmOxCyVoLEHDuofP5+dXLYZOmaMI/wn12CrSzsgZRqpkBTpxiL5lV3QRpWKju9SpBq1Oc79DM3EOAN05AEZ8gE/3sA9//Ivv+BvCjGZwOeX51p1y6x9wxGMedwyfLgfGT7CNsGtBoX892+cpz58s3kaQ6Sp9kD9MaFDLwoIYJD6ObWYv3O8oUIfOU6+46x+xAUSYTkFoYmscaWIWwse0Bcd/SxAeTmp/JrpXMYZBqUOrw3HBiOO3XXnsNaPtiDMGUVm82dlxI8dChgObNxAw6Hu3EvLRgNFT7oN5zrUlMcwflftG2O/BS297yscdRNX/uejT0LsPCVGhCFZhXS9f8gyAi5betyVR9FrzWl0ic/GjCiW+9muliHQpWxYOcoCrLywWu0+Fqq3MBqtzbKa78zDPPPhvsmG6ipPoCwomFOCssJtls/C8U1IUU+fSrtbJdMrFdalASADQgGg4FgFc5JKsrpPZo9kkAsZlaKMzIYosMbAtH5tTYVZh5qxsdODTlqNg8ZGJjo5PccOAJHKUMyTVqMTvU5HQoGphu2IadNmNDvDAuDQMQ7x8DjAPDNuLIZCtWUAwObRd4aZua1zrKHKtADUu7B1HrmMChHcCJ0cTJRgzkifrKMI7giDpwwGc2azt00XEzwRCK+oyQUEb5Zk7WmBQertllUf/hRqrcsSkRRicWBM64WjZRB71eG8C69OeQYR2lP2yajGadoYXXUUcQHtP4moUk06uUCeC2gxz4O3fuxtBJD4MZ2KeXP0U/jrEYlSxSNwatkz6/o6Bi33j+UDk6iqYcYzSGiG46+Vzjye4v7ZbXPl4rr18dLHc3cYY6cqj2mVE48VrRZgwYahwvfulpRqzQIGpvDRmto176h0fLJNdyGIbrGOSTLpys0ebdOzcZSPl5sNHs81F+Sod87cY17uNytHDo7HJIZzWug6zS+WKTQKb9OEcbvztx2J3ByOmInpq//N4Py7vvEq2eOlu+SMP+Fov7xhs/oc5wp3yBlpELFx6L+oGTmFU7CkdBViCDdo36isowQukyU3uAYAdxevYcvo96+OeXPyfSha1KQCVzdIbM073jXh5jjSUg5HTiZkTu6Q/TEMYsm2Uz984gsT6MWS9o1kbqQ22gEHFQJIh5cOt+tHR+VSYllJbPmEYzw5rKYGjYEqrxb2pnllJYBIU6ysqQJNzI39pOwP2PXkOCzPs4jFlGsdxa2C4fX1koH3xmFq2wAOc5kA4g7UJvIaNpDo7QF4jOWK8SZQQ5A6y1Tmx0iFYLYMEY7Ir9cORQiFSTdXvvNN43b92IdZhGY/EQ93oYsoYN6ToLocQJMivPjrD4ulm0kTifQpMLsHWFKVMsG3mzgJsHomfVjP8qDszXcoTS7PJ2uXhrqdxcwokNnShj06diKOwO7+Pw9IHyjS8/FaLVk6jV9NhLqr5kDbWZoRpgVU4sJhxEvb3uBc2mfElRDVflY4Ui63tTM1Qj8XUf5FfbmBQ8kGV5AAeuAMItnK+Z5+s4MQl3p06dCijRYcaWeGT+uj4SmWI0lBl5feurHZAvkU6s9SOl0OpriE2amy0vKN5ntmvkR92a1XyOzLYkajkuSWfaStiopQ3V1N1wvI8Eu9ij7sOKg9G4xtZ6XVxV+dpL+xQ73mg4sUwruyAHdIO9hvpFwAhpUBtvNA5JvGT0Z30M82gJp/PEk0+gSQjtvoIicsKxs7GIZiVzYPrRNcKeS6EXHjMjk/Ku80onFn1bFuvjZguHgWuv4dDIzryJ1kP8XEVcdAMK+ToQzioR8MpGd7m3AFOKxG4DaEdIK5QSJG+Q5XXRIzWIHmJ/9w69QcTNNN52KmUVRiDHmmQqLRyA8+Kx7Tg4tfG8odt83WUzbzHKfE2txDb6rcoU74h6mPJTHFWd0CY0X3L9MoYjPAZ13IZe+6wiGzUK42CFLeA5s0mzorDyCP++lsIL0d4IAqQx48RCpzK1JYVtdeDXb8yWjz78OIgFjssZptDdAflExt11aOAPqPGozrFpfYHnmqbucOjgEQzCLTJM+7d2g6gjLXldZROxeq6tD6M2SO3r/ImB8oULg2W45zbfM/eJ1zVb2MTA3VloK9+nFvbevdFyf+cIpA4kvLj4dvvRWMtu7m8nAcvU+Ej5xa9/GbyeInOsO584NiPhaSLFQ9ZCaJyPxlQgpLnZu+Xe7WvBIJWUI+vvOjU/65nuFyd9a5TDicWYGGorNEhP8lz9QIod7Nv7MNMUdp6YOUSD6iRB1nz5j//pd8pPf/ouKgzDaICeBXY5LjZANvUZDdaMfEc8eRjH9CTObAoHb+IdjLFo9ZBk4CRzJ2+zd1kf6ymegVmyw48//IgoHpmtO8LhcxAAICjwXiUxKaGk/FQ063K/Q3vTk6ONtYYShytPa9qNDGTiyetodJ+B8cf2Tda5Ux2hNpqq656vsFA6n/SYzcGDmellZphnvkZhJHZkhqDh1bn5xX2YTNldNuA6zFfp9JEp8fU+hI7bD3ZhqS6Xz2/h2O7bCkKwqV4imVcn41e6GL8yBRniuNOu2QOolAIfqrMI+Ym62CQUe9XZh3Fo3dR0NYpLnHGzZV/PVguDP3sKJWv0sZlcU6Fch81KXlLU27Eqa8wM9HxJ1XeNNmGk6qedRWbN3Mzd0UqSxe7eu4Nyx5Vg8/KLcn9tp3xMJnbjAdT0TVpFEDPuYQbfMMo75x87Wr78xJly8uAQ+ooQy2j4V6S8MZWgMvoBB4aNzHFGCZ1lgNIKj+XKZxCS8/3yOhMRya/1p0bejL+fc2v9Xyd2E3bidRzw62+8UT7FiZmJnSQLU7XnIOdBZQ9tYCr9ZB0ua3V7P5JQkputEUTX+6LhSHNvVkl/PF/d7xpbxGi5/uBBOq9eSgYmQgmlVrBk9Tr18/gnOkTtvnVu/x3AeyRS+bG3tBU/oSa2n9gBxT4jQrvUmU2lGG6DudJ4f/mMzbMV33jxzsC6C63VQvxZ9BVHqU1FH5aZhpkEs4O2Nud5pyhZh1iwhyFrZ6HeER32KjCkGkXOB3Nl7ClTBYRCvvCitG+MyTqR8SKZxqo1MTbdMlnYLE99Z4FCM3OM1nBibkpFh83w2oE1BsGzxw8Q2aPUrlK1tPIOBYV5oW5gwqBu+6Iacr5alNchtKNSvsvvdiBs6MA26R1ZbQOTbp9AK5GRCAj/bpOFbTmShfu4SQTZTp1pmOeeHqDpmfqSIyfMwOxXsabSxQHcZXOZjXnrzQp0c/glXzlb4WJsSsKPZmPZXxfmO7MwvPUHFy+VK59dAfYbjxEMKlD4Xnwnd6kfWfRVb82mT7fRzBRTc6cPUs/8LDaWhmAedfYVZZ2w2CRSwYnqI7AY6Vwrzzw2Wp44RTNw5y2gRCLqCOdZMdbg6p3d8mfv0NzMnDA6zqJOaLoHqT40LkFeqIltlXMnj5a/9YtfA8enoRgNzG5qhL2wSYfIvmYYrTI5fShUViQEmdlYy1iGrbpBBiTseRVFhQfUqaRQRxN2wGhmhPZwyVAFSqRGMDZNPxaZt/f+By+/Ut54+73y2IVnylde+loYrT/8w/8Ma+69YLbZV/SFLz5XfumXv4khZa2oiVz69EMgrPnySygBnMPBcZkxaiVbL1K7USmvNfuWyAw1TNbqVgkAPoOtO8d+vHxZbU6mFuPEhmjoto3jAMZV1XGv1fWJTLU6waFAvycAlhilhFLTHvivVnJHyFQF01HHk/WrPJb5vEn6yHA7Sx2VqayeMyDLyPqqqJcLiFyvOte1E8tsLQ2TEKJ9WFGfUR/RyevUqRWQlqW8SK/g/Ho75A5mjN1+wJ5apySAXBq9WmsIPretz+HIHoSs2YkZ9CTJyDuc2sfZ6NOROZ2c7Mj64QgZ+oGBkYDAtQ8at7pHSSDedZRwY89j5BChw8i9IKOzsVfnKgvZYEHVD/sEQzMTRMkl2JTdS4BoZi27VRLKZ2TS1pr7QG9uA41+vkjLCQ37s4tMfKDe53y4KUTDn3j8eHnuwuly7gjjgxjkKqITo5WqgD5vZpXBeN/iMw1/jHCq7vuehKCGjb0LQofhxCqWss8VwazTqsnyOROKKw8SrM4hWizF3nqfNTHHyrRmYpKcJmFl6shT/DfJLa5Vk4VYO4j6ujOwbip4pBPNt5SZevyr8T4y2Kodbv4OHVquURnAOkPdu5vr71o3foR1Ueu2jCATs0HUbPnjRArSIT6Uif30HfrEWMweUmwd2L6TtffbfU7M1wi6N7CC0FQvVuEo40B6iV6shFnr2mT44c7WLNYa2nqDOWW3kPCbCyGl2kOXheWYDaUzIzNbQwppk/rM5joRFoVb088tejmEeDaZt6Vm3dpmT7l6bxPDSqF5hayMP18CklTyRvKIdOeBrk0EZztRlYeoQTbWBfXfwSm4nlDq0PgH5u/MJw9HqPJ7QnjDRIY2MavQ4eC/Jai3S8xNWoVmj9IaR12Zq9Txs3WgE1bgMFDSKJu8n9cpMDHFwTU+1oO6UA3oJaLs5GbvkFFIz5YwssnBVNAoDQeRu5lXuLeUWNrYFHbE2OPEZucWy1soV9+/O8cATPTcTuvESN1xvGF0HGlDXeEDJhCbwRq9zUwfoTbQU96nCOxmHYGlZSS9pBPzlSRK8PNuYNsZZn195elpok5aDDpmywCKHQ4w2XWUCiLHl27slD8nE7u2fggnhjKDjEQMhNkt4Evp4Vq7OHxfef6p8vUXv4hBkS5N4zf9C0pMjVC/m6DIPk19o59mZWXHvOY1XtvxHTeIjq9AHlIuS568WYPG3IzZPSJEY3/gIPDhGLT6frLebsg9d2nH+L1vf7e8+d5FMs/jZKhPlaeeegbIeaN8/3vfp/73Uaznl194vvzqr/79cvgg1GzO+OsocrzPpOJvff2lcpb+OfqUo+3CupaRviLEBoe3MNI/evm16El8wqwNOv1V6M33IR19dukz6i83qNlQd8FQ68Qk0DgBwv48jVEqT+Q9jiJ/wDxNAxfU6haJoox+M6qvYcdkI2bAVYfGFT8lzWjlxGrkKOtdfMRrp2mtA/KIS+o/jn9XLMeK4h3GqyYVKULA+ZNc5d6KIa449CUynSXg1PvUqG8ytuQGSjFLZKZzTE1eWrhX2hE9cHTPENnpUaBWHVmnY1kIWh3IOoCtGKPdYsQRLAQiQziyYKrigMwkVOnw7ESGGobUs5BsYxnI1v8GyFCEF2NkEOr5keHg7DIjyGkI/jCRCRu01yAnLSPddpcp9tei1j1A1n6bv70yR02Oc/6AJv55an6ypicpED95/nR56rFT5ewRmrMZXQTHJFCBCEpigfcGDCFu0Fjo+h7X9Z7aIdRU+vz7zHAqAx9vVTFwoWw+eb+2JvSTiQp/qjhyh89XXnklamOnTjJHjFrYWZCGILBMTcS9jUxMa6tYQG1/K+eQxI6qblpBiDVMWGeB4Y5j6eu6WYtnaXke16EPLkK0XDXW4+HH5k9anVhYvNjfBizLBEhqxtYf6Twru1jBGF/9ylfSTvLLeKY3336FF7bnyibVR3y0vF6Nw+ejmilyShktRHo/Mo6o5wxzlIDUhBB3GUthkddsS6iRvMeYik1p4d1DayrNc0XU4VBGWYxuUuHD22RiOkGIGfaYqWAPxGRdbBs4cRtjv0VN6jYq09fvISUzv10WgPRW2KzLbNK1VUghqE4QM5dJ6PIzwz2ME6GugRSU8kkqsJtxeZgi8o4Db/0p6x87pMO7SEltQqFfaxsPkd8l6fXbNBWrxO82jmJiDJNnYu1m1I4O0m/WTw2uLM2hSei6eFNSAR02dukE1+4h+vRrm6wsNteGslam/PaWIGMUxBSJJvyNmPg6rMxVDu0qm/wOg/3ee/cDZjatlQsMkTx5/CQOyk0vPZnggchtGbjkQ6Au6cjWGxxrrsTSu+++HxnPMGQI5atWOCBbvK41O/++A6d7lBEr3/wCo13GGM3eNsuUtByls6VS/e5Q+emny+WVT2AS7h4qD/h+U0IHRlkHRgxdunneMZz1L3zzxfLE2WNR+7SBXEinh7rEEKwyMygPm9C1MI8R2DLGcR4SxzXIHTamq2JPKBzGwPqUDa39Zl9AkE791bD1k8kdhOU4QK+Ys59+/zt/Wt6Dsdk3PEZtjKGfQJa/8it/J1o3PvrkIw7/FSC+4fICjmyKfWoz+Ctv0sD8+WVgxqM4tilgIkaFEBRMAQXqpMTpT5w6g+zUjfJ7v/fHMcLnySceL8/BurT2swCMaPvCrRuf48TIKiD1iAT0Exhaq1RlInQTOUtRwK9TqOq4NaLjDNsbjq5GSOqm54T3q9/Hfq0Od+Ri1Yn0PFV2oh7zEr+pI+iWuT/xfM1ftRiXdJy1sQlx5dAzBe3AcdmHFXUxG+RZvxWIVSRfZC7UZK8DCd9bLHMEWMvssx3k5zq49wOgGkfo2Th7bAoojqAmWmmYwMfGHZf2DqxoFG+fX0TzCjVzj3uUBFNsN7TQGOej8DeBjq/vtAZhZRmg/WC47o9FSw32FcomZb/bvhHTEHg/BkoylVepHT+gLHETSv3tu/MBQ3dA1rnCjLRrszxvx2ggDjbHm71PTIyVxx8Drjs6U47xHiZoF+lnkKskqNoONm1iRc2oY4xIHur13G9fm05N5+E5D4kwHpZBiDZOuM3aEe3XBG29BEYSleyHuwtp5VWc2E0YvToxRX9lKcpgtP9Sh2+js1ZNia4mpJz2O5nSeU3ZF5n7a7+LqRP6CGpqKLG6vvod9XFdJkIPO6imE2q+++YrZG7VhB8k4zmNWgZyvab7z8uLL+wjdrz17pscMseo76v67V9v32g1vqIuxNUPsRnVIqwRmsZ6DOx7kohL4oQSPCnPmcW+xDwdu6KRDhpAEA8yleGwaIRhDm5sQMldv8n396Ku5YDNTXUDZSpi0Kw/KSC8i5L87IMuuu53yo35rTLHaVrBIapcsYZayBbOsA0n2A8ldgLl9EkwvkHkpP4/3t7zOc/0SvO7kTNIMIGZYGYzdLOj2OogtUbSjGZqwrrWs66t8ie7/Ce5ylu1Za/XnrJrdkfSSDPKLY3UCq3uZjPnDAJEIpFBZPj3O/fzvO8LsDUztR+MLjRJ4A3Pez/3fa4TrnOdZiKDBmWhMNDEASaNAmQyzZjrVUiYjbzECIaFButf9GestPHa1MUAsCVJFpF2zVEkLWHUk2BhcSh7QcSVZzRdjj1JK3P0xvCxlbQKkBYmiSIaiY5aYQm2AWYreOPR/hZDN2WqseHsuYtNnJURZlCGmCUyWWCdhiHTXLt2k2tvYgrta8yu2haMQKdf20IwQ878McKmNvSqaOAGtmagobiD2kQ/vTQ2cKouEow8DvoS67ECk7MRo3xkZ1t6+xRSQJ0Uk+vGrfjxIXlsU2caW+xIv748mm6NNFGy3x2gbkzrPW60ZUGVd2qRh/ftSt/44F1UyolY8WYXjUj5fSvX0Ekdy7lhm1CwlyLvvbKAb0Onzc0hwURk51DMBYyk5Ig7d24H+L7y8svUrbaHEbNRdX/fQcgZb7DXWoP6/9ml65FOXCTFa7HeQvi/+au/pC4HjRtMnJubjMjpHgKwrVzDEp/r+r1HaECSquZmNmJs1YY80bc7vffW2fTRz3+R7sAAff31t6l9Laef/vx3RBlEFnjEp4/tTidP7IGeTWqHfrupZ8NpPzUTQUwWray4XaR2BLFMc8/AU2FaBRCV5qrwzsOglA5iDRnkBfuXHae8ATOjzUShz41kW4Bd8ZpBKsnOVgU/a57nhZX0+tJw5DRRjsxCCs4pAtyTUj1DR3KWcziD1zxH5E2CJPrGZnCsZknLjZMtGCXSmRwZjLFKslW3QVU/c/wgUlMQgXDybPFw4ooTnVWvl7jQQrTRwp4wPd5GuNPCeYrBpSFoQC2L9zQKfI4zqySdvzMSc2K7v1NBZMGZhyxCO4a12bPGc6XB60ioezlHdkZ25ZNhZp3NLKCp2EHzPnPw0IcdGCXr0L499Wzrpa9sMxEMAgLO8WJIZi+R5C5qptsgbXXQ/2jmpvqV3Yh8H9Z/ZTNeGurqc8rg0nvl2mrjssB0HlfjX6xH5rFXSzHlQcr/BNmVYWrFo4CXg0mHqXMHK1FiRwFi28kACA+Ctra3TCVWmt79aXQw54gx78mN8FUDO8XGifJXRGZV4o8RbzvXVpuqrF0Bf25kLW684MDVPLCEO6/Z1GKOTvNe9isDbl360ptv5X+Xkdg1lAe8iPVfVWQsf+5FOCDTF+/lYFZPQ8Zew11z0nrTa4DXvoO7YhxF0OrySlXSGY7PkI4c3CnSic70igS3AKJILwKqS/SWrC4NRirS1IxU6VB1x9A6+VkhYdXD65u2E3V1pscjRGLjSCwBYrMcKmVlFqTy04tWxxiQxuUp+rcY7EjGtAvEaSXXLWVcbUOpsjEROoDMIIjrIo8OHQTA6qL+JZkDg0f6cImRI1EjM82iweGjqbLfKCGCg7Kd9EgzRntpbCjVA2BOpG4uVEGWOUAO51vEs2zCkHcQiXTi5ZlWlN2Yo46cvvJLKSrFSq3xPWXjTvOZFTR9io7a9Wu3+FyN9GABYtSY6kPtH4IGxvPBvXtBHZZ2vgd1ez1UjZAHQTbpQ2pN9RzO3h1MuQbAGqjVjUM3fk7k2Mran9rXmV7a10KfG8rZ9VOhK6ka/Xxjd3qISv1vrjxNgzC4EJQKDcnFIAKwBpIvaJVw/tvrNDh/+Y2zyEHRqMyecWaTY1U28bm7iJLM7zdT/DW6n6SvzWK1aR41/JqdO8WtuH0bmTMiIVOPNnArEPzGG29ErcM6gCOCvvT228x/Og0IUoshGqgno3AfOZ4H/cPsISJCoj6nLB87sg8AVOU/pTu85g9/+rPU0EZEx8Tpu0+QoYLFNs8ebWctnGHXt6sn/cXX3yaSnkkf/eIjrm8aandvunodrb0BpuyyR44d2pb+7E/e4SjM0Df2IxRmRtJhtPV29ZAqxqFoAlgtsMeYINOGHgP3TEETK5lsZUSUZadyijGfKp2k7Ktu/Irnlj/+AhALsxnbqHy9bABqMyhVo5NBTCPhuSy/cqMw5zQALPcsmcYTwOKbessM92UWh3LBmqGtCU5gJeW9whmchGTzDMbpBASK0QCzSWTM9qQ3Xj0F6NSFUoxtNUZRXQBJOzXEmCsHiKn7187gzBZnwDmahW/ryLM28pP5sTl9QRKH1xVTLMgXsH/GuU8qWMtalMjTKgkEMLS2HQ4Dn2EJJ2uGPalQ9gwkoEa4AMPPnqbPSSmPT0On5z7vxTnavacPZws6PgvSRi13C5Ji2yErbWUKuXqb3oCKQ1I4CHF/C8CKqKXqNRRrX7lp8aiKCLgnyEjMiD0eab+YNfM87d1ozM9jvekpdngYxQ4jsfOAmD2UKnX0AWSHYSkqx7UdcWVfSKk/722pAFOJs2q2VAaxvFfKr/W1s/y7nFLMpr/kLvi4PMRWoetKwL/udcSGUVol9uzZG+v1IlkjP7wWdWZn89SO/NgylZkf8QKIqR22UYBx/cupXiCAjafvfe/vkSs6nt4ECTfSKg1N59nMk1Dvn46PpvbuJtTuj0cdJp8LabvZG/Q25SKmTD21gYxSChV960erjNSeG4TE8SD+LrhZd/JTOrtsjkFvighLpmho2QEwQ2WilAAAIABJREFU9BCJ2XHP5FaKYvOMBll0nhaHKmj99qMRja1RI7NHrBlPu5NDFPUx0onxTU9T6KuxYIqARoy2DKXe1CEMxAWSao6hV2FdSmwe90Ku2SjMVBo3ZxvDHbcAYi2AZzObpwkP1KrZDGsiw9IIckGvVrksGFmb6FlpIcqgGEmg46EoBIztSdM741tK80xMpIWVGWrsernjdOnfhgTxnFz9aUAMJhIQuwhLdAhhUMVCZXJJtW3jgA7htQ3DpJONJUAu4Dab0t2Gt7kdgNiEZyzgj40QnQD2J3ob055NpHrqJgEU1p/TtNIIoFMXvD64mD67RdpvmVQcrQbPAXrbuevsuaOO2RhaiZ3p3XNn03GGdKpYMs91KfFjO8FW0pr2TpkaaSaNbRpxOAav4jF62CzeOyUAJ+TqtetReG92WCb9XaYGTZk4W2mQ9J2yVK+//gZ9MYco0j9Ll67eYj+1pF00z3ZDeBlGRmjrlu2oODxKZ04dTm+fe4XXu4502hVKsbAku3cwfboh3WLf3B0YS3V4k5shGDxnf23raklvnj7EgEd6AXHOrl69wp40nbbGej4j2mTA54Ht6b/7qw/4PE3p+9/+L+nh3evRCLt/h+oTOEhcyzZqLUaDkofy7l8fXYUR1Osu7EcYkwiwcoH/D2VIcm2sIHEU0V1JHAmPVgKHABTglHmIYV4LI1I1vqXxKgr5YVizSQkJOi8o+psy6cqaUqT1UcSwN0undVqFDJxMo+YVxywFMYnY3DoudU7bZIxUnww+wNlbwAidxQE4GMSYOZwX64WOxfE+dwI+1rEiGhPEAKCQItPR43UDNEPnM9PMn5Bx0FBv5Txpk3SGPEsHDx6CyLSDbAProFC488lwEG0TkTBlC48p90nqYHNkOO48uk/D9lVMEWeTXtOdu/fD9HsJJwiquhqtqHZ0o9jSQ/Zgkw31nGEZvhtBLFv5ig2Pv1TrOi+CRAYLa4/5cVkuzPuXSUzaI8+IQCAJSq1Qa2KC2Bgg9jnsRKXT7A0zGjOtqKqHY4AyOzODWAwNLnOHcRnlhvO9tK0ZLCpfLzhPBfgEiOW5j16vxBkZxn/oy30oo/z7//A9gLYvfRndw3inMqSLJ2ZwqoIYtht75PP+VSCmV1r9+uIIzJ6w737329F78MHX/iiKhC+gKQsRs67whIbxkAeGH6RXXzvLWID9Oe0WyY/iEHm4dNji7Bba5HotEj2M3FZoTJ57DCO/n39C1ZV+GioW9j2w+QAEUwcx2bmFESik+sZIKQ49W0ojE3x4eseWSVku2KhqZBcjYqSqW1ejNkOM1UrNjrQ2Rtp6GIQGKbkYT4FjgUNremTetKc/IyrzT5u5nXvWwsGIHi8AqZGb2QYO601uJcXUQSqxBQPWovwUh70eT3OIUeizGMZl2wo4UB3UWroBjw7SgIYG9WW6JLQeeR/ocXqN0d9vOpHel+d4uC7PnJqJ1MTuIv117849ZJ1IccA6XIb4MgU7bgXDYgOoo010ryyw34VBNwUTMViOAgWfZRlvWRkvyRWHThyl54eemfs3Ui8MzrdPboddCQ16dRpDiNakh6GO3hqGfl4bWExXHqDagVLJHDPDoC8QiXlnCINY31aisFNH9jOn7AzrwbpxvzRWs6xDE1Gf16UGnEVqh3RKibdPzbYLpcWy2ot7IsrmAbpGQcN4zdv4nO6lEUBPBZVGUk3bAYkdW2Ansoaff36VyK2fw3IwvQq4zUhCoGdJ+vmXIZj0IoF04eJvAO7NjKF5i73Tle4/mUy/unAnfXqT/dbG+A2AVU9/G03QvTLpSD21oObSRYRWx347CH25gXWcZpxNHSSkY0cPsf5b0s9//ON08+qn6UBvG49BP5HUUAPrvJVr8zNnuavc+PlC2qU4dsE+DENTQ1n+A9Yh7E5EwNX05Po0Vlbgcw8UmMQ/cs9S+f7ZAFcNWu2Z9lyWBjhPeM4G1j0fMm6kfGykNQ08Q3pPAFPmKUAsaO2FYWZPOMliFqbi0JNHaYTvA2h6vk5a2HThHPdcDUptqL1cAn4rhjomlsNelHQVgGpUAUNX50ba/RSG/OH9h6HJKAhaF1O2zExHPQ7KXuqku3ASBVzPtO0YrQCjRYyo8fFZpp2QDBgMAAaD2Kwn7Kt6ySCkNRWmPnTkGDXOQ2QOaA3guz3Sno7o6cyM00oarkzTFsa4wIIApej9KtoVNoBbCWD5Flej5FjvQirNSMwI09p2THrAXghiIwzGHeXaLzB1fIQoxwjMSExyh4zYbURifk5JMBpbI6VaElFJrS9TdPkSqvuuksKrRJVV58uPY/pT691m+peMyhdlC8qt6+d8AvnkRz/5EbVF5u6hfZiBLDfcVz9/9V/a/Gl0XQXLMutXOmDn3tpQE/vnQMyNNMGYju9+9zsYgN70DSbXGk292NxWvQ7TfkYCF9Bk3ETu+Bxq93pXTnP2EIV3WC5MPoKRUopyJusSPTDS8hcHyF8LYhNBVFiDPABXKQrmszRBzxBuenMbGF63Wk/zMTJI41P1aWiM1BTR2JxSQGx6KbVR0FX13HDdyc3crEaIFEpOhWIHFxDtpoCV3oupSEeNcB4zkPC4SEdw/dKUWwRfI0YOiEy2HlINNva2AlBNEZnBajPZqfdKjWcI0sAUKQAzhptJH26habMN76WRw1Cv6C0Hp1mlbSWWPBiOxXCdXamCFr1s2pX1sQ/mCR5oP+m0B7dhxj2dzM2SAGQX17AbVQOL2XPUk2QtjSDsawpYVXUPh8YmQJEWhWUYnltoNO3p3U4EDQAi/bWnuz69crCboZ4o+NMNV08tURAjyQKVuiNde7ycHjxtTNNMtH5ezxgahoOuaAxxFFRiaeV93jhzLL2FzlyHTb944ta55jlMDlOVIizgeGSnIQKodSmF20OqJucAE3etfVgbOc6G30Pv4RSe9xXSp5NEodLcF5T7QRdS2Skb7HcQ3b2EcswIkdfFCxcj+t9Fn5jpSgH77CtnkSSjcP/oNsaoIb3zZaI3VL6beI9B2Gjf+fDj9PFVCBxtpnbbSdvSqIzR2spgzHlShDOszdauduZk7SBd2JPOvnQQVh0K/vfup8eM8+jZ3JNu3riW7t86D4C1w2DDgLDXrG1WQcx7ZG0i6+yVYFKNwkowyqBSBZiac77hr7VzxiK9uPGh1jzCrpZglZ2DXJvOqZ/MdMw2yL1fIZHEuQwCfo4MCmMsc1cv2fSWbS9GRRK7zMJ4D3VEV4nACivFv0n5AWSy/J5SJx6icd2ehSNESn0Mb/R1Z536zM8Ery4iHu+fn6XZ82SPJmfKs7jAeY4+VJ4zDZFsgDEqNjhrDF3XoNU7ngcnSTKTslRSzJ3obCTnuZBtKoCZtjaCuUCE/QQQW8AuLHl/ANJ2znMz08234zSdPPEKER0qIZthwZI1kRVrjUygzCWS0ikoQ+hqRFGSIHREsyuRAblitst94M/iHvg/X9NoLAOthCuzFPYpWhNzcofpxFFIKSPYgfPnP48SwVH6w/qIwmI6BCBmOlEAMOXrzTAFXwGxiuOyEVW/yHmKSKNIFZZAmwMWAdqMimORXgx/1m9GI8EBpkD88Ef/GOfaiCwGF1d6zMo1KJ/HPcbxN30dy1NEkQa671BCiP1b1sQyiG28hHyg1Cv80Y9+EI2IX/+jb6wDsFjvmi83eo5SMUh4rBcufMboiofpZQyIQzTbOxhRoedYK8VdPD+DWEZcAaVuxfEB/Xw/ZMM+yyuILl/dGsk5bubM3DO8qNFIadRLgad3a43v50sdaZKu+2czS2mYiGwa2i82O9hKprLykE+ZS4CY1N2gUYe/H6xAi7gx8VnvjU8j6DkKJETnBTwPs54eKTOBcBPpjy1s+C48QOtixk7RO2JPkEDp3wHQIdJZz/H6thOB7dhJBGZjsjlkQLMZz64Zxl2DtSkOSAPRhU3Rgll45jEEMFPxdUo0FNYeR4dH05PHGoVhAGg8KL8q0EuxnyayUTR5yuhPCSBer8nxJGya5xBEnhNmThGhCCINpm2IOjqINLrp8u1tX057N8EybbC2BdGDps41Do6jKQYn6tK1/qU0NNdNr1wPE5y7Ib2g1xgePmlbWF+KH58+0ZfeIxLrAu1XqcfNkLrxeHRj7BXntZ6oHp7p3nqjXBZYOv3Vy1dp4EbLis/cQZ79zOlXUSA4Fimizy9cRu4KEJO0I7y7TlyXBfvdSFcdP9oHiYTok/vTQ9pFQ2ij8wQG8tTJlyMavHrtPIMr3yAFeZp0EJEo13GH2tlvL99JD6CGP53D62VK1HKdyvO0Q7BPjKz37ULBHiM3DwuxA/3IL73+EnOldqarl65Qf3xM9LAVRmV/Gh+5no7v7wDEkAATxNgBW7f2YkyNxHDgdNKi6bSAG/Z9RVG+OFBlHSuDzB+uH5S/L/8M0KtmiCpnMY5k8VrBkvPvRoPFNXgequ9TjG8p006V9y8iMSMYo3l1DZ0LqIi3ZAqyAzpNEq8im2ItTXJUpJykwjvPDwYz2qgDyHU9Gx2PSMtISSk0a1s6bo5j2YSUVIuNyawVf8S3IGZ2ZIEIz55BU1hr2Jhp68QRyTklwxYO5t7ZEA3YWOt1nU3hu/8EyaZQkLDbWnX5hqip/vK3vw12XyircIhMPW6i5qUgwGYcmZOnXon0tGONWrFhkVoEbJ2SwRuE7cz3Mxv4INTUYkPUxQpeQLjsVSALAk/hQJQmOD83k8tK1SP1ahUtCMAAhK2Jj44+DYbihfMXQlfxIJGYKvaSO1Qw0WYrsKBWqq8dgtZlrrp424gaKna8yoqtmvWyBlaNwmKv6OCHLi2kK8Yg1YdtWY8Hxa5b90O5F4MD/emnP/tJOnbsRHr9tdfzXqzZ57F+xbPMHpn2jV1rIFHgywdf+epGEAMoymdVipAqMzekH/7wHwGiR+l//p/+l3ij3FGdv74QxFyceI060l230vnPP41C5JtvfomenVORhhQ4Qm+ghq8vjXxFuiqLE4lHVMBLEEMXJPdwEQnUoZKuyO7MLJI003hPCvrGtXewkNti/s9z6ljT83U0PyOHg7r2JNV+U5lOkw1PSNJGIHuZIin7M3xvwAKjb63FiDIP/OT50t9DzFgCBxFPq2oDMHI4TN1OjZUOysEO3cBIglmUzbTWqG2R/lDNbhObsI2amZ381hMkK1h36MJr3EoKsAvmU6MRmXRYNobfps+k8RtR2rpmc7ijKmZg6slSmqA2MMg9esaBnETxYpwCtdcegGraU7JIFB/LmobeWWaT2hAtk6sOQOiAEr+DadQHtmJculZSFwDW7Mh26NB1pmlIJz6B1HH1wVIaXaRPrhHj0wCpA/JC7k0yMiVyQ7JqP+m1r7z9GqDCTCZAbFaar02pMNC8FNNRCzoK3IgVpMIaABw1Ei9euIDzcynSxD0YjZchrRw8dAwWInO8ALcGUn3PWYcpp3ED/DCSIlLYA3nizEtH0ptnTzGnCmke9pxOydATUi5PJwD53H9m8/w3v/U+TtUhnBeJICj78/tRG3SJHh4OjachHlvfSo6fe2DfmpPF9zGG4xASWeP05Qw/ukN0RbMr+0hyAUkwHCpmaV34nDB5MJ09TBpKzS5ZZjgfW6jJbaXQ7uPLg54L/oXOXihkWBPOhzDXyLJFCKNTGoeK4cnnzyXPnrXyRtHdWDmb4VAW6b/8OiJB/jMz0DLpo3aQpo8zog+DrFGJy8mvGc6fxKuiTSDk0yJVRfMzqUD3sUCySDRW1s48CzpyocUZdd0ZFGKeEr0qHj4Q0ZuRlxMWZnHK1AU889IxmIu9xVpZr86ZEg2xe8KoJPrH+G53wCW/9xqeQ86YK0ge7URQkjAkgcTEBfVYuT4/jiCmxqr9NJ6xQSKwD3/5EbJmw9EW1I0TRNksmq/NPO0kY7Jv30EmLeyNlGK96Uil+IIIZ51tI229gDKX2HvAm9bOdCtuasW+l1GwZyIMdax5TkG6xgKFB8aBrjqvsjebiACfkVpXO1H1nYucF8+y6URFf5WeMhJTVi6AxpKG9dHK0NPi/lccFS+0KpBdbqJKX5iwG9JYWWEmhMgda8Nr+/dNpF1LwejKBsybLn+m4iuU+yVOQdy5dPFC+gHB0b/76/8hpk+U7xWkk1iLvPedbejg2UpNl1/4nt/8+jfyUlYiMQrn1dMVv4oHeOFDjCn4IW92DEWI9959Py68Qq2sicTKi62kHni+6gWXSCkaqu/Gk3mb8HEHYp8+TRALpWI9F6OhADYrm0QwoaTh2JXHeOsPMPgw/HzMKgZrDZFhSBb2TExNoQhA+staVz0F9HrqNav0dywggTS3BJAt4LEwUHMUI79A2kwmoyAWh9SufyWl4nB61UU9jkuIicJFDtooTdZkkBZ4mtGOI1r04pUmajDXzvNt7M3d+4JFlkaSUh+sqELnr7kOhpVkE4y6UZlK6KZJs3GpQ5x0SzrIYLvNFKNt9nR4X9QMMSyCmCNu6lU34R54fbYzzGIYnrKh+x/cT/2k4ka4X7IQPVz2v9laEyogAp9K1lxrpvLSb0aKwnEOToKeizluK6kXcdsTe3vSfoCssx5GJyBWL4jhnc4rAzzTmi7fQ/D1ORFYE/WwRhibyJR5Huo1Vja0870Hpfcvv3YmHSQicYT9FBGzwsXhvcZBwGNnQ1tYv3PnURiGo0eOhh6f6cApwEFWWC/AbkQmi2xw5Cmj4jcjuMzuIAXZhlfsB1RVP2Y9fZlZT0RY0vsXed3PP/409T8cZHxKDxFZrqu+8vJL6U++9VW8VWqROB1SxKc4JIsU85vocZlnXQaI3gTHdgB9ih6/AYgDEmF6YFSuAP4TeMCmpDsB/bMvw7Ijer5281H6xU9/kKae3E4v79+UDkP4iDQ5/X4axK0U2ZttnA9gyYagPLhhvipAFmef/5XSRTkarxqCmoRhcf4aMWo6S9Y7/VE2iAUPumicjWR5EXmZ8ShTM1EWCMArTABvHlqpOl/rQCxr/sVIIaNJz2uQPJyKgMOHQ2YktISx9XExSZwX9YxFW0mAGJR2WHQ3bz2glvuIKGo6yB+NvKclgmbOy+svn460cKu6mLyR3zoDEfWx558rJmDaEIPYxvobeencef3hR0ossc0Eh8rI3uZn7ZVz6gQAswBxKLBttpbcJQv1m0/Op2dci6WPXdTq5FdtYc8c2HcgVDBsUdkKAcp+RFAshKUFwjr/Hk55marNdykvW5XwUUkXF6AR9yjHxmEJyyeVUkvht0TWKEsyuY/87KZrTXPaF+eZH8auCmSfUxNTNcn+MEHsYF9fCB1bwvHM+xrZ2cmBY773Zdq4jPSzsHMJHl5Tldae7XRcV7F3QzvRrBkvaHO6Ded58+X9G3uwBEmfHYsCJY77pZP9jz/4x3ASTCkaka//ykDm17SRGGc0S7SV65aY7PyVvGzVdOKDYgeX61k9KG6SoeEnNHj+XTp9+nR6HyBT1r9SAK650Hh2GclZe6EPZIDQ8ebtO0QNswgEn0xvUZCzd8Pl8qLyn6XXl38ikMFBwnA84sbd54NPR/Np4IkpxUQBl7rFMpt0dnqM3h0aomUHMs+rrp5aRL2GrgPvv4U6DvN0eN4E8jFPkQYKDTZjPetgOj7hAWf5HkkbTXqi/iwiMLw+AQivuEHyB/cp6koYa4Fz2f4LAK+e9Wjw/aNRWSkcc9BZCaTVg+aQRWteqlJQa3lCXniCG6mX2MwhcKKwFHzna3WQw9935BDtCQdR9iDqVFTYSM46A8ysMBAB4PQ6QdiYJM1mPnyMAu8gaZo5PNpV57lFalNQVe3D13BdBUzTqxode09WQ7FjhJrCJGConFA7n/UwpISDOztTTxvkF1JnDUhQCaYcIdJ5ghjTpInE5hkY+JxIbAUQUzldGn49LNB6QGQ3Y1deO3UMsdQ9gBePJwoyFRSbvdjtEljGKFB/9umFiMgU8N3FkMNWJ3LrtfHZZ0kfPqCnbYKU0SSediOSRCG2zH1qbWXECc9Tgmj79k3p5VPH0xF6u/bt2Q6lezR9+MOf0S83Fwr3mzbRfI/hOkQz89mzpwEVFPUhbawCsAsQYlZdf5RDVENYVZ3Dc8W3tbpRao7DzJgaI2K7cvkGjgIyStzL/dTUvvWnX6Npuy1dutSf/uHbf5umBm+mk3u3pKMHewMM1qjLdqmfCIi1SFDQuBUntpZEEdEUj8/+eK4B5frU+jROrWfrC2nsSo1TMwWlNx9RkMa+Yh1yCiuyAobz1avgZ9Xz7rWVs6/CGEX/WEFv9noEprAmXp3nINPuBTL74jSauV5e9IUKFpyHuWhCZvr30Bi1wwfordJTB3As87w1vt2bQZI51JfeevUszewodjjtQuEDmZESrXTcFPIu/h01QJ1RlSi4H4qVN4bDZ59ptheWGzzzHXj/oa/olG3OpbWzWa7pAgLOV27eCnairL+de3aRjkTLcXsPOqO9RDc2Dm/lHm9HvoxZfaTOowzA+3GowynbaAKzcc0LX5ECi/XKhn3949fXoMq0mvbII2u6znuqg+DntxanoK7q/KNkXoaCnXghyDVqJsreLUHMnlDvnQ5AWQtzi5UpxRJYCjTI0ZiRdo3TlE36i3Wy2AJmzdhj9nuKEy9+FahW7LWS4f73f//taP35GgTBcLdqa2KBRNmxco+ZTrQmFutSyKz5q6++935x2cUpunP/QTy1/KotD+uNmX8eQkX67779X6Epn07vAGR51pKbPD+rvNwMYgITvQ00GRvqq/J9k2ZRPQh7fE4wgVSjHhmugoWWC8ilByk7ETHI1REOwEPea5hNnOddJWoVdRAK6pA+qoNGv4RC/eT0AFHFBCCjVA1Uc/rGVojG5lekxcsqlLFEpgcjKiCE+kUIyhYzukJsWJDgs2ocSRlkOjSw5qyxiBuzGn/MR1N9X/UQQMy6h0oV0uw9cItOiOVwKF4chBGQr4emw03URJo4ZKZbhqGGP7p/L6YTN/t+bMo2DpeeosyoZg6bCu+7SAtsxvjZN2N7gtJJ0WgKIAhcaguaL1bHbgJAk60lMzRU/o26Aq697rB2MePLuqB9ZwKYkj2yvKwZTRd6eAuwPjuaVqCId6W9O5CHajOixMjzWotMbJ58juLHQ9ooltGPbJCdKIiRTvTASpRR2JX2hV5A7Dj9QKepU9UTsg7zWWdpibCZO08aJr3rYcSj/Pi3n1BTkQacQmX/3Lk3oobk/bl97yEakbdJ10GDNpqkeXiJ9yPnGlJCNoS3QWbZQuS3CRJGH5HfV947R+tEI8M+h1jzVqK0/VGPvYHc1q1b11n3CZ7TkD746jl0DpHmYV3Cu8cgSTrpph7SSLp4DYdlBTA1gpyBWi/z8de/O0+UqDgxr4vB++rX3uMeN6WPP/4s/ebDH6XF8YF0fN9WwJTWCQwlmcjoV+qlDiqJKLtt+b/apuccJb1Ay1hnF2o922wgy8cXoKcnXdTb4qi4zjWnujziaqjXfpVN0OXPyuuKMSDFY7037medtMzEzg5nnCHJB4JZZBWy9c0nxjMFwUq1CYDK/i1B7Nath+na9fvUbGm5iLFKftvjuELkvjO9evqltJNerAbuy1rM/stpTOtqpiTL9FKQNMiIuP6Sd4KLWVxXKMOYbsRqLxn1s9c1d2ZGHN8jkI0ifn356nV6BpE3M8sBGG4n6tqHc3KQnsJOInGnTTvzrmfzjqi917P/dEpt/F+zPBH7uTCANYtaqU2W0Rd/lpPbKyor8cQivnBdcwhegIalm1yT9yECsWe/E9tg5B2OK4xEpacuIJmWQexwMDL7UO8xEitBrCwBWVrQKddY1+6lgIG44CxAXBr0XPuqXl+0W5S/jjOcd5dCvzoH5VeOwtZtsTjv1u2/A4DthHCV+RXW+GvesHhKOG9eDb/T2a9oORYOlQ/7ynvv5cssI7Hb9+6tD/1qtn4JUg5XU2zy2/TCvP7am9S43lxXH6t8gOIvphPmmd9lDcyi4x2o4I+JQNTre5uBZnsJ1RXlFLxylc06lYviByASgzhRxyThlVUmEc/d570oBNs7RV1sjebjBhqPmwA0FSbmZoeoL8GsYyM2NW/DeOyEYoAU0irjMjC8q3hN0bhMLS2A15sRKYlcrwpx3lg0/lfUX2OujxGNs6WMXIxiBCX9Y6n6MO38XVb4IL2Hhzg7Se8a6TD+EaBmn5BKGx0UjA/h0ZlKbUXe5hl53muXLgaQ1ZGOETgFeGsCLXhPTW0AtNEZUZxGdQfF7x29e6KmNAuAzfBtBDaF2oEpyWn+Pk0LhEMdpSs7UDAm73KdMVrcNIIeVkzVzqM0lokQVPsP5pYadPxcttkMhfcFZrh1NkPu6O1ArJXroPHXLbFEOnR6oTXdeExktUADOCA2X9cTP/c9Gklfqom3qa0+7SEy6tuxFV1HJuOSinwKi20mGrUzNVc5nx4GqlqsvnD+cnqKcsIK62kLx05rExJNqBPeR1XDdJHN0I/xOpdChNl7SfqY+9oMUIRuXjeeNmzFfVLnXz+D0aEADvi0M2yzixlzNuH++te/g534AOJAK8ZqE2D5KrWOTTEo1SGsui2SAoya2hBvrqOP0Kb3aLEAnmcYmHiNVNiDR0PUgIgKAaXXERJ2WvBlCCmf/PJnaeDW5XRkHwxGIkIVPRYYzyJlfCdefSvXFzWl0rAZ1RSCrFUDVjUwkUIJUMju3UbDkL3TbGQi0RI1Np0JDHumKmWjUxiVeBn3+QYDE5DqddQYqPCHJXFUHptrU4JY9j6zsk2ubefUqPc1G++czNRo299kFCYjdhwi0ZPh8XT7wWCA2FPmji2xl9ccjMt3K+u5D1WM44cPoHqyNbXT1hD71/R4pPyJxkxb8i27tYuzoZiz0a3EEqPBEjzcc9oa9RRj75J+dnL5qilv7LhRmPWkKdKNj0nBD1A71anbSibk9KmX0n4i9lacI6PoA4BCVxfpZ4CrkWislfvagMN4fT8CAAAgAElEQVSsXTGdGJ9445pWgD7/rnobq7F0rvNU711+THkfIyaOeyCQGIWpJ+j+9DkyMv22PUAQMw1/9KiRmDWxPvQ6HTRLX6smzci1uPkCWUPUxqruTQliEXEVe6Q2SiuvKX8kwTbnC2Iv8W/JGs5vLLMA1QxDTvOaVVFh5Tvf+bvItnzjG7melSOwDNzrosJiPXXGp7Gp5euFL158jq+8925e9xLEbqInpxdaphhqUxa15A3zmcOweBwR39fXFx9gw70roimiHhUriFY8iIL5UzyHGzQSyqrZx5ThN7/0Nt4pk1Mjl29NzAOZFzZaoR0kWUf0VYf24BJ1niVACt0MBXDXiLAaSRm2oGkogSLRDD01jcQSQNLcBCuJWs1ag41+XSROYM5hZNVpXKE+4Xt8Ua42csV6QbkIlVOMgFjO7ysVlXPA1sfCOzSlCkhlptYiTEEmytIsKeXeESQhv8Rr5vEPTgQGEChg7mD4n82Szke7joDvnevX0xw6fDEU0ToWa+yYknY2q4xFG3+lkHeT0uimp8ybvcj7PVcpwYm3HEzHtTt+xd4mJ2DHaPdQ6wZ8zYkHgcUEex5x43DHZSTrl1Tz5nWyQGgmfSxSBJ+3N4MpvB0IGO9C6LSrXQUR6haAx/R8U7o3vJyG5+mlgg26CIgtsr66o42otLQRxe3a1sUsMuaFASybmHvTSM1omvd2rIre+DzsyEY0GC2Wt0LUGHoylgYp9M8TVXZCr3721CI7fS4U+GVl9aI4YrP3ZcSMR2lMXWAPLHMv9UgtXu+jDrBVQozTuIn6NgNSpnJNey2Qvh2llmZ/2r796CIyCPQwe3fPHsdUwNCcHWP4Kn1wrJ0nTu+1h9pIF69h+jGqBHjcDXjh9iAh18lzUB+gbnb79o0woi8xR08D+ssf/yD96sf/mHajrefomW5Ydou0epSDG9sxiqGfWICTBndjz1j2YquufRiMcFYL61KckDgn0aqilSjQRwNYPC4krgLKylNdBccXQCynOIrv0kgFLIZzUgFdHcyIxKwjB0zl2naRjpf8ETPHvFr+yCM2ENs1isAAj0/NQ6SYSNfvDqYbt2nIH0fBhchqhbLDGoSbDpise9BdPaTAbg/9hKxtK3apnLDtWuhM6+z5ZwsRUYAY+1i2rtGegyhjICX3zlR+kFe43lATwulbhsyjvFqI55Jyth9shY1yC+dkZHgq0tKvvvoaE7ppv+B+t7MfbfHo6iK7Q19lC8QsmY8NTHHPIGbvVbH+NX9kpnb8L/sgYXBL0Kp9YI5Ecq2pSN2661x30DZ6pHgRMybOBXMMjestscP2AJv5JUIpvn6MWuK+fUzJjkGz6KTSPuJbl8LJvofXGjXPmovOwJDBs9xncc8LZC4H8mZAzA6LIVvhWwUgburm/FlMjNep3at5/1ibdIisY5B8/3B4YquUIPYikkwBYNqz8ss9VaYev/r+hkjs8rWLeB14/8Vp+EMg5ovFXCTePWZ+FV+1bx+LhtGfZwZYRu38WxsjnzD7xrk3zvE5duokzaiv41n0ZAX4EALOj/X/NiNbhWmg0XYtPeMGPiacZmR9FKVNE+CFNaBcjneEqcJTpxeKqc0NUeSmIbAR3UaJHnUWY7mZq0RkMQ7hxUbTClHFd+aEB5jlnRUeoAvnHKkgf8jKAqgCmePwCm5IXZFuvXeTVBVRVh0RUDOxYDNGpgkmoocpUh54bYbeCsLuxZgu4A2e/93H6frVa1EQD9/LGhyHsx3vvQvWj82NLZI8/DkeTwPpEzfggpRlIr5ZNq/5cT2dEAnFaEefjpjFRlsShEuDEzWGTJFepr7mCBhrGhHS61VHrYx+FOShlpHLqltAbxLJqM5OUzY4DwwbnV9uTg+fQrGfYQgkUlyCmI3gGmYjth40vfpQuNiNMWgLBRQ2K0BMN18onj9mfMQzaktNzG7q6ztKXWpLgLASYrNElLNEXONPhziMu2Pd2gCVvXjCU5BYPiN6HZqgPorSeQdan0b5MrUO9R1i2OVBIv6nvNaYOzD09t44+ypRWAdKG5fDwL3/lfeol+0ldctYe1iTCp6OPR2J95QerrNij9JWnIx27ptgH03XgFijM/YAwmbSjNTzQylmnHH2o/TgbVZGi/63X/z0J+nv/ub/DHHYl07QIMtrLRIBdHEP1U/Us3djlecl0n0Vz7cw/uGJ+8PsTOXUkwc+p8Lzo7L+6PpILB/G7DXH36JHLWCsiNYqYBSSZrWntgpgZYowv3ZxHq1PxuM9D6alC4CLd8xefgwyjPctDLV7y0yEEQR7Sjbs5MwKuoQzqGI8StfvEAXhDCwrh4YUVT2jWjpxgA6gTdhLjbGrDWeEc9ANyMQQHt+XS+giutiGQyeIaTKiPYH3DaacdeDoqcyfXwAwi7JG9GXGwTT8svU5nKVHGNQRnKUt27ekvft3U/McQ4PwWtzHV9DhVABA8WGjrp2c1U4isWUc4RYi+05IH004X9bFpJ78IRDLV+HyV7yMwq7ke5U3Q94AGfDK+14ywB0BlEsdUUZgrTKIYREZsaSM0xCR2OefX4jfq6S0H0dtNyOOttDKY0N2eU9KMofXWo3+qwCbo7EXa1+VKy1LL2H3CmAsHCavxzE4rl3eJcVnKvahr6GTbhBUlZHKj8z7OO+bYrWyo8790jEvo/xYo+JseKkfcJbjWWUkduHSZ6Fi30Sqy1eo7XGoZSjlD7S+CFxibnkksteDEdTQV8JEn4dBxVDdQsT1AR329RiZUxBFXnnltWhqdaRKUMGLNw8f2E1Jo21dAx7bgiCF3p9q6vE46bV4x6R5DJGXGXkiS+05hn2JA9NIA25Tk3peRC/Q7uli5buQXdkY+8edtqmw8CSLwxiLFKoDURHLXmfUz4zCTEGalsy1IA3/M9KtNy9fpBbzCNVugCw8R4FL+rjevMwmFQjoZcGwtWOkFep99PAhvRMMseTvHkKLpE2sTxubcCepxB7GVMQMEg+Moyn43RKfdRDWnPJL884L8waoXYeDYMOmjdneyCCFFOxLD3X2mosm7qhnSEQxXZPrDpJGHHfjSJk1ouk61McbnZukxD/7Y5F1fIw+5cAkB4uU7SLNznDdA3ybGSQaKt8QK7ZQT3Bydrwn66mGv0D0CE3DUZiCRsa9pEjbAaQnA4OAL0LFpA+nyJs7mqOZ70nmih0mRXIEZuw8IHSD9OsjPOh2Dste2K5dCBhnBQynNwOASFu5F7YxmmUXUdw5FDkO9u3nc6k7B4ySYlIqqJlrtY7Wwr2YICKeolduOvqIiJpY8x57hPDw3cNzRI+Taukx5mWrYs3OCZM0wN50WKIOgYe6Hmfqwx/9MP3Nf/rfgzTyEiM7TGkuOT4DMNuNUXRytMa+tl4S6Tn3Uen1Fgc1/zvHU5GZiLR1mXzKeyHSVMXxrz3kpeGRLh/zw3z9mvcINKhY3pzSiSghPPGqh13NjJRgG+gVj6mau2wBAuTipfLrOBvQ9LA9ZCpGPIcdPD23Rkp4Jn16hRr5A6jTTGI35Z6QOXPeWBf9iAd6qQd3sfdhAFvXdLxQEH28z7y5Ir86Be2K+nL/3F/BxjXujN4vSVsSOmjGdpwH6+bRCaWaUO0hI8A+7AfEhgGxrduJ/I7tD+LW5Qs3eF5DOnL8ldSDoynrVGdyOynuFlou1uqIAFs6icR6ADMAAodehZ9MHc9Gtvyq3uO8OuVXBfD9ady86kpmRZRsi6qRsddOJAOAKVggKc49pArP6OhYsIsVANaBNRKzT2w3oGuTt7XY7FQUZJ2C1VnWUqNFjQvP3ICcrq1cf42NjGsuosQyS1CJGiufOTc9OzWgmp4sQTI7VrVmd122ofKu+S/apGhy5jNVUq6xNtVI8f13N4LY5c/iuMjOitEX1XsRLyorpPpVem3r37nE0SX6aqzFbPySEmv2eJD88zWUDZ6OP4uBhqYVjx2nfwwDqZp9KUSZfUU/uZ34RimkAhACXllW2T5rrTmDyjHq9hjFOA9WaQZK9DhhqIXetlZC6vad1F4BsVVADAmpzA558asyc6mMwsqHIEzsAZeym0P+zL7yVbLnl2tBzXp7pCvuwXS6ceVCesbn5EKjNUBjKfOpEcJIM8YxWFIKmnq6YiPBnsR4X7t6NYQ814ikjLg68Lq2b9tBkZYhi+rJ2cjMwYmwndcdYRMruzNFPawNj9XDHj0zgJDkjfJGhphxaFNmdpq1ilKTMUA56NA6DZnJZASHRcdDhlwDcUaNwAbqE2uqhK+0pCdTq3xTsCdVuyDBBqaoAK1ayZGDu9PB/TsZY0IvDSCmh2xDsVJBkxiPxwDWECA2R/3BEfGtFMr17FUesBHYsRwHDlCPIOLp73+Id3kiHQLI6snNjsFUGkAV3WhWDTYVNTTS/dRaL5OaVYlBmvEhRqYcO3wIkNwG/bedlJDGB4PjYbXGUjD3JHHbrKvslX1eOkedpHI7oFK3E8FNA3C//Kdf0p92GzbVvvTVD74abLgLlz/F0+1Gh/H1YNG5913un/7gx+n/+I//G1p73dGHth2xWBXTJezsRqpK8eIcYRVGv9jjWWLIf1SjMNmKocJitBYHMrP9goAU0UauxVQOa2Fk4ieFYQlF+0qKPjPlcp6K7yCZlAaz+lJBBop0Z8mKzAa44qRGVJ/NbKm0kKMNSURZYUZjKIgJJPbmzVsXgw07S8vL/ccT6XcX7qb7g7a95M+Gsh5pQyZMdMAyhUgkiLUDYs5za+K+S3ry3rIFhe4AMsezZF1Io61s3EzNmikSxALAuFbBKbIIOlO6orZVsA8HnzwmnUiDM2nLg0e24fT0BLloeGgGSbgDoaSj6kcXzNZ2AKuBbE4TykBt7XxDEmoFSOuNBiWUeB3hKxSkl3I5CweldObzP03cFyS22AeFcXdPcq9yuqwwwHlTxONjECn1bzUltXtP6beT3CFPoRbEbB5XscO6rlmcAKninkoyq6jF6McUe9H3K0Gs3DsbnaosTJ33Tkn+qNTKwi7m3xuNadtKhytv0WqaOy9NubcyiIYNLLayAKYoQVYZ8RbWgFGRUfC130W2Kl6pEokBYrrLerQt0kipV+SXLcLCfxHE8mYyFWW4/kVfnhm/9cruI8F0m7TiLCmwHtg/r73xJQqpRyISjHljNuZVwkGvQaafg+5kM5E6m4FSD/HDAmUcICKBNuSCpNjaPyb5QSPQRDTW3MLPG/FIoOZnkeEShPOxLFOeGcTCX11/+WH4/VmRw41NmP/uZ7Y3yr4o04hjT/pRdMiCpiMY1md4SWp/GbVZiHbCsHl8N5c6bw4QtTDvwZMBqrzXzVu3YtCd4bRMojYMtl6VSujONGqI1wEM8RK9doWA79Mf5oiS5tjgKGvobdqAioHW4w5JGF6rPB8eE/XYcmTGCtpHIohpINWD5EfBCHIsBPWKekDMxmBUqhiA2JCeoUs5PAkJZLWVCAuhW1Jt9nq0YVj2k0o8cViA0bjbjwYT1PQyYDZNYX+AHH4/39MQWoykJbqoVt5NNK5QcciAYWyWiKjtD9kHQ3MfoCapx76emO5LmkdAMD2hlI7Aa2+f/97MePvtFLUFsA6jLQRkbXxtYk+HkY0DxweJ/QjrEOmyARq+H6N8YnSotFAfzdWbAClraX/zf/9NCC1387qvvvYabNGu9LtPPkonaaz+93/9VyH4LCHAtf3pD3+c/uN/+F9JL3ah8nAUpiWkF+rCXmuAmM3Zsbd1jIrjHAc4RzjZvGWAy+cgE+SLFtMqaGjsykgsADA2Y+X3hZ2AXFRNGwYjNAyGqQNeP7JwWtEaB5V/5mesPyOVA+HTS5tS/BkMRq89jFj2vCPt7iBHFVm4j05gmF1gvt9SU7pxdzT95rPb6QlToJfCQXRK9zzDateY9QdgUd/e3KoSjp9dajj1ZIyiDF4/T1Y8ycNRI5IQMouNHTYmALjIFwkMIJ8/i3R5KGBkgseToYE0+uwJrRc4Pkd7IEPsJPLqxjGErTvv3KQ2ojDr0PS1MrXcvdHa3kMNFtUOUtmObpFhHexEXj7MSv7wla+NtaHyFzlNWxORx7+y5SlTZmGbsnWLOr41JUFMpX5txVMisT8EYu41dRONxLwk74+NznnIaNnMzs+8/SVQRsYkk0jCEkZEnUsp4eiKXLGHqnsqPq7rWgCNj/U9tG+SPXJZpsCQDbY2F1vL989/GlGb8s2TqPNXWSvMezq8gPjrO0gZ5h8Vq3wBEPP34fWZzuLAxxA5881+mJows/AdYnGLVY8QfQmWoOmYWtJE9XbGywSIqVThzbjBhN2HzIKSebaTwv3rb76d9uzvCz2yvFAqTedrUhPQqcABZFDtlxmymUhmLQMeUfiEpdhMj5gDEGP2URRD3RISDtTOc0E9tWrXedLW1wTKMPcLM8JBiYkkS/GafipvqIeCaIQ6zMjje2kcYofK5y0ywygAm+ufxFsapebyjD8XYLM1YeTbSNtmIOvkAAFkTnkmZaL3YjpEFQMp89Pkg4fQPXwGEcb04w4M8y42p1R9040a/iaAzLWXqagIqkNJvaV6a4LUtCQNSRt+7iABZNAP4r3YVWzAaEoNZlLewEumG2VFKWDrfDFkpFRMmHrOBG9SQHOQKkLSC0CbZzzLStQoARS83q2k0E7ar9K7NepSRoQLgMxz0oHWxIaRG4q+L2p33msBtpODebjvcEgOPQX4x+hLnCWqxWqlk6dPxWePfhk2kIe4NZTNBU6VG0xjYuQkARRraRqoi/VVqLVN0VfqKNbgvPeRMAuHJfLAUSy/fete+vFP/gn1kjGcql6cqrcYuUHqkNe7AfFmYmw8JkjbU9cMMA6PDqTXaKr+429+BXUQWItEckvInP3ml79M//lv/hN1uDYYbkfoI+O6ATHBdS+1OCOyHGFVswFGFuWojjiOxXc4co7kCWOXwabsZ4zPYKQUvXSZ6hzOWAloAU4e8Pw+8RqeI/+eGUxFu0qxl2sPas3jC1ZHvqbivJdGqeLqRc0475u49DBoub5qzXaRHrw57j2CGjTKN6RLNwbS7y/eR6zbPeZ1LyHEvciMrnoa7cEOZgh21M0HmchITHvRgnNq9KWTbQ9kvp5s00IvkX3if8amwVovAMEUrM5wjmWK3c9zVWEZYizM4PAjnMlVon1YtPvJdnQy0mmhPj0ahUwAoLUyU6ytcwdvRxqYa20lCtuMmHMLkZgsYjUWjYi1H5niEjcmX19cx3qHOLvJ1cWvVfLws8aVFzX4PF25gDH2jA6/5BXZiTpk1sPGIKYMUIa4gDiAjpzpRAHMb2tiXRCLpOmXpDFnQbpXSlJHDh5z9J8zNBnESqAoQUwSRtkeULZjVOqrAXZ5zSsZAN7DGpkOuOczm86A6Mp+rP23+zqUX3BaIz1fs24liFUdggywXz63QQC4AmLFZo9NwMLJ/qq3O52LikPAwark5YNCniWZcv2ryK2XiLDxYLiZBLHCr1TR+JoGAraakHP02Ml07p33Qjla6rQfV687nEdrUKFGgGI9KapQS2eY5TLDG/MQOUc1EPJDPLDp1ufG0ItgJfqORRMpG7EgHddcXXWjlY7U+q23zrnKGy28EkcczKW7N66ku9cvhWagava+ufJS1l1aoX8L7EZLI45NYOPZ3ClgKeKpUduKx9SD1I31kiDNhEEyKoKezE0dIP32hL4yN7VNl7t378x1NmpsGnSjNY2g6Qb7xp7QAKlQaCu0cz0+QcTRLdLoVffOTkkc91wr07PVU4vD7przvoBzgBiplwbWt8l7zPcM3vSkwsr8OTLOaJjnuBI4CaHY4YgLXqAHkd0D5OR38JlMq+k1CqiK/ApiNpw/6B/AiCnImselW9vau3MPEdT21H/vPkzF+1CbOwESRtZDspiTbMIm30v/zi7qE4KetS3nS2UdPWpoAGZrW2aTOQ9Mb9C6SbOTgYmETHfKFZLgQWYr5INaWvFUAbbPPvs8/d13lFcbBSiZsYboq+9/lplXpxgl1MHzBduHRNcXLl1in62lr3z1PdQddrBiALNRN6LFt65fSz/76Y/QbWzjeX1498zcU4qLs2QTt7Wcsqac6wYZoEoiVRiD/L/Ys6Y3I6UoE6zGBckwkWtifv5wULyHpa2IexmJwco+D8J9eTYD/KouzYajmq8rdkNN6r3AsTx1wu2fwSQUYArXSBMQKUZ+bgvKAt+q3D93yjqpQ/g86dNLD9KF6zgxRDsSuupwTtubF9K+XoSrt/B+syM4TvQqskVb2Ns2lTerL2pdLJiKSsIp4l0SklgpsiF+NhVRQpdSSamwV5lYZIOEHz2kj/mLdbgxhpcODj3AqVxMx491c69s64BGT1bn8VNqeLTxNDPiqaGZmVyAWCPs1FYcmQ6ISK1oBQpiTp6IqfRlhTBunZ8/g0PG/Zp1jGtytbOFyTY1/yzvg9ymELJOhS3JFw6IQeCaAsTUcpQkNkYpQRB7hF7n5cuXgwkqiEnsMKWo+LEkkFKtw8gomtijfpffXwaz50r7XbmO8HTyVeftWAWn7GT5a/dFtlOZn5AdmI0BjPZMpRRtQOiGhocRi1I4PGZqstqL431yo3W5RnmdXgSx/D5fPrdhKKbEjtiQ5aKWH6FA0JLNEi8aXofGr2QlVYvS5Y3ZeChy3rOK8G6wBdhgDjt89HgAltJczBF6nRllJ0+eIQcNWcDOew5aHlKZjbr09nrln4pCt83HNh7HAcb4SHddkZYaYCyUaAAKte7i7YtlfOHcVozLBgQLNYPCy12XS1HrES/74V0aaK+cT4uQEARbNQ31+Nswnh3WsMJDscbE+YRAEH1d9nOR97U5tJFajSDmoEg1xRT3NGJrdgMoqcNjnED7CEM5Sr3McS/d9McokrqJorMRmZtTj9Swf4YIcJwamWlV616m3ha5V85gmlFiyX4am7X0T4OtyVpFG1jeuMt8LipqOfJxUxEFN7rG/Pu5n8G0EBJMY8/m0sgUAqxIWzxHFcXBpnqT1sL20Rvm0ECZZPbpqCpus/kEh3CYwzeCAsbYJGvhD9lQAlIn9bE9eJDdANoiPWVbaXZ12zxEqd9+HpU0Xjp5gmiUtA8GxTSiEWmzkZbpVUbXSLe2UbmLCNepwBJEXEObW2UyLsOPH6Yf7cr1W8GofPnlN+i/28lQwYvp//nbvyOtyLQEHB/TMDuIJN9954301uuvBEtN0tEQupS/++ST6Hfbh7KEI3XqATRFghc0KNcv0yv2i7SLxuuTx5nttH8X9zOnW7Y7GJPoUCNQFsWjpUIR6hrXKtu4/JNwvsKgZFAKL7r4fZg87VsYpeyamTipflV3etxjiRGFgXJLx6yqwjPeGDGU15ANVeFEF1yDIDcJku5pU4h67/FKuaZazgR0b89HKhGKPWlDI5z+obn0ycVH6dbDiTS9mNPbDEvirMyl/Tub04Ed9H3ODOEZPWMSBM3PfKpmonxH3jdHmUMijWNJdGDZo5y1NfZyyL3FmVfmitd0iCZ1MAWvm1h/CUZZnLsAOT676vvPxof4+SQtGg3sve7IjDSx/4ao+Q6MMeC28xD/Jp2IzJ2lDhmJTp7ogJ0oGY2bH07GakiE5ZUv063rUomWMYpoJUCkuIe10YyCCb5GpO74fVbY8QVzRdTsla1NRmI6RUZiZmn6UfG3HqydkJ2o+G8GMc4A50+Qcp+1ke0JRZiQPvMCsBcKnevUkWWp9o/l/RSRVQFipV0vyR35w2bGaP4SA8pApwrQrkGkfmOflxqTGdhzWj+39ZR1wAyY68HwBRCN41GHiv2GSOzzS59W0ok57fCCJa9s99pflRTcdUenvJvFm+U7W9zgysvqwaFBh7F9+Ggg9VOTsHnUWsabXzqXDlMfsy8HFngI7wb66+14o0GD8thHuK0FZpNGX4peFhtmVRaiJJGi5bN2c1VPZXnVZRWsCIs3Ej9K8IsbX3zFpnWzsQlmJtIAM7huXka/DCO3xKHVYKj9psxQpGitNRIJaFD9NoK170O20SQ1M5UIrClp5GQxGpW1Ou6Bv5fRmRvtyRMiGPr0TCFu6pL0QbpD9ftouKzeMw+Ah9SNIsBpdEwRylocp2anjNI0MmBGYrGlrDUUzzcSW4KoYktBeJV4vI3SlK1x8E/6qElREpFNM7cN0dwx8kRTS85co9WBx7czl6YPhpTNxK0YaEV9bdiWZj8Nc3IIKrNzwYZRa5Bi7furZNKGp7iFKHw/sjmOtJFN+Azq/ThU4nY84C7qTFuZzizZxXSwjlDUDDEmRk2yDSVw9GxBSJmidoeTBRxZL4ABNh4OC/cXLt9M3/vBTwD71XQO5Zkvsd+MXL/z3e+lTz69xPvigBDp7d23K33rWx+k15xATClrYGQatfPfRyp0lb0JDQQpLWaOEWEdZoL5Jtixg5d+n87/+Ptp71Yo9oBYH4olkU3hzRVkNW1cerLlwV43jFZnrDg/sW8qrkXOSASIFYAVzMFwarMBiZpXMFhrjUBpWLLhiHscmYrQ0ijuuC9SAl4Gy/hnWN3aGnE+AKHGbqYgo7E/CSDzg5XpqVDEUX/UgZmqzKw00VTckO71z6RPLjM+aJB6LWo7Rhsqcna2zMNKbETqjHTrPGNVFmi5IDVv034n8946iZAEMrUKTU3P4gAa4UneWKWJukkD6V7nwlWh98w0Qoxqo67WyXczDfjK1pmabAohW1OzpjsRb16bgEU6R9agnplvEjm62M/t6crdCUg+x1Jv36vUoI3GTI3neWeSqEKDMVRCsDcR8ZVrWGM9i8ilwK/YBzkS2nifjHAyIOReMr9Kg5P/PU0dTxCTPevXGPMEn6I48hBm85UrVwMITqKEdACR6l60V1XktxYruGUQs82nIKHEyxdyewUhKMu8Vd8zommbpH1okWLMn6PwaiS7qaBT9LHFDnP9Bcqar2qEl8E4Pqd7NfZxrplVU5rFE4vILja4wFa+XvYE4sfvvn2uWIWQSu0AACAASURBVK/CXRDE/MreTBXEwhuo+arN5cf1lKDu69aAV/mUEL70dYucffWlcg3Gy7M/487d+3gVzA/DmBxh7Mabb72JIdoeEkUxTDM2Q3lwiF68Rvu5rH9Zm6LJ1k58m3pNUayFMkeuJxgdlAY6b7MsuxLXX3xXrusLAKuEhliJcg19fwM005s0Za8uTKaHt6+la6iYP7hzl+ZN6NdBPshD6BqJEM3ptwFMShH5pQE26tKbkYbsofQz+hamG00ZSvOOxk6JGXwODYjU0ynqcJJKfM1Qj3ZDBV2eb4eARmjuiJOGYDVKbBBEbJxeZt1mZ5dDi3AEIVvVrxcwFvHR434CzbYMRL1Mcoeiw9LI8dj45wLRjC0Ms7A8RqGejwAMk6QVWYnY1G0tDemA84xoPm4hrWPTcZs1KQ6RazhGn9fAkxEK+4xIgRFopOvn66RY7qGTbKHaiTVERU0debGLepLqDPbcOQSzuaibmqYwpWqDchvK5V0A+yYmSkus2L4DZiKAN0frg1RswW6KKdifIh31vR98mEbRVNyFaszpV15GePhwRKl37zwANJlRR9Qq++0U5IxDR/pQaUDgl2bY63dpgwD8xtFwXATIFnQ0iKA3kfvaRVpq9valdOvn30/7t7XTJ3YQnca9lRrETsfvcB/CkAnARb9lFLSLFFzl3BTeaABXkTYsN18JZKXRyF5wBrAgMJTQ5B4tvgPs4lwXr1KcPY1+OKLB8ig96DIJWfXacmYsV2iC62ZdSsNmir9IS3rOYo/y8wX2n7XYeSJ4Jaee01vIsqZr9ybSZ1cH08AzorQVHB/36NpziBxQ67c3MYcNBiBzBFdhxI6RFl+hKb6H/qw2CBUKWTpO6TlOojXjGYy6UYSCzHUhgedopczctVbcSbP6ps3IRvWg5oKAdSttIjFg06hA2j11NGRa+AjjRGzjpArnsTkoueygtt65K12+ZbS4LZ145RvM/zuE40ijuwSouCemiF0ygaBY04rzm92FSu3Q3xueFZFs1ClrbGUse4Bqdb1rQ4hIi/IrszeSt9oglHifrX87U/DevXuA2OVogXn5zJmY5K7klGlHSw6Sodxr2dnNbNdw24sexPJSdHiz+kv+qo0oa+tkVRuuzSkb3bMofIkxNf501bQWgF7uxdp97INKckhodbrHCoP0ReQY99l7X8ROjNDvvxHEAvYKwKp+SBaiBDEXrhZReVCw4fi5TLp+aiR6FNNQX2WoGRaffpkhhvRjmMaJz+//TG9hvKPVM9/9OISrNNlK6c3tyHlsSa6KCWL56Ia3Gk5A1VPIqdH8nW9cPuhBcqnif37/eK8iaiudLjcz79uAF75G5PPwzp308a9/m+7CMLQmIGAZxhuNmB5sBdg6I0est+iBUo0j9+b5DjKIZOh4SFcADR/nRpSdFXl+PoCTqR0/s0TBXJmtVckKnuEwjvax8Q8215LznihgSyveTJ9ZN5ta1QpbGeqhxK8SOZkWNBo2XfcMZqTqGNY8HHdhFBzED66n3sZ2frbogFGCp2WAUsHUScgZU/x7dFrlC3Uks3L/DupWuxjMKRBHiwHgI6OyDvBRfkjV/CcA6DPQT2CUwNCFYn1HpBKz4ohr46oIYttIxVmkbiD1aiO43rDEDtdVuS4L1soMOYJDuaoWHid426d0h3tyBEHlQwcPoRAxC13+XvrZr5CfYqCg8l6bnBd18qX05huvxvMl68iMXCESHIWQ46iacaLNCQB7dpHUKWSWccfcsKareMXDRIud7Q1pXxdp2Jv0CP7+h+kgmpOnTx5Ohw/DqrRmxb7qZaRHD8V2d1uZYok95/4taevFn2VqNwNPjrKye2H6ruq9VkDK1+Gs2caSDUkGsLKIn89hdgSjYboAtwximZJeNvl7SDJrLad24n2tfRhnFWnEFe7PIilV0+nOkfI+s/z5JAFM86y7OpkzUOxnnV0HAIzRV3jpNqnce5NpdAZCDfVpU5J1q4BYy1I6tKs9HdxFirxFges5FDRuIZZNoziTthvQv5zl7/O85iJ73kivVANRtX6ZiMz+xpLm7XK14EztQLrqUF9v6lX9AxmxLqaMtztZgs8hiFmaWINIsjA3QI1rhvuTiPbJgnTvZNr3arp463k6eurr6fhJJI7oEcuUA7NI1uRdHFP4ZC3iHBYolS1IBacqYBDr73JWjEfYnOy25l7KfOeq0bj/LkFMRQ7PaiYpyWSG+MW5vc3E9kvUaZ0FeBK5LPvEtgNiW2A0K44QI5kALx29KnCUtc6cgo3r2Gifa5Co3Af5Ctd/ZVDM/WUhnFBGlH5UU4bxuqaZc6o5orCCXFLLdKwFsRztZ/LSF7/nWnp/I4j9N0di5aoXF+Y/a5HznwOxyKl7pSyiXtUdIpiglmMcLUqeff3NdJT+MWnjEREUi2At7jnMvVnSYfYkdG9WuV5vlgU0OjLqswTF5grCCdemoYs5ZlVHI9YmAFDfslirDGLZ8ylvbtzgIu0WrNCC2ptn/UgTVrUdph2HaJG89QiKFOc/+ZSeL7ro2XjWt7pJE3bhQRmV2DMWjDmijlY2mWxFlTzywZOckL11a2bjAIvFV/P7qj00UX9R1mplUa05ooFI2eTDk4NI0xWUFACCLvqXZAvOobxhJGh9rA1iQU/PbqIZao4qz7O5bR+wJUEJmwEYlmMcFI2E6xJAptfNZ9OBUGvRJbXeFp42CDSHR/10BvIK6hWOihDI1Jvbs1eVA7w/3jdAG8BpNC+HE6EE0VOktlSGdwBwE0Buz1hQyvl3K0zCTgCty3qaa8TBNcVXZ7qMtTBlJIhJJinV3vUyOzuZxEsEJjPLnw8OPE4PcI7eeeft6CsbGnqaHvWPpjtMYr5+5yEAakTUzHiWM+mV0ye4H0ylA5Da0H70fvyOER0ff3IhtXX3Us+ZYG1Ye5iwrfTutQJKc1zPmCM8iP52AWLPyWgM/f67qW97YzpDJCaI6YB4gNWy20aaR6DZKPsTx6jGO88OWhk9Se7wXGVDUVsjKOeR5WPo5iyaVguvrFQuz6+dPVwNRx61kvMTjvkpwooiU6SjWIJYPjDZNTQF5D8EGXq+mGM3xf6cx5myf1FJLYdXNgCC6hJKJJohml7gcC1TU5qca0znb46mqw+nSUHTBkKdTCJQI+nETS3L6eVjO9OJgzSpo3ayBkhIVui/P0jU55vq7EHasn4qYYn11GZIdnBqg71oKp0XSxRXrDPSgsizqd7TNJ6fPMZ4EiKzBpxOU4oC2coKKfcFWnYmH/HaozjN87RQsHhISj0cWUv/9Hvkz/a/yxDVf0uDMySeWDNLGraHGNXIliR1GsSEglXnktXY3o1Esmzj8wPKM5sHZnpv8/2pZS3WgpjCBg7qlAksiNlTegfxCNmJW6ghHzumdmImSDn+J0hVoWAviHUWTFYrjVXCzrpILK4iX1/lEbVGc539rH7ITGypEkCKDxP7KWpeRYhWOmsZTEswz6/zrwexnFr/F0HMR8UCV/K0+aNtTCcWn1dXOkddZcRULsU/E4nl+MfTYii9EhpgdxnZMgl7zd8oEPzOu18J0dzMUMHjwThPUNAcBSiUKbJ/qo+mVo2zjzEtYy7eIX1SUi1q1lGX2kJq0vlcOY6qujyrglg+yZHXjs1lvUUwK6LHit+kcCj/yOO0ZUhl2Sf/NBprxNg3WJTlgPdDWPnon36OFhu0ewkcGPx2jHiXMkrmpqWgAs4dXFMnjbWtpLoaOdHWw9oFtyCErKAzCX3f5mdWxOe2NGYl+jp6tozGLOwuYYibobJGdoeDazQhmcODFmmPOHQ0E9NX0kUP1I5dhzkIDGx0lIR9dlFb4ZE8d5jmzxtELk58VlcxgxhL4gy58DgdZpnVECzaI8JAWgjm1DxGBbbhJAbdorvg3EsktgkHIxJc7g8bVO1xAchM+c5A158AyBZ5n1aa7G1Y1zA0O2UaVQQj0CjM2wsmu6mQttLmypiVlef0a42HIrOSOvZC+tjDPKhupyhz32/fuhmanW+dO0e9Yxv1V2anjaqxV5ceQacfGhoNFuNJBjHOMptuM5JZJ0/28Vnn031aFi5duQZ4MbNuuYU/xzHMGP9WmKSImDYymWCJdbZpu4Mocudmes4+/ygN/Pa/pIOUUF46ujcdPdwXBBOZnr2AmBO9JScEmaOwHhv/DBNS5OlzXawAsT+gplCxO0XE5B7OWnnrHcpI0RiBcK8jelXZIrzkIr1VyQWFRSkijcKkFSmtqJtoE6yNUt8codfqCe0QC0T8AkNn9OPhFJGV8Bx6vzt6qNtu3k20Xpd+8rtb6cKdcdoraEFxECpv3QLLeM/29vS1d15JZ08ehOG7mB7cv4dTRVsKkwM8T83NHTgtbaigZybz+MRTUuKq26Q0yRlY5f5LILJGtuzj2UuLRIljyJdt6elI54iy//SbX0PCCu3Xwf6IGnchTr28TLq6gdEu8zCHh65xPSPsHSbF4wyNTbelX33yDILHpvSld/46vXTmtWjhMHoLoetg+PJCTq4IEJPll2EpnIvC9oVZqRl1U+vkx22OyLrMB5U1ySpARA2N1zASc/SSBCd3hWffXjHTic4T27ath363QyE5tWOHIMYQVqcocIAVflDpIxP0auqkUVYtQKTcP/HP/J75q+IeVx4bP60BtCw8XQBzzS9yGSiDW0W/MVvZdU6br5d/r9qKqxGppbDLX/TlT19odv7s4ifxWDd42dX/h0Cstg5WvkF4fP8SiBUPLmGklLjJLCkN42IaQLH84YP7MSixiZ6vs0hSnTp1Jjaoj3+CVMwo1HwliiJVyGHs6zsY6TKN5xzpSPUIl3i+YX5MRsa4bbMeofpzKCCU3mWmk6tmESnIWEivJHQOivoC62itifAjZhTxSNVIpIOaz88RoiABgLGBW9gsTearMZxXLl5Emf0JQPaYg0MthQhHL7xd8OLzyBzqZGM5i6czGp8FMD1ayAjOIMOtlYE1QdRpo6Nakg3M6qpzXhffkxjdGMfe3BWMOmtgerA2JTubqQMw68ATrScaU6FgiTC1owua95Y99Do5W4sIwc9eqELYkyUdX4r+3QePIG5Qp+MzLfKdBw0SeTqY0zKZs51UE+e9FlmfZaJBNRunEeeVMOL6NNPLsnkzDZcUmGP6bUhpEcUAWL43jHsiMqn8rDXRkLqEKnGE/FmkWbOqeqS5I5cvevF5jMSsa3BA3fjWExXf7etzgOEB+rxMm9J3RxpX7TXnLVlfbcQIXr50i+8bRMKb0vETpzGEC2EItvOch/dvprOvnUpffue1dPPqRaYP30FXbzs6eTvS+St306WrgDu94ys00K9Sv1vE8ZjRnvO69pbt7W1LE5/+LI389m/Tvq0r6Thz1E4cOxw0Z1l0EjtkjXltlRlTxRkt03ulIXAidXHUM+kmHieBqZoKLGtrlUMeBXP/VXG7qr8KsMogFnXiqJ1lA1ZKSwUJqARWDUjxWP8s/pmvO7wlzwTpVdLe46ioOJXBv1uLNbWkcyeJYBeprf2Hj6WWTbvTzf7J9N0PL6bP7zyj1sR+VcAZMGhvXElnju9Nf/71t1NPR0O6hmybmYSj0MV37mAWHXtvAhLQndt3ITOMx7QFuQPNpAu7ifTriWJ6NkHIYJ0fEWHPTKKQQpr4Bjqmd25fZ48s0u5wIv2P//6vIRztDgUVW3W2ET23tMhsxBFklNPgowswIgeJ5DlfNF1PLnSnX386mX7+2zFsx5n0tT/+i3QACTPHZgVJROKY/ZcypHFkYzgo354Nv0squ+atNsreCGJR+vBBpnlLG1lju2NvFCAmcBlRCSxKTjkdxDLM+fOfUwfbTG33UPSSmk7cTCQmezdq4yWImfHxvwCyDdmmeM+ylcP3LEGpLLaUe6v654v1qpogoTi7ZcxQ0aeNzRTovQ6fakEspyfdZzVgvu7RNDtvTCf+/wFicQ1SuqXNBzLnRsSgzwewNMQsrPt4FgPo6y2yebthpZ0+/QrDNE9gkDES43kQnEZddp+vd+gwYxIQ5ZxwlhYhtvqMjbx+kCEcfgcgbGPuU4vkBt7FVNgcaT9TiYrLOsHXiKyksgbxIyIys2hEW7yPXp3pHOW3spJI7v4PDyrOe57uvEJ0MYO3OIkI7SLG1dEnEzAW++/fZcLwo7h+G/r0aHuo9zmrqA3tQL0rIwI1+0LJQ4+PKKnUOXQkwRKR1zJyW6t4jxTgokfNCGcVNYFFmqutCZhmXKM+JwnOqcMeUplYK+TsGogg6hpR/W9BbRoVk3rmcQVTLWqEkTyMLgM7/p7gBT+g72lwlHQRz7UhXQHXJTZVjP9heWQvLjhTDU/UwvoqQDJPD9kM7RKyCp2bFmojsvJIgdjjY19NMyDVSDuEwOv86wbSmq2kDj2cTcpykUrUg5TZqXNkOiSLGwPSNpJzMKOAj5E0BaGm3HbSdKcRlN5EPSyG9qrwYDTL40dpTrqDoondQiOMAfnpT35B2nOFwZhvpRPHXyKlORIsr47OJqbMvgHVuidduvBJ2gGwnTn7cqjBXL3Zn376y9+RghyAmciIFxTNG7q3M14Gx4l0VxPX3twMTfnBZ2n+wvcZCLqUjgJiLx0/ErRtCQjWKGxCNQIXlMMURE0qn86yhuXfBbGyFyfXZ7OBKdljZZagPNfZIOX7ko1GBqna1KM/ysSM9Z5wTHWomM/8ilFRjpfIGYmyRhH5mfBirL2STiYC05EyEnMUiNGCPT++k+NpFG7eue8QtdOG9PGVR+kffnUl3XwiM9GIhohQEENe6r03T6e/+Oa7afjRnfQRLQpOUz4CiDkuaAg27gTN5CukBSJrwf7pIFXewPO2bkbOC7moNprfjczHR5kt+Ax91pv30m9++xH3fph7jcoF0f9f/Nmfp/fffydaP5px2JqoozcQBa6tjUDrx8l8do9GkSf0+I2jUPc8PX3eglZnffrZb4fTw/7mdOqVd9OXUU7f6+RnmlCauP6IxnQcqV9bDzIaM8VfDg2OOnzc27IOn+uLJahpoz15OsFl2nEjMKwDMWq0pta91zpf46QXVYa/xGBPU9qHDjKdoaiJ2SaSQYzPydmzfBGiyQFg5btVASr6/6r52ELkeX00X+63jY5Sec3ryX35tUupu+rv1qcdy+eWIJaVk4osXU3aM7CvuAAf8YJiRwliuQ+lPBF+gHwhHiTPRkw8/oII718TieVPJFZUET4fvPKCc1HaBj6HFz57qj7iGoZpcwzSPHz0cHwKG3qN1OLQY8i2QTO3hmJ0Ng84TUEYmMVDcX6WN3FzL2K0pLYMqx2wluduITZKj9Veiv1a/NWIJHOuuKS/mpqQYCGQxcYrSrDZQzV2K25GLBe+He9/D429J/2PQ0NQI9wsM5HnqtqgvqHpxfukSvyMRi+y8XpItyjwK3gJYv7dDdjMWIpwWFgie24WaaZeYDzKEkCmJyncOOJsiUbvJZiYTppeXVSwd5YaHPqM7Rp7P57pKwgJFNfn11C76JBwgXwVIFbwX/K9NdL0XrCWUmcGoPA+HiEFiexOG9OUZfXdxdM1MjNKdDjokiKv9t+g6FGH8VohrWhqT4FV1862AHUi1SK0h8+6mKnPSAcCDi0AeKeEDkDAxu82wCwisVDgUN0kD9qbY21DtZsIV8KAdTqbN2PNYEHuZfzEVupgzUF+AcQiBanqvA3fDajD3En9zIvCdDEF92K6ffN+qLvs2YNGnm0PAN4HH7wXKvxXLv8edY1t6ZUzJ5htthMQX06XIYP8/KNPUV9/SPsBRqSdKc2be9MClG/XnhchtTqZWoaupsXz/5D29qziXO0GJI8GeLkO9gFarzACr6UhVw53UK9zTTYTrMr+xhJicr0zf1UL8pWfVOjRnrMSxIpD54/COEgMKY1BpvB778v3Ddq9+zneIQNjDs5yWihgsGBSmulwVp71ICPNEASLEUU5FdQGEWcbDexNyMGZSvynz24BYtS5JnB+VhX0dc8tIDfVkP7i6++kr779MlmWR+nXv/x59EO6Z9ogdbRz/puIelv5t/A6jqPqBPVjR/ej07kXZ9DUu8NqSS2Oz6UrF26nX/3qY4hGU5lQRP10ZHA4bWcys3MMO9ub055d2xBk3kra29FBzDxcGoLS3w+1/yE15wcQm6dTXcvmNLW4PX3vw/vpsytI3LX2pXe/9g16WV8lYiQ1biqU92yOPlUzCjh7El5Yg8Wox2f1oqgl1pjf7EqUXzICvc/ZpuSVXh+hlDV6KfZPHR1TDPq0PhYg1v+IKQ3XgtB0oK8vmuq3MtjT/abST8ja2SzusN1QBTI9/aIRLzUvKwFSsU++iB34IohlG74exEoALN4rNlrxuYNBXrIZaz9v6YWtX4NyXWIHxlZEO/HcBu3EWhDLmzfctqp/xt9tPN7osVUOkIfPQ+itKFahdpkq6ZI4f/mUVBcn59/9sTlb9fIeMAm6/9FgrmthsPbt35veoLmtEyPvJlYN3SJ/F8yybov4PG8S738FA9fOTXJzOR/KA6XqQzORwCBN1c+Gh2L4oSkRJ6D2MidoFSabr1UXjYv51NpF/hyg1Mt35HrZwxFbzbCf6w1mVxEaazgXad6+hYDvzWvXadg1onCe1QqHhHy0kkgcJhU4zOePI348QL/RGCBhh34zdG0HO26jv8kep23UW7pJkVgPkt3m2yzDSpyZJTKaQ4tRIolcKSMj1ARmiICmp58xQoSUZLPtC0jzQlAwSuqM/hAADJrzaiP1nE4UP4jIZApGJqPsb+EgzquwAEjNkuZ7jue7eee+tPfIKYBva/r959fTt//+R0hhjXBQbY4kuuMkN/J+DRxkyS020sQ4F7xR03yyqcw+yTBspj4igKl0YN2rq4vPuW1neNehvqEkDtfZCBPNmk0Tr+3PrRPKRlzEUCp6aholhFB5Pfthemg83QT9Xi3JRmnTbNxQClCHEbKIdZkJUpzXkJZ6TlTpfLFH7K1FWgVkaBqZd3HgHe3w8P6t9Olnv0p/+edfp47ySqTNFJP+7SeXGANzIw0+BZzpb5rDCD9H0qy5ewspMxwh7tPC6kSaufabNPHrb6d9PXXpAISCl04cRTJrewC74CX9WTksU221X3H4i3R8nnqdo6P8X9UYBOgUTlMt8SiAqQbEcp0lkCt7oH8AxHLKKJ9Ux9JkQ5Qthb/zkvLrliCWZbvCV7ZgHzPrrA+TUtPJc74eZ84opZs1bSPbsFzfmUamiWg+vpF+8JtraYTWrEWFuCOim00Hdnamf/fnX0tnT/Qlp4qf//R3RBYXiZh6cVBwoDjjy6oGkbbtR73GsUX7yayce/NsOvMSo3xQiFnibKjLefv2o/ThTz6K4aWqV7Qyy86MxjP2zNUr12MgYyMf6vXXX6am8jpRl4zlYfrIxlL98ydpfor2mPk7PAcqOw7SauN+gJfX/HQiPZvpSQcOn0YE+n1k1Q6mDkZUtBGFtfKtKID8qhieC3gpdu26uLYR1W4AMfdVxMRhQ7JNLHEl7sY6jMlr75SFsbGREDewdqyKvefrEdJ9l69cCWdpP43OvTjtpq6dsyeI+VLRdhDfuZZc9hpmcCi/CyelFsVMQ1fwpBaF8kWWgFuVOysv/gtAqHihDETFfipfsubhVUdt3RGJNYjItehre/dL78QDKtqJglj2xgqvzHCzYOrVHoANL1v5ZyUSK36S6fp5dfJNyV5mfteNIOYnMFWS39sU2jT9QffvP6KfiI2FAbA36KWXT6fDxynAk76YFFx4Voe9EEQt1sOGASgJGTs5OL0U9lv9DObupYfbu4JRXYA0Mg8ImhPrO0jRncfBp4vaUIw/wbBHozBgaNpP42NjcVl6jRtXLHzFqfAj8foQB6PIfOXCBQz946iytWCMmlUOICoLYVsinXYOlhtxmV6yaVKPowDZFIQIwVvDpBKFJAU3o8QVp7O6+azBzcxOAK6o+ZO+kXFhqA6pPQgSMzRN796J9wpdWdV/KuIA5hi5ciK7zh4AgoZjI7CWbWxkG0cdEJo76l1/+0kmMNgPMBQPEcNdQZz32MtvkVrZArusLW3ZxbyumUXmwd1P96hbKtTZTQpjcnyYSdAoLAisMU7e2oBpFQchMu8MZ8Dak4SONgBrByNJ9uzdTz2DPjJYYKE8ble/h8s0m8ofRsVclvXFYIMaUspAJa1p4d6NLBDI1GpVPkqgw2mQHGNk772ULGPqMkgzGMABKPUyIjdv2hr9Yquw49aIDochCt29dz9ICZsY4jky0p+++cHb6a03juLwwHCEMXsVhY+7AN8kkeY0pJBn/IkiYuphqOeuvQdD73Jucjj1f/rzdO+Xf5t2d66mg6QTT508RqtBbwCw93A/IBbadxZWarzhOBs6dn6ugn6cz2JhFDzzYfaK1F/YvxpyCL+vCmbHxL0wMjH3y9f1vxciMQ1ACWKms4o+zOLcllWznO7PP4zzWRivsDtxzRjwMN6q52QCUIeCzs6y4p7Ps4+GJuvTh7+/m372yR2YidRZ1UwEBJvpEXupb2v677/1fjq2fwdnlb3CPh6jd3QZ1tAcad9x9s80wNhC5mQQ8tcg+7OHM38aB+Gts6cw1sy4o8714OHj9OGHv039D56QVjtC+u+VIF0ZEW3hnP/in35FK89g1M/37d3JrDmi5C4cy9mH6diBrtTbgfM2eQsB7+vcH6fIs8+a9qTzd5bS9z8aSQ9GnRANyYPm+G/+EYSzbhxPrr+VDIjCDQoJWAuW9KQijvV2mbiuY/S1msUyWg1iTAYHKeRBreH30Yi8cU8UEONzphkz5NxA0+S+6ji2RhDrJxIznbgF53f/fhudBTHFf3EOORfeOp1YI7Fwiq2LFdkwb2Gm+BcoEvss77tMYIuC3h8y+/HzSmtWAdXhN/mptP0bnlq2WWUdxipW51RhcQ0bnlQljBT7mOdZn/9XgVgGoHwVtU1wtZ+ofIPyEOZCcTVieJD8bwAAIABJREFUq6YuSnDMYJZZOSX8vojaRidjpAXvPmSEOVHLHBtDxtlphhwKPHMY9AZrC9zQ5yE0KujwGG7cVtIPrWwIAgSEPOjuZ5zGGhFCJ8SJHZAoGmTaUaOw+DoxDVWf50qT0lAqV5OjAsJwFlrafjk3LF9lkc9Zd8l5lZr0oLnnpiuvXj6PpuKNSK8EgAFk9njJ4LLh1fpek+rXIaxTDhklHcj7+TnGGcvyHM9L793UgD0e2XuXTEK0xLiZRQf88TmCRRhGYZl0GL1pgJhU8XGK7UaSOxnG2L1pO2QRPjvz1dbqYXIS7cRXsck0Ak+p4z0mWh3Ea32Gke/q2ZnOfeVbKNY3pst3HqejsLPOvf8BPXl1ITh8n9TiyAhsv+GBNHDvZppBFHeNOXJ0ese1GAW6TDJGJya4VgB3F+B1iGb2dkaZC8BWFaLnz0MctG/BK9c3sl33JubeJvOEjqAo9QTLXqtQZyjYio7ckPlnCskxP21EYm1O4qVlY5ki/ATOURvvPUff1737/enzS9fSA7TnbOOwptFAjWYLqg1//q2vp7ffOByTuR/BaLwDU3EcT78e9YjnKDeA5SSwAEoAUYP8GOmf+YmR9PjKx+nWR99JO9qXMaR70pnTx0lb7cLIS8muj0jMgnuuTRRnS4evIFqUZI0AssK0bEzRlPUw1y4cz8JbLCtbleS8+7EAsfIMZyCMw5eNSNwgIM9aCIY1eqB8XyOFIn0Yuz4ezDWZsbDoKJjx4r6X99fP57w3X9uG/ja1QbmPy0S6c4DYE4R/f/HZvfSrC/eJxAAxaa9EMG04W1863Zf+8gOmWKByItHDkT+TpI4HHw+zx56kK7TeLHF/d7B2M9RZZS+38e9XkCA7e5ppA0wRmAD4Pv79ZxA5+ql/sbcwMLthNzdxEEzFH8f5vQrT9Je/+nXIjHWprdnOFOkdDLzc1pBOH96e9tKgvrKAozJynnM6RIaAa+nYm24OtKb/+iGamfcFknbm++1Of/y199MbCDxvRri4ndq0qXhXThAze2RTtnV216oktOeePNOxBZ0+RHWzXcyi69iDolaa1z6sqTFvsPWcSq1qvU3LPt5BspZWQnZKEAO4DhQgZj+ibUrWX73Xno9Ir8OmjfNTlnQK5yYb+QIkCrtcsgnjIEZE9qKdLvdrZj2aefKFCnJI4WiVeFGpz7p3NoBYLaZsJCyV5Z0MgDpj9sWupHfe+oJ04sZIrPaF/9Df14HYOnQrbGQRiVXSiUVEth7EKh+z+gpcsBHYIFT6B3ga46QZ3BjbKYyfoCu9DWHZFtQZljCow6SYZkkvKUdkHriTlNWKZAxSSGTeAReEeNlMisF2mJaQRWRBHu/ZaCJYWRjNkqKuwrweS7keeWhhYfArjJ1aNyMDc1aayJNmnyNFdZWUyMXPP2Po5UQwBZUss0/MvqEWDS+Py6NEcqjv8D8jMHu6tCQykeybs3C+ZcuW0FdswTg710ySxxybWqCzk1/FDcVPO1H+bmvFSEShncNO6kqqreNFWmHkqei/RqPzGsYlMzFzc7WMxIePH0XD87yNm/z+yPEz6fW3v87csJX06bU7rPmO9BoCzdv39cBKRNOwfypdunglJlorvbWN+oMjaZ7034adKTHHqQaytPRATS9tSYcFMBwJI5cl0nlaQZvRSwkpIyjTnDkSMyopUhY5XxbH2sboslmyHEVvOjgMgYdUMLSvTvku2J/tRAS+t1p3U6R8h4l8HTd04dL19N3v/zCamTezvpuI4GWenj17Jv3bf/On6aUjsLsAiGfPptNlUliqjHTBVNy8YxdrSIRBavI+5Jd+hJ015J2kl0Zufp4++eH/m7a0yZbcBbP2OPW13bk+wmpbExPE7AUs62KV7RWgVrhKBUu44pRmm1a4yeV2zJFYGEdNaOldF9FbuX/jLpeIVQBTqOXEIFT+jHS5o3g0sDlBFLO3isbrLNyatf/sw4yUL169PYYye+0/tAFZZ0pjptyatWBz1dYMZ9agS8w2ENGMpk9usc/GSMlKyqKetrl5Nb3/ytH0J+++nPZ0214hiQgVGNb0ysUbtJjMMsl7hpQ/BhhHbgS5Mi9rCySog6zr7p1bcQz20Dg/nH7/8Xmez70mwjeu7IVq7oy+OYgdb7/1Fi08Q+n7//DDYOpJuFlGZWfXDiM6MgNbYTBD7GlpRFt05AL24x4sRWxG1+70ZKIr/ddf96d//ITpClPOW2xPr506lr75/ptp3+bGtInrVZkmSEism/VbG/pl20uaMQrLJy1L1WUqRxEgFNmuCluwcGZKQMkZIJ1psjAxwX0011RZZ0XFIxLDCbuK7JRC4oKYGp1mcLSFRmJ+md0pa2LxXpVIrIzD8r6Le1+k+taxKE3lbQSx4t9BXokznp2iMqKqMHArIVmVQyAQVQKcwrxGgnUDTuZ9uz6c8yEGIP+6SKyAlIyM+TaUXmDxq4o3udFbrPy+OHv/MojF8uWbHYuTF3casdqHgNggRtaIybTFLm7UqygYd6Bu/hRwG8bY+9geDJGDDB2et4Rqu/WxZgDMCElwqbcfSW9eIMILKr3Oikfsu3K4M+uwMCZRFyjqYOV6FDc66hXB7vOig4MUhtTPITtSluRdaL4XL3wWFHtTY4r3GiWa9fLxSk/pHbVCYBDApAlLcnCUiF9Oeh5lCKQGT8UKPXip/s5Sc07T8+c5DWndTiPUEpGIaTfy9IIaaZeOmO3Dc1H5X5OK73iPMEp+LuYUUSO6ef8OgypHQ59tlQPSBy36zXPvEeluSb/69ArpIFoeOremtq0YjkMH0xwg9/nVWzH1WCdhlYjvGKytN4k8pkYH08XPfp3u3LpCDQsDT1rRaPLE8ZOwCHdyGOcQD6Z+Sboo0meFNxoRlTl7PEbXxdSqacYckhWGgD8ENqOyALPCKfLXgpceZ11BwbdXrlkRYHUXu3tYCz30BoYh8jmRu3o0MJpu3n4Q/UxOTmgH8J3yrIrXPkao7KHwv4nUr3OxHrEHnTmmOkoHkZyGbEHDzfW38bruu230Ft34/c/T9/6v/5C6aN7t69tJzxmTdjG2wTLlsUpP6ZD4eD9v/uI+FFmbLLeT00tlHaUcElvJz5RpfpelqENHcFXUxCLScj0KEla2A9mrF6zWFM2lLmya3TRYfUg/VaMwH2ZGQOB1OKtee8yjc06dJCVeUBBrsvlcFfeQhrOFwvl2ZiN4geiXQpWDfTIJiA3NMwxzbCVdHphO1+zVIy22xr7tpW/rg1ePp6+/dTTtJPJpAsRWyDQ8YWL5nev3AEimBwhKvPY4RvweDF/vu8Lam3FQtmMD9h/YTc/fQJB1qC6TboaZ7JQDjP0UzpWTD869+SYZmZn04x/9JFKVx6hpOdLJ9PerZw6nI/u3pR30CLY10T4z/YARSldJNTKcc8vuNLHUlb53vj/955/dIKLchHPWlPZAZ/8zosc3ju5JW4jJHYgbmRLl2shALCAyOkujt0Nr3a470PzUsbJGbsuL96RK+DBW044UvVGFfcl7I7O41Th1DIs1YaMrQakKYo8QVrgWZ0zdxB3bUYYBxIzE1Hd0L8n2jSG8OomWEQr7lkl18YbrIq0yagpHJvbOF3+V6cHMhShIgO69AiuKXZd3efEikdWL6C7/ILIF/BkWP6NokYXJ574aKBXX4PYyEjv3r6iJlZddG97VpkDiAsIYVuHzhdRHHNF8iPIHKQySn2EdspdAmW9c4DqP9SD9f8y993PeV5bmd0nknEEQJBLBHETlVuyW1EnqsD07YW3XVvkHV9l/iu1yrV21Hq93y94tj7dnenq21TOzPTs9ao3UlEgFihRzBgNIAiAikTMIwJ/nnHvf9wuQ0vSUXVuGGg3wxRu+4d7znPCc5zwEpHqZ8DsKs1BejpiER55/DjmY/ejfkT/nuxYjJPkgCYGKCaZO/nW8oRIArVSeOYtAgFYqL1+bzNxK9y48yx8h1Hpi8nlgk9+xBrzMTbSXO+jabCZ5o/yUV2rnyvuKbi/wFO287+6dcPbUyTCIxyRlAY1ncT1ELTDdcLGHGAZIfacGzT912peTciwW440IS1GLTZJOBAwiMUlS6VtkD6U7lTKRcoAJnKrnSkwkgDCNa7fcPCnELRgVc7QMB9BRxEgNk7a9Q3F4HMCcBRhb27vC9975IYModzOSBTUOpOtnVgA7ivHjKJHfhNhxn+jket+wCfiWQJGXv1dLTaqtAfoyjLP5qVFWGo3MiwgNT40wZqUldHV1W8rB1LehvYsyrdvsY2BUE1D6RWrXPnZDUZa+3T9wh8HqY45Y5o0mQpBFJIoYYr5fQG4MRelXquGWWlwV0ZgASOzKu/cHAaYR0tRr0PsRFqahXkb4Ws/1cO3aZdJTUO5hsW2XVwuZSI6R9QuSljbFCxlujqeFkTO11CIWYGIWEP1eOnks/O27P6UeFEIXIHYA4oHYYimNp8GmArFKpYctdRpV4mOa2hTh475Ir3EH0PdFXGG2q7IjNdwqak36c+0S2QZNr5ABVS2GCEEOHg6hphKYmLZaXbTneI2nMV39xhiHtFWIfahPrkQdR3TXJQMyrq+GksIm3aL7RfajiG/T9dD24RpLB1V1w1GIMCMrxWForjhceTAXegZoLIZ9+AhKfiss2ree3R9eO9oeWio0OFZOJG0q6HouztFQXFwbVqlnPiTT0nOnl4GqQ9R8Wq19ZCtOhEoE25rrcWTpy7x8nbFFlB5wyhbZN+ph7O7uQm3jNaSn2pjv9yh8cfIUDfA3TddznazB0IN7tOcUhJeh+D99BBJOLVmSR9NWGytYGwvb6hsZtFMVPrg+En762xvh9kg55CCcTtbAK0/tCu+88mzYKXGB9TnrXWPLWq/lOLJqY2jB3mHquurDRw8fhKRCOt9q0LonLu3lTlhs6bHkrDP2cmvAnGp/TP2iys4YiLEexUxMkZhm3jUCYu2AWCNqMrWQnVQTk7CC7y138JSpMM3OCEtuxVxsYnPkpX9nQSxv5TO2UK+Pclt5EHM+RK5FJKFXellcpwblsr9mXKV567XCXDBjnlhevSRhRzLFr3zjH5lOzILXY8XHjIF3RM6A2j8SxOyttAm1bTzfRdqGJmgIHvfoh1ANSwSEasgKu8hz15BiUxFb7DXdbDU7q/FVnny5xnvgrdlYc6XuFEZjtC2FIs9D6hqWPskXtI2NlcB2473a8K/kqRiIc5NWeSECBB4i812oNIItUm4Chm+QSdaX6Kq/eeM6Rn3SogxJKkllXbpzMh4CHTXGVpMmVcOzVC+UkhHjyYU23V9R86IATGlFvY83qHtqyb81X0nCwDogL86KhajiLlfKzsOUSvjXHOm1fnry+hASnaPeoDrjc1BXX/vWW+TYm0nXQiHXvDCupxTs+9C/+5zG38+voKhAgZ4rbULM5Zz/0O2bYWFkkOGQMC6XZ8K2horQ1gL9nenGHdsx3tQy59BX1Dj1WbzidZpdzVDrmumai/1qIOZz7Iq5bwLyBF7OINW56SY5ACSDbcbaSCAOZjYo0XrKeA9dV1PBr7NUZjG0/jHUaD/59Ev6x/qgyG+ll62FHrZSJo73hinIM5UQPDQKpkUNyuhASidQ60qizrovWl/qb6hhAKh27CTGBWmWcJ0I9L1f/Ry9vxA6u5BRQu6oFaBzcNliSgpqCRGI5RTpI5MwGZa0nbxnR85dhsCR2+LJEcn/zSMxNyB2680P9D1k3q56+dTXBSCs0neoNJecJxvPYl5wYgj7sWq9SSNRqXqBivZYDbWWAq7nsohSfNIq/X5qgK+qawxVRACaxVbIvVG2Q4Qoje4ZIXM4yJSD0eWycHt8JfSikiKm8Aq17t1c4++9eCg8241UGNFrwVatdaU3tXdwuoro/0R7sZ9sxDU0AoeIbHbsaMcpRQEFgsY6GYcmlCokc3WSdOINRJpFelQ6T72XT9Pn9+JLz4ZtpNrkUN6iB7XnBqlx1oOi0lHECNSysqutkWjtMFPJYe/C7F1ffgCIDrA/cYTKG8OZwaXw7onecIG62OJKGddwkdfUhx+8/kLYD4iW8hquioGYasFSghmiMVtEFKUBu2BXd+/qNMfI04kCMTkOyijEOy6bbk607oVuiTIV0VZxP1QnF5lDTpmASTUxp9j3kVHoYb81Wo9YPQzMehxhtbaIBOKpetXbXCQgTXfOjVuRc5az2Up5xrp/itdilOarKx5bxhqmcSzJ7rsD5evWYrJNIGaKHPaefo6+RJOiRza4Uf3LAx+PXWNGIQLdm998yx/jg+0tjJ0YPQMzCLkT8aP9KhCzv9nzs6FK/gyzxA5Pu0XPUAemE7Ds2+OgFzPzOYbjNLWf2zDiHgxJ4obtg3HS2JJteLnWsMyXpeXULCul+Dj1N5du0uWMxyjw0nGZl2ERcObz40Wz84rf6Ww2sHisCK5z9yhNIGYN09GLih1nBjCFGHmRSUY59uvXryIOfCMMPrhvNa1S6kj1pEREj1X0oRqZNOjUH1VCH1OJpmvHSytmnjymR/KmSbno4G1RWhe+pyT8bJTWjMMUKZT7dXZ1k3S2C9QkZgEwDdYbIbUzi6FYJbpooN7zypvfRvCUmW7k1NdkpPgWgA0q+nowES7dpV5xHw3CCSj/St1g/Kvw9O6hpD031EdqkTQNoq4VpIYaq0vCC0f3h6NEJDVEQfrMB6R+ZBi9n8gXrQUScS2pPinFDm02Rda++byPT9bZ1qatowhc+l0emwpY+p/ONdZxCrgOJgzMxq+uYmND+hF1egtqIqcYu/L3H54IY6hBFJdpKjiSYBIZ5vlVgFNbWyuNuGaVqJ+4GoycAg3kLMf5KIT1oRqlBnAqfUtXfLj65afhF3/2b3EVGC0C227f3i7eZ6fpdmrjanK1UopmiCzqibUm87a18Z2M4WkYR3dzrGwjp3UaF4QBdjQS5nwlppvmUsXnqjNd+1oOm5RmMParjB+ZwyBqhEkl5+FRoVLQOgZ37BLJRuO/1e+ntoYlnBwRBmoYVbIVQFMLxujUMvR5CFX0g+3o3hOqcHykxqLVWMBrFfWOsXgGaFoepMVjkGkHvRA2+nrvhmUM8j7SbL/3+rPh6XYcjC0wbnHONJPP72eJkWiuQcA5zdDSZWmIal8oRcZxNhPR1hMlb+c9JFF1/JOTMBQfGIFB6c5uGqbVW6ohso1kCESyekg0c/tWH14maWbWgkYgqXH50dIE2YJqxsEwiLVM88emOO8RdhiiwE3t4frwo/CfTvaGywOkSJfpH8MJq0Jf87uvvBCOIjBcycT5stV5XicKBg34AOYwkdg1VEZEvFB7zRGIKLs7dhrRS8cvBR5br3GD27Tx6FDIJJoTH9eE1sYkmRIjdmjmIOtabTrj1MVUE7tz57bpJYp0onFWtdgTrUtFbWaDtI+MfOHTM2RntHZs+KapF0Rnx9L0CXgi0GjlRWB13InkH4FR7BlM9nKz3fQ0dt6SWsggM2kArfPLf7aRNhJ485ysILGNjEpgGoeG/vjtHzk25UAMhQKdiE7YRFaj55gM+OZaWB6mvhrE8h5lfHYGIHLyNqr/6kTintsIhZ6n13MfcQLD1MXuMiBRuWHTGGTzCcjUU2VzuKSvZ8Ob/CKlHGsCgdQG4L3VqYCdXyj6bDuM+IIc6KXnWqon5X09IkiRmN8Kr4e5goyfkEUDin/0nqQ/xunzuAmQXb50PvTfh6YObbaYPrXtpLNMqYP0iE0i1mBMNlqJQFnMIjaBxacSXzU6r5qdlVXDy7IR9vrOn5cZAd3H6PFYjYXFKxAU+3EcI6bG4WmiQrHKUIML6+jTde45EF4mCmuB2VVMqmgeT7yfGsIEoHN/eDIMz8HQCqXhwex6uEdj6fAkmnkYmxIMz0Pkbx7eu0XrD0QW+g0qSok8GIPxwlMHwkHqaOWkmyQtNiIFhilFaxj+hKraGE7VsjSd+lt0XuY1KqqyeoM7S14L85ESFonZxovMRimTmzqVUo2KiNmwAkPWha0XorEqPPgS6o6jgLJA7E5vPwofFRhcGsOpIarpupYIfztRk1TaZzEe0gtc0WRsvgWIqi/odis13I5hqqsndcM5n//so/C//Yv/AfLQDMofEFm6OxCg7bTptkpzbyOduJ26oIrzfvxOmoi2K9fWld0HZtDMe3VWW85hjPfYSdzpUgqxNFkh+s0Sb5bmJem1R6Tii1S7IX5egMAjAV+BfC09dpJBsyWqSb8Yex2TIi9d+zmisHv0bY6NPGSN1oTm1qZQw56TEPLDGVoQxmfDAmu1jZpncyfah5qUwOGUKMuBxZrgsO9T/+x/VBjGmADwgKGkg9DhF0gpHtjWaCB2qIUxO6uIG5ACtLqRDC5gNEEK8MuLV8Lps+epa9ay11uMwFUhgQLWbROz41oRMtAUjDu9AzYmSCSpIQhRqgNpztxe9AR3d7XZ3p3GebvN84YfEllWEFXKEUD9ZnKsH4flUXjjG4dCe5POew5CCKIIy2hrUpMbXqwK758h4hmmH3C9Qf4KecP58NSezvD8vo7QgFpL2QpajkRhorRK2WaUdo4bKMVcuHAeQJwK3dTyX6ZRuolUpmrmhaqB0VyfCxB0j/lOE52t98ocCotrADF3JpSl0WOqKyq92M+wXPXVNrFeW5hIrki/lqyHShIiN9nIJ2Pwah9gS2JNTDZKpC6fB+ZmT/vKWl1yQBYBJ9ozz0C5nfFoirppcr42uNHu0D8WhbFULWkK+NkaV6RpbPaNXxYY2Md4BkrsV5tQYP8W8K6G3//BT/y4s5FY2iCWhtJe0M/49Y8FMUdg/3qM1RI3ouFz2r36fdOJ2PEIGmItaIGVM01oLs/BBkdq9pSNNHG2WvIQ3HDHuElGLgcoiYTswJu9ITnA0oXLnLMFV/HGCUBMK9GOW5RYmQ/3bhxu/cbZl7BRj8jo8k+jkSvFQn58Aiq7gOwm9ZdRFDymSAlomco4NuBB1WFUbNGZfqCYknj7Es7lp/pM5GSv2kBOT1daXU4+fQRvHa95+Sz0NbxlHZ8YZKovLhJNPHw4YqytuUUIIdJb1HHhjxaUI7P0/Evh6RdfDbWkJAro8RnC07tAvn2KIvU6vWUPF9lMqNaPLFBXGmNAVJkmKCPyS91kcgCP8PKFMAOxo5zZTY300eyBZn6IeVxtpOTKAWQtQGtYHhF70an4dt/M83S6ts5M11Zj6XUN1PZg1G6N0BD9PsdO9IyBzt/msimNKskpG1HvfWVaOpZO5jFbM5BcKki1CMi2krK8ihLHqS8vUEMRI5MIHuAWQAlklO5VU/kKUZZ6/FL6WY5ezMHZeJ2GJvXyYRzQ07t06kT49//nvyKFPItBqUU+qc0iAvWGSSpNBXdJTyn60epWDS83V8xXVkwDZjZDrBn4tk5fZnHykZsBokdiSvJKzzN5u+rbW6CuOsc6K8XAiqyyTj/WQ1JdEpSVCLXAVdGlHAjVsoxVyvsp3bjMvX8w+ACni/QazuKOdgSW6xtQtGB45CLTrmEQzsD4qyHNt0WKK6Tw9ZlrEDc05LSkaXu4S7/XvWUML2tH8+SGiK5W+ewX93WF7z53ILTBqC1aBwQgWmivCDwlXz08MQvF/g61y0cmBC7haGlxaiCskuOaOi4yk4z4wINR7qOkn1hjGHjVmKspTh5mPEnbjhbz+idprVDT+5nLN8k+aL2tE9HBdNzZwOfPhn0d9WH3DtZ0KbVAaroLS/SrcTxjS1XhxFVSmsMMVl2WqDXXCoemE3bkNw4RbcOsLBWIqS+NFXz7fn+4h0qIgPgBPaP67hLBhCnhTUSQDCFnCQnEkkKKMjkYZ5tCEKNyjs2i8ggo0iSVGLhHV/QqwtQcJxrro8yi6eeqt24jk5KYzHLGtOa1Rosk5aZ6mPYE5yMbqnus7zSaJ00Z94kfcgJTWtmZqum40ggcpdfNHsXnWWrUojS3OV7OyOOAmcXopEajaffE2ufj88x8xgAkgZgekuCF7Y4YjanJ/ifv/Dg95hZeo1isE1rm0Da/Q4oXHd0Yf9XX5nSiPTMeVAKwXFSWeRNP9cWNKyuWCS3zT/OcsaVK7MkxdRTzyDZ5NEZK+uuG5s4Ii46T8u68SJhwJn1G8iT0vMjViefux5cDMRmIaBz0XKWIZFD1u7cM2P/Ft420Z4GYeRqKct3oioAxBYgMwHi7wxiFe7dvh4fk/B9h1BV11dM+INUOm0EWQ/+kWmHRn66CFzI8ULe8uoOpvhThe21PC9HTVRLrnSLqmsSTm8MrtNEREjA2MFRFGjHixtbwInnmrn1PYejxtFn800RtcyzWNQE2BfYR5oadgTV2C2X3AajPEyiFbJV8FJ82Q33h7nVkl6YnQhWpxNammnAIT/UgoqSNEFYq6dkSSE3DAHwwcN+m84q5KMcg3TttLh2RkyeiRqJSH0Wct7UlCJAU3UYSgtXB5Dk649Jnrjnr04DPNpML3hpDC3Aq13h5SEDlRBULEBcuXb4Rrl67iYEkjUvNbIum9fL5GiOjWXBSA5Hiikg20tycIxMgh0CMUhXONbtsiSGOizDhbl35MvzmP77LRIN5QKw6dBEB7Gbgpmj1eq3qFJIGEojlokrrDfJ1Yytdhivuobx6hy3i/LawRecLwEQJ7H674yQQE+vQPGVLJ1LHwXkZoUlYKbWWJtKqHPMksmK3bvTYmm3vaLN0lFixMuzSqjRxaWUSeGPVxIagvVdx/eq3UQOCKLOVfqw5pMx6++kvZC3M8tw1mss7dnVjqIk2+Ow6wK6ooTn0zi2HPgge4zgKmss2ADAVch3fevZweGH39tC0ZRGyxBz5AMgc0S4s0mh+9uqNcIz5fKpXHjn8lN07pTRF469VM69AgPOTknsfdbZFwmkJH1RzfK20MzSjVK/7V4YBlx0cn10JN+4MhI8+PxMeTi7EYbXr1G6rLY3Yhpr+C4dZr7WSXoMcwoDOWdKv48sl4ezdyXCtmJqOAAAgAElEQVT8yihpdaJTMhFq33lmX3d44/kDoaNGIEa6GaLVCmv84tXr4STyZnXNqI5QLpgjmm+mdre3q51me2pVNtKF+0S634y/7p767izCibPJcoDgfVFKYY5BirL2DF6jKEx1sfs4j2LPbsPxbNLnxXYc1QQto6GsjlKsRuhIaTn/DEViWjFWR85FbJE0pedyL3yklSIhB1f92/UypTsp++vBiDmUAt6cYfL9Z6FIjNYM8ORkWlbI7WlatRtqgXrUSC2xh1L7O0aAZuM4tj/8yR/4nkmRmEAsGWun7fqXR2OOyL6v8mCWUmabQSwBoH1YNOrZx9J2dAOcf+/MMKDcZhVweQ9C8lAd3W3zRjpyisCyPQY+ViV+6Rj4liHLUeKjAbBjSTfBjjf/spSuyl2X+GQPhf1GGKU+XpKYacy/QTo/e4p/iDkIPG7eDAAhLccbVy6HHqKdh6TZ1NC4CrupFiBrZUHK81U6TNRYE7010obqWzGqFG7afXIyg8DLRncoEtEV4oQ0u0tK41OkkOah0K+y+MwLE8tR6QulEDBI7bsPh+dffYum0t1EZTQH87lGWOGtNPNLHun4DEb/xr1wB9AdZ7rxFCA2NY2unAwE3ub9nqsmHVRLXe/A7vZwEH27LmoSdRjtaqbz6r4IxAYAMaVWbfikaiC6PGraNodEG0HRFWbCGHy61qIJ+0w4AZQMq51rArGUBtE9iT075k3aa32dKSKTUn45UZFSUwKxYgr8k9R0vjh9jvTiNPWeRp5bTJp1FkNdTmNskylPCAjGpbtJCk5z7MQyq6dmaOoJfN7yokSfh8KNC6fCx7/5m1C0Bog1CcQYx7KbplgiP/X0KUXX1b3Lenhsf1k60VOjaX/pd9Pv539K96V9ktuU9syUXuSvKTUTH7c7lWpsMioc6wIAeqfnNqzRKeutaqTmp3TcHWo2EtgViUWiu/Li9flSkZfotFaZrrVYimqsVfqtGqNsrETUVpaZE3Z/eCrcIuoYJFVXzHXdu/9gOLh/P9Oaqd2QHp+iLnaT6KuPAHGWtO0swy3vQq4owon57nNHwjMdkF1oGi6mrqRcQ5EUQgBmpeRuoRxz6y6sXoztvE10lpyaqPCsL4hdO1oaAbICGtJZTzhpdQCF9qfVQCUGLek3rov2zTKpzN4RHI37o+HStbu07aDKIeClvrxre2040F4fOppJP3a0QK+XXJUa2udpbF8ItEqGC/cnwi9+exlNUSTupvkMjuGZvbvC99F87G5gYgQ1MaVDV/msURqy71D7KzHdUFg+kNNEY6qDMGTT3tXaADVGfWNJAirlvcyNixGH1X85nxXbw6w97qNGqmivj5PRmOKx+/R39pFSbN2+g/uI3BSpROmJlrN+xUh08khcY2YHrWrugCQQsayR2ygjThkjWG0fvhc9CnPSTzouj+JiDdXDp3xGZYMFjK+Jj3l91/djei+rIsbPMmPM/zzBHmtxZjepTeuaRAOt1Po//+f/te+ZBGLnUZjw0C4nc+ub7P8liOUgLwN+m87RENy+YnNl+nuitTt5wt8pC4YJxOxxO3L/sjxq6n/Q33LRkd8ceTxfFVnmUoy6ONEjTI95O5+jnAPfJuZNZmbQxnN0I5zwUQZQUZtSNVsArFGahcVa7GWO1xBpmwkp3ZPq0yDNDmpTPlac1KJSbBbZKRpNxs2PJUXPypWLaCEDbvUN6jCalj02Dp0cIyq6r8lVGSgp9cGx4KVVMyjz0JGXaVt4IcwqXShZJvUCYcBrZSigNEvl4grq4PO4tOt8xgBeISULo+6L8Xb13NnQf+tGWOZzWiikH6GhdDfpxO1NFOABizpU3zlQcvsT1CwYT8PASo3vkDTQmnqXUsogenWKunxMiOpcYqA62cNATPfHamFyTDwKM/kqTS0w9XtXX/EWCN0rtTGoPoaGJdGExvKUEnVVUCMrpPG5l1TZdZhtBZxXaalkzJTqkaxVKeoRjMIRQw8HQMxWvY8kqkQq0LFJt0+z27ZgxHqvXQh//Rd/Qk1smmiEqKR9R9jdvY+oDLFgOQ8YjR2klSQLpGMUXOeK7nZOqnG6ooKBl8G5Px6daDMstgbj5k+el42viJMV0prXtlGvnZTl7xL9DBGtVOFgtFLTEjN2HkC+fv0GaanR0NnZZROwRc22tK48cIDOFT0cLE3aijW2yjGqJrZKFD42TyQ0NBZGWVutnbu4ntDQWXOH9+wDxLsCfk+4Ql31PtT3R0RIurRDjFwqBxxeBgSOtjWEOsaxFBKNCSQ1rFJ02hkYgDcAsEe0eWzBGJ+/dJm6+Jhdi1rW08svIArO+irBuVGvpBykUu6LgQJvIeNorSisLY1NWYZYcg1gudU7RF8ZI3rGEP7lXpYitN29szEc6W4OuwGzRmj/JaTDZW3XtjCZAScLkZFw6uaD8PO/P0eNGJBfYm/w94O0UXz/lafCwe1MCKe29ojMwjgR5iAZjxVaT1bNbgF4RLhVODw1AMs4e3EdUJMQ8VZFYrrXsicxKolWzIFFxyDAUKsN8lvSZdTEctdOhJBFeeUu7TF9AwOQOjQ5nFYjUriKVsvUpmOsbV9H7uzHjFDKbkWgyEVBjh322al0YsfjPpV/yf4kOxtBJRfQZIKA9PTce+s1ceSMP+Yg5S0Ero7kRBG2rEV9Ho3ppxxauxaJiMLj/81/+9/54eRB7Ey6drlN4sebp277v3NQkY7RTyp/hhuB5mvAK39NfLt+NYhJpULA4/lW9xpidBM3tI9T94N4HMTSJ0WwjN55/gTyv30tiOUKkF6wNvCwlFU8+SeAmKc6OW65s/EYDXDjQrC+IMlmsQlHYC/2AGY3b96wcTNig1VQ99MsrFopUou0wk2UCVe0kRQVzLgkarpFLNoclO81aZrFLyLMNBGemqOVPvC0LdED/VwCiSL6pLoPPRv2HvhGKK3dEU6cvRI+IjJZQS6otBI9tu6u8AyCqWJRvv/3H9JT1mdNy3sYj7MdIVbNALvTcyv8+q/+MoyS2kALJLRR/FdDaTv1n0Y8w1pqUdVVDdanolrYGE3QQ4CYNCYVoUgWTA3otrjtckbP0RhbMUUo1mKMSGXsLI2qSM3qYh6JGlBBgtHjprpiIKa1IyanU4w1KVppRTUpV9I7VkXqVHPNLpBWHBmbxJNtsiGMc3i/EpqenabIzzFKKFhqK2InahR8LU6GKN7L1Jfqqas0IER75exn4d/9q/+FaHSERtxStBJbw+5d+6CF7zQHQmncRlJcup+ui6kaHGoukZCkRWLi0gJn26C263LpGHPX4naxBZh7TqwDW3rHm2YtWxBTqapRDdPa0Af5ZpaIpRqDuk1pOSLTYdorem5et4i/i2isCYDTGrIiusg3kYmrIzL9PSKJJaW3iKgW15CVQsZjGUemkPtcQ/ZArRrSAu1u72R+Vwdak2vhCp8xyPXcwjUvkAo7a76C751cs3amLVcQyotwkiJsGd0Z+tnuDiDYTW+jRJxHGQu0JIeH4yrl+LpscgEG3Vx7LoSCFjOM2iaKMiQKgPap1hYgvIxo88AYDFsk1B7OkhKD+ahRQZoOsYupBV2tTOdGEZ9WMRvMKcIB+RIbK7vA+vr00r3wiw/OMfFZSvU4lvy1G/LO918+HI7ArqwlspqbmQj3cUSHqfetk6Jfw/lUzVHC3lqbEi+4c6eHKB4mJE3wpRLQ1vo0/5gaE8ds985q+toP2hech7QpNTWdv9VwDdV87ik9sjmodoxLaJvz16y1ahr7qxhGq4hNcmqOSLo2DggeWXktS3UtNQ7ry3QvU/TFc61PkM9+ZCr9Methtt7tnf6eJotbalx/c+SNGJC3x2aX5XbFz9LeNOFojbrie5nz0PuZ5irnJedJr7ZBo3xLZGCzluOf/uzncf1HCD1/yUEsIWrO7H9FJGYzwSKcRFz2N7T/zxv2r6ulpc/w5+RdAC9Qpy9FVfK7/TLYZ8SI0X7X+k12LweYKtLbqvCjyb2ZeyNmFA18PETOfn0tiGVVwmNfnssfpbMWMzIejIFX9CQssvCr5ACWJ8z41XLvSN7yQzw4AdltojL10mikjBZ/LamvOsnIRGqsrr/SDnZVDMQkMCzWnkdl+hIbbgFDIDFjLRZfpCkFoJHxbBqOv7GlPRx56VuhYec+oq/68PGXV8Ovjn1MvYPzKaL2wfsdRnni9Ve+gfrIufD5p19YVPTOj39AI6mU3kM4e/ps+OC995D6QlwZRl8j7L4DpJQaqIkoHVfFtxQzFNHJy5/hvCRXNQjoTeBRPsLAmQySeYEKnXSfdN3iT3M8Yt7eyBDOoFKawVNyTmRRFKNWBdH0xWjUT7/Pzlq0VgOBHWBUpmMCwGobt7HZqfcx+ufi5R6LAMRUFNnlEfIUUtwvxJPWBlcPkGqaEgqupF62BLipttdQX2EgduHkx+HP/+RfkyoeJWVXYpOm9+zeZ5qJMh4yRPWkemqpyZnnzNBQkUjKiI4sM621LyPG/RURyLeY1lVy3swT8lxq9ObytYLUa+Pera0Ct1rWIzaP196PaMAQQ2UfkSqs4F5UYeiWod0PDjJihzWi6F/ApuGsooWbsowFeCIgMB2C6E2yRlLu6GfY6BTz8zTjuK6lNXTuPxSKuMc2M87GfpCSw9RrcsAoacAZOSl6XOLMsEjFaNXPcjWmw3Kzpmvd/4yzSobZz1+15Mj6tWvD2Xk0rv9LO91FEuRgLgMIYllKBECC0Vr3qwg+9yv12U+mo4CaJMNZJcys1PaezlZkrOpDM3PKmnBQihlnFJg1trrFQWwJ1ZFPL94P/+H9M6F3mPfm38UcR0dzTfj2N/aGo7uZOsEcv0n6JO/jmM2RWpU0mQb71rPGmiClTBNJXURtfpxMSxN9ri30T5YXK93pzeZWHwak1YRuI23EdIyKKgUogVRT4yrHgZDuqlqIrK6k6ESEM+7zQ9K948xd28r1lW5oqdKORLDT6JYOc6+kjyppMDljAi/9FFNZX8pwWIlD2QJ9Nu+n9aD2CmWFIjZZlOuOgqcitSfMskU/wuwZG031Z7fP7uzb73wrkhR4qd6v/lfV2gRUJtagiJN7JVul4aJa4o9IY2s+m6xdzrbGd+unF8/ed0M6MYaW/pHxgzORWA6QHjP+EYDSayKI2Sb6HSOxXBSVe488ijsgJSBTvjxPyTRv3BZ+fiFH95XXuJHPYI/vaS0a8+Aj+ESjr+d+HYh5xdK/nIMSPWa7gfI+siCWaSCM72/eitmgjSDmaOcbTYtCRfVRFt1N+snu3LhhpI9FjE4lbKMmuvLLIBm4DUuelYgRLqBrRt88UG6+eTh4NZIAiqla1Z10tCreP4IdpZrFPoR9D77wrVBcQ1NvcU24/3Ax/Prjz8MNVC3mUWtXKqYWlteeThTb6UE5z8RqTQx4863Xw7feQOUe0PrsxPFwF7alOtHmSBeqXaADsV+bXi1KNBuqCnKDBiXqS57WBCzJYYznAH0083juFo1ZDkHqJ2Kn6FDjDpDhsmhLQJZnpCrNKi28LIgp9WCMRslPKaWYvMfIBLNGdDatpxVRz6hDYBnCQAFgdfXG7fDJZ6fDIIr3lVWN1DPqpbFk60WtD2Wkg4oxPJIP0+wyGRsxTrdQCykknXTp9Inwt3/5Z9SQxojUUK1Himvvnr2oi3dYamSB0dCNGLCGOOW5ls8WZdpATO0SaouIjpWDU3J6fM3knMzMmjXgj5YiPz3Xmz5Sg7yeownJw8YyvEfEMGU5DTlFxap7Ku2M8s2axofwXiIOSPy4UsoyXE9FY1JcLwLsd+xos/vYN4QANIbzEeu+sbUtHHrqWWbPNYWtXBt5DLbXzODhoPEcCTA7EKnWpxGlqoXKcdGJypBz6huYVdEhM8fGIwidp2o6ljJMUUPOaY6OK5+3qAg53ptH0gLlW+o0fUNToR/txqUiJMbIhY9TU1pcmOV42DPzU2Hfzu3h1eehwVdxP4is1shWYFfpiSsMX1wdCH9JOvHmIFqlq0o50l4BeeeNF3eFp/cym2wBx+wBOq+s/wJaDrZsFYiRSamnj6wG5Q/e6OylS/Z3sQRHhzUkd9RaTdTi6MAFiGk6Nr9zU2wWoRyJFhiwLzz/dNi5nUb5MumtehbCe6504bawVzU1wmtyck61T6SmfwVyzGefnbJ5fLq8qjvrWhpZA8fCnD+xe/nPpMZiK4c5XRyLoja3i57ByaWzI5hlIg5bo9nAxZ2pfKTg0ZTbzZQqzKUilZp0SmKu9iVZPHuNmJybvsYgE9nn/UMgpoN2j9dJEf4VF4u/Rfz2x8yYR2tvJ5MiInmSXwFobmTyht0nn6aT9OY4j+70nMdBLHkCfmwehidIs6MzO5hyr/4MP6dYV9K5xVOzBSGQTCkK/6efde45vquMFRZzy/5096LtqghMcu+Td1McUDNklnQJ42fofXWTZXzUn9R/tzfcpddE01ulSi8Go1QjqjSTy2o+7ulYlGULhtdiiOSdOatI2ngW0tg50pZiny/YExW4hijkhde/HbZ3H8U7pbZVUEmbblm4hFzOh5/SPEpPTSU0+u0QHDQXrYE0hSKZq7AQn332KGMpnoGYciEc+/v3MEroWsJws0iFvH2DDfckZYfhlx5kpakIkP6JqVWxJEeIxtT4Khki5f3TrVsViMXrqCWmhIAuf5KW8qjM1etdEFj/jiod1mPntHwDMxk89drwnroGqhGpmbqI6EoEhUrSL1LykKKHGmo/O3XWgGwJqS31j5UxtFMN9QKuLvq+Gqjx6T0kISYvUhGLRHSLuXKnjr8X/sNP/w9aiOgvKsNTp/61l9qQhFn14aMQIFbxsAXquxmYKUHkeq5TJcV/NWWnyH5jjdf/lW1VSWvRrlFanzlDk9ZrTM9qHQo8ODdR6gdYS+PoZCrVpmOvJypUnfbhKOoS9CJpLSlSXkY4VylT0eSLADLVREWwkBB1J+SUWfrO+mCkSmtTivF7Dz0FsaLZJqWbITVwjXV2QGwdZ0PaldoXplZhyvmiVzuIqV6SM3eujOAnYnvQ96+xjG05O0HKjKpuqoXt9kz1nyCRpjQvUZSlozTjTk6d5NNoyh+AGTxFywGR2RyPrStq09R0ejb3UcN8/vB+dBRpc6Eutrq6QBqSIZ4899zN0fCrjy+Fq/cewmpl/bCO2yCCvIHu49N7GpnDNBymaC9RM7NAqwCg1FghTade1loidXn26hWIGPdMlWeSlPqFs6fDOKUDU/CwHj7OUWLRfKak3JT23U56t6ON2XSov+ze1c4MNAGk9rcGkUKEkbIPV0O9VKqDq01Cwgsipqrd4AJ9du+9/1tLx65rH5ix082JgJRsjxk123T+M9pNq1dFFnjuhsR7sjlzl/+7Q52lD+P75G/mhlubj9QEYj4wLPM2nj3LchzSH9Wq4es/l06E2PGESExPMhZesiLxhN3omwvgUYl+i8Xo7AbMYtxXg1i+7pa9KO55aXHH90/1gIQqdr3zAOgegGVe0x3wj9e1iZGOGYJcOjHWHTIpQfski/T8Q/PGIm4UHrO+CvuOILYhkovHmnEpLaSO55CNCh2UNwKaH54zg6wnQtOo8XYHSQHdRlrmLp35Yvdpc5oxtjqRip7RG1fzoS0c95xMc5HPMAULFrArE8kr5gevbWKy8baOg2GSHP8IPWDrpdWhc+8Bi5oGqFmNQsOuYLquPPZ7SGfdpR1AtHN5aHtQQ+hEfPXjY++HYx/8XdhJs+U+GktVM6pHu62WtJlG41RHJflyAKwccFMfilJCSxT2J8clQURtjGbVeWjc8prl9XufX0r3yumIe0vXTABm5AeNbHHKvf2ux62/zEe5JHkd1yjUvYrGT5GYAFDaipyLtBM1XLWSqKwUsHpI+uWjE5+Fm3fodyMakziwDIXSO00w+xRZzkKnn6bWqFStapS1PNYGG/HS6Y/oE/uX1MSGuW5Q1/Hs91gk1m5p4UHOU0y6UQCjiwbwF158iVTtYastik2XokbdsyyJyUyCMiCKZnRvfXX6+sk4QL76/MsmWnl+1qMWXieCyiAkANXBRKgphWq/jeheDpGksyYBuUXSi2ojWEGiSv6G+vukHyq1FWkSVkFZ37VnN+xOCDEAotL9e/btD3s5jwruO8gfWaY6ukiy4Aaq6pW2rlKlVgYw1gGmWN9mRJL7mT+PHEjbirAFbE/03euu8wbA4z2XTIQXjcgciBF5CB+2VtDDNRzuc4+VLhflo57aYG1VaRjpZ9wOTtULhw6GfVDhtxaQOia6FtV+npTo9b6Z8HcnroYzNx4A5kT77PEW6p6vPtcVntrVFArnJsjhT9swW/Ujan7fMlp0V5kAofl8Taia3EHibYb0cysRlSa/n/r0k3C/97a5ldBlDMRE9hKINXGdD3Nd91GTplOdyH+dGmMLxyrNVde0FEgoxav1vJIZ/yJbq6kfAu6LV26E9wExSXZZhCzH19ke7nRnQcxCgPSAO+UpAk4Oflp9hoP+YHbZZdZfzARs+HN8dfax5KvI5sXaXW4NWwSTL53klj2/jNFyYEvmdwIxMxjRFd50QLKeifaoNzSJoGSYI2CkaMxfuimVpoMQEGWAIFl8Dzd989nBxrRQPnUS3zFGVb6gfVPkdoudpHuEOb2u5G3YcWZA2o7Onvw1IOZ1h68CsdwdjDsvtxwyUWjalKlR185NzkDa4VpcMVViUp1WZF2BjTRqo8jlScsQKqWnBloZ/ZQSUApI4Gb9cFFOxlKNYutZ1VyfRa0Hxlcl4qa7Dh4lvbIUPrt0l4ZVxHGJxnZ0doS333ydRmXU1wHFuyhaXDh/mc14w1JfRw4dsobde/eY87TMlAFUOjRSfu+uztBNv5G0BV2eiAKzUomkoERg0FgU1aFEczdiCo2tInU8IJ04cPc+kQC9cvKa5YmZN+a1LDPecg7F0bAbphShy2qlGUwGZlb/chkuV8RPih8uIuy1QkVrzgC0vysa43gqBLbQ68v5iQuNWvqD8OFxRtzPoHAvzUX0FnWNK1Cq18TuqVnEV4lWpJiuVHcDEUsbzc23r5wMP/uT/53p28Mw0ug/Apy6u3YZiKn5dBgjdh9n4AZp4m2QY771zTeIZr9hPU11qE+kxtZkoPPryctg2hspIkuRvgAmu95tH5iBUvNsdK45TEsh4XxoxP0D1pBGESl7KZJBLenfZdJRIhTNAmBrgIBqI0vUcVapVyoVqYkSS3j7UszYwX1u7+pAqR1mJuDc0dUddnZ0kp6mCZiY3CTYdLW1Z/lsE8jesAf0ePS6XUInfsdjzwCTO37uKa9ZecNPV0Bor7L3jQ/q35znEqxEiSMIxLQN1AJSAEFkhUzD9PxquIvUmKj2JbAca3TdkeS6cu407M3+8N1XXwrPMGplSyFpYpGfgLo5FEduDS+E909cD6eu3CO9yLrhxOortoQXj+wMB9sZQklNrKJoFbUX1jipapu4jijAteu9kEnu4NShLEJ/pQ63dUezqY1YXZjITLwe255igmpWIhHndpzANuqmJXL4WG8FRIw7IQVVw2oUCUZkLTkimqCtOrA0ZXVJJQmmq7UkYgZsj7uMC/rtsROh5xb7VU3Ojgt+7RSBROKOsf9kQZOT5KbQskI5m5sDLD2WQCy3Sjf8YjYsE3CkP254LAJYsn95e++WU/VNs+opUrJj9r+NwazV19eCWMpt5qId2xAJNvPHmz2oBGI2BiJ+eMoUfh2IuXG1QzIfKyF8/gJ6ii8VvjOfbmlG64uyiMeyvnZjsl9+LMq1xhsVT8OaSSPLzX43gMq8Mj4vbTEvMNrltSP1Y3KATZ6J/R5BOXttNpNcXAPQF1SiUOdudFxlyqr5HCJOSQwlGIZiGz4gSrqF4G7vnV5ScaPGnrPaDK9Tw7TRtHmRkT1EiuA/q7fof1IBUV9Y94Gw5+mXwpnrzEo6gdLGKhNySYoVM0X72689H9753isUkwtDz/Wb9KHQ00W5pBFDL1kbzWPr7e0Jt6DUX79+GRr6GKPi9/F3RtITiUmYWePRyzTNGcNWA3hJ861UbDyx04S2OBurbEIZzgdQrvv51mgXnaeLivritdEVnL/1+eke617rjCRLpShMAGYyVb4GHMRctVsFZo/E3KD6QE2/57oe0uAsYNOrPqboswICTSUaixp0efYy4PyZWk+o+TS43FEZyhw6njlSbRNExCsw71SDq+H1rXWV4dblz8Of/skfQ+xA465kNbQ0N6LYsTtIwV89f8PMx1NN6hpppe0MK/3+998Ozz//QhwnjzHFknmqLO2zxEzM74+0PG0va6k5YmUWrcjltih9MGM08HqKUlDzpM0eGKEGGrhqraSs1AKgGXdSupCephEMRBjQ0FVAbBl6/AxR3DxpU63VNgDs4JHD3GdFqZANqCmW0VsoB8D2oSJfrrE1+CvO4Lzcw4+73C2oO4ObTIrvNQemaA1yRkwglr6sFp55ru3KGBnMU6PUIF3rb+K/YoB+K46bIrFlSBnXUfc4j1oLG8EGxyomq2DdS8i6A0Hfju0wNEvkRKt9AkAkoro9shw++ORa+PxSL5qhpKw5ozpA7Jk9LeEQSh9V6IU2VBehPyqRZAhMTEOfZ+rD9PQSA1XRDKU94DIsXqVrNZqlHRURo9ljs7Qd7MxiPUxKMQXcqyIJEjBotoS9UoxD2UD0W039dPXRHLT6++bgSWBaYghiIj/inqnOrZqYAEvR7zy1v1Nfng+fnfySVhuiRbvgbg8fKd0bwUj3VfGw1VENyLSuFKS4kr5b55z5S7/Z40/AKn+PXNbA75rdn+z9zizbnI3WU5LdtVKI7HY+xfiVIHbu0pfxU/J7IQtitqAiiGR2y+O/ytjE5+aWWDLo9uzHIzG7ONq42sAy2Rx48rZy47xjPm4zEPhrMzT3yJp0eZIofhv/bptY4bFd2FxQnDNuEpvVDbUj3IiB9hpRWJNHmD1xO3YDQL9JFgVtIkPnfB8AACAASURBVIukc9z4Or8W7lH7Esmenx6XB2lflhPVlGlYRaQRZhhjobTQTZS971E3E6tRPVfytBON3oQ/LQLzpmzrR1HDLyDT1b0/vPDad0L1jt3h9LW+8HfHL4R+CB1LUKZLMOzfeGZv+NH3X2UWVg1Uf3rGKGzPoLpwDRr6xfMXAJ4RjH2pkUguXjgTFgDW3URi7Tt3kH5Tak4zvCRJJZ07hpUCYhUYekkSWdOyWFkQmETfneNchjDu9+8wboeNLsNqOWp9c95WyDcQiiBGnUGoZKxEsRANtDR2JkrlKNJSXQxwUtRkSgUCci6ymodtFcZo1dY076FBqOVEJIrIqiBbFHHMc5Tozp69CuAohVpjQwdXILHoRhdCrlnCwC9KOJnosRwDqHH1189/En7+039DYR7ZI0BMOnndu1T72m11sGFqYgKxHnqzqkitfufb3w2vvPyyRbaKXk1kxdaSFoSnm3P7yBZJ3gIkg51AyleQr1Hj7yh15DlU+4vJi2HYVFcdpx4zOjYEc42JCuyTRj67gfNWPXOUcSdSFzGWmlJUSknLwJGDtgnVXK8d7W1hJ9FlFU35YsNpBhwhAJ/jIUXKrsh50rXWmCKHMP+Z5pe5as9Gm7ARmGJaPVrJbEkiB2Lputj+w37wdhOk7KRSIwdDEU4hS2krf1ilOXselZFzt+8DRggM0A+pz2+hSfr5o4dDAe0Ss6ODobOVhvBG0rvS6of0sYSay72Hj8J7n1wOn164A4iJVYhkFdOhD3fWhi6eW8o4lp1MbWilDloAoWN5DQBBp3tpSYNDC2146umz52zvdqLkcmDvHvYa0yGoxy0Q8SplrxplKU7BPG0QA8z4o9OMdYV8Vgm9iajW1ABgFWhWzUwzPgmqfiWC1R2d7bau53kPq/sq9c011hrQ7EC60sMd+u1+8/4x2mP6o231elhM2jsIyVE2G+lGx+ySfhol3533FClttsNfFXE9EcSiSfM3NDi1NZ7DN/PJogFWliHWTNPLciAGScpNY3zkHIYofXlqb6MVT9HYk0Ak9zoZb/5zBp5dBv8QLVRbxBs3Ye4D4y9e93A6sSfMdTJeF0spRvPEMy/044neph6PICZPVl5nIomk47cmTnc9PC1jnqIbNRM/tv9yH5+93BHE/IJnvywS1Hukc+Wnk1H8K5sO3fi6TAox94c8kKXjsEjNV5PVyAQqAiyNNOljSOAwKYkp5GdmiQzm6TczRqJ6K6S+bnPGYo2Qc9T5N5LG+skf/DM0Er9pdbBffXAqfH7uNgCGqGogDYKhPrCvLfz+P3mTVFiLRX7DNLP2kdefhsK7yGYRU28b4q2KCO9Qq7t68bwxqrqok7WRVrJhnPoWoQNAqKZGoJ8lmkFFCq+QzSosEogJlKVcMsAG64VQsqBZcFbcVp2ATcmFFRlE18DL+YqsvD9M2oM+DFMgFkWCWWs2ekcTtFX3wlDoxRbJxbpqSo+b06L2BD2X2kIpRqEC8ooUzkX6mAW4T5++FEYfzsAOrbaenCWo0BpT84i8zEM822lYfdLBq2fAY//N8+HDX/8Cg8lUbUCsESWMjg6BWHcEMe4ZOn+SSRLQfvutN8Mbb7xJjQThVmpTuUgs1ks3r5eNeyYOb825rey96PSYIrqunr2PAN8aObxNQFqKRGNqcB4bJSWNwS8FhBWNVXP+s7C+xqmNWXRvbDVpWXJ98PZFja6j56kOQC+Fom9i4URfW8xRSBGyp7O1kbSbbAJBPA6zB+asydnTmtaTNiZPo9XwvZP+M0cvAaH/JdWX83bFJvPZ3htB1k0klBLIFEqeFLCWCgXiZBqm0XD84srN8PmFa1DuJ1jLrElO4+mD+9BPXEBpJITDu0nvMiTTGJR4kovASd8kSvbHzocT52/R/Axwcx7bwO5DHaRjST1WkUpsY+RKMylkzVcbYWbe2CipWSJ52C7Wg3jnXq8p5z/99NGwZ2+3iReoYVmCxRpyuUrKUMeyrowLTdG1rKkdddSYYSTWU79UFFZKKn4KtZv7928jiFwHW7TD0r1z7H0TBKeGucL5Kp2orIuArId05kfHP6c2N+DcKWMA+90Q69TDMdkjj7pkJwzXon3UP2wtRIboxnX4uK1zuxfvXyZMc0p+PoBwE5xUQ3yPm93PZdKird2QHvPPG4WcY2eQBzERO/SIUldugc2cZ1DRjIYtzoyF9idueH46JUdyfw8ZkM1fG9E7AZ4ICA4kFkZG9M8CYu4D40V+0gW1/G5u0FseGOxTbIPrVurkYl5dF1fpj03klHQtLH2fuxm58MivkkVicSvFm/67gFj2uD0ai9c9Rhy5q6zNK2841hAWWawCFql79Pf1k04cZvYRzbikT1Rjmpuf9d4LpYIAFtHz1UioryUitZ2dXeEnf/hf0NNTG7ZWNoee/ulw4QrkijEUKeht0XVr39kc3nz1GVJgxdTE7lqfyQ7qNl28VornSj3NQBW+wvgV1Vc+Pf4x5JOBsGc/KUpkhzRVQCDmg/lILwrMiERK+d0IF4AgFoJN6w2V6mEaVL2IKOUh6vprGl/PsatJ2aMo31DuZogpK8MQleyt9uViwclZSpNsLbUqiS69h7FR3fPPilsrgBMAiuRRpN4pRWQQPaQPqHpZH31FJ09fxqNWcyaRMJu5DEBeQTFd6ZmH9P0UwBarq2A8xoOb4bNjf0NtQ5MWlqFXA2Ltu1Gz7zYRYLEw+0ib9kLQUa/Pt775zfDN1143AV5pF3qbhJy+x/dL1oH0fagaSPRjLWh1HUF9GfVaBkqREVGAeq2USpe3LgMlZp2URkZHBxjvMWQ9PxrG2sooD6WTxiH0SDFdBB49X85lHaSNbYyRaYDAo9YFfXnmgetuBR2vV5kSuu6SbpqlFdO190ja7mHO0Y0mbbNNiY5i1mW0Pa23lOMRa2R+ENHyGS1C9d4QBqgXT2lga7kmQ9BXxQdKOV5p1gmGnJ26dDt8STqxf2TKomlcISKxg6GFTmdpOB7Z2waAiLwh5RbNCiyB0bgSfvnB6fDRmZuweJUGJIIr3hIObK8MhUtTpP4WmeVFCww1VBad0fcLaLCurECmC93QYdL+koiqhvn48ssvhp3M/tI6XubzNS9xmJrwPHT/SdbTNISn5toKKPzUY0lTVpHSbATA6mH6lrAnRgZhmAJyraQk62nOn0ekeZbXmsg1a3Oa+qUa9aU1ucaaunrjZjjx2Umbb6aGaEXoSjWr0VmMRi8/eAkorT/jisZ+RYGbOcRqcM6yBzcZ36xNz9VuN6UCI17mnPt0L/MJw8ybbui52PhhTwYxMxT5KMP8Iy0cM97em6HHsqkyw4S4UC0WTUiqlJ02ljZkNEAJ7HzhbYxW7GV6ub2X+QD2NPO+IsHDDJC5b/kIxt9/Y2Tkr3MqbxYc0iVIg+e8VyF6H+ZhuE6ciewmINH5W6jrxsI/3r0WHYeRPMwwOoj53/26JX/jqyOxvKFKqSE/dvdcs/s6pRy1p6RIPg+9exjvrR+Ch5qFLZWoJsHlRWOXKRrT6BDrisfzU75cjYaKeppbd4a9R54iP387VNSjb/j8G6G6AWUFGle3FpaFQVJ6ksKqRMR3ZLDf2GgHDx40NfAaal5SDVcvyyCNs1cuEqWMDpNSvAjY3Uf140Do2r3HGi3LATKNSNd4GTXVirWo2pOU+QssEhPd19eWSAVqwpXat5QlljStQCNBZJiTk2T3Wo2x1ubq60DrRer2RAoJxAQAAjGxIIstQvOeGkun2nvk089uYF2LUvUxRYliUJZhaDQ4UUZglYnW52mCvnZN9Qyer74xDLcaoSU2OwzorsIea6h0EDv2m1+iYj8BSC2jmVgD8Ksm1mWTx5W+G8DxUC1TIsA/+uEPmf58gHReg0VCqX/xsYxHMtTmZLrhFsC7cxW3v3qutEq1t1ha1nklNqOxApWCmiX9fMfWdjc1rXKM9DQKE4NDPn24lgi0hTqdjmF+dsEclynV/WS4+MgG6l87UcnQefhXXP8RdNO1NDdD6TtlX8wpjD2MRhDzNJzt9VgisJLeE/awO67aS/l9kkBMuzK3n3NGR+lTJrlBQ+xFVeb8pevcq9Jw6NDhUAelXcQI6YjeI/q6cIN7MEpf15T0S6eJmovDs0f2h2cOdIQKoqq6cmjyZEeLiMKMsg5ojc1vCT//zefhwy9vhCX0NYuwMUonHmylFjjLHkQ7U3XfKggchUTxcrK2UUtVBL/E/rvR0wNQDYcDzBV7gV60So5J56eezVEU6Sdob1giAjPy1v27SIOhZ0ltbsvcWChBXHgn92cbmper1GOHYFJqKOu27duMOSvmqPa5BKZF7BhjIKd0JhvIuuh6nD1/KZwilTnFvlqT3VPGS06Hzo0boPqy2nbU1ylnq5JviQZrPamuPoJTcBOxcrVmfBWIJTvnvn7MdOk3y6TlbpfdLdv1MSj4/w7EEAD2qCLzYYZJeWOcq0lk6j16tozE5i8HEF+DuTEn5h2m5W/WOvOyfF3IADP3Fz/lFNVtBDGPnr4KxOxSZkLZ/KL340jKFnqOmv4EQ9LsykkaRW84G4U5RuWPO8GtNfDZZk4RpTbfxpu14XXyJjPedhbE/D7E6FE/M1dJqUFFVgt4XUMYe4GYlKwXMDrSiFujoL2k6b14ZgI163bXEE2j22qYJhEZi7KWxT3IxhkcWwgvfusH4annXmfxS2aqNoxo+OX1a2EZsBxj0zXConr19ZcxfO1sSM04Y9kRDfYTTdxCXWRKo9jx3Cfo29BU2XIxEKUqYGxEoi/ra0M9XjPg2GTyFIsBNlHc3esTA2rVptYqNarochzlA6l4eCOsX4OUlnYQ8y+r+3IdJcPjPWMuLaW6jVKKJWxoHy2hXLU/d7PmZQK5LaRp7LUcb7mU64kiK9RDBgV/huL4xSs94fbte9TCNO5D0ZzSr0Q3RGeiP+9oYHLx5ZPIb/0UsYcJjABq6ih7dHXtgU6PuC6RjNTgVcsUiEkB/yc/+UnYB41aiuwtGCQD4njvs/fdzzYl17QniXWs307GIqbjrHFY+hLeW2k6EHLmFLeAapPcnwvnLlpK+Kmjh4isW3h8kehs0iIujWIReUXXTdRsm+iM0VPtT9GZVNG3ISslb983d+bLHD+3H3bH4n5QLcwmEpgj4dfeJpG7afB7aMD7+Nnm7INF3bk7vvFz7V9eqrB0qUZcUgy6Sfbgg48+4d6shteIdLuo1W4ldT0iRZy7AzBy58MQwtXjkC5mEHtWFNpNu8hexIi7d3DPodeXMGVamWjB5RqOCz3S4d0PvgwfnLoGCYqBqKzfRmSjjkDqaIAEMjZw19pdquubEdAWgYmhvQ2ADMev9PFl1DqUgv3mN19Do7LLnGEbj8R+FmFG4KJMyrUrV3EIb6GzWEq/GvUwkpkt5YVhB1qdNSJwzE2Hcep2ckIk+CvVkTmiTokda2aeBgjPEnHLsavh71MA3DWa+CeJzCpgMupbMl5S0FGmQXVSZcpUs1UGRaUAZUxcAcg2J7Xhs+EXv/gLarlXvxbEUvtHsmfJ+Y/VoXi3NmCaRdVmg59wZzd2v298wuORGCC22fvzD86DWG7zbwKx5OFuPoYNc8Q2vSb3WXHtelrCPy0ty2TME7Lb4wYg+QXvr0mbIX8ZfITMRhCzd5Yh055RBBW9RLuAVrjU5vL6UWI8phRGvnciGlOBUNzHTg4T+SB//OluPR4jxoMwT3rTxo1RSf46RsJIjOz0fEVT6g+Zn5+2/irVxGZQu1gSq09NztI6s4hMBA/Vw7zrfoHXiL5uU2eJ1IpY7DXUdW72Dodt7fvDwWdeMkLDKh7nOKMyHkAFXlGaBTBYgR21m5EqB/bvNhBTfwx0tfDg7i2isT5SmZAz2ERiFq5yDW0KK4tf9QilHiv4rFo8SKk/iOwhT0/gVoIRT7O0ZJ6tNkZP3ADndY/3niZVJ2JBcoJsgKFR6+MaiBGHgZiASv1n/C0J6srrNxDj28ktsS6mjRmvvd0Bva8MrIwlf9LEZrUBiKlobEWArJBjf4ixO3XmQrh0tQe1BeR9YJ+pgC8Vi2rGtlQAWn3XvwyffPBXsMwmAc8Fa2rtJBLr7Ow0VqeEcUcgTvT29toa+953vws78XlTONlGJCaq9JNAzAvwvpoETkY1516trxZY6kivqSDdVAgJQSLFWuSqKGofWOOrGoDROryFevz1a9dtkOdBaORVKFMEGHhrODdpfL2ted7CNPYABCM18bki5GhUix9EvhKVPGvP3Gx0VAWm5hikaxzvgdXNczv3K3YJz/UANEXe/tHZZ5tHr+fZezmISWHj5q3e8NtPP8OgL4UX6cXb1dUFMWIr4toToZf2iXsDsDCh2muMkKIkAcF+xIh3tzWRsgMMChkNAxvElDSMLFIURqdXwt+cuBTeO3klTKBiXApI1NIQfWgXuou0Vyw8HNJiYkQNRTXkpsqJwGr5noDxefnKFaZITJLNIAp74VmiWYksrwI2jLBhTayLLMS11d6+h75lP20YazRab6GFpQPK/gEcHAYZmfOoyenrKO9XMdJFDsUUtSHtuxLS4bqHqtsWcGyamSeQWmdobTEtIrWkgUuoTReyZlXDlNqNR2Ku0OLRfdpbfkXlrEia6vy5c+FPf/pT1D8uWWljIzMh3helay14yRNDUsSl90qVz7Rekp37WhDLG8PHfhvd3CemUSxmXjOGdTOIec7bDa+n+WIdh4fcC9tolBMK58Aj+97x+QkA7D15opbhJpyy00/I/jiIeYrTF7copX4BE+PJXxf/Hg8v8jp8E8UrGs+K57qopb1HLk+cdxRz558BMX9yvMYxLZIMzmNAZQe6MXLNA7rdcj+XeG0jFcFrC/ynY5Pwp5Tg1XwsfcV5NoEm94pZZoxMUyiQaKjrkQn45lFXeBRVoucAsWJ53YjfDo9OM2qiMLR0oBwBQ24UKrDqBNMA2TL0cUVVTVCOW1uY5ksTp3q7JI1TRTRWJtaW0hMMlJzjdQPMqxozaRtP78mLE+tP3p3ksrazEVVX0dTZKmt8FmW93DaenzMFdLxS72O6R2N3r9XK3Gt3fUnPBmQ8c9tzrIGklcg9U33LvX9nKCoSU0+YNqqPq/Hcv/5njoc2crwtThJxRqPaAVTXk5qHmni3Qn4YGHwY3vvwOEDQSwoXggQWU4CiElEJKuxLD++Gm5c+YxlN8h4LKJdUIgK8C3JHB+e/HVKMhJ6HAem75gG//TYU+2efNaBvaWkx1XG70xmQTUY7X+fyWtcqqbNZ+thuMuRRJyM1h9oarqcqPzImOk/tU66JVCMWUNy4BgB/evxTALUG3cuXADNFf+ongoVn9bgYZBkrzPdRal/xY4osMkujJ4czrlcBkwDQHo+gK9Cy/r0Yjdk9dF3I1EjwpExKbktx7AbYtgri3sj9FjMdBnYZEMMPvU0kdowakBrXn3rqaaOht5DalVEeeICkGzPFRhB2RkDR9ARnZ+ZDG43prTSsS7h5O6NVqso8YlRkqihvaHIpfPBFT/i7k6TQWe8FnEPZ+jzRW2M4RE/lo9lxdxq1xshqlJOO3sp1HKAGKiUUzZR7+ugRjmWb7VPpcC7BhtRF1/5UiUCOghI0aoOgvwFhZIaASi6NnrBFyBzzTEQXtb+qnNEvOJR63TQMS81bk/O1aColUPFxmGpwSpc4Nw0w3UGLRykOmVT1V005xR0EmUddui1WxE/wEu9rNNwrZHXOfHkm/NnP/pRe0SuAWExbR5OXfshmidmYsl8b+hl50j8IYln4eLJfs+ETfwcQ25jGckOd2VxptdsVeDKI6SV5dYFMxsC8MX+vhNT29jIqStDY5smeUTT66YonvNDx5LdC9ACUSsmDgT81Gsl4PKa0kQyFH4B797qpcWJyYjX6aUePMHMJzbOQwxsfs02U1oE95kbSCvR23Jm78juAWPoo2+yZmoAel7c2SuFXI+OVUlRDqlJvSonKoxarT6odNnpcYEZ0Jk9TWnK6H4rM5Ikpyihk7Ihox8vovM3w/B4aI4cnqKvh4atRUrWUEo05R3hUAFpI2qwUqm81TKmD0lKEYr2OqO3UJDPCqGnNzboxlCe4ygZKTds2ARnNQI0gkbFuJM0hlpvqMAI61aR0mZRWlCKJSCv3bveSXhyMvXsuX2RRirsfbtL0bxkN+0zqbIq48DAtZRUBTYAkNqUiNa07nzCl19oKNWBTtGL1FtOkA/xiM7QixjKAqJL+uDLqY4+4H5ev3oTogX7kyLRNHJ6nlijpoopiRHaHb4drZ0/gLYvsQQ8WgrI7W9tDZ2eX1ZPUPjDC/K5ejOwSBkg1sRfoE1M6tA3iTDHeeF5YIO6PuJ6S/JrSg5p6PDO3SsTRF05+cc4cgZe/8TzRRCf3Ryteah3qmKR4T01vhn6BXloYTn56KlwnrbWLSOztt98K+6gBFRWLko9avda0rVc5qJ5V8BR5ND+Ga77I8+mhyDbTHjJ/0T17cyYje8MYjNrz0YlQFtT2re6RGVF3NO12mPRUpH7rGCw6xkMQm87iLd9xWeKUHrLWJjGFxCfko+8AHMc/P23s0p1tqG/w+buhomtyuggUPYDYnT5aCZQaZq8s0gcnTc2tRD+HD3SG1146jMQaJCStD9aDGIYPIXYcP3sLmv25MEgKfysMkgoa2g/s2h72d24Pj1DskMMokFAatYoorBInUJGLhtvKmWug5UJ7wYf0SqRAI4ZY+zxnBVCTcoqdsiIzzktVqSVmAd6/djlMUp9+BJO0hOtZimMg0BMbeR3ijjICkpqTyK8iuhYIOhUQk5a5MM0728L2tk40LUkdci1NUF3X00hBHjQkm2ibKho1v318PoB98uTJ8POf/3noQR9VjnFyYJK7YhYvZbTi7vQUYax/5u9wfu9GI2e13WTwbF/LEGQe+IpfHwOxpGKfj7B+B3ZUNCI6KlvaG4DHP3kziPk6d9pt+nKRUn8PU3Q2EEuPpJ8JLvzy+eflQcQ3VvTU4s2x4ZU54PVNkPAkRWE2dyneLAex6N1FD8UPzD/bC9D+BNvg2mTxM+21ubNIt8SN7qZMajp6u1321k8savvV8X6h3Ba336UJN8ZYcqUdJBSsqbEiRtiSURRpOmdxpHgEMhf7lPcnfbVVEwpd4feyCpqS62Gk0QdFYAGIDYe7Q5OAmK6XZhGhQg5oiuTmqS5oy3h89aWFYR/K3/tRbtgKmUR1OckwSYXajJgEV61jP+qn6ehEc2YzSwV9J6ruOxlFoQitilx/qsVoY4mUMsH5DVE7uoOav1Huo/pIPu7222JrITL6jNkXQUz1ogITBnbmoiIci8YEeAkM7eJ7WtnTVhEQDfz0zTnTD1ZKSlQjWzR7rJh6nqYHX+7pJbV4GRULSf8IOEOoKl0Pgz3nwhfHfo1KPCBGLaMCEGtBbqijo9P0E1WfFHHlNuoJ6un74Q9+FJ4hEhPAiq1WFedhuWG2NvdYLoopGoGEojD6+QYB0V//+lg4c/EaDklVeIUpA6+//BwKHJyzBp7KYcFgTaMa0YuE1icnTobL1MTk5Dz/9CF61F6jVtfKNdNUOa+leepOkQdGlrVkAxRtDzlpyfaNNQ77Y+nLJ0v4l+6/J645Zhlk69/TdXcGnLeyRDsQgcn2sr6pQ63CmvR/iOMoYWTVHo0OYnvFTF78MANBXSeOySvpADyPDQ6Ph8uwD+cBJ3PcWFP7kf9qhpIuRmnPHaS/JgAB1uskUY5S7aVKr63Mh327d4YXnjuAiglrBk9VMmYkU8P03Fo4z0DYc1eg2JP5kA2rofl41w6lIGG22qRmpaVx+EBZrTvT3KQOJnk4J3/xfiJSqIlfEakBmcrU6kMVE1RN5sR9cqRYvwUc19jAYOglAppFMLuIvSuKvVpTHlJDVtSlGXjq01MhxCJe1qyiwFLWaiWSaTtYe3WQTQjzbACugMwtmMaxRHMUTVbW7roG95YwTc37xPET4Ze/fJda3W2zI8naeZrbAUxfqSk5ZeFS2jm/Up6AE5l1ZLbO6P2bHvSVlX0bIunHZKe8T+zrQCwLGdbQGw3A5lRiPoUXi3Vx8WcDkERqcPSO5t88PS1F/7YtkwBEC1TpkWTUDY0S4MUTNlfe38t1JL1J099HLK0IYvG+2fnmbl66aErDbLhWtjH0NHtPS+v5I5bmsk3kz89DV/7fTwYxB/BkHDaCWFpVviCedCt1zaZFSadBWJRtDcdTSlEDAJ2kAoBpZIgWA9/qGRPTT4giAJPe2pzSEBqzQJ1knlST+mC2oriwVlIVHjKteQEQW6UXRtGYRHHtnmoDQBwRO762tCDsRsftcHcn1GK05TieBd5zWSQANcjalGb1gfkEWEVxOmsdkwBCoreSXWojOmkDCDXMT0oeZrwxsnN4mWMwonopiAvMHmGE/LrHKMAMXlyvZgC9N8wGZMpgWNOhajE+EVt0dhFJrO4T0+JJUNruRcwM6ABcl1ERGcYE4Cumdqcm6HJaEkoxDiKtSEvv1JlLFOt7cCqkKoLnXbYl9PdcCCfe/2sYZBMcKyAGJXpbs0Csg2isw4rkgzAwdV4i4nzrjTfDc8+/aCPnd9Ikq9phclxc0NvTer6BtTbV68TYjHVYpEPT4efv/m04D+FEhfhXX38pvP2d1wAxzpkRIlrvCzTc3scpOUkK7NPjpxAgHkRQti5865Xnw5tvvAKtHzYbxtP1RuWkSehMBldFMbT8UIy2Ph6+REO31SkjvMGeKNmXVxnX566SaraivBlpI9zzHeXCBIK5+rHe32vRa0SzS8tQ3qn3it1aVlbFa6jfkCUwhqU+nQ/O7k+j2wvElDWwKNC/pyBs9NPbOIU00RTyYKrvdrV3MganinWKSgyyU4UIW8+wriRiLBJDC5kCjREqhNSxrakKFq720CLakRq7UsY6Jn1L1L2k0S6qR3JrtMyKACCpzRdZzVbApHXH3+WSx4Z9PU/fkF9UnwAAIABJREFUBcpmGDjobHTuupDsTcYiEUdx/tS3cDhLULqplNQZ+/ABjcp3qGMuMnmgTHJtgLwmb0+Q/VDkp31ThFB1MddMs/CkiToDKauEdHhbxy7aJjRY18WIV1in+FzRQMlBiTAUDU2KdC1DYcE0EmsCsY+Ph7/85S8dxDLDO/VqSxsmG7ipHmbamLmPy7cRJfuX+2PmF0uFPykSo40l+2XpYFuPEUI318Q2M7g2sucSmspz9WK5bQDbdPkTMqctGgj/NEOzx75y7y1PxTyUBBvJoMsbjbTQ+AbWD6NBhxmg85xCHsRSgTHbaLkZaNLB5KPIfK4/f04xf8wDeU24WKOJmzoFZOnm2OfwoANV3nO0vzv8+f+sQJe9JF6k1pk/iVmZnilwkKqCNqjIEJNquqXLX6QNo9cTPaXWBJE9UqOiAEUgtkAKcIai8hTR0wj9YRMUuVfRTaxsbA2rGgjJvloRkEEIMCIBx2iN4poBhXpANc2X3ei/Hd4NiPH+apjVfCBR+ZXWtPEXEcQsChRbTRFPvBRKN4p6vBPW2C6YWorMpGChoZkSTVLK1Bqg6UG7DTV5AVZfnpqdQMfTLnb5FPFGCrdUSUwlgtVRIIV7NTPjqSoayzEV7SV5xyXpKtq6j2u2AIOh+pho9zZEEwArIyVUpF43ZlGpD+nL0+eZMDBs17qMtFx/z8Xw27/9JbbwIet4iZpfWWgGxNo5P0VjSiMN00+nqQRzOB4vvfRKePmV14zSvINrUUfdJpeqsYuVakG2u8yAW7pqvSIMDc+Fv/5PH4azF6/TqB7CazBI3/nu68wx06gOJIgwNpP0RF24cjd8fPzLcOPqnbBCkX4nskhvvPp8eOuNl5EGU8My6eXYH6roW+xLOQ1YS9LIanly1RRLB8ZURaLHp/WY7duyhtko6isHzRu4BVSxvmYEKjcFSRtTCdK5+XGiiz5AZorjIu3c3MU1rOImS48xvkIgZkaYq6Q1JRBT0g8P02FBzh+GlzrRLYx/DynpErFuuf+tTa3cC0g6gJJmnC1gzafIYDycowbM3mkhva35ZksLDA2thNwD2ixwTGQMYSpK4owWEQgbStNtkVI/j7ujqFRsdLzF/rXsi6IdpezMQJhGpYEY/yyw407er3YXrSSAvogcC0vTNuVAvZWVVdRhUQqZm5xHc3OA+jN9Z1ynoUHIXEyA0H6UILMc+2Kmkzcy062F8UeIVZEyfWiR2M6dnThGzZZil4PClubb2atGEZKN2miA4i3lb+aDQBRhsvlxIrG/evddShh3IjvRjZa120egymJEqocl4emshfuHfv/qxNRGZBtl/9hKSCB25sIX9oDYX254ncSRIjMLD81S+8Gn5+QjHcePZHjNQKQ8mllkeXn2Qt+MuocxTeHvpye4woZFOSnOtY/kkdTboAjQeNWKUjSTKGXp46XRceol8uhTf5l9zkaGUy7Cy6KPvUXMEae30yOKbuxWG+r4MfKrhHb9K1VpvI6QnA83hhZ/2PumRvF8yJ4McLqtQv30XvnQPP11808dl8BskQhohsLxOEZfm1HTY6fx2kQAsdDfojExFV19Qa9ZIjpbpK9khghqDDWKyblHYXZxzab0rpC+WRFtm14YpSq2Am6ewtJN0+RYxnPwfWh3R2itr2aExSzeM/PA9DlRJUQSRfZZ+rdNiPXUhV13I1Z42qWZES8dRCgiPWxH7LSamoUsk0WLRIqjeMm9SGuNDY+aiocVlc0z8qWUBTFvFJahlHKHkwFMV1HRGZ8lZp2zGJ2p6GtAP3V/0u958lIBBs0BkNQOdbsSY1TSMkCdowjPthAK9QSMxdt37tpgSaXwLp76JPzqP/zfYXl+jHek2ZbXNTS2WCpRIFbM+42ODAFi/Tgg0+Glb7wSXoUCXg1xpBH2mPrKlF5yePXo1Z1DHaJvYqWEpKwy+nA5/PbjM+Hz0xdhlM6FZ587apHYzm1Ei0VKT9HnB7Hh488uhOMnzhDRjpkBbUeJ/53vvR5eY4xOeYWs67Jdx0d8yPjEAqSIfog1Dyxt3NJUAxGh3iZXq0VC9cRE+Mp6X2aUc1tQx8m6UzQmM6f0fiQmWQuBRWWCHq0BPRd2JNdqcpp67PBNGHsTpP22UyNkyGZBI+9QxnupjiTEIh0u8pLWEC+1lNsWySw5aAhYFL3qvpxjBMnlazdNLWY7Qyl3d3RxHojlErGMcV2uk2K9Brt3Tek5UrsdKG20Ntfi8E3zvgs4JVqKXBvu7SxRzyrN7Wreb9vRbtMO/JTl4GoGm7IVPg7J9rplAuR467A88jRwS7VGS0s5gGwFBIs0z4xBnEswgdf4XZF1GU5eQOdx/RFEDNNUpGVmcRoCFbJXM+PmlMlBFDO4nNaYZtLWJbyGhD8OgdKMkKqYzFBSTF1OdovjsbjLzEz6/DzTcCN4eBZIzso4PWcfHfvIQGyAHrZsn5iRjXIgFlPe0Qbb1bGSwgYvPbNOnvz47wpiY0Sb9hn/EIjlF+aTQSwLBtmamAFUqjXYJjTU+goQU10i+lHy4pTGYEEa7OBVaQErjafNK5aQXzNRr5W3z0dEdqwJxLhH6dolwEymwU48pSnjk3IqyZ743xAwen7XE5368lqbs630TIscbXH6eWZvjUFSIprEa+Kb282UrkkuINBzzUXSmTtdNWsocnc/Hn/SatQbKGVo/SZ4J+PkyjXqQ3Ul6bR5OlEjWuQ1eqpvyWYREc3Blptiw08Res3AQprEU59ZVO1Mi15K8BUwn9CQAwRE2da03hrIHNsQtj26fy9UZJhdyBetaPor76s626pmmeHpWtcCEZmG/tkUWNVN5BzZvdRGKiLyoIFWCu4UvKUI0oIhKYIFqI2hOsYMoNwHHV36kIss2jRmxi9d9CKTgVA6x9iHLoHk90hMRUVjqolJ48/V7ZN2ooNYumPJedNl1yJItHNNgiYiIyxRf00Z9acyVBhKGFuzDnCOMKdpEFCS9NSlLz8Pv/jpv2P45aiDGASYephibYBYFyBWDuV5FGJBH71wkhl66aWXwxtvvEXNrYYeu0bTnBTJxUHapzGkIbBpppKlzaD3jyODdOpMT/jk5NnQPzgCZf5geOc79ES1IV4r5jzXYgQv/tgnZ8OJT8+E0UEMH++3t2tH+KPfezsc3AvhoUh9g4oe1jH8cww87YG4css0LBu4z+3Ue7o6Wxi5g1IHDeAivDgJwDZbbkmmdhPfgt6vJqavgHed36UUI8dJqUVNOSihCVnvtdXYUarPzuJ4PUCq6RaCtRPUoxpRjTlCE/JOS51aOpF0koz8vLQ8WYuKrisgJhXBMCQ04lvkI218gdhM+Oz0lwZmmopeTWptD0LMddRf8T7CXVimxwH/qxBsFEeJbNLe2hyeOohQcxnHOzdqFPta6ktlpDnV7DtBRCIt0L3ojipydnsmu8Y6UYaD88SNs/M34lpycuWAWy1WeaME4tpf2gTSR9VAGCJnVF5WVqSas269lEVEVwZi6JZ62KcJ7dOAFvJUPE9KNLoDS9RoSygDlFXU8W9qYxC1oNLyLYaP6tjsJ+7ZxjJJcsAddKOLnjExbnt0r8eI6o59eCz89bu/tEns2dapBGLZACdrA/9/B2IbDKqMb1rKEQhSZGUOk3kiXAdLIck98t83Gm2/Zq5Ubn6UEQ80O0F06kJjx6nqqUVA+K45RRgmsY+UOFBorddYg6s2e4rwtI71vgYIaaOZi2aGzQ1g3IYZELOocwOoOBA6d8ZOxt4vgZgNCrXrYMGDAar9F/HJz817vcwmJoC0GkPWcNoR2XdiCeU/N7OuMr8mvcb0kF5tozaoSUnzbhwDOQkdV30xEzQ1z2gGWQIyohyNl1faTtOfZ0jVTc8CgDAc5/heYFMs0Ny7oLQSTsRaUD8Xm4mITJFZNYZAckp7uruQWiohEuO9lb4U8KgGpuMQM9HG2gOaAlGbcRYjnghiKpZXYWAUgYmlWM23RpLUNmjwJkaLdbAE+0o1sXu3b5k+pGSfbHy7zFisqzgzVGQhdwgEuF7XcqORWIoFWHYb2ZJAzO5fvPI5Bmi6efqD1paWH/dQ0RvNpAIyYyyirSjV9mJqF1p5Gq8yAjvz5pWL4d2f/V8OYhjnYqKZOsgrbaR51KskEeRx+oY0SkeNt88+80J4550fWmO4CC+VRGI6Rh3YMiQDrb5igFjHIGMpIDMQw1hhn8NFFNWPf3Im3OrtCwdR/vjh229S+9FARi1IABbywrFPzzHk81yYGJ0MZbzPi88dDv/0R98OzQ0VGEzVY5yGcb9vjMjuFAA7Ygr/29HG3AWA7UFHsIUaUTlATjxuAJ9LJ8bLlWfq6s4kEJNkmKLzRdirKEhwL+XMVBIZ1XHfy+kjNJV7IkHVwqZm+iBdaFzILNF+Y9jRchjQJz22Rq+T1gxtAKNjD2DmjgHSpURV2wAoZqFtLec9ADIjn+ueUxPCObvXT8M8j4oVWI5Rr5IEFWlwlnbouTccPj17OfRK7BgQWWTPNNVVhW+99ExoqScTwVBT/o/1TYpdUSr7RIuhSOuflotCoiC3DIo4SceKQKWpzJoGTY3Y9ne0JZ6VkuOkKeT0Fkoo2VoHvL5bqBoT0dgqILaEMocGaZdxbYqJoNZIJz5C61HTBNZX6RHjexUwUxVbTo7Wts5ZclsFdh3KUReh/kUKVm+0Tl07Od85WyFTmFvvHj05iG2OjCRjxiDXEYHYb8NfUxOTVmqKxGTXkon1TJ2/VxbksjWxzZbsqyK03zUSeyydePbiKTejubAgpVU2GnszzP5Et/B2u2IVR+FyBDcDBF0UgZiMfAxvPJ2kl/trZYxFSJCo7dSkGmyhaPMEaXmpWLuGF7GAl7HEtwqVmk1VzHsU4ZUVaRKqvZ08Bi0m5XhdP86yFJaijJ9jP3xApH+uH7NTc/U0RYPxr4Z9foP85elYY7owqhH4Kfn7ef44Xo8siNlbeSjvjplHnfmvvFalXaWUThR4xup5/tkOdHb8ep/kSGjx2E1RflqRrAZO6poumuqCRrVIGmqaNKMAbolrrIKwZoVZfYx05BRMnwUet9dJFQQAEz15kTlK1MSd/UWacZ2NWEmjZiP1A42TaIKIIOOmsMtqYRzHqsZHqElW5A4Bjon5+r2w2pqvDP4JzZ86k/rH1PwpgGjahoYgxlPyN0rXSg9yHAZmH5GYlPN17BrVYtdR9zeqTed0L239ei+YUe9ZPw5iisSgrysyi4M0jXQTiT9JvcXvS7zGcRK0q4DEXjQp4wvIJE2FMdOcMaV+1DDbh8rCiQ/fD7/483+PqoLmRqGiTqpKfXFKJ3bv6japKYnrKhJ7gKL9YaYh//7v/zPSQRh2JkaXka7SWtHYkxnSqdKbrCV1W0JbwxaK//L05QJJyHZucSt9X33hxOdnkTS6HTrbO8IP3/lO2N0NVb+UxnjuyfDYdPjtCRqw+VYvXw1My++8+VL43lsvUddUtMq1ZF0ucs/PnEf38fMLXGMJFzMqpK0Fyj4sUtKJmo1WoNSaUuOWComLPJI+/Fakfk5RsFM6kRQ19ZvJqVHWF5E0TxSoNNLDVEEka8w/jmGeGuLIw5sA2T3urDQndwKch6hLtfBOpLN5zuLiFG0NyJKNDeP8oBbf2kW/YSPHROQhMjoG27xhPl1DMadnafpnDZqKBtqFBbInEFWmacq/cO1OuDUwAlV+CiX7GUtdt7bUh5ee3hdaG2leBxPnJnFEEHsugH0rSaYGpqCrVSOVFQQisl1raBuuA3hriAfbvHTWf1643G2qtxlIAg0ljELARtGREV7kGGj/ahoCe5O+MQVQyniIrKHpEcuk+TUaZ8uqmtLVVyaSE6AqToClCEX0EWlGzffUVBnGSSOMRWESHtZ6SibJnGzLiOR7LTfwHTIIYsxr/icn+NgHH4Z3/+IXiI4PuKPuGJ3fLnqqSfc5HqSvfwjEnljWyb5HjhiiD9xYExtDpch2a57YcSr/wdEQZCzthl+9tutGM//lNQYzDPGnXZxM9JUupUUl8mL4szrWJaHUB118Ag065d1L+VZtboknLpPvvrleHwa2CsAYtgiLq47aRj1zneQllRPuS8y0BGNhP+WdsIClWq30jhcvtUjsZGMhUzeAG0nYrvx5jvGYu/IysJEjacDkdROvBfhxGzMuc/q59xb4ZK8W5+paZQ5iOY8nrgCff5ZBPX73RKpwKeaY459T0K/P1Th5/3Kqv72H8vIGZK64oN+liachh0oxTkyOm3bfQySiZtm0EgcW4CjdOIvRXGBzrxCFLfLvFai9BmIwsSSrxMMcD6RxLqnSnBqOqQnHO4ge2lt32L8VgZn54tqvitih5wrE+N4aFR6UadcMI1NBIKdYise5jbpYDdGdFDwqSVnVA5BKrSntJA94ksiln/UxxAZa1pgWPN6UopWHbhGxbSq5FJ7izTljqvGq54tIUt8ifdjATH7GAM4cKbufuSvq19WYdYr25EjrM+IkaYGYIicNVBT4VCBLVUqacAVH7Fd/+fPwb//1H9sQQxE7RJ3WuWkopkSAq6inaV7XANHl0NAogLMv/OEf/JdEn/WhBhAr4e/T9P31UGd7CINuG7WhfRBf6qsAY7xvXVS1ISgPMbdcEHpuDgBiX9r04JZt28OPf/h22Luvk1Qnk5hxWG7f6Q8fE6mdPXeN+7xGbag+/Oh73wyvvHgEbUCtE+osnOqt+0MGhsODpPJqSH/S+LsbqnnnjnqAVCN9YubD9lKsq5hTmFLjciR1H7RPtDblqtCbKDX2adYbkc0C9RzVGaWn2VDdjMJIvdUrlW6cnhsOg6NXcaAGTFezqX43BJUD7OtmS8Wtrs3SuDxIHXDQ1Nrr65tQcN9JxNLAZ5Haw2iLSed3jggeGzADJV77uJToqYzITQaf3ILNGbt0/XYY4vouAWzzqG8oA1RXw1w12Jq1TORuqCqksRh2I2n5LaS1mxggu6O1jVS3yhtaZ9KjFHkGh3Blmus4zecDQOxZEx63iDXSUXL2VLVaOVKsQ4vGWJNystS2peZnAGyFb9P+lA0EfNcgnzzi+GzN8/7rkD8sTWtpSy16j8KUSoVebCBWUAjxBEBbBzS9VhhTl/HqyC4kG6OHUkLRl3+GAagsEp8xQ+32g9+8H37+5z8LI4iN2/2PDnvW1OWHYGYMY4admH2u3SfLjGVtnz+W/ma/5F6v9NtmEGM/6OwSiJ2F2LEx1bbxzTccrIHY5q8IYjyc0mz2ATHySpR8f5UfvAznlauX0d2DJg6AlWBYKqS5h7erGUWzeBcMiQhX1prDnVVqBQIpvBdNOlUneyW9SuXUHMqhe9eT1qrTmAhATcy56jIeJ/0jVpWqOco7q39K0KSpqfKitrAxBZYuAmwIlSlaC33sDAx47JjtAgulPHpyhk80mHrMqKebvvQ2+gylt8wa6n0sH2qvtQWVvZEJkPSExGPOgVhyHowv6AZbgJZAzyHMs3Z2g8ylMSCboVYm5XsxGceg5I9Rl1FktoiRUb1MWosiiEjsVUKiAjFFZaKPLwjUFFnxjnM090qXTZGfrtl2pKuOHnmaJk4kq3iCuo1sZpUkrhR5yTtTKjHS9L2orP/D/EH+UO+ZGkCrqQWVAmLFSOc0AGDNKCxUq1GUz1Xk0o8g6hCpjGWcnnVo/imCklyP0e4NvFKeP0/O8LvBljU1e9aVxIKVnpNElYDLHK6UVvQLnZwvnXFSm5BxsiuNsVC6TxRoZQaKATFNq5Zh1lp872//KvzL/+m/D/MzY9xXGmgBMclsGQuze7dNUB5jrfch1zU8PBa6OrvDHxiINYZaKN4VqDrc7BuAjHEaEJsD4HfSxPwCqhDN7ASMJIZTi1QqFvPoN95CQunjE6fDhUs3qPc0hB/88B1ThSghytL9vXjhSvjwt59QUxwyhlpH2/bwT3747XD0wC6iO20JJoYToX0Gy/L02Stc8xoAbGfYgfDs/n3tObq+Gm89Ze/JdV+m7iS6x+7r2lwI+6fWoQSn0fGbG2dtSUyYY4CYUUsqtrEOx6e03lJsj5iqPDbej2bndcoFQya63NJ8FMkmRqNsreMTSDeuirmIpibRkZyl+voWorUdGPt6Pou2BOpA7owKZHG8AJ5ZyEqKwMuomxVb24XvNz1tHP3IKdpLJMGkjIBqxSvLM9xfKPZMcy6nVrgM43aY+7QFh6wZ0o3uofoGbUVxjrp2y4DKyso4a2iWtCY2xtiyAhgne1igb9dDn+FyYbpKKovQfWzrqYiLq2u3StS3wrVQu4bWl/ebaU6mam6asSfGKBGY9pWg2ogjasdWLx1RWKGmj0MMIhJT1GefaSDm5iCVOdwMJcDfDGIZoHA/zkY8vQ+I/cXP/twG2CbWc9bSpZJRdgKz/f0/J4idufiFFx43IGMWyPKw5ZGYf21Wk9ArsiCWDLTlT3PI64ChNNZVOtHvUk+YZcPpsir/r5B9K4trltzu4HJJuLplW3hQJNZabJa0jaOaiMJpSpm8FzgWKnltOTWIGgCslompEs9sJBVTg4RBNY+rx6IUI2ZcO2nMqTkxbjxnRcowO/vNjjt6nV4+lSmM4bKKrEoRxlSULRL1pGnF5a+MG3p7Xizs2g53NpC/o1/fdJXNoNofojH9quRwKvhHAFVqQEY8qRjYudiq1f/xabG5WarW06QNVVuStNMY3+o3EyV/WSPoiXLUSK1v1c+k8qExDRo9sqKcP++3QNpMGolKR66QcmwixXLo0FFLP7kUkmj5gBnP1+WzxmddF0Vp1sTo52fpZg5YYKQZVgIxRWJFGAmRPLYBYvU0aopPPU0bwUCf15zmUF1fZ6OnNK4vV71f3JS5yDle2/h3GUuxFy0KMxkq141LDMUc/uXWtVlpYyf6e3u62RqoOUelJotLSHkqCiPVpLlp1Qi2fvzhr8Mf/8//Y5idGvFIjJcKxMS+3C0Qg32pOqVAbAjljs72XeEP/+i/gihQizwQYA6A3wLEjhE93XvArCtSbs88fSS8eHRP2A4dvoT3FPVdRKcVjFTv/WEiqDMoiJznXhWE11//Zvj2t99AGaXOFOgvX7gcjh07jqjyqGnl7duzK/zkx98L3Z3NJlqsO9JzezB8/OkXpPOUUtsWdm5v4riaQ1srfXEI29Jd5NMd4gJzhlta61wXMUb5u5pUkxthoKaoUdEKNa45SBsDQzdxmGZpEIZJR7qwmjFAW4lIFqXKPnqPBv4b3O5xGKrNoXXbs5Ax9vG5UpSZp542yPVC6oseMkUpArA6gLAYEFtbg3wkMkMEMUX+ArH5eSlgQMSxfjM5JAIOjlP7UUk8rpdEsadJJ85CgFonVVdezhoRUYOpBDL/yzhscv6qId40ECkXQ1m0phPLdGhen/q6pnhPJKNIVaotQ2zFNdXHjEnrzq/i2DWmHkiWSd9ignpPnqYtKIJlZ8TMiPaE1qgyHy4c4DUzisteNpGjKMdY42AAr3Uiui1kqgoKAK+A40fKUl19djciCzKZFVvVctoiounxjZHYPwLEorNi9i86zHn7FzfSf04QO3vptNdjHitwx4PJGWdFFp4TNfMRU4fxX/bDpwhr87t3pqcmMMvnQP3SKTUgY9pzo8dGEChdpF6eIlI1C8V1oX+xPNwsbAgjpYx/iAVRc6G1lCwFhCySxmMgrSMUVN86pVt0/fCmytZMX6wSS9JM3aJJgEYqsoEIrhaDI0HQcrwn9YPYeCTVdWyGlUBK56hFyOKPQJe7ErloyQ2oB2i2LdJTfPHE562TQjHw0k+7qYrEtOt9MyXQiryP3JVWUsKMgZ5htTL/3ZiZ/tEsWMDL8hFibqroj6HF2Phi1ev92HRuAqMxoppp0iiT/HwIJX8SQydKviSQ1iBnKGqzSEy1MX73ZmWp4PN6k67iJxtfoKfx53VKs7R3WeOypG9UEzPMEtCrx8xYiZ5+cF01HY5LSKXot9wEdNVETC8XKeNqakjNmnSM1JMi5WWObRgZqmF6q2YhCDxCfFiGJP+VB5oNLR659alrIcFTTyPaZGmidCfxOFiZlbYV6XfD/sUaVm1We0KgYatN11cgpiI9aaotAJn6caQ4Ukk24PPjH4R/87/+izAHiG0hEpO1k2ZeM2nX3Ux3bmxsNFB+wPloqOn27W3h9/7pH5FyrLNBnPWA3QSU6ZPnroZT53pQ21iBvbk9PPvU3vDc/i7GvYhqLlUHriXGSxMHTp29GN57/2OYeEuhq6s7vPnW6+EoQxdVP7xy6VL46KMTsMpGbcrx0acOht/78XeZQAwpRcxSnnPqzFXo6Fch7VURgdGAvhMl9zZqVuVKyQPErCNvgXZik9ZvMorGkFUGIkZp8lzS9dM93qJaD6nAmVnG7ABi89QKpd5fV9VM+m477MNKA7HRibt897BHlv4f1t4EWtezuu97zjyfc+d5vrrS1QwCmcHY2ICxjZnMaOMa23FK4rLqpnbarjZrpU5wDNjJWl1ZWXbaNJ5Sx8aUUSCEwGAzWRMSSAJNV9Kd5/HM8+nvt/fzfue7VyJt3Bz4dM495/ve93mfYf/38N97w37dBojdDsjt416qnFabP0Zy9/N4BwAarN8NgNiaNdtQeAUxhbbuRMfHmTV/CsE/N4ulj0WjFRaM4LC8m1y1rNQ/S4HgKzAZpyeodQkZZpT6oLMQlSYgj2yjYr+1PmVDuk+sQG+8ynPoUfZeS8sUGZinXijfgbzw7qwgUzL1AxgxtcSjoJKpu9VPMV+LzEueg8y9CxCLmoSRGBK5dUu6jTlDS+bAhQxSbqhh65aEfQjRqruHepCQODoEcWKDK7IZCcFk1ZVQvXLN6rcUG42ynCKq2s95nNpddt6KcbVbYulOlOWcZ/qqeFrbiWx+/MEkDbdMgsiLuiYbgPnPcSc+8hhV7EPorgb8rh5TRS1v2mTjV3EbwsD/VYEQ1lgELSvYVWGR5I4UsOlGy1wr87kuYR1ANjp/AAAgAElEQVQcIWfDnlLniIFcsR7fUl85vzRWTvZuKJfNdQjKqBpGvQIXSGIGrqmg3xsbM29EAWeehKsAQPH2QT43xOdZbmjh9AqijcEaW8rT4mAdlbxHwnqjKC6/MwO/ly6t+vutRqEDIa00ZySTNle/RJLc2O1VCxpgipHGSqZPt9UbLaYiy/FE3kzEZVa3neSMrAhdhWoVEnEfPxv/S/98lucxlO7zJgU6QLh2THWAgZ/WJcTymiIR1IKkF2QuGiuzKzRU9jkYXSZJL1C1QFp8WGeRqIz2CHjN4SIUuEyitTKHQkCXhiWZtu/cXdZx6Ltl64Vgy7MTrMTIL8vNGmDGNcISC1DD3UvsS8aalQes+ybNfD0V3TfgquyzJhz3vUhswhyV8QvniRHoWlHL1y2dMcWcw3oPfxP/EIdisoLgIYhFx2etsKCxJyj5hiAIOab4Vx5uLWitt4ac1Kx9FCLmfzJm6aKJW5HEVAguQxRlve/rXyl/+Af/G/OZFHvXNEEMYMASs/HlJK00rAl5jATWtes3lre+9WdpNrktWr+swwJd6Roqz1JlXWr8E0/TRBHW5k3X7y533no9JY42ZKV6xwcoXaZw7UOPPFbu/uJfk7ROpQto2VbFf+MbfyLidI9+97vlq1/5KvHEs/x7oLz6lS8jbgYzcS0xTOIvz9ID7r5vfw8wvIJCsoU0gJ28tpTtGyTW0CkYF2Yk6EqSafZVjTE7VwFr+pGjl1kqgKkIG09xL7pfzFskBniGck3Evro5kCPDa4lpwy4c2YDSNMP9iVFdfCqqpKynt92mDbeg2OyOdZvDetOKu3DxVOivI4D9eqyw4RGqsiMbVkj87kBwZ3pKxuzMc1xatDqLdTDZH4DLMq+WKmi8nQLXJufrSl9i3+NtJm+uG5c7RKhTp7FEt7NemwNQdAVGXdW4Rp4nY2ILC1S9ISF6mULAJi2vUDbLnLe0bxJQQ5cMpT7LmVnjMNyNWof+XaCraUUBYHqteD+zGexgK9TbPsn8Rz0DpqasCFxhcVlxBUaiLsUAL6wzGYkhZxuPT8qV9q+GW5ZM15ba9gIQE1xlNn/53i+WP/+zP48GvFeD2NVxqqsxIzH3B339FwexB78DOzE0gtBBX+RrdbCxmFGupBlkCqlQVv1SIAQ4KQyyBFC7xaaQixYc5lMAFE3S8KIbCjfAWWI2p2ntffjsRDkx2VmOwcKatAmhwUt0QofIlgx3kFbIBAU0F0Pb0gdMBGwJfzCB3E4srWXyKbrYMBED4W/WLTNIbUxMC2uIDTKKa2iY8YzhyhqOeFpH2Qn9eBQ/ZT/a1QhCzwKe2RRUzcl7eVh92Ao0jaZUNdXcxClgYwNHnyjfnT77qHSiEKiuv8Air5nTlya+BI2m7FBNHM2YhF16GU9YzpXYEJsxAT03rGuSeTqNMiENWKquFe91CY7jQrHixxUAzVwx+01ZKWMJbVf/vAmgVtrWEgvfvLR5QUgqvVYZuWCRNI0wWAPbbNPW7bhcOPQRiE9oCcaSbib3QyV3VLRpaWCSLWx9Yn05qcu6Fdch9Ddt3BT5MivEzgwun8J6uUD81HJNkZMTCdS5L5v9FfTemseXe7IqCFFHkfXXJe1aSghhzlxX/xflgtp2vQrEovurgliSeth9Jt1W92gk4JLv1AnwDlBeyt5h377vG+WP/92/QZMn/lNBTHei4LVv/75ofDk7N4VVcgqa/bFo1/Hmt7yt7Nmzj0acsPYQnF3EcCZm6cb79Inyjfu/g/C+AslhmFqVW8vtN+NWJEfPWKLW4SSV6R957Pvli1/+Gq5FY049UO1vLm95889EtZGvwCq7n+KtKiRbYH6+8Q2vxeX4cpS1EgLp/vseIq52BoUPwhRW9S6svuvICdtMb7QBWstArworQeCOvdymjLSs3lhjs62sFIMnJVq2UE2f+o5uyuUVmZYSWZ4GdI8xruWo1rJ2eDPlxzYDJqRRnKNh5IWn0VFlc+4smzfcCsFkjycExiJ5daeexpV4KYB58ya6Lo9tQfkZ5VxDDunAGrG7dLw7q1EESxYQE0hNMDc2Wc2nUH5M05FYpLcgrAq8D50ynmFhLvKz7kU9QiNWokc2hLEpaQOlOKKvcdh0s9NFHdak1PouLDDp78bwdCCmJ6d6ImLe3DpZ9UYJ5vmP7EsU5eAYMtaI0fNe7+KMLhrXkqTBPtPyMk6WOWBaX+bPmQhueoGxfWO2gpjXcTOvunxfAGJVzuS9XhzEGgAyV/NeQMyY2Hlc4P85INbExNrDVNdaXv/FLLE//ubjVSt9IXQmnqdZHHaULqMQsqGOrApNbSEWrTsKhIZ4D/sgflKw8dEFtXEWKDP3M1Cc7efDWR1175YMwBIXm0V4TUr1hj7VAYutw0ZtuJu8js0dpT1bJ23Of/sZ3XP4ne2422GDRBeIDemkL0VehhaLz4AmS5BUN0knYKAc7EZAD+K66QVEJdESF5e4GkU9e6OYLIyhEIpNqRsfq32ukjvYCNQmoTl88QrNqKBeezsFeqXlYM21qOpY3YuBPXVKo3yPV7X2oK4L/qsvfU7f+oKArRVX2ZIBkLkhV0cS4d+6me2zlcIorDaTkKOShgdPIeT8OxIvlFpkuo3qM1YL2mWKw+j61kvH/LGeUaKJj4dnLj6WkBvA4lpoHboorpXPFgfN6+WYcw8ku9G2EtLhjUHJMPN+c1iFtlYXWLxWxmby5aRlJfqqWVZroDpWA+Ri9QVTLa7w6KpRGz9MWkg8ej3cXQB+F/GQDjwC7mUM89z/Ukwdu8Ds/mMzLjCXgnQ/1vxD3/p6+dN///vQs08zdgWjLm1KApHwvHvPniAHaOmeoCL50aPHEZoD5Sd/8k3lpltuiyK+GwGRLlxs2v8YWeXBR58qf/21+3EBXwLIBsudd9xeXnLr7VgrEBqcK+bm+08+U+750t+Upw8djjNw3f7ry+tf9zqs7Avly1+6l3p3z+Na7y+vePkd5ad+8g24C2H0QRR4lkoo37rv28SblmCEbgxa9+hQT7mequwHdm2EqIJbjHPinndynL/Kf811a1w95llRKurKldO8zkUPua0QUgZ71zCvWgjkH86cwRp8Cnbhc6wtc2LqAJbUOlzGs3MT5diJJyjEezKIN6Oj24jL3U7sbGfUCLx46QyfO46yNMHnjC+atEwH6g6T8CEyRGkqz0IuktvS+obz1OJyX1eecXjhwqoS4NiT1gxRKVFxd+cLrt0wNkO6KTOQP1GL0xhanEVBrJ7/2NICFEoflqTPaOkoKfdJ7qgH2fG4Z4U1vlu9RstT5boDZqPWehfXCAqGHwkQU1YSiQSMlsiRK8S6FnEXLmpprfRHWSldhumZQplROVcRxJTs1fLkmdMzlNyBVGivluurllhVfOMANO+pimH95zgu/HvvIXXkL/+STu9Ywz6dcrxVjSPf+GJgdK0l1jASr37vC625F7XSKkM8pQZKGLmtcWwbduJH7qOhW/tzNgJGUdZIK37Oyu3p221YSZncptVQzeKwSurG540h0/inhnZktPvXGHfSlhuqg4xEVLiypAWVmBbashRpK1N3Yil1ElhdqpUyQsgGC0hBVhcBMEqNOr+nH7/ZmHWy/WsIv3xfFPJEUx0hpjBEH61eLYZwdzmGtHYCoMwb8r3xv3z+1ThVSu5o5+ETO+HhdkqNK97HRlvhtchB1YKMPkkKVy4Wca1m5NVVthhjUFCm0NQCMjallZPyQ4HaLGl+j9y2+quY1/h3A2stmA2BFI7j6nYL11rE3WKwdW7qJoi5bPLcUm/L/+S3AEZBQcuawSUppqoLHmgPMkO1btuCbp0GcNOUrV+tm+bcCawB5qH3JsgJIPy86PewwtPtYi24Ja5rDGEZINW1HAvVIG69g0pLA/RxrgUBbhuVUWIPpVLVhyzsBbyGySEageHWG0ufc9iAukN3DTKhurokEeb3ff3LgNi/LbPjZ4PpJoj1Q8kPENu9C6r9blepHKMI8GHahbi3f+qn3lRe+jKsIyrYbyIm1kGsbQkhtYjG/dzRs+XuL32NlitHgkyznZy6m0lq3menaCqTj1BW6BD1AT9z1+dp73Kc8XVR+WRnuf3226Mw9BNPwv4lR9BUlNe99kfLD7/6Tggzw7j1xqnO8Sjs4GcAL3KgNpK8DX188/rBcsNeyi9toBIGsShBrFmmpkKMVkaIZZ7fOV0ClI+ffJa8t2d4NIseD9CdYBPM1X1YfDIQ7ZdFWsHJ72NV2v0Y+4FzbiPQtZB3JqlVePTEM+S9kZaAgjIysoU44M0A3M4gIl28cIbY7TnSPSgFNWhllxuwxAAxXGkdHaN8l8nnZjQZPEvETeNtOHvmEpa7RKBVQa6s6iYeGida8AIs+pE7a4hpriXZeYSuA1r3oVjqkrQKSOzXrMpfPaoJEO7K8Ew4RyYeZzfDKK7B30wl8cxGJ4+6zyRRabF2EidcXr7MPr/Cz5BCAD+tMh9EkJrHolpYxuW7QhilrIEFSexwkbqWC8pC26noJci8S59FBXItBKkRPBcD1nkMOZ3epsxfbaRCnsv2rzgT7v0azmj+FgnsvNX4+T333FM+ScUO3eA/CMSuaoJcL3J1JZdVsLuaQHgNiDlfHsk24daqxViVaS9/AaJayKAGxH7vfruStn1VKyMe8CqLIyctbpF3CrdXEhkyWz8M4UpDV7sP0Ip5rJqBsZD4fAqnlKP8pPVEcH+Z5NkMpOdXuAcUL2hRncQddF5r2fmppLW3SfIAFr/UmNoM5bY1bGyTmIAQXBx9hNbI+GIZ4nsPmz4rJOT9WxT4cCEKqpXUHdPgRq4DjecQvPy9FH7FmxpWAuoy1kq6p3g+tfgop8Uf9HMHcjRziMVhlQCfWxDjTVnwgpHzQ9JYk6XUAF8+sYclD1rz1YxtNZessU1SOauPkHOZ8Juzd9U+z90cguJFvhLQQwFtMdiacQlcTa+uLD7KDqkgdvU9rkbj1YoQCTBxUNUww72aNem06gT/BQ7zAsywJZ5dBWdRZUHQvQokE7RynlKp8L9a8EtagnH7TL/oI7m0Dy1vmDJXQ2jOhlYzLaJNGFSQjvJVsR9Ql6D+/y0xsT/7wz8gxwhLrHDIEG4NiO2kCPBe3IZaG6eoCfnc80cijeHNb34rcaw7cRF2YKmZi6S3QUHWXc6jWH3/0HHymg6XJwCySeKW0vn37t1HasNLo+HmcSrTf1YQO3I8xtFFHpK9rPrwZuh2nYGoYCfg6/bvJXn5uvhu3caHHnkYa20cMNxAjKqP2HB3ufng9rJn21rIUBKaZnnZXiTnqsV4DYtDF7Nn3dqd4zAcHycN4gnuPc/4BnB5bqf81Y3kdlI9hPHMzF7GHfxUuYAl1kWFjn7SEex6vY544cQ0pcXOMBckDLvSg4PEWLcdBMR2RGrI6bOnYAjKAOyCALOtbN56PXlwkH4Q8p3Q6yPnivUXxJpK9jaKfJIE8CfJB5ujar2uQUVGxJkjNi3SEPtGPg1JNMEK3rFjG8rB7piL9CCp5Oi2TeWlnT6eCnzmUYWFFkqr5PpO8vco58Y95zmvcx5cvTfenO03jXUPxxcLkO7qPdN8n2R/jZc+mJHwNOOcCWDTWFxzi1hfcAKWVtagwIwAYn0Qq4IbGdc0Ppf+CO9qb7NektlHyHMbpGktdS55vs4oabXqm8kT//8NxILMw7gtlvCFL3yhfOoTn/w7gVi7VZXGQSOjG2GyCmIN3rQDWLvVVtXs+OClqWuSnf/lNSDWujFvfiHCtoGYRz8qSCut0gxfIY6SMkIgaPzo/Kg2G0CWwiBJGSkBQws2ARUQ67ABY4BUFai+N7RmNg1/68AaW6xsMu/ZGUjQvHkVxJoeR7FkVwFNWkx+BdCh4XbBUhqmodaQABagszpdaQ0G4qd1VYGsDn313vFTdbuahxYAnVacoLVoPx+eMVqagGXh4gwhL3jp1swFplUy8+GBTGruEi5PWbYRB6xWQwNA7Ruymct0QlYXWU5vCKBGc2zfyI2mFFu7DVXaASY2VLgBr3nUmL+268f6NmuWEyxgRW4M3wPQFAzVgFy9Rxs41KVKplm9OJ8ykN7DxboCxNIK80evvYgfRtBfQpBppS2iKJiXF1pzRd7EnNXDm0c5wavxuEQGD3HAXqzxIQqoDjHp3eyvIJe+AMRyMoLwUEGsAxB78BtfLX/2x/8WFuUJ5maW6y/gXOgP958AZeyrD5bbGcodPUt351lIBa9//RtoWf9DQbXei7U2SHxtGW16gQD9DEJrinyw7wFkXyYZ+RjtRfzbMPlcO6hYcfONt0Jfn6Jc1NejY7F1IlUOTZcZxPUuS27ZcaBY9kFaMp1hI6C1BFnmLCSZXmLHG2FMDtILbcemgfKSW3aRwE4SN0DTbawGEGymLveIAidBLANF/jyDZflsOfTUI4DOKcB4mfYfO8r+3TdzLxKviY9N4248S8PQc+ef5TNzJLJ3YIWRloDlM05i+AXyv+ZNjOf6g4MSYfZgFW3ietMwOc+S2gE4Dm8sW7ZdVwZHdzAmCA0r0uq1nFjr7ogguSJco5s8sEmahT5M/hwV/unQ0M9zWjNTQk9mY5g6QIiAtetlL6lAWE3lACB/803cgwTvELgBYupR2U6oESSxP2UBqwCpcLrX2f/jMHfPUK9yGmV4Uf9l9Leraj/7yHhblI1iTTohzhDRB3BgXHZM8BLgqJADx3oaN+Lc0hBK7AjTTFFfLLEFXYm1UW3GsiSSxImKlySRPvb9RpSDTbQNgiqQfADlWd36edJWz0FY13FGWdur++tElUfDKGeplHP33XeXT3/yUxTkJiYWVuoL3YkvwImq4LeDUEPuukrRbgnnHEuKuHaFsU3uhNGR4788dY078f8XiEXMQimVSa1ZiiUFvvdrJq1xOaVip2So7q1w8+S/2W0BUlpdzVdYMaEVcS079EK+WML14ZZK5bh9hVYFaVTqCGGVX42ATQZVYH4wg7TCOpmQAQgK/fgCFFrSXps29pkMq2afuWTpJlwdX+qpzeSmO201FohmxcGZpQrBAqSFBWN+VQhHsiLvzOdgw/CAWTLL7Pws1aRP37hHVgtM6zdUiHqA2pY3n9FJbsA2xlWdXSGI63N78Or4GxALp1gD9G1T6jUD8AO4r2Wuau3mKxQUxxtjTNaoX/Gs8by6/Jxxnz9FQaNI5DtXb56/bxAz1zDXJKnesR/i4AmsXrtapsEeswo/0UzjZtXKDcCrc94+X6FgsN7BvmbAPVhdvdSR7CM2OkSPteiQ4C3CEG0EWJs25LjcF4JYKCG0ZvnmX5f/64/+ABCjILDV2RH0PexZGYo7tlMBAwtqlJ/PwH57ngRuS3396I+8NgoBW3Fm57YtZYQSXD7HMu5ES33NkD7y6DPHy1cfeJSaf6fQ8G09AmGB4sxWVDdf75lnj+ByI9YS+fYUBID4McBZMuF4OVyCWJgogJKoZiJZXYdAd/Rx2wChZHhoiY7G28ptN24nt5IivYBeV9DDFZAupCuSSqphg6CTh6eDfUoB4VksreNHnoBx+SSVYU4GE3LXtv3Ui7y5jCFQF8inOnsOGv3Zw4ydwsj4aNdAhOnBzJ2gFYppHbq0XLJuSCZr1m6lFNlGLMY5qPUkE8PA277jAFU69vJ4Y+wxCA0I9ZVlY0LqgIwnhLl7dIB0g5ny+Xu+XO7FFTuph4VcMQHb1IperEA7E9gnbBBXb781MYmHeRL3Ux3lx177SlyLKgDu+4xRpY/JU5jrbyw9ul+717WeGMQUcuQsgcyLxBjn2OSLljsznUMwY+9ap3Qe16slppxQ/AdYYijPPZS16h0vQ+TDKaQWIMTMQJVf4Bl9Tov6WitziTqKy/xNAkfkY1reymeOecuqkVaPXIf83EBprwHzIvmb9S5TaasA8SIgFl0G2gVAPXPKDBWuu+66q3z+rs9FnDUMlQCxzP1svl4QE/M90cy2sWlWSWjBAXBWw90KGLeuo3BYla3t5zV/XpUTVyCn+dVyJ74YiDVY+MKAXQ7A32fgPgPv0NeCMZb1+zImlF/VruHhK3UghH5jpbk9EmF4P9piJ4nKSwFi+fkQWjxYCEELsQIIq0CXcaN8mFylVRfa6gPXq8e43azdLJj+4hU0vA6ssD7M/16EWa+aN/Oe3sS0BhKMsy5GRK6qhZmzkF85Wt+Xz5VBZjQvPjDDeKfITZvXvaNw8nlirXwgXWP5nHFf78fm7LAQss33IgVHURH6T/wvn6/G0NqAxz80yduN5pWWYEPMqmBTgTjmtioBARLtwNy2j1q3uBbEPDzMd6gTrrcbUnDJtKH4SuDSlZpWWRRwrvN2FSuqzqPfrga3/EPcJ/ZPZtal6zRdu8nsMh0i4yFqwEvsk2Vp9Fb65rWIJbxg2QnXqQ4uAIo57oAA0IkU6sI9McB+oIg5Lh6v7ftrQsULQCzH1Q5iKh8PfvMr5T/+8R+UiUvEu6RaC7yw20YBpm20jNcNaFX7c5Seep4K6uZJvvrVP1xe97rXh8DZTNUOy1SlqzTZjzOw7J48eq7c//gzUbj2woSlwayMIuPSdhzLUSJsxvJJ1pCShGSgX3KMc46FaMfgYGTGLjVOQn4lILeZ5OoxSriNDi8xjgPl4HUUIeYg9LEHTd6PPeH5luTQeFoErigWYBcJNH17h+E6nbxyklzPp8rhY0/AMp6B6TtC09P9uAaprEG4+zIu1rPUPrQgcA9MGYtfdLHp52E0hkJpuMAjxHOPAmB9fWuIidHB+MIsgLYNBYBaiv00fey0IoUAJltZEW1uVuZdyffrLENYd4vlU3d9qXycpqHjVxijxXG10HM3Rs3GPsqQDXA2wbBIVLby/w/90EvKO3/2zXTjpsivDUHdX3oSLAsFeePFQMzEY12I522HRHXhaTb7HJvYOL5NWWUcLmDhTwLWM7P0xePQ2anBOs92ae5n7EO9WKcqBoxuEZDSCRh5ZRJPKgM35CxghhNUTne4FkPkcH3nze0tw8DuOusiXQiih3vc9a6SajWY0JyrxIzq4EiZHKZQyl3DNdYs/buAWOAD3owoo2VDWh/Ys1vPX3yP8ScgLgDy0XCzuurbREIbdK3+1vJs9TznFX/v/lPtn0mkrUKtBWLxu/hYaKj+PnQBAUYlzSrpAFm6aKrw970p1/PwhJjJw5SAawwnATFEE/EwXYrL7qwKDR7u0JNC5pufw+fZBB26BxRYwRiL6akg1ixVEzeqC1W3oGa3VcXUNJcQXJ0A2CDCrJe36z6KxYux+ZxpYSkwkwyhNpF/a/U881+NpGfYxmnSlUUIl3M2STmRaQ6LaQCNgPb9aYklWy7TG/KJA+a0aomXWL4pQmE+fwWWcKnFKH3uupFjXdLdKJssQDWAMtcqrJiwluo98mN5Tw+bv2+LQ16zGXLV21y8dffk/Zz3oJ3n/ghZ5wbmFZaYoiMsMRURoyhpfbZALOau7oc28GwfQ8Qtub4xqwDelkDOmGO/HW7tYcZ7vMdi1EnS1ePPkN37ADGEeq5T7pMAGNIEeigI2U9ibJetQhDeuplidsPibqAdIRmjzq8sqpqFqqO+ovRmNMoHv/FX5c//5PepigKIkZTsrdT6zYOzWv9e2oGYe2Tpr8OHj2LBzJVX/fAPAyCvxrVVYPWtD8KDe9xEduOns4DYGYDr6ePnypOHz5TnT12hHxZlwmCo2jJnQRYvitg0z7EgIHMmejk/toHpx/py2XosYOzzuO4oSOZGGfe1vYo1FNeOLZdXvmp/ufH6jVH8Nqyw2FIWYZbpx7yoyPHLzKNMASdwC2SdnRbunoJIcYTcs0dpyki1c65hJZNtWJdbKOo8M4dL8eyxYGcKEKa6mFah5ybKwClAVS5l2EE26egcoqqPzZb7SLfYDaHjIH9fw8tq7WZvanfIWqWqxtTl6KHXS+3ANWPbEfA95a4vfK184lNfpl6o17aWYJUDsUmNF/ELk/EtrIulqJvzR3/0zvKBv//+sh9ySzcWZnf1CGmFkR3ZrD7PnpaY67vEWC5jFZwlTWWKsznNdaOBbDQ3i2ACbmNbyNDjj/qRKu2mkWgZawkOIRv6PLPRL89bIET8v3PEHuogB63gfvTLXmH2VwP2AEp51C6EFTuyP5uKRz9nZB1FHoYsHhASRnmgPA6JlrKmyvYqOFsglkzMPBsJYstRL1Er7HNhiZ2PvwVZJdiJNb7omWg01zpL0c1ddy0WsD9b9UdQa8UWq4Kt8hKl4PSeWMoLRbLCQeu8pexrj5QhV6+Nif3uAydfZBAKwnyoELoVxNK9pHbSJORqFurvtRKzDMVwIle3W2Uy6nbxoSJvKScyvqqG60M60VpgAWTWTzSXrIJBagsp6NToJUNEWw3JElo3ldedVmpdJF1yjjnG25JbwaDrtqItTKFOSrQr/PrBjOSZKSQrOSMEVYXyEGjmiMWjx/WCmh3BsgSEnGQ2MOOaxyE9z/6a4/sc0qkhG7T8z85nFdwxn272Bsz8txoJILYsJVcXbYCdd6jkhprGUNF2FbjcfHX8XiZcm4KUArsyla6Kg/meADKDz21g3No+7oF8ukwMzq9cr4Ce/IW7rmFiaZWp2PArtdGooVhBzLVarMSMplJAxEarazWrvLTdvPWjzxWzEIcy1yqdR1pgPbZ0RxuuHITYH40jIArmqgDFPKcgq8sV66W7sB8LxnlbNBZZ560bQDOuoNbeE5T/3NfxqDYPVWETWCs4aJHoTvwPf/RvoMSf4E1p/WiJKcw3kyO2ex/VTTZtJSePqh0k9puc/MpXvToqeZgEvItWNJs3rY/WLyKOe8KEV62xixh2p6/Ml6ePni/foVvzmYszCPBuwMy8JyAEZewKsaAhrrmZnLAxYk4DCDNJFLZWUdO1K8Ac9SenIHYs8+9+3HmWslo70lle9aoboPBTaR/At56mQmeSPnOnz1wgb2qK/Mkh2G9YbzRCXbdMptIAACAASURBVIsr0BhgBwBkCTfqX3APuiDMXSaG9QyFhx8lr+syIAvbl/O8Y+dmgMkKPXQupmyYwmqZv/VpCRmnct2dXl7ZxFTxi0sNLbC3a03Zuu16SCC72U/02AqhnT2yJqlveI7k5PMXLTA8i4KwJ967SCmqe+79Vvnkp7+CQiFzkIrwyiz3bt2vKix2PTcG3WF+F+zHV7/6peUffOAXaTNEXztArMtO0rx/KaxN5YlnJMEr3Ob8gFOwnCPH8gI5eybo2CglGmRGTBG3rPR7ivdiP6Ob2kpFi0PlnVgc8cIBKuyjdlCIRSZybk0BdLCb+YG92LFobtblAEN7hS2U9VBD1lMgfZRnMk/MJGeEjUQ5LmD22NqRgTICQApzq8SOPFjtxRoaueVea7w2zfGL4AGy5zSMxLs/9/ny+c/fhVUMiMXzVU+cqFvBq8GJnB49ENYZJUmJfWbRhEZKto50PY9hiXHTBDzXFdcryl2GJlZlgf/O1civqWur2F8LYiFsq3BJrTUPfwToa6mjdkvNRbF00QJ+4S58aAa8A2tC6OYEhd1xDde/0QSCucgQOavx6uBhRPDkPKQ1EYc65VC8hCp7QymwpOWn4PK9FWU4KKEHNcKL5wgKuJJ1fKp0cOj7GBsNEjJHQ4EWhIz0M+dv0uZxACE0XbxYcPE3fbzx53iFOQOAwS7Cpp9V+4+8Nx1uGVdrX4hsbljnVWEfz5dXikx/LQteNpqcs61JHMLUANONl+viV4CrY4x59PAoXLPKQva8rW5ULc14Vr8yftciZ2httm2aBkxW0wwa6Z8g1qhLoR/5p2i/osWilpZuXqfaPKpwJQYZQ1KL8aq0yfOV4ByA4mZe3bdtP/kOXVgcDunMFcQ0uOARAGILpR93Wrp7GzdfBeg4yN4kNbnWI/KDHhkfRUt02dYausmcIy4yhIWyDmEwSiUN86yyc3SeC3OIpiao8o8StMS952YmcOXNlvu+9dflz/7kfw8QCyHWAjGC7ZSe2rl7N33DNkdJqNOnzxD7WVdecgf0egDC2n67ySPbvG1zJP3mts15dN0XEOxTOJ0OnRgv937t2+X54xc5GwT+sUy6sVxO05zTosKWddoGYEZnAGLHWoJK3wUS2AWxJYGM2N/S3DTPOo2wXKRh5NbyijsPlptpvaJldY7Yxxm6HVjWShCb4VzbWHIT9PkDu3HtbdtILVIVDs57iHGtKWPhU1hEp6jS/xTW2HORqDwNhX5ouItnHcUdKHsSCjwsy/Er1IYE4IchskjaVURFkW+IMBYHWCb2twJDb83IVuKJNwHGm3kHpZVwsS2x184jUE+fPkHV/0nAHG8K45N+v279flif/eWeL99XPvXpr1KBw+am1GDUqlRRiX2QVqQxv3RHu47TFFu+o3zgA+8uN+wnmZrkZUFM5qFqZPiDwmOSsq3JN5vEi3OWgsLjhLoEsYVgjvBZ5qKvk1hX9yTxKTs2S6+XgQicWbrNijcW7rV0FJX4F6lQFA0wGV9/F21z+Gz/EizXRax6CiBrDS7iSp2jlux02VFml7fwm2F+P8TRsyGomxMQ4wCthTAzgiWmXJOr21I26wlIwKoktXrKrvXEeA4twH2Gjguf/zyW2OcAMfZFWMzxvyoHAijyVKXY5MrGGfHPus+jj+E1VlocxxjXqoLcKJ29uEG9nhZZvisNqPDotMm8mReA2IOn643qQdeFx6ezUnJ1LTIwY1IraE8KoxCNdXCC2DzVHhahJndORAOq6sZqBzEtnBfXtNMt5YaRaaYXgwmWyedjalprdXnvECLVrPTBanX0ZTVltM5oKBhtNpROsiRDumdXY9lmaM++emCgddt8U2BSN2lM27AM6zibCc5RxDWbxOQADDGrupW0KDXlFc4zpAFMjBL/QniEsA7wSdEci1/RoQGwSN72uWKrJfTXlQutwfygWYAg6hJGHM3RVDCq+NH0Twt3m7XbYj4zqmfOiHNgTk+vlfzjb264bD4awBHg8eIg5pDa8zr8OTTJWIdGlXGqTRA1G9C94/xnA1P7kwlmMRcR50EIhUJU3cThckl1wan5QSAWqgBvMKaQrr5MEFWx6GNNB7FaBWHfI4EhYiz131FxQtx1WA2g6VISwSyDFfE09x/MRA6/RIy11Nccg0nYG8H5etJjH1TFI0OB1m0t09SfnKL+3hfv/Vz5D1DsL184yd8U7DbrhERAjGITwLIT9qFg5sE+c/ps7Iv91x2gc/LeaD2zcyd1A6F6KwRSFavH3FhiUK97ynOnp8oXv/5wefYoOVDda0vPMMnLVEQ/euI0pcQuhwI5Rt7TOhqX9ngd48jW4oucSqwPQGyeVjyLuLjwGZSbDuwqP0IzyB1b1yD4TOeYL4cOP0fFkEOw/KZhCFoYmg5mrN1mhOOt1+8pB+kOvW4Ub4kEkAAx42S2yLHOJnMxfRpL88lyhPjYeROVsdBGxgbJgyPWBcjaiPXcGUpzsSBDsOnsUiyQKR90vdoU0i4HMhA3kW+2betBLJZN0PBRDok7XUSYnjxzEncjtQvdd+yB4eE1ZdeeWwDLfYBuLwng95dPfaaCWCcgwX5UvwdzwlISgFuWvdYRIHbbLfvL3/uVt9M49HqARBAz4gaAVVp+tpvJzeDaCYhXUGTO0xV7grEtArChhLOP+rGehjrPlRFegx0QIqDTW2Q48iCNZUraovLGAhVHZlbWArD0AYOo4tkelLW4fK700ZqmZ+UkRQSuBIzOkdiNvVmmlnfSFmk71tg6CCBjwVzMbCOqoaA8j6EYDLJvLT6gu72JA8fuVwYr70IZr7KvyskAogbU/JlzcQaPwRc+n5bYRRKf0wN3DUOx4kA42bWosAKtvmS7J70VppnEtQOpFCir94m5tMCBVZXSdkARG8Aazeh33E8SSfy8aosde+5oXhNBFGf6Iw9ZYj/11Oa/kZpc4xidOsEFL0uwZKG5tNTq4NOPikbDge4mqDpFjT7LSGVydGOJpVZw9Zd/z0kObUFg0vpq0x2CtRRCiT8Y8G5NuJKRlYs4CFc1RhZdoCubEInmpIQPNkAMoc33Xqtz2CzPe/AoTSPPNPeSQNBoKu0LqnDU+mmq1+tTT8q9N5fIwXwhMKYA05lhmEQRA0vnV/M8rQoTcae0bN30WR8jhXm9S1g2irD5qFWIT5nnjIBvjHFV2If45xETnGwvk8JZi8RNFSw7/paNGSSuGF9yr0gzzp9b7rm25WksscTAZiZyzWO5Ew1yz7gUChM3W2xyN170ASY+wfgr6SLILOZxWUFdF6PPGyCWSlHMQOyZa3eJwFVb6SgkBFyfj/cZx+wDFAatsqEVxYd7LCcVLS4ymTzTW+to0yuYzNRwJynQ8nPDI31RAX4N7UD6mOSmL24qH3UefPZAmLx+unFEtIXymc98vPzrf/kRcmtwJ2aAIyw4D7Gdm3fSV2yr9RF5/8mTp8kXOxcg9uOv/fGIDxk/2rxtU5AQAgArCDv9iwDYNNbJ8+eg1H/zMWj3JABTtaJ7cCNnczDqH9qpwLEOQK83B6uxHp0ok2Pj6EIyWCB+NEuzyl4E9Y++8o7yY6/5IdyQzskMFtLl8gTVPA7TuNNeW4KGjEYr8ezYOFbuuPFAuZ4SWCNDxsisrSgY1FqAURAA0Ju/SGHv5yGvfBfq/1NB6lhGudq2Y0sZo0uBVsgZWIfjgJk5XP2Mtx/lQWtUxUF2ozGlwYE19Pjaj4tV2vtGmI8z5Tl6rUVzxhpz8dwMkRe3dcvOsmHzXiy5LSRQ92CJtYMYVS8CstmP7t/Y/55ZK8N7BnAp0pTy+n3byvvf/9by2tfcRsUSBCt/TxDLfZ8glgQFz7Z5YBexUi2+PGMiMgu1yJz2dE0BXhfLSDlahgGhwQJgk+CczSy5H5am/nuc4ADRGJaVLkLcg9Y+5L8DJEIPLp6GMUvKAgDYI/2ePTHfsQYLjNSDle1lemlr/Dy7vI5ngn6PJtzN/I+iRI+SOG/z4CB7tEAsASwlfwi+NDRqfLmqd3Vz59uUXvbzu/+bf1seeOiBaNZqtaTwKGnV2nG67ah6eV3Rl3FXz1A42VjX2972tvLSl7405i/yKmtYIkC0ipCHH364/M3X/ibiqP7SIgJ2fjD9w3uZOB6elMDAlEX/7vf/j3yUBsT+xUONJZYjikEyonk2/pIAxiHsMEblFGuZhXVWpUJ9vw9geZ4eEGWRoNvExUsp2wPE9MQyqc5j+0OHcEmJGIJEEOMNGS/Kd6blUu+nVVUfMjQKAafRAmqsJdx8gkuT99CsXVAo04KRLBLC3YUKC2t1VJHhXjWFdBwkYAQohKkQn0pLzKdSKAJg7OGyQLB2FmmwiNtEqyPiP9VV1jx2e7PLSFXk85HMzRskQgSIxXz42AkIaqVqw/APQvCHxlOH3FhScRgFqQAxBbeWijRbhWFm7wdwMQ9B8gg3ips8rbWYhxcFsasRJUkbFcTqn6Jbc6RXYHnxR8I0sYYZeLd5oHOaie9hgYZVL1knQSA6R4ebJsk/17B9Y/1THdB6dh9X281nQTmRTTesglKtaNl5dlWOOGae11b8ssV+5MB0Y3V0mSfIM41S1mnr9s0RbHdqnbOYp6rcrID2AWauTaMyxvNbaNb5Wyl300/sIx/6LWrMcZ5qgMODq4tMENuxawdARX1EkPUUIHb02Mmygd+/4XWv58CuL9u2b8Fio0VJjek18G4OT/Zn6IFAsFy+9QhdpL/9LHRuwvk2lxwYhSEn1Z24DB4RS5zZm2+QxFfvP48r0YomAmWvk4sFMzNxMRK0X/myW8urX/VSYmST5RKJxTYftX7pHGAn3d26ljaqHSOPatemtfFaQ0JwuNvsvwW7Tks37GrdsZA8lpesx3mC53sMxuL3KU58hF501IDcvK5spN2L5ZLOUVHj1KlzsbJaXv0y6hDAI5JRmOM+xj9KgeAtm/YS69rFM41SrHqqfPc738WNSN8x3IeDWJyjY4xp5x5Am7hbD6SYsrZMMC9XgRgWjFbSgiATx0pLwrhUut67AbEuAHw3Jbl+4X1vLq/70ZeWkUEVJZ4lLKcmDuRhlwGZSTQz7J2z49O4TXEp4wq0Is0S8zLUN1PW9pwpw4vPlsHlYzj96C9nblgjW6J+qyeEpHYsMPiXvLA+I7iB1buCq3XxLEbBJeTUBGdYLwaVXDoFu62A2NYyubQFy3wjMgEQI69M+Y+dQSHzbBYc5FxntzEQVBBjjVK4NY16k229KpRbebdV7s7htnvukBVZTrC3sFhj3tILE22WQv6G8zHm9ASthA7DvNUK27VzV/mN//43yn+koeYsMUvnMdogVezwLOmu/5HXvKb8yZ/+adRHFcD8vT0Kb7rpJsJKnupaM6XNEvsn//h/ikG3QOy3HzCJbVVYOcgF6a+Ypiuagvg304yu7sWmLXl9+FgbBWdo+RxqtKjpS6AxeRO+1fhM/L3qwwGogludu+yBlYIpY2/VxRQTXEEs3mxchf/WmJu9lQLIBMkanxK0o6V8JALml5eIVtm+N1huqZX61bAOm2VMF1TzuQqIPrmCU3djC8Qy+dZWK4u+cGkuEPieI0VgATve2mZROqo6hmLjBDjnPKfj0lhXY4lplWX8I94ZBIlcFRmg+tGn7etVNZnQSuqzaU35ToW8GlislIeT8fXysqSNFovCN0HMa2uJ/b+DmIe4ml113A07afXX4UK0wj2IPCddNkAsSTgmsS5GjCznIkCEuVqBNZGVVxLA0rypc9wsRrN+PpvjDktSoZJrKhu2h9Pbz++IDqGxZjyzB4XL4r5hsfnyQNdyZY4pFCdBDOHex2EzhrCFRpD9VMYNtmGslMDvTVwzD272gvIrVLI0x7if7jqBeL7c84XPlN/90D9HQK+CmHuzD0vDIsDbqdqhu9A6d6dOnKIQ8FlKKQ2W226/rezbs4d2LXux1LaF69ypyTtkLFkqd7gUqVTxvecvlLv+ip5jZ+g8QCffbsoxdRBDniWOMDll49Bkho3Q78zvdjNWg9ZFY6wEkVfmYPQVrI99AOceKtcvzo2jdZ8B3yai+skQuUY7d+yClEHbEypajOAGHMLK6ItqHiobgpe5TukxiNJF5vzYgqZMwsg7R4wOl+Lhx0iGfrpcGj9DfcjBsp4CxuY+CmITEwh2rJIu6O4C7zBANsb5UREzX85WKhb73QJho6dvLdc6Xh564CFAY5IcuR3Uo9yLC/E6+ott4jMQPnA/LmOtTE53ZUyscSfal0ylUs+SZ1JFTJe4UISy0gOIdUO62LRhqLzv599c3vyTr2Yszn/GsMIDpJAOd58glhHaafbO6Uv06JuE1MLGmg9ht0Qx8dmyvvs4hKGny8DKkTLaeSHcrkF6iytZM9HCv0IWlTgEMNY2orqmLVD5vxdSRzcuzigfJYBRYmuhcxNxUUCMmNgkMbHplfWA2FhY6a5BP/J6rVaY8i+U2VX/Tp6tFNTpQUpPUgNqLfnXFI8QqPj8DAbJSfrf2TrIHpCR/hH7sv4nxJn/0jKbL08+8WQkSNvBwvZDv/z+Xyr/9H/9p+XHf+zHykNYXBKaorefKQ+c6UH2/wc+8AEUwLux3J+Pv7k+ei9uPHhjuPajbJ2Wnx61ilO/9T//kyr/qj/wQw+eaVmaaQUxzQR8ly3BwgFM66ABFj+blNgAHV/VGgprgMVUc1jBnXjl7CVqjbLZ89iHeA6rKx7bBa1f1aLyIGhirLLVFHR1ygIE/GBjhfC+qACdftjUXt2gKv260RIEEjDjxhHECDdSWC35FYJC4GqA2J8r/OV78n7hpqsWQNhCFYQFk6gaQTxhDiEosUOWpZaYdO8EsRTqMYpqQqXFme7TdKulJWah4rhr1ppK4OOAzwBiU7gVk93XAGGuQVpQyeCLQsXxXIIVAIbA6DOPymcWuBhIlsLSaqvsvmq9NteJ+1edJisVxDTEV/imdQ8q3xuw0mLU3YkVPs9G0/UZBAheZtc0fcaSnMLcaf7Jkg7r3oMbq1j3RTNTdW8F6KwyLLuwvCLREkq8XXf7mTN36CCCt5dXxP5wUcVB9nMBYMamch08BOF6VahDxoAqACtwC4m/unOMY6kE6SpMIonzEOtkbb7Y566+cdcwwRPE1B550nvu/nT53d/57UgQda9pjUVxYA7keiplbAMQdCcOw1b0oFuhfoyGizIXt1H89+DBG8qePbuDjBEgloeLHwRRBSdKEk976MSVcvdXHinfO3y+zBHs7yUu1otGOwHVewqXogWe7QmXZ0OmY7J5dTMOkp7SZ0GC2QnmDwIB7UeGaAbZCUPPprICyQgJ0Ju34P7cuYPxjYRbqkcFKKwJyxy5P1yDOToMQB2Hgt8BC3FsdCgSmDu7cGsSExq/fLgcOvRIOU4S9Lnz0OsZ/RBVQ1Razp0HRBG+vbApO23wyPONINCGZFOyPxqlVGtw966DxBJ3lmeefr5855FHI/Vk/74D5Va6iu/ec4D1ZhWxhDpIDl4GsCamOssX/wp34me/Ci3chGwJMKhyPEPWKdVz4PIpqNkHWGEdtFWxRc3P/dzPlLf9zI/gLvUMQcYI67KGTwxCAGThM2C8U1jyJ7EOLwLG80G+YncjN0d6pwCxYzBmnwLEniujXQliYeWEhQ5omoSuF7qWGl/CTRntlFQOYDN2Q7pxkCGpWOPFgsXVgQUmgJVdZRxLbIJyVAKg+WQDyJ1R+ycyf+mcT2VDC7mepDjUPnNTBkuprE6eMjJ/iNSDelL8No0L8QiNi09A8JjDmgpPSmO1VACLU8Hv7Af5vce/F13FBbH9+4kx/vLfK//sn/1Wede73s1a7S5/9Ed/hFU2w3Wnw6oTxH71V381KPxHDh/J9keOnz17I3VCt+BWTFnpU1T6Jj//D7/+G/G+liX2v3ybwCNvi7gGD2NR1RXaEvShjhhkjupcqZTGfEQjtyp0YpIqiDWRndjkKDCTF9DIxqnBxigyoTYFrF8OrAEZ/50TU4W8wr9qCUEACO0hdAmvzP9Vxf13Mpqavk/pnkoBHveqIOb3dNEpvIyd1DhIyAd+zwbsrmNswDmer+av5F0TBPKaFWgCcJkvKHKLshHRVhdwvQStXmJH/F1AqovgYlSQCvlUnzdALDZwMvZCWzKHRY98WF7ohJg3E1DBFU0Gpp3ziDEFwK4CQE9oyelmVYxHJr+uNv7t32TzRUsaj49WC/exyG2QJPJ4xmcbEEsFJZ/DrwAxbp9lYLPYj8HyqNJtZoBgJojx8wKHVihIdyn7iPUJEMblYlwsq4C4N7LEjcpP49JMi1zhnfc1vmpMkyAb7WIIvlrXkL+pG9vdGxkKG8zO3cbELCcUBh8vYxCrIJZgr0WHsCBnaR17XBCTCp7sWefNm1bXS6xTVjFv9nnTHTddiwKOQDxHjbm7yu9++HeiiacApkXUzTP30/hTosXWHVvjUI5g2VgXcBr21nZKNG0HwMboG+b3LVtsM6IgEj2rJmFMK+YO654nPHFhrnzj28+Ubzz4FKWOEPqQGrpILp4ifmXj0kXb5HBtOwJ0YPX19GB9YalZisrsqk6YiT3kR0n9HqB7sySHtSP95eCBPQievbSIIY8JYSijcXp6KuyFIdx8A/xORW4aoDyDZn4WS/Ls2fPh6u7jGXft2k7Lme0ADtZAD883dZwu1hQhPvs8mvwh2q2chEmJxUUVjyko6dNQ+DtsLWLKCC7gEdyDNuu08WkWTFDP6YWduK+s37C1HHr6MIB4imcZxHrcjwX7MnLQdrHeFcSiieYQIFbKl77yULnr89+kY7RRLXZFU8y38WR4fmKO7eSMxSOIrRso73n3T5W3v/W1kCPYmbhLPWsZx1HaqLgIYhYHxsLFnXiK/LCLWGLu9Yzfw+TsHsedeJRi0k/wepb42BnOGO40crvSsSGIYeVZHCIAMePnqTCaaG4LHFx3nh3L1FGtf6FjEwQQYmFlDwC2vVxZ2FAmFwBnaPZ9WLNr6B6wBiuMJUolTUDV4qzyM40D96vakbItvVGRKqQMVBaG7MwDl65z+JSz01Hr0+bF84BPOn1UWrO4RbNF/d00e/q7j3w32Kf+7boDWmK/Uv75h/5ZEJze9a530pj19vLEE0+Ei9Hd3Ye8fM+730MH8q+wR4gDtiVF30Yh6z2kpWQ7L8bWpFIx5ne9/V0xzhaI/Y+PQOGUueTgeANEG4oFGDAFxHBtUCAgbthYXGr3qy2uV+NSIaprhrmm8zy+4olzE1kRoQJLC+crICqAw0is+GSCp5pjAFZYJrpSmmRIpzgZf75f0LaCc2TV8281LS8TICbYVHBdXaDUwg3oR6kk3S71e6/CHcEb1pafjY3rfWMYcc34jP9OHTc9i4IY302oXeLwz+OumeegLkiCUZ0O110Ko1bMq05Ck/sVYBabo06CwpRNssQBkpouvGDQIrC0bHho6cHCSSWxZApDalSqHAlEqV2ZiGsuVW8AWcbBLGrbbcxH6yV88PydwQgicQ2FczWIUjtMd7A/pSWW7SUM6+o6lHyiqb9g8i17w3+vYJXZlXaesXkQo86hVmdMpofLyi7phnRv9LDuvcay6pOE9hXu2wSxOD0k9GrhB6DxtyirIzgz6iEtMja5VQpYiviua7VHggYP3LgpWiCGFt2P62cXlPYNNLVsUhaSZJRzGYsdy9KwompMrM7vi4PYh3GVnUI2JmlEcLbNybr1kBS41+YtAhYBeqpaiMm7YCbeePBgUOJlMY7hRjN2lWWdGsUuQUyX4gIliSYXesrjz54pX/zrB8vRk1d4YFyKA1C1sVpszYGRigvRIrRaIbjnBDI0ffe77MRucqLgjzHnVOrrWSh7dm0rd9xOdXzo8/3EpRbI5TqDS/QIpbHsreWqr8HK2kEem2v/3Ue+U448d4S8oUtJJuGsDyIrdmJp3kLzzluowbhtM8CxeL5cPP8c1TyOwmw7BluRSvdswDHiWLMkUV+kAPEU1UacKl2oI7gwFfATly01ZfyEucPVuIYKHhIXzp/Ds8O+2rRhG10B9pWDN95GLIyu4tHV2DkTxAZxqZby1a9/l8LIXyddQBCzdJMV6QUhlsVvglicTc64IEarFx6xvPc9P03VjtfhotRLYImuxpeS7vHckNaoxDuC8nsapucFLDFp7hLMdLOOdAFi3UeY46dQFp4kJvY8YAaxY0kGnl4tyDBaf8aUlHGurc79KOmlSiurD2WN8S5gQc53wkLs2IH7cDfgtZPXZtiQEGSor2jVlhFinxvYNyNS20N2VLtFxdLzyXVCGbZdUrSFUl5IdfFJDAMJnBlLz2LhYdIEkBnbukI6xBRuZoEpiiiHp6WhzssL4MXvJqhact+3/ja6xYsl+/fuK+973y+Uj/zuR4KRe+ONB8sHf+2D5fHHHy//5x/++6jkYbx1kNY8UyhLU1h9oVjEGeyku8NLyt79+8L1GDIuZKF/7yg//RNvinG2QOwfP3KBm0qFduhSRTkPSIIhLbEAsbQTXgzEouBsAxYtEHOnsBRUGhg/O46Wk8KziTWlfAg0iOsGADVSuAViyTJMbTxQJf2x4ZNNEFNoSVzIa6W1kJZSNaEbUOOfwcKrwBZxlbqJpcabO9bDdzX9KG8UbiInLEEs8NTt2wr0+yzVBRbCFmGN1FyigvdUlM2SPmu1ejX0BMW0LNIiqfp1xofqs4Srqh3EuLddlEPoNyCmARIKBII85iXnSPdpACzvNP4Vwi8W2AlOENPi6iOPS3eiXv0eXYyCR1AGsLp1A0esMTdzjDmsvRxj1InTUg8QUytNduEsP2fcyy6+MKhYyDnbyQhijNVsvXlxl/WNmF+sVwKU+T4ejFgP55/3Wxki6lY69EaLTCTJ+KrrJYhJtWd8ukZ1lVISljI+kfZZgQxAY68IYr2AWNN8NaUYIgNBvY7+Wft3bcUVUy3Z6mGIycsZjP827tvQT0NAZLz1hSD22fLR+Zx5jQAAIABJREFU3wHEzuJODHpxWsw9gMh6SkptsXoFltY6GHrhfuXvW+jqfNNNUsPX4GaEzICVFpUiagzThci5SCve2MkC1Owzl+apbn+8PPrkYZrI4s7SP9sHTdskYdZB1+Kk1Q/Yh7o89YyswArsIG7RjetwgNjVutHuct3eTeVVUOx379wYgu0srVuOHj1ajh4/FlXztTJtjmojTkEm3UtHASaqUBD0n6FaiKWv+nFTbthol+9NVP7YTt8zgGxjH6kHx8uVi88T/zpVLlKaatF8KTaAFRcuE0+anCARWL8zXyaGm2s4A/3f86fV1s99u6kheYmctfk5YiX0W9u5Y2+54Yabqch/UxQGpphqWDlaW6b7Ts90lK9/6/vlEyQ7nz0HsQg4UWRHk1nXLY5lpYnbvmkJ1APEBnvnyzve/obyc+95I7R+OydbrDf3hmufzGkPBgDHHM/ytzMwN8/SMmYRC00PlgzhAaJWa7pOlOHOZ7nz45A7ngDMzsf+VbnvjLqUnozwcYQ8WxbcUsry7BoUJJwTkphnrec7YSJ27QG4dpXLM7gUF7HKlikMTGWSIRSfDeydUYAsAj+6sXnOKVx7565MoPBQloz7ziJs7JCga1uX7QjW/hjzO4SiIIj1RNpBnv0WU13CGsreNEA9Q4m0IG+FrE8BYTpHVC7xN+xnLTGbsJ6l8r3v1X34vp97X/no7300lP4Bxip93ko1cyhT73nPeyhifROWvDmVneVuquV/45tfj7XvQ/F72Z13UDNzezZRrnI+zhz3/+mfeHOe0Iad+I8eNplOd2IVTrqZYNipXdk6IthnrYeTqNE4E+tBbh35JAzkm9kXk6D4OTQ5JrIhUOQje/cqauNwVi0ntPRMhs3SPrJyMqjeaCxRodyKBlxfbVt3Tbr+8joRR9CUbkFF/s5uDekEdNNmXKxTGnuAjCw33AYWgfVv9XotNk+MtxqZVTtvgqP+Pja3Fyc5VhCbk30no0mafVCwtTxyy6pNt4RjTkQKqaphNDeSUO9Gjg7DuKy0xCawaC3+mlqUwi1JBeHOUuilvrlqvMR+c5PWGBBgI4j1csNe42d8ws1rNbY+3hMEHD4S8BxyxQ1jvlUe/tDC3CPVEjP3ZsZ1Zs60xAQxWNlB7tAK8+8UIogaklphWvh2J8yEyewAbdUES+5oJfiL3Cf1ODuHLc1HhcXyTq5nukrSqkzCB7ULSNy1DWNaYFGdnPv22NOLoI7AEHvPvRmHdr7s3LCm7IRt1+seC4KQhyKVk3CpN3u19b2xxKpi4t65xp340Q9/mIrtlHGzIat0ZObCCurrovs1eWBbNwXzyjVTKdi+YwfV068HIKgeH5bYWFDNw/LPoFi+akqCMRQTn5c6cJvNdEY9xYcff47kZxiF4U6zeGwvAIYXhIR+1yO6knuEXH9efVg7W9f3l9vJi7rjNijsG4exVBdJbD5Rvvvoo+U4OWczuGy7ezz/vZHsPG0xAxOmAcElE3U5K3O4BOe5jwKrx5gY8bN1a4fLDmoPvvLlB8qNB7Zwxi6Vi+eeJ05yEur7WcYzhTiYx50KIYKiA9ZldC+Mj18JTVzSi/OiupTJz6wo8a7Jy1MklS9gEW6gZcoBrL07YBMSD+uhluKypA5AzLgXzz5LpY9v3f9k+fgnvlxOnMVKYnfMc0DtTh4uMPeUaR4a+tzf+JQuxT6SjF//+lcQx3lb2btnDdMOiOdKhCJTHZB5au0uwTUvMKZTWCDWS9Rr4tnoIdF5rPs8QHYM5+YTEI8e5dzRKod7QEzM6jnh6kjQiJ+qphLnTi8FZ2UeQsdc17oy27kDQgcANruzTMxt5V4buDeV+XEjrseCNy9MF3p8VnDFCjl1gRY5x05T6QXKO89tn24rnfTKXGVeN5AHuXMdXQ1QvNdjfUPGZIxJlMsiz8oXQIw1t2zWHK9sBcXwwh1ZZW5NBRI7jIk99uhj5dAzhyImtg9L7L3vfW/50G9/KEAq+iKaq8pn7Xj+m7/5m2Uv79FKs1D2XZ/7XPnLj38sFPM1uNdfdufLQ7nLVjqNS0ZXaSlveuM1IPbBb5M4qSBVOKn9ankScNA3HtpRxAQahK5Crh7s9kzvaEUfE5ErEyB2HtNSt53/0/fdCISWqybBJ6ySkKCrIJbAlWMKsoej17QMQoAAVoEphE8e99hg1R+cQjj/FrlU8Vc2bVhcGduLckZaaZbM4mAO8D3e5zXdZHWcLWFS9bImYbDpLBy1+gCxWRiKMzb2FGit2CG0xOSlFdLExFblY8LtVa0MnG+1Ma2x+Ew3eSj2KlIoAjwSGNxIVsoWeJwXgUqnhH75evFMgHRzZ4xtCcHqcwtifboTg72YpYcGBO82EGuuEXMT1+BS3obRLoVGJgsRlwp/tzRWgBj/DhAT1HjzHAfK1AMBIVyJMgQsahqCQehRkwM8rGIuCUxFQuGVi5j7oh3E+EtY9BImwt2GSJdazNUGGKiVu3tVwNTk+Gy/sTFM8D7un+zEXFjJCUOg+XU7NmONwUi0RFRowNUCZ070RjTuxNW1apS2HwRinyUmRp6Y7kQo6rqEgnnLfl27bi01ADdjeeG+pPCumqZbaTe5Y/sPHCCmlInVAly6yBUWCaxhzYdV6phUYaxkTj3AriGaAy6Wx586iUX2PGxFiszialxRe2d+x4mRTaH9KHx1GxHmBuhXys6NQ+UVlJg6eN026ifiauzCWsG99eC3HywPPPxImSSXo5uSSJ24J63QdpmKFFNo2T5PuHZUyhA8y/zRbsVatrp6hqnoMYZQ3LxhtPzwnTeX22/ehwJBZXeq15v0PE6rlmkSn+e51zSxlnmA0vqnXbg8r2A16FKyKr8xFb0gw7Arei3dxjPOTBFHArzXjK4PUsftt76c++xmCo2pheoSe0sH+ex8b7nvwWfKX3z83nLiDNdE4M8DcpGzSAqCdSm7AN3oBmHZOWK03TarJOL0ijtvKv/13//ZctNBAJh/x/Q36m/IQWfTPWSNRPJC8aefIQh3CQEuUOql6FwExIgJru89j3PzORTEx1GiDzNPZ4IJGYpmlMWrXGQXO3QVvmuV6l4kVrgAgM11bizTHTthI+4sl+a2o5xsZmZwORPjtH3MGOQ7lbWIqsf568UynCvPnDxXnj5zsVzi+SawUGeVP5K8mOtBrj+Cy2I9ZLQ1xDp3ryceiwdAy8xcs3Rl60XAGiT1Ym4aosYsVY4UZIFiNdbv5qwGS1PE9xQxy4cf/nb0TjOd5Nf+4T8on/jkJ4PZ2OSbKj/OnTtXPvjBD5YD5Elq6eta/PSnP1P+4mN/EYC1Z++ecuCGA5EmIikpyFaeT5VTzsebf+qteZobS+zXHiGnK85KY9CyTBxyQSx4+hGNXAWx9uTXa0FM0zQbONIbh8kcx2UgoKVd5UNXKGnAwbBRCEdPLa9wwyWrT+vGpNgWucMqHh6i2jY8yAlVwoRGI8YJGBGgN0kxte/QQgWtfOgQ6JGczT2ysKwgxsaScg2IVRkaH0oSi1816N9miYVFEQCLYGcgy2g38+RozEaqvEm9ujcSpIIPGBZIO70lB/8DQQz/g8QJwcFCsJNRH9CNaK6bbsScy5jbMLNTw8tOxBXCjRU4D2jgCwRmfVbEdlhiQb+vINYv5TzciauuUq8d85PBgOqkTUtMq2xOS4y/zQWIAZLVEjOhdIH5nfW7LuFwA2uRGe+UiamlXYuouiZSZ3FJdZiw7Bo2M+52CTJZHhp/ryUZlTYiopzdpHWjDLMB+luWGCKN+/TziqRl42fGAWpQX9XCwrfX79zCIdY1ZKv4VIECJ7xybNWWypUL5VCqO6Nxt15lid0NiH3EZGeSe9lLUSPQFee5164BxMgJk4m4cRNlm2oVA7s9X3/D9cHSssLGKJaYYJYHtlHCMhZbPTexp4R6c4fmEeCXplfKCWLPDz52qDz53BlAQtcWINeLfYorbhpX0OzkOLGw+bIBAsfrXnNrecXtu3GfYY3b/BKq/Kkzx8pX/+ar5bnjp8Nd2W3CMedsnDSZy3S5DpcigCJZJuJIgrPWf7jGMrWhn72/nvYuO0kjuPOO28v+Pds4Y7OwFE8RYztCvthh3JwXiLNMRqzFl2e5E3r8HK5PBd954mzW6BseGWGuqCnJul3BqhgdHsPluTuYkBshedxy88uo4biZtbJMEfQeWYNaYtxxeq4XMH62/PnH7iknTk8yR7pYIcUgk3Rd2VWhC2UzQQxL3b2jv5WE5Ntu2QPl+x1YqTsimTvVturDaVy7npHwsJi+TF1LAPYULkU9JaFCUql/lB5n6/ooO1WOsz+f4j6HudQx5vsy5w4VA3diMBbdb3m8Wsq2a7vQRZWR7m1YYdsAMBqEQuaYmIdWv7iO91PHEtfuMEpzP0wt49tuDuXERVwjTx0/W77HOp5hPBPMz3RXP1U+DEXoXpfk08vzIgfIE5TgtBbX4i7Kgu1cO8b+GCzDeOHMJ3R8S+T3LdHzrQMwkxCXxQ54RfzPcIZesSQxWSfRQhffe+x7EHqwPHmwV77iFfRouzlJK2FlMme8795774WNe7Bcjxcics84z9/4xtfLo489FlbajeSIraUPn8peJu0ngDlXxkrf+ZZ31jmrQa5/+GhaYqKqskEo0xLQvWE2feNYaWJiIeqaiW9Ot1ePWBObwQAyYDDOwdLlEPDlR+IhMvjVctboiuOPyVpL66Ip1+QKpwBU8KVGawtzgU6T08Vbdc7lIQ8PjPZPxBRykPm7+j0On0BWXVfVLaVrsRuLoBvNMgRaLFK13gL48nPtHYPD1RbCxZQEnplEwyWEkzljy2yMJUAswMup9Xv41LOCR4ynfk8Q812NRRq/sVoaB1DLBp820zrDS014EPAyFug8+t9G6KeTzuBHQ07wCUJNCxfqokF942NuZtapj00frMUgbkuu0FoWZ1aJIjI3O+11FrOazxogxnU8hvSPDBBb8PrmifH5BV0LgpwHpwExg8uuo593oQLQDQg3ioVjbIA47xcWeFhiOV/RO6kGoNPDrEabuXHDoJ9145zxhqmohdbPewzra7Vnwea0vkeQfVpia+lPJxMsGz7W2Jj3jn35dwSxc4KY1qUMswSxNWM2e6SxI9XsN2+GDYmbzNp0kiUO3nRjHNxe9swwwkmtdDWQnfG3lqSrSJbGvV4SAIAnnCTweOj4+fLtR58BiC7jdpKcNVyGxiAFIDSuXDjHQuGU2rK2vPG1Lyk37F4TFniveV3EyB7+zgPlvgfuK+NUuI+cJe4zxVkYh9gxRXK0rr1RJm0AIOtENnRaVgtBbN7ZKK7QXlymjtucrS1bd5W9+6hjiCtI5WoOAXjhwil6qD2JVXcKMJmO4sCzWEXGRRWEVqWRdn3FYrqUlRpjvtbD6FQgLaFg3krccNu2nZBBKGE1vDbiYYP9sDK1wqKKhjUiURyZj2kqdtxPMvjHPn5POUY6glbrvBR245BRy5N9NJANaq1PKuEpG5xQeurWveVXfumt5aXE9Pq6tR5qmosSK1yKcQji7CrPhCH6bpYzuEZPU1FEF7rr1Y+LYARrjOgl5+w55uEE5+YIBKrTlKSibx2kkV7mP4hYXCcKDoQcEBh7iSNvgBy2BxDbTUwLd+LKFjwx6wFjrDBAaWwUEOMZrFvpmfeYWGP1+MXJ8l26Wh+5NFEmugfKFZ57knM+zdzYNdrYnWAfIRhd+bwG+PCYLm/imroWLbm2BiAbQdEb6+f8LFCibB4liJSUbBAbAi1kcLK5jRUjD9hnxkwvXbhYvv/9J0hOvxxtaKyjGKSMKofTIrKkXpZmC7nH52WCGjPbBzV/G252fzYW2xhKzb3EiHe//R0pExpL7L85RAtzL8oDmZ5kLSvD9tIircCtS1HBmJZa6iXt1lhcLS8Y2pmoPEml7umLBEyVBqHRpj2SPzeI1sQ+ZK5pqagiKXSr1RK/q24UtymHJKyFCP5HxCzdQFWPbtiJQexwHFWvdpoaIHOMvUGz12qRXtqQPnguhE6nE6t45UM+Z+pg6cJqEpAbZmbT1sBIotVNFqVpI4QWOdgCmZaHIig1exlCCdg5WbrpGg2vAbEsghzvCU6A1g6pCigE07rwtKBs7SGA5yViVlcrjigQEjJjzC2gEyzYsFqZLHAPm92KFIKYUZReOxAHW1EQc31ruap6D6czVk9rtwbEpdRL4vAAz0ns4JoLkjq0xriWACYApzs0V6oh5DS1E/OikjoyWBvkm3CHVrdzfLZZAQdj7CoHIqEjymUxCVZC7yVPQNehVtcge0QitOA1wLoNCdw+W90IAqHuxP3b10Gx7+edglhCWLylWau69u3f/pOWGBT73/uoltiZBDBdij41h05a/QYSnk1mltxhp2W9FZbXsTKB7sY+4gKDuIiaQHZTTSFBrFlWN1FomnGW3FdzCCdLD02xeU5CpHqKli2HeJ2j9uE8vxNcFnEHrQOE7rjlQHnZzbvJDzPJF2FKxY0FEp2/A4g9+eRjuB+tjo8Gz/cJ3HrTAJi071F6tKzlNUZdUFupLM5PsQcXy3o0+HVYmd097CSsnf7B9dHAcmQNTEdywIzDOPhJujs//cwT5NAd4XdWfqAHGlR6WZq6JGeJLU1CFBHUrO6QCbGANAC2dfM2ivO+Gjr9VuIuCrphrm3+GvVSawV3T4ExMeADV2VXuf8hQOwv74G9eZlpHoj0hEgDMQXBudSqRMlcNrVG5m5tUnnTjTvLL//iW8qdL6WeJQ0r3RupfTdeqjhZ1atjTUoUOC1WvCQniP9P4L5VgsglGADIoKRwvszDPcvhOYzsOV6G+HmIclJ9nc6hqQ7GdlHQPS9ce8Zq9Z20lOm+Aag7gMseEFtaw3d4/1jJQ7jYRq3riawIRd7yWUiHWfbbsXNny3MnjsurLDM83xVKlY0jRC4TmL7Cy5SMadxG5nQq632SqOTCnPgS0IZQkkcY+2g/pcKokbmdRqljKDt95BUmKU6FM/dkY/xoZCywjroN57CoL1L15dChQ1jhslsb9TBdseFwqwpitHTxlEg8ozrMzt07STXZEedAA0rXejUlWsdQ8Hz32382r9uA2H97hACrPl4OR8Q2GMySgMaFLQkjIkonaFgrCpz2ZOfm6uGqY2Zm0KgmQGHrJDlJTT5TVj6oJ7JuDCciekBJ2EBbEMSywrsCRausBd9RJDLox41pqXRN6RPfhN60JJgWk2LbrJWmCpVj7+PZsm13gli4qMI6gz2B26TJM4sK8DEO36fbRJeD70stzO/ePOqIaY2Jv+SKdUDZXoABpHXZgFgIcwGqFeNxzA48j4dzL/ha/UMtONhkttjgEE9Zyd63AmC6d4fDkloVratT1E4GSEsvITOtj6haApB1WQyZdeoDIMyr6gsQk7LegJh6bbXGcnorqUMMTFaXh3ceNNI6nK0gNr9kQ8Cs2jFXAdg+tmnRZC+xyKvjgqFiVBDL+FauRSvFIYbtnTP+GVZ2i+ru4ZWIItVeFhugTr6TOUbNQSTUj8YriOFqtFZmjfdF7h+/G0AQ74GAsAHB3IUgN1AfcahY81Q4WtbP6lTnGXC8fnPNriF2JIjBTvT8CGQRLwLESPJdRy24TcTEZFwFiDGOrVhlB0nq1NUYbh7OmqATojLcF/6kArk6nNbR8dyoAcsgVMtGUC8gDK9MLZbnj12giO+xcvwktHTOwiAW5/49W8ptB3eXXZtHor4fPYTxPlCM99RhSgt9F4FD5R6r0bOPTZOYUiCZU8akDg0g6BTK1hSEBNLJnrGppOy4bmjwC7jzFpbJVaIA7+atB7AC1yLIB3CaGPvDEqDa/FNPP0ntw2eQMVO49ag2ohVhOS8UrHnia5PE3WxzY1B/HMtmwVZJNAbdtX1PefnLfghSDEw159ucL87eSpCcpNanoNMyXaFqxzQH8YGHnia+ci8gxvMTmVo2x05LLFJXNN44Q8y3+0s3WaaczJbrr9tcfvkX3gIx5XqeD0uJ30l59ytTYuI0hTLohXR32tl5AvLLlemFcgkwHudvC8ixHvZlLx2bu62biBuxg4r03bgUB7HKRskdG+jGtdgBmUWlLGLPghirQvsZ2YiznbdQoeV6XPZbOFMAm0on8ngUIgehrEpyUpnT2wWJhwT2S+PU1IRAsgLKSKqaNG4331HO4WY8fHG+nKaayfgiDE7a+JiKkZ6h3G+q3P3sfV2JAvAAKRhjlBHbt36w7F4Dc5bYoVarenImRSdXIpnVKgisIxddgBlr7cQrGDInjh7Her6Y7VhCZqXMbErH5c/wL3imbRQCsDzbAIRCcyslC3W63mGj5nkL3Y33v/Ntb4/ftUDs1wGxEC5xMDVibISnz1rXGggNNXMAH3kmp6aVkyBW3YL1gKl1TsPUGb/MgslIRKj5v0z6lWlWJWLePQfmfuA6CWJpicV7vX7U21v9UkMVxHyIdD2uWh2+r2EnhlB3k+VjxjNkaSb/Zc5UG4ipBamRBDhp2qc7LgkSau9JlAhBa6zPZ68g5oTl+kkESBCz/cqyhBiyJZfV9GJudJdqjTFDtd5VXZYaD3TwaelGCSs3ic0AONDSpKWx253YqgjmVQwg0XU/RHX2OqUhVBNZndV41qtBLMdvDMBofY8sNdYmm59DQuazJg431meAWIBMHttWfohJjvzKf6N8cmDQnD20xhsaEBPgeJN/jx7AAVxpUUess7pc6iZEqxPEckYyPaK1dHVE8YewMvMIGBNU/FhejLXF6u0esIUFzyKjjb/3GRPjPfaKGzKFogEBCwkzEJNPt64fKNs3r+FauscyZtYoaBm/rO7E1ARyXivwviiI3U2y80c+XC7gTtQjsWSx3WjJgmZLjGctpI1NsBO3bd8WSZ5eYxuWmZbYBmJJAxxcXfhaIM1h9U2RDrI6K4lrdR4isVwigPT7UBT8jvY9uQxN/lJ5+tAxrKk5AGALychU0ge47d7cuTKBu4y43eylcvroU+X44e+VmckzgArkH1MO7IhtLlB4ZEwg56oINb93IiB1z2rJdJusbNYZ9fs6eoj5bb2pDI/R0sUWI1gNxrxcKft9naFKiblnhw8/XU7R5XlSKj3X60XhMyfVlXVeRoZHIXqMM75+ynEdICEc7XzLTuaHRK441nGi6z5CHgRn3g2irIEhjCUmiH3sY19KEON3zokpRFpjsYSsSTeafzdEB11q2a9umvy2ofKLVO34yR+/k+olfgrZCHvReXCeo6USsu0ylsYSID9GLNOCxSdPnoE9iDI0OFou6olSIcRlrD4SlhKMxS5aq3QsnYTocRL392leED/IKXN0veZqMa4l3cPdlJfq2sdoboJOT1X+RcgcKAlW+x+E/TyCQmLYPTu5e8IgpZC4vjBLD7cFK+ZPcKXZ2HuzlsNirsaxwo5dWSlHL8OoJGY4tYDSEdYYa4O1boPVHhuqhkxR/nntmbC+tmONHdy2AXejEUg9JrJd0/3XUO4b3AjjR8ua9Z4D2GeZo8vU0dXFOEm8zNhnk8iusuaeH8PtrCdCNnwfioVV8GX0RuH3sHqaHZ8EJz0Q77022fnXj1JvrYJYiHmFqQ0ZeYmgihUTNmUReb0oKusNdA3y3kiSVpAx8CmosvYVk/lmAVodX9mGI0FmNcyQwiprcaHruAG9ZpAV1IRzwzQC2cNsNrcxIW+76s5cPd7eI+R4yPLUlpuvphJEFvysyX0BxNUS0zKLPCr/lmgfESW/awVUEEsgS6zQ9dEEORcRnnOc13nr6HldfMvdFCmNOeI5FqVIO8fGhWJZBOrK+vTftoB3Lnl/FNG1dBD/Ns/DMk7hXjE5kMWVTh5g433CgstnTpJJk5h7NYgF40hrkuvJwgxLjCcMSwxNcyCo9qyWLgrXtxq5KT7dE6FshWURqRiMyVjdNN9nbaIoiAWxI/s2zRv05mCYbJkuxVUQcyM0K5vr5V5IwAiCSl23jEvlHk4Lyb+rvLiPE3BlHSJLyYHhOXQpGqT3mdQo+VQ/1xtEVQ5WY6xFxtV6iQOtG+oouzmcxnkyRyaB2/tkCbl6eBpGRf13MCrdmddaYoLYRz8MpRz3kUQXQGzRlkC8e4i4kczDzYDYFoDLA+th3kFpp1tuIU/MvmUI1cGwxIzXNHvc+Yi7tR3mZlfn2fMvkaYSBJjMRVzEIptC+z591rJQS9HHbM0YQX2IAJ20BOlckc6Ou3P+Shm/eKKcpgfYudNPc5EElo7YAACYJaCiAj6xDcpJyWQMOjf07k5iMzac7KQsUundVIbX7IWYsg8LbANrNJYavjlqAqzywTg51fMPPfd0ee7IMxA9yB27fI5iwyRdY5kaJ7Rw8RDJr1Lhb7rhFliCt4X10Ye7spNnithyuLfjdIbyE3LNfRFyI/PE7nvoGdyJWGInEsQkfEg2Cg9AKCicJ2RaD69MszGWP8kcdZd3vOXHyzvf/rqyiZBc9xLs6shtM8lLuUdsDfl2hkK3M8TnRnEB22vtMj+PkzPXAwHlMs97yRgUArrbtiKRvA4Qkm5QFs+x92zPwqvzLG67i2WYCh99rIfjMHVivntrmencQyzrOsBmFyBDSgau0yHyGgdhdQ2YMhJSU+A1TkVNQyzqxVm7kZxirWjJAwQuQjCZV5li3DOcy8v0Z7s0T7WYpQGuyXxwPpdQPO0SPo/bsRt3rEbHEnLbFBmryszCGt1I/O069u0YyBll6/R+mAuqezYo0E6NhzUJGvF71npeDKElSzRZBbym8NAJbmKFb89kZ7tcJ2gZO7MxZjcEJw+hdkgW0k5rrRWJ4uef/9n35H0bd+J/d0xLLNmdKbCMa+kRwc9K8NVSNv49tWip7WrAbqIEPAft4OwWG8w/QSCsBXOC2HhaV4KYG6hRbhW49Wg6yeF6c8PHdQU9Y1+hm+S7eH9YYu0gVsfbOtJV2IVQdKJyduPPDYi5UazY0RAY/FvcUcKADKzIpcqNnlaJIKYy0J8lAAAgAElEQVRwy0ToMEPU5uIg6SJMFqX0cQv/zpm3FRYIb6PcT7gsQIYAccae9RTzrs5Hy26SXh7aDV1L2QCTggN/nYkMf5l2CGWTFVncYedCTakF2vmMScj5ASCmvasrsOVOxP3GRrXGg6mgAxziyLtjzntk8gVQO+/+P9c93Ij8LlyKugx5j+M0JiaILaDt6U5MEIO0zDwYF/MZ04WYeyhIGbnV6kZ0f1VLTIFU/x4dmevCpcNIcOUNpjPw8vnNqVLm9wNivZRdMU4wwHoJYL4GGKtpE/F5tWjX1K7NCJVBNOTt60cpNzQWaxxrHZanb27TgFraYKMVVgXsWhD7wmeJiWGJnTnL+cEthzsxiwYzDoSZIKbbcNPWzWUUJpjrZUzstttui0KnfaDxEILPg+y2FaiTDVYBPmcrhF39Ma4RimT9RUQY/FW4GO0MrasIwYAgFZBWZGJaLUKGnFo8FsLC/GVcPsfpHfUUtRDphSaQ4UbrslK9lpdFf7HQejtnsAA4HxJPwk0oo3J9GRzZXobXHaRM3U5Gt477+2xDfK8kpljnGvznXF6m99oFOjJfvEKR4HMnsNAsLovAJAm2HyAbxWpdBzPtjtvvpIr9jniySILnetGOKKyutOhjRjybyiLPI0zEafLn7pdiD4gda7PEsrWlk+NeQGirmPPKWpmGEnCxYp2+5pW3ll9475vom8aakDtmrUM3bVQRcZ9yVi9ieV05gUsQAW3KinlzCl0LMS8N0bySOOEVUhRwJnL29cgsIEeperEAQYL57afIbz9ANtxDPtnAWc7gReSLVTqGcQ8LYrARF4mFUZ1jiX5j3ZTaGoNZOmIsL9ihyVHtwF3ZQbHgpbmLxAuP8vvjjPECd7V/GeWfeNhMrPecDhFvs5CwNC4t5PQULURJLrs3uKb4ZXDJLvC6Mg3zkhJnvSgBa+BGmLaSsWhrrmYuX/b48qCmMh3RbX/nnCgnJH2pzDE/plT4PfasyqRyVbcr+8l4sPJNGW+d08QG05NSBiUbOeNnfr37rdcQOxoQa9JkYxDKa8BrBiSd48YektD6+GHR+nURG8mj09AnI5bUaLQeNrliuhOUNol5cThTg81zGFokr4hECWJRADLJAGG6R8X8NAuutcTybFRUVFh6m3jmJDDEBq83ajyZAWJt1pbvCRALFh6GtzlkQfpI4kB0SPbn0PbSH+ygQzTpXtV9yB99WaljQUuSawmhkjIiaVtNrDYVjfSBENgeOC2ndKBp9VrlQW1xGmtplmuEo4ANpibbp6nPASc0UUaZkygvExqlU5NzsApiDUw2/EcPaQUxW49YdzCqlAhiVJZDMGXBInXnBLGobpLyN9ehcXeGppWKiyA2w3UEMQugLqjVya6KQyOIWYYqqA0cnMZqSDSLDd8GYrHedUOEdeaqu1cqryMzy2qn6rBoeZOaoaV2EM4DAwA9cS6ZiYMCMZ/X0dWLwOk39y8EVwJAJPxiWQzzkOtw/W7dtD4OkdI/NPoYXB7QnNgGvPJ7w1Jrt8TUtL9QQewiILbMWhoTS7Fp/URKT+Ey3LhhIy1JNpV1VLdw2ayleMvNN8PEW58leIwFyMIVUOvZyEHUoTjG+DG9CLm907XfAEUzd+n9SDd9VjDPRNbIUZLcFLvUMeJ6QsBOjEuFf5aQAHlu81gwsAqLxWhVDqDjGzOK8nGOD1cfteYhfNjH6yBFiPeyVjToXKae34rlo+h+wQNmpzH3qvvUBc2qL+7uOaqmTFJN/8LF80HwuHwJljTvN91gs+kIG3G79kJm4Cu2gT3q4nkaL02CfBTqDGzyJvD+wJ37H3gGiv0XcSdeZA5sc5IFdjNhX1BEISYFocdkahPhY16I081dIHa4ofzK+99RXnPn9SgVVsep68h8BrvX/UzFkbPPHCmLuMpMU/EV3TS4Zi/VWfpgnU5SXeTCLOeZbTRNeGaGZ3Rf4KoiXCCp41IZ6btI+5SznG+BB/euJ5Jq9fMrlpai9coCbMQ+vAW4KUc4/KYDyDR2DbvCOrTSPSzA6VOkURxiEo4yPgoOr1zJeB7rnrJa6woCEGAVnRzqvnF32ieSSu/8Dqu616rxMFqLRBJec7SKmUXdwaqXTWs0RG+U9ViVclpi6bHTMhML0lPj4Q1FTPkW1lEqMQFKfFkHMbqNIA/1PBjrbxKaW6zHGGNyMaLAgu7LSLheKT/3jmsssV+vllhLmwug5IMBYvg1za1wGCbM6eqqg1YbzyHl4Q6NKA6HB1BhDcIHJT5NhlVOQ+zo1sGMosMh8NtArFpiLRBTwAIGmQjaCJo8GI0wrzyJVRDzOXyvo6uCMSIdJvZqeTUA59/VJGQnWv2b5zLm4gRHbMif+byf8SMZ4+MJNQFkIOoqFMQiNhEmZ2wU6wqGW9Bj7BwgcJeimnYewrDE+Fmhv4Bi4PxZp1L3YVg8CgHTCXj1cegaEBtRG456kgmGq3UsG01FcGzciVUAa1rLThTEKkPRKh2CWABZAFgFMa0Sn7dq/OH65N+uUZSeEqT5hTGv+QpikMZ4DpwbAWLcRtcigUDnIN2oFZQcWEtra/aOyd35HC32X2x7QSyRznUTmJJso+LADaO2XgWxfstO8Rzcp88kZ64nWaWH9RTIbA+kpqubcRiXjISOtSTnjiLE+tBuw4tdt6Q/mhflwWyCybHHY4Ol0hF7oM0Sk8V29+c/W/7VR3+nXKbszrJnxviANUm5sLEerS1bsmyCnbh+43r1WJpwbig3A2JaZOaH+b6obxf7Lp+9/Svvufq3jHu2dYJ2oUK5SddZyyUbAt4HTA9FtVv4IZPqOyLhmfJCk2cjNjYJFX5u6hKxcZjLtiSxgn1EV5hHuwYDLgNDm3BTwkQc28X+38iyan0Rt6JdjCtlcm3sGeOQYTllHDeEnGcmSBapmUexa+WJigPvcS5URazEEfDkdayKESNI5dJ5aEIZQUZzX2EhzsFoeIDiyB/7v79IB2gSdbHOdK82DVsjXYfxqfn3oDREBwxVLSyXxbnzWOY95Vd/+V3lDT/2MmjsxjRJGA9jQ/mWtToxUMs0jT0vHz9elm0aquKLPBjBAhtAQemiGsw0LtApY04AyBXec4WcuyXOhIxLmasFqv1Qz2XucR4Qu8QeFCy1hqhYv0THZ6rUL6IQDI1spMI/YIbnIMrKhRLunEoa0qoeL/MzJ8vUlacYpOQRrbrxiMVZni39SZxuE75DcXZfO+9R/ZQ5c88opwGxnnW8HSp/x1qU8PWAP6SSuUFb0KFj1yi79xaQTIbmZ4tN2wZoDhm2IJkpYty6XisJT6WhVhaS5JSuwyycHcW5rVDjWlZrK80KV5150rEX4CdIslcFM16/9L73p1xosROPoSEIWm1nRu3ewcg2mXaDCDIKZwWzWreHNLTzpLynv9G+VWz0cNsEDEcAVaETZ6gaTTHA1j+Sjef4ozST6BzxMa/ndVbThQNUWhXJc7BhYcWhTZBssNFFar5W6fX18DrJYW2lthuf81nIo+rC8oy4WRwU6wnmgQkOj/uB99pqRRdpV3S7Npicv1NQR8X/CDC7yDYkhErMK0v22mPMDq2VoaeA5/ox0lAcvEuCWx4458SyUsZ4bOuGwMX6GNGdGG7WJCM4rrifAqZSqCL+GFdzfnRJIqosJQSoeuBsWzLAPbTABhHY9uSKegdcL3zezEcUAq6CXbnjOB1T1DwUeH1JieaagtccL8Es8sOieoDFgPXz5+Z3zd3ewnpYjUjYllVa3QvmGGZmXbViGzejz1YVoabpqcKnF21DI2rAWAFuL9Jbouaesb0B9m0fcz/I4erl+UZJbN4wNlQ2jpHQOeRchhIeIwq52oYWoaDFc6JpSssOFzKjNr4b65cCWreULnD7133urk+Wf/UvPlQm6IZr4rb+/AULuXIudJmYCxYtWSB2bCBnTGFtbMykzz379oQ2qrvc94YHQCGQWy7+22i2rcoiMXalq2cm59j35pqrdDLmeig83+4j/x4EqDgzvjHdQsZ8lrG66JLFc5OMPAc5gHyuBaj001RsmKSJpvHx4BszvrVYjiMjm7EQ6OWF9r4IsWOZOAvEcq6dfbfCzguWc91E3p2ljV3p+Jx5z6nrGt4aY6i59loPs1Ow3IgzRbydvTtPorP+EfeQ6xV7knk2SdoqH5axmpiU0NBdjp+6Ur73xJGoPjI/h+Wkomz+qsIw7ow7kRhMvxUhPMsRK8X9RlfqtaMd5b+C3PHmN/0IFTEcF9Xs2VcxVoYXQCa5YYZ7UxVjyoK3JLdr1a1jXXtgoi7Y1YKPSr+XNTrDYKd5lhk+M8eYLOW1CItQluhg3yT7mGRiCRrBvqRq/dIw5wfriKosoyPrqHc4mAnSEoUiuVwgwqqL7tSTgCNteaaOEhuDPLIIIPK7yCFTxsEe7bQnmedScynWmh5zrG8H1UWW8SI4K4JdJ2W8OrvHUBLX8LsN7JVNXBuLDGtsAXp+yOSWO9fzkGugEm6uaFMD1rOZOJAx3dZ+U875u7rm4cqtbnMXNNeVd4SCw/nzmsb1qucvwWwFBukv5qlYBTHM2AAxF7dxUWmlJyVVokHQo0OZB9g41ArnJDY0AOYhsiahE+cmTbeLPybNvp6ulNct4RUiJFDd/ZHAJ1iFGyTemIUp46G1ECz6q+YUh7ytjFVMVh7SRMx0J+aD5vcAPN8TpI+IziTZIU8NG5hkYDQKY9oKguyjlKAabUtcEsawaNdgJKCH2Q7F0QeMMUnuSBp5Q60XxBboagtTRwsFbXARS2zOa4RrR7245sRpiXAwIrHbg67AzC0QQtYagKHBMN1j3Md/O0rjkzIVw3Xk/MM0Cq01nrjm0TmXNQG9W1qwYMVriPfbT2sQQdundSZQqwW3gVgEa0OBCX09X+6HzDYIq8tkZ0EsXlw/c8QqiEV+W4rXcAU51XFkUgFqeselkROSN2KPrknqDPmTf2o2vk+WVb0yHtYHig9glQ3gVhw06C2IcQfjFYO4rEZZ4/Xk1exEQx6D2UVhiYynuadau+TqH5z/PFS5N2XqSkwIEOdDmffnPtQad80Wymc/8bHyr6HYT8PEyuoGknIswWVjQ7R0Yj3GxcwT2wzVXrehisl11x8gwXMv3YyzzJu/D16veyK0G/4PoCV4pwUScxVT03BQE+5c+3BFVmst580ZrGcjQKvuDpWvIOXgBVAJiu4IxMyIhS3VZGa7BSyh5NiSY44AZ3pLyMFj3F09WF5yW62GgYWxwt5Lbw21HgiIGk/35dzJShOI5maI9Lo/w+rWksf7IViHxyYj4H7p7bGg7NnTF6L/1CSNMKdw4S1gxUiwVV6FN8NzxRmbQ/mcIsPblkUdlKfqYGwduPOWqatorlzUTdQCYk2avnBugsEBS1vB/PM00Z5mZfEKvcQWy3ve+Ybyjre+HjcvlhEgtkSg27hWyBNeXWyCXl4dZPtLZFMZ0BLr5lqWtUrPjB6G7OAQcf/YR76gvVudBDeqzMd+6NHdxOI6tJzYT13ExZYWPaFa5oAYZJF+m4fKniZJPGVb81K1xH8KjX9l8TKKhH3asMJQSLK3oCCmEWFNyqSDaNEsAthLxOeWSGJexLXpekeLJzeL7NhOiEeAWEeQdKjfOMM8Qr/2GlFmu1pZkcZUwacpYtB+kkKG+1W1Ds+TclgwCoyoBJGU9aleeG6CHKLS5PmLs5iXcOzu5ff//C/kWjQg9o9O4L9XU1d4hNmfh1fodqqMVznAYBlxwWlIHMkycUPUQCubV9FtEm2TxxXh5jhE1RJL3S+PUND18+AlyqaG6MbyoIbXySUIEEsBFh+LOZahKKBlu83G+FwFMS9b4xnxoDmPDYhFuZyUDWGah4mqTxc2Tz8+sixtlI0ArW6RrgurQ6Sbzj7g3cQ4OjEBBLGmwoiFbqPdQwjstIM8jJP4whXw2EGwF82cz8yTKiejyG+IGAWA9wp/Va5BDL26DzMBlDrDzIy+cZPRe2y14ZqFuwNItLpGBTHnP9sycN1wqZkPk8FZuyAPst6D/JsjExXuo5IHwwgQE0xagjzdPO6BAF7ukQBcQYx/WEMxcsT4HMpmlMAxGTqaZMYGzoPsV0KYll1anqGRh97TCOFKpa9aeRAZQjonK9Yv3fjhXmY++lkwK9EPIDgsAtxn8iZzMUCMc4jXDtyGO6GaraPUUJMk7ozramnqRca6tn01Sd0Zt/QAWbJIxhVaJ/+O5HwL8bKPUef+n/bOLEbTvDrvb3Xte3d190z3TM8MszANSkyMcEJkW3EUJ8YIGHaH2EksBSwhwE6cuyRSbJMYsxmk2Irku0i5SBxkAoYBbLBsRcqNhREEW5GS2CbM9Fa9VFXX9tXWnef3POf/fl9XN4QLX/hivp5vqupb3uW/nOcszzlHFsBG9/x/+VT3H3/917r9NVliEDt0/SiBDn1r7qhsAWEBcgexMJp3Uvj0afVdIsmTWnjkQnKPLumDAGKkdMsIixYIjzs9e8dDy3Jhnr2JogChwfJ+VmOssuR+AsYCFF0fa3NTnaDjVWGdaP1Ig2MdkSPGK3yPuom7ErpbSgqkZ1yz+WyRQuEWOOhwdvcRPwdoBqKb7wtY9ukqrTcBMRKNKTkU5nNSeNC2cTu52n65nOyFQAnALS2NCCHG9w6wxCB4EGdnDKjuwxiUjKEDMkWLKZk1LlfemAAAogeJ+IcAGAS1Ukosm1g7snBmFMeyRwbCl8gdJ8bWuufe8IPdT/3EG7vz52SZTMpFJv/hEMQQTngrpER5v7F448ny9XjPsm5KKKPkWrGN7EONxIuxpjSCrU1ZvAYlSwT3VRtXPPGuFhmxRyq4zIu9R/srZKtQR+suPAH3OrMVzeDjnuQYAjmBGq8jv7gaFC/T1LCQbRzgupWLWMDXAWTk7IlKfyRAPZTSd6Rj4VG6I4bp+MSKZMwpWZBKoxD9+o7ialRG6c19K0gsUOSPo59ZkF47/r/HvMlgDw3/LB+Z29TfRD55odZabm7DrMtaxZ47L3BZyv/An+1B7OevoGHG1A4SsjNwpyQniLhMUDZCZ4/yIiRCSrMibhOtiisAxOKzt5+maZEl2JubyBOJMPJ30GIDKqY1I5A96RmcVrG8xb14FeFtVppP0zZ0NM0WH/pOIMbIGsR8Zi4ZKjSJqbCTpLnT+0w3DYg5F0k/A7dYmWxznQc6sDT7cbkP4kbE3ET7KtuHzV0LF5opltiuzrOvzXegz9Hfx3VBuGf8/OV+ReTYAo30sGDJEFUMDMtDn53VQqWT8TTsR1X9Rm93gjdKSFlw0bgQZqUgwLzU4p3WfE1poKd1J8TBFH5XBQERO3TvLtmk75nYoe86BmiFJpYrx3Rekq7Z1omuDfcEpA55SJTPRnoAyc+UnaL3FU+o9/kOuXJWLXyNjGgVAfZ4WS55ycSOzQaIK9gwV9ZT3GoTmpxxmaW4E2c0SdRInJMAnhOAUUNxWtc1LybeIyqQ+oqHVrolfRaiRwg+nATLnmepQF5vQyRz3IBt1hSJ2lwDWlvIXbWpccT5tq3zoKTsiHH337/0xe6z//43uv1bShqWVo8F00DQAklVO06dOmVyBy5F51lJe3/mmadcGJhipwgxb3i2YCmTrcK+tVjHl1luuEyxAsMctdeQe7DyE7AYKOkUEtahAUMxL0haWEfk8OjnnjwPLv2ElW2LGwAD6ETaEViTA0gcZ/XadVlB+o78Y7ik2JxY9riR/ETQWLFhfURmWICVImZr2jcVAddKDAFU1sY9I1iZif867cZ6CwotuWiUjEqchb/Hyanw/irlD2+JmICTArBJsfjITUO5YDUTB8LatFYP/wOA9H1GUyXHa0qMQidNm9Qla0wU+B967TPdz7z773fPPn1OxxNBQuxM0iU81s590yVoHFxX1CEV7jH33deTbcKcdV9KR9ZTxgoPxa4IH7RNoTUJSek+LgaDroXcuUUVQXbKC3sBS8wekfAsA5nszWZdR+lxQr+3DXVsU7+TiyNFQSaqQZOKKazgca1TijwAYEfaL0f6+xAwQ/Y4z0/Wtlrd7G7LgyQQYzwDKomtsSlzP5FXPm3tWa/hesGY0j8IMdlF53toLsO83QZx9LvN2+BNaAXnHW9+c41VHRkQY2h94d44MNnQhDLggJirSBjFIWFIaGnxb4n3jzvJ+SmWtgid7Kg2qcGvuLiSDxTsshupQAypHSGZz/Ky+4uxtNi4fJcFWzKGqYLgQV083HzeCF5EPnAGYsQSy5CXAEMwEw9ro63f8eceSjvF17wgl0l6VvH50OwRqrYyEcZ6467ciFMqLTUpIKNavVswCMxcpR4w42+sLZ469r5cKDLeBWICL70GiLGEvPER5o4pho/WxsVBb9s6bJCksKIYAKyL2lDUCZwVQ2xagWx3Rfa30VJCRjjUMzwOTTobWNoVic0w96bl7iEGNqNroeo77sRZKpTrbFS6cK4YIMbYO0hbSkaBWIthEtkynb5ciFTKNojpuwAatRVdUUKvGfR0/1SEyUSby+qRbVU82hrvY2I1Z1ZcsBLKBeiYnTQYQAwwm8GdCIAJyKapLakPUtD4pHKiLp4/3b1sWZqsxgEqdAAiIOYlU3En6w2RsVmjJSSaNZyII9bMZHdDFRD+dGNbzDOVStI8DSQsqGDxjT/4Svf8r/1Gd3jjsg6AUELoRUPHEjOIKfB/+sxp1Uy8YCo9gvvxxx9ztQJiYWxu3NeOE7D/DDAV3+U49gpgkVK9JnRkrj33koXOriU9htycfbm6cOFhCe3JJUhtO1xvhAMcEjDxJN+xIMJi07H2SOhVw8oXr97obt5IM0q3UEXpQtgK4NCgAUgTKpABOg75YK0jQ0g6Ce6zJxMWiBLhfxaUmd1mTdGqJ24mPoilDWuNXcjRY4VFtiAEA3q4v6bkOpycksBXnMttQSBQaJ0Td4Vgc9dP1mFAjPvmOOQm0fmaKiAWx86hW+u+/6+e6977Mz/ZveqvPK7PyWoZx6IUkGn9koyebt6k05ADFhmUEWhKdUC4oNtj2kCc9WeYsfImKNFcbcpVSumtO1QNKnLcSTW6nFO+aUo9lTNfByTGmnXJZMf2Y38xRj2Rzcs8cbOCxgC1DRHkfKp84KLMK43sEReeVBkknsfvQAzL7U0pLSLMNM9JsymZCsswg1iuibUHMHlEjEmFKxkBX6vXOWEhsMKvZuf5/14j9arvM5Ye5wo58G733I+/wZ/vLbF/LhAzmcALi4uB7g2I6fY90NJsvEMCPCwEXAG4FXdxryA724VwhVBWvXBZa9GcPdimWjZhUeQPI2+0idEqHS3ZNOCXyQmIRfuCTTavdURyq+WSfc8FYF5IQ+QvnOuBFMEMoltTdB4DTDLclne6BfnU038rjES3+kaAstVYM2APBBNZYVhjuBYNWhKm+MINYoh9wErXdUhAGvaOrpNYGMMTEGOBGJoCYp60IYi5p4+D3twLAMrvuM7GupNi081jbWCpljZuwNX1O1nYYAtLMK5aLyq5Sse1cGcNYjxJdg5oLepcM17MqXaRPDHqE6ZRaAMxQ4mFZLFUNbCAGJaX42EaU5rv8TfNO7HEHAfwuoLAwuuxvI23I+7EUQDpc7VqDfmMZrg1F2BADCuGlhq2wABjLDKNEUA9p3F4Wq6gx04vyP1KG5IkPEfQRGw7rgoxg41YADYKYo4R1KP1kyIecF0y7euXV1W5XHEiAcm+Djyj6/jjP/j97rc/+e+67uZljRC0dVxQiX0CYpTToUo9jMQLKnA6Lyo565qWFQAZiZ+sYLtM9bqTDqzcZR8mFsavuLgR6FW9Jjugv9ZRxh7r7xB6tyrZ78h1SEV7Yjj7Ali79tDWuX9c6t5eMEpVO1G9yK7d3FBljXVVWkB444Wg3JPWKuxUK0e090n8wvuaveR7Htl7VmBZ34QqEEJNYJUsaIxe3c84CdTEs9jLRn6IXCmwEH2bcSnCCxarC4KTdC0gkgU2ru/icgdI9+UmsPvbisAQxLhOk6BQEnXddsnLisO6s7Uj5aM7utVdfHale++739X99dc8qy1OKe4ULWbMGPspgA/FU/fmyjklOzl+3zYEYZGRuWd9GcQN+pETtsiofCM5saN2NCgG0wLXU+oVhlKWrhumjMWS5HgoADm096ct11IQyhRCcHr9xMsRWDCwGlQ4K0CObPMXvVYb49wgia4CcUbW+KaUNlPlUSI8Dw0aA0o8kxOZIst48SKZozgEcJHTkc1hLmZ8opQEtGwA1bDl8jlG5LpLVbEv9IHnXness3OzxJL1H80dv0EDMSOyXV4BMRfShHmlC93WBhkIyFwyimnpF3CBmM/PRYbdVdNtJIubIQ0LEZywvGxm6rop4wQ7DM3H1Ntyo0TviNYzJ6ShvFDTzGIM1g3XQEQbDPJnr+Ny06Lmms1W0rHZoQCXPjurCejdiQAZWpBLsCTJL5tAh6H2mnzVJ8QSIA+M4MxdqtfrPHa76VjUENwnqC0tcACoAHY6JpXdG4hZv8JdW5PYxjhaFOZ6iBjUN5zRhptTiZ4FnctsxZpfl+Ay2MfatAvOygcXGqVDkkxuU5UN0u9K+5GlwjElfPX+gsZkHktMn3dMjGWq99LlmpUUS8yElbK6eflA4wKImdih71BFW0qbgayBGO5EQAymposYcT2eU4Y8lmg5gkv7tr5dI13r14BDnlKafuJKpgQPOWK0ZZjBlQjbUrExymdBo1/S/Hz/40ospuYfAKb7squ7hIrvybtlWJtxKHq51xAzSk5482W41RpESsCfyEL5P9fXVGRVNQux/sR2/B+//3vdZz72ie6EKlGcUBsPXFhozcYgzfEU7iExFHEnPqo8ooUFql2cMIg98cTjmtuAWijftsGz3jhvrXPG3U0u27ZqgqtERnNBmtFnS0lPWWG7Eo4w+CgDtCeixEDWGC5Ga9A6lq0pAEdra1ffuXZjvbui57raKQ1kXmN8Hem+idnU2WIAACAASURBVIE5NGMQS7zKWx5BpnMeYvGU8Gr70i3vwaQmjnJbuS8XAiBeAyBRWkluenkXIIgA/ACb5Y0EewQ440M4QUR3jT3fGa/uz4kjcm2peGM3pQUzFg77veQ6hAsrd/oEcVW5E3H30qNvQiB25+BW9/iFBbkT39n9yA+/WsxX7l0VMZQkTk1AHCSu7UcbGYHYhAVyUo8AAqoKuX1Icx0xIt6gJYK475JTiW4FyCDNbclSBihpQbIo9zI1StgldubXXqSEW9IR2nHaKo3XyH/1wp/jB+ECE9lbJsYAjF7nEZu2wplTGpXqd9YvVvwAj5sAFoUYxcJHakDjo2UPxyXNQjCk5x8A5o1VqwIF2YpIwimWz6x5jmufeFsZWVN2oRtbMnaJBwNir8+ZG7Hj56/GPEU4p76YI/NG4mjIATADmRYtCx/qMJ/dlbtsW31CDt3skFhKBrE9Alo1SACZBUmIA1NOdJNAhtVTyW8ZEhZN/Na4NXYU0MUNZ2vLB0YDQhjjsErr+Zj4IaV4w9hdFBM34iAAbK0FH3kFs1lbBi0J4EmsD4K7CB19i4Q+9+pBAAJiCJC6QIfNZYVNiuABS/FImvgdNqTGCACzy1XX7xqC+m5AzE0TCsR0TRUUxhILJV4Wk77fdBiOw+KlttqyrI0lkmGp5K/PQpMPXCdVIBOaRV06TcWTGHwA2pJHgK1oHLE/ze+c7nlaJ8aKSQJ1CgubqcV3mHWAPOKghF3mk02AI4o8sH0dex+Q0r1C7pAuK2sTwjCWWKyv0PPZqFjuMDWx5hB8wxQLKzZ2p7UYQ92XQYwIx74Ts7HAWC/kiE3x09R6uUQ1QbhHIU+dU3X6H1BdxLMGBTZdIGpUsFi4Sgi1NTq6btHW28PtY7yOA2MD/f2nKjP0zWs3uw2KdonCPC9l5htfVkzsVz/eTdxU7UQlyCLQLdR9KMUyBVoLgJiaYgJcFAXmwe+PPSZih8oXmbyDhWGlMXuFR+8+4goYn7xq/ZCJN+nIn4tiZkFuEFPsS8AFkCVOtiPLat0V5BFSSR1AOcFXq6goDSqleb9wZbVbXROhQxn7MOrs+kU5sZat8bCwyx61TGB9VLwiu6cgv9iU8eOUGDWRKWvIBC/ASNbQCZExxillJRCzHVoMOLwSBggzPRHJWiPQxvXZMeKKppATGUaZ0zjYnYXilNhRxiRKKydGKeXa0V0RyuNSRgGxCa2jCbwfB2tKtJ7r3qOY2I/93deaPajaNLqGHYMYIQI6Ts86lhbFm/PisuXh9Unx2t4S49UClwKyjBGCHEkdoLGnAstZ18YxLRORPSYz1Wft9gvIpJ5DXjdzGyOgBL+xhN89v41KFZkO2GCtugkyKSBao4lpsR9LYSXMQvEFlAfex8I2HmQOR62nxldoINbHB+PjzKN+Tc3b3u/tNW6W+TEL3SNWAJe1PlRsOf59ltg/uxKfO1Pup/3HBWIWZUjYIYgxaNBy6ZY0BLG0XDCD5gEPIz2XbGuMYq1yr1BqBCCoduz3fg1tIwJuTxtyC9eHTWjALIQPWqe4eKduir4zrXmaQczZ7LhJ+EbcM7bKEf5oYSY82NtqNyeMRIOWngn+p8wULrUoUankEZHncJZpwSdkCYzBUhS1li7GttIAIv0ksZDRgI040MY5ENBTCoifboeX3ix2J9p7QhSsQIxZjxmuOJ2E8xmVrZ6FyMAG1qsZbW6rkR+GIJZ34g7lwXgDYrgkTVHVwqQUk5jEdidClFamj0HMrExkizc7Pwss2RSMJ9fEYvemo5tz2IfE+IiX0KbdRG2NzYD7BexwS3BfDcRgqeHqrGM1726LkRqG2SyEPQxsWTO0y4DA4SodOv40LlVATJ/D5TMt1hYgRvz6GcXC/tqSeiOxWdGKMyT3PIxrjkX2e6x/30zZevRrl88xpzrPDQnVr1261b0g0/NggtYY0903vvR89+mP/ko3rmrw1BpEGWSfIBiI78youC9xsYdUx9CWmECM/UCfsSeeUHsU1U/0hi6h5bnzddTFlEWT15tQMxzE2eH51rrRonM1cQnEA8rGwRD037LIpFXv7Kieoqxyt15C4FPNwSAmNUHfXVVjymtqK7KxLVahYsSHgBw2AcoIcb7mTgQoqoKChSD724iN16OUBgS8FcqwfNvdxLJlkem4Ai+SpycU16ISCPGpKBdR4qB/O4mWteZwB94bwE7ufNyAkJvYi4yBzUrc5yGpWKpZ6OPZCYhZHcGSxEjWWONRMVGIGpHs2IMNtZiZUl+xd3RvfMPfkpxCcIiGrrwqWtPsajxpiUSdSyp/WKxDdHFD3bi5G4iNrqN+PfXrDdDNNTUlyeAkeQcT0gK+lDqrAJ7zeAjytayLqK0Bw8wNuY2tzBMFd4sNCivVMcyymPQtLHa+2NYdCpJL+yEvDWztfGVRISNqM2Wuay0WOLfX4o5k3Wd31UfjLvRizbVbj+nX+BA7hkpjG7Ws73R2GOve/Lo35tzNEvunl9OcrLfECsSMvGWFgaDENULsiBVGyLCBGPW30HKxsNrDuod31vA1bo5cr3kJforZZvEVKWH0cwwKmoI1Ujobiw4s05a8G2ti+j9xHer9UXOORMPEDKLlHVD8UuwrJtSsSvvHLYXLLM9VujKCvuDCloAUmohdi9UBi58W6mT0h6FoSLN2HxMYcscdWq/gUnT2rImvPY3+QAtvDxBz4iM17UTLVmCe8WT14k40KDLZdtmxPCFapEoJXYhPAmC1IHCLYY1ZWzX45RF3oqHNf8f4iBuCzRnrDfepXJNyA88phjyjz5AvtoxVi1aqb6RBXx3D38+x43LIwovQClMKsMayQhA6H07H2NO92vLsQSxFjtzPidhJaYTWDK01s0w4Z5GAPJcFpl74WMpiWBLHB8Sw4DXW1Ekkd25CIDZJPzHdNGGbZ1XY9/sWVIcPwVXuubYuR/HsRIKv9z2OgxirjkcDsV3N09eubnZ/os7ld8WKW1b5qq9/4fPdp37lQ93E5qq8A3R2xupEo8XdrnijhCXW17lz5x0To2cS9/iQqnjw9yk1guQ+R4VDzpk1Z3HV/Dh6DZCMxRbXf7svQBOwAcjsToSJKIsMyjsgdnggK8wkBdiF5IlhRaOkqNq54l9X5SZdv72rFh4QJBqA4Uok3pEuDx4HCVuEoGNiDsrwZE02x+FwWIdyq9zH7QViuoDY9LKEvyxR1fULnSrhiVRKl+uTJqM6h+uL6DrGVc8Pa4xEQeJoqQhRcgYFtcgFJjpxJAR3WS7ZdFiTeJ90NlnRuKVJVSMv7oSSvRdVxuwdb3td9653vU7KBYxh+qrB5ow1hgVGd+4JrFdcqswx3n8sKAg7XA87uk2KSR4BmlEB3fZo9laBrfcYykXm1+71mnfLRH+OXDrSFujFpvQHdQ+B4Xgopt0ubmO5/1BacL23WJdNKWQtsVS75CEGpW8bP13Wr16L2y5uy3vX4P17ZZR01yxLf6qBZcnk4TLuB6XWdkakPZpX8PiZRpwj3Vtf/5zfHiY7X1JugcbJVgSD7MWJYOHg1uNTqQCFhMWLOYqrDxAjKRF3ItRLo/S9p24QxmSZeODNrGrMCGUDWJmWrShh3U782QETJhi2IvE3yCTkfaAJnZYrb4HJ0EJK9fvh4CBA9rV5oa8OyI7n2gW0Rv6KzbHxXKWea9OtYq3gTmxNGpMQXZYZAMeTfcp5mlmse0DzPyIeJiCzfx9gszBH40HbUeYGoE8SpEEMAU9Tg9I0GVvjWeJjqFnTYhNqH6kkjSqbS3JjYcTN5+w5L7Bxa+Zoc9HEYjE2EMt110S7wscEQs+vSOArGXVWT/VG7BakqS3Spl7nBiCr72u+2+6/jptySw3IJARl8VIpG8cuR+fnPveuz+0RtOdsJnXwe9iJztsxEEajJHE6FOq4QxqRJypUwIwnpbbc+JJ4JOWmBGIuSlpVXKxNSxuZVGDv4sMr3dMLqviv45Iv048Fx2uSheMO906BaNZQAzFrlNE1/LBtLEtsT/P49dXt7pvrqpagvllLSrv46vOf6T79kY9001s3JSi0O6Cf6/tYPJwGECMO9nBZYjTKZIRJfn5M1eyXy73Yk6I81nwzY86j1Y6LIjF0JWdSuMBY8AYXAEzn3oOJKIUOVuKeaPdHDcRw/0HCoTyY5mBXAvGmGmmu3tpUMq4aHIocQa6fC/lihaHlsz88hok9AaQtxwwhQvyiVWEJ1TwSIDmcie60wldmF2JJiZQxqS7NJwRgqXpZzke7e1kjtLSBAk5ZIywzLAe5AMkFk9Cl8WbyRjNIeFbs/mJhMX+leVmcsY4BCO4dIiBbmbxP6vdJJpkvK6sL9/Sb3/S3ZY29VQnqYiGrFqEyIA3+KAOkLiB3YDc6Lqh1PU4ulwDBBZJzphLNWKZDZSlyNtfq9U6MrtaX11iBWNx9YfqhkHBeUiM2N7dVZ1Ixy8tX1Cl7zYno/L2pnLMAPMnoKqumItNnVRfUJbzM9KQItGQucteVYQAtvGGaA4NYftqjFedVf51cEykF7boz0Lno5j7Mtdc6tFzKfvF/HKvuMdsvCopfq7G4byuOjInPM/KB+0DsAwIxLjqDq4UGfZZN4LPHjYhgdpKrNQFtTr036k5MvYcI9/YYTiIARidZMeI0oHNi9akqS7msYORZcvXfcyjTg5BajLgTIHpAVNiRhsE10rJhWQdBiPnrtlJGzl1aDc39dkWF3tzWArDXVBPoRc2kWO8vFiLHISGYMi5xXzUQs4VjEIswNFBwfVhimnClDXV3uSGBmKvUO0cFcgNuDfzMotEC+uSUaSwpQ7NvjTMJjq3mYjL70UDFFhQTal6Le1FkgFkWG9eGW0b3btq/wbfu15ZTG8JjIEahYN0P40/zvdBOBIjaFDNSPhZlNi3onuekZQIGE1oEBjHmvMBx9J4TZs6KZBX4H4La7kJAjKok7pUsyzO1E3E3mhjAnaG0Y+EjROwaggGV2KVBzLMYoA6IDTfKuAAMECMOhgvahCA0aVxwlTt4QrT6CflDX3n2VPcUpaV0LEpsDQF9OG7HXT1WBmpMj4PY6AakEgM5Yt+8vtP9sVhbh3JrwRb9w8/91+4zH/9YN7V9S9ctgoBzpgIobOZJafwkNJ9WIeBHLzzWLZ9csfA9f/6R7nHFxBbVGDDFTzW/fRykxBuWbgHGPe6xJhhKs+A6rXzavRUQs+tfIIZSt0/SseJhByL6eI/TdUD5X5CzbgvgrsuyXMMKk5t0ICsMMscd0cjtcrQbHkZbolt4Elox6FR7YP5IhM3e8DaxDIH5izyJteGqNgAjFgEhBfUJm5xQUrEcxi0rs3dJmg4rd6Ko7+RpGUi1XgxiSlJuIAZgYkVZDkDYgjlpwDXaW7g6Hu+J5D2sVd4iVQP3n6pjAGIohzoXvdb+3o++pnvPP3mnXL+ndZQNfY/cPxQCkV00VtwvRJTmogA8CGuwFi10m0QygI3IJyu5JYNY41wy8pSKJrQuYb5gNAucNjZErtlQjUYVR+b3LTFMN29vdZcvXelefOFFvX5LFr2sUvegg/VHZRh1ZhB56LxyD8+pYwIhm1btJWSZPCexgF01BoZmOh0Y3ChYzkXVoo9rsORLe80DGfnTaP1RtvKBgFMWZ7+X2qDUJxwFZBhG0avWczTX9kfJgJHPveXH35RzN3ciIMbs9iAGB8BghbQBUEAc3AkIoFho8qwaxAbSSHZUMC+psgG7kevP2SVBKLpL88V5WRZU68Y11rotuzwVbpS65gZirf3JHQlZGDkABmuaiXJVBmo+INxtbns0C8wYufh9LTj1nW0B2fptrLiAl0+GpwkQM5jxGpYYDewKxHxHcaeZqWdrjfMwLAAY/nziYjovlhjkjmaJ6UNpW4JWiJtNgk8HQtgHxPCl43gDxGLFcBWpOk4FjVRZX1bG/oyOnarVzHhyxYYMvmyOWDBtlfBaCW42NmID6w7yiv8OiE0LxJaU87Qo15P64Tpvg9qLdlVW7pojooB4AfdwZDhDiscCxWl+GVcp+WAkc7uyhb57iGVm0GMzQGjRNSBk8P/rdcg7Dht5BAClWPQIysxLxpyzTLlBY2ommhTqz+sqER6aB3pfiXbZXVQB1lcKNOjuDPj9RYMY5XC/fnVDIKZKBxKmVAr5w899tvusQGx6+4bmSpZY0bhbMicliYiDnVQTwAsCsVMCM1w752hYeeEJ9bJatFsrs1j7qCwxK5O6F7NpY4Yl/68JjRLSXtqAJlYgIOYSQ5SJE4gRB5M341A/DxVjSqIyFtZkt6W6ftfVSv46VpjIHDu4EgVeR1SOp8YlPy30E99qfjJzdsvaYZrIX7NLsUDM10I5K/LRkDH24jjCbHYhqSqTAoIJ1QhEfcpOLMvTbkoOD+CSgKvrtuJDegFtVIYghjJA52+PHWNTRJBoW1xZKUpeV0kNoLKIixK7j1UsKNdK1Xkmxm53f/NvXOze996f7F7+zAV9O+1pyLsipxQWIZcHEcVSRGNgQMDFaTCPEpbdmVy5eJ0KwJCnmr9tldPiWBtyBwJSt27dlBVMW5pdgdVGd331Wre6quK+6ozN8ZxbqGNtb6qK/vXrSkS/KsbroptLuqWJxnNxURaYanRSbPqc+oDhtWqhFn5yn1hhFErASrMVSt3O+t2Nh8l79Tpj/HUfBgcuYQSkytJungPmzm83oGO/R2T50btWrdjg4WhW/ANc+g8AsbaHOdab7wOxF3EnBsR8Mpe+rqCeDpZIylCL5m9o47vaCDvS4KBWNxBLkHGIvj2aklArDXlRGfIAkJdrj6waJGJu/QANLTGADLTjnC60ihDnpy7RdGtbTSXjRsG7rC2LWTQdXeO6ioNuK1htS8A+ohLYes/HwFqEvVfXkT5FzU0XEOPhKiFo/9B80XIEZLgUD2m3wsSafYWWihXGJqIQrpJi9cKAeJiOCpg5c14bj67NVgCa1avNPqdNu+IurtKWfH/kcUW4mczR2yhcUbaMMa4f03KDWkGg3JRiiEIUaOq4TLAqJ6SALEnjXtZmUiu+1BJkY3pxFkWY29F37d/vgazWs211XT9gZSsSgM4T6wvdm3mDxEJunEtx4ZLAd0Xgvd43k4xjM1TNIjOQZqwNaABpATly3sJGP02LJjcItw7KhKvb3+mePr3cfZ+40fO4jHVTVgA8RvdaYv1w1Xt9R4C2F7zZ2v41mvt+d3Q/f6ReVf9zS1aNzg3p5mtfeL77wsd/VcSOyzpfaN2koiR4noD/jFyKJDs/KsvrlCwxNGj+furJp7ozumY3ULRXIcIj+zHw7hzOsrJ4p9HO+UzyvIq8YEsk7TF8fr0DgKHlkzd2oN/R9mOlkQ6ipiByI16+dqO7JeG4p/ppWGdUXXFSgyqxG8jsVsx6a4KqlZRr9VIdrXZyMkqcjq+4jJBT+yWrAUUGENOm0f4pAINWj2eihHxzSQWs406kmsS+9gTuRGksjofRmZlE5+ZObJmnZktCQKmSci2Qi5psMNFPYuUQMVh3CHXXT6zuAS7E293uXvHsw90H3vcPux949St132paqYrxHYQdzSdluA7lZnAtSaqKlBU2oTAB04WiDabyWZ62erXOKVZ8S12hb6hI9Nrahn5f665cvdqtqaULQJ2E4ZAp9gbbKkt1WyXNVA9RB6Pr90l1jKd55daW3L7XV7urVy6riLEIQ1J2sQLpdLEkS+z0qRW1/jmtnMQVrbm0OWnrint1t4SqJk/9Tpoet++bpyAlsSn7JuNpzpo1y+Qbq7xMh4ZD1kY2S/uV9driuN5H/g7KLApESCVlQnitt8cQ8IavDZ11dxUTO1ax4/0vSlMqOlrvjzdsedo90SlLFfP7UMJ2oM1wk5pqusEDLSSLWFw7JgWGJOIK2iVsYdtMKyn0JC3Y8c+WRVCyYmhB+ay5W0QbqoAxFUeFjkd+kwUX5xoFLd/hUCS5oSNCsbGT9C4xtVtKUB3I+oBtZa0ffx8DbSEpTUfa2TB+UjEwH4oePjk+50/JIIGYWQUaH57EvDBjsAwMYmGKwYQiFkTsSDpekoCNoRo7hCIFZAvt3QxU5zgp7fO8Ss5AI0/VksTv8ggFtz2GtHGPViFZFh4K8YRo6djJ1Hqzxgg4U39N93pShQ5PC8wgdzj+p4MyMgHGiktiYBvE8i/rMPEuFnaqdQNemSdDG7EMAE6foWv3vqxPl9diThCysPba8TyuEYy0c3ElhBpnW2W+rgApLiOXIGU8uCYh2l1pp7gwccvKlHZn4guqVv+qZTWi1HBMsQnL7DfbccRlOLpZhpZsRrZtGmOInvZO6Ffm+Yq8D1+9ut5dwhLVGqDc1Td/90vdFz/88e7O6re1VskRg8AChZkAfXJh8EKcEcX+gkHstGMUy0snu4sXXy7NWaCGeVmPB4FYGtYmd7IxA/l4T5n22CaO0ijvWGOUmAJQEO5mLbImzZ6Uk0xW15Xr6901WWGks+htW2H0hDti3qjWoSK/d93klvkJ2zPCCVcuT/rexSOSXFLcYzqnSAdj1PUjH4kxtBWGsgGpiyaIqrIBpd5uVI6HcKvBR4HwfZAjBlFFrjxMdp0TEBtX3IfjOOHZ+yZKGOAMSCeelv3gnxwW5RMPgEktcXECXgh1fqZ3oAbg7mb3+KNz3c+97x93P/yDr9Z+wVsVECOckq7FcYlDHHORcABVP3F33t7YEADt6OemgGpdoHWju379Znflinq2Xb3WXdVzR0Q1rh+QZQyxolZkpc8LrEgDGAjEtlWTc29PXbhFwV2SFT8v1yGDfFsuxWsCv1V1EceCorg0RBPuA3fiKR2HEmfLSumYFojF5Y6FleLNKFO4ESFy8B1AzCXssNKQOcypQxZRniz5GEee/OsRpcmkyAQWhkNSnsey2i1JkHd6XcLV6xpvTO8SK++D530IgKMKpievXmCeHwBi9Mzh/A1V8Tln8iOQYomlWgdOHYGYFsAamdym2icGwuKCnu28Ey7Gdd1ygdhqgNgpgdg81QbcQoCbrBvoBXRAsKm/R7X4ubYpCSmK1obNmNhB/3gAiMUySQ4Eg055pJsCsdvbuDZgU0LoSD0yG/q6v2lrejmqLTEr39w/IJaNAAFihjbaVKxG6GhiAK9YYsjgchvYEiOAHKHDpqHjMcVxSRQ+IlnYbDrigtwP1nAEw0n1Fnp4UW3ZAcsC2KHZPtRuuJ5RizbB0sADYIDVCvXc5Aa0ZCxZCS+IHrj1llW5d0VuReonsp/SR6zZ0xxb54ps8uKjGSUAgosGgoprImoIVJHG7sP6pD5sFlAPYnRCIr3A1U1KU7N7TNd16LUW0Mdt4fI4uHn4DWXFAEvsIL/j8gSIuW8INfRigQ0JmN5lXQlAzihP7DUrC915XRMM6QZix+Ne94PYcEm1cTXpBgFsOrrWkTTYP9vY674uwX9DsdB9rQGq6H/985/vvvLRT3ZjArFxgSkgRpV2wKR1XEBgkOx84cKjEjKAmGLEipNdvPis6imetyXG8I4G0PN3QLUBl0FsBMi4NscZe80/1H6SrV2Al2rysohMNqHKDoQOvU/j0s2d/e6SqsVvbOlzsi5caV0LGQvNhB39vAuIae3a8oL+Wda665hCBChila0tE0C01om/qa5k6tJkUzlvs2KYATHlh7lKR/aM/VfZfMUoTFqILUfH+ML0PEG7GllizhHDI1JKIDKF+z2SYmYQ87MGkL1b8oaxc6UeXRduQHcVNiEDhZFc0W3Fle5274Zm//q/I2DhGFTg17G1nzgkDMCBxg4gw8K6qm7P167fUGsW5dn93293l1682t24fqvbkJt2TcSLbTFDbQ1rDhhH92UTmMyrkj6FoHFprqjU1AIgpuEY7OFq3FB8bFsJ1ycCcGLB4gq9LffjpcuXVBJs1e7C5aVlNYadsSW2LJYrT1r/LOt4bu3TiBy2ugq43Luu7h2GN8/6rNteEbMsIyTVOOJOZp6GINaU/tL0LCda4jNTzbwGzKLWxsXI/4b0iYAk69tyxk/+GAr44/v0PmLH+y8JgmxAjIAYKGnUjfXV4mX41+1H13tUZ7hNNQAJCdhoFpM2E7nJQl5jAgtAglNSYZn4AYFFWQcBsWiefdHMupnYnaFxc3csckBsFmAp//I9SM1nGvpktMu9lrgBh4NkcGtDILZF6xmBBr51tC5tEoOiPmStveSYQa4Jj7LEeA9BM2lGJBISTVCgjUJF00t8yXYP6mpaVQNXNig/PG0qADGmEwGup7/jyUYIgxgnlNy83z20NG8iTCt/VZfl++yp1nqxJ3h4nKmTGBALI4miwZAb2JxRLqiLSFInpJklxadPaSLVkNy5Mrb4PAZoVYB8a6QSQY4m5dJWCKpyLynk587NEDmac5cRwFQDuIiXObWAWJk+42osJbIomsx3vWbq3E5bLRAD0ABclwTCnw/tGFBAENgLoFuWANjXBjxgHBGYArJZAeOrVpa7Z5S/NWtFJBR031ntCCuObVDbumt/c4+1wLyWUcNwU+n1HW38/31zR/R6Bd3FStwvuv9XFRP7ysc/2U2pduKEXBLHQYz1DoidcU8xgZjcPQhPXnv66ae7J598wprxPQwwrjlOEe/HuCZjFZqB2Cwus/EYxyQGu+gtFgkxMVsdqZVoFxoApmPuaV3uKDEM78Tq6oZ+jwVG8V9y/mAco6ig8gBiuPGwwlpdQ5KRbb244gaXV1X7SS2w25IgmmCQOfPlhznpsACtRUhuNoBhxTUhWCDG3neOHYDBPaU0XOs3BohRrd51D6sgry9Cc0R6gZmJleR7L4jlPL5WuxO13tnPuBMBMeQgPRHVqmRqcrt744/9UPePfurtInecUvmlW8oRk+I+2DTR4tKlS90VESw25dqDGfjiC5e6Fy9dU4mmLYGbqntoQKm83zd7JFaGvIsZa/CdkPVD4ee49KDty5ISmWtacgVLbFd93Q6wxPS1s4rzLi6p54TG0MbqxgAAIABJREFUgfjZ5cuXu5tqwDqjNYglBvuVJ81XlwDD+QUxXhftKoVPAEC5EahBDMDDhYgVKqusKPYeh2Ivpp1PWde1BD073j+BJHyO9m6gZhbuuMWShXrJcK3VPiGabzmZuwVBLKzTxaJAjO9x9JYLGd14dKd291Ps33cZEIuQSDIZGzgEAK43LkW0KILAdPO0q1pCSZqabtJNEPVke7nsCRfBhuMvANBMKZnj+u6czNY5m+3EZvjo/ZZY5EgWmmt8SSA5CU93Pu3vAbb+/4gQauIz3255M+5gaosy5IOb6wRR1fgP2DIyw1bByorPmJJMo8NlbdyTQw5ZFNC0AJFmijAGkLX43FZNwX27FBuImdSB2y4L2UQPtyshh8zT1AOYLTArAow/9QB3u4fUvHGW/DdGgxsooZsYVcaNx7AyAG5RNq8dNhq3BGgRQ674Dyj787hM5GLUZljaGxO5Q8nnEvy4a23xeDEViGnuAD0vNYarWby8ZsptSoS5k7XuvwcxJC9VPIiP6VL3YS3qWrDacDtCAknwP64Hzmj/OUIud+wNxO/EPonpuY0MVqSue8zUMtIW9D2tpz1txqQwAGK6Nwnv82LBXlxZ6h7RXU2bPcclDV23VlJG1lDvIfECGoKY71135pwvvX5V9PP/det296KE5bYEAPeNQf5HX/xC98WPf1QgdsWtcrCCkqSLcsG2CoitqKfYo489qpjFmQgQgfCTL3vSIIagGVrcEfwGDXKf2FPlFkOgN6urgVkssVgY7syABVPuTKww1zV0nCxkG5qZrkuhMyNxXakoEJDcWoVrdzMPCRc6IlOtQ+uQNhy1p11Nw7HpKoard5w/inwgqVaWEK7AKB/kWOb6bW1rXinUO0nFC8XCsirbIyCW+04ydqvKD0vZUVbAAACQQgyRAjdZW3eprp9aibbqGHqr/jluEnWjMHncuD7dRyM1YCWyN8bcGPRW98qXP9L96I+8Vm10JtTb7JJYzre7Vc0v8agNrCuFVAAwmIXoFyg6VpI4JxZrBKiVytQNjJxhB+OxcWNOAMUxOdiN47LMFMuV8gUQ7+0LxMRSpNbPmdMnBVBLdmduiFr/4gsvdGuKr83JAiMmBoCRUI8FhutxUa1/5mXluyYn9yWLza5DPwFN5kDnB0CZD+Sa2wOhWDAJGa/MdUyEoYofT0DDDX+8tyr4CzckmIBLlzln7wF0GffGO/B3LFdKZvECcqhkQ+tw0iyxeAtPdG97w7GY2Puu4Az8biCWilwGLpcfYZEjiPS6goww0AAytFQz4XQiO7VcbDLlhWD00JIb9wM+WUJJafrXLLGRdcx9FdqTde/WAvoseUEmc1iRSePAUcHTI7kHNNko94GYNuy6OsAaBnB10vwPa0PnQ0uip9YoNCLQHQcy/V7CURPqpEAmpCZGL9qSGtMiAcywOCyUAXsshgIx5L4rkKAtRo9xcvQdqhZ40loRYxWxFYidUUyHGAqPbL0m3h2J6MGWZppcpQsVUwWb1QNIwDbE8wMIaPwAsYA0QKUYpYTYonyAC7o+OSkcnE4FENYClimWWCwzVnBKMdXTBjJCCesswMR9N2ESBUhbT6/t6xr2NG5YYaQgoOwQJ2vn8Naw0Kxgb/kZ0hUcAk96vLnuozbApMaUuWBDQIqB6Yl1BIhBlEFFwMtIFtbjCoQ/Q+Fdk3QqllhAxjW2ZHePcb8JsxabO7EFtCHnrIlJ9mfXN7oXpbWtCXy2bQGiLNxV2anf7Z6HnXhdwXb97V5JtGMpAOKYrP0VETkeeeQREToekgCRS0zHoQDwy558mYVMqrbzSPwgblZ+tkTXuNr4m1JSZiwSC4NIQrUGgxhCNW44nlDqLbRRoHAV6pddWWHXVFqK3LBtdT/GKqMbN3ljoTQRx4TYQbIvVhi5JHhZYB96E2p+qqq8rtYxQFeFSBJukuxZb2HHIuUYC74zBXhzr0WrjwAcgo1LRjmfC6FHikDyxAxiCGS7vqpvGHExXZPHyu57SB1xZyekUMctj06NbCkE0VqJZ6FMkLvm3FTVSTzYvSHvz0AlxaSEDdYNJrE26dkVUGxjf4T1yr3aBRf5ZYvET2sw/mkhXPukgRjFhAOitBaStaTFOycgI4XkSEUbDmX93RXp45TW8vLJRafabIh2D4hhETYQm5EVNyurDrYioAbBAxADsJAcBijFx1hj0/os57R15kr+odk7z4317GuMO9DxNBr4FTYDSK2djj0+tUbbejV+o+DaniF/L3lnlpd1DBaiY7aeG8YmnhLmDAKU43eAp48d0pL3qEFsrHvnc2/P3xpUv/P+q+5ulcF/oCVGJCJlWpzzwgXY2sI1BKkjLiPX3YIo4SlGODOBCfS5y60WFw/7Z/G52o9ezDpfnN+ui8tRDEIl8vnOtBZDeojRAZUCnPd+px3CIIY2N0LsgOZ946bK6QjEsE/czK5ALBaoNBHdm1tpG2BxLXiMdeMUz1XsyCweNl+WsYvb2sLQpx1UioblKWFVo61Qb86Txp3A3MO1iQmNS1HnsqYjIAPEcOnq23PjB93KopicWlhI8pReyhjl51B7bSDmdGJ35EVQZCFGoYkLFktmEnOK+oO6l2ld35JAbB66vYuBxr5r8ScEAPfP9+ILr2AtY9S/BjAFxOwKxfLm3vUrFumengPdAoLetj3AhsJjt0qAgvWBS8LcNVa+8+w4eRYsK4xYqyuVUKUFIEObY0zJTdM5btNsFBDDNYndBwlIAn1JU/KkcsYekbY6K0CZpl6lfRmA6HcGMQucqEE1d+RNHXQvrIoRppzDNVkAm5qbLQ3wQOeFGPWN3/ty97mPfrSbNIihS2AtkdtUBAPdCxTpU2KOnVeCM+WnZhUPwR39iGJkuBQJuA9da00A6xoMUhn/BmAu8muXGwMaC8RPKnVUsi/aPPllJOniYkT5dMNSjc3m7l53+camft4ViCkHUxuE+BfeAuJhrWo9hI5YFbg6I6jjZcqe4cH6Np2feBTXpWtIcQNPsPeQ2Wi4slXeakqMOogEBsaK1WZHRagBWK3mIWMIMDpPDoXHIIbgJVcMSntidbZ2cDlKKUMxdT3JHsS48BGmnM8R3jVnxKWIheLcT9aV9vv+7s3uUE+6H3dqlmmlx65Q3Ze9gnqllAfmwLoep4kEy07y7TBOFZvLBva+pyI87mPLEyplSHjP6ndqyk7Jf0guJOGBA8XG8LAsitSxrBADILatWNkVxcTIEwO8SKLH4iK+imuRv3EnBsRQjFKhw7E3E0CwvOJCdXpBX62DQshF1rESmXQJulZbLnoiS92wrI+CZbKWxjwKX42DleIo/cX7y317AFgzWd9YYWnimkfLV4snphSFnNnfDYi9LX81EPvANUDMcmf46JkjnA8Qi/WFpufZAsQAL50oyYsJ2EPtjfsuwtyTaDArH34FW12epQKyrj5RoFGX6ZtMGwtNottFUFJIPuPSDCBXpP12baYa2aZNu2SLF1DbGKJFS3u+siq/tnJiijZgVyJgZ0aeFiZ0djQR702sEg3uhG58TvOwqIlfkCZDINVCXDd8WyVeEAbuFabJSrIziYd6SIO1a87xIyYZenHGC/DjJkOAKcCh4KeZXum8vEiek6qb8Fr7rDURHxyhkh0D0SGPlMZyknaBGK5YW2IwKsEFbsvuNmonygrTc04CjiaSLJkiqXo9+KljYYm56kGBGG7YnvTAq/og1lh0qSIBYSFJMOxokgAx58+Z5INlbt28hLVvrY6Xhcya6lmyzIFXIKASi5j7mZHmO+uu8BpLnWtD5wEwXfFExA6vQCrz63laY/j0iooBawMvhoHve3U+3Mii5+rdbsfXEOBmLUOAYD1R+WJN8Y8dgcBAc4x1iU5OZ27IAP/t85/t/sOHP9zdUVPMGV2PYzgAh+NWcangqiFm0UBsTkV/AdWHlSt28eLFERCrGW3uQ0glFuxlbVgpSkNKl1jy+7gvAyB4PmAjNk8EAGZA0/f3BeS4EtfU6PLaGlYYeZSwFJkXUcSxwLxOARmsMIQpVhhzGO2ceUYX8OxYWwZQAezEZIlL4apnG0UzByz0twZ8SuAzPTPHgdhtXhdRpzPHATGUZWJzjJ+AkbzCEpIGGoOYLDGNp70ORevHjWh3FUKRsRsFMeK5JeWs3lpRKcWMGpwCASwARN8dYoiA2OCW9FxR3A8pO8XnUQyxBhMOyTW2yhNZy3UrlpE8AHvkl2W3JXyUZCd7616o+uFq/NovVNqYBtjKtcheHexuaf+KhCUQW5iXhaY9MVANxytyb1KxY2Z20oA1C4ipvQ8gRjNNCCMz8kIk3gdYJhcMUJshdQcvgNmJYSQ6EbrcxE5FsEcEIRv3HtfXkvGzDgLkloU2cmJteyatLOfumzKad/Jobl1/osYFhcB473XRPjMypjmyv/C2N74lY9tA7GdXA2KjVO2cKqftrS79TpDYaMW7OpgBrC6MKd534U1ECJNU/nyDXASCC1SiURncGLTk+1DElQXWkJqxQFNy3UEKgOJWFBAsafHPEhTGKoOMYM29FostPi7MuyYC2YI+fuo1Nfm7uqoGf65BZUdSFrp+w01IFWsCqJjWjONdLaA5Le4V5bGcksZH/zJyjtyk0tagNFoRW6hwcEOlrTb1JQrf3sU9yMY80uL0RiHIP7TEmhBn4LBiDGIce+JAIEmgn0WN6wmfubQkFAZybqxKAFqxcJlMA7A3RqMYA2KsgGhRibmj/VbOFVitscSaWZSkntd8zUjoUc3DQr2OyxjaPavx4fjZfFmkdr36qMNlGQbfMN4EsAzkHtnRQffwRHlAfbMem5Hl5XU+JFFUhKxZ5tDtLQx8Mf7J6pqRtk0sb0K+bFrcrKu+5D75YiTE+/AIJ6tZ6pV2IACb6s7LRXMW9hbBdH3C/cW8EXM5NtBKCMm75jgvVhSdzFu1jJSUxcEZQW5hDiBK0H7ut/5T94mPfKjbW1ewXdeTFiLplMyTz6EJ0xiTUlNnzz4kzblA7OFz3bNiKCKEWkDbd2EXIOsZ4VzWmF2JWD6Ji7kGoEEqoMk5B0WpR0mzW65o+RCySGOgOsf65l53a1f5nrLCtsVSpQOBUuI1xGp+WTExQIaqHpCgojiVK9HjlTWQY1OgGytImgUKG3usXG4NxBCKMN6mFMui/Un6/9VatvS3uPd+CWElTEOuP+MYJce1/3B7qVzVCQlm09QtCYnBQ6AS27rGKiunyEjMbySrV67pTyjV/K2XzVAkXs+lUHtyd10dAK7LElvX37LGsCyRVxyPe3eeEyIkFojltWVR7RfLPdYYdxU5E2UwHgkWH+CLC4/7CIMQursUZTxVGDCSNWZ4ihG5LLbyrBQybGQS1q8oR4xqHrNSducBMckOgIv6nIuyxOblWpxRXBgXohO5y+rDlUgrGRKkeZ2QheWMqfU2Mfsx8r34vlBmcl+AnQljlPyy8cHncQ2OKg3lRq1xrmH3Zy1X2qarrZ0dWCBfBs1obDgT32au697yhrf6pR7Efk4glhfuscX6gzqujOvQGlJcY5E80b4DPMG2A+qpsYi9MEJe8KRZ3kVCQHBAu6UYLA+3mGdgcMOxOIi1+ViQSJQkrAW9K58wi+gkfXYoU4PpHbpAwKgJYJ8Lt2YJ4awtM6WuKpZB+SkTEprdWcLaVFMJW7x3U3Y1cZ/73WlpMo/Oi+2DBilfeBIok/NirY0Yl+75svJBVgVkO/ounbBJDB27Q5NDJjZt6rFkbRdJE3ZMEXo/bTck7MeoCaiA1SktQKpjAz6Mh5WSsiZpeYISEaUO1CduBUljCGIU+U137STNtsoJTnKmxqDJGxLsEg64Emd17dMSOLAy8Yg2684EC86jcyPss9MLxLyJCdzagZO5vw/EZK3cA2IIGYRg2G0tsOsvjzyG1N220JtVxkQ20NRYaW0sKoYzJ5YMVtNtAf5uASc5a6aLlAKBHwFix6x+LmjdrMzNd2c0xmcVe1jWubnvZsw2u31X393DqtE5qATPbfqo3Iaz7hLtyRM350H3xc/8Zvexf/vBbmfjunqDxb3FGrYbz1UjsvGXTy535wRaD6sQMBo07zykEkG4E4llxNLJhk48jbUYEGutVhIrivVFCocJG7TxwApjv6hmqIvm2jOSnDUUKde3FCiti6W7pgo2W2LabCrnbVcMVZrfAmKySeJWFBvR7egdc+Vp8R2Xtt3bXGOs1DsuKJxYXFxsmatYPIxqapzS8gT3mavd1PjFVc0jOVwBsQB2SnbdC2JYCwjVCVl00vicJ2YwZG9xLboGiCStWSdX0aK13xHEdASEPaxj363GdX93Q720bsqdt6YtvKlXSd9IfNn5UwXSsRBRbgmVNOWujU/WjNdJhVY84SimeKMAYBKj3RsPIMEiwzKC4p7iBGOyCk9IoZ6XFTYrqwu25x3Jw1Xlia2v3xQgTXTzWjdzAqUlrSdKm80vKJVJ65x42QSWloARj86MGJ24rMkLI0naPwVqrX5i3waIy0V5tfzip+S/+6VRwJ2moMmTbY+Q8CLPh4+S/QbCzHFFDOsjZdj085+XW9yrudWDLmD+UN68+Q3H3In/PxDD2uLiYWYZnnw9BVz6rYEY1+Lirg7E8XoJuHI59DesXzCAdqXhkjSIVYPmweK01YeLst+kCupqcHgymKRrLEhbXZBpDS2cOJXR3S6dWqoWwLhvAm64QNfV/+mGGGXuTGurZSgT+R3th/JO+LshkCAEcemdU3D03Ix8y/rMhBKQHSiHJVXahAueampuqRPuCwKyDcbAMR0y9mFzOds5DE0tYpQB6MvGBK4T7UcLVoqYFh619eRO8ILjfNkINeBmADZWmgOngFyBGOWqOCpuQr5jkLEsZGy0QctlG/KGLDHdAyA2J0XCIKYL8hFw10U/KUsshYe973pLrES3wTOz2kCszTFW0Y587btSUPZduZiLjyBkLQ3TAto32nGaQGvuBDs5s5ZsiflsLtQ8K+G9IBBjrne0fnZ0nm2BGa5dHm4JX2QUlBKTc/QS9RaXJQAfUa3LcwZkrj8bLT7/gHSdyvl0ttKiktjdxqi0KyXmyLg//+nf7D7xy7/U7W6sutMzQg3PhF2KVqpwyZwQUC3anXj2oXNmkvFBEqCfeuop/b3smERi0y2J2cHoeDjK+mJNtxwouxJVvRw3Ik/IHuQj4U6MSxE3TbwjPLfFHATEiIVtYoUNAGxim4AYJAAVdKPMFPfpwqDcS9x+cSdx5wX3viYAVvlPJnSk2rw9BVbaIgsM4Bpz9hmWR5Mfduixzq0Iay+U2zHU+rioHgRioehTxT6VP0ZB7C6kEgN8rRcDbpTanqxj8VxCtNbvJPFu8t5gU+I9kQU02FaBXRE8DGIqJcYI2lXP/WUXGzi5Vq+RcrG195L4y6MYlMXo5RU7N7F8rMjS6FM/bQ2lPRXkNwhKtE4aU5L1wmzCC7QjuiulYXX1qhKpr3fTsxNiT2KJHQMxgdksBBHT92keSn4r8bCQauxWtOcnMocwCrliVLiPNTa8x2z9MDl5r/EGfGuAXA9g7NOy0htO9ChkaeR9kJ1WwDfc8rW/Aaxm4Y0YVv3+lyX2xmMg9rPXYCfy75glxgL1QlTcAVdB6R4xH5sbcXgFyDQUTscQbFE1bSyWmG+0Pg7wDQRgW6qi0TSxrPt27NyoNwvAwLm1KBG4mLJzoqCekVZCbTwLXQv0BBKb6xL35J7cAhvrG67yTAHgMWmY41Vmyi4xLzxZgpjYimNgvqdDkLR8CaJHJFRWlJQ5YwooIFZdYgvEGAcqb+9KQP+5gPImSaXOW8FKYuMzgFhQsJpCbU5rchg/lLyJS3VqRu1WVgjCJu/MhT+aWdAvgmz4lvQJINq94TG1yWbRGhBisYUCy4JAewQU+fwkVok2+Yw2FLGwWQmfKYqlsjg14YxbytTEGmudVQ1iFsYFXgifNp/M1Mjywa26KQ2QosfQ6hN8Khdcs+T7JTv8ZbQZZYAkIGadnh5xfmBpAxy4FQXcEGegs+tiiE/tEZ/UOfc1iBBKSNhtLpJ2vcwwTkHqbyalIL3jZnSKs9JWT0u7VVNonz0xRuYjG9R5UygJtX4QT0SSPv+p/9x94kMfNIgJv70mXRkDV5/HKgHzOWnIDz/8sJ7nnKQKMJw8fap78sknnQjdLDHOFfZbqrGnmHDIG0m8rmMDaJXETGNGQIyYlEFN6zEtjeKoYw1u2wWuEmwCMGWbqFq9YnvgJMQi4mBiIkKrPxKAUR8ltf8CPHaeGuzZl4mCsif2abJJMrWVqCxYex5Ki8dymta4QuqwgmX5GFvGClKBGGs0ll0lbzveFDdpAyWUXcfTqVNooXuvJQaIEatqVToiVTSHzF9p/ZY1XFtz76EEm14OsQG1VFdGQ1ERKHa3r2sOcCdS9jlhhDQtwlXR3LUQo7DE4sb3evXp6h5bPNgWOW9HzmGRWpEFZArEEpsCn7HGGEhyWQViUnBnpKRRP5Qu7TcEYrgTZ7RQlwCsERCbwxKDXg+IFfPQ7kSUdVlgzIWp9q7ekZJTZki6Cn/chAZYdmB52ixjLRfiQnVeYq0K31KR6LCY4m5tgqscy8glhyIiKNIlZWi11+buFTg7l+sYowxPzvS2597hj48QOwJio7lHXoTWhkKyw7qiCK/Z/GE91DmHJqQnjbnHl+3r5L1snhZTaZDHayRVbumz+/oZg5+5ZXXFpZjvRMvxYtdPGleyGBnfkwKdBUl6uwJpMe4NliAxrQuob7Yp4sWO/P/uIOzkZiwctPLS/gxiJBmKeqoFQgUPN4eU9KYKw3kV01xWGgFsM1cmH9XwuDtPMPlyk923VP/sms5F/pwXqGNAjAlB77QggU1n0osF411p5WLNuYq0rMxluUbQ4GEK1Xc9UQXutkjQTiWgLMg8F5TOylw00odrH9oXmJqBXpB63zUY9daiqfUaVy9I/S6tfZpac2xkHct5+l7AuCr5TmIOAbEAWVNGRtmhPb9E39zTxtwgERiacLQMvVooNwJ+beG2n6PHaGWNGoi10kVeV7oGXKdT1IOUAMe9CLCxhojH7eny9zR/A93HLm1vCnTaeozLQsKBp64HJh3W6IKE96OylM4IAGdhX3lo46L1lgbEfKyimrB+9F2aGHzx05/qPvZvfqHbXrsqVmmC4W4d0q8ZhIByAOVJoLvzQ2fPuTQQ10xy6rPPPquCref9veTgEAvNvabWHGuoVa+A1CF3u1zY0M+9V7TGADATO8wQTEfeuORSoGBfv2/tHqjazoF+dp0MMgGYmJ2Euu1VEKUe8NJrd2AjmvmHQoQHI3sTzcUKqe9d+0prZ69AzKIZIWfw4ievJLYLoYPE5MiPeHWaPPB+IUZuna+uGfA1O5k4V0saDpPQ+WkCMRd+tmV3rzvRRy9LLLmHUb7yrFsZATHfDPuOmBMePu5PVuWB8sIGKuhsEFNTTCs1dJFmjxvMcdeSRA6vIHU8AYvC6OxX6+G434mJNaFdnhQY1rhHdR8TVYR4TMjFkLu1ULn/cdcuyfvEuqKOyoFo9zdVcmprC2KHSlIdA7FZQExxsVlZb4512cKLW3FGsbI5xc6c+GxiR+pGNso9r4UWj2cK/0zJFhM8MBLKC6D7CQGEdcM2Yq6i8A3xoQF5lLCWj5uJR7i0+OFQEnjs6u0o/KVwMF9+HnXveOtPROYNKfYyk9nUI5ZY6v6lVD5+dJNbWZzfA4i5skFt/mirwwtp0g85SBmoHU0wsQcmOlpZNBQvSrQYXBWc3TsinZddiFfCd+ZQWfVyYxDTmJBrwQsL812fw025JxefdXfHpyyKvJhN/fXCzuSYIaSJRMvBSnEsChDT4R6RQFuUEJyFOagGHBYKBJjb7vO40X5kqvuWLL6rAk5KWllgG4gYQC06XTdEgeh4uTe0fyn8ip+QO6SMezFHKOsEVZ9abKGf14nsxkGY6D6oXkAA33IkdPeMWawGtzO35RiKszcC4K35hGlIJ2f6iFnaSJNc0ljZEmvjgcXgmFpZIhHfTEDFGocgltdrfoOlfgBim9qUf2EghgJVJci4DjRoW2ICsXEJ5nHc0lZwkq/m3DQJA65jW+6mBmKjMVxKnznOYaDWsXQfZ6cFMNJol7FWC8TshHsAiLUxZ45p9/Klz3yq++gH/7ViYqpnZxKQ4qOQHh4AYqeV8EzZqbNnzlhQEAt7xStfqbYs5z1/bXlFkUv8q4+BoSTCPkSZ0c89xb/cdoTXtS725S6Eeu/agKbg4wFQigCf1Xt0bAbAmiV2IMurBzEqdCg7/UggpkBNgVj2Y7MeWMVZlyBOgJP6flxn3E3ZHhE4WBuxnGyFsa4MOMwnwNzEXVz8vBv3ZNyBWGVoxu42X4qnhT4KmJtiwt5tlhjnRMlLInwPYrma7wpi7EaUx3GBmMlmWhSwW49kie0IxO6o2/OYqnhwe+S5pUoIezKtorBGOccklozrXyZmHFZmKbOWTeUSRhZYueRedDwArKqG4M5jqxNfIwHaCTs6x5yuDTf1CUBzsKWSU1dEtV83iC0KxIilLxat3pYYtHuBGADWXIUkV5MUPTenSh5YYpobXIn+DBT8yhlr5cTM1O4tMZT7xAKb+9CWOevVyxShEqU5zyitzTNmy8uyOwskihBzMyI4vDJG5F4buxyojnfUvf0t74zkaSD2nks71oKsZJXAappfBFSClb3W5ItrJw4Y8C76HqQkkp9LYasFXZaYb77BFPlS8sdLEu9ZwIfymngwN0l/qiziQyN/NrMtsRqwSZnYJL5mQLwMTQeOVkrWPmwiO9iKhBAQI9G3gZjpuRpUWGNzck9O0qLcqoTIALrN86KrrohNNa/BntxX+wX8/ia3DEeAGN6G9s2fC8RuCakANZMYCqy8odjvvjNDi8cSoXxCiDytc597+JRYRTTfg42VKv2+HwsMgvLNytT33a0XK0KLz/7+WMOpLRjKSnPJUcp9AAALW0lEQVSfEODmOO7nJm2O2Jg8l8q3Y3Ow0KDaQ/SoSih51awp55k1EPUiAht7Skxe8FjZ+WLg9A+9tIs7kXJQMLNQYrwRmr8xczj68FJmjEbXs7+DWNMdEtR9AIjNyp2Ie5j8INYH34DYYUtMAiClropQYmUqgJvfIOgUm5M8HH3sgtx7pzV/c1Q0GRF+Xi91bfEatCoR3IVJ6d1XPvfp7sO/9K+6bbET6XnGFw4cy4pAtWNU620WUonchlTuAMwQFAuy+J955pnuUSVBmyE28mA9O9dL857fI6ipBuISS3r6b9yIrA2/xxM3dgABbgpNL7fFRrwtEBsIqHbkTtzcCdHjwPstzFFADyuM/CszEjOr9Tt7uYQPoKlj7+3umERiweuk2ChUobCnSrxjWMyD98TwkC2UEEXCQsnrynF1XIJot4hN3JQWjBwC97BGE1dcHTuWWBRvxoKO3T3QluTyHNa5m/9oqCSiCWvflTvfBBOUmD1ZYlu3dH/r+q6q2wNujj+n4HE6MOPupd8fikt5lBwk5j4R+W3dRw7aK+Q1EUBsdRQdt4JdFny0698sQH6n9qw0o1kRhqjheKjSV7fXrqtayE15oeRdUS+6WVn4S1K6IQsBYnN6jcofsVxToJi4H8SOGbG8DWJYYq4WkvnBHRqWZpKebVU2EGvLoFlPyN16rTEX21LpgaymukFVT+IpmX2vFCjAKyUo7yGDWBujgkFlp547xk786RepzoyfurkKWUxhLA61r9HTZZG2xW1g1eSQTz/AZWZUG3FOOg7ElZQ2lUvT5hnrttzKhcK4cdMw70yuBZommiVwWKWjbEVJeFsMIZyxqISYbBTPuo5nTVvfJz/ITk9vTjZBhtFbkcVYgj8bNSzABU087nXvNQklfpyWVv6oBNsSltn2poKstGLolQIvNDzl39q43b2gJGpcV+PmeMNwjNvVlGmuqzZpbCRdrvKZ7og6OyW320mVmCIjf9qkktx/pW+GVVakFfb0thoxUmR0Ui6BeeizKAdoj2wtbfZWYQOGFTUGbbXoMwvylyGY3VQS4YKFhgWiG6LXGN/HjenrBcQoRmuGaXa+BQ0gxs82+1V5g1iWYyX+kKpBSHnYlAVEWSg+bTp1sV/dMeH4owTMKIg1pcpizZYYx+dwZYlpMACxSQvdBOpxY5Mvliohtaa5WsavhGtOretFGbFUQ0k67E5KgXlMRIuzcjtTo7P4IYmJjYI5AtNzGsHJWsIS+/Jvf7r70C/8C83PTQsc1vy+K7BHIydHCk12VgKEXk+QOVbUUwytd2FhqXvZE0/YnYgwqyH3QEfwhXIel2LcawEr4iU6h+Y5tRGJT2H5p2ai86v0uT1VaCaZeUNpJusqgK2wmHpUKWlWA3VAUWorn7gRE/Nw2xVL0/bQixXUB4UMZLonGIkDVWPHleIiwAXAppXjHiS+4+ruZckxD2VRZRYCWlZA/ANVGGU2brfWczALEKvO0t1Pu8PJb6p9ZkXa9Rrx1jD+OX5bq/crTkM0dTkyKO1mCqNuaO9I6ev2txQXE4gJzPBaUMYte7qUSmcSOOBiJZKxY67cf2t07Op3z6Utssi55l6lGLAra5Djowu1F4TbhFGsl6DVE+6gjdWYYnOHg9uqkq+cV1liE+raQKNhmmMuiIhmir2eS6qzSJiEezLrUteMQmEiB6WuoPO7gn9ALJ2fCc2kGDAkJEDNi9AyvfSTmresx4ZkDaZKNhToeK4bSeMecKpdeM++0ikq7tybOnWcKNzNGBKx403H8sR++gWVNbGramgCficKdE59HMRiMdB2gvJTJfL6xRPtC7FdFpXlUJh6ATHywUicjvaWCg5Mchhlrqqh77iQrX6f16DbWnISZBhRRxJmd8amxQaj1XrM1rHKBQurq4EY7kSBWA2eN4ID1yQ7kr1OjTHdjwTaCS1a8olOi9J/Vqb8KeXenMCdaICN4ETTJkfs22qOuEVxXy03cq4MqzQIRIBbmMbKSGJgFgO19eSMcSFh8j9OLqlfkDRysyM1XhTftRVmcE+/roFSBG6rdNZAwojjE/ilKC7uW5YbLjDH9HCRGpTiV5+hS7R87FMQV/QeRA9qUXKucd0TlUrSPSruDaqQwE5wceImCIJP/YMSXdNWVpq1FSIJN7+rc2xqQ2AVxZXHykeD5t6HB2kA2TTikViwx6t5BqzRHgcxrQ9AjDie87cAew3CQKdJCaq2ViNAU4UlwsVXUBsGIUSy8mnVtrogF8wZCXUXmm5IAkCPbDZXZBm5L0eSNAe/89lPdR/6xX8ZEJPGG3ZdgZjp8Tqrxpy+UGdkieFKpBgwcYp5JT0/pvYsdHmeluU/Oi7NdZNYRFyGSaKG2AEbUMqhiR0QOYiRCcjYF2YyhgSyJ/LGlnLBbt3eVxzsSFaYFI0BdRJVNot1Szd3aQDOb7R7iNXULIja9YxfszQcY06RX85htp6BpeIkZhtDUkp82LGN8mAMVaDhWuK+OJsJGW1vGtyGYJBO6iEXuEOGpzUzmvUFCQYLSpdiltEokAzP1X5r7/q7HAsF1qCIiwxBJgVBrMSBwOKIqhm4+bBM/AW+rYVGnIu5xWozsDfy0Yimd+zUqWCEd8hSwvsNCwz5A9mL/NrsExQDii9IndBr0zLJJvXzzsF2t7ejFi2DDV3irr4vT4q+Py9PzrysL+KrlJxaVsIzhYRhPs7J+jIdBZAygFG0QcxE9yDTe+VyTHNMYmLMXeRIU6SybyJHA2D9TvIdOp3HL8awiN9r6F4c3dttSJpF3G+1esOzajwqz4llAWsoXom3H6/Y8SAQG6qCD5j8qMPD0xkh6ZclbbDf7EjtgjMHjGM52T/qe0/rekCM2Fh0mSGIZU3CQBONXiVg5GjrVmTqX5DGeooEPujwaMESygSytwQku/Ljb0rbXFPzyw21PcDPj2vTLh0PegKuJ5Tv1QgPDDekEDQRV/mQe4/FepemcPod4Q777aQm9HGZ2XOaYIQlsQ7cNTflQryhcgebWpSHapkOPXlSPuuoUhTSZFGy1gGzEqGAjGc9bTJwlTD/S/NTci+tuBWDc7/QrGGmaUFR8YL2GVuqkL0nd9Ah2gL7jBge7gwzpgRidoNlQU3pNUUhXINtWvcyqy9MaxMAXlDted0gSEwJy8Pxs5TAArxw1WDZ9FT9Y/sSIsSs0DN9zlhlCOks4oHOsWUQI20iQBZTlIXZL91SLmJtZCf0/2tOUr/sVVOHuMcSY4J1OMljFxoGxHBhujlpCZswyZpLs9Yt8tEmvw6r+yf+cVY3dEEumRWBGIWmh2DbnJA5pO/Fmzvg7CQLranf+exvdR/75V8U7fmGtVoLNcdnyrLgu/oafZ/o93RODEWADO0Y6+yxxx53x2fcPSUrSvBnvPpagrgWG5A5HhO3GzlabnGvuNeeaycmTwx6/7bo9OubssJUvHh9W13GZTzt0/xST+eAun0KA1zzxZgdkzqMHEPGbbnFi6uExN1HDNcat0k8EX6J4cYdlNSSxMC+E7h4Zqy4Zj30a4Jv1BpLRRsCjjlPezSaiDV/K7BDRan/0Hf7hcN5z3PNiQe7kZBA7ECAAVMxcTjy5hCmyLzcS6xSPB6pqpJrjfB+4MOKAAURYBtHOEPqgBmJQuv6n/0So1ABiie3DNBrPunSTXV7VbmnzBzuRmJli4tqiLkwLa+OaiZSdkpyEncheahU87CrsHLESHieUrI478MHwPJKRfukQGQe23YsBQQZVmgzOrxNMbQVagU+6xXPgyHPUxUwbLEyf99jnDGykVHKP3+no0oBaNuyfMefu9O943jtxO9pkl/60Esj8NIIvDQCL43ASyPwl2gEemLHX6JreulSXhqBl0bgpRF4aQReGoHvaQT+H8Lx0ckkGcQs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6" name="AutoShape 22" descr="data:image/png;base64,iVBORw0KGgoAAAANSUhEUgAAAbEAAAD2CAYAAABY+rnRAAAgAElEQVR4Xuy9B5ek53UeeCvn0Ll7ejJmMBgAQ5ACKYsERcqipLPc1VlbcVfnWOIey16fs97/s+esLJkKFCWZa9ESSQUzCBRBEIEkCIAUwgCTe6Zz7spV+zz3vu8Xqqt6ekCQNn1QQE13V/i+N97nhufeNzHAQ957vDcC743AeyPw3gi8NwI/gSOQeA/EfgJn7b0mvzcC743AeyPw3gjoCAQg9u3vvRwfkgTeTCTxxC/uob8n+XdCaL8N+gP87Pt39fXhB68Rfn8gSekH1+T1aAj6n6OMQr4WNRX5WW2B+24P7yYSaEN/T775zS/Ll7/8Jbl965asb2xJ46CF6+PTgxSancL38HOQ1p+C13tdkWazKb1eXzqdtvT61rYBfpp9yrZb+6PjcHjtoA3JgaQT6F8qJalkUlLplNTrVanWinLixIxMTNYlnUprW/qDvLT7WdnrZGV9Lykru33Za6XkoNOXVqcj0uliYlr4uS/J9pZUUnty5UJRnriclqn6qpSy25JL9STZHcjBwUAa+2nZ3EzJqzd25Huv78tGoyz9fhojg3ax7WgPGoXf8EoCI4Ynf4/NrU4oF4TNZwLznMtmJZ3mdXoYm44k8MQH9Jp9jFGn25FcOiPlQlpmp/LyU+9bkF/6xBX5wAdOSq3SlXyuJZlUA2Pexe2z0jpoy87uvqQyWcmVy9LupWR7tyvr6w259tay7G7sSzaTklwGbUg2pJ/Yx2f2pNVvyW67Kxv7GKudqtzdmJPljUW5u1KXrd06xrIm/XRJ8pM1mV5YkPrMvOxjchvdrpQmapLN5aSLMd3a2ZHNjU052N9nDySJcbE1jeHJoL/5lNTqBZkoF6ReyMgE+lXPYpwPViTTWJWpQlK6jQ0p5gYyM1GRSjEvG2vr8vWn/0G++53vysEe1lsiK7/xW5+S3/ndfydJrIFyKS8zU2hDBmsCeyHF+x3eJjbmuiEPry57xa1zNte1O6nzyZ7Y+/bUWdZf+XrSr193WV7f759xdxr7ul1Wulgr23v7mDus0URO78JupcY2Pr7WQpnh+2UypYsG637FXfr9rsoWW6PYs8NyaEwjuVYFT51WzCvlTxJrWf9D+3KZtBQxbxnMjc0D1oEbc/6ZVPkyZoIi9+QYq7zC/11cg79SfnBf6D7iNXBfP53afv3D+qr/U/bpX/ycXauH1/rot42DPaIy9IHnzH+Bl+eaoDzlPdDOrso5jHGf8hGSeWBj59eRLlWMIWUAZZofFj8+iYGuQL1Wr9fTnzp72vRo+8PfeR/FFZ2P6GfsXqM2B9uoOAC8CbqDvydrBRsfb4l999VXR4xPfDL9FrGbowP6gns1mKD4ZeITwE5i0XChuKdeQRdDHKyiV+HARx82RlwUGEAONIRyv7snL77wdfnbv/sruX79mmxv70oTQtPWVEInSbd0Io1/CWZoSS8JEGtLt9vDsyNdTIROglucNqA26Pd7cKOkuJEBVBlslEIRgrBekSkIsEk8MxDOnGgKIEnmpJcoSFOKstPOy72tgWxCrrZ6aekByHrNDgCqIenejiTa65Lrb8l8tSGPnU3LlcsAxWliEgQmwHdnryd311vy5vUdef3mvtxZ68tuK6P95sMLvDTAhsCqG0uFTVQBcUtHQcze4/BmADZZAhkEvIIbUd8Bo24CjhcWfibZk0K2KxcvVOU3f+Nj8viVk1Kq9KVU7EPQZyQDxaF10JG333xbtjbXZWFxWk6cnZNcKSt9SJBuLyG72y25deOOrK+u4O8DbLC2dCDI2p2etLoA+FZPNnZ6srxZxHhNy+rWnCytVAGKdWl2y3LQBcBgXjPFskzOn5D6/IJ0MNctbLQ+hGAP12m3O9JoQ2lBm6lscJ4yWQhI6BbJNDZvsoMN25daOSeL05MyXy/KwkRWptNtSQPEGqu3pL2/CoDOSBVAR6XlxrUb8tWvfQUg/BaAkkIsK78OEPs//s9/r+M3USlJHYpMiusDC+SolaQCbSyIYe8kOam4RgTE/A7suzkdXqfDd/Qgdr/1PPJ97BkKKCw72T9oYj72MZbYS8mMgUZM3Yxe4XCnvABToe8ePQVejoIJV0hVfSfBCYo8/HdHKpZOQTMA4/q38bIHlegB5jwl+TyADGtAPxcDMX7s/iAWKgxQhnEB7u1WC4owkDiZ5HWhNFMgcD+hIQoC1hsFEt1HBJBA8eBLBASnemLd+kfYfrvc0Y9xbUcb1egw0OFPAibHOYl7USYOsC8GUDg5IGmMTRoyi/dO4XeT1/7OisA6lh7QeE2VCZClHciJHibT5scMFT54LV27NCJ+FCD20qvfHzk2vL1vu2EWBoATohMdHTBOmF8q4aXiC81ALGpNecsnDlSR6+o6cItZpz7+sPUGXah7IC9951n54hf/Uq6+/Zbs7uxKCwDVJ8qp2sPt7ECMVhlBDJZMs9nCwHf1SYss9tCFdBxLzCYorZOUUsFfr9ekWi1JCQIxm4Mg7RuAZTIZLI4sFNiSdNNV2R9UYI2lYGWkYIXlpdfG3m3RCtuRVGdTsr0tqeV35fREXy6fysjFM7h2+QDjAAECobmy2ZTXb20BxJpya7kn282ENDsU3PawTWwCmwBLdccrI1zAoeZoGiEfKmzZHxXyGclDE8tg0Q4wRroB3CYwKxpCIdlF3xuycCIjv/IvPypPfvAivtfB6308E7J6Z0O+//LrsrS0JOVySt6P9x9+7IxMzBeA531scGwgWGU33r4lV994HVbxgYJtH23tdNGfZhJCsyubex1Z3S7J3a06fk7J0r2ybG6VZfcgJwcN9rmI69UkV5+S+uKidFJZ2Qf4taFpDjD+Kq1gkSaz2JiYhzwUjXIFVivWTxcqBcQQbtuWMoCXIHZmvi6ztYTUBnuS21+R9vodGbR3ZKKWlUopJ+2Dhrz03e/K17/+tGxvbumeaHfT8mv/+6fkX//b/1vyhbLMwmIrFqk4OaF6hHy8H4hBZXZzakJFRTu3ogpKVUviy1f/GrqhfXTUO0M7a8SfDsS6EFAHDYDY7gEEIwWdWUpHgVjc+qJSaa1Q4HLKsNoAuqHd6qWQV3kPwaceINdu991xIJakt4DWl237CIhxuHBtKmhY0wVY6AQ0ilUdSpPNx3p4gd6FzDiAckQFqQMvCq2TNNaW7TUOtrU9BDFvDVEWQiY4ZTyYO5V1+E4ExKJzaPc9CmRHq0m07ihjPYApiLl9zP7bGAzQblpe6APGJ0k54AcxOioOhBXE/EDgJy2lHvYZx6QL2Up5qnLdye+UeoNoFPyIQOy7QyBmXYoPl59fs/jjKBvCzBC0RawYIj1BTDFFFRSbDHMZhqsnas5rG/yidW2yDWGt09+oQUB7f/V7L8pffeE/y9Wrb8gOQQwuKAUxp1mphgQtQDdcP6mD3G5De8LnuACHLT5unuOAmLcqCWJ0GWZzBLGq5Ao5LAQsnF4DTehLLleAQCtKHq60XKkuvUwNbq+SrO6lZaeRweTDMmnj8y18Hm7EdH9bTk1n5NKZvJyuN6Wagysrsy3ZxC5635TtrYa8cW1H/ulaV5bXRPYg+1voLgXDQDexAVgSi4dAYRqd3wBmnnNxcyjV1cXP4ZnPw90H8FLNCas6iwWdJ6jA5drGWPWgaXlXD125Kbg206m21GoDufLoKTl1egLXbkoXYNzYa8qNq6uydGcfmqnIFKzIJ3/6hDz1cx+Qs4/MSTrXw7jkYKn15OXvvio3blxXtx6tP45jMlmQ/YbIyvq2rG4cyE6zBvdrTdZ2JuTG7YzcuZ3AOMDl2c5JqjovudqCpDC2MydPQzloyF4b/QOY6QNzAfUbFin6BoBO4vcM7mEmNDZwFjYbLLES3IUTAJ4Tk3mZrsJtkT6QItyIyYNNKWW6aonh67K+vCzf+uY35fuvvqxCrA+LstVJya/82m/Lp37330OBqcnCFNZBLhQ6vNU4GXR8EDM3KB3kRzkJbJeMl8rejXYsqa0b1eyGDvbNLgB8G+PbV1c9LDEqS0dYYnEQC/e0rlV3XVoGulcdWOsao5x4EBBTNzF2rQ60CdkQ7DDHEYuVMpVuxawqeFhzDAVQyRsesqE5o7XEPdCn/IDcaDTgTYDQViuDrmndR2nak/offzcXmlMfVemgFUOvlI1+xLOmC8QDq5ePfo68dTN+zg6DWODyowHirDG1yNTyQrtt+WPtmwJOgLdxG5LLBCo3ODY3IYix73ZN9toGjC78FuSrlzEqf2hAqGUddyfqGOiCPAzQx3Ynfuf7cUtMtWxt8OGbRa1tauU60Aom1oCoNmNuPK5N/UQwkdFJCN137tVIP4JJC2SvczVwedCawmV79J8DxF5/7WX5q7/+vLzxxmuwxHak2YKLEOZ9n5tATXpMjvOPE8762EHtFlxWBDJYGVy9MU0sAmLWB24wG2YdGfwTukY9EADEAAD0uyeh0STgahM8adUUS2VYIjUp1CYlV52WbqIs67tpubcJu4ouQOjWKYBuBlZlorUm05W2fPDxOTk/hzFuvCWJ7h0A2L5koMHtw+V4/faO/OBNuOGWBe422KP0wHB9sI/YSLoQ6T5UjYtalbWRwGSbx9wLjJkxVkMALgB4y3CVFehugcXIDUkrLouffYxTY/8A42XWq7m1GAeExQUgywDIMkmYkgNYNdjUDKHRqOziJa8RpYEZZ8+l5OOfeEwefeKcVCeKGJeSXH3zunzxr78uFQDExUsLuCecg2nEMPJlxGBycm9tV27f25K1rYys7VVkbbsqV6/15PZtaH0duGtLJ2TqxEPS7JfgoizKzMIpjdu0sEDyhbwk6M7FBurgyZ/QYWDpEeAwXLQ48+gjYl6ZFECqmJDZMmJ96ZbMV0ROlgdS7EJ56O4D4HqI9RHQW3L75g157rnn8POmtGH1d1rQypsD+ZVf/x35VwCxcrUuc5MVKAShKwY24Vh1X+MEI1xZGtZVR5uLVzKcoyBGz4IuTDfAh0XbUYbFUfr8SCGp+20ANy9ADJrFNhSUAUCM/lhVmMb5KhWohlripLZaB05wBTEPBTGuTdXbzSo5JBNCIIy2Vdej8z5orNztV9u0dIFx4zqZpYLYPENU9OhezGVzKsyjN6Qop3Xh3YCUFxTOCszcV9iRBr5ET2uXCWxrmYUjwjVgY0HwoBci9PSEQBYFMRd786JRP/RgM8d200Kii88AwftpFN7oSNS+q4uVAEZAUvHAzzO+GL1n2J4o0EatYusdv24gT9lqbmO6oykzMF46LvF+jANo316/PtTowfNQTOzbwzEx11kz+wME8UMZWTccCOs0BSW1DQJq0Dz3S4DpuocNwQE9poIEC9zupQDhFp91zG0AbhIGHzmwDCriST9vFz64LkgQb7/9hvzt335BXvn+y7KzvQ23GoQtXG7EpwQEtFojtMUoyBnIxMC2AQYkd2hQks0BiKglyGbh2oG1yFY4QI5ahlyEFgy2NvIe6oaDtq9WMwEsD1ADgFXKE2qBVaYWJV2eki2SOtYR69lNgNShepnkca1cf1dSzVvyyKLIBx+p4PerQIMbUi12JA9XGF1Wy5t9eekHm/L62z1YG7aH+hwr7h1qg7Bk2K5AO1LApZboiCd0q0FbpZWVxaal/5tEjjLaWYB1UimDKIFFrdoZLSIMTmN/T/YRazw4OFD/P4UF75fEWknDdZgEGaWPWF6v19L5T+P+9NC2aQ3pRjKgrdfRrw+elw88+bgsnJwHKWVLvvLlZ+Tpp+/IGcT9/vknzsvMbBqfhcuUIi5dkPXtLtyH+7LXLMitFZHXrh3IzaWB7O4WJV04JRcufwSW1IwCe7OLWF6+hPYNpABiRQ2kGqAwrNS8HEDgdNEuNdAxN+CbSAr9K6G/dPvlERubnyzCAi7KRLopM5mG1GRXyokDKSAOmWYfsd44Frdu3JRvw514+9YdOdg+AJGoC2VkIP/yN35bfvvf/F9Sm5iUmUlYYlBzQ43b9NRRD/NAHH43ADEvFDHWpikbbYPAF1IIxlz83XiZIIbrdCEQd+BKVBBTgUTNKU7eOHy7EMTUENG+UHP3cTDdcPY1BzL6q/bNOj5a6MVf1y3APcnPY/4Javo9b0HoEJtMIYCpW40Lk3IFMkBJDHhGH5RdHQLAcKdUTDiL2FpoWBYJQSipyj08ePFP9fFonDQCYv6Duq2i6yCqXIevHyt0xzGmnEOsSjGX1pfriRJeMNZ0+RfzBG9PoLF7eCA6vCZtJJSkMTwm7ptGTnGgqTIaLnslf3CMGEONkwZt9MK5jo1/ALr2qneLHgaxV16JfI8zYbGPUY0cXkwexLxGSP6fLZMQtVWY+js4cGBANG5Hh5s4fg+/uH0wFMInADG6NyhYwHBDLOxLf/NX8tL3viO7eztw7TQxeVykttRoaaSALMaNMe2wCVOh3WjpQvYgptYjAYBxlGBhATS9EHGall7H5HhgmVHoqz+cr2EME7AmSrWK1KZnYBFMYb9XJFuek26yDHJCFy5AkhZSAkVeW1UA8OX6m5I4eF0emtyRJ84gJpNakXxqGwBjGt3qdkKu3u3Iq7DC7m5ggVAbhJXJeA9JLlQPVCnkNLJ9fOK9LEgM3rpSfzcXL14rwlLJYxGXECMqFRHHy0OA12p4HTEDxsMAwi0APUkX66trYOExFkJBapsigd8z6rIUwUfhPqOCQCsY8SigVgtuBbXMMMYtECs6UC7OnZ6T9125jLb35bWrb8n3v38bbDeRUjUhn/jFM3LlyjT6AGDA5/ebffmnN9YQ6wQEFaqyis+9dn0bbEOAVXFRzjz003LmwgflzlJLrl7fwnyiIdgwkgBRA32oTE3Cb5SVHr7bz1ekD22bjSWIZcBAzJcKYJFWpF7Jy1QtJ2cX6nJ6qiCTqX0pt1ck21yWfG8b8NfAGoEGDq1oF0oSQezq1esAsXuyurKJ9jQQH0nIr/5vvyO/9a//nVTrEzI/XZecuo506kyojtz47gNjQczINvopBTFe678NiHUwtpuYrP0GxgJszGHixdjuuTeiVpkKJJWJ7FwcxBSoHxjEbF0biPn17+QQ16sTnsbKs9e5lk3CG+ksLpNsb1NBHCV42XJaMn5O6a2JkmksluekYYRdR6XDyD7OO6TfMxlA2euBO1gVI0xqU27u9zCySAf70BRaAxYDe2wLtKGQy6hLNRB1bqFZqGb8HUx5H/XwFp+ZLp64RzYz3a70OJlbMf5tG7nDVzRLzMaQD2VwYs4OgdgLr4YgZi4K85+GU+A2EH84dpT1j//4WIvdyIOE+lzdR3zcy7ukbWHEtRtvduvExToYgpgtdAIOJxv31UWOYYHwX1q6LZ/5zB/Jcy88K40WBCAEbxsClOjP4aGGlU4h6OqXGRpB11gb5I4O2GtUxtRF6DQpNb11geI/kg/YXrxP60vdks5u9k3l9whidNfRfCfdl0JycnZW5k8/JB0QD/bgNmxJSZq9AqyvLO6bBoAlpNPuqV+6CEsg3VmR5N4P5AJA7KfOJUAyaEupAItxvymrmwDrOz15/c5AljZgoDFlAIJEdTe49UAtwO90jQJMsFayBQBVoQAABYkB8ThaW8YSgvtQ4wGwwDguJHBAuJeLANxyBYCJ2B2AjW5Fgvn29qasIQZESvlBA7EQ1bxpddszj+/TjaobIp3A2DdU+8OahZJB9ifGDtosAazVPIDlhvYBsTe2QXvfwRxg7LtKNR3I5StT8gu/9D6ZhjV0gM9eA0h845tX5fWr2AToHTANFhldqFkplk/K+Ud+BlbPednZp9uxB9o9GFJ7e7gxgoQMnsNdmcwUpJcrI242IYlSTRIAN3qBUnAj5uH6LYDMMQESzsJ0BbGwnJwEK3EWKQL13ppkG0uSRYyyCBJKlq5BjEcba2tnex+WYEPu3V2X62BWvvnWdbm7uiP/66//tvz6v/pduBMBYjMTqph4ELNYyFGP8F0vIkxYjQMxJ7DHXPIoIXQ/8Xf4fVjWmM8m4qLbmLd9uOITNGWVbXZI9jvBM3wV20MqFrxQDaTMuwViNt4GYgQfenBs3ElK42s+pmNkBEcNJ4hFLCffct3mep3RM6dEkqCbo0DM9TcCYma50vXJeFzIONV78HqBxu/6MgbEjppDL3MJYiTjcNy9O5H3IWM6j9QPemIIqP7h+/mughh3IuUBZQFk1iiuwdGWWAhiYy2x518J88R8vkfICuTAWhdVwDPOEtMVDLZCr6BHX12q+j1vXqpfmoPJTuk1w9nxrJVDG0IXIK02Z91pLgP/NDZgBtpMDhJ7e2tD/uAP/l/52j/8V2iJBxCA1Prpk3ULAQEZWhZ0c7EfftqokZGC3QKYMbZBgKQV6okezPchMNn9uTkMwHR8PA2YI4Dr0j3AjUAQo3FUhSvr5LmzUqwvqEvsoFsEa25SQawJWngT7LkWYin0V6dwrVIKDKfGLVkorsiHznXkwkIDeVg7yE+CwAQV/9bdA7jSerK0DUFOcE4V0A5EyWD5DEART8ESS2MHECQqJcbhQCYBINFNWCoUAVoAcceSVNcixi6NTUT6fTYDawwxKAJYCaBXwE/2Z3drWzbXV/XnHuJM7S4sVyXpAAghKTK4J6nqHFtqpe0W3bOWM9fHWLbheuz0SJwxycJ0hjas5FYbigZAjcIQ4UukGOC7sHIKpZT8/C++Xx5/3yNIl7gu333pdcS/1qCYQOmABU72ZaPFscuizxXJV08AMM7A4j0r/cwMcspSso929hp70tsB0lPTJrkjU5LE5Jxka7DyMC4JmI1pAFcN+WXVahHuWuSFVZJSBbOymtyXan9Hqt11KbbXZDLfkdMnphAPgwWHGGwfm5ECkFbmzhZy8zb35C2wK19/6448+eFfkE/+i9+SAuKfM1NwH+dcDJIL7gHYFPQ22N7BflK3mO1Bs8T4N13j9CwE2zMQRD/ML+OBz3K5DrBHtmCJtfBHgovcgZgJ5qigH3al2Z4JyAG0hHRPeVV5DIj5WLsKeDcGEVCJ3jMALXzOG0E+JEFli4QnE6AuLqbU8IgMcsI82guNhbsQyKhxHR7/WG5sBBzi42pCkB6SIJeNlrWPMw/ZWLFY/TEmV8eZlHf9SQvMXJ26fpgaQwusmIMCyzXEYY3KYfugi0yOvZs3Vg5/wCwx//D9NuYirUIzdbQtkfVydEwsBDHtzyhLbBSIxRrhzV1Vb8z6VuPXBy2dUy0ag1HICbSuMInO02uV/R59aIf8wo8MamSbqG1EsgTvjk2egWXF+FMeILa3vy1/8Z8+K5///Ofgs98OQQwCkoKAcTHmS2W4UBif0aTiBKwIxEQg4PvQFDbXt2AVgehBdxQXAO9DEOMT36NbQX3JeENZehEQU7cdhYouTLjGKkU5feEcLLF5Wd5qIp8L5kNmVqQwB4GdgzAGmw0xOZJLLECclCKo6pnuLXn0REc+dL4jk4W7yBtblYMdaP7rIrfvtuUtxILgiZQOFyAsjC6u0wGw9BNduAeT6EsKAhlxrQrcZJWqUokL6F+BOV90qZKJRYYeQVfHDv5wWFGk/pcRS6IFpjRh9Jna08b6mmxtrIPYQbcg/NqYfMZF2P8sLTq6MCGcdQPitRZctBQMTCdIMVcLQEVtN4P7K/2WbkXEzroD5m11ZBPxlR0wUw4Ado1OQ12rNTADp2bAQlzfgLUDYEcuUhLXa4ORsb9PMk4KQIj2DQogaQCcMgCY+lmZOvmY1OfOa/7SxsqSrLzxAxnswv9IQEgXJVGbgzU2BeusjHmAGxUs0jnE5RYAUCdmq7C2cPPWsqTbSCpvb8hkclemkfA8X8tIvQqiC/OQAOB9stMUxEivZnsSAPiWrG00ZO7Uo3L5/R+BK7Msc1MTSJGgtazb5X8IENvY2oO7Hi5lKoJQIk0O2GY+Foi5PaOKrX5tCMQ8gYXriZ6WdwhiXjCbS4+hCANNXQsBuSNu4gTxrAj4mIjysbXRCkNUlMUE86HruKupWUSFxAtzi60rk1jzCSOmmMq6IVk54s+oX8snIFNB0DgUx9iBFZV2ks5KkBFpdb06I8FdM+ABOKV93J3H62PmolLSmLsvr2EJ1vTMQPbSRaPrJbz6uwBiLwVXC2DEIZBpT/Z2YGo6V6ObXtMm1Ex3uQjDA+JYQKYpeaQfWkAOEIcHjVonXYB6L7r03IyqJUAiBS0sTPwAQvELX/pr+ZM/+UNU7FiFMIQ7EQLGklAxeri+gRg2HgkHsLwGGFEK9snJSQWyna0duEoAZAA402bQRi4qB2LK7FP2EkEQ1gWEuu8PNROf0Mdk58WTi3Li/DkwEJvy5q1VEDDgakMMJ1WahwAoQAhDCMIE6cEaU60MY5QDmWGyuC+PnxE5U1tCxY6r8IqtwYuckd21hNy+05IlpCTt4vNdJiHDwoBhowzNLFhzFSzMKjSsqSrdh4gHVSpSgjsthzFiP2m5Gp0eoOUotVm4EZkPlskyNkZWolFgueFp/jfBSNxHjLEPwNGFifljDJHxMFp8bEAPFERNlKS2RTYSOpQFKGbQPl6HoFipVnWuGK/c3t1CWgGEIVhuW3juwP24CzflHi1OABrCLWpvM8bOgHMuhxwwXK/FeBQqRXRAoGgDvLukY4KNOEiARgjlYOrM++XilaekUp9HAvKb8vZ3npM+LEiwOfC5PIJ2iI8Va/hZxM+C5GiFgQZfq+fl5AJdiVAAMjuoztGUk5WE1MEGzYE0lEs0oSyBpQhAIhWbeX9trKkW3NGNBly9IK+0YVHv7Q/Akrwk5x/9INZJARVWKjIJtifdNSpMf8ItMfaT6Q7qptf4kncl/vcDYqEvjjEuTyAwQa2Wn7qt4yDhpJt6dwI5FwhYdbsEHphh3fuwvAo/Ec1vOxqGvCeH8ozq7IODGL0jniGuycfco5TJgZLAXW3UeBK5ipAVFlqxsTnEdfghQWy4vxp/xFBCJCtrfPS4HR7d4ZjYWEvsWWz2CCb6OdXuK9R4q8R9yPyrzvmbsH0AACAASURBVL3mwM2GIzQlVb9STY0Poz+YiW+vBewa/YWT6D465HuOg5i/lC02o4Z7xp3IP/zDV+T3fv//kXurdyFkjHnYBlDQcqSVlIVQZa4YLYoehTIZM5jsKuJAM9PT2tfNjQ3NMyMFP+ihE0IUqCRHcMK1ygdyp1QDolal7s2k0nQnEQs5gVylHOj0b99eleVtCPpUFSC2gEDVFEAHsTEEgjqY0QF+KsMPYjsFZuJEvikn6gdSGrwpnd1rIBukZBrCdgkVOW4vNVGRg7EwA7EBLJ0ugRh9m5wqI4cpj2RolE6CFVhkfIrgRGsLbSJYaWyQwE8LljlttJYAWgSZjCZ/MskRS1srDjD46phU2CBd5kJRF8CotLVMFxQEgE/rgInXTCwPk6GpYRIM08w7ceBIQGWeXAOW2tb2BvK+1mV9c1uWYW3tYJ6aAKgDXOeArmDSmMmoUlM4Ywn2mAPqFG3k0hEwqAR0IJC6GEugEhZDTVL1c3LxAz8vJ04/ITfBGnwbJJ8+3My6cwZ0KVbxUVhhDsQSSHZOo8QU/1yczciVs0U5N9UGK3EPP/NShou2sb2GeOCS9ruGChzTU1NSwPdYtofB6gP4OUl02AGxY3O/B/fx++XSEx/FWsD3oUjMgaGYx/iOArFhVrrfaxx4vx0sMhvZnUod9+5EY9vaDnIuMttd+q8HGfs7vIoppaPFsV7FaHbhV6jQYJ1t7hxA0SC13ti0oevM79+IAHdsXr2ccyP6OJjGw51mHFoZvn2+7bxmSHdXRTYCLFHrLyYyVFFm3yNBD+eOHXaVRv+2XK4xIDYk5I+jiwQK+/1QT2fKyAu+QgYtJAVdN3b8hPdgRZZCbApJpLLiDjb/mhPmptJbIbqf8cwgFkaPy48TxNiqLtpEstdoEOPYhy5o388oiBlJxKy6Q8SObzz3j7GxCXKihgDFPmRbRoHHrSqbMNLeSQhxmej8hE+wdYil1lrgl/bXid065ppg/IYT4f3bHjC8NqVVMGApsZkUooyH/QnIHXfX70IIQhBSOJJFBbWegpsgJhB+JpDdIodriIJ9fmEeRIGy7MP9tLqypgmsts9s4NhuzZkiOYL5Rkrtt5qLCmJ4jdZOBQJucm4S1sAk6iMmZA1Eg5ZUQOeegvZaAbjmIHwJpNCWSD/HzxRLIcGS7CMOk+6vSaEPRmLvLtyLW3LpoWmZmqjKG1fvIFcKxAgf49P0FOhsMM3LsLbm56dAyoA1BSAqw2IoaJ4XNTtWJ8hrDUFrI+KICMjTXaguP4IZwC5F9yQtNS3FRKoxAZDfRYoAvk+t1pQXEjQwtnATNvdBud+DZg4fYAuA1mXsSyufYKxAXacbU8GTViCTpmnpYfxoyW3vQfBv78FFugQrDMAFZWMf1jNTIwhgJObQOtvH6w3MJQFMhRpcih30uQvriszMFoKrrByhIJWfl4mH/pmcffhnYe0N5Pprr0sfljWyrpFnh9UD60gRKwPQA6CmYB1mQMOv1NPy0GJGPno5K4/N7kq1s4zyjdvoN5WeBEhDK7Kysq5ANAnq/OzcHKp9VBT86W7egXvtxu27cvXmMtiSH5IPPfXLKJOJMceYMlesihicT3QOorGB9HZCm3di7GIo/kIQi7relaige8tErlob6o62WJlaGx4gnMI4DGK24w4LDL6qxddsSdt9HJjtwGLe3NnDGjXan81HKHgOsc0isiMAMcafcXFlJru95WsIxqWAv3forvQgpl8lgy/iwhyOrURLTUXBe9gC8+3SeHbEslQMHyn7TB4wvna/B78/jsFnensYOqFXwz+0LUwHcl6rcC5HoGGkHb4Ch15nqHnGDeeYOZYy1iUTvTWex3berzPv0vs9hiIIYhpTNjnhrRlVVI9oiU961u5hHU1UsYd5BQyQdteDmE4cr3t4HCLdMMCyRGYbWPN9GuuHvm7/jl2Pm8xpi9jJ2nRdIK4DwWKhdha6G414EGU+mfZmeR3WHGXZ4WZkQh4c7Mjf/N0X5Qtf+C9Ihl1TYUhLjPURKQWyiKtAXIMiDQHo4mE6eUwGxtY6feYM4jAzcCluyRIEEll40c3HNhMQKJQ53pr7AOHqy1XRVUd35QQSoWqgVqcQX9pG8utehySCWWzcCtxkaYAjv0saOkaAuSnoMxxUaBesms4WqolswK24ARBbk5lqC4V1z2kc79XX3pJ79/YAgKw0AFB2/vQCKmxMTkzI7AxcovidY5IDQzCLoHsaPnYK2iLjXiBuEMitoCddi8bYpEXG3DZucK04glgRyzLx8zkCEa7JuJoRNVSl0NXRA2B1CTpwATZRVLeBKg6+LJXOC75PpYAgOWCCsc68ae8kRrS0AkhbwayBeBgL9G7DqiObsYXnHkDx3vKKrCGPbAcsRWpxutIAWMpkRB8GePbRrg4JJCDK9JKTsMYekvlzT2GAZuXujbsAMdSgbJKtSKsZ/SS45wuSrSInDuOWBYhNTOXksfM5eepiWy5Po9ivrMsA+XC0+rKg5a8jpnn79rIqPhy7SrkqdZB2SH7JgQQzwDjeubuC3L2rUGAelw9/7FdlgHglla8JKBYsPwUPju2ViPAyZ49tZgdJRCCHHPZ5z05UxVI/6WNJtvu4DzWeotaCbYxQ8PmdOGpHHwFiBAonY3g9ur23AWANsnidoFEVMAJi1trwEQWBQyAWSFkDhFHGihmD7wDECO6RMT4KxHxrTRqFluW7AWK8dtR6UkXf3fAoENPvaVuGgDQKqj7UEx1w7xobnghbEbq/2QaNeVsZVbduDGx/HA+uQub2KuGOvIN3E8Seef4bej0fiONeOFSGaWgCwoXi+f3cRqpnORstNM091muSMQfPJfmZBWMTZpuP/1g8RkkSAeXVsbPwvmaeu03A65FNyXjY9s6mfPFL/0X+BgnPWyB50BLzIJaA9phh8V9WGMDvpHvrxNHkhhuL17tw8SGZnZ9T+vD1t66pUNbK1JqkZz5jCnu6C9l+tUhc9Qp+nyCWR2mpGuomMsG2l87JFqvToz5isjCvtRHJsOtCMLLuoaqy+D9LaxILrItKHZ3eLtqIKvWDLSkMUCwXZZo+cOUsQLcpr/7gbVldRmwKQ6TFS6lVoR11WH5TIBBMwKrIsawSuPoEOK15SDYmgJVJzQQouhbVHeo2Oi1lD2YKeLDC8hDwrDSfQT8JYnQ5qssWfbdKIEyUZnV7rki6VME0BMiwfJdqqVqrkWWrGD+EK1BLfZk7UBOeYWW1UFqL4EdFoAPLvQFFY4eggblgm/agQKzhJIKbd5ZAW78HcNtD3AmWL+aC9SV5HdYa4G5MA0SSsO46YGk2B6iFmD8h1dknJVM5g8otiF1hPvs7WyimjNqIkMzUi6oo7rt45gSq3JcAmB2pgbTxyLmCPL64KWfLN2U220Al+xo2G5KjYeHtgw3JfLCVVYAb7l2rTcjMDNyKoOoPtB4jlKN0XpZQWaSTmJELj/4c8tFofaGiI1w3s7WSVrQ3XQ9j4a0QhQQr1ROA2JA0URBziqW9FeZv2k6w2nxaAszJK43hENi8J2SkWjrCdcOrUxnlT8oAyBnuoT2UmGKcmCw3xsLsERK7RgnAKEvvKBCLCveYBaHI4sMR5EAaCChOH2WJHQFitOCij6jotuRd69u7BWLDFmIcxIK/VPmPw4jF8oYVgRAFAzt51NAPryB8zZQlXq9AJVXdq6aO+Di+ddybJce47Dv4SBTEKAe8xcR2/dCW2DdffCY+ud7aH9FQJVZEBticil7jo77tk/W0Po5FyrzlRJuD5nKQqT6kbXAcuXkUUM1NoqCm12RwlW4js/j4MKIC29OTtbV78pdgJn71a/8VcSNSwQFi8N9rXTvIV8aNqMVrGRtafPyPQpEllNCmhx++6EBsW96+ChADoUHzGljyQ3cX2231xVjFgg+6JRkf4s4iWBQLEFbQ8Eu1KvKZMrIFMkc3j+Tm1DSEARh1pNOTmaMxGhvcrLodcB+0uZ/YQztRcDYBIJMVObOQlyceO43jQ7blB69dk5VluMUIPHqcDIkGGbirppCPNAMrDD5ukmDQvRyEO+MwBmJWrcRqOwJctJabLV66wvgeiR0MKGvfCNL6XbzGMjyuphyDwQQyWml8UqwosUPZeowvWrIoAd4rIBSEFsO1bcQuk2xD8G81aXVBI0M/CF5Uffi+JtOCYHMdR+oswbpZWV+BW5GED1gCzOmDP5VTQj2AfI003IJFuPYGII0coFpHJzMtpdknAGIPo4mIc8JCO1hdljZiY6kuqm+gCsfJhaw88fgpWK8FKBZ7anUvYqwvzh9IPXlL6hnEtuYfwrjUoQwhzRkgtra2Ja+88gPkym2Akl9FdZEz+D4S2DGODa4BgFYiX4cFBsr/3GMAMQgLjA2cpyhlBWsZbkXGCC0ORpFljDmWH9K1OMaq4RbwwGIrBt9xsUmqjARhTgMVEOYakn3GfaNHAnll8bgghntBjdBPk0XaBHt2D7lwLeaEUQGNS4mYkD3sTgwBSFuNvtLVbGpuJCY2zgrQuFB4DfYxjJAd4U48BGJho7XUWAQuojBurrXjglh0IMZbMeO6ZpZY+D2N3zl54N1s3Od+TC0W5BHG1o49otcY1w4HYM6dqCXxdBw0qukUIDcSlAv+0rG5fnf+CEGM9WpJnrMeaKkrZaPG10z0rjF3Ir44UeUxQBS9zu9AEFNfPC6qcStuHGd9DDff/PPU8vwwRkGMcGOWmOpOBDunddq3LCYWsJp0wcUHX++t3yEVPtRW7J52L2u20brVjYJdvbJyFxT7P5Wv/+PXIFRgHdCdqJYSWgTyBK0x5t4QyLQlqmnyGBdWYU/J5cuPAMRmQDrYljdfv4pYDwgLzhKLumcYSyJBgQKCZas6AEtzn7FmYgmaDo7pwPuMfR0kWCViQfZ6ZQht5EhB8tIKhIRwZiesKnYRVUdYOksGKJSb3IN1ti2FxLo8fnFCLl9cQIxuSV574wbIA6CbQyzywdhjvVyUM4snwUbEmVWMcfFcM4wJYzFMYs46Sr1akVwkWk3EtB6NjRGsSP4gCYP140jEoKWm6QiMi1lcjQKRIKf5ZIhrsVQTa+bRzUnLRl1CeNqxDdwaBmYEKFpNZENqxXLSbFnJA+5D1h/s8rgVzAGPb/DuygbmbB0Wz9vXb8oqAGMdJJDt3R2NmzFO1oQ5Sxcx85SaVGYAFiX0PwWXZ6MHayxVBn/jIngelyVbOY9E72npQyHZunsDlVDuyixOBXjk5ED+2RVUqj+B+GRnFwSTXRBjSqjWAbckyDTQTOTcqStIoj4FoU4mKVIFoIC8ivJsL337JWUnnj2HclcXHlLLexeW6Bqo5wMUda4CwGonnnCWGEGsq5X+a5irEtyQnCdvfXDtasK4W9cjA9ujQMyWP9YYEo/B9mTKA3MBi4j1wZPsXEVUJrxEcl+IbeYRlhi+y93bwQbcQwxsHxYYK95Y8Zow18hfJmZphC+acIlYUWysymGXuwTV0e1h7sPI/o/KAsa6A+WYI0Ob3ovt44JYXHoRxKJtjgpswxVry9GWWFzQj4+dDUvOYIAsDBTrthWJ4MNiyibd4yA27nr2ulXuH+UiduxD5nbiM0WQjSy52UDMn/FlF7E83h/Vw1dooWFAZdYbN2qJqdwYD2I6L96NqiBmcjAAsWcBYryBFRI2TWyYyeM7ph/RAeMoGzCFiy0OYnoTvaRNkOoQasU5V6O7Tugt1ou7+3Ocw5lm+8lGtPuaNeZBjNXiN7fW5M/+7E/UEiOI0RJj3IXuR5IoWMzC8k5ojXFDhSBG99yjjzwqU3NTcCduyxuvvelAzAKQ4byaS1GBCsKIVh6p9uwOLbEcCBB8ZlH5YpCFOyo9IY3EhOx3C2gLz7VytH0NavqKF7BC2hAWHcRtegAygFhStqUCqvf7H5sXKPAgFlyX5ZVdfIYHayIOBKlC0FmABXZyfl7qAE+6JVN6OCfkOtqWI/i4emgMWhOogRQ6dnQLGtPSQMxXDaCFyaTnAMRY4cSBmNZa5PtwoWkleDIcNXkal6RloAvMrFWmIfCnEjzVOjPLzdIWeAgpj8+B9UaVB33RoyLwiQZp9oiLbcKVeBuuROaJbe0g2RqU/F0AURNuyAMQdQ5Aw98Hy3EfllmD6xbAmwaYDTJFnA5QlU52QQa1i1Kdf1yK1UWcDIB6f/duSRolpKbSq3Jxek+eulKRC4toPMacFjcTnk+fRN4ZcsT2kJdXKeK4mOnzcBVOoG2g8UMJund3FTUen5abN6/J3OyUPHL5ksyfQDV+jOHK2g7yAdu45xVZvPQRliRRMMnCyk7B3U2lgXUpa/WSKgoG9SGIeYLGsAAxpc7Hkr2gAdBg3XGsGEfU9YD5LIO0UoY7OAcyjrrasS90H3PLeImhK8/2mX/4/cfXG3Db7qA6zD5ATM+F0tqIQ4xi98VRAjzY656FzM86WiuboEmvCmKMbZuy6yV6zLXoZYyTHA8CYnaduHLMy0QJIToEEYH9zkFseMZG/x2MlcpXcwMH46+uPZWOxir0c+ZB1c+dbbGRj3FlsbSffGLcWdWHIMa1aF4AQ9OwbeEhoXaTMTc7XpcPfUoT93FNghjjrOGSdDJ9DIh5Q0flB0cJa2dy2BL71gtmifmHLXIb1IgE17cNxMzUtTENLSvTuFi/id8NTVQ/SARJO8jSBsdqlXlvt13LQIz3xe+uSf5EUnVXORDT79MSowtNQWxdPvtnfyxf+erfK6mDybhk0bH8EUEMckStMTvZGV/WeJi5C+l6u3zpEgL8COmvr6Oq+ltawYMxm6BSvzY5BDEKaRJESHDQGJOLL6URCyvVZ3C2VR3VOWrSAtngoI/TnJGcy6MrwjOTOBhoF+sJwqU1aDsQQ5la1MkAu3BfFufoktqCUN1S+mwKFd2VSAINvATG29mTp2QONfpKsI4YH6M4IFuTAJfVuJktDlZ2SLOKvxb+tYPu1NIipZ55KWpRGfOSIGZWmKs3qdYc/3bMJpcYncLn6Ir0sRddLdwYvn6kantGvrGDEy3bT/VCupaU1WkblsnSDPTugSCyA3YoFYmle8sgsixDoO6BFbeN1+lOhGsLVhjr9rEiyw5PGMYBjdANFKAHGPterorntCRBt5849ThqJ57TE7B3kLRdQArDVGpdThY35IMPpeUSGImlQhdVUZJQTETm51DKCuWmaIF02lWcyP0wiB8nAMZIqE7hyJhmT7794gvy/PPPANBT8tBD52QOcdQayDwtMFGv39lCKtpFOfPYx6HEGCORxZE5LxwO1rYsohRZCYQXKgRUynxcgr9DxjgLPaK8EcQU7uyhp2oDwJqojHKAuC1dsdp3vM75phuYgoqEHJYVs/1pCqDFyFhvk8LSPBuclC4TtqH08VrM02uyDpjp6U5B9YAXV9OjBW6jRpTulAhIRsvfMZ9JPSBkMutldXRc75yiacLB1o9tO1076i7VaztgthsFlq3JHYqQcPzC2L2OXswSG5bRgecoIqOChkV+iYIfr+kfh0DdNcMDjJOo1gkNi/Db5u4LRlhFro3zA1l5wcWtNfZdNx78jeW1sMCY5KyyCrfQ+ecYB+NlNWTDR3iNUePwoK85GoDKMJ7lqAxXbSNr09IaC+ct1goXrzQQsxzVqcqQO5EgNvwwPTG+aPkZs/59DEyHK+I6YKvsO/6bsQU1BGLWhbgm5niMBpDuIqq5eGqxmyAWHtVFByHB2AyJHX/62T+UL3/5b3VDWuFLxl94YB01f2xJ0oM5aOYvNRDDe2T1PXzpEQT4qxCc97TcEespag1EJg0G/TaGIt2J7JdWsPDxOt1MzMEgiE2DLg76t4CdV17AESmwyghAsKIGjMs5n7QeNAnrotuGNdBCZQme6AwQSwHEeNBkNtXASCMvB5qrlnjSmCCr+He0QvqFMzjOhGeUAYRzJG1QEKpFRuCy5UFBkyapha8RYPz5SY74MYDpZgWCmUsGdxTSEPRMJLoOyWZ0LFFanhp30Sr9+IxaYXZWklYpUXelsy9iQsSq+7N6R3DMg64hrC9HNKVQ4lg3mPgMyj7B7C4A7MbNW2qBbQHYSGNvgPzBos3cAASxXYDYFip+NKio4GJw7KK4MiyyFOanOIPk58tIPn4YbsY8XLFNxBq7MpVt47TmbVksHsjJWhfjmJRHLk4jV7ADFwUPxYTygjlpoKxVFdZcFhZZs41UgTyO0UHMc+nuHfnqV/8OStOGzM5Oo8YjDuGcQMUQEEFWN1Hpvnpe5s59ECAG4FPGJ8+x0prDeFCImtXEc9TsyUR0jA+pKq6ahQGISlLdg16JI5uTRAsqZ5pUjnXc05hxCDJeKaAykweIMbVC3d1UXOj7xTVZ/ofj5ZNiaQEztsvcNxQRw0eYUxhI4EA0mLiJiLio+2pkArF91ruJjOBBspQVE7AjcdSpqp/TXjsmM0FMdROSHmiV4Y8UPSkkcunQuFhiIA9svPzDy51hEAu0et0bh4WmG/lIL+/363gQC5RbjpPbj5HRc+QZRghpAZmwO1TJKHL74LiaEU3ynrGg/8cEMZ3TYNziUU+nMtxvAI79PpmJ6lXAT/IVLE3DMIBhpqhnOXpROyvA1ojV5MU+PhaIcQNFrDN/0QcBscDl6C0vB2JBA3VRxkGMri/TUkIA1UodEUBVi8wJUCW+QcNoIi7xJ5/5Q/kiKPZdlGGiRacnruKpyc0AMT1qxZvraonZhqqC4UdiB909S3fvyg2QCmiFUVWyc3jMguCDVgxdhp6h6A/p9IV1GVcq13D68BaFK6yV0gxiMzOI2UxAcGQArJZPpxocY2NwJfZRrLbHgrU4swp8RtDu9wFiLQg/1iFkLhpcUugzrascXQKoznEGbiy6E3MAFQUxsghJnacbiQ2lhaMgD+GFMSaw0RWqyc0OmNTdSC+j1j4kqQPUc3eOmNZVZJxNrTArV5XRUlfmpmT1DSOJmOuQPm0Cn2r7Tjh4K1aPrGHpKBdItTUUank217AwMFf7cI/toYDvXSgTt+/ckQ1S73dgoQGw9gBkB7TGYL3ySJgDWGFbsEYOWPeSuWu4MCpIYqGT1p+T/MS8LJ69gMMDZtVSYl8mS5gfnOCc3MdBl/vrcmquIB9/6oIszvdRb3IPcUYoDjwTDdGsFN2SqZOysZVE/t8cEp3nNMn7Wy8+Jz/AYZiselCfqINuPwuW6DTie2ArFk8iJnZFiR7sIkGM3eY6Naec5QQZ8YKkGoAYUyKoAKmnwRiguvrxTxtuVypjtF7UFcfic7qfuCPI9qV1r/acvmbgQ+2AZdV47hsZhU7jdj+7vD5BRPM63d7SNc5LIybK6sjDZoq+F8KlzuADgxjdx6wgb0eCsH7qg4MYe8c0A8fpdNilHoGoi9RbGbE4katUb0P7IwUxDjX3nrrXR1oYzhJTYGfM3gH8aGNE18wPBWIqc1CaDmuWYQBTSEzxDhWTHy2IMU2GzdC4uC+eoG5jU67GAThd2l6pejAQcxOtoxd5jAaxiLshMgkWsPOmrQVEYw1VEAutOsVk3WDxmYyCmIo+D2LOrUl3FGneVjvx/4NAY44XKycTxMydSFYgE14da8SIHU44TKHsFCn2jCfdun0bOT9LlpCnG52LJwQxTRhkbIi0aicIdMFSdDDvC4K8ALbcLmrpdSBIk7kaaODQ4quom4gzrfZBELATp2kJwhUJ1+egDwADuWOAuFgCvxO8CGIJWA50s1FwUhjlYRmVIe1mYYUtzk6iViKrcVgeFyvU021onha6sAzA1BXImJjGyMySVMB1QJbU14zQQa2d9SjNlchcMXMrGmhZlX5aafq6Mh3x5H8ab8P9eG3nrtS5N/S399zxC0FMMwJi5hxnIWRYY4yLIXdsA/GweyvLYCduoNr9ttbrI9X7ACDXgCtNizzD9cVThpX0gdeYO84nyQikAWTgI6zjOOk6wH4SFVnqIGEUmBMHYkkCbskc/JClTB/szr48fAHW+IWCzEx0YdVCgciCvJOZR/WQCVD9WwB3VGFZOKO5b9duvC3feObruuamcN3p6XnE1KbxnRqIPCelOPOIJGDV2tH0hgc838zkqlYdDN09ThinMAZkqgasNOdqVXKMjo+pUV6384F85uAZiPHhfuqCNS+B5W56N4x9qqcWXmBrxSwYI7M7ZvDQ3h8+SiZm5RxpiVm7PNVeSyI5lqKCsANMs8Sczk3w1R6ZC1AtMTduFkGlkkbtwKXf4BVNNdDhtg05DGxKZnCA8qMGMfbX9o2dtxbRwd2oOkWEb1EWaCoPenYEiB2+RmSChr53yJ1IQwBrgsXSC2AyexWSazIEsdBw4JXtkkc1aGiB3OfPcSBGNjNdiT8UiD0HH/+Rj4gmcUiL5gIbqWmYmRqlk/oK9tF7xUBMT2G2Xa9D58bP7qm2ZzCk6k5U4cgnLDFQ1D//+b+U//yXn4MgRIyJpZJYGgog1tfcLFaeNE3AkrVZSocA0pNTp04hqH9aLbibcGGt4uwsPcSNW81CN8FG43c1XwwC31cUoUgwOj7sAEitHGJUTWjMabDFUiAbAMkgRJGXVJmEQEY+GEsm6aGdTMRu4zus2AFX0T6qSwwa+JugBaGOxlKwW+3HgVQQtJ+rlxXEagUADzZttVjWo1Y0BqY718gC/hRnBSV153FT+Ur7LC3lXI/qVmQcjGWqaBUYW5Fu0SBuRtDDd5nlrwCnYMVr8FQAcxNqqSpaFwpw9pqqeVQW/FyqwOaDPvDwTCF1geEN9rXJKh37VsNyfW0NhIl1Z40BtOBu5NwSwEg8YAmkPQDZNtyPfK3NAsO4H6t50G1BPkkFJbjqEwXM8YRcefS8piUcIHeshTJR02AuljF2PSSWn1pMyBNXJmS6zsopUCpQ1aSAo16Y93UNJb+2tnpyArT7KqrgNwGCL7/8XXU7E8Rm5xaQ+Izk5/IsrL5zeJ6H5Q0Q49rUUh3Uyi2n0Sc39Zvi8AAAIABJREFUx/cbLRxHndf1HHHaKeCoZuKEswmaQEArLTkUNKZY0eVm4KXOcC8oHQL2nKtunIBSl15cnrk+xF+0mg/2MPr6qAf6rG5828MWD6Uuab4Vlzyj76oL3Lqqio9Ct2MUagzH9dvHoaIgZnLAxsHXWg3kQzA+P14Q4z5REFOddcSA+lHhmLgTkMeN4pjBHfty3L1oFpee5gX5VOAJDty/NszhLA5NejAXD3rzMZ9XYrZW22FNW5apM2v4xwJiUZAaBjE7MG40Wo8CseH+RUGMkV4FGHUVhlqnLgL3RScXdUP7pGmCWAtuuS+hAPDnPvcXoGRvqpuQbpgeVHOWd2LweuDYgcbcIksGAIJBPHfuPIL6cDnBVXX92jWw4/h9lscxa4J73y8uqwtIJqIJeRXSsJRItWfAnYBBS42fp2Wj3wW1fg6CbhFgyaoH2zxUENbGAKQQAmEZJI09MPC2UKoehHNj/KFdpJ+38XlljuLveRBPTsMCKyCBtoD2l3D9CdDLWc6Ji1FZgrRBCFAkcVBw8j+CGBcLJIHlDlHjNyah5oPRNUjXobPI2D8rDJxVqr4WQSZhBK7EwNLSgsKMt9EVYPUW1bpzpBBzHRq40VDgeOhpuk6D7uNF/YwppAp4dJnxjLfGwS5AYwO5WauoscgDJ/eU2LGP+BgtMboS9wFgGi+DhbYDd+M+4zqcMyzQLiwxglkSJx4UcVZYvZpCMd6B/BQSxy89NI/YWFtWUZWllKrI+VNkIcLFiMLLs7DIqoiJ9XpNOF7Q78IsaPwTsoLDR+/c2UdQfA6sxXn0M6uKzrW33sJRNyWQOxYlV8SJATVcewLuyxJZjUxutnFWmayxSqoZZlXFAcSBmBsHL1ZMkXPfV++DIpk+dNjUnUD3u8KDvaFr1WLIZq+EFhAXo3ooHDB6q85fMNjFBJIHBjF380MCjCAWygeuZRZrYHzEwMq5TvGrHgvi7+vGzdPi/0cBsTBdJwyZqIzxltih8QtfGMcYt2USl8HDMTKdHZUjqLxGDw6AzJSCeJwzuBsVLq9QHNGmB3mLlpiWnaJc1oM6DVyVuXxkTOwY7sT7WWI/EhBzwisGYs5doK4njraCWrA3Y+Nl8R6n5SJYzjOqvvyVv5O/+PPPoor9mp1bhUB4H+47WmMEMSY9c/trjEa1I+TwQOheuHABVRiqAJIduQkQ47lZSsH3m92LHl0ElhRsOVWMHTCBF8F2d4SLUtcp+CngIfQHKESMhDKZgvV06eHzsArKyoDcQf4TiRMpx9xbQgxoCxZFl/3G96m5NQF+LVbix32ZpHj2xIJMsQ4fiB1lxLGmcAJzndXhXaFlPWYBbfbJzRY79MKTwGgA57VWOyjUTgJgwlcIYmQqgvFIEFPg4tNATJOtSRBwrlzGmVTpoEji77weq3u42I4mRhOg1Jb1u8IspSCO45QFjqVWiIebjmzTFboTkStGS4skDrXEkPTM5OQ9uBG3d/cBcihLBZDj2V5aXNSFGpnrpMevIxGvhor05QJchmfK8rGfuSSPnJ2WDVDub795Q2bA7jx/flrmZpKIebEOJZ1VsOBZZzOPOFdqBrHNqly7voNEZ5w0kAbzEW7iPZBNOI8slDw9dwLrZ1py1TkpgNGYqTwEdyKSn52qG4x3AGLxrc/36VQzlT0EOP89Y495dmGoqwdCbSiGTOjSw4/YAPyvVo/6xc0SIoh5yPEuPguwu71Gy/gYIOZzm/RahrgjZFocxEge0UNS1fo292lon0cqV7i2e0JXGNrncrLGHbbE2BCL9ej7bq2Hbs8fryWmZd2GLLFhEFNHL+dGGZuh5TxiII986VggpulCWMMAMZ7crortCBCzJWjxz1Ez+qBt0/WBi1rRbMsV1YpQBDFd80x2PorYQWPBAMPHxKaHayd6EPMDYUsksop1gYcqYNw0dkLR94xt8puBYouCNNASMGXOs2B+biPxmv1gD42l6AI0qyyewGeftcs5zVR/heCDJfTVr/w9csU+Aw1+Ra0iFgDuodoAk531DBvsf6Pla3Uyohg08JJaYqwptoHqELdB6miwPpTrr2qyekO38dQSI4hZlXg+eIZWG08GrTVx1VkljCNlcNBlFry5Ry7OySMPL6D6MirYw122D8GbBMmjjxOe19Z35ea9NdngkR6wjLoAcRa5baDdFMy0CmdQGf8UrMUcOoHUYRzxUUYsZxruMWj8WkAU4+GsGz1uxRURVaahEwgWEyDQmSuPm0xp2cxbomvQuRQ1f4zWJt2LLCHFawA0vRvRDgm1ebeEZ/ubFpkBnrkamW9mm5juQze/6iayoHbEvg5+Z3yAscxt1LC8d++OuhN3YHHt8UgY5oq5+BdfYz0/BTkUEmYqBY8IacNnwbnuYMw0hoOmlas4qy2N2NdUUj7xs5fkqQ9dRExsQ176xgvSxbEAD5+ryKULU7Co0ohtYaPjs10UC07kp1Bj8QyS108J8q/lO9++DiCjq7eoeS6sYM++Ts3OIVl6XjLlKSlOX5ZM7SGtnWgYZuko1E3UkNKNGywvW/P8nFqo/I3U81B0qFvYf0+tW7c7FZDUH2P7J2ZWBQ438yBw6av7Tk22cGc7UDOXo7uuKhQhoNms+Ucc2aLsvsOgF36WpB99UBPnUxN63Xpg7518oNIRcaSqzImxm9lTtxd13NzvgSvRXSpwJ/rrBuPJtR/eITLMrjFhv49fTzDsZyDmXN9UoSPZScfUBLlNuLnPgxghWXsOxGyCoqMQjr6VAhwNK8E4+T5HZk2LEThFUV2KWEdMw2A1e89idhMUrgOnsI9bCfF1cf+/GBJhgQIep2RUe8orW4t6D+6TMX1TJUfHhGueZQL7cn8QGzFOMTDRZN3woYstMoMBiOlrbmXpKieImUapkwjZq371CPDxqgYc3PRku/klqavWuqyXdNfmBobbiNbQ01/7Cmj2f4wKF8t6TEYLLqcuQYyFSynUKOS1kogVTeV/9YmanETVCwro1eV7snTntgpDm3TrI38EKc+4rVpbEPB047HtByxRBdC00igKFe4zrJzRkpOzOfm5n30UoANrpoejQVCQtteAVrKLkkWNtCwt78t11EVch6XYRCymiXYSvBoQlNRcOImnT85i4lB1HdZjgdXR4VqcQX4ST2Y2jHIgpmWfCNZ28KUSOoK1z8VsG9kEK8GHDDqzxqzAsSN5aCkqElhY1R5WmnOfKtuK1qNquUYfz+CeyoAjcGpxYYwxq4M45iKtFQM9cyEqqYCBZo2I0CoLB9pOQuijcsomkrwBYis4FBRgsa81/FBsGFYaFZYdkDx4wjCPc9lEjIufaWIOFMBgwRLE1HWJ5VWqkMHJmGJPPvzkgnzi44/K+cWKXH/5VXnj21dlfiIpH7g8LYsnUPtyEq1C2akeqtAnYInla6fBLj2DyhgF+cY3vi83b2xi7pGLhlQJWn8FJLbPAMTK1Toq4qPkFQoApxXEEDynkhaMtY2VB7EYvVvHwhJedX5cHM1JPH3dFyKI7jvLm1GpeEiKqCvRYVNs/eqCNktLz2bS9c11a1dSz98YIXroJpEX4hXbba+He9mEslVsYTqF+r0DoRXIDsa/vJzn+sTv4XtmNUTlzCEQUxHBcbbx8J8dTbf3RJuwE9FrDxfvParv4XtDES0qio6dGLOUnCzk9+xsPlpjvorJ+PEPC3CPaE3glYqvBU3AICC5MVELGK+R4JHHMUReSbIrcvytiDsfTKEZB5rHG48QuDnnDd2XZKa6+YnMNdU4yvtRD/Mk6MIMQGymBvYvW4cO6WWef+GbMU0uyij0Fw3qijFvI66QmcZEoa83ibzp4iK8htVcxJOWkL5uGzpaSDjaAe+esDwnE7q6GZ1WEW4SVoZgcdi2fOeFF+Q//sF/kDu3b+qiIHGi02StPaA3/Uy6d3xpJKPLT8GamV+YU2vn7s3bKHW04jw67oSmiAbFrpmsplCHSY4q5nQFHMDd1SP12QkF0ob1mBgwCSs42v7DT56Rn/kgqtHLsqQ6K5JkVXUk4Hb3M3CLpeXWSlOu4rkJ4cGaiwfoPGNhrF1HFn4unwLxAAw4AEke1y0jr20BhALG0pQQ4KxWjX9hHZglZnR7rpckUwuc9qc6UGSTmxZLa4pxPmNdqqXprDGtysHfcU9fAZ8AZSAGFqQKDXMvanwULVIKL4COYpmxNj2KxY2Jfo9i2QiNtnXUzWEbmYPPMd1FzHBtZQWu4Q0tgcT8MLoQW0zyxZOU+w24Enk8yCbOf+PfrK3Y4Hy7E6Tpf+dSKxRZnBk/QaC5cC4vv/Dxh+V/+vmfklK/Kc/8/ddkExXqn3i4JmcXUUx5hpXuIWiR55UsoDYi4mKD7Jweg/Pyy7dk+R5rXFJ5QdwT8zU5NSPTM3OIf+KYGYBY7cQHkGh9XhOvCQYq3NFPhiJHgZjuFq+PYQy4jY0MEO6jqNsutsmpMClhYASIOSqwApmKp/B6Ksgc0cBKAYWgowkAQ+zg4wis+4IY7kHykyllBjBe8x4FYrynZyPqELk1a6IjClLOLRms6f+OQMwNXLQOYmhJOoXXanoFVpn1brwwHxPBCjbTIbci97sCV/hg7h2rHGUBZDkoWyY/DNy0UHDwUZMND/rwy8eqjxhIM5Ge3DqGEcxRGW+T9Wv0vczzF7fEDoHYc1qxI74XDvtY7QZBxeUIVkVBLLpZbLG573GQ1EQwwHM2VUSzMuHmH4H7iRqZc49RGvjEz+BzaEcPJibPsnrpu9+R//B7vyd3b99SocGk0CYEIH/SErPNae4X/kaBPX/ihB50SC3/9u0bsgvt3u0y/ZztbwfAyk7Ad5kcDEAp4nRg0t+ZpNuntUctBhcmbZg34PEbE+WB/PxTl+SJR1HFo3dH0t0VySB+l+LJls28bO4l5e27Dbm62pYNAFgDx7Q00FaCGAsG8/Z1nCc2hXykCuNgOMCzDvCqV3G8h7oqCMZ0C5iVqUnN/M2Nm42Ttd+DRghiphywT4zNWQFgPq3aPX/SnUjGYZZHOJC04dyEBkaaqWQsTdxfhSF+MrZG4Apyx3zczMco1GIzco1rnWpYZCypVkphx6oUAK0tWFms4qEUeowJq95vkrmII1ruLN3FT8SqAGKboOEzb4zHulBfYZkonrxNgMzkQYTJYs5Qw3Aahzt//KmT8m8/9b/IpZOT8q2vfFlefPoFeeR0CcnjE0h4B+DyBOdyHdpDXdrJumxA0bi9zKNhmnjuas4ZD73kcTMLJxZB3Z9U92mhgvPMTiPRuXwGk08QM1e6Kj46/ia4de27OJdJDB8jslwyjrOTyUfKD9VNA+pn/KN68KQKEefZiFpGwyDG95zyqeeJvQMQ83varzcfIDAA5TWxH1WQ+dPQQwV2HIjpOHlZERmQqBJmsRuTKXxo3Df6t67vEDRDufZjsMRGzB7nXe1np0So0m9GhgGZSh0vByNCluOoczQGVIYssWg/YyBGpVPbBUY0LqX7nHucRQ90vCMgFjMyjlyKwZsqLh0KaqaHS6oniBkr1ZLbQ4KT+ypfHwOYoaLG9WzJ4bPDlpiv2DEMXLoodHGEiyQITLqx960PLKUhjS/QEtWCCScguhDZaXbeB2+jA6Ft0HfMglIgC4bMnCE0VUnNfv755/RQzBWQJFjJvQ+huIuSRWS8qdnuEN1fJw8gOnnypFYlX0c+0tLSLa0GYYKF7gwr52MLzaQBrQ0KYLITWUORg6ruRD2KxPQLJnFysbEgbynbk/ddmpAPPgFSRq2JKnw4ZgVWY5KTiqM+NvYS8uq1PXlrFcIZ9zuAu4WuRGCyFl6lVTODWFgBADYBy28BRIQqzqgqsOah5oGZRUlrKOkCpby9jqWzeP1hgM5WDlwLPndLR9iXnYpYYhoTy5KoATCDJaZV8clbJ5Cpb0d5RQqYnAlSaP25amwbFyUPwyToa16Zd61p+StS8aMbkrEwK0mkljPGXCn3rM7BhGbEwlgLswXW6QbiZRsAt6UlJEQvLYP4gQK8sNh2CXZqvTKOiALEjgmVALmjmGNhZBTirQzklz5xQf7Npz4pF06U5QcvPCuvPP+CnMLJ2IuIO7KcVBaVOdKVCcTFijgTDnURd/o4KiYBa68HV/UOXMCohYiYVwmMxBlYYXkoM7Q8yxMnpL74IQThTqPPFi81S5f5j3Slh/0l8Jtw1UWDJ+th2kbw5byOJTbGgJgHRi8YTRczoRj9aTvIeVA45hRl7xDEIip8UEiWd9TDjtx82qkQzp3t1kO0n4EB6lxuxwMxKglOTo0CMc6DE/LRs8aGY2Kj3ImjZOKx5sUmdeRH1c0dHSz3KVXgYkAVv4bN2xgQi4C1X3d2WWdhmX6pf5tr2mae/SObmmQPIy6H9RPjnrLj9VpTJhyIUdx6hdQO7fQkHgOxkAnBptCTM7pv0WPBSOygwjVbGzoUc2TZqcA8j4OYagxswBgQi05bLBCpvn7nRrRR1lFR8LNbqBD23YgmvtHGGDAfRj/Lgaevlg9aP8Z0oaB75pln5HP/6S9kGcnKrCXIa+3tUkNHRQwKNnUnmolME58nIi8uLirBYXV1VdZ4ZIfGw3htqy+mmqR2yjaiLiOsfoJLCaQQtnsfVlyHh2+6fvlkUjL7comOTJcG8ujFkjz5xKws1JBwiDykASvst5MoGtuX7729J9dWB4JUJIAYcylwWZbEQxtLSJyuwQpj3OkkXJ/TIHSU4MpkUDajZAyzurSskzaTriLb1KGG6zeDzY73j9s4OPceQDBuhTmrDFYYK3qw8C9BTJmIQyDGceaWoKuA4KRkEF2QdBtabpkmRms81FthjukY0bA12RPIzTJhPCKHIMYK7S0wPzmHrBdItyLLUDEOto4jW+7hxOUtWGLLqyDGgJbfgjuRsaomfmqiOzV/aJkl+P8z6bbMz2bkN3/tw/Irv/zTsjgBhWNvTZauvi4NxNYKTCvIl7XSSgvqxgEqrOw0cJJ0ugJBnFL37sEeTkjAWtPyYqWKnr+m6QlIjq5NnZHKzBOSrJxCpQ9XFs1bYlw/ERCLzY8qAjyBwFDNezaOJTYUxA5vflVYVCiyuoXDSWeWjQUx7ij9sJNCx2qAX/am1PiHr4auIOYSrskYNq36+CDm12sUTA5bYj85IKY5n3jEWdk2amGM04/ijxDEtBF2fSqwOSipOT1Sw/IVdZYokx/QnWhnzqkYUpnL/UevivmUsE6DEJO5OYNH4GZ06ymy9qKRxrEg9tyL8ZiYDbIHLxP8Uf+GuhQVxMJV6y2x6Pq3NrrPREAsujc8iGnSG6/p+jUMYqw+z4FgCrLR73kV8yuzqRysf/zGN+TPP/tZdSdSIFBQkM22A2vMTh0296AnGEygUscJuBNJj78HUscuShxp0V/nFtOwggoDmxVjE9n9yDoqwTLipNDtRRAzRQmCUSNVTA4GCwiJywWgygceL8snPoaDNyttSeP4jy4ICsS9pY2OfO/qntwEiG3i7wbPyqKyipljNY4qyBu0WMplFPxFsdl6AednMY+LdfFIMNF4E9vnElR1bszf7K0A2zXhhgjiCxEr21tQSqsHSNq5aainyPgWi//Snaj1Eh3zUP3oRg1XEMMNPYip1aVqLkHM4oMGYixNZcI9rI4f+v91jtB2auta85K5d5o7BgsMbsIWzyFDkvg2ylKtgrW4vLqBJ6j465saO2NcjMe0sAyVkjs0oXKgydvVKmJc0pDTpyrym7/6MfnYh8/LGbARs90NufFPr0oH4DRRn8Wp4AP58j++ggNN86i7eAGnP89LHq8noaky6A2fp6ZMUJfksTRWZgvzXKjIxOxZfPYy6mWe0jQJG3ebBy1rHQHsGHGAI6XH6IREkNgeifwRVRJtWp0GGP2C+93AyhQvizo6rYw/3HqOWmJeYbP1PuKCR7xkbunwAx7EOKdtxqeDpH1+zOZcxyUC7Are/r6R9RoHfC+b3E91J8ZBzNxi1ofQzWhK3XEtMd+VaPsebETiAOS/G3IGDs/bfysQs70PeQIQMweLWYqa1+jIX8N9D45sUcXewI9DTle+nvmrAMb9ZxDkQw0hiIWynu/ruIwhFEUx5QgQe9ZdRHdFzIUYjVQpsKiv3Q51tBpvTgtU1HabxPXY12zzCzZ2dlBg3pslpgJXgVE/rf9zGejfzk3WRc6VsluI9rwz3VWuzBEH/Fvfek7+6A8/LXdu3nDWCYtN9mVzc0NdihRoCkK4JHOZZmdmUW1hTouqLi0taSKtnTjqARomro8rOMYO50TjTrAw6I7kxFHg+ngOX6A2S4WT1fXz6R6qQCTlkz//MNyKVRzKuC3JzhZq/cJ6w4GL9zYH8u03tuXGMiwxFIpoMBGUBwGgDaUCq3FQUA6Qx4SyR4jdlZG/VYT5z0TnrNYvtPibqT4skurN9FDFMK3PpIMG9Z2VFlpktKCszhvZiIyFaZ4YXYik32shWfOdG4XeaiZqTpoXPAQxXc6W8EymoloVrjiwAZlV8/AV/62mollr1gVnPWiSt+X5sXYgLTGNbyqYtQBWu3IXDNTbcCeurG2iTNgyQGxTE6A7PHQTO6nNtAoOJLqdByhPTlXRwANYTn25/PAsjrmZlaeeXJTTcygavHtPy1EVcPbb976/Kl979qrsoYo9izeX585IaXpWXYYFMrpADkmjLWkljVAI80BKnJiLs8IK9XnJ1h5VWj5z5vQRjQEH69uLBJsTTo9e5xgg5r8Z/owgR/RNHUt7L4Qyg7QgVuY8C1HLzFtiRt/nt6N68BGAGb13BAMVxJij6WNAutfDmE+Q7uL3On8q2MdR1NaqDSDjXlFrzJOzLSXHGuKLBkfXuNPZXEtdLM2PUCD33PfdhfRyvG4UoSN9Hedu9ArE4fkaGiiOcNQiiX0hDoR28sNolxv3mVeYPKD4S/lZC8Ym6Isnc1iggeOqlTw0rs0QgD1H9VElSkSx13WG5ureY71ZVZhCeat/B96hw2s2CmLDYB5NOdFTUjAO88Mxsede/FYExOycLhXjMWAxbdtAzB3q6FxGtmoMxCKkKunHqML4SFB+xhYZH1bVw0DLo7suRsVD67if4y7qC1K4sSID9yePDdGEXYIKfr5AduLv/77cunHNkRvMXbYDC4uxsejg0NJYRPLwxOSEHv3B6vUUmnrUiVsoCpZOk/BWGAWAAieEdA4Cnu3mcSyM5/jPWGVx9pG1FPs4UiUjv/yLj8jl8zg0M72pOUpdnGzcB4it7CTlO69vyTWCGEmLUPQpe+k+5EGHJG/QClvA+VUVVKwvwJVXAhOuVi4h7sckZc+iNMYZj/MwSyxcKH4RRrVAHXK3qn2CtB7RoiBmrkXG/TI83ZlltpC8q8Vq2XcyDkm/JYiprHHCksILf2vsCzlnA6X7h0BmhYRDN5tqeiTtOOvMNoIpQk0ABY9eYf4dgYtAppYYfu7BtbixtSnLLEmFHLF791YAcB1Net4HuYM1FknU4WcpjFm1Y2aGtHicGNA6QOKzyKnZlHz0pxflFz56Dm7aFMaWhYNrcueeyOZBSVqJSbm12ZM727DokmV1BVZAqKkiv6YMxY1AxgK7ehBpHnUt4VpMFScVxHK1sy7FwNa1xXWiSpr21D1t+DCkuo5NEMc3+fFzlkIJaEAVzktUNtJrwfcOxcjwHU/sMBBjG48HYtFPBe5L9JH7ostKOQ6TdF8E0jR60GUIbsP953dCMKInZjyI6WqMAFDUilMGXhAIOxrEYtc5AsSin4uOcbjXYqg08o8oiMW/Fwexo6yV+4FYPGUgVCLUpefcvVyTqlRSFYVcYbFvejHC+VJU0HWrngWCVKDkQ3knKxjYYNVBRz+OBP1A7pr3wD/6Lv5u8sFAbKE6RLEfBrHQDaVkaJNMvIAyayyXQIFWF0vcEntHIKZxGW5yp5nSwnK9MLeiVX4nWDBoz4Ko3DRW88+K0rKZL774bfl9x05M03XghpxxlE0QN+ibZR+4aEoAhNOnT4EmX8Bhh2C5ofpCXyvWm96ihpcqE5ZFr3Pt+q1CB20k8YE5PVreymn9aoXRLUYrVeu+9WR2KiE/9cSMXETFiDPzeRx4iZqNOH6lh5qOazs9efXNLXlruQumIoW3gRir0xdBMMjDApoDpa5ew8GXPHgTvaoD3Go8kwrCn9Yux0M3OsYmqW5TKgRm3ntlxAONLQRPyw8VCVb9oBZGq4tkDlpj7J+V1+KRIThskf11rgef+2Vj7EoH6VIhiuFuPk9MLS287yxmft9rd2qVqTVtydfqWnbaHV2KDbiCWaeQhz+yMDBjYi2A1QFcsfsAuA3EsZbXt7SMF12Z1Pi3UIKKc8nPM462h/PICiVYYtMAIlSnH4AZWgbJo5LrIVcsI//zJ87JT79/HuPJ6S6g4G8eeWJTKB11UvZTddnsVGElt+XGnXXEV9uItealClJHBX30JwowBYJkkEEaigWOb8nXzjwwiNGgpuIyKh72kwRiOn9U7DS+aTERMkWj6y8KYtF3vIV2SNBFGBiWFE4wMhFnrloTrcPfV+kUaP98/52BmLX9sFiOWnnDIvvdAjE78SLyeIeW2NEg5mx1dVPZfqb3h8ExKuvBwytkNDgCi95kpj1dKod6VkbD2I8MxL71/LORhg4d/e3jQRSTyqiKskqizka3SNyVFANC+9UWXMS5GYvLmFkQWHG6MCNQrAemAUqs5IjntVDouZp9/Dza9fxzz8nvwxK7iyM8SHPw/m8mIu+A0cbj7XkoHxcYzw47iVqGtDKWbt9BmaNNt1AZb3OLVrUMlxBqfFH3tFwsMnpoubT0uAwEL9WI4GSqs9N0WABZCWWP5qcLoNsn5Mojp6D5AxhkD67GgR7w+NrbqMN3F7lPTR69QRAkkw7urTQEZqWEFIAJMCH5HcReYP3VSbPHk4xEUqkV1FktRCsh8FgHuhW9RmrgEPTJAY3lhthCC6vc+8MyWVqLcTerEalHtJD0QHdtGPfCAAAgAElEQVSiO17Cnx/G3DS13FUBcfxHXhYLWZ2LSurA61q/0WovhuQOAzEtZRWJjfBaCmI414vnDmmZKcTBOH9NWGMs9suKHRYXW0c1DZSeApDxzLEdzSnjETYuqIzr5EpJHHiK+CXKSSUgVKtgICZRH3EGp2b/i0+eQXzsJCyxNly3RVRJERyj08RhmDg+h6dCI761n5yXu2uw9L9zE/dsgQCCUwSmJmW6kpFqAVYYDGKuI1T9Bc3+HI7iITvRLNWjLTGOPidKh2ssiEU3flQ0RLVVXWpRWXeUJeYUnUOWGMZdT+PWNeytsOhdRgtzfsJlO9l+YVKzWnu2f6DBxFr3w4GYByOv8P4wIOYtBs5BaN35YYwL3PFCeZzVEUef8K/Dsa/4e5G/AmtZX3Nzc/i6PPAydCcaoMdbdRSI6Sc5b07x1TCRKglDAIpXtCIRl3UwtybzNOSjijveixSoiNtU3pJzPYg00XtgrCkmS/yKZsFqv7jHWmJREKOpHp1EBR7V9CMg5m7uMDs+phELyjDLCVHr6qGH15Rs0O0T/DcGYuwYJLM+VVAanUCVfndiMGXgs89+Uz796U+D2AEQo4aPa6obGQFGLRqLpGTGVjjsExMTsrCA86JwkbuwxLbhciRY6pbwIOYmKtiMzoQ2u9FyLHIgPLQRI2xC4LLqvC02X2aJwQ6w4qClT9SnEHfJyhSO1Z4oo3SRrMjpRVSIgG/3n954GzEekBJI6gCAJcE0pNXFE5trAKsyrC5lBkIwTVaqOLuqJhVck6Khi83HeIOy8OC6oZWsGKKLyulD6p41RcFPAt9TmjfHGr+nte6hVejPwBKzslq0xPLKwCMbT0HIAY4yTXFdPXDTuQ094OuaxucMxMyvzr8tN8yAjO5Iu56roBIFMWweO8IcR64ArGiR0T2oycwY533MJUkcrNixAYYiCR7rSHzmkzljdCMqkcBZBYUyrNdJ5G2B8kkLvQ6XIOqiyPsenpJP/uLDOBkARI3+mswh6b2EChzLsNpXcO1tWMqNNGonps+CdHNOXn6zi8R02GtlnOWG+OS52SKovrCYMwBKACPnqAJmYrVyMnC3jgcxvxVMgNKdmCGScf0PCaBx5Z2iAW/9XlTxOwLErAKCFxbxnwZi/rW4EFPZMmIXK4g55UiVB1dayFzxXAXxyg8/HIi9W5YYrYnjgdg4qyqmiB+SbONfODaIqc48rKqMuK6r9O+9GYdATLd+KH2jMcloDpndi+NL+YXPR4WwW5c+NhnkAQaJyCa/TeYYoNpqOQyEur6GuhHtpwFaBMSoBLvrvQMQ84w3Vevddb2bylDViOzWqmhDLH5mgtMTC9SGcoLV+4GPA2J6eQUxh+tkKnKgMYBhDGGAskD/KH/8x38sK0iCpXXheSaMFfHQRNXmIRC5g2dmZ1FZfk7dTsuIh1Ew9gAgej23VeMDa1KCG9MvBwp45oq1wKLbh4uLORH2HYvUc/PylOFUHu7AiVNwDVbUnZXoryMusy2PXZ5A7cOu3MCRHqzS3uGJu1BpKdgLcHfW4DYs4B48qJL3pRU2N4FzsQBipIOzH3pcC103LKulIOZ8/Zh1f+y4Wba0htxidnNgMSmzWPlU16xzJ7KWJC0xHvNCVyITmL0FpRuC14CGZCBm4KbamYKXrUGKL+aJWdUpjok7z8wBGd2JsGEU2Pwm8xYAD4Aka9QrH8wTYxoFSTgENtLsdxH72obltQrQuXMXJA+AGYsCM59MD5I01Qu0eRzJUmeaAA8WhVVWycup+Zr8849cRpyyLPsbb8j2+jU5d/6knD5zRgkt2yg0/Nq1W/L9W7tyba0qN3dPy3rnojRTp2FtLSLpPC8nagl5aKEks8iLruRB4mHcDGSQn3wQ8xLD4mKhxTYCxJy8gaNe0yP0AFofM3di7N0AMb/ntKLEuxIT++FBzIT2cdErVNCVRBH5WlSgx0CLYxsV9+Pw7IcFMd8Yvb6T9ap9hY2MyhLd2Q5crb2hpa0KfsT965Xq4VHyMsK//u6BmMqm0Ez3xp++FAEx7wJREPM+WgdivjEEMTtTyrDML/+4sDISgL4XrAZvroZeVX6dIMb7Gq4TxBi3sg1GIUgh//TTT8uf/+lnkZCK0k6RwLVS5SHs6ZraBsGDtzp5chFWUE22UPmBMTESRqg42tEyDpr9pOKOWmKX93TWGVvN2ol0QZFBx7iNkUKMqGLna7G2UhkB/xOIyVyAsC+CWACXZmdVj/24jFJHa8tvys4m22uV+FllgtZQFflhFeSx8TywLuJAJJ3M1aflBICXIJYliGM0KDB4f1ouPPTTEsatkoePryhYqbAxUoofa42BEUAU8KxSBCvV00VKC5MUfyN3oDqFo8ib5RQHMTtPzJE4lIWoaKmVGoxib2tBk7NpUbLeI/9mZQ/mtw1LAm2sVbtuIva1A+uKVrSPi6klhtjXHkgczBW7iXqXPAWAJahYtYOkEJ4cS+cz9QnmHRcqYJOWmPaQQAmvGRQBviKPXzoh3YNbcuv6y7K6tCKXLk7Jo49fROkpKB2TNdnYb8rrdxry9Eu78uJbSIiXx6SVQ7HoCgo5l3IyV+zKwwtZOQviziTqMuZxxwreq8ENqQnhXC9u3ehc0F0zSuYFllhIqNKPOaEVEwrDwi9yweNaYuby4/W9iHRBenUnBipcsNtiIBYz/yxWTIW0BW8Eg/qqTKlgc5U5OL9QOqPli6KWWKhvj5IFTm5E1weTcb0y5pTiMCbmgEI/b/LjUEwsZpF4GUPBzaUyPJgx6T5q5tzaPQ6S2WSa7GdMOow1HRLgI+/ELTEGxYZAbFjWem+Av2zMEnNjOHxLf6fA2owAUxTE7HuREAxH/gFBTP18ka4NW2IkCN7XEnvuhW+51eJAzAGSWU3eJeUXiK6P0FyMLGo/yNoIy5RzO9FaaPlMzlLkJdz1Y5Afed0vMbszA8Z+05m2rzEoB2L8+c1nn5HPfuYzKOJ7VxeknsNFkoN9XTVFavbMd5qFJUbLaQMkABIBNDHPxJ6zxthWaqJeIzErLTrYBE8egDnAzz0IW2MoKnrbAGkhXJ7qfFqqU+cgILKoqg9XV3tdFuZZD7Eot659D+edbaMeYhqWBwgKsOoqlTKIHFVYDWmAHgAS1gX7c2phUc4gr62KJGvegbE3LXRM9xlPiQaI0b3KslO+3qSBC9tuFrQCiP5N0LLcLU6TnkHGAy/VjchDP/MWD4P1Z8WBkSdFqy0AMZs/3Mm5B52lpXEvS2T2mqpqcTzKRa0ycydyzCyfzLuafBxGdTQdPq4nuhSpeOzBUqUVRsYiY2PqOtwCqxQxMQLY+uY68sd4wjPHA08oJYx/qgGIxPBsCeQLWEsZnOR88eJpeepnnsSY93F+3Muyfu8mThbo4Ey5jLz/A2fl3LnTqJIyhy9W5NqdrrxyIyMv3qzJ9Z0F2eqDbo9q9bOTeTk9mZALs2k5gSr5NSRS58FWnKjN4OBMfBfxsUBouD0yTivVuVB3IufmsHCLgvwhF+IYU0BHcfjDEUmlSdDqtrE95J+a4+hjwfR+RBe8BbqDqyiAaR6YHRek+9H890b1UUvfjuWJ7vGwP7Ym/RV1nXLqFfz1l3AMg9+tXFQITqYYeLlp65z3C13l4VXCeD8vbIn+1jTzKoWg5d1g5oU/CqQiwjAyvod/tdxalYT6FVP0hh/qXRpznfFV7O2ImRjW61510nvogiEBxm50dP/sM3FyUZQX4ddEOA7Dnx3VHY9Z5lo18lz8EV4vGDN+wHET5oYrdpCd6B8q6AIQ8yMe6ehR8+kWoI0M7ufQgw0NEJ3goua0H/TDi8A+y/ftZkH2P68Z6alCDq/t4ikvv/w9+fR//LTcunkToGSLIcXit970de7HAnJ+SF1nHIz0+l0ISG6+nrosbUF7zdl2mYGDLnMXvFR3Gd7L8PRmCPwDgBPZj47N4cAPQjo7ISVQrosTJ5E/AaACU3LQ24FFlYO1NZCbb78CAkcbtRGz0mls4Q74vV5DjhjAESC7B0ujhdOLC3DpPQRX1ykkPLPkFPvNZELSzjUPR6trUsqQ2Yn4jFqCdrYYwSmlLhiCWOgyZdxNS0Kp95MFi3misy8ETEKHyxPD2Vq+PqN335q2ZYJC3YGcA+8u1FiXzZ8RNmgBkrLLyvgAPZI9FBStvqK5I0yY+mCyuSOZgwdiB9zAjIntw9qlK3EH574to7r93WWcN4ZE5zUenInKLLuwtJsYB1qltMS6EK6aRM/+A8RSOWrAXYx7FpY4TmHGMTm7u2ClQnEAzoHiLsgbzMv7n7gkTz75IYDaJXn6mavy9LdR1aONuNjgLEgeOP4GJ3SfOlFFvcWynEMF/EqigWcT3EbEWlkWDMnRA5zm7cVRkDri4pXDm1rXqebo2Hx5aeQBJCpkho9wHyeA7gdiAXBRhDjQ4muEH1pTaq35FGm3f7QCvwMxf32tyECrWWfZPB5chwpb6lIPLf9QxkTAQvebPY4HYvycq0Pp5AMh752AWNAeJ+wZgrBeBLQsF0J5d0AsKscsh/b+IBabe50H23PxhwexUDra3gtlaPTzh1icR4K0n5toW8eBmH3WnyLA34fXa6zdEQXq8Mng45QDI9gdKjs1CsQObTTfUV57GDSD1RBHdQ9i0WupxhCBVlUGuZAPaV33AzGr3mEb3YTlTYDXH/3hH8krL72sVHzVx1Q7dH59/KRVwQMwCQAbSIKmO5HxFnVT4sNe2zEQ8/IkXBDUlJWmr/46Fs6Eqw0Aw+K0bANjMXT/aRI4isSmUES2Po0j6ws41r6Dc8IAOgkk3U5PMZ7WlXs33wQooTTVVBbxsk24CZtwFyIOBZdiE3GfJqyLJKLmVRA6Lpw5LbMgpBCAeZp0m2w9gKJWpsD9KVCYJkDBwRObGXMiYYNnB5FgYfRkI1pwgdPSM8uI7j38je8QyHLuQEySO0heYR1AWmAGjCaUbEmzxIy5Rvxhm0mWqXIJk/wUr88pYlyMVp5WxadFpgAKENNW+ZpquuxjWhnnif2kBc3K9rTI1nDo6RJKiy3dW8ZZbCB1AOiZAL2HsWgi2ZLWKRPQ9cgPAjkP8yyg3Vn+zZgKXLYkEzojkO2jJWQWqaCKS0U+9KGPyEPn/3/23vPJsuy68jvpvTeV5au6qg3QFo0GQLgBDSY480EhhRShkEL696gvYlDB4ZAgAMIStuGB9uV9mkrvvdZv7XPevS8rs7rZMMPQ6FW/zsxnrjlmr23X/pRq93rT27d30q3ZzrS4P54OuydSr5Jtzk4NpE9cGkwXZYX1HW6mXjHid0kJGjKInfq3gRjKhcaR2py6pVs8G94zeRP9qUGssKjEbNcEi/cwZAC0EJXioPeKZVbfNwFizQLj97PEPgzELEzytYZcqcR+syXWkEt8Rs8/KYjVx7ImIK3w14erJm9Df/j/QewEEPtRbT6jRqvJhVGzpE60dVnkRTPKPx0X8+IP3LPwq01Qw9f+NBAjFla+05jQ0Jjs/staIpYSbqbvfOc76Z//6WtK1phzfMnJBgIvMwboiXtsRFyEuMfW1lbEhP7A7qqIhRW3SrlqYn5Yelx7dk8glCX99rEw5DLqFt0QDRFPTZ1RosiUC6sfKcngttq6SI5KaIulY+hs6uyfUOxKPagowDVzBBqLinfXFhR72pUbSsCTVmSVbchdKItFonxVAppeLD1KcZ8cGVWrkLMuuKXYHKuPHmq424KiScIfIOMnBdmu+yLTEI7HHp1PVpWFJACHK4/4EIXisHAgRRHk0U+MJ/E+AMdxspzU4fYu2Z3oEcrWknvEFctZLzaK17MlFlMkV56OSyJMuCyD1uoQawxhqB0ajRtzOgbKB//Q8jVmgPWmgGx5ZUksHXNuXjqTOz/jWlwWiK3rc5uw/3scVLsn957XoLItW1XL1doJmupvV2hTmIkrTP3HzFOp4vku0uXps9QrN/GYFInJNDB0VQXMV9PKfr8Y7QfT4PgpUVedVYNNkUePtKXR9t3UA4AdqIZMxxwYGk2DI2rtc5wl5ijhkw9byIBY1py91mofbOKve5pRUBeGjPhT3IkfZomxhnCwl8/FoSviAf9pQlczmFr1YEE4Qbdm2ZX4aXVpT7r0ynuORWfZU/fe+Mw1JdfMQNkVGC8Hb5DlS80l2fhekUNYwsdYHXGNdZcZCnBE30PfDmA89lHLojv6ftO5ar3S/JUTvtfkvs0HLDLzaSDmez+aWe7xaFI9YhaP5CF8HHdiXZBHBns1Pv9NLDH6idUXUgio6qLqC6pM+PEzWr4X340eYs1Gs+cvg1LD3f5UEIsKlMbDgxUg1thkZbI1OYuyrH71q1+nb33zW+nateuybqDIYpAjeEjG3bASOvqlTcOT+GjmoTLbHpmbz2IzTLJYvL58WVg5s46MSFLDD2WZ8Ozo7kvnLl5Nn/zkq0oIeEn8fENOW5+Xiwswfeed6wLWfcViRtLw2DlprO12/e2LxV7RHp1LVtm+yGTl1urp3Fba/LYSBvbUckXn3lEmntxmKiVTJmNvOjU6ns6pJKBP9WJk7e2Q0k/xNzyDAJruc0+doQ/M3B5EugYseBZduKyMR30XC88tVqCYsrUWdFM8SCipgxighiuyE5epMxBzsgoftms2J7poeAEgxhPFwT95H3BrxMZwvWIVysqUq7RPNE29SlyhnQllCIghJwYAYoUFwAqMXtMxsXChDltcElfi3Gx6oFrAOf18rFqx6Zk5va64Gb3GaNci8jYSXuKfHgKnNsUc21TkjHfAK0drk1kwq4jHQO/TR00Fy+2qAzs8HFSsckgL4JT6hJ1JnaMTaUAtcU5NjaUXrpxPFyf602CbLDCl6neqn1374a5jkQPExGSJHQdiZrQ5ZuPEVouEhdIbjlca7vSP4O45eljW7x8cxAAtKxflUbNxfG+hZTpL0VlSEcNuivPlJIRyhKaED9ZLHcQa9tQRENOHChWR8R5FM49X3SVZxrBE0l25+BQQq96Dyb2mbT8NxJ6i1Tefq5r7OPLxoPjxQCzHFv9kIJaFY5G7R5SlPy6IhTEyORwx50ZTzJ+pHUW1qI4f3LqV1dSV9thNWQOxYxaO+Qit1Ul0MQC2dKrzNsXExHjR9KiBGFW9jWxIFp35/FrF0rCefvLjn6a///u/F4/ifRf/GoiRZ0pNx50IOzx9smCEuC035CO5p7BiYu1KqNuszzEyg5g7Z+kc+l2MDe2ywCZkeb38yqvp+U++kk6rOzRxm/Pnzqex0bF07YPr6Wv/+LX0y1+9LXelAv6TZ0XF1G2G+h0JeZp4Hvq5KWjbkqtuKw317qbTI+2pXzGyw52N1CKh3Y07UFbLmIiAL8gS65FFhStxT3EcSfcAMbnPdpTQQNdcQJj7gKqJxJXQIiPe0kMjT4AMK4j0eSiliE9l66rUhgXwQTEV7sYu6sSgkdKYAJZIJjIHcfUFIwP9z0QL5c7KYSW6bk3ndmdpuBcFEFiDTtmXldcrmqbBIfVIGxBDv46Py9KUNVY2svAzBFE+wHmoP1LR+tqSOw7cvS9LTDExknLmZh8rzf6xYmIC/syZaDZ83bcZtRXwapEl1i4go0u1gRKrVGDaIkC3Jagx2D9Q4s0hlu6AhlYgtj+mc8p92yEXoTIWL16ZkJvxhXRmpDuNqDasp2UjdR1uC8BwpqHJq05saNKJHQeKIx6NiZ0EYqEtYSXgds3dCGwZZOv/3wWIMZAng1gFbeGSt5ckqv8ZmcYWDhab+l63DRUCiW12Aog1FevWQMxWWE1Rjk7FTXmGFeQ66eNJ+VYU82YQq0mdp4LYMQKwCPcj5ypnPpkr8YRj5axEl8ic0DAz2Egq4A2r9I9liTVf5xFv8R85JoZIAMTQ9Gsg9vNaYkcDY2tz3QRgLMmcSHHy9MU7AdBFQ6s+HUHjeHgAnrDE6kcOjb48gmE7ND4auNVNvRJbASRJw/7Bv/4w/cPf/0OaVt0YG8qkvTDDi62jTwXErRLWuBHnHz92PI1ED8lLm9sGR1Lmfa807YKBgZ9KO1eK+8TU2XT58jN6Xk4japHSrSJZUsGvXLmaLl+6ZKqm+yq6/sEPfpy+860fqo5MPHuy3PZUixYdbskoFFjtKuYlq0zO0DSkmrFz42J9UKJAy544/mDBF3hQ2zQqF+gFcT1CQ2VGEBXuItwrAY/2G7kdDrY7Y1HvYyGJ+Z3mZO26FywyAAxQoQYtOjgHKW8BL8h+HbvKFlqPQAaXIsejTCFiTrRIISZH01ElmMiV647KxKQEaJwXgPQx6SCruGGP0vYp3MYC4+9eSHNlEXfq924yLuFQ1HVYy/Z/rB00EKwz7lXZpSJOhrH+9p07yiy8JUvscU7QWRLllJJgaKxJMo9S6VsEXjAe7TAGtEHrwdrSLwIwLDH3JdU1C//lHoboeERnHJL13CPXpcBsd0hP8VEJ3Dp62tKnP3tVDPh/lc6oLqxzb1EGniwwLHUYMAxEbYqJTQnIFBPTOgnZQ9lDCPF64Wdx8+SdojkF9CNJyXEcskadGFHFwz5svzXvmjjjSQ/Hr2oZiiX2RdNC3Kzeo2aeyXFibq/RD6pAVgVOR4ta43vh2q5bhC6V8dxm4AK5sibvnJYCYsw9iST5BuoiB2wIS8z2ZmTmWRUpQjvHwQwi+Tz8dgKI5cmpAVwtLmXZ5C+fOJYfdYbKEQJqapZeuYCTzuCFFNbnvwXEvAIykNUjaX8Yd2J1sUdBrFE7zFXXhu3oHRfvWMlPbFq//nD+8tGh13icOmqJPQFiRyat+LWZx1KTcdJ4N7kh84e83OrmeW0K/V4TiMWEeZobsbgQavFi+SVgMNaWTbmw7vQXc45mv6CY0j/+16+lb3z9685CxH1Glh+UU71qo0JiwZYshxXFxohlLStBYG05mOx9vU4MIOKfWdkFTH1DY3IpnVZ2mzIFz6uh5vCgGS0QYFgLL7zwiXRKFlOvLA6+t7S4mn70gzfTd7//IyUizOnyO8zEX9LiD+Q2TLLGWvY31PRyX3RGirNJw2/Va6O9nSpwlotPOxjqqXOnxZIuYHDciFiRLDlbi7pMgHFHllgRRtE/jfcEbgIxLBM+SwYe6fdm45ArL7IRcxJIsZhkoQByuBJNZwWoa1x3cgYmmX+bgJnACoDE8qPObpukFht/xHcAsCAQbReIdQgYe3AjCsD6ZYX1qG9XV3ev3YkAS49eJxZFrBKQYT5DoGfnrq4fQQ9oAly3bt1O169f9+/rpN/LlbipzEUsUHgdAcuBUTHR67yLev3BwmxakXW7TbdRKQUwTGyQlHCgMoZ98SW2DciNSMsVlV4IyLZ2+tRep0suRV2P6Sg202uvXUz/5//61XTxVIsAbEFuxN3YDzlsy9IcGDyVhkbPOF5qPjnb70WE1DXlWM4hZhH0uXuC42KhKDrr8xggOlmcVrvyCYFxZMOa3NprB2spW0/+KYCvxbSamD0aV1y2YQ3Ejuzvsn8NZAbLvH2LTMigEK6nuCNwyTqtBW/ImvIoVkZ8rSBL7PjQeZrddSGzqvGLmFkc+8lHXNyJ750w4FYwShq7j/Bho57HIMd+mz9fFB2PRL7EfF1l7HwDtTE3eJdHWPJxH5W4jFhZjosd+W5jbE8CaORoGZcTZHSejSNDWofM6q2jo1PHhKDqq33WC6YKVzR9V+sTb4jPrYP4vQ8DMQ9rVoVK368nF0IZwONn/DhfbznGh4PYcYOizZFP5YJru/vYj7wIbUq4yR48mEl/8zf/V/rxj37kSBeutBHFxHrEhtEid9omrOiqw9qQUMaK2NmGeDY4+0ybo4knIaFVcaGhkbF0/sLFNDY2YZdhn5jkW8n6y9RJtC957rnn0qhqjDpMnCvNX+H+jfXt9NZb76d//Po30vWbJHzQL4uCXAEAVtLuprR5LDG1GBgVZ2Kb3ItyMY4owWOABpgSuhMGMR1X1oVrcTSR0WQw3IkbMiewiJwdaQaPWASAHq5E5/9poTBKcDDaTZgTN6gHI9GD6+V3kjrsTtTfTrumHxSNJgUUAPweyRNk/8mSxBI8dBxMAOOJLE0vdTyBmGmn1KeoQ65Ex+RwJYoyq1/sJd2dotOSNdhOi3SBTbcUDADNcSsAzEI8Una9DeVa3thcS7Pq/XZHlhgxz0VZZVsqcI7ShYgDYulNaQ4GBWK9ch1DEvyvv3gz3Xh4N61T1E4IEOJmrKWWHo2IslUPR2W9nZK1piSc3im5jNXZWebbznaQKnfIUn7p2cn0P/8Pn08XVKje0zIvNyJ0VdQ20ZU2lK5+xcOGRlXsbBCLgvS4i+ZHc8aeVa9G1m6rEk8KiNnAO8EtddIe/LDXnUBTA7EqySOcD3v1xAx68GW3Sa0JRdYl6yB2/FkBMHIXuY/SWd3CJ99TPfOyEsIF1I4DsXgtvt8MYk1XcCyIhaX25CMU5+Pfe/poWh42wKH4l57+nQD1o5+tgKuKIcb9FUvHnY9rJmmzQRFp9jE2FaAXEIvXmwGwXOVJ951TGmJcngJiT97txwGxErmMozWS/lirOnfTaGk/nh05wmL/i1/8tOk67LF7YtNlUz0HX0+appMG5OOAWHWOKiuqfvyotQh3pUGL9PdD5fVp49m1Zrdla3r3nffT3/7t/52uX3vfpL10dO4lJibQMaGs6Iu2SbiwRh0UKrSPiDTtPSeCjE1MiGvxrIqkTwXZK8K9uEWzAGO0z52/kE5fPO8WJjEbynjrAOy60/vXbqV//Kdv6Ho+MP0VLBx70FDJompThhvM6qeG1Wyzg7qlnTSkRIShHlqHt5nJ/uzURGirtrBw3VGbFryQq6K92tyUhUT3Y/c3C4GO+7RPKfbwMHbhMvSmC95EGmoCVLj7yFAkfgVTR68sIkDMLVf0DxAj8QXQ3XXmX6Tzw0l5KAAFPLAjdlr4jgA/ou0CISxZuRWpP6PRZneQCpO239c5oGsaEO2WEilgBaFfmV9bWfsAACAASURBVJ6monK+u7YoNWVcq3VyFjOsK+uKhU3bErt757aL1XFlHoj+n2xLWFj8lIXcIdDsl9W9ICaPr//r99LvbryfNjTW+qDdfXtyIR60KE55MKQ45YR+P5faekQK3TeVDtp7Nb/h2uvRPIyJf/Hqmf70n7/6qXRuTK7hfVGbSfEoIMYmZz38/iCWhRClASTTEN/5I4CYDbC6xZXjkEdBDHRukBjU3fqWlx8OYogmskR51Pth/T4gVglmBDyAr1WK16YmlKpMvpBb5Ur/4CBWN3uaRe2JSHasLGxip68BWt3CZPz/xCDWAMba3Bc37slQ/e8UxALJtRjI5nqK1fyHBrFibTVS6bUcY2MHyS6XwsYjoL8ui2dtdcsNEUnYQJh3dYm7UNlv129cS2+/9VsXckbLEQQ3QX3ccgACsSTslAheY8lg4WBtQAF1ampKrjBRSJFiT2oAxdEAid1cwQZCIe6AkhWuPP9C6htUcgCxKQn9XrnOBuSGbJHQvH3nQfr2t74nsuKfGMgO5JJrVbPPTtUvDfQcipwWlvU9AZ+cWp0iru2XhaKeZOPqe3YGEAM4DSCK5cgVSeyPZp6rm9smv12FtUK/Y1kyOiRkDIgiaQTiYLlQRwcFULgKtRkYB4OYQAavKb93Zz7IoJuKTs4AFu5DQBfQxCrbFZBBlSUUk7KgDEJN1A6ggFViKzGSV/Z4H+uP1HWorORSJFbWL1fi6OB4GuwbUsai3IjEzeSCxZoFxJgfLDTzNWp8sWkQhgDprFLrb926qe4D99OyCp2xxBBiNK4k3sm9ra2vOi42qMLxDY3xT3/3W9V73ZQLURMtt/BhBrDDwz7N44jciqcFahdUFH0+tXaNq4eYEk30j3HpVdNLQOyKQOyv//xltXDRte3dT21yATvEk13c+xoDg9jYv90Sq6LE4RozeJsoOZ71x1P338mSpfGOY1452alhhWWFzKFg3KDFBega+tjwTc0JPyKIsQadfp9BzPX4WZYYBmsusY9qidVBjOOXmNjRWw/o+uggdtLQfWQLzTH6D398OIgV1paICTcgTQNUn4N6AgvW1x/DEvt4IFYfAzskY/0cGZr6OITXq1JD/iiWWFl4HwZiJ8XMjk7cyUWb+E+q27WbpnbzuG5MWEsCgG4aC2p+YdXg8PDRnIS3XFweMExvsgyjBUiXtHwmhBgRmXwIeoCH4xvMnHmFBUHNUqQJ21WmzUwBbNAuhVbs68l+5qhtCi0TWiRM/gtXnlW24mnFffDbysKRwCQ+tqnkDhp6LsyvpJ+++aZS8N9RvdOdtC8QapcLSZyyssJUM6aWLYPKphvta0/DSijoEsvE2OhAOq0EEt8DbkSByLpIajeUiTm/MK++ZCqMJiam+qTF5RW52RZloSg+pLEkrX5AFt1QL8S3Y2lKVqVbqwi0eDrlXgIfC5M6LhI5TDlFgofvu81jRrwJ0NzegmAXt6LieaqPQgkg43JJ97e2oVotWYRbZpyn9Q0gpjIDHWtQcarhkSG3lxkUcI0OjqQRPYdVIMz7gBjuxlbqyAR47QLUICcm9RqpK4tQYzz3WCn2yk58PKekDrkTN0UCbBYQgTKxueVlZTDqM4DAsFqmHApAr92/q+eDtAKzSUevloUGu7VPS21Y16gsxBZ1NGi/IELMU0oIGUx7ZGOqKIJnu6ziAdWYXZrsTn/5pU+k114YEU/ijEBM7kRbALFC97XW+ganVNxeYmLN7sSmdXwk3b6+P4pAsgDxMm62xv40IJYJAnL/26OiORTI4zXu5s9iQefxqTXjPN4Sy3Gh7GGpK/9VTKzyCMV5ckLHMdhRzmHQy+83UyKVL4U78eM8mim1PiKIZQnVdL4mS6xcbVxT468c3yqvlXIC/91EivyHcyf+KUEsQgbZzstBVCtZH8Wd+GRMLA5WfzgdnoypD7HEjgUxioizNleOe7Tss9J2PgzEcIeJ+UKa/rIC+g8eSaA9VIffRQhiFbS3KwtXVFhrWxK4OwIsXGNo/N3S9J0I4XoipaaTjui05nBZOjvOQcZIigiNlKvN1EoIVC+mWg8sa65q26H41paslLMXn0kXL11SqrWSBSiMVqyNZo33xem4rVquwYERA8ODBw/Vjfqn6X1ZiPubq7KQJEMFYsO9LWliWKA11peG5crqliAdH+1NEyKldbNsCQMKgNflWtsUiC0syhqhkLtfdU3tPSLEfZju3bvvlP8DWXnCJ1l6IsHVQj8zNpSuPnPZNW3h2oOhg2zEaIRJQgTP6CMWBMD0E9uVsgBjBuC4JouTmNj2tpJg5A4F3JZ1HbOrG2LTEHMGPcBkFcPKbyEsacR5+uXWPHvujDpqqwmlXLq4OMcGhxXvm1CMUgXGstJg7+8QgHXJqmoj6cMCKBedS9OluHtRPImzSq9fUU3gorgT6U5AtiFuz1U1wVzUeOBy5Hujk1MGsXfUKeDO7EJa3SUzUb3FVA8GN6Ictpr/idTSdVap+Oof1j6smJkSOshuVAZoaiF5QyAm7/AlNTT98htX06dfEmtH23zqkAsYsRtMKLivVVguEBsaPx0xMVv1VUysrrjVOUoaotQLkKvOtE1eZ+g/Fcu/9aeneUI+giRG6YisweZnhNaV9EK8rJhMfyAQY38zP2EBVhfZbIkdB2JZkGe8jKSPSFYoj2xvHbnz/L38+SJ3jotPfrh7rIrRlJNU8qqyNI5Ebp4yE8dN4BGBe9y3czH8fzcg5tDJRwSxN38edWINfaXJz1uNZlk8TVlDzVDX5B7wngDA+KWxcsNycU8w79mYvGaTPU8ydT6OhVQTjOsGdoqHakl/8zasDRLgypUmFuZWKjl/Un96AKApom6MTEMzRihBAysEEmA379Nnou+UNq7rquLqsMRKxlhcX9SIRcFvtg7s6uHagjoJy4OmjBNi73juuedldahoVv9WlfV45/4jdyLu6OwVY4iEoFLysXzIrvvNr3+ZfqnGpDsbKxJQqj2S5n/h1Jiew2lUltiA3IljQ10CMRphCjCVYYdbDctvS7EwYmIHur6u/lEV9fYY2D8g6WF5wZaLxFLq0D3SificYmvnRCIMUPUp9gW4Eyfsyu6+AYHbsKityCIkm5C6ug7Fj7C+FtQ4dEZUT+7tJXfttrL9drbkysSdqftek2Iw/XjZ7VDWxPe4B7jjtiTTTuNEzy0A7NLFc+n0+JiKuOX+6+1XDdyIr6eHaxIjSaeADEAr7V/sXGGxwPSv+55ffJweq1PBmizOJRWWr8kidXdtqLiU9r+oBqiPHqruT9rtyMTZtC6r8Tcf3EnTK0rYOVD/t0NlI8oKO2gRkLUMKnances5IyBTXKxN7kVZzUpa1FoOiqqOtv3U37GfTo+2pb/4/Avps69Mpr62RY2pxtb6Xgj/Q4FY/7BY7McFnIoPWnDaUvMv+WdZ76Et+5n/V6U+5/eyBRHx+NoeOCrgGJpsSdhS91jFcZvEpf+Qq9eehkipDCCLvZLpr7NLPRTP6Ngbx6s/bImRAl/bm8dL7VBkCmD6tDUUq1tJzanflBtExl1Juy9yogKxksX4hM6dZc4R+aJjnQRiTyZaHH83R1/9OJbYRzvyk5+KFPu4J0sdlPUyL7bELHAjsaOI0Lr1dkxix/HyN9ZJSLa8Xi3nyhoMGfnRHtX3vAZqX2rOTqzei88UnIgvNJ3tuMSOn/48GDuO1g/kLZbfy9k7uqamwsMMRDm5PSrd88Irt+oeXAUcuCBfUSY6ze65ZjO/3Li2Fe/nsePHpuIf12/eTbfvT4tqSFaW2Blw0RGTcQdZ+nEBZbLESH5YETHsijgIyeRTJCPqo4i9SNs3mzopxU4D5g5C7QzQ5T+lpftmLKl0HYBX7p2V63kMYga2bhPULiwsK2txKF2WtUNzyU0JeTId1wUCuBS7uiSsFSNrdQo7rB+ys8TM/v5776Z7d66n6fs30tLje+mUYleX1KjqzKhccLICcCuemRhyK5G9PQGE4k0knhjMFFvbUgPHQ8V6uhS3W5PleYekh6UFxek25XoUgbBMuH657M4KxKCdwsoaVI1WiYl1y+ICuEblfhtV5uWgYnpk+fE5rFCOQz3do4fTssh0T9BAba+JnFg92hRzIrGjVfHHmfllFY+LygvCXnNIygpDeVBSR7+sq2cuX0yjilPh2hwfHjUbyQjAqbgjNWO9fWpvI3cjbkViciglAHeQUsttKZCaV2HznOJiy7LElgRYG7K+iF0ClMz9kiwx6v52BWJDcu09XttPb92YSTNryrA86JVdC1CpLY6SOg6VndjSNihaqgm5GfvTHhYUJRVmKIGSS65QAVm/ipvHBw7SX37hhfSFT4s5pT2yE700Xesk4FOXAtLrh8Z1LCcIxZ6JzVra5GRLogCU91OJe2VLhE97yQX4NZPpHRUdUY/FunWTRyNXrOHI1M1uwdrXIu3dA+r5Cfd52BF2jjqrUu+T1MF7GfyeOHPe+08XZs0gFqeN68si2V+v156GYOXgyI3Kki2A4VY/IZW8NcMSa35U8iQDcAbbk9yJT0s848hH328W/nXhXq7jowr5p49e07s1hT/uOyDGa8zB2aqQvCmzMH+mqUVKaE75XzPY+15dU9esOtVbuPy+IOYdUTfJ89+xU5oB7IkROg7EfvKzH9rCKI+YoHyTDU0rBqiavLKM8mIyVmrBsaGwvnw1oe2Fa4LX2ReROIGWHKMUC6A0XYujIhRiIRc+ubKQpqcfp9+Jzmle9VxbAi95udxI0jWxrFftOFhAILdl0ihgnhfXHokegBoCo0+afg8av4QkBba29LKQ9FnLRtNPUsS57n2YQ6zVREzO18jl+28qaYlFraaHD2es0WLNQLFEerwJdumdRQyK2iyBTXsX9EYwV0C9pGuQFbEt9+Cj+9fT7Wtvpa2lx6lPsbBT8mONdrcqRqZY28SwQJBi6S1nBh6QZCHhDaBg+ZA+jgBmtOGDXFJsiHKBFsWl+hVfGpCVplCb0vrVNkQgQYzKQEqdlt6Dimtc8bLJCbFOCMQGnMEpi1X3uip36GPRPM2K4mmVvl0CzpXVJV8zJQPdGs9hCe8luRTfu3YjzStGN6/PUXNEtuPgoJpHnppIn//cZyKrUeBLS5k+nReLkA7WJM50C9x6+pV8Amkxc4hwZpxzsgH9xRZEADwtS2sJ9nqB2LpAjJScLn2+S2OMpXjr7m2tD7lnVbf1cHE/vXNnMc1t4BhUvKulXyDWpSdxMVlMsr5EkGgl4FDA5V5gnFvz2iproF1uxX65eScG9tNXPvdc+tJnxGHZvSwQY2zZKuwdsX2oKHp4VO7EsckAtiMghtMaweMYX3YNRSZntd/KbvI2sOJUVMEntrIXPXvLIKZHcH0ENNiDUbQ/r+lscfl6K05EHOWRch/1leECjf3AsaKM7HiBzOsfxRIrtxdMPXGsAN5y38eBmD9lS7hYTw1W/IYr8WQQq1Mf1Ufu4ySeFdlz3HFOvv+nzdtxc/nhrzUBp4auUUT/e4KYlYAaQNZBrLoqxrqRYuK1/dEe1RzXLbE6iBXgCsPhQwDMy+KYFHtArLAz1C86NJ1Ky6gv2lhQsdF8mb4nLJdCE4U7Qn+zVtlo2b51kE7/23MihXeUzxGcceVc3r2+FBYjVDL8ZKveVd3Xe3INPV7CAhANkrRFGsm63Up2k1A31gFZrSwOGkZSS/RYqdg0VnTTSWnZ1Hj1S+OHBik6DANwbMqI6oVBCfgEjcCBNPLKrRkxitBUuG4BlITinFxb70uAU/RL8e7pzHWIwEJYdEloF7YKGD6w7MjAczo4hcWyrg5U5Ly3IQCafZRWZu6nA7UK6VLsZVC9sM6r7qlbLrkD/X1IOiXNMCky1nNDlt6akinopRWFz0qwkCsRnsZ2mD9gpqeWTskYB/oulFMAGeMONyIMJgMwkQjAptTuhTR1QIwsQbI/aTa5oASSRdVcLYmncFEAuSz34rr4HXE1Dsm6grmEMNhdcVHOyHW6Ru2aXL+4E7nH559/Vm1OXlaiiZhTOC/kwig1Oj6JM3FNpNvDpg/LPeIrlCM+BCcjgEVaPSC2Infiiq5jTbG6Nk1YL25RXJ8CyAey1FZkpe8o7nX9kaz36S3Fw2RptQ7ZlUh6/T7KBwkeAi/5E60AwI3pIlmtiVZ9pkWKhGibnXAzNXSY/urLL6XPyJ041L0qEFPijE0mQKxDY40lpvo0gZibohrEAkxYzYCMG/pgMeZWOUXXrRTHZtEQ2+AEECFlxslHsfYbrp/YVvm64nhV/IujheOQ14Lmi98LATMKZNmbkeT0+z1CCSnnKyWtHx3EUKHyXrP1Wlz4IXxOssT+fYDYSSP38cb0//MgVtbpiSs+j+ex7sRf/LBJowqXRNbqik2Jpma3YIBL46cNkgi8O4IlzdWg5RblEGkCCOVJsm2k79qFZ/ThWFXafFxmTUPT7+0SLGQYcs576sD73vU7aXZB1oCSJCQjQ0gU90i2xPz5bF1SpDsrvj0497ZkmVDnhItrZEzcfQIzXIwmgTWIZfdPPh+uQg5Dv5tw8YS2aoFB0N3uReIfXYp5raTfvvW2XIdbBqvxcdFR4bb0Lm4RgexIOiXWjREx0lPUuyJLhZ9nYf6QpbK1Jfecinn35YLcI/NwfiZtzj9IBxsLSiTYVZV6rwS1YokCpn0JaiyxfZ5kXEIDRdGzgIwU+CDhjbgeClR0d6bQGesWpSBS4bkfYoTUU9FG5JSKhGHjHx2Vq0/ARmomccNt1WHBegKrCdbtghSDZbntNnAnKq0fq5OYFpmFG7q2GY3FkurvGGviahfURua5Z6/IXTmchqQ8DMkaJrGk3RmkDGxYKOa+I6nClkpYM9wDTxhCVsWuQlaiY2Ky9uhEsCp38aHe6wMEZfFuahzmANntlvRY1td799bTw1WVK+8Ppf12xSkFWPuk0AvEWvQ7fVlIyshZFJHAJFAlbtrRIXBUPKyvcy+9+OxE+uqXXxaryp44ExcEnOFuPnQVMG7pDjHY404MELMllq0VLK523SeAXoiRP9yKaehyJ0jDyhKLZpTxMfMP2nwNrwePksgRf4W2G3WUxr9wp2erK5hGYh+W1z7KtR5/kb8viMWebMSBGPGnWGKeD9LNPTNPPv50ltgJU5bH/+R3Twa4kD2V7C3eq8iaDk9XQy5bCefvOJPHr5YMU5SmUAtq3yvyL7sTq+v8E1hiXosf0xJ785cVi3254QJi9lUjg0mAKBlLbJRSu4Iflr/1/0iQkLCH4FaWgOmHsKD2JXhFk4CvHQ83GXP7csXAwh5R24gzFa20DmJo6iQWMNjU4cw9XkrvXr/t2MvOHoKDO+cCI9UZrT40t+wWwQrSdbtDsDR3gIxsPlYD2YO4zYgFdUF3ZKCK7EMLtPzTIY9ipTVcPzHxkbEJCKoxpgDkrbffUaNGxUvkNuyT5TWg4+MSheliWMAwJf7DcxfOGyCoY9sV0PA+BceMxdYGAlksHqoBW5tTNuPSjCyxddWOiS9MINYnAX+osd1XduK+LB1ajrhmjTF3fVa0IdnT2FLfVVg9vMBRCAAKgFnjBDWV+SRVFNytBAuuD5A9rZo4wIzuziQB4BKk3g1uSLoEkA3IWAJg+xRXE3ej9siNL3UfArJtHXtdwAcQ9IlmalJW2qDYM7plZY1oTIb0WhARR5JNY6OxiQxcEaGJBASy2gTSGhesLpJhHqsp5rquY1PXsArnpcajB8YRHW+d5A9ZbPObbenu3F66M3+YFmSFbaidykGrnoqD7eu+ATLoyegLZ3JnJ+jQokb1c1iLPaqx629Pz5wbS89enkzPXhpJ508JrNOCip0XM9M5lmQoXfuKiw2OnA5LLPNOBqFtMKR0aJ0629ICpb7eK8qgo8Kt5hE8Ru4Fx6HjVq79Crfih4GYvSGOd+EhKS7DMJfCQgqAi2hTCJY/PYgxprgTC4iFVPDefhqIZQ8J9/DfHsSOu4LiUD0JrJ5upQUwZUMij0Ojc3v9vRqIhez67xjEQiNG24zN0uRStJAPEAtvod6nwHWPwtiN6FRr9nOAS5t8Xy4XmMJpISLBDGWS/fraVVWw1uKsoYLi+utwplebjqsaK7myPsggRlwtfPhOfzKIRRA6T3L+tfj12eirEnz3lX6+oHgKYIUlNi7hjTWGEEYemS4KV5YXSwS5QwOKth123YBxeWzaJQjbxciBQHhP7PU3b9913KxHwNCvIuMDxaSwlk5NTSoudEqviXJJALclMFrfEFjJmkB4jMtKIQ29VZ9vl2WxsTCddlZmU5+IZgfV1HFqWLE8nfdA40vjzQMzfgBikZnnMoY8T24mqfch6S0xk1YpEpH6ANiHRebeYUpv7xDl07AKqk8rc3FK3JBTAjKYNXZIxwbI9HND17os9yEZn1hiXPeeYmPbSmihCJpRahdItQiUWmUV8cTiJSZGETVP6vXgrhxWDAwSYBI4ALGibYfVHuNlgmNKHGxVxv2sCuRJ859Tij0W2LYyMykzIM7XQfG2FApasiwomWZuoz1dfyircK07rabhtHnQr2SPHltge6xp3IZyJbYAZtlyx1ql+Lsfyq/+DnVwHkqfeflqev7KVOrt2lbkay21qzN3+6HicFagsrJkEGtzLzFiYg0QY8RzaUqnPuvGi1kRqmfE1ULSNWWuYVwdA2C8VMWfvS/z3BeNvVhR/mTNLRgRasA3XOS4i4sLPRSIUFp59SM5vo79ULUH7djJYFjia2EDVscPt3y2/2yB10CsIZyDncNXW0wMJADKZBkhlDT/fhyA5KG3pDry+JAbreYq35d/1K/jmAM21X7l90vG9Ykje/RC6vcRRkGcOlypzFUQRcejjHpQT0XyjB0dekb8tSglhWA6ZHfZf427eCIWW2w2ThJJHx/tEfPFIxKIQtE6epdFWatbYl7TvqkjGokOcXb4CO3U0yyxhnDhtD5zCDXjVwle87I5m8TkQMba5rJekEtNGn6r3DuA2J7YMLZ3u2UliHDVDQsV19GxzHgRS7x2Z3HjvIolJtFksCILcVmC6/qtBy5wJqbkgkvy6fMxIsvQiVU5KSAyrwyw3pdKeZcbjxqtRREEEx+ia/LAQLjCiIG5o7HAt5X4CN+EkcKLR9dCS2AOo+MDAo5vOFuK4mtp/srMe//aNfMwurminpyWRJKLssCog1pR0sUmXISyLFr0XZIVSJOfnJA7T3GvXSVLtMqakBGgrETIZhWTUUxuUiDWjeS0OzFAjFq3sLZw30ZbFJhEbI0RM3OBaXaTqhia0QwXGEXcqkGDJ5H6OT1HxsYDxOROJDZmxcHCJlzJxE+wyjZUJ/Zo+mGafvQgrcuq3ZR1xJwCBKaOEpDRIYBiZUCSe+4RX2IX7Vic5DGgrETFI6HCcpo/WYg1hUH3YUUHnkO6VWO5615wC29sqzGmrMBp9RMDRKkBpLfansC6DVDSNaxpbFZl5M+stqabc/vp0VpPWhaI7Sidflfp9fJCW3FyLAuaLFuDwWLSqfhhhwrPh3tb06svXUmfe/3ZNDko6ql2HT9tyIUo5cxZiZAvI+xZg2X5ivZqTO5EcWzafcs6YX3oPLCUEIivugd7RXoPxec8zHltVRLCVtZToKRuIZW0aha6iZ8990G+67Xvew4qNu8d1+CEyzCSO7IF7M9nMdO4FNZMzFE8eL/Ev2vX633MefK91Ky52IOV+PK9IVTz4YpgLHIlWtfE+vPxCBsgjBs1muFubvLhFCul/KyDWV3wNgar3M4JKGb5GWPU9CgghqV45C3fji3dY97gvE8r9MtzndVmw1D9gTu6jGF4gqokoQgDMRq5O3p2MZc1guIdVhvjWQEw9xfDVf08Vn0qE8QtlPmtHYcjPC2GWhKInhyVXEqV1125lkaCIO7hnKvghCWt6zPDSsbiijUYHuafqU7ssFbxnW9HP2LBehAYH2tnkQ1VIXe4H1oQNhIkm+vzcvHMCsD2pHETU6GFR5usji5ZBUpv3g0aI8GX4zYmqxX4WdMpll4WaJzb/cYyMKHprkiA3r6j9PrlDYNGBNXlqiSA7tUTy94b37cXcTlPLccHOnUfuKJmVHxM0Szaf79ADIsk+l1FZpwD/A7MhyDABYQwQuI0XIl5NonxYRHOqrfVB9eV3KFsSNMmYWXoWANypU0o84/vYUHgelT7qTQl9x20TUtKh99YW3Tq+ZDAf0kxn06xYVyYErCJ7HK0rzOND8J/qNNDhyUAKyAGPZatWoQ/VpnpriImVlQmFgFJLXD9kVRgENO1dAI0imf1yr05Ll5IklHIUByVIEbAWMggOMri19xgla3IIrunNP4lZX6uKomDe/L4mC5KdFWwbkAmDIDJ6sQ1ieuQBJJ+ZR/yt5lBRD/lZIoi7LzOcIkGOIdFJtDGMpXVRyuWFcXm7j+4pySPVcUF5ZJVdiaf5xr3dW/rcn2u73akR8st6e6SwGxnMC3uD6ZtZSXuAWJ63/vbVCwiOjabfxR8wy3ZpmalQ6qH/uqXX09f+NTl1HO4otfmdHwKnzPdVk6OIDMWgcWYtGitj4zJnaikGIOyF03E+SBiZmUWwPD6sQCItdQERnm/WSjU3IRHN39xSx519VlpYT3yXV1X9hAGmOkOzDmasy1CSIZrMbwtEctuoFDjpHwmGHDiK3ymSuIqQi/at2R3fj6KwR6mncCcxsOaeROwxB9RexdWZuzmeL0kXXGgevjB8fD8KLGz+t+1NxuQUEp+ynsNMoajg+x7iTHiEUk01YfqPbzqX60yPI8csFgx9fh77YCNOLAzOX3XES2x4hWWFQQKeIRMW6c53pUyvKsyGj7Y6bZJUcsK4EHuACsPSiFPFL2YiMad+xxVdnhdISlgVcAtvhNiNVZOKGL175TrfmIgywwd88aR7xgH4tjFGosptvT2a1fPnorRKSAGY8eBCwuriymasT9YB7FiZnpA82xyQnpMrS+qsPeBGxic4QAAIABJREFUNONpxYJ20inVObUp803Z34pTiDF+e0ADLjYEuRURIu6rRcNDNG0JbAMZg0PGYVko1i5iMuHlWxUrx6OHjxWbUQEzKGA/DCAWTOKxIXP+lUELoSNBUl97vC/LgVjKQ1lkC48VpNdE4+bjCUuFJ5XNktevJwtNmvohXI1o2taEQhMHxFhE8wtLYle/KTehNHesNqs/YgshZV1PinKx3HiPtiJDQ7JI1HJlT0J6XSA2rgSPC3LlLc4KqGcfirmjL108PaY2LXLDKUYjGj+D2AFNL3MrFKyx6N0EgNF3Swub7EXdpymLWG5o3AogWhHMgGEmDTIEZRHRJHRcrs6zZ884IWVAvb68ebi/fJ8hbBkHWEhEMyXgXVDa/aK6Ky8pU3FHCS2MPe5Y6t/aoZISSAFkcCLiTnQRNZafiplhsyeeaBUDy0DnszKgxbHHmqC5ZgYxWr5Qb7ekQudZFVzT4Zk4pztJ6z1vA23ubZ1/RU1I17Y7lNTRke4JyOYFYMuywjYOpUTtdeqJRUnZhMZG14rbl8JulAAV39naujA5kP7zX7yRXrw4lPoOlxTPknfB7VJiIRH7JeN2X2MKkBGL3Fa2LDWCeCB4hOPWsjivo1Cs/Bpjmd3RlQzLYuuI0KzL+SYJkD/3RLxKXwA4EWJWMA2m/JoBy8klVUlNXZ65NrKx+WpnY/3k7zeQIO4k/sz9aKxM5ua01vZ5zwIv11c2bibeq+F1Q/54y1vOZNdTvv5Chnzoa28elZPGqFmmVfjju6l/qQZMzWPMlOdxCzna+F58JVuKTV+K2OKJ82alPMauCREbo1ms4vy2PrZLjNmthnbksTllZRBWnunpR1Lqb6Wf/+xN16k+K95WlOXTUo4vX7ykllFn3fpoXV6LdSmasXaPXtmT1+F4qRP0Qomw3pPjuCGnaxZ+7d7DTHjyYVBCHtWSS8qnSpiqoShkb5JBKwN3hERYM/Z9pz//szf89Y8NYhbbNRCzdklm3Moj0QDdULD/QRoY3hAzw5iz1rb3WtOy4hMra4pJSCveI8Cu+Ay0RCQgkASysy9tWkIYpp+I6YcAwNnIJjQc6TsbWweaONUHqU7MWYFYFYBYdpF4sxYQ06tYOWxKCNWL5uq1COmvrBky7h6ISHZGQDYgATukDspwHkbL+mAStzVmdzLME7xOCjZCKIpUPbS6F7bqmpIc3ntfbBmyTtwbCxDQdwYUB8LaI3OPa9zXdW1saVGpZqdd7VX6ZP2dGh9OU+NDKkgeT31yyZGlqAii4mDU3+2pQaY0emKQ0rpI/nBMjMJnJ3cwPrJoc6flYB+p+cEZS11jqVMqiol7i9HnSy7VcaXWnz93TiA2YSD3FmV953uGMQB7ok3KA+O6qU2zLtfoohItcJGS+YlG63GGIR86K9hRTCZMR2kx5EM35VIDgI0+bFhhsYlsQZO5ylw7OUh1bxnE0DZJp79z82aaV1KH54YaPjIn5QHYhcVEx1mRe3FtS5b2rurF9nvT9FpberTdk5ZU4LwuENsRiJFoxHkPmLvMfA/J8+rKotbumly2O+lTL1xI/+k/vJqmVBvWowaY7QI2ix7WOr8BYHglnEwDiEnISHHpVMF3nwq2XXiN4Nf90HaH+2tTUk6H4qdR0hFgWDZ1iQV4YxbhH3/YAjkqtJ8QE0fkEkamMz0tgIxkjWP4+lEcmgRKEWR4Lo6RQhlYuN7G23ZdZXeor5U//T/viWLBxKnDempw8RkMqOmszlWXrVag8lvx9exSsjQ9vs9afDwAu3ZU/+pjM3flbe+N6oMn2w++8abxL8DYcL8eM1xH+2PVr8fSLMcvj/lq4yXbXbnwHEV1TTWYG1IU8ZYgT+7cvuOi/uvXr6VvffvbTrh6/dOvO+5+7vQZlbQ8ly5fvuxO9suqp1zVHmUAQtnPo+t7CxdkI+dB50V5LEljDGhDec9ruoBY030hpy1/n7yrKp/i+DuOPoh5Bu3Vqg4SXoswFpAOfPA/funzMa9Nllg2b8sp6iZ0szuRxZQ9tdaQ8uYgzXtjLj2efk/upfclwGbFzjCYzsiKkDmmGFBnml/qlTYxrE2tVGcleNDpfgfhQ62TQIymi3RtQKkzA4eHmj5LIeDI/tpUBeuj6SW5s0T5Qy2Ye0JRsEzmo1M7PADhfw2mkBZSGHH3ZDeKe1/R1FFPXtqQ4Lt+84az7GBBJ72cBATqq8wkzjRTtAyDAwNKfy5LibDGQhmTm5Tzaoxv37mX7ty9H5qLg/pKEtBCIiNxUwJ3TW6AVbnFDtRUEZyD8gk2iwtnJ9PZU8oQFF3VoNwCLQKlVuq9RB/VoU08IautHbehgAsgOxAgOh6G1mQ+vOwKYqHmReo0eu/BED5ZvPh3Xsal2CtwpcvymMDzrBp6Tk5OOpbFA0BhXK0FY0HqfugKwLkAsS1S7KkV01gSi/OcocF5heX7x11nfsbgYgTIaIfTJiXEyofnTZsmL96IveWYjkEMnkassPk0oy7dO4ohMj/wMbJmFmSdbdAUU9bQojgb17VGoJfaax9SQkdfurvanu6vKZ4qANs7kIXYJktQLWBa5D5EieonsUX3trq8qFncURbiqfTlz3xCVtiIMhGXU/eeasJUK8aDWBruOEOY15ho0PAqyApDU8ZlOiA3ehfNSyEslsW8o0xTlAvWUnBRdsecoFxla8pbNgvVJvfM00Ase0WyTdMkHcx0AZD6wJVAaATQM9g8sd9zolbTwbxWkPpxrBAw+rtmMbZqv2JZxvEDdMNyZ42hCBaXdOzrAnLG13yyOpBbASj4wfojo7YEDjOmHOdGPXrdRy2dhmzMIFa5JUNmHPeIZKgsj7Il7ZHw/JfxKKpYHKEuhI8ek/uysZvXexMoshtiMeiJ+zZAgRABiVWQNkRHjd509949dTe/nW6rOwMghhL52uufcmbxGYHYM2INeubKFZW09AeIyRoziOXwSMwl11G7N5tMdPWg+/yu7zsUesY/5tSAX7PWY9TyLDYpENWdF0vsOHqvMobFpo1ykdqa5ehgApKIZad19tUvfSHO2gxioQGWx3E+emvZiB0+5sUXyGuNyjcmgbZ8N808+rUG+1YaG9lLF86rLkicfwetPdJUFZsAyNZwq/XK/QILPW4YCR2sMdrawzLuHkb5JHkzuD8YoXVA7JFqgFY2TFTaKS5C2mpwd0WTLxqSTVEOY9+RnrpwBC1Ww5IsJdxVFPT29vSLxmgu3bx108JzdGRYrPESYLjEAK8YOdd0Bas6rERktoVv2aCpWBMdm9F9l5WKfvvuPddTYbp3kvmnGjGOZ35FLaYNuRJpFtiuhpHdEsgjArnnr15KZ5Xc0SefIUnnuBi3FfeZvX9H3IkD6flL5+TWwncl8AXEVLhMHVYx+33fmqOsV3lTltq+Mp/VvKLl4fpT4bfGYEBEvMTCziixY1y8hgCO7wsQyxuJwcSKwMIk5rapmrYdgTG0WRF7yQpE1qqwdGBEIVYUNVfxJKGDbthtZhepdarme0yXQZn4HveGRqi1oRiim4i6VxoJH2Rj7psX84ESTNBQg7txwTVq3X1jqXNwLG2q2PnhRle6u3yQ5jYpju+WwjCija1M0AFRT2kc96VAAcQ7AuSJ8YH011/9cnpJ2Yjd+2upY29FY74pS1iu0ix8Sh87j680ZUo/WF4rYjVxTzMJDXrAGXw1NvxEMJAsxLohm7UIz2IN1MVnnTncr2c3zpMClj0XZSENrSR/yODB+B8RzA3rCCUsW3jh7gxQam7W2XxG4uZljo+YO5EuhIDLLtIGuwNrhl1hy7QeiwkL02BmcZIBIZ+yXE/IF5RFesuV68EzUhxyIVQradFsCYQMqOTaUQ0fxSK0/I8HYpE8k89xBOCONUkseQOFyz03W3ZstgwqWZab15ISE8kOukdgafUoIQp3Ii2J7t67nb6phrsoTK/KEqNEBmX08qXL6cozV8TM02eWmzUlj5VehPX1VuJOXBrKMJ4dLD9AzNnhbolUy48oV58PkvPTA1RqY11fPWFpVdmJR1aW/yxKxLFWKvIlxLANiL/6KCBWv6C6JVZArGhQsS7D3deiLLpWxQ82l2+rludtZd3dlltsXYJxWGwOE7LOJpTZ1i/NuVvuQAUmd6TfbrUoS0+5jLTzoFOwJsnFo7riCAiHqnaoRQzB7/LqjpgxVvVT9Umqk+pQWw3YMpy1EkORx6dYIPouiSQcV8fclDBcXBSnoKiJ2Cgjch8OKY7BxN2UNUbWHSc+JatkTMKc7seO2eBSQyAD4vqdyeVzthhYYNRtwU6hCYcseFr1aPfU+mNHx+3VIhpT5h/rgIVG/y9YLui1xfiR0j05KcJftW8ZkGtxckz1VEqM2JeAfagEhscP7qZXPvFCunxWae8S3q1i7GgRkB2IQZ4U+9iY2R2gxcIWMPjYZYEMDOKeok2WBcS8UqvVJ6FLZuKEEjvwp48KwAGqIEguzOMoLFiV0DFJ+dB9WEADxgIXg4/u1QsQTQo3quOH+jzUVqTbayyd0g8vIuNEzWDZzPo+iT7hNg52DmevIiR0XPghN6WJYj2XDExbg9JMZ8WUsrCyZJqrD27dSo9UDH3uwqU0IPaMA9FJbXePpzXVhz1a0dpZlBWnJqUXzp1PV688I8tbcTJlPD6SW2ZN7sRnLp9PL7+g1yHz2FOLl0MBkyzmNpU5cD3FMg2wZSRhtYhasWWdH7HspqtqfdOiuN6BADKEWbhkQmEtxf3F5cZHYr3X911ovlrHzn49RsU1iAbwu3aKrVI0Zc6C8G9Iq1gBQXkFqARJFQLVgNGUrBXXcbRdkvn5yp7Muy2SOBq2lxXFkthR7oWYdCnwbqy9DJxPCPBqcbofXLEcI26a7arsZQl85tjV8AQwVmBZQKvuWYpThFwpLk4O1Wj+me+tofjl4xV9oBwzkm4YkOyBKNfOsWqAVnu5+jWHSxyW8Zzl73jPxjgjTzwPWEZ0cJdSyxsTk6etBN69Jw5ZuRQJh3zta1+zR+u1116TFXY6nT97Tq7ES3YnUkYE2w6cp2GFxaKo1ka4apnIaLYLeYLkC7LGHKLxPBGgakvzqAUapwrlOuJrrNlj1jL3adkVdb3FYnNZU3bN+0jZY/iXXzziTvypshPDD581AANS/N648KzqMNwlrBrAFRPgQCYUPQKyDm38jdVbYlZ4W9mKNyQo12TijqQpDWx7+6gy2brS9Oy+wAhNtVuuRFEFHUi7V+wsrInYcI6LEefxghOIyT5ZWlXzx2XVVq3D3qDUdLkCoX3CSgJMdiVQYYJw8oTmhSQDtIsdEiE0hlAxQUFFnVWvhOkIDOri7CMIvqhEhWvXPrDZ3aFJI8EBge6JFDA1Ou3qs8Q58EGvCZCADBJUENIcq1sJC1taUA8eQZarY8ntNTk54evjenEJcH6Evq06bdZhtV4ZlkA9PaaC2jOTpmbCZfVYCR7rAt0XrlxKU2rF0omLUUkwLRKwgBiWmCfXizNUNxanrRnPT2xqstWsaQMaFgKR1IEV2CcX6gigrZYoY2Njuudhg40bYNoqqrkddL3Rxob0fixnwFQA7jS9WKxeRgTfcxKMyY4FYgYwyJdJvyfDitIJLGhbfLhMqAuLjNXIYI36NOrESOuHIWRH4B/sMHGP2/rcnArf70xPp4eypuFtXJXGOSoFZEKlAr3qVzZ58dk0cv5qWhc1/fvX7igoPpw++5k3rLGSvr+ntbFF0FvzA61Xu4R1q44LCJFKjwtXBR6RrenVGPWEIWKIy0WtIm1g9uRbxDXcr2SdnPLjjWthFDvK/0qftLoQPx7ESgnHkxvfqmMGIScYhc8mC0Tv+CboC/deZkVxXA7VNjddLII4Cyt/01pk7G8banHkJrdbrC/mPN7zWowFUIFELuswkDVA1YduelRvcV/NFpSPmz/P54IQOn8D6y8r0+YxZb1nZCuqbXFfVieMa7b8yscpIHZUWDcUgxwbq4NYuCky2Hh6swzNXoXmO8xKRjmf92F1DSH77HKK9eJ9F5Y2St2ulHwep9ReiGa/t+9GTOye3Ir/8i//4l5/r776qtf1hfPnpZA9I5fiJVPszWfavSb3Z47LlXURlmEGEu976niPB5wYgwAFkr/K55pAzGsxxiewLK/NhpeNF4s3y0d6QkkKA6pk8pZrOUx//oXPeSwa7sSf/OLHClxX2Upm3fB8PHkDTtpj4L2Ra8vOk8HCgCtPAr1FfabWH0gIv6VYw3sSYKtiq4Cbb0KyTUJ+p0dNLEV4+wiOvwG5eQYllGgJz3FDu/XesCXA9RBzahPx76bojCR0NJ+rcinOyn20o8KfHvpPyb23JIGPu4lss154+DIbBIF3titW0JJiHwgRGNSHxaBOnzG0UbLcyPR58OC+Qa9HbkBcaybplUsMMCKxYwXuQAlUePzQkEwCLMSEL3EYVgplu5FiviR3IgwhpIfDR4hVtinr8UDXAvP6jtwD3bo+vjOgrMTBgZ509fKFNKA0e12NxxJGimWxtl84LVefwKUL7egwQIzYmIW8F0doOcX3V2qA3B8NDadsnLyr0MQBMciQByErlksRvkTmB/AmdkMmFDFL9qgTR3Td0QVbWZB6oq3to7HBIILrIQtAZ0RqvBwPJN0X0CKFnWLnDGburp1ZMoiBwQzijCgKnak3tJsmzsv5KGhelZsW84dYjzMwUQrkjr4rKrK3lBE6I17Hh4/UKkZj1qNu1lMqLocf8+pzV9OVT76cxs6cF9DgFmxT1tYFJ+csKLMSK900ZQhsNi5u87xJHWklUAvQold5Y5CZGLIG67SAGK1xNrUwWXcUS9uAsvKgH8QssxsJBakIDoOaj1txH9bdiXwOBSpv8WaZCCiVDEfLiLBiQ16E2cL1xyOEJWBnxpZsUfv1rPz4+973ofi4hsyCjc+Q2p2TnDJMxXEBDFZfrL+w6rISyrtZk6+EYSSOcC1FIXhSUAaIBSiGwhVn4B7y2OmdNmSFleecvm+ZitckSjaamPENqjUEzXH9hlC3/Ky9f0T+FaHt+a+BEGulAWrHy/umOWsAZt63VZlCzF/jPGXa8ijgEcHFx2NSIEam7507dxR71/Peg/T9737XLYgAsTMiKzgvELuieNiVKyoRkeIYIEZ2InH7igC6cXFM2xFQa15seRXla2yycK0cP/moA2b93cIW41VpV3G4lv13BvX655ut6VgTX/n8Z/2RE0CsOE38kaJY+He3ic/anE+YT1pObuXN9SMsegmGA1xNM6olektZgEr26FoVd16HNIVRC/rd3Z50//6mGDTI1BuSUILdQlRHWqjK2YsJBSScqMB2VP+tJQGX0uvXNxRH2yb4z+KOhU0gHVLah/fveb2SpAFTvRkniBUpFhEtRDYczIc1AqDCpRbN+aBWUisRNVCk7QjCH0aJYbkcYVinKJeMxjnVgq1owZDSHhx1ZMpFbIlz0uCReg3ONac6qjUdE2BAXcTkZwHC+wd5brdcic9efUaxuT5ZqEvp0qWzio8N6KMIP2XeyY02Pzej3mLj6ZzapHTJOqCOCXcifIGNDVTSvx23LPssBBn/K+06GIsg/Y3YFKS/AwIvUuJ7lTU4LktsQokdKAEwZGxRj0aihp5YZgAbT6wxmFkOSG93zCdcEgg64l9OnZegZFwoIG+nU3N2KQJkxMOspEgQOSFGP7H6gAZihVi2sdgVx5LVCnkziTeIV8CX+4D4+NHMYnpL2aC3H8jqVXbg9JxcxerL1ielYHRMsT6B2UsvPp9eeuXldEpxAmrENnT9/bpvXCQrsuYBZoDCPeO4phLIl0CMvKVIrW908a5ZBLztuJg+gosVdzUp9oPOUDQKWzgCumisbFYyQkvMJzTR2JhFxj4BYhn06lquNz4KSganIjAKiHn3AloGFt+U14VBgISoRnwqlCDHURFiALS5IMPqLHuba8J6Nmg6vFwsGLJvPZG+B7NHFBBjX2g9+Oi5TUgAYlxbpc0fFYEVgAW0xPd9PVy/pREvhSUQWcKVaxYaMfaalfh8LT5fdodmXSLAN7u5jo5tGb/YTHiE4kp8/cXbAPBlQPN41W6jySLxKDY/HEP2d+Hf9F3UPhDn4e0wFlAcY//xmFCKPXvoLgAmSwwQ+55AjI4OdRC7ehUQe8b7fJ6YGByjeDgAsWOuqcx1KXy36zmvs6xpxbrI8a1yiEohe/KgdarC6l3mvqx6Xs0Jck+5psZ85L1yDIj9yEWw5eG09CL/GleKBRaIWxyPUW+ADzO0aD+yVslrbdIe2pQftrN5XxbSO4obPZCS9FjmcFs6PTmkbL1Rxc260907uyL2pXOwGD0O4bYj47DHafheurphrDDl8Slovy7Ne0FWjgSobn5EPalGlE3INc1QWyVLbF/CxFmFuj46Ws3R/VfxFGeWofVL+GP9nDutACkClfvwxgyuwTnFVO7J34y7kJMTRIUcF1cYTSaXxB9IcS/WB8kF3HS7wIjPAWJ99MOShYNAWZAVRVYdDBVYZ6S546LslLtwU9bYhmiUXvzkJ2wRLS3Pa4GOqUhcLBbZnUgG4CNZhudlVVzlemUVdMiF1yoAMfckG8CC4TjXBEs1B61xy/ozJBjIjSiQ4lqhxYI1g3R42OzHBJS4PqnnQihvSSgX3z/uQ2KJ3LszSSUESIxAeTChlcbRRcM6FgXE8ZTg071w/Ei513loSwNAWHEoiSMBYggKl8JjgWloATg34ZQ7kYxSNj9uSa6JOX33/Rvp7feuKaX+QC7cg3Rf/c7W1pcFYICzFJDBnvTZ119Nr7/2kuJ+I25Rs6H76tV9t4lyakdZhaTj0FQ16g0BMxIiEIARu8risxF/CgslKwr6hWuFW3IdV7EAF7fwiJ4dLgEIy9Vj6DGKDE8nv1shzHGybLHFfGZPSOzc7M7GO5EdklmRPCo8wiIv6yArnAa5LDF8uBIMCKUvazkW1NyUZyBLuLCG4mFy5uw2AhiKHCharoGMz+W6xNCwffkm6bZqQLxMH3M+qgWMzpXfa5woVnRQR9ndxx0xRs5N8xyVsze+Y4DSp8xDUGJiWYBZEY7zR0STX0NxiEsosePK9KmHUviMyQEyYIWFXrk6I/SRH7Vfi8LTfF+1v0KvcLjE0+OxKQMf+yDmMwYR9/q2vDg8JhW7BsTqltj3vpdB7JVX01llJp4XO9CVZ55JV6QgG8TkEUKeeS1mS6xcDYpmUVDKKDhhJfjIqjCKv8B1hlJrlh5jQCglRTGpu8gLiNW9evX3nRLo+4xjH/d40hJLT1piP1ZTTFJks0qQAQmtDC0zHz5valeoN7QPe/cjpuHVGJ8tSB1cfhI+aw8VPNdz95EA5IGE5YKy/5LMXoTlqHy9/XID7aZbd5R6viYBlXArqufTofo7adOZOFjxDLUnTNPza+nanUfq7iuGCGn7Z+Ui6pHmS+ASWqIFAZByI9InlAiBNv9Q7sa7SndfFdO6hWLmGKQm7JQaRJL1595juGHMln7oHlwskDkV8iLEcb/A0I7QR7PclO8ZyioX2+LuZANpIRBshb4KtxyAx3jC87coIENwd8nliaAeGRlKU7J21tfFCK/0cKwf6rP6lC0HuKE5w+S+I6C6K1YMGNtfkGvgk0o66Nc1dilZoM1uvswtiEulSFWG3G65HEhFi8wAF0FdWOUVu9N1kvKPq7RbxZBcPy7GcSV4AGK4E7GAolbLB7U7Y0l1dbS2gSqLGB/NORHUaOBsBCxfvkuRM+7DDv0OeLcBYu6npp+yiBGEKBpF42Sw3BbEogZAkwKiTUTDzZlpkf260FMuSwpp9T1Shqdnpq2FzszOi51ecVWopuQehLeTNdHX1+Zu2F/64ufSG6+/rHOLUUVWLWz//UNyzfbKhY2ixBMSYClKZoFhVSNscxCmLtgjTkf6cWjSkcWljFetL0CMeOjIsNZKv2KAsPHbGog94VopnKi2HMI1HS1ZLBoa+6euxXMJZdOXfVUERl0whBuGjMSaMOGIjb2Zlc+G0GHsw/L1O675Ku1YgpWnAJTvISspFjW1WFthHCk0gUHOm9FLN46nJEi6UQgi1R6PR0MRDlQ5IrsiA9r7QBOBp8VkAv5WZnexIpG/x+f4vIpBXQrjlyMhqShg0cuMgQ5yhArEQkmOR5Z1WTkv4xtJXAxVBeqNsa+5Tus3UQnmY+VyTYZGckjI2igDKvNi/PUCIA6t5CYp0G3aO6TQEya5a3fiXSV4yBIrIPbqa46HXbxwIV26rOxEuRPhhYWZCEuMjEOHIBpu57CerXhiNdfWT4RxAPF6DDeGyYYF7oe8xqoRjFBTw/uQB7fu2i2fjaUY3TSOljfU3YqVm7NaK1/Rno61mHcLIOaej3kRFz9tgFPlnrKbBc0oayVl2hsV3Fl7qJubB2rguLk2q/DNYx12SfGhOY2AmNk7RbE0JFLbKbmv1M59Z1+uxYdb6dZtSGYhnhVjROrXBkfrJo1ZnItqdYEl9t7NB3L7bcpt1y+r7pQSNWaVxXffFE6kYM9JuJ1Shs6WQGz68aK7DDPeBEq5NoQICRj9cnGNIMwl8HB6RGyAhbNvJg9SWN3mQzdMajnMEwh+FtqG3FtYUqZ8yhYEC4H3h9VbC0uGiVxWKj8xLQt4WT/b1CXpnGQQERPb2lxVEe9ieva5Z9Pzzz1n7R0CXITBut575+235M9eSC/q/ddeuJqGtKl7dQxIgnHZuibLLUFCiTgUG4Xdfxm4ItxRgseYm4fmhsTyA2ihfsK1S7yPjUFX5xE9nRBjYC9as2r6lDRDjI944DYtXwSmFCFjcSKQsfBII8cViXUHiJkGh5ou192Rnq8kD9L0SZkuyQjeCCVGEm4ZyJ1J2ngoK/q3v3vXHbMRgmc0x8sar1//+ldWNiD93YG1Q+eHMWNenwOoOzq1MSXvzp8dT1/9q6+o8POyrpkY6qwFxoDKKHr7RzRqJASRYOImNXYN2luE5YFcdpxFAAAgAElEQVQoJA4IhRexQK0nslDXsAoV+4rsSCxidR/YlqsHJYA2NiNyY9LUkyJ1BECBKFuetGOJgudIFApXOM03A8jQzithmQ2khiSsb25ebKQu2yUaTVyzbhzafD5WuB9zJiKbv7gTvZ8lyHDdhliwUmblzJ+rxTtsOgQol0eQz+o7TbE5DLt8L8gQwMMglsGyUYtWucyyrI5zGp7CCrP1picx0nC9UoQfIFlomIg9YiQCYrDCAX6cFUsiyjQCnqDNqkCQQ2QXcYViMQL5nssYIdyRGce6CH2blRerjMuHuhORoUYD6g3Zr/wdQB2mWexbA1m2eth/NNQlxb4OYvdq7kSyEy9cvBggdumSa8XoyjAtlhtAjGzfo5ZYyRxlD9fnsT4Wvksny2X1o2TZ5BvmWuuubNaPXeh5bO1W9meqeFwoAmEI+WfWSSrFNuaiKOHxfnzoCRD7ESCGuxVh7B0cCFxZWMH2EC6AWMkRhCdzJr7HLEBrFAK00m4OlZ68s60anC3YEFYElrKg1Iupg/bu7YuyXPbTxfOnrRljgc2KsPX6rc30eJFi2zEtyF4dT5mLoqraUvYiiR0PphdsiZGEwITcuRv1XVhfIwKQFU3WouJNH6gQcFqtW3aDdkLhtdjUbLweeP0kzLs1wcSgaKiokq3QEDXYTPhtuRQfPXroRBHcMKTYA1QEShHIJGxg/cEYwfk5Lv3DBuSqGpGQ5Fhr9N5S1hwCpoM4k8YGq6cfQFTsDOF1+/YtaU/n0htvvCFwEf2RNAqORQ3Ue+++Z9A4d2ZKbOqilOlRYTRxMZIN0DYzkFmjxj3EHBAnZAPY3x+rLASlrsiUV9R+ZIsJ9x6sGtAv6b6GNA+90DDRlZqSAtxfDugnuyNmZ2bdMRorjYabAWIU8kaiCE+OB0B2kIlIcS+/6zxRY8ZPKJFIfAjXXVnEuVWj6KAEmNQEbh+kn/3m7fRf/ukbGgPx0Mul+wkB+cyju+n9996W246WLrJuYbjHUtSQLKpZqo+vpA29os8/k/7yK19SrWK/rl+uRFmQ1PeNKBOzq0/dnA1gYYXxxDVoAmUzumjtCrQgGXbxJ81H5cLcJhvTSS5YohGXxaHaLgaSKcXdxkTiPCxLzDEx3V1EcYrNE+4pCsYZV66VzyCEjwMxvlrDjIZVxvHK5rZgYH+GqG64dopAbcx9dvnkFRF7OMd3zO6RATVcYezhyq1Z80g2rIgmizC7CuNqA3gaj/BKRSwsQ3o4PjO46NwNF61e41qsKJPAg4XiscvuRJSN/CKeFZrfwkvZ3q6aR/XcY8ytkOppALMiHsIynJR2fPtibC9kxbVmjlUusiywC5lzdUNx4cg65OJxgNWw1IpkLrNocAr5GCAWGzSShqqZ5mthoQDCJFVF8TFuxKlTpy2L8BZFdmIVE3vttU+5d9+F8xeUnahiZ4EY1z9L/z0p3RzHc2vL1LpA7MHyk/Xo+S+rpLprknSibjbIo5vcgkdAjHssmdMcoSisoVSUMctrNec0FDnV5InIynh5r1zNV774Z/61YYn96Kc/8EoJxodYXrGMs8nYOFCYuo1sIWcOVtaagYxYBjeAD8GrlDiTguei86Eep0WWWTpYlrBb1OKbl6m7rKy8fWcujuBjVHHqjIy1a9c3NOhyKR6ohmtXhdF73WJiOFBix5LIX2ft+x5U+vS+4iCbmyuK5SiVGg1FGv+2hNoDCdt3lG5999FjJ4CwZHd3dK2sfFuXskgkzPoFLKPqOjygn920YEFj1Hv4e3FX3VQ1PK1HrJUxDpptA5mEPMkRJDVsQXvkGilZRBKeQ7LySFUHKLDkZmdkhXK+7mDBQKPhu30SwL0CLTLvhihmfuEFv2atUoJuV0L0oWI8EH0SuXn52Uvpwohom8QeQe1SKwBm5gjMTEAs0uFJYrF5zuJnHjI4uyFj+K7iegAysUcQtypFyFhmZtbAQoNdAyCCvUPHX5UFsqjEGRj3iZdBOop2yJpwEa8tLUAsUuk5RodAHbLfNsBL5+mSoLdGJ2Hk2BONKS1cSRDQaQTqtEnZ1etzi9vp69/+cfq7//pNlSbsKjlmRO5BWbi7ilVqTfWqB5vYuQQ2uhY2kYaBRA3mCY2xu7stvfHpV9LLSuxQWFyW7ZrnD8Lj4bFTImfuCytfm2hXgLmjscKqw9rCdbOrAkaAKzgc2fgxzGTlWsAQM2CPMNQGsd506oxAbEQuZbVxcT1xjqsVsWBxipVnS4yi53D/Bf1UZb00CczaH2F5x+YvLpqGm9ECO7vqMmBVABYxuFInFEXyAcKcuQNWFYqxtUZs02dXo2t36iiar79cUhFkrNkqDgSIhXVi9ZElqGexV3AnWsh5MOiUAIhFuQXKIjRtuJPXtW9XFXuFf5V+e8wLSTis8XXVia6v7ciTooxaJfD0y3vfqU4P7Vo/nSJqJnMxdgfzFdR0ThbzPuZamPWY0Da7zZpjYlZmLdmddhBzUxsHtpfJtu1WbgagELiWsCG8PZ7Vl6NgvIB8eLoczakDHtak48IViOEJICnszOmz/uzNW7fsMbpx41b69ne+bY8BiR1kJl4UkFHoDH8ia++x3Oz04qOkpFxvWPVRhxWTFffbKDrGQmce83qz0pVdwkfXZ1Go4l4DJOvu7/J5u7eLKzOvj7pbvD4GIcLYZ6UjAx6x4OD88y99MS65uBN/+MPvexKLjzNiAKGRFp9yuBEzuPngLKac/l78zdyB1oKbMTqRgAHQ55yCrQmXUD4UiB3uyw3UuiIBtCqBtyTB90gp5lvpzDl1WhZzRFIL+enZw3T3/r7iIa0i/NWxWtVpeHDSdVm0UhlTPKuzQ9RM0p69cJVYwULYpDBWC2t6XizrAo9HcidOyyVFpTvUQLs78AsyyLSdT3L9SGtWIkYPRb8StK4xw2rTgiEJ4LZiUnPKVIwMvTzXuGUEgNBFkRTCbRcmeZYDPIgjpK3L0lokzV7FuMiEDrE4kFiO+W6NRj+HZE1A0jksIKVFSbRWCGsJjXFP1iPxpzt3b6kh40h69fKZNNAqjUy1Yq5dchwv6Kb4SbsaQMyA6wUQm8eC06+hVIQvu2QotkmAkXmJFQXARHsXRSA1HhMqMYhCbV5XvZYAFQsRV94O7NlkJ+rcEe8KJgp+YtXBVEJHAPMnOsVeFppiZeGCyt0A7KJmTDKIKY60p4W6K+v7xoPl9A///JP0vR//UoXxB5onZVP2HLjLcr80706VcgBiWKSbAI611dj0CJBJ9Wd79ZWX0qRYOLZF/cSc0W6nXzHL3j61ZtE51gVexLRICtlRUG1b64MMUpQY0Mlr3nMf44i1ElaG5j18QBa+dGto03ocVS+xUVHg9w+QAUgUhtT9nEGX56EAUKSLxzoITTjWVxF4dvPZRLOa7veKq5jf61RAvjYEB/Emu2CyTCKJJCRq7Okc1K+38OE6IuFGxNeBsoE+xTNTl96cJ7sQva6yALQg9PXHTZRyhAaINd7hVmjwo2vxMtV86/xBHSfXsJSKTSmb63renVlKs7KsidnS4w7uwOkZ0Y7JdTv/WPHkhRVxjY6kF58/l559ZjKNDWgNS8ETGZkZb9wrTefYUdLOrp4bVE9guWnfdgpZO7UXWuUSb28kuFT2RzhJSwJIfr1gmZUFi2tO4jurC2LPYXHvN4CJ1/Je1PthwfEaBOV5DcX0N5RMPmAr38+wxACx0wIx5vLWzZsiZ5hO777zXvq2aKdQFl966aV07vxZgdglg9gluRX5LP3/VuWdim7vFZCUU/qabU1XlmXMc2B3IyGpYXHXv5l/z98NCzPWatPxyxquATrvl4x3ny8rX42MaO1Dkulgc2JGHLuTrPnqV/5DDFUBse//67fjxnhmAGPjhnURJre1fabG15fdhgXkqMGy+sYgRMV18Vd7MtkMkP1iylKwpwlpb92QANJi66AY+JHAYEZFeeuypkTCOzKqRT2k+IaKU99bTzduUtTcp88pLRoWO9w80tAAG4+XtAsohEhtb1ERIMJpScXQCxRGSzO/I21lXgkWm+LVI4sMDZrMPnpHnZkcd10PabM9ErR9ZOqRkaZ72JaGPzs7kx48VN8sWR+WY9yfU3WDx8uZVtY6w3ZF4+zSIJOsgbU2L9fbwpLop/Q62ndotSRCRGIDrhA6Hl+6eF6caLQXEBuGJm3I2XPwS8r6VHrsW+/8Jp2WS+w//tnraVwuRaVd6FiRGRixsWCw37P0CEHi4K3xKjYcNXfR3iQKGiktwPIiBR4iXGvBeo9kFnjYGIMpxRzxsUPPxU2sC1CxLldlnZLYwjmLJVaKwQ2OsmxJ2ydjk7gYmr4zIGX5eRwohiZBwIZh5sXTmOxrTnYFqOtq3/PrD6bT3/3Dj9JbHzywdj7UJzdg337qbVMNn+oQxYSoFHq5QbvFWE+TTo0bGZEIHzpYTymb89lnn3HdYqvaGNDTjVq+HmnvJAUhKJfEAIOVJ/0mXIhaH97IIWGbhFNJWiC+6ZnPsRYWwiElA3IRDgyOWikaHKI/WdR++en4VwiJslG9CYuQyz+L0IhVEiDW2Nw1wVAArggAH1MXdBxLeIk9cEyXpHgdoN1Gdpndm7luLM4VQsvrObsbfa0ZoKprDkDjC5FQUsWGspMsC5pcUM33uQfzZErx8/Kk+4RKVyAy0J69cV+K55wAavMgPVpUJrA6ErS0KQ40ecZrc1p7eX11XeEJ7WMpHYO9benqpdH0F196MT1/eSx1Q7YgRhu8FMigXV3/tI7zaEEhCjWZ29EcTWrPnxb4Dcu6Yx11iFIMy8x7JEvdALGYjfr9GnhsSYWWEMz6x6WIh9w0HyhHyfueH7a8kJUWKFX3kLoTz2fOYFOB2I6Tpk5PnTWo3ZYlNq2EjXffeV8g9i17P1785IvprJTiS4CYksHqIEY4gI4hDWaSDCZlTToels9r4CqiI6/TYpla5tbALg/ZU3+UGH3cfDO44XoqNabRHSTHoiWrsL7NVKJzWrnPlthX//wreW1lle+73/9WBp5ycREQLSzGfAxTFub1yLJiIkNL8A05BsMx8WVnAYqWkzdmiFCsgnArmFXevZnkKmglhjEnoTMroT0jwS/+ugnccRP64IhqslrS+x8sp1//8oH6Vy3peyQkkFGoOIYEfPTOkjalgNaA4jnDE2dSa/dQmlW/sXtyJa5IQ0ew72jHLCmusqINYBeJLqRP1EBjiqGRhQapbCdxIfe9ijoTN4AUNyCZPbDdw5QebPGAcrgPjRKhjEVKqh5MCHRWCP4lWXN0Q/aizas5qH/CLCZjjtHBsmTRYcWQ/cf3W8Visi3rZ0mxnOu3r4kUuC199QufSVfPCHjlOmnV5ksAGZau0u7NzF8sG4QalybLLJifI8ZBtwEvWp2VeBVAFn4vFnBkbcW4EiRvd4fnKSWhYFmxiDcEbsTEKDMgHkhxMkqBLT0WGQkeuCeJi8lVSrYe1le7wAseReisYFcxm0cWfCUegyA90LVs6TNzurXv/OT99Pdf+3maXtjy+Qe6d9NY734a6tpTk1CBmO5d+RO6D0BMpQya295eWumIlV+fv6DCcVLt6TbeKVcuSk6/i9EH5K5S8cf6nixluaU2w03l6cn+eo+R13QATaUl8jdWMlmN/oI1ftyJB0pC6pXVMETRuzrPdshadNeDbAnVlPJsLYXW2xRbyqKgtMvwuUlbt1snpIoTRSxNIyOxCFpbPbWThGFUrLKIvfGdorDyPfeeipf9KPu3dG8IK4H/hWw46vrxtevQMYdW6eI4huDYD6WYumGl6TMQGgBiO7LA6PG2oLrPd29Mp5+/JetiTgkILWrhpG4DaztYU5AWyO3NvWg/rKvGck8WNJYUlvm5yU65l15In3vtUurv0j4WYxDv4Ya/o4SG67Lob07vuDXPxr64LRWvvqQ4/AUB2fnRnjTSqwa2bSjFin17b0TRdt7WeUYQCVU2rZNZuFtnpDQndsQ2z/FSy4gYu/IolnKe0MbrJ/0S7X7wJO0YqLBKsaSpZ52RJfaBusn/y7e+Zdnx4osvyp14TiBGZuIREFNMjNrWBmhlOVCurA7GRUbEXMZay86IyLa1PKnuqX5v9fVcPhGfzQlmjQPFtxprqnY4xxsxhnIGpOsAmZG8WL/yxSMEwN/67jdDOFtLC7eUiVez/9kHVAymBErDxRJxgQCuMI3RrBuplGQgWe0I/SKsbjYiznPeY8EgckWu6o65avneLjDrmJcLSuwecgENKObV2qY2GksH6Qfffzf97MfXUlfbablrxB0GZyIWkwYTi2lTT5v4nRKaA+OyyETqu7Qqd+Ky4mnUVpwx2fCMCpWhniKBok+W0qHcR2sCmQ1ZF+6tRTpt1i5NXqt/ZLXBFgG3Iy41wN09vCQcS0NPtxDJNC1sAKw6kiRgvCDRhMJdNAou0V1+s+arEJotsiGB6Wn18gIIVqUxGRC1ibFYIEeeUyr+oVLuX7x8Ln3+tU+kM4oDtIqYtkUlDHsiAoaEly7Vu05/DhdSm1wzdMUOYRZchBFTCeESGYlwPYaGzDcBrohrUUc2pN5FE864xJJgnnEnLijRhIzJbXgTSfPPWUiAd9xbxMewxNh0diG2yzIjeUYxy1aBFEKaz4R2FdmKxIj25XLdlsC6I+357/75p+nbP/xAsRPV6cm6OdyYSaO9e+mFS8poHVRJQ6uyELWOVgTys8oAxULnfLg/qcUbFsMJbW4GxSpPZiip/oBpl5SgNq0r+tytyjpfU5E0iSqx5mPde8PkcSobrXKPANiMB16HyJrblbJwKIuhW2TSgwrQjAxRRF8C4QUoSgo1g10hR7G2ClCG4MgPg0TlrrIClEGslEwY6Jh3PmsQi2/H3yWrLs8x7xuU43Nlv/JygHKJiRB/CHdSQzu30AuQCnkSgoXCfKfd579580AaVBgrGWx9aOSEQIk0d1lEu0qqmZf1NbO4k67fl6L67v10457WlTwpXb1DAhzthW3KGDS2EuSsZLwkmypnONC+7dL893dtq+uDYkGfmEwvPSf+z+G9NN53kMb6Ox0rf0fxovcfbKV7S33p8XpfWpGFjxwi9nzlzOn0qecvpufOjUsx2tTxxX2JTIKKy3RcoQAUWV2ErT0WxRIpymmZrzz6TsiwB6t2AH8muxHzQa3CMuZFwNeBgTFmLHOIhhg5Hg5asRCztSUmELtOTEzuROYSEIvMxGNAjJiYPWpeHLHn8zL0srACHO/lWW7cVZAlVIBTz0Cv3XqTQmbxn99spNB7vALQipYYFnxxY8Y3yprzOrPC0HysL4g2zp8r7sRvfvubefNWLc2LT7IIKHy3tsjsJ4+Bj4upTXQelDw+DH9eARKfDJavjwWgBWKNAGcCAVbYPTDp1QqjdUGTMadA7abiSrKUZJV1KbbyeGYz/eaXqt26r/Pv4doiKB+ZStFcEwoi8SluSZDL0dQtt063QPDm3el0/9Gc/MPPi8VhSK7BGQtg2mWMKP42r6wdLC2GqY/GiLp46KGgQaKWBwJgbphCWxg48M2SrbhPPy86UrtWK7QuWyQkLXhUlFggawThT0Zc0DXFGJZU9FhA4d7BIoJFvl+1aEwc54POqEWbfVbXu769buAfUmvnz778XHrjZd1Pp1yJe7IsBW47W0qc0f1vK4ZGbAe1qQPLQGAPWGnA9RKgW2lQTi6gPsyzkq0oXTP9voY0VoNyu+HqxGJj6lgT6xnEHitOuJkZ2k3Sq/uzJab7RSMkewqLqxRRE3frFKgRI6O/mGNBjWQQEQPLvQe47StesaWEi19ef5T+5v/5bvrgjhJ/RmQNTgynx/ffTr0tKg4Xw/zUsOJ4igvuqScbdDpcA+wqPQKQMZUI0E6nWx2kRxUXoy4O9hASN+aWNF4SV11dYkURsLqtTFbE3DZFz1KcXLTA8KHnQHUWAJGujlIWxQ2QUe/JYujTmMHYMapC616ZiSTTBG1UCLAGPGXAKZZTBSY18ZEBxxps/hfZjDEXhXG+OL58aYBT3vEhmGrHs9UQ4OUffP4JV1j5fKUWH9tfLN9RHKP4VcMN6esj+cUWTWXRAh54JNj1cpdIiWhNH9ydSb9851668XAz3X4or4eSeQ5oZzMyoXY6YkHJ6xmmHGlM8ixIYig+Cil0l/q+DfbupPH+zXRqWIk/A7tS7nbTy89NqPOvWGjaFTsTRd0vrsuTMdOd7i9Kjmwpy1kKR5vW27mJyfTq1fPp08pgvTSpNdiqzGkpha0kTUnps2jNrDFxn1nAfgQQM2CHJLby2BDm2ZXWaJHkc4QcCKs5j3tGFwMc3oFc4kFM6LQ6TeDuxxJ78OBBeu+9D9L3v/99eyteevEld6K4dOk4d2IFYnUXc7m3wK9KYapNsddU5e4s99X0iaf+ESAWCnbcI/ebla0MUj5AXqMV+GWFshw9f+fPxNbv6y4g9vV/+YatCKdf2mzM2gP7wUkbDG4GsWyhFU2kjLm/ogmPzpuRxRibLzZuY1J9//n41uwMg6ZRSnvKwttf1oXNKU61LEtGQDZ6kMZHFVdR0Hl95SC9/zuxw98mO47Gmt0S4ABZFFzDhE9r+tVNAE2gNKJWHJLnN+48kHAZkSXQ46aVxLcQzD3qKQWI0ZYFywy2Z4MYMQNbmiGouJc9uc6Iw0VxK5yF+Gmj5gJ3XSlULG4ILB771Z0QIV+8YxDhJ7eVongXwp6x2IHIV+NPMTW9vCgM3lJa94E2G3RpJIdsUeAsYdEl4DwlLf8/fP71dOmMaKgUyG6hXmtH1fgwy0tDJekCQayzGMQoJYCQ4lDacayBStsId5esMt0n4EpG4fCQWpXoWui8TAyJbEMWN0IJK3ZeheX44uGOhLUEUOc+is+a+zL1lMAT9yFxqjZZKZ0S7t2KkXVJWQCwIkMv15ZJUSEut6drnVcpxY9+ezt958fvSqjtSvlQXd2pofTw1m9Ty+acAKxbXa5l3ShJCCsUsmQsryltXpoFjirLdVTWGFRXXYp7oCQQ9yLW8nBWdWSKwfSpRow2PgG4jq7GPFtBiXiRY6f2TIQFVZ5FvFtxoshZ64m458FhpzrrvqRrEHiOqOWLKK/IwvTm9ZBzltCEm46n90osq+6uiw/m+SoiIAe/6+6Z2PxZSBRw8jlKIXVIgDL1AWJFID8ZzymacfkOXdGbHnVrwW/UmD9Cdc6p8cUFZAmoB1mCJGBRVE5/wa30q3fvpZ/+9n66p4zkuVV1AliTAql77FKGL10QzKOprOY99gOxdxjOBGysxr5OWVwDkg+96hrXMqfOA0vqubeePnl1IL10lYQkkSa096Sfvr2YvvNzeQ/2ptJqy2Ra2aGUQt3WlYhzWjV9b7x4NX3x9av6rnrrtbKfUBilVONNMj6H+K7cyyGIjTOFrNxTUA1UI8Mvj3z2R+VhDNdcUTAqeRgy3I/scisAhzxBue7Umj6tWkT2IYkd98Rg//Y776Yf/uCHJvoFxAC5S5cumgDYMTEdjhDFmsjIXahQ1lvRZLw2QxJX6yIupMllaEDOa6lYonldFQA8slIafwZ2hwcgPHictIBYWZuhADUstfz7cXvi828cAbFvfCu7Exs0Itl8Q3CxibN/0skZLCpcaVmjLx6XaoOEaezEBy47uxMMejE7vpnws8a9kP5ML6c10TOtLc+o0eKsBMxiuvpMd5qcUrxIi4vUashyVxf30rX359P9O4DKsLQyuZnk5ybhjsqpzT2l5srlt7ZBqxNthoFRRd5alba/IEaQ+65TGh2fND0QnXihM8JMH6RRo1xWgI4tO0x4nqTQMgYIaxIndGxicAeyAgxi1D1kXjiKCgEE7tVV8WS46QZJJsHVBTDiTnEdU05vR2DAesEx2RX9zlAM4T88NK76qHWx9qvWDftB5+mUlih7JT136Uz6wmdeSZPS+IMMOIh4dyChxTLRHAFinbLG2t3SQtfjZJJw94UgC7ej6aJ04Qj0XkiRBWIUg0OMjCuQeATfkRLsuql5UXuRFbUk1v8t0WYxfl6i2RLDquT+aMHSjgtRY44bjw1ohhAdl2xFMiJxP0Ku3E3qPVaYrvGDBypmvjadZlbEjykg7xCzfKsyWpfmbisQL8WmW3V+MpB79PqALK8BuTuHlN2JJTuozMNhJQZRYL2n9boplyd8hjNzIgeeWUkr67rWNlyl4870goEG28C1RdniqnouBdizTM0irjGlHQxZXriIIVU1EbTWEXG1ydMX01/81V+bNmwEEBOTfYBYTut2FkuOE2WXTSU0YpMffYRhUwnHoxp0+ZaFbD5mKXd2cngtdT+O3Qx2vNIcRyvWWnzaezifvrLqmlEt6KuyL5IzFBCzBUr6PJ8P1h0UCJmnivUepBu3FAP73cP07i2t8Y3etLylZBu5D7ccPOe6QBDtDcpzoI2jkF/7m/vslEdiVNmIU0OHaVBhiO7d++nM0JbiWypX6VtLz17uUVxIc6w99Nsb6+lvv34jPVybTO3Dr8ka65IVGNYtZRoX1Lj3U598Jr189Wy6clZZxYqPUc/aJksP6rwiuapSg7p1G6PUkGfcv5X0PJP5o8iIiDPFZ12mFMsrZiUDYDkHHIeBkn7THjASvnCXw9gB2cLNGzfEPfsw/fp3v0tvvvmma1NfeP55WWLKThSIXc4ghjyDGH1T8f3Y93HNjVCer5WFFm49v1suLN9GHcyKAVOsq7Kmarpx/lb1o4BY9cqRNWQ8qANn8/v1A3Ldn3/j03GdxRL73g++7xcKGSZxK/uuHe8gkyk2sDVVTSotAUpcrKp3qE4TRavZh6rfzd6XAavsiMK1yEDsCBAWxKTwQGnki3MP5fOe08cWREvVppTRSWnhyigabdckSbOWdr+93ppuyUVw94asjjVATBqXFveuLLJtXfuOtKNNWSSrcsltSgj2qPXGjFLt3373mtvHT545p4QLFUQvk3Ia9VKDYtHohvJJV75j0z0yiPZdIOiH2wgAACAASURBVA2QRVIL2X2+f9qh6L5I14UiigUQ8iLQz0FJygqceBKxNI5b1retFRf+hjUGB6EzOnV/gBiMH+fOXZSgXEn3FZxGvmKJtWlTkxY8JAH5xivPp9deuiqNVOeGEJiia1hAsJB0Tu6GGAKBdaxLQBngwrIKFoKgcCKm0SYQw0LkvCMCASi0aOLZp/hRB243WUzYnDsS5gvU6onN5PH8tHzzaoopC9VxmZyoUWrO2l0flouf5aKEiooMQcCMWBzZlwFiAJ2gWYO/rvF98FiWjfrMtQto4KAkrrW1vij5v61Afkq97QJzu2gO7e51axcld9C3jWxILD+01hUxtSxT+K6SjHnRla0KwLDMD8XLOSjLnHvUYEZslmJ1TR8pG84qg50jp/bOCawei6kEyq0VWcUrxFDlSo0sTlmDGlh6uV594dX0P/5P/4uOTe2hQKxfFqc5IsOdaHvPIIbiUFlDZqVAuNjVEgIkNH0ApWycJ+TCk8JGHw0W+WLpcT4+drxAsJxqqP5xfJ+yJsAqwc2lhGXVbIiV64N+LVycAWJy+/EkBm7Li5HVWpdqhSK8Lm/Bz375VvrNO7Npblmgsj+sFHg1zhW4rOg9ykpaZGUrk0N1gIqBaT6oaRxUgTq1mO2ywno79tNYz06a6FtInWrC+8yUlLTdWQHe/TQu9+Jzz06lc5evpBlxsv6X71xPb92SS7nthbR8OK62PJIbhAucBERndRFFP3chfe6VZxUjGxWQqY9ci2L1Jdkje40acsyz6BGLX5DBWaN/wlBFGkLonR+RHViPt5V4UKXGuJg4Hx53rq1+WfwolhOihaM1Ef0PAbFf/erX6Re/+IVJxq9eveqGmBeVUfyMuBMvyBIjjEEPxW3qdMMl0LSY/CfthBwIqZSR41ZcXFPE6QLMyvoqa7Yc/qii07xumiw8n6j6/JPvHbkSXcQXPnMExN782ZsBYIAUgW13nsCakOVBfAgQo+kjm1XAhlbK1VeTVUNQFrBBK7sTGTOeZQIbg+RZjzoO+QiWlV328P5dCRsV964qNqYu0a0tInId2k0vKmh7/rxYyVULPaD6m165Anc32tPtD8SAf0dNJtdgz1A7erkWqQnZd12IGCYEZEsqiiRr7LFqSu6I6bxdIEZ8ZFXuCYAO5CHN3C3qsS4RXgCQLt+EwVRk6joN5h4bmiPSuiNiW1hvsHQQDyLBBN+9tSjuDQuW+rRswRFPw90HsJW05jYJc2v7CE7Oi5jQ9RHfGVD3YQ41p5qYKFmQNeYGjeqZJuF7dmIgvfLilfTcMxe0oXWdAjGdQEbZhi0y6oZcgK9r2HS8J1gnADKuGZACPABh5CyxM8hCe7C+KFgmw1CJMsSN0KYhzt2UxTgv1wQMALhBKRgvvbHMGKKHrUzTWUXhNM9ObT5owiiexkoCMJ3QYXdiMFfsEnvU+trW/LUIPEdOnXfDTq4NpYH4qdIB5FLi/iToNIcAYBf0Wab5kvKi2NSKQAshiYW04po22v1AGSVXsevoiNdJeGEVahzQ+A8oWNf9IBxgWcFl+ljlFZQTmDRYx3GBt6xO2PMRKqT/2sI2iB2mV1//fPrf/vf/Q0koIlKWC7xPVqLFvumODF2OTaLsOFewoREXdbw5y82vZkvs6MZuWEeOgYUULUK1clVygCpe1RCi+XQloafanWjnDdHsj9dB7Dj55rMCzP4gIMbvOBip2FLrI437guaD2C6eBaxilJ/h4T5RzN1JP/v1Lb2vZB7xp64pXvVYLsbFZc2DBLbDC9njQVIQZN/jw2MGsZ2dFSUziSzh4HF6dmo//b+UvfeTpel13/d0jtM5Tc6zO7MZwGKxi0iRVKBKKrls0SJl/2D7T/EPKpdkl11lqcqWSlSyXGIsgiBBisWEsAA2YvPOhtnZyal7uns6R38+57zvvbd7BhDdQG9Pd9++973P+zwnfM/3fM+hoaVydBI3uTVbZm99xP64S5tLf3nq2afLgYOny/vX1oEtZ8u7n7SV2XVqSl3HSkf/ZOnnmsz0fZ2h/vby1OmDwItHy+PHyOj7JP6nNqjnuc5wG2sSviiNbzq3dFSNrCpab/IjFPSrj0S3mo/Lx+cOaRrKmkQjQmDLImUSAm/r1ZPT//+dmFJtZmKhfdt4kTpgqfdQs17VCKKqa96bmdUOuPne3cs1TJiPbb7fXJP9Tmzv7xuL01i/vY62WsXGw1768j4n9vrrr2WPjFlW1AMy9d3jxOLn1opSvbi+WfE2qkjEO9OQooqLEX9NGmrl5vxp3nAjNr4q+rpJZLaOmoLZ2CwCvivAZztbFFm36a/amIXi3YN8EBOHx1WUXwdetDETHcLlrnLj6kq58tkCsFZ3OLLtHZwZ7CY/NwjtlykC2/mvhuINmIm2OOu8VoEzjL3byb7svbBu1FlT9q0Pks2lKkNGmsk+zLpgN5nPAZye7EazGg2+h19IMCaiWlvksYGkRk0lYdkNsrFFGEJKF4XRkRwQGVH2aNlTshUQn6NMspfK6Ai/VEHkwl4MaaQ9oatjq8yMs6FHGaQ5NVLOHDtMlsJ1WEQz4MDgtjl7zIivCkQc2KgKvcwmX9sMRtmeoFOHLlrV1cTvggpvphZwkIK8OELhylgbVk5Hq6MjA+rG+fme7Ss0oAoWYqh2ACFW0KJkjp6YeJyK+SlBZaO6tTghIpZEQWAM1I6ZmfU4yCXOIss8xencOYRTB+Y+lPDTAxuwnYxOJYbFxWWClYXQNrT2dmAYWJGszHu4gvGcR2/zHmzVBebQ6ewcPeMctyUyLAOoe/dwWjgsJ1avYUQfcK/MtAxczMpq8VTHuShOXNOA3SFC1889/7Xy3/7arxN80NcEe3SAmljmX5UTCztF1huwX0sBPb5vGrymwfAxGQXWhjEhqQAK4wzWvVn1kc8JvZWZCjiuNdhsNRW1Aat/lkY0GePNa6lJHa117D0GJ7LLGnIze0yYmupNoCA3mML+7sVL7HkmR4zgxDCks3euoiRBm0hPW7l86Wq5gYzc8poOr6dcvb6EOADTEpT6IlhRgMxu4H5IOrJlMyBgDA9Ep7XlO4hh3yknJrfKCbKwp89OlpOHhsrqfQakXv0k5gaeu3CiPPmV58smNdAfvnmt/NGfXiuXb4+XlY5zpW/8XJk+eprp3zCAeb5OmNIz2JZnz06Vb71wthwZI0AKFrXrmL1usc6V2nHCjFkzfVSy27qOrWtW91buhej234/qL+L2J0lGFEAIfJq2l2Ymdr28+dOWTOz0/kzseGRiOrE14cQKAahrermT6vv9c5xYiwWvYc79gVUieU3SUGvPYjNrq9xRXYfauyUrv1IFBS3ONh/WzBK/+sI+duKbP30j5tWoCRcNzpXRjQxMSKymlauG4IJGppKOLv+X2Uo6KPtmqiuL7nBvfrYO5g1vpo3eGFmA9u9vA6etYziWFh6EUVlnnMb2Omya9XlYhIxumenhEECphYk0MrxDHcTx9mzm5Z1y5+ZquXmNSHmVDG2zl2yRz22cGROj7d1fxmDdoCZ2BQmnRYgdZjfBibReocI62UT08vg+w5nXjrc2FGYqMu+A4jDafeojklWYycT7CquSmaWwR5A/cCJBk/f96hBjbRjXQUTvZnQm16aQJAc+dfS4FvX+qA912j7AkbIvTT3AUFqPVF/6r8MnITtQFzo8SUM0uP3i/dvl/JkT5QIiwQNkT23WNoHl2iSf6NQMJqr7v0mbwRpONJiFEWHy/+hvywjNZdCxmmWakSk95TLt2oQs4cX7ye9Drko4NBh6Ohgz9JQ8Ek7UkWVzc9bHOsi+elmzgBKthTlvjBezPGczcgzu5DWEBeOHUvpxphtV0JSEIRykr2nrA5/StB3R08G1yCS1MZxnw3kcIMOy9gazlffQQSZujrgACeMe6im378yVzz+7iurD3bgn91C2/+TjiwgxowlJBidj0zl2c7BCbeoWmt2qxt54ESkzlZF05MdmHlzH0198qfwaTqx/oAsofJQgh7XTCKm7GfsknVJAr1X9Kr13/Znnps7Q0htVe6h6PX+ffWeSQbLRNv7G7139yMziRR86b4+wFy0/armGRwTBCSNmEFePI8k/9vUrpmS8Rf8DCAdxY5XPty5eK9//ybsIRy+yF6g7D0Bamr/OgNf2cvo4Tml9tlxHFWdungBwa4A6GfA5QuA2oq+x5tvA52DljM4hqCFoXKdfRrRDdnDZeECNdJ45ezvlsVMHyt//W18p508dLmuMNLpzE93T29fKIBnfhS9fKJ3jg+W9y/fLH3z3avnRT3eAGI+UoeknyqnHnisg19TjHlBOoP7ev1uePDFavvGls+XUQa4XUWFlqYIM0QrvWnKpnVjFOPz569v8rUFg2sqmLfyZfxvrHSqpgQqoS3qQPjHJRJcgdlyD2PHTN98sr1Vw4lngxEMNOPE0cOLxQIN0Ys4mrHv3cs+kW24GTU2R49ZMrDUbb0WfG9cvklT5gwZpo3re2pH9PCe2fx0eVaLyelPXN53kQ07sJ6/+KCLnNQxrZhzUqYTAyFiis98x9cJiFXuxIU/lhUeWEicsDaLLHSmIMIq/zx6SjFSa6bYXnjqe1TBEx9KrWQcEtAQNegNjv0W9hX+gNk9T4+AWhXz08gZXiMjWgRaAASlpBPUUtpFO7BY03dVVCvpg61tb/UF53oQxtk5EeIfm3A8+5bDcJ7sL4wC1WiNoFhFG3s+kS5tlOPLDzESppGATOmIEdp1Zh/CXEVFMJ27gy80IxKbEoGorsxX9d9ajVNVI6RhhKTekWmYSR8y4QgWC5zMLkTWnEbbRWd3HLfX9xNRYV5XmunBco0MIgdJLtzjP0NG52+XJx8+Vp9BeHCda7dAJkz200UfGhYRCijfJ+lsnxl540SzD7CKzbZsKk4jj2IZ+MighVtmSY8hO9TDgcZvXXqbedn8RkgnXFcxCq26sXUhuhQOrGYpZ13Mdu6gZhuQUa9dJ5tRJ1Bv1QNiKCcV4bdZbcdBmhzgx36qyZQZMIVDEGguvypZsg5Shr1oiUncWWC+UdpuXba52ZHsf41X6yM5cP18jBkByHbt+2qzKwVWB/jqiqe++8zZ75jr6lNdjWsBtJI1WWBfvqXqMK/TrWfdqGO8wPcnFi8pWOCX2DPdP2aQnnnmh/KN/9GtkgZ04MQap4sTqQbKhgl4FCVl3qgyIzxUkqKrgX8H6GVNU6jfsmxzbkkSNGD4aKhu1E8vgIx1lZQ79+nNsZBqO1gc8wnPts6wpPee1ZtATmoh+p1GuWk0cS7jLuWK+dbkPfPsKLNO/fPl9UBD6QKHVTwKzdm7cLKPdC+WZx8bL1BCkA4IIIfO797bLW+/eJNCgZYEn2nDKt5kY9EidmMGT7SOWNnyv3ZyDHvpLpyB3nIeN+A9+5Zvl+MGxcvPq55yJe2V8in5CgonOIfYXZYhbC23lh68slO/82U3IJDBUx86W42efLZvsqTWChV5gxfGBtnL+2Ej5xvPoDoYTsxcxq0WxpPuWqR5pUi9VI2P+OR6tXvu6hrb/b1v/NB4ThLDKiRGUOQFDJ/YpxA4p9n89J0ZNjACtdmKZWTf3Yb7mXjg7HF3rFok/SXsW/ACRKR14tSb1Q+u+x2yYr9mvexGB1vf+aCeW1+dH4xIiOMuffI3sOq+v+uvf+r3/FIXAqMkICXJd6zG5V7oxTk34JCCp7IWqh2AG5FhHFHUhkg2ezbR5ilIW6WEnlmKh/H1EsT4utRU3MTDLwD5rSxAVyBY6ITH00g/V12MGsoRDgQ4/sAoMhHrDOIe5U+gOKAJ/d/0qtYy7irbixPiMbKyQlQEtqr135eYd9BhvRa1Ep2CtTJ2+qE9hBWKuWPRO1WMynLMjRZzvAzZMfcBODElXiNhmjul7jZi8dmjRhmAd0bYFldCh5Ac8mz+Xnq+TU8ljlhOrE7FuFGPVhRZxNoMUsHVmS4icrtmxX1Grw4mRjY2jNDCI5NIshncUCvpzTz9BvQAFejKVPh2hhWQma+/CXAypL4yM2U+XxjAMpQoAXJsjVSKDyZ0oxDgI7OeolgFZfzQM9+LEzJgXIYyo1mEtKPqU+J96jBHc8H0Kf2QknkSXav2ED21y5qv6hfHrkBPJWqP7JJTIubYenFgXEbHnKcY3+KSsSUCtPHQJlQ3JAta0+qkZ9gITdeJwHXBpC0U3n709yD5B5tGpSeWP/qRIMX0uMwq1MYFHUfi4dv3z8vqrr5X//Cd/XN7/4L24XxJVtlTnD8mbHGiZc+gq9CGKWspBpWPBunJXOsuTz75Q/ptf/dWAmycnBhnHYqaaSiY+tmZ/NXtx8ozkvqiynCpL87xaQ01CFevD/pCIEntTlqkZfNUzlqzEbILOk13dh1Zr6CtVtO19P/7rfxv1LjNDxwBZq5HyLgUeggvs4pXVBTIo/g36sbbTX64CC7558Va5fAv5qAcSpNiXqGkMtN0qEz1z5StPTZXHjzPTDQKH2fErr37C2J2bNPdzZllPiT4dQM1j6JC28/4le9irqWE1m+/l7Pd2reLE2ikxkIGjqenU81WCD1GdJ56+UE6cPlxWd+bL+IkZGp37yo9eu1e+98pdmqoJpgYPQ/o6yJONlG5YrUOIcKNeV55+bLr84kuPl+PTBEU40Z7cjnsN6v61rY3tQ9lVs7k4y2Jpkv1vowG4fu6wg3sjj3AS1c9kxAqh2wemIIKZmE7sTTIxiR3OATxz5mz8PokdZ4LYIbHMifeblDoefv6IlqrPfTXZnxEEyVBO7U3PRjK0tX8hsKAGq4OGKxZ0rQ0aSUtNrf8v7LjM2pov/qiM9SEn9r/+b/9LCEc6ITmUn1k3nZZCqNY6cqZSshQ1ePWLxMELiDAPSGRe/NtGx7hR4cz2ZmL139aK1z5C1pvRhvR1+7HW8Eir1Dd2MSa2ovZ2OY0YQgPKHu00u3YqHty7DIuu0Esmwy5sdHmwQPf/zSXgOlQ2yMjWN4SRaIoGn9eRLdE9eZOa281b9/ge3F7j6KJXCt46sahFWaOJcRk56ylgf2nxIXIrs89I2B9n0TW2QMVAq4OFyGg1fhJF7DELBW7hWAWIrR3BNuJQ2uexQI+Rh9Li944ZGQd4anKGPo9zRFtXyX6AAXS2mqk2amJQgKeZjK1Mji0C5x+7gJL3KPRvqchrqJq0Mwl6IlQjdoJ+T4kd6DKf2Ynbbrh8b7XMUt6vStne8Sk2PQPL9UNO6ICGbBkgiQw44GoDW/fbdSRLNTY9R9CnAfXsdZDthmAnDixqW0KAIS0Fo497WasHOCOpF0iwN+6F87ZynezTWyP4WPP1zGKJeNZhofbj4McmpqPXq4vMq01JIhx+J9esKLROrB9iSH8ohagOkTXFLGVEvhj3zP8Kg87RuP1Xf/UX5dt/8O3yyScfQ0fOA5+1zewdU+y47vGLzLlqHdAcxbXxfp947oXyX//DXw+yi5qOQ0M0d8ew0ZTYqmsptROrgPg43JJ/soE52yC0ciH1xuu3AzP3uEf5dIHde34kJFlBwPui6Id6a6r7+yj7sf+xKaVUm9uEC2vSRgSldfaMw1+TOEOddfkBw1Ln75RFWhpWgPFl/9180Fku3dksdziPSytkVmus/OYig11vlpmBezQZD9PTNc7f3i/vf/hJeeP1Tzmf2Jw2ekCtfbFu/dQVD6OsIaFBUog1NYOCHvZMD05sZLADRAICEf1dd29f4VoY+6QjpZbZa7M5Um07ZFOnLpwp7Qzg/eFrn5a3L0Jy2Jhi7xxhT44RoDn7DiIRMlTTB4fLt148TyZ2Cq1Spjk4edmbodP2vNRBeyMjc6GcDrDX4if86Bom+pQGMf8TXzwjrX9Tt3e0PDgfXgl48TSLsKkNLA9SE7sPQ1jFDnVdX3vtFRzZW0xzRgj5LBR7RrWEij31MWcsBlmJtpsgpYVNzg3UkFhrODF/mA6tNaHfs2cMWoPglpqpQQaspOz8O0sHnsOor0dQX9W74/UqJK7lFarVaIE00w61OrKANiMya17JQ07sn/yT/xnh3UkGMz4WxXgDc6ciW8AWeqqdV9TCoJxHRhYZm5+1SLBLnimjHDv/kSlrQg/1vQyPXG2EFBzOGxsZnk5MZXRgxA0WXoemaK0jFrqd2ooB71BqaTeZiz09KxgzayBGuxZ70cK7D52ag7PEYM11+k62d/s4chhz2oKFFh/wmBs4siX18jTpGlmcR/RmORpDZ2HNpTJ4mRqzeUN5IYkYzqoyGxNK860ZFaeeXk2VzuzS7CHS7mrumM3S9oSp8pEoN02IZDa3qNWtcT1WDyO/ae9hQOb58gvf+mXkZL7POJhrkZ1ldoMeCRHnwUOjsI/VTiTqH2dQJHDpIoZkh9fSUR07NFXOnzsBo3NIUjNlhcxq21Tvj8NTkTiiEJu7w/9Kckn6P5R1dQgd7igESFYhpuJZkyihTJMGbEfYlPeVigM+S6qoB8rA16DS8ynMJOQm83OV63Ccvc3X1szUOew2A43mceBP2gWUtIr1cMZXZQqkZ/cPocYxqQMj0+pFQ5OvXTitLrKuDsg+0XOG85I63YdjM5IPpbP6fMY9qt6v967KYJbpd3vzzdfL7/7u75SXf/gygcVcBB46sh579uhDk7lpvUzdSA2qzsfGdw/1Kuflyee+XH7t1//HyOiFusOJWQ8M2K/pxOqjWFPpA9EwohXSZZ8JLeu46plNdVQbzSqsX4Ci7sewhU1D0VDWyEhij+1p/SYMRJURxH2vnGE+JkTL8u/jKVwvd6XOS2kuz7uICVMMOKdr1AwXifKXIMTcX6RvkH2w0YHD6Rgr81vDoVl4FybxMp8boAqdG3OElbfK6ckVGIBdKNDYtPtheefdixhmUAfGLqGMGbXPQVomRpkycQQ5tml6AFVeMWDwfXdbV+UN92IbJIh0oLCxuAApjAxllUDuAYHwLLWx25DFVghInF7QhZbpbdiPN2e5Z9Ds27pm2DfTvLMh9hlOEdt35tTB8jd/4bny4hePl6kRApEck5AOx3UK8YMshSQLRhtndp9ZdePexsP3cgDqXzeAKf+icmQR9/u8DcfWzEa0l9sEcIussRJw6pmqSq9ix61bN8uPfvxyefutt8up06fKmdNkYjOHyskTJ+L7KVRJrMErTJAJRxN1Sd9cw3z1yJgqKI/6U7WHWpxtLeSbAgD596Gh66lyOQz8q1pta3AUjqhaHt9PjRr47/1B1EOZWATdEUo0HNlDTux//z/+WXjr02dJP/HgGmQvKwYEOpoiaMTSxr2b1AuEXKrIMSNI4aQ8GHkBZlZp4IPoUf3ba/D3QlN1jJKOLuEtndiOTkz4DeO4zfgM9Qk7+F0XxV2vqp3v7aYvYOFl9z76fGvAij1AYNYLtoHflsv9e2ziRTTWVmD2racj20V/Tw0+YYp5RPPuUXdbdfGjZqITk6FXsQIDVsxoJYyFCxgTY3WWQo1mNLl/64JvzhvLGknUCV0qv1Z6fAYCa1LfTekjctHV53j7+fkFSATzMa9rk5BeWOz5L71YXnzx6+X3v/2H5fKVG1ymUk1cK/BGXy8qBdTDnCy9To1gG205DW6/vV1kTZ06B9ZiAvHb8+fO0GNHA7WyXigRmJG1xeBM76d1y8pwWWeRGi8BQyYhsEWoa6Bk0unoCrqLO6kZZMapODIEEdZ6B/jXbHAjdBQ9JJV6iU6Ma9AQuhbO+1ohq1qiYL9iDQ4jZUAQxlFoE9ksRYwdkXHA2mPMXhOeoNdKZXoCDdXwh83AaMa236+7F3IN8mIDyIf1oJUpQabLpmozM+5fl+SRIMvk5k9R3X1OzPvFtdlPt0Wk+trrr5R//a9/g6zg1aDV+7vDFNLPnTkdmnUahIsXL5Kxybjj/QuD85h1Pi88+3z5x//d/xRTDPB31G0xxlEXyH1UZ2INQ1e9dpwL90tAsinHFROhDY4iAk3WYBUzhRNTDLf1I0b4aHiCIp8ZWqux3PPgfd/sd2KZiTUjX2tgbTIQlflSp9NMh6x/zSGjrMc92i2cM2eQ0w6ZZrN7rCwyB/DOam+5Ordb7nMOV8nEdtmrnVsMwmVixenJ1XJ4aAUZufdZy4+og3GmueYdzmhb5wGC6oPlqGrssG5nqG2NgxL1w74NRXeFBzhP7ay59oCNE/VmHazQmXWzOQz+TaB2NTX9vEWNTILXJntkhRr6BpDlbhvEqJ4Z9ggODcFhGa7W7L720oXywhdOlMNTTI4fRUYMZypCIySdZIisb0byZFa6v1DWWN+KBFMZ73RYGVTth8jCF1a2c//vdByKkS+QienEzMTUL62d2Msv/6C8/fY75RyT4U+eOJWyU8dP4NBOIwAwEfZlBVvRWuCKK2m8ZnUmakfM15q2Em+lduBeewRAKZUXlqNlD1c/aAQ/DY9TrUerE8sdmjbyUR+NNaice+3o6qV+yIn9P//x30TzqgfgsXOPh2xJTFoNXcI0tBbvbQPSIQXMUTf/RpGvqpVVDitmXOnUNGo6sAoLbcCQEclUCxIQZGZubdEYnJG9LD+Nmp8d1nNUvRe+CtYd8BiObJfhmhvb9ynmb+HIUG4YwrXw2GXqaUsPiMwWFfe1tmA0hYxNO0M2KS5bFl5ilMMSCvfbrIo1loC6pGoL5+GoQjRKBQqzr/BPGWmkWnfe5NjOIbXlhzT5vKnCqUKk2duVxsl9YNSumPCmY04kVMSm5fX5tz0gN2/ewpGhwg0k9tWvfqM8fuGZ8tu/8/sUvOdjHIXaUXDwyJL4JALViZEYVxkIDo51bHdOEoVwG6LxPXTwn6EhmmGb/HnXNtEYvTdtjqPRiQZRJ8KngBe7bfykdeDAIFAc8E1MZYYRFiQOGo67cWJRHzRrclF0zNSVljFkKxo1IBx7rbJxm3tEG4B7QRHkZViRc0tIP8FCW+A8rVmv1PgDD60BJzmM49hh+gGR0hqxvwrMzNqVGZaOqQP5oCFr0zGZuAAAIABJREFUfkx37oS0Yb2wB7jzALTtIXqH+rhes7AOivQppZUtA96kzPrixOWZrBl92vzqVNSEBZXP//Iv/6L8q3/1f5ePP7oYfWHWCWdQSfgyk7d7cfIff0zj7LvvRy+Ztb1g2XKnzz9jJvY/RH2vh2bcMRhxUWeNPWQWtfe4NsR5wzhWrqdyeAEr1uxDz0sc9swCbLzwI56zMnwxCiVtZDi/zLSx7y2+7lEQY22IWgGk9GHh9cPMePAJkyC7kCGzf3dxYrbErOLEzFjv0ghuY7kEl9I3UrZ6JsuDMlquQaS4TQ/Y0noHj6M2S+Y23LNRxntmy7ERSgJbt8qVj98AiVC8OYPEA8wMnD54HDjsFPDY4XIYhOgA9Pps5ZDcpBNL0pljMXTcMUUj2n+q2j3/XoKBO/9gPmbf3eb6PidjuXrjZlkgS1sjkNpiUrxN76WLPrHeKQKi4bB/Q33tqH1MMJ8MMeHRvnLq2CGcxiGmH4yBSNgy4TX46fpo2rR1lVPaG1dUGW7+robDkmGXfmHvh/YybWaGNHFnMutzf/GeGk6MYEqlmMtOrsdRv/wymRgkpceAEk+cOEmwZU3sGE7tsXD+80CPZmI+bzIsm6+QB6K6HmvFVYKRIXzrG6r+XSEuOZescaQaGV0Eij60ctj5Svm39bOlg6ogzXjxfS/VePf1te3N1tyWDzmx7/7xt4OZdfXKVbD8YQqiT4d0j0YkYDGp1W6cqItl0289KLAu7NU3Mx9r4V/adT6ukZ1VN6QBI0YG5r6sHFkoXei8MtLaVaPQYYY6rYCZ5JsrFmx9TEYUihzrc1zPPMaOPpThLjIUInI2uhnKCkbzPnWyOaK8jU2jctTLuxnNgYL5FtDiCobVfrFQ6BAmwADuYjB1ZrIXXfas4aueHRcacELAONWGcIJsMLRivROkSU5m/iRnnjVuH4cPBiWeVdzehtlqz8RaKUx8B3WIHdb9pa9+EyN4qPz+73+XnhmjVA4dmFy7+ocYlF1HsLAO9kjFQEauqy+aiLWr1HAosvtaU1PMWvr6ixSp0VlESqdsORU5g4yoacrIDNUOsgecmHJTQ6jv288lI7CTjCh7ujAiSP3Y29Ul/BpBDmuH0X8g2YNManHxPp9zODIION1oPXZKmyagQCZjnomE86ud5acXUWiYdxzLRPTprQPjdSApdYLxMudOH2P/6YTtQ5NuDxxHrcJer15qX0McyG4Yiu1kWjq3QbKw0bFpDMwIToyaWAx1TAcWjsN114F5V2onFra55XAGLuRhFAbNQ3OHid7/8l/+X+W3fvs3Y6q3rFmf79lnniazPRsG5KOLnxD4XY02iaDY816eePqF8qu/9t8H3Gwf39g4EKTiwzopg5uqJtB0JnUhPSn34XbC4VUU/Po6K2vhe8sp3mnkUkk/I+P4G3di9VrpyJL+X3+0OrHWGkPTgaUxCcDJ+xvWzsiVYIS9tCWb1YZ6GbZQ0m9fv0pNBuUWHNkKZ7Ojm1pWz1hZZoTS3CZjiLaGyhIZz4NlsghYwRtLaBsOrJep/nlqYkwIv/thuc6IoTV6yDxeQ8zQO3MGMsZJ0AP0AYchLDnWRog7arlAw53RXF8TWTxsaeBrWKtuf/BnG1znMkHSHJnIDbLFSwTqn12+HlOOdZq7wPZQF0tHH0HQwBDCBb1lArmwEcoT47B/+7vbyqkTJ8rJE6cZ2HsCghO2g72vE6u1UtPJ62ya69xY7z0/ytpQ3q9HfAQDcR/86HZsdWK8D/URRQSEtCMTY6/+8Ic/LO8gPaXT0okdRnZKRO3c2XOgAaOcSZyYkzEiyK2sV8PX1A7C8+zr5TXktTbfSWBL1v6ibtv6u70eqH53dStWPF9k8tVGjKA/92l8VPXX/NZSigFCBnSPXNQqnPvaiy/kueVi4zL/7M+/G3DUNZzYLSSOjhw9SX3sfEiceFH2B8WoliB2WBOrWCl1w2cQFjLMdNikskym9bIazTgaaXJQdBP3rbHfaI5rZGw+A5TtYM1xaDgw9jq1wzhS7JWwOCCEHllsqsvzWmtrsuVo5FujkRmVjwNDaKoBCTjoUuhhBTHgWWSM5skA1teFAqFj94ziowaIUoEWeD+h3sFZdQTElmNColcLGAt4MeZjSbXHMAW9mT2QI7q90cA6Vb9I3KrAwFn7Kppy7fx773+qWvj2ZHMRDZKNrZqVuT42l/MYSRPKJAmhPffFF4hwF5gT9P0gDUSmV/WKddAnZlDaD2uwm6xklTqflPhR2FXR4oRhXV9mXXAQvTieLz33ZDlHRDkAW9FpAUqyqIOZAYgMUd6bvV1Br7eXR6o6fTkqd8gqVMjXDIwnN7Nw/RtODMO2hPN68OAuo9JtYbgBDLmLc1HhEcYaUjckxkTAXeUz6iPvfEJRfWuCtzMefV1ba4soI5DFnDoElON4maVwACp1TExQs6C3SMFYa2ADDgoF5mwn0NCJjY5Noa15GOMzlIyoaBrPICM3eP7nZzuxrGVkL2MqaXh2JHJ8/3t/Vf7Fv/jn0O9vhHiq2nOHDs2U5559BjYo0xCu3izvvfdeGMkt9wKvfeGpL5V/+Kv/OA0cRIPJiVS0r5XdG6arOr+Zz+fhrXOneuhf7Yzq99GAU8LYBcaShz4i3wydKvOQVPzw2rIym9FySyzcuJT9/wjnVUfr4dQVJSWwFC523JEEF4fF3r7OwNr3aE6+wj3mBkuoOTBTdshq5reHyi2knhZR4SgMslUpRSO6xh4ZYFLFKFqHk71zZfvBlXLt8ifBgB4bHoCUcK6cPfM4zbwHYxZfDwFaryiAdWgWSA1Q2ashKl21t9TZbJQp2E+bXG/A2jpjfhaOjKxsDqTj1j16RYHmP7oINf0GijPRL2pfYl9oek4C0U9Pwyrt3cWRWc/sDFTiyOGjOIVzZRwFma4+6mfA+vW6ag9qUlerd5K96f/qYKGuXaZtzt/UH1kvynToUVCijw79QzKqgBNxYgs4tIQTb5Uf/PAHsReVnDoNI/Ho0WPBSnSe2AhtMvNAvcKJsWPCW+Rrx7kIh5UnJsetNLPAKuaqHllzILIVxwSn3qM/q6aVMym1MfSqGpzVCEjICFXOk+dJubq8rgjFgofgNVWnwz1ZrU2N+n3rm1+rzni1Yn/xl38SkfkS8jCfkaJKQT979vFymkWxTmLPWPTs6LzC+GX6rhHSaTWbnzWglROzIRFnFhlVTQKJN1/XzaqsxagynKGMPe+wghP26MCm4eCoXRajEXBi7byWtag+IvM+6kbCCRt09W9tIUED62l5ZRZnNssmR0IGYdwDGEKp1+sM0Jubo1Y2C54PtNjVhdHrGeFU9IfWohnZCqy3B6inL6scr0kJqr2GkchejJhLE15TmikcU9wEW5CtYbD44eRyU9TtA3qmiLCdhWSdIyLIZHFqKCUTCF/lKJPMeA0YHPo5xYF5/4NPy1tvvR+9Y4JI1sSkOUitF14ROvQ6dbiqGfSSNamDqJPqZSDjQC+P43pVj5hCmWJYI2DfjTUEs964r2w0jZ4Zlgw4nJZN3AYw6cSsSUlOqIZdCjv6nlwCgoolmijv3btBFn8RWOgSf9fGISNQ6LU1gJod7215o7d8dpMeoIsPyr1VIN22GYzNQNRWejs2y5GJgTJDy4BtAZ0dq7QK4KBgW46MTvD2mCyAg+gDOjRablcomOvs598zjGnXiZkxRk2zykIaxzTOQJ2FxQluZGR5PIT48oCYbSTzLh9/49r18h/+/b9l4KD1GgSnr15hP/UDt5+DSDNBX+JNlBLeCictfOy9Of/UF6DY/3rUbHYgIE2hpDLIOiYTtOkucnhkHcFWeRC/99gGiSOu04DJYp6fCV1Xliffk+eofj/xNjOIDNdVGYt4W/FULS9encHMHh6dPthknplr7lXRj92oUVNvom9zDYd09+5NnMF75XPWRUh7twt5sF6EadvGkXUaZABlb1lYt5ZJw7kDUXkbywuULFZvBDvxCL2eSP6Wzy6+HZnusaOHyoULF8px9EJnpmYafZhBZwpxaoInAyiRASK4gLiDQVwZ4JgcDxNYNrBBmsQp3p82ShEHFUAMVueQn/vkk8vlnfc/KnfukpFhZK23OoZpDJmqwyh+TEDomGESQhBlsA/DwNXTB8lwjjL+aGwGVJ8MLjIGb1rTHeX+829qeLha+yqzyNWu7rx6ktXyJ9yYS956T+Ll41ZXToyzJktzimnr9nleAQm4dfMGCvYvo2T/HhksyQeMxONkY0doeD5z6jTsbZ2YsCooTOU4GgFRdQFR7qheuxE8PZRdNp1YZmq1E2vszOYGr/6VfqFmsNdOK5ctSi1hD1udYQVixt5/+Hkz27buuVV+6W98K/d7nYn91ff+LFiIZi5CWp9B3TRlfvqZZ6iPHQ7VaZlTSfnFSMeI+2poZnWhOYUz9QK3rGVVxddsjKsapf1bb6KGPoggmbUE+SEaJvOmmaU4qHIHOFGtvE6gM/s/zMowp6T5RknUr3isWcf2tnRtajF08C+vImGzco9rWSGKAhpgRIfU+FXqX8uMol9csC9Kw69ckdkY9Hso+E58XWJg3sqWw/oo8kcfWb2zWGjqUWZm1o/iXURa7WRcaffUi1S14OFRC9Mpawtxcs5N68VBSLroigbhNFbWr9QeVJTTuovRrKK10UvBTdyip+by5ZvABbwXrkUBqV2UO1SyH8fId3OwVWiXvj7Ke+zma/QN8fNuvs5MjEBImI5+tm0kdUjNEEulrgTlWFEgZSdsaWgorGg8ow8OEge1r1DrwADL8tNJRuTLc4ff1ICy7quLs+XuzauoBnwETf0K0BlSWNOMcAES3IFJyp2hZ8jBh73l9fchRFyBMt9xiDVHE1J9RDLD0YGOcmiCWhzZl2p7U8wNe/qJx2P2mENMZSd2EOWbGXaRdZKKhQbjJNH64cOoLtArZkvE3q7MsC3VhwGIdc6ms3B9Y+/5NeTFvJ85qTsGPPJY1Tp+6zd/s7yNoxqll2PNTISgzHE99mx9dPHjgHC8h4EY8z4vPP2FoNhvUndsb18jskcRvQfHqxOzvqrBq+DnVHavjJ1BRMRFydpKl6NBrJpFva2NyD2uPM1hWL6mg6r8TvXrKliMh1ROqTaSGsZWnHG/+UlPGNB11HA8oyIr1sJAR6yFqXLyAX1118lUnTSwDk19tR0R350xoMQBoGNaWoCP1alUIODAAXoykZBbX7gMInAXJ4b6DiK7Ny9/xD7YLKeEvwiajx08QtA1EaxVWbGygJ1e4fee+S5+FoQgIf6KkBXGjWuM2n3AiJYzDCQISLFrOjHZyCuQkGIkD/2iH358idrmxyAfEh6g7NPbN3ygg2wGljY1seNQ082O7iPA3QOBaHwGyv2x82Vo/AjXBTpAj6l1/bRnyfhL2bbq7kVgU8G7D5l370mKPe//qBGq2g3WTkw7ugBs77kcn0A7kT646zevxfr/iJrYO+++E9nXWfrETp7SiR0pp0+eCsEC/y6cWNzWer/U11klFrWpi/1Sd7+6b3Qy7pdc44Qbq3hwX3D00HsJ2DsJIHveqvaj5Ye5TjUlP5/lUWvjz6Nnk7X41jf2ZWLf+8GfB2NNPTr1/W5dv1Euf/45xnG8PPsc8Ambqp54G0wZ5ZmsXQlHRZblk8t4q3q9qnlbshhj7LuPDeWPJDsk26bGkp0arZyRpI3s/l8mI1TNIkaP2BelE4u6mA7NMRxKD+kO8gZsS9kmW9OwrpORPVi6FyNC1pjsyt7HkRHFY8CVclqFmaiO23ZMeO2J4u52ez8GF5kcdBeXbbTEwOo0tjkodWVrF0OYffsZRRgoaPAzFZaKl13sG6zDpiMjpIXy170YrmEYfoPUmHQydAokszGeWammrP/ZM7ZEVrahrI7tDdz72XtAILcZoUARW0hRMeJuIsAD/bhyRWvZIIPALgMUvrvEF6vym+rpJ4hsDxGx6XLXVyDAsJ4AW0AlRJ1kcVFP8Z4JffF6OuSoOdinhaHQKcasLcV7Yf5J+/b6Iz6SUTmHg732abl741OCg5vUL8jAYHP19tjXhBHh/qwB186tdZYPrm4yWoUAaXWmlN4jUYvYwKl27D5gEm8Xwwmpb6FIPsSMsKfOXyhf/MJzoXX4OfWLDRvBMRp9sN4k3SjgPE0GdvT4UWqg0Oujd8qspLUg3uLEItrLGl7D4FcRc+RdYaNbnBjP5T210fiP/uiPyr/7t/+OzGAah3kI50zrK0ZcgeAPP/iwXIT4EVGpWTjv1UzsH/xX/5D7t8I6rsEOpQ4J0y4ZrbZm1NFnDQOG98sEMRCW/CahWq9bY53F+KararJDHkWKa825oi+5CvFb4cgIIPeRTGoDFAYlaqS+pk3NrI8z1gxgZSVLvKI+dh8n/+7775aPP/kUTUrYipydtfbRsrI7Wh4wVWIBJ7aMnpNlbIMmyUhtMIp31m6XfiZUHOgANt5cID17wNmgpeT0yfI4TmyaNRshe4i9p0qOotTBlk0nFrPfJLSYBNmK4A4X2dB5UeiSxaegeN1Er93ZsAWCc+U5WkeQ+CaB4ceoXXz8ySfoNFLDtZ7HwewnCHv88Sngd6jqwu/YDLU2F8HDewdmysETT5TJQ2cgO8EXYA9v25CtQa4sbh1E1ONvcss92pH9l5xYq+UPV8A5WECOzzaPsbGJUNu5fvM6El3Xy49/9KMgdhw9cpQy0Dn6S0/y7yPxdXBwKGtiEK/8iHPM2dyTm4eXqgKj+JpBT7Bja6hRW1FzF/b89cOeuF6P/JobrXrWxtc9ji0e13RirU3RDzuzRBC++uKX43kbmVirE/MB9ll8wk02DX0MOaNzj5+PjCOzqnRWwn8BRYVYsIhgOjPhRYkd9nvlsMdsmM5srFInCMenQrxsmCp7CWYjPyMrmZ+jbsKi92BUu6n/6MQ6pdbzXGYBUpgDkonF1whZfJbOLTFE6SmGSOLEFtAUXFy8CyRWuPE0yJKx2A+2bg0MooEHbIeMR1hxB2e2sdtLvUaHZl3M0SDpyAQndjX6VetBdNJEZpI1jawtyTaUDaYDxDmyGO0cfIc3DgOBdHvNmlOdWxgr3q8U9LjNmeUaXanArkDvJg59jbEU15xEjaitoz40PN3qFpL5ObfMxEsFdxuSjVBNP9qJKGdodD6B0R2gfiTkSggdqgodXKCCu7vqAHIdfWRZSmhJa5cdmHUHHu/zxGvwItYf6MfKXIAgxUgc+vLs7avIBX1Ogneb51lnJPow0baGj4yZi9uCTYg2Q7l4c7288gHMywf043SfLgfGTsXBmL31KbWVOYzFWDl9ZBhH316m6An60nPPlcceexxGJjPF3noPp+EgQKj09KwNUJ8Yh148QxZmhNmt7qVQK5Y2G6ebB6rOxNKIZDdYHs4aqtC01jULs1yzjuzfM+P0wL733vvln/3Tf1oufvBBzCuzHqGDk1pvQ7R1huzhShmtE9SR/+7f+/v8vSSRFRrSUUknE8uMSgjWGmlLbaC+Jq8jt3KD1JE4YEIqQVCp+cktauithq52QnuckRlXTVlseUDCpz8DBoolstDj2oiOJIu1SeBK5RKVXq4CJb7841dwCJfJxlDpaBvGiQ0TDNqYTF/YhpmYUPkKXyHIoJzRDgmrF1Zx59ZCaUeJfphzNT0+jgM7Wc6cOAGUxzpTkxUiViHH3rAOa7IYX3vDIhOrMmkjycgZWJ8I/CrtUydtRNkijG7S04UNney9DPtXdOMSQfrnV66gFHIvlHN20WjswtY8dm6k/NK3nmYyxGEys37OIxOUrzIKCTr++MFzZebY4zRF04bUCYklgmDdQUU3Nw8La12TeDJDy0R4j9sIo10be/dbzdYTxWndxwH0aVc4uzoxM9Lx8cm9TuzHODEo9jquh53YgRiGqVaqH42a6/4N88jvM0Py6muZqFRrajq8hBb3vrc9MPX+/fqI16lH08T59N1HYFA5v/h36x9lVPbSV/YJAP/pn/1xM3+Lm1+QFxI7/iQi9aeefBo8GFhRIE0iRrxYvhlprY2aV2wYojYysU3gl3V6SmzujRqBzq6CG6O+5pjxbTiG6gIG6yWfV73BmH2DE5Iq3keEFONHICQIJ6o2oSKF8ExE0kabFbMnakQ0PdowazOmCgJ3715nI85qfknDgdjo/jeiW13GGDs4c9PnUq+PPjKaoteoi21aAyP6EyPcZoPxkDAGOrEoaFbGcMdMzWZcR7/wdxs4xG2M2ZbMRi6lk7UYg9t+QOkqjRjvW3q0X3UIu9avWMqa1mpEuCRlnb4rNRPXoQLfpX/sOtR7s0ePrAmXFO4Y4Mhzhlo8mZ7MwV76aManR6lJTcDqQj+n0Q+WUVQbmVwb1y9cOwvteAUoRVWLw9PQiakhDsLG6gTW25IJGicvZcV2zJzITDTakjjWgCfatsikdlDVRvZneopp0KNCkUTu3LMdAoVV1vLa/bby6sXFcvn+YNnoOcuA0jNkjlO0UKyUhbuflrH+7fL4qUnqYcC+6A1OAyU+fv48kMh5ot+VcGLSimUkHjx0JKBtSRzpTKqJyQHLEExR02o9/A2bX0MVNcbfKBq7f4SDs8E9ZJSqNooIK1hfh17+i3/+f0YDtPU71yPEjfkb11MUs5Mb4veScY6dOld++e/+XdZQGviDCCYGidoj6DGzqbKqyKzCa1WfQQ6o6iItBqF1Dlkc73hTeyPfR9a14rER2zaMY/Pv8uw2GbMPW5V4hXiY6IYQQPUnceZznSWC3bl9t/z4Jz8pr6MW8cBhlm3UOcswJ41AEFX67Q3PuIo1CCuDkGyTeVN15lywd9g/3TiOSfbuEaaZnzp6pJzACEtOkpUo0UJVlICwK5hO1qnQfdTBqvsqVBtOoyp3CB+G4/R+VyWLQIt4U5u8l0XqebcheHwOU/EKTuwOTMV7EB8sgbSjxXh4urP84rfOl+eeOhuyYQ7SvXbrPtcyWYYnzzCf7Kly5PgF9uQIy2LvZn1fqqzLbysnlvdmv/PK9Q4CTXUr85ancU6D3nQUUV+3RFM5MTPScZy+ge51EDPhxB/XTow1lBxz8mSViQErDhL4Sa8XDvej7nt9+K7XP6n2Jt+mIn3TseQ1V6WgFkf2c53Yvv36qNfdn23td2KZmdXrlk71ISf2nT/6/dzw1Xq7kEY1t6Fv3rx5M6blPsbE0KGRA/HGArsPeq9MlSqrqPFS41tgPWV71qFay1TUqalaEYZCMw5OHnUnnNhmNZU5/K5SUE5lxnApY9OFF+9XcgpzoxNTccJR6TamaoAUiY2Xr8reGTQI48m+o84Ec2x+/h6O7AZF3FuRrc1ANT+II+uG+bQhTo5zsBvWuovabqs2S+J0lVrq7Oda0fHbxtkoRZqsGZUlYjewiR0USQN1+wGKyYNMlLaCR1ZH1iVxQtGrcaY49is9xJ90sF5efwqn5rUmi8pcTG+csIGyTos4s4UHMhhpESAzvQ+l1qZzHagwq8Vws1nFdbuBY3q53imc0fGTR2IYoxlYkG+UDsOZRbXFZmkc7H0yu9u37iDRdQt24GY5eYTsZhK9QViFkkAMPNSpc1CmG1SYeTWyxPsxeNMG084dBvT1bHHoYUVSCG+HTNNGBiIEtM79vcOMt9c/Wi4fXCM36zsDf/pYGRo9HALEmytzZRjo5syhA2XiABAn2erIYA/PMxQK3A4D7QE+vA2UukTk3IdDHiP6VNQ357BlrSj2Io5ZWDWnC+818Lntsw7lztPxpIiu0HAmI9ELF1Jiwn31cxvT+Z5Xy//7H/8DBI9/T6vG/bhP9WMiEzaIEH5V45Go/MjJs+WX/86vYPCAlDcWqO+Nl+HB8aiJmbUbZHn/ggUZlxbfRRBes10bBsHfpYXMOlr8TUb2rR81K3i/cYjML071zy685zW0rFltsKp1c9eHMHZ051a14Fhn6084MbIYNftefeP1MsfcvjVUL7ZwZJ3Umjt2UMxZIpDlDC4x0HQNW1AoDUSmbg8h53mAKODQKIxAaOBHyLCPwwIcIxsfGxkOdmpIhlXRSOjhcH3Zt5n/TjmvzLLrsTgG1fW8Lm1fGsQ8ZxLUnGJxF7aphJSrECPuzs2X+zCC14FIacNnT++UC2cPYCSfAB4fI4AENkeBfwuYdGSS8Swnn0YU4lls4gTPKbmqujeP8lU/K9utb/8e693qxFquOxxwMi/N/oUTHX5ZOzHZs49yYkeEEysn9oBMTOk7P+Ls7N8s1fdN5mLTcbU+NBL4aj33/jz3UO3k6t/Vj93v5B718q3BWF13ix1fZdP189eZ4UNO7A++87uN/ZwXmsUzvfet27fDgNr5fQZFD4cdppp9Nh1GvUsMWhplSA5hyGDGtatkQP+Pja8hJaXx4xFKPDHAJ5TZnfm1CclCYdcQ07EvjX+rHuJcJ5XY+4nue4DdpF908pzWlNpwEOvqtkV07I3JmkOe9KxF6bDUKFQlYw5HduPGVYr1dyJiG58Ygg11JIzXIp23wpo2GDuraJ0psutccwfOq4d+EabskV1x8KLgL4yYOHE4Y7KNrXbgExo7V3ZGIIYISSKb4xBJXmcQgsQYDiVYd5wiodBwYBHh6Fi83oQ8UsYmb6/EkRXqY/eh0TpZwPEpZmfzrIlqBNKcHVnjuim4KcQgE/MwdbDDxw4G5BJ1y1A3sK/PYaaUH+ibW1nZpCiPTNCDlYAvd4DrxsjCRnBEk4ioHkUF3HrVAVTDvaQ1rsPMT+jSxvNhWheWF+6WzWVUwpm0PTasEeeA2IwupAlz6y5N5u8zrPQdRFbvrVMHGzodU5qNrDeg/g8AWZ47Nl5OTDPPi5rlAcbK2NBq1HiASHxwUGhyJAglTpXucnBlJbslM0nH3FysukHzZzmxcAMRmfuGwgkqChyZUeoUClU5G826qUQWs604kOyx73znD8q/+be/EdCZZ0LHHj1ZEgvYD9K+dYwSVQ4dP1N++W//HdZfmv7Xk1MBAAAgAElEQVQCLMYxDPJUEEuy96upLZk3OuGamBnmCWj1N2oHVhF6OKKfAcvkGJ2HzVIY+QoKeqTNaomk69835l/53uN/Zu8GAWFC4hrSwCRT7R6ak++8/Xb50Ss/YUoEqhAyewlMB6j/zoyOly2CMNXk74OELDJaybplQL/YCqdpD8GePcoaTRIkz0zQ6A4ZYXzoAFk9ToxMrM39VB2KdGL6tFzvrNdk/TAyscrAZo0qW1a87Ky9Z+KpE3sQdPuFqCVdoaXoxh0zMc4VsmzbBGYqA02hyfr8l04zjPdMiC7P0Wt68w77q3uKLOwpSixPx/TzNksKBkXVeuU65kF2zzWo94+4AQnpVue9IoYEPhMXns9RE1Z8VCj7sMZOLp9Egku75lTn2om98867UOtbMjH+bUbmmVKOTsa3H/X15o559L7ZnxlVVxmPb82K9ta+0sFlFlpLzyUkuN+5PWo/7nVi+Vx+tH5tBHXc+6++uE/F/tt/8FsRkKX+V83JN4rfCG2/e8xdUivuFNI7x46fiHlKUsSDDRRMRJl1CKYGwwtsGU+j1mE05YZUjRCjdRineGn8TZudBaUkFCyf6BRXVEoMPW+YGmiOYukBHuwjwu/ROfIInZjsyGAcUZtwyq7K3rJ2Ys6UN8oNEFg+0Bivb1bhYbqpIyMK68LJTk6OBSwVZBOcWB91H2GhTWV1hBZwXt2DZIFkG7vtZiXpI4N+HKtrrwgQZDvNnTixxU2YWYWMrI1P3ptrMY4DG6PfRJUNSfLWNqJWEyeuusGxXetPo16f3Noe1y2JwPljwH7rZEwW1W3iFnK8p4ix0jv2tKnojQE2+jpy4jDXTIXL91WdB2nG9+YgiTB8cI1a4LpQJZGZ69yOgz2CSoafh6G6b9N3t/SAQaQzU9QL7kAlv8oonN7yGPPKurkHK0Kz9HaNkkENM+ettwuHT4StgdrGga2Qjb5/ea68c5leotVpNPSoHwweQY4I5w6EROWknDk6QQTeU6YZQDgCBDrkJy0AwYZUOosWgwOMWFHE10ZniQbuC4MnVcwlw0TSHVY+jUhksr7huD0uYsI1MR+OddJZpI5j1lc6Qh+yqaahPJROTAqzclsy6sy23nr7rfIbv/GvQilcdCLqHzoj/mc9MfQz4/o6CCDMxP42QQU7f/0+agmjZLYHw3C4edql8MclB4sjDLJ1r6ALBZTp9VfmRdjavRaPaYlw9luAgOEfnW01qfzVH/E80Y/k04axz9etDVPW7fJagz/m5cR11n9fOYjKid0HIXj/g/cjE7gBLKdQsxnCEBD6KbQ7h9g3q6GYcad8RhCw6mgia80so7XBUZqLD0LiGNeJofF3FKWJUWqd9japY9gGdOhl1ISizCzTcSUkWx3FuP8pqBvvK7xWLGo42xj5xGf0jWoLIDndgl15jTaJz6/x9Tb6iiiQ7FLHbMfejEFSOv/4Eej+B2HBHiUf1ZE5bmekzBw+Q1MxdTEyyJxOUAcitUPIvRevHlBntXYtCW/9s6aBrh8TRriyw3mParai8O19skad+xTw6xL2UQd2AxWSH/0Iij19YirXq2Kv8zp27Gg5ceJEPH4BYod/n9lrBcW2sIKaTqv1IvdutGbtK9/Qo5xM/fO6ntX6DK3Ob/8WbmZs8fYf6fTq169f9+tffTHXmB/EVf/Bd36n8qJV8ZsdUFPjzQjmIHjcYlS7Ef8Xvvg8sBC4NxvcOkk4LrMionfp4jvKGqkkIWRAdN4Gru68qHAo1XDNvOh0WkGsCAUIiqT25bO4Qd9X7t9ipDR7sHMNaFxd1MBkS6FujiFecVIxh0fjp9qERfYgvrp5g4iiA4WZZHZHRLKMFM0Gjipo8uG53YSICOPELCYHlVjVd+Cu3gFo3zixgvKEAqNRK9EAxCuQQbZj9HFiS2UEJzaEcvdQWe8YAVrMTGwKwsUEhroTwy2UGPT0qoaXO8E9Xm2KPHPxGrkJcAz82+GZ87DhVLB2I3rJOqHbt+6GknUwJoU1MMjHYCfZ8GidTFbfFhcrbV/48A7SVQ+Uu3JOEywRMyyJNwNAps88ycY/PFNo1cJJ3cUAMxkZ4V8d3RpQSxcXPo2Q8DKzy+7cuFwO0k8zPUlzK45e9XANu0DnMurln1xfiYbmOyuDZaX9SNnsPETiPUqdTKeywuuM8Ak0w3idMV57FFmrcfaT415c/0H6v/oPQE2nDtateoqhUIyzsefQ2pfrk/1cGfUZbSvdla0aYbRCZSKNtL/3HyncTD0Lko0KEH4GjbuK6vUXZmWq9w/iyJTf6gKiNej57d/+rfInf/In0ZtjldA6j8ZdQxzBiFkqQc0RGmJ/4Zf+JtE7MPnaAtntYJmCDh2tD+HEwns0jS/XV+sjZkahk3OXeyz3Uo73H/z6+4D6XCWN+v4H+ZSVPW+Yp7ASGUCFrU9/ms8RWUX1b3dm9YvaiTWguSobk+ByCQLYj37yMiSJ62T6EKpQiplGNefxM0fK5BDMX9bq6o275Z0PLpZZSEvbQI7bBI0yNodxYlM4sWnYdsEARaVjHCjRUUAx/cBgozK8NX09YPm6Dy6MgUdYZZKmE8uyhW0LKmtYDRdOBOLFHqzgZFfZ17P3Z+mzulmuXGdUzPWbZRa0prShDoTN6qPXcXyMpmeymJExssPpY5CbyKg7h8vUIR3FKTJsxKcdH+SdCqea96Hh7yP2MDyJnCxvRG7FqiWj6Qhi7f15ZJC1E6zaQKp74P5XL3GAc6ETW6R52zl4lntefvnHtDt8kNqJJ0+EM5Nuf4yvzgaMYa/YyGCcxp71tZpZbhOyy9f+68B/+bjmhquVPpp7pPn+8nEP7c7GHzf/JoOQOnNL9+T3SYLJ68p1/MbXvpp7tnZif/qn36l6AFqeILKZjH5ltjgyxEL38VPHkdd5Bsx6OIbT2ZNh5JMqFMs4H2AuIu4tMHBnWSFzHo7MpkmdiY7PzEw1fDOwbWpi7fRqxXTjkHpKHFRGlCxHJ7iqlagIcE4RNqEj7grjpOyRgxqRWOK5Q20CSqnwYijIuylkVqnxhwE3IwslEa4nlfm5HicwSxYBulIFREaWB6+DGk93LxkUc8w6oAczQ4KDwnMFJKITI2vrwFCDlc9vDJYlVApW2yaojzEfia0tkWMGiGyMA9HZZg0gZzNHJlltzAAUYzPlh07L/yaGn/8O2j4RrC0HkhyixsXPnDh8i0xpWcIH1+704kOQH06gOScktoYTm1twkvE8MISFXZw5jcUy/VZZiwf0+sjIOnpsorz0/DOIsQ6VrWXkg+bJtBRcxoArY9Ud985mc+4p2cUuBfoDOPZe9RuBBYVu11m/ZVoWrs5ulZ9+QMY7DwO0c5LpvhOwFMdwYBgzrrkHp3f+LPU3FFWGEDEeY8rvBK87DqTUi9Popw42QlTeZZM1MKKbV6ja6DkhxCo6DSahfUC2Zyjca3auM8u1i8Z5PhI6qRtiK91BRY6BJ3ViHvAemYUSZero3r4kx9CQpfeQSet/PsAA/+Zv/VZ59713AmIPuMSQS8dcDe90Pxw7db68+LVv8rxk4psPwkhLs88aXhqz6C+M01dF6/FdnVlIp286pXxYa+T7cMYVv41gKE50I0Ku/7bO0gJWi7OVNa26ObxZoGu+Vr0f62y36cQqlMY6RZyTJGG9x7p8dvkzgqV7IARMU6au9PT5Y7AOIUohR3aVvqwPPvoMQgVQPSypDWqmnQaOrL/MxIMY5UNMJjiII5sYRULMuWn2K6o8bz2RNYms2XtaEZribVc9BJGBsU5BQsqoJpyFjnKD+7MRDbdZF1tns6gDu4wD/uzzq+USCh6f4cTuzN6OTKyDM2JQorxVTw8z/fomy8TBYwzYPMnEDFo7UDM6jTzaMBB8n2zJcJjpyFo/4n7Hz6rEoAUOjlimenB9f1Mn4Wc7Mfe/AZU2TjgxndiNcGI//OGPy4cffhDN4mZfR4+iMMJYFp1Zn06MIDjgRF439TZj8RrOohbzTWX63KtNp1G/qypzjytvyYKrN9LqxH5e1rVnkapv0olVgVXjjFf3suUMNK6Ex//iL3wzvm04sR98/8+qCDax7vhlSDIkBuqbdhjipUufBMT1BNI7588/EQXrTYr80lsjyxLrtvkYfb4N5aCIRreoMdkkGkT1qrdsHcezymfUd4ii4XdF5NQezL8KCuR1Y76YY8j5e2GbuOGRyQjj+FgVMZzUuxoG3g1j+mwE76Z164r+JCU4pZ6ioTgcXDa3hoYh2Y6Ye9R+PLEREVsXQ1GCqdI6tB1Ye7IJG9AEh1BCx3004mZXoRTvjpX19nEcBZRqHLJK7NOQOgY7MW+oN+jErIu5rWONfS9x89KIpQHKtY8IpNmtGz/T4dq0qG6fw0Od+iyDbx5nZg9MF20CJyAWjKN24Prcnb1frt+ax5Ex1obfm922dwJxAttEfQ1nNTjYWZ5/4any5NnjpQ2MfQ3dw3U2vHBs6CCzDj1mwdQJetqAAjthlgGt9rA2vTh1jYiMr+XNDtagq7z9MXvkBlOjyUq3iFq3mAslFCOrU6bbKLOfHoONOIziyDAObApB32kmR0uXd/jmCN9rwNqcreYkORtVKbivcG2xMgYw0dYBjBrLxnqK80YgYF00gyD3ib1FChqbffm9kazTcA3IjMiNSH3MgM6M15RlGCNQKiacyhB9BCED9IYJ/7355tvlj777h+UjGmQVOzZoC7Np64jsMWpBM0dOlq9/4xd4PzJDaTDoh2xDEd4aW531G3i1RroNnD9vfLq0FoNYKxfUI9v3R8kNqK9GFqogqB5GqFGKjLTSF0x1hlotP9tU0uDWKEzz+nzuvT1qtdUJTCKZh6Aa98lqrNcY8X/2yQfl2qc03qJ8cYq658Y6GouMPnr/48+pQ8G8dQAF12RLwgHg2ynu/yH25EFqYjM4szF6/wwwvK8KL+vE3LtZR5ad6zDQSu1CfU2zrXBeKVS+ruRd6KYypYISiHXzLQk5MdyW+jFsSPvLlHu7icTeR59ewYndKLfnqJcjmNCGE7NcQurF/rGRfhRW7TicgEM4r/PlwvnHcRAHyRaZLI9jVRK41X3VAUoz+Kh/27Kubt46iKkKoQ0nFh5G27A3E/tZTkxH9gMUO1SW0Ymd1ImZiVFasEZmmUF2oqONwr5UwVRN6U9nVbuHOD0NG9QaQDV1HWvn3ISha5uVAWSFcOXxfOijAWM//Jt47fpvWh/X/Hedze4+rNjx6ms/jOgl1q6iM6r0Xflcntxodws659Xy6aVLUQP46le/Dnzi2BaxZg1LYtFCibswjzbXXbgFHBnUWmCrHUgeEj2iSToyI50KkRnORXJBNCdGrcgDl0ZXweENakG7ZBXBkvICY/65lHVp8bLDMnKwdrQJ2zAYS9KmY66NmyUzHdl89ofZEBkwYwxdlCSgMzXb42BjlB1oaJ0IwjBf1yn4k40Bfe2SdeyQRsVsKt+zIx12cWDrB8oCc5PWyMg2qI1tI7OjLNI4BnAGOKUPg9/J4TCCDFJHHYKFA/MHWbuJ4Kiuk0XC6e+tv6Tx9sONvEiviCNCDAJUIVjm/dwFLlxfbyuHjyAzQ8F5FrFVe2HsM9ug2L7CY42afV8jIwwBxDksk4kdPMQY9q8/TzQ8QAZGvYxIb5MNb/3S+swmBmiHYGR0kOee6qJ2hUPrZlwKkIvdcDqwJSS9bGz95OZOefvSUplbZUQMvUJODNhBUHkbByMtuwend+rwRDk6Se0RpygccwhleNXhh4CQRpCZsggdE67Ze0JvZuzrBhlSvVmIcDK5UlH3k5nZhcHrJbtU/FeHJQ9UKErSjhl5VwziFKIWft6gNjjH572YGmBx3Ag/6mAqQlSz1LxHEjgcQWND+yCQl0HdJfb+q6++Si3lelngeZaApoXUAv5mXyqA++UXXwKKOsB+WuH56NnDMAtbxkfliR92Yhm4aKhrzL9Rv6gytdafN8+/mVu1RdxP/H1dF8rZd+7lDEZbaxjBhKxgpehDqrKdkE9rMTz74qj8XfWA0NxUJ9XarXVKh9ICPV98/+3y0ds/QS2GetcU/YXQ6efM1j78lJFCCEQjBqxj7QI9OEDwcBAHdog1mkJYYZp/D5MBmxlLRoqeKWyAqIPybL68deuQRHMGnUGIGTMBh2Oj1mHyLtI8LelpDtRoib3skiup1h96oELESMnxePVAF6gtX6ah/lNYijdgL28QkJuVODZoR3KWbTcgKx29oyjDjJcnn3qufO2rL0BAGUP2jvCM2jq5etil1nu6J4sJEljT8Idr+jlOLO9tOrFW56CuqhqenhH7xMyuhBMldzj/znYo21NOnjwJGnMchOUYTN+DISHneKqYzyfZjfeW9cQUj/ajkZWHDWo6iryWdFY5ebw1W6qudJ+nqiHAxvsIO5aZcfXUze1b/cun2C8zVQd3uQaVY6xsoc/zkGLHG2+9EoayJl+G56sXMxOGCtZajSboSwhPHj52orzwlRcp7jPCwIytWoBddrMKGs4BU2l9YwNnRlPjdmgcEsE69p3fhw4bRsRhehtkSNtVP1nMo9IpVrDj8jyObtmKS30g7cGy8ZHNGJOAiYaAvbxiGzDDSUmgsP6BIasL1TrENZzYOuykDaJo+0K2gj2Zyvg5jhLdQo0j597fIfSGE8MAU5pp4+suTixU2diEGzRHP9jGgW1SE9smC8OBbdDsucOoF43pCJDSzAjRpnPQhFR9fjOxuqAaN7XeFLneMqvy5lU/DzZY5cEqAyeZY4X3sIwjW3CiLo7s3twKjotBoWRjMvrWyNJUvDAuUH9wjSDhHsV16wtmHzG7jfU+DTT8hS+cD6e0MCfjEDo0mZ4kGAce2s/VQ+Z19vgAI9vHcMyOJclaZ2SxPP8ig0c/u71d3vx4qVxf6IuMdI1mV9qwYxp1NruuQaPuK88+fhKnHjoHOFBVMA4T4U7ixMZgJQ6F6Ks1KZcggiPJQHxs2ZvEMujEZASazUQWgBG1x7Cbpu4D1NEGoeAP9FEXxfmEokscjsomuL58bkB40egKzxrFGhRoZEKln88wjjam+3dRysJQUbdzDIy6ksLq7737brmEUoUTyIXQbVNYQiDAbo0LTz0dwr9KaqnQMUPDs/BuvKeKdfbwKfaWJwJRD8LMYazZSlAbM7/uzcQyio5HGAz5vwgm88ym6HTTKzWYdLahRI3Sv9tbU6v71Sr7Fc9Zf9QQWb0nbXERmTGQ4miF5uq7b71VPnjntTJ2gJqw/X+Dlgw2yodkCpcu4fxh+nl+JWKNcr8PkYGNw2QcR9pLcocQo1e0zj1ajQBXEpITnWk3Yd8rKm5GldMWhmIa/SiQpPfbLPsOWd8sRLRFpqVLt3ftB2C8CqsFi9T74P7ANji9wizxI2zaTZjLSr+toeixYmM00eoGzfrbqJB09jolgSnUF54o3/rWS4EmDACH98KaZrc2W2aq+5Oxaa67LTk5qbu5jtGAXt2WmhFaZ2K51n8dJ4YyP6SOcGLITikV+PjjjzfqYUKKR+nt7QU6Nwiwvu2ZCcZpY1/srbs291bdw5bXXEs9NWG/vPiHUIEqIG9mU7Fzw4btd26tvq/VYeWaVYzPjPGrYL9CqTwn/O/rL+2rib3x9mtVvJdLGOKMzTWPi805OLDcGDD3QWiOLZcnn3i6PPHEUxHBJj00/jgiNLOp6N8hK9uG7GEWtk5kH/OmMOo71WyiB0ARS8BYO/wsxYQVp5VGjjPC+C4zvHJh9kEY7pDiAcbDbAVVv0cWmZOBgXykSPsmhM7WgdsM4sKRVc2sHoQVsIx1ISUaqTdxqjvU7IQ4O6VdBzssI3wbirckqOCaHEDZh5pEO7DiDptWxfLodtkZLIvbw2VhG7rr7hSf1H66iMCdZ8U69AE/HhpBmJeeoc6oC1ZwQkCK3tSs72XOlf8NCSjfREW5jt+EswsaSn4Ntp3Cx2RlwIlzizAVcWC3kcdZhnnoVOg+xpbISFQv7dARlDuIVu/DHgv9M8VQCRx0oI89dhZoZBryBlOhuQ/q4Qm7HuDAr0CJXoFKf3iyt3zp6Zly6iBsxC5GrODUQp3EzIYC/fxaf3ntwwWyMOoMu4xC3x1ER8+jLUlHZ2lrxGY5f/JwuXD6CHHBA/qnYEKesG8M54VzmMLQG2EOUBOL8S9mTwJWOC/rF46kt1UgoeR8D0uQdJaEQK2VYShGmfgsiWIcpziAcexwRA1XEfYjTkYm+g3Hxr9Vb7gDYekuVPF1ggEDJethHvxOmHHRPJ+uIXrVhjGY3psPYOT96Xf/GP3ED3FkMNqiXQRx5cHR8oUvvYDjgshCbbgTKPkgmaaGNFhs+5xYI0CpgsYs7qdjMlJuFTWuj2NcUmUA652TzqUqgMcV+5+UYwpKullZ9MdV0T3nOESs95z63HbBkEwTVad41fd7v/gaOgkN/zztGnPqkvL5KeK6b739ankwe5UAaL2cPjERWp93Ub3/nOB3YZ5gCyRFgsI4934C+HACJybsOmEvoFmYgXCUElIUPAI8ex6FhLE7ohB+HICOP4PGoWNbVK5xKsS169ej/3GVe+v9djr0GP16YRusgwulYiu62Gdm1wsEM5evfF7uR9a2W67QP3kHJu8qrOk1EIUdarsd3YzUYW8eJvD65te+zMDM0zhplHMI5rqsdRsw1ISJKujPe+gZr9tyqnvgramcWBjv2tnFOW+ufU6saDoAMzH7RUUNxpEBdMrzzZswK4FCdWKXcWLCiTKUJXUcQun+KAxFnbflA8smWcbIQDmzw1o1JFOcVidWMU0ygdH5aXuqa2wNZtI3JwyeWzPS9ZbN0nSEaczq99x0MOFf/KvYcpm11rW7RmZYqaLkmjBPDMQjdikPiGd64503KpgmXzsORzNzzANSXabU9htgyZ98eokX6ipf/NKXo5AovV183VqVDbuuV9addE5EVNRWQnHeDE1IkVrZJptOY7m8NBtkEGdSrQMbKPwblXo28Ro3YJlergV61YwoNpkOvMMkYxdDbDvnXPVSaB2hUZIRKxi0FRyZckUpc5UwiwMphQ01gL6uTszs0NfpUjNQI6O2HXtHdqKwaBeN1oNEkoMHlF4SQnTuGLJcGK2VHeRcdqC6FmjkOxNlg4itjVllNhMr+tvN+z7MUL1hnFgHGWmogTfvW7WBfB/5Y2sMVRUv90/+Ku5GpPI6OQkvESR4IxEA5j3eh/H1OdJUt27Ps7a4d7IR1SNWiFxt9u6BoDHDhj5I4XydSFnV6zUyLg3bydOncNLtzIW6QvQ6G9h5L1GqTqYPmngHkBgCIOXccWCfobUy2I5cUFuKO68KSTLY8spsV/nRuwt87UfBfJIIdiAUTIIhFsxVJgqg9fj804+VQzC+VDA5DHV5EIfQIzMRKGkGarWzzKS2W7uIyJtAI7Q3JQ6FjJC0ddsLCGhUIOAemgmYXVlDG0SWSjmqacgBZk1CTbWAbhhBs1r+l9O5hSvNtu2h22DelTJSOG0MZB01egwt7nu8ovDN/uijd+4AMKhZ2ms//kn59u/+Ho30d+KsqEDT0z9SnsOJHZ6ZDBhNuraZ2ABZg88bMl6tx7sFuomDGzc9jYl72zO3B2ZxD0VtiKuqgnXfUxqljLDTElRppIFcfOvz1BsqIcPaiNX0xXie2HDCRpUBjh1YbdoIiXM/Rg2KBwlvqw4/e3+5XGdKxKeXNaqzZEN30F/9FOHpeWbE0Vs1PVzm712F9HGVNV6kztVJ/ycoBfVr54VJrXfcyQHWycb8QFPIuHy5gEOr9+D7W2dfO0tLspMEnSnraYgXmMWvUj/ViV27eiN6TSXh2BYR2S03TUfXh1MbgjziWB8za2tmNxiYeQf0wQHAV4DhL9+5D1GJCRdlEmbtdMiuqU/qpO4vPXOu/I2vP0MGCTsXhY9u9qCBQrQBBGkiD3Sst7unsqOhClPdf51YKrgkEzXuRYttyC1SZeBVjcmgVRJND1Mcxsg8nXPnGJYbN27R4vDjmDZ+7uxZFOxPBJwoyiGkaIIRMnayEysHFve3svNZ0sj7mgF03vJWklkQ6SLLyoDOjwzF8+9qGxZ76JFOLB1PfjRJI3kafM3Wulx1RhpwqkfCv8/zmy9JJvbVfZnYT99+fa/zjMe1ripwW30D+PEqRkZI8QqSLBMMJXzhKy+UCQ6rDcsWjNLQZmRhPSSU5o2qQ8YmZ5EJVW0BNepIdoBerJmtruCoFmYpypIpsLk0gCpmrzlEkhvhXByp8ls4Mmtj60xnVp5Jhlovc37GYIIdGCL970I1w6nUQBE5xFOKtrUvIhIcpX1m6rltbWJoZOJRC4jJuNa8gLs2OQwdOCzOCJuXAwcJobOXxVcTkHUwSlvdpbm5cmIruzR2gp0XZpTF9GXeay/v9ZBNxGgZdvD+gwTgzeAe5UA9TFa1WSquVxJRvK2SVoK4on203pJ6dZHW24IQtGp769rDiX340afRAxZq7xxUWXr2lqXcF0JAGPXjx47jqFCdUEyYqE4a+RFEdFegRX/6yYfRdxI2kGs0ERpgxtf0aFd54vRoOT3TXoY6iQJx2d00fofhX0PLbb2/vPnZNj1hSDRtTODUDnBtkGqCeANZRr1L7vXh6ZHy7NNngVcHMPBjwEBAfsBJDrk8TFvAJI5sACfkQZcodIcG+1ngTTerGbbTlP24AxtzgWjU9xXQiAoYwMlOfh6gQVoHNukYe2dR2WcUU5VVc3BbZpjgITMLUfUlo788xMLN9iZK/pAotEUgFHXa2MPcGfe/ZBBaAUapedn/9L2/+PPIylIZBa1LZJYOoTZyELmpLnrnJLNMkmEMQ1wJg1wfwuo4p8ELjxEOrOYepjJMQonBVqzPdWiE1lAz+1FIsGkbKgNS1xeqZmDfI08RlZnIasI1Ng1CxYJNO5btHV5SjoFpRuepU6qjSwWJrDGu0YOEhNniSrnFdIi3PriCKPDnQLSgHfRd7SkT5jYAACAASURBVFA+mJnoho0KrI+C/dbq/bLuFG+ea8BJFGw0R9UoN3Xk8LHIglWmWEFwV3JGiGNjQB/g+CT3+C66CbJ6Q/QZwJrHO2HgyJHD6KKOhRNThunGdTRT+ZsFshWlmWTwHaB14whG3TEmU+iKDlcQpKr80ceGlqJZ4twywtP318oijOMtJi609c3AUGTa+bCN8LvlyXNHy9/+G18CmYC5yKQCz7prly0ctgxV45e0J/V9DgQpvwt4vSKk1VBizCesH8/ah0RcKJHYOpIyWknsIogkYPO9ml05+/EG78867QcffljOMD/sxMmT5QSOzFEsh1lXkSp5B5YhWhK/eteknU8IIP7dcGSNACYD5roBu+komuzB9CsNl9Z47j3/qNCG/FkqPu0N6ZqPzqwvg6aHa3RhIIET92VibwInxlNXwZZRaq3n50VHD03F2vJSNQYWTS9dYijb9TshOvkktHshl4SRzH68GW72nO1jzKy6dMgh6cwke0jBh/RQ6JR3dMoODdNmSZIO1sjQVtmID2i8XWUirHUzo3NxcUkaKt6vrULtXiXrQrdwC6p+G/Bh7wBFWCb+DrBpdXSmwvaFKSjstONNxIE1LrhA1oL+LaLldhZFJ5bRRwhaRUO0TqwP/TT12trITGAkxGTXNZqcrf0s7cyUxV3hxBHo5DTzBoTFZsZ5DrK5DwInjlJE7sSgt2kIMSYq9seWiUgjVSZ0ajHMrzKsXkawh3mgzdoxk6eKyGz53gp2ibWGtsiKP/roE7IvshrgGKE+2WJLQI2qW+QBs5akKngPI9fHQ75GSMII1vv48ccXgYSgz8cm1nDxekTRSBmWX/zKyXIO0Q2Ga1DfcxgnZAuMy/zyVvmMLOzHH5VyZXG4LJKNrqNYIulGQ+f07fZofN8tF86dKM/Si3YISauRIRQxqBd2Mx9sAqjtEFn8xPhUTJJ208wBV39+5XIwAI1sB4FGhePs67l75xb7g7EyFbvQg67MVRcEgRHel2PZR1W2l6DBzTND8+S6DvMU+83wHN0idGlfmZCMmZ5afSqUeGNkLu4oYK2zl0GrQ3OiebAQhWvbmCit00Qbkkbw1195FYPpmAtqLNDHDZ4meJ8O9lQxZgLCinXjxPkr2KWOfiX7aDYCPlFSqYq+I7PKrKoVuqmZX2FzQnezcnCVgYyCvQc/Mq8UnM424Nr01AXCzABSqisNRSrI5OmOM18Ro+KptQdhO8yus3XFdZKmfh+UZBbJqdsLW+W9j++UN96/HMNchQLbONc2ww92rpKBI8FGu0k7js22jS6e3xaOAWC9gzBqD07OhBqFJQOdmOxCyVoLEHDuofP5+dXLYZOmaMI/wn12CrSzsgZRqpkBTpxiL5lV3QRpWKju9SpBq1Oc79DM3EOAN05AEZ8gE/3sA9//Ivv+BvCjGZwOeX51p1y6x9wxGMedwyfLgfGT7CNsGtBoX892+cpz58s3kaQ6Sp9kD9MaFDLwoIYJD6ObWYv3O8oUIfOU6+46x+xAUSYTkFoYmscaWIWwse0Bcd/SxAeTmp/JrpXMYZBqUOrw3HBiOO3XXnsNaPtiDMGUVm82dlxI8dChgObNxAw6Hu3EvLRgNFT7oN5zrUlMcwflftG2O/BS297yscdRNX/uejT0LsPCVGhCFZhXS9f8gyAi5betyVR9FrzWl0ic/GjCiW+9muliHQpWxYOcoCrLywWu0+Fqq3MBqtzbKa78zDPPPhvsmG6ipPoCwomFOCssJtls/C8U1IUU+fSrtbJdMrFdalASADQgGg4FgFc5JKsrpPZo9kkAsZlaKMzIYosMbAtH5tTYVZh5qxsdODTlqNg8ZGJjo5PccOAJHKUMyTVqMTvU5HQoGphu2IadNmNDvDAuDQMQ7x8DjAPDNuLIZCtWUAwObRd4aZua1zrKHKtADUu7B1HrmMChHcCJ0cTJRgzkifrKMI7giDpwwGc2azt00XEzwRCK+oyQUEb5Zk7WmBQertllUf/hRqrcsSkRRicWBM64WjZRB71eG8C69OeQYR2lP2yajGadoYXXUUcQHtP4moUk06uUCeC2gxz4O3fuxtBJD4MZ2KeXP0U/jrEYlSxSNwatkz6/o6Bi33j+UDk6iqYcYzSGiG46+Vzjye4v7ZbXPl4rr18dLHc3cYY6cqj2mVE48VrRZgwYahwvfulpRqzQIGpvDRmto176h0fLJNdyGIbrGOSTLpys0ebdOzcZSPl5sNHs81F+Sod87cY17uNytHDo7HJIZzWug6zS+WKTQKb9OEcbvztx2J3ByOmInpq//N4Py7vvEq2eOlu+SMP+Fov7xhs/oc5wp3yBlpELFx6L+oGTmFU7CkdBViCDdo36isowQukyU3uAYAdxevYcvo96+OeXPyfSha1KQCVzdIbM073jXh5jjSUg5HTiZkTu6Q/TEMYsm2Uz984gsT6MWS9o1kbqQ22gEHFQJIh5cOt+tHR+VSYllJbPmEYzw5rKYGjYEqrxb2pnllJYBIU6ysqQJNzI39pOwP2PXkOCzPs4jFlGsdxa2C4fX1koH3xmFq2wAOc5kA4g7UJvIaNpDo7QF4jOWK8SZQQ5A6y1Tmx0iFYLYMEY7Ir9cORQiFSTdXvvNN43b92IdZhGY/EQ93oYsoYN6ToLocQJMivPjrD4ulm0kTifQpMLsHWFKVMsG3mzgJsHomfVjP8qDszXcoTS7PJ2uXhrqdxcwokNnShj06diKOwO7+Pw9IHyjS8/FaLVk6jV9NhLqr5kDbWZoRpgVU4sJhxEvb3uBc2mfElRDVflY4Ui63tTM1Qj8XUf5FfbmBQ8kGV5AAeuAMItnK+Z5+s4MQl3p06dCijRYcaWeGT+uj4SmWI0lBl5feurHZAvkU6s9SOl0OpriE2amy0vKN5ntmvkR92a1XyOzLYkajkuSWfaStiopQ3V1N1wvI8Eu9ij7sOKg9G4xtZ6XVxV+dpL+xQ73mg4sUwruyAHdIO9hvpFwAhpUBtvNA5JvGT0Z30M82gJp/PEk0+gSQjtvoIicsKxs7GIZiVzYPrRNcKeS6EXHjMjk/Ku80onFn1bFuvjZguHgWuv4dDIzryJ1kP8XEVcdAMK+ToQzioR8MpGd7m3AFOKxG4DaEdIK5QSJG+Q5XXRIzWIHmJ/9w69QcTNNN52KmUVRiDHmmQqLRyA8+Kx7Tg4tfG8odt83WUzbzHKfE2txDb6rcoU74h6mPJTHFWd0CY0X3L9MoYjPAZ13IZe+6wiGzUK42CFLeA5s0mzorDyCP++lsIL0d4IAqQx48RCpzK1JYVtdeDXb8yWjz78OIgFjssZptDdAflExt11aOAPqPGozrFpfYHnmqbucOjgEQzCLTJM+7d2g6gjLXldZROxeq6tD6M2SO3r/ImB8oULg2W45zbfM/eJ1zVb2MTA3VloK9+nFvbevdFyf+cIpA4kvLj4dvvRWMtu7m8nAcvU+Ej5xa9/GbyeInOsO584NiPhaSLFQ9ZCaJyPxlQgpLnZu+Xe7WvBIJWUI+vvOjU/65nuFyd9a5TDicWYGGorNEhP8lz9QIod7Nv7MNMUdp6YOUSD6iRB1nz5j//pd8pPf/ouKgzDaICeBXY5LjZANvUZDdaMfEc8eRjH9CTObAoHb+IdjLFo9ZBk4CRzJ2+zd1kf6ymegVmyw48//IgoHpmtO8LhcxAAICjwXiUxKaGk/FQ063K/Q3vTk6ONtYYShytPa9qNDGTiyetodJ+B8cf2Tda5Ux2hNpqq656vsFA6n/SYzcGDmellZphnvkZhJHZkhqDh1bn5xX2YTNldNuA6zFfp9JEp8fU+hI7bD3ZhqS6Xz2/h2O7bCkKwqV4imVcn41e6GL8yBRniuNOu2QOolAIfqrMI+Ym62CQUe9XZh3Fo3dR0NYpLnHGzZV/PVguDP3sKJWv0sZlcU6Fch81KXlLU27Eqa8wM9HxJ1XeNNmGk6qedRWbN3Mzd0UqSxe7eu4Nyx5Vg8/KLcn9tp3xMJnbjAdT0TVpFEDPuYQbfMMo75x87Wr78xJly8uAQ+ooQy2j4V6S8MZWgMvoBB4aNzHFGCZ1lgNIKj+XKZxCS8/3yOhMRya/1p0bejL+fc2v9Xyd2E3bidRzw62+8UT7FiZmJnSQLU7XnIOdBZQ9tYCr9ZB0ua3V7P5JQkputEUTX+6LhSHNvVkl/PF/d7xpbxGi5/uBBOq9eSgYmQgmlVrBk9Tr18/gnOkTtvnVu/x3AeyRS+bG3tBU/oSa2n9gBxT4jQrvUmU2lGG6DudJ4f/mMzbMV33jxzsC6C63VQvxZ9BVHqU1FH5aZhpkEs4O2Nud5pyhZh1iwhyFrZ6HeER32KjCkGkXOB3Nl7ClTBYRCvvCitG+MyTqR8SKZxqo1MTbdMlnYLE99Z4FCM3OM1nBibkpFh83w2oE1BsGzxw8Q2aPUrlK1tPIOBYV5oW5gwqBu+6Iacr5alNchtKNSvsvvdiBs6MA26R1ZbQOTbp9AK5GRCAj/bpOFbTmShfu4SQTZTp1pmOeeHqDpmfqSIyfMwOxXsabSxQHcZXOZjXnrzQp0c/glXzlb4WJsSsKPZmPZXxfmO7MwvPUHFy+VK59dAfYbjxEMKlD4Xnwnd6kfWfRVb82mT7fRzBRTc6cPUs/8LDaWhmAedfYVZZ2w2CRSwYnqI7AY6Vwrzzw2Wp44RTNw5y2gRCLqCOdZMdbg6p3d8mfv0NzMnDA6zqJOaLoHqT40LkFeqIltlXMnj5a/9YtfA8enoRgNzG5qhL2wSYfIvmYYrTI5fShUViQEmdlYy1iGrbpBBiTseRVFhQfUqaRQRxN2wGhmhPZwyVAFSqRGMDZNPxaZt/f+By+/Ut54+73y2IVnylde+loYrT/8w/8Ma+69YLbZV/SFLz5XfumXv4khZa2oiVz69EMgrPnySygBnMPBcZkxaiVbL1K7USmvNfuWyAw1TNbqVgkAPoOtO8d+vHxZbU6mFuPEhmjoto3jAMZV1XGv1fWJTLU6waFAvycAlhilhFLTHvivVnJHyFQF01HHk/WrPJb5vEn6yHA7Sx2VqayeMyDLyPqqqJcLiFyvOte1E8tsLQ2TEKJ9WFGfUR/RyevUqRWQlqW8SK/g/Ho75A5mjN1+wJ5apySAXBq9WmsIPretz+HIHoSs2YkZ9CTJyDuc2sfZ6NOROZ2c7Mj64QgZ+oGBkYDAtQ8at7pHSSDedZRwY89j5BChw8i9IKOzsVfnKgvZYEHVD/sEQzMTRMkl2JTdS4BoZi27VRLKZ2TS1pr7QG9uA41+vkjLCQ37s4tMfKDe53y4KUTDn3j8eHnuwuly7gjjgxjkKqITo5WqgD5vZpXBeN/iMw1/jHCq7vuehKCGjb0LQofhxCqWss8VwazTqsnyOROKKw8SrM4hWizF3nqfNTHHyrRmYpKcJmFl6shT/DfJLa5Vk4VYO4j6ujOwbip4pBPNt5SZevyr8T4y2Kodbv4OHVquURnAOkPdu5vr71o3foR1Ueu2jCATs0HUbPnjRArSIT6Uif30HfrEWMweUmwd2L6TtffbfU7M1wi6N7CC0FQvVuEo40B6iV6shFnr2mT44c7WLNYa2nqDOWW3kPCbCyGl2kOXheWYDaUzIzNbQwppk/rM5joRFoVb088tejmEeDaZt6Vm3dpmT7l6bxPDSqF5hayMP18CklTyRvKIdOeBrk0EZztRlYeoQTbWBfXfwSm4nlDq0PgH5u/MJw9HqPJ7QnjDRIY2MavQ4eC/Jai3S8xNWoVmj9IaR12Zq9Txs3WgE1bgMFDSKJu8n9cpMDHFwTU+1oO6UA3oJaLs5GbvkFFIz5YwssnBVNAoDQeRu5lXuLeUWNrYFHbE2OPEZucWy1soV9+/O8cATPTcTuvESN1xvGF0HGlDXeEDJhCbwRq9zUwfoTbQU96nCOxmHYGlZSS9pBPzlSRK8PNuYNsZZn195elpok5aDDpmywCKHQ4w2XWUCiLHl27slD8nE7u2fggnhjKDjEQMhNkt4Evp4Vq7OHxfef6p8vUXv4hBkS5N4zf9C0pMjVC/m6DIPk19o59mZWXHvOY1XtvxHTeIjq9AHlIuS568WYPG3IzZPSJEY3/gIPDhGLT6frLebsg9d2nH+L1vf7e8+d5FMs/jZKhPlaeeegbIeaN8/3vfp/73Uaznl194vvzqr/79cvgg1GzO+OsocrzPpOJvff2lcpb+OfqUo+3CupaRviLEBoe3MNI/evm16El8wqwNOv1V6M33IR19dukz6i83qNlQd8FQ68Qk0DgBwv48jVEqT+Q9jiJ/wDxNAxfU6haJoox+M6qvYcdkI2bAVYfGFT8lzWjlxGrkKOtdfMRrp2mtA/KIS+o/jn9XLMeK4h3GqyYVKULA+ZNc5d6KIa449CUynSXg1PvUqG8ytuQGSjFLZKZzTE1eWrhX2hE9cHTPENnpUaBWHVmnY1kIWh3IOoCtGKPdYsQRLAQiQziyYKrigMwkVOnw7ESGGobUs5BsYxnI1v8GyFCEF2NkEOr5keHg7DIjyGkI/jCRCRu01yAnLSPddpcp9tei1j1A1n6bv70yR02Oc/6AJv55an6ypicpED95/nR56rFT5ewRmrMZXQTHJFCBCEpigfcGDCFu0Fjo+h7X9Z7aIdRU+vz7zHAqAx9vVTFwoWw+eb+2JvSTiQp/qjhyh89XXnklamOnTjJHjFrYWZCGILBMTcS9jUxMa6tYQG1/K+eQxI6qblpBiDVMWGeB4Y5j6eu6WYtnaXke16EPLkK0XDXW4+HH5k9anVhYvNjfBizLBEhqxtYf6Twru1jBGF/9ylfSTvLLeKY3336FF7bnyibVR3y0vF6Nw+ejmilyShktRHo/Mo6o5wxzlIDUhBB3GUthkddsS6iRvMeYik1p4d1DayrNc0XU4VBGWYxuUuHD22RiOkGIGfaYqWAPxGRdbBs4cRtjv0VN6jYq09fvISUzv10WgPRW2KzLbNK1VUghqE4QM5dJ6PIzwz2ME6GugRSU8kkqsJtxeZgi8o4Db/0p6x87pMO7SEltQqFfaxsPkd8l6fXbNBWrxO82jmJiDJNnYu1m1I4O0m/WTw2uLM2hSei6eFNSAR02dukE1+4h+vRrm6wsNteGslam/PaWIGMUxBSJJvyNmPg6rMxVDu0qm/wOg/3ee/cDZjatlQsMkTx5/CQOyk0vPZnggchtGbjkQ6Au6cjWGxxrrsTSu+++HxnPMGQI5atWOCBbvK41O/++A6d7lBEr3/wCo13GGM3eNsuUtByls6VS/e5Q+emny+WVT2AS7h4qD/h+U0IHRlkHRgxdunneMZz1L3zzxfLE2WNR+7SBXEinh7rEEKwyMygPm9C1MI8R2DLGcR4SxzXIHTamq2JPKBzGwPqUDa39Zl9AkE791bD1k8kdhOU4QK+Ys59+/zt/Wt6Dsdk3PEZtjKGfQJa/8it/J1o3PvrkIw7/FSC+4fICjmyKfWoz+Ctv0sD8+WVgxqM4tilgIkaFEBRMAQXqpMTpT5w6g+zUjfJ7v/fHMcLnySceL8/BurT2swCMaPvCrRuf48TIKiD1iAT0Exhaq1RlInQTOUtRwK9TqOq4NaLjDNsbjq5GSOqm54T3q9/Hfq0Od+Ri1Yn0PFV2oh7zEr+pI+iWuT/xfM1ftRiXdJy1sQlx5dAzBe3AcdmHFXUxG+RZvxWIVSRfZC7UZK8DCd9bLHMEWMvssx3k5zq49wOgGkfo2Th7bAoojqAmWmmYwMfGHZf2DqxoFG+fX0TzCjVzj3uUBFNsN7TQGOej8DeBjq/vtAZhZRmg/WC47o9FSw32FcomZb/bvhHTEHg/BkoylVepHT+gLHETSv3tu/MBQ3dA1rnCjLRrszxvx2ggDjbHm71PTIyVxx8Drjs6U47xHiZoF+lnkKskqNoONm1iRc2oY4xIHur13G9fm05N5+E5D4kwHpZBiDZOuM3aEe3XBG29BEYSleyHuwtp5VWc2E0YvToxRX9lKcpgtP9Sh2+js1ZNia4mpJz2O5nSeU3ZF5n7a7+LqRP6CGpqKLG6vvod9XFdJkIPO6imE2q+++YrZG7VhB8k4zmNWgZyvab7z8uLL+wjdrz17pscMseo76v67V9v32g1vqIuxNUPsRnVIqwRmsZ6DOx7kohL4oQSPCnPmcW+xDwdu6KRDhpAEA8yleGwaIRhDm5sQMldv8n396Ku5YDNTXUDZSpi0Kw/KSC8i5L87IMuuu53yo35rTLHaVrBIapcsYZayBbOsA0n2A8ldgLl9EkwvkHkpP4/3t7zOc/0SvO7kTNIMIGZYGYzdLOj2OogtUbSjGZqwrrWs66t8ie7/Ce5ylu1Za/XnrJrdkfSSDPKLY3UCq3uZjPnDAJEIpFBZPj3O/fzvO8LsDUztR+MLjRJ4A3Pez/3fa4TrnOdZiKDBmWhMNDEASaNAmQyzZjrVUiYjbzECIaFButf9GestPHa1MUAsCVJFpF2zVEkLWHUk2BhcSh7QcSVZzRdjj1JK3P0xvCxlbQKkBYmiSIaiY5aYQm2AWYreOPR/hZDN2WqseHsuYtNnJURZlCGmCUyWWCdhiHTXLt2k2tvYgrta8yu2haMQKdf20IwQ878McKmNvSqaOAGtmagobiD2kQ/vTQ2cKouEow8DvoS67ECk7MRo3xkZ1t6+xRSQJ0Uk+vGrfjxIXlsU2caW+xIv748mm6NNFGy3x2gbkzrPW60ZUGVd2qRh/ftSt/44F1UyolY8WYXjUj5fSvX0Ekdy7lhm1CwlyLvvbKAb0Onzc0hwURk51DMBYyk5Ig7d24H+L7y8svUrbaHEbNRdX/fQcgZb7DXWoP6/9ml65FOXCTFa7HeQvi/+au/pC4HjRtMnJubjMjpHgKwrVzDEp/r+r1HaECSquZmNmJs1YY80bc7vffW2fTRz3+R7sAAff31t6l9Laef/vx3RBlEFnjEp4/tTidP7IGeTWqHfrupZ8NpPzUTQUwWray4XaR2BLFMc8/AU2FaBRCV5qrwzsOglA5iDRnkBfuXHae8ATOjzUShz41kW4Bd8ZpBKsnOVgU/a57nhZX0+tJw5DRRjsxCCs4pAtyTUj1DR3KWcziD1zxH5E2CJPrGZnCsZknLjZMtGCXSmRwZjLFKslW3QVU/c/wgUlMQgXDybPFw4ooTnVWvl7jQQrTRwp4wPd5GuNPCeYrBpSFoQC2L9zQKfI4zqySdvzMSc2K7v1NBZMGZhyxCO4a12bPGc6XB60ioezlHdkZ25ZNhZp3NLKCp2EHzPnPw0IcdGCXr0L499Wzrpa9sMxEMAgLO8WJIZi+R5C5qptsgbXXQ/2jmpvqV3Yh8H9Z/ZTNeGurqc8rg0nvl2mrjssB0HlfjX6xH5rFXSzHlQcr/BNmVYWrFo4CXg0mHqXMHK1FiRwFi28kACA+Ctra3TCVWmt79aXQw54gx78mN8FUDO8XGifJXRGZV4o8RbzvXVpuqrF0Bf25kLW684MDVPLCEO6/Z1GKOTvNe9isDbl360ptv5X+Xkdg1lAe8iPVfVWQsf+5FOCDTF+/lYFZPQ8Zew11z0nrTa4DXvoO7YhxF0OrySlXSGY7PkI4c3CnSic70igS3AKJILwKqS/SWrC4NRirS1IxU6VB1x9A6+VkhYdXD65u2E3V1pscjRGLjSCwBYrMcKmVlFqTy04tWxxiQxuUp+rcY7EjGtAvEaSXXLWVcbUOpsjEROoDMIIjrIo8OHQTA6qL+JZkDg0f6cImRI1EjM82iweGjqbLfKCGCg7Kd9EgzRntpbCjVA2BOpG4uVEGWOUAO51vEs2zCkHcQiXTi5ZlWlN2Yo46cvvJLKSrFSq3xPWXjTvOZFTR9io7a9Wu3+FyN9GABYtSY6kPtH4IGxvPBvXtBHZZ2vgd1ez1UjZAHQTbpQ2pN9RzO3h1MuQbAGqjVjUM3fk7k2Mran9rXmV7a10KfG8rZ9VOhK6ka/Xxjd3qISv1vrjxNgzC4EJQKDcnFIAKwBpIvaJVw/tvrNDh/+Y2zyEHRqMyecWaTY1U28bm7iJLM7zdT/DW6n6SvzWK1aR41/JqdO8WtuH0bmTMiIVOPNnArEPzGG29ErcM6gCOCvvT228x/Og0IUoshGqgno3AfOZ4H/cPsISJCoj6nLB87sg8AVOU/pTu85g9/+rPU0EZEx8Tpu0+QoYLFNs8ebWctnGHXt6sn/cXX3yaSnkkf/eIjrm8aandvunodrb0BpuyyR44d2pb+7E/e4SjM0Df2IxRmRtJhtPV29ZAqxqFoAlgtsMeYINOGHgP3TEETK5lsZUSUZadyijGfKp2k7Ktu/Irnlj/+AhALsxnbqHy9bABqMyhVo5NBTCPhuSy/cqMw5zQALPcsmcYTwOKbessM92UWh3LBmqGtCU5gJeW9whmchGTzDMbpBASK0QCzSWTM9qQ3Xj0F6NSFUoxtNUZRXQBJOzXEmCsHiKn7187gzBZnwDmahW/ryLM28pP5sTl9QRKH1xVTLMgXsH/GuU8qWMtalMjTKgkEMLS2HQ4Dn2EJJ2uGPalQ9gwkoEa4AMPPnqbPSSmPT0On5z7vxTnavacPZws6PgvSRi13C5Ji2yErbWUKuXqb3oCKQ1I4CHF/C8CKqKXqNRRrX7lp8aiKCLgnyEjMiD0eab+YNfM87d1ozM9jvekpdngYxQ4jsfOAmD2UKnX0AWSHYSkqx7UdcWVfSKk/722pAFOJs2q2VAaxvFfKr/W1s/y7nFLMpr/kLvi4PMRWoetKwL/udcSGUVol9uzZG+v1IlkjP7wWdWZn89SO/NgylZkf8QKIqR22UYBx/cupXiCAjafvfe/vkSs6nt4ECTfSKg1N59nMk1Dvn46PpvbuJtTuj0cdJp8LabvZG/Q25SKmTD21gYxSChV960erjNSeG4TE8SD+LrhZd/JTOrtsjkFvighLpmho2QEwQ2WilAAAIABJREFU9BCJ2XHP5FaKYvOMBll0nhaHKmj99qMRja1RI7NHrBlPu5NDFPUx0onxTU9T6KuxYIqARoy2DKXe1CEMxAWSao6hV2FdSmwe90Ku2SjMVBo3ZxvDHbcAYi2AZzObpwkP1KrZDGsiw9IIckGvVrksGFmb6FlpIcqgGEmg46EoBIztSdM741tK80xMpIWVGWrsernjdOnfhgTxnFz9aUAMJhIQuwhLdAhhUMVCZXJJtW3jgA7htQ3DpJONJUAu4Dab0t2Gt7kdgNiEZyzgj40QnQD2J3ob055NpHrqJgEU1p/TtNIIoFMXvD64mD67RdpvmVQcrQbPAXrbuevsuaOO2RhaiZ3p3XNn03GGdKpYMs91KfFjO8FW0pr2TpkaaSaNbRpxOAav4jF62CzeOyUAJ+TqtetReG92WCb9XaYGTZk4W2mQ9J2yVK+//gZ9MYco0j9Ll67eYj+1pF00z3ZDeBlGRmjrlu2oODxKZ04dTm+fe4XXu4502hVKsbAku3cwfboh3WLf3B0YS3V4k5shGDxnf23raklvnj7EgEd6AXHOrl69wp40nbbGej4j2mTA54Ht6b/7qw/4PE3p+9/+L+nh3evRCLt/h+oTOEhcyzZqLUaDkofy7l8fXYUR1Osu7EcYkwiwcoH/D2VIcm2sIHEU0V1JHAmPVgKHABTglHmIYV4LI1I1vqXxKgr5YVizSQkJOi8o+psy6cqaUqT1UcSwN0undVqFDJxMo+YVxywFMYnY3DoudU7bZIxUnww+wNlbwAidxQE4GMSYOZwX64WOxfE+dwI+1rEiGhPEAKCQItPR43UDNEPnM9PMn5Bx0FBv5Txpk3SGPEsHDx6CyLSDbAProFC488lwEG0TkTBlC48p90nqYHNkOO48uk/D9lVMEWeTXtOdu/fD9HsJJwiquhqtqHZ0o9jSQ/Zgkw31nGEZvhtBLFv5ig2Pv1TrOi+CRAYLa4/5cVkuzPuXSUzaI8+IQCAJSq1Qa2KC2Bgg9jnsRKXT7A0zGjOtqKqHY4AyOzODWAwNLnOHcRnlhvO9tK0ZLCpfLzhPBfgEiOW5j16vxBkZxn/oy30oo/z7//A9gLYvfRndw3inMqSLJ2ZwqoIYtht75PP+VSCmV1r9+uIIzJ6w737329F78MHX/iiKhC+gKQsRs67whIbxkAeGH6RXXzvLWID9Oe0WyY/iEHm4dNji7Bba5HotEj2M3FZoTJ57DCO/n39C1ZV+GioW9j2w+QAEUwcx2bmFESik+sZIKQ49W0ojE3x4eseWSVku2KhqZBcjYqSqW1ejNkOM1UrNjrQ2Rtp6GIQGKbkYT4FjgUNremTetKc/IyrzT5u5nXvWwsGIHi8AqZGb2QYO601uJcXUQSqxBQPWovwUh70eT3OIUeizGMZl2wo4UB3UWroBjw7SgIYG9WW6JLQeeR/ocXqN0d9vOpHel+d4uC7PnJqJ1MTuIv117849ZJ1IccA6XIb4MgU7bgXDYgOoo010ryyw34VBNwUTMViOAgWfZRlvWRkvyRWHThyl54eemfs3Ui8MzrdPboddCQ16dRpDiNakh6GO3hqGfl4bWExXHqDagVLJHDPDoC8QiXlnCINY31aisFNH9jOn7AzrwbpxvzRWs6xDE1Gf16UGnEVqh3RKibdPzbYLpcWy2ot7IsrmAbpGQcN4zdv4nO6lEUBPBZVGUk3bAYkdW2Ansoaff36VyK2fw3IwvQq4zUhCoGdJ+vmXIZj0IoF04eJvAO7NjKF5i73Tle4/mUy/unAnfXqT/dbG+A2AVU9/G03QvTLpSD21oObSRYRWx347CH25gXWcZpxNHSSkY0cPsf5b0s9//ON08+qn6UBvG49BP5HUUAPrvJVr8zNnuavc+PlC2qU4dsE+DENTQ1n+A9Yh7E5EwNX05Po0Vlbgcw8UmMQ/cs9S+f7ZAFcNWu2Z9lyWBjhPeM4G1j0fMm6kfGykNQ08Q3pPAFPmKUAsaO2FYWZPOMliFqbi0JNHaYTvA2h6vk5a2HThHPdcDUptqL1cAn4rhjomlsNelHQVgGpUAUNX50ba/RSG/OH9h6HJKAhaF1O2zExHPQ7KXuqku3ASBVzPtO0YrQCjRYyo8fFZpp2QDBgMAAaD2Kwn7Kt6ySCkNRWmPnTkGDXOQ2QOaA3guz3Sno7o6cyM00oarkzTFsa4wIIApej9KtoVNoBbCWD5Flej5FjvQirNSMwI09p2THrAXghiIwzGHeXaLzB1fIQoxwjMSExyh4zYbURifk5JMBpbI6VaElFJrS9TdPkSqvuuksKrRJVV58uPY/pT691m+peMyhdlC8qt6+d8AvnkRz/5EbVF5u6hfZiBLDfcVz9/9V/a/Gl0XQXLMutXOmDn3tpQE/vnQMyNNMGYju9+9zsYgN70DSbXGk292NxWvQ7TfkYCF9Bk3ETu+Bxq93pXTnP2EIV3WC5MPoKRUopyJusSPTDS8hcHyF8LYhNBVFiDPABXKQrmszRBzxBuenMbGF63Wk/zMTJI41P1aWiM1BTR2JxSQGx6KbVR0FX13HDdyc3crEaIFEpOhWIHFxDtpoCV3oupSEeNcB4zkPC4SEdw/dKUWwRfI0YOiEy2HlINNva2AlBNEZnBajPZqfdKjWcI0sAUKQAzhptJH26habMN76WRw1Cv6C0Hp1mlbSWWPBiOxXCdXamCFr1s2pX1sQ/mCR5oP+m0B7dhxj2dzM2SAGQX17AbVQOL2XPUk2QtjSDsawpYVXUPh8YmQJEWhWUYnltoNO3p3U4EDQAi/bWnuz69crCboZ4o+NMNV08tURAjyQKVuiNde7ycHjxtTNNMtH5ezxgahoOuaAxxFFRiaeV93jhzLL2FzlyHTb944ta55jlMDlOVIizgeGSnIQKodSmF20OqJucAE3etfVgbOc6G30Pv4RSe9xXSp5NEodLcF5T7QRdS2Skb7HcQ3b2EcswIkdfFCxcj+t9Fn5jpSgH77CtnkSSjcP/oNsaoIb3zZaI3VL6beI9B2Gjf+fDj9PFVCBxtpnbbSdvSqIzR2spgzHlShDOszdauduZk7SBd2JPOvnQQVh0K/vfup8eM8+jZ3JNu3riW7t86D4C1w2DDgLDXrG1WQcx7ZG0i6+yVYFKNwkowyqBSBZiac77hr7VzxiK9uPGh1jzCrpZglZ2DXJvOqZ/MdMw2yL1fIZHEuQwCfo4MCmMsc1cv2fSWbS9GRRK7zMJ4D3VEV4nACivFv0n5AWSy/J5SJx6icd2ehSNESn0Mb/R1Z536zM8Ery4iHu+fn6XZ82SPJmfKs7jAeY4+VJ4zDZFsgDEqNjhrDF3XoNU7ngcnSTKTslRSzJ3obCTnuZBtKoCZtjaCuUCE/QQQW8AuLHl/ANJ2znMz08234zSdPPEKER0qIZthwZI1kRVrjUygzCWS0ikoQ+hqRFGSIHREsyuRAblitst94M/iHvg/X9NoLAOthCuzFPYpWhNzcofpxFFIKSPYgfPnP48SwVH6w/qIwmI6BCBmOlEAMOXrzTAFXwGxiuOyEVW/yHmKSKNIFZZAmwMWAdqMimORXgx/1m9GI8EBpkD88Ef/GOfaiCwGF1d6zMo1KJ/HPcbxN30dy1NEkQa671BCiP1b1sQyiG28hHyg1Cv80Y9+EI2IX/+jb6wDsFjvmi83eo5SMUh4rBcufMboiofpZQyIQzTbOxhRoedYK8VdPD+DWEZcAaVuxfEB/Xw/ZMM+yyuILl/dGsk5bubM3DO8qNFIadRLgad3a43v50sdaZKu+2czS2mYiGwa2i82O9hKprLykE+ZS4CY1N2gUYe/H6xAi7gx8VnvjU8j6DkKJETnBTwPs54eKTOBcBPpjy1s+C48QOtixk7RO2JPkEDp3wHQIdJZz/H6thOB7dhJBGZjsjlkQLMZz64Zxl2DtSkOSAPRhU3Rgll45jEEMFPxdUo0FNYeR4dH05PHGoVhAGg8KL8q0EuxnyayUTR5yuhPCSBer8nxJGya5xBEnhNmThGhCCINpm2IOjqINLrp8u1tX057N8EybbC2BdGDps41Do6jKQYn6tK1/qU0NNdNr1wPE5y7Ib2g1xgePmlbWF+KH58+0ZfeIxLrAu1XqcfNkLrxeHRj7BXntZ6oHp7p3nqjXBZYOv3Vy1dp4EbLis/cQZ79zOlXUSA4Fimizy9cRu4KEJO0I7y7TlyXBfvdSFcdP9oHiYTok/vTQ9pFQ2ij8wQG8tTJlyMavHrtPIMr3yAFeZp0EJEo13GH2tlvL99JD6CGP53D62VK1HKdyvO0Q7BPjKz37ULBHiM3DwuxA/3IL73+EnOldqarl65Qf3xM9LAVRmV/Gh+5no7v7wDEkAATxNgBW7f2YkyNxHDgdNKi6bSAG/Z9RVG+OFBlHSuDzB+uH5S/L/8M0KtmiCpnMY5k8VrBkvPvRoPFNXgequ9TjG8p006V9y8iMSMYo3l1DZ0LqIi3ZAqyAzpNEq8im2ItTXJUpJykwjvPDwYz2qgDyHU9Gx2PSMtISSk0a1s6bo5j2YSUVIuNyawVf8S3IGZ2ZIEIz55BU1hr2Jhp68QRyTklwxYO5t7ZEA3YWOt1nU3hu/8EyaZQkLDbWnX5hqip/vK3vw12XyircIhMPW6i5qUgwGYcmZOnXon0tGONWrFhkVoEbJ2SwRuE7cz3Mxv4INTUYkPUxQpeQLjsVSALAk/hQJQmOD83k8tK1SP1ahUtCMAAhK2Jj44+DYbihfMXQlfxIJGYKvaSO1Qw0WYrsKBWqq8dgtZlrrp424gaKna8yoqtmvWyBlaNwmKv6OCHLi2kK8Yg1YdtWY8Hxa5b90O5F4MD/emnP/tJOnbsRHr9tdfzXqzZ57F+xbPMHpn2jV1rIFHgywdf+epGEAMoymdVipAqMzekH/7wHwGiR+l//p/+l3ij3FGdv74QxFyceI060l230vnPP41C5JtvfomenVORhhQ4Qm+ghq8vjXxFuiqLE4lHVMBLEEMXJPdwEQnUoZKuyO7MLJI003hPCvrGtXewkNti/s9z6ljT83U0PyOHg7r2JNV+U5lOkw1PSNJGIHuZIin7M3xvwAKjb63FiDIP/OT50t9DzFgCBxFPq2oDMHI4TN1OjZUOysEO3cBIglmUzbTWqG2R/lDNbhObsI2amZ381hMkK1h36MJr3EoKsAvmU6MRmXRYNobfps+k8RtR2rpmc7ijKmZg6slSmqA2MMg9esaBnETxYpwCtdcegGraU7JIFB/LmobeWWaT2hAtk6sOQOiAEr+DadQHtmJculZSFwDW7Mh26NB1pmlIJz6B1HH1wVIaXaRPrhHj0wCpA/JC7k0yMiVyQ7JqP+m1r7z9GqDCTCZAbFaar02pMNC8FNNRCzoK3IgVpMIaABw1Ei9euIDzcynSxD0YjZchrRw8dAwWInO8ALcGUn3PWYcpp3ED/DCSIlLYA3nizEtH0ptnTzGnCmke9pxOydATUi5PJwD53H9m8/w3v/U+TtUhnBeJICj78/tRG3SJHh4OjachHlvfSo6fe2DfmpPF9zGG4xASWeP05Qw/ukN0RbMr+0hyAUkwHCpmaV34nDB5MJ09TBpKzS5ZZjgfW6jJbaXQ7uPLg54L/oXOXihkWBPOhzDXyLJFCKNTGoeK4cnnzyXPnrXyRtHdWDmb4VAW6b/8OiJB/jMz0DLpo3aQpo8zog+DrFGJy8mvGc6fxKuiTSDk0yJVRfMzqUD3sUCySDRW1s48CzpyocUZdd0ZFGKeEr0qHj4Q0ZuRlxMWZnHK1AU889IxmIu9xVpZr86ZEg2xe8KoJPrH+G53wCW/9xqeQ86YK0ge7URQkjAkgcTEBfVYuT4/jiCmxqr9NJ6xQSKwD3/5EbJmw9EW1I0TRNksmq/NPO0kY7Jv30EmLeyNlGK96Uil+IIIZ51tI229gDKX2HvAm9bOdCtuasW+l1GwZyIMdax5TkG6xgKFB8aBrjqvsjebiACfkVpXO1H1nYucF8+y6URFf5WeMhJTVi6AxpKG9dHK0NPi/lccFS+0KpBdbqJKX5iwG9JYWWEmhMgda8Nr+/dNpF1LwejKBsybLn+m4iuU+yVOQdy5dPFC+gHB0b/76/8hpk+U7xWkk1iLvPedbejg2UpNl1/4nt/8+jfyUlYiMQrn1dMVv4oHeOFDjCn4IW92DEWI9959Py68Qq2sicTKi62kHni+6gWXSCkaqu/Gk3mb8HEHYp8+TRALpWI9F6OhADYrm0QwoaTh2JXHeOsPMPgw/HzMKgZrDZFhSBb2TExNoQhA+staVz0F9HrqNav0dywggTS3BJAt4LEwUHMUI79A2kwmoyAWh9SufyWl4nB61UU9jkuIicJFDtooTdZkkBZ4mtGOI1r04pUmajDXzvNt7M3d+4JFlkaSUh+sqELnr7kOhpVkE4y6UZlK6KZJs3GpQ5x0SzrIYLvNFKNt9nR4X9QMMSyCmCNu6lU34R54fbYzzGIYnrKh+x/cT/2k4ka4X7IQPVz2v9laEyogAp9K1lxrpvLSb0aKwnEOToKeizluK6kXcdsTe3vSfoCssx5GJyBWL4jhnc4rAzzTmi7fQ/D1ORFYE/WwRhibyJR5Huo1Vja0870Hpfcvv3YmHSQicYT9FBGzwsXhvcZBwGNnQ1tYv3PnURiGo0eOhh6f6cApwEFWWC/AbkQmi2xw5Cmj4jcjuMzuIAXZhlfsB1RVP2Y9fZlZT0RY0vsXed3PP/409T8cZHxKDxFZrqu+8vJL6U++9VW8VWqROB1SxKc4JIsU85vocZlnXQaI3gTHdgB9ih6/AYgDEmF6YFSuAP4TeMCmpDsB/bMvw7Ijer5281H6xU9/kKae3E4v79+UDkP4iDQ5/X4axK0U2ZttnA9gyYagPLhhvipAFmef/5XSRTkarxqCmoRhcf4aMWo6S9Y7/VE2iAUPumicjWR5EXmZ8ShTM1EWCMArTABvHlqpOl/rQCxr/sVIIaNJz2uQPJyKgMOHQ2YktISx9XExSZwX9YxFW0mAGJR2WHQ3bz2glvuIKGo6yB+NvKclgmbOy+svn460cKu6mLyR3zoDEfWx558rJmDaEIPYxvobeencef3hR0ossc0Eh8rI3uZn7ZVz6gQAswBxKLBttpbcJQv1m0/Op2dci6WPXdTq5FdtYc8c2HcgVDBsUdkKAcp+RFAshKUFwjr/Hk55marNdykvW5XwUUkXF6AR9yjHxmEJyyeVUkvht0TWKEsyuY/87KZrTXPaF+eZH8auCmSfUxNTNcn+MEHsYF9fCB1bwvHM+xrZ2cmBY773Zdq4jPSzsHMJHl5Tldae7XRcV7F3QzvRrBkvaHO6Ded58+X9G3uwBEmfHYsCJY77pZP9jz/4x3ASTCkaka//ykDm17SRGGc0S7SV65aY7PyVvGzVdOKDYgeX61k9KG6SoeEnNHj+XTp9+nR6HyBT1r9SAK650Hh2GclZe6EPZIDQ8ebtO0QNswgEn0xvUZCzd8Pl8qLyn6XXl38ikMFBwnA84sbd54NPR/Np4IkpxUQBl7rFMpt0dnqM3h0aomUHMs+rrp5aRL2GrgPvv4U6DvN0eN4E8jFPkQYKDTZjPetgOj7hAWf5HkkbTXqi/iwiMLw+AQivuEHyB/cp6koYa4Fz2f4LAK+e9Wjw/aNRWSkcc9BZCaTVg+aQRWteqlJQa3lCXniCG6mX2MwhcKKwFHzna3WQw9935BDtCQdR9iDqVFTYSM46A8ysMBAB4PQ6QdiYJM1mPnyMAu8gaZo5PNpV57lFalNQVe3D13BdBUzTqxode09WQ7FjhJrCJGConFA7n/UwpISDOztTTxvkF1JnDUhQCaYcIdJ5ghjTpInE5hkY+JxIbAUQUzldGn49LNB6QGQ3Y1deO3UMsdQ9gBePJwoyFRSbvdjtEljGKFB/9umFiMgU8N3FkMNWJ3LrtfHZZ0kfPqCnbYKU0SSediOSRCG2zH1qbWXECc9Tgmj79k3p5VPH0xF6u/bt2Q6lezR9+MOf0S83Fwr3mzbRfI/hOkQz89mzpwEVFPUhbawCsAsQYlZdf5RDVENYVZ3Dc8W3tbpRao7DzJgaI2K7cvkGjgIyStzL/dTUvvWnX6Npuy1dutSf/uHbf5umBm+mk3u3pKMHewMM1qjLdqmfCIi1SFDQuBUntpZEEdEUj8/+eK4B5frU+jROrWfrC2nsSo1TMwWlNx9RkMa+Yh1yCiuyAobz1avgZ9Xz7rWVs6/CGEX/WEFv9noEprAmXp3nINPuBTL74jSauV5e9IUKFpyHuWhCZvr30Bi1wwfordJTB3As87w1vt2bQZI51JfeevUszewodjjtQuEDmZESrXTcFPIu/h01QJ1RlSi4H4qVN4bDZ59ptheWGzzzHXj/oa/olG3OpbWzWa7pAgLOV27eCnairL+de3aRjkTLcXsPOqO9RDc2Dm/lHm9HvoxZfaTOowzA+3GowynbaAKzcc0LX5ECi/XKhn3949fXoMq0mvbII2u6znuqg+DntxanoK7q/KNkXoaCnXghyDVqJsreLUHMnlDvnQ5AWQtzi5UpxRJYCjTI0ZiRdo3TlE36i3Wy2AJmzdhj9nuKEy9+FahW7LWS4f73f//taP35GgTBcLdqa2KBRNmxco+ZTrQmFutSyKz5q6++935x2cUpunP/QTy1/KotD+uNmX8eQkX67779X6Epn07vAGR51pKbPD+rvNwMYgITvQ00GRvqq/J9k2ZRPQh7fE4wgVSjHhmugoWWC8ilByk7ETHI1REOwEPea5hNnOddJWoVdRAK6pA+qoNGv4RC/eT0AFHFBCCjVA1Uc/rGVojG5lekxcsqlLFEpgcjKiCE+kUIyhYzukJsWJDgs2ocSRlkOjSw5qyxiBuzGn/MR1N9X/UQQMy6h0oV0uw9cItOiOVwKF4chBGQr4emw03URJo4ZKZbhqGGP7p/L6YTN/t+bMo2DpeeosyoZg6bCu+7SAtsxvjZN2N7gtJJ0WgKIAhcaguaL1bHbgJAk60lMzRU/o26Aq697rB2MePLuqB9ZwKYkj2yvKwZTRd6eAuwPjuaVqCId6W9O5CHajOixMjzWotMbJ58juLHQ9ooltGPbJCdKIiRTvTASpRR2JX2hV5A7Dj9QKepU9UTsg7zWWdpibCZO08aJr3rYcSj/Pi3n1BTkQacQmX/3Lk3oobk/bl97yEakbdJ10GDNpqkeXiJ9yPnGlJCNoS3QWbZQuS3CRJGH5HfV947R+tEI8M+h1jzVqK0/VGPvYHc1q1b11n3CZ7TkD746jl0DpHmYV3Cu8cgSTrpph7SSLp4DYdlBTA1gpyBWi/z8de/O0+UqDgxr4vB++rX3uMeN6WPP/4s/ebDH6XF8YF0fN9WwJTWCQwlmcjoV+qlDiqJKLtt+b/apuccJb1Ay1hnF2o922wgy8cXoKcnXdTb4qi4zjWnujziaqjXfpVN0OXPyuuKMSDFY7037medtMzEzg5nnCHJB4JZZBWy9c0nxjMFwUq1CYDK/i1B7Nath+na9fvUbGm5iLFKftvjuELkvjO9evqltJNerAbuy1rM/stpTOtqpiTL9FKQNMiIuP6Sd4KLWVxXKMOYbsRqLxn1s9c1d2ZGHN8jkI0ifn356nV6BpE3M8sBGG4n6tqHc3KQnsJOInGnTTvzrmfzjqi917P/dEpt/F+zPBH7uTCANYtaqU2W0Rd/lpPbKyor8cQivnBdcwhegIalm1yT9yECsWe/E9tg5B2OK4xEpacuIJmWQexwMDL7UO8xEitBrCwBWVrQKddY1+6lgIG44CxAXBr0XPuqXl+0W5S/jjOcd5dCvzoH5VeOwtZtsTjv1u2/A4DthHCV+RXW+GvesHhKOG9eDb/T2a9oORYOlQ/7ynvv5cssI7Hb9+6tD/1qtn4JUg5XU2zy2/TCvP7am9S43lxXH6t8gOIvphPmmd9lDcyi4x2o4I+JQNTre5uBZnsJ1RXlFLxylc06lYviByASgzhRxyThlVUmEc/d570oBNs7RV1sjebjBhqPmwA0FSbmZoeoL8GsYyM2NW/DeOyEYoAU0irjMjC8q3hN0bhMLS2A15sRKYlcrwpx3lg0/lfUX2OujxGNs6WMXIxiBCX9Y6n6MO38XVb4IL2Hhzg7Se8a6TD+EaBmn5BKGx0UjA/h0ZlKbUXe5hl53muXLgaQ1ZGOETgFeGsCLXhPTW0AtNEZUZxGdQfF7x29e6KmNAuAzfBtBDaF2oEpyWn+Pk0LhEMdpSs7UDAm73KdMVrcNIIeVkzVzqM0lokQVPsP5pYadPxcttkMhfcFZrh1NkPu6O1ArJXroPHXLbFEOnR6oTXdeExktUADOCA2X9cTP/c9Gklfqom3qa0+7SEy6tuxFV1HJuOSinwKi20mGrUzNVc5nx4GqlqsvnD+cnqKcsIK62kLx05rExJNqBPeR1XDdJHN0I/xOpdChNl7SfqY+9oMUIRuXjeeNmzFfVLnXz+D0aEADvi0M2yzixlzNuH++te/g534AOJAK8ZqE2D5KrWOTTEo1SGsui2SAoya2hBvrqOP0Kb3aLEAnmcYmHiNVNiDR0PUgIgKAaXXERJ2WvBlCCmf/PJnaeDW5XRkHwxGIkIVPRYYzyJlfCdefSvXFzWl0rAZ1RSCrFUDVjUwkUIJUMju3UbDkL3TbGQi0RI1Np0JDHumKmWjUxiVeBn3+QYDE5DqddQYqPCHJXFUHptrU4JY9j6zsk2ubefUqPc1G++czNRo299kFCYjdhwi0ZPh8XT7wWCA2FPmji2xl9ccjMt3K+u5D1WM44cPoHqyNbXT1hD71/R4pPyJxkxb8i27tYuzoZiz0a3EEqPBEjzcc9oa9RRj75J+dnL5qilv7LhRmPWkKdKNj0nBD1A71anbSibk9KmX0n4i9lacI6PoA4BCVxfpZ4CrkWislfvagMN4fT8CAAAgAElEQVSsXTGdGJ9445pWgD7/rnobq7F0rvNU711+THkfIyaOeyCQGIWpJ+j+9DkyMv22PUAQMw1/9KiRmDWxPvQ6HTRLX6smzci1uPkCWUPUxqruTQliEXEVe6Q2SiuvKX8kwTbnC2Iv8W/JGs5vLLMA1QxDTvOaVVFh5Tvf+bvItnzjG7melSOwDNzrosJiPXXGp7Gp5euFL158jq+8925e9xLEbqInpxdaphhqUxa15A3zmcOweBwR39fXFx9gw70roimiHhUriFY8iIL5UzyHGzQSyqrZx5ThN7/0Nt4pk1Mjl29NzAOZFzZaoR0kWUf0VYf24BJ1niVACt0MBXDXiLAaSRm2oGkogSLRDD01jcQSQNLcBCuJWs1ag41+XSROYM5hZNVpXKE+4Xt8Ua42csV6QbkIlVOMgFjO7ysVlXPA1sfCOzSlCkhlptYiTEEmytIsKeXeESQhv8Rr5vEPTgQGEChg7mD4n82Szke7joDvnevX0xw6fDEU0ToWa+yYknY2q4xFG3+lkHeT0uimp8ybvcj7PVcpwYm3HEzHtTt+xd4mJ2DHaPdQ6wZ8zYkHgcUEex5x43DHZSTrl1Tz5nWyQGgmfSxSBJ+3N4MpvB0IGO9C6LSrXQUR6haAx/R8U7o3vJyG5+mlgg26CIgtsr66o42otLQRxe3a1sUsMuaFASybmHvTSM1omvd2rIre+DzsyEY0GC2Wt0LUGHoylgYp9M8TVXZCr3721CI7fS4U+GVl9aI4YrP3ZcSMR2lMXWAPLHMv9UgtXu+jDrBVQozTuIn6NgNSpnJNey2Qvh2llmZ/2r796CIyCPQwe3fPHsdUwNCcHWP4Kn1wrJ0nTu+1h9pIF69h+jGqBHjcDXjh9iAh18lzUB+gbnb79o0woi8xR08D+ssf/yD96sf/mHajrefomW5Ydou0epSDG9sxiqGfWICTBndjz1j2YquufRiMcFYL61KckDgn0aqilSjQRwNYPC4krgLKylNdBccXQCynOIrv0kgFLIZzUgFdHcyIxKwjB0zl2naRjpf8ETPHvFr+yCM2ENs1isAAj0/NQ6SYSNfvDqYbt2nIH0fBhchqhbLDGoSbDpise9BdPaTAbg/9hKxtK3apnLDtWuhM6+z5ZwsRUYAY+1i2rtGegyhjICX3zlR+kFe43lATwulbhsyjvFqI55Jyth9shY1yC+dkZHgq0tKvvvoaE7ppv+B+t7MfbfHo6iK7Q19lC8QsmY8NTHHPIGbvVbH+NX9kpnb8L/sgYXBL0Kp9YI5Ecq2pSN2661x30DZ6pHgRMybOBXMMjestscP2AJv5JUIpvn6MWuK+fUzJjkGz6KTSPuJbl8LJvofXGjXPmovOwJDBs9xncc8LZC4H8mZAzA6LIVvhWwUgburm/FlMjNep3at5/1ibdIisY5B8/3B4YquUIPYikkwBYNqz8ss9VaYev/r+hkjs8rWLeB14/8Vp+EMg5ovFXCTePWZ+FV+1bx+LhtGfZwZYRu38WxsjnzD7xrk3zvE5duokzaiv41n0ZAX4EALOj/X/NiNbhWmg0XYtPeMGPiacZmR9FKVNE+CFNaBcjneEqcJTpxeKqc0NUeSmIbAR3UaJHnUWY7mZq0RkMQ7hxUbTClHFd+aEB5jlnRUeoAvnHKkgf8jKAqgCmePwCm5IXZFuvXeTVBVRVh0RUDOxYDNGpgkmoocpUh54bYbeCsLuxZgu4A2e/93H6frVa1EQD9/LGhyHsx3vvQvWj82NLZI8/DkeTwPpEzfggpRlIr5ZNq/5cT2dEAnFaEefjpjFRlsShEuDEzWGTJFepr7mCBhrGhHS61VHrYx+FOShlpHLqltAbxLJqM5OUzY4DwwbnV9uTg+fQrGfYQgkUlyCmI3gGmYjth40vfpQuNiNMWgLBRQ2K0BMN18onj9mfMQzaktNzG7q6ztKXWpLgLASYrNElLNEXONPhziMu2Pd2gCVvXjCU5BYPiN6HZqgPorSeQdan0b5MrUO9R1i2OVBIv6nvNaYOzD09t44+ypRWAdKG5fDwL3/lfeol+0ldctYe1iTCp6OPR2J95QerrNij9JWnIx27ptgH03XgFijM/YAwmbSjNTzQylmnHH2o/TgbVZGi/63X/z0J+nv/ub/DHHYl07QIMtrLRIBdHEP1U/Us3djlecl0n0Vz7cw/uGJ+8PsTOXUkwc+p8Lzo7L+6PpILB/G7DXH36JHLWCsiNYqYBSSZrWntgpgZYowv3ZxHq1PxuM9D6alC4CLd8xefgwyjPctDLV7y0yEEQR7Sjbs5MwKuoQzqGI8StfvEAXhDCwrh4YUVT2jWjpxgA6gTdhLjbGrDWeEc9ANyMQQHt+XS+giutiGQyeIaTKiPYH3DaacdeDoqcyfXwAwi7JG9GXGwTT8svU5nKVHGNQRnKUt27ekvft3U/McQ4PwWtzHV9DhVABA8WGjrp2c1U4isWUc4RYi+05IH004X9bFpJ78IRDLV+HyV7yMwq7ke5U3Q94AGfDK+14ywB0BlEsdUUZgrTKIYREZsaSM0xCR2OefX4jfq6S0H0dtNyOOttDKY0N2eU9KMofXWo3+qwCbo7EXa1+VKy1LL2H3CmAsHCavxzE4rl3eJcVnKvahr6GTbhBUlZHKj8z7OO+bYrWyo8790jEvo/xYo+JseKkfcJbjWWUkduHSZ6Fi30Sqy1eo7XGoZSjlD7S+CFxibnkksteDEdTQV8JEn4dBxVDdQsT1AR329RiZUxBFXnnltWhqdaRKUMGLNw8f2E1Jo21dAx7bgiCF3p9q6vE46bV4x6R5DJGXGXkiS+05hn2JA9NIA25Tk3peRC/Q7uli5buQXdkY+8edtqmw8CSLwxiLFKoDURHLXmfUz4zCTEGalsy1IA3/M9KtNy9fpBbzCNVugCw8R4FL+rjevMwmFQjoZcGwtWOkFep99PAhvRMMseTvHkKLpE2sTxubcCepxB7GVMQMEg+Moyn43RKfdRDWnPJL884L8waoXYeDYMOmjdneyCCFFOxLD3X2mosm7qhnSEQxXZPrDpJGHHfjSJk1ouk61McbnZukxD/7Y5F1fIw+5cAkB4uU7SLNznDdA3ybGSQaKt8QK7ZQT3Bydrwn66mGv0D0CE3DUZiCRsa9pEjbAaQnA4OAL0LFpA+nyJs7mqOZ70nmih0mRXIEZuw8IHSD9OsjPOh2Dste2K5dCBhnBQynNwOASFu5F7YxmmUXUdw5FDkO9u3nc6k7B4ySYlIqqJlrtY7Wwr2YICKeolduOvqIiJpY8x57hPDw3cNzRI+Taukx5mWrYs3OCZM0wN50WKIOgYe6Hmfqwx/9MP3Nf/rfgzTyEiM7TGkuOT4DMNuNUXRytMa+tl4S6Tn3Uen1Fgc1/zvHU5GZiLR1mXzKeyHSVMXxrz3kpeGRLh/zw3z9mvcINKhY3pzSiSghPPGqh13NjJRgG+gVj6mau2wBAuTipfLrOBvQ9LA9ZCpGPIcdPD23Rkp4Jn16hRr5A6jTTGI35Z6QOXPeWBf9iAd6qQd3sfdhAFvXdLxQEH28z7y5Ir86Be2K+nL/3F/BxjXujN4vSVsSOmjGdpwH6+bRCaWaUO0hI8A+7AfEhgGxrduJ/I7tD+LW5Qs3eF5DOnL8ldSDoynrVGdyOynuFlou1uqIAFs6icR6ADMAAodehZ9MHc9Gtvyq3uO8OuVXBfD9ady86kpmRZRsi6qRsddOJAOAKVggKc49pArP6OhYsIsVANaBNRKzT2w3oGuTt7XY7FQUZJ2C1VnWUqNFjQvP3ICcrq1cf42NjGsuosQyS1CJGiufOTc9OzWgmp4sQTI7VrVmd122ofKu+S/apGhy5jNVUq6xNtVI8f13N4LY5c/iuMjOitEX1XsRLyorpPpVem3r37nE0SX6aqzFbPySEmv2eJD88zWUDZ6OP4uBhqYVjx2nfwwDqZp9KUSZfUU/uZ34RimkAhACXllW2T5rrTmDyjHq9hjFOA9WaQZK9DhhqIXetlZC6vad1F4BsVVADAmpzA558asyc6mMwsqHIEzsAZeym0P+zL7yVbLnl2tBzXp7pCvuwXS6ceVCesbn5EKjNUBjKfOpEcJIM8YxWFIKmnq6YiPBnsR4X7t6NYQ814ikjLg68Lq2b9tBkZYhi+rJ2cjMwYmwndcdYRMruzNFPawNj9XDHj0zgJDkjfJGhphxaFNmdpq1ilKTMUA56NA6DZnJZASHRcdDhlwDcUaNwAbqE2uqhK+0pCdTq3xTsCdVuyDBBqaoAK1ayZGDu9PB/TsZY0IvDSCmh2xDsVJBkxiPxwDWECA2R/3BEfGtFMr17FUesBHYsRwHDlCPIOLp73+Id3kiHQLI6snNjsFUGkAV3WhWDTYVNTTS/dRaL5OaVYlBmvEhRqYcO3wIkNwG/bedlJDGB4PjYbXGUjD3JHHbrKvslX1eOkedpHI7oFK3E8FNA3C//Kdf0p92GzbVvvTVD74abLgLlz/F0+1Gh/H1YNG5913un/7gx+n/+I//G1p73dGHth2xWBXTJezsRqpK8eIcYRVGv9jjWWLIf1SjMNmKocJitBYHMrP9goAU0UauxVQOa2Fk4ieFYQlF+0qKPjPlcp6K7yCZlAaz+lJBBop0Z8mKzAa44qRGVJ/NbKm0kKMNSURZYUZjKIgJJPbmzVsXgw07S8vL/ccT6XcX7qb7g7a95M+Gsh5pQyZMdMAyhUgkiLUDYs5za+K+S3ry3rIFhe4AMsezZF1Io61s3EzNmikSxALAuFbBKbIIOlO6orZVsA8HnzwmnUiDM2nLg0e24fT0BLloeGgGSbgDoaSj6kcXzNZ2AKuBbE4TykBt7XxDEmoFSOuNBiWUeB3hKxSkl3I5CweldObzP03cFyS22AeFcXdPcq9yuqwwwHlTxONjECn1bzUltXtP6beT3CFPoRbEbB5XscO6rlmcAKninkoyq6jF6McUe9H3K0Gs3DsbnaosTJ33Tkn+qNTKwi7m3xuNadtKhytv0WqaOy9NubcyiIYNLLayAKYoQVYZ8RbWgFGRUfC130W2Kl6pEokBYrrLerQt0kipV+SXLcLCfxHE8mYyFWW4/kVfnhm/9cruI8F0m7TiLCmwHtg/r73xJQqpRyISjHljNuZVwkGvQaafg+5kM5E6m4FSD/HDAmUcICKBNuSCpNjaPyb5QSPQRDTW3MLPG/FIoOZnkeEShPOxLFOeGcTCX11/+WH4/VmRw41NmP/uZ7Y3yr4o04hjT/pRdMiCpiMY1md4SWp/GbVZiHbCsHl8N5c6bw4QtTDvwZMBqrzXzVu3YtCd4bRMojYMtl6VSujONGqI1wEM8RK9doWA79Mf5oiS5tjgKGvobdqAioHW4w5JGF6rPB8eE/XYcmTGCtpHIohpINWD5EfBCHIsBPWKekDMxmBUqhiA2JCeoUs5PAkJZLWVCAuhW1Jt9nq0YVj2k0o8cViA0bjbjwYT1PQyYDZNYX+AHH4/39MQWoykJbqoVt5NNK5QcciAYWyWiKjtD9kHQ3MfoCapx76emO5LmkdAMD2hlI7Aa2+f/97MePvtFLUFsA6jLQRkbXxtYk+HkY0DxweJ/QjrEOmyARq+H6N8YnSotFAfzdWbAClraX/zf/9NCC1387qvvvYabNGu9LtPPkonaaz+93/9VyH4LCHAtf3pD3+c/uN/+F9JL3ah8nAUpiWkF+rCXmuAmM3Zsbd1jIrjHAc4RzjZvGWAy+cgE+SLFtMqaGjsykgsADA2Y+X3hZ2AXFRNGwYjNAyGqQNeP7JwWtEaB5V/5mesPyOVA+HTS5tS/BkMRq89jFj2vCPt7iBHFVm4j05gmF1gvt9SU7pxdzT95rPb6QlToJfCQXRK9zzDateY9QdgUd/e3KoSjp9dajj1ZIyiDF4/T1Y8ycNRI5IQMouNHTYmALjIFwkMIJ8/i3R5KGBkgseToYE0+uwJrRc4Pkd7IEPsJPLqxjGErTvv3KQ2ojDr0PS1MrXcvdHa3kMNFtUOUtmObpFhHexEXj7MSv7wla+NtaHyFzlNWxORx7+y5SlTZmGbsnWLOr41JUFMpX5txVMisT8EYu41dRONxLwk74+NznnIaNnMzs+8/SVQRsYkk0jCEkZEnUsp4eiKXLGHqnsqPq7rWgCNj/U9tG+SPXJZpsCQDbY2F1vL989/GlGb8s2TqPNXWSvMezq8gPjrO0gZ5h8Vq3wBEPP34fWZzuLAxxA5881+mJows/AdYnGLVY8QfQmWoOmYWtJE9XbGywSIqVThzbjBhN2HzIKSebaTwv3rb76d9uzvCz2yvFAqTedrUhPQqcABZFDtlxmymUhmLQMeUfiEpdhMj5gDEGP2URRD3RISDtTOc0E9tWrXedLW1wTKMPcLM8JBiYkkS/GafipvqIeCaIQ6zMjje2kcYofK5y0ywygAm+ufxFsapebyjD8XYLM1YeTbSNtmIOvkAAFkTnkmZaL3YjpEFQMp89Pkg4fQPXwGEcb04w4M8y42p1R9040a/iaAzLWXqagIqkNJvaV6a4LUtCQNSRt+7iABZNAP4r3YVWzAaEoNZlLewEumG2VFKWDrfDFkpFRMmHrOBG9SQHOQKkLSC0CbZzzLStQoARS83q2k0E7ar9K7NepSRoQLgMxz0oHWxIaRG4q+L2p33msBtpODebjvcEgOPQX4x+hLnCWqxWqlk6dPxWePfhk2kIe4NZTNBU6VG0xjYuQkARRraRqoi/VVqLVN0VfqKNbgvPeRMAuHJfLAUSy/fete+vFP/gn1kjGcql6cqrcYuUHqkNe7AfFmYmw8JkjbU9cMMA6PDqTXaKr+429+BXUQWItEckvInP3ml79M//lv/hN1uDYYbkfoI+O6ATHBdS+1OCOyHGFVswFGFuWojjiOxXc4co7kCWOXwabsZ4zPYKQUvXSZ6hzOWAloAU4e8Pw+8RqeI/+eGUxFu0qxl2sPas3jC1ZHvqbivJdGqeLqRc0475u49DBoub5qzXaRHrw57j2CGjTKN6RLNwbS7y/eR6zbPeZ1LyHEvciMrnoa7cEOZgh21M0HmchITHvRgnNq9KWTbQ9kvp5s00IvkX3if8amwVovAMEUrM5wjmWK3c9zVWEZYizM4PAjnMlVon1YtPvJdnQy0mmhPj0ahUwAoLUyU6ytcwdvRxqYa20lCtuMmHMLkZgsYjUWjYi1H5niEjcmX19cx3qHOLvJ1cWvVfLws8aVFzX4PF25gDH2jA6/5BXZiTpk1sPGIKYMUIa4gDiAjpzpRAHMb2tiXRCLpOmXpDFnQbpXSlJHDh5z9J8zNBnESqAoQUwSRtkeULZjVOqrAXZ5zSsZAN7DGpkOuOczm86A6Mp+rP23+zqUX3BaIz1fs24liFUdggywXz63QQC4AmLFZo9NwMLJ/qq3O52LikPAwark5YNCniWZcv2ryK2XiLDxYLiZBLHCr1TR+JoGAraakHP02Ml07p33Qjla6rQfV687nEdrUKFGgGI9KapQS2eY5TLDG/MQOUc1EPJDPLDp1ufG0ItgJfqORRMpG7EgHddcXXWjlY7U+q23zrnKGy28EkcczKW7N66ku9cvhWagava+ufJS1l1aoX8L7EZLI45NYOPZ3ClgKeKpUduKx9SD1I31kiDNhEEyKoKezE0dIP32hL4yN7VNl7t378x1NmpsGnSjNY2g6Qb7xp7QAKlQaCu0cz0+QcTRLdLoVffOTkkc91wr07PVU4vD7przvoBzgBiplwbWt8l7zPcM3vSkwsr8OTLOaJjnuBI4CaHY4YgLXqAHkd0D5OR38JlMq+k1CqiK/ApiNpw/6B/AiCnImselW9vau3MPEdT21H/vPkzF+1CbOwESRtZDspiTbMIm30v/zi7qE4KetS3nS2UdPWpoAGZrW2aTOQ9Mb9C6SbOTgYmETHfKFZLgQWYr5INaWvFUAbbPPvs8/d13lFcbBSiZsYboq+9/lplXpxgl1MHzBduHRNcXLl1in62lr3z1PdQddrBiALNRN6LFt65fSz/76Y/QbWzjeX1498zcU4qLs2QTt7Wcsqac6wYZoEoiVRiD/L/Ys6Y3I6UoE6zGBckwkWtifv5wULyHpa2IexmJwco+D8J9eTYD/KouzYajmq8rdkNN6r3AsTx1wu2fwSQUYArXSBMQKUZ+bgvKAt+q3D93yjqpQ/g86dNLD9KF6zgxRDsSuupwTtubF9K+XoSrt/B+syM4TvQqskVb2Ns2lTerL2pdLJiKSsIp4l0SklgpsiF+NhVRQpdSSamwV5lYZIOEHz2kj/mLdbgxhpcODj3AqVxMx491c69s64BGT1bn8VNqeLTxNDPiqaGZmVyAWCPs1FYcmQ6ISK1oBQpiTp6IqfRlhTBunZ8/g0PG/Zp1jGtytbOFyTY1/yzvg9ymELJOhS3JFw6IQeCaAsTUcpQkNkYpQRB7hF7n5cuXgwkqiEnsMKWo+LEkkFKtw8gomtijfpffXwaz50r7XbmO8HTyVeftWAWn7GT5a/dFtlOZn5AdmI0BjPZMpRRtQOiGhocRi1I4PGZqstqL431yo3W5RnmdXgSx/D5fPrdhKKbEjtiQ5aKWH6FA0JLNEi8aXofGr2QlVYvS5Y3ZeChy3rOK8G6wBdhgDjt89HgAltJczBF6nRllJ0+eIQcNWcDOew5aHlKZjbr09nrln4pCt83HNh7HAcb4SHddkZYaYCyUaAAKte7i7YtlfOHcVozLBgQLNYPCy12XS1HrES/74V0aaK+cT4uQEARbNQ31+Nswnh3WsMJDscbE+YRAEH1d9nOR97U5tJFajSDmoEg1xRT3NGJrdgMoqcNjnED7CEM5Sr3McS/d9McokrqJorMRmZtTj9Swf4YIcJwamWlV616m3ha5V85gmlFiyX4am7X0T4OtyVpFG1jeuMt8LipqOfJxUxEFN7rG/Pu5n8G0EBJMY8/m0sgUAqxIWzxHFcXBpnqT1sL20Rvm0ECZZPbpqCpus/kEh3CYwzeCAsbYJGvhD9lQAlIn9bE9eJDdANoiPWVbaXZ12zxEqd9+HpU0Xjp5gmiUtA8GxTSiEWmzkZbpVUbXSLe2UbmLCNepwBJEXEObW2UyLsOPH6Yf7cr1W8GofPnlN+i/28lQwYvp//nbvyOtyLQEHB/TMDuIJN9954301uuvBEtN0tEQupS/++ST6Hfbh7KEI3XqATRFghc0KNcv0yv2i7SLxuuTx5nttH8X9zOnW7Y7GJPoUCNQFsWjpUIR6hrXKtu4/JNwvsKgZFAKL7r4fZg87VsYpeyamTipflV3etxjiRGFgXJLx6yqwjPeGDGU15ANVeFEF1yDIDcJku5pU4h67/FKuaZazgR0b89HKhGKPWlDI5z+obn0ycVH6dbDiTS9mNPbDEvirMyl/Tub04Ed9H3ODOEZPWMSBM3PfKpmonxH3jdHmUMijWNJdGDZo5y1NfZyyL3FmVfmitd0iCZ1MAWvm1h/CUZZnLsAOT676vvPxof4+SQtGg3sve7IjDSx/4ao+Q6MMeC28xD/Jp2IzJ2lDhmJTp7ogJ0oGY2bH07GakiE5ZUv063rUomWMYpoJUCkuIe10YyCCb5GpO74fVbY8QVzRdTsla1NRmI6RUZiZmn6UfG3HqydkJ2o+G8GMc4A50+Qcp+1ke0JRZiQPvMCsBcKnevUkWWp9o/l/RSRVQFipV0vyR35w2bGaP4SA8pApwrQrkGkfmOflxqTGdhzWj+39ZR1wAyY68HwBRCN41GHiv2GSOzzS59W0ok57fCCJa9s99pflRTcdUenvJvFm+U7W9zgysvqwaFBh7F9+Ggg9VOTsHnUWsabXzqXDlMfsy8HFngI7wb66+14o0GD8thHuK0FZpNGX4peFhtmVRaiJJGi5bN2c1VPZXnVZRWsCIs3Ej9K8IsbX3zFpnWzsQlmJtIAM7huXka/DCO3xKHVYKj9psxQpGitNRIJaFD9NoK170O20SQ1M5UIrClp5GQxGpW1Ou6Bv5fRmRvtyRMiGPr0TCFu6pL0QbpD9ftouKzeMw+Ah9SNIsBpdEwRylocp2anjNI0MmBGYrGlrDUUzzcSW4KoYktBeJV4vI3SlK1x8E/6qElREpFNM7cN0dwx8kRTS85co9WBx7czl6YPhpTNxK0YaEV9bdiWZj8Nc3IIKrNzwYZRa5Bi7furZNKGp7iFKHw/sjmOtJFN+Azq/ThU4nY84C7qTFuZzizZxXSwjlDUDDEmRk2yDSVw9GxBSJmidoeTBRxZL4ABNh4OC/cXLt9M3/vBTwD71XQO5Zkvsd+MXL/z3e+lTz69xPvigBDp7d23K33rWx+k15xATClrYGQatfPfRyp0lb0JDQQpLWaOEWEdZoL5Jtixg5d+n87/+Ptp71Yo9oBYH4olkU3hzRVkNW1cerLlwV43jFZnrDg/sW8qrkXOSASIFYAVzMFwarMBiZpXMFhrjUBpWLLhiHscmYrQ0ijuuC9SAl4Gy/hnWN3aGnE+AKHGbqYgo7E/CSDzg5XpqVDEUX/UgZmqzKw00VTckO71z6RPLjM+aJB6LWo7Rhsqcna2zMNKbETqjHTrPGNVFmi5IDVv034n8946iZAEMrUKTU3P4gAa4UneWKWJukkD6V7nwlWh98w0Qoxqo67WyXczDfjK1pmabAohW1OzpjsRb16bgEU6R9agnplvEjm62M/t6crdCUg+x1Jv36vUoI3GTI3neWeSqEKDMVRCsDcR8ZVrWGM9i8ilwK/YBzkS2nifjHAyIOReMr9Kg5P/PU0dTxCTPevXGPMEn6I48hBm85UrVwMITqKEdACR6l60V1XktxYruGUQs82nIKHEyxdyewUhKMu8Vd8zommbpH1okWLMn6PwaiS7qaBT9LHFDnP9Bcqar2qEl8E4Pqd7NfZxrplVU5rFE4vILja4wFa+XvYE4sfvvn2uWIWQSu0AACAASURBVK/CXRDE/MreTBXEwhuo+arN5cf1lKDu69aAV/mUEL70dYucffWlcg3Gy7M/487d+3gVzA/DmBxh7Mabb72JIdoeEkUxTDM2Q3lwiF68Rvu5rH9Zm6LJ1k58m3pNUayFMkeuJxgdlAY6b7MsuxLXX3xXrusLAKuEhliJcg19fwM005s0Za8uTKaHt6+la6iYP7hzl+ZN6NdBPshD6BqJEM3ptwFMShH5pQE26tKbkYbsofQz+hamG00ZSvOOxk6JGXwODYjU0ynqcJJKfM1Qj3ZDBV2eb4eARmjuiJOGYDVKbBBEbJxeZt1mZ5dDi3AEIVvVrxcwFvHR434CzbYMRL1Mcoeiw9LI8dj45wLRjC0Ms7A8RqGejwAMk6QVWYnY1G0tDemA84xoPm4hrWPTcZs1KQ6RazhGn9fAkxEK+4xIgRFopOvn66RY7qGTbKHaiTVERU0debGLepLqDPbcOQSzuaibmqYwpWqDchvK5V0A+yYmSkus2L4DZiKAN0frg1RswW6KKdifIh31vR98mEbRVNyFaszpV15GePhwRKl37zwANJlRR9Qq++0U5IxDR/pQaUDgl2bY63dpgwD8xtFwXATIFnQ0iKA3kfvaRVpq9valdOvn30/7t7XTJ3YQnca9lRrETsfvcB/CkAnARb9lFLSLFFzl3BTeaABXkTYsN18JZKXRyF5wBrAgMJTQ5B4tvgPs4lwXr1KcPY1+OKLB8ig96DIJWfXacmYsV2iC62ZdSsNmir9IS3rOYo/y8wX2n7XYeSJ4Jaee01vIsqZr9ybSZ1cH08AzorQVHB/36NpziBxQ67c3MYcNBiBzBFdhxI6RFl+hKb6H/qw2CBUKWTpO6TlOojXjGYy6UYSCzHUhgedopczctVbcSbP6ps3IRvWg5oKAdSttIjFg06hA2j11NGRa+AjjRGzjpArnsTkoueygtt65K12+ZbS4LZ145RvM/zuE40ijuwSouCemiF0ygaBY04rzm92FSu3Q3xueFZFs1ClrbGUse4Bqdb1rQ4hIi/IrszeSt9oglHifrX87U/DevXuA2OVogXn5zJmY5K7klGlHSw6Sodxr2dnNbNdw24sexPJSdHiz+kv+qo0oa+tkVRuuzSkb3bMofIkxNf501bQWgF7uxdp97INKckhodbrHCoP0ReQY99l7X8ROjNDvvxHEAvYKwKp+SBaiBDEXrhZReVCw4fi5TLp+aiR6FNNQX2WoGRaffpkhhvRjmMaJz+//TG9hvKPVM9/9OISrNNlK6c3tyHlsSa6KCWL56Ia3Gk5A1VPIqdH8nW9cPuhBcqnif37/eK8iaiudLjcz79uAF75G5PPwzp308a9/m+7CMLQmIGAZxhuNmB5sBdg6I0est+iBUo0j9+b5DjKIZOh4SFcADR/nRpSdFXl+PoCTqR0/s0TBXJmtVckKnuEwjvax8Q8215LznihgSyveTJ9ZN5ta1QpbGeqhxK8SOZkWNBo2XfcMZqTqGNY8HHdhFBzED66n3sZ2frbogFGCp2WAUsHUScgZU/x7dFrlC3Uks3L/DupWuxjMKRBHiwHgI6OyDvBRfkjV/CcA6DPQT2CUwNCFYn1HpBKz4ohr46oIYttIxVmkbiD1aiO43rDEDtdVuS4L1soMOYJDuaoWHid426d0h3tyBEHlQwcPoRAxC13+XvrZr5CfYqCg8l6bnBd18qX05huvxvMl68iMXCESHIWQ46iacaLNCQB7dpHUKWSWccfcsKareMXDRIud7Q1pXxdp2Jv0CP7+h+kgmpOnTx5Ohw/DqrRmxb7qZaRHD8V2d1uZYok95/4taevFn2VqNwNPjrKye2H6ruq9VkDK1+Gs2caSDUkGsLKIn89hdgSjYboAtwximZJeNvl7SDJrLad24n2tfRhnFWnEFe7PIilV0+nOkfI+s/z5JAFM86y7OpkzUOxnnV0HAIzRV3jpNqnce5NpdAZCDfVpU5J1q4BYy1I6tKs9HdxFirxFges5FDRuIZZNoziTthvQv5zl7/O85iJ73kivVANRtX6ZiMz+xpLm7XK14EztQLrqUF9v6lX9AxmxLqaMtztZgs8hiFmaWINIsjA3QI1rhvuTiPbJgnTvZNr3arp463k6eurr6fhJJI7oEcuUA7NI1uRdHFP4ZC3iHBYolS1IBacqYBDr73JWjEfYnOy25l7KfOeq0bj/LkFMRQ7PaiYpyWSG+MW5vc3E9kvUaZ0FeBK5LPvEtgNiW2A0K44QI5kALx29KnCUtc6cgo3r2Gifa5Co3Af5Ctd/ZVDM/WUhnFBGlH5UU4bxuqaZc6o5orCCXFLLdKwFsRztZ/LSF7/nWnp/I4j9N0di5aoXF+Y/a5HznwOxyKl7pSyiXtUdIpiglmMcLUqeff3NdJT+MWnjEREUi2At7jnMvVnSYfYkdG9WuV5vlgU0OjLqswTF5grCCdemoYs5ZlVHI9YmAFDfslirDGLZ8ylvbtzgIu0WrNCC2ptn/UgTVrUdph2HaJG89QiKFOc/+ZSeL7ro2XjWt7pJE3bhQRmV2DMWjDmijlY2mWxFlTzywZOckL11a2bjAIvFV/P7qj00UX9R1mplUa05ooFI2eTDk4NI0xWUFACCLvqXZAvOobxhJGh9rA1iQU/PbqIZao4qz7O5bR+wJUEJmwEYlmMcFI2E6xJAptfNZ9OBUGvRJbXeFp42CDSHR/10BvIK6hWOihDI1Jvbs1eVA7w/3jdAG8BpNC+HE6EE0VOktlSGdwBwE0Buz1hQyvl3K0zCTgCty3qaa8TBNcVXZ7qMtTBlJIhJJinV3vUyOzuZxEsEJjPLnw8OPE4PcI7eeeft6CsbGnqaHvWPpjtMYr5+5yEAakTUzHiWM+mV0ye4H0ylA5Da0H70fvyOER0ff3IhtXX3Us+ZYG1Ye5iwrfTutQJKc1zPmCM8iP52AWLPyWgM/f67qW97YzpDJCaI6YB4gNWy20aaR6DZKPsTx6jGO88OWhk9Se7wXGVDUVsjKOeR5WPo5iyaVguvrFQuz6+dPVwNRx61kvMTjvkpwooiU6SjWIJYPjDZNTQF5D8EGXq+mGM3xf6cx5myf1FJLYdXNgCC6hJKJJohml7gcC1TU5qca0znb46mqw+nSUHTBkKdTCJQI+nETS3L6eVjO9OJgzSpo3ayBkhIVui/P0jU55vq7EHasn4qYYn11GZIdnBqg71oKp0XSxRXrDPSgsizqd7TNJ6fPMZ4EiKzBpxOU4oC2coKKfcFWnYmH/HaozjN87RQsHhISj0cWUv/9Hvkz/a/yxDVf0uDMySeWDNLGraHGNXIliR1GsSEglXnktXY3o1Esmzj8wPKM5sHZnpv8/2pZS3WgpjCBg7qlAksiNlTegfxCNmJW6ghHzumdmImSDn+J0hVoWAviHUWTFYrjVXCzrpILK4iX1/lEbVGc539rH7ITGypEkCKDxP7KWpeRYhWOmsZTEswz6/zrwexnFr/F0HMR8UCV/K0+aNtTCcWn1dXOkddZcRULsU/E4nl+MfTYii9EhpgdxnZMgl7zd8oEPzOu18J0dzMUMHjwThPUNAcBSiUKbJ/qo+mVo2zjzEtYy7eIX1SUi1q1lGX2kJq0vlcOY6qujyrglg+yZHXjs1lvUUwK6LHit+kcCj/yOO0ZUhl2Sf/NBprxNg3WJTlgPdDWPnon36OFhu0ewkcGPx2jHiXMkrmpqWgAs4dXFMnjbWtpLoaOdHWw9oFtyCErKAzCX3f5mdWxOe2NGYl+jp6tozGLOwuYYibobJGdoeDazQhmcODFmmPOHQ0E9NX0kUP1I5dhzkIDGx0lIR9dlFb4ZE8d5jmzxtELk58VlcxgxhL4gy58DgdZpnVECzaI8JAWgjm1DxGBbbhJAbdorvg3EsktgkHIxJc7g8bVO1xAchM+c5A158AyBZ5n1aa7G1Y1zA0O2UaVQQj0CjM2wsmu6mQttLmypiVlef0a42HIrOSOvZC+tjDPKhupyhz32/fuhmanW+dO0e9Yxv1V2anjaqxV5ceQacfGhoNFuNJBjHOMptuM5JZJ0/28Vnn031aFi5duQZ4MbNuuYU/xzHMGP9WmKSImDYymWCJdbZpu4Mocudmes4+/ygN/Pa/pIOUUF46ujcdPdwXBBOZnr2AmBO9JScEmaOwHhv/DBNS5OlzXawAsT+gplCxO0XE5B7OWnnrHcpI0RiBcK8jelXZIrzkIr1VyQWFRSkijcKkFSmtqJtoE6yNUt8codfqCe0QC0T8AkNn9OPhFJGV8Bx6vzt6qNtu3k20Xpd+8rtb6cKdcdoraEFxECpv3QLLeM/29vS1d15JZ08ehOG7mB7cv4dTRVsKkwM8T83NHTgtbaigZybz+MRTUuKq26Q0yRlY5f5LILJGtuzj2UuLRIljyJdt6elI54iy//SbX0PCCu3Xwf6IGnchTr28TLq6gdEu8zCHh65xPSPsHSbF4wyNTbelX33yDILHpvSld/46vXTmtWjhMHoLoetg+PJCTq4IEJPll2EpnIvC9oVZqRl1U+vkx22OyLrMB5U1ySpARA2N1zASc/SSBCd3hWffXjHTic4T27ath363QyE5tWOHIMYQVqcocIAVflDpIxP0auqkUVYtQKTcP/HP/J75q+IeVx4bP60BtCw8XQBzzS9yGSiDW0W/MVvZdU6br5d/r9qKqxGppbDLX/TlT19odv7s4ifxWDd42dX/h0Cstg5WvkF4fP8SiBUPLmGklLjJLCkN42IaQLH84YP7MSixiZ6vs0hSnTp1Jjaoj3+CVMwo1HwliiJVyGHs6zsY6TKN5xzpSPUIl3i+YX5MRsa4bbMeofpzKCCU3mWmk6tmESnIWEivJHQOivoC62itifAjZhTxSNVIpIOaz88RoiABgLGBW9gsTearMZxXLl5Emf0JQPaYg0MthQhHL7xd8OLzyBzqZGM5i6czGp8FMD1ayAjOIMOtlYE1QdRpo6Nakg3M6qpzXhffkxjdGMfe3BWMOmtgerA2JTubqQMw68ATrScaU6FgiTC1owua95Y99Do5W4sIwc9eqELYkyUdX4r+3QePIG5Qp+MzLfKdBw0SeTqY0zKZs51UE+e9FlmfZaJBNRunEeeVMOL6NNPLsnkzDZcUmGP6bUhpEcUAWL43jHsiMqn8rDXRkLqEKnGE/FmkWbOqeqS5I5cvevF5jMSsa3BA3fjWExXf7etzgOEB+rxMm9J3RxpX7TXnLVlfbcQIXr50i+8bRMKb0vETpzGEC2EItvOch/dvprOvnUpffue1dPPqRaYP30FXbzs6eTvS+St306WrgDu94ys00K9Sv1vE8ZjRnvO69pbt7W1LE5/+LI389m/Tvq0r6Thz1E4cOxw0Z1l0EjtkjXltlRlTxRkt03ulIXAidXHUM+kmHieBqZoKLGtrlUMeBXP/VXG7qr8KsMogFnXiqJ1lA1ZKSwUJqARWDUjxWP8s/pmvO7wlzwTpVdLe46ioOJXBv1uLNbWkcyeJYBeprf2Hj6WWTbvTzf7J9N0PL6bP7zyj1sR+VcAZMGhvXElnju9Nf/71t1NPR0O6hmybmYSj0MV37mAWHXtvAhLQndt3ITOMx7QFuQPNpAu7ifTriWJ6NkHIYJ0fEWHPTKKQQpr4Bjqmd25fZ48s0u5wIv2P//6vIRztDgUVW3W2ET23tMhsxBFklNPgowswIgeJ5DlfNF1PLnSnX386mX7+2zFsx5n0tT/+i3QACTPHZgVJROKY/ZcypHFkYzgo354Nv0squ+atNsreCGJR+vBBpnlLG1lju2NvFCAmcBlRCSxKTjkdxDLM+fOfUwfbTG33UPSSmk7cTCQmezdq4yWImfHxvwCyDdmmeM+ylcP3LEGpLLaUe6v654v1qpogoTi7ZcxQ0aeNzRTovQ6fakEspyfdZzVgvu7RNDtvTCf+/wFicQ1SuqXNBzLnRsSgzwewNMQsrPt4FgPo6y2yebthpZ0+/QrDNE9gkDES43kQnEZddp+vd+gwYxIQ5ZxwlhYhtvqMjbx+kCEcfgcgbGPuU4vkBt7FVNgcaT9TiYrLOsHXiKyksgbxIyIys2hEW7yPXp3pHOW3spJI7v4PDyrOe57uvEJ0MYO3OIkI7SLG1dEnEzAW++/fZcLwo7h+G/r0aHuo9zmrqA3tQL0rIwI1+0LJQ4+PKKnUOXQkwRKR1zJyW6t4jxTgokfNCGcVNYFFmqutCZhmXKM+JwnOqcMeUplYK+TsGogg6hpR/W9BbRoVk3rmcQVTLWqEkTyMLgM7/p7gBT+g72lwlHQRz7UhXQHXJTZVjP9heWQvLjhTDU/UwvoqQDJPD9kM7RKyCp2bFmojsvJIgdjjY19NMyDVSDuEwOv86wbSmq2kDj2cTcpykUrUg5TZqXNkOiSLGwPSNpJzMKOAj5E0BaGm3HbSdKcRlN5EPSyG9qrwYDTL40dpTrqDoondQiOMAfnpT35B2nOFwZhvpRPHXyKlORIsr47OJqbMvgHVuidduvBJ2gGwnTn7cqjBXL3Zn376y9+RghyAmciIFxTNG7q3M14Gx4l0VxPX3twMTfnBZ2n+wvcZCLqUjgJiLx0/ErRtCQjWKGxCNQIXlMMURE0qn86yhuXfBbGyFyfXZ7OBKdljZZagPNfZIOX7ko1GBqna1KM/ysSM9Z5wTHWomM/8ilFRjpfIGYmyRhH5mfBirL2STiYC05EyEnMUiNGCPT++k+NpFG7eue8QtdOG9PGVR+kffnUl3XwiM9GIhohQEENe6r03T6e/+Oa7afjRnfQRLQpOUz4CiDkuaAg27gTN5CukBSJrwf7pIFXewPO2bkbOC7moNprfjczHR5kt+Ax91pv30m9++xH3fph7jcoF0f9f/Nmfp/fffydaP5px2JqoozcQBa6tjUDrx8l8do9GkSf0+I2jUPc8PX3eglZnffrZb4fTw/7mdOqVd9OXUU7f6+RnmlCauP6IxnQcqV9bDzIaM8VfDg2OOnzc27IOn+uLJahpoz15OsFl2nEjMKwDMWq0pta91zpf46QXVYa/xGBPU9qHDjKdoaiJ2SaSQYzPydmzfBGiyQFg5btVASr6/6r52ELkeX00X+63jY5Sec3ryX35tUupu+rv1qcdy+eWIJaVk4osXU3aM7CvuAAf8YJiRwliuQ+lPBF+gHwhHiTPRkw8/oII718TieVPJFZUET4fvPKCc1HaBj6HFz57qj7iGoZpcwzSPHz0cHwKG3qN1OLQY8i2QTO3hmJ0Ng84TUEYmMVDcX6WN3FzL2K0pLYMqx2wluduITZKj9Veiv1a/NWIJHOuuKS/mpqQYCGQxcYrSrDZQzV2K25GLBe+He9/D429J/2PQ0NQI9wsM5HnqtqgvqHpxfukSvyMRi+y8XpItyjwK3gJYv7dDdjMWIpwWFgie24WaaZeYDzKEkCmJyncOOJsiUbvJZiYTppeXVSwd5YaHPqM7Rp7P57pKwgJFNfn11C76JBwgXwVIFbwX/K9NdL0XrCWUmcGoPA+HiEFiexOG9OUZfXdxdM1MjNKdDjokiKv9t+g6FGH8VohrWhqT4FV1862AHUi1SK0h8+6mKnPSAcCDi0AeKeEDkDAxu82wCwisVDgUN0kD9qbY21DtZsIV8KAdTqbN2PNYEHuZfzEVupgzUF+AcQiBanqvA3fDajD3En9zIvCdDEF92K6ffN+qLvs2YNGnm0PAN4HH7wXKvxXLv8edY1t6ZUzJ5htthMQX06XIYP8/KNPUV9/SPsBRqSdKc2be9MClG/XnhchtTqZWoaupsXz/5D29qziXO0GJI8GeLkO9gFarzACr6UhVw53UK9zTTYTrMr+xhJicr0zf1UL8pWfVOjRnrMSxIpD54/COEgMKY1BpvB778v3Ddq9+zneIQNjDs5yWihgsGBSmulwVp71ICPNEASLEUU5FdQGEWcbDexNyMGZSvynz24BYtS5JnB+VhX0dc8tIDfVkP7i6++kr779MlmWR+nXv/x59EO6Z9ogdbRz/puIelv5t/A6jqPqBPVjR/ej07kXZ9DUu8NqSS2Oz6UrF26nX/3qY4hGU5lQRP10ZHA4bWcys3MMO9ub055d2xBk3kra29FBzDxcGoLS3w+1/yE15wcQm6dTXcvmNLW4PX3vw/vpsytI3LX2pXe/9g16WV8lYiQ1biqU92yOPlUzCjh7El5Yg8Wox2f1oqgl1pjf7EqUXzICvc/ZpuSVXh+hlDV6KfZPHR1TDPq0PhYg1v+IKQ3XgtB0oK8vmuq3MtjT/abST8ja2SzusN1QBTI9/aIRLzUvKwFSsU++iB34IohlG74exEoALN4rNlrxuYNBXrIZaz9v6YWtX4NyXWIHxlZEO/HcBu3EWhDLmzfctqp/xt9tPN7osVUOkIfPQ+itKFahdpkq6ZI4f/mUVBcn59/9sTlb9fIeMAm6/9FgrmthsPbt35veoLmtEyPvJlYN3SJ/F8yybov4PG8S738FA9fOTXJzOR/KA6XqQzORwCBN1c+Gh2L4oSkRJ6D2MidoFSabr1UXjYv51NpF/hyg1Mt35HrZwxFbzbCf6w1mVxEaazgXad6+hYDvzWvXadg1onCe1QqHhHy0kkgcJhU4zOePI348QL/RGCBhh34zdG0HO26jv8kep23UW7pJkVgPkt3m2yzDSpyZJTKaQ4tRIolcKSMj1ARmiICmp58xQoSUZLPtC0jzQlAwSuqM/hAADJrzaiP1nE4UP4jIZApGJqPsb+EgzquwAEjNkuZ7jue7eee+tPfIKYBva/r959fTt//+R0hhjXBQbY4kuuMkN/J+DRxkyS020sQ4F7xR03yyqcw+yTBspj4igKl0YN2rq4vPuW1neNehvqEkDtfZCBPNmk0Tr+3PrRPKRlzEUCp6aholhFB5Pfthemg83QT9Xi3JRmnTbNxQClCHEbKIdZkJUpzXkJZ6TlTpfLFH7K1FWgVkaBqZd3HgHe3w8P6t9Olnv0p/+edfp47ySqTNFJP+7SeXGANzIw0+BZzpb5rDCD9H0qy5ewspMxwh7tPC6kSaufabNPHrb6d9PXXpAISCl04cRTJrewC74CX9WTksU221X3H4i3R8nnqdo6P8X9UYBOgUTlMt8SiAqQbEcp0lkCt7oH8AxHLKKJ9Ux9JkQ5Qthb/zkvLrliCWZbvCV7ZgHzPrrA+TUtPJc74eZ84opZs1bSPbsFzfmUamiWg+vpF+8JtraYTWrEWFuCOim00Hdnamf/fnX0tnT/Qlp4qf//R3RBYXiZh6cVBwoDjjy6oGkbbtR73GsUX7yayce/NsOvMSo3xQiFnibKjLefv2o/ThTz6K4aWqV7Qyy86MxjP2zNUr12MgYyMf6vXXX6am8jpRl4zlYfrIxlL98ydpfor2mPk7PAcqOw7SauN+gJfX/HQiPZvpSQcOn0YE+n1k1Q6mDkZUtBGFtfKtKID8qhieC3gpdu26uLYR1W4AMfdVxMRhQ7JNLHEl7sY6jMlr75SFsbGREDewdqyKvefrEdJ9l69cCWdpP43OvTjtpq6dsyeI+VLRdhDfuZZc9hpmcCi/CyelFsVMQ1fwpBaF8kWWgFuVOysv/gtAqHihDETFfipfsubhVUdt3RGJNYjItehre/dL78QDKtqJglj2xgqvzHCzYOrVHoANL1v5ZyUSK36S6fp5dfJNyV5mfteNIOYnMFWS39sU2jT9QffvP6KfiI2FAbA36KWXT6fDxynAk76YFFx4Voe9EEQt1sOGASgJGTs5OL0U9lv9DObupYfbu4JRXYA0Mg8ImhPrO0jRncfBp4vaUIw/wbBHozBgaNpP42NjcVl6jRtXLHzFqfAj8foQB6PIfOXCBQz946iytWCMmlUOICoLYVsinXYOlhtxmV6yaVKPowDZFIQIwVvDpBKFJAU3o8QVp7O6+azBzcxOAK6o+ZO+kXFhqA6pPQgSMzRN796J9wpdWdV/KuIA5hi5ciK7zh4AgoZjI7CWbWxkG0cdEJo76l1/+0kmMNgPMBQPEcNdQZz32MtvkVrZArusLW3ZxbyumUXmwd1P96hbKtTZTQpjcnyYSdAoLAisMU7e2oBpFQchMu8MZ8Dak4SONgBrByNJ9uzdTz2DPjJYYKE8ble/h8s0m8ofRsVclvXFYIMaUspAJa1p4d6NLBDI1GpVPkqgw2mQHGNk772ULGPqMkgzGMABKPUyIjdv2hr9Yquw49aIDochCt29dz9ICZsY4jky0p+++cHb6a03juLwwHCEMXsVhY+7AN8kkeY0pJBn/IkiYuphqOeuvQdD73Jucjj1f/rzdO+Xf5t2d66mg6QTT508RqtBbwCw93A/IBbadxZWarzhOBs6dn6ugn6cz2JhFDzzYfaK1F/YvxpyCL+vCmbHxL0wMjH3y9f1vxciMQ1ACWKms4o+zOLcllWznO7PP4zzWRivsDtxzRjwMN6q52QCUIeCzs6y4p7Ps4+GJuvTh7+/m372yR2YidRZ1UwEBJvpEXupb2v677/1fjq2fwdnlb3CPh6jd3QZ1tAcad9x9s80wNhC5mQQ8tcg+7OHM38aB+Gts6cw1sy4o8714OHj9OGHv039D56QVjtC+u+VIF0ZEW3hnP/in35FK89g1M/37d3JrDmi5C4cy9mH6diBrtTbgfM2eQsB7+vcH6fIs8+a9qTzd5bS9z8aSQ9GnRANyYPm+G/+EYSzbhxPrr+VDIjCDQoJWAuW9KQijvV2mbiuY/S1msUyWg1iTAYHKeRBreH30Yi8cU8UEONzphkz5NxA0+S+6ji2RhDrJxIznbgF53f/fhudBTHFf3EOORfeOp1YI7Fwiq2LFdkwb2Gm+BcoEvss77tMYIuC3h8y+/HzSmtWAdXhN/mptP0bnlq2WWUdxipW51RhcQ0bnlQljBT7mOdZn/9XgVgGoHwVtU1wtZ+ofIPyEOZCcTVieJD8bwAAIABJREFUq6YuSnDMYJZZOSX8vojaRidjpAXvPmSEOVHLHBtDxtlphhwKPHMY9AZrC9zQ5yE0KujwGG7cVtIPrWwIAgSEPOjuZ5zGGhFCJ8SJHZAoGmTaUaOw+DoxDVWf50qT0lAqV5OjAsJwFlrafjk3LF9lkc9Zd8l5lZr0oLnnpiuvXj6PpuKNSK8EgAFk9njJ4LLh1fpek+rXIaxTDhklHcj7+TnGGcvyHM9L793UgD0e2XuXTEK0xLiZRQf88TmCRRhGYZl0GL1pgJhU8XGK7UaSOxnG2L1pO2QRPjvz1dbqYXIS7cRXsck0Ak+p4z0mWh3Ea32Gke/q2ZnOfeVbKNY3pst3HqejsLPOvf8BPXl1ITh8n9TiyAhsv+GBNHDvZppBFHeNOXJ0ese1GAW6TDJGJya4VgB3F+B1iGb2dkaZC8BWFaLnz0MctG/BK9c3sl33JubeJvOEjqAo9QTLXqtQZyjYio7ckPlnCskxP21EYm1O4qVlY5ki/ATOURvvPUff1737/enzS9fSA7TnbOOwptFAjWYLqg1//q2vp7ffOByTuR/BaLwDU3EcT78e9YjnKDeA5SSwAEoAUYP8GOmf+YmR9PjKx+nWR99JO9qXMaR70pnTx0lb7cLIS8muj0jMgnuuTRRnS4evIFqUZI0AssK0bEzRlPUw1y4cz8JbLCtbleS8+7EAsfIMZyCMw5eNSNwgIM9aCIY1eqB8XyOFIn0Yuz4ezDWZsbDoKJjx4r6X99fP57w3X9uG/ja1QbmPy0S6c4DYE4R/f/HZvfSrC/eJxAAxaa9EMG04W1863Zf+8gOmWKByItHDkT+TpI4HHw+zx56kK7TeLHF/d7B2M9RZZS+38e9XkCA7e5ppA0wRmAD4Pv79ZxA5+ql/sbcwMLthNzdxEEzFH8f5vQrT9Je/+nXIjHWprdnOFOkdDLzc1pBOH96e9tKgvrKAozJynnM6RIaAa+nYm24OtKb/+iGamfcFknbm++1Of/y199MbCDxvRri4ndq0qXhXThAze2RTtnV216oktOeePNOxBZ0+RHWzXcyi69iDolaa1z6sqTFvsPWcSq1qvU3LPt5BspZWQnZKEAO4DhQgZj+ibUrWX73Xno9Ir8OmjfNTlnQK5yYb+QIkCrtcsgnjIEZE9qKdLvdrZj2aefKFCnJI4WiVeFGpz7p3NoBYLaZsJCyV5Z0MgDpj9sWupHfe+oJ04sZIrPaF/9Df14HYOnQrbGQRiVXSiUVEth7EKh+z+gpcsBHYIFT6B3ga46QZ3BjbKYyfoCu9DWHZFtQZljCow6SYZkkvKUdkHriTlNWKZAxSSGTeAReEeNlMisF2mJaQRWRBHu/ZaCJYWRjNkqKuwrweS7keeWhhYfArjJ1aNyMDc1aayJNmnyNFdZWUyMXPP2Po5UQwBZUss0/MvqEWDS+Py6NEcqjv8D8jMHu6tCQykeybs3C+ZcuW0FdswTg710ySxxybWqCzk1/FDcVPO1H+bmvFSEShncNO6kqqreNFWmHkqei/RqPzGsYlMzFzc7WMxIePH0XD87yNm/z+yPEz6fW3v87csJX06bU7rPmO9BoCzdv39cBKRNOwfypdunglJlorvbWN+oMjaZ7034adKTHHqQaytPRATS9tSYcFMBwJI5cl0nlaQZvRSwkpIyjTnDkSMyopUhY5XxbH2sboslmyHEVvOjgMgYdUMLSvTvku2J/tRAS+t1p3U6R8h4l8HTd04dL19N3v/zCamTezvpuI4GWenj17Jv3bf/On6aUjsLsAiGfPptNlUliqjHTBVNy8YxdrSIRBavI+5Jd+hJ015J2kl0Zufp4++eH/m7a0yZbcBbP2OPW13bk+wmpbExPE7AUs62KV7RWgVrhKBUu44pRmm1a4yeV2zJFYGEdNaOldF9FbuX/jLpeIVQBTqOXEIFT+jHS5o3g0sDlBFLO3isbrLNyatf/sw4yUL169PYYye+0/tAFZZ0pjptyatWBz1dYMZ9agS8w2ENGMpk9usc/GSMlKyqKetrl5Nb3/ytH0J+++nPZ0214hiQgVGNb0ysUbtJjMMsl7hpQ/BhhHbgS5Mi9rCySog6zr7p1bcQz20Dg/nH7/8Xmez70mwjeu7IVq7oy+OYgdb7/1Fi08Q+n7//DDYOpJuFlGZWfXDiM6MgNbYTBD7GlpRFt05AL24x4sRWxG1+70ZKIr/ddf96d//ITpClPOW2xPr506lr75/ptp3+bGtInrVZkmSEism/VbG/pl20uaMQrLJy1L1WUqRxEgFNmuCluwcGZKQMkZIJ1psjAxwX0011RZZ0XFIxLDCbuK7JRC4oKYGp1mcLSFRmJ+md0pa2LxXpVIrIzD8r6Le1+k+taxKE3lbQSx4t9BXokznp2iMqKqMHArIVmVQyAQVQKcwrxGgnUDTuZ9uz6c8yEGIP+6SKyAlIyM+TaUXmDxq4o3udFbrPy+OHv/MojF8uWbHYuTF3casdqHgNggRtaIybTFLm7UqygYd6Bu/hRwG8bY+9geDJGDDB2et4Rqu/WxZgDMCElwqbcfSW9eIMILKr3Oikfsu3K4M+uwMCZRFyjqYOV6FDc66hXB7vOig4MUhtTPITtSluRdaL4XL3wWFHtTY4r3GiWa9fLxSk/pHbVCYBDApAlLcnCUiF9Oeh5lCKQGT8UKPXip/s5Sc07T8+c5DWndTiPUEpGIaTfy9IIaaZeOmO3Dc1H5X5OK73iPMEp+LuYUUSO6ef8OgypHQ59tlQPSBy36zXPvEeluSb/69ArpIFoeOremtq0YjkMH0xwg9/nVWzH1WCdhlYjvGKytN4k8pkYH08XPfp3u3LpCDQsDT1rRaPLE8ZOwCHdyGOcQD6Z+Sboo0meFNxoRlTl7PEbXxdSqacYckhWGgD8ENqOyALPCKfLXgpceZ11BwbdXrlkRYHUXu3tYCz30BoYh8jmRu3o0MJpu3n4Q/UxOTmgH8J3yrIrXPkao7KHwv4nUr3OxHrEHnTmmOkoHkZyGbEHDzfW38bruu230Ft34/c/T9/6v/5C6aN7t69tJzxmTdjG2wTLlsUpP6ZD4eD9v/uI+FFmbLLeT00tlHaUcElvJz5RpfpelqENHcFXUxCLScj0KEla2A9mrF6zWFM2lLmya3TRYfUg/VaMwH2ZGQOB1OKtee8yjc06dJCVeUBBrsvlcFfeQhrOFwvl2ZiN4geiXQpWDfTIJiA3NMwxzbCVdHphO1+zVIy22xr7tpW/rg1ePp6+/dTTtJPJpAsRWyDQ8YWL5nev3AEimBwhKvPY4RvweDF/vu8Lam3FQtmMD9h/YTc/fQJB1qC6TboaZ7JQDjP0UzpWTD869+SYZmZn04x/9JFKVx6hpOdLJ9PerZw6nI/u3pR30CLY10T4z/YARSldJNTKcc8vuNLHUlb53vj/955/dIKLchHPWlPZAZ/8zosc3ju5JW4jJHYgbmRLl2shALCAyOkujt0Nr3a470PzUsbJGbsuL96RK+DBW044UvVGFfcl7I7O41Th1DIs1YaMrQakKYo8QVrgWZ0zdxB3bUYYBxIzE1Hd0L8n2jSG8OomWEQr7lkl18YbrIq0yagpHJvbOF3+V6cHMhShIgO69AiuKXZd3efEikdWL6C7/ILIF/BkWP6NokYXJ574aKBXX4PYyEjv3r6iJlZddG97VpkDiAsIYVuHzhdRHHNF8iPIHKQySn2EdspdAmW9c4DqP9SD9f8y993PeV5bmd0nknEEQJBLBHETlVuyW1EnqsD07YW3XVvkHV9l/iu1yrV21Hq93y94tj7dnenq21TOzPTs9ao3UlEgFihRzBgNIAiAikTMIwJ/nnHvf9wuQ0vSUXVuGGg3wxRu+4d7znPCc5zwEpHqZ8DsKs1BejpiER55/DjmY/ejfkT/nuxYjJPkgCYGKCaZO/nW8oRIArVSeOYtAgFYqL1+bzNxK9y48yx8h1Hpi8nlgk9+xBrzMTbSXO+jabCZ5o/yUV2rnyvuKbi/wFO287+6dcPbUyTCIxyRlAY1ncT1ELTDdcLGHGAZIfacGzT912peTciwW440IS1GLTZJOBAwiMUlS6VtkD6U7lTKRcoAJnKrnSkwkgDCNa7fcPCnELRgVc7QMB9BRxEgNk7a9Q3F4HMCcBRhb27vC9975IYModzOSBTUOpOtnVgA7ivHjKJHfhNhxn+jket+wCfiWQJGXv1dLTaqtAfoyjLP5qVFWGo3MiwgNT40wZqUldHV1W8rB1LehvYsyrdvsY2BUE1D6RWrXPnZDUZa+3T9wh8HqY45Y5o0mQpBFJIoYYr5fQG4MRelXquGWWlwV0ZgASOzKu/cHAaYR0tRr0PsRFqahXkb4Ws/1cO3aZdJTUO5hsW2XVwuZSI6R9QuSljbFCxlujqeFkTO11CIWYGIWEP1eOnks/O27P6UeFEIXIHYA4oHYYimNp8GmArFKpYctdRpV4mOa2hTh475Ir3EH0PdFXGG2q7IjNdwqak36c+0S2QZNr5ABVS2GCEEOHg6hphKYmLZaXbTneI2nMV39xhiHtFWIfahPrkQdR3TXJQMyrq+GksIm3aL7RfajiG/T9dD24RpLB1V1w1GIMCMrxWForjhceTAXegZoLIZ9+AhKfiss2ree3R9eO9oeWio0OFZOJG0q6HouztFQXFwbVqlnPiTT0nOnl4GqQ9R8Wq19ZCtOhEoE25rrcWTpy7x8nbFFlB5wyhbZN+ph7O7uQm3jNaSn2pjv9yh8cfIUDfA3TddznazB0IN7tOcUhJeh+D99BBJOLVmSR9NWGytYGwvb6hsZtFMVPrg+En762xvh9kg55CCcTtbAK0/tCu+88mzYKXGB9TnrXWPLWq/lOLJqY2jB3mHquurDRw8fhKRCOt9q0LonLu3lTlhs6bHkrDP2cmvAnGp/TP2iys4YiLEexUxMkZhm3jUCYu2AWCNqMrWQnVQTk7CC7y138JSpMM3OCEtuxVxsYnPkpX9nQSxv5TO2UK+Pclt5EHM+RK5FJKFXellcpwblsr9mXKV567XCXDBjnlhevSRhRzLFr3zjH5lOzILXY8XHjIF3RM6A2j8SxOyttAm1bTzfRdqGJmgIHvfoh1ANSwSEasgKu8hz15BiUxFb7DXdbDU7q/FVnny5xnvgrdlYc6XuFEZjtC2FIs9D6hqWPskXtI2NlcB2473a8K/kqRiIc5NWeSECBB4i812oNIItUm4Chm+QSdaX6Kq/eeM6Rn3SogxJKkllXbpzMh4CHTXGVpMmVcOzVC+UkhHjyYU23V9R86IATGlFvY83qHtqyb81X0nCwDogL86KhajiLlfKzsOUSvjXHOm1fnry+hASnaPeoDrjc1BXX/vWW+TYm0nXQiHXvDCupxTs+9C/+5zG38+voKhAgZ4rbULM5Zz/0O2bYWFkkOGQMC6XZ8K2horQ1gL9nenGHdsx3tQy59BX1Dj1WbzidZpdzVDrmumai/1qIOZz7Iq5bwLyBF7OINW56SY5ACSDbcbaSCAOZjYo0XrKeA9dV1PBr7NUZjG0/jHUaD/59Ev6x/qgyG+ll62FHrZSJo73hinIM5UQPDQKpkUNyuhASidQ60qizrovWl/qb6hhAKh27CTGBWmWcJ0I9L1f/Ry9vxA6u5BRQu6oFaBzcNliSgpqCRGI5RTpI5MwGZa0nbxnR85dhsCR2+LJEcn/zSMxNyB2680P9D1k3q56+dTXBSCs0neoNJecJxvPYl5wYgj7sWq9SSNRqXqBivZYDbWWAq7nsohSfNIq/X5qgK+qawxVRACaxVbIvVG2Q4Qoje4ZIXM4yJSD0eWycHt8JfSikiKm8Aq17t1c4++9eCg8241UGNFrwVatdaU3tXdwuoro/0R7sZ9sxDU0AoeIbHbsaMcpRQEFgsY6GYcmlCokc3WSdOINRJpFelQ6T72XT9Pn9+JLz4ZtpNrkUN6iB7XnBqlx1oOi0lHECNSysqutkWjtMFPJYe/C7F1ffgCIDrA/cYTKG8OZwaXw7onecIG62OJKGddwkdfUhx+8/kLYD4iW8hquioGYasFSghmiMVtEFKUBu2BXd+/qNMfI04kCMTkOyijEOy6bbk607oVuiTIV0VZxP1QnF5lDTpmASTUxp9j3kVHoYb81Wo9YPQzMehxhtbaIBOKpetXbXCQgTXfOjVuRc5az2Up5xrp/itdilOarKx5bxhqmcSzJ7rsD5evWYrJNIGaKHPaefo6+RJOiRza4Uf3LAx+PXWNGIQLdm998yx/jg+0tjJ0YPQMzCLkT8aP9KhCzv9nzs6FK/gyzxA5Pu0XPUAemE7Ds2+OgFzPzOYbjNLWf2zDiHgxJ4obtg3HS2JJteLnWsMyXpeXULCul+Dj1N5du0uWMxyjw0nGZl2ERcObz40Wz84rf6Ww2sHisCK5z9yhNIGYN09GLih1nBjCFGHmRSUY59uvXryIOfCMMPrhvNa1S6kj1pEREj1X0oRqZNOjUH1VCH1OJpmvHSytmnjymR/KmSbno4G1RWhe+pyT8bJTWjMMUKZT7dXZ1k3S2C9QkZgEwDdYbIbUzi6FYJbpooN7zypvfRvCUmW7k1NdkpPgWgA0q+nowES7dpV5xHw3CCSj/St1g/Kvw9O6hpD031EdqkTQNoq4VpIYaq0vCC0f3h6NEJDVEQfrMB6R+ZBi9n8gXrQUScS2pPinFDm02Rda++byPT9bZ1qatowhc+l0emwpY+p/ONdZxCrgOJgzMxq+uYmND+hF1egtqIqcYu/L3H54IY6hBFJdpKjiSYBIZ5vlVgFNbWyuNuGaVqJ+4GoycAg3kLMf5KIT1oRqlBnAqfUtXfLj65afhF3/2b3EVGC0C227f3i7eZ6fpdmrjanK1UopmiCzqibUm87a18Z2M4WkYR3dzrGwjp3UaF4QBdjQS5nwlppvmUsXnqjNd+1oOm5RmMParjB+ZwyBqhEkl5+FRoVLQOgZ37BLJRuO/1e+ntoYlnBwRBmoYVbIVQFMLxujUMvR5CFX0g+3o3hOqcHykxqLVWMBrFfWOsXgGaFoepMVjkGkHvRA2+nrvhmUM8j7SbL/3+rPh6XYcjC0wbnHONJPP72eJkWiuQcA5zdDSZWmIal8oRcZxNhPR1hMlb+c9JFF1/JOTMBQfGIFB6c5uGqbVW6ohso1kCESyekg0c/tWH14maWbWgkYgqXH50dIE2YJqxsEwiLVM88emOO8RdhiiwE3t4frwo/CfTvaGywOkSJfpH8MJq0Jf87uvvBCOIjBcycT5stV5XicKBg34AOYwkdg1VEZEvFB7zRGIKLs7dhrRS8cvBR5br3GD27Tx6FDIJJoTH9eE1sYkmRIjdmjmIOtabTrj1MVUE7tz57bpJYp0onFWtdgTrUtFbWaDtI+MfOHTM2RntHZs+KapF0Rnx9L0CXgi0GjlRWB13InkH4FR7BlM9nKz3fQ0dt6SWsggM2kArfPLf7aRNhJ485ysILGNjEpgGoeG/vjtHzk25UAMhQKdiE7YRFaj55gM+OZaWB6mvhrE8h5lfHYGIHLyNqr/6kTintsIhZ6n13MfcQLD1MXuMiBRuWHTGGTzCcjUU2VzuKSvZ8Ob/CKlHGsCgdQG4L3VqYCdXyj6bDuM+IIc6KXnWqon5X09IkiRmN8Kr4e5goyfkEUDin/0nqQ/xunzuAmQXb50PvTfh6YObbaYPrXtpLNMqYP0iE0i1mBMNlqJQFnMIjaBxacSXzU6r5qdlVXDy7IR9vrOn5cZAd3H6PFYjYXFKxAU+3EcI6bG4WmiQrHKUIML6+jTde45EF4mCmuB2VVMqmgeT7yfGsIEoHN/eDIMz8HQCqXhwex6uEdj6fAkmnkYmxIMz0Pkbx7eu0XrD0QW+g0qSok8GIPxwlMHwkHqaOWkmyQtNiIFhilFaxj+hKraGE7VsjSd+lt0XuY1KqqyeoM7S14L85ESFonZxovMRimTmzqVUo2KiNmwAkPWha0XorEqPPgS6o6jgLJA7E5vPwofFRhcGsOpIarpupYIfztRk1TaZzEe0gtc0WRsvgWIqi/odis13I5hqqsndcM5n//so/C//Yv/AfLQDMofEFm6OxCg7bTptkpzbyOduJ26oIrzfvxOmoi2K9fWld0HZtDMe3VWW85hjPfYSdzpUgqxNFkh+s0Sb5bmJem1R6Tii1S7IX5egMAjAV+BfC09dpJBsyWqSb8Yex2TIi9d+zmisHv0bY6NPGSN1oTm1qZQw56TEPLDGVoQxmfDAmu1jZpncyfah5qUwOGUKMuBxZrgsO9T/+x/VBjGmADwgKGkg9DhF0gpHtjWaCB2qIUxO6uIG5ACtLqRDC5gNEEK8MuLV8Lps+epa9ay11uMwFUhgQLWbROz41oRMtAUjDu9AzYmSCSpIQhRqgNpztxe9AR3d7XZ3p3GebvN84YfEllWEFXKEUD9ZnKsH4flUXjjG4dCe5POew5CCKIIy2hrUpMbXqwK758h4hmmH3C9Qf4KecP58NSezvD8vo7QgFpL2QpajkRhorRK2WaUdo4bKMVcuHAeQJwK3dTyX6ZRuolUpmrmhaqB0VyfCxB0j/lOE52t98ocCotrADF3JpSl0WOqKyq92M+wXPXVNrFeW5hIrki/lqyHShIiN9nIJ2Pwah9gS2JNTDZKpC6fB+ZmT/vKWl1yQBYBJ9ozz0C5nfFoirppcr42uNHu0D8WhbFULWkK+NkaV6RpbPaNXxYY2Md4BkrsV5tQYP8W8K6G3//BT/y4s5FY2iCWhtJe0M/49Y8FMUdg/3qM1RI3ouFz2r36fdOJ2PEIGmItaIGVM01oLs/BBkdq9pSNNHG2WvIQ3HDHuElGLgcoiYTswJu9ITnA0oXLnLMFV/HGCUBMK9GOW5RYmQ/3bhxu/cbZl7BRj8jo8k+jkSvFQn58Aiq7gOwm9ZdRFDymSAlomco4NuBB1WFUbNGZfqCYknj7Es7lp/pM5GSv2kBOT1daXU4+fQRvHa95+Sz0NbxlHZ8YZKovLhJNPHw4YqytuUUIIdJb1HHhjxaUI7P0/Evh6RdfDbWkJAro8RnC07tAvn2KIvU6vWUPF9lMqNaPLFBXGmNAVJkmKCPyS91kcgCP8PKFMAOxo5zZTY300eyBZn6IeVxtpOTKAWQtQGtYHhF70an4dt/M83S6ts5M11Zj6XUN1PZg1G6N0BD9PsdO9IyBzt/msimNKskpG1HvfWVaOpZO5jFbM5BcKki1CMi2krK8ihLHqS8vUEMRI5MIHuAWQAlklO5VU/kKUZZ6/FL6WY5ezMHZeJ2GJvXyYRzQ07t06kT49//nvyKFPItBqUU+qc0iAvWGSSpNBXdJTyn60epWDS83V8xXVkwDZjZDrBn4tk5fZnHykZsBokdiSvJKzzN5u+rbW6CuOsc6K8XAiqyyTj/WQ1JdEpSVCLXAVdGlHAjVsoxVyvsp3bjMvX8w+ACni/QazuKOdgSW6xtQtGB45CLTrmEQzsD4qyHNt0WKK6Tw9ZlrEDc05LSkaXu4S7/XvWUML2tH8+SGiK5W+ewX93WF7z53ILTBqC1aBwQgWmivCDwlXz08MQvF/g61y0cmBC7haGlxaiCskuOaOi4yk4z4wINR7qOkn1hjGHjVmKspTh5mPEnbjhbz+idprVDT+5nLN8k+aL2tE9HBdNzZwOfPhn0d9WH3DtZ0KbVAaroLS/SrcTxjS1XhxFVSmsMMVl2WqDXXCoemE3bkNw4RbcOsLBWIqS+NFXz7fn+4h0qIgPgBPaP67hLBhCnhTUSQDCFnCQnEkkKKMjkYZ5tCEKNyjs2i8ggo0iSVGLhHV/QqwtQcJxrro8yi6eeqt24jk5KYzHLGtOa1Rosk5aZ6mPYE5yMbqnus7zSaJ00Z94kfcgJTWtmZqum40ggcpdfNHsXnWWrUojS3OV7OyOOAmcXopEajaffE2ufj88x8xgAkgZgekuCF7Y4YjanJ/ifv/Dg95hZeo1isE1rm0Da/Q4oXHd0Yf9XX5nSiPTMeVAKwXFSWeRNP9cWNKyuWCS3zT/OcsaVK7MkxdRTzyDZ5NEZK+uuG5s4Ii46T8u68SJhwJn1G8iT0vMjViefux5cDMRmIaBz0XKWIZFD1u7cM2P/Ft420Z4GYeRqKct3oioAxBYgMwHi7wxiFe7dvh4fk/B9h1BV11dM+INUOm0EWQ/+kWmHRn66CFzI8ULe8uoOpvhThe21PC9HTVRLrnSLqmsSTm8MrtNEREjA2MFRFGjHixtbwInnmrn1PYejxtFn800RtcyzWNQE2BfYR5oadgTV2C2X3AajPEyiFbJV8FJ82Q33h7nVkl6YnQhWpxNammnAIT/UgoqSNEFYq6dkSSE3DAHwwcN+m84q5KMcg3TttLh2RkyeiRqJSH0Wct7UlCJAU3UYSgtXB5Dk649Jnrjnr04DPNpML3hpDC3Aq13h5SEDlRBULEBcuXb4Rrl67iYEkjUvNbIum9fL5GiOjWXBSA5Hiikg20tycIxMgh0CMUhXONbtsiSGOizDhbl35MvzmP77LRIN5QKw6dBEB7Gbgpmj1eq3qFJIGEojlokrrDfJ1Yytdhivuobx6hy3i/LawRecLwEQJ7H674yQQE+vQPGVLJ1LHwXkZoUlYKbWWJtKqHPMksmK3bvTYmm3vaLN0lFixMuzSqjRxaWUSeGPVxIagvVdx/eq3UQOCKLOVfqw5pMx6++kvZC3M8tw1mss7dnVjqIk2+Ow6wK6ooTn0zi2HPgge4zgKmss2ADAVch3fevZweGH39tC0ZRGyxBz5AMgc0S4s0mh+9uqNcIz5fKpXHjn8lN07pTRF469VM69AgPOTknsfdbZFwmkJH1RzfK20MzSjVK/7V4YBlx0cn10JN+4MhI8+PxMeTi7EYbXr1G6rLY3Yhpr+C4dZr7WSXoMcwoDOWdKv48sl4ezdyXCtmJqOAAAgAElEQVT8yihpdaJTMhFq33lmX3d44/kDoaNGIEa6GaLVCmv84tXr4STyZnXNqI5QLpgjmm+mdre3q51me2pVNtKF+0S634y/7p767izCibPJcoDgfVFKYY5BirL2DF6jKEx1sfs4j2LPbsPxbNLnxXYc1QQto6GsjlKsRuhIaTn/DEViWjFWR85FbJE0pedyL3yklSIhB1f92/UypTsp++vBiDmUAt6cYfL9Z6FIjNYM8ORkWlbI7WlatRtqgXrUSC2xh1L7O0aAZuM4tj/8yR/4nkmRmEAsGWun7fqXR2OOyL6v8mCWUmabQSwBoH1YNOrZx9J2dAOcf+/MMKDcZhVweQ9C8lAd3W3zRjpyisCyPQY+ViV+6Rj4liHLUeKjAbBjSTfBjjf/spSuyl2X+GQPhf1GGKU+XpKYacy/QTo/e4p/iDkIPG7eDAAhLccbVy6HHqKdh6TZ1NC4CrupFiBrZUHK81U6TNRYE7010obqWzGqFG7afXIyg8DLRncoEtEV4oQ0u0tK41OkkOah0K+y+MwLE8tR6QulEDBI7bsPh+dffYum0t1EZTQH87lGWOGtNPNLHun4DEb/xr1wB9AdZ7rxFCA2NY2unAwE3ub9nqsmHVRLXe/A7vZwEH27LmoSdRjtaqbz6r4IxAYAMaVWbfikaiC6PGraNodEG0HRFWbCGHy61qIJ+0w4AZQMq51rArGUBtE9iT075k3aa32dKSKTUn45UZFSUwKxYgr8k9R0vjh9jvTiNPWeRp5bTJp1FkNdTmNskylPCAjGpbtJCk5z7MQyq6dmaOoJfN7yokSfh8KNC6fCx7/5m1C0Bog1CcQYx7KbplgiP/X0KUXX1b3Lenhsf1k60VOjaX/pd9Pv539K96V9ktuU9syUXuSvKTUTH7c7lWpsMioc6wIAeqfnNqzRKeutaqTmp3TcHWo2EtgViUWiu/Li9flSkZfotFaZrrVYimqsVfqtGqNsrETUVpaZE3Z/eCrcIuoYJFVXzHXdu/9gOLh/P9Oaqd2QHp+iLnaT6KuPAHGWtO0swy3vQq4owon57nNHwjMdkF1oGi6mrqRcQ5EUQgBmpeRuoRxz6y6sXoztvE10lpyaqPCsL4hdO1oaAbICGtJZTzhpdQCF9qfVQCUGLek3rov2zTKpzN4RHI37o+HStbu07aDKIeClvrxre2040F4fOppJP3a0QK+XXJUa2udpbF8ItEqGC/cnwi9+exlNUSTupvkMjuGZvbvC99F87G5gYgQ1MaVDV/msURqy71D7KzHdUFg+kNNEY6qDMGTT3tXaADVGfWNJAirlvcyNixGH1X85nxXbw6w97qNGqmivj5PRmOKx+/R39pFSbN2+g/uI3BSpROmJlrN+xUh08khcY2YHrWrugCQQsayR2ygjThkjWG0fvhc9CnPSTzouj+JiDdXDp3xGZYMFjK+Jj3l91/djei+rIsbPMmPM/zzBHmtxZjepTeuaRAOt1Po//+f/te+ZBGLnUZjw0C4nc+ub7P8liOUgLwN+m87RENy+YnNl+nuitTt5wt8pC4YJxOxxO3L/sjxq6n/Q33LRkd8ceTxfFVnmUoy6ONEjTI95O5+jnAPfJuZNZmbQxnN0I5zwUQZQUZtSNVsArFGahcVa7GWO1xBpmwkp3ZPq0yDNDmpTPlac1KJSbBbZKRpNxs2PJUXPypWLaCEDbvUN6jCalj02Dp0cIyq6r8lVGSgp9cGx4KVVMyjz0JGXaVt4IcwqXShZJvUCYcBrZSigNEvl4grq4PO4tOt8xgBeISULo+6L8Xb13NnQf+tGWOZzWiikH6GhdDfpxO1NFOABizpU3zlQcvsT1CwYT8PASo3vkDTQmnqXUsogenWKunxMiOpcYqA62cNATPfHamFyTDwKM/kqTS0w9XtXX/EWCN0rtTGoPoaGJdGExvKUEnVVUCMrpPG5l1TZdZhtBZxXaalkzJTqkaxVKeoRjMIRQw8HQMxWvY8kqkQq0LFJt0+z27ZgxHqvXQh//Rd/Qk1smmiEqKR9R9jdvY+oDLFgOQ8YjR2klSQLpGMUXOeK7nZOqnG6ooKBl8G5Px6daDMstgbj5k+el42viJMV0prXtlGvnZTl7xL9DBGtVOFgtFLTEjN2HkC+fv0GaanR0NnZZROwRc22tK48cIDOFT0cLE3aijW2yjGqJrZKFD42TyQ0NBZGWVutnbu4ntDQWXOH9+wDxLsCfk+4Ql31PtT3R0RIurRDjFwqBxxeBgSOtjWEOsaxFBKNCSQ1rFJ02hkYgDcAsEe0eWzBGJ+/dJm6+Jhdi1rW08svIArO+irBuVGvpBykUu6LgQJvIeNorSisLY1NWYZYcg1gudU7RF8ZI3rGEP7lXpYitN29szEc6W4OuwGzRmj/JaTDZW3XtjCZAScLkZFw6uaD8PO/P0eNGJBfYm/w94O0UXz/lafCwe1MCKe29ojMwjgR5iAZjxVaT1bNbgF4RLhVODw1AMs4e3EdUJMQ8VZFYrrXsicxKolWzIFFxyDAUKsN8lvSZdTEctdOhJBFeeUu7TF9AwOQOjQ5nFYjUriKVsvUpmOsbV9H7uzHjFDKbkWgyEVBjh322al0YsfjPpV/yf4kOxtBJRfQZIKA9PTce+s1ceSMP+Yg5S0Ero7kRBG2rEV9Ho3ppxxauxaJiMLj/81/+9/54eRB7Ey6drlN4sebp277v3NQkY7RTyp/hhuB5mvAK39NfLt+NYhJpULA4/lW9xpidBM3tI9T94N4HMTSJ0WwjN55/gTyv30tiOUKkF6wNvCwlFU8+SeAmKc6OW65s/EYDXDjQrC+IMlmsQlHYC/2AGY3b96wcTNig1VQ99MsrFopUou0wk2UCVe0kRQVzLgkarpFLNoclO81aZrFLyLMNBGemqOVPvC0LdED/VwCiSL6pLoPPRv2HvhGKK3dEU6cvRI+IjJZQS6otBI9tu6u8AyCqWJRvv/3H9JT1mdNy3sYj7MdIVbNALvTcyv8+q/+MoyS2kALJLRR/FdDaTv1n0Y8w1pqUdVVDdanolrYGE3QQ4CYNCYVoUgWTA3otrjtckbP0RhbMUUo1mKMSGXsLI2qSM3qYh6JGlBBgtHjprpiIKa1IyanU4w1KVppRTUpV9I7VkXqVHPNLpBWHBmbxJNtsiGMc3i/EpqenabIzzFKKFhqK2InahR8LU6GKN7L1Jfqqas0IER75exn4d/9q/+FaHSERtxStBJbw+5d+6CF7zQHQmncRlJcup+ui6kaHGoukZCkRWLi0gJn26C263LpGHPX4naxBZh7TqwDW3rHm2YtWxBTqapRDdPa0Af5ZpaIpRqDuk1pOSLTYdorem5et4i/i2isCYDTGrIiusg3kYmrIzL9PSKJJaW3iKgW15CVQsZjGUemkPtcQ/ZArRrSAu1u72R+Vwdak2vhCp8xyPXcwjUvkAo7a76C751cs3amLVcQyotwkiJsGd0Z+tnuDiDYTW+jRJxHGQu0JIeH4yrl+LpscgEG3Vx7LoSCFjOM2iaKMiQKgPap1hYgvIxo88AYDFsk1B7OkhKD+ahRQZoOsYupBV2tTOdGEZ9WMRvMKcIB+RIbK7vA+vr00r3wiw/OMfFZSvU4lvy1G/LO918+HI7ArqwlspqbmQj3cUSHqfetk6Jfw/lUzVHC3lqbEi+4c6eHKB4mJE3wpRLQ1vo0/5gaE8ds985q+toP2hech7QpNTWdv9VwDdV87ik9sjmodoxLaJvz16y1ahr7qxhGq4hNcmqOSLo2DggeWXktS3UtNQ7ry3QvU/TFc61PkM9+ZCr9Methtt7tnf6eJotbalx/c+SNGJC3x2aX5XbFz9LeNOFojbrie5nz0PuZ5irnJedJr7ZBo3xLZGCzluOf/uzncf1HCD1/yUEsIWrO7H9FJGYzwSKcRFz2N7T/zxv2r6ulpc/w5+RdAC9Qpy9FVfK7/TLYZ8SI0X7X+k12LweYKtLbqvCjyb2ZeyNmFA18PETOfn0tiGVVwmNfnssfpbMWMzIejIFX9CQssvCr5ACWJ8z41XLvSN7yQzw4AdltojL10mikjBZ/LamvOsnIRGqsrr/SDnZVDMQkMCzWnkdl+hIbbgFDIDFjLRZfpCkFoJHxbBqOv7GlPRx56VuhYec+oq/68PGXV8Ovjn1MvYPzKaL2wfsdRnni9Ve+gfrIufD5p19YVPTOj39AI6mU3kM4e/ps+OC995D6QlwZRl8j7L4DpJQaqIkoHVfFtxQzFNHJy5/hvCRXNQjoTeBRPsLAmQySeYEKnXSfdN3iT3M8Yt7eyBDOoFKawVNyTmRRFKNWBdH0xWjUT7/Pzlq0VgOBHWBUpmMCwGobt7HZqfcx+ufi5R6LAMRUFNnlEfIUUtwvxJPWBlcPkGqaEgqupF62BLipttdQX2EgduHkx+HP/+RfkyoeJWVXYpOm9+zeZ5qJMh4yRPWkemqpyZnnzNBQkUjKiI4sM621LyPG/RURyLeY1lVy3swT8lxq9ObytYLUa+Pera0Ct1rWIzaP196PaMAQQ2UfkSqs4F5UYeiWod0PDjJihzWi6F/ApuGsooWbsowFeCIgMB2C6E2yRlLu6GfY6BTz8zTjuK6lNXTuPxSKuMc2M87GfpCSw9RrcsAoacAZOSl6XOLMsEjFaNXPcjWmw3Kzpmvd/4yzSobZz1+15Mj6tWvD2Xk0rv9LO91FEuRgLgMIYllKBECC0Vr3qwg+9yv12U+mo4CaJMNZJcys1PaezlZkrOpDM3PKmnBQihlnFJg1trrFQWwJ1ZFPL94P/+H9M6F3mPfm38UcR0dzTfj2N/aGo7uZOsEcv0n6JO/jmM2RWpU0mQb71rPGmiClTBNJXURtfpxMSxN9ri30T5YXK93pzeZWHwak1YRuI23EdIyKKgUogVRT4yrHgZDuqlqIrK6k6ESEM+7zQ9K948xd28r1lW5oqdKORLDT6JYOc6+kjyppMDljAi/9FFNZX8pwWIlD2QJ9Nu+n9aD2CmWFIjZZlOuOgqcitSfMskU/wuwZG031Z7fP7uzb73wrkhR4qd6v/lfV2gRUJtagiJN7JVul4aJa4o9IY2s+m6xdzrbGd+unF8/ed0M6MYaW/pHxgzORWA6QHjP+EYDSayKI2Sb6HSOxXBSVe488ijsgJSBTvjxPyTRv3BZ+fiFH95XXuJHPYI/vaS0a8+Aj+ESjr+d+HYh5xdK/nIMSPWa7gfI+siCWaSCM72/eitmgjSDmaOcbTYtCRfVRFt1N+snu3LhhpI9FjE4lbKMmuvLLIBm4DUuelYgRLqBrRt88UG6+eTh4NZIAiqla1Z10tCreP4IdpZrFPoR9D77wrVBcQ1NvcU24/3Ax/Prjz8MNVC3mUWtXKqYWlteeThTb6UE5z8RqTQx4863Xw7feQOUe0PrsxPFwF7alOtHmSBeqXaADsV+bXi1KNBuqCnKDBiXqS57WBCzJYYznAH0083juFo1ZDkHqJ2Kn6FDjDpDhsmhLQJZnpCrNKi28LIgp9WCMRslPKaWYvMfIBLNGdDatpxVRz6hDYBnCQAFgdfXG7fDJZ6fDIIr3lVWN1DPqpbFk60WtD2Wkg4oxPJIP0+wyGRsxTrdQCykknXTp9Inwt3/5Z9SQxojUUK1Himvvnr2oi3dYamSB0dCNGLCGOOW5ls8WZdpATO0SaouIjpWDU3J6fM3knMzMmjXgj5YiPz3Xmz5Sg7yeownJw8YyvEfEMGU5DTlFxap7Ku2M8s2axofwXiIOSPy4UsoyXE9FY1JcLwLsd+xos/vYN4QANIbzEeu+sbUtHHrqWWbPNYWtXBt5DLbXzODhoPEcCTA7EKnWpxGlqoXKcdGJypBz6huYVdEhM8fGIwidp2o6ljJMUUPOaY6OK5+3qAg53ptH0gLlW+o0fUNToR/txqUiJMbIhY9TU1pcmOV42DPzU2Hfzu3h1eehwVdxP4is1shWYFfpiSsMX1wdCH9JOvHmIFqlq0o50l4BeeeNF3eFp/cym2wBx+wBOq+s/wJaDrZsFYiRSamnj6wG5Q/e6OylS/Z3sQRHhzUkd9RaTdTi6MAFiGk6Nr9zU2wWoRyJFhiwLzz/dNi5nUb5MumtehbCe6504bawVzU1wmtyck61T6SmfwVyzGefnbJ5fLq8qjvrWhpZA8fCnD+xe/nPpMZiK4c5XRyLoja3i57ByaWzI5hlIg5bo9nAxZ2pfKTg0ZTbzZQqzKUilZp0SmKu9iVZPHuNmJybvsYgE9nn/UMgpoN2j9dJEf4VF4u/Rfz2x8yYR2tvJ5MiInmSXwFobmTyht0nn6aT9OY4j+70nMdBLHkCfmwehidIs6MzO5hyr/4MP6dYV9K5xVOzBSGQTCkK/6efde45vquMFRZzy/5096LtqghMcu+Td1McUDNklnQJ42fofXWTZXzUn9R/tzfcpddE01ulSi8Go1QjqjSTy2o+7ulYlGULhtdiiOSdOatI2ngW0tg50pZiny/YExW4hijkhde/HbZ3H8U7pbZVUEmbblm4hFzOh5/SPEpPTSU0+u0QHDQXrYE0hSKZq7AQn332KGMpnoGYciEc+/v3MEroWsJws0iFvH2DDfckZYfhlx5kpakIkP6JqVWxJEeIxtT4Khki5f3TrVsViMXrqCWmhIAuf5KW8qjM1etdEFj/jiod1mPntHwDMxk89drwnroGqhGpmbqI6EoEhUrSL1LykKKHGmo/O3XWgGwJqS31j5UxtFMN9QKuLvq+Gqjx6T0kISYvUhGLRHSLuXKnjr8X/sNP/w9aiOgvKsNTp/61l9qQhFn14aMQIFbxsAXquxmYKUHkeq5TJcV/NWWnyH5jjdf/lW1VSWvRrlFanzlDk9ZrTM9qHQo8ODdR6gdYS+PoZCrVpmOvJypUnfbhKOoS9CJpLSlSXkY4VylT0eSLADLVREWwkBB1J+SUWfrO+mCkSmtTivF7Dz0FsaLZJqWbITVwjXV2QGwdZ0PaldoXplZhyvmiVzuIqV6SM3eujOAnYnvQ96+xjG05O0HKjKpuqoXt9kz1nyCRpjQvUZSlozTjTk6d5NNoyh+AGTxFywGR2RyPrStq09R0ejb3UcN8/vB+dBRpc6Eutrq6QBqSIZ4899zN0fCrjy+Fq/cewmpl/bCO2yCCvIHu49N7GpnDNBymaC9RM7NAqwCg1FghTade1loidXn26hWIGPdMlWeSlPqFs6fDOKUDU/CwHj7OUWLRfKak3JT23U56t6ON2XSov+ze1c4MNAGk9rcGkUKEkbIPV0O9VKqDq01Cwgsipqrd4AJ9du+9/1tLx65rH5ix082JgJRsjxk123T+M9pNq1dFFnjuhsR7sjlzl/+7Q52lD+P75G/mhlubj9QEYj4wLPM2nj3LchzSH9Wq4es/l06E2PGESExPMhZesiLxhN3omwvgUYl+i8Xo7AbMYtxXg1i+7pa9KO55aXHH90/1gIQqdr3zAOgegGVe0x3wj9e1iZGOGYJcOjHWHTIpQfski/T8Q/PGIm4UHrO+CvuOILYhkovHmnEpLaSO55CNCh2UNwKaH54zg6wnQtOo8XYHSQHdRlrmLp35Yvdpc5oxtjqRip7RG1fzoS0c95xMc5HPMAULFrArE8kr5gevbWKy8baOg2GSHP8IPWDrpdWhc+8Bi5oGqFmNQsOuYLquPPZ7SGfdpR1AtHN5aHtQQ+hEfPXjY++HYx/8XdhJs+U+GktVM6pHu62WtJlG41RHJflyAKwccFMfilJCSxT2J8clQURtjGbVeWjc8prl9XufX0r3yumIe0vXTABm5AeNbHHKvf2ux62/zEe5JHkd1yjUvYrGT5GYAFDaipyLtBM1XLWSqKwUsHpI+uWjE5+Fm3fodyMakziwDIXSO00w+xRZzkKnn6bWqFStapS1PNYGG/HS6Y/oE/uX1MSGuW5Q1/Hs91gk1m5p4UHOU0y6UQCjiwbwF158iVTtYastik2XokbdsyyJyUyCMiCKZnRvfXX6+sk4QL76/MsmWnl+1qMWXieCyiAkANXBRKgphWq/jeheDpGksyYBuUXSi2ojWEGiSv6G+vukHyq1FWkSVkFZ37VnN+xOCDEAotL9e/btD3s5jwruO8gfWaY6ukiy4Aaq6pW2rlKlVgYw1gGmWN9mRJL7mT+PHEjbirAFbE/03euu8wbA4z2XTIQXjcgciBF5CB+2VtDDNRzuc4+VLhflo57aYG1VaRjpZ9wOTtULhw6GfVDhtxaQOia6FtV+npTo9b6Z8HcnroYzNx4A5kT77PEW6p6vPtcVntrVFArnJsjhT9swW/Ujan7fMlp0V5kAofl8Taia3EHibYb0cysRlSa/n/r0k3C/97a5ldBlDMRE9hKINXGdD3Nd91GTplOdyH+dGmMLxyrNVde0FEgoxav1vJIZ/yJbq6kfAu6LV26E9wExSXZZhCzH19ke7nRnQcxCgPSAO+UpAk4Oflp9hoP+YHbZZdZfzARs+HN8dfax5KvI5sXaXW4NWwSTL53klj2/jNFyYEvmdwIxMxjRFd50QLKeifaoNzSJoGSYI2CkaMxfuimVpoMQEGWAIFl8Dzd989nBxrRQPnUS3zFGVb6gfVPkdoudpHuEOb2u5G3YcWZA2o7Onvw1IOZ1h68CsdwdjDsvtxwyUWjalKlR185NzkDa4VpcMVViUp1WZF2BjTRqo8jlScsQKqWnBloZ/ZQSUApI4Gb9cFFOxlKNYutZ1VyfRa0Hxlcl4qa7Dh4lvbIUPrt0l4ZVxHGJxnZ0doS333ydRmXU1wHFuyhaXDh/mc14w1JfRw4dsobde/eY87TMlAFUOjRSfu+uztBNv5G0BV2eiAKzUomkoERg0FgU1aFEczdiCo2tInU8IJ04cPc+kQC9cvKa5YmZN+a1LDPecg7F0bAbphShy2qlGUwGZlb/chkuV8RPih8uIuy1QkVrzgC0vysa43gqBLbQ68v5iQuNWvqD8OFxRtzPoHAvzUX0FnWNK1Cq18TuqVnEV4lWpJiuVHcDEUsbzc23r5wMP/uT/53p28Mw0ug/Apy6u3YZiKn5dBgjdh9n4AZp4m2QY771zTeIZr9hPU11qE+kxtZkoPPryctg2hspIkuRvgAmu95tH5iBUvNsdK45TEsh4XxoxP0D1pBGESl7KZJBLenfZdJRIhTNAmBrgIBqI0vUcVapVyoVqYkSS3j7UszYwX1u7+pAqR1mJuDc0dUddnZ0kp6mCZiY3CTYdLW1Z/lsE8jesAf0ePS6XUInfsdjzwCTO37uKa9ZecNPV0Bor7L3jQ/q35znEqxEiSMIxLQN1AJSAEFkhUzD9PxquIvUmKj2JbAca3TdkeS6cu407M3+8N1XXwrPMGplSyFpYpGfgLo5FEduDS+E909cD6eu3CO9yLrhxOortoQXj+wMB9sZQklNrKJoFbUX1jipapu4jijAteu9kEnu4NShLEJ/pQ63dUezqY1YXZjITLwe255igmpWIhHndpzANuqmJXL4WG8FRIw7IQVVw2oUCUZkLTkimqCtOrA0ZXVJJQmmq7UkYgZsj7uMC/rtsROh5xb7VU3Ojgt+7RSBROKOsf9kQZOT5KbQskI5m5sDLD2WQCy3Sjf8YjYsE3CkP254LAJYsn95e++WU/VNs+opUrJj9r+NwazV19eCWMpt5qId2xAJNvPHmz2oBGI2BiJ+eMoUfh2IuXG1QzIfKyF8/gJ6ii8VvjOfbmlG64uyiMeyvnZjsl9+LMq1xhsVT8OaSSPLzX43gMq8Mj4vbTEvMNrltSP1Y3KATZ6J/R5BOXttNpNcXAPQF1SiUOdudFxlyqr5HCJOSQwlGIZiGz4gSrqF4G7vnV5ScaPGnrPaDK9Tw7TRtHmRkT1EiuA/q7fof1IBUV9Y94Gw5+mXwpnrzEo6gdLGKhNySYoVM0X72689H9753isUkwtDz/Wb9KHQ00W5pBFDL1kbzWPr7e0Jt6DUX79+GRr6GKPi9/F3RtITiUmYWePRyzTNGcNWA3hJ861UbDyx04S2OBurbEIZzgdQrvv51mgXnaeLivritdEVnL/1+eke617rjCRLpShMAGYyVb4GHMRctVsFZo/E3KD6QE2/57oe0uAsYNOrPqboswICTSUaixp0efYy4PyZWk+o+TS43FEZyhw6njlSbRNExCsw71SDq+H1rXWV4dblz8Of/skfQ+xA465kNbQ0N6LYsTtIwV89f8PMx1NN6hpppe0MK/3+998Ozz//QhwnjzHFknmqLO2zxEzM74+0PG0va6k5YmUWrcjltih9MGM08HqKUlDzpM0eGKEGGrhqraSs1AKgGXdSupCephEMRBjQ0FVAbBl6/AxR3DxpU63VNgDs4JHD3GdFqZANqCmW0VsoB8D2oSJfrrE1+CvO4Lzcw4+73C2oO4ObTIrvNQemaA1yRkwglr6sFp55ru3KGBnMU6PUIF3rb+K/YoB+K46bIrFlSBnXUfc4j1oLG8EGxyomq2DdS8i6A0Hfju0wNEvkRKt9AkAkoro9shw++ORa+PxSL5qhpKw5ozpA7Jk9LeEQSh9V6IU2VBehPyqRZAhMTEOfZ+rD9PQSA1XRDKU94DIsXqVrNZqlHRURo9ljs7Qd7MxiPUxKMQXcqyIJEjBotoS9UoxD2UD0W039dPXRHLT6++bgSWBaYghiIj/inqnOrZqYAEvR7zy1v1Nfng+fnfySVhuiRbvgbg8fKd0bwUj3VfGw1VENyLSuFKS4kr5b55z5S7/Z40/AKn+PXNbA75rdn+z9zizbnI3WU5LdtVKI7HY+xfiVIHbu0pfxU/J7IQtitqAiiGR2y+O/ytjE5+aWWDLo9uzHIzG7ONq42sAy2Rx48rZy47xjPm4zEPhrMzT3yJp0eZIofhv/bptY4bFd2FxQnDNuEpvVDbUj3IiB9hpRWJNHmD1xO3YDQL9JFgVtIkPnfB8AACAASURBVIukc9z4Or8W7lH7Esmenx6XB2lflhPVlGlYRaQRZhhjobTQTZS971E3E6tRPVfytBON3oQ/LQLzpmzrR1HDLyDT1b0/vPDad0L1jt3h9LW+8HfHL4R+CB1LUKZLMOzfeGZv+NH3X2UWVg1Uf3rGKGzPoLpwDRr6xfMXAJ4RjH2pkUguXjgTFgDW3URi7Tt3kH5Tak4zvCRJJZ07hpUCYhUYekkSWdOyWFkQmETfneNchjDu9+8wboeNLsNqOWp9c95WyDcQiiBGnUGoZKxEsRANtDR2JkrlKNJSXQxwUtRkSgUCci6ymodtFcZo1dY076FBqOVEJIrIqiBbFHHMc5Tozp69CuAohVpjQwdXILHoRhdCrlnCwC9KOJnosRwDqHH1189/En7+039DYR7ZI0BMOnndu1T72m11sGFqYgKxHnqzqkitfufb3w2vvPyyRbaKXk1kxdaSFoSnm3P7yBZJ3gIkg51AyleQr1Hj7yh15DlU+4vJi2HYVFcdpx4zOjYEc42JCuyTRj67gfNWPXOUcSdSFzGWmlJUSknLwJGDtgnVXK8d7W1hJ9FlFU35YsNpBhwhAJ/jIUXKrsh50rXWmCKHMP+Z5pe5as9Gm7ARmGJaPVrJbEkiB2Lputj+w37wdhOk7KRSIwdDEU4hS2krf1ilOXselZFzt+8DRggM0A+pz2+hSfr5o4dDAe0Ss6ODobOVhvBG0rvS6of0sYSay72Hj8J7n1wOn164A4iJVYhkFdOhD3fWhi6eW8o4lp1MbWilDloAoWN5DQBBp3tpSYNDC2146umz52zvdqLkcmDvHvYa0yGoxy0Q8SplrxplKU7BPG0QA8z4o9OMdYV8Vgm9iajW1ABgFWhWzUwzPgmqfiWC1R2d7bau53kPq/sq9c011hrQ7EC60sMd+u1+8/4x2mP6o231elhM2jsIyVE2G+lGx+ySfhol3533FClttsNfFXE9EcSiSfM3NDi1NZ7DN/PJogFWliHWTNPLciAGScpNY3zkHIYofXlqb6MVT9HYk0Ak9zoZb/5zBp5dBv8QLVRbxBs3Ye4D4y9e93A6sSfMdTJeF0spRvPEMy/044neph6PICZPVl5nIomk47cmTnc9PC1jnqIbNRM/tv9yH5+93BHE/IJnvywS1Hukc+Wnk1H8K5sO3fi6TAox94c8kKXjsEjNV5PVyAQqAiyNNOljSOAwKYkp5GdmiQzm6TczRqJ6K6S+bnPGYo2Qc9T5N5LG+skf/DM0Er9pdbBffXAqfH7uNgCGqGogDYKhPrCvLfz+P3mTVFiLRX7DNLP2kdefhsK7yGYRU28b4q2KCO9Qq7t68bwxqrqok7WRVrJhnPoWoQNAqKZGoJ8lmkFFCq+QzSosEogJlKVcMsAG64VQsqBZcFbcVp2ATcmFFRlE18DL+YqsvD9M2oM+DFMgFkWCWWs2ekcTtFX3wlDoxRbJxbpqSo+b06L2BD2X2kIpRqEC8ooUzkX6mAW4T5++FEYfzsAOrbaenCWo0BpT84i8zEM822lYfdLBq2fAY//N8+HDX/8Cg8lUbUCsESWMjg6BWHcEMe4ZOn+SSRLQfvutN8Mbb7xJjQThVmpTuUgs1ks3r5eNeyYOb825rey96PSYIrqunr2PAN8aObxNQFqKRGNqcB4bJSWNwS8FhBWNVXP+s7C+xqmNWXRvbDVpWXJ98PZFja6j56kOQC+Fom9i4URfW8xRSBGyp7O1kbSbbAJBPA6zB+asydnTmtaTNiZPo9XwvZP+M0cvAaH/JdWX83bFJvPZ3htB1k0klBLIFEqeFLCWCgXiZBqm0XD84srN8PmFa1DuJ1jLrElO4+mD+9BPXEBpJITDu0nvMiTTGJR4kovASd8kSvbHzocT52/R/Axwcx7bwO5DHaRjST1WkUpsY+RKMylkzVcbYWbe2CipWSJ52C7Wg3jnXq8p5z/99NGwZ2+3iReoYVmCxRpyuUrKUMeyrowLTdG1rKkdddSYYSTWU79UFFZKKn4KtZv7928jiFwHW7TD0r1z7H0TBKeGucL5Kp2orIuArId05kfHP6c2N+DcKWMA+90Q69TDMdkjj7pkJwzXon3UP2wtRIboxnX4uK1zuxfvXyZMc0p+PoBwE5xUQ3yPm93PZdKird2QHvPPG4WcY2eQBzERO/SIUldugc2cZ1DRjIYtzoyF9idueH46JUdyfw8ZkM1fG9E7AZ4ICA4kFkZG9M8CYu4D40V+0gW1/G5u0FseGOxTbIPrVurkYl5dF1fpj03klHQtLH2fuxm58MivkkVicSvFm/67gFj2uD0ai9c9Rhy5q6zNK2841hAWWawCFql79Pf1k04cZvYRzbikT1Rjmpuf9d4LpYIAFtHz1UioryUitZ2dXeEnf/hf0NNTG7ZWNoee/ulw4QrkijEUKeht0XVr39kc3nz1GVJgxdTE7lqfyQ7qNl28VornSj3NQBW+wvgV1Vc+Pf4x5JOBsGc/KUpkhzRVQCDmg/lILwrMiERK+d0IF4AgFoJN6w2V6mEaVL2IKOUh6vprGl/PsatJ2aMo31DuZogpK8MQleyt9uViwclZSpNsLbUqiS69h7FR3fPPilsrgBMAiuRRpN4pRWQQPaQPqHpZH31FJ09fxqNWcyaRMJu5DEBeQTFd6ZmH9P0UwBarq2A8xoOb4bNjf0NtQ5MWlqFXA2Ltu1Gz7zYRYLEw+0ib9kLQUa/Pt775zfDN1143AV5pF3qbhJy+x/dL1oH0fagaSPRjLWh1HUF9GfVaBkqREVGAeq2USpe3LgMlZp2URkZHBxjvMWQ9PxrG2sooD6WTxiH0SDFdBB49X85lHaSNbYyRaYDAo9YFfXnmgetuBR2vV5kSuu6SbpqlFdO190ja7mHO0Y0mbbNNiY5i1mW0Pa23lOMRa2R+ENHyGS1C9d4QBqgXT2lga7kmQ9BXxQdKOV5p1gmGnJ26dDt8STqxf2TKomlcISKxg6GFTmdpOB7Z2waAiLwh5RbNCiyB0bgSfvnB6fDRmZuweJUGJIIr3hIObK8MhUtTpP4WmeVFCww1VBad0fcLaLCurECmC93QYdL+koiqhvn48ssvhp3M/tI6XubzNS9xmJrwPHT/SdbTNISn5toKKPzUY0lTVpHSbATA6mH6lrAnRgZhmAJyraQk62nOn0ekeZbXmsg1a3Oa+qUa9aU1ucaaunrjZjjx2Umbb6aGaEXoSjWr0VmMRi8/eAkorT/jisZ+RYGbOcRqcM6yBzcZ36xNz9VuN6UCI17mnPt0L/MJw8ybbui52PhhTwYxMxT5KMP8Iy0cM97em6HHsqkyw4S4UC0WTUiqlJ02ljZkNEAJ7HzhbYxW7GV6ub2X+QD2NPO+IsHDDJC5b/kIxt9/Y2Tkr3MqbxYc0iVIg+e8VyF6H+ZhuE6ciewmINH5W6jrxsI/3r0WHYeRPMwwOoj53/26JX/jqyOxvKFKqSE/dvdcs/s6pRy1p6RIPg+9exjvrR+Ch5qFLZWoJsHlRWOXKRrT6BDrisfzU75cjYaKeppbd4a9R54iP387VNSjb/j8G6G6AWUFGle3FpaFQVJ6ksKqRMR3ZLDf2GgHDx40NfAaal5SDVcvyyCNs1cuEqWMDpNSvAjY3Uf140Do2r3HGi3LATKNSNd4GTXVirWo2pOU+QssEhPd19eWSAVqwpXat5QlljStQCNBZJiTk2T3Wo2x1ubq60DrRer2RAoJxAQAAjGxIIstQvOeGkun2nvk089uYF2LUvUxRYliUJZhaDQ4UUZglYnW52mCvnZN9Qyer74xDLcaoSU2OwzorsIea6h0EDv2m1+iYj8BSC2jmVgD8Ksm1mWTx5W+G8DxUC1TIsA/+uEPmf58gHReg0VCqX/xsYxHMtTmZLrhFsC7cxW3v3qutEq1t1ha1nklNqOxApWCmiX9fMfWdjc1rXKM9DQKE4NDPn24lgi0hTqdjmF+dsEclynV/WS4+MgG6l87UcnQefhXXP8RdNO1NDdD6TtlX8wpjD2MRhDzNJzt9VgisJLeE/awO67aS/l9kkBMuzK3n3NGR+lTJrlBQ+xFVeb8pevcq9Jw6NDhUAelXcQI6YjeI/q6cIN7MEpf15T0S6eJmovDs0f2h2cOdIQKoqq6cmjyZEeLiMKMsg5ojc1vCT//zefhwy9vhCX0NYuwMUonHmylFjjLHkQ7U3XfKggchUTxcrK2UUtVBL/E/rvR0wNQDYcDzBV7gV60So5J56eezVEU6Sdob1giAjPy1v27SIOhZ0ltbsvcWChBXHgn92cbmper1GOHYFJqKOu27duMOSvmqPa5BKZF7BhjIKd0JhvIuuh6nD1/KZwilTnFvlqT3VPGS06Hzo0boPqy2nbU1ylnq5JviQZrPamuPoJTcBOxcrVmfBWIJTvnvn7MdOk3y6TlbpfdLdv1MSj4/w7EEAD2qCLzYYZJeWOcq0lk6j16tozE5i8HEF+DuTEn5h2m5W/WOvOyfF3IADP3Fz/lFNVtBDGPnr4KxOxSZkLZ/KL340jKFnqOmv4EQ9LsykkaRW84G4U5RuWPO8GtNfDZZk4RpTbfxpu14XXyJjPedhbE/D7E6FE/M1dJqUFFVgt4XUMYe4GYlKwXMDrSiFujoL2k6b14ZgI163bXEE2j22qYJhEZi7KWxT3IxhkcWwgvfusH4annXmfxS2aqNoxo+OX1a2EZsBxj0zXConr19ZcxfO1sSM04Y9kRDfYTTdxCXWRKo9jx3Cfo29BU2XIxEKUqYGxEoi/ra0M9XjPg2GTyFIsBNlHc3esTA2rVptYqNarochzlA6l4eCOsX4OUlnYQ8y+r+3IdJcPjPWMuLaW6jVKKJWxoHy2hXLU/d7PmZQK5LaRp7LUcb7mU64kiK9RDBgV/huL4xSs94fbte9TCNO5D0ZzSr0Q3RGeiP+9oYHLx5ZPIb/0UsYcJjABq6ih7dHXtgU6PuC6RjNTgVcsUiEkB/yc/+UnYB41aiuwtGCQD4njvs/fdzzYl17QniXWs307GIqbjrHFY+hLeW2k6EHLmFLeAapPcnwvnLlpK+Kmjh4isW3h8kehs0iIujWIReUXXTdRsm+iM0VPtT9GZVNG3ISslb983d+bLHD+3H3bH4n5QLcwmEpgj4dfeJpG7afB7aMD7+Nnm7INF3bk7vvFz7V9eqrB0qUZcUgy6Sfbgg48+4d6shteIdLuo1W4ldT0iRZy7AzBy58MQwtXjkC5mEHtWFNpNu8hexIi7d3DPodeXMGVamWjB5RqOCz3S4d0PvgwfnLoGCYqBqKzfRmSjjkDqaIAEMjZw19pdquubEdAWgYmhvQ2ADMev9PFl1DqUgv3mN19Do7LLnGEbj8R+FmFG4KJMyrUrV3EIb6GzWEq/GvUwkpkt5YVhB1qdNSJwzE2Hcep2ckIk+CvVkTmiTokda2aeBgjPEnHLsavh71MA3DWa+CeJzCpgMupbMl5S0FGmQXVSZcpUs1UGRaUAZUxcAcg2J7Xhs+EXv/gLarlXvxbEUvtHsmfJ+Y/VoXi3NmCaRdVmg59wZzd2v298wuORGCC22fvzD86DWG7zbwKx5OFuPoYNc8Q2vSb3WXHtelrCPy0ty2TME7Lb4wYg+QXvr0mbIX8ZfITMRhCzd5Yh055RBBW9RLuAVrjU5vL6UWI8phRGvnciGlOBUNzHTg4T+SB//OluPR4jxoMwT3rTxo1RSf46RsJIjOz0fEVT6g+Zn5+2/irVxGZQu1gSq09NztI6s4hMBA/Vw7zrfoHXiL5uU2eJ1IpY7DXUdW72Dodt7fvDwWdeMkLDKh7nOKMyHkAFXlGaBTBYgR21m5EqB/bvNhBTfwx0tfDg7i2isT5SmZAz2ERiFq5yDW0KK4tf9QilHiv4rFo8SKk/iOwhT0/gVoIRT7O0ZJ6tNkZP3ADndY/3niZVJ2JBcoJsgKFR6+MaiBGHgZiASv1n/C0J6srrNxDj28ktsS6mjRmvvd0Bva8MrIwlf9LEZrUBiKlobEWArJBjf4ixO3XmQrh0tQe1BeR9YJ+pgC8Vi2rGtlQAWn3XvwyffPBXsMwmAc8Fa2rtJBLr7Ow0VqeEcUcgTvT29toa+953vws78XlTONlGJCaq9JNAzAvwvpoETkY1516trxZY6kivqSDdVAgJQSLFWuSqKGofWOOrGoDROryFevz1a9dtkOdBaORVKFMEGHhrODdpfL2ted7CNPYABCM18bki5GhUix9EvhKVPGvP3Gx0VAWm5hikaxzvgdXNczv3K3YJz/UANEXe/tHZZ5tHr+fZezmISWHj5q3e8NtPP8OgL4UX6cXb1dUFMWIr4toToZf2iXsDsDCh2muMkKIkAcF+xIh3tzWRsgMMChkNAxvElDSMLFIURqdXwt+cuBTeO3klTKBiXApI1NIQfWgXuou0Vyw8HNJiYkQNRTXkpsqJwGr5noDxefnKFaZITJLNIAp74VmiWYksrwI2jLBhTayLLMS11d6+h75lP20YazRab6GFpQPK/gEcHAYZmfOoyenrKO9XMdJFDsUUtSHtuxLS4bqHqtsWcGyamSeQWmdobTEtIrWkgUuoTReyZlXDlNqNR2Ku0OLRfdpbfkXlrEia6vy5c+FPf/pT1D8uWWljIzMh3helay14yRNDUsSl90qVz7Rekp37WhDLG8PHfhvd3CemUSxmXjOGdTOIec7bDa+n+WIdh4fcC9tolBMK58Aj+97x+QkA7D15opbhJpyy00/I/jiIeYrTF7copX4BE+PJXxf/Hg8v8jp8E8UrGs+K57qopb1HLk+cdxRz558BMX9yvMYxLZIMzmNAZQe6MXLNA7rdcj+XeG0jFcFrC/ynY5Pwp5Tg1XwsfcV5NoEm94pZZoxMUyiQaKjrkQn45lFXeBRVoucAsWJ53YjfDo9OM2qiMLR0oBwBQ24UKrDqBNMA2TL0cUVVTVCOW1uY5ksTp3q7JI1TRTRWJtaW0hMMlJzjdQPMqxozaRtP78mLE+tP3p3ksrazEVVX0dTZKmt8FmW93DaenzMFdLxS72O6R2N3r9XK3Gt3fUnPBmQ8c9tzrIGklcg9U33LvX9nKCoSU0+YNqqPq/Hcv/5njoc2crwtThJxRqPaAVTXk5qHmni3Qn4YGHwY3vvwOEDQSwoXggQWU4CiElEJKuxLD++Gm5c+YxlN8h4LKJdUIgK8C3JHB+e/HVKMhJ6HAem75gG//TYU+2efNaBvaWkx1XG70xmQTUY7X+fyWtcqqbNZ+thuMuRRJyM1h9oarqcqPzImOk/tU66JVCMWUNy4BgB/evxTALUG3cuXADNFf+ongoVn9bgYZBkrzPdRal/xY4osMkujJ4czrlcBkwDQHo+gK9Cy/r0Yjdk9dF3I1EjwpExKbktx7AbYtgri3sj9FjMdBnYZEMMPvU0kdowakBrXn3rqaaOht5DalVEeeICkGzPFRhB2RkDR9ARnZ+ZDG43prTSsS7h5O6NVqso8YlRkqihvaHIpfPBFT/i7k6TQWe8FnEPZ+jzRW2M4RE/lo9lxdxq1xshqlJOO3sp1HKAGKiUUzZR7+ugRjmWb7VPpcC7BhtRF1/5UiUCOghI0aoOgvwFhZIaASi6NnrBFyBzzTEQXtb+qnNEvOJR63TQMS81bk/O1aColUPFxmGpwSpc4Nw0w3UGLRykOmVT1V005xR0EmUddui1WxE/wEu9rNNwrZHXOfHkm/NnP/pRe0SuAWExbR5OXfshmidmYsl8b+hl50j8IYln4eLJfs+ETfwcQ25jGckOd2VxptdsVeDKI6SV5dYFMxsC8MX+vhNT29jIqStDY5smeUTT66YonvNDx5LdC9ACUSsmDgT81Gsl4PKa0kQyFH4B797qpcWJyYjX6aUePMHMJzbOQwxsfs02U1oE95kbSCvR23Jm78juAWPoo2+yZmoAel7c2SuFXI+OVUlRDqlJvSonKoxarT6odNnpcYEZ0Jk9TWnK6H4rM5Ikpyihk7Ihox8vovM3w/B4aI4cnqKvh4atRUrWUEo05R3hUAFpI2qwUqm81TKmD0lKEYr2OqO3UJDPCqGnNzboxlCe4ygZKTds2ARnNQI0gkbFuJM0hlpvqMAI61aR0mZRWlCKJSCv3bveSXhyMvXsuX2RRirsfbtL0bxkN+0zqbIq48DAtZRUBTYAkNqUiNa07nzCl19oKNWBTtGL1FtOkA/xiM7QixjKAqJL+uDLqY4+4H5ev3oTogX7kyLRNHJ6nlijpoopiRHaHb4drZ0/gLYvsQQ8WgrI7W9tDZ2eX1ZPUPjDC/K5ejOwSBkg1sRfoE1M6tA3iTDHeeF5YIO6PuJ6S/JrSg5p6PDO3SsTRF05+cc4cgZe/8TzRRCf3Ryteah3qmKR4T01vhn6BXloYTn56KlwnrbWLSOztt98K+6gBFRWLko9avda0rVc5qJ5V8BR5ND+Ga77I8+mhyDbTHjJ/0T17cyYje8MYjNrz0YlQFtT2re6RGVF3NO12mPRUpH7rGCw6xkMQm87iLd9xWeKUHrLWJjGFxCfko+8AHMc/P23s0p1tqG/w+buhomtyuggUPYDYnT5aCZQaZq8s0gcnTc2tRD+HD3SG1146jMQaJCStD9aDGIYPIXYcP3sLmv25MEgKfysMkgoa2g/s2h72d24Pj1DskMMokFAatYoorBInUJGLhtvKmWug5UJ7wYf0SqRAI4ZY+zxnBVCTcoqdsiIzzktVqSVmAd6/djlMUp9+BJO0hOtZimMg0BMbeR3ijjICkpqTyK8iuhYIOhUQk5a5MM0728L2tk40LUkdci1NUF3X00hBHjQkm2ibKho1v318PoB98uTJ8POf/3noQR9VjnFyYJK7YhYvZbTi7vQUYax/5u9wfu9GI2e13WTwbF/LEGQe+IpfHwOxpGKfj7B+B3ZUNCI6KlvaG4DHP3kziPk6d9pt+nKRUn8PU3Q2EEuPpJ8JLvzy+eflQcQ3VvTU4s2x4ZU54PVNkPAkRWE2dyneLAex6N1FD8UPzD/bC9D+BNvg2mTxM+21ubNIt8SN7qZMajp6u1321k8savvV8X6h3Ba336UJN8ZYcqUdJBSsqbEiRtiSURRpOmdxpHgEMhf7lPcnfbVVEwpd4feyCpqS62Gk0QdFYAGIDYe7Q5OAmK6XZhGhQg5oiuTmqS5oy3h89aWFYR/K3/tRbtgKmUR1OckwSYXajJgEV61jP+qn6ehEc2YzSwV9J6ruOxlFoQitilx/qsVoY4mUMsH5DVE7uoOav1Huo/pIPu7222JrITL6jNkXQUz1ogITBnbmoiIci8YEeAkM7eJ7WtnTVhEQDfz0zTnTD1ZKSlQjWzR7rJh6nqYHX+7pJbV4GRULSf8IOEOoKl0Pgz3nwhfHfo1KPCBGLaMCEGtBbqijo9P0E1WfFHHlNuoJ6un74Q9+FJ4hEhPAiq1WFedhuWG2NvdYLoopGoGEojD6+QYB0V//+lg4c/EaDklVeIUpA6+//BwKHJyzBp7KYcFgTaMa0YuE1icnTobL1MTk5Dz/9CF61F6jVtfKNdNUOa+leepOkQdGlrVkAxRtDzlpyfaNNQ77Y+nLJ0v4l+6/J645Zhlk69/TdXcGnLeyRDsQgcn2sr6pQ63CmvR/iOMoYWTVHo0OYnvFTF78MANBXSeOySvpADyPDQ6Ph8uwD+cBJ3PcWFP7kf9qhpIuRmnPHaS/JgAB1uskUY5S7aVKr63Mh327d4YXnjuAiglrBk9VMmYkU8P03Fo4z0DYc1eg2JP5kA2rofl41w6lIGG22qRmpaVx+EBZrTvT3KQOJnk4J3/xfiJSqIlfEakBmcrU6kMVE1RN5sR9cqRYvwUc19jAYOglAppFMLuIvSuKvVpTHlJDVtSlGXjq01MhxCJe1qyiwFLWaiWSaTtYe3WQTQjzbACugMwtmMaxRHMUTVbW7roG95YwTc37xPET4Ze/fJda3W2zI8naeZrbAUxfqSk5ZeFS2jm/Up6AE5l1ZLbO6P2bHvSVlX0bIunHZKe8T+zrQCwLGdbQGw3A5lRiPoUXi3Vx8WcDkERqcPSO5t88PS1F/7YtkwBEC1TpkWTUDY0S4MUTNlfe38t1JL1J099HLK0IYvG+2fnmbl66aErDbLhWtjH0NHtPS+v5I5bmsk3kz89DV/7fTwYxB/BkHDaCWFpVviCedCt1zaZFSadBWJRtDcdTSlEDAJ2kAoBpZIgWA9/qGRPTT4giAJPe2pzSEBqzQJ1knlST+mC2oriwVlIVHjKteQEQW6UXRtGYRHHtnmoDQBwRO762tCDsRsftcHcn1GK05TieBd5zWSQANcjalGb1gfkEWEVxOmsdkwBCoreSXWojOmkDCDXMT0oeZrwxsnN4mWMwonopiAvMHmGE/LrHKMAMXlyvZgC9N8wGZMpgWNOhajE+EVt0dhFJrO4T0+JJUNruRcwM6ABcl1ERGcYE4Cumdqcm6HJaEkoxDiKtSEvv1JlLFOt7cCqkKoLnXbYl9PdcCCfe/2sYZBMcKyAGJXpbs0Csg2isw4rkgzAwdV4i4nzrjTfDc8+/aCPnd9Ikq9phclxc0NvTer6BtTbV68TYjHVYpEPT4efv/m04D+FEhfhXX38pvP2d1wAxzpkRIlrvCzTc3scpOUkK7NPjpxAgHkRQti5865Xnw5tvvAKtHzYbxtP1RuWkSehMBldFMbT8UIy2Ph6+REO31SkjvMGeKNmXVxnX566SaraivBlpI9zzHeXCBIK5+rHe32vRa0SzS8tQ3qn3it1aVlbFa6jfkCUwhqU+nQ/O7k+j2wvElDWwKNC/pyBs9NPbOIU00RTyYKrvdrV3MganinWKSgyyU4UIW8+wriRiLBJDC5kCjREqhNSxrakKFq720CLakRq7UsY6Jn1L1L2k0S6qR3JrtMyKACCpzRdZzVbApHXH3+WSx4Z9PU/fkF9UnwAAIABJREFUBcpmGDjobHTuupDsTcYiEUdx/tS3cDhLULqplNQZ+/ABjcp3qGMuMnmgTHJtgLwmb0+Q/VDkp31ThFB1MddMs/CkiToDKauEdHhbxy7aJjRY18WIV1in+FzRQMlBiTAUDU2KdC1DYcE0EmsCsY+Ph7/85S8dxDLDO/VqSxsmG7ipHmbamLmPy7cRJfuX+2PmF0uFPykSo40l+2XpYFuPEUI318Q2M7g2sucSmspz9WK5bQDbdPkTMqctGgj/NEOzx75y7y1PxTyUBBvJoMsbjbTQ+AbWD6NBhxmg85xCHsRSgTHbaLkZaNLB5KPIfK4/f04xf8wDeU24WKOJmzoFZOnm2OfwoANV3nO0vzv8+f+sQJe9JF6k1pk/iVmZnilwkKqCNqjIEJNquqXLX6QNo9cTPaXWBJE9UqOiAEUgtkAKcIai8hTR0wj9YRMUuVfRTaxsbA2rGgjJvloRkEEIMCIBx2iN4poBhXpANc2X3ei/Hd4NiPH+apjVfCBR+ZXWtPEXEcQsChRbTRFPvBRKN4p6vBPW2C6YWorMpGChoZkSTVLK1Bqg6UG7DTV5AVZfnpqdQMfTLnb5FPFGCrdUSUwlgtVRIIV7NTPjqSoayzEV7SV5xyXpKtq6j2u2AIOh+pho9zZEEwArIyVUpF43ZlGpD+nL0+eZMDBs17qMtFx/z8Xw27/9JbbwIet4iZpfWWgGxNo5P0VjSiMN00+nqQRzOB4vvfRKePmV14zSvINrUUfdJpeqsYuVakG2u8yAW7pqvSIMDc+Fv/5PH4azF6/TqB7CazBI3/nu68wx06gOJIgwNpP0RF24cjd8fPzLcOPqnbBCkX4nskhvvPp8eOuNl5EGU8My6eXYH6roW+xLOQ1YS9LIanly1RRLB8ZURaLHp/WY7duyhtko6isHzRu4BVSxvmYEKjcFSRtTCdK5+XGiiz5AZorjIu3c3MU1rOImS48xvkIgZkaYq6Q1JRBT0g8P02FBzh+GlzrRLYx/DynpErFuuf+tTa3cC0g6gJJmnC1gzafIYDycowbM3mkhva35ZksLDA2thNwD2ixwTGQMYSpK4owWEQgbStNtkVI/j7ujqFRsdLzF/rXsi6IdpezMQJhGpYEY/yyw407er3YXrSSAvogcC0vTNuVAvZWVVdRhUQqZm5xHc3OA+jN9Z1ynoUHIXEyA0H6UILMc+2Kmkzcy062F8UeIVZEyfWiR2M6dnThGzZZil4PClubb2atGEZKN2miA4i3lb+aDQBRhsvlxIrG/evddShh3IjvRjZa120egymJEqocl4emshfuHfv/qxNRGZBtl/9hKSCB25sIX9oDYX254ncSRIjMLD81S+8Gn5+QjHcePZHjNQKQ8mllkeXn2Qt+MuocxTeHvpye4woZFOSnOtY/kkdTboAjQeNWKUjSTKGXp46XRceol8uhTf5l9zkaGUy7Cy6KPvUXMEae30yOKbuxWG+r4MfKrhHb9K1VpvI6QnA83hhZ/2PumRvF8yJ4McLqtQv30XvnQPP11808dl8BskQhohsLxOEZfm1HTY6fx2kQAsdDfojExFV19Qa9ZIjpbpK9khghqDDWKyblHYXZxzab0rpC+WRFtm14YpSq2Am6ewtJN0+RYxnPwfWh3R2itr2aExSzeM/PA9DlRJUQSRfZZ+rdNiPXUhV13I1Z42qWZES8dRCgiPWxH7LSamoUsk0WLRIqjeMm9SGuNDY+aiocVlc0z8qWUBTFvFJahlHKHkwFMV1HRGZ8lZp2zGJ2p6GtAP3V/0u958lIBBs0BkNQOdbsSY1TSMkCdowjPthAK9QSMxdt37tpgSaXwLp76JPzqP/zfYXl+jHek2ZbXNTS2WCpRIFbM+42ODAFi/Tgg0+Glb7wSXoUCXg1xpBH2mPrKlF5yePXo1Z1DHaJvYqWEpKwy+nA5/PbjM+Hz0xdhlM6FZ587apHYzm1Ei0VKT9HnB7Hh488uhOMnzhDRjpkBbUeJ/53vvR5eY4xOeYWs67Jdx0d8yPjEAqSIfog1Dyxt3NJUAxGh3iZXq0VC9cRE+Mp6X2aUc1tQx8m6UzQmM6f0fiQmWQuBRWWCHq0BPRd2JNdqcpp67PBNGHsTpP22UyNkyGZBI+9QxnupjiTEIh0u8pLWEC+1lNsWySw5aAhYFL3qvpxjBMnlazdNLWY7Qyl3d3RxHojlErGMcV2uk2K9Brt3Tek5UrsdKG20Ntfi8E3zvgs4JVqKXBvu7SxRzyrN7Wreb9vRbtMO/JTl4GoGm7IVPg7J9rplAuR467A88jRwS7VGS0s5gGwFBIs0z4xBnEswgdf4XZF1GU5eQOdx/RFEDNNUpGVmcRoCFbJXM+PmlMlBFDO4nNaYZtLWJbyGhD8OgdKMkKqYzFBSTF1OdovjsbjLzEz6/DzTcCN4eBZIzso4PWcfHfvIQGyAHrZsn5iRjXIgFlPe0Qbb1bGSwgYvPbNOnvz47wpiY0Sb9hn/EIjlF+aTQSwLBtmamAFUqjXYJjTU+goQU10i+lHy4pTGYEEa7OBVaQErjafNK5aQXzNRr5W3z0dEdqwJxLhH6dolwEymwU48pSnjk3IqyZ743xAwen7XE5368lqbs630TIscbXH6eWZvjUFSIprEa+Kb282UrkkuINBzzUXSmTtdNWsocnc/Hn/SatQbKGVo/SZ4J+PkyjXqQ3Ul6bR5OlEjWuQ1eqpvyWYREc3Blptiw08Res3AQprEU59ZVO1Mi15K8BUwn9CQAwRE2da03hrIHNsQtj26fy9UZJhdyBetaPor76s626pmmeHpWtcCEZmG/tkUWNVN5BzZvdRGKiLyoIFWCu4UvKUI0oIhKYIFqI2hOsYMoNwHHV36kIss2jRmxi9d9CKTgVA6x9iHLoHk90hMRUVjqolJ48/V7ZN2ooNYumPJedNl1yJItHNNgiYiIyxRf00Z9acyVBhKGFuzDnCOMKdpEFCS9NSlLz8Pv/jpv2P45aiDGASYephibYBYFyBWDuV5FGJBH71wkhl66aWXwxtvvEXNrYYeu0bTnBTJxUHapzGkIbBpppKlzaD3jyODdOpMT/jk5NnQPzgCZf5geOc79ES1IV4r5jzXYgQv/tgnZ8OJT8+E0UEMH++3t2tH+KPfezsc3AvhoUh9g4oe1jH8cww87YG4css0LBu4z+3Ue7o6Wxi5g1IHDeAivDgJwDZbbkmmdhPfgt6vJqavgHed36UUI8dJqUVNOSihCVnvtdXYUarPzuJ4PUCq6RaCtRPUoxpRjTlCE/JOS51aOpF0koz8vLQ8WYuKrisgJhXBMCQ04lvkI218gdhM+Oz0lwZmmopeTWptD0LMddRf8T7CXVimxwH/qxBsFEeJbNLe2hyeOohQcxnHOzdqFPta6ktlpDnV7DtBRCIt0L3ojipydnsmu8Y6UYaD88SNs/M34lpycuWAWy1WeaME4tpf2gTSR9VAGCJnVF5WVqSas269lEVEVwZi6JZ62KcJ7dOAFvJUPE9KNLoDS9RoSygDlFXU8W9qYxC1oNLyLYaP6tjsJ+7ZxjJJcsAddKOLnjExbnt0r8eI6o59eCz89bu/tEns2dapBGLZACdrA/9/B2IbDKqMb1rKEQhSZGUOk3kiXAdLIck98t83Gm2/Zq5Ubn6UEQ80O0F06kJjx6nqqUVA+K45RRgmsY+UOFBorddYg6s2e4rwtI71vgYIaaOZi2aGzQ1g3IYZELOocwOoOBA6d8ZOxt4vgZgNCrXrYMGDAar9F/HJz817vcwmJoC0GkPWcNoR2XdiCeU/N7OuMr8mvcb0kF5tozaoSUnzbhwDOQkdV30xEzQ1z2gGWQIyohyNl1faTtOfZ0jVTc8CgDAc5/heYFMs0Ny7oLQSTsRaUD8Xm4mITJFZNYZAckp7uruQWiohEuO9lb4U8KgGpuMQM9HG2gOaAlGbcRYjnghiKpZXYWAUgYmlWM23RpLUNmjwJkaLdbAE+0o1sXu3b5k+pGSfbHy7zFisqzgzVGQhdwgEuF7XcqORWIoFWHYb2ZJAzO5fvPI5Bmi6efqD1paWH/dQ0RvNpAIyYyyirSjV9mJqF1p5Gq8yAjvz5pWL4d2f/V8OYhjnYqKZOsgrbaR51KskEeRx+oY0SkeNt88+80J4550fWmO4CC+VRGI6Rh3YMiQDrb5igFjHIGMpIDMQw1hhn8NFFNWPf3Im3OrtCwdR/vjh229S+9FARi1IABbywrFPzzHk81yYGJ0MZbzPi88dDv/0R98OzQ0VGEzVY5yGcb9vjMjuFAA7Ygr/29HG3AWA7UFHsIUaUTlATjxuAJ9LJ8bLlWfq6s4kEJNkmKLzRdirKEhwL+XMVBIZ1XHfy+kjNJV7IkHVwqZm+iBdaFzILNF+Y9jRchjQJz22Rq+T1gxtAKNjD2DmjgHSpURV2wAoZqFtLec9ADIjn+ueUxPCObvXT8M8j4oVWI5Rr5IEFWlwlnbouTccPj17OfRK7BgQWWTPNNVVhW+99ExoqScTwVBT/o/1TYpdUSr7RIuhSOuflotCoiC3DIo4SceKQKWpzJoGTY3Y9ne0JZ6VkuOkKeT0Fkoo2VoHvL5bqBoT0dgqILaEMocGaZdxbYqJoNZIJz5C61HTBNZX6RHjexUwUxVbTo7Wts5ZclsFdh3KUReh/kUKVm+0Tl07Od85WyFTmFvvHj05iG2OjCRjxiDXEYHYb8NfUxOTVmqKxGTXkon1TJ2/VxbksjWxzZbsqyK03zUSeyydePbiKTejubAgpVU2GnszzP5Et/B2u2IVR+FyBDcDBF0UgZiMfAxvPJ2kl/trZYxFSJCo7dSkGmyhaPMEaXmpWLuGF7GAl7HEtwqVmk1VzHsU4ZUVaRKqvZ08Bi0m5XhdP86yFJaijJ9jP3xApH+uH7NTc/U0RYPxr4Z9foP85elYY7owqhH4Kfn7ef44Xo8siNlbeSjvjplHnfmvvFalXaWUThR4xup5/tkOdHb8ep/kSGjx2E1RflqRrAZO6poumuqCRrVIGmqaNKMAbolrrIKwZoVZfYx05BRMnwUet9dJFQQAEz15kTlK1MSd/UWacZ2NWEmjZiP1A42TaIKIIOOmsMtqYRzHqsZHqElW5A4Bjon5+r2w2pqvDP4JzZ86k/rH1PwpgGjahoYgxlPyN0rXSg9yHAZmH5GYlPN17BrVYtdR9zeqTed0L239ei+YUe9ZPw5iisSgrysyi4M0jXQTiT9JvcXvS7zGcRK0q4DEXjQp4wvIJE2FMdOcMaV+1DDbh8rCiQ/fD7/483+PqoLmRqGiTqpKfXFKJ3bv6japKYnrKhJ7gKL9YaYh//7v/zPSQRh2JkaXka7SWtHYkxnSqdKbrCV1W0JbwxaK//L05QJJyHZucSt9X33hxOdnkTS6HTrbO8IP3/lO2N0NVb+UxnjuyfDYdPjtCRqw+VYvXw1My++8+VL43lsvUddUtMq1ZF0ucs/PnEf38fMLXGMJFzMqpK0Fyj4sUtKJmo1WoNSaUuOWComLPJI+/Fakfk5RsFM6kRQ19ZvJqVHWF5E0TxSoNNLDVEEka8w/jmGeGuLIw5sA2T3urDQndwKch6hLtfBOpLN5zuLiFG0NyJKNDeP8oBbf2kW/YSPHROQhMjoG27xhPl1DMadnafpnDZqKBtqFBbInEFWmacq/cO1OuDUwAlV+CiX7GUtdt7bUh5ee3hdaG2leBxPnJnFEEHsugH0rSaYGpqCrVSOVFQQisl1raBuuA3hriAfbvHTWf1643G2qtxlIAg0ljELARtGREV7kGGj/ahoCe5O+MQVQyniIrKHpEcuk+TUaZ8uqmtLVVyaSE6AqToClCEX0EWlGzffUVBnGSSOMRWESHtZ6SibJnGzLiOR7LTfwHTIIYsxr/icn+NgHH4Z3/+IXiI4PuKPuGJ3fLnqqSfc5HqSvfwjEnljWyb5HjhiiD9xYExtDpch2a57YcSr/wdEQZCzthl+9tutGM//lNQYzDPGnXZxM9JUupUUl8mL4szrWJaHUB118Ag065d1L+VZtboknLpPvvrleHwa2CsAYtgiLq47aRj1zneQllRPuS8y0BGNhP+WdsIClWq30jhcvtUjsZGMhUzeAG0nYrvx5jvGYu/IysJEjacDkdROvBfhxGzMuc/q59xb4ZK8W5+paZQ5iOY8nrgCff5ZBPX73RKpwKeaY459T0K/P1Th5/3Kqv72H8vIGZK64oN+liachh0oxTkyOm3bfQySiZtm0EgcW4CjdOIvRXGBzrxCFLfLvFai9BmIwsSSrxMMcD6RxLqnSnBqOqQnHO4ge2lt32L8VgZn54tqvitih5wrE+N4aFR6UadcMI1NBIKdYise5jbpYDdGdFDwqSVnVA5BKrSntJA94ksiln/UxxAZa1pgWPN6UopWHbhGxbSq5FJ7izTljqvGq54tIUt8ifdjATH7GAM4cKbufuSvq19WYdYr25EjrM+IkaYGYIicNVBT4VCBLVUqacAVH7Fd/+fPwb//1H9sQQxE7RJ3WuWkopkSAq6inaV7XANHl0NAogLMv/OEf/JdEn/WhBhAr4e/T9P31UGd7CINuG7WhfRBf6qsAY7xvXVS1ISgPMbdcEHpuDgBiX9r04JZt28OPf/h22Luvk1Qnk5hxWG7f6Q8fE6mdPXeN+7xGbag+/Oh73wyvvHgEbUCtE+osnOqt+0MGhsODpPJqSH/S+LsbqnnnjnqAVCN9YubD9lKsq5hTmFLjciR1H7RPtDblqtCbKDX2adYbkc0C9RzVGaWn2VDdjMJIvdUrlW6cnhsOg6NXcaAGTFezqX43BJUD7OtmS8Wtrs3SuDxIHXDQ1Nrr65tQcN9JxNLAZ5Haw2iLSed3jggeGzADJV77uJToqYzITQaf3ILNGbt0/XYY4vouAWzzqG8oA1RXw1w12Jq1TORuqCqksRh2I2n5LaS1mxggu6O1jVS3yhtaZ9KjFHkGh3Blmus4zecDQOxZEx63iDXSUXL2VLVaOVKsQ4vGWJNystS2peZnAGyFb9P+lA0EfNcgnzzi+GzN8/7rkD8sTWtpSy16j8KUSoVebCBWUAjxBEBbBzS9VhhTl/HqyC4kG6OHUkLRl3+GAagsEp8xQ+32g9+8H37+5z8LI4iN2/2PDnvW1OWHYGYMY4admH2u3SfLjGVtnz+W/ma/5F6v9NtmEGM/6OwSiJ2F2LEx1bbxzTccrIHY5q8IYjyc0mz2ATHySpR8f5UfvAznlauX0d2DJg6AlWBYKqS5h7erGUWzeBcMiQhX1prDnVVqBQIpvBdNOlUneyW9SuXUHMqhe9eT1qrTmAhATcy56jIeJ/0jVpWqOco7q39K0KSpqfKitrAxBZYuAmwIlSlaC33sDAx47JjtAgulPHpyhk80mHrMqKebvvQ2+gylt8wa6n0sH2qvtQWVvZEJkPSExGPOgVhyHowv6AZbgJZAzyHMs3Z2g8ylMSCboVYm5XsxGceg5I9Rl1FktoiRUb1MWosiiEjsVUKiAjFFZaKPLwjUFFnxjnM090qXTZGfrtl2pKuOHnmaJk4kq3iCuo1sZpUkrhR5yTtTKjHS9L2orP/D/EH+UO+ZGkCrqQWVAmLFSOc0AGDNKCxUq1GUz1Xk0o8g6hCpjGWcnnVo/imCklyP0e4NvFKeP0/O8LvBljU1e9aVxIKVnpNElYDLHK6UVvQLnZwvnXFSm5BxsiuNsVC6TxRoZQaKATFNq5Zh1lp872//KvzL/+m/D/MzY9xXGmgBMclsGQuze7dNUB5jrfch1zU8PBa6OrvDHxiINYZaKN4VqDrc7BuAjHEaEJsD4HfSxPwCqhDN7ASMJIZTi1QqFvPoN95CQunjE6fDhUs3qPc0hB/88B1ThSghytL9vXjhSvjwt59QUxwyhlpH2/bwT3747XD0wC6iO20JJoYToX0Gy/L02Stc8xoAbGfYgfDs/n3tObq+Gm89Ze/JdV+m7iS6x+7r2lwI+6fWoQSn0fGbG2dtSUyYY4CYUUsqtrEOx6e03lJsj5iqPDbej2bndcoFQya63NJ8FMkmRqNsreMTSDeuirmIpibRkZyl+voWorUdGPt6Pou2BOpA7owKZHG8AJ5ZyEqKwMuomxVb24XvNz1tHP3IKdpLJMGkjIBqxSvLM9xfKPZMcy6nVrgM43aY+7QFh6wZ0o3uofoGbUVxjrp2y4DKyso4a2iWtCY2xtiyAhgne1igb9dDn+FyYbpKKovQfWzrqYiLq2u3StS3wrVQu4bWl/ebaU6mam6asSfGKBGY9pWg2ogjasdWLx1RWKGmj0MMIhJT1GefaSDm5iCVOdwMJcDfDGIZoHA/zkY8vQ+I/cXP/twG2CbWc9bSpZJRdgKz/f0/J4idufiFFx43IGMWyPKw5ZGYf21Wk9ArsiCWDLTlT3PI64ChNNZVOtHvUk+YZcPpsir/r5B9K4trltzu4HJJuLplW3hQJNZabJa0jaOaiMJpSpm8FzgWKnltOTWIGgCslompEs9sJBVTg4RBNY+rx6IUI2ZcO2nMqTkxbjxnRcowO/vNjjt6nV4+lSmM4bKKrEoRxlSULRL1pGnF5a+MG3p7Xizs2g53NpC/o1/fdJXNoNofojH9quRwKvhHAFVqQEY8qRjYudiq1f/xabG5WarW06QNVVuStNMY3+o3EyV/WSPoiXLUSK1v1c+k8qExDRo9sqKcP++3QNpMGolKR66QcmwixXLo0FFLP7kUkmj5gBnP1+WzxmddF0Vp1sTo52fpZg5YYKQZVgIxRWJFGAmRPLYBYvU0aopPPU0bwUCf15zmUF1fZ6OnNK4vV71f3JS5yDle2/h3GUuxFy0KMxkq141LDMUc/uXWtVlpYyf6e3u62RqoOUelJotLSHkqCiPVpLlp1Qi2fvzhr8Mf/8//Y5idGvFIjJcKxMS+3C0Qg32pOqVAbAjljs72XeEP/+i/gihQizwQYA6A3wLEjhE93XvArCtSbs88fSS8eHRP2A4dvoT3FPVdRKcVjFTv/WEiqDMoiJznXhWE11//Zvj2t99AGaXOFOgvX7gcjh07jqjyqGnl7duzK/zkx98L3Z3NJlqsO9JzezB8/OkXpPOUUtsWdm5v4riaQ1srfXEI29Jd5NMd4gJzhlta61wXMUb5u5pUkxthoKaoUdEKNa45SBsDQzdxmGZpEIZJR7qwmjFAW4lIFqXKPnqPBv4b3O5xGKrNoXXbs5Ax9vG5UpSZp542yPVC6oseMkUpArA6gLAYEFtbg3wkMkMEMUX+ArH5eSlgQMSxfjM5JAIOjlP7UUk8rpdEsadJJ85CgFonVVdezhoRUYOpBDL/yzhscv6qId40ECkXQ1m0phPLdGhen/q6pnhPJKNIVaotQ2zFNdXHjEnrzq/i2DWmHkiWSd9ignpPnqYtKIJlZ8TMiPaE1qgyHy4c4DUzisteNpGjKMdY42AAr3Uiui1kqgoKAK+A40fKUl19djciCzKZFVvVctoiounxjZHYPwLEorNi9i86zHn7FzfSf04QO3vptNdjHitwx4PJGWdFFp4TNfMRU4fxX/bDpwhr87t3pqcmMMvnQP3SKTUgY9pzo8dGEChdpF6eIlI1C8V1oX+xPNwsbAgjpYx/iAVRc6G1lCwFhCySxmMgrSMUVN86pVt0/fCmytZMX6wSS9JM3aJJgEYqsoEIrhaDI0HQcrwn9YPYeCTVdWyGlUBK56hFyOKPQJe7ErloyQ2oB2i2LdJTfPHE562TQjHw0k+7qYrEtOt9MyXQiryP3JVWUsKMgZ5htTL/3ZiZ/tEsWMDL8hFibqroj6HF2Phi1ev92HRuAqMxoppp0iiT/HwIJX8SQydKviSQ1iBnKGqzSEy1MX73ZmWp4PN6k67iJxtfoKfx53VKs7R3WeOypG9UEzPMEtCrx8xYiZ5+cF01HY5LSKXot9wEdNVETC8XKeNqakjNmnSM1JMi5WWObRgZqmF6q2YhCDxCfFiGJP+VB5oNLR659alrIcFTTyPaZGmidCfxOFiZlbYV6XfD/sUaVm1We0KgYatN11cgpiI9aaotAJn6caQ4Ukk24PPjH4R/87/+izAHiG0hEpO1k2ZeM2nX3Ux3bmxsNFB+wPloqOn27W3h9/7pH5FyrLNBnPWA3QSU6ZPnroZT53pQ21iBvbk9PPvU3vDc/i7GvYhqLlUHriXGSxMHTp29GN57/2OYeEuhq6s7vPnW6+EoQxdVP7xy6VL46KMTsMpGbcrx0acOht/78XeZQAwpRcxSnnPqzFXo6Fch7VURgdGAvhMl9zZqVuVKyQPErCNvgXZik9ZvMorGkFUGIkZp8lzS9dM93qJaD6nAmVnG7ABi89QKpd5fV9VM+m477MNKA7HRibt897BHlv4f1t4EWtezuu97zjyfc+d5vrrS1QwCmcHY2ICxjZnMaOMa23FK4rLqpnbarjZrpU5wDNjJWl1ZWXbaNJ5Sx8aUUSCEwGAzWRMSSAJNV9Kd5/HM8+nvt/fzfue7VyJt3Bz4dM495/ve93mfYf/38N97w37dBojdDsjt416qnFabP0Zy9/N4BwAarN8NgNiaNdtQeAUxhbbuRMfHmTV/CsE/N4ulj0WjFRaM4LC8m1y1rNQ/S4HgKzAZpyeodQkZZpT6oLMQlSYgj2yjYr+1PmVDuk+sQG+8ynPoUfZeS8sUGZinXijfgbzw7qwgUzL1AxgxtcSjoJKpu9VPMV+LzEueg8y9CxCLmoSRGBK5dUu6jTlDS+bAhQxSbqhh65aEfQjRqruHepCQODoEcWKDK7IZCcFk1ZVQvXLN6rcUG42ynCKq2s95nNpddt6KcbVbYulOlOWcZ/qqeFrbiWx+/MEkDbdMgsiLuiYbgPnPcSc+8hhV7EPorgb8rh5TRS1v2mTjV3EbwsD/VYEQ1lgELSvYVWGR5I4UsOlGy1wr87kuYR1ANjp/AAAgAElEQVQcIWfDnlLniIFcsR7fUl85vzRWTvZuKJfNdQjKqBpGvQIXSGIGrqmg3xsbM29EAWeehKsAQPH2QT43xOdZbmjh9AqijcEaW8rT4mAdlbxHwnqjKC6/MwO/ly6t+vutRqEDIa00ZySTNle/RJLc2O1VCxpgipHGSqZPt9UbLaYiy/FE3kzEZVa3neSMrAhdhWoVEnEfPxv/S/98lucxlO7zJgU6QLh2THWAgZ/WJcTymiIR1IKkF2QuGiuzKzRU9jkYXSZJL1C1QFp8WGeRqIz2CHjN4SIUuEyitTKHQkCXhiWZtu/cXdZx6Ltl64Vgy7MTrMTIL8vNGmDGNcISC1DD3UvsS8aalQes+ybNfD0V3TfgquyzJhz3vUhswhyV8QvniRHoWlHL1y2dMcWcw3oPfxP/EIdisoLgIYhFx2etsKCxJyj5hiAIOab4Vx5uLWitt4ac1Kx9FCLmfzJm6aKJW5HEVAguQxRlve/rXyl/+Af/G/OZFHvXNEEMYMASs/HlJK00rAl5jATWtes3lre+9WdpNrktWr+swwJd6Roqz1JlXWr8E0/TRBHW5k3X7y533no9JY42ZKV6xwcoXaZw7UOPPFbu/uJfk7ROpQto2VbFf+MbfyLidI9+97vlq1/5KvHEs/x7oLz6lS8jbgYzcS0xTOIvz9ID7r5vfw8wvIJCsoU0gJ28tpTtGyTW0CkYF2Yk6EqSafZVjTE7VwFr+pGjl1kqgKkIG09xL7pfzFskBniGck3Evro5kCPDa4lpwy4c2YDSNMP9iVFdfCqqpKynt92mDbeg2OyOdZvDetOKu3DxVOivI4D9eqyw4RGqsiMbVkj87kBwZ3pKxuzMc1xatDqLdTDZH4DLMq+WKmi8nQLXJufrSl9i3+NtJm+uG5c7RKhTp7FEt7NemwNQdAVGXdW4Rp4nY2ILC1S9ISF6mULAJi2vUDbLnLe0bxJQQ5cMpT7LmVnjMNyNWof+XaCraUUBYHqteD+zGexgK9TbPsn8Rz0DpqasCFxhcVlxBUaiLsUAL6wzGYkhZxuPT8qV9q+GW5ZM15ba9gIQE1xlNn/53i+WP/+zP48GvFeD2NVxqqsxIzH3B339FwexB78DOzE0gtBBX+RrdbCxmFGupBlkCqlQVv1SIAQ4KQyyBFC7xaaQixYc5lMAFE3S8KIbCjfAWWI2p2ntffjsRDkx2VmOwcKatAmhwUt0QofIlgx3kFbIBAU0F0Pb0gdMBGwJfzCB3E4srWXyKbrYMBED4W/WLTNIbUxMC2uIDTKKa2iY8YzhyhqOeFpH2Qn9eBQ/ZT/a1QhCzwKe2RRUzcl7eVh92Ao0jaZUNdXcxClgYwNHnyjfnT77qHSiEKiuv8Air5nTlya+BI2m7FBNHM2YhF16GU9YzpXYEJsxAT03rGuSeTqNMiENWKquFe91CY7jQrHixxUAzVwx+01ZKWMJbVf/vAmgVtrWEgvfvLR5QUgqvVYZuWCRNI0wWAPbbNPW7bhcOPQRiE9oCcaSbib3QyV3VLRpaWCSLWx9Yn05qcu6Fdch9Ddt3BT5MivEzgwun8J6uUD81HJNkZMTCdS5L5v9FfTemseXe7IqCFFHkfXXJe1aSghhzlxX/xflgtp2vQrEovurgliSeth9Jt1W92gk4JLv1AnwDlBeyt5h377vG+WP/92/QZMn/lNBTHei4LVv/75ofDk7N4VVcgqa/bFo1/Hmt7yt7Nmzj0acsPYQnF3EcCZm6cb79Inyjfu/g/C+AslhmFqVW8vtN+NWJEfPWKLW4SSV6R957Pvli1/+Gq5FY049UO1vLm95889EtZGvwCq7n+KtKiRbYH6+8Q2vxeX4cpS1EgLp/vseIq52BoUPwhRW9S6svuvICdtMb7QBWstArworQeCOvdymjLSs3lhjs62sFIMnJVq2UE2f+o5uyuUVmZYSWZ4GdI8xruWo1rJ2eDPlxzYDJqRRnKNh5IWn0VFlc+4smzfcCsFkjycExiJ5daeexpV4KYB58ya6Lo9tQfkZ5VxDDunAGrG7dLw7q1EESxYQE0hNMDc2Wc2nUH5M05FYpLcgrAq8D50ynmFhLvKz7kU9QiNWokc2hLEpaQOlOKKvcdh0s9NFHdak1PouLDDp78bwdCCmJ6d6ImLe3DpZ9UYJ5vmP7EsU5eAYMtaI0fNe7+KMLhrXkqTBPtPyMk6WOWBaX+bPmQhueoGxfWO2gpjXcTOvunxfAGJVzuS9XhzEGgAyV/NeQMyY2Hlc4P85INbExNrDVNdaXv/FLLE//ubjVSt9IXQmnqdZHHaULqMQsqGOrApNbSEWrTsKhIZ4D/sgflKw8dEFtXEWKDP3M1Cc7efDWR1175YMwBIXm0V4TUr1hj7VAYutw0ZtuJu8js0dpT1bJ23Of/sZ3XP4ne2422GDRBeIDemkL0VehhaLz4AmS5BUN0knYKAc7EZAD+K66QVEJdESF5e4GkU9e6OYLIyhEIpNqRsfq32ukjvYCNQmoTl88QrNqKBeezsFeqXlYM21qOpY3YuBPXVKo3yPV7X2oK4L/qsvfU7f+oKArRVX2ZIBkLkhV0cS4d+6me2zlcIorDaTkKOShgdPIeT8OxIvlFpkuo3qM1YL2mWKw+j61kvH/LGeUaKJj4dnLj6WkBvA4lpoHboorpXPFgfN6+WYcw8ku9G2EtLhjUHJMPN+c1iFtlYXWLxWxmby5aRlJfqqWVZroDpWA+Ri9QVTLa7w6KpRGz9MWkg8ej3cXQB+F/GQDjwC7mUM89z/Ukwdu8Ds/mMzLjCXgnQ/1vxD3/p6+dN///vQs08zdgWjLm1KApHwvHvPniAHaOmeoCL50aPHEZoD5Sd/8k3lpltuiyK+GwGRLlxs2v8YWeXBR58qf/21+3EBXwLIBsudd9xeXnLr7VgrEBqcK+bm+08+U+750t+Upw8djjNw3f7ry+tf9zqs7Avly1+6l3p3z+Na7y+vePkd5ad+8g24C2H0QRR4lkoo37rv28SblmCEbgxa9+hQT7mequwHdm2EqIJbjHPinndynL/Kf811a1w95llRKurKldO8zkUPua0QUgZ71zCvWgjkH86cwRp8Cnbhc6wtc2LqAJbUOlzGs3MT5diJJyjEezKIN6Oj24jL3U7sbGfUCLx46QyfO46yNMHnjC+atEwH6g6T8CEyRGkqz0IuktvS+obz1OJyX1eecXjhwqoS4NiT1gxRKVFxd+cLrt0wNkO6KTOQP1GL0xhanEVBrJ7/2NICFEoflqTPaOkoKfdJ7qgH2fG4Z4U1vlu9RstT5boDZqPWehfXCAqGHwkQU1YSiQSMlsiRK8S6FnEXLmpprfRHWSldhumZQplROVcRxJTs1fLkmdMzlNyBVGivluurllhVfOMANO+pimH95zgu/HvvIXXkL/+STu9Ywz6dcrxVjSPf+GJgdK0l1jASr37vC625F7XSKkM8pQZKGLmtcWwbduJH7qOhW/tzNgJGUdZIK37Oyu3p221YSZncptVQzeKwSurG540h0/inhnZktPvXGHfSlhuqg4xEVLiypAWVmBbashRpK1N3Yil1ElhdqpUyQsgGC0hBVhcBMEqNOr+nH7/ZmHWy/WsIv3xfFPJEUx0hpjBEH61eLYZwdzmGtHYCoMwb8r3xv3z+1ThVSu5o5+ETO+HhdkqNK97HRlvhtchB1YKMPkkKVy4Wca1m5NVVthhjUFCm0NQCMjallZPyQ4HaLGl+j9y2+quY1/h3A2stmA2BFI7j6nYL11rE3WKwdW7qJoi5bPLcUm/L/+S3AEZBQcuawSUppqoLHmgPMkO1btuCbp0GcNOUrV+tm+bcCawB5qH3JsgJIPy86PewwtPtYi24Ja5rDGEZINW1HAvVIG69g0pLA/RxrgUBbhuVUWIPpVLVhyzsBbyGySEageHWG0ufc9iAukN3DTKhurokEeb3ff3LgNi/LbPjZ4PpJoj1Q8kPENu9C6r9blepHKMI8GHahbi3f+qn3lRe+jKsIyrYbyIm1kGsbQkhtYjG/dzRs+XuL32NlitHgkyznZy6m0lq3menaCqTj1BW6BD1AT9z1+dp73Kc8XVR+WRnuf3226Mw9BNPwv4lR9BUlNe99kfLD7/6Tggzw7j1xqnO8Sjs4GcAL3KgNpK8DX188/rBcsNeyi9toBIGsShBrFmmpkKMVkaIZZ7fOV0ClI+ffJa8t2d4NIseD9CdYBPM1X1YfDIQ7ZdFWsHJ72NV2v0Y+4FzbiPQtZB3JqlVePTEM+S9kZaAgjIysoU44M0A3M4gIl28cIbY7TnSPSgFNWhllxuwxAAxXGkdHaN8l8nnZjQZPEvETeNtOHvmEpa7RKBVQa6s6iYeGida8AIs+pE7a4hpriXZeYSuA1r3oVjqkrQKSOzXrMpfPaoJEO7K8Ew4RyYeZzfDKK7B30wl8cxGJ4+6zyRRabF2EidcXr7MPr/Cz5BCAD+tMh9EkJrHolpYxuW7QhilrIEFSexwkbqWC8pC26noJci8S59FBXItBKkRPBcD1nkMOZ3epsxfbaRCnsv2rzgT7v0azmj+FgnsvNX4+T333FM+ScUO3eA/CMSuaoJcL3J1JZdVsLuaQHgNiDlfHsk24daqxViVaS9/AaJayKAGxH7vfruStn1VKyMe8CqLIyctbpF3CrdXEhkyWz8M4UpDV7sP0Ip5rJqBsZD4fAqnlKP8pPVEcH+Z5NkMpOdXuAcUL2hRncQddF5r2fmppLW3SfIAFr/UmNoM5bY1bGyTmIAQXBx9hNbI+GIZ4nsPmz4rJOT9WxT4cCEKqpXUHdPgRq4DjecQvPy9FH7FmxpWAuoy1kq6p3g+tfgop8Uf9HMHcjRziMVhlQCfWxDjTVnwgpHzQ9JYk6XUAF8+sYclD1rz1YxtNZessU1SOauPkHOZ8Juzd9U+z90cguJFvhLQQwFtMdiacQlcTa+uLD7KDqkgdvU9rkbj1YoQCTBxUNUww72aNem06gT/BQ7zAsywJZ5dBWdRZUHQvQokE7RynlKp8L9a8EtagnH7TL/oI7m0Dy1vmDJXQ2jOhlYzLaJNGFSQjvJVsR9Ql6D+/y0xsT/7wz8gxwhLrHDIEG4NiO2kCPBe3IZaG6eoCfnc80cijeHNb34rcaw7cRF2YKmZi6S3QUHWXc6jWH3/0HHymg6XJwCySeKW0vn37t1HasNLo+HmcSrTf1YQO3I8xtFFHpK9rPrwZuh2nYGoYCfg6/bvJXn5uvhu3caHHnkYa20cMNxAjKqP2HB3ufng9rJn21rIUBKaZnnZXiTnqsV4DYtDF7Nn3dqd4zAcHycN4gnuPc/4BnB5bqf81Y3kdlI9hPHMzF7GHfxUuYAl1kWFjn7SEex6vY544cQ0pcXOMBckDLvSg4PEWLcdBMR2RGrI6bOnYAjKAOyCALOtbN56PXlwkH4Q8p3Q6yPnivUXxJpK9jaKfJIE8CfJB5ujar2uQUVGxJkjNi3SEPtGPg1JNMEK3rFjG8rB7piL9CCp5Oi2TeWlnT6eCnzmUYWFFkqr5PpO8vco58Y95zmvcx5cvTfenO03jXUPxxcLkO7qPdN8n2R/jZc+mJHwNOOcCWDTWFxzi1hfcAKWVtagwIwAYn0Qq4IbGdc0Ppf+CO9qb7NektlHyHMbpGktdS55vs4oabXqm8kT//8NxILMw7gtlvCFL3yhfOoTn/w7gVi7VZXGQSOjG2GyCmIN3rQDWLvVVtXs+OClqWuSnf/lNSDWujFvfiHCtoGYRz8qSCut0gxfIY6SMkIgaPzo/Kg2G0CWwiBJGSkBQws2ARUQ67ABY4BUFai+N7RmNg1/68AaW6xsMu/ZGUjQvHkVxJoeR7FkVwFNWkx+BdCh4XbBUhqmodaQABagszpdaQ0G4qd1VYGsDn313vFTdbuahxYAnVacoLVoPx+eMVqagGXh4gwhL3jp1swFplUy8+GBTGruEi5PWbYRB6xWQwNA7Ruymct0QlYXWU5vCKBGc2zfyI2mFFu7DVXaASY2VLgBr3nUmL+268f6NmuWEyxgRW4M3wPQFAzVgFy9Rxs41KVKplm9OJ8ykN7DxboCxNIK80evvYgfRtBfQpBppS2iKJiXF1pzRd7EnNXDm0c5wavxuEQGD3HAXqzxIQqoDjHp3eyvIJe+AMRyMoLwUEGsAxB78BtfLX/2x/8WFuUJ5maW6y/gXOgP958AZeyrD5bbGcodPUt351lIBa9//RtoWf9DQbXei7U2SHxtGW16gQD9DEJrinyw7wFkXyYZ+RjtRfzbMPlcO6hYcfONt0Jfn6Jc1NejY7F1IlUOTZcZxPUuS27ZcaBY9kFaMp1hI6C1BFnmLCSZXmLHG2FMDtILbcemgfKSW3aRwE4SN0DTbawGEGymLveIAidBLANF/jyDZflsOfTUI4DOKcB4mfYfO8r+3TdzLxKviY9N4248S8PQc+ef5TNzJLJ3YIWRloDlM05i+AXyv+ZNjOf6g4MSYfZgFW3ietMwOc+S2gE4Dm8sW7ZdVwZHdzAmCA0r0uq1nFjr7ogguSJco5s8sEmahT5M/hwV/unQ0M9zWjNTQk9mY5g6QIiAtetlL6lAWE3lACB/803cgwTvELgBYupR2U6oESSxP2UBqwCpcLrX2f/jMHfPUK9yGmV4Uf9l9Leraj/7yHhblI1iTTohzhDRB3BgXHZM8BLgqJADx3oaN+Lc0hBK7AjTTFFfLLEFXYm1UW3GsiSSxImKlySRPvb9RpSDTbQNgiqQfADlWd36edJWz0FY13FGWdur++tElUfDKGeplHP33XeXT3/yUxTkJiYWVuoL3YkvwImq4LeDUEPuukrRbgnnHEuKuHaFsU3uhNGR4788dY078f8XiEXMQimVSa1ZiiUFvvdrJq1xOaVip2So7q1w8+S/2W0BUlpdzVdYMaEVcS079EK+WML14ZZK5bh9hVYFaVTqCGGVX42ATQZVYH4wg7TCOpmQAQgK/fgCFFrSXps29pkMq2afuWTpJlwdX+qpzeSmO201FohmxcGZpQrBAqSFBWN+VQhHsiLvzOdgw/CAWTLL7Pws1aRP37hHVgtM6zdUiHqA2pY3n9FJbsA2xlWdXSGI63N78Or4GxALp1gD9G1T6jUD8AO4r2Wuau3mKxQUxxtjTNaoX/Gs8by6/Jxxnz9FQaNI5DtXb56/bxAz1zDXJKnesR/i4AmsXrtapsEeswo/0UzjZtXKDcCrc94+X6FgsN7BvmbAPVhdvdSR7CM2OkSPteiQ4C3CEG0EWJs25LjcF4JYKCG0ZvnmX5f/64/+ABCjILDV2RH0PexZGYo7tlMBAwtqlJ/PwH57ngRuS3396I+8NgoBW3Fm57YtZYQSXD7HMu5ES33NkD7y6DPHy1cfeJSaf6fQ8G09AmGB4sxWVDdf75lnj+ByI9YS+fYUBID4McBZMuF4OVyCWJgogJKoZiJZXYdAd/Rx2wChZHhoiY7G28ptN24nt5IivYBeV9DDFZAupCuSSqphg6CTh6eDfUoB4VksreNHnoBx+SSVYU4GE3LXtv3Ui7y5jCFQF8inOnsOGv3Zw4ydwsj4aNdAhOnBzJ2gFYppHbq0XLJuSCZr1m6lFNlGLMY5qPUkE8PA277jAFU69vJ4Y+wxCA0I9ZVlY0LqgIwnhLl7dIB0g5ny+Xu+XO7FFTuph4VcMQHb1IperEA7E9gnbBBXb781MYmHeRL3Ux3lx177SlyLKgDu+4xRpY/JU5jrbyw9ul+717WeGMQUcuQsgcyLxBjn2OSLljsznUMwY+9ap3Qe16slppxQ/AdYYijPPZS16h0vQ+TDKaQWIMTMQJVf4Bl9Tov6WitziTqKy/xNAkfkY1reymeOecuqkVaPXIf83EBprwHzIvmb9S5TaasA8SIgFl0G2gVAPXPKDBWuu+66q3z+rs9FnDUMlQCxzP1svl4QE/M90cy2sWlWSWjBAXBWw90KGLeuo3BYla3t5zV/XpUTVyCn+dVyJ74YiDVY+MKAXQ7A32fgPgPv0NeCMZb1+zImlF/VruHhK3UghH5jpbk9EmF4P9piJ4nKSwFi+fkQWjxYCEELsQIIq0CXcaN8mFylVRfa6gPXq8e43azdLJj+4hU0vA6ssD7M/16EWa+aN/Oe3sS0BhKMsy5GRK6qhZmzkF85Wt+Xz5VBZjQvPjDDeKfITZvXvaNw8nlirXwgXWP5nHFf78fm7LAQss33IgVHURH6T/wvn6/G0NqAxz80yduN5pWWYEPMqmBTgTjmtioBARLtwNy2j1q3uBbEPDzMd6gTrrcbUnDJtKH4SuDSlZpWWRRwrvN2FSuqzqPfrga3/EPcJ/ZPZtal6zRdu8nsMh0i4yFqwEvsk2Vp9Fb65rWIJbxg2QnXqQ4uAIo57oAA0IkU6sI9McB+oIg5Lh6v7ftrQsULQCzH1Q5iKh8PfvMr5T/+8R+UiUvEu6RaC7yw20YBpm20jNcNaFX7c5Seep4K6uZJvvrVP1xe97rXh8DZTNUOy1SlqzTZjzOw7J48eq7c//gzUbj2woSlwayMIuPSdhzLUSJsxvJJ1pCShGSgX3KMc46FaMfgYGTGLjVOQn4lILeZ5OoxSriNDi8xjgPl4HUUIeYg9LEHTd6PPeH5luTQeFoErigWYBcJNH17h+E6nbxyklzPp8rhY0/AMp6B6TtC09P9uAaprEG4+zIu1rPUPrQgcA9MGYtfdLHp52E0hkJpuMAjxHOPAmB9fWuIidHB+MIsgLYNBYBaiv00fey0IoUAJltZEW1uVuZdyffrLENYd4vlU3d9qXycpqHjVxijxXG10HM3Rs3GPsqQDXA2wbBIVLby/w/90EvKO3/2zXTjpsivDUHdX3oSLAsFeePFQMzEY12I522HRHXhaTb7HJvYOL5NWWUcLmDhTwLWM7P0xePQ2anBOs92ae5n7EO9WKcqBoxuEZDSCRh5ZRJPKgM35CxghhNUTne4FkPkcH3nze0tw8DuOusiXQiih3vc9a6SajWY0JyrxIzq4EiZHKZQyl3DNdYs/buAWOAD3owoo2VDWh/Ys1vPX3yP8ScgLgDy0XCzuurbREIbdK3+1vJs9TznFX/v/lPtn0mkrUKtBWLxu/hYaKj+PnQBAUYlzSrpAFm6aKrw970p1/PwhJjJw5SAawwnATFEE/EwXYrL7qwKDR7u0JNC5pufw+fZBB26BxRYwRiL6akg1ixVEzeqC1W3oGa3VcXUNJcQXJ0A2CDCrJe36z6KxYux+ZxpYSkwkwyhNpF/a/U881+NpGfYxmnSlUUIl3M2STmRaQ6LaQCNgPb9aYklWy7TG/KJA+a0aomXWL4pQmE+fwWWcKnFKH3uupFjXdLdKJssQDWAMtcqrJiwluo98mN5Tw+bv2+LQ16zGXLV21y8dffk/Zz3oJ3n/ghZ5wbmFZaYoiMsMRURoyhpfbZALOau7oc28GwfQ8Qtub4xqwDelkDOmGO/HW7tYcZ7vMdi1EnS1ePPkN37ADGEeq5T7pMAGNIEeigI2U9ibJetQhDeuplidsPibqAdIRmjzq8sqpqFqqO+ovRmNMoHv/FX5c//5PepigKIkZTsrdT6zYOzWv9e2oGYe2Tpr8OHj2LBzJVX/fAPAyCvxrVVYPWtD8KDe9xEduOns4DYGYDr6ePnypOHz5TnT12hHxZlwmCo2jJnQRYvitg0z7EgIHMmejk/toHpx/py2XosYOzzuO4oSOZGGfe1vYo1FNeOLZdXvmp/ufH6jVH8Nqyw2FIWYZbpx7yoyPHLzKNMASdwC2SdnRbunoJIcYTcs0dpyki1c65hJZNtWJdbKOo8M4dL8eyxYGcKEKa6mFah5ybKwClAVS5l2EE26egcoqqPzZb7SLfYDaHjIH9fw8tq7WZvanfIWqWqxtTl6KHXS+3ANWPbEfA95a4vfK184lNfpl6o17aWYJUDsUmNF/ELk/EtrIulqJvzR3/0zvKBv//+sh9ySzcWZnf1CGmFkR3ZrD7PnpaY67vEWC5jFZwlTWWKsznNdaOBbDQ3i2ACbmNbyNDjj/qRKu2mkWgZawkOIRv6PLPRL89bIET8v3PEHuogB63gfvTLXmH2VwP2AEp51C6EFTuyP5uKRz9nZB1FHoYsHhASRnmgPA6JlrKmyvYqOFsglkzMPBsJYstRL1Er7HNhiZ2PvwVZJdiJNb7omWg01zpL0c1ddy0WsD9b9UdQa8UWq4Kt8hKl4PSeWMoLRbLCQeu8pexrj5QhV6+Nif3uAydfZBAKwnyoELoVxNK9pHbSJORqFurvtRKzDMVwIle3W2Uy6nbxoSJvKScyvqqG60M60VpgAWTWTzSXrIJBagsp6NToJUNEWw3JElo3ldedVmpdJF1yjjnG25JbwaDrtqItTKFOSrQr/PrBjOSZKSQrOSMEVYXyEGjmiMWjx/WCmh3BsgSEnGQ2MOOaxyE9z/6a4/sc0qkhG7T8z85nFdwxn272Bsz8txoJILYsJVcXbYCdd6jkhprGUNF2FbjcfHX8XiZcm4KUArsyla6Kg/meADKDz21g3No+7oF8ukwMzq9cr4Ce/IW7rmFiaZWp2PArtdGooVhBzLVarMSMplJAxEarazWrvLTdvPWjzxWzEIcy1yqdR1pgPbZ0RxuuHITYH40jIArmqgDFPKcgq8sV66W7sB8LxnlbNBZZ560bQDOuoNbeE5T/3NfxqDYPVWETWCs4aJHoTvwPf/RvoMSf4E1p/WiJKcw3kyO2ex/VTTZtJSePqh0k9puc/MpXvToqeZgEvItWNJs3rY/WLyKOe8KEV62xixh2p6/Ml6ePni/foVvzmYszCPBuwMy8JyAEZewKsaAhrrmZnLAxYk4DCDNJFLZWUdO1K8Ac9SenIHYs8+9+3HmWslo70lle9aoboPBTaR/At56mQmeSPnOnz1wgb2qK/Mkh2G9YbzRCXbdMptIAACAASURBVIsr0BhgBwBkCTfqX3APuiDMXSaG9QyFhx8lr+syIAvbl/O8Y+dmgMkKPXQupmyYwmqZv/VpCRmnct2dXl7ZxFTxi0sNLbC3a03Zuu16SCC72U/02AqhnT2yJqlveI7k5PMXLTA8i4KwJ967SCmqe+79Vvnkp7+CQiFzkIrwyiz3bt2vKix2PTcG3WF+F+zHV7/6peUffOAXaTNEXztArMtO0rx/KaxN5YlnJMEr3Ob8gFOwnCPH8gI5eybo2CglGmRGTBG3rPR7ivdiP6Ob2kpFi0PlnVgc8cIBKuyjdlCIRSZybk0BdLCb+YG92LFobtblAEN7hS2U9VBD1lMgfZRnMk/MJGeEjUQ5LmD22NqRgTICQApzq8SOPFjtxRoaueVea7w2zfGL4AGy5zSMxLs/9/ny+c/fhVUMiMXzVU+cqFvBq8GJnB49ENYZJUmJfWbRhEZKto50PY9hiXHTBDzXFdcryl2GJlZlgf/O1civqWur2F8LYiFsq3BJrTUPfwToa6mjdkvNRbF00QJ+4S58aAa8A2tC6OYEhd1xDde/0QSCucgQOavx6uBhRPDkPKQ1EYc65VC8hCp7QymwpOWn4PK9FWU4KKEHNcKL5wgKuJJ1fKp0cOj7GBsNEjJHQ4EWhIz0M+dv0uZxACE0XbxYcPE3fbzx53iFOQOAwS7Cpp9V+4+8Nx1uGVdrX4hsbljnVWEfz5dXikx/LQteNpqcs61JHMLUANONl+viV4CrY4x59PAoXLPKQva8rW5ULc14Vr8yftciZ2httm2aBkxW0wwa6Z8g1qhLoR/5p2i/osWilpZuXqfaPKpwJQYZQ1KL8aq0yfOV4ByA4mZe3bdtP/kOXVgcDunMFcQ0uOARAGILpR93Wrp7GzdfBeg4yN4kNbnWI/KDHhkfRUt02dYausmcIy4yhIWyDmEwSiUN86yyc3SeC3OIpiao8o8StMS952YmcOXNlvu+9dflz/7kfw8QCyHWAjGC7ZSe2rl7N33DNkdJqNOnzxD7WVdecgf0egDC2n67ySPbvG1zJP3mts15dN0XEOxTOJ0OnRgv937t2+X54xc5GwT+sUy6sVxO05zTosKWddoGYEZnAGLHWoJK3wUS2AWxJYGM2N/S3DTPOo2wXKRh5NbyijsPlptpvaJldY7Yxxm6HVjWShCb4VzbWHIT9PkDu3HtbdtILVIVDs57iHGtKWPhU1hEp6jS/xTW2HORqDwNhX5ouItnHcUdKHsSCjwsy/Er1IYE4IchskjaVURFkW+IMBYHWCb2twJDb83IVuKJNwHGm3kHpZVwsS2x184jUE+fPkHV/0nAHG8K45N+v279flif/eWeL99XPvXpr1KBw+am1GDUqlRRiX2QVqQxv3RHu47TFFu+o3zgA+8uN+wnmZrkZUFM5qFqZPiDwmOSsq3JN5vEi3OWgsLjhLoEsYVgjvBZ5qKvk1hX9yTxKTs2S6+XgQicWbrNijcW7rV0FJX4F6lQFA0wGV9/F21z+Gz/EizXRax6CiBrDS7iSp2jlux02VFml7fwm2F+P8TRsyGomxMQ4wCthTAzgiWmXJOr21I26wlIwKoktXrKrvXEeA4twH2Gjguf/zyW2OcAMfZFWMzxvyoHAijyVKXY5MrGGfHPus+jj+E1VlocxxjXqoLcKJ29uEG9nhZZvisNqPDotMm8mReA2IOn643qQdeFx6ezUnJ1LTIwY1IraE8KoxCNdXCC2DzVHhahJndORAOq6sZqBzEtnBfXtNMt5YaRaaYXgwmWyedjalprdXnvECLVrPTBanX0ZTVltM5oKBhtNpROsiRDumdXY9lmaM++emCgddt8U2BSN2lM27AM6zibCc5RxDWbxOQADDGrupW0KDXlFc4zpAFMjBL/QniEsA7wSdEci1/RoQGwSN72uWKrJfTXlQutwfygWYAg6hJGHM3RVDCq+NH0Twt3m7XbYj4zqmfOiHNgTk+vlfzjb264bD4awBHg8eIg5pDa8zr8OTTJWIdGlXGqTRA1G9C94/xnA1P7kwlmMRcR50EIhUJU3cThckl1wan5QSAWqgBvMKaQrr5MEFWx6GNNB7FaBWHfI4EhYiz131FxQtx1WA2g6VISwSyDFfE09x/MRA6/RIy11Nccg0nYG8H5etJjH1TFI0OB1m0t09SfnKL+3hfv/Vz5D1DsL184yd8U7DbrhERAjGITwLIT9qFg5sE+c/ps7Iv91x2gc/LeaD2zcyd1A6F6KwRSFavH3FhiUK97ynOnp8oXv/5wefYoOVDda0vPMMnLVEQ/euI0pcQuhwI5Rt7TOhqX9ngd48jW4oucSqwPQGyeVjyLuLjwGZSbDuwqP0IzyB1b1yD4TOeYL4cOP0fFkEOw/KZhCFoYmg5mrN1mhOOt1+8pB+kOvW4Ub4kEkAAx42S2yLHOJnMxfRpL88lyhPjYeROVsdBGxgbJgyPWBcjaiPXcGUpzsSBDsOnsUiyQKR90vdoU0i4HMhA3kW+2betBLJZN0PBRDok7XUSYnjxzEncjtQvdd+yB4eE1ZdeeWwDLfYBuLwng95dPfaaCWCcgwX5UvwdzwlISgFuWvdYRIHbbLfvL3/uVt9M49HqARBAz4gaAVVp+tpvJzeDaCYhXUGTO0xV7grEtArChhLOP+rGehjrPlRFegx0QIqDTW2Q48iCNZUraovLGAhVHZlbWArD0AYOo4tkelLW4fK700ZqmZ+UkRQSuBIzOkdiNvVmmlnfSFmk71tg6CCBjwVzMbCOqoaA8j6EYDLJvLT6gu72JA8fuVwYr70IZr7KvyskAogbU/JlzcQaPwRc+n5bYRRKf0wN3DUOx4kA42bWosAKtvmS7J70VppnEtQOpFCir94m5tMCBVZXSdkARG8Aazeh33E8SSfy8aosde+5oXhNBFGf6Iw9ZYj/11Oa/kZpc4xidOsEFL0uwZKG5tNTq4NOPikbDge4mqDpFjT7LSGVydGOJpVZw9Zd/z0kObUFg0vpq0x2CtRRCiT8Y8G5NuJKRlYs4CFc1RhZdoCubEInmpIQPNkAMoc33Xqtz2CzPe/AoTSPPNPeSQNBoKu0LqnDU+mmq1+tTT8q9N5fIwXwhMKYA05lhmEQRA0vnV/M8rQoTcae0bN30WR8jhXm9S1g2irD5qFWIT5nnjIBvjHFV2If45xETnGwvk8JZi8RNFSw7/paNGSSuGF9yr0gzzp9b7rm25WksscTAZiZyzWO5Ew1yz7gUChM3W2xyN170ASY+wfgr6SLILOZxWUFdF6PPGyCWSlHMQOyZa3eJwFVb6SgkBFyfj/cZx+wDFAatsqEVxYd7LCcVLS4ymTzTW+to0yuYzNRwJynQ8nPDI31RAX4N7UD6mOSmL24qH3UefPZAmLx+unFEtIXymc98vPzrf/kRcmtwJ2aAIyw4D7Gdm3fSV2yr9RF5/8mTp8kXOxcg9uOv/fGIDxk/2rxtU5AQAgArCDv9iwDYNNbJ8+eg1H/zMWj3JABTtaJ7cCNnczDqH9qpwLEOQK83B6uxHp0ok2Pj6EIyWCB+NEuzyl4E9Y++8o7yY6/5IdyQzskMFtLl8gTVPA7TuNNeW4KGjEYr8ezYOFbuuPFAuZ4SWCNDxsisrSgY1FqAURAA0Ju/SGHv5yGvfBfq/1NB6lhGudq2Y0sZo0uBVsgZWIfjgJk5XP2Mtx/lQWtUxUF2ozGlwYE19Pjaj4tV2vtGmI8z5Tl6rUVzxhpz8dwMkRe3dcvOsmHzXiy5LSRQ92CJtYMYVS8CstmP7t/Y/55ZK8N7BnAp0pTy+n3byvvf/9by2tfcRsUSBCt/TxDLfZ8glgQFz7Z5YBexUi2+PGMiMgu1yJz2dE0BXhfLSDlahgGhwQJgk+CczSy5H5am/nuc4ADRGJaVLkLcg9Y+5L8DJEIPLp6GMUvKAgDYI/2ePTHfsQYLjNSDle1lemlr/Dy7vI5ngn6PJtzN/I+iRI+SOG/z4CB7tEAsASwlfwi+NDRqfLmqd3Vz59uUXvbzu/+bf1seeOiBaNZqtaTwKGnV2nG67ah6eV3Rl3FXz1A42VjX2972tvLSl7405i/yKmtYIkC0ipCHH364/M3X/ibiqP7SIgJ2fjD9w3uZOB6elMDAlEX/7vf/j3yUBsT+xUONJZYjikEyonk2/pIAxiHsMEblFGuZhXVWpUJ9vw9geZ4eEGWRoNvExUsp2wPE9MQyqc5j+0OHcEmJGIJEEOMNGS/Kd6blUu+nVVUfMjQKAafRAmqsJdx8gkuT99CsXVAo04KRLBLC3YUKC2t1VJHhXjWFdBwkYAQohKkQn0pLzKdSKAJg7OGyQLB2FmmwiNtEqyPiP9VV1jx2e7PLSFXk85HMzRskQgSIxXz42AkIaqVqw/APQvCHxlOH3FhScRgFqQAxBbeWijRbhWFm7wdwMQ9B8gg3ips8rbWYhxcFsasRJUkbFcTqn6Jbc6RXYHnxR8I0sYYZeLd5oHOaie9hgYZVL1knQSA6R4ebJsk/17B9Y/1THdB6dh9X281nQTmRTTesglKtaNl5dlWOOGae11b8ssV+5MB0Y3V0mSfIM41S1mnr9s0RbHdqnbOYp6rcrID2AWauTaMyxvNbaNb5Wyl300/sIx/6LWrMcZ5qgMODq4tMENuxawdARX1EkPUUIHb02Mmygd+/4XWv58CuL9u2b8Fio0VJjek18G4OT/Zn6IFAsFy+9QhdpL/9LHRuwvk2lxwYhSEn1Z24DB4RS5zZm2+QxFfvP48r0YomAmWvk4sFMzNxMRK0X/myW8urX/VSYmST5RKJxTYftX7pHGAn3d26ljaqHSOPatemtfFaQ0JwuNvsvwW7Tks37GrdsZA8lpesx3mC53sMxuL3KU58hF501IDcvK5spN2L5ZLOUVHj1KlzsbJaXv0y6hDAI5JRmOM+xj9KgeAtm/YS69rFM41SrHqqfPc738WNSN8x3IeDWJyjY4xp5x5Am7hbD6SYsrZMMC9XgRgWjFbSgiATx0pLwrhUut67AbEuAHw3Jbl+4X1vLq/70ZeWkUEVJZ4lLKcmDuRhlwGZSTQz7J2z49O4TXEp4wq0Is0S8zLUN1PW9pwpw4vPlsHlYzj96C9nblgjW6J+qyeEpHYsMPiXvLA+I7iB1buCq3XxLEbBJeTUBGdYLwaVXDoFu62A2NYyubQFy3wjMgEQI69M+Y+dQSHzbBYc5FxntzEQVBBjjVK4NY16k229KpRbebdV7s7htnvukBVZTrC3sFhj3tILE22WQv6G8zHm9ASthA7DvNUK27VzV/mN//43yn+koeYsMUvnMdogVezwLOmu/5HXvKb8yZ/+adRHFcD8vT0Kb7rpJsJKnupaM6XNEvsn//h/ikG3QOy3HzCJbVVYOcgF6a+Ypiuagvg304yu7sWmLXl9+FgbBWdo+RxqtKjpS6AxeRO+1fhM/L3qwwGogludu+yBlYIpY2/VxRQTXEEs3mxchf/WmJu9lQLIBMkanxK0o6V8JALml5eIVtm+N1huqZX61bAOm2VMF1TzuQqIPrmCU3djC8Qy+dZWK4u+cGkuEPieI0VgATve2mZROqo6hmLjBDjnPKfj0lhXY4lplWX8I94ZBIlcFRmg+tGn7etVNZnQSuqzaU35ToW8GlislIeT8fXysqSNFovCN0HMa2uJ/b+DmIe4ml113A07afXX4UK0wj2IPCddNkAsSTgmsS5GjCznIkCEuVqBNZGVVxLA0rypc9wsRrN+PpvjDktSoZJrKhu2h9Pbz++IDqGxZjyzB4XL4r5hsfnyQNdyZY4pFCdBDOHex2EzhrCFRpD9VMYNtmGslMDvTVwzD272gvIrVLI0x7if7jqBeL7c84XPlN/90D9HQK+CmHuzD0vDIsDbqdqhu9A6d6dOnKIQ8FlKKQ2W226/rezbs4d2LXux1LaF69ypyTtkLFkqd7gUqVTxvecvlLv+ip5jZ+g8QCffbsoxdRBDniWOMDll49Bkho3Q78zvdjNWg9ZFY6wEkVfmYPQVrI99AOceKtcvzo2jdZ8B3yai+skQuUY7d+yClEHbEypajOAGHMLK6ItqHiobgpe5TukxiNJF5vzYgqZMwsg7R4wOl+Lhx0iGfrpcGj9DfcjBsp4CxuY+CmITEwh2rJIu6O4C7zBANsb5UREzX85WKhb73QJho6dvLdc6Xh564CFAY5IcuR3Uo9yLC/E6+ott4jMQPnA/LmOtTE53ZUyscSfal0ylUs+SZ1JFTJe4UISy0gOIdUO62LRhqLzv599c3vyTr2Yszn/GsMIDpJAOd58glhHaafbO6Uv06JuE1MLGmg9ht0Qx8dmyvvs4hKGny8DKkTLaeSHcrkF6iytZM9HCv0IWlTgEMNY2orqmLVD5vxdSRzcuzigfJYBRYmuhcxNxUUCMmNgkMbHplfWA2FhY6a5BP/J6rVaY8i+U2VX/Tp6tFNTpQUpPUgNqLfnXFI8QqPj8DAbJSfrf2TrIHpCR/hH7sv4nxJn/0jKbL08+8WQkSNvBwvZDv/z+Xyr/9H/9p+XHf+zHykNYXBKaorefKQ+c6UH2/wc+8AEUwLux3J+Pv7k+ei9uPHhjuPajbJ2Wnx61ilO/9T//kyr/qj/wQw+eaVmaaQUxzQR8ly3BwgFM66ABFj+blNgAHV/VGgprgMVUc1jBnXjl7CVqjbLZ89iHeA6rKx7bBa1f1aLyIGhirLLVFHR1ygIE/GBjhfC+qACdftjUXt2gKv260RIEEjDjxhHECDdSWC35FYJC4GqA2J8r/OV78n7hpqsWQNhCFYQFk6gaQTxhDiEosUOWpZaYdO8EsRTqMYpqQqXFme7TdKulJWah4rhr1ppK4OOAzwBiU7gVk93XAGGuQVpQyeCLQsXxXIIVAIbA6DOPymcWuBhIlsLSaqvsvmq9NteJ+1edJisVxDTEV/imdQ8q3xuw0mLU3YkVPs9G0/UZBAheZtc0fcaSnMLcaf7Jkg7r3oMbq1j3RTNTdW8F6KwyLLuwvCLREkq8XXf7mTN36CCCt5dXxP5wUcVB9nMBYMamch08BOF6VahDxoAqACtwC4m/unOMY6kE6SpMIonzEOtkbb7Y566+cdcwwRPE1B550nvu/nT53d/57UgQda9pjUVxYA7keiplbAMQdCcOw1b0oFuhfoyGizIXt1H89+DBG8qePbuDjBEgloeLHwRRBSdKEk976MSVcvdXHinfO3y+zBHs7yUu1otGOwHVewqXogWe7QmXZ0OmY7J5dTMOkp7SZ0GC2QnmDwIB7UeGaAbZCUPPprICyQgJ0Ju34P7cuYPxjYRbqkcFKKwJyxy5P1yDOToMQB2Hgt8BC3FsdCgSmDu7cGsSExq/fLgcOvRIOU4S9Lnz0OsZ/RBVQ1Razp0HRBG+vbApO23wyPONINCGZFOyPxqlVGtw966DxBJ3lmeefr5855FHI/Vk/74D5Va6iu/ec4D1ZhWxhDpIDl4GsCamOssX/wp34me/Ci3chGwJMKhyPEPWKdVz4PIpqNkHWGEdtFWxRc3P/dzPlLf9zI/gLvUMQcYI67KGTwxCAGThM2C8U1jyJ7EOLwLG80G+YncjN0d6pwCxYzBmnwLEniujXQliYeWEhQ5omoSuF7qWGl/CTRntlFQOYDN2Q7pxkCGpWOPFgsXVgQUmgJVdZRxLbIJyVAKg+WQDyJ1R+ycyf+mcT2VDC7mepDjUPnNTBkuprE6eMjJ/iNSDelL8No0L8QiNi09A8JjDmgpPSmO1VACLU8Hv7Af5vce/F13FBbH9+4kx/vLfK//sn/1Wede73s1a7S5/9Ed/hFU2w3Wnw6oTxH71V381KPxHDh/J9keOnz17I3VCt+BWTFnpU1T6Jj//D7/+G/G+liX2v3ybwCNvi7gGD2NR1RXaEvShjhhkjupcqZTGfEQjtyp0YpIqiDWRndjkKDCTF9DIxqnBxigyoTYFrF8OrAEZ/50TU4W8wr9qCUEACO0hdAmvzP9Vxf13Mpqavk/pnkoBHveqIOb3dNEpvIyd1DhIyAd+zwbsrmNswDmer+av5F0TBPKaFWgCcJkvKHKLshHRVhdwvQStXmJH/F1AqovgYlSQCvlUnzdALDZwMvZCWzKHRY98WF7ohJg3E1DBFU0Gpp3ziDEFwK4CQE9oyelmVYxHJr+uNv7t32TzRUsaj49WC/exyG2QJPJ4xmcbEEsFJZ/DrwAxbp9lYLPYj8HyqNJtZoBgJojx8wKHVihIdyn7iPUJEMblYlwsq4C4N7LEjcpP49JMi1zhnfc1vmpMkyAb7WIIvlrXkL+pG9vdGxkKG8zO3cbELCcUBh8vYxCrIJZgr0WHsCBnaR17XBCTCp7sWefNm1bXS6xTVjFv9nnTHTddiwKOQDxHjbm7yu9++HeiiacApkXUzTP30/hTosXWHVvjUI5g2VgXcBr21nZKNG0HwMboG+b3LVtsM6IgEj2rJmFMK+YO654nPHFhrnzj28+Ubzz4FKWOEPqQGrpILp4ifmXj0kXb5HBtOwJ0YPX19GB9YalZisrsqk6YiT3kR0n9HqB7sySHtSP95eCBPQievbSIIY8JYSijcXp6KuyFIdx8A/xORW4aoDyDZn4WS/Ls2fPh6u7jGXft2k7Lme0ADtZAD883dZwu1hQhPvs8mvwh2q2chEmJxUUVjyko6dNQ+DtsLWLKCC7gEdyDNuu08WkWTFDP6YWduK+s37C1HHr6MIB4imcZxHrcjwX7MnLQdrHeFcSiieYQIFbKl77yULnr89+kY7RRLXZFU8y38WR4fmKO7eSMxSOIrRso73n3T5W3v/W1kCPYmbhLPWsZx1HaqLgIYhYHxsLFnXiK/LCLWGLu9Yzfw+TsHsedeJRi0k/wepb42BnOGO40crvSsSGIYeVZHCIAMePnqTCaaG4LHFx3nh3L1FGtf6FjEwQQYmFlDwC2vVxZ2FAmFwBnaPZ9WLNr6B6wBiuMJUolTUDV4qzyM40D96vakbItvVGRKqQMVBaG7MwDl65z+JSz01Hr0+bF84BPOn1UWrO4RbNF/d00e/q7j3w32Kf+7boDWmK/Uv75h/5ZEJze9a530pj19vLEE0+Ei9Hd3Ye8fM+730MH8q+wR4gDtiVF30Yh6z2kpWQ7L8bWpFIx5ne9/V0xzhaI/Y+PQOGUueTgeANEG4oFGDAFxHBtUCAgbthYXGr3qy2uV+NSIaprhrmm8zy+4olzE1kRoQJLC+crICqAw0is+GSCp5pjAFZYJrpSmmRIpzgZf75f0LaCc2TV8281LS8TICbYVHBdXaDUwg3oR6kk3S71e6/CHcEb1pafjY3rfWMYcc34jP9OHTc9i4IY302oXeLwz+OumeegLkiCUZ0O110Ko1bMq05Ck/sVYBabo06CwpRNssQBkpouvGDQIrC0bHho6cHCSSWxZApDalSqHAlEqV2ZiGsuVW8AWcbBLGrbbcxH6yV88PydwQgicQ2FczWIUjtMd7A/pSWW7SUM6+o6lHyiqb9g8i17w3+vYJXZlXaesXkQo86hVmdMpofLyi7phnRv9LDuvcay6pOE9hXu2wSxOD0k9GrhB6DxtyirIzgz6iEtMja5VQpYiviua7VHggYP3LgpWiCGFt2P62cXlPYNNLVsUhaSZJRzGYsdy9KwompMrM7vi4PYh3GVnUI2JmlEcLbNybr1kBS41+YtAhYBeqpaiMm7YCbeePBgUOJlMY7hRjN2lWWdGsUuQUyX4gIliSYXesrjz54pX/zrB8vRk1d4YFyKA1C1sVpszYGRigvRIrRaIbjnBDI0ffe77MRucqLgjzHnVOrrWSh7dm0rd9xOdXzo8/3EpRbI5TqDS/QIpbHsreWqr8HK2kEem2v/3Ue+U448d4S8oUtJJuGsDyIrdmJp3kLzzluowbhtM8CxeL5cPP8c1TyOwmw7BluRSvdswDHiWLMkUV+kAPEU1UacKl2oI7gwFfATly01ZfyEucPVuIYKHhIXzp/Ds8O+2rRhG10B9pWDN95GLIyu4tHV2DkTxAZxqZby1a9/l8LIXyddQBCzdJMV6QUhlsVvglicTc64IEarFx6xvPc9P03VjtfhotRLYImuxpeS7vHckNaoxDuC8nsapucFLDFp7hLMdLOOdAFi3UeY46dQFp4kJvY8YAaxY0kGnl4tyDBaf8aUlHGurc79KOmlSiurD2WN8S5gQc53wkLs2IH7cDfgtZPXZtiQEGSor2jVlhFinxvYNyNS20N2VLtFxdLzyXVCGbZdUrSFUl5IdfFJDAMJnBlLz2LhYdIEkBnbukI6xBRuZoEpiiiHp6WhzssL4MXvJqhact+3/ja6xYsl+/fuK+973y+Uj/zuR4KRe+ONB8sHf+2D5fHHHy//5x/++6jkYbx1kNY8UyhLU1h9oVjEGeyku8NLyt79+8L1GDIuZKF/7yg//RNvinG2QOwfP3KBm0qFduhSRTkPSIIhLbEAsbQTXgzEouBsAxYtEHOnsBRUGhg/O46Wk8KziTWlfAg0iOsGADVSuAViyTJMbTxQJf2x4ZNNEFNoSVzIa6W1kJZSNaEbUOOfwcKrwBZxlbqJpcabO9bDdzX9KG8UbiInLEEs8NTt2wr0+yzVBRbCFmGN1FyigvdUlM2SPmu1ejX0BMW0LNIiqfp1xofqs4Srqh3EuLddlEPoNyCmARIKBII85iXnSPdpACzvNP4Vwi8W2AlOENPi6iOPS3eiXv0eXYyCR1AGsLp1A0esMTdzjDmsvRxj1InTUg8QUytNduEsP2fcyy6+MKhYyDnbyQhijNVsvXlxl/WNmF+sVwKU+T4ejFgP55/3Wxki6lY69EaLTCTJ+KrrJYhJtWd8ukZ1lVISljI+kfZZgQxAY68IYr2AWNN8NaUYIgNBvY7+Wft3bcUVUy3Z6mGIycsZjP827tvQT0NAZLz1hSD22fLR+Zx5jQAAIABJREFU3wHEzuJODHpxWsw9gMh6SkptsXoFltY6GHrhfuXvW+jqfNNNUsPX4GaEzICVFpUiagzThci5SCve2MkC1Owzl+apbn+8PPrkYZrI4s7SP9sHTdskYdZB1+Kk1Q/Yh7o89YyswArsIG7RjetwgNjVutHuct3eTeVVUOx379wYgu0srVuOHj1ajh4/FlXztTJtjmojTkEm3UtHASaqUBD0n6FaiKWv+nFTbthol+9NVP7YTt8zgGxjH6kHx8uVi88T/zpVLlKaatF8KTaAFRcuE0+anCARWL8zXyaGm2s4A/3f86fV1s99u6kheYmctfk5YiX0W9u5Y2+54Yabqch/UxQGpphqWDlaW6b7Ts90lK9/6/vlEyQ7nz0HsQg4UWRHk1nXLY5lpYnbvmkJ1APEBnvnyzve/obyc+95I7R+OydbrDf3hmufzGkPBgDHHM/ytzMwN8/SMmYRC00PlgzhAaJWa7pOlOHOZ7nz45A7ngDMzsf+VbnvjLqUnozwcYQ8WxbcUsry7BoUJJwTkphnrec7YSJ27QG4dpXLM7gUF7HKlikMTGWSIRSfDeydUYAsAj+6sXnOKVx7565MoPBQloz7ziJs7JCga1uX7QjW/hjzO4SiIIj1RNpBnv0WU13CGsreNEA9Q4m0IG+FrE8BYTpHVC7xN+xnLTGbsJ6l8r3v1X34vp97X/no7300lP4Bxip93ko1cyhT73nPeyhifROWvDmVneVuquV/45tfj7XvQ/F72Z13UDNzezZRrnI+zhz3/+mfeHOe0Iad+I8eNplOd2IVTrqZYNipXdk6IthnrYeTqNE4E+tBbh35JAzkm9kXk6D4OTQ5JrIhUOQje/cqauNwVi0ntPRMhs3SPrJyMqjeaCxRodyKBlxfbVt3Tbr+8joRR9CUbkFF/s5uDekEdNNmXKxTGnuAjCw33AYWgfVv9XotNk+MtxqZVTtvgqP+Pja3Fyc5VhCbk30no0mafVCwtTxyy6pNt4RjTkQKqaphNDeSUO9Gjg7DuKy0xCawaC3+mlqUwi1JBeHOUuilvrlqvMR+c5PWGBBgI4j1csNe42d8ws1rNbY+3hMEHD4S8BxyxQ1jvlUe/tDC3CPVEjP3ZsZ1Zs60xAQxWNlB7tAK8+8UIogaklphWvh2J8yEyewAbdUES+5oJfiL3Cf1ODuHLc1HhcXyTq5nukrSqkzCB7ULSNy1DWNaYFGdnPv22NOLoI7AEHvPvRmHdr7s3LCm7IRt1+seC4KQhyKVk3CpN3u19b2xxKpi4t65xp340Q9/mIrtlHGzIat0ZObCCurrovs1eWBbNwXzyjVTKdi+YwfV068HIKgeH5bYWFDNw/LPoFi+akqCMRQTn5c6cJvNdEY9xYcff47kZxiF4U6zeGwvAIYXhIR+1yO6knuEXH9efVg7W9f3l9vJi7rjNijsG4exVBdJbD5Rvvvoo+U4OWczuGy7ezz/vZHsPG0xAxOmAcElE3U5K3O4BOe5jwKrx5gY8bN1a4fLDmoPvvLlB8qNB7Zwxi6Vi+eeJ05yEur7WcYzhTiYx50KIYKiA9ZldC+Mj18JTVzSi/OiupTJz6wo8a7Jy1MklS9gEW6gZcoBrL07YBMSD+uhluKypA5AzLgXzz5LpY9v3f9k+fgnvlxOnMVKYnfMc0DtTh4uMPeUaR4a+tzf+JQuxT6SjF//+lcQx3lb2btnDdMOiOdKhCJTHZB5au0uwTUvMKZTWCDWS9Rr4tnoIdF5rPs8QHYM5+YTEI8e5dzRKod7QEzM6jnh6kjQiJ+qphLnTi8FZ2UeQsdc17oy27kDQgcANruzTMxt5V4buDeV+XEjrseCNy9MF3p8VnDFCjl1gRY5x05T6QXKO89tn24rnfTKXGVeN5AHuXMdXQ1QvNdjfUPGZIxJlMsiz8oXQIw1t2zWHK9sBcXwwh1ZZW5NBRI7jIk99uhj5dAzhyImtg9L7L3vfW/50G9/KEAq+iKaq8pn7Xj+m7/5m2Uv79FKs1D2XZ/7XPnLj38sFPM1uNdfdufLQ7nLVjqNS0ZXaSlveuM1IPbBb5M4qSBVOKn9ankScNA3HtpRxAQahK5Crh7s9kzvaEUfE5ErEyB2HtNSt53/0/fdCISWqybBJ6ySkKCrIJbAlWMKsoej17QMQoAAVoEphE8e99hg1R+cQjj/FrlU8Vc2bVhcGduLckZaaZbM4mAO8D3e5zXdZHWcLWFS9bImYbDpLBy1+gCxWRiKMzb2FGit2CG0xOSlFdLExFblY8LtVa0MnG+1Ma2x+Ew3eSj2KlIoAjwSGNxIVsoWeJwXgUqnhH75evFMgHRzZ4xtCcHqcwtifboTg72YpYcGBO82EGuuEXMT1+BS3obRLoVGJgsRlwp/tzRWgBj/DhAT1HjzHAfK1AMBIVyJMgQsahqCQehRkwM8rGIuCUxFQuGVi5j7oh3E+EtY9BImwt2GSJdazNUGGKiVu3tVwNTk+Gy/sTFM8D7un+zEXFjJCUOg+XU7NmONwUi0RFRowNUCZ070RjTuxNW1apS2HwRinyUmRp6Y7kQo6rqEgnnLfl27bi01ADdjeeG+pPCumqZbaTe5Y/sPHCCmlInVAly6yBUWCaxhzYdV6phUYaxkTj3AriGaAy6Wx586iUX2PGxFiszialxRe2d+x4mRTaH9KHx1GxHmBuhXys6NQ+UVlJg6eN026ifiauzCWsG99eC3HywPPPxImSSXo5uSSJ24J63QdpmKFFNo2T5PuHZUyhA8y/zRbsVatrp6hqnoMYZQ3LxhtPzwnTeX22/ehwJBZXeq15v0PE6rlmkSn+e51zSxlnmA0vqnXbg8r2A16FKyKr8xFb0gw7Arei3dxjPOTBFHArzXjK4PUsftt76c++xmCo2pheoSe0sH+ex8b7nvwWfKX3z83nLiDNdE4M8DcpGzSAqCdSm7AN3oBmHZOWK03TarJOL0ijtvKv/13//ZctNBAJh/x/Q36m/IQWfTPWSNRPJC8aefIQh3CQEuUOql6FwExIgJru89j3PzORTEx1GiDzNPZ4IJGYpmlMWrXGQXO3QVvmuV6l4kVrgAgM11bizTHTthI+4sl+a2o5xsZmZwORPjtH3MGOQ7lbWIqsf568UynCvPnDxXnj5zsVzi+SawUGeVP5K8mOtBrj+Cy2I9ZLQ1xDp3ryceiwdAy8xcs3Rl60XAGiT1Ym4aosYsVY4UZIFiNdbv5qwGS1PE9xQxy4cf/nb0TjOd5Nf+4T8on/jkJ4PZ2OSbKj/OnTtXPvjBD5YD5Elq6eta/PSnP1P+4mN/EYC1Z++ecuCGA5EmIikpyFaeT5VTzsebf+qteZobS+zXHiGnK85KY9CyTBxyQSx4+hGNXAWx9uTXa0FM0zQbONIbh8kcx2UgoKVd5UNXKGnAwbBRCEdPLa9wwyWrT+vGpNgWucMqHh6i2jY8yAlVwoRGI8YJGBGgN0kxte/QQgWtfOgQ6JGczT2ysKwgxsaScg2IVRkaH0oSi1816N9miYVFEQCLYGcgy2g38+RozEaqvEm9ujcSpIIPGBZIO70lB/8DQQz/g8QJwcFCsJNRH9CNaK6bbsScy5jbMLNTw8tOxBXCjRU4D2jgCwRmfVbEdlhiQb+vINYv5TzciauuUq8d85PBgOqkTUtMq2xOS4y/zQWIAZLVEjOhdIH5nfW7LuFwA2uRGe+UiamlXYuouiZSZ3FJdZiw7Bo2M+52CTJZHhp/ryUZlTYiopzdpHWjDLMB+luWGCKN+/TziqRl42fGAWpQX9XCwrfX79zCIdY1ZKv4VIECJ7xybNWWypUL5VCqO6Nxt15lid0NiH3EZGeSe9lLUSPQFee5164BxMgJk4m4cRNlm2oVA7s9X3/D9cHSssLGKJaYYJYHtlHCMhZbPTexp4R6c4fmEeCXplfKCWLPDz52qDz53BlAQtcWINeLfYorbhpX0OzkOLGw+bIBAsfrXnNrecXtu3GfYY3b/BKq/Kkzx8pX/+ar5bnjp8Nd2W3CMedsnDSZy3S5DpcigCJZJuJIgrPWf7jGMrWhn72/nvYuO0kjuPOO28v+Pds4Y7OwFE8RYztCvthh3JwXiLNMRqzFl2e5E3r8HK5PBd954mzW6BseGWGuqCnJul3BqhgdHsPluTuYkBshedxy88uo4biZtbJMEfQeWYNaYtxxeq4XMH62/PnH7iknTk8yR7pYIcUgk3Rd2VWhC2UzQQxL3b2jv5WE5Ntu2QPl+x1YqTsimTvVturDaVy7npHwsJi+TF1LAPYULkU9JaFCUql/lB5n6/ooO1WOsz+f4j6HudQx5vsy5w4VA3diMBbdb3m8Wsq2a7vQRZWR7m1YYdsAMBqEQuaYmIdWv7iO91PHEtfuMEpzP0wt49tuDuXERVwjTx0/W77HOp5hPBPMz3RXP1U+DEXoXpfk08vzIgfIE5TgtBbX4i7Kgu1cO8b+GCzDeOHMJ3R8S+T3LdHzrQMwkxCXxQ54RfzPcIZesSQxWSfRQhffe+x7EHqwPHmwV77iFfRouzlJK2FlMme8795774WNe7Bcjxcics84z9/4xtfLo489FlbajeSIraUPn8peJu0ngDlXxkrf+ZZ31jmrQa5/+GhaYqKqskEo0xLQvWE2feNYaWJiIeqaiW9Ot1ePWBObwQAyYDDOwdLlEPDlR+IhMvjVctboiuOPyVpL66Ip1+QKpwBU8KVGawtzgU6T08Vbdc7lIQ8PjPZPxBRykPm7+j0On0BWXVfVLaVrsRuLoBvNMgRaLFK13gL48nPtHYPD1RbCxZQEnplEwyWEkzljy2yMJUAswMup9Xv41LOCR4ynfk8Q812NRRq/sVoaB1DLBp820zrDS014EPAyFug8+t9G6KeTzuBHQ07wCUJNCxfqokF942NuZtapj00frMUgbkuu0FoWZ1aJIjI3O+11FrOazxogxnU8hvSPDBBb8PrmifH5BV0LgpwHpwExg8uuo593oQLQDQg3ioVjbIA47xcWeFhiOV/RO6kGoNPDrEabuXHDoJ9145zxhqmohdbPewzra7Vnwea0vkeQfVpia+lPJxMsGz7W2Jj3jn35dwSxc4KY1qUMswSxNWM2e6SxI9XsN2+GDYmbzNp0kiUO3nRjHNxe9swwwkmtdDWQnfG3lqSrSJbGvV4SAIAnnCTweOj4+fLtR58BiC7jdpKcNVyGxiAFIDSuXDjHQuGU2rK2vPG1Lyk37F4TFniveV3EyB7+zgPlvgfuK+NUuI+cJe4zxVkYh9gxRXK0rr1RJm0AIOtENnRaVgtBbN7ZKK7QXlymjtucrS1bd5W9+6hjiCtI5WoOAXjhwil6qD2JVXcKMJmO4sCzWEXGRRWEVqWRdn3FYrqUlRpjvtbD6FQgLaFg3krccNu2nZBBKGE1vDbiYYP9sDK1wqKKhjUiURyZj2kqdtxPMvjHPn5POUY6glbrvBR245BRy5N9NJANaq1PKuEpG5xQeurWveVXfumt5aXE9Pq6tR5qmosSK1yKcQji7CrPhCH6bpYzuEZPU1FEF7rr1Y+LYARrjOgl5+w55uEE5+YIBKrTlKSibx2kkV7mP4hYXCcKDoQcEBh7iSNvgBy2BxDbTUwLd+LKFjwx6wFjrDBAaWwUEOMZrFvpmfeYWGP1+MXJ8l26Wh+5NFEmugfKFZ57knM+zdzYNdrYnWAfIRhd+bwG+PCYLm/imroWLbm2BiAbQdEb6+f8LFCibB4liJSUbBAbAi1kcLK5jRUjD9hnxkwvXbhYvv/9J0hOvxxtaKyjGKSMKofTIrKkXpZmC7nH52WCGjPbBzV/G252fzYW2xhKzb3EiHe//R0pExpL7L85RAtzL8oDmZ5kLSvD9tIircCtS1HBmJZa6iXt1lhcLS8Y2pmoPEml7umLBEyVBqHRpj2SPzeI1sQ+ZK5pqagiKXSr1RK/q24UtymHJKyFCP5HxCzdQFWPbtiJQexwHFWvdpoaIHOMvUGz12qRXtqQPnguhE6nE6t45UM+Z+pg6cJqEpAbZmbT1sBIotVNFqVpI4QWOdgCmZaHIig1exlCCdg5WbrpGg2vAbEsghzvCU6A1g6pCigE07rwtKBs7SGA5yViVlcrjigQEjJjzC2gEyzYsFqZLHAPm92KFIKYUZReOxAHW1EQc31ruap6D6czVk9rtwbEpdRL4vAAz0ns4JoLkjq0xriWACYApzs0V6oh5DS1E/OikjoyWBvkm3CHVrdzfLZZAQdj7CoHIqEjymUxCVZC7yVPQNehVtcge0QitOA1wLoNCdw+W90IAqHuxP3b10Gx7+edglhCWLylWau69u3f/pOWGBT73/uoltiZBDBdij41h05a/QYSnk1mltxhp2W9FZbXsTKB7sY+4gKDuIiaQHZTTSFBrFlWN1FomnGW3FdzCCdLD02xeU5CpHqKli2HeJ2j9uE8vxNcFnEHrQOE7rjlQHnZzbvJDzPJF2FKxY0FEp2/A4g9+eRjuB+tjo8Gz/cJ3HrTAJi071F6tKzlNUZdUFupLM5PsQcXy3o0+HVYmd097CSsnf7B9dHAcmQNTEdywIzDOPhJujs//cwT5NAd4XdWfqAHGlR6WZq6JGeJLU1CFBHUrO6QCbGANAC2dfM2ivO+Gjr9VuIuCrphrm3+GvVSawV3T4ExMeADV2VXuf8hQOwv74G9eZlpHoj0hEgDMQXBudSqRMlcNrVG5m5tUnnTjTvLL//iW8qdL6WeJQ0r3RupfTdeqjhZ1atjTUoUOC1WvCQniP9P4L5VgsglGADIoKRwvszDPcvhOYzsOV6G+HmIclJ9nc6hqQ7GdlHQPS9ce8Zq9Z20lOm+Aag7gMseEFtaw3d4/1jJQ7jYRq3riawIRd7yWUiHWfbbsXNny3MnjsurLDM83xVKlY0jRC4TmL7Cy5SMadxG5nQq632SqOTCnPgS0IZQkkcY+2g/pcKokbmdRqljKDt95BUmKU6FM/dkY/xoZCywjroN57CoL1L15dChQ1jhslsb9TBdseFwqwpitHTxlEg8ozrMzt07STXZEedAA0rXejUlWsdQ8Hz32382r9uA2H97hACrPl4OR8Q2GMySgMaFLQkjIkonaFgrCpz2ZOfm6uGqY2Zm0KgmQGHrJDlJTT5TVj6oJ7JuDCciekBJ2EBbEMSywrsCRausBd9RJDLox41pqXRN6RPfhN60JJgWk2LbrJWmCpVj7+PZsm13gli4qMI6gz2B26TJM4sK8DEO36fbRJeD70stzO/ePOqIaY2Jv+SKdUDZXoABpHXZgFgIcwGqFeNxzA48j4dzL/ha/UMtONhkttjgEE9Zyd63AmC6d4fDkloVratT1E4GSEsvITOtj6haApB1WQyZdeoDIMyr6gsQk7LegJh6bbXGcnorqUMMTFaXh3ceNNI6nK0gNr9kQ8Cs2jFXAdg+tmnRZC+xyKvjgqFiVBDL+FauRSvFIYbtnTP+GVZ2i+ru4ZWIItVeFhugTr6TOUbNQSTUj8YriOFqtFZmjfdF7h+/G0AQ74GAsAHB3IUgN1AfcahY81Q4WtbP6lTnGXC8fnPNriF2JIjBTvT8CGQRLwLESPJdRy24TcTEZFwFiDGOrVhlB0nq1NUYbh7OmqATojLcF/6kArk6nNbR8dyoAcsgVMtGUC8gDK9MLZbnj12giO+xcvwktHTOwiAW5/49W8ptB3eXXZtHor4fPYTxPlCM99RhSgt9F4FD5R6r0bOPTZOYUiCZU8akDg0g6BTK1hSEBNLJnrGppOy4bmjwC7jzFpbJVaIA7+atB7AC1yLIB3CaGPvDEqDa/FNPP0ntw2eQMVO49ag2ohVhOS8UrHnia5PE3WxzY1B/HMtmwVZJNAbdtX1PefnLfghSDEw159ucL87eSpCcpNanoNMyXaFqxzQH8YGHnia+ci8gxvMTmVo2x05LLFJXNN44Q8y3+0s3WaaczJbrr9tcfvkX3gIx5XqeD0uJ30l59ytTYuI0hTLohXR32tl5AvLLlemFcgkwHudvC8ixHvZlLx2bu62biBuxg4r03bgUB7HKRskdG+jGtdgBmUWlLGLPghirQvsZ2YiznbdQoeV6XPZbOFMAm0on8ngUIgehrEpyUpnT2wWJhwT2S+PU1IRAsgLKSKqaNG4331HO4WY8fHG+nKaayfgiDE7a+JiKkZ6h3G+q3P3sfV2JAvAAKRhjlBHbt36w7F4Dc5bYoVarenImRSdXIpnVKgisIxddgBlr7cQrGDInjh7Her6Y7VhCZqXMbErH5c/wL3imbRQCsDzbAIRCcyslC3W63mGj5nkL3Y33v/Ntb4/ftUDs1wGxEC5xMDVibISnz1rXGggNNXMAH3kmp6aVkyBW3YL1gKl1TsPUGb/MgslIRKj5v0z6lWlWJWLePQfmfuA6CWJpicV7vX7U21v9UkMVxHyIdD2uWh2+r2EnhlB3k+VjxjNkaSb/Zc5UG4ipBamRBDhp2qc7LgkSau9JlAhBa6zPZ68g5oTl+kkESBCz/cqyhBiyJZfV9GJudJdqjTFDtd5VXZYaD3TwaelGCSs3ic0AONDSpKWx253YqgjmVQwg0XU/RHX2OqUhVBNZndV41qtBLMdvDMBofY8sNdYmm59DQuazJg431meAWIBMHttWfohJjvzKf6N8cmDQnD20xhsaEBPgeJN/jx7AAVxpUUess7pc6iZEqxPEckYyPaK1dHVE8YewMvMIGBNU/FhejLXF6u0esIUFzyKjjb/3GRPjPfaKGzKFogEBCwkzEJNPt64fKNs3r+FauscyZtYoaBm/rO7E1ARyXivwviiI3U2y80c+XC7gTtQjsWSx3WjJgmZLjGctpI1NsBO3bd8WSZ5eYxuWmZbYBmJJAxxcXfhaIM1h9U2RDrI6K4lrdR4isVwigPT7UBT8jvY9uQxN/lJ5+tAxrKk5AGALychU0ge47d7cuTKBu4y43eylcvroU+X44e+VmckzgArkH1MO7IhtLlB4ZEwg56oINb93IiB1z2rJdJusbNYZ9fs6eoj5bb2pDI/R0sUWI1gNxrxcKft9naFKiblnhw8/XU7R5XlSKj3X60XhMyfVlXVeRoZHIXqMM75+ynEdICEc7XzLTuaHRK441nGi6z5CHgRn3g2irIEhjCUmiH3sY19KEON3zokpRFpjsYSsSTeafzdEB11q2a9umvy2ofKLVO34yR+/k+olfgrZCHvReXCeo6USsu0ylsYSID9GLNOCxSdPnoE9iDI0OFou6olSIcRlrD4SlhKMxS5aq3QsnYTocRL392leED/IKXN0veZqMa4l3cPdlJfq2sdoboJOT1X+RcgcKAlW+x+E/TyCQmLYPTu5e8IgpZC4vjBLD7cFK+ZPcKXZ2HuzlsNirsaxwo5dWSlHL8OoJGY4tYDSEdYYa4O1boPVHhuqhkxR/nntmbC+tmONHdy2AXejEUg9JrJd0/3XUO4b3AjjR8ua9Z4D2GeZo8vU0dXFOEm8zNhnk8iusuaeH8PtrCdCNnwfioVV8GX0RuH3sHqaHZ8EJz0Q77022fnXj1JvrYJYiHmFqQ0ZeYmgihUTNmUReb0oKusNdA3y3kiSVpAx8CmosvYVk/lmAVodX9mGI0FmNcyQwiprcaHruAG9ZpAV1IRzwzQC2cNsNrcxIW+76s5cPd7eI+R4yPLUlpuvphJEFvysyX0BxNUS0zKLPCr/lmgfESW/awVUEEsgS6zQ9dEEORcRnnOc13nr6HldfMvdFCmNOeI5FqVIO8fGhWJZBOrK+vTftoB3Lnl/FNG1dBD/Ns/DMk7hXjE5kMWVTh5g433CgstnTpJJk5h7NYgF40hrkuvJwgxLjCcMSwxNcyCo9qyWLgrXtxq5KT7dE6FshWURqRiMyVjdNN9nbaIoiAWxI/s2zRv05mCYbJkuxVUQcyM0K5vr5V5IwAiCSl23jEvlHk4Lyb+rvLiPE3BlHSJLyYHhOXQpGqT3mdQo+VQ/1xtEVQ5WY6xFxtV6iQOtG+oouzmcxnkyRyaB2/tkCbl6eBpGRf13MCrdmddaYoLYRz8MpRz3kUQXQGzRlkC8e4i4kczDzYDYFoDLA+th3kFpp1tuIU/MvmUI1cGwxIzXNHvc+Yi7tR3mZlfn2fMvkaYSBJjMRVzEIptC+z591rJQS9HHbM0YQX2IAJ20BOlckc6Ou3P+Shm/eKKcpgfYudNPc5EElo7YAACYJaCiAj6xDcpJyWQMOjf07k5iMzac7KQsUundVIbX7IWYsg8LbANrNJYavjlqAqzywTg51fMPPfd0ee7IMxA9yB27fI5iwyRdY5kaJ7Rw8RDJr1Lhb7rhFliCt4X10Ye7spNnithyuLfjdIbyE3LNfRFyI/PE7nvoGdyJWGInEsQkfEg2Cg9AKCicJ2RaD69MszGWP8kcdZd3vOXHyzvf/rqyiZBc9xLs6shtM8lLuUdsDfl2hkK3M8TnRnEB22vtMj+PkzPXAwHlMs97yRgUArrbtiKRvA4Qkm5QFs+x92zPwqvzLG67i2WYCh99rIfjMHVivntrmencQyzrOsBmFyBDSgau0yHyGgdhdQ2YMhJSU+A1TkVNQyzqxVm7kZxirWjJAwQuQjCZV5li3DOcy8v0Z7s0T7WYpQGuyXxwPpdQPO0SPo/bsRt3rEbHEnLbFBmryszCGt1I/O069u0YyBll6/R+mAuqezYo0E6NhzUJGvF71npeDKElSzRZBbym8NAJbmKFb89kZ7tcJ2gZO7MxZjcEJw+hdkgW0k5rrRWJ4uef/9n35H0bd+J/d0xLLNmdKbCMa+kRwc9K8NVSNv49tWip7WrAbqIEPAft4OwWG8w/QSCsBXOC2HhaV4KYG6hRbhW49Wg6yeF6c8PHdQU9Y1+hm+S7eH9YYu0gVsfbOtJV2IVQdKJyduPPDYi5UazY0RAY/FvcUcKADKzIpcqNnlaJIKYy0J8lAAAgAElEQVRwy0ToMEPU5uIg6SJMFqX0cQv/zpm3FRYIb6PcT7gsQIYAccae9RTzrs5Hy26SXh7aDV1L2QCTggN/nYkMf5l2CGWTFVncYedCTakF2vmMScj5ASCmvasrsOVOxP3GRrXGg6mgAxziyLtjzntk8gVQO+/+P9c93Ij8LlyKugx5j+M0JiaILaDt6U5MEIO0zDwYF/MZ04WYeyhIGbnV6kZ0f1VLTIFU/x4dmevCpcNIcOUNpjPw8vnNqVLm9wNivZRdMU4wwHoJYL4GGKtpE/F5tWjX1K7NCJVBNOTt60cpNzQWaxxrHZanb27TgFraYKMVVgXsWhD7wmeJiWGJnTnL+cEthzsxiwYzDoSZIKbbcNPWzWUUJpjrZUzstttui0KnfaDxEILPg+y2FaiTDVYBPmcrhF39Ma4RimT9RUQY/FW4GO0MrasIwYAgFZBWZGJaLUKGnFo8FsLC/GVcPsfpHfUUtRDphSaQ4UbrslK9lpdFf7HQejtnsAA4HxJPwk0oo3J9GRzZXobXHaRM3U5Gt477+2xDfK8kpljnGvznXF6m99oFOjJfvEKR4HMnsNAsLovAJAm2HyAbxWpdBzPtjtvvpIr9jniySILnetGOKKyutOhjRjybyiLPI0zEafLn7pdiD4gda7PEsrWlk+NeQGirmPPKWpmGEnCxYp2+5pW3ll9475vom8aakDtmrUM3bVQRcZ9yVi9ieV05gUsQAW3KinlzCl0LMS8N0bySOOEVUhRwJnL29cgsIEeperEAQYL57afIbz9ANtxDPtnAWc7gReSLVTqGcQ8LYrARF4mFUZ1jiX5j3ZTaGoNZOmIsL9ihyVHtwF3ZQbHgpbmLxAuP8vvjjPECd7V/GeWfeNhMrPecDhFvs5CwNC4t5PQULURJLrs3uKb4ZXDJLvC6Mg3zkhJnvSgBa+BGmLaSsWhrrmYuX/b48qCmMh3RbX/nnCgnJH2pzDE/plT4PfasyqRyVbcr+8l4sPJNGW+d08QG05NSBiUbOeNnfr37rdcQOxoQa9JkYxDKa8BrBiSd48YektD6+GHR+nURG8mj09AnI5bUaLQeNrliuhOUNol5cThTg81zGFokr4hECWJRADLJAGG6R8X8NAuutcTybFRUVFh6m3jmJDDEBq83ajyZAWJt1pbvCRALFh6GtzlkQfpI4kB0SPbn0PbSH+ygQzTpXtV9yB99WaljQUuSawmhkjIiaVtNrDYVjfSBENgeOC2ndKBp9VrlQW1xGmtplmuEo4ANpibbp6nPASc0UUaZkygvExqlU5NzsApiDUw2/EcPaQUxW49YdzCqlAhiVJZDMGXBInXnBLGobpLyN9ehcXeGppWKiyA2w3UEMQugLqjVya6KQyOIWYYqqA0cnMZqSDSLDd8GYrHedUOEdeaqu1cqryMzy2qn6rBoeZOaoaV2EM4DAwA9cS6ZiYMCMZ/X0dWLwOk39y8EVwJAJPxiWQzzkOtw/W7dtD4OkdI/NPoYXB7QnNgGvPJ7w1Jrt8TUtL9QQewiILbMWhoTS7Fp/URKT+Ey3LhhIy1JNpV1VLdw2ayleMvNN8PEW58leIwFyMIVUOvZyEHUoTjG+DG9CLm907XfAEUzd+n9SDd9VjDPRNbIUZLcFLvUMeJ6QsBOjEuFf5aQAHlu81gwsAqLxWhVDqDjGzOK8nGOD1cfteYhfNjH6yBFiPeyVjToXKae34rlo+h+wQNmpzH3qvvUBc2qL+7uOaqmTFJN/8LF80HwuHwJljTvN91gs+kIG3G79kJm4Cu2gT3q4nkaL02CfBTqDGzyJvD+wJ37H3gGiv0XcSdeZA5sc5IFdjNhX1BEISYFocdkahPhY16I081dIHa4ofzK+99RXnPn9SgVVsep68h8BrvX/UzFkbPPHCmLuMpMU/EV3TS4Zi/VWfpgnU5SXeTCLOeZbTRNeGaGZ3Rf4KoiXCCp41IZ6btI+5SznG+BB/euJ5Jq9fMrlpai9coCbMQ+vAW4KUc4/KYDyDR2DbvCOrTSPSzA6VOkURxiEo4yPgoOr1zJeB7rnrJa6woCEGAVnRzqvnF32ieSSu/8Dqu616rxMFqLRBJec7SKmUXdwaqXTWs0RG+U9ViVclpi6bHTMhML0lPj4Q1FTPkW1lEqMQFKfFkHMbqNIA/1PBjrbxKaW6zHGGNyMaLAgu7LSLheKT/3jmsssV+vllhLmwug5IMBYvg1za1wGCbM6eqqg1YbzyHl4Q6NKA6HB1BhDcIHJT5NhlVOQ+zo1sGMosMh8NtArFpiLRBTwAIGmQjaCJo8GI0wrzyJVRDzOXyvo6uCMSIdJvZqeTUA59/VJGQnWv2b5zLm4gRHbMif+byf8SMZ4+MJNQFkIOoqFMQiNhEmZ2wU6wqGW9Bj7BwgcJeimnYewrDE+Fmhv4Bi4PxZp1L3YVg8CgHTCXj1cegaEBtRG456kgmGq3UsG01FcGzciVUAa1rLThTEKkPRKh2CWABZAFgFMa0Sn7dq/OH65N+uUZSeEqT5hTGv+QpikMZ4DpwbAWLcRtcigUDnIN2oFZQcWEtra/aOyd35HC32X2x7QSyRznUTmJJso+LADaO2XgWxfstO8Rzcp88kZ64nWaWH9RTIbA+kpqubcRiXjISOtSTnjiLE+tBuw4tdt6Q/mhflwWyCybHHY4Ol0hF7oM0Sk8V29+c/W/7VR3+nXKbszrJnxviANUm5sLEerS1bsmyCnbh+43r1WJpwbig3A2JaZOaH+b6obxf7Lp+9/Svvufq3jHu2dYJ2oUK5SddZyyUbAt4HTA9FtVv4IZPqOyLhmfJCk2cjNjYJFX5u6hKxcZjLtiSxgn1EV5hHuwYDLgNDm3BTwkQc28X+38iyan0Rt6JdjCtlcm3sGeOQYTllHDeEnGcmSBapmUexa+WJigPvcS5URazEEfDkdayKESNI5dJ5aEIZQUZzX2EhzsFoeIDiyB/7v79IB2gSdbHOdK82DVsjXYfxqfn3oDREBwxVLSyXxbnzWOY95Vd/+V3lDT/2MmjsxjRJGA9jQ/mWtToxUMs0jT0vHz9elm0aquKLPBjBAhtAQemiGsw0LtApY04AyBXec4WcuyXOhIxLmasFqv1Qz2XucR4Qu8QeFCy1hqhYv0THZ6rUL6IQDI1spMI/YIbnIMrKhRLunEoa0qoeL/MzJ8vUlacYpOQRrbrxiMVZni39SZxuE75DcXZfO+9R/ZQ5c88opwGxnnW8HSp/x1qU8PWAP6SSuUFb0KFj1yi79xaQTIbmZ4tN2wZoDhm2IJkpYty6XisJT6WhVhaS5JSuwyycHcW5rVDjWlZrK80KV5150rEX4CdIslcFM16/9L73p1xosROPoSEIWm1nRu3ewcg2mXaDCDIKZwWzWreHNLTzpLynv9G+VWz0cNsEDEcAVaETZ6gaTTHA1j+Sjef4ozST6BzxMa/ndVbThQNUWhXJc7BhYcWhTZBssNFFar5W6fX18DrJYW2lthuf81nIo+rC8oy4WRwU6wnmgQkOj/uB99pqRRdpV3S7Npicv1NQR8X/CDC7yDYkhErMK0v22mPMDq2VoaeA5/ox0lAcvEuCWx4458SyUsZ4bOuGwMX6GNGdGG7WJCM4rrifAqZSqCL+GFdzfnRJIqosJQSoeuBsWzLAPbTABhHY9uSKegdcL3zezEcUAq6CXbnjOB1T1DwUeH1JieaagtccL8Es8sOieoDFgPXz5+Z3zd3ewnpYjUjYllVa3QvmGGZmXbViGzejz1YVoabpqcKnF21DI2rAWAFuL9Jbouaesb0B9m0fcz/I4erl+UZJbN4wNlQ2jpHQOeRchhIeIwq52oYWoaDFc6JpSssOFzKjNr4b65cCWreULnD7133urk+Wf/UvPlQm6IZr4rb+/AULuXIudJmYCxYtWSB2bCBnTGFtbMykzz379oQ2qrvc94YHQCGQWy7+22i2rcoiMXalq2cm59j35pqrdDLmeig83+4j/x4EqDgzvjHdQsZ8lrG66JLFc5OMPAc5gHyuBaj001RsmKSJpvHx4BszvrVYjiMjm7EQ6OWF9r4IsWOZOAvEcq6dfbfCzguWc91E3p2ljV3p+Jx5z6nrGt4aY6i59loPs1Ow3IgzRbydvTtPorP+EfeQ6xV7knk2SdoqH5axmpiU0NBdjp+6Ur73xJGoPjI/h+Wkomz+qsIw7ow7kRhMvxUhPMsRK8X9RlfqtaMd5b+C3PHmN/0IFTEcF9Xs2VcxVoYXQCa5YYZ7UxVjyoK3JLdr1a1jXXtgoi7Y1YKPSr+XNTrDYKd5lhk+M8eYLOW1CItQluhg3yT7mGRiCRrBvqRq/dIw5wfriKosoyPrqHc4mAnSEoUiuVwgwqqL7tSTgCNteaaOEhuDPLIIIPK7yCFTxsEe7bQnmedScynWmh5zrG8H1UWW8SI4K4JdJ2W8OrvHUBLX8LsN7JVNXBuLDGtsAXp+yOSWO9fzkGugEm6uaFMD1rOZOJAx3dZ+U875u7rm4cqtbnMXNNeVd4SCw/nzmsb1qucvwWwFBukv5qlYBTHM2AAxF7dxUWmlJyVVokHQo0OZB9g41ArnJDY0AOYhsiahE+cmTbeLPybNvp6ulNct4RUiJFDd/ZHAJ1iFGyTemIUp46G1ECz6q+YUh7ytjFVMVh7SRMx0J+aD5vcAPN8TpI+IziTZIU8NG5hkYDQKY9oKguyjlKAabUtcEsawaNdgJKCH2Q7F0QeMMUnuSBp5Q60XxBboagtTRwsFbXARS2zOa4RrR7245sRpiXAwIrHbg67AzC0QQtYagKHBMN1j3Md/O0rjkzIVw3Xk/MM0Cq01nrjm0TmXNQG9W1qwYMVriPfbT2sQQdundSZQqwW3gVgEa0OBCX09X+6HzDYIq8tkZ0EsXlw/c8QqiEV+W4rXcAU51XFkUgFqeselkROSN2KPrknqDPmTf2o2vk+WVb0yHtYHig9glQ3gVhw06C2IcQfjFYO4rEZZ4/Xk1exEQx6D2UVhiYynuadau+TqH5z/PFS5N2XqSkwIEOdDmffnPtQad80Wymc/8bHyr6HYT8PEyuoGknIswWVjQ7R0Yj3GxcwT2wzVXrehisl11x8gwXMv3YyzzJu/D16veyK0G/4PoCV4pwUScxVT03BQE+5c+3BFVmst580ZrGcjQKvuDpWvIOXgBVAJiu4IxMyIhS3VZGa7BSyh5NiSY44AZ3pLyMFj3F09WF5yW62GgYWxwt5Lbw21HgiIGk/35dzJShOI5maI9Lo/w+rWksf7IViHxyYj4H7p7bGg7NnTF6L/1CSNMKdw4S1gxUiwVV6FN8NzxRmbQ/mcIsPblkUdlKfqYGwduPOWqatorlzUTdQCYk2avnBugsEBS1vB/PM00Z5mZfEKvcQWy3ve+Ybyjre+HjcvlhEgtkSg27hWyBNeXWyCXl4dZPtLZFMZ0BLr5lqWtUrPjB6G7OAQcf/YR76gvVudBDeqzMd+6NHdxOI6tJzYT13ExZYWPaFa5oAYZJF+m4fKniZJPGVb81K1xH8KjX9l8TKKhH3asMJQSLK3oCCmEWFNyqSDaNEsAthLxOeWSGJexLXpekeLJzeL7NhOiEeAWEeQdKjfOMM8Qr/2GlFmu1pZkcZUwacpYtB+kkKG+1W1Ds+TclgwCoyoBJGU9aleeG6CHKLS5PmLs5iXcOzu5ff//C/kWjQg9o9O4L9XU1d4hNmfh1fodqqMVznAYBlxwWlIHMkycUPUQCubV9FtEm2TxxXh5jhE1RJL3S+PUND18+AlyqaG6MbyoIbXySUIEEsBFh+LOZahKKBlu83G+FwFMS9b4xnxoDmPDYhFuZyUDWGah4mqTxc2Tz8+sixtlI0ArW6RrgurQ6Sbzj7g3cQ4OjEBBLGmwoiFbqPdQwjstIM8jJP4whXw2EGwF82cz8yTKiejyG+IGAWA9wp/Va5BDL26DzMBlDrDzIy+cZPRe2y14ZqFuwNItLpGBTHnP9sycN1wqZkPk8FZuyAPst6D/JsjExXuo5IHwwgQE0xagjzdPO6BAF7ukQBcQYx/WEMxcsT4HMpmlMAxGTqaZMYGzoPsV0KYll1anqGRh97TCOFKpa9aeRAZQjonK9Yv3fjhXmY++lkwK9EPIDgsAtxn8iZzMUCMc4jXDtyGO6GaraPUUJMk7ozramnqRca6tn01Sd0Zt/QAWbJIxhVaJ/+O5HwL8bKPUef+n/bOLEbTvDrvb3Xte3d190z3TM8MszANSkyMcEJkW3EUJ8YIGHaH2EksBSwhwE6cuyRSbJMYsxmk2Irku0i5SBxkAoYBbLBsRcqNhREEW5GS2CbM9Fa9VFXX9tXWnef3POf/fl9XN4QLX/hivp5vqupb3uW/nOcszzlHFsBG9/x/+VT3H3/917r9NVliEDt0/SiBDn1r7qhsAWEBcgexMJp3Uvj0afVdIsmTWnjkQnKPLumDAGKkdMsIixYIjzs9e8dDy3Jhnr2JogChwfJ+VmOssuR+AsYCFF0fa3NTnaDjVWGdaP1Ig2MdkSPGK3yPuom7ErpbSgqkZ1yz+WyRQuEWOOhwdvcRPwdoBqKb7wtY9ukqrTcBMRKNKTkU5nNSeNC2cTu52n65nOyFQAnALS2NCCHG9w6wxCB4EGdnDKjuwxiUjKEDMkWLKZk1LlfemAAAogeJ+IcAGAS1Ukosm1g7snBmFMeyRwbCl8gdJ8bWuufe8IPdT/3EG7vz52SZTMpFJv/hEMQQTngrpER5v7F448ny9XjPsm5KKKPkWrGN7EONxIuxpjSCrU1ZvAYlSwT3VRtXPPGuFhmxRyq4zIu9R/srZKtQR+suPAH3OrMVzeDjnuQYAjmBGq8jv7gaFC/T1LCQbRzgupWLWMDXAWTk7IlKfyRAPZTSd6Rj4VG6I4bp+MSKZMwpWZBKoxD9+o7ialRG6c19K0gsUOSPo59ZkF47/r/HvMlgDw3/LB+Z29TfRD55odZabm7DrMtaxZ47L3BZyv/An+1B7OevoGHG1A4SsjNwpyQniLhMUDZCZ4/yIiRCSrMibhOtiisAxOKzt5+maZEl2JubyBOJMPJ30GIDKqY1I5A96RmcVrG8xb14FeFtVppP0zZ0NM0WH/pOIMbIGsR8Zi4ZKjSJqbCTpLnT+0w3DYg5F0k/A7dYmWxznQc6sDT7cbkP4kbE3ET7KtuHzV0LF5opltiuzrOvzXegz9Hfx3VBuGf8/OV+ReTYAo30sGDJEFUMDMtDn53VQqWT8TTsR1X9Rm93gjdKSFlw0bgQZqUgwLzU4p3WfE1poKd1J8TBFH5XBQERO3TvLtmk75nYoe86BmiFJpYrx3Rekq7Z1omuDfcEpA55SJTPRnoAyc+UnaL3FU+o9/kOuXJWLXyNjGgVAfZ4WS55ycSOzQaIK9gwV9ZT3GoTmpxxmaW4E2c0SdRInJMAnhOAUUNxWtc1LybeIyqQ+oqHVrolfRaiRwg+nATLnmepQF5vQyRz3IBt1hSJ2lwDWlvIXbWpccT5tq3zoKTsiHH337/0xe6z//43uv1bShqWVo8F00DQAklVO06dOmVyBy5F51lJe3/mmadcGJhipwgxb3i2YCmTrcK+tVjHl1luuEyxAsMctdeQe7DyE7AYKOkUEtahAUMxL0haWEfk8OjnnjwPLv2ElW2LGwAD6ETaEViTA0gcZ/XadVlB+o78Y7ik2JxY9riR/ETQWLFhfURmWICVImZr2jcVAddKDAFU1sY9I1iZif867cZ6CwotuWiUjEqchb/Hyanw/irlD2+JmICTArBJsfjITUO5YDUTB8LatFYP/wOA9H1GUyXHa0qMQidNm9Qla0wU+B967TPdz7z773fPPn1OxxNBQuxM0iU81s590yVoHFxX1CEV7jH33deTbcKcdV9KR9ZTxgoPxa4IH7RNoTUJSek+LgaDroXcuUUVQXbKC3sBS8wekfAsA5nszWZdR+lxQr+3DXVsU7+TiyNFQSaqQZOKKazgca1TijwAYEfaL0f6+xAwQ/Y4z0/Wtlrd7G7LgyQQYzwDKomtsSlzP5FXPm3tWa/hesGY0j8IMdlF53toLsO83QZx9LvN2+BNaAXnHW9+c41VHRkQY2h94d44MNnQhDLggJirSBjFIWFIaGnxb4n3jzvJ+SmWtgid7Kg2qcGvuLiSDxTsshupQAypHSGZz/Ky+4uxtNi4fJcFWzKGqYLgQV083HzeCF5EPnAGYsQSy5CXAEMwEw9ro63f8eceSjvF17wgl0l6VvH50OwRqrYyEcZ6467ciFMqLTUpIKNavVswCMxcpR4w42+sLZ469r5cKDLeBWICL70GiLGEvPER5o4pho/WxsVBb9s6bJCksKIYAKyL2lDUCZwVQ2xagWx3Rfa30VJCRjjUMzwOTTobWNoVic0w96bl7iEGNqNroeo77sRZKpTrbFS6cK4YIMbYO0hbSkaBWIthEtkynb5ciFTKNojpuwAatRVdUUKvGfR0/1SEyUSby+qRbVU82hrvY2I1Z1ZcsBLKBeiYnTQYQAwwm8GdCIAJyKapLakPUtD4pHKiLp4/3b1sWZqsxgEqdAAiIOYlU3En6w2RsVmjJSSaNZyII9bMZHdDFRD+dGNbzDOVStI8DSQsqGDxjT/4Svf8r/1Gd3jjsg6AUELoRUPHEjOIKfB/+sxp1Uy8YCo9gvvxxx9ztQJiYWxu3NeOE7D/DDAV3+U49gpgkVK9JnRkrj33koXOriU9htycfbm6cOFhCe3JJUhtO1xvhAMcEjDxJN+xIMJi07H2SOhVw8oXr97obt5IM0q3UEXpQtgK4NCgAUgTKpABOg75YK0jQ0g6Ce6zJxMWiBLhfxaUmd1mTdGqJ24mPoilDWuNXcjRY4VFtiAEA3q4v6bkOpycksBXnMttQSBQaJ0Td4Vgc9dP1mFAjPvmOOQm0fmaKiAWx86hW+u+/6+e6977Mz/ZveqvPK7PyWoZx6IUkGn9koyebt6k05ADFhmUEWhKdUC4oNtj2kCc9WeYsfImKNFcbcpVSumtO1QNKnLcSTW6nFO+aUo9lTNfByTGmnXJZMf2Y38xRj2Rzcs8cbOCxgC1DRHkfKp84KLMK43sEReeVBkknsfvQAzL7U0pLSLMNM9JsymZCsswg1iuibUHMHlEjEmFKxkBX6vXOWEhsMKvZuf5/14j9arvM5Ye5wo58G733I+/wZ/vLbF/LhAzmcALi4uB7g2I6fY90NJsvEMCPCwEXAG4FXdxryA724VwhVBWvXBZa9GcPdimWjZhUeQPI2+0idEqHS3ZNOCXyQmIRfuCTTavdURyq+WSfc8FYF5IQ+QvnOuBFMEMoltTdB4DTDLclne6BfnU038rjES3+kaAstVYM2APBBNZYVhjuBYNWhKm+MINYoh9wErXdUhAGvaOrpNYGMMTEGOBGJoCYp60IYi5p4+D3twLAMrvuM7GupNi081jbWCpljZuwNX1O1nYYAtLMK5aLyq5Sse1cGcNYjxJdg5oLepcM17MqXaRPDHqE6ZRaAMxQ4mFZLFUNbCAGJaX42EaU5rv8TfNO7HEHAfwuoLAwuuxvI23I+7EUQDpc7VqDfmMZrg1F2BADCuGlhq2wABjLDKNEUA9p3F4Wq6gx04vyP1KG5IkPEfQRGw7rgoxg41YADYKYo4R1KP1kyIecF0y7euXV1W5XHEiAcm+Djyj6/jjP/j97rc/+e+67uZljRC0dVxQiX0CYpTToUo9jMQLKnA6Lyo565qWFQAZiZ+sYLtM9bqTDqzcZR8mFsavuLgR6FW9Jjugv9ZRxh7r7xB6tyrZ78h1SEV7Yjj7Ali79tDWuX9c6t5eMEpVO1G9yK7d3FBljXVVWkB444Wg3JPWKuxUK0e090n8wvuaveR7Htl7VmBZ34QqEEJNYJUsaIxe3c84CdTEs9jLRn6IXCmwEH2bcSnCCxarC4KTdC0gkgU2ru/icgdI9+UmsPvbisAQxLhOk6BQEnXddsnLisO6s7Uj5aM7utVdfHale++739X99dc8qy1OKe4ULWbMGPspgA/FU/fmyjklOzl+3zYEYZGRuWd9GcQN+pETtsiofCM5saN2NCgG0wLXU+oVhlKWrhumjMWS5HgoADm096ct11IQyhRCcHr9xMsRWDCwGlQ4K0CObPMXvVYb49wgia4CcUbW+KaUNlPlUSI8Dw0aA0o8kxOZIst48SKZozgEcJHTkc1hLmZ8opQEtGwA1bDl8jlG5LpLVbEv9IHnXness3OzxJL1H80dv0EDMSOyXV4BMRfShHmlC93WBhkIyFwyimnpF3CBmM/PRYbdVdNtJIubIQ0LEZywvGxm6rop4wQ7DM3H1Ntyo0TviNYzJ6ShvFDTzGIM1g3XQEQbDPJnr+Ny06Lmms1W0rHZoQCXPjurCejdiQAZWpBLsCTJL5tAh6H2mnzVJ8QSIA+M4MxdqtfrPHa76VjUENwnqC0tcACoAHY6JpXdG4hZv8JdW5PYxjhaFOZ6iBjUN5zRhptTiZ4FnctsxZpfl+Ay2MfatAvOygcXGqVDkkxuU5UN0u9K+5GlwjElfPX+gsZkHktMn3dMjGWq99LlmpUUS8yElbK6eflA4wKImdih71BFW0qbgayBGO5EQAymposYcT2eU4Y8lmg5gkv7tr5dI13r14BDnlKafuJKpgQPOWK0ZZjBlQjbUrExymdBo1/S/Hz/40ospuYfAKb7squ7hIrvybtlWJtxKHq51xAzSk5482W41RpESsCfyEL5P9fXVGRVNQux/sR2/B+//3vdZz72ie6EKlGcUBsPXFhozcYgzfEU7iExFHEnPqo8ooUFql2cMIg98cTjmtuAWijftsGz3jhvrXPG3U0u27ZqgqtERnNBmtFnS0lPWWG7Eo4w+CgDtCeixEDWGC5Ga9A6lq0pAEdra1ffuXZjvbui57raKQ1kXmN8Hem+idnU2WIAACAASURBVIE5NGMQS7zKWx5BpnMeYvGU8Gr70i3vwaQmjnJbuS8XAiBeAyBRWkluenkXIIgA/ACb5Y0EewQ440M4QUR3jT3fGa/uz4kjcm2peGM3pQUzFg77veQ6hAsrd/oEcVW5E3H30qNvQiB25+BW9/iFBbkT39n9yA+/WsxX7l0VMZQkTk1AHCSu7UcbGYHYhAVyUo8AAqoKuX1Icx0xIt6gJYK475JTiW4FyCDNbclSBihpQbIo9zI1StgldubXXqSEW9IR2nHaKo3XyH/1wp/jB+ECE9lbJsYAjF7nEZu2wplTGpXqd9YvVvwAj5sAFoUYxcJHakDjo2UPxyXNQjCk5x8A5o1VqwIF2YpIwimWz6x5jmufeFsZWVN2oRtbMnaJBwNir8+ZG7Hj56/GPEU4p76YI/NG4mjIATADmRYtCx/qMJ/dlbtsW31CDt3skFhKBrE9Alo1SACZBUmIA1NOdJNAhtVTyW8ZEhZN/Na4NXYU0MUNZ2vLB0YDQhjjsErr+Zj4IaV4w9hdFBM34iAAbK0FH3kFs1lbBi0J4EmsD4K7CB19i4Q+9+pBAAJiCJC6QIfNZYVNiuABS/FImvgdNqTGCACzy1XX7xqC+m5AzE0TCsR0TRUUxhILJV4Wk77fdBiOw+KlttqyrI0lkmGp5K/PQpMPXCdVIBOaRV06TcWTGHwA2pJHgK1oHLE/ze+c7nlaJ8aKSQJ1CgubqcV3mHWAPOKghF3mk02AI4o8sH0dex+Q0r1C7pAuK2sTwjCWWKyv0PPZqFjuMDWx5hB8wxQLKzZ2p7UYQ92XQYwIx74Ts7HAWC/kiE3x09R6uUQ1QbhHIU+dU3X6H1BdxLMGBTZdIGpUsFi4Sgi1NTq6btHW28PtY7yOA2MD/f2nKjP0zWs3uw2KdonCPC9l5htfVkzsVz/eTdxU7UQlyCLQLdR9KMUyBVoLgJiaYgJcFAXmwe+PPSZih8oXmbyDhWGlMXuFR+8+4goYn7xq/ZCJN+nIn4tiZkFuEFPsS8AFkCVOtiPLat0V5BFSSR1AOcFXq6goDSqleb9wZbVbXROhQxn7MOrs+kU5sZat8bCwyx61TGB9VLwiu6cgv9iU8eOUGDWRKWvIBC/ASNbQCZExxillJRCzHVoMOLwSBggzPRHJWiPQxvXZMeKKppATGUaZ0zjYnYXilNhRxiRKKydGKeXa0V0RyuNSRgGxCa2jCbwfB2tKtJ7r3qOY2I/93deaPajaNLqGHYMYIQI6Ts86lhbFm/PisuXh9Unx2t4S49UClwKyjBGCHEkdoLGnAstZ18YxLRORPSYz1Wft9gvIpJ5DXjdzGyOgBL+xhN89v41KFZkO2GCtugkyKSBao4lpsR9LYSXMQvEFlAfex8I2HmQOR62nxldoINbHB+PjzKN+Tc3b3u/tNW6W+TEL3SNWAJe1PlRsOf59ltg/uxKfO1Pup/3HBWIWZUjYIYgxaNBy6ZY0BLG0XDCD5gEPIz2XbGuMYq1yr1BqBCCoduz3fg1tIwJuTxtyC9eHTWjALIQPWqe4eKduir4zrXmaQczZ7LhJ+EbcM7bKEf5oYSY82NtqNyeMRIOWngn+p8wULrUoUankEZHncJZpwSdkCYzBUhS1li7GttIAIv0ksZDRgI040MY5ENBTCoifboeX3ix2J9p7QhSsQIxZjxmuOJ2E8xmVrZ6FyMAG1qsZbW6rkR+GIJZ34g7lwXgDYrgkTVHVwqQUk5jEdidClFamj0HMrExkizc7Pwss2RSMJ9fEYvemo5tz2IfE+IiX0KbdRG2NzYD7BexwS3BfDcRgqeHqrGM1726LkRqG2SyEPQxsWTO0y4DA4SodOv40LlVATJ/D5TMt1hYgRvz6GcXC/tqSeiOxWdGKMyT3PIxrjkX2e6x/30zZevRrl88xpzrPDQnVr1261b0g0/NggtYY0903vvR89+mP/ko3rmrw1BpEGWSfIBiI78youC9xsYdUx9CWmECM/UCfsSeeUHsU1U/0hi6h5bnzddTFlEWT15tQMxzE2eH51rrRonM1cQnEA8rGwRD037LIpFXv7Kieoqxyt15C4FPNwSAmNUHfXVVjymtqK7KxLVahYsSHgBw2AcoIcb7mTgQoqoKChSD724iN16OUBgS8FcqwfNvdxLJlkem4Ai+SpycU16ISCPGpKBdR4qB/O4mWteZwB94bwE7ufNyAkJvYi4yBzUrc5yGpWKpZ6OPZCYhZHcGSxEjWWONRMVGIGpHs2IMNtZiZUl+xd3RvfMPfkpxCcIiGrrwqWtPsajxpiUSdSyp/WKxDdHFD3bi5G4iNrqN+PfXrDdDNNTUlyeAkeQcT0gK+lDqrAJ7zeAjytayLqK0Bw8wNuY2tzBMFd4sNCivVMcyymPQtLHa+2NYdCpJL+yEvDWztfGVRISNqM2Wuay0WOLfX4o5k3Wd31UfjLvRizbVbj+nX+BA7hkpjG7Ws73R2GOve/Lo35tzNEvunl9OcrLfECsSMvGWFgaDENULsiBVGyLCBGPW30HKxsNrDuod31vA1bo5cr3kJforZZvEVKWH0cwwKmoI1Ujobiw4s05a8G2ti+j9xHer9UXOORMPEDKLlHVD8UuwrJtSsSvvHLYXLLM9VujKCvuDCloAUmohdi9UBi58W6mT0h6FoSLN2HxMYcscdWq/gUnT2rImvPY3+QAtvDxBz4iM17UTLVmCe8WT14k40KDLZdtmxPCFapEoJXYhPAmC1IHCLYY1ZWzX45RF3oqHNf8f4iBuCzRnrDfepXJNyA88phjyjz5AvtoxVi1aqb6RBXx3D38+x43LIwovQClMKsMayQhA6H07H2NO92vLsQSxFjtzPidhJaYTWDK01s0w4Z5GAPJcFpl74WMpiWBLHB8Sw4DXW1Ekkd25CIDZJPzHdNGGbZ1XY9/sWVIcPwVXuubYuR/HsRIKv9z2OgxirjkcDsV3N09eubnZ/os7ld8WKW1b5qq9/4fPdp37lQ93E5qq8A3R2xupEo8XdrnijhCXW17lz5x0To2cS9/iQqnjw9yk1guQ+R4VDzpk1Z3HV/Dh6DZCMxRbXf7svQBOwAcjsToSJKIsMyjsgdnggK8wkBdiF5IlhRaOkqNq54l9X5SZdv72rFh4QJBqA4Uok3pEuDx4HCVuEoGNiDsrwZE02x+FwWIdyq9zH7QViuoDY9LKEvyxR1fULnSrhiVRKl+uTJqM6h+uL6DrGVc8Pa4xEQeJoqQhRcgYFtcgFJjpxJAR3WS7ZdFiTeJ90NlnRuKVJVSMv7oSSvRdVxuwdb3td9653vU7KBYxh+qrB5ow1hgVGd+4JrFdcqswx3n8sKAg7XA87uk2KSR4BmlEB3fZo9laBrfcYykXm1+71mnfLRH+OXDrSFujFpvQHdQ+B4Xgopt0ubmO5/1BacL23WJdNKWQtsVS75CEGpW8bP13Wr16L2y5uy3vX4P17ZZR01yxLf6qBZcnk4TLuB6XWdkakPZpX8PiZRpwj3Vtf/5zfHiY7X1JugcbJVgSD7MWJYOHg1uNTqQCFhMWLOYqrDxAjKRF3ItRLo/S9p24QxmSZeODNrGrMCGUDWJmWrShh3U782QETJhi2IvE3yCTkfaAJnZYrb4HJ0EJK9fvh4CBA9rV5oa8OyI7n2gW0Rv6KzbHxXKWea9OtYq3gTmxNGpMQXZYZAMeTfcp5mlmse0DzPyIeJiCzfx9gszBH40HbUeYGoE8SpEEMAU9Tg9I0GVvjWeJjqFnTYhNqH6kkjSqbS3JjYcTN5+w5L7Bxa+Zoc9HEYjE2EMt110S7wscEQs+vSOArGXVWT/VG7BakqS3Spl7nBiCr72u+2+6/jptySw3IJARl8VIpG8cuR+fnPveuz+0RtOdsJnXwe9iJztsxEEajJHE6FOq4QxqRJypUwIwnpbbc+JJ4JOWmBGIuSlpVXKxNSxuZVGDv4sMr3dMLqviv45Iv048Fx2uSheMO906BaNZQAzFrlNE1/LBtLEtsT/P49dXt7pvrqpagvllLSrv46vOf6T79kY9001s3JSi0O6Cf6/tYPJwGECMO9nBZYjTKZIRJfn5M1eyXy73Yk6I81nwzY86j1Y6LIjF0JWdSuMBY8AYXAEzn3oOJKIUOVuKeaPdHDcRw/0HCoTyY5mBXAvGmGmmu3tpUMq4aHIocQa6fC/lihaHlsz88hok9AaQtxwwhQvyiVWEJ1TwSIDmcie60wldmF2JJiZQxqS7NJwRgqXpZzke7e1kjtLSBAk5ZIywzLAe5AMkFk9Cl8WbyRjNIeFbs/mJhMX+leVmcsY4BCO4dIiBbmbxP6vdJJpkvK6sL9/Sb3/S3ZY29VQnqYiGrFqEyIA3+KAOkLiB3YDc6Lqh1PU4ulwDBBZJzphLNWKZDZSlyNtfq9U6MrtaX11iBWNx9YfqhkHBeUiM2N7dVZ1Ixy8tX1Cl7zYno/L2pnLMAPMnoKqumItNnVRfUJbzM9KQItGQucteVYQAtvGGaA4NYftqjFedVf51cEykF7boz0Lno5j7Mtdc6tFzKfvF/HKvuMdsvCopfq7G4byuOjInPM/KB+0DsAwIxLjqDq4UGfZZN4LPHjYhgdpKrNQFtTr036k5MvYcI9/YYTiIARidZMeI0oHNi9akqS7msYORZcvXfcyjTg5BajLgTIHpAVNiRhsE10rJhWQdBiPnrtlJGzl1aDc39dkWF3tzWArDXVBPoRc2kWO8vFiLHISGYMi5xXzUQs4VjEIswNFBwfVhimnClDXV3uSGBmKvUO0cFcgNuDfzMotEC+uSUaSwpQ7NvjTMJjq3mYjL70UDFFhQTal6Le1FkgFkWG9eGW0b3btq/wbfu15ZTG8JjIEahYN0P40/zvdBOBIjaFDNSPhZlNi3onuekZQIGE1oEBjHmvMBx9J4TZs6KZBX4H4La7kJAjKok7pUsyzO1E3E3mhjAnaG0Y+EjROwaggGV2KVBzLMYoA6IDTfKuAAMECMOhgvahCA0aVxwlTt4QrT6CflDX3n2VPcUpaV0LEpsDQF9OG7HXT1WBmpMj4PY6AakEgM5Yt+8vtP9sVhbh3JrwRb9w8/91+4zH/9YN7V9S9ctgoBzpgIobOZJafwkNJ9WIeBHLzzWLZ9csfA9f/6R7nHFxBbVGDDFTzW/fRykxBuWbgHGPe6xJhhKs+A6rXzavRUQs+tfIIZSt0/SseJhByL6eI/TdUD5X5CzbgvgrsuyXMMKk5t0ICsMMscd0cjtcrQbHkZbolt4Elox6FR7YP5IhM3e8DaxDIH5izyJteGqNgAjFgEhBfUJm5xQUrEcxi0rs3dJmg4rd6Ko7+RpGUi1XgxiSlJuIAZgYkVZDkDYgjlpwDXaW7g6Hu+J5D2sVd4iVQP3n6pjAGIohzoXvdb+3o++pnvPP3mnXL+ndZQNfY/cPxQCkV00VtwvRJTmogA8CGuwFi10m0QygI3IJyu5JYNY41wy8pSKJrQuYb5gNAucNjZErtlQjUYVR+b3LTFMN29vdZcvXelefOFFvX5LFr2sUvegg/VHZRh1ZhB56LxyD8+pYwIhm1btJWSZPCexgF01BoZmOh0Y3ChYzkXVoo9rsORLe80DGfnTaP1RtvKBgFMWZ7+X2qDUJxwFZBhG0avWczTX9kfJgJHPveXH35RzN3ciIMbs9iAGB8BghbQBUEAc3AkIoFho8qwaxAbSSHZUMC+psgG7kevP2SVBKLpL88V5WRZU68Y11rotuzwVbpS65gZirf3JHQlZGDkABmuaiXJVBmo+INxtbns0C8wYufh9LTj1nW0B2fptrLiAl0+GpwkQM5jxGpYYDewKxHxHcaeZqWdrjfMwLAAY/nziYjovlhjkjmaJ6UNpW4JWiJtNgk8HQtgHxPCl43gDxGLFcBWpOk4FjVRZX1bG/oyOnarVzHhyxYYMvmyOWDBtlfBaCW42NmID6w7yiv8OiE0LxJaU87Qo15P64Tpvg9qLdlVW7pojooB4AfdwZDhDiscCxWl+GVcp+WAkc7uyhb57iGVm0GMzQGjRNSBk8P/rdcg7Dht5BAClWPQIysxLxpyzTLlBY2ommhTqz+sqER6aB3pfiXbZXVQB1lcKNOjuDPj9RYMY5XC/fnVDIKZKBxKmVAr5w899tvusQGx6+4bmSpZY0bhbMicliYiDnVQTwAsCsVMCM1w752hYeeEJ9bJatFsrs1j7qCwxK5O6F7NpY4Yl/68JjRLSXtqAJlYgIOYSQ5SJE4gRB5M341A/DxVjSqIyFtZkt6W6ftfVSv46VpjIHDu4EgVeR1SOp8YlPy30E99qfjJzdsvaYZrIX7NLsUDM10I5K/LRkDH24jjCbHYhqSqTAoIJ1QhEfcpOLMvTbkoOD+CSgKvrtuJDegFtVIYghjJA52+PHWNTRJBoW1xZKUpeV0kNoLKIixK7j1UsKNdK1Xkmxm53f/NvXOze996f7F7+zAV9O+1pyLsipxQWIZcHEcVSRGNgQMDFaTCPEpbdmVy5eJ0KwJCnmr9tldPiWBtyBwJSt27dlBVMW5pdgdVGd331Wre6quK+6ozN8ZxbqGNtb6qK/vXrSkS/KsbroptLuqWJxnNxURaYanRSbPqc+oDhtWqhFn5yn1hhFErASrMVSt3O+t2Nh8l79Tpj/HUfBgcuYQSkytJungPmzm83oGO/R2T50btWrdjg4WhW/ANc+g8AsbaHOdab7wOxF3EnBsR8Mpe+rqCeDpZIylCL5m9o47vaCDvS4KBWNxBLkHGIvj2aklArDXlRGfIAkJdrj6waJGJu/QANLTGADLTjnC60ihDnpy7RdGtbTSXjRsG7rC2LWTQdXeO6ioNuK1htS8A+ohLYes/HwFqEvVfXkT5FzU0XEOPhKiFo/9B80XIEZLgUD2m3wsSafYWWihXGJqIQrpJi9cKAeJiOCpg5c14bj67NVgCa1avNPqdNu+IurtKWfH/kcUW4mczR2yhcUbaMMa4f03KDWkGg3JRiiEIUaOq4TLAqJ6SALEnjXtZmUiu+1BJkY3pxFkWY29F37d/vgazWs211XT9gZSsSgM4T6wvdm3mDxEJunEtx4ZLAd0Xgvd43k4xjM1TNIjOQZqwNaABpATly3sJGP02LJjcItw7KhKvb3+mePr3cfZ+40fO4jHVTVgA8RvdaYv1w1Xt9R4C2F7zZ2v41mvt+d3Q/f6ReVf9zS1aNzg3p5mtfeL77wsd/VcSOyzpfaN2koiR4noD/jFyKJDs/KsvrlCwxNGj+furJp7ozumY3ULRXIcIj+zHw7hzOsrJ4p9HO+UzyvIq8YEsk7TF8fr0DgKHlkzd2oN/R9mOlkQ6ipiByI16+dqO7JeG4p/ppWGdUXXFSgyqxG8jsVsx6a4KqlZRr9VIdrXZyMkqcjq+4jJBT+yWrAUUGENOm0f4pAINWj2eihHxzSQWs406kmsS+9gTuRGksjofRmZlE5+ZObJmnZktCQKmSci2Qi5psMNFPYuUQMVh3CHXXT6zuAS7E293uXvHsw90H3vcPux949St132paqYrxHYQdzSdluA7lZnAtSaqKlBU2oTAB04WiDabyWZ62erXOKVZ8S12hb6hI9Nrahn5f665cvdqtqaULQJ2E4ZAp9gbbKkt1WyXNVA9RB6Pr90l1jKd55daW3L7XV7urVy6riLEIQ1J2sQLpdLEkS+z0qRW1/jmtnMQVrbm0OWnrint1t4SqJk/9Tpoet++bpyAlsSn7JuNpzpo1y+Qbq7xMh4ZD1kY2S/uV9driuN5H/g7KLApESCVlQnitt8cQ8IavDZ11dxUTO1ax4/0vSlMqOlrvjzdsedo90SlLFfP7UMJ2oM1wk5pqusEDLSSLWFw7JgWGJOIK2iVsYdtMKyn0JC3Y8c+WRVCyYmhB+ay5W0QbqoAxFUeFjkd+kwUX5xoFLd/hUCS5oSNCsbGT9C4xtVtKUB3I+oBtZa0ffx8DbSEpTUfa2TB+UjEwH4oePjk+50/JIIGYWQUaH57EvDBjsAwMYmGKwYQiFkTsSDpekoCNoRo7hCIFZAvt3QxU5zgp7fO8Ss5AI0/VksTv8ggFtz2GtHGPViFZFh4K8YRo6djJ1Hqzxgg4U39N93pShQ5PC8wgdzj+p4MyMgHGiktiYBvE8i/rMPEuFnaqdQNemSdDG7EMAE6foWv3vqxPl9diThCysPba8TyuEYy0c3ElhBpnW2W+rgApLiOXIGU8uCYh2l1pp7gwccvKlHZn4guqVv+qZTWi1HBMsQnL7DfbccRlOLpZhpZsRrZtGmOInvZO6Ffm+Yq8D1+9ut5dwhLVGqDc1Td/90vdFz/88e7O6re1VskRg8AChZkAfXJh8EKcEcX+gkHstGMUy0snu4sXXy7NWaCGeVmPB4FYGtYmd7IxA/l4T5n22CaO0ijvWGOUmAJQEO5mLbImzZ6Uk0xW15Xr6901WWGks+htW2H0hDti3qjWoSK/d93klvkJ2zPCCVcuT/rexSOSXFLcYzqnSAdj1PUjH4kxtBWGsgGpiyaIqrIBpd5uVI6HcKvBR4HwfZAjBlFFrjxMdp0TEBtX3IfjOOHZ+yZKGOAMSCeelv3gnxwW5RMPgEktcXECXgh1fqZ3oAbg7mb3+KNz3c+97x93P/yDr9Z+wVsVECOckq7FcYlDHHORcABVP3F33t7YEADt6OemgGpdoHWju379Znflinq2Xb3WXdVzR0Q1rh+QZQyxolZkpc8LrEgDGAjEtlWTc29PXbhFwV2SFT8v1yGDfFsuxWsCv1V1EceCorg0RBPuA3fiKR2HEmfLSumYFojF5Y6FleLNKFO4ESFy8B1AzCXssNKQOcypQxZRniz5GEee/OsRpcmkyAQWhkNSnsey2i1JkHd6XcLV6xpvTO8SK++D530IgKMKpievXmCeHwBi9Mzh/A1V8Tln8iOQYomlWgdOHYGYFsAamdym2icGwuKCnu28Ey7Gdd1ygdhqgNgpgdg81QbcQoCbrBvoBXRAsKm/R7X4ubYpCSmK1obNmNhB/3gAiMUySQ4Eg055pJsCsdvbuDZgU0LoSD0yG/q6v2lrejmqLTEr39w/IJaNAAFihjbaVKxG6GhiAK9YYsjgchvYEiOAHKHDpqHjMcVxSRQ+IlnYbDrigtwP1nAEw0n1Fnp4UW3ZAcsC2KHZPtRuuJ5RizbB0sADYIDVCvXc5Aa0ZCxZCS+IHrj1llW5d0VuReonsp/SR6zZ0xxb54ps8uKjGSUAgosGgoprImoIVJHG7sP6pD5sFlAPYnRCIr3A1U1KU7N7TNd16LUW0Mdt4fI4uHn4DWXFAEvsIL/j8gSIuW8INfRigQ0JmN5lXQlAzihP7DUrC915XRMM6QZix+Ne94PYcEm1cTXpBgFsOrrWkTTYP9vY674uwX9DsdB9rQGq6H/985/vvvLRT3ZjArFxgSkgRpV2wKR1XEBgkOx84cKjEjKAmGLEipNdvPis6imetyXG8I4G0PN3QLUBl0FsBMi4NscZe80/1H6SrV2Al2rysohMNqHKDoQOvU/j0s2d/e6SqsVvbOlzsi5caV0LGQvNhB39vAuIae3a8oL+Wda665hCBChila0tE0C01om/qa5k6tJkUzlvs2KYATHlh7lKR/aM/VfZfMUoTFqILUfH+ML0PEG7GllizhHDI1JKIDKF+z2SYmYQ87MGkL1b8oaxc6UeXRduQHcVNiEDhZFc0W3Fle5274Zm//q/I2DhGFTg17G1nzgkDMCBxg4gw8K6qm7P167fUGsW5dn93293l1682t24fqvbkJt2TcSLbTFDbQ1rDhhH92UTmMyrkj6FoHFprqjU1AIgpuEY7OFq3FB8bFsJ1ycCcGLB4gq9LffjpcuXVBJs1e7C5aVlNYadsSW2LJYrT1r/LOt4bu3TiBy2ugq43Luu7h2GN8/6rNteEbMsIyTVOOJOZp6GINaU/tL0LCda4jNTzbwGzKLWxsXI/4b0iYAk69tyxk/+GAr44/v0PmLH+y8JgmxAjIAYKGnUjfXV4mX41+1H13tUZ7hNNQAJCdhoFpM2E7nJQl5jAgtAglNSYZn4AYFFWQcBsWiefdHMupnYnaFxc3csckBsFmAp//I9SM1nGvpktMu9lrgBh4NkcGtDILZF6xmBBr51tC5tEoOiPmStveSYQa4Jj7LEeA9BM2lGJBISTVCgjUJF00t8yXYP6mpaVQNXNig/PG0qADGmEwGup7/jyUYIgxgnlNy83z20NG8iTCt/VZfl++yp1nqxJ3h4nKmTGBALI4miwZAb2JxRLqiLSFInpJklxadPaSLVkNy5Mrb4PAZoVYB8a6QSQY4m5dJWCKpyLynk587NEDmac5cRwFQDuIiXObWAWJk+42osJbIomsx3vWbq3E5bLRAD0ABclwTCnw/tGFBAENgLoFuWANjXBjxgHBGYArJZAeOrVpa7Z5S/NWtFJBR031ntCCuObVDbumt/c4+1wLyWUcNwU+n1HW38/31zR/R6Bd3FStwvuv9XFRP7ysc/2U2pduKEXBLHQYz1DoidcU8xgZjcPQhPXnv66ae7J598wprxPQwwrjlOEe/HuCZjFZqB2Cwus/EYxyQGu+gtFgkxMVsdqZVoFxoApmPuaV3uKDEM78Tq6oZ+jwVG8V9y/mAco6ig8gBiuPGwwlpdQ5KRbb244gaXV1X7SS2w25IgmmCQOfPlhznpsACtRUhuNoBhxTUhWCDG3neOHYDBPaU0XOs3BohRrd51D6sgry9Cc0R6gZmJleR7L4jlPL5WuxO13tnPuBMBMeQgPRHVqmRqcrt744/9UPePfurtInecUvmlW8oRk+I+2DTR4tKlS90VESw25dqDGfjiC5e6Fy9dU4mmLYGbqntoQKm83zd7JFaGvIsZa/CdkPVD4ee49KDty5ISmWtacgVLbFd93Q6wxPS1s4rzLi6p54TG0MbqxgAAIABJREFUgfjZ5cuXu5tqwDqjNYglBvuVJ81XlwDD+QUxXhftKoVPAEC5EahBDMDDhYgVKqusKPYeh2Ivpp1PWde1BD073j+BJHyO9m6gZhbuuMWShXrJcK3VPiGabzmZuwVBLKzTxaJAjO9x9JYLGd14dKd291Ps33cZEIuQSDIZGzgEAK43LkW0KILAdPO0q1pCSZqabtJNEPVke7nsCRfBhuMvANBMKZnj+u6czNY5m+3EZvjo/ZZY5EgWmmt8SSA5CU93Pu3vAbb+/4gQauIz3255M+5gaosy5IOb6wRR1fgP2DIyw1bByorPmJJMo8NlbdyTQw5ZFNC0AJFmijAGkLX43FZNwX27FBuImdSB2y4L2UQPtyshh8zT1AOYLTArAow/9QB3u4fUvHGW/DdGgxsooZsYVcaNx7AyAG5RNq8dNhq3BGgRQ674Dyj787hM5GLUZljaGxO5Q8nnEvy4a23xeDEViGnuAD0vNYarWby8ZsptSoS5k7XuvwcxJC9VPIiP6VL3YS3qWrDacDtCAknwP64Hzmj/OUIud+wNxO/EPonpuY0MVqSue8zUMtIW9D2tpz1txqQwAGK6Nwnv82LBXlxZ6h7RXU2bPcclDV23VlJG1lDvIfECGoKY71135pwvvX5V9PP/det296KE5bYEAPeNQf5HX/xC98WPf1QgdsWtcrCCkqSLcsG2CoitqKfYo489qpjFmQgQgfCTL3vSIIagGVrcEfwGDXKf2FPlFkOgN6urgVkssVgY7syABVPuTKww1zV0nCxkG5qZrkuhMyNxXakoEJDcWoVrdzMPCRc6IlOtQ+uQNhy1p11Nw7HpKoard5w/inwgqVaWEK7AKB/kWOb6bW1rXinUO0nFC8XCsirbIyCW+04ydqvKD0vZUVbAAACQQgyRAjdZW3eprp9aibbqGHqr/jluEnWjMHncuD7dRyM1YCWyN8bcGPRW98qXP9L96I+8Vm10JtTb7JJYzre7Vc0v8agNrCuFVAAwmIXoFyg6VpI4JxZrBKiVytQNjJxhB+OxcWNOAMUxOdiN47LMFMuV8gUQ7+0LxMRSpNbPmdMnBVBLdmduiFr/4gsvdGuKr83JAiMmBoCRUI8FhutxUa1/5mXluyYn9yWLza5DPwFN5kDnB0CZD+Sa2wOhWDAJGa/MdUyEoYofT0DDDX+8tyr4CzckmIBLlzln7wF0GffGO/B3LFdKZvECcqhkQ+tw0iyxeAtPdG97w7GY2Puu4Az8biCWilwGLpcfYZEjiPS6goww0AAytFQz4XQiO7VcbDLlhWD00JIb9wM+WUJJafrXLLGRdcx9FdqTde/WAvoseUEmc1iRSePAUcHTI7kHNNko94GYNuy6OsAaBnB10vwPa0PnQ0uip9YoNCLQHQcy/V7CURPqpEAmpCZGL9qSGtMiAcywOCyUAXsshgIx5L4rkKAtRo9xcvQdqhZ40loRYxWxFYidUUyHGAqPbL0m3h2J6MGWZppcpQsVUwWb1QNIwDbE8wMIaPwAsYA0QKUYpYTYonyAC7o+OSkcnE4FENYClimWWCwzVnBKMdXTBjJCCesswMR9N2ESBUhbT6/t6xr2NG5YYaQgoOwQJ2vn8Naw0Kxgb/kZ0hUcAk96vLnuozbApMaUuWBDQIqB6Yl1BIhBlEFFwMtIFtbjCoQ/Q+Fdk3QqllhAxjW2ZHePcb8JsxabO7EFtCHnrIlJ9mfXN7oXpbWtCXy2bQGiLNxV2anf7Z6HnXhdwXb97V5JtGMpAOKYrP0VETkeeeQREToekgCRS0zHoQDwy558mYVMqrbzSPwgblZ+tkTXuNr4m1JSZiwSC4NIQrUGgxhCNW44nlDqLbRRoHAV6pddWWHXVFqK3LBtdT/GKqMbN3ljoTQRx4TYQbIvVhi5JHhZYB96E2p+qqq8rtYxQFeFSBJukuxZb2HHIuUYC74zBXhzr0WrjwAcgo1LRjmfC6FHikDyxAxiCGS7vqpvGHExXZPHyu57SB1xZyekUMctj06NbCkE0VqJZ6FMkLvm3FTVSTzYvSHvz0AlxaSEDdYNJrE26dkVUGxjf4T1yr3aBRf5ZYvET2sw/mkhXPukgRjFhAOitBaStaTFOycgI4XkSEUbDmX93RXp45TW8vLJRafabIh2D4hhETYQm5EVNyurDrYioAbBAxADsJAcBijFx1hj0/os57R15kr+odk7z4317GuMO9DxNBr4FTYDSK2djj0+tUbbejV+o+DaniF/L3lnlpd1DBaiY7aeG8YmnhLmDAKU43eAp48d0pL3qEFsrHvnc2/P3xpUv/P+q+5ulcF/oCVGJCJlWpzzwgXY2sI1BKkjLiPX3YIo4SlGODOBCfS5y60WFw/7Z/G52o9ezDpfnN+ui8tRDEIl8vnOtBZDeojRAZUCnPd+px3CIIY2N0LsgOZ946bK6QjEsE/czK5ALBaoNBHdm1tpG2BxLXiMdeMUz1XsyCweNl+WsYvb2sLQpx1UioblKWFVo61Qb86Txp3A3MO1iQmNS1HnsqYjIAPEcOnq23PjB93KopicWlhI8pReyhjl51B7bSDmdGJ35EVQZCFGoYkLFktmEnOK+oO6l2ld35JAbB66vYuBxr5r8ScEAPfP9+ILr2AtY9S/BjAFxOwKxfLm3vUrFumengPdAoLetj3AhsJjt0qAgvWBS8LcNVa+8+w4eRYsK4xYqyuVUKUFIEObY0zJTdM5btNsFBDDNYndBwlIAn1JU/KkcsYekbY6K0CZpl6lfRmA6HcGMQucqEE1d+RNHXQvrIoRppzDNVkAm5qbLQ3wQOeFGPWN3/ty97mPfrSbNIihS2AtkdtUBAPdCxTpU2KOnVeCM+WnZhUPwR39iGJkuBQJuA9da00A6xoMUhn/BmAu8muXGwMaC8RPKnVUsi/aPPllJOniYkT5dMNSjc3m7l53+camft4ViCkHUxuE+BfeAuJhrWo9hI5YFbg6I6jjZcqe4cH6Np2feBTXpWtIcQNPsPeQ2Wi4slXeakqMOogEBsaK1WZHRagBWK3mIWMIMDpPDoXHIIbgJVcMSntidbZ2cDlKKUMxdT3JHsS48BGmnM8R3jVnxKWIheLcT9aV9vv+7s3uUE+6H3dqlmmlx65Q3Ze9gnqllAfmwLoep4kEy07y7TBOFZvLBva+pyI87mPLEyplSHjP6ndqyk7Jf0guJOGBA8XG8LAsitSxrBADILatWNkVxcTIEwO8SKLH4iK+imuRv3EnBsRQjFKhw7E3E0CwvOJCdXpBX62DQshF1rESmXQJulZbLnoiS92wrI+CZbKWxjwKX42DleIo/cX7y317AFgzWd9YYWnimkfLV4snphSFnNnfDYi9LX81EPvANUDMcmf46JkjnA8Qi/WFpufZAsQAL50oyYsJ2EPtjfsuwtyTaDArH34FW12epQKyrj5RoFGX6ZtMGwtNottFUFJIPuPSDCBXpP12baYa2aZNu2SLF1DbGKJFS3u+siq/tnJiijZgVyJgZ0aeFiZ0djQR702sEg3uhG58TvOwqIlfkCZDINVCXDd8WyVeEAbuFabJSrIziYd6SIO1a87xIyYZenHGC/DjJkOAKcCh4KeZXum8vEiek6qb8Fr7rDURHxyhkh0D0SGPlMZyknaBGK5YW2IwKsEFbsvuNmonygrTc04CjiaSLJkiqXo9+KljYYm56kGBGG7YnvTAq/og1lh0qSIBYSFJMOxokgAx58+Z5INlbt28hLVvrY6Xhcya6lmyzIFXIKASi5j7mZHmO+uu8BpLnWtD5wEwXfFExA6vQCrz63laY/j0iooBawMvhoHve3U+3Mii5+rdbsfXEOBmLUOAYD1R+WJN8Y8dgcBAc4x1iU5OZ27IAP/t85/t/sOHP9zdUVPMGV2PYzgAh+NWcangqiFm0UBsTkV/AdWHlSt28eLFERCrGW3uQ0glFuxlbVgpSkNKl1jy+7gvAyB4PmAjNk8EAGZA0/f3BeS4EtfU6PLaGlYYeZSwFJkXUcSxwLxOARmsMIQpVhhzGO2ceUYX8OxYWwZQAezEZIlL4apnG0UzByz0twZ8SuAzPTPHgdhtXhdRpzPHATGUZWJzjJ+AkbzCEpIGGoOYLDGNp70ORevHjWh3FUKRsRsFMeK5JeWs3lpRKcWMGpwCASwARN8dYoiA2OCW9FxR3A8pO8XnUQyxBhMOyTW2yhNZy3UrlpE8AHvkl2W3JXyUZCd7616o+uFq/NovVNqYBtjKtcheHexuaf+KhCUQW5iXhaY9MVANxytyb1KxY2Z20oA1C4ipvQ8gRjNNCCMz8kIk3gdYJhcMUJshdQcvgNmJYSQ6EbrcxE5FsEcEIRv3HtfXkvGzDgLkloU2cmJteyatLOfumzKad/Jobl1/osYFhcB473XRPjMypjmyv/C2N74lY9tA7GdXA2KjVO2cKqftrS79TpDYaMW7OpgBrC6MKd534U1ECJNU/nyDXASCC1SiURncGLTk+1DElQXWkJqxQFNy3UEKgOJWFBAsafHPEhTGKoOMYM29FostPi7MuyYC2YI+fuo1Nfm7uqoGf65BZUdSFrp+w01IFWsCqJjWjONdLaA5Le4V5bGcksZH/zJyjtyk0tagNFoRW6hwcEOlrTb1JQrf3sU9yMY80uL0RiHIP7TEmhBn4LBiDGIce+JAIEmgn0WN6wmfubQkFAZybqxKAFqxcJlMA7A3RqMYA2KsgGhRibmj/VbOFVitscSaWZSkntd8zUjoUc3DQr2OyxjaPavx4fjZfFmkdr36qMNlGQbfMN4EsAzkHtnRQffwRHlAfbMem5Hl5XU+JFFUhKxZ5tDtLQx8Mf7J6pqRtk0sb0K+bFrcrKu+5D75YiTE+/AIJ6tZ6pV2IACb6s7LRXMW9hbBdH3C/cW8EXM5NtBKCMm75jgvVhSdzFu1jJSUxcEZQW5hDiBK0H7ut/5T94mPfKjbW1ewXdeTFiLplMyTz6EJ0xiTUlNnzz4kzblA7OFz3bNiKCKEWkDbd2EXIOsZ4VzWmF2JWD6Ji7kGoEEqoMk5B0WpR0mzW65o+RCySGOgOsf65l53a1f5nrLCtsVSpQOBUuI1xGp+WTExQIaqHpCgojiVK9HjlTWQY1OgGytImgUKG3usXG4NxBCKMN6mFMui/Un6/9VatvS3uPd+CWElTEOuP+MYJce1/3B7qVzVCQlm09QtCYnBQ6AS27rGKiunyEjMbySrV67pTyjV/K2XzVAkXs+lUHtyd10dAK7LElvX37LGsCyRVxyPe3eeEyIkFojltWVR7RfLPdYYdxU5E2UwHgkWH+CLC4/7CIMQursUZTxVGDCSNWZ4ihG5LLbyrBQybGQS1q8oR4xqHrNSducBMckOgIv6nIuyxOblWpxRXBgXohO5y+rDlUgrGRKkeZ2QheWMqfU2Mfsx8r34vlBmcl+AnQljlPyy8cHncQ2OKg3lRq1xrmH3Zy1X2qarrZ0dWCBfBs1obDgT32au697yhrf6pR7Efk4glhfuscX6gzqujOvQGlJcY5E80b4DPMG2A+qpsYi9MEJe8KRZ3kVCQHBAu6UYLA+3mGdgcMOxOIi1+ViQSJQkrAW9K58wi+gkfXYoU4PpHbpAwKgJYJ8Lt2YJ4awtM6WuKpZB+SkTEprdWcLaVFMJW7x3U3Y1cZ/73WlpMo/Oi+2DBilfeBIok/NirY0Yl+75svJBVgVkO/ounbBJDB27Q5NDJjZt6rFkbRdJE3ZMEXo/bTck7MeoCaiA1SktQKpjAz6Mh5WSsiZpeYISEaUO1CduBUljCGIU+U137STNtsoJTnKmxqDJGxLsEg64Emd17dMSOLAy8Yg2684EC86jcyPss9MLxLyJCdzagZO5vw/EZK3cA2IIGYRg2G0tsOsvjzyG1N220JtVxkQ20NRYaW0sKoYzJ5YMVtNtAf5uASc5a6aLlAKBHwFix6x+LmjdrMzNd2c0xmcVe1jWubnvZsw2u31X393DqtE5qATPbfqo3Iaz7hLtyRM350H3xc/8Zvexf/vBbmfjunqDxb3FGrYbz1UjsvGXTy535wRaD6sQMBo07zykEkG4E4llxNLJhk48jbUYEGutVhIrivVFCocJG7TxwApjv6hmqIvm2jOSnDUUKde3FCiti6W7pgo2W2LabCrnbVcMVZrfAmKySeJWFBvR7egdc+Vp8R2Xtt3bXGOs1DsuKJxYXFxsmatYPIxqapzS8gT3mavd1PjFVc0jOVwBsQB2SnbdC2JYCwjVCVl00vicJ2YwZG9xLboGiCStWSdX0aK13xHEdASEPaxj363GdX93Q720bsqdt6YtvKlXSd9IfNn5UwXSsRBRbgmVNOWujU/WjNdJhVY84SimeKMAYBKj3RsPIMEiwzKC4p7iBGOyCk9IoZ6XFTYrqwu25x3Jw1Xlia2v3xQgTXTzWjdzAqUlrSdKm80vKJVJ65x42QSWloARj86MGJ24rMkLI0naPwVqrX5i3waIy0V5tfzip+S/+6VRwJ2moMmTbY+Q8CLPh4+S/QbCzHFFDOsjZdj085+XW9yrudWDLmD+UN68+Q3H3In/PxDD2uLiYWYZnnw9BVz6rYEY1+Lirg7E8XoJuHI59DesXzCAdqXhkjSIVYPmweK01YeLst+kCupqcHgymKRrLEhbXZBpDS2cOJXR3S6dWqoWwLhvAm64QNfV/+mGGGXuTGurZSgT+R3th/JO+LshkCAEcemdU3D03Ix8y/rMhBKQHSiHJVXahAueampuqRPuCwKyDcbAMR0y9mFzOds5DE0tYpQB6MvGBK4T7UcLVoqYFh619eRO8ILjfNkINeBmADZWmgOngFyBGOWqOCpuQr5jkLEsZGy0QctlG/KGLDHdAyA2J0XCIKYL8hFw10U/KUsshYe973pLrES3wTOz2kCszTFW0Y587btSUPZduZiLjyBkLQ3TAto32nGaQGvuBDs5s5ZsiflsLtQ8K+G9IBBjrne0fnZ0nm2BGa5dHm4JX2QUlBKTc/QS9RaXJQAfUa3LcwZkrj8bLT7/gHSdyvl0ttKiktjdxqi0KyXmyLg//+nf7D7xy7/U7W6sutMzQg3PhF2KVqpwyZwQUC3anXj2oXNmkvFBEqCfeuop/b3smERi0y2J2cHoeDjK+mJNtxwouxJVvRw3Ik/IHuQj4U6MSxE3TbwjPLfFHATEiIVtYoUNAGxim4AYJAAVdKPMFPfpwqDcS9x+cSdx5wX3viYAVvlPJnSk2rw9BVbaIgsM4Bpz9hmWR5Mfduixzq0Iay+U2zHU+rioHgRioehTxT6VP0ZB7C6kEgN8rRcDbpTanqxj8VxCtNbvJPFu8t5gU+I9kQU02FaBXRE8DGIqJcYI2lXP/WUXGzi5Vq+RcrG195L4y6MYlMXo5RU7N7F8rMjS6FM/bQ2lPRXkNwhKtE4aU5L1wmzCC7QjuiulYXX1qhKpr3fTsxNiT2KJHQMxgdksBBHT92keSn4r8bCQauxWtOcnMocwCrliVLiPNTa8x2z9MDl5r/EGfGuAXA9g7NOy0htO9ChkaeR9kJ1WwDfc8rW/Aaxm4Y0YVv3+lyX2xmMg9rPXYCfy75glxgL1QlTcAVdB6R4xH5sbcXgFyDQUTscQbFE1bSyWmG+0Pg7wDQRgW6qi0TSxrPt27NyoNwvAwLm1KBG4mLJzoqCekVZCbTwLXQv0BBKb6xL35J7cAhvrG67yTAHgMWmY41Vmyi4xLzxZgpjYimNgvqdDkLR8CaJHJFRWlJQ5YwooIFZdYgvEGAcqb+9KQP+5gPImSaXOW8FKYuMzgFhQsJpCbU5rchg/lLyJS3VqRu1WVgjCJu/MhT+aWdAvgmz4lvQJINq94TG1yWbRGhBisYUCy4JAewQU+fwkVok2+Yw2FLGwWQmfKYqlsjg14YxbytTEGmudVQ1iFsYFXgifNp/M1Mjywa26KQ2QosfQ6hN8Khdcs+T7JTv8ZbQZZYAkIGadnh5xfmBpAxy4FQXcEGegs+tiiE/tEZ/UOfc1iBBKSNhtLpJ2vcwwTkHqbyalIL3jZnSKs9JWT0u7VVNonz0xRuYjG9R5UygJtX4QT0SSPv+p/9x94kMfNIgJv70mXRkDV5/HKgHzOWnIDz/8sJ7nnKQKMJw8fap78sknnQjdLDHOFfZbqrGnmHDIG0m8rmMDaJXETGNGQIyYlEFN6zEtjeKoYw1u2wWuEmwCMGWbqFq9YnvgJMQi4mBiIkKrPxKAUR8ltf8CPHaeGuzZl4mCsif2abJJMrWVqCxYex5Ki8dymta4QuqwgmX5GFvGClKBGGs0ll0lbzveFDdpAyWUXcfTqVNooXuvJQaIEatqVToiVTSHzF9p/ZY1XFtz76EEm14OsQG1VFdGQ1ERKHa3r2sOcCdS9jlhhDQtwlXR3LUQo7DE4sb3evXp6h5bPNgWOW9HzmGRWpEFZArEEpsCn7HGGEhyWQViUnBnpKRRP5Qu7TcEYrgTZ7RQlwCsERCbwxKDXg+IFfPQ7kSUdVlgzIWp9q7ekZJTZki6Cn/chAZYdmB52ixjLRfiQnVeYq0K31KR6LCY4m5tgqscy8glhyIiKNIlZWi11+buFTg7l+sYowxPzvS2597hj48QOwJio7lHXoTWhkKyw7qiCK/Z/GE91DmHJqQnjbnHl+3r5L1snhZTaZDHayRVbumz+/oZg5+5ZXXFpZjvRMvxYtdPGleyGBnfkwKdBUl6uwJpMe4NliAxrQuob7Yp4sWO/P/uIOzkZiwctPLS/gxiJBmKeqoFQgUPN4eU9KYKw3kV01xWGgFsM1cmH9XwuDtPMPlyk923VP/sms5F/pwXqGNAjAlB77QggU1n0osF411p5WLNuYq0rMxluUbQ4GEK1Xc9UQXutkjQTiWgLMg8F5TOylw00odrH9oXmJqBXpB63zUY9daiqfUaVy9I/S6tfZpac2xkHct5+l7AuCr5TmIOAbEAWVNGRtmhPb9E39zTxtwgERiacLQMvVooNwJ+beG2n6PHaGWNGoi10kVeV7oGXKdT1IOUAMe9CLCxhojH7eny9zR/A93HLm1vCnTaeozLQsKBp64HJh3W6IKE96OylM4IAGdhX3lo46L1lgbEfKyimrB+9F2aGHzx05/qPvZvfqHbXrsqVmmC4W4d0q8ZhIByAOVJoLvzQ2fPuTQQ10xy6rPPPquCref9veTgEAvNvabWHGuoVa+A1CF3u1zY0M+9V7TGADATO8wQTEfeuORSoGBfv2/tHqjazoF+dp0MMgGYmJ2Euu1VEKUe8NJrd2AjmvmHQoQHI3sTzcUKqe9d+0prZ69AzKIZIWfw4ievJLYLoYPE5MiPeHWaPPB+IUZuna+uGfA1O5k4V0saDpPQ+WkCMRd+tmV3rzvRRy9LLLmHUb7yrFsZATHfDPuOmBMePu5PVuWB8sIGKuhsEFNTTCs1dJFmjxvMcdeSRA6vIHU8AYvC6OxX6+G434mJNaFdnhQY1rhHdR8TVYR4TMjFkLu1ULn/cdcuyfvEuqKOyoFo9zdVcmprC2KHSlIdA7FZQExxsVlZb4512cKLW3FGsbI5xc6c+GxiR+pGNso9r4UWj2cK/0zJFhM8MBLKC6D7CQGEdcM2Yq6i8A3xoQF5lLCWj5uJR7i0+OFQEnjs6u0o/KVwMF9+HnXveOtPROYNKfYyk9nUI5ZY6v6lVD5+dJNbWZzfA4i5skFt/mirwwtp0g85SBmoHU0wsQcmOlpZNBQvSrQYXBWc3TsinZddiFfCd+ZQWfVyYxDTmJBrwQsL812fw025JxefdXfHpyyKvJhN/fXCzuSYIaSJRMvBSnEsChDT4R6RQFuUEJyFOagGHBYKBJjb7vO40X5kqvuWLL6rAk5KWllgG4gYQC06XTdEgeh4uTe0fyn8ip+QO6SMezFHKOsEVZ9abKGf14nsxkGY6D6oXkAA33IkdPeMWawGtzO35RiKszcC4K35hGlIJ2f6iFnaSJNc0ljZEmvjgcXgmFpZIhHfTEDFGocgltdrfoOlfgBim9qUf2EghgJVJci4DjRoW2ICsXEJ5nHc0lZwkq/m3DQJA65jW+6mBmKjMVxKnznOYaDWsXQfZ6cFMNJol7FWC8TshHsAiLUxZ45p9/Klz3yq++gH/7ViYqpnZxKQ4qOQHh4AYqeV8EzZqbNnzlhQEAt7xStfqbYs5z1/bXlFkUv8q4+BoSTCPkSZ0c89xb/cdoTXtS725S6Eeu/agKbg4wFQigCf1Xt0bAbAmiV2IMurBzEqdCg7/UggpkBNgVj2Y7MeWMVZlyBOgJP6flxn3E3ZHhE4WBuxnGyFsa4MOMwnwNzEXVz8vBv3ZNyBWGVoxu42X4qnhT4KmJtiwt5tlhjnRMlLInwPYrma7wpi7EaUx3GBmMlmWhSwW49kie0IxO6o2/OYqnhwe+S5pUoIezKtorBGOccklozrXyZmHFZmKbOWTeUSRhZYueRedDwArKqG4M5jqxNfIwHaCTs6x5yuDTf1CUBzsKWSU1dEtV83iC0KxIilLxat3pYYtHuBGADWXIUkV5MUPTenSh5YYpobXIn+DBT8yhlr5cTM1O4tMZT7xAKb+9CWOevVyxShEqU5zyitzTNmy8uyOwskihBzMyI4vDJG5F4buxyojnfUvf0t74zkaSD2nks71oKsZJXAappfBFSClb3W5ItrJw4Y8C76HqQkkp9LYasFXZaYb77BFPlS8sdLEu9ZwIfymngwN0l/qiziQyN/NrMtsRqwSZnYJL5mQLwMTQeOVkrWPmwiO9iKhBAQI9G3gZjpuRpUWGNzck9O0qLcqoTIALrN86KrrohNNa/BntxX+wX8/ia3DEeAGN6G9s2fC8RuCakANZMYCqy8odjvvjNDi8cSoXxCiDytc597+JRYRTTfg42VKv2+HwsMgvLNytT33a0XK0KLz/7+WMOpLRjKSnPJUcp9AAALW0lEQVSfEODmOO7nJm2O2Jg8l8q3Y3Ow0KDaQ/SoSih51awp55k1EPUiAht7Skxe8FjZ+WLg9A+9tIs7kXJQMLNQYrwRmr8xczj68FJmjEbXs7+DWNMdEtR9AIjNyp2Ie5j8INYH34DYYUtMAiClropQYmUqgJvfIOgUm5M8HH3sgtx7pzV/c1Q0GRF+Xi91bfEatCoR3IVJ6d1XPvfp7sO/9K+6bbET6XnGFw4cy4pAtWNU620WUonchlTuAMwQFAuy+J955pnuUSVBmyE28mA9O9dL857fI6ipBuISS3r6b9yIrA2/xxM3dgABbgpNL7fFRrwtEBsIqHbkTtzcCdHjwPstzFFADyuM/CszEjOr9Tt7uYQPoKlj7+3umERiweuk2ChUobCnSrxjWMyD98TwkC2UEEXCQsnrynF1XIJot4hN3JQWjBwC97BGE1dcHTuWWBRvxoKO3T3QluTyHNa5m/9oqCSiCWvflTvfBBOUmD1ZYlu3dH/r+q6q2wNujj+n4HE6MOPupd8fikt5lBwk5j4R+W3dRw7aK+Q1EUBsdRQdt4JdFny0698sQH6n9qw0o1kRhqjheKjSV7fXrqtayE15oeRdUS+6WVn4S1K6IQsBYnN6jcofsVxToJi4H8SOGbG8DWJYYq4WkvnBHRqWZpKebVU2EGvLoFlPyN16rTEX21LpgaymukFVT+IpmX2vFCjAKyUo7yGDWBujgkFlp547xk786RepzoyfurkKWUxhLA61r9HTZZG2xW1g1eSQTz/AZWZUG3FOOg7ElZQ2lUvT5hnrttzKhcK4cdMw70yuBZommiVwWKWjbEVJeFsMIZyxqISYbBTPuo5nTVvfJz/ITk9vTjZBhtFbkcVYgj8bNSzABU087nXvNQklfpyWVv6oBNsSltn2poKstGLolQIvNDzl39q43b2gJGpcV+PmeMNwjNvVlGmuqzZpbCRdrvKZ7og6OyW320mVmCIjf9qkktx/pW+GVVakFfb0thoxUmR0Ui6BeeizKAdoj2wtbfZWYQOGFTUGbbXoMwvylyGY3VQS4YKFhgWiG6LXGN/HjenrBcQoRmuGaXa+BQ0gxs82+1V5g1iWYyX+kKpBSHnYlAVEWSg+bTp1sV/dMeH4owTMKIg1pcpizZYYx+dwZYlpMACxSQvdBOpxY5Mvliohtaa5WsavhGtOretFGbFUQ0k67E5KgXlMRIuzcjtTo7P4IYmJjYI5AtNzGsHJWsIS+/Jvf7r70C/8C83PTQsc1vy+K7BHIydHCk12VgKEXk+QOVbUUwytd2FhqXvZE0/YnYgwqyH3QEfwhXIel2LcawEr4iU6h+Y5tRGJT2H5p2ai86v0uT1VaCaZeUNpJusqgK2wmHpUKWlWA3VAUWorn7gRE/Nw2xVL0/bQixXUB4UMZLonGIkDVWPHleIiwAXAppXjHiS+4+ruZckxD2VRZRYCWlZA/ANVGGU2brfWczALEKvO0t1Pu8PJb6p9ZkXa9Rrx1jD+OX5bq/crTkM0dTkyKO1mCqNuaO9I6ev2txQXE4gJzPBaUMYte7qUSmcSOOBiJZKxY67cf2t07Op3z6Utssi55l6lGLAra5Djowu1F4TbhFGsl6DVE+6gjdWYYnOHg9uqkq+cV1liE+raQKNhmmMuiIhmir2eS6qzSJiEezLrUteMQmEiB6WuoPO7gn9ALJ2fCc2kGDAkJEDNi9AyvfSTmresx4ZkDaZKNhToeK4bSeMecKpdeM++0ikq7tybOnWcKNzNGBKx403H8sR++gWVNbGramgCficKdE59HMRiMdB2gvJTJfL6xRPtC7FdFpXlUJh6ATHywUicjvaWCg5Mchhlrqqh77iQrX6f16DbWnISZBhRRxJmd8amxQaj1XrM1rHKBQurq4EY7kSBWA2eN4ID1yQ7kr1OjTHdjwTaCS1a8olOi9J/Vqb8KeXenMCdaICN4ETTJkfs22qOuEVxXy03cq4MqzQIRIBbmMbKSGJgFgO19eSMcSFh8j9OLqlfkDRysyM1XhTftRVmcE+/roFSBG6rdNZAwojjE/ilKC7uW5YbLjDH9HCRGpTiV5+hS7R87FMQV/QeRA9qUXKucd0TlUrSPSruDaqQwE5wceImCIJP/YMSXdNWVpq1FSIJN7+rc2xqQ2AVxZXHykeD5t6HB2kA2TTikViwx6t5BqzRHgcxrQ9AjDie87cAew3CQKdJCaq2ViNAU4UlwsVXUBsGIUSy8mnVtrogF8wZCXUXmm5IAkCPbDZXZBm5L0eSNAe/89lPdR/6xX8ZEJPGG3ZdgZjp8Tqrxpy+UGdkieFKpBgwcYp5JT0/pvYsdHmeluU/Oi7NdZNYRFyGSaKG2AEbUMqhiR0QOYiRCcjYF2YyhgSyJ/LGlnLBbt3eVxzsSFaYFI0BdRJVNot1Szd3aQDOb7R7iNXULIja9YxfszQcY06RX85htp6BpeIkZhtDUkp82LGN8mAMVaDhWuK+OJsJGW1vGtyGYJBO6iEXuEOGpzUzmvUFCQYLSpdiltEokAzP1X5r7/q7HAsF1qCIiwxBJgVBrMSBwOKIqhm4+bBM/AW+rYVGnIu5xWozsDfy0Yimd+zUqWCEd8hSwvsNCwz5A9mL/NrsExQDii9IndBr0zLJJvXzzsF2t7ejFi2DDV3irr4vT4q+Py9PzrysL+KrlJxaVsIzhYRhPs7J+jIdBZAygFG0QcxE9yDTe+VyTHNMYmLMXeRIU6SybyJHA2D9TvIdOp3HL8awiN9r6F4c3dttSJpF3G+1esOzajwqz4llAWsoXom3H6/Y8SAQG6qCD5j8qMPD0xkh6ZclbbDf7EjtgjMHjGM52T/qe0/rekCM2Fh0mSGIZU3CQBONXiVg5GjrVmTqX5DGeooEPujwaMESygSytwQku/Ljb0rbXFPzyw21PcDPj2vTLh0PegKuJ5Tv1QgPDDekEDQRV/mQe4/FepemcPod4Q777aQm9HGZ2XOaYIQlsQ7cNTflQryhcgebWpSHapkOPXlSPuuoUhTSZFGy1gGzEqGAjGc9bTJwlTD/S/NTci+tuBWDc7/QrGGmaUFR8YL2GVuqkL0nd9Ah2gL7jBge7gwzpgRidoNlQU3pNUUhXINtWvcyqy9MaxMAXlDted0gSEwJy8Pxs5TAArxw1WDZ9FT9Y/sSIsSs0DN9zlhlCOks4oHOsWUQI20iQBZTlIXZL91SLmJtZCf0/2tOUr/sVVOHuMcSY4J1OMljFxoGxHBhujlpCZswyZpLs9Yt8tEmvw6r+yf+cVY3dEEumRWBGIWmh2DbnJA5pO/Fmzvg7CQLranf+exvdR/75V8U7fmGtVoLNcdnyrLgu/oafZ/o93RODEWADO0Y6+yxxx53x2fcPSUrSvBnvPpagrgWG5A5HhO3GzlabnGvuNeeaycmTwx6/7bo9OubssJUvHh9W13GZTzt0/xST+eAun0KA1zzxZgdkzqMHEPGbbnFi6uExN1HDNcat0k8EX6J4cYdlNSSxMC+E7h4Zqy4Zj30a4Jv1BpLRRsCjjlPezSaiDV/K7BDRan/0Hf7hcN5z3PNiQe7kZBA7ECAAVMxcTjy5hCmyLzcS6xSPB6pqpJrjfB+4MOKAAURYBtHOEPqgBmJQuv6n/0So1ABiie3DNBrPunSTXV7VbmnzBzuRmJli4tqiLkwLa+OaiZSdkpyEncheahU87CrsHLESHieUrI478MHwPJKRfukQGQe23YsBQQZVmgzOrxNMbQVagU+6xXPgyHPUxUwbLEyf99jnDGykVHKP3+no0oBaNuyfMefu9O943jtxO9pkl/60Esj8NIIvDQCL43ASyPwl2gEemLHX6JreulSXhqBl0bgpRF4aQReGoHvaQT+H8Lx0ckkGcQs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9" name="Рисунок 28" descr="7a84349a99a1076f768fa787b6fe76d9.jpg"/>
          <p:cNvPicPr>
            <a:picLocks noChangeAspect="1"/>
          </p:cNvPicPr>
          <p:nvPr/>
        </p:nvPicPr>
        <p:blipFill>
          <a:blip r:embed="rId5" cstate="print"/>
          <a:stretch>
            <a:fillRect/>
          </a:stretch>
        </p:blipFill>
        <p:spPr>
          <a:xfrm>
            <a:off x="6072198" y="1357298"/>
            <a:ext cx="2428892" cy="2428892"/>
          </a:xfrm>
          <a:prstGeom prst="rect">
            <a:avLst/>
          </a:prstGeom>
          <a:ln>
            <a:noFill/>
          </a:ln>
          <a:effectLst>
            <a:softEdge rad="112500"/>
          </a:effectLst>
        </p:spPr>
      </p:pic>
      <p:pic>
        <p:nvPicPr>
          <p:cNvPr id="1048" name="Picture 24" descr="https://dytsadok.org.ua/upload/users_files/26243237/2c2bad190ec36bb4265dc0b0839659b0.jpg"/>
          <p:cNvPicPr>
            <a:picLocks noChangeAspect="1" noChangeArrowheads="1"/>
          </p:cNvPicPr>
          <p:nvPr/>
        </p:nvPicPr>
        <p:blipFill>
          <a:blip r:embed="rId6"/>
          <a:srcRect/>
          <a:stretch>
            <a:fillRect/>
          </a:stretch>
        </p:blipFill>
        <p:spPr bwMode="auto">
          <a:xfrm>
            <a:off x="142844" y="1785926"/>
            <a:ext cx="2487599" cy="2487599"/>
          </a:xfrm>
          <a:prstGeom prst="rect">
            <a:avLst/>
          </a:prstGeom>
          <a:ln>
            <a:noFill/>
          </a:ln>
          <a:effectLst>
            <a:softEdge rad="112500"/>
          </a:effectLst>
        </p:spPr>
      </p:pic>
      <p:sp>
        <p:nvSpPr>
          <p:cNvPr id="1052" name="AutoShape 28" descr="data:image/png;base64,iVBORw0KGgoAAAANSUhEUgAAANUAAAD0CAYAAAAMsGMQAAAgAElEQVR4Xuy9d5ilV3Xmu+rUCVWncuzqqs65W1JLLQnl0ApIQlkIAbYxvkSbsT1gGMYMd8YD18bYxjbXxhkJgW0wEgiEQEI5oCy1utU5p+qu0JVzPHXO/b1rf19VdRs889xn/uSIoiuc8H17r/Cud4VdVOBhv3z8cgV+uQL/x1ag6JdK9X9sLX/5Rr9cAV+BWaX6wU8fs5deetmOHTth6VTa1qxZbe+4+CJral5gxcVJSyWTVpwwKxRylp+ZttJEwhbV1VhJ0YzZ9ChvNcHXpFmiiH8zNmNZ23e4zXbuOWAVNZWW4vlXXH4J711syeIim5kctWI5yfirqMjyRUkrpFKWSKdtaHLMDh4+bHUN9TYxPWVH+X7RwiZbsXwlV52wvt4+y/NJlRWVNpPL2VD/oCUtYY01dZbi74niYm6OZ+j68jkrmp42GxmxzjdeseG9u616KmelMzNcQ97yxfyJ1xYtaLaGm2+zoqWrzVLlvDbJJ3DTPPJWsDzX2tfXZx2dHTY6Omb1Cxps0ZKlfj1jY6PW1dNrJZkSa2lotATrwCdzTWa8vU1MTdrhI0dsnGud0X98LkvCoxCu07/T/+nZRdbe1mGvvvaqHTp0wMq5xxUr19oFF1xsjY0LWD+zbCbh72v5vGX4kCT3W19dyb5M2/RYF7c9YkVsWKEoy6dVWCJTaVu27bTjJ9utOFXK+9TbRRdu4j2mLZ2YsvykrwDvV8yW8MW15bnAfIr3SKesq7/fWk+ctMbaRhvk+97uU7Z6zSpbsHAh+5Oz7p4eKy3JWLakhP2YsqGhYSstLbXqqmpL8b6JGfbA97hIK2kZ/dw3YCeeec4mjx626vyEpfhdsVaazx4rFFlyyQqrfRf7sWQV91HKOqUi+QraO8Xze3p7rLOzy8bHJ2zRosXW2CR5ZT+HR6y3r8fS6RJb0Mh+cGuIHdfA/XCng6MjdrztpE0iF0Uus9phyQr7oW3QRfCYYc+nub+jx47Zm2+8aa2tJ6yysto2bFhv52/aZI3IZzFvnEol7exlq/w1s0r1hT/9E3vxxZftzjvutJmZvP3w4R/a7XfcZpdceokVs4va93xhhovjkrT7XMzSlmZrYnMsN84fp7iCSS5mxqZyfCHDX/ijP7Wvf+NfbMPZa+2jH/mwvffOO210ZMhOHDtq5569zjJciIRCN6Q7mUF5C6mMFZIp275/rz393LO2dNkS23z5VZZF2fSV4Kkz0zMIDMvPBr2xfasdPn7Mrr1qszVW1aA8bAwLk/Q10Srmwvvrc1CiiWNH7PiLL1qqe9Aqcgg2izbBDY1lS23hZVdY+ZVXmpWWs8AZXp0Ju+fLjGJMjtvOXTvZrD5raGyw5StX8tRy6+rttSMHjyBII7Zs6QpbtXoFBqjIX6XLkPDnMUZtHe3W3tXFdedZ07BpQZXC+4dH0jfxmWeesReef97uuOMOm5qc5Ofn7ebb7rALL7gQQSniPWewFXwhWJKJBELY0txsC2qqrTA+ZoUZjFxxwXLc91SuyIbHJux3P/kZe+yJp9jTK+x3fue37fZbbrKjB/bYYF+bnXP2GktJGhHcfJ5rcylEqbjOAvv0wquv2muvv2EXnX+hXXYJMsFlZ2QcuYYc66rn9o0M2CtvvIqQFuzqSy63qpIy3itnaQTUDSj3qd2WUhUXEGZeO7R3r7W+9JJVDA9bzQz3heyN8H4jFWXWfM01VnrhpViQKmxNCa+TiZLQh//6B/ptz7691j84aE1NTbZ69VorYR8H+P1BjJEMXUtLiy1futwdQ7ErdHj9FOvSfqqLvez299TV6bq0E5hjlJjvuG4Z0u7uXnvkJ4/Ynr177P3ve7+dONFu27ZttXe/+247b+PZ7CXP5/0uPuu8IC0x/PvTv/4re+GFF/1FMzzhn//5W3bRJRfZDTfdYBUITh5BZd94sIDcvP5ZygU3NdTxwWiQFsly/uY5hH4CQXjl1dftySeftNbjR23z1VfbLTfdaJ//3O/b1MSY/dM//L3VVFdwAdo/3ts3sdhyKFSuOGVv7dxlTz77tLUsarbb33mTlfG77s52V4yWBQt9kabR9GdffdG27dphV1xymV149kY8J06GC9WahDuUv9CHICjafCxU/5691rdrnxXwbkUsXLK6xqo2bLCqCy+yovpaLHRStpT7Qcn5Th5Qiz45PWEnsW7TWIwGLGJlZZULSSce6sTRE1ZeVmFLli61TDZtk1MINRtShuXWJkmxxnh9a/tJGxzmc+frUaRW+owcAj02Nm6vvPIKXy/br73//TaMsv74kR/bFVdfZVdeeYWVlKS1cS4cLhC8UChi8aJFVl9Zi1fgb/lp9muKvZz22x4ZRzGffd6e5quzs8fuuvMO23jWOvv8Zz/NPtbZV77yh1ZWVsb7gjKkVMjvjJAJilOEMXvuJa4HxTrnnHPs+s3XWG5iwk6dPGlVvKahvsHvp3Ooxx557knrHxqw26+70c5atMxSyI2bD/71J0WeCvvPNXJhKFPn9u02tP+QpYYnEHz8WmWNleEJai+4wIpqG7g5FB1/hyq6WrpH5TEyOmpt7Z0Y8ClbtHiJVVVU8Ne8tbadsDa+5CUXsSYlpSg3yqqPl4PQQ1c1MTGOoTtpI2Mj/rMrrAyUbHzk0WSLh9ivp59+wl574w376Ec/xnu3289eeMGuYC+uuuJKPDKOgNt7x/qNpyvVA488Yjt37nB4Mzo2ZrW11XbppZcCbxZbEujnWhvUEPlMWmVZFXBsgZX4RcobTLvV9wtmAWW9MulSfkrZ2HCPPf7Yo/bM00/ZAw981774xf9hn/itj7tQTGP93fsKrvElbyWlOtU/YLv27LG66ipbvXw57zGEgj5uE+MjdvklF9va5St8g/YcOmQ7du+ys9evt7OxVGlWAX8WNtAfWiFZIv5FCX0j8QS5wWEbwcIBQqy8pt5KGlvMyqoRJnkngRAtMrDF5UGCO4OQatG1/PptQibEn6P3mMaQpLj2KWBl68nj1g/0qK3l2leswmuG98G/Wv/oADDquHujRHSNgkVaOq3iFP9OTU4D/9rtMPfW293tStbY1GjnA9dampvcoxS4RlcrbqckUWxVfNaChga8ByZA94lnxG3zvoiZ4Bz7l0pqPxJ27MQx34sfPfR9e3vLq/YXf/aHds97QCg8d2Za1pw7lFKhUHl9FtffduqUHTh4wBa55V9mx4FDL+JJhTauuuJSa25aaCMI6cvb3wQKdtt1F11mK+oxfsEFhH1wZQiwuJDQ3bJygnwTkzaBYZocHAVGlVppXZMVgQTyGKk8HkoypPvVKsamJIBI/RR2Q+8cmU+bJjyZAoImMQY5lOlkW5v1giaaFjTakpbFKK5kObyiu7fLOk91gh4kM7pMyYjeN8BweawpoPux1iO2F3nsIeyYAeHIM5533kY8YTPryvXxmnec6ale3/G2DSJkfX29lgULp8HH0nThcsUM7rqDMls5mr948VJXqLC1eCou0C0ImydCUUuo92sDg9ZUV9ujuM9/+/a/2gc/+Kv2K+9/n+1GEaqqiBWWLHGIIIVKCP4hIDN8PxW9hwSviIXpxEs98cRPbWCw3y65YBMwZJML4jR/m5ycstJM2kpZxCSLIpDgG4kwRKjDlaIIE+SCrC/tgBQMryYLWEiVWaIEz5mR4Pk7OHQawZJ2AdnKs1lb2NyI4MkLyyvj4Yg9p/BaA4MjliNWaiK+EATcvXs71zRGXLrKlhJzATz8cvSRg2PDdrxVSjUVsLyWjD8KcklIkqx7gfWe4p762cDBgQGrYv2SxDWCNsWsTTF74mvNGxZx/U21ddbQUEu8qt/KHOiOQoygvfBd4v27urrtOHFRVU2tPfCdf7Nnn3rSfve3P24333yd7dq+jfi52ZoXNDlSVmiXx4DkBGP5vKD4qJsMH+t2+PARexaIOoVRvOKKy9yosTjYK2I67q0Gg1qSIAZSHCWIyt7qRqclsH7fxObAYKlY0tG/ILoWgw9OEpelgHuCj8UycrwPcjWNoe5nPYZGh60WqF9fXev7IYOW8Dg66WvcNzCId85ZDY5heGTQ9iBreW5qzerVtrBxoT83wMiC9WD82lEqLl0Y2u+Ry3IbIMdQDkrTvQv6y+FI/irKqzx2Li8vjdCbkFGRXbzhDPj3xs63XZB0w9oa/ZfjwoI/DFs1I7PIh2cRvCWLllg50EZ/EVhSsO0uUxaXG5gGL//FX/ylfe2v/8bKyrO2dOlie/ftt9rHP/5Rewrl+PjHP26bN19l9339H6KwIlyYvKCwTE7Qw69Isp/HWo8Qz+ywTiy4YMvKZcvcCuuuikWi6NkK/rW4vGaamC8lL+obxvv6fUQwUIuqC+V9XYL0szwUSqUNNUu7CnR1dWKRj7tiibhpxku0tbdZB5tQV9+IkrXwcwfw9qRVQCZs2HCWX3MHkEIebfGiFkgEKWl0H1zHEARN64lWG58UsaOrlgHiGhCIDOuaShdDgowjFKiEiBQZG6CrNthtvYRc66Q15zmC23UoSTOWM61I3HdK0YfeGaXCG6QQyPHhSfvC//OH9o1v3c99LHLI9tEP/V/2/ve/1x5+6AH71Cf/M8buHvuff/AHDpHknf26+LxYkbUj08iErP8IaObNLW86lN206TxbjEImfaV1V3gVXprEQOo1ObyGvLwUQ/F60o1CEGrJj/7kFkIhBvup+MkyCHMJQotS5QtAfT73ZEenHT561JV6w/p1Vo8xOXGyjX3q4X4agYBL7WRntx1tbbVqSJv161YRakBY9HRZZXmF1dTU4OW1t0i4y0qRK6AgvUgPv0Y9ZIhY8wzynYY0mySU0ZdW1ONXZNRJFwxICInkeAq/QKmkUNpEOT++l2JIcKUkikmcseLFcp+NbMpCWK4kb66YQ8IpFziO5dbztVyPPvZTu//+bxIM9qJYpXb7rTfbhz7468RTf2ffuP9ee9e7brA/+eMv+Q3ofrQlxUUIGsJRQAEU20mwgrL7/tgULE8JXkkbprhCQuXWxW9WVrVgW7a+ZW++9jrWc4Odtf4shAIPxkLIwksop/EqeTZGnyfWTFZthg0v4nkJLKSslti6Y8ePO2yQtVqNldO1HDhwwDdVsLimrs527d5t3af6bOXK1bZyxUo2Ak+DgOSIZbSGKX0uSh/8B1CC9+ggQBZ76FsIEZBCmTJlsI38Xb+X53UqAissKRW7pJhW7yEFC1YWhdPvuJZkMo1QLbBsWQahkV3nzhyyggBAARm+z01M2/e+/5B95zvfxpsOWXVtjb3z2uvsLoiQP/2TP7Z//fZ37bP/5T/x9RkgGHAmgrwSPEcLjoNRM2RC6u0+hs/X90k8pHtPN1ZcOUrgai954XoexyM++eQTdtmll9mtN98MQ4iyAH+FFHSdscnRfUlyCgni2XQWxhKDhJGTr51gTfYBP08BE2vq62ztmjXW399r+4jFJJ5r167DM9XZc6+8BfzusrPPPsvOO3cV3lLsKkiKz0rLWzqsk4QHQDkyPm7t7e0QOWNO7JRkMoQtfJUiB+zVAJ5RBjp+SJmkaHpMTQW0Ibn/uUr12i48ldwxC6MFqUSQcty4gkGHfQ5TsIDOiswAt1LOqpRCWU6Pzdj4xBR08YxNRgpYXl4GHMvY6NAgH8pGoDV5LrK6psp6u07BOLE4UO0txGWSk2C1IiwUxRqylqI04/goicIVyZNJHKVsuhl973iFnyVRLODuXdtt29atHntUV1Q7rSpiQxBgGKpVVicOWpN8+PDIMF+jWFSuk7cRySKlmpA34YkphFYLKQHW39JSahZfC6z4M4WXqwGKlBMoK/VQWlbiHsepY15XV1tvWVH/ulYUVw7SDZWsnJSOOCLBZ0xNF5ypSyTYNIepIod0/xgXGXq9IFobNyAyJhJ+fp8Ciqbh1pM8PyXvotXkM+S8SllfGHhfp1GgUwFF041u37rNBfO7D3wHb1dlv//7n7VVK5fjmYfCfQiJCK650QprrUuWdXa0hBdJoIDyjjmtv/4AJe+KqNhYlpz1/e6D37VvfOM+e88999i777zLOvAuqzFAZVIuvU7iJdThOqk4hm+QnSRhBu7KFUHw+gQhwDDxZTWpHMlXN3Cspx8oiJdqgTbvwsPf+88/sqNHe4n9muzGGy639auarL/zpI0P9dtSSK+qqio+JjgOXxK+JlCOCYiXBIuVYV9lIHpIG7SDSmTYpBO6Ye2320H2qrKy3NnFSZTSH6z5xWdtiu4lqqh4dc/24Iq1aNyn4qna2lrr6u6yYRgz0el6Z22YtL4S1qemug6MO0RgOmilFTVORefZ3CTCXZktgVItsUp0QKhYYake+lfLpEcIXfWZkXL4b4PlCtsX/0W/C5BUj5j1kpv2zZaAQumPj48Se7WB9w94bDhNAJyQIrKIoxgHLYL0MMM16q3GWRDRr+NQ0FpUKVVg0lh0xYsIlpRCYqtNDfEChIzHFbEXDUogpU0jCNqUktK0lVdiVLIZPHS51eHRZEUFa4uAHwnioyJZEll3XltwJULZiCfyRWwq1tmNG5uoTZXAapVy8s66H3kON27RusS6JnSrTZdS8XqptQRcipUmnsywVgO9nfbI9x+w1sMHITWKoYePYjwn7Y+//CU7d+NZpPIG7ctf+jL7XGyf+fSniJ+zrpyiycPn+Qa4cheEKgSFdF0imtyLJq2PnJXImJaWRXjzWqejn3rqafv0Zz7t63j/fffZp373k7aQGHQa4+UKqi/3iHg4rn+SOCnHH9LIVCaTtTEQyjBe3MGtDLTiRozlBGt2tL3HRsnoDI3P2ONPv8U9cO/k65qbyuyqizdYcmrASon7zyHV0URuUWsTZCuwukGq5v6dhOg4xvX39feRqgzoQDLkz9V981MTpJCMdldHB0qJ8eWaLz33HeF9Ykr9tb3b+TEolSjzauhiBdljCJy4/DEEUIolSyjrXkAAO9tPWR9BegFL27R0pRWjWAXgUxJGqCydsCqEpxzBKVGcGV24bifwKnNf8V+lLCFjMP8W9X0gPubeI1iZ8Cwl5yasu6PNDh3cb8eOHkHRe3QTrjwpgmVBh3EsnN8aAiJlkoVRwlCKosRdQgKv/yKcKS/pUJh7nUbo5N2mUKg8QlGElEpZFffIOKcJysvLK4GS8qIhdlPeuAxyQ565GuO0kMR1WpYfZfWNgjESyZJMZfFq2eDBgE3FaZQRCy3cLnjl8SlWfAoJm5ZCOZMXVsRjHo8hY5pYH8+9hKyye3J966IOFEzlJm3nllfsy1/4vHW0klgnF1RVXUaOaoN94hO/SQ5skx0/ftTec9c9WL+CPfKj79nyxYsxsoAyj96jtEqkXEWsrZTKgZQIFO7JIBfefu0V+/SnPmV33n2n/edPf9Ief/wJTxG8l3RNZ2enQ6zly5ZbDyyhFKuysjIyIkFw5YFaiZ2VmlmxajVGqR6FGvV9LIjMUH6M541MFuyZV7bZll3EvTMlwMUqkBLpBsx4MfF/Ua7Xzl5Za+esbLQVjcRYS1rwjhg1ye+sUgVZipVL/06Ddk4RN3fAeDrQdYPBfbL+CL7v8cLGJrx7jU1yXf2ECKLlzzuT/Xtr33ZnV9wPICz1dVQLENB6gO8J3UlPYI6gvW1ocQ9M0vQkcEkMDwtZu5iEZznJVwREglNKQqwKiFhOorKEa3GkM+8rVqr4hiIdmbUa8c/xv6crlZwlngOWaRIatx3KdP/OnW51xdLIe6XTLAIKMz42GWCdQzvug40RZe2QFBik3ylGyokJVIwihkpZdl2rLKfsGQpXjPcNsaYQW6CotTElYkpRKnkQvY/rFEojxZOylsLYVVRWwJYuAh4SfGuD+Lu84CTXlMQrJVkzCaeo70xJOVUi1VYBTMkAj6QVuqYJhHySfck5gRECesW4U4oP+dsMwjbt5IKsPRrt+xZWV4Q0KmtJjM/0KMjiJHHIxLAtqFPwXsH6TMJY7nC4V19fbb/zW79jFdkK++53vkVOsCnEy5IMN/CK4wK5IK/r1D73rv3x+8ewDKIUjz72mC1duQzy5mxnLrNlWWcfv/jFL9qlJI8vJb765rf+2e64/U676qorXTIE+/pIpewlbhURUot3X7NmnVPjPXg/sW8JvGI13k8ExpGOYfv2D58lP4bhS5NfFAmheIx3S5FOSOaHbO2iUrv1qvNs3eJaqyslto5iRMlVQEPxd+F7ETt6TCE7/YMDwE3CBckRMuOkIPIir7W4ZYk1APkdQvI7Gd0KjKges57qWPsRL0XJ46VSXFgzzFY1lKQ+SnZQG9PZddIO7tlpg73dXJzgCayM/lpSadWLV1kRSlXA8kqoSgheK0uSlkWpMgqeeaO46MftaARVwn0FHzQH8KJ7nfePbig8T0JFGQw3PMAit4PPj1L+00Pp0ARJ5aQqAHjaJMo1RUw0RVyYn0b4nMGZckgoJVN8FPyfA15XxMA+htcLQiVRHn2lgXMqwVFGPgc0UF5CdLq8jSCfVkgeUOVU7uHkieTNeK+krDdWvoEcyQJKjFJSTrGSYvS0BghJMTFZEExIC1HRBOg1eLdKNi1LnJYRvSz4F62HC7h7K5XqIAbcn8NDvp+cUnzD7/1nNpwfpP7F3G8CmFIEE9dUk0UgMsA00hRP/tR27NhOrDlkJzGWK1csta1vvWWbSWp+7rOfBXEEIfU1Us5K+TrWQB/unkqaFq2ZCKA33txiP3nscbvltlvtciph/vL//SrEwUn77Of+K4xpPYav1cqAdLrHt9/eidKssWV4rTht00XZ0VEqZLLAZnmxLILaRa7uKFU4EySwayHI6llHKy6zAx0j9vAzW+14L/ubxDgIjoqFZjVShSnL5Efs3BW19pH3XGnN5ZTacRe+FrN+KZapSLqmxjztwqYJXMovO6k1jlLpGgZIEUk2UqRflixaDrVeFtEec07jNKUaHuuxbqzE8OC4VVY1UHNHvRQQLqBkI5l5yra99prlxoYsjZAkPUDGQhSlLUddWc3i1VZcWef5hSLFF3iqMgLnLCUO8lQKlNGv4AEiHOeGLzYW8cZFYu5xsXuKWJXE9EHncoO9vaeg1jugQlvtGAo1AtEgzyPqXUzMCHVno1gY4XexaVOuSMRDJGb1eWK3RHrozf16VDUgVKGAnvyD2CnFhTGrJbyc1mt4giCePJBe4IRD5DVkvYOnwtigVPIi+p3q36QBqlZoJJjO4L3lyd0DBd8XkoeeL5P1lxdLOUVfBgRvaGoGQta7oZuP/0MmLTz0uhgFOHzha0KKFV2fczpAqYLiQX4oKZ6ybHHOHvnxD+y/fe6/kfwcsCVLGm0Tycy1a1Z6Bczv/edP2jmwp0k3ftFCyUNH5VFCg2F3wt+8IoZ7P0T+6uv33W/rzz7H3vPe90GBH7EDJLGvufZ64qqn7PkXfma//9nPUWN63L7yZ39hd951p33sYx8PxoeH1nBSOTyxonieYfJ6Bw8dhDgQg1xh9Q0LQQcVNgRZ99Qb+2zLkV7rn4LkIVKH50HJQz1nipK5NPWPV25cah+66xKrwaoPw+Qp+d+ABwxi5/6VF5GyIX3S+vY2DM+ktZy1xrIouseMPFH7NIQ8iSWcAp2Vox+NXEeKeNvrCaP1D5zgPE/Vs3erVS5YYFPkCIqotSpGcIZxecdPnqAUJW2H9+y2MTxDFk1OQhcrYy9QkUtwM6kKq2pZYalqkqMElQU0Pc0iV6JNxOoeU2UiT6WLmO+p/kOlcr2K7CRKPDU1jsXotBOtx/hq9X9HyZOooFYPcSljYFwVc4qYUOwkBk9UrxgdUaUePymjjnC5SAuq4oVU5JthI6U8YtKkaL5BWGfBD1cmYIxeM44XFGMkHZJCSBE9VlLtnK5DoodCKQaLqWbR8lIswaAi1kcsl4Ntj4H4WR5O9pHrc49JjJUuyXrB7sLmxcRs1Si9gtPgUVWpoLV0AtQ3NuR8pHnyHgBcT8frz/Mhttg8Fc/OTI3YkSMH7HFqAQVdL77kHRAV57BGSXsK71WDQl9MmVCK6/MdUHDm7CrKqcJOrzqITV5k+HT/UbXCz15+DSr9Gbudes+LLroYRcnbSy+/Yvfe9037zO99xprxQt/73vfsrLPOshtuuCFU7USPgEfCYwzvcYrkez/7nCXtkEahqF2xF7fstZ+8vNtG0xjyogoUSmVMKlAASSCfGYirTH7c7rj2fLtj8xpqCgv26A8fImFcZe+kptAJHIdLIrmoYHnjdWulTC+Fga5Zs9RW3PwujFKxoyHF3lkS8KUghwnVMWYriX1VYzhMSZbqC5sohKAo4kyl2vPVP7PF1DJVnHueTUE86AIPUNH8/YcetJWLm60MJSmRBeBiVdnsOJsFl1LN4Horm1dQQxeUCjflVemVJQkrw0IQG/4CpQr5pfmPyPbN5i+cnOSXgm/t1M0dP3aYKvF2JySGgYBObchLAPNcoUjUjo2Q66GAVNsuKjxL8lmbJsiXwwoqKSzlSUtw+bdUyoL79AyGcnWCZIJvQFjFU56HiDyn4riEezEUQYKFQOr5LtzKWbii8H8q+PUcmnJ7KC4eS7WCymNJqWQjpyl3kYcSORKSvMFT6RqkCsVAy9KySkcNi1GuxgbKd6L/FOHNF0IvgvJkeFgvKW1IAwdF1yO2zgUKoAtYcuXREmJC/Tm6RyAyFnkQoufRHz9imy+7krQJlde6OV0T+6qEp6qlHcO4TgUVkEUPjCbShZF4e/ce+/4PH7Errrqa0p5+e/zJZ+1TKJNirPvuvc8h5gc/+AG7ZvNmT2wrXxgrk8ijMWLlaQyX4N8k/+rncdZ+dBKvQuz5vcdesL2dYzadXcDlYcjzgqK6jkmMPrlM4N94T5udt5ra0esvsWpikD//8h/aBqpcPvbhDznZlmUf00kMJ9Udx6mz7H/lDasUtV4DvNt8NRXpHdZ36AQFytNW3rDAVt6I8lN2Ri+Gf23bfcie+9mrtuGsc1iCafRRTtkAACAASURBVHvv1Wewf/s/93vWuPlaq7nmSpsgm/3mjr22dQe1gAPdthzYUilLH3wT8A0vJbfA4uUE/4rLraZlpSWBf7mMyn1g3RDcCuBfGWtMfIgAe7HJLEyJw8QzdGp28z0pqEViQ0V3HwNTHztyCFamg4LGVoLWHn8vvV5/HyIzPkxSUwk5bXSGXEIZwXaGa5FgK5Mv+F8C/JJnckul9gIUIuPtKCF+CnS1BIzXIJaCkCG5F7ymZ4WiKoP435BW5/0ECxVf+PPC812x+JuEUHChhKRiYAFRZD5T8ZBYLV2z4q1iBNcVVpUF8ovQ7Rk8XD21cMuWr6TmrIW1FMM1F4HG8Waxcipcc/zZIYKIVykoVmBXgcFiMR0z6v/kfWB3FRNK2dirLaqW6OmjePadEfNF4hqvr+Sv9ka0tFes8HJBay+xwkAVse6hto94W8YCdPDGlq227e1dVMdf7a0rz1HU+zZV3u9733upeL/IX6u7UTw6pNiOCgeVI2Wh81euWokBANKTLjlJ3Nw/QlxYUWUvv73fth7uosOgklcTx5OSkEzmZoirqdAf6my1w7u22qZ1y2x5U629+7Yb7W+/+he26dxz7D997CPOhpYp9gcGp8qKbBDZOvnTp6y0f8RSGMAyqmE62zqtdIjWGBK143jIlltvstILzrchbvo19GM7bU3t3aRkxngOe/vX/+XDQX5jSv3oV79gzTfdbEk0eZyE29bte20/PUwCKdUkO9N4gqQsCpAoEbVTyApKqWbwVjVNgn8NNkM8kiqD8SK7X04gpapxQrPTSIoI0EWWc9aQnmZRQ6YdOhkIdezoMTsIXX6SmrmTFIMOAwXyuGwvXyJmGqQ4VhsuIVbuoJwcWSmQTB5Egq9EpgRWX/IiIZ8acjjyVhm1lLheBDhT4L1ViR56nsSmxaofmC9ndfFkSV7r8A7r7N9LGWT9PUkdWDtdfw6PJAZQRbQDg0P++xSKXSo4o6oBIMUEbJeYS9XDlREAC+ooySg0oCrxJPdTUwc1vHoNNYYoFuSGPkeXFsdagdCP0iL+bxxpRUvLE2NqxuNaT9iiSNMEKCiU7rtINXns+QBG6oWnn7F33XQrDCblW9zPOLBabTceR+geFGN5Tgm7ze/EhCoZXJB3Vw0ncFWFqinFqIkK+8GPf2R/9Idftv/+3/8HJWu3zF5LSPKHGPTQ4UPQ+sed5BHtvmzpEqfWDx8/4m0zCd6rijizZ2TSnnpxq7V2DWBIta/Adtaoob4CpzFqrzzzlJ2zZpldeN56620/Ye+541Z7nphuSfNCu/qyizEqeDP668ZPtnJPtAGVsFfQ+D0Hj4aUBR68MInicWsFyLv08lXWCCRMgBiGkObnt7xt23cfBJZOeAJaHQJf+uidpyvV5M4nLUOpxxR5kpmCko8pG4C4eA0cLCuW4oOSCHFCSuUVxtpM1QPiqVDC6qblliagnhHcItvcUItgRMoUs34xtItt5i/0UrHlwpoq+75v/x47SeV3q+egqGZWTAPOFdYdpxJCFLMaKzPAOFV6ZAnk5HkEURUHqaxJ5VWBjJDQQzhgSb02LYYvcbmT35gID6y3FCryUCoT0vdeRuNSTGzJxjtsU6+OF7piqb0UKjBiEhJVpYwBXfUoI5elROkosd4wG6rYRyVKWfJSNVDokxiGfjL/igVLiKcyCGlJlqoCxVm8dyWVGY0I1CKa92r4HgkmxoCSlxBzUaKLY7DnCFSOyPcpXvFwu1IoV0Ddp1IlxFgFWEHvNMBy695UGb9j+047/7wLge9AelV8oPhTGDH1brkfjZxgThUafKBKe+RppVBqcET9vMpdSdokIcX+Q0fsoYcetuuvv8negcVXDk5IQGuki5LxO06srBSJ6vRWrVzlhcyTkAc7KQcbJmdaS/K2FBJHyeGTHT0UKFMNASJVR0QVjGl9PUUIal4kb7loQZ0Qq7WCcgTx1b/VwGtVzJubGrXksTYr7N5vpWP93qiZrkzbGMp2klrBMZ67oKreysgdNixebuVU3Se4ngIeaxLSSDu6mybch3/8hC1sAZo31tmvXX1GQW1uz1OWXLWGfiaVhkAVYiEPH9hrO7dtc9JBGxFvVFQB6aKfZwGnyRlUL1xhmSqCRtx9mRrM6sqtXLR0pH4/T4HizXaXGW18KHRkt9j9ThRpJxBUvTFtbWS4SRaOQ5sL7o0OUyICq6dawRLVavFVwsKlEUCRDmoc06aH6oLA7ImUSCmOAnrJMhbwICGe0efFZiK+lnB1oWBSlyMhis1CgKYOYeOg0CGhKiWUSA6eSq9R/eQ416nkubpMy4mrKunfknVWlQDozz2Y8lkqDVPeTAW8KoeShxSUEoQSzVsK+7Vw4WK6bVusYeEiS2ahpqnWLkXxlKAW5Z8lDtNl6nP1c1o5scibRUsclEoQDs+UmKZ4l6JTr48DFuaLMZpoo+KcGSy1CoKLQSKmXBoKMClaWUogP+P37tmb4PUxXkXAEhkL91SCv15twbpgPIogwTzOU90b1yBmVvcZylhCPCuYLkWTt1Yfn+pKVUPYSWnbCCVWwYiEFEZeyq0qFuBxNYZJdzCKksmYat9nMBgTVNG00qbSByUuI7gMWPfYU49TjV9t59Ddndx1wOpZg+LCOGHMtI2gcH159osrrcpUWC0pooUr1lopTZf03Ti7nU9k/T66hsfJqR3Bmy632rqs1UeyMgv/jvzTF23JDTdbMbFRIckCYv230sXZQc5A5SyzGzIPtPnisXDTWLEa2L90BZ6Km5RSLawptypIirlXxtYyDkdD3HHmI44CBnug8Le+STv5Ya/BEikxRi+VatdUVqQgVoqv7LxqyLx6QlbRhVuKotg6rigIkYWETZBQihX3MIWErkqZpNnBAuv7UEjKhnqTY6xUoXQo/ELxeyjdcu/lsZiSvvJaYvCCGRcDOEZd5IQUC4MgcUxzzWrnELsn4VOz3DhxlRjGCpRL7KMCc8WH44oReY5acaRwZbCAi5etsAVqvcGIyZBlUDYJma5XCUh5YLWkSFZLYWBTUZexLj1UsOcJ5Lk/dWxPDqOB6mkL8Zg6EfIwYqEOk/WckQcGoiJcWp8cEHAaMsO9nK+ZEsGKTVFUxZTqgtVL9RV5bN2jlNILA6SgSMWY4mDiJ0+mehyqNQ6NhLpf/U4tSNpfGc5pFGSQmDkn5jFCD0IFqg0dRR6qYOZSJNJ7KKvbjVdTaFBDjm8ZrUV7IU0e/uEPYCEvAlIuta/85Z9R3H2jve/SK22EXJn1d1mFoBgJ8TE+o5/1GMTINNBfV5kD4vK+2XM2WcMNm22a9ywqEs/ndJ2blPiBO/LHrFLt/cpnbPkNt1rJuk3U75Wi4eP2+ksv2OhAH/mlOaZpVqi07E6fYtVQpKpm4B/uMs8FlGE5F9aVWSWJqfiVWqu5EqSA7Ocy2nMXJs82Rv3ZLtrkD9AqfZJkobLposjVG6MEr14pqKB8UqkKSRUTaaV5WzmdVFQ17dUP2gD/pChkF/Rz5QusnddJuEIEZQnFo+FnWTaXrUj9/TmueOF3gd3TvImQRg5YMZQ2eUTI/4nhm8KLTAFXVP2gKnW11Cj+SgKLUnghlTFJGWUoVAYl2j/FmirxqBhsgtcrfhEETQC3qykgXbn+bBipZish55JAkQrAdeW3JFjK+Xhym+vTTJAMOY0ihF/lRsVw8SmgXi1ePQXUsalhclcwmiKgomqJnJJQund1RQN/Empf8dkVeF68ax74LUo/gWdyRaN3TPkFdRv4eglqo1y6Hk8Yy/giU0UQDwUUVPhlEG8sAxmvtRQwxKBTXtysOr965j/UUualtMUIwq45GCJKqqHFtW5aF/W6jQFLW4hpyjEu4xTVfuc737G/+drXfFbJBedt8kr8NM/3uBZS5flnn6Ep8y67YB35KFXyy0vDLHcwE2SmvQtkAKVWX2n93X1WTg+SusDRTlv+7lutQBI/QSUhwN33WF8yrUq/gxFOV6q+Jx+wmnNpX65Z6FZlkHqmN17+GcneYRmfWa/yv6NU5bjjZpRKdHrMPZ2uVBG0mu/1BK/YoBmy/vv27LIdsENdUOcdBJmDff1eDKtqBsmtIJ4smJi8jLyObk7sHrIg4ZMQiUjwHi+/Ze11FLY73ENoY48iTyVFUfwUqbm3osQeKTYozkbGjFu4foX0WlKHSq5YUqbY/2JFI4bbC3FVVoX3l1KpK9XtvKAzSidWUI2DFdDnGWhSr8SQt+PvqnkbIv4S4SHvkwOSqch0IXHVIkp4spQRZWg/156ZqsblCWTBWSsx7Iq30rynKxWxj2ZbJNjTpXUklxVDkQdKQla4GYgtgayRoJvWz3NjeFOENc+1ylJo3oRXnLDPuuuJUXUiyGOFuFMwrliGTS0S7oU0QAZBxDODWd28qftBSfuwMzx4jXJ/UhyRJIpnFy5UVXk58fO4ddJLJeWpkMGmjlJmsg350PvUAKcXkGOVp9R4BJFX37j3XnvtlVc933YLszjEJHao7hD4WI8Ru/GGdxKvIisEXao2aX3+Zzb42ptWSVlbkmLolpuusi6Ii/5jna5AjedutMrzN1qe9AzZV13wrCfwZeO/OM0xN6JsvE+mxwoTYFrksBPa+iAx1Qyu0JFzhHpCOYQENlhz/T4HxVuxcJmV1DS6p1Lg3VQPJsZTxSk9D0GCK4jtfhyazV6c4MdeFOotEnFSqL7uDv7thLIcUb1NSNJiReRBxORlVEkuyMV7S0mSwEEnIvhyaObsXZha5P1UDvWkVKG/SpXX+jnUN0aORkLhShYplmTNA6tw3+GJwVN5pbrUw/F91POoZyBcQT6DN1PhrBRP/7piyWMp3yOIiZdVHKHsvTxuCYIo5rIE2l3UbhpvrLpEwcdRLHgXTXiKUZLUW67euNEWrV5vmdoFBNDMyyAeTuEJfArSbBmWmgID4aJUSJI8YwmU88raSitHmZIE7ASnNgGDOk4iU3m8EmKZctorlNEs4lp0fWP8TVYiqX4peSKJtYygVsDLK4SHo347VZ7IS6kthL3wZ8tTqUYSIkys8ShG0smaiCjSEB/lGdvZb0FflWk1khvSHqnOVGhFtHUTqQXFWoKPahDVmtVTMV6OsrmcupPFO3Kt6loQefPGm2/YN7/5Tbvk8kvt7nvutlOdp8gtbeD9GzxmU0y54/HHbfCNt60GeWrZuBaoRz0iKaGZCeQIb1XM+Aiy/F7vWhjnQ9SLIwMtGawQPJ6H5mJKfaKPpB+lI5NdvY7lh7Fgw2DuKU1J4vm/WKmIqdhkKVWplIpgVFXWtSTQqkuhsyWK2tCgT9H/SfKClvqaapl5Uhv5iSce/wnl9MRQwM4eclJjWDPFR2UM15CHcl+hSnl+6aSElITXKi8litlpYv9MbSa5dz4mPFdVEaHXR/8J/gV4GCBLSJoGhx68VBDECM9E1xoKboOChVgqzgtLOLyROHorwcKgaEH5JimRCsoFHMSLOPPlVJwUwDNF/rayWcXeUInRQFAqlcn3UidVxeetiwbHkZFxD84rqINbt+lCyzZSSV5KvibNKDhiH0WyOUE5uSreVN5Kt5LgmtJAnVocyMpKquOB0+O9HTZC5+x4L4l0vKDWYQZFyDDzonEtkJ5BOCIORmjxkbVNqVAYQZKhmiYOVJF1gHqh1lFrqP3wdfWfo1oPER4qENboN8UjGBXFVErsKq6SZ1LMKEXLcd2VsKGKLZUD0yyRPupSK4hnGmij0TWGJkkZThlGcowRslAVuz5aEDpWNHUoj/C+FzMirxpip4/4XAtSzagxxfyqJe2mFKp/5348G2TQWast0dSAg1ZiXDJXbON9Qzbc0WsD7d1W0IAaGWyhH1BAKaMMKhcvtNIWGFkX8aifavfTWyxFSUa5rCb/DRagd7FoE1CsPgPOBUxmIBK4aGKRfi/2L/ZUMyhVCRhf1HY1MIx+vUh4ufEgmsHdR0oVmibzXg7ysxeeI6jcDi5mwg6wb4I+rnLocbnokCoKwuxKElVFSKmkKOqwDTqhuEHwKRS1qv9LUCp+nkM4bUREavjduKKFbtAoOoosaPjbnAEIiuT/48ME+dwK6ylRhbs2IHjJUGUgRdMwGBX25nhOiKvUXo4xksKp2pwnheEyXIfa5mX0dUXq5wKuZIAupXgmlTnJA5yk0qUTRUhgOddvusDWnH8pHqUSokgFzSHvFccooeRJ9lgeHeiIkWxiPWupWB84ftDyg71WTKFqBkZOsbrWgdkvNpqAfl670qrWQVxpDoRaf1RNImjq5Uo5m2Aeh1IPRVgu9ZEFil2YNwrfPYkWakSLgH1F3IOPK4jmKaoPaZiRdarw9ihbCigIqRSBGFStrQgRKZ3vmYbaaJ1I7uPJhVrUCZ5T8pyPUuW/8oUyoD4CTgZKsoEs6jECoSHkoL2XQGlN3NCqPE1PEBWrz2Roxozq/iSxvMfAyW7r3dfKnMIRy1KgrIDDwT6fKQ87wVrlKLpeffvm05Vq64NPWFMe7aYqMQdk6imMGgS2jXneQoITLZQLYGTUBbMwCzkUqbx5iaVrGRqCpUwiCCkWphzmqQII4daN1802M8dOQdaTr1GC1re2vGZvvfk6AekgVRPtWOQ2H+9VDaaWYuQRREFOwTttqhK2XgUReSqVRfkICn0OVsqTsnouPzvEizbYhUxuO4KJDsEiCOkr4oo79xDAix8OL4Jr9cV3z6RN9z/Ev9YdOWYMEZeGoYikIB5Sa80ksZWUSlybEIRzbvJUaukQnCRuUZwVhk7KA4SaQwmCIGEVzaOqsj9ytBXWa8LqmRVy6XU3WxkooZIenyR1aTkvfw/Eglhcb2zUrkmgZsatXIlyeoWKu3usimtK+7q5hfXXaDTZBExE1fIlVr1xTSiFCcAiUhiuU3CUqocZYj0JcVY9UbwmD0unNv75a6n6xiJ5UCp1vIxJNHn0lhovpp49pRxCQbKMQJRhc4MW4LW+jeenyJOr3Et7LOLClRJLpFI0yYT2SN7Vc4tunsJ9Ka711hvJMO+XdsNKXE6s595Xn6E90/55zSMGhsrdo1t3W6Jr2KphQktYW78s3YEbV57Peo3Bmi76lXcGyYg91cEHnrSGaQphWY8pNBWQYaeKaAwrjoQmkhq/ILdo2gnJEmO58FSlTUvCmC+skbLRIgqCUpGUVZW6YJgvZwRxBMMlTLj/fft22uuv/cxhnyjRTmCfFFEt3sLvPmFWsxiiAF44VkqlhZAN9jyUlEfMnueipEShmiKu55O31WI4hS4lklLF//pSzinLL1Iq/T5AqnnydZoSBksbdCrqzZI30sBJJTkRYE1zdfinjcfNK/b3red9VRc8hbVU8ak7XV/oUN4kQyKIpXxcGYSGqjQ0MXaMTT7/ss18XWmLSE5my0v8fYLSS6HD50uxtYVF+mzilvzJDmugU7ZiSpS2a0uwlFE8OMHmlC5fZNUXMCUpzEqJoJzKlECC1FZqJEIOpRILW+4MphzYpE+odQ+jsqkohnUG0Wn5uMZPIhuQgbyHSAopmJjRPOviy6jiXX35kofnil4XLJSx8XCArZsk+6sEsV6kGEyvlaEKCCR8jl4fK234vWCq3lflaaAhqnDElIYuX91sSAYNnei2Y1t3WhVEaZkqKzBSYj49anaR4aqkWHzV/Pr1pyvV0X97yurh5KkvtEmUilSbK9XkGUoV+mNdHcOFzlMqYfucF9QGKFBCIrCawZJZhIHaWr9MlxO5cjkATH0ncZQU6uC+HdZN+b0mGJWBGUWlao7CpCh0FKqUBUzLEkmxtKDyUiIt5HWiJVDxq3I07tIjNk8uXjAwuNeIhNDzpXRSKg+6f/EjysbMPmG+H/NpTvMeEZJ2C+lFvv4ltjlYShEOotbV9Ca6POeNhlKsIDiS+0nNqeAbCYBa6fX5CaypYoQ0ZV9JlYwhnCpvGsbDt5/qsbqFS+1dd73bLrz8MmLLALKjEtlZB+qxn74YLDh44JiN8VXD96XqD5Fa+xLFT2LUgHJVVCQ0XEyxaKUwvO489sLcF0I8ytBMec0subUSDa7RpmMAC3hisWFhpJkMnFplxARKO89cbb1vMGo+NiC6BC8H85pNlaNJ0dQTp1IqrtlzeQHS6boFr+WtFJOFWRrBqMWfFQa6BXmd28i5Ym59ZlrNpDSRKi4PWcvAW493DtjxLTusZJTEvSuVnMHcvrsdipSq+oNnKNWh7z5tNShVCS+aAvKdMpimn6NUMak8p1QkGt1TLbWyBUtI/oKbNRTFO1+LrKYUSAkLqF4qF34nitgwLK1IiG1b3rCtW163U+3HiKvIevM6DaGcwWpNwN5IoUoQFLFiGtzoQaloYsEieSopmRTIFSawgV46FK1eqDoPP3hC1p+n/Z+jzWeZyZ+jW7JI8xXp9KfMbVzYyCBIrlSCUYqV5Im08FHMpThMcZUUSzGWPIhgoRgxMYOTeI5JKZw6lWXBWQfdnJSqJAsMVA8PpEwGCl11eN3MI59GWDcx+PTO976HITMwgVxL3NvjVyj45EaG/7ie/t1HGbd81KohINMoVfCIfgezsaTiqinqNyvXLLXyFRo0Gmb4hYduSDP1Q7Gxxyjen6a/O+id99x4xZTk1vy/QBrNk27/VgZEiXJfM6mAQ9HQrZ1DSWV1PC/I20uhSvAsQho52pP0Ol2SlDDEs/JU0a7Je0UQP1aqsGv6ffCVWueUEvKQI56/dF8VPFV+ZNratu2xibZTVkl4VCJaQZYyerhS6XmIVtWZStXGwIwCFbelmhyF5HfnmU1RNOLYOnAK4Y3m8lRzGpqDipdClTUuJRGMp5JSEQyrRKa6FFZf/VS8VoyJKsMV+2hssNryX4ac2Ld7JwwPVDFlM2XEY8LkMwTSGq8l5VHtniCf3H1K7l+9Txow45R6UBBnnBzaqQIgIvJVUSFLLxpf1G4UD+r58+OouGly3k6HBT3DqMae6MznzRcQFwa3smG+hBbP4ci8WEy5KnUhu3JhZT39w7VLyQQP9RWG0EAzq7wJBZSRympKk/d+wYR6Ux8Tb8H8Y7xBC9Xc7/nAr9nK1eswYHjw2Yvi/qOYxO+Zm+rbRdvMnqNWiVdMoch+n5HCzMJX1muSN5mqyFgthanlS2irF46PoWLkcebMyjyFO22BQg26SopOnDjh69BEbk1owqvcFetoehWJXEFAHx/n1l/yplgqvG+89g7N+J162GQwpVSyXD4jw6n8MHlJ6yuFdypJXtj3f1YV9I6+fhGQw/OXOFWvqhxF/0G1eKCjE+191klVemGQPBm/Tyuumu/0Iln5d55q6li39VF1awN4B26mpyClAv7R+hle//OVSpNvqAEgCSlPBfwjD0FyxTs3Sx3+UeSq6hVZNGFiGUU2chiKdPvWLfby88+Rh2hnsydpZuTGsUoavqjnyjspwSsmR4ulRK82I4NSaMqR4jYnHMTiRO7Iy4u0IPECxgSL07thUX3gpjwV1xIIq5/vi1zY5tZ+dmN/sVJplSImT0nhgKyCUEQa6qyfx1iysBp5phSyguiQw5rgRRNK8jo8VGMmlLI3W7I+GJxyVRMQA2jzBYNHxqdsEPauBOr91nveYxdddjlorXLOU/PZGs0SoV8QAm0Oe0EFuw5bGcKhGEF/nG1XiWJCuXNR65Pobg4vVb6o0WpWLaUsVD4wyILeNSypS20QUH87/Tynbhq4OUYM1s/sejWNCi4q57SQNpA8XkYF0hrVnIPud2nzuEvvrBYjktNA0QLwsVAIMzH8E2Qg9Cx3E/o8fSnyQBZhS4NiicBgPzw572NywoZEzLXrp2QHY63m0bSKbsNvoq/oNtDboYPHrWvvQcsybCargxTmiYwP1uWd/51S2RDV1HsP29CREzxjxnrlqRI0+ymm+g+USgEa/I+V1LdAqzPCWZNFleSTUhH41ZXjqhVPKY6iWNFP7cAiHd6/355hwOJhSpEKKFSGv2lorzC0Nq0ET1fqLKIIhdC+kVEZjia5ioxw6Ke/haN5nJFxJQnPDxsdu+mQQ4ktlayfV1HwLFfyOGd2BtCLnx/i5CAw/ytvFaYchf8XrAgvjVbdtzSU48ibqTVbNX8+NYnni6QISoXFVk5LSV/+PobSiCFTnFVKL5Gq3eXBVXojqNhPtcMUsOWKd15v19G+U0m5WBbL60NO+ExB7xgOUzNqg/uOcpwQldtAP3kqtx0819UgUipZdgmLjhmi1NQm6OFZsH6VVSyj4kbcu8MxxUB6c+WGVEwc4lR9mt4vTlKoc7eHIZiavKvhpAuYC1/P8JYq7kMtO6oqnykWra5CA9VAYpQLOlSA7u2J/RhORuBlCS1soY9wU/igYlmn9xOlyEyYPOUPBEzrUqa2GtUisgUiQJRsD6mLEOc6xaY41UfqaeBpirWcsO0UcFdwXWvXbMBVRPGp3rp/zPp2HsBr9UCry0mEj/N3+o+UanwvsOBwq2NZ91TEVZOpkLeadZSzi6WNAI/yh0ngRklNk1USMBuVvZosWkKythw6vYLgOsRT8lKhymGE5NtLzz9rLz3zjB88oEx/MYqlZgH5W8UPmisYqsdD8rJErR3+pSrzqHA2YvCciIgUYpZImbvniEKNrKq/RoYtUPAxceJqOOvegvJoLUOhZxTmzkK4aDHPICpiKBF4qjhR7PsX3kuyGMMmbTZeSFBPMyRkSScd+qFoDoOItRRTIXSaCDUFFNaoaB2/UEHxqCCxCk41WXeAspwx3mTl2WfbLXe/l6lNtV54q3nfKqZV+4OWUiKSRCCG8VQTKFUZSpVwiDT38HWInEwc3E9jnEZgltILqqxp42rGLaiKAu/icwrVJoT3cnIoTIlKaIyae5LgcUQwtHdwbA1dBvLQWfrtNELbvYj6s9w7cW/5DniOE95qkkksIwc1RJXFk8hNm2WqL7SiqmthGyFExruZO7Kb+6fusXQ1HcEwnkr6+qeFKhYVLavWL0MNZfiLDNkshtZaVgAAIABJREFUcMArhgMiZDwE00chxAZIhv+UygqNmzubE2SyUO2LGYBUrjmMQ5M2tOuQjbTSuIhhEqGnh++rs+Cwfx+8zn83S6lPn2AY/s6DVkyCS7kZBhNbT5E8lYLoIApevawLcUlTWb+UCoiivAFKVQEELEpXkN9jGhBV6rVleBReF7IOAf6JHTrCIMdHvv+gz71wRYvOttJzRGtWUBgZb6g2KavDxNTaoZjKmT+dNRSUwMuJYiIiFoh5QuIMlCtMlIuRUYhICt1TgH/hBfN0yhVAD+WLvIbPlWK++MWphmhxnaAQUREA0eyCn+H9RBf7+8o7CQaKGNJ8cqy+4okJp9QZieUUc5iIK+gkpVJArt6hNC0fOpBB1riYjR/l7yM8L0u1wa13v89aOHysGMRQwrgzxZcZYiGRRgph1L09tu8IzUDHrRL2z/9TMO87HEEqv1cUzrEc+0sOhtp0K67NWsu5a4CAQPQUA3ioo91zGAGnjGf5skUMmGRwv/bIZ42H5KkUSx5bB7Mpp1WJoOtoGk149WoKIKj2Ms2xP9NjO0kyv4IiTBOLn8dsRhi9qecgBuh7yp5vqfp7KAhgtvroHpTxdZRmhSVqr7P+iSqboJ3eZcw9VnAEymUpYV5Cu0bA/rG/9h2Inge0owzuJWYVdlPFMwh5puJmMYqqYb3jplusiSlhI4eoA9xHxwZdvlkgtCxhQJ5BUkVU1H3gDKVqe2mHzaCF1dPKqM9Ap4+gVMCKSKlcVqKmqkQ08y54KuIBFagyn6K8IXgqtYs3UeVbRzAVEHAgDITtx2nfeJZ+lifoAp3ikLCU3lOnQigoZSN1QojIhnHKpHx+hHIgYPCsF88qkSxyIngbT+hGmhAgdehhciGJNURKpdIZ91CCiUGpwrPDUntkrO/na1WkRM5l+c1H8G+eksyn2wPbFybcBggUKZauZ07P3KzFpIUUyysuvNhWY9Ng/9AyeSvFA4KGE2yuRksrkBfBMUYtmmy7pjJVAAWzFNNq+tDwKDCK3135zlvs7AsvQUqZ7Eq5mGCZRlAXo1TaB7WR54+fsLJ9J61aATf/+czzKJoItyerHqoYVAhA1xdz9cxqgX5Vi+nuzqDoeMBnthy1R5/ficInbeO6FXbL5gutpY6KGj7PC4LxYsGkhbnjSsKHWSFqSynQcDroHda6rjTzMWZG37TC2OMY4ja87HJaU3h9fj/P7aHKYRnGZDPyo1rJPRjjw9D4ay3ZfA/K3WijedI4ToLxiY4yovEJIKZK8nrFTufPf7iZdAkYp/P5Tboi3uKcrC7mWkp+tXbnnnMuU2fPR5FwMtv2m3UNOQOYEWR2cgnZV17M3TtK9WtnUOq7f/Cs1YxRcwWem2QQ4SkqKnoTBMgolY5UceisyasuX1IRSXGAf9Nkn1Pg+PLGJZSiwKBwUQuogm6Akg1BcvyV8wTvP99/rx1g3nlGm6nErvAtb1ym/AOLrjYPlY5U0Jel+q0ySkBEq6v1Xc/zM6JcOeZLq6tFLMqz34cDFeYUKlDLgU6PGy8D4xUp4nwIKM8jo+QMXlC8+d7KsXS0N65ULohzyjn7mnmXWeSD6QMbqOdqbRUPTDn9Hk6hnPAqAQaFInCi2DVYUgWkE3iyYYaQ6Cgf5X80Srqcfirdt/6eQ2jPvexqu+DSzRxDU4G3olJA7frqxnWooVQGrCqdtbVHOylVEiSPb2BO4Hzuvf7T/SkdQsFoWWM1ZBTnd1F+MQP2OcUAlnsfJh1ymNKfJL1z1Hn+yo0X2jvW1QP5gYoQEQmOFA0lSZGBif4Nw9iIoOgzU6OpqudTDGspjL5uM4MPUzLFGAcpiVosiui5AjEVaRZFASJMAldMWz1GP5GG6Vz6qzY4vcIGJkU8YTykWG4A+QwkX6GB+u1KWQvly0K1xvyHL4x1DnTZY7Tgd0OgiV5XgfPtt9xuzRyi1wNUHj1wkvUi5RRBP5+CLaXS/ilKQW7qz/RUOx98kuQvUEvjhbFOp2aGIqXSOUJBoJxAc5InVqqQSWYWqCXB8YJ/SaxCkiqKOiafNpLdl1Lp4/UytR1seeNl+9f776ODFIugvI7nGHJAPKqziRHCTPMcCpXlZLxyZ2VKNZ1JbJfnoaQgQalO9yyBrBAEk5Dpe8EKrwGMhHq2ZypmCh3dBO/2/0+pULYIOob8VIAdAU6F2CQGI3OeMyhVrHABRKhWNcxmD0qlKnZN4A1DYUYoRxLEG2OthsF/oyoRIuivZ8pSDUW1OoJnnMruUWKy9edfYpdfcyMQje5ilYzxtxkM0ozHOFwT9ZxZYpvFvSOcewxJMqGDGZRgDWd5OOkAXCym4DZDiViS+KekWuSTAgfgGtOKSGda+1jB/vEHW+ztE7CWDLYspf7tzivW2Q0XtzDum5HbfO4UTxxD+TTwM6MZkD4hNrCR4SSpUEwsoU4wJ2Kq/1UbO/V9epyOUBygOfi6YNXhKewIY4eUZhGZkWOD8yXrrKTlfXjNjdY9qjBCTRpSrrDqvqeEF17a5l0ASlLTuuGndkRG0gerQvbQDrPzwD6rooBYE6w0TXfNitVWC4xu277PJo9ghLifDBqkeEoEl3Ji4ivzmspEp3L5nSAE3/dod/f96AUrHeHwNMzTFNRmNyNzB5Pgeq+oiOGRykDOVCoCPQk7uLOKORUJuVqUoIHWggaUKi5KkX2YYBDng9/+pr1Cbiqto2ZEnbOqosZVRSGIMI1lLgEL60CtKvpaNKJKwXY8dF9JOT8PS5UQWvUoDzQHuYJAh5agUMLkUHFe4OXnuWpL/zeVSusfQ7ZI/9zyq+4xGPqgSJ78dRmJiJ3Iu4VasogoibBCrFRxLsxpXzGCKJcodSmYKizUBqGTLpTPGsFDDWHdR4k1+mnVUKGthsBU0TOkVgpR6ys3nGubb7qd0wjV+q02fNoVgD4awuIxKJ0HFbRRLBmgCZAFyKiRlHIyneur833VwlsMXZuoxMuQYNUCFlTRwJwSAhwCfGSC9e+iKuj+R3fZlqOMNUOpMtzzDRevtFuuXGGVsINtVHO/vn2/daK86r6vqiqxc9evtIs43qaCzQmjQV0Ewz8Fntf/pg2f+A5KdYD308kskj2dGCMjqQlSXBeKXeAaJjlG1bIcR9tyN2PKzrdTTD1SMlw1ptJUz81FUDB8L6cAoYaxLkEBvCtZMSzrKKOi4ZQJkBKaF0mYnACxKF6j7wiNsruPWPm48nrS8+jaRaBxcGEJsVeemyy54dzTlap/x2GboLS9wMbobKheLEf3eD8zKyKtj2BXXLUd4F/sqRB0KqSrFkqpOKqEWKhBMRUV5mL0QjyVsP0cgvDNr/+9DZKXSooSpUrZ4yT1oiD5wtc6UKAMayIl01hdQULVvAXliBK8vkDxfoRNmd886VSyYijlI7iXQFTMC1JDAObGLLLf87c32uxYkQL9PQf/9HvRzeHLx5e5XkWQw3+IRMWxfcDecewX0+v+fNmE6JNDNUbwWJ6nivqvlKMaFfvHz6Mo1YBq7mj9GGK2oZ7T3LKYYScNHvT30p6xZN0Gu/bmO4lvFwHdiEloX5jSxCu39CgM3QfltI/UcYZTJXuQht1NV5DbqYMtpJIFeKDzTr1YMw+zIX+iGRq9UOKqFlcDaIrSsxFii+8+tdue3XoKTwXLhtTecNU6u+6S5cw2OWzPvfC6He1Afsgt+anJDLZsqCi23/rAXXb+cib1zq5y9A3XlR/abUNt/0aP11u0AdLir9JWQVHtF8MyRZD5mFANpinQ5lJ9maWbb2MuyjrWhXiT9g4VGMh8+bBRKZOMtnKkMoz6PWmaUu5Ro7eneP4Ua+bJeoxKGS0cmqWhXZPP00NSMz1EKuBQq010cgoIRl/QNiMURc5QrMEoZyhP9vRb469cc7pSEa0RJHJjOuoRa9XZetR2ogQzXlcUWL8ggMI0Ifnm8YbgnzxVRZ23fxThqYqgvquBf1UoVYqbzCDYOdo4Hn3kIXv+yUcZlE87NgqVIjelfIsURj00urlSclwVsFplGnGmGQXAQm8sDHrn1+DJXfdEc8nHeIyYFiHMeQ9B69x4sbB5Z9Lm0bvN/j4mOeaUSLmYAGGD4kiBQoWAc5rzYi2Pk4KKuReMaXmvKZACSjYizxqAYvzQMJTw/oJggoBevuRDY2D2MHQiLzThZxBCoo+hN2o3HyPxqxMddf6sIE4Hw00aGUJy67vvsfplq3FSqsfjdBEEJC82ToWq5AHTHP9SfeIUZWkyeIJSGFLVFRI7VS9aYJnGKloZmOkIXNOkrFepfXvttbfxpEn2tdqWwfQtYZTdvvYRe+CxrTZMIXYZz3/XNZtQrlF74fkX7VQf1CD9XXmqbeRBktNDzI8ss4+89ybbuLjGlSrKjIVFkHGaPkGt3aN4rKeJptpQBFpNorwXTEWwVJIlgcfUUku3vItDty9jHRdQ/a8zuRlVp2GYrIWUKKkibAyBDhZXranTF0rJcIC7Zn6M01EOFHDF0fnGGe6tGGWRIREeitMfTmnxAdMYsgLhkRpc9ZrxTvqrWjnDirOKVd5X/+tnVKkre69N9tiHb9o43n4XB8EJNXrA51ZiztrPF85J1Usx9KW8eakV5KnUuao+IOFoFkIDNTuPHrIH/+VeO3l4H/VTBNpYyQweSEolD6QEnR5lQBo1ipXpbCeYG1Wc6ytUlkesnX8vbzWvKsK9T2D0QrmSL5VvnaueWJqgVkHsI2UQnIzjs9Mp89j7RPmmyJPEHiUi4wN0d5mQR4uUxOGyfo4U0S8tSqZKIfX8WZWKYzp9XqhvEwz0ZsbZmEpKRSyl84WBgn30MQ2NKiE8zYSlcj/cWnmrXpirOr6/9e57bB2jESpoM9dCSV79ruUJEYqxA8etmAqBat5fRo/oTaplE0CtkoZya1xPEh8Fm4BNnE5W2t9+6yF7a2cbSV9O22C9Ssg/rljZYutoL3/+1f12qK2bwSsldt6GVXaAzu1eDhlQBYRibQ1crcC7rV/WaNdfuM7OWwmRQSxAZimSprBjvhwFCnQH3rKh9p+AZHZBszPKQfFWVIenM7xUk1goXmDphuuYJHsFmrOIF3IuGq9XHm+MelFVzgvySanSKFWShLq+vBFSNak0OyYh0yZQqiLWVMT/jGAv7SvFwDnBzXCuWRhNGtzJPKQDA6ui5NEDrZZgD1LsqZ797yoqNCRZmy2oNo6r3//WVhvs7waLSzBleU9729MsvrL5RXiq8uZlVuCQYSV/i71RjLo/rqWczdr2yrP204e+yzQemuuocNYhB6LJZWG1oBPECioTKSMwrtJ4KuCfyAv1UmkYjw4hU02Wl6fod57FV84sEm9HWMFzzRVQBil3tUKpgiD7M0LcEy9eRHqcyfDF9HxcAaH3CkRI/JD1j+RhvlK5V4urKSLfFUE9h40ORQT/9Mvwh9mYzItIg+EOyWAqXVAk0esjCIsSvb3EAYMolXrzFHS3cN6u8jHqbl2yaoXd8f732yoOFyjXIXxcalzF71fNe/fDZk3sIUYg+Zv03iuxuBAOsL6w2NZ4DmeNMWNkknhrurzOvkdd6CPP7EHxGnkzajvdY48wJg02kJjtOAftpYmjSskljnFdGgKqY3magFPLW2pt7bJmW72kihRLKPQVEJVSBU8VKCzfE2h1m+mw0Z4Xbbz/JeK/Th8d5u0/fi4XcpWhE7r+AktUo1CGES/W2VYhclcX8hQ1o1ovHfBdTKyUEWTFU4UKCMX/xEV4IxUlT1Blr1oyRTiahZ9g1mARSuVNlZHxjWyR91jpM5KQIaMd3db51h6r6J+wUh3FGuy0VfzGGZQ6WQLfWMGWtr0H7MTefWg8FwdEE64NcckcYJmX5fESmXyWM5U4XkTH6QC8VUrsjJ3GfCSZAfDkj/7Ntr/8rKXICeSxJuXKO4k1UamNn8qhkn6NG6O+DYWqBP6VolSKnb3ZUN4QSxXX7QUiIrobXVtsjf8DpQriHwly/LzZ0po5z+QLGTES8ZyJWWJhvlI5czhXbTG/FST2Ur6VUiQZLcE7vo9LaoIgBKYyeMAQu4WZdprERN4Kb+J5KvJWo5AV/cRYfRyxqsmoY+NYe4R6EbPslH4Y53kr1q213/jYx6x5CQYusq4Sudm6cDygCmrH8VZlmP2ETkLRRQJPSEEzR3/G6qVUDcy2I96aBoofHSqyHz+3197e32e9w6pAUFZR7RgIFVBk0VLgOmVMrcd7ISRagKNLrJZ8Yx3kRDkNenBOVl+VtnqO8KlS+znXAycZKZU+PMzWldiSNWJROE50cC/naO1DSQc8j6ZxdCq/alxIYruCbuQECl5Uw7VEM+gj9VThggYEjejgCkieJCRLRglmFlT+QfA6hdHWPPtJ4KIefnqOOpc5B7mAkZqOKt3FNPvmCPVEzZU6srFzxwEbP9pGTEq1iu9fkMN/V6U+iYarhD+HpTnMSNtRjX5iKEiOmEqUuix9LMIhmTnLFLhS5ZiRUNkCUQGvzwAFDYHzOIh5tzbR3W4/+PbXrefoXktyOnuCm86qil11V1zsKJZFJfdZFYwqCw5rWE5uSglOH4zpNV5eNuvNh36ItufMgkt23+NKEHCzZ6IcKkaeajb28qfPPrxWTVbJ7ycQBREq9OfEAh6ze/6sWaUKyhk+NswBd18/j7gIkCZcYBxDyTHEjY7hzzEcDQol4xB6qUJ/lSDgCOvjNYAaWeZKNWoDKNUgwxx18NoiDpSrJvjW8UErmTL8Gx/9uDUvC0qld1d0EHaL90fIencctPGDJFjnldtoeItAYKqaapj1y0AevCINo4YFH+ZUl8GZDDBvxPYfH7DWHopjR6iygNa3mX47ewPVM1UJjrwZshPtyAtsoN8DRjknahyprUTpVuK1br3mElu3sA6lUmQUq33wVgFqSdlEVDMXkJzRKbqTx/Go5VSRNFAvWE57hk79mKaCord3EMM/wQkiDHBR60nYCb9n78PS1F212DAwJ09aohiD4uOqidWLMOhTMKbaH4G3tA7kQ/5UiyioHbqGtWiEH4QkWR2/qzCla9A6tuyxNBXrzuG57IW1rfvAGTGVmgHlNUa7WbS3tkM1DthIjjG/UfL3f6VUM0zzKSOmSmJNpFQaVK98UgXQr+PADvvBv/yTzZBgSzC8sdRPAsETkbUewerqJAkVyJZiLTQHvVzsn2ZTEJPFbe/ejBh5qvgggVA4GwRX2zKfpQslTEGi5wiN03TKFTRWniD9vkTRV4iTXIkiyvx0pdIHBkrdWxX041zSKvRPiX0SQRF5KT1HYFqqPgs1o0+Nf3alUoEpT1I9m5RqVBN5I6UaQqn6EZJ+GKk+NlaTlVoWLaYHrQZSY8TWbjjLPvChD1sjiiZBlYEJfiBA+wLQ+xR5lymSvyW8d0LkBX8U/EtXoVDLID2YRw6zwMuhr9mXUdY9x171jzDrvH2MQ9aoDR1PMna5n8P2jjH1NcnYrySHtQ3bACVDpwjcdQKh5xa5Pq1DAllK5vrstusutA+8azMtFFKN0OoeHnHPvoBWUC0l3Xtg1eRVlPfUbmnt1NjcAROnw/5KOSV808YNziKH3YvDFMcBvuIzKM8EfWfkbFxO1I+lk1tEami9k6QeilE0MazTEGg6eldMo1CE4qsUaZ2yelpfeO+J9l7reGuvZUd1UIdIvHD1IsX+nVJpooz69Ue7OH502y4bo5p4mCphdQHP91S+BD/HU83gqcqIqaRUGkOl2dsa0CguZd+Wl+yJH3zbEqO91E0OM7uNkWZlbBxCOcRMCoVVJdxkFugnGl19LaWibkVQsJKhVT4MwJQ3FWHhMDDyTLP7Mkt9R17MR2dFTGC0dfP/CW5b8cEcjAx/j71HTFLEzF+kZHqGY7b5ShWeExTwdAV3PO7KKeGVwITn+Kc79Auf454qUkYpqppyY7JiTMfJ4KkG8VqKq/pcqbDArEuLZnkvYJApScz1HNx21/vfZzUcuyMq25lTPsOFSYoKLGqjPTyBxVXbh58UySy7DMnebEO1JYBsYQIMSgVeUtJ4CFp8z9EOe/b1HXa0m4ExUwyypIp8MhcOwitDsIup1B0n0dvAQRUrVizmHNxTHDTQ6lUTysFlkIVGvNmd73yHXbFxlc8clG+aYwDnlxGFaY3y6l2cPKKqiAUYDfdAfHWiaIePHPOu8JbmOk66X8xocnVAaVCLXDzXrgZK4TqFCSKAWLPpYRhJzanQaDrcjAgNxWPF9KdJgTUbRNcjqBhICmCuRq2pfpBD44WMxtt6rJMTR0qH0RffRN/AoFRnsn9ylxqoMckJBlr0YXIZQ5xE5/1UiqkcP0QNbZK7KImpb3VkiqFUIiqKKxt8vK9YH50QUsohXM8/9gN7/Vmo9KlBP+akVvknXOoEc6/D6YZKQjIoBmtRBTOjoFtl+yqudYViEULuSX1QOksqQDYXythN6HtPvrofiKBhVHrk1iuwgHMjxkIs47cSpQi0OMHlx7+PhD2CfF5Vre/9s8U8Bq8mqCZvpFgoVozwvvptuCIJlh5elDUPY4ZSp4hO13tH1c8+1gyLOcVG698xWKpxwT9KuAT/FFMNcqyMvJk8VTNkhditjRddaNfeehvWlQExIpd8upD2gi3S5/b3WAfz8UtY+zrKnMrqqqCYod49Vygh5ALcaSjLiVITy2zZ02YPPvqydY1TDgW0G6PVYhpFq6lbCOysZQwC5BNGULHIGJBwJZT7jddttPJUzoaY8krijbHKxbZ0YY0t5kBrHV+jAtqw/lqAMEDIK0Qj4kclRVq3XsaTaRZhE0ebCrqdInF96NhRPgc5Yi7GqlVLrBIjrfxUjtRDjhxewhs8xQXwBgofZJz1OTq3l9i0oM+mBE/EBvVcXAJRnmoyfWt1FVFSH8eQgoku1qgAcn7S0HFyue3AvyxKlZntYg3J5ZozO39DUSVvxmK3bd9t3RxbMzKNUmlxw5iiwKDF5jW25rIe2g+UKtu0lCASpdIZVepUBb4lOXf1gfv/3vZtew00MWJVLH6VErrc8RQlNy5fymWxqSpLqqY6wAdJ8rPP6nNLGwpinayIaHUXZ0ErLyEPzEzoCfLv5lVQhF0KQCicxOEeJWL8gvr4i/3LbUfUCuwxlZQiGpEVe5SQA4u8lBQmVoro3/k5qlnoJw8UjFqAhrNXGn28K2zktUSpqw5Qk5h8+CaJX5RqTEfxROxfH/GUhvFTaI6nWuKHFqSpk7zs+uvtLE6oyMPSeUcx16ozi1OsYaWEiCGlA/t2WwsK1bhscaRAmpgVZqj7tooJA6J7ox+VCy9uPWLf/+mbKBTNj7SUVDFoU6cHVmG9t28/CBTrteVrVxHnjVgbk2S1C2tXLLD33LzJ1pCbqmSPMqqe0XhlNSJqqKezA4IhUQ+DzjrD0yiGUg5OZ06nEWSVremYoSro7hFSCfsP7PdiYw3bXLF8uVXjZRWD5TSPvrcPww2slKdBppRDzSE32jcZZxnmvE/uZQJuEXDQR11zrnUBL4jxCceR6t4p2pUiqicNmYTK1qK4ZE0yH7Hj9V1W0gdJg+B7UlmVH/xX/RtnxFTBssrr06DIGT2HdBwpGD3HsTnyJGEa0c9XqrzwBQWc5QulVI2eldao4RpKXSYGOu2+r33F2g7upb5rlAOcK+gE1ol8bKLOofV95EwmclK11ZW+eD5LXO3WPixTyhQUKsw/D24kngOhLL9+E1c5hAm6MlBRXkFexd2z61oEz2IPFimmEw4hrJ9tcIwwZSArAjMa0F0gNKSisSLHSuVNif6k8Jne5Bde5P8GjxY/JVznbGwlJ+UKr3/DOK3QqBgq18fAgvJUfQhcD1UA/UA/QcI8nqRpIaPESALXNS+y6zntvX7RSgQKKoD3UpeC6vZUG1EGcZA/ccTKhgds7cplUMsqeFX7ut6HC1Czp/qL0MaHH3nY52Pceuf77MdPv2l/fe+Ddt3t99iNnPPUspgzoLj2n/zkLXv99b3IRcou23wBcd+ovUk19wwkgtHket1lq7wesJ5qiVLCC9X7qVonxLtuvYJSySsBwVT9cehYqx0/0cZnLLGlfMn46UgnTWxq4/caFa2zkxs0lVbnYXmEhQGiL2+c2ZFKwmZ0ccr3ce8zGOEYGcg4F7iWmVwX19+BApHaSRJDWjNxG+EI81WKNPATssyb0LyxNZzNHGqCeGMIjx7ucZJO+SwdHZKrnA534Pn1v3Kt7+ls7Z9fh+NJXD5tz7u3b2N+dRv3pDFTESyKBHY+9NObKKFWwDuVU1GRrEKpKFzMUE/WXFdhbYf32L1//RUb7DxBjiJntVC/fowmG6cZdzpWVC3z8lJ1lMlUkKfSCfPyUGIHBf3CaR7hEAIJobeaeydnGJcV1DJYZeXGQl4qEBTh9I6Q0NaahOrlKJ8V5Nrhn7yHK1X0uvCX+O8RtGOjVLKj9xWkkAIItsRK4x4tvOEc9Iu8qCM7eSMxqfKo0WfPfb6Svoq9tDTyUiqqhR7miVNoxwRfI3x2Fzmqbo77HAL+qOs3SQXKgmbOBOZw59XnbHTolyitBZKHY2vURz2j6bGsfRY2t3Kk15ZmCfwhJXzxxO4KKqmcywe4FDiXapd96MMftauvu87+6+f/b/vwb/6evU4c8Xec17vmrPUcRfO8lVU32a7dneQySUCTDL7r7ssZj5ayB+h26BvF6xDfLW9O2Yduu9TW1tLCQ80hHDHvHyr/HVW4cUJoNW2JnqdiOhxa20/ZPg7eTqBgK1aspEu4iUPc+2lYZC4goUJDI0UGhAc+b8OhmgwZnoqC2AlOJCnmOSlHLxGX6PMPgwcObUYYljwHHUipyIGlkw3IVjPrTPSvrmJ1reukEdI6GlYaeij0WUoRhwPkp0702KldByHeNKmWJST9U92ywLLvYEbi6UqlPp1g0XWCeevRw5xNtdXL8oW4QpVCLIUhlogf0PVBqYB/KZoVdWaQxpO1UP+34/Wf2bf+8a8wXBwqlba0AAAgAElEQVSEzBWU67hQCZeGm7AAWtkaEm51lIhUonBlfrSpxopplLXgX5Td9uSfZjboWBqsjQLRSKF8Uqx7A6UTwmkeIUEcjtD0wwgE4D3+CqVLovsjlsCHoeitXBll2eNga55i+SAXT8TCYvmpHIILuvHgbfzzI2gZx1LBSQVA6i3z0awEPxjORSJaTz4/jIcOdLtaQCZ9PDQsIK+fVFyFBR4B2nQAcU7xNcZkIimbRkM3tyyjunqBXX79jbbhHRdDIqh1QdmghE3yXjmfKEvjH7HE6uqM1ZELSlGL54LnJ3wEzx9OjizmeNB2ZtrvtfOYfqu+oge+/yOr57C5q659p/3pV//G/upv/t5uvOfDVr2AmYAzJbaGsqO7b3sH52sV2TMv7rSfbT1pfUDTyuy03X39ebZpaY1VE1tXoswC1BJ3b2FXuzsQSEXUeSBWihMbdTD17gOHnK7PQqMvWrzYY+weUjyLFiy0WmKc2B5FmIX3QHIp+J2GDp+BJdXhbkU+aRkZABVpyKe2NKFqfLxpniNMEwnGWOvoNs4LTnDKI4PWQAbBM+lo1QTeKgNhVoQ31M9BAyLKnrUf5cC5CYbuqGE2Q8NligLyIlJBZyhVKBPSkSjSnXYmHb315pv+c8weuftz0zpPqdzFRp5qnlKJNl8Ak/TMYw/Zw9/5FgoF/NAwSBTGcxiadsONqzixAXxcW0MAq25WvlI8L6kSJo351U0qX0OQqaNmdICaTsAIVLdIguBFpBJ6X1csH4oSpiq51/PGxjBxSf/qM304Zaw0wgmRMp1Gv0ceLVYMeSL1Obk35D1daeJSJFdq1S/GjGG0nPJmwvcO5TAE2prYHun1UYzq5UkRDPUuYA2C4fmqidSI8wmwoyBgW3cvld+cmM4vRVKU0ajYvGipLSDxfu1td1jdYtrQdRKmDipQ3Kq1hsEtUN1dT65o/QJi3xwWHcHyHA6fM0Qs9M377+fYngH7zU98gn0ota1bt9oaThVZwvlO4ySZpQQMX7JPfvbztuPQcT7rV6mkoI0EpveD777GLlhT66fBDzCC6ZU9nfbStn10eFNAMNyORW+lDajYfu2977arr74CpZoBBXVwKscrdvY559jateuj2K+C+03YCSoWTnD4gKpsNOewhdIrVfQsYgqTcpmx9M0tY/BMGpnmf5MQ+CAKVttbxLl/HcwN05wnpSBortNylO7WZGDl+tRa4pOBtSfu/zRjEeegKgti/ADc9Z6h9E3v79N/Zf0x3ordksDg05QqXxi2YWj07n2HbAGnLRBN2da3twdIKAjlujqnVLM3JIr45yhVGfCvhsa1Rx/8F3vq4e+R/OMsXlU/S1BQCp1iqDhJAwzriKUqafPwAloJuy5QNVpYiHDqPFBHVRd8r5ZzPyVD0uhZtyjd53FIaD/3vIh7qqA2gn8qc5KC6awjzW7Q5mjWhc+q8FhKjGIogfKFibxVgGpzWC0eexXPptPhYjGBMeupIgYrDqDkAaQoHjP59gS/qH9ivB9OEAmeTfcRhsGEI3oE/aRUo9SctcGmuVLh5YXzddhZ89IVtpYu1Suuv4EK7AaEXwdaA+9cBPBUHpDnrI5JSMtrSVeQWE0Q8ygfI9br2JGj9pGPfNgT8V/7u7+xR370iH31L79qf/SlL5EDOtf+6R+/bmvXrbdP/PZv2w6qbYxpTccZg/zHX/lbkr5V9rU/+bytbaJFB2g1zVE+AyRSXnp7r/3BF79gu9/e4oep6RysSy863+6/715HJF/4n39g33vw+3bVVZfYn3/lz/FIxE9UhyRBPGpE7CHx24rH7NOB2uSJFiKTLUxfUgeDdkjyqGhKX1pNVfCniWsykazOlsPioT1PhcEokIPygwWQHW9EFJzndz6jkrEE2tNJFNk7vTXzQkgHz1gCI61C5D4OQBynD1Ad0Gkdg+romStBptReQ3HW6Uo1M8l42xdftd4XtnAodoNlzz/bdkNdeqAbWWwP/eOfHQ+HOEbD3PPQ6BXKU1UzzBFPUKEhmgSCD3zjH+y1Z574//h6DwA9r+rM/2qk6V0zKiPJ6pJVXCTbsi25W9gGG8eEAAmJE2AXAiHZNCCbnrBpQMiyBP4JG0ISErIJAeIQqgu2ce+Wi3od9ZE0RdNHU7S/37nvK9lO9i8ysTTzzfe9733vueec5zznOWkOFJVa6h/jcLI0Du1BWF0l2mbcexNcFtvmS01rzUGUZ0wBel4vTcUcy5M+wqjolDVWzoTRLLqYKT3OzDWEKv+UakyGseZniumrLyjUrDE57T3E76OhMW7wdUZ17o2KTR9FYcM6w7XXgAsBoPtvD7R4bTYSm9lKo/L7mXSRDUujdCEVHykRQYuQEQ6qf8i1jGFQOAu0FM6kg2g99JxGj9FSBNfdxmZbunJtugElpSs30QrBTFqiqZhGEceDhht5HNJaHCrNHizOpYI9kZ/g9BDi2bljB4ga7HHCnp+F5uQvfvRjH01f+PxfpAfuvT/9/u9/PP23j3wkkLAh2PH//I1vps/8+V+mu9/9rvSeH78rtavqTP4tTXYML3nP/Q+mD/3Sr0KdgtPpyU9OdRbP+Kef/JOgMP3yL/1icBWb0RX8n5/+0/Rj73hHEAY0qgq8hk/PGb+nAB+cV6XwzwUdtPOzwYttGPmis3f3k3P94IePp0ULL0hXQfJtYM30LahZQCdkP6A9Mc57zeA5KHRjWlCFoU4Q+cjIiHyLvTiDecDjGNUZWm0mOcjM+2bQf+UM6zFmTW/79vfTCJNxZl68NC27+erUT72s+3BX1LBmL2eEaROio64qDz0fw2NH04EHH0zDj7wQTYIz1l2cDoA0jYRHyF4hWOKFUQUBJvIFPQUpKJbexNzfipmMICEvauKhVo71p6984XNpy+MPpUUUJyuJq8e4yUm8jZu7BaSvfSacQSvWTmuX6ydrnXcdd5wn7SJ6BoUTVcVRRzw8R+zKXO9RHMWNabgUc5QwKFka2bDyRs3AQh6dk4egOcpUkc5C8kwNQdFF21CiBlZQl8K4ChTR3Vl4rRKlK72UK1jmdXFtr/FUgR5iHKERrkH5FSFjYaplzmWIWFyvMHqEjH7xMmFzQ8Ae6lL7OL37aEGQwlQNYdYmxXWXbUh3vu3OtGbNmpjwkSnQ57NeTSe3MxSKSlzFEAO7H/zBg9Eucdttt4aojIO8W/A8zz77VEyFn83Q6i998YuguK3prXe8NZ2kteTosa506WWXQeYdTSf491ImDNYBVMyw86DwwRZM73vsyfTBX/01Xt+NkRBe6Xk5HDdvvinC/O99+1tEChKiJ9Lv/tZvpg9/+OdiEEMYle0icQ9qSlJOoD3jyMFDqYPBbm2EY/5klGe9Cz34HhamE+/97XsfYMJia7r77nemjmY6Hch5Z5prcZ+TFLylxuml3DNC5pXkS84DjkkmRmPsrUoG77E5yLt4HYdWjCYmwhIIHGdc7vZvfTdN7kXZd25ral2xKHUhoDPai3eGRL745hvSrA03vt6ourc9mM4y+/T0sy+lCegvU4x7PAUiM2ps7sb6fxmVRTN+Pk4cLvpXiezwNOoijSaHMNL/6Ut/kXY8/zTxMPOAmYIux9CtVeOwLsCJNk7HJmlJoRHO4htKqn2Hx/HIdziz42Ni+ECQavNmjE0ZniAX7cK4zD9UHyJcdLNoWOPC4R4EAU5kVNF8Sw+l3JkPuDo+W3ZAngtV0p9KDbuyF6oMBQNM0IjZSAE4hOHkawrddD1YYTP+R6ETvWj8Xry+JNWeDysDCNFDGa4FaHF+7OkZnq5AxSnQrb2M0TnNJrOw2wjP8oJFi9Ktt7053f6WN6fZNCvmyD9v7/M5R0ZHcwifw/gHvv9dNvKH47n+GZ7iH/7+KxBiOwn7/ixdteEKXgEVqftkzISqwoMcYDP93Id+Lp2mGPuV/wMKuHoF74Slsykta/gnxiMbubCO3RwAv/WHn0x/93++xvrLA2Wzco8N6vHhLU/3dueOJTb+7/7Ob6QP/ewH8iQXalOShOPQjMMgr+2+ffvCwzmfyu/vP3Is/dVXvpGOQXB12GA/RlCHClcLc9GmRgbSlczWuh2vVY24UAWk3OitMhXyM4mIrD8NY2xS/Wf4Aebf1N8qAGZsMSmPJGXSeo+ikcjIn8mjh1LXy1tSHSlMDe8xcqqf1hFya8LS2bfemGovvf71RrXlU7+TWml8qoAA2U+Rrcu3pat0shICo+Idwur/macqjYrFsJ+qtr2DcS4keBjP0NF96btf/8d0DCSxDuBihBs08dYw5PhJkPTkMfyri5GiWWw3NqwUEl5oOBjEV+87tkmRlegNApuNggcbUvTNfAs4mvha+v+QXbMaVhRvzbMKYu5rBTrVEpQx70mlpyr064ItoWcyRtd7RaNkbiZUSF9UVGg/LseNrLcqQr/cxBimX/wsT97IKqkWfvl5fkH8KdFCPa2sBEPBeC9De702TGzzqaOEOQfwFLbVTyPfbGltT8tJ8n8SueeNV28ABMoJdQ4j8zrlFcuEoJyLBG8h/eWffyZ95Fc/mq6+akP6tf/+MQzr02z0vvSnGJhGdc83/y09/vhj6aMf/WhaQCF2y4tb0gd/9oPp4ovXpk996o+YQkjbR2icl2WEgmHCYSUJd4rc6jnEJz/6m7+Xnnj2Bfasykq5WJ8nYHKdFIRFff/i859Nb3nzZlITN3NO9oszM98/h6zjSVsZI9RIKKbtHqbg/OWvfzdtR5L5jAe/kRKAV0/38QDFNjG47d03bEqNIwyzG6QoLJtQipvekPx9GgepEPwUB5S0pAj1iJqm02Sb0T6eO8/3wJYX0p5HH0mzoETNBr2cBgzfx6A8g7cGNEDqalpTA7li5bqLoKlf+Hqj2v7rH6GLWtryVOoFKTqph8CopqoQEImpDf+5UeUFwFPh1eoZpl0PQjMdtOXUge2pd/+uKPp2He5MPadOcKjRa8OJoDSvc6faORnaMapG4lm16c4VXz31BRuKzZ/PV3duWFL8TNQme4ay3iHgKWhg/YsHYbxsCzrUFfUb1NLzSWWCrv/VSAwJHXWKxyL8tNicw8SodPN/BdAR9KgMYsRnijIWBpz5fsWpGo1QeSu/xmbCgDK6ZzhXEKle48pK5kbkhcGmKFCoqNTjDDg4TjN14lBXdzoMF26ETVZBODyzrT2tX39l+pn/8t60ZPliOqwzqbR86xKyP98dlA3KoQ/PPPbD9MgjD6crMaq1hI1HUVhSSnseSNvu3bvSu3/i3YRTLenLX/4ytaE5cPl6YDQM0LrfihZ6e9S9ZDKcSyB9RuW8ItbxLEDJJONSn3r+lfTrv/vx9PSzLxL+cTfqQbBZbWdXOu0WwsGP/covReOjK2dht4MoKaayBHumIhj6o+TWzYAGPgeNiim66cDJ/vTCnuPpSVkd0OsIQbimM+mGq9enG9YtS0vtdBiAkItRhYQ0z9k2+AqIBq7NOOmNg+umSSx2AARGhbvDiVgTVTCT0PLpp9Le+x9Is0EPm4PChWzBBBMoabKdBYm8sZ65YIAtNZesBSVc9nqj6vk22gD9tAfv64RTNpiG585Mg1BZJipwhw5T/n8aVT4VJyia1aNR0czgse7jnenQy0+lGQOnQF4GGfx9OHUCekiurCV/aiQhbAFCb4N3JnpUD3BgbSoDIiVIoEfzbM1f2YD0ELaZ23IuimjdyukT0piKYmCQbvUoeUN6+ttnJCpobSsfg2V/WFHLMsaOVpTsLV+LAJajQstcMjxB5ERZ/Sj/veiXCk+lYWfvGcYS0G4GNEKvKEA/88J8XyUeGOFeeKhc8C3f0981pzp5egSQopviL7oK/O4MJLecdXv9jW9K73j3u6mVMGWRe8h6e7o4D0GRz9xaTrd8bgUUwIHZYl1nCmQsynX8XJCmh87hGXjuffuhJf3LN9KbCSmXLF6GZ/oUeepQ+hPQwDnz6GNy/pReKsLf8hHxtzh8PZAq0vY9B9JjT78YeeAzz7+cvv/Aw9H+v379ZWkhhruFJtguxiZdCL2pisOzj4mO6qp3QH/6pV/8xfQjP/Ij7Ik8eiczVSyV5D6uiEwEWPjbgy/uSV/91oPcf3vqgFHy8kvPpMsvWZ3e92Ob03wup87h62hIBuosD5CIJJ6lz9FaIEY1gcF635Xk+GdhVNh9FqC6RXFystPbt6ZpR4/C7mVw98njaRDe4BlJCbS/VFJCOLt8SVr0tttT1Vy8lVdXAhWTPdvTwQd/mEZf2hW60hVrlqUDeBZ6J3kw2VNl3p2HeN783mn8j59NmFOhpuSU9X0vPZGGDmxFeJAqOMnvCWoru4FtTwMgWFdpJqFsNZ9CbMTTpyYKtpn5kMG3bCAR8wV6ZrhkSEiuJYDB1whJRjTw0QYhyyEGgfHLghD1hJZKRPtmnszhAWIYWQ4P/cp1jFzTCoAiJkaUU+HzhXgtMbrHEzAMvLTJ/J6ZYJuLzoEInmNU5ObFkoAbbfIlIBFvc75AkY1Ko7Pdo/Rmvm8+SAwBRf8O2z1A/1A3OYQzwarw7h0wKe64823pqhtvogYrzcfrz+tgfdE+JnPIaoy8CR6m03AYkxG5bYVG4ZlvRMD9ffe7302fA+n7sXe8Pb3nve/lwKI+ydr8y9e+kX7+w7+CR7khff5zn01zGGQdg9VUFca48rmX1+Ys+0S+4sOPPJr+xyc+nV7etiuinLOEZ2eIKOpI6P/6r/46XX3FhvT/fe7z6X995jNhJBPC2sHv9LLH0vs/8H4M+ZMgws2xz8pAOTMj8sHoGgySaz720vZ0/2PPpnVXXg0X8AJmRjNnbWYjbPjryX0or5ByyORRl1/ET2ZO2XMVIwH1nIEi8/eQcrOl06gpe/XAFzmExg/sS/vv+0E6S/hdObsRoGJxOt15HAUA8qtlS1P7dVelyrlvYFQMnNyattzzrTSNEfeLli5PNauXphc793PxDnAzm/F8LXpVYueHecUNqgM3zkNtnrs4tbKh9zx2b5o8sis1OZCAB3MKtGrXgUNAwiMkeMqONWBUzWFYjRAiqwodivCG8YDcdLl4p667XDTZ7CNqNPRB0+ntD1h3lGLoAO/t7FgJrhqA3ME2vF8W4VRLPIMbFdKtAmDAqPRyei3ttsyZfI2neQFWxHXE97KqanmghAEUoEMYq/xFr9ScyuJvGJNGlj8rF4NzfuQJLkTuA3yjim2eJp9fG0bKe2TdEJjhnOB7SMxP0O7RRzXf4Wk1tM4sW3Fheue7706z0KcbxZgmgbtDMJIPm64+Hvcs11sofa69UpQ0JiA1n+XLn8cRiRH09vWmD3zoQ+nb9z2bfu+3fj59+Bd+Pn3pr/8WUKI/LVu2ItgVd+E5LsPLRI4r+Vbt+6LYmhfKx1aZDh05nn7l138zfQfPZP1mGqDDhIm/438YPPBzH/y5tOGyy9PX/umf09e/9rXYy0Ejw506gbGD4QW//du/lX7mZ+6OInTeYeWBlvdEGHAEehUBiJygljVzdhssnkq8LffG/fYhBfHyi8+m0+RYroH7YjaskBUrlgOazQsVpDCcQLz0rjmP8hNyDFH8gRdJuJV6d+9MO+75fmqEyNx6+fI0b/NVkFR4Vv0cPjQwTmMvJ1KluNrSU50ZOJy6tm6lCQuhxRUrUz8+6jnmRgnClrN6ispH4U7yzZrgTWEUk3iIFkK/mQAO2x/8tzTe+UpqUc8PBdXTHIgHjp+kyY2mupgIyCxfcinRHAELYW7RPRVwz51KkVfk098h1AGeENer0Hqyb5BhZ0gGY2wj/EwlV9mT0o1kTzTxnnIJ58xqS+18RqPGBet9OptBt27R81yhNm7DJczhZtCcAlI/zx/UqDy1w3iK+ligeQHjS0jN3iqIt2FQ7tWilhaGpjf3gzINRpDBsLJ8ciXNKbyy/yuMatzf5bcGCJt3dDK61bE5xIKV5FPNM8mnoCTdftePpWkt7QnCTMxejtYYQyWBGY5EgafairE0u7GKL+6NZkG7BdSwD1I693mSNp8v/u3fREH0He98V3ri8adhVvxauuqqNenv/+7vkZujs1bmtjUeGQoY5BSeypzj/KbnQ4kOdu7el34S3uAOtPLk0ZmfOMhgkmcjkFLNgWDfnGHyvHkd6QBpwShS4C0QrVeuWJZ+4l3vCm9p0+U5UnS5wQtzCopNkGPt98p0pNzvCw7AXeuDj2NU23ZuTdt3vAqwgLSYyDHPtr29La275JK0ZuWFtKPQLcFr7ZiI4Nh6azax/CcCJd8ZnUGIEae2EAaSW7WtXZKmLZ6FQSPA0z3AvbHnmHq/oH3h642KLq5w5/aciNUfObgXxOfF0Iz+fxqV6Fgk9TZzzUitJLStUGG23/cv6HW/zHQE2rPRrKhAZ/0kRcDjFPEcJK1RtbXNZiHJp6hNlWpGPq8olgorK9ofmuLjnJh4JxL0Hnhh/VQ2T9FL1IPHyjT9KsLBLObv3Bcjxhor5OxZxWNmw9boQHXUepjUqSq9YQF2ZMPJBhQT+HT8BW8wfqYX88sQMWhJOQ732nJImf/tY42cKDxY9lpxD6/JvTSmGOfDI7PHydynLDTn8kDs8DDQUqMiKFj8rJv73nHgcOrlEBnkq4q5ym0AQm9Clvjyq64h9G5CBw8pFRE2N485UnxhOGiCnBk6Tn7dh7eqSouQb64n4a5QzDTuURqYtT5OXIzKUPvv/u4raQu64u903tWVG+I1FaYETtDArUj1cWD2eaMq9iCHYzdgxi9+9L+nr9/zACQAwik5mxwgay5Zl95861vSPV/9RupkCLjP/uMwLtasXhXTQJRQ0KiWLF4U6zdAqvAoqFs7fVTr118RB+8QcH6jAq2quHBQnJ3oYwj7iTik6pvpdKZx0jGoPskpjJluPQ7iE+mVra+mreRFTqc35bPr/MLly9OmDVezJoSz+alE2Ff4rZzcmH5aU+VAVhlXJWWVp4xTh9jb2/btpYmyO0AzNf/fcvVNrzcqVT89sCXHuOk6mczxCvwvT7PM+/YjC6dYFot8CzcbD1J10xaq+3RVp533fzVVHqXnBPLiGXS2p7fNT7QnppN4m0EsvRrPMQdypPOJqln4clZUDvcEAtyQKAmRQA7QrakWQR+/e4wi31EY9IMIltRxMjS2tnFTvcy9PRkMgykIkVF/KgbO1YsyMnSukc9YAEvEWpmCMzLfLUZG02PUpfRW2UeWOUJ4LTdTJFbF5uMlUqxidGiwHgSyiqKtXiVYEDkMzPN6M+vD1+iDLczm0C/naaWITQ4tS0JuDrQjAuC9LAQfpglwD4VO9Ffoq0K4hKLvEiYmvvPun06zFyym542GT0i0jol1YoWctECvNNQJaoMDMLKHmasEkXb1og42EhuT6xIJzR3MYdXhheP6+W1zU99LxDa2nORmddk9QNQ/p2Ri7acMx1y7KBfg0Z4GQv/t3/+j9MLWnQi1XJA23/Lm9L4PfCgNcBDeTbh6mkhjDFL0B6hN/e/Pf6r0C/Hf7PHPph4ikfe+9z1pBwJEf/AHfxTli3/96lcJH98H/H4dn9QN84HhdV2vRgTS1LyU3K0VqcELcAqzMSrVUQwGKvDiY2krPWTPEQ6e6OrKUQr3uhIW/Gby0Tkc8LRyxuutbQ4RUXUdPU6/3xny8zrSIQrcdE8EYhhmh3gOIfPWnTuIlBT3FPlM6a5rb369UWVUReeXR6gc3LMrvfz88+w1iYIR6P0nRsVDYVNO8aVuWkvbrNQOO333/f+Sao6/mqrR6R5ntM5EM4gg8edJ3KWiGk2EZB0YVQMnbp4kn0GBHJK5CdURz9Jc/cpxgTwdRwW0kySxH4/UMoexLfDdpgh1nt3yCqcRc2/1IEXdyqQfVIPaWEW6gHpKG+FgHafDQhgC85DNUhptRoFmZo5ghtlfy/eL80LDkj/otbkytmTElENh+8yiCC5iPKS8Ma2XGbbp+SIE1NAiZLS/SjemZ8zNlnrJKDGwEWWue/+BYtquELxFAg/eb9f+A+nAie40wmudRl8DenrzbXek6zbfSit8C20ekEHh+43bpyYwwO4QXK4wHKXRdHzoBBAiVB/kEZbObUsLZ7VGC4Olj4ABwqji4+L/GQH4QCK09X1Y5+lOx+SEF30NowJR8z3yMZt/Pw+yMISughALA2HvgdTesYBNuRKUd3b6my9/Jf3CL/xSzjn5uvrqq9K3vvl1mDV0ihd/RHI9rIw+/uZLf5s+8Yk/SavgHfaxicc4kD/5B7+b7rrzOnKll9LY0HYiq70AL6f4TKQA6gDK5l9PWxTseVQwvPbwWuEqmGN96ihE4efTHlpLguLGB10AC/5yGCLKO4wQXp+kSXIYo/LQWbx4CbUxDm9EdeQH+r9SAOBkz6n0KgMLJSy7ebSTO6654Y1GVRTyiH0tzHXu3ZVeee757BTDqLJgYPw556ncdLlLcpwXNVPt7misSXsf+FqafoipHqrpQL4cq29Lx8mFemgFt3Y0xwo0cbo6cbIkyswwi6W4cYlhY4Igijqcbl2ghz2AE/18b4LPm7NwaZq3ZEXo3z30+FPkanSHEhZavxHOzuGqGwoRf7hlS+e2E5YyUsUeL3q22likaC8xv/YrtDAyNSmHfdljKTajJyspQ2HseEQHB0yBPAXxNbxW6V0VwBQSzwYV9SY9VYSFRVE2MPUMuecE3c+WTZ/BkEpZ+noJ/02YaBv9iy+/kk6SIA+zVmfY8AuXXpje98EPp/mACIY5HiYimCABEY5njUYLrYA7aNt1nzgE22E4VcK/m08ZY2nHXHIbjS7nXZnE5CWV6XlRS/PBRPHd3iI2PmBIlDRAD6egm1VyTyGtrUeM3zeENe7k99Rx59o08hEOgrr6lvSFL/xt+oX/9it4PZBZ1mD1mtXpXlDHDgy9/KN5nqRl/gt/+VfpO9/9XkDdK1euTq+88gqk3/fBdP9RUEG6fHu3pYGepxlz+wLG1ZXaMN62juvSjIZNfBl1lEYAACAASURBVPYSNr9GVRwW2eTjoBkhp+w8eCDKB96eQ/V8rhrybGusrPkg+2oZPMKO2fPiOYV3znEHf88qiidhhGxnGqi6jKKu3vYd11z/BqOCYey0eE9gwYNOWBBbt7wYJ3pA3a81Khdf7+L/QE2meJBhVFS0O4Az9z/6rTS1+xlORpRpqFAPEfMfZVOcxkj808HFzwRWr7U2EAOhI/jI4ZPNeTFCBv3wYEaMEQr04a2Gw6hGeYhNKNvMX7IsEvgHHnk8aiHC6714NDe1BNkqvFQFdZi5FJnnkQQ3OzQB+L4Zoq8t2Ap1Rpu+RUg7jKNOltE+vXk0eYf7ymBJNA7y3l5TeClCzTN4Q41Kz6Xx2K2rpoQtG0E4CipTLuZG0GBrB4CKh2TR88H75w0dUwgxmmpi83qoQdJgrKn0UzJ49oUXI5cc0sNxor79nT+R3v3T7wl1WlvmfQenVQYJxPc6txVSOnjoUDrIJjJEcozOHHLL5QvmZTY3hp+VIPjSMHzQAboIBGjxFnENKfmiK9Z8JdgkgB/jw1J/kO7WW+l99XbuLCHv0uNxQRPRJk+TIqKcDz/6dPqRt78jQnrFMd/5rh9Pf/c3X4xnUf5xpfbu3Zt+53d+N/0QaN4IROZIF0TiSxG1+cQf/3665spVaWq0M3Udepzc7gB7CMY9z2/WvOtRRdpAiMbMLiSq9ZqV7M/w2sW6hHmxL05huL0QbXs5dBqJnGZSdFZm+1lC11py/ktXrkxNlC3qYXD4bMbAGwYhERhl1BJ+97HXtu3aFR7V4Q7msG99o1GNw3FSrleTbYZDdahzf9qN9HOMrfGCfKDlKa4xBUSSyacevBOclPXkOHNmz0xHnn0gjbz0GNMbaISD5t/H7x7t06gQy8BjLKRI1wjkrQKObIZgMEQUUnT12sDoia+muK3k/J6TL/rYYH1O18NbNUHcbeDzXnx1e9rdeTgmtJ+G7zeK7kWlDW8scg0nyEpESFqhTdlLswDAopXrqQV6daaw0wX1wpW0myiHpmFZPgiJ6YLZHdcUxpInnlts1qi4rDAaw78JPRevi9mykZcYTOdibgAbhousVpBu8XD6/Khz8TMnW+TjLRuapNIG4N8mSg7O9j0J6vTslpfToEVskLP5y1ekX/7Ix9IVl10Zhl9mNblMmkOd2NORG51NOwhRjp2AdIbBWGRduWxRmkVTqCCDnmwaG0xP431mqQKLxgUAxYE3BaJISy4e0UEDzMXltV0gxEdhy6xbOQtJZ8+FnHUbd8rliw8Py47MLmpKZxlCN8y6feS//2b66tfuoU9rSfrkn/xJuv22QtW1sKoomHOA7Sfk/a3f+e30r9/8JqyPTZRORtKhw4fSJz/xh+m9P/V2jKU3Dfcz2bASw67xOYzBOqkC9atLB7tOp372SRXE3IV4sBXkTs0MIzQjsstZ73qMfq7jXUdTOynBLNjvfRAEHnniybSbBsnLaHe5iPSinj3dCOtH3fVRUhmHNHgw1jnBknB4+959eCxoUII42MZ/8FST9LsMUpeYwks4YO340cNM6SBmFVL00IoEOye2ER65ZmWcJHXEDkhOFCvuPVufTt1PPUBXzVCaROlG1Oo4o1sc9dIEf2sRQiX1XJRjT4IaJCrGG0bewSY1ro55TRFayXlkQ/N9R3aKAPbRcTnOL9Sw6QZgKb+8Y1eQTc/wd1Vd/eNk+/kUKi9csjA8Vi/V+wbCo4Vz54DUWDPJjZBqj9gCIk0mGhct9spKCOBAuFzj1nvmmbvjAAVC+Y6HCaPCg8QBwOvGKSQ6pzfH8TYRWnvxPkoAIOcS1rKcg+ve897LfC5gdq/HcayUBMw9e/r704tbd2BUGDJUsLe9+6fSu37iJ0EzZ+Gdsnf1jnNvammfelclkFmbV4GUJY5ywMwn7Fu2ZBF0NH7JfAkEcArAIRNiDeW5b97EARVTrIERyCTGNETfiYZhl/Hhrp70zX/7Nr1yVeldb70O4EeAxlCaC5e9wJpZxJV9nm0752iT8hLRMekCWNryMsIzbPbVCH/6/PPxXDi44h4OHzqc7v6Zn07b8QYf/8M/TBex0feyic3DFjJEobJCzT7TCVSlQJUPoF+xE0M83jcEGJYpatJXGglbV61YQV/YJamFCGCCnx2nAVK+31xY7/UcMCOsw5OAck8TmbnvrqWQvJ7aX6NqSkRtagR6CPYjY2BqYrt9AyWhE0D1GpbRgmnCf/BU+NMQYwl6C4Z0kGLXtldeLozn/9+odLPmOjUCFfPmpPGu/enoQ99O1WNYNvyYbkK4kzDfJYLOmtUeclo1hBWVLLYk1nJyfMmRE5krTyzzQKFrN6s3LHihNFeMkwGpGWXhunHFxxjSNYDBjTm1hM0wm89ZsXhxakMObXSonxASpVNc/cqli4mVZ1nBDRTQMT3Veq7CqILBHhw/j3q9TRGO4gGlOo1TJ4owkJXUA4Xn0rh8nboZEchmsZF4rrxN5gq6uaLWGvmWdZpSv9D5XLkx034xNqmHDF81hHe9gDu7aXtwptkFy1al99OjtGr1RXgIZkIVAEuGSPLG1HvFscIzNFzZQuioN51FyL186ZKYn5ylKsO6Yx0yTmFu5JtoVfmQG+cHQ1DBHnz4cVC8BWnV2gvTt7/zEApKW9Nbb7kJxaT2dKwLqL8fUipeVPEeu7vbKTS3NXBwGQpG4dtTmTCfKSQVMX+3nMFrrmK2EtrDZcYeZjXEIfnIIz8MQvSm66/j+unTi6PO+7PZSK/oIdsDXL4DWtSekDMbhikSJXPWJpglXH8t0dBqwjmHYg84j4rneClE5CZCaZ/ZkZ7u9OAzT/FfIjXu+Xo84+Z1G5ihxvJYO42DBm/Lsxb9tRekQqUn1nX77r2x93yWd153Y1z7eeEXx1aGyqdx2GQ6hJrSqy9tyXlGeKoclf5HT+UDgFpJUlqFUbXN70jTR7rTQYxqRs8hciAVVccI3aAWEZfO58Zms0D2M1U51tSqu5s4wvlsTF5ChDIlDYgNGWBNMBhy3jLAwpzGiAbwfmP8ziBGZqxu56bHrZMYjY1NxidhXDhr2P4svdeaVUxYN4fg/bytSkK/Wk5eK/E5p3KzuQwZOjfsG+FzNKAz0KNGOBwcHqBRhQgNRiUKdIYHGnUq6x3SXfx74UqC1Gr5IVCfHGoJUHijhg4zlH/j9RN4QkO4M/4yBtAP6bMThnai+fCmO+5Kt/3oj0eO0RCevkiD+K86IRE9+JkejGw6hUr3Ec60Ex2IcjUXXbPng8YyA8tGFRdclBYyfFGRntu+J33j376bbr31lnTJpavTQw89g3epYeDAPFKEfelxZuUeOQXCSAhYSyTQ0VKVrrl0Rdp0CcVV9P3MqNxAk9QpByG9TnAoVoC+1sB6qQWsggwa65UZDWUYWRwTGRLmuvCorluU7rP3K0nCRgMDhmZ4Yz1y18kT5EtdqE3RR8VBV8c6zZ/bkeZxqCjDMEwK0Q6it3LxUvJC9g7Qfifh8cOyL/DaGs31eKpb1m9MZ+VZYnQVdl2QWwnK5SMrG7drJEtoD42Lhul3XHfDG4yKjtxpQb3n4UK23E+xbBf0lAARA1oODvk5o4rfDqAiI06O06mmkDbzgnmpFrngQ499P43t3wpDvDdkiofZjJ6Pi2h+mwlRN+v50QAmtcZ4oUAUw6jcFAHpZppPfAtvpUsP0IB/67nMt4L/V4zrlBtoyChzXVCxnNbhWw9hUBMMo24GpFhKgVFKi/8WwpeIWq02Hm4+h2JadG7XMK8bAWCxCC3qNwKK6enpkDVnSIW30lNxEMWU+fBEnKMaSHHtMhAyG54Q04bI4Ojlf+daWTbkYHpw7TH4Te/GNTqT6hgh08VXXZ023noHc6cuZEwRPU4cYu5/EUov+kwYg7lRDj4D1QPtqyWkm9PUglfL2G3eDkUeV3wnn2g+z+I085Dk78Ncxxf/zzfSAQas3/1TP8EsrJa0a+fBWLM6IpAmUFRZBZ3kJ11A/mZda5fOTxfOR0IMQKgOoRmnu4zRvXsAj3kaqlplDETA09ilsGpVmrvuMig+9IEJikQQa+jtdeomTF75Yj9O2jHO+laIGFM7Et4HkgpD1NgyWcy7Y0byaD8AAs2wrrsTLvjRCVgj/r55kR5rJTndGIewXNL9qIY9/MIzhNiq6U6lzddelzauWJvO0BWgQBE3mxpssuUwCR4nD7lU8pJ8MMqePHj8GDXAxa83KipdGe3hIQ6ePpV2bH05dR05HGpGgfxF/F4yyeM+it2np6Lzl/izCqNqBVmqQ1/46DMPp76dzxOSneDU6IuQyXrHMka9NHNK+Z66/NyYeN6owlQjMslo4DkxFfOsoiY0HihhRtf8uzWtMYVQyAenhNULIZeyBuVYnwhDWHCbIy3omU+pfOoi2YpSBb1KcZPwzG4vC7gFUGIRepS8IoMmYyj9cEjwvRjMZiiIgY/yeguB6kmMEHIMWxLAEDUQQywL0lWspa38Nl06/7aRPrLI7xSiUfDIWFdlJe59VA9LyDHEPVeRO95819vROV+F+A8HEqHf9JgsmLlrNomeKfNcjy4WkLJtam+iZ01x/eJxFQNnCqMqvJSxTRhUflHOCQUqCKu5x7/80j9C3F2UNm28ksigD8RsiIbBzhiGMIdQ3wFwM1treeYI+4AwqkQ7w9qm9+yEKg6gA888nXoBTJrxCnX2yfHMhjlEhsnROjCqto0b6UVi4gbAQkxdDPNgLTDYITZ878GD9OYdiW5wJ3bUw3KfzXSTKnr3zsbUefK/HOBECegMoIVrydkGqMVexOjtbB4A3X766WfSNXze+jUX0UuVJ1buhCz7/ccfhVQwFk2Ud912W7pwFrJllHFssZ7Gs6piz0p08FAfsnjNPghZBgji0zmQDZVjNKrXfo6lziJJxvTPCJ2SO7e9kg537ueF2ZCyp8rgRCgc5X/ESWGhclJ9AYZpz5y/gE1bmU5ufS4def6RNNR9mDCkL0Iokb5VnE4N9rTwHsFYKJoCyydr5OWhG4sUDIWyzcLFEjgQecttFyWbwQXTS0V+ICrH3zPTnffK2HigeRqZkxmrDDkd0Fx4kGrhddsmgvcXONY5JoSLqFEJ7RvySXUR5h5kOopAgN8bwxAGNSKMtJ8H32O4S/fxCCCGUab5kp6xHqOt5n79plrxzeRMDRh4M4ikTZp5SmsuoEYLPYYvj23dxuvT6g3XMC8KPT+a4ipA0tTsyCL6hph59YL5wCbyt6rRQp/fhjcgJLOPNgMZBXz+Wivy+bnmeT+E1+kkR1iLypE1mEcffw7ApA2N9NkchvQacWA9/ezL6bFntqTjyIY1ofW3cHZdunnD2rTxYja64V7xfqrijnAw77n3vlTXczK14nFqbBvx0OCQGcJDj9U1pXk33pgaINlOcV9kutGmOAncfRKQpWvrtnQWVLqeZ1zlfuAZjRDWN8Ddu4BwS/kGkINYhOBduumJSkTrMBkksntCpq1j/rz0PIXf56i9XrqOucgbr0sttO4bgm/bs5v5W/fGs1u5fFl6K1Js7XYAK/ZhtCQCrPd3f/A1jFGNUCB2Dlc9xuYAOfmvufvuNUbVy0kwA/dWK8GVJ7B/F5MUX3o+K8MWdJ1zCKCbzgfJk8jVd4xM0ikFvpZ5CDsSfw4d2ZP2PXEvJ8x+RqKciFynjgtds5YJDRQ4w6iC4uQRG6XKzFdzc3i6u1kilMrikp4oshVKfbzSa0VxVapI5EBFrUvAJd6xsFDf09Obz5PMaZiXpTkAiYXT+Z6LJWAQ7A5fHx7Q2hQDZrj2YTpEncU7CPRqODsIzB8wO68ZJLQdIsczRZaKdbyHE9Z2I6HkCAH5HMnFGFYjnxVgApvLWVzVJEazYTi0smZKX+tNvBYHA5zBqJrIP6+/5Y5UO/uCNFTRkkYZazONjtMKFV1ZLaMjI0DHugQsbikAWk4DnmNhe31qgeGiQaFSWKCDJQifc+TMECjYMvz+ky++lL79w0fSj7ztRyMPOUi5YoR7HOG0OknnsW1Ai5AtM//evXt3GqXN3I7xdYR9Ky+YizeOhvUw8Wmgat2QtA8+cH+aNQhvT+lnQywPNB62A9gG9UxLABFQ1j3LUIVJPScw9dGnqT9C6K7nQGsCVayVbcK+cL8NgDb2Iw+++G1vS7Wr1sbdxeHufuFA1aMODJ0GqTwCkLADgGVNuhCO4b0P3pd2gSa2oEB1A5zJlYsZ6g0iuffQ/nTP974dCPNVV1yRLlt7MWQBtDIMQnnmAwAgo3gxpR2aYaN7mJ1Rk52f1/C6KfaMnqo6+r9eY1THYQtrVM2yDYDBj2BULyIAElPhIx7PxclSWak0qkCKDN+0VGdUzVsI/wpXfvp42vvE99Pwkd2pn0l7I5zcTfWtac3FawoWQW4Q9Ij0pA0PFabgXs+uqtR+sGtXY4rRJtZ9yvDPomrkPllYswQ5NK5A3AzhIpjJdbWsSUErSyS95m3WqITT2ejC6KUSb3HiCEyY3I6B/GlUzt8dwKgcEDCo/qBCkIR73YYDElI5kA4Bsx5hIruzcoNMyvV5AMgKp7kZHXmUoyjwqn1gPqRoShMkUQm/VRJ+rScREnsyniWWX8tDvviKjTBTZnKyN6cRuJR21WpUEVnyIOKA8kDifi1oO7S6qeYstCzqUXzvKPObF8xpo+gtyyCn+hJII1jyhPd+XUPu5bntO9Nfff1f002bN6fLL7qYaKWTfOFUenLLFsQ8xxlLuiS9+eYb06pF54dhu5Xc1hVMQgxYP9yepzyoL0rHh3/wQOoYGkBvEDCMxN/+u7MxoZOwWSNh38y+5fbUdMXVIHNn0tEnn0ndiLA2nelH/532e5FaLnI6hOmoB7LufajZzrz9jtQEUx8l1wA6vDPLHYOo1b4CO30L43X7BnvTtddcG573XrzRLrySgMPlF61LV6+7kppdW9rbuTd9697vUResx6iuSnMhJswC3DFMn+A598O+CGIth6I68tPhQEqZ2rsPm+E1c8nRagGBKt+o+zcE7UIkzg5Y6w2dQuovoy0QjIrMR4uu2FiwTPgMEwiej4ZFHE2fVNO8pUz+YMr32GmM6t400LmNwcgnUz+nXCPsitWMzczUnKLmVYSVEUcXyXI2jpJcW3T3mhG5QcNjZRDC14ShBWSdvVvktxplJO2ebBloCQMK9oRoYybKCrmGbrueswBKCnsKIxWkUEV3FFBCRR/Vaf2vMHe/+nCcjqOcjCdO9rLRyZOoKx2EO9bJv8W9huh9UsPOvKdGcVCuSeFQBW/6QYtGyM0cK1SHtdmwaUiIY8GjOxLtLKH03LTu6qvT/KWr0hhjOYcroMRCno2aT4R/+rXsWc1jPJgqvV84fi2NABTIbu+h1rh7x7Z0EyKWC/B650LADLcWxxhrqMsDhDnAtf/VN/49rSHXWcKMK3O9Ie7VVhsPngtXLIGVQfiOgegra0OYlOcfDyU3Npp7xKFFADYIMXvft76VWthfDbB2HI4dtU+MSjDCibv95FLV665IHbe9NQ0Seu773vdTPd3jHCERTmaBGBky2bOSSKQevHXrrW9OLVeTj0GeFeTQR+IHEYXpTPc9dB91pBNRe7weo1q9enV64KEHY8CB73UR1KfN194I9N8CEHMgfefee9MKmOsb4AHW4XHqpIoJloXKFIcFa+V7SSfTw/p8tu/cnZ5CcLYdFHPNRReltcvkHL7GU3mquKvH2ThjbJrDeK4De3ZEhTyaFDWEyE3yVz6NSoMyHNSooAHNx6iYUeUwgn1PP5R6dm9BBCYLdVbhCZdT3ZYaVBpVmcNkOCTcVPz/MCy+YeFUGD3nUhnittgWOUTsiaLDtoh9g7DKD8yXfG0ttRMXwiJuXHFRbPWePEQij3ITFDlF+calUY1zOuewDxqXhsUJ1cf6DHCiKoijSmxPD1CxiSon3Smg/f1dSAJz6juX1xzEYrpAhSHYKmJ2veVJYHLDihmIlDQjculwhmiqZIPaRjCdPG8tsf9y9CMaSMgn0UefghVgAdXxNjLevW4L3jH93fKEHoucajr1oWYUYbtp/34QfQU38Z23356WMMZ0GuHXAJM/zlLra2ECoSOUxr0XjLsSWHyEiYnfpJN2Ggfk/IULuGIL3CKfEzD+axmIPR+1V6HxgaiT1XMA2GvlNEzXrk62BoeUG1xMboraz95//3fyib2p5ax8Qdov3FMGV8zLlas5wHWPogq1jC7mwzt2p57Hn0QTop8WFcJFe+Aw1kw0MseGS8i9DnJwz6XEUL2a8A+Ja9ke4op9tLo8+MiD6aUdL0UEpAzdLTdvTksXLk6PPvYoheeXo1C9atnKdOv1N6cWalUH8MYPE/Jeu+kaXkekVX5aMTsgIin3vLxH7MO2FGYTsN8Rt0Fw9hnyNBtvP/Jzv/QGo/IEcQE5PcfIGQ5hVJ37dnFDWZD/9UZ1fqSNoV9Mt+BrBklnywVL0vSWWcyShT6/9VmmMj6W6lFDHcf9e0IsXMhkkMJTRU2ocA0R/mUsOwwlsiyRKL+E0k0Wg2FRcul8reFL9mgxVC2sMc4KvpeNqiZEM5XHks+WvW6pXptJtBGwnP9jOGr0ae1JAi8wrHC6RqXGxjAhoEVnu3EduBYT09XKAKQY4bVKZdn23kUH6gC1GSlJkbfhmS/omMPpvwiSMD+HcT8il4yztbUZEReoSRZmpXGJRjbSb3QZ7IF5S5YwnWMmtRK4ksyCqufAMt8qL3uUzzZsEwwJUZt8VHIQDaX77/1O2kOdahaNeXexARfNmZ3G0LR/6QcPprP7DjF1cWVcw4mu46lj48XUGBeCOlan3aeG01ZEIg8BFmzn98dBumZyPTdtvCxdd+mFhHGE42idVyhy6vPnI0e5d8sFjXji6RwKwXaUEgSp+dRTT6euR3+YWujpqsWooisZ9BLuUqz7CGveB4Vs0eab0+FtO9MEKsntrGetBhWDep02r3nnbt8hPEnN6kvSzNvekhKSeMpmGjWomLGPYvS/kx/1MIjB/eS6br7+BvLD2Uxe3E+r/yNRGlkJGfm6qzYygaYael5PhHKb8HoVxtTFhEUnedSh/WHhN/5YiyRnNsI4S22zCoBpnM94Am/14gtb0m/+t4+93qgmYB7HJjNk4ob2E3vuAgFU1P31RpVJtOWcqKj+61H0VIR3rQv0VCRzTJg4tX1LOgAC2ECs7VBj2eMdxJ9R7FRIMZDE7KGC3JztIf6UA0ait8r6jadU5Eq2eBjaGeaVHssHmJ1nvFsQZQv4/xxqmX8eNaEC0YzfycsQ6FH+q0aVwyEpKYIkIpeGfTF311CQRTeHMmcq+6P0Bo6eGeSBDQBcnACO7TqF6g6GaIg5x01DuUEp624aLiV0nrGFAlBhJuq9LTw8ZdLqyLlqOP1bUC26ZMPlaRYD3SobW2hnwKg4VRs5sKZFETLfu+joOZ1CvxeHCnJmXQfTPfd8I+SyV6CeehsCMe3QdMZHT6dt99+XhhnsV2cOZq6A11twx3Wpbhk67Dylw6fPpJfRXzgCC6bz6InoJriE8Gn9ynmpjUFuVdzT9CjIuVzW5AQe6GMD1a3k+jkV8lpGeZTDDVh8z/e/l6YO7kwzoRXVyDd0GICG5axhDpxuFIrnEHqdoIGxgraRVryvB1HU2zAqQxU9ERNSmcrdkeZgUNNXrSHeVbHWwNqOX3LCbS+m+x7+QeTS5pgrFy9JV0BxaiTn8WC+94EfpKPHu9JFsFLWA0jU2NZixy+Pvw11qmEOvHFyZvdjNTXNBhBPc/Pov3PQg3m8oTL5ldNUJtgv1hQ1ysuXX/J6ozrRdSj6a+zlt15zCHf9qv1UIDZR9rXvKU5IDUHoOSvnOILFL+ckzSA+bWGY9gzqL1TW0vFXgdVfeSY1IX023URerTq0/jKDIAMVeSSKa2vc/JqoMu/vAtpmYbUbY1xZFhEGaGBaVkb8/FPmfNajyo7ebDUFxF4ge9mMynCzoOdEhaMIQHlwpW67RiU9ybqU8LmGJQcxaFNcu3meHthTTC86Ki9Q78V7mFMN4PW9OnXi7R0zLLURThXdMFo2mXJtwtV6qXqn9rEurXiXtZetRyUIQ2Kih4OcZaW3tqOvAFDhAZUDohwwl5hebnGcSk+98Hgoza4id1hFiDR/VkeqiTAKuB+YuuvRx9NBWDOa52pIuh23XMf0uPaQUj7cDYiCZ6yqbYniuiBBHclejSNLR+gQd7CaMgvmdZziUdsyPyX8rcBLxYynqGWIK7L2NEoOEvXsv/97qfrY4dQuLSt4gqpLYSzcbz+H4Mxly2Py4nQ8fSM35B5xb42ricG7DRFKT9Y1p9l07NZt3JTOsibIsgqhxROFD5EeevLR9NRzz8Sp3IKRbwToWQKBW66pnvShxx4hBHwlXWeetXxVyEkrElSyWyatP6oFSGhdRQg+bgTiM+TZVvLvOg4mPVhEaHwq8Up4UP/HVLbXG9VRBiJLB3HerhJih0gwt+DWvPngZUXYVJJqrTHlhH/KgVZhWI5CQRhzwWJQMMqNnIgHnn0s9e59NYxKVSUVbVoID6LNofAW54yq9FRhTBlY8M/58E77yWzwMJMAKbQ0EcBsJmUHbXC/Sg+o47K+WRpsftt433MiM/5MFEwv5Tbg/XLhNzdLOmlk1FYUKVJsqDGJs2yGPHEkLiFrV0ic1f5ZG1vIzf1kW+jpcglA6L8g30ZLfv63/McGWv8tZ9jSPs7rVnAKL1q5Ik7xVgxiOnoP/eZ0eME+Br4JlDdxAKr1Ycv5THrZatjMVaztAMjirn07eY71CGEuCKkvN3Al13ACJPA4I5Kmo3Q7hIKwIi6t1GuqyK9moV1XC+H4BAbfNnM2m9rSh0/fGwQC8P4JBSvwMFaT1ARRGlk2STwC5bRVoGUPOYC7iBsCPphGCjBIW3sXYEElGpA0rURLfxZuw9RZ/2boRGO0CFUgl6Dki09D+lUfbzXoQU7Lzxx0y7Da8QAAIABJREFUDpsuviidBWGeBLQJRaT8RGGAjKXv3H8vqN9LrMlMmPyXpYs5VOq5Lhkl7hxb659FHu2mm9+ULnCaSHGQRjlHNDrcPw8xSj00SwLvy0OMvcJ7RHjLcwoami+NY0giA/u/jHvK4u/TLz2ejh49hIb24qROwC4+/PCevcCZpoBucgumseMLaD2Ll5zFqDxNRKPOGRVuMw33pJ2PPZCGDu1Jzaj49LGQbpoFhDOGmVmSTPeec5oI//Qk5753PtcpofKsjZ4Nq2RcRB9W/LswxsIo4/7KPC0iwrCcIrzLhpnfN+dQ2UvlhSzlxTQqEb/MnMiMimhC1EtpfEUYGhxAeYRRW/U9clXIVniNzhpGPhAsjGal2jOSagU3lCLAsGIiCSig79veMTtdAKDThLFMETU0wak8w6QIu2l37NqfHnnscVq+oZXxuw14h1YF8kH2Wgi72wgbL9+wnikajvfEQDFoh6SpV1+JIe8HGt/D78+3KKzmAnWmOk7lE3igtjWr0qKrrqAmBSXPOk0cboJSedOWiOy0cTYykgYSnaPfUkfNOhoSy+quA3SZYApnD7naGNxFD+sqdCVUKZ5OO3sfyX0lMDUBFGvJgRvvz/WQ7DsgoIK81MPBKETN9EHLDQAL7UDg1YuRmwb5y51g2aQyLZeaF1Smf//edxi0fTJds2ljugjSbCOlB/vGZM8I1w+RD1m0XrxkKZJpeXicu8FDMf7mFglEOzYCXgrBIfLfLvZvF2H7hWvXpgZg9ePoyEtimMchZL5n39rqRW+QKPv0l/5nMB9Wwuat5kGeorLeSuW6nk0iW9e4M8Pn2SMY14v3R4s49+/ku6oYpo26KGMvJ0+fSDseuQ/G+kFqJhVQn3oDKrZBMVoDinwqUJW4rYyw/EejKhjjcedl7SrD5SHrFcaSvUWRpudTpTgAssOLX87GW7jAcx4wzsPzJYJ4Vbay6PINowr0qzCmAn0MJoO5RHAQM7E26z1kLlqIbGpjPqpojfeSPIC041yhj2JtfpRhcP5qJWhlK15jLqCBoV8NJ/84az8E3N2HoOZjTz2ftiAhoHyY95vbH23rzwhdx7y5jLz5cBBFPWFnQSC+6qoro5CrqU/we4OHjyAEycD0p55B774vLVp/YZqAalNFb1EVrzsLHzNz7/Laln/iAPMfZwhjVe4ySMHLVqqOxDWqZ1FN3W3g5FHEVJ9P/SgTT6M+qbKTM37Nc2MQhXk63rCS70/grYXBBTrahfBZwwlYKyO090xXUIUibyWtG5VockwxpH1cxJCSgrXQKtMMvaSHA+vaxfidR598Oi1evCytJeStU7XKFSLkHgRpHWE9LD34mGqUGrdNXhCLZzhIL55Dtr1nyQm1DpcjSnAJXsXB/BAak42JFwKdy5w5grimamC33HhTugDJsyMwR5aR+sRzLj3V57/+VzwoZvjwoB0FWcvpdYFsaB4cLTPZtRXgQs5XBCuIyIs6VUxBh+jZgAuvaqlPQ7Rwb30YRsWRfcz55d88vFk0FbbjPoMydM6oCpdSGJWbLLvk16ByGpNbp0D4coiW+X/RN6NZ2O8V2wwDKWpgeTNkY8qvKUCRwrDOhZBhgEUhujBePZibdDR0BXnwTuGTHqURRWG69Ghl7UwD16j8yp8aNlYYVb4KFpI1PEuSEp4xcsuCGqagpLE6B1o96r2eiCJL9XgfmzvHmETRS0/aAw89BpNhX+pFAMc1zwz/DOCMk/+uvWhteu973ouYaldwHC+95KK0kMjDqSlle4WNiZPUDV/+1rejhnjR5itTHYac2z5sdReAyW0b+U9xSEWoK+EaUIBcS+mxSmD2Wsfb2D5PJ0AvMt9HnnkiVZw4AoNiNFXFwZFD9+AqBi+T1YizxzyI/Qa37p/ufSC1L+1IV25cl/4NjfRNhHhrgNlngG5WVNTS9VxFNognl6zMAT4DY5u1bCk5PF3MiPpMgcadIvc5Beq6gAF4dTNgncSRliODQRjsI4RyVdyW9coajKaS8JhEK8LwHrzXuAcAa1BLh4PI3kFKD702voL0vkytb5SDdYica4Rn5V5op0j85pvelFYuWhYOAZ/4eqP65D9+Nl1GYryDYuEpWpdnQxRsZaEka1SzkNJgcj6op7Ju5QMVsMhTBe1+dLRLIyfdDOou3Yf3pu1PPpSO73w5zSMkMX5ugzQ5C4Qluon/g6cq4O4iILTQl0Oz/GBLxnkZ7mlU0XZRFH6DQxi5n97UbaC2QvYKcdiG4fgZ53X9ziVu8ZrCY2nAASta/yL8IByRSTHiMDkZ6eZaEl9jKTzJ8gSPGOejTJqfGwZXGLPgSoF/x0DyoD5wehainYq+KAE9KgkUdGmMz54HCtfBhpKoW89pOEwe1396jG7VnvT4k8+jrbc3BHGM8aPzmnsLSTTe48d//McZKvBrccrH6EyHBUSA5BIU7Am+M4NDYvg44Rk6483tgCOEZ3kAHosWL873mOHE/Czyv30muZvXkTlOcJ/Oye5inwbc2nMfgpMwaGYjOFPL0Oop3ifnqvnAiQIu/xU1s1ucPozUCai1rfd42nqwk+n2XYj1tKfrL72Eyfa0uB+BXziqELPtNASMkre572Eua8xBbbBEWlcthwd4DQPPHDNqv5gZWZhy3LH3P+EQcZ7hjABA7O1S4NNCtc8ZKhKH1DiHl/ruNi4OgAF8/Zv/ioIXEmjcn89jBcSFx558Et7nUFpGmrQGMdOVYAiN9Im5TtXlcy491Z999QtRGXfywxQbaY4ilDyUBjJRjSrbE3eCC48O0aD1ZBTwvFE1piZOjekIrBzr3JV2PvNY6iQMqCTJ7UDYcjFk2xaM1baPHP55WJWeyhMt+5rMASySxtJz8Pkx40n+l3lVoG25Zd2TKGJ/T9pzGyFvAk0yz/4tWizKQ8FrjxzuvE8856TMhcKY8VbkDc68yu0fme9nThVbNH65CN9UUXKcD7lPwB3+frwss02y59KotDu2mHllTL+wjFERvWa9kJorCUnWMnXDWbtuvHpEJdXnOH6sl3rSQHqRCYXb6AQWgQwBpyIPDQF+ttSv//pvpHejYSEOla/M+mNWysq6dpmFEfXHWC42FeWUCYqmduvKr8uqrdkb52Q18N/873juMDoYS4qOcrHm7FRCosMvPpcOM/Sggz6u9okhcjaQNBDDyLvCKPWVcvTkWmBU5nIY88cZtzN94ax05123pX144avXr0kPf/O76WaoRUsxmgag/XoWzgMxhgzyTmNQlsZAQQd4x0G8/4JrN6X2jVCWEBpK04TZSwDD+/ZeBEa8TroJQBfduzXkRjalBZmNwzKWIxBH54GNp+fpBO6kHGCv3HEYIY1Imh8jlzIdcC9v3HBlWjUfNefgfJT8+teEf5+752/T4cMHUXUlDJBRzgaZSazcIADBJgrAOcKD7KniCzccWnayEohNq9gITUiATcOtHd63I+3d8kw6uPWl1Ieouxp8N197LRoRxMhuKB/Tf2ZUfi90HPKDKNtASrXa0EMPhdTcPRvQuoBBcRLGm/qrAbPnU0qun2TaPAdYD5Zb5kONNgz5/J/gEvrl+3rCsXNVwLXjeBD2s2CFLIo4FCKXLET5+bjov+KhyT0MUf3ISQzPPEQKDQip6JmDHG3rGTaDy4bhdiGGv+zSi/BUy+IUVSWpmVNbbcPuk+geHu1D5HJHevVVmNue9npV30gAB8XYKg6zz/zp/0y33nQzjkbuna3ydDyPHuIDITQ3MOR8BspFGMDkGaZhYNwVVS0cVPaWWTtSy8+aTF6PWMJYTw2fzce9nIatrz5DIzOhzk6vC8/dR6tQPZfRD7XtyA8fSnPQL59J8bmaa5qUYFuE24DuYZzh3Q3M+Kw+crB7O/enl0/Rj3QRdCyADetE65cvSutggEwaxoJ6wnYMECizq4wOlHCoAR2tJiyclobICee/6cZUf+llGAoSzAW8ne/E7gUOPJ5jz36Ufg8eoYGV/B4eYwVdytPhXgarpvBrige4d/yvh91hpBi+RZ3N1p4OjKmX/rBJ+KBXXX5F2rT+Ku49jzAq1cbO5VSf+Ze/TidOHEvXgv+vZDDzkf17gjLSIOePTRvsZz44k2qzJsF0DCk2lZQZ+4SIr5tbOSVw+Z27t6V9r7yQDu5EI4GLsu1h8w03Md8XomKkZ3H2FZ4qzOAcqdYQIXiARfhdttkbfkntnyIGto6UlVyLr9jDOWQzz8iztBzH48bOoU8YViE0E9MUnczo/4pIrWRmZPIui1oUmg3DhnnYggMiXjETVu8ni8EQptw0vE/kXQUaaItKhu49gPI1KXsdU9nDmvLnuMFOgsJVAOSsuWIds5bYLNynXaULQQEPOOitl5nHE5XMjHoWua7tWfbM7U4oU8vrZ3CQdXTMTH/2iU+lFYuWFMMDACtOb0HL7n7Pc8bUXMIozTX0CTHooPtFZo+doci8DiGTlRQ0ARsIeXzOsWCWFfjrkGM9nd3Fs+4jv/jhE0+nasKsjbRdtDTNSVv37EzP0Iq+mEhkFSf/UZkTPSdSG1rr1YrL6J0jGtBb5/BSnp6kaE+WKcosZwFIHoAA+wC9Tso993C/H7r77WkuBdZpaDo2UCieEQMbrIdmZsXZyPsMBwHL+IABDzW0K5bedVeawZjcoPiGdzTisYAMGEK+tQ/p5gra/yUzTxFuT9H2v+jSNamW6fL5T5n9ckAG3H+WzuZj6RtMfrSX7pZbb0XDsDVQ1Tk0V7ZSRsr3Vk7Weo2n+ubTD5IA70g34E0uXbwajesd6dmHH8aF++I8PSL08cTnuSB7SaJgJpRn2weWX2UFGmHEM7ApjlDs2/3Sc+nQLuR24X/NBqC48ZprKIIy8kWj4iIk65ZonLdT7P/XeKoC7XNzWsmWomRPlfUjJ6sXoVjZsJinu+eQUuPRYwZzI/h+tq9nT6VxVXHams+YYEY0F2CIuVGhgsRDd2Nbg1F6zFpVP2z0UShLMRVCTXg8XR5d4z4skvnwnBJ8BVEC78uhrEsf16XkFy0bhrKiX3z4GPd1AqNaTJv/PHQkxrm+0yTdx0ie1zIU4AAn6/Cg3q8qPf7YM4i5bMuTI71wQvFWNekZ6fGmGzelj/3yL2e0zZoYssjdXY9RgP4B942Y5owOhqxdCvhCAXh4Kyf8IEKRl9IrdS2bDg/muMYyF7RBkoPkYfbAfIZcX0LNZ+/+/emBBx/GQ01Pt7/1rrQA/cUnaEB8/InH0gKK+rdvujKN7tqdupELb0AXEAw4Nmko5pbMFp+Rnl7NCg7oUTzBBEY7SB5+gvraXAys79jRVG8+yPNt5BargPaigYVnaFt9QPAakYYfRgVwwuv7yIeWoGcxh+JwHv/E72h8RRg7RtjX+fL2VImskwIwo4re8LlLN6wDtWZEUEnjiTXIXQ6GggOUGx6CN3gK4ZfbkK6eSzE+h4zm33YVWOyWMJ3/nPNULx6CyEjcuGjBgnQBfKpODOx53qiKDSLTQsu2vhSWH4z1LNpvRd3pDsKbNSAmNbjhnlPHYWGTeD77ZBjVGMjL/PbZ6ToY1/WOhmRxjEJDruE1p3wZBZfhX8n9U5Cm1PsWkZsokDg3exRoi39PRcLCe3KddtTWgCoZ8mVwxUvP5QAJtlKCRN7CX8YpmFv1Y2RP8eVpOkEsPka4JJm2H82CYdx+aKFjkKowaZjFUsYBn92t+L6nV+7x8cT0Pf1xOZhATyNyqbb8oJpyGMFqNm4DUgPT8ViHIdweowX8ctas8xCzkdBKP9k9hFfYQgj4SlC2olnT9/fAIdz62C9/OH3wv7wndCFmkMvs2/FCeuj+f6BU8gprNgTYZEMkEscY9vQapL0g0c6o7MBjL4QyRRg14kbKt+F92eH8Cv1QDmJbduHKCIm7YJFLG3MWlF2vvUDVx4lwZsG8X7mATlxCo4P0ZE3nkGgQZVMrn/eULhWy0oTHttTUUJNyH40AIIzbXwXyOcF/PTBnKFBpJKLcgf918jwcvVp+p4q1mUbYLC/TQdzKfTsgYJJnOYpnq6TtvU09dg55PaL3GjqNsuhBUMegj9VAHKZ0GiDFOKBRHSrGdeZXHsAeeOynM5QHQuOCWpYRmjPbZNPISPc6Zde0z52bFoL8zZ5zAQdbazED8jVG9SQ8P61PUucKmLoHdyL7zBQ5vZQjtjJalxNW431PfntJzKXsfJSdXKOCDjd8kPbkUSbYbXnykXQMZoaM5kUd89K16CzUOl9X0OANRlU2KIZRuCfjRMueKfIoybQalIusl5IxbANhaVQR9uXQVGNvbCa/w8hFc/xTTvnw5xqV4UwglyyumEK8v59TkHczx9BxNtCUovWDHipifdvq9Q56KlWYwttFS0zBNrEnyy++FxB7kespdxZAevG9aHBkkw2B2A2weWoJexZRI6yEzeKQ5wMHDweLfiGh3F74cBOEQNt2HaSV/XDainaIpFDzyDBOHvY00LbPfOrj6R133oanEgYYTN/95jfS1//xH8kJGeaH6MrokE2ZAF8YUwh2wtWcAeBQC/WnkvzIfDBEbmxxwUvl7mqCU26jijDNArOs9GmFtAG7i/yKHjV5i4q5ON+L1w4D1/eR0DuN3pGiiuoMwqkbYmPm0a0oxaorInEVwzvrL0GDMmCw+GtdVN5etO4YHsfYH2hSdDmEgq+zuPi+7fWTyihABxskNBvhuhDFAx20bJF3rnSpKH9gU5UYX6WHKofdTAAQ2UOyVzSSs+wTOwPU+TfKiGtlDxje+/uG7P7d+iJ17+j03bBpU7rmxs2pbfZ8VHbnk+KYW73WqDiRAt3jl5agiNRF8rj12efOG1UACwWrOzYR/zb8cawnJEqLZU6XP0u+c4xOypPHDqVXn3mSQuBxuFRAkKj5XHMlqFaETfAEjbMj38jJ5+uMKsK93DbvyRWGZQGWrwj1wpDUteN7fF4UYl2/CPMyP3EWMH4TfLro6uC65eWVOo96XAU3wxA0ntg8ucUkxGYihFMTPedV1qkCVmejGVe7KZxwHkblvZCfRStGcBnNc4xBCyQyjqGskx5gS7TxO1xFo9JL0VrC92aiyTcLsnEVm5DjnTlPR9MS9eK5rsPMfJKcu3UncsU9TAChe9XT1/sOjUSYBM1109Pff/Gz6YqLl5OQM/y595X0N//7y2nb812h1jtOzUi1qRE8rdFFsBeUfsNT2Jg6k9E89ZREXBMb8PrsdiWfCpVd1rrKBj1oUTVKEbBGRi7VoG9x73oZDZl1NQVo5HX2IQ3z+7H5OfW76TMbRMOwWkIBLUKqENtCIf8xa7DnQrmfVScfj88JVDeyC/dbxEiZbODm4X096GulUgFaSCGTwaIKlX/XaEOWOzx6FhBSEk8phSmJmbx3DMbgTe3oreG6p3jfWiKpOln2GFZJp7OQPsI9eMB4CEynedT5AZfTKnINrffTaJh0CN+aRbA9XmtUz3L66akMgzqgx5zAqHYhUVbjBwOJh4+S66dhBQhgYsTmxLKtUY0o76Qik4pC6AMc6txNXrU7jfNw7EHRqDZpVI4BNQdzUQKoiMuIiwnk1TxBNnrkTwVsHgYFiTWGA+juC16e+ZUgiuGooi267gJql/s1C91wXVGA3ATHxsDy10LJyd/Rs/nQi0kekee8Bv2TfuqDtUYV/D1+V5lfjSxiaGtzoX1OFcV70rDCo+fNUPafeWehc+BBIWXG+hefOUJYOcRJOUOqESqpM6G8VDI9sId8SiLuJRdfkk5BMD3GVJNt2/elg0e7MRZ0ABFwVGcvNrxfaD+sWjwvfeWLfw56i4rs4MG0Z+/96S/+/B9AuqTiEOoSBvn5IxiMCbhMeDfaEC05UnjkHypk0mDdB+hYbz8GcOGT0UAmWH+lFeIZ8XdDTq+hhhy5gYjAepTNe1O8h0KgkoM93LKYDoP/MKrTeDCfbQ08RtvR/bIXLML5qDvadTEC8wZ0kUN6jP0U9b4g83iIZ8TWXjwPU41WUcwZhobUrGr1okFKALigaG+IKHnZJkMPNXNpqVzeZ8yE5r5zacbxOGIFjtiqClpXDMrgvuvsFI9QPoNCXoO8T+tYl9I6sulNtzEYwsF2M9LVay99vVE9BxUj+N+8WTuh3NF9e1Mno0JqPX2VinL354y80KcwD+RuMaxhErnubsbZoEPQwCZTm0BvNcwc1zOcRhP03pirbdq4IfTTq/R0PNhcVM/vWQRKkTudDWKqHqoQdymMSh3zmFsVXxkM8Joiv7F7lwcYfU0iVvy9GQ118yRXRM8kq9q6UKjQ8mWfVUCnJsthrHpIvZS6GBpABhJ8z6AhmQM4eI0N70MyPHP4tA/Cz/PfWdBGQ89GlYVCcxu48PyZyNP0VDQLYgwj5GzNUIkayFtmEqNPZ5PuRRfCjb0M1vZRRugcZWCeRd8RJJO6MDLVjKrYmOaX7rkpgKHN11yR/vwTv8cklQGKmEcIER9Mn/5jpiGeYI4t11RFjqEBqFFvgp41OVwHp4Q4tohN6HwydpYDzJrZA3p0J122yYLhf2PBru+nUEotM4CS3A1QWzDrYxg1rzckLGuHvs8cQiPXS829M4Z8XI+w9AAlhGjTcbO6Thx8FrVHkBfTAHL+m9l9OfXO12wrjXt1BDAkFLQEZoDWNaoaACjpcPVETz7LXgw5DhLubZww2/46Q18NK+cFeSCGBd0BQj5Z6bLWfY4+93paRpq4P9tjqg3vuCaiXtKzs2nN5RvSlXiqMQ6scb5/1ep1rzeq5zEqvZQX30gMfBSk5xA9VQ5Qi81vZV72QiTHwsAsBpt5kkU5Qn1rGBXYZpjWtgj0dXcxTPsYtI9+RBQ5KTCqBeZU1wBU4P6j7SOAZHPF7PX8u7mU+VKWezbMyypJMW0DgzJ5jL8XCJ2W6Hzi8BaFUcklswt1RDUdGwklupYhGNcuXWcWjO56NpihqA8sDFj41/BM9JWNeoadrxCIPVI+EL2geZg8vz6gdcMXH7yAh8RV88swLAGc8MC5LhWbRem3MFTeszQqrus0D3ucULF5djsd4eQs8y8InXhb1xeS184C3NkLe+LAoWPphS0gfgAxxximvZ8cq5qT2UMn6nEY1X/5yR9Nv/Er74cxcJR92pueePTB9IXPf521h3yqN7YFiA3naTzM6yMyUNCU9ZB5YYgWWoYk/uaIDjyvIs+okwStJNis2fy9Np0CkXSS/SgGFp4mQjR4f6y1EYPycxqX+aMbs5LnbdeD0l96L5+1xprFdE4Hy9vw2AMny2u7yfNzdv0EqdzoPiOR5xi/KpdS/mQYis8nI7ZGCnUcNgr5aGDeW9RTdRaG2uT2g3jm0FeJfAFddIzM7gmnSA5jWL3oAppP+vn+qbEdxx63cAY2kcIg4Xnb9rPq8svT5XQPj2pU2MmVq9a/wai2vZxrKlxADRvhBARBjcp0T5ROON1Tw4sxdPHknUFy6tSEV1G9qSFuX3pBB+EuDXqw3QeoVZyBwDiFMYxiVHOdpE5i10Soo9xyhEiFUeVNL0bKBldsxTwp9CHKHIqFVR2WBSznQRlbu4jVDOOK8KsQ5cxQNkW70JNAa5vFCTUoO0OdJoLbbuYht+MJlCk2tvaBxSwmUT+RIoxbea6RmDOcUSD1zatjU05L/XjfEQzXU7PGTWmvToAfMvc5/V2v4suTPBgVFmvNpbQB1k729Qj32UDup+yW3LUOuqKH3dSUKxYuXBxM9J0IsRyBNrZn/2FysGnM6eqm/Rs9RjZPeFQMoZrC7v/4jV9NP/XOzQAWnXiq4+nf77k33f99JmEqikKrRj8tFY4bMpAZZhif5NbqGOJWimxa8+dAImwyXBVcmAHbwEOhThk18iRHexo+jbOGkq8deaMXcN3OAVls+jLU0htoLHoBDaqZNhXDS71FIMDUiexydq1krBiuWUx2vaMxtRj8J9lVpE9QyDnAUbiPsoQHrfr27g/FgWDJ8zND2xhHJKHWkA/PJBo8g41sC48HgsV8D0xFTaN2WbaqsKjaQbyGL71gjmzcQbw3h0QtAM8U678WRsUV19+YxvFg4/z+BrqR/XMOUn8W5kOEU7yJ41G6qRUcPbA3j0qJXCvXGjx5hHH1EE473LN/d9qzexeC86iSMkZnkgc22Hsq9UOVn5ThzUKNQVSUSHvT9ddG41g2qky0DBqsMK5gQ4AF5k25uOtChSKtuZPcuiIkjAo9T8KNXqmeg3rswv0BX+d6k5/rwmmEEQIKLWk0vI/giCCDarW2oFtMNkGOzwh+n5CpAEUWfRFW9+TTK1nwVqHWWD3ykBgHZHFUwzZPywhY1MViC/OxBcvDOppGNcJ1jHgS4l3nLl7IcIVeZJAbASrmxRR317YZGa3DiO4fYYD2QULAY6ilDo0iE0at5AjAhYanorigQgf6fp/70z+iZAHsPbwrHT+yPf3D3/xb2rm1K0K+asbgTE5VxkQUWSH9MB48IGv5mdduzuO6+bMB2sU9AKIVhYNS75tlB6JMjmz3PAyLTcWaDQCb97PZ9dp6u1DzpfTgg4j7jxzIzwU08HAL5SpCM7yW4bFaHTOpb7VibD5SjSKH774+H4A2c6rlMYBheQrbOV0LKGCvWA2Hop6qh3Z4kdkYmm54aOcx7y9IIWjhs/bLco7M8rrw8hnscj5VaOQXxGyfmQBGAFb8Pd+/NTtkJjQyxVrJUZ0dcOXNN6WbGRE7bosNn33lqjcY1XMo0mr5PqRmNtBJpn4cIa9SMUf53fPshZxvNHJiCWzsgpXc2bkvXXKRzWCEfiePEXN3Y1QnQ/YqNjeeqoXEc/NN10c9I2pUGpZnokYbsLYggqRUWxgwKn7P/2bpZ2k4hpyiNiJrihoKa7ORrbkE8hbPMv8JVCxr9uUhbU63yN4vfhyoIz1DLLTF4UhWBT/0ZELdeihaLUaAz4OdLk3TWB0mgUwMCbVel3xCT0Y3pp4qBm6H982dzQFQcHNZcibzVA3/hs0v+ByIZQiIAAAgAElEQVRzqUaklE8wJbANtdd6mNcTIFnTeb9GakDbduyIETJdImesYQ+w+CCb9hQhiuGpIJZ5ynrW/lN//HHKFvXksDyPfS+lz34ShszRUUAE84c6NnNznCsD5ESnKXd4QImGms/UsMnMDd21TjAZxFsNw0OUqGNo1Ea47GHRC7tBr98AFG1oOB7a8WfDSFwfp28YQsXtCt8a6rFGPmk3uhs0JNvwLAISHkKt9Eo1xjwurgFvbXhVFfkOXoXNLrQ9CJfQTW3uo3suwakW+ra8viHW4AR66IJJfoboowe+e3YQD+1nBgmAK6lmbZtZ2wZCugb2pBMSBSoc5lDKjBst2fKjHLjhbOSidn9z6ERCjPzcCO95ERoiN95xZxp3VrJGdeEbgIoHHnskvfTKlrRv717E76toNV6KzBisXtE4E3lPeZNtk0I7VdkASiXvgaZy+nRPWrxgLnK4iGYCVii/dRoWhX0syjFr4dX8zg2QHpcx2sbCm8l85GoaSWFUkxFP49n0DoYCwq1BdyicUITB/j/JqLlu4CjMqBOFiZY4YqYLBWOBTSLCNE5ynnXWs5GGYZlDBRqXcyoFXvRMonvjoVKUaTGhvMSa1AEFV9meUaBBNhgaFuShcRhogY6JlGbkL9NYg/bkf/lSCkajUia6g7WYRvgzREjSBFo5g8r8GGvQiBad9RXbvg1BPTHVtBhmIIPXrQiN/DtFX0QmZaq872d+Js1k+vz0iWMIob6Q/tef/CWNoZYCDOdEtUBpBU7MkdFBj9Z/PMgZDg8DlMh/OGT0XtbAhsk9RiXZcuUicQIAwxi4Ibn3G4+B91LvrikMl5+TixjCRb6FB3Gt3Kjm41V4KL2USZ1RyADwuuieRqTHikgAqFoDs5M5I3l+CAcHG/x0HyNoza14lv14LVWt/CzX3PfVME7j0ZyoMoP7yCUMIwY8GyGjXnfC+cWxnY28KPqSL3bM6+AaFAYygtHzc5izLn2Et+Z2XruD+Ewv3GUeovXohVQRAi6+aE1af92NadL74jPXISUXe7BkqX/yc58NSsoixjJO4+Ir2FyXouzpcBfZvZGQqrHAf6vVpeOkrbTgR7dqJafAUdA+jWqCnpr+cMdA6cavPjjeSwj98ksvThvWrwvBSBsS3NRComFUgh+GW+Gh+PK/kVPJH8tUo6ibFrCDyKO1kwpOnqgPFUaVXVV+v7L/SQ9oUhv5Fg80qEiih7aH65n4WS4i54kieitbxaOZxIKmjBH7kUT3ynKCIV54JY3KafO5RpX1zXMuUl5HQM3FgRRqQBixMPpcunPHOFzkFlazOWVgyAppa5sDRekUunK78gPlHp3X5FTLCfMZNm8NeiADGIS1vDvvvAMloKvQ9aM213g2vfT4w+mv//xLrB9EUzag0Yeb0vucCXOglcF8tj9EJzOKT4ZsanC4vB6YehbXFtWfgNxdR/MYswqTdk9vjdXNntkrGAZ7oiQnGw6OgswZwpnX6nlqDNnwIIINHm7+bmzaAr3Va2nwdjK3YVSuqUbu5wnNuyd8fn3srVMc2n6u3sNcy+uKfjLzKw/NQL0sl1j+wSh4rxYbEo1gMCrfy/tyEkw9KUAT6sDS7pppfFQezkPXWWTdfI5f7g0P1qxn4QFAQRsGxSUbr05Xgf5NYLSS1658Y071yc99Lt2HoOC73vljMbryKdjG62l4k11uQdcPMbEM6w/eViRBoVdnz87JE4cJ/dA9wGudBl5Xxkl0yAcWRTM20jxg47fc+iZauwnZNCh3ne5UA7AIC+SZu2xJQJ2yoady88caZV7fub4cGQ24/um2S5f1kyKsi9eZW+ldPbFKtkQkwbZnFOwJwRD5fYa9wT63M0DCrKabdQ5Nbt1o1j+yH5ShbpypHp0nvJNLzOkCUoqv4OBL6vVb4aHEYPROhD0mwfx9Hv05tQ4cc22VFPZkpu7jKNBWmkN3INPVSYv2fEoRJ0/1kTcgRkkOaQjSZwcrcnCDGJWo1U+/56ciAljItI3m6mnpe1/75/Sde77FVeRJ9cLgx8mRDYcdJFcPA8Iip2SxGKxh8x2dwK6DXtU8RF6m0mqZmpaFcIwkPFyakCtzwwtBnyY003O1YGi5pJC9i55Zo/ErRi2xMVsJ/Rs44fUSQ46S5RDNLTmZoROFew7oqIcWua8gST3hZj1qS4IlHnTKOkupE0gIlA7j8Vm7XwQiLKy7TwxJZeGMAuMbsvpgXYMMIinog7Iw3jJG1KpkRZOtoaFrqpH73oad/XhV94n7oZqu4/FJa1Uz0vprNqVb3vb2VIHalSyLjWvfkFP9/de+Tpv2ixjHsTTIabCMU3Q5Ex2qWVQLtn0snjer1bpRFBqxR4WVwbYo+iJDNooYfC+/r0yusbDkU+FtF0iPNMkNv+3OO9OShfNZnFynmmbi588CQi8KvHoQ85so0HkGaMnSlspQKoMUjolU1CQ8FT/LmUveyJnZLoIkEJELjOGddP++p4Yl8idkqwfj+waktnXEI9E7BuCQQ6PsI3MYqjcKzQvezJDBEERwItghfj82Vn613tXQWWKuoz2HuEcZKItWLo/PcZK9I3hqwlPJeKeVmzBz9579nMg9cWrvA0J3ykSDIRbr6ahWJ1c6TbINLtr7/utPp/nz51AL7CBWGkpf+PSn065XXopT12sXIXRjnOK56CHqCefaAAgMhQRmrN95Y4ZQdrbqASxnuNncjCJnw85cLkoJ+mhDwtKDGKrVUxLw1t3EGbLOqGqgxngKP9eN2iANywHh5IgZQRVpJF/lWuPQdk1YIzez4aQHWjvtLyKPTfxuHYVZowJFdAzZRRb1JiU5IROt83MZJNfyfaznGQZaEqnHYw7joc6ilut42gAsIprikHSsrYTnQHJzTazUQxF5DIieZ9RLnqaY6sVXbEhvv/s9aYrnJcR+NTLZsU/K8E+t7JPwtY4eOYjAIJuLgu6YhoThSIr05r1Ie2qyZRt/Exw6xYGa0BTjTSdRFT11/DDeqj9oLor4D9F/k09vnjffu2LdunQrqIna4vK7DOhF/V5HmNVT4aJNPH3AnnLuaPOAfk5pczs3Wwvt+XFtLuk5kKJop4iirxs/j6bRYHM9I9dD4vOK3ErPNK78VWQQxWAxf1ezKJqLwmDDmPxvBkxiuJpcQjZ4htGjPbGgTdk3lIGRbFRZdWgArl8LAEUbwpoKR0cln/cyt/CYMfzTWx2i/eEYnbkWYg+B9lmnq6F/zU7kUQmfbmA+eyVTVN7//vcy92tBaoLDd5Lm0E/9/u8iZtUTdTghaFEvD54uwKPjiLGY4ekBXCJhe/Mka0l+L+YbR1E557IRtjoelojD7+mZbcYUMBRBtGAseONYIA1AVFSAwbX1XBFWN5Tz89WszwP0HENkfpQPaD2cB4A1oYgK8PoWqYc5ICTiCsHPoaM8hktIKeLfhvP1fGYzXlNDsqic5ygrPe2ssap0igLzcYRmYs9wOxpuC2GbJ8gktbqzOIJ4rPxsEE0Mry0P3bBYjow36+H+U2bC+549a04UgC17OBR+Nb1bb/+pnwao4Hp4jletfUPx9ylGkYagP2/STAJ3hOLvfpC9CmtGXKgnqTese7VKq1u3U7ipHsumua0CIGC472Tqhes3hPE4UX4AKN2BbMG7My9T2YcHfPe73hnT/QRA9DDZoEqeX4bUYzBAIIcOjMunp0U5tRkMU6pY4HaKox2IbjST3JYdxBF2xYYPiwgjiMHWesHwVvZkFY2NRU0iiKkOGyhCv7ydYrkLpDB7oHwfghyZpWFcGhUwc0TrGDney0ZcRIPuLMEdveGosRYHUTs8v+mAPJOGPTYt8kf0y7Nj0qnqvOcudShA0+oIl45DUxJEMUmO4eIim1yzhNxrrr0mfeAD/xVC5xwMuzK99OTD6X/98R+gMcLcrQBRzPccgsAacfqeJhSUcRIHFdc/wGayT8zXCTrEuuPZ/LfG4roKUIyxiYLhwGnu6zzk5EMKzxsVGJr5O6HJzvsGFB2EgbxmgkqRJ1lA1yOy0TU+vXul68BG1sCsCWk4hqd+fuTU/L4IoxGBRloNlH7Koe/sw9kUzhUg1VtqdO4j2fWRO7v21gO59m6YFQOEnIaKAigNkIobGsn1MB6HZ/SDrBq1BGmWz+sFkZXyFiGphmbeC5DkdahVQXWDEUeb0puZjjJu8Reju5KhB6/zVE+glZbVYjk1OSmOHzgQ0+lVrD1j5Z+b84Zs7ZikAU2SZr0KPIpXcPo6Ma8fOP00p2E3LQs9sAIMU2yVyGRVkJp4QIPpzW96U9pIn5BeztzKimvA5hqT7RxC6nwJcpjoxmAADCp0IniAgcTwIKxN+HRnEQJ5CrlAshuCKClHEaNyI5rvBPcuTmHDvlzLKnMvDSHnU9FFE6dzLGR4nZIpncUy42dmXHqpMNyMYAaqJpcwbC2rqYpSansalO3ZAhat1PPMpWRS2DE9A08bhE89GRdQhfyWIeirCF4ajkzCTj+BNFYJFlgi8KFPkYuMcji87Ufflm550+YYCt1E3nHvN/4l/es/fjk0W33TIeo8huIa1ky8ex3F8hCw5DNH8T4DhDIitJGDcq0DJPBjJPzRcyaLwNoPPwh9d8ANDUkGvhsz7tMQr+hYkK5mLuxpLsAg0yXzKmUn5DKGoWAU69msUVwtCLt6OP+IIhoO6tWkG0UDZmZFh7eI7m3u3dphTDOUjMv6RmcCoaq/H3VN7sfHM4O8yoKzRWjJ0IrmCHRUAMLU0Us1G9S1FSRbLfrpRAneuweP0+tFEzXKaGi1OMx+0gtWOPaW910HmeGmt7yVXi7VaivThjVvgNSfDEZFOHwMhHGOUI928WDHYyMjTg9qZFW8mh8qgH/h8iW4/CoEdHog0OLygdL38B49SOp2Ea4MIIDfJwtZOBswQvjTNvqBPprxaJP+sTvfijg87Ar5Y57g6uF5AptHGeeGpxKV4r0xzkBghK2jJkXhktqLJ0vXsRMRV7sjJLgahuRphYSFwuEaVpyQGdCIomCgcQXLOzxL2Ud1vo0+oAgeXLAsgrhaiMy4sPqnwphcsajEuLEM5VxBjdQwMj7DepLTFknKiQDmcO90r0cPkTCsAMUAp7Yxvx3DjsC0u3jrth1RthigobC7pz+8qweEhiBaOGFCijf40Ic+mJYvW8rmQPuPPOlLn/2ztO0FRVBz0dyi6SDvr8S0HsD5Sn6ma+Ku06B64dt5DXoojV9Vw9Lz5i5tNT4sgsqyIJzj8DLnsH5n4h8ABUYiuijo4SiGqmhiLfmVRgqErzIpeB/X0kF6PuNorbCepFQB3sXCblNA+LkPy8+NSS16tPCmtvPgTfB2ostOR/RGhOXz9JZSqNXIX6K1MD0y5FyjuolPoetuHrnywqUsP4cO0nlO15xNH9tsmg81Hgf7nYCOFUZlquAzjENeby2Lhy5h7m89LPVbGKpwhnWZ5D3+g1E9sf2VfFpxMju+5FjngdQJG3oBm2AeemxCj3qCGWgOSOCs1ENRxxgfRn+ORdpHqHgAjYIeQpVTTL2w6NZPMmryPyLEisfSg4ySlzny8UfvfHO6DHSxQmOJdufi4uWfCW1HvYoNFDww4yxCjzgxWDi8gLOCo65A3uY8VxPfCWtL0plIOs33FDuUwCv8KksgOm+FyENJx02fZZujrBz3bv4lIJmFXybQWAhoXkQsyL3hfzJqWRiT1hyD8Xi/AMp8D8GBeO+s+64RawjN9EzNAlBwhr21qenBCKkJgXxzH+85iLJ81o6de+hfmkfo15P66DgWKfMUDtSMDTpCoj4HdsPP/8KHIby2pPn2OuH1PvqhD3CwHYGHCeNArx0hI8XMgiwqQTRa+qNMwInLGp7GoI7SFNnDQAJraXr7DFxAz+KmbPfwjzWcBgrgrZzuCqPqxY0kvE+NK9cUWeMQXs36H1kXRLGYzKAQetdgLUILnvhMIszEAD1ULArbzGg4aQwvE92fC7Wb48hJ1Liivsg69BGmGdZbOBaBrMMojbi8dgvkFtPNlc2DtiCYc5K0xLB0xbIlaeOV62mgBVRzqr2TPDh4BOBmckD5+zF4m0O9D4DHPZC9LuitX1zj5rfcjlHdlfrYb1N4risvegP37wk9lXvC4hkntC3wuv6FtFJP54LP0I/j3Co+mdNoMGR8J0c4BRk7eYYHtp8en0HEDHsU3z9JUxzSxFG4ZIGH2eyGchGfsykcpHXxisXpNgCL2Ww0A4lgwgsi6KEMA60f4alyc1+m7mhU1oryxi6qIiQv1ipO9w0ohErtyZAHYiRJqihSNSdqPe5flrZxfhAxDekidMleRdQpC9mUGtlZUWfKqegahqe+IZfJd+mZAnTPHL9oI1FMvwgZQ9QkQAeNidBPoRpe2LFgHmqzraB9HDKupZ2qGJUMCTeeoZD5wQhefdeuvZywrXTaMnWdoq8hp4ZnuDYiux0Yfj2Ezg/87PtJvhl7g1GdQqfuV97/Pvi1A3HiWp9RabZknNip7MnvTfis9a5GJzymKGUM4C1OBx0o8/1cdyH8SYzdUNpN5fRHOXx6BcM7p6BYMBeVFMUUvBFNlP2u5w61KBeJz9GYfBYNHNB+trmOzy5gbZFBPIBG5FfmiDIQTpFL3lNAKjwdr7NONgsuqQ6gn3roKDWzCdgd5mWidJHjSq3Sg1CmcBLk7v2dae/h4+jRU8aQNYS23+1vuiG1EW1V8Hw9dE4RZQ2RatQEsEPNTM4gn+lh55f5oj1p3VC5VB7YzHiid9793tSFQQ5jaJde+Ab07zmENxxArCsVVK4mPHFSgpvwDBccqDL/PSu2P4R193YRypEscoGThCQnjh6LZPb4ka7gpw2S/I3Zw88Cj54xWfS98VQSMHHzrUCwF114YbrlhutJqh1algcs527egvMXuYZqPCJNasxx8ropIq+JEyA8g7WYMYYiD7PhxukCVZHLU0e0Ul6YDWvG5KFbEYudqYC5szF/ReRrUlrIBASAoGZdeKwMEwe/T+MTAQ2Srjy/bEyRjxYaB+PhqbIe4P8l6z2A7DyvM82vc86NRiPnQBIEGECQYBSDRJGiKIqkJEoiLdsal2dGLteW7QmurXXt7MyuZ9eerfLu7M7ulMdTtmWNZY9sWmEki6ISCQaQAEnkDHRAo9E557DPc77btIgF1SIIdN97////TnrPe96jBsMY1yzxdzsj6aZOJEkxS1Vin41Iapqxognu2LjcwouXOvm7SqIH4AwOwyBQR5TwII7h5WeIVF9+6aX00ksvRm1bhXTAG+iI/+G//p+wEhwTr+G99GJjNy2Rq7bOTZnsGQYkEXWNHV7RTvDhMoeFlxmkYLcR7DyacLr9yVGcpSt3ZLnUkHb7WiKEK6MxOkCfiE7Je22kWQFvVgCIFYqYkHgDaa1ARIxXCPdzPUsYZC3nTQP1cxtlnbtbIcrGKtuoT0j1VDpGRNO6a97zxBkRfImvaCqjHMX5qiHtK2XwcgynfviDE0wFQA1jHdEYqHY9mh6P3ndHWttUS/rH86eeNcsREDINHaQPZtSO6Ej0s0b0moToh4nsE7zmHfc+kH75H/8TUnGEPpkHqUcExl8fQurnOy6mQeaf5Kq5OKwJC14i/Vp2+KygG+dKk4VpaUjXUEi6GpSkSlz6FBvLx+nYy0O7CvkzRiOMGKRmTsnO84YTpH8KcWR9CS6Omyr69/jDD6e9CJ6UhVHJdsjMhnzKC4ZTIGcWxUHPaZwhJpST+D69qPSVWZdd87WEFkHIWVmcsnhNhEtqzwjphrtbQ5jFN/B/hfcJqa+C4lGkgtY8bvtz+QJvZ1+sHg8pRy6GIoXSo0f1C1wORTK9Xg5YbAWxBUDxPkze38wi6t037YoiXSh9nAMgi0I5AuuklYHDBalRfKZOIHUVYD3kM0BNRgIfrPD3EBCv6OHv/at/lR5//BPcR7IIwKO/+fM/TV//4z8J1oWvaUpsamYt2ggrvxxuprLLa2Fe6PmjLola0WhFVHL5wRhpO8+xkteXBO1BFwhQttuUSGqWOps6LEnHImzh2+I0OYOUgYncLsmOKnqMMnL4J1BFp6ZF8QpN1tyodzbOoUkzIUoFfs6xjLi/ss0xMLOWYLVH6l5AZrk+6UayNuxLahCBGBb6fzN8hj6e/4XOHgZqASSM9lzLxnVNrCfdnVqqGX9x/s3ygKzHUsOlD7MEmB7aD72UFp6tVS1t9MuaQzbAa3e3820HH0gv/vrXoIwRfD5cV/4LRjU23pu66Is46lBPx52l44TDq1yAikJGKg6YDUzImCNINs0BpS6K3rAxepRo4MMeQJ/OvsAMB3uRQz2M9reH1Yc2zvcVodNmHu54cp2QMg9/FRLHzzz5RKjYFlHDBBGtgER9uGHeSCBNCeHFjFHlRrClWCY35J6RegXO6cRmQG5ETgeBys1a+b8YiZc6hbMIhkDUDXlToM7a/w6VHIEJGROwE5Q4cwGDBXbsjrIOChItqWhsxFjB+/KAZzASTKlE1/CYAzibSQx5DXXp9l3bwstr0iOkaJV6P/f7So3C6QgxTwud8+CvdHbxeZif6kPIn4dmWm3j0v6d6FQDoMTv/8H/BvULGBfRl0Vmk/78T/5j+sn3X4n0elR2N2lwDFOSprWypFrPPkbdVFNdhj5ja9QFQ9KX7Adai2JYzl1Fn4qD2UgKtpZdwZU2QrEkmd42Xic5UBM4Tr83ZqnUVImUPU/wak+x58yU2awi6k1pXJn1rBFmCpGLqJlX4ro0cJFEgRDPh72hmCRwitiGrGkkTq8eulFkTwVAK0AsnmnQm0itJQeLCOospniuYzj2C8yj9bIeqLaRpXeeA+b8br91K+tE18NAUcVLlg3/dqew9ZlLFlzoxjMcUVuDeyn6aZYhdO+AqcvU77j/kfTcV/4xnweDzs2Vj0aqifPvoIHWyEZ019jXpZEhRj86L5CbGqdM3UyrmJBkTmqCtM85q0UO8ASyT2NMgs6RMvSwcHkUJCl6KRwUlVVtZOrRxliPUgJcHDAvDOgqEBzh9GUO3G0QEx9CXdT9tzItbMF+uJgtwmmYEQdfK/IlAlYrPLyshhSagHjIEIcJMq6iIBqadpo759Fr8pUCfBDjcrlbgRnPIRCy92FEiohTKRXpDL5j/tkgnQaSKGAjwTITeQXQjbBZZ92NHhBd+e9hGeGkCmq7t2NUW7ZtjmJaEEToutRBOgwoM8MdrPT9AYo4ZCoozWKd19nBW0J/xNrCVatCz9KDNu3Ylv7XP/hDNjPC1UTaawyK2F/82X9KnecvRE2px7f/5GiDNUITctsV9FiGqXWHeFYLwPpTGMQ1ELFRpomXSc+rZbNTcJeZDdhE5TnUQr6tID1y2XdzU0NMG9hXHAaWnuHAWivrFOZNJaPZnZ9HUfQDvS8alchodj/RljCXjdQbEMTUFQBGp2cG4jJrfwliCHLUY1SBGDpWQqpnpDdR0TgFbsyLY8CS6xTmD8a72zNFA3mtSSL/m0dPsoRvEjS1LYi8JShN3befVUXt1Hc4aicmJNmWwmaxPeLCA1eslsZkuK2Z3KDOTWl5ojgQ/nzn7felg499mjp5fZDLP9TVWmFUnP8//k1afc9DqX4PWDs38urVi9zwi3jq2MnAoSKKAFIMX+8BRmceR9BByS4kn7yBw9RRPTwgt1N4I/UIpn/y2WZIK8YnqCFcgcKBcvoyFjBzc4TjNbB79t8B2XYfD1bKkVOkuekWpU7UUDwM0qvcN8pk3FDmcSOf+no8QA1NWD7IuHh8uWqLvLfTwyuj5wHGmJkIXmpkAZlnIELY21QllHP4HNJYrLGF86Pxa7GtPFkwKLL2Qii3UmsG072A9k1qUKR8gzgbf0ZhlFYYFJu3bo6UKjhlHhAefsg720yMRiqUGs5lJRy0boRfhri/ff2IpfA9RqhSACMXkA1Rg22H7Pyv/5d/m7av35iK0SLvvnAqfeNP/1/qXaKWYyEc9l4K70Gei7BkA8IuVaQwVyfnUxc50RRMhEX0MNwZPAmwNNaNehMpYwMHqVFGPjWNEWqJKKiOo2lBOQ/MReBtIGSy/qVOjYK+Wb/597EYEEP1eUhh0PhyCmimYeaea8/cl8vKUoJEQQeyQWxKLQNexNAUm39nZd/MxjDyBX3JsQz+LviGAXDAUhfhJNX2WU4CXDjiv26LGoqV6fs/eQsGBK/PzuRZgJf1SJLdvntDaqliq0jpAg4D5oR1d9TIRiuBJXuPpYF4Ru+W+xFpfzA+1CvkWto2p8XG9WnvgQdDVObjB25YpH3hd/5panzo8dSKiqzIwbnzH8AD7CDseZBF4ahFUN4Zopaa48NbeOrhFngQFXjtaxyCPpjVRiWHw8LrxuyJ1BoeHEACnc5YmSJLIhYwc+9nKYBlwbdTGN93z11pJwevjIhULpoWhpVTiYhU8U+G/UMgRp4ez21FIMYT/OHEMAYlvcZItBziInILNSi5ZXkM3UL0w8UHWo8NvgAy5BYqv2aUy3l6NBSj8SzLwEglYJJrO5GnMEwJs6YMXFM/6YvsE5G3SL9gPGxiIFFSqa/l1GklnrSKQtp7ZQTyM0rtMv0bAPrtpN83RL1aDXlWkEXDcm5IkEORzd/+nd9N+1gOVwL38vjbP01//Rd/zCFjRFx4nma5z6OfSGdDdgnQYxZjvcw96OH3c46X1IK8GplMySFBj9MYLaFpX8+hqQmeHFMI1GE2W400onTWa0rMGRVssSzxWWaInOZP9gXtacU/OhPL0hgbV00qS50pqmKkjyHEYNtk0UrrrZiwdeYqQCUX4SEoo0vn3gSsburs6AfRxnthFJNNXyt3kGi8Imk2gdEp0VxMKjjITNxhRHOWaoDJHeykVjq4Z1fa2sT5mxygEoI25j41YXgjkg+df7s3y5ZLyARgbkbTYIcEICUwQWN71cY00bKJRQtEbxz5//Uvv/rR9K/n3/5eannis6li525qlzYBfDMAACAASURBVOV07Njb5N/XeDEPkwgLYR46/ygimfPc3Lg4htbyOkc2UnAAgs0b0cJxZL7fQoUDOANwEKAFB3HWVAejsp9gzuzcjgBFLanNRrz5nbex+kXWARYnLKxR5UiVUzYjnYYVq0kxKNMla4AVbXWJsrmmymTZFanobFTmjqaKpiXZicaDMMW0yeT7mf+7hIFD48n4UL3JGk1gxP4LWy/0aJFOWkPx+aPBy4Mew6AGuQ/T5J2xwMGRAZu+UJPWrYOfhyFZrxnJFWqUhmSEku3t64uallNrSfE6f7EDkZkZ6gj7Jst8n+kkIAWpzZNPP5t+9Vd/nXGPdoR12Abyw++kI2/9NJarmTnIv1T8c5Jadhandh0UsQPQptcBVAEPpoGX/VLSmWt1ARuhNc1c6WR3lMsFpPeCtHGYKz24QtymYaTrsajNZQb8TCwEjPRc0oCeX209/ss6lXtm/0gDsfnvAdUImol2Aj4+MyH1kDKLSKXOvf1Iahc+o+tBrW4lBCtZYP3lQ4upcO61Z8LoN0dksv/WSPQ1upgxqCk4jjM5A3B2EZnn2s03pyJ4f4s4wFvWt6bdUJRKh3pTGfeuiD+zpyn1LUgCUbNr7JYNGYGOzMh/wsk7/V6b5ohUC1tuSVeHUQujZ/ivvsJi7yhXMk6Z5t/+USrbsx9ta9AeGBOXzhyDGcHkb4mMCiITbzzHdrxJgAr3Vwmfj1PELWEswxTRqtaIUDnQYaokOz1EyDiA06RgoSQqpE7kUOPBYTjRHYmQcxhpdRX5MIdvAxOwe2Bwb0T+11EHYcxghReguuDVaVhGKo1KxdOCGlIooGIwC6ouFWSRJeuu9JoyBpJZ6/4+CjT/3xvFYViOKJUVkFSJyjNZmW0hzSXvxzI65QjlPxazrr+R5DounYp7M8ZDXsQgo6lp6sJ1rgIYWM8Yh6mGD0wUUsaEKq+jGIvkT0GWRbxjHbBvL1Hm4mXBCtApdOWk2Agq2GxtpEfzla/+Wnrqyc+mRg5fF+uK3mNt0eQQANI0nMtxV2rSzFS7QTYL4ODA+Gw6hxO8QjUwxTMud2sHKewsjs4p1iD1Wv8IQNA3Ky3MwAnFrGxUNL0LZgW1puQUgSvvQ6hU8Zw0qBqnd0FpjWAedtNAUzTbJQIRQviyXozYzXxZ+/axrkY1p3g+0dciYoXGRMAa8XzkDEqbyhMCpuHZqZkeSrw1/a+nTlRVq4hI6IK2QerZSxARrqPRUbH5llSyeg0OcD41A77d2V6f1vP7cpYrjA5cjZETR/tlVRiVzHJyhlIYL+XMFevobTxDZ5meQwrg5rvSNRY8ICucNnNu/9Fj+z9qVMsn30hF23alOacYuZCeC6fZ3HGKXNHNEVLlKQZJ+6aoFcbxqrPchBUUaISHYH6tfFeJ8yYcbNOZYsJkyE6pdhrcOmeJWFUKVamSPbOOjOuFpiZHyZHtCUApob+wlo72PnpYm2mWVtqwFSQwnRCfiGhVSAE1KuevCpzBnAbKqsi0mBij16gK7GUh9ghwAaVnzYW8gicPQWpI0aiMvpWGkx9qjIAHVSkbWEa48qxWSI1RH03EKD7RKoyM+hPU0GlhD6TNTr3zWryZRrVAPeKjquUQeA8GMZYBnFJMsgJKaFSXiBjd1/oDMS3nXmlQfdQ+E9zLe+5/IP2P/+b302qUURf47/dfezWdPvImyGwv4MQA6bbLu3NUjQ0b7r8G9LhMJOpCUaicWqSFgTxrmnE+73UApRGimChgOf9dgUMqVSRGviKoZHjsqD0jR4j6yOgTiYi0ICXGeC9no8gW498tKASrxDVOGuzIT4WsCtMnDqdJgSTojYAspYzlDw6hv2EDlfuorqJnJXagifgKbvhzWFxIwhGlheRlsQjCOMtl9BOttK6dVYaMe2qr4hIwelf/SJoogwTbCIl57fpUREpbMjeRdtaWpzvRhWzlWUyy9XNwtD+c37o1KEdRf5q2W09J5M7iqGYzmakRjPalirT77kfTur33prU7d8Gir0/tnp1fjFTdf/ZHqf3xJ9Mi6YTQYMfZ46m34zRpDgcABsUSebvE2mnFPqBtyCUbx6tdh94y4/oTETceRhk0G617kh5J6Fhzg4ZJQ2xCWmIJDki2LcX46vHUfo5hhGJMwJ3bksVeT9jfAFp12y27SZnQ+jZ6eEwCOcpeNQJsYegsopM1TXT05eeqslPQuoi0r6CTrphm/FjurYQGoE/YexHUCPEuDc4sOt+gD5FC+Yh+xfv45Yod7gGo3CgRaqkw3i+DQmFJPV+MMfBGFtSNeOU16PrZ/3EOzU3nIlTOJdksH6Tgj4FHwJwaah2NqquHHgmweg2obAdAwjDOyHT3+c+/kH77X/wuAE8NYNFYevXlb8JO/zHIen9kFKYoIR9nhI36kR49RjKA557kz1zNWS+cz11Vd3CM5zWulIG8PV6/GPBinolgpwoWFL3kNVzj6ecV7ZPO5IJw+3HOHsXmF0+NAI4cSA5hE+niatBCS4U5IokpvrWzEUvRH/AJHA3qTDBqfL4+kDHuo20Za0ydWFYbtq4xwslHlMibt8lLebInppHKmgmaGAYWisJ8lRJtzlzs4prJqpC0HqctsUzdXkYLpxSn106UvRPnvQkjUyz2+uDVOAMtqmxRi2n00Rcs9LxEePUmEsOHQLwV4Tnw8KeA1L/G5C/RkVuQcctfSP9O/e//Q9r27BdYvrUpwu+lU+/B/zvDBXNj50jzaDDO4wFngYllPZu29RNa+zAqc2cHzkIdtDCeIIPcRpuMayMTISwOs548oHbSGlVFa6GLWHzrZSyya4xW5LZ1eJ8NpIC33nITC+MYr7YxG3DnykH/h3F5jUhPlSWbsxJOFo3JcHlWaMqzVJE1mr4Jhn/IhshGtcxN8zM62Bh4oxrb6tHZVIw2gZ4QVJNrt5ls30siqFzBGtgOokJexzIOIjiGMfrAni9yeSNVO2CFTWX1EiQnewgUHzH168dbN8AAUNPcJ3Tm3AVaFIOAFup9I1fAhkFrR/Ou3/yt30qf/+KLHDKGB2E7/NV/+n/SufcOoRxLVODAqN9hvyY4guqMUKB76Ed4bsMYoZHblUYenAUMwDWoahPaIyoBuXN2SlFLN9F7aMfJOlynU0Ha6DUaWeXQySqYkvVv9NaVO8fE3/usHG6t5xqlukma1qDCqKzFwjFmhFfR0NWr22CYI67C5x2DkuV9Heb1dV5yAvPapLxTeWXBhFFLtoPN4XnAB5+54IlTu0ILTkWfOHsJ+pAriqnrzRpgkyyTntbxtYr7uJEztolsoYX1T2OkzRO0euQcarRVvI7OMA8/5nQ3M0eyNJ54we0HH00Pf+aFaNIvKBmd/fA/1FSDf/+XqXn/wbTcyPpQLuTS8cNIlJH+0aeaI/1bYmZqFvLsJCiRNZXev+vK1VgvY4o1TWRShMVw7UEWjCgGZfJmO/4dK7GAo50sVVOP+xfBwMMmbcRiVQ9WQTpQRxiu56KqOXTrOIj7MKy2Zi8wYkcYlm8UYwOmZFFM5hTBUBMEz0DrMhIZCw34vn8wqhWX4l3ILxZ7czWowpepaqQ84e01JmBoHrasDGsgZ5lMI00P5Ng5lRrTxhwaWRhyUK0/zPVbgaDt0ju9GsN9eNZg0vNzGpVR6jqd+3ayBGsdl7xJqBWkKMJwZum1DKClLpmzAdDi9//dH6TbDhyIixhHE/DP/+8/Sp3n3ifKUFtwpGIjCwaiYzCymYaqdWEa3sUSbUfnGzk8Mtu9dg9LTLtKBbOG4jrUAIwmOPd1iOfjPReE0mCXOMjDOMYhaGG2UETapq3fuHduNbExLvPC2kpdDUm59NGjNep/l7nAwefI8xIqX4fQah3O1WckRcqopUy0Z0Io+0MyqyHXYxOsGoYOPSc4M3tdoVEhwVZeHoY+DjjTjaybB16nUcf5ad+4hr+jhcNBauX+1/B6wYWgnreW9uf9PDXcKycefH6Sg2PaOPToJXtLsqa2IvLd88jj6V7APa9Mc5NK9xGjSpPdvDrMYLvKVLaXT7yLTNkFDAP4dwmEDg87BfI0fK07TZP/Smy8dOFKyHh5kE0HjVRC1CHKSP2l4o/kUhuRRodiGsHCnf79bBSA1HjCmXxIJ4VNi0wfqtQ8UCheFIjfbyQFvPWmnSzbyszlYFUU6qs83FiY4jXXDK8pzJ67+dGTilw+j9LHZK9AR34J/p0NMsb54zUd1ZCVntMIDVFainShEaK0YIzzSEbhYLKL4oGoWXybGvgObih0BEjP6Zu0McckHCw7oJKZJ3Nz9TVMZSRsjmKojoSvX0eWwCG6dKUrnT7H5hSpGdwzqVZjsFMWppbSpnWb07/793+U1uzcGnn+CMyL//iHv8+zuhipetCrRNGiUY3h8gyUmjZTEASQ9KqklyIpFdYlpGb2fiJnDFibRq+b2wUzQmmWZ8N1G62zk5FhQhrEm/cPkvrS1J/l3rl1wxFzuZ7SomKjiqkgHlwNk8qgdUE94jC3UcvMCnqJ/PKM1qEjX8N9sLHqgKHafrEmR2It0dSpZGvkKRyY6Xae4cr6Id7DdiapHZz0LCjJfZHU+Rop2kLsJs7A01r2T62BniXBwLrP2lF6kgJFDsEqZiRrIlJLWTNEN1s5js/X1zfipEwvrb2haOFQ7L3eizrtE597Ebzdlai5Jv+IUS1P9IEeAT7INYMO33/9Mh9+DMjVMQO72xgHI9pjbEWUja63UH7YiCPKZLSK08zHiNUz6mFrVBiTRpXHxOFNqURqusgDiLU3vK4PcAwPE0LxXGwZh7aOmsO1PjaGK4lemyFQ3gJHsJaQH2PqK2CFD/pD6LyA0AUfrRCLFQWJ6CZEqmPOqFEYlPVPoXg2bTM1NcUyKnFJaQKDUSzyOkicdaGe1Bzfpq2wr7m+h0LH4Oh6NKB9ZdK/Mp7cyu6q1dSH6szZsqmqK0hxhVZ5ZpK7/ULNvLUbNhNnUjqN1PPljquB/AlUXO+DkwniND8ym+64+bb0z/77f5FWox9ShujOEMun/8//+fco9PvwrCspsCgmaRf3v1jj5/fKGoxyDcH2t9bjYck8GaE+kh0hSOKhtLQ0/W4n5V7FdkQP2iQprjuGbVBPCY1LJyIaWad5X3RAYEPUlryeYpoRzWTDr2jWiw5yP7hXAjWbUTIeY0p8EMFVofrtm7eETQtW6Fxcp+PzDZItz3sdz1543fskqKFEmaEqtoFwvxT3bAURLSflNaoeP+2IBwZLlDedb6GO2oUwTiXPpYbzVA8YZk03M4fuBt8fwqg2vOkZRgZB1MpLLAqk6RVdR37WqWN7lBwFJAy2p/vueyTVtawlHlEbtt9AqL369rtpqnuAJdpOdi6kocle4iveu4Lp2wXGrYFRxxhhnlbFBuvWCEa4oYb6QVCp4D0VIGsL+In4oLmmmlTfgAio+1YMUvuzJhEsEAKt4cZN8dDVZfNLD1HJhem9LOw9sE4jb2WZ1ybmu+ok42oqDhH+ArIXgpz2kuJvA33IfLNwwppRhsN93+gx2d8y0pk0yWvktYT+jaJCst2kIK7knHYHUmGCPlI3oH8famjgcYDq6OjH+tZAE/Xk1FTWTUYqrtXit4E0LxqkOIgqvr+NetHPU2FKjOE60LmWMZsZPv877x9jOpXooEMg/ejFqEqWqYvGF9JT9z+Wnn76qVjYthpxnu6uK+kv/vQ/8EqKRoqcifpxqPm5cT7bLEY7RqS7QGN3EikCiaPWCyJdgkLeqTHX5hCx7PGZulZyywQa1qGJpzNw9sl03oimhJzORSso44AFMuj9tAfJM+5joNJo4RDfkqigg40xrkMUNN3i+ttZzDYNMVuGxoOoFt9x2+3UVHVBITry7jvp0M9fBxCbyOq/jmBQZ8dQpHWZOhicEVsLOg7JtvaX5GVKEethnq9fJDWmzSXbVuEgWtKGtpZUK6GAa3Tlk+fKJo9oocYrjiAQE7NxBhxey3RY+QAJBD4r8Sufq8hpDXogq1rXpJ1sHa0sx0FikFs+ef9HI9W5//rDVC+VQ29dPJM6RztSSTPesRIBDoxKYulIP8UyFz5GoTqsuCFvpjX3c/iUbhLb92ArEWVu7IoTA6he0kNppBp3cJHPOCmTGo9kgWqkCsq93DsFQcjxzb+9cBuPNiBlWHgzVrU0pvXUWcr3xsA7Ba8pXjTrhMyDTpRhcJegZgTJQUKBCVGmbHLxfQIawVvLTAiXhsX4AzVON5SrESJsEILDCCOZDyhZ8cXgsPE5K3EKtXi+2OEUc1muG1Is30iVCbfqQwjIqOpqw1v6zarVau9xIDh40m5MQdYAMY+QRh05dhKjwgBwSlM2bmGuFCPbXDFdlH79M19MB/fv5/PaJC5LZy6dTu8ee5N+F7NN1no2qdVOZ7z4LHCx7m4AUu71S1dSJc+F2MV7urCunHoWaa3CRGtEWdMdkDAbwaU4mVbusbJyPhMnYZWEtkYNpE1eHsidDWy14nWeUnfGmFTugGGvY1qypYJRqWkewm3cPwGMWlLgGiDtew8eSA8/dH+kb8qJWccYFd88dIgNkK8Agl2LYcs6lm1ba5tNBOWJ99awJMwqgaBql3oeOmx3VJmKBZGXZ7QVx9MiORYFpUYXEWAZAg9GHBfZqesYi9ZjmDILdcsYCQK2CLbOIQCywnVzMCtJyUsh0e7csjvdfes9/DepPyd2w/OPftSouv/y1VTvdIZwdNlMujR0CXdFf6Ocw78I+ROvop7fFKjMAKpLjmDbCFsRNDSNsXmpOZve6dFMwQQopmKaV1ALuVwMTLg7RCy5MaH46UCcBzqan4V9RRxuH57eXnlmDStklrGLWgrTdh62NYq9Lb1gkDf5meCV6Wh4qHrsvOM3zz+F0GX+25wOWgvGFy0APvMofbarIJHu2hUyj/28sfTZ2svmCWVnNKSFVvMhNPUzVVADMbYqFqhVWUs8I4CmUA0INrqb14imbGIjKUkIdPKiMq417AbSxAEi1hmYFBJpK6En9dGwdeCzhFSwnt7Ib3/uq+mmDVvwF9S41FA/hp7U0d/BIZEc7Cg87AV06a7gII9yP0dIiWbJKEYh2pbgLMqcVeJe1LH0bTWDjQETC8rwPBT7tx+pK6zEEdVy79fi5XUOQ66+4XUcKZGB0YhzaxSiFm3j3ussBVZs9AuIDAJgOWO0jGP1gs0gQulX5SSe322372Fs5dG0dSv6h0QkI0LWa5dWNp9++IMfpO+8/DcYRH1aBWpnCmerwn6dRGXPVB+R11pOfEoSgI7bijueM/ff7Z07N22kdsTJ0y+Tve898pds81rAGjU7fEZmIEECECyTrsbvJ1QEFmAJQm9W9HIvdeitI9Cze/Pu9OAdzAMWsSwP59jywo1G9Y1XUyO7UB2Nn6+YSRcHL6b5WgAF0r8poFq97Cj57iTp33WakgIOhmxHjVVAtcCdRoPbcGyfx6ao4wTBn+KDzEl8lTNlFIuLy5sL7T3FKhx+To7aikCLfxed9Kg71KSwP0E4jt1PbndwzUsVyJqh2MVm+eAHfUnPEqHRYrYw+xTNXuMmA5gy0Lk7o3jVGW7OJKGol4N7Bdh6iHRvRYJN0qxOIgAOm5YW3KY8Ik1Ow5rPU9cYJUW1VhZ1R/IZDyP3T0SUFBixNlimiz/H5K5ol0OA6h56rXO8fg0I4VXYKafOXQnBHIc7R2g0mn4Wcf+21q9J/+z5r6a1FM4LqCX1TfWnHxx6JfWOX+fNGNUQAiYNGWEN6RFAhBPc0ykmXZdoaUyhdruO+7iR+zXPwewlmpjF2Sit5DnKQcxjORgwtW0DWYKDpFXcpyyZDRrI85E867XVc8ibmC/SRcmQmcIhiQDmae/S1B/ADt+LV18iWolJBxmVZ9LKmM/zn38u7d17S+hRfJhFcEejxwhA0U2t+Dd/9U2c+GCIC9Vzvyr5PNfYOdyjtrxaHRFBdJaZGS+RWD1AZfVWt6xCunxbasWZlTi6ZGNYzUSQaBkYPjOpUNZiDTxD+ZmB3PJsTTtDGYvPIyVLbqe/QoiVgBDKcmQOu9bvSI/e/XCqKa7nMzCz9uJjH41UF//LK0QqN2xj62Xz6Xz/+TRb7fZuEJJpPByFd9ZIH0p97J6yRnEMoI9FBovchBqiies7l3ObPVjYw/63lQ0RyjUwcmpnOdyTMQujnneufWR9qzmhom0AHjK+Aia3UchnCniWA61akqkHB8qiX0PWwzglGqIgpJERwoMpXVjVYyffjIADY0pTgohiaz1GSo3Yhf5D79hy6hycTl3UMDN8o+hcSDjrjfgnxkq40d5jUSGjjwCFI9wiT/LNFumTBJnUXo9FekHvLwppboeKQGvhNW4kFXHILSar6ZVo/LE/V+aHnEIi2hUg8tPQk2SmDFJs22+ZNANgjOW+rfvSbz71UmogJZkFQOoc6kqHjrMCliXZDnA2Ad3P8jpnOwfSISD4ToxvFjrYMoyXeoCBZw7ckW5Zty5N8xzPnzqFuMxZvD0GwctXqfun1FvcO2B5rqGJcY/WBkAYPqr1j/Nzc0x+uwZJFoOjF2Ydin6a7rmxxPTLz+7Udx+fXyOzvlsyNY7aqiQdvPdgev4Lz6N0SyPWuohTsKLHqJScRtUDqvn262yE77lKWkupwcGeddMIkcnswnwk1K/0nR4Z014MUprUlo1riVLUgwILQcw2Hc81cKbFZTlqHaNtDeUBalS/DTY9vVLuWd7QGJ+M91C7UoS40PMkSpQulKaboT49fACjKuK+YWT1L90Qqa786K1U1DcmNsHFsyKn7ywPhLqogTx5Ci4YN3YYkfxRvMQAtVUNS7Or0VGfBA2s4oLbCdHl0dSTEkPXGY/QT6NRfQb1zich1Y5gVZN43EEjxDxCjDZhY9M7uS43fE45MyOU2ZSvpWGEUamQ41pLbpJkV1KT4JPZ7zBkZyQiGOTONwV1Rra0sGtBiSdgCw5/Ne2BXetgLVQtpUNHetLxDhA+HsqsmvCkcjqPItKMaPqJFAqwWJ1xA5w6FX4XBfMGuyVQrTnlql3GYH2lYYU6k0YcnhmSKcCG6epa+GHuIlZyWIhXsZFp6hTFRbxH/H86cf5y3B8PTC/zaeoraHCls8XpydsfTL/0wNOkG9QvZbPpcv+VdPzScRgRcg25ZlKxYbKAnxw5lS6UM0a+biN7rwAjeEY7KpbTl+4/kFpsaEtiJauQX3iVXs6lzmukvQNRO1bQbBa11YHo8Y3qq/nM9gljOE3RH1SIdHTSoGylSLFS3puAGkyGZrTg57iAIdgMnahdjeBcl3i+CuI0kgJ/6cUvpTsP3FXg7/mss2SBozrWb0byrkuX0gfvvpu6r0AqZn5Pzp5qvg51Ox5j6WQJIfBUzH9Uc+93b9sMyrcurapnoppn4oINywXlINSeEGjxfDqzFds4YzxJTQwjEXVWQR5NcEYqkOBSgE3s/wrSh20Ff44PUTRfmm6BpPuxux6m10WmRMZT/9INkWrwfFcaOXMlVY1a58yni32n01wV2gpNLHabGCB6L6Hnh/5E19WAYdevW4XXRwBmrC814P0bsega0RG8s/oM0lgmMK5pGcUclnkO5wRzPGPQOwaY6RmYXGDMmYuy9uRill2cRaSUy6dV5e30pnJZMs3N55UyoEO7hTRODydXLwwqr7YMMMEvy834fW7oyngI2gsHorV8Mj24l0NSt5gOHx9Pb57iM/Gac2omKLJPqmGxLp1Gcptc7VAe4uZaO8XuX26sXq0RGo6RM8TzVfJ1raWsDG6+ubhezw9k3WWa2sTB3M5oywxDhVv5dwPpXy/3c4gUx77XCPXI+S7Y/hxIl7v1kmYHc16mAxPMv3Tf0+kzt38sosgMROdjl4+n01dOp8EZNCzcPMI1nAKQ+PmJ82ly0840vZHaCy5hKYTVm6sW0/P37E0VE/A0SeHV8liUaY8TmCSa9FwbQGraWo7aAyha/mGsmsFxOfJThbNpaazmwFKLABxUKRXHPTKNt3c3ZTqmJonPBecWu5F5lCPU0F0KqnBNszyHe4lSX/jiF2NyOe4OtzmWXXPA3bQSOvVc3/FjH6RXv//3OPC+6L056GmD1RaN5axOK8RRyWjqeW570P/YzmjNjk3taX58MI1T/wvhe27mMDB7gXJTBZjKYqxHJ0zJwXnri33Eo/Hf9sUk7zqFEUOSTMG7qyHSTxfF8/HmeZ3ihbK0B4b6fbfdj0nRHCb9q7kxUsn1GjpxKc1e7AEhgqXeeyItVDKisaqCw9/HwVqilroGybYDCHiMidP2VDRDvjvVlxpBB5ugMVXpnYPuU6Akiapx03141iYypqcpXjHbNMmcVS+Nw+4hPB0N5CkZ04RQi9slDDCr65FKEN8buJhNa9tBo+pD+8ARiF6ipQV2DD0ZV6If5WPKRhWQu7UPD0HlG41co9raOJce2VOX2qu4mcNL6WenptKpIQ4G3mmJAxiEUWbHMqRolHLHrAxpZ4CoffR+kXI6DmGBmvcbLeFJQ2lVJMwIK3jhJ+JfPihrhwZIpls3o/vHvbIW2wh5U+5eHwKkpSBRQ47QkI51XB9mnB4hHQ6+2fCi9K3i6vSbj385PbCV8XkQzwkmB46cfpfRhnNpVBo6ntoxux8fejNdmeCAbrslTbMEwdSrigN2S+ViemQn3MNpZuCoG5d5FrIucM8B3QvqjNNgPnv+CuPn9CK5Z2WwFRo5/DVEWtGzZd5nTWt9WqcoDPdgAS9vwSnIYUNUlNf77GMJShr3Xga8dCYJuw00wT/73HNpDxIARaZWfiM3KNb6YJQStAUZbAq/+cah9PZbhwPt0wjkMvrLAciM6HNCqPND/YvPwG9hQrCNchXMFXY9m9GEdqBpIlYo9Sm2ebiwj/Oj3lUt19VM+m7m4bT0mIZlj5OvIF1bX+FMq2M62aliZdIwMpwGpK20Y9120L8DqXoZo8Jqal985KM1lbF/7HRnGj11OdK5Y+y1WwAAIABJREFUy9dOQhQcTzWrq6g76FkRqXq6u6AmXYkUqI2bu8yQV/3sCAYFZ2phnNRKSNaalJMUXjrn2B4MU7k5ET6HCk0bXOWCdU9gSJ0j0+nCwHQaYPXLDP2YBeBgUTeSrbSOKc092zalzcxYKdAvjD3BA77c1cUu3J6Qhgq2QJBg47bn/zdKBTvClEEmASkLNJ4Dm6vTwY0UlZCE5/mZjuni9GbHeLowAszPjRIajWXe9p1MIYPkSirEwVYJSlelgcmE8Ct6XjatnVC10NMsTV35nd7UmTBHvGVcaFStqPeoJCtgsaYNbW5e3wddCiNggJH68zCrj5w4G9B0dU0DBTm1BAdgx/qd6bc++WLaVrM6qEgj86MY1ZHUNdyNAZAu8l5uTP/+Tw+lbtLsZYxqjqkDmQ81zMBpVHesrk11SMvlB8KIDgc/1yVeE70rpQ8oWK6Qsl1AHes6CO88qKOSYLY+XJzHU0MEtZKNmNSvRIASHZdNcgEA0zyuWyckcrqIoU5IyOUzrAGxvIs9Wjtv2kOPDZXcaIcE3BZTBzMY3TTpogTejs5L6e133kmdXZ1ZviDWv2btxhgGtQblBpuOR2/J6BbbMK23HE5EpAdn0AByKdF5xsntgMQxdNLAcTKtYhxLDSlnO5GoFRTZaDenFITNbYLBNK8lgCaTo1xDi8a/KT0ADgTnlrpmpq63pfvvMFKxGZKzU/+lG4xqrm8kXT92PhVdn0jVzFNd6TFSYSjt1ena6DVu0CKIDMu1MSoFDZtZRTo7NpCqADHaGLdvWqJZRy5sgSfiJQRfLHLGA7MXlPXE/Xc4t2CvGwWW4bqNko+eByw43TedBnnmMxiVY/ItFI/33Xlz2k79IYBSbO8jCmIh8Ll0hdWdHdQdppfy0VYUdnxWKzNXMSavYRMdVnGw7tvSmHZUM8sETWZRTXiu5ep0WXq/ayxduA4EPQd1hyi6IFihuAtG4RxPjBaEdHWWKpPMKShi+hF6tCTvOd3LTA3Z7AIcAd1iUKoYqTWnqm8LUcqFCa0QbetskDu8RySbwYhffeOtdOwMC8xR/lGhZ4xeGc2J9Mg9j6Zff+DZ1LYkPQqQYqw7vX/pWBrnvo8zyjDFvfe+nIXbd5Ip7JGmDWlsNaM8vEr1UEe6q5m+Cvl5tQeG1GyIqCTsHcASz6QRMm8zwIYcwSlpR1LN+OpEK88JYnuMIpb2C4tEO0mZCQzB6ZPnp0bENJzCqCsDgpYnCKtduJ779OCjn0j77rqbxjkrbI3mvGcWLTU3IEMR7STSuTLoOMsHL1wAKCOtVLPVhmyA5XF+MrF5ZfG5NawZgtrAluizpMGLisNgLAvc81mMwPeJHdHRr7QtQ/3Js6zGSdYSfWuoC9vkb9pH497aE3OcPnZg6UidUiaSSp1y/qsKI2+tb057d+5NTz/2dKouJk3mDDd/6YaaqvuN99McqFE9qEYZwhiXjFTVk6mqnWUFw1dxbrOps+NyusoS5ybhVBqHkyqaMouCLk9aQyFcYREL/FrGYZX+H6MaICURSvVI/LnGFOCC4iC6eW6YqeAQEevSME3nAadUJcSWxBTwLds3AIBw6Pw5JbEcoefnqNujp3OxG/1BlWl5HQ+fmd+Szb/gqeWJYKdVK5Yn0s1E3d111EKkTuWSSOXoVZKyASkPz5akM1en06lr8B7HGXzDjItjOjnLF6v2o9KOrGuNTEQv64CLIAmOZAjd6KbOt7WXaY2Lzmz4CrI08qBFp4xUanwYeevdP8vhdefvxt270mtHjqbv/eBHRKlmDo+zaMQpru35J55PX7ztE6luRs++kM4PXMQRnEyj8yBj/sPziU2XUsEw8lNE3qPj0L+4D41TXekgIicEaJ4PK2VBF893s0OMGramUgSOnID7G4q21hOANkUYR719HMRgVHK6iqFa6Mvdy4CN/Dt0APEy1aZmcijdYRbR3ZQOpJXDt8RrNzAc+PATT6RVaxCpMeW0fYKZ2DGSjDuOQV0H9pcMew1ZsAtnz8AxvZ7KcKByPspiejHPcqlsFdPW0ftU5NMa2PF9zoXGymcupVRYYtRmSgVjQ7HnItJ5MwrTRp6pzBiMpo4/r4DTWgXY0oSB1RL1W1i6UY9AaTljIWYliom6PE+Sr31ZpSBoVac9O/ak5z71uVRdQlmCUbV9+eMfTf9Ov/xqaoBdUkevitObLg6cSlPlI6m2vYY8v5tDBdp0+UL0N1rIqU0JRAMXgTsrWaOzvo4xafpHFRTNpYzfK45plHKFlb80pNBsLPwK1pA2oHfBUCbI/Ud47wHKg8tX9c5V6cCB/bH9nStJpVqmkmP6LBEdfm6ci73U0wvipfg/TVozaAfzArjwe/0M0K74fBuANfe1VaYmjIt8IP6e80EUganBzYPrQipamTpGi9Nbl8fT2euIiDAcWMKh8vXyPlgbvI6s5O5/VmiiZyaFJv6dF3rrOGSUaNi19Emy+Cbrf5rrSTNgYNDrihkgrqmyoORaQ26/5y4mrznYf/qNb6az5zqCGTEFsFOCtsRLz76UHt+yH6/qTBpj4n0X0gc9p9LVwa4QjiyDWxRdfxnWgAknr02nH1xCK4ODt7l0Ih1ob0xtznlhVG+8ezydv0r0gQhaChvAXpJOL5oQLp8D1VyQy4gTtAlcTGE+D1o4SI/I1FF2eLlKUzylCs5KDUemlrq3gRS2TKOyFuEeVblxEae6etPmtO/AQdRhYcEoyWZ9bdMZJ9RBs/0YXMdOWjUjSqVhQOprjNlHY9ldKVGERDK+7DFmFk0GODRk3886SMMC70szZAVFMG7maBHM0heVhBECNM5DeRhNk/SARr9QxiI9B5iqhu9aBQ2vgfSwWb4peoCitnWkhrFsgfuhdJopvfNWS6Tl69s2pCcefjKav8tkVutf+uRHjerMX/0wtczxQr53MUY1jLdYvp4a19PVZ0x7niHFjivnUz/zU+5kdaVIJzWWyFwRNc4q+nsbgdmr5sZSOc3iEjQtloLfk8ursCcNa8WqCkaVAzsei68JrGUSwxqHjjPLAa9tXoMxq7rk5kVewagTUljKURKt+MlreJhRKU6R7WtQKidYYwl4qItApURk2t0C5NoAJE8tNQcKqdSxDra5qYgc2RFxjIGHMMkNOjuwlH5yoi/1gbgtAU3P4oVkvdufsXCVAaJ6asw3Re1l/eSWQTygaSgXZG/JdMUHYxqhYEorcztN9H3kCir7JWvX9EYDbWQEZgtDmVuYeL5AJPnjP/k6qCDkZqJVU+uG9KsvfDXtadyQqmYo5KkNL8Gi6Jl2srUrHnQdMLKppkxR5bUuD8ylb54AzcP73rWqNu2ByKsXVlvj5IXO9NaxM6Bx1K6l1ErFCPLos0yB1jONy0j5PBSoaZgIRSB/C842AUQIuy25OZ5Cv5TIXUONYalQx7VsYKVNGwCB7BcPoK2MaheDc3hb1qxP67fuxG+RJhkJ+Qxucx/FKb129L10mGUMw44PheMlE8DRuB53AaWuBQZYl8cGoVgJhIEwu22G6xPKkvdphPJZKDKzSASawjkO896T3It5nMUi7JLsYH/BqOIM5l6k5IlGHFIDkb6E1kM96V4LDkEUcmVhdy0AhbNnNvEdjmx2Yp0MorGmMX3iwY8TqVzzQ9vk8zfUVB1/97NUMU4qY4oFpN45wjzPgkbFEB0CMPOkdl2kf6NYcxPNsirepAOKfaWHC7Smghx1cxPTnoyKlE2DFnJ4PVQeuDCqnJnZjA4j8vdSPoLhox+xV8Rf2iRe4BDPYEwjpDrjM/ajXCjmGLUFtcNulL6ZL8KBl0UvZ8+CFEqUEL50FfW8qYmieJ0aYRitPK2vBsnDyETVNCrxlOZ6arcmdRUkweJ7+bnBhYr0xvmx9F4PoEhpNfUbUUnaEsVyDUiUnst0wnpNCN3U0GtU2N++mmmYbBJxdaF/Ge0qUDl2IN2mDtERWdLKGIpPeUBWMai3aee2tGHLFqJbY/r6N76VXv3Ja7AGytOO3XekLxOp1iAr3MTnmWIxxEnqqcmiMVJfqDqOS7gfV5luah4ZDaNzZel75y6mHoQjb6NoX8+1Nvie/LsXes/Zy9SjV2GKAxLN4GUnZSSQOjXu2I2XJ3UixZvHYIr9Ij0tLTBVpLEx75EWSAlLma+rplYt50C2EiE2QJS1p+WsVtQ8RIQWBG/aN2wCNFiTdR9Bzpbs5fF5O8h0/u7VH6XztA7GAUQWZLZb7zhFzQ11BKkUJnkxJUYVhryNtkQbDekGbt60U8zB5MhUt9gGQzpdyij8EM/gEuzzYSUBigVFdLRGOKNdXkBYzoErc9SI81NNBG/jubaQylbK4cxJVKC4ymwHV1BQBIfgup41vIdiR+tXr0vPPv05OIXNrnFJVZ+446ORauTd02myh3FsOvil5YupZ5A9PuOd3JQa6CbXoaegLYdRjZN/OnBXz9K2Lnosod+gSD19gFVUrbtWA8MyKjI/2psPfwEIBDz8B6Oy/igYmX8YrQkLV5FBeVzA6nNL5Whgs5WdRtbktM1eeydMY0IcrYzmIzcn0PS8b2qWixI1nOJGBESMEVYgzi8yOARXsRgPVKcYC8hmTAXLruC9SZ8ZinSGSBH8/GFneK+Lw0Xp5xcm04XxEh4OwAkPXM3yhhDJR+PbUe4QiclFupxAGesfNao8dqKyqez7SrxsM7l6DTrewQbBgVQUGtWrkYXegSx0K+TSJvZtXbjck7751y+nS1396a6Dj6Vf/uKvpFbG7CuI5ucun2Oq9SiRFbSNaCKH0vRN5rlkUwh3rHapTl2kzdcY06kxSvJZm+FJ6tau0RfrAbYfGQUJw+MOoTbUC/I2bE21fjPtBYQ28frhEf2lcyz03Io4hFU4jGJlwtgjXEz6X0UGUc0zUKO9ietz+FG2jWjo2o0b07bdNyHQykAkvUiFbayrFok2nYx+/JeX/y5dQH9/mqhJESMNHOPg90aKWQZdcYJVs7RsqIvvhJGyzn3FGMMCIIYa76rwyvuzEW/ze5kMimKQ+nwkvQffcZpI70yazJiop7jfDWQKDZJoBSEArJZweJqeHMNaF2njJDU9JR9CA8XlBLJM5C7yDBUbXQYl/eRjj6df/eV/mqb6YI5wD9s/97GPGtUSIvizaMyJsTqXc/nMuyzIOsqIAtT/MS56ciT4WOOMfbjiUX2Jyx2dcaBt1M66WIxotgaE6ea16KBhiEuTw5kaxFuJmkVXWi/g/xmtTJXCg2R4NSOFyg7naCWlaVaIndTOBWixMpIpzWoLzXgdC1hROYp0p4l5+PEP72NPzA7/FCncKA1t83ypVM7D+q5FeGDXApVh3Rqo581zFGeHDztBGnhmpCgdujyROulnFQEDK9ksBzEEZKSxhA5ElhgWXl8Ri/ThOUIS/WPrHK5Tuov3oMX0D2/rnRB4qZHPSDRz1H4Xg5j2hdyLW8RY/eGjx9J3//5n6cnPfiW98IVfSkukQ31d3ek91JOudJ3DmKFWgfp5O0sx6iYOs8OPMSDI4ZxxTAJPu6wiMJ9DtSOL+34ApuvUR/LgJD9jjrQTylMX96wLQx+hjpzy4Bs53EOcO9m52HeLpVMELoe7hiw4RFWIUNQVnJs4tKazJdH/WUOUuhnRzx03MR4BB9HPJMhUbM8Px+RQ4yuvvYbY5c/JUIjopFPWWS5uCNVfolQJtKgWypFtNNDXO6XgyhyeQTXXppSBIzNmBQEoRa+OZ4NhTGMAJ2iEn6PfF7xTUyT7jlyH6OtmRm8qzWJQnlqEcmYPTnUon0Ue24fKBh+yWlkC2wJuoPHalUDgLCyS7Tx08MH0wtNf4JzjODlZ7V++Af0LbbOYifIkAAAc/kk6ceRnzL7UEWYxKlKobtI9qfmxmoaL6O5BRD/mlxzq4gEqB01NdevG1tRSjjeb6Cfdmop+kzfbwcjoifITeizpN0rxheIPfxZLrGUx4GnLgNrdVldGtCmnULdR6QiBvL4IUfEx5avQh+LQzGP083OI6OPZRDQclBynqdw/vIxSTmytCU/qNLHME9HJUopsByL97CJHSp15cISKFUdZIKyfG51LRy4ywCnjnYduaunZKiMSCkrYY1JrwnrG0fuoqSyXbHoL1HiI4qIxTOrB5gaEbYCmg7HBYdAzWhOsAbHaAQG0AfZ3zAfxXoOQab/5tz9In3/pa+m2XfvSEOncBBHi3EAXxFv6UyzcE+YV1nclTzMppKMYsWmjUL+GjBcpm/oQGrW9NsfURxg4la0whqHG/a5vgdFek05ys67i1CY9TI5ugMyGBoBJk95Qj21/CgWsObX2SbNqTX0dk48mv45JL58XDNxzzz2sUL0/2BkWMELVvpZ1lZIEXQAV3/jWy+lCR2+qZofzHG9ThPHoLH2fGjKLVsjCa5RZ4BrqiDBtGIXPUdK2Q5PhRAJowYkStR3MlBY1jtM6Cr9RHXUb0UsOffKPM1qrAY3WwnApU1nYpYUq+4aDMmU0i3ZbilruDVG7CTSpUWkrZeumLUTRBVjqO9OnH3sKmpJoIPf/Szdw/9ztESwGx8rZ5vHmD/42dV38IG3fspoXg5UOVanj8hXSQMJ/eBJUkdz0IZyNd7PhNzmCUAkARRvISWvFUmqhNqtlPKEMblr4vILDW+QGIIYFgwEZaFntGEkp2naVTl7i0Yr5bw+tAop5AyLpl5Qa4WrYFu5bdaTEC7d56m6rKVb7jPZ3ovPeE0I1Nu0mQQVHqX6nwN9nMcDgRwihShCluFYrwcJ9kbz76gSL7ijGS0AO2huZjTF3x3ksUz9dZvziTO9oGlxEDgBlUgnCTohKTzL1s2/nsKX9kxB74X1klnsG86I5rx4jo+hvIvWoB1SQFrBMalEf+ofVqV1Z6E0bGKdoCiHPCop6oLz0/omL6eADn06VMM8XpRBhuKdHuijsOdR4V9n4HhRpPMUcRp9D6L+Hjrkwco7MgjwejlnQLQ1LbcB+DrQUo0CcQTpn4f11ML7RMc58Evd8QuoYLBO8W0bMzM2dSCCCVEqs5Xkv8OVoeuivF4wv5JGDXbIMPas1PfXUU2n3zbvjukxPoxVh4xmnM0bp8JPX30x//+PXg3tpxA1qllGD66vj2dZwpsqVHuOaKsks1kAcVp02L9uGCW8mEKMlTke44CFro1SScvYyrnL4/RPMypkVs7qIzxbjN7y+0+UOY1ZRe8+7bIPnYw1ZRq0SQq7cU1kZ0uLsbakeZkDYsHYTbYSqdPP2m9IzH8eollleQOnR+OX/n1FRgBI9SkDSBkH5fvr9v2Eo8XK6je0I40SqcThjpn+SCQ21ahY4YelItdOpcqimiWLVnNhq0ypSwRoK2A1NHE5qtCKpNNYhzhnhScpontU0r+MgEBHwIK4jaaQAdBNGpILBmlQz3bBdgHv1RkSMufBMAhEYHr+nxAIsGUv93ZfS9Z7zEFWvxwxVsSlBOYZhExJLdGHyOLy3CY0f45FL6GKw/snidExGh+/FDd0OlLmvEWa5kDvGtUC6curaSDrWA9QLzb+ExqzRyZ1NGotOJhYwc7gcYsxDmnhMQQoFVfh5jXxZqWLVoupJ/0KHAN4azVCRJRWF1q1rD35gLLfDoZSAKBWVoNHXuiPN9gyDzKJZT/5/YugyLPWc6kocVhzF/o3kZfPXmPfy9TloNkYV8J8korgaVlKoQqgzvI6SB24g8VkOErHkZo4D9owV0V7geQxinJMcxEXBBV5ryVF5fq6GuqoNrfl2DmURtfYYLPhh6hudnSCEWiQr0UoUbT9Dlc888wwseAzUCGoTF4NakVW43NmdfvDDH6chXiN2/Mpo1yyctxMIcRCV82X96dZNGRT2iry/ISAjaMS91JkohFkFmOB8lzuRRQDPIU0wIdJKxlMF9croPU3faRFEsYLXcLZMNnu5CC7+wzq7mjaL5OoqenZ+zwT3TsFYN4KWlRCZcDT33nkPrY4vUVPi/MEAGr98A/rncJpGtUADruv4e+n9t15hzeiVtP/OXZARr0WqcR1CrXoUNm710tdBgESaFAIZ8oFxKOXEGQmK3ShP7g7ollZzM6s5rFVctJ6rmeGxckJ9MQWxwsGqBYnQuJtVT+tY97LFlZCpHsg6JzrGkirz/qcoJGPIjygncoUHHUDnvfPy6XS18xyHFI0F6pQqjFfUyc0fCp5oVNe6QDHZABnNZw5Mx/AC9ROLvjyMIEE7W8vSwVVVaUMpzU0cQgmoWu9McXq3kwYlhzxVmQbKAKCQ9kG6ZFqqlJ8KQx3nfVReUvegzOVlGpVwNN62DrCjjuVrshKKuM5aIlUzoI81VTsj3xqYUdCxcWudtjU7+DcpSN8ED7IYqLwnHb52ls+U0b6VcRNpVXTrMicObxw6edyySgmzpIi9MC16aeBaMziX5vOTjiPCpw5HP9PFE4q4UIPOIQe9QF01xrXJyVyUeGpax/Nwv+I6vHsrOXI1rQ2hdQdEh0lLu5gw7h+lhiul14WzW9FUXIcoqsvp1uI0lBrIQqd5hZE1n4v5Tp44mU4eOx5IqJokUW2baoqsKnNgbWgdG2M5mawsOKRDc4l6rM9Rt5Bnaio8TSp/HSO4znj/Ai2ZZdc44SBq2E5pmi7IsShDxgltCdM29Uml5BA2k2m1t+nMmgJtriCbGkObsZdyx+0s9qRmyGruv+Pu9BsAFdmoqPVuNKqg9WNU09zczvffTWc/eJPIdCrdtm876BtN3kUE78nBp2l6Ofs/4f4jhxI5OEOMMiuFpSKN0UWOlemAa0un3TPETdhPD+ambWy9oHFcQrpjoeqYn0hf8Pb4svCP4bCIUhgVhy5ItZGHZ5AjlsiJOAYdyp4IdCH+ESiRPX/x/EnS1HNp+w6WS1Mo19NzqbQ/witN4J2m+B63lnRjWG4gn8KgR0D3Okj/+u1FAa1vaixPe/laAxO8gnzeHH+IqdtT/SBONvpIUxXNXyTymno57BY6DAGnc28wtgk8pbuFK1UlUicu9DAKkYpmrcTgci6oBsSrBTR1Fb2/VsigMtdlu1uEFkGi3bTzDqIM9wawRRWgU9cupXeunoXeRWqFY1I70V+hMF/Ir7NMszmdM0Y0U4kwGtV1jMro5XCn2gyhBqWiUKSDjEBgVC6SUGvC57OgE7M+8/depywLp64xfFku5JLKVkX65ejJENH5+DnUtiyU7TX55eQzze5nnv1MunP/7aFIZPqhfIKp2zS1jArH50+eSOfPnMGAgLRFME1XMb6YmxP4iQ2HAglZsDNQY77NKB3LA6QvYSSxeILrmhMj4D66OWUQyWulCeZAGItpSRh15RgaBWJlrU7Ie4ZF+drqAra30zdELEaGvIO7y3z/JO0kI/6ysuIgp4/uvzd99XO/RAZBdOX8Nnz54XgWH2qpC07YNZnu7U/d7x9JF08eTqdPvpV27VrLB8GieYj9MMOnEbxXfVYlUVGHSRVLsfo6vG05F+dh84LDG9IZnwYtvGXnDvYB3cWCN9ZF8jOxaZALMuXPUsIxvVSA1uMP84VoVAIhGlXMKEl9Mm3IWnVqzLl4WgBjgt6JkePMuZPUCj1p9+7drLBkAXgjEZEUwGCnIKjahYuwLEYxrtNnTqfL0JymlyvSENBrMLPJJVex9aSRGZpaBR/thXHDx4l03XxDCSwBoV8NqqQwnuKWRbUMvHAf6jSp7gjRSmES13BGpKKg9qA4+KeQiVVWFaeihnumMIxzRg3AxYIYUoF0NMVExM233svuKepYaqplPveZXpSWZvpiGXcln8OFaP6SuiSEXawEsuCEnRkO16KjNLK0cYCjeNsxHaBRSv6ck64ACu4jDmCHgzICNDyubDbGJFdThkrsMi4gf4It0pJqMbAq/m3N4XDoGEX8OM/y9GW0PZxGjfH43HPy14F79qdPffpJDnEeBIzNJ5wVGenDKPF+8M671MR9kd5Z9zq+7ubEmJvj4VlLWhbovDINyn5khrmzapXUJZcNFrazYMgtEJZLMLqzF6/gOFx+TR/SFNW5L17Xn1nEeS3b7KV+rgTVLqXRK6RvbaeT110JssUyBlf0AMFX8WzrAcE+dssd6YuPP5Nq6GtqVLUv3WhUQeGgTkB1tvO9IyjUHk5n+dq4oZ6QKXWJNIEelWRMl1YP0WWX1uIOJht9zt8Y7l3MpRqsN1u53zYado888CDF5ao4SOa/YUzxJTTtqxippJr4d0YpDoRGJb0k6qqs2xfafHirOUciVgp0L1eSrdO4pJxn4I05lbt129a0DiEV974Kx+dF1/lgqmjq1sIuIOHDRz5InaRWs9zkOR+Q6khqvBm58ZRMhCfk9oKrpsxQA9pxFu323VboMdGsDIkyYynjDhzQUQ6xpyG68KCO83w2e1Mxoo5HLOf9aqn1aqkv1a5wPKSKlKqG1DC2LWLE1Q1r0/YDj6bBTtaF0pifB1m90H+JfhJFtTkQaUjsx/JwaFSmfnreOAqmZdYa8E5kd6jfAdo4qEIUzyyrI+Z2gCpXpo1uZhkGcZwiUg2q46cIkNcOUXZZXUfuSTGHXQJtJYW6taLPuZYDaXQYIOr0I0swo36CSG1A2D7ChbSdpRMvfOmFmHjWINTQt76LKV+WXL9/+DBgAUCR50HDcACRz2j9nuXgmNqNrSFQpCwRoi6z6c7rybLxZ4KOJGSP1AJAhjNbypYN0Ozu7MLYrauxKqXIvDey15cxnopVq2l8N6QiVJLmVVkKlNLxpYABeX8HYzUqFnDTO2sh+2qEQvXIjn3pV55+PtViVMqQVv3SjUblKXdEgt7F5aPvpLPvH0qXzx4h36cOWkUmjdd2P5FrL033RilsQ8XU6MGPxrIuU7rQVIcOww2vweL3335bumkHFBVjdbDFZW9nvDf3p7wRcS+iyShBNW5OGJaI1cqCAVgQIeHMzYN6YcTSKDUoU4NZbpDwdvfV7pA7Xrt+fWpTHAZjF5nzYZY7BmoHxPEB0pdxjO+mANvbAAAgAElEQVT9k6fT2++fhlDLe6l2JIgSA3h5L5U6hTI9iiHe1tHYjE1+ghMFpSQ5Z1FPCaPz/f5+xrWYRHNTVPXq7GtIU5JUWx/bIulP8ZnqeOB11APWVELysqOrqJIt1sUq2zbcnG564FOp8zQenAbjzOwgnMxzNGY5TLzWso3NyIwLuobyo6wpOIimLQ5OihCqfjVFrexEqxO6kkMl/MYEc5SVuX9kBnIdSL0fhHdAdgr3YkJWAUI45LNRyFfhQCqpuSoAMmSsmAEECmrkcWjQ6FfgYIbzcUSdg7l9x7b06c98OoRWlGO4dOFCRKE6t0NySM+d/IDniuGamUTvM49qhLwzTsZfaku4oil6hDH5DWzPvRXYMALrsJWPK+dZW2vZs1Ou2jH/KxAVroGeTlG6NJI2t7a20a9j0YZnVnk0DHUJo5rjZ9W9yHpkOKigvthKkDnCrmqQT42qgemIh7bfmn7jhV8GoXT8hP7VjZFKRnm8EAfuKkDFWz/5LlLC79Fko1MMGbMSLyoMO6BOBQ9I3T8PeY1yx05/KghSaOZaiBpdtm/Zku6GJNrEDqbo1OgtpUEJNReMKg6EhyFuprM5elXnZSTj5sikIWkIMekZtVYeAdHzzvGlclPk3Mr+orQzhGpQG8sAWmEmNLAt0EXLNUYIt7JbI9h45WE7g9TH97+DJNh7Zy4EIdOHkNML+YHy+jAMnIMNSX/GusiUX0ORdxYrSu1xFTypQItTryPUKBq9Mzmh+YdX1bCrjYK8Zj2vZ+rXCPLUhJfUCcnI8DMqn6Vm3rbb7k07738SowJ9ha83AV2sY+hiWmQRX5Hqsdw2ezT+mqZXN0FEMVrZmFd+Syb5DI5wGHCmnxkpeWumS3HvuFcKU7oKtRpETIVg68BOWDUXyVZmmBeabm6nP0cmQHpPeIsGcg2Hpwzky3opWjBYVUhjx7iLUwQZdTRKGwtt0Tma/9DDD6W77zkQ9/LksWPpW3/9zahfttJGWEOd3X8VIoGUIH5U4EGHapoYbHcnvrk/nhM1+3UI/or0kjeQSeJmer+3mcxIo1JLxL1gwvZObwvhn7/Uma4Tpc1cbr1lL1tXGmCSjKVrnN1hPu8sz2Iu5BD0U6phUWeZpJlmUjpUqBlIhK0H5a6FKHHfLozqxX/EfcmratteZKm5n2tlP5VRwjxeTzE73Jt+/t2/TMcP/xx4nF4BNB7TkmHqEJuNQ3wwId/Y0yqNH8+sF1lB6FZSuLvuuB2hxH25KeghdS1LkP9yUzRHqKyB7iHWqIx0odxT+P7Y2cThdh5rNvoypjlGKH7G9aMYnN/rYgRpQ3rLzu7umGfaiDhlC/SVJrr7CnCqyxd9ioiqFqfk4RyKTmhMh947ljoRXbGG8P3mfG3BBA5BSKgpEyB9JeZtSNOIJrEDWCY03+ciAMcCHPaTTTFMRDdSiVApVx2a4lKTgpRLzcbnqSVSNeKUaqHW6HT8bI5fKKpSQlTZ/8QzaRU7kCb7kOM6dTF1nP4gXbl+Ni3BuNchaFDu6NWQXG/kLJJpUQPppAfGLEAlIJ/NEGDAIp8rNjLi7U0VjOhubfSZDGNUkoado7pGcT8MgtddWkuvCvDJuow2RA3X10LkAOuKlkfcf+fVhO8FNfhMsg4iG/EdotmfR0Ee+fjD6ZFHH47POoanf+vQaxjIeFoLPWuA7KKfr+JAfPn83BONUT1EDcVoqGHGlHXhrITGo8ZsGRD95Lyf2bEkJaCtw2sZpzF7GmZuzAmQDqKVSkzVIK5mUC5psAE9iqO+ptISTwF9nXjuzmeJZNfbf8RZlZk96bSD88g+Nc7IXbv3pV/70ldoRKNNSO+s9dG7bjCqfMTjkEPBTR/88G/Tz773MlCh2tYqn6rjR4+jEBXUe4uQTwphmhQL37w6IwEXrv88eODutPeWWyIqOZOigfjymadk2pi3oMcC7Ej9TOF4PaLOOCPhE9QlDq+pfhPRSK2EUFYF8VPHwmlbXsl5IFE2m4tm4lc6uhhTucR+XZRJaaoKkLgXVmOIHN2ZD6Oq5FOMS0LuRdj3R0+eCgksexFuXbSIN2qohZGzUx4gzceaGN3QW6vulMfsNaqY4OXQ5aUMPEgemN6ykeJXqFYYXVa/yruNjhVgOMq8Rc8FzxgiN64+NXVGk++BF0CW2jfTcCU9g7H+2ndfTifPvM2y81mAEKTUiBpu91B8xkbrEATVKYvoBoYflR7AEQSZgw8/CWg0Dpij0Sk4E81h0T/rGkcuaFa706mKWmSBa+iHVfH+0GTqwWk4o1VKJGiinmjF8BpUXOKALZAm+lzsGZpi69Ss1Vwe7sK1ZR2YA4u8/9btW6BafT7UpwSdpgEoptTvwxmcOHKYPiMEbOo2F7LnFNYZL7Ug+W8+s47G2soDbzYQ9Cu+T1jeutIUs4wIpQOMtI+I30rvT7DlPBIQitwMUVtFNOM87KUZrcHY4C/jmnv5vLOks9UwKBxMNLFViVmdC2UDJgkk/hIBl8nTwFT2fffcl371xV9Bjakl1bQD6AHDfzRS5eQ80hRWlaeTGNVPv/et2CdbDBJmPSUKY5rjnP4S/6FK6BC9AA+barNGh2yYbnooSQ8/+GDavWNHNOZmXfxmDaY2W0ENlY5e3iTvQ8XobEraU5kCWaEdEHLRKq7mSMiGQpjKbuDbiH5eNQfbfN2UKWBVPpMPwtqgD+nfC+TsA9QC7hLeCAWohaaqmgSmCrFahp9100UpB9IZkHGu+zzG+M77rBBCYci1qvY71EHQA8eAvNfFQVWRVuPRmE2D5k1BuReOlLvRvJhoNR6L7jAqFWwZiZEWJf+wGsOuw+vW4QTqiVCmOkY9+zMhjexIAveuefv29MDnX0IvHcFLcvaZvuH07T//z+kiLJe5UpgipOJl9NhqaR57H/xs1koias2AQjUgiQIopp+2HjygDhuaaUxLQtUoXEGjV5aHR7rqaHoDYjZF/HuUY3CSlaYnuP9jajLw2dfislr4+WroPGWisQBG6rPXyJGjFdDE+AcnO3XQqjh74TKZgKMl7m6il0f0eO75Z9PNN7H+VmoQcPwc6aYSd++99UaMdJRhHG7nNLL62a0zdbg2r+0HNpDWTkteJm1WaCZACa59iuupsu7yHuNFfK94rpyHK1evsufrWuy80qGvArzYSN/MpXSy3X0WGv8kEW+eZ+mGTw1bp22DWAaKLnWQsxTDkVK0jNYY1ac+85n0tf/ud7hmzpOiofz5R4xqmWXZ4wz8jXdeSavXtgBUvJle+c5fka5wQaQ8hnjDbRxiDoIBR0qIebkGYSqoAeRgt5y2btyQHrzvXtjKWD7pxgze0cVw1lSmSaGbDi/QZcpu1VB8Xt1A+xAlNOocqV+0yYZBuWhMoxoYYrAOY961a2tseQ/wIRp3fqa878n3Nm3oJZVTU6OVFGDLxvV8P5C/7fKIkBq26Ar1AX2XEnfL8r6jXMfpixfTkQ+Ox0JrPbeYit4uHhg/W8cDtUbLTIm8KdKei72pcQ6c9Cr7dbYalNByCE5akn0728NSY2r5nBGl8KrqmgvHiyR6bSVyH3nPTXfflW5FN32kZwigCM10JmH/+ut/htGMMHyHZJYRk58XyXLs3GvOiBkjHhTc5VxXHDB7h/GL6AliO8qXhhffL1wsQZQDqUMQxW3l0AlcyI64DOz5JrSlHtnZnMg1OMG9vG41sHKlqR7XPYCSrn0HM4UKajNIGTHFe4UxfNfYLKtOy/VU0TB+DtGXvXv3cO85LzI6FL252pVOHXkH562CFWeDM6BsgfcgwC8+uc7GYUEdhA7WbGgFtPJ77HU5zWuEj7qbH3Zd0yD3ZUjhTOt2nreT1jfv2sF4CkpOBItKh2qtrXGK8k7VKPQsmjVYVtiyUUfeZy2h1h1lTgw3kAF5dj722MfTb/zz381M7MC2bzCq+fnhdPKVH6frjHPv2rEejttYeuWV73KwRNo0GgUw6VF48+xg88DCO3NjRl21IpBgqOSN6/AUjz/6GBFiXYAKGo7NWYtM0RtDd2jekVOrgT1Avj8EmlhDodhOGG1sbC6McnCh7hbmQk2thii4R8n929esStuQC3YptQYVy758ABzK4J1lCkY8kAZG190dHOKYFrY2Mrnxemzh5BIAGIt6V9jM8fPWFGcuXk7HQAWHdARcU+gbcDONUnXUMM7WxDi2U8E8AFeGurXDXo/RS/DGBWYambm96YbMeh+gAo+xKih0K0xJcQZqLPjZo7WgJFlJuvmxh0D46tPA4VNp58Zt6Rx8zL/7/vfRL4fG5WQjn0kAxPmeUOOVemO6jMOqipGXzMesgU8XiCx/PkFKagro97gK1Geo0QkCuLZGpNBZKFV41RW5CmHutQnI1bEphRqVMZN70CapgRK2bLTiINmakJZlCqg03SBRYxK0bYBCfkIZNCM5n20daOxzzz+fNgJMLCmYaV+L1K+343K6eOJ4zDVJ4xIoU/cvFvdF/ZzbEms5S4Gs2rIRvRUSd1k2Z0NQqxwHY7tnnBTHCYUy7q1p7DBnzOsSNtnJgotdW7fQYCZlhEJX7nYWa0F7dtbtIskugCc4DMPy8M8lH4vGOplhpBJpbMAozVRuQcTm2Wc/B18VVsx61iDV3LD1Y3Z5IJ36zn9LE0eO4d3dPDefXj/6FjdKiFxVT98MVjXeqIq0xcgwLcSuUXHQI53whhCxtmzenD71ySfg1pF22NHnYt3iYGqnFJRCjm70G6Un0k8TeZAv52LWMiHazpf7iCLVdAOH2oEK+INuDY/m5Wh22behXbEOxoSbF11cELk0h12va0rlQfE19DoxD2RzjlTJmsyceZDu+DjppHWg8mBOyy5x8GU3K3z/3vET6Z0PGATEITiqoH549LDUaBBIiNoMXiDXLEVr0CUCCkxyUK1pjAIDg+TfpMbtFOMNHO5qDkUVr69RNRhlCsq6meRpMLE8JioQCe959qk01DuSlt85jWBNdfops0vffeON1LKujVphVbyucHILEduaShRsivurkzPds/4w8sQiBsEE+X5GfJ6ZqGksq7a/Zo9KoIX7K/nL3bweHGGvUZzQUcYajqHT6MbFzQBWtzHP1mTqRmRTFz+idXANHeWvDCkypdYWYLf3AxCM8/sGmtt333tf2n/XXYHC8gH4PKCVnJvLF86mSxgV/Xa+OLDWdPYRaXeo3y60rs6HWyZdKhh7nAWYOFcitYPUSf1Sjlx+EboV1MFC/jwbuY3jsOmXOcOrUeVaT3pqnzD2U8n1s/FtyhWghyQeRlj4OX/19jKBEZHfzAdnow4iDsx7Ng8SaNtnR/uGdPD2/QHa7UQpqu22G4CKmf6zaeS9D9LQu0d5wLNQdtjzc+UsBwxWM5audxPe9sUrPRAU/qJhrtbUSzsSsrId4XZ03R752MdAiDKaM8/DlHdndBrmJozQNxnCYw4M2ERmLQ95uRSU1avXYlTrYlRfaefcVVdo0WXbLBiz+ayaK5e6jsOl11Okspbej97EbRw2I41IHrrYVh/qYY4hMByonK/wN55QAUtpTTM4jFxbEc2MWKZ8HKxBoNbD739AkYsWokTZUMeVSQD2ZdHslCnv5Uqgfuod9cTl+ZkiN1CMC270Xc/y2Gup6Zp5IG6GrIH5bdSqsy/FYczrYApKTDLxSf+qMcD76ekU26x860hawFh+zHTs20wJzHO4G0GaRMNkJ+hAaskMTCMruA6jo8CRQFI4PO61YiwqNhn1rW/U0Itl1PZhRLuihQEyKHXACCBYoFPjenqKatK7fSCDGNrW+vJ0c21ZWu1n5iD2wIVzYtvD7VxTCUjhHNdy6SqSCxy42mZ6QTzfjbRW7rjzAOMfRFCfS6xMIgUFbDl36iTsneNkABB01RgURKJ28zz1IQIjr9BJczmn9iS97xqpTd1S7qFCncfPnUPgBtCCw13k5IMTPKTvSxhuOZvoW5ur0jaUa5kDZ8xjKjIXp7e9Z/bt5hy8Ixp7P5QC8J7MOgbCv5068HvkVBgpdajz2IS0pZtWr0/37bk96qkND9zL1w2E2hP//g9TM9a7iADGFKMTcsy6HE6kix7IFqEWv8YFSvtxt6osArwZ3kaPMsYhjJqAv7vz9tvTA/fdH7rVoffHQ3ItiVDqALus+vly/9PgICkC4VqPJwWlAQ+/un0NhiuxNq+jiY0MwQVzQYCsYVgIHCLTmhpXskgpCZ5cZDwBt/ieeek2/45lDS43yORTY4EiNqNjaFvwpaa2zHmjQ4kHVU/FjZUU0B8LxE6nU2fPxzBYNfCzvLwgyop24e1dbm1dIQomTcsPUAPaV4GhO1rhZ1pPz8xIJbVHBkU1r1ErYhelDv9fqKeE8925W8/h2L59JyKipGLDeXP6YfhrgLmkpJB6cVDVvL61iam10K+zS8LzXr9KQ6ZHonDunrJBLTArk8SI3IAjioZ1oK950biHxW2ZOrKoMTDMMWtFNDq6SQO9H2uQV9vOPJiiqToqEcUx00YOuytoJUfP8Hfnu7rS1p23pH3774nlBKva1qRmJpo9pW6q90CK/k2Crl3tQLwTo6rnPK1l4YERxD9XU13kT1TPTZU6Y5HgOgysqVkgpjF1krWcBtnrc0aMe1rEn1Uz6aAoZxnMjlU815baEmooRE9Vm3I8X5jf6MeIkc7b8zjpGljOnwOIip6KGxgwTEGdn3IurpJUf2XtkLN5AAXci1Xp46z0bd+2IzWiU1+2cVdEuQ/7VMf/5T+nsUdawGGeKppOx3vOMV/EFnJY2y4bUJ6qniZuHZCjD84JUiFbewduvxNIEInRsPbt3ZfuBU5XZ1sPOWP6hhGJPl0DQBDa1JhiUwQ5rDdLQ23mhtlbWgUTwulYayWLU+Fa51tE7kzB1IFb5nMFxF1gEazA65mVYd8rR7nQQ0f8A2wJgzLd0T45LKBno1MgTVyb12NdJWChYa3stTUq9PNZX3/r7ZgdM92KGkgGucUrB9dN5SOkOaaqpsT+siZx3kdva43gOpoGOX8cjhp+vtIWgJHCiGp2ypeNTPXv2A3BLFpNWt/Yxm5aHAgzuf0I6bwHaLNIzh57tByh4aGPANxIO7Jv5/IGn49FuUYVtU7hy3sQw3mqrWrwOCX7bxqQfEnHxW2D+Dqh0OvwKNfmbqwx0qmF2OWMQ8PoagFIprgX/ncdgEgRz0WWuytt3FJyDSCkh9r3tv13p/0H748B08amVdkJ8WzMXiYx9GPvHQUBnGYhW3N6/523mIsDJEF5ys2ZXlssTtdT8pl03NZtMnEaQTYFkK5JwmWN6xSfb5aoNaVDRKu+kmi3jBNfQ2TbohOdH6e5jrPDkY5RPpgV+Fw8p7UYluhl7KEydcfYrN9qeXZz7kmLiW4zAfaL8b16SPVAapg+n8fwN/M8njz4YNp614FUse9mdBnAEH7RqHr+5D+kCgrQsQEkf4um0hWG/S5f7w511AlyaPtTTdYKoThrxWDPBiEUkSMuWgF4qSPCyAfu3J/23bo36iiRv0mi2DA4/zB8Kf9t597a2hrEOGLR14r3aaIYVLnGwr4ClMkGV95GbrTKa3HC20XTLwvMW6THEkl7VtZQRiL7XjaFo4A3cvGn3Pxi8nxFPvXQ4xT+k4Rxp30FzIMUq9oph02jkpk9z2t6rWfQOjjNV7Ae+HvbCTLlHXwcZmXMhDuNycc1/gg8fJDmwkaLJR5OM2mPi8fq8XoK5YRQiXWUR12yahiWeoG4QCLVzTtuSrvWbGKqlvt+rSNdWxxNp2WWI4AT+5cc7MQIpr2vHPAJMoDYj8VrO2IuWBRTzNJqZSYE84FIy7OqJ0oZrbyfGpN1mCmx/UL7R9ahWZMBAqoDqIxNSI6NeplzMEOkHGZ9ksOjra3tsU1Rp+RqmwmItKrbjhBh7rznIDtxEe/nQFbDapFbuNIje/fNt5B0fjPt27Mn7b31pnT49Z8x4NoPMsqgH2NCRitBmCoc0DDXZhS0dWE2MGkPE2fhQgXn6soQw5nk82lYi23NaYk5qFrOyEZmVVqN6AzK1tWouVhLCYGT45f7qK/T8C93eZvXxlnxfkp8sHenYZlGOIAaK2RN9W2hKP4i/cnxAoLITW3r0p1bb0qN6HDsfuoTqWz17o8a1VL3idR/6O00eOYkPLeUhkgB3zuDAqo1Fbwn88tyckcpSiuHyycgvKzHC6RLb8vNf+iBB6AobYsR5ZnCTqBRPL5LkF3sJh1KHQZ7AioQ2fdqZO4pD6+RzkT3XOPJTGsjYKi/isSFUbkYLvMCY6VmgfKUR/ZzXeDnCIEXDczailb5MoRhrUz28zTX5UrS2M7HtQmtRw+L2G7UVE/BgthDLN/x1IWLEDOHs0g+H2VGDQx7OIGmFdgN/Hx+fRBQjCjWlvJ7N/g1c0hqfSAak93/FaOKx8BH5ilOU08t8aA/9YUXAHu2p/43jqbJUywgQPf9UhPoFrPmsSrTTRdGN9kF3LPrrJsZZzzeVNMIlcUmaXFoHDodPTbv16C2SGGy2NukhxYs8B6XcfMiEttYdTpYeWSyC6d+lV02WmiwUxxI41kVaWzsdPZ58PPjOBZLkz7I1o70bNt9c3rs8Sepoxqih6RR+JkOvf46WxJfjdrq888/l9qI4q//5BUWgV9JTbB2GgASasgYRDVtO4zznpNBMECVGMPtpgfZQ8pmjdeyZgNntT71WkJoWDivRSIpwzlpF0ZWgoJxifIKABUKmooWazAiihqVZ0RHLkE3Ro3irOXJ4JhPC8aQYyfusAYt5TmZOleCqhRzjveu35JuZ/q3Dhzg5k8+mirXEq1+MVJNke6devnbaaG3N63f1IY82Vj60c9+yIuxPQ+jis0XvPlIYYOiqZ+9KwfqNALz69Ag5wB/8pOPoxPexkEGjZEJIV/LVFAqUiEySVyNzXq8pq8bI/NBX8oClcLeIoket4DHpSb5+np1eYHBg8l/5hrKvI7U8Xh7PSL51gbSoqwZMCLnwEhPfI9gNGOJQuAekFguragMRmADVK6Z9ZeR2PezT9VL3XiGhrIkTFOwGWtFxzxiSbgcNJnwOaVS58BBuzVuTeffwuhNqr2KGua4WtjL5JXlzy0NdcL9YA1t6fmv/UZs+Tv5vR+mIhSBJ2g1XUWs1P5LfLs/j5dW29wnPUr076Ngj3WrGhWfzb6LTJQJUL3c1teR1aVWQJMGGuG+74grPQEzOmCfWP+uY3hUUMBU2/smm92+jameB2uKSGW67K8KaiXvm832URv27n3C28zwtUzEbG5rZ9Tjs/Q813IIqwJ5fIfxjh/96NWYoN3MBMEXPv98oLFH32apwjkQQEqPFR2R2LcrehxOzOeGQ+E+2z+8jBNpYv9UBalgzwAybSpwOZ1MrWtEquWstGEMyjrPkqaFOJByzaZ21FGO7YygJzgJUNJGutgkjcw7xI2S8SGRV46rTt4sScfhylrrzkpSZ0Edp6AfvPtgeubpZ1nisTqVu5Wyyj3Ov1BTLVAQX3nt9bQMDLz51m3p7Omj6bvf/iu8MT0DKEohKMIhG6Uw1xiU+AovxYt4A9yEOE8hqBd4+unPBDVHYZMADHhAQZq1VyQRs9BPMtLpQf1z/zp2HTpYV6CfCCLIUfP7PU0RuTwiFvZxFk1v8jpLf4XOYO7TRhSL3po9NmV73flkc5qX0hBNK0aJnA2AIh42awyFL2OrYzR2M0IWY/J8JncsdQBrnzx3Ifev+AxOw5oixRpUjMq6yo/lTJDj+ptpOrfwkN1AIWtCoUkhfo0qcviA/PWKLvJGcZep29UsFnjun/wGB6Q0XTuBbBzo45W+jjRQas2jaajtoBPJIit60mUoVZNOpMpZdCma1xlKSPy5I/OBglKn4PxaoO40Ea18bxu+GlUfjlRn0ELaXUmqYxrpDXaMxz2/Ipuhh++0s5rtNkap0/K0s5kQwIMIMfe+n36jBlhJ2vepp59Jt+7bG/fwNJscv/VfvxU9STOaBxkH+vhjjwSj5jjzeyfef5smPSRouHsauAvGg8hsK4MIKh1Lubki0FM3ySzj/N6k7XEBsKIIZJdGI1si16SDLOXegsFVUnOrlCUwJXHXcRJrJs+ic2WXL55Nl88z7MnZrjPD4IxUEv1WM4Nlfer32fjN0Ur5bVf0UpMCOOm/ZXns23d7+uRTnwHxJLMiE1nTvu2jRqXO9BKea3l8OJWgK3Hk+99K3/7mn+Hy3X5gPo63sWnIQY/835qGQzxOmuAxacXDzTrERQT6rHoEpnBcfND4NY0CoBDToPL2ZCjobQubCoPhoGFICeJDm97Z9c8DdxpbAc1TujjbWESrgM2NDvF7pZk1Ym6etBMe2LR1QGFpt70X4WSbht2QbscwqhgPsTnrg8Og/FqB5j1gElznOExC7IqUnIJxcRZoW+VV6yqZ7OSKEQlinNtUFaOqJoVZywF2WVq1jGn7W04H8+1Bng2HYgWYNcKNeiOwe2+979H01Fd+DbFJYhoP7urpk+nQoZ/wd9SsNit53ylmUeblCgIg1JFe1UOZKS0idYMEm717iLAF8yAQVMVL4vjLus7FvwddB2iq6r0OEnMgf5nQHMvXYqk5FLOI+A4sOubh35lN5HrNwxf1kmRX3vc9entvH34nBEsP3HcwPYGGuuDOt7/z3fTaoUNRm8ui/wIp7s4dTJVzcH/2ox+mc2dO8GefBahaEytArTt1bqoFLYW+orWuc055p9YQ6N43Xv7b1IPRNxEpNm/aCsF1L43yrTFWEyif4j4BbOHErMl14J4vPvMsRtLf05mOH30bgz4S/20msVr15UBS6+JaleTz/njtnllFftRRGcXJrlq7Jt394COhg1EMkPGxux76qFGppiRGpBHhf9Mbf/cX6Tvf+M+pkYdbwkHW/atpILJkWiYwkbeBC32r88baNw5BMz0EjcqeTkztahRmLQWjsp4Kya7YKelfuEjauqcgum6xGFFJUrCb508lp50AACAASURBVAurafQyvH8stI66xdrCVDhvt7OHZrgLxSBTFS5ao5zWUwutC6wLiWM8ni97ZR0I2Rg1Vrev4nCiDeHQnZpyfI8Qdaw9FeXjsA0LuvDe/RjiW0ePAiUz1+N0LHdbqlIou/F5NBbZ6E2uaCGVaEagMS8CN5pnoCUkArz6QDFNVd3jhQfl1h984rPpkee+xCQquhd412NvHUpHD78eIxyiYiKGcuoqbEY2IgW3ClkytD5KUIQqxmPG4dNZFaTABNACutcJ6a3yb3J2ULin3h+naGNylgMd2wIDQZWVH+ek4PDyfY+5Yu91TNlGihHZg0Z8HXT3O9/+TjqO5kQTqdXzz38ujOfPvv719M67RwLKPoBs2cc/8XjMIF3vu5b+1t2+aES++MUvpJYWUtPCmfFcBfFZlxDZDXcuSLrqsRelI/S4+jGqbTt3w7AB1oYt7jI6I630MIcVlZ/T0WX6W0argzMaOvE4bjK0t9/4efr7730nDfcj+xxgEkOOPPtG00JeSxTVaywHSNGobPyPc/bXwc/cT29qidkymSOP4xD99SGknveam1w4ATyVfv7y19NrcP9cZj8N/OyqGD+QPSs9vCmBtBDHKKyLagnBDt+txXqfxDt5gBw3d3ZIzxjrRuMrp3k5KllD6f2ci8qLqY2tQswqioZ0cBhVPhWh6BORbAWkcOJXz+nwInQoCblEUj+fdVz0a6S64KUccTDNc1eUzAv//CJRx4ilRkSrQpSOiJOmSbOyP2HfwvfUqGY9aDzYRR7MeydPpgsoAPmAg5qlUZlZ8vd6Q0U7Wx05YTS+nteqUJFHJ+OVF4wqfi8TQRUkIsO0q2RQ83juq19Le9DnXnSzBkut/9u3/jpduXgqJofdri4C+v+R9h4AflbXmfedphmVGUmj3ruEBEIgEE0SRXRwjcHGLf7sbOLYG2f9bTbxbtZeO05x3BOX2AbHxjbYphkMBgOmI0B01FAB1Huv06X5fr9z33dmJIHjzTd4LM1o5v9/3/vec885z3nOc4aMHJ/GTJ1JzYZuaidrhIFkQeNOwjKNSs/hJjfpjj3fZRmx8PFVGEaBploiKYEdvZVsAg+6fBh2G2BMUTEIN3IwVNdIPTyj4J77nZaz2R/63UPU6Xam0047Lb3//delV+iheunll9OkSWxERuoMHDg4NuuSV15JdzOFvnFA37TggnkAF5ByI7Y3gnVqvKG1Ck16VoM57smw3CK9aYg0NUJD0Uj7b+v4eUEJa4lGJeaeemcNKcbWirxavA5x0zY4jQBnrP+TgCU/v/HfCYf3hlyApagGQj35oiLSAhyeGzHulvewD2MsIqFz5l1EVAFAwjVeOe+44q+bI7eHu4Ob01N3/yItevAu1JV2piPwpyxmequ7QcAOkLy2QPsPLXHewB6imOjN744bNxaXf0VsoKCo6ZQKgxDm9mFYONRD5cFseWhYnAYGq34vTCj/WzxTDCwPHDDfyvmZYZ9QqAiXBr4LmtB2YNYITQK0CDW8cPvSS+oh1pozmTSbcLpCe6BHLUNwxOa+0STUTimPjlHBl8ipsuxYeEdPTU9AGAybSWKlMMm0yIBFBo88SKzIO/2i0UFi1KZ6K/5SNCCW44PywW6NykEMeAh++TDetd/gUelP/8dnU+Okk5TmTgeRRb7z5z9FsGVDMEmkFw2HdTLrjPNI1CcS/il4knMsO5iyA9I15cbFKMYXPMgum9ILFN4nQmXWSE+Z+W9FM6jRiB0FEU57yObcVSOKoWuyzJUNK7q2vR9DeiHoIEvzPF+B7f8MtCqfwyc/8XE86uBAE13/6BLgCPc97ofPuIKh3qNp0XG275lnnBHzkSNvBjAwp8rcSHO43BUQDBTDOtfVza7xAFQIj/tpmG37h2GnkUYeYxsXycvKDTVa0gnCPCEKM3hvPrAnfe9fvwES+XDIc/fFoB2143sNhLlv+uP+CxzAcJrcbsrMWWnuJVfSRFAfE2eunH9hXveySbFFdR1uMpRGQWGeuf+O9Ojdt8S0xKqjCEbKmWOxtgFpWp+JJj63vxwyblo3ayPepInj0+WXX55bGYzDDRY8ND0ZpR35vXBeGpa5U67ehza5SJ0Xrm3x81EN80uNKhRG/TrTVQxVpODYXLeNE3Ht+s183QRHzDpXYyj4WOdoZBJFIwz1voR0HFLxgGytUJyzhRaT1994DcNaGnSn4TAfLNxKzo17Mv/gyuOh8uA8OX2ILWymRTDZd/H+LXpIu0u5PmN3mRIDCSU1KAe9yS/T0HzQceM5dYwNL+KnURpWb6MwPuvs+enjn/ls6qwfFEPRNr2+Ij3wq9tpFacTQMY7od2s085KY6mNHK2pZz1s/c6jNI9SPA3P71ESXirHA1lZqctP5Ry1MKo4nMJTFcbiczCvirYQw+qco0a0EAZnHm2HL4bDYWDu5b/FmvJuKxHS0fjPocNXJvziJa8EV3P+/Lms7YjwjIJcPmJpP3ZrL4X318GfrtWDD94fNcqz4QhaLNagrKdFbmjkw/rrtQKZNU+KuiEhrwe6RkY4WUloHAYnWcD1D7DJZ57XJDJ0Xi+kzmIyosKayo8cTQ/cfVf62Y9uCCk5WfkOSPBZxuCHCLEssvOayj7zLCbOODVd/PY/Ql2L/IvncNXxRnUIdsFhkr9qRVwY4Pb84/cTevyUCd+4QzajOcc+in57qEN0AJuKMMUUvOIJ+YdY0KkzZ6QFF13M+weunWPuaJvAKKwtFYCDp18MN7BIy8bMehT5wcXPFKF/9GD6Uj5k3lOu3X4YDHuBOHfS47JXkUhbR2BT6y2GMjZmLHCtMOlAQr0BeCkNzLBADxXzo3hth4EpBLqb6v9S9BH2wE4YOWpUDDqLRkYNKU4zk9zcOGgYUQ0A0c5DWQLfzL4hybeuh5mLmgsWLQeAlDrMQEkv94S9ZT5cT/Ou+3Iz89nE+uxl3beQi1z74Y+l93/y0/xCA4bWgfbiE+nRe+/mlTEYaoT1DCg4c868VKvRIXh5RLaIGZPhchxBOWcyTyuNqjTgYzxV8UUeVJ6L6SHG4hoX3krjibQ16F75+1mFSS9mTcpmUuF7wZkc+j3+2GMM5N5CbnRdGgHEvB8pOOuXbkq7bXPUWcFzY0DClu1RpxwOKVrdRMnWdzOsQHGhSy5eACnZrl0L/4Zymafo4VAixz4fi+2RdxWhoflxADRhOFkZOA5HtUmksvlZyA9onLI2POt8iX5gByteejH98HvfBUUlaiKHtbhuH541M9XfPBElGzeSx6qo3J/61FkLLkc8Bpie9z7BqJpaIKsy+cEBa/0Ymv3cE/enO395A0a1Jw3nhWXvbuPUUUpZnqywaoRmkbSSD8ABs9A554zT0+WXXppROI0ojqXsegLZixyp7LuSsJxrKxl6zxPH3RA+7yjwGt4QXx3EmPbJSCZks35y2JyJE8WT1U0knaQvzYDDCDPGUIuRHxg8O8ICN3QDC6MSj5tCvcLDwsC8l+33W7ZuSq+ufDXicCHVYH1rVHGaWUvL3jgeKA9YSa/VDGd4Y8PG8DStMbsqi43YP2bx0pb5IPeaJPuAea1oT9FEuDfzNOtf+wBTZAc4df1vPvcP6Txa6GGKBkL56H13pad+d1+opNahdT505IQ0/dQzUfhFvUiByAx3xP13Bc3u3Aj53vyjp9eKn4g8tfBWkUflgnIuvOehEaVBWZdsY7PZsNoMtO6fWc4gd4A/+sijac0br6fzz5+XrricPcAmjHzXCMXLYi1tZr3rzrvTOmZwWfg///wLYmK9Crd33XknNaw9UeccSz+ekax1Q8PxUInSKD3oYj3zQReBnYdVaNfng959k/PJwggDCrQ7uDSqXMpRXiG6D3hWfSD07ibM/v63v0VD4hbmAKNyRV5tm0pvkWxnCRc8zaF2+SIP18Cfs+ZdkDrIqeRtnmBUR5kdG6wDpXZBRR6/9/b0a4wKAWCGWTdGk9YueG7NFGc85Q3/IozjPxe3CdqPCkcXzjs7zZs/L8PFEeoV3kk4z9CjeNZlvmSeECeeD9Su4MLobPyLtmwKhXLrVPrRS8kVNL5305tE1oWMcn0AJP0J9Qy7FKS090mgpJbT3BGb9oGJjClQs3c/JEqYAS0slJUlK/Vr1q3l9NwaI1nUSDAx9aRzIU1uLQiWiaru5w3EKdesWx8TATXQWpJlpbrqKS4a8uVZwVkcNCCEQKB4iDI1WIfmENdn5CsH1R487aBBw9OXv/V9RpTOJHyjmA7YcttNP07Lnn2CXJDWloHD01QmoU9gJKZKq86ZMITyIxtV9lLl13+wUWlXJWAhMOHhF0aVW0YCHOLTYQCBrFK7OoR2oqiq7RmhKcLvySx59JGHQhq8P+H2tde+J500bWq8ThPMGiH2YHrwXB966JG0YsWqqH2NY3bVRQsWpFfJbZcsWRzrdgVA15lnnhGHULTR82ewXFxLDzueS1CruFiBKocLWuhX9ixydEsqgSDmEDg4hOZnBZsllxqyBzOErFVsR+ge7OCHP/guzPmlzKCqT6MArwah9aH/OwT5WhvIJYo+aPS3pdPOnZvmX/32tANnpKTZ1cez1Jm3wrtzGoSnOJoeu/2m9Jtbf5j610p0RDsNWoezjFqdHaWnErsXzWOh22QJc0HDyEss6I0dMzq75UD7cp6k1/LnI7zXEwk0FL1WspFbMBrDuH0qikLKVFfwgL1XGFLm1ZHwOyGDU8ukcQDJY39CNQ3KEaADuXnDLU8ftSgqzcEw1Ap+t5Y6Qi0nizUxH/CBQ7DT0XpvI9kOmTOWXirS2rXIQZOjSV3RsDTafLplONcFzfF5dUyreJ2fdx6v4iH9GL2ZZcayd8oKQHnCX07oVa6wcTCPBbLBcx2tEzsUXOGUGw8k/OWvfzvVw6dzsqEsieu/+/W0HbVdx48OHAEl5twL07Axk2K0kH3E6urlHKo7DH9zYyqSqFj6nl6sJwqbN2L8V+RaObrI3/NZ6XXMmQ7Ro6RxNYNOZt2RI2g37EwP3P9birs7I++aQEPgGWfOxuOMjQY/jUkQaTsh+/PPvZRWrVoVebXRg2zxPaQWZjy2zbz3ve9NM0+ZGV4kOhTCmDyozKVyPpVBE2UWCEMdT6s3VHWrOAjKdShDxnyaZ5Ai2m2MQkLTT9I2RsXf69j3t/3ipnTvPb+iU6ASo2pMk/CYQ5jEogirQ+YCCyIU34TE9bxLL0t//Mm/4IDdiUrT/nQ1XEc/uoCKTgRevGAry6rVPnzHzenBX98URgUfMXhvrXgyZ/1oVCX8GgON8VRa8/nzz0Em+tRAwYxAMiihWzYUzARY0SEZ7/s52Q4eoPWDE9leK+kwMob3osVNRBRr0IuisxPRjWmHENaJwojiNeBNyvZqF12v7GKZqJoHRQuIiJzcP+cvBVcOmo+gAgbcxDT3VoqpCvoHbsD1GpLZwqK2hWGKbeWGvBpB1DeKGD2DFtUMxDuYlq1YGciTPMEajNafDVnieGA5Ge5CNIvhx8b0JtdNnPy2lail4CDpuSS5/+uzfwdEDDeNNpUttE/87N+/R08Q85O4xNGTT6Ymcmmqqx+MURlGalQ5fwiktJDGzpup24jyZnoLo7KAHL+fT/3wd2FE2ZhKA/QlDMuzQAx0JMJuRTpb6UWLYjFrvHHTRhgTtwVrPqhFPIBh5EsLyI9OggeoB/HZv/jCC2nR089Fz5Y+XEMzNIx8lzcaQcTx5x//RBo/YXwGQHy4Xo+lAfcUP+tBKLtD72Q46SDy3JmQh6d7T3o078c8tix053vMh6QTZKqUiysOPyJshprXpMcf/l36t29/HdHQFkb29CNKGwSPdTwlo8yyiAHpGOceDvwzL7gg/dmn/4ZucYSDNm1Np085rvXD2pRznxQ0PMJJ/hDI32P33Y5aKwVHsPzDLILyAHi9IJK2u7BCrxhUG2HApMkT05WXXxIT9BTe90HkCfG5piQa5JAxqR/2Ux1QyVRhR5VqMDI7R6PrlZPLxFXF1ka0AGQM9KNe4GR3PZQni9M+As2J1y7yNh6iGJTfNoYJyo5iMrHouQ0kOHGGmRwaaokLZUdR0cq9bGVeb5NC/vDozMnMw8I7Os6Hn9PzRB+ZWglY4ws0MR6JhwPEyvsa4inGEmx6kZuIpYqNqtd2c+q1DF1Zp01w2PZzgihg+Ref/u/pox/9OB7MDQGj5fnn0n133YKaFV3K1E5mnntxmj3vCvCd2hgaLk2otKMTjCoK62/+cUJOJQob5eEe4WNxzV1Gxc0FQhjeSuqXXkcuZ+Zp+pyXL1uWbv3lL2KYnCCA9t5AieI9115LmWVCPH+L7U8+/jg9VJtCKnoo/MDNSJP5XFwz8+OhQ4akT37yk+lkGOyGayWwkA9n3p/rMBSNw1y0MiTtMnFAY/OjHNrQVeg1OtBDFflXgDPeb0QgWd9PKpOajOvpRP7yl/4+tZAi9AYZHIbnHIanGsDhruCPj7RJvUnW7OzzL0wf/rNPBbB0mHuoF17mo9tTHXH2Dt80JoWqpEE9cvdtqfcR4kXmSwm5q2HezEM39DPht5GsnfBM5dWrrrqcGHpyMKeDSaFRiQ6yGCJ8FmNzQZa+Gyyzg9cypJDUmmWu7PcxFADCtEuWHEXKveCBSX9NiO+Xp2jm76lm6+SGPNkwb2o3mhCpD9yQI/QwFBPxRHBh4+SzrUEtg2L0jEYRHkeYty2tI1eyobIRg7ZY3BsvVAo6VmNUQapk4zz/0iuEkRw6GJlGpB0ZIsqDLOlSucBdfHILTqPYAXI5kJZ45/yupAC9ZuOO9I3vfAceGfAsp147Hb8P3ndvWrTw4Zj+vgdE7JxL35WmzJofYiqelOaL+QzPp3hG/orv/KFGZfOiJ7eskFjbwhiLsK80qlKjsTwgJZT6/GVUuMucE7Xo2UXpySceh260OgAON5/tNO//wAcRrhkMvL4kPffsswFIDMNwzqITeAgo2l133RUNrlLC9Ia2En30ox9NF1xwYcET1bPkTm4PRPuq5CRKQghGh13LQXHLXlsPVfI2S4FSm1sjhDe3Cq+cc1D3Zzy3oMyRJhhY4H1/8J1vpReffpySEFNf2FO92FDDBjcA9zcE0cEB4Q5dP/O8eem6j/55lDc6eN+i7bTbqPbtXMeJbZsxCT25xlPMp/rtLTcxaR55Z6Yo6lGk9rfR8CczuYPTXuFE3dcs4t+LF1zIqW5DIDZs7YLTNBrwPBV08eY3bgBh2oLvJ0SurJkGIWUnt3nb60NuFAL3VsHdNsEZYM9kHfYQ/gi2BG5fpnmEmdlYAg/jZ3zoGojhnkwLlXCMqUOQkeu25ubBlt+Xkx/ErlJuHkYXFCYMq4Y3N2/rq9hNjLfBKykpjKEJ1rzwypKY5FcDWBIlrSJk0mN6uRmOLpgH/JtF2v20MuyHpGxVXhVdayzOTvrSN7+Tps44LSad7EUi7Z47f5XWrVoekyGrKFrPvfSP0HGfGmQys7Pi3M1WFc2FPYwqfyt/hLG8efiXDarYaAXzpfitY/6I3Lk8GHxtNenja0GojlivB3/3QGzahU8sZKLK5jh4RyIl97a3vz24l0uXLg/RFskBM9GCHArDXDDqN3ACX4FVEa09fFio/8AHP5guI1+x2Bu3J5OiQPUMPQ/j9TyMQwaAwzMbjPVEwnC7HgKCz2NfYw5zxnOy3eXHZGDYY+0kbdu37MyyyvRLCu6//uXNzFRzlBKFYLmvnJvu90Y0QRTOJG5Pcy+6JH3ov/xXQvY+sGEQnI0h1D081db1r5LD0MTGJqrhRRbdd2e67xc3pmrmympUthC0iPwBVOg61cw+wg2Opr3hiksug6E71HQ2N7ux6YU8VQeNR8pd5CBDFkVEvBmoCBDDB5Tjei2olPINHmLxERMnigcZDYoaY0ic6ak4sQJ6zyhPjAELlEkyLQYVvTjy2iwFlNw1TycT1ozuqdvg9D2NWo+kIewiNxC0EBbvoyh+wLqYi8pNABKqP616/Q3ADljQRdOfTX6xqEUNTm/qieHrGWqa5Oupmrmfgxi63qUWcubsOeemv//avwZIYRFtG3Dzfb+Bi7Z9CyWELWkIwM95F78bpH1IVO6DqlNkQ93W427pCUIUe6Z0Z+W+OgaoKHaa7JY46HvkYl2rX27EnoZZ/j2f9BvN/352I0Xf8yJUfhk6kq0Tep3ZMCRiwLd1Ida2nz1N/IzP3+e1YcMGyLZ3pw2UKIxozJWve/8HALwuy7p/MnDcPRF9cJjytSCPuVzUOK2TRb6bGRcaVFCUyi6AAmTKXqnwxCKaQfWJYz48tAeFx5W8zbtuv5Vy0k2hRViLsTUCrx/lcGvBBoYTXdRhI5ykaebssxgd+zFa+IfF8EJ2yLFGdXDXeiBGW9g9dTvSQmokD95+c6phDGU70/JU4WlWKZZkIuYa0fPvCMkLzj0nzZlN7US116C0uJGcKcWGZZNGbbKsGUTdQ6g2P6hM6NT7eGPZfZcfcXDGz8RPduUmeSiBoV1OljWqAE10YVbKo1isxHQ+0WyM3Ed7g9CrkmIBj/sAChRP7xNMCR50yZrwIQXSRdhozmZIGcVfe2tYdE/JzcDvuwFbOD2yccpiEnbXqIuid3SUykrQW3PTXkOz14sh28kV6rfkT/MuvCz99ef/oRBjrGaI+ar00P33x0QMxxeNnTYtzTzzAgrAMjHL40mIvzsPOs4GutfxOCM6IacqTuw3sce3esm8cUp+HveymhaKb33rX2BOnB9TEw3TZFJ4MJ00Y3psXtcgDixzWvZRPHcOOY1oK60nAkSl1sn8eeenefPmk0Mjt20YEzvBA9m9l4vVPRtQvcXg9QXLwkgnA0v5Ost91cOo3HdxOBV2FT+Yuf11pBkP339fuglmxVDI0J2kPs7k0lu1YgeCTzJoHHc6efqp6ez5F6V6dBkn4X2njpl4rFF1titRBXWG0/0I6Ngiio5P4q0qW2BQ2KhIFb1ZtAWjMlFsp/g3HGTkyksXZK5WhAPF+JuAznNY5UaMWNZPT4giJMqxoHy+ovmwjHUtEJeHZsT22agi3PBnPfkdO2k+ZV5X6DD4IKUKBf1H/TfQmX3kLvuI1wVGrE8NHzk6VE6t0EeO5IkWVXUJmn4vMy58iBF6liGPvUSGHyx8E/ftAHGbNWPaLgZl86DsO7lihhvRjhIaGSTgHiiiWAUK5VSKgUx57CuCaQ0EOa2ZZ8wFhLgoOpZVeF0CC37hE48F8KKU2/TTz0gjJ5xEHsfE+DgNs6cyD8gn7Vt7mOON6ESjypvvzY3qRM/XvVF93lnuYBXji77+ja+n09Envxi0T9ROJSefSQPdC3kele34rWkLg+dehcGuwSki+t73XhsSZMEZ5OeVZvBgnzZtetQM3R+lYbgXglDt9Wpc5tWRTxU1KQ/V2G9Fo8vxXrlHrpl7BXp+eKzrqRKaGc+mr//T36EYhbwahIIp40dBkGZiCu0hesitlA92gVxfcuXb0vwFV6Tnlq1MfQkJ//K/fPJYo1IWKhJ4kKajLfvTC489lJ66/x6MCk0/jEpDajZJNKyKwW5H07lzZqc5DCAIWScv0Sq8J1CMcOehm6sEDySL1JdxuZstTvQwkOKzWLBw02XKHHWu/JlfXg+Zi4iB+slRC5i+UMjFO6kEJLn2MDcd8C+/00SoZVOixdkhMCbUBnQyhDQXNStC/y4KvcLnObDSuDKUnik4QZ7l/bbiOTZt2pINP1o38gA7rT/qWBYVhfd5ONaszFEtJNcQBZif9VZ3zmZIJ5Gg+dGrTyOn+Rlp6OixUb9SIu2xxx9NLyNqah7n9c86+zzItiMxXnXaexhV+HfWpyunOmaX5C+KXOVEY3qTnz3hW8fFjif8e4a5t6FD/81/+WbMK76GFnmL3npm10iPsguNd3OqN15DkgDuqFM4NaIhpA6f/vSnASyG5HDO8A7DEm4fgXimvW65fFt+ZLZ8V/AZkU7eLz09U/e9HnfY9HipvHInGpUJy/ZN69OXv/h/GGO7hi6D2nTSxDEggExSKWqvGpUag/MuvCT98Z9+Mj327AtpOZ72c//jb481qk6TZ751lJPYAQWLHv5tevzuX6VqYkmFD002VfFxoJmF3pEk2QsunI9W+aACxo7MPAzFnMcqt1yr2ChRBc9FPD+iBT7uSBAjt7srNJLzqwx9dzHZ/NnIUXLfURdM79sVDXRqKqg4a4H6EMZ0kElt7qUotIY0My3nhIHWNSxEWjh2w/aiOKFRhbhMFAQ1rILFHAYiEzoL7GtUuzhw1pIDNFGojo7bIqzTY2mUmSOIth9hnY1utm6HCq2zaUEzzRE8Y8wxlEFWj7t3/+FpzMQZqBwp1UzsjhHf85u7gZ/XhZ5eX7Q7Zpw+h1E+8Mv+QKMqN14EPsHMPpZU+4eYU95wb+6p8r8U/yaiySF7OzWqtWveSO9937XB9VMGeweF3k0bN4H8LSa8Qz+RCEJkNAqwvMY5556brnnPNaC9DrkzT851TFFAi8bKVx+PQMo1zelD4WHLyKaH4XWZYJwJpenw8z3ccT6Iet5jNk5J4S2wJ7799X9mZtYSHEaCVdEnDYFgIFOnHbTOxlweTjp3/oXpT//f/wG7ojW9tOLVdOncC481qkMoJ3nKepI6jHYRVeXH7rwVySyQFjyVSb+1KqF12ynmwkSeOmVi9K5E/6qxL5teY4n6ga3lkea4OWUOZ7p+6bZdEsObGF5QuP6SNR08wPBc3LjuXc9k+BXfz8BHqP3wkIzDHcQsA8H8Sc9ibanki7kxDT2kOXkCypKweKz3kHkhS1lbF3bVm0ZbQRiY4SE5j6q1PMCD5DdrNtLWrnaB4Tm/k3ly6ms7VM6JiZYErGdkcUs/62yMxCP6fRvc5JlZzFYmTFJmn4Ej06iJJ4EqQtok59tPyPob2NKHOLhkPo8ePzWNRVwkJvsVyF9X+FdsrZ6eKtYm9lLeMqVQ5/+tp1LDcFwsDgAAIABJREFUI79Mjzw3/pq/VvYsk1czl/O111anp59+Cnm6U9GlGJoW0/pxG4Zm+7x9UCGjgIHL0athjc8gD7/q6quCXpbnUGURT7vLRdiU//aAyzlVDvf8yEN6/IaJlN8/riYXaGb+yMhxD39U/lvPkkNRQM+/YLjuYd2cfv6j69PCxx6m6Asq3NkKD5Ch5tRNlRfYQSSkXMGCy69Mn/7c36UaykBNUN76HI/+7V7/euQX/eDPVcOfe/HeO9PDt/2clm74XYH8MZGPYu1Rp7djTGfMnhnqQKrw5BZ4rYBbYMdF+4DDhjGuLIXMA+CfI1/xomU4cA829Am36wVDzrfwVFkdyU2bGRm5p8nfy+ROjUk2hhtcg1JD3KUz7LC5UCmuGCBg0yGnoPUqVaDMq4zJncPbJ9gSEmVz0h10pCLZjYKgbQXOfgqwpRrSK8n0hrXRWm7Il3NIT408SNv3zUalEi7GhEuyTcCmR4vZKqLaUSzdyuvr5TBtDKlx1KQ0dDIqPNQ9RDs2ooHxAJ5KZWBGjaUZSAkPGz0+vJQe0QT79xmVe6PnNosk/j/hqbqNKh9iPY2ymE3SFYrptSzGbmHcq1LaImnOMvv1PfdEI6jATS/CXw8786Q5Z8xJ58+bB99xUNSaPJxiqqNjesjBlLJW4tmHWhpTV+pwHEJZ/nuXJfUwkpgV3bUaJWDR9ZPdfyl/RwSQHzOvuuu2m9MvQDQHEP4JUjRiEwqpOmNN5NdJmVe+493pf/39P+UoQgZNacxcVJjyquUvEkIdYKL7EODxwenJu+9IzwPrVrQ6TiR7KrOukaOHp+kMxh4cMaYne+FEI77NRhUbX6NydpAwOZs1RFe8+ODS5Xv1Bqw15ca2jJJFzcnX8YwpeFyyo/39kt6k+IyT//za17E46/iU0FPXA4XCE/LKGFStenk8cAfV6cliMh9eyJ+xoFzF9Xs92UN1G5ZSZXYLVzi1gk2zcs3rCDjuiEFueSSrCCeFQTaKnsfQLiS+MNbcPo934t9UV41r8e8albOtHKmpF+w7AHXTGalh1AR2vjWOivQcTO+HHriX98Ck6NM5l7i9P4ImR+id+o+MqitUepOo7T/vqd7MqKxvde9JjSxqSQrYkNzvRanIIu92ZjmZT8mZM19tQA9d+tdIVJuMcKJHig1s2G9+2xete2H4eP49HUzxRQa/j8uEev5g6cE8uYPWlEO6wm/F+r7pR2FUon9uKKUPnnz0gfT1f/4HtAjVvUePEAqTwFXoBOIUNjNw/qq3vyt99u+/lCo4MLcRMo4cBGDnu5RG9aPbfwSRdWeaetLkRAtWev2Zp9IehqB1InzRhmGJkA1HAXTc+DEhFCnLIeT0ZaPHqS0Sk71QnoLozCnlrBTfoAcpGgsdHpfrNkH7YXMHKyM0KnKXb6YdlVC7w8F4SBQXs6oP6j94pVJ6LNr4nZ7BTdkqr2fQGOz4lJVhY6KUoEOEbhYoNcKoe0RdQ9azxlTqCuaqu3mgHi8aFSXhcijYdrLktZUQig8XLHoXlzCzeJ8QA5HoqwEVHlCSpoZm24Dfc95u/FwwRTBWXrsCRdlhE6amvtQ5atCZ0CP+/Pp/S4899AChYHUaM/kkQoy3Y4QDoOcQKoeDfHNPdeJ+yWFQyZl78930Zt/NJ3puL/UjdyP0/IgeyCInjk1ky3p85pBL0kqrcmZ2K0cflnJzvqLD4pz2Dnm1GPTgc7Dgb56pkWVyQDbkuP4i3O/OgY69lhM8VY9/zgeJr/MWxnTc7ced835GX2tpEP3i5xiTQyjYWy1BpvU5XKIPIXsFVDRnCJ9y2hnpH7/6jTQIVeUNRDJjOSyOMap/ue16GhB3xcynDhr/jjKMqxl6fh0NW/V9a0Bi8GAYVQPYvblITSTA0UcZYVAACEEXMm7OYo7KWckXC40/Ft25rFJMROOs34iS5RYQ8yNbsTPbWG9iUmt87WzhvbsdTKBovhwtZ+PmIp/wuHUOC7N6i5L86kMKTxSa6EcxRtw1vEM9XlTffequoF5KoyrCo2xkuQpvPlXt6E6+fp22kNXr1uTxmzwjuWUCEbLiDf1C1ks555AhU+k2S1W7Uew+VYM9hGRksTvVXYPCuCrwRIPHTkbrD/AEhd7tNO59n5buta+9SmhYlc6+4JJ0zrxLuQYOJRohhfRjLnMJqRfbJU+wPN5A/v8ZVY4UNKxgyR3zYVgVFbkCiYvWCjPk8PoeOI6ckUmekeAMfdscSqwdrU5ZM8LnaS6bVaX4yI6iy5jCqOKz+K+HdR/ved/MuP5vvXMYBPfsfTShy/LVL30xNaOc2wptT3i9F9drG5Ec2VZoduMmTU3/8/N/l8bNOAVGBVqPpYxB6am+esv30ilI8C5dtjgdADbuxaiZ9uUr0zAStaGMXRyGVlxv4soaPFSwsOOEyghYl2ex6GkuVJJZHfKGkYRHcUixyGG0XhBOFoOPQ2cCgzqMB7LNIysg5b6pQBHDe3mjebCbkztqic9720eFdzJcMG9xw0Z9wrpGLH5mfoSsmhQr2fcalAXagvkcT1ClKI2qgJ49La1jGdZVYQyq5rzMmuykpT1q+xiUAITqs73t57KJDkMy7NSoBEI0sBK4MI8wpwrQwh6t0GLHWGVq4KFGTZmRalAYUnbrnl/9Ot1Nci+BuZ7w+pKr3pUmTjsN8i4eXfST8CqoRW5ic9TClrJRHW9Vf6hRlb/X03RK1noJBPSAsfNxnq+jtAHXj68NUGtk43O6W7OMIXwhm+CB4AC9DPr4ta+YqUXFAefhbJ0xJ1LZT/q/8M7dnqu07qzbn2uKYXbHu9Pjz5hjvu4ZEh53YETqgTfl+m+9+ca0YvHzoV9xpPkApSY01znQHUpIr3+aD03pU3/9Pyl3DENvnhpl8Qy6wr9/vvm7jLIZTKMeou9Y5gB6ZQZu3o5YPkOfB6BE1M9JF7mnSL5YCalGJ28wiLsBhUwjgvVQdH26ODLOvX1DguyVMnSqQcUoHoeFxVA4Pq07OUPJgmmwvjOfS48QPUsUSDWqQPDc1E5RxOj0jtatrHnIeoivrX0Eauiw7dxD09VOEMeiOoK5e9aPgNcV1OS92vjmRoqVK15fGbUoDSq8ImGcnqpWcRCNiHAxDFtNhMKonACSUUj+DMAiI5IVXLtwbCen3ShQvdGnzA6G/CFqbL/8GbJwUGT6ca9TTz4pXfq2d9OcOBKjEtbPGUXP07er2yM2+n/WqNyYZe7RnYMEnazY1HnTegDln8yaguHq43cD2OHPXoArBzdtSMtJHTp4jrNOn51GkX932C4Ps059vGAyFA43o6053IzPOBCzqzqmLBB21sPoI6LoaVSl8R9vST1zqjezsvK9i2dfvI/vXQsq/PzTyBk8cA9TSmhPQsqsyQEHcc/kv3D/BCo+xSTFKihKzjvuqpWVnupbd/wY9GZDJJLtLQdSLzQbRjMHdjhyw30hylpfsUMih6nq13kCFbUlGcS6+PBaJKuwLgQgujh3FI6VE3Z6QhZotIcmF3D1JHLsmqgtKR2tNyvrEIaMIYBp63OEZHkDRxwukBC9TlKE8slt+KjBBjOdU8X3Cki4PEFkscdncYpHjaOQQYsDNXssv9tK2KrEs0I3+wBwzKg1KD1jA/ehrLPtAiJC6gXayqCAqCGnXsueKRsjw+iF1cOLuYiMwBFehrx80mlnp0akxmwOtRb2kx/9MN3y0xsZ/9IPIcrz0vmXXUUFeSBeKncLlwMEYgMex0T31D/2o9tT/f6U4s2NKttZfs3wG4VR+XVQo8tWinAnTDyBbLp3xdK0BIpP+7qtjNshZ6bYfgpT6cdfODft435b8dCh58GvSLa2mCgyHIdD3B8mlx1UNl4PssIbd91bPM6etbfiGsPoenrbfOUnfq/nKnUbVeGAC+NV/KgibdvwRroHFLASqtK2da+lnczL0vDb5b/idd8DR/HTn/nfqZp8OIyqeOkuT/Wvt/w7aM3WNHfeOWkiudMGJoY3o9swvDcJeaX9+brq4sTAoILk4OIUtZqAwwNgsLW5TE7zkGw3tye4VH+LrN5qmUPqzdRZd7qitSRrXGFM8TPWjjQaQjKNIZrW8qX7MyWlqNS+EGrXE+rxDPcsFufXkDBaLLgP0heI8pdNivlAaLFVxAKkcmG8xgHY5CEWite1m9QNIFfPkNMh2NEyzwsJzccgb2cBO+oneq4wLnUqin+Tc+j9ewgoUtIRQ7ob6JE6P/VDWTV19gpx0i/94xfS048/gj5Cfbr86qvTHPT/GAiLp8rwMhXA4nw41qi8td9nVD1KN8cZXqxkj42XSxj5o8ibwl3l72TdxVwHU5MhKuzC0IBNnYhiLr7j9tS+ciUT7EFFsZpDRAh106ek2X/8/tQCO6KJsOnIkW75NCXaIo/l9ap4XVt2PNDUJSmvIvvD/HPlRzd7Ih8ccbXH16uKe/hDjOrYlDQboqWWNsSQ7saoDkBq7qTbeSf9b/uQd9jvgHfu4+1/9J702X/6Ck6rPhSsTjCq2x+/D9b1qnTZZZekU2nZfn3xwrTumcfS4Er0F6yYROOdp4zxdkGMdYE5oUopq1J3IupUIZBJD5ahXNHz0h+umzOozLHisOP18vQOW/LxMhH2ZTAhexh/JmsT5NaK/LBzjO1DzouZmw9RG9VDObHC1m0Hmvnj8bu5qNv9ADIHMZjjADF74Qda3PUQDXETDUy9g9DMyPwy1U6dwB7DrwUlDP1Yk4z4Zd3DULQNzQMMiM8QLeF7hoLRZo+HPYpB2Q6vkMtsYvLawSO4yT5pM2HT//ns36QNaHyrAnXdBz+cppwyh+5kRqBidN1GFUfSMZ6q+4zs3nh5q/q4wuJ6/sNxf4/Qo9iYhUhP+CbzI7Z4K/OrOKRsg1Hhl5sLTcI2+ZcB+FDMpUl106JFaS09YCOAz+v5PWWbm7Hmg0iOnfqh61I1xNpD5pIM4BMMyOpEhIwW3TVWNqqa+DUgtuYnDuSOBlJNSlXjHlf9hwMQf5inOtaoCtCeXDtaoB66L72KNHQ/JOAq2SuyRHbsYUIlAy8s/n7+K98k/Ks/Zk27h75tYsgbsOCUKZPSCAa7rV/6TFq36NE0oELdVIu4+cxwfGacWAXTodSMK4cQhLhH9EllJnlWj2WTYzBSlQaRW4UMWDHcOrPWpSrl+o9fZ25fBnW76TBlDSvnR8Gw4H30gjEbGPqIp70eKk67ohKfjSnrG5TqOzYwSrfaB2CykRGi26mp2KRo4VuvJL9QCpQ6iNEExyvYsiB3UONxDKhGJfrn4AFrUtEYJ8ChkKNfR66Xc75e9oepd8HvMEWKI6oWzYmxafaCSwMBJH5ApP+F9PnP/S0KqbvTuNGj04c+8rE0cOg4DgdOd3vTXBvzvwJ56xn+BRJ3gtkURqUJ/l6jKk/6HHqEH2ID1VIi2cEYn9XPPpnaAK16gZT0Y18MGj8hDZs6KfVlCEAL93SEHXkUtPiVX/86NdEJPYJnPpA0ocbBcRweuwn7Jr/vj1IvJg02gZRiRqkGg+zL21VR+9wOsrqJ4QUHHEXKeg8ZOy5NhuleMWhwarMArMSDXc7HGVVJZ4tdaSj6lvf4f2dYWXLPQ5urx3UuWfRkeuL+u+mVOkK7vUM42jiED6XVazfR+XtR+qu//Twzv4bDkAFqL66xy6ieWfFiCO47V2nqqBFp09Jn0/oXHkkDaFJwVmr2Hr6fSBTexbpDFHslxOptlD/OzGyb8aJ/KXTicgt22fbs5pNYOtBmLwt9wejOPVW5gVBafx7YVmBBvGlu9AsxfDdXeMhchY+JE4w31TvFXGKNibvL/TPFXfoAbWEHJBAOD1VbPNMuYPa1m2lp5+8O01b7u2zbDiERR2niiQ07HcsqGKFKUy9ew2a2fg41iLpY9kKlRoVf66FKulSI5EsulmhKO3xLZ20aN+3UdBItDiSKYfSP/O7B9M//9A/Rjzbv3PPSO979R8Dq/QFIshSZS2+dymAhm1A3byK60U6wqh5GdUzs1L0m4fCK0C4DAa5tYVQcUM/+9KdpD2nAQNDIGsN7fqHVfBD+5NjzzkwTL5qfOpEFOIxm4TM3/zL1orFzCHugwSg3ZKgZdA2UPuLtV6R+l8xNTUpgwwzpBxy9kxroRnT2tq1G5wN2TG/CRdfPOVMDZ85Mp77zHandmWWAVPS8ZNBEFZ3y8vnaA9trLoU2/acTvdh/ZFQ9T6PSdHOuXc1arGNG2313/DzVKijLP/cjUnHw3Kq1GwCTZqWPfPxTadBIZk8jFmpjbVxDCVQ8vey5EAR0UuCUUcPS5qWL0i68VUOns37DF+fkkTXP0x40BL6tOit/+r2Qi7JexWeEUXoRjSpmyGYJKRfCxZPOMwrj7SuJNFCfLCEVXgRDyblVl+1nOkshiK9Ry0xXN90Rp60ijUWPToka5RqLHwU9I/xe3HLQYQ7x+/v4/U2o/xx0Aj0eRiUfN390FHsvXL+jbuTyGboKtdc4WhQj6e09xLhUAAvZAUUbd1nMjHAw9C30UsL0NkVyPNET1dZZl06de0EafsqpkfgeBBD5+S9+mX5588/CI77nj65JZ551Dh7N4wyjMieUJ1lsmrwqPclImXN97Ibqebb32DjFmmpEx+dhud6Yjao3UzVf/tGP01G6cgdRhXGwuZarbvxBDtS90HcmMz1w2oILUNJ9Iz33s9vTULQ2BnCi15Hkm8vacr6f3KNxwflp0NUXouTKIXS4La1+9PH0xpNPpWrAsIHE9QMpkah4VQktbBf7oA/iQTPe9e50sHcD9B/QUserute88S5OYh7K5t4rNRrfnI71nzGqoj4H7/Xwni3p/jt+kQ7tRFdDmTPWoElSLXtuCgq1b7vmA6k3TIo66qXjho051qieWflyPDi9xbghA9K2JYvS4dUvpb4Ij0jfKAetCU8HRK0xuU3D0rLwpbmU3kTDCPUda1DKRqmkJBqI98oTPmKOQ8iK2XKtYcWCeCLzYEMoM/TkcowfY0z5viM3ywq93ibPtRVIyI2Lof3Nq5Q8wXyHGH/BISxDBn/eGUcH+P2t8AcP2soCxG1TnEMKcps2pyD30YvQYhB8tX6cyAGYGPphKL0JTaQjhRijDYyy2kUlQ3I4swQEKqJmRSFUw+pk87STP1XWDUhzLr861SN80kIIuh4m9/U/uCE9s/DJNGLU8PSxP/l4Gjt+IhsYbiQ5WB48IKOiYH2cYFQeFcd7q26jKuuJ/lrhmOIVyr6j+CLyVA/KbFT9yJNW//yXqenZpzCqwzwDwmqdP9fkXK69HqSOknnPu9M+uhhevOWeNIIZYH0wqmqMStS2jWs/QOg6+Hwmt19xQRRUX394Ydry3HNpAFGAY0Tr2ah9QUkriSJayR13cWiNvPjiNAKNigM1/Rjg4Bzl4l560I7KZxn7I3rWCh2KHjcYNa6445533eOAOf6v0Y9XHlfuPSKV5v3pd3fckjasXIxGPoavN+eebFKceNIp6VJkn4+SU7URKs6ZzqR6t1yXp1q1ODyGMPHogfVp2+JFqWXdstQH4RfFXDwRZBSoKZGFFnPeEpSS2NRZ4CWLg2R9dPW/9VR5Bm1Rtwrd9BzeuVQOLR6BlJVQdeaQ5enq1qs0nCBzxsPMw7FL0U1VdTRiJ6Pbu+P3AzDJK5kPgfjMzPkIUwPU4Fo4BJwrFUYFy/2QDA+MKqN1BTNa9jme0QEDTgVxuIE5Ya3GpBeKcE9KU9ams1kxZhMXf0rNEqgI6N+QUTidk7i1ApWmYWPTOVe+nXutCunqNwglfvbTn6WVTBMZjV7en//Fp5hw35+15TiTjFwYlblVPnyO91S/z6iysXXRfgrn7zaLIDL+sfiiMCrziQZnctEouepXt6ahRw6FAE0la6hcgehcmx6LNasbNwb54+Fpw/OvpIEMraima7xCRqrjQilaH8JYxp0/N1UNHZiWMzGx4411aTDPoB/7zDYLh6VXcfDwm2h3VKeDwNMjFixIQxGqbIMbqXJEwBQ9SggBrUSYlK0iWDL2voX9dBtRt1G9mSHlXvP8GkVqU/xY/paRAPdM69NTcDGXPft4cADlq+6hQXUHs57PYFD4tR/+E0oFtamZSzx3xnFG9QxGJUBgVXgov7xz+fOpHfCiDozeKXTOAwpx+qKnKQwqpHazgQWKZ3IfrOOsia4mRHzK/SoMKyBqhWA0ThFCvI9ikZnuk1WLvNnQr5DKZFgYKFCeSlKSbMOQAsHLoWaEpGHkx3LHIkcogI9QdrKm5uhOrmM/xrQVlruKSCbEIXhvs6IHrUYFAtSAsTcSFqrHHh5I9rmFaDuHWUjrUuXQg2jT15thWJFfifxFbU1PBZvAxWc422hOtNNpoXcNtm/bihYebRK33Ja2UWg+7eyz0/s+9Mdx0gfCKZWrMCqHHb2VUWUCaY/N09Xm0CVx0kVGLbddnOJdeWdxSBa0Xfmf1ZvXpeepnfWhLWgA61htHcnw0FSAdW7BQxxwzX1mPOM+/rtACkippYN2Qr82Ql5BjT0grEdoFB3E+wVcIZxrMZ5Dy3E4TUQ+ezDCIwynHnnRgjRw1pmpvZiQ6PTJmBZT+Kzj08cc9vFa2tkJRnWiQXX/TPxCzt3L6n9pWHESC7W0p5UvPY2m/e0B2PWxcVRxnkMt6RTaV97GLLE2PG0z93IOQ+eO8VSLVuCpzKlIBuuZ27N3NUa25Y1U28FE79iM2K2eQqBAz2QYWGgwBHLnpg5vkb1VqZKkBK+GlHMsp4WU4WCuZfnzitObH5Whm5j/YNRBBxAe1kNLchMbhskVzCMms55ghKIijRpVoHYZOSybHfOBrictEL3i3zu4JtWU9gHjbt/D3FsBCTaxRlOrp+EhVVs3YW8oUO/wL5E8xentctZLRS7FvtDIyoKyp2WgjKHQlIGRQAKtaanBTvjXzIT56WdfkKbMmRtQtx0ADz3wu/Qjwj9zz6vffQ26Bxd0DZHrDF5cDv9C4/ZNPVW48mNzqh5GFbStHsYT6xJoWQ7DI7dyjXx2BkwaEBuoH1IKb/zmN2nH44+lYcLkoUGSNfbKmX1AQ0yY5Nmhv1/bOwMyWXvE0a0evB6KIqZEAayxxqQabEx0tPDLurTy87sceoAqcF8GuI2Dmd9nwjS8eh7CEEBzXoVQ/PX5hJMpnWzxtVB93ChrcayNdJthN1FXT1S0LPHDpXxZtwnmvKYGz7ttzQqYLj9NHdSthlIiCKiI+5l6ymlp9rloqcOoaON+5kyfdaxRPbNiSVTJe2HuGtLe15akI5vX8HeUa3lxN7D5UUbeDLccJkCcrefxRA1Dy4KLeqoIE7nYPGEjD8VupRYlWzloRGphCLsDBtiSYdHWOtPBw7wO6z1p0khaBNBHB8Z2YEBvN6uLZYgXGnACI3q9PCzbxcr5Xu4izr1ZUcjK1ybIESFDhuKb+bkDoIY7YXPso+bgc4npHGrq2RvjWigjNnQQaCVkXQ1bVK8wKkO6qrKpkevKQpq5nb5sI4mcSsTRvItcTaNq69U/TT1zXrDTO6OfqxPN9JvTr2/9FW0149I73vM+9CgmsW5uIeP3fIqWelTdYESPPCG4eL/fqCLHj02JB5Y1IiKL0bRw/wqohta7o029B+ttgG79lIHcvCEt+uGNqe+ufakOY6skZwpqF59HCAnbqGNWMN65qr4KaNm8E2GUUK9iQst+GDL7QY+PgoQeJW+CGWL+6RBu5yQ7zsi7OEjj6wE5g0MZao2a7aCTTubN6bVC+L+WP6sawKBtcJUAYJIQHMFMLetpPF0pl1XkYz7y3YchFmlB5JCub1F6CfWlrpMnfjKMqpr7bd67Lf0GGfTDe7czaZFQlXyfRClNPvnUdN5Fl2NUdASzX+acjMSc71TmVIvQmAuKDszyPri8pq005G1eSy0B/ejQVzcRx1Ub/vUYdh3CKwXHzkgrvJTGxkWb7+wDttZzSK6UFNuCYbWC2OUBxSgTKXiP5LOv7UTBA3gsFWCHDRuRBtGqbw1II/LocxyO7ld+mAKMbl5rR97kXgAHAQnDrpj5W4Ah1nYCtseoFH1ss9HSsFNpABFAZadB/0T11PVWKLHKwcpcj60ajXopDYlr8v0CUidkyWIueeCAnsiJkfI7NU5PvTzlI4eMYWj8XqsshD6D0ogp09mEjeEVKtFJ/DHjW14DYj6bU+/iq98FvWeAlM54QFk7MR5V9lInYuexATTBnv9WUr3KvqIqXqSSjevovgOUEV6jWHtg80Y6EhhsXQjvx9giW1pY017IcvVr7JfGIz238/mX047nF6d6WTXMLjuKanFbBeyXurY0aGxDGjKextb+HGJizhEakiqAZlRQJW4/AH1pwwH2E10Grawpnro3IXBnhwP1Mmrs4LtWbreFXOwobJUOED/1DdXT6w8RYQrKSvXTpqY2DtcotAixH2MA4Zyy0eRdfVyJocyZvL7y50xbujvJQ1W450e8oE2LHMyQaR9kquh2aEs1gDjODmjnHqefekZacNU7uS0QbPbdCZ7qoecXpVVITW1noeHOggA2xmcDm9hNIpugBsa6csnWU91oNt4dFdZUy9qaQbAYMoQtJ8+Nv3HjhhiEbCF1JgTLmEVlDsZnntyYQYXQCGRzOvLTPz3tDkEV0kPso9Ft3Zo1aQxF0SnIS3vKbEdspJprGzNuXDqCUWxcvz5qI0OhQjmBT0PMoWIh4snmbaUetfrFl9PhrbtTLbUSi5CiknkiJGwBDGryhfNS79EjQJ2yOKMjW6N8bG5jHkdtbB/FYlkY/elcHckERjW5LXTb5KlH6kdB18l/Zaga85LxDFvhEQJOI1LBjFjYBX400cP2kx98J+3j3658xzVpNjoHrYRLIQuqY3UfdCXk2Wi7Y7lyFwRu2/Vz5Ykc/5qJdRgvUDfP5+DuHWnx3b9JTS++khroeaqjZFJjDZCfcaZx+CCuXYAE3CC8bH+9Ck2evRRE7QWK24dlvUaQAAAgAElEQVRSw2Cg8ikNadDEvqmynj6zXvRO8fMcJUQiuW2+F79Xc4QJJtvb044Vu9Oh9YdTfRshXqJ3TD5jpLv55joUSo1klk+oLYI4HSClh9DX64v81+nXXZPaUO+ywNNJratcgy6MszSWCHX9/TJz7PZSgSJ2/ZzhXze7/U0PKyMQVqQX7fTPMq/tpUWPR1jcqTQe9zbzjHPTRVdST2MKSDVdGCePmxT30uWpvvJv30mPPvZIGkIuc4TFbmcDvvud70yzZsyMU5mjPOg7sg1ERbytsaNBfkDvQmSdN+J4Ks4KLaUi3fSzn6aHH34knTzzZIbBnZouew/wI54hJmtQMY+FMWCODDQntxzvfKJ9h/DJwqcXpnEIgMw8eQahSksUi0Xh8twrThluev36jekAExemTZ7KYUCvS5nNRvyfTxsTTizfN0l7l76aNnPq1jEkro+qzz5QHsJhvOgA3mfYZRcnZsEUD61skC43L5MXmRa4FYNWl2IKp+dglICa8K5rkSNwttLoUaPThDHjA6Lv2vxcUwdeciNUJD2jG7eTEEj61Bpy2VtuBAzg56/90J+kkZOnQe9R06dAs4q8IQdv+YCIU/o4j5WVZrs/uljdhVFVi2TiEVYveTEtv/XONG7bntTA5BPksvJG4b+22NTZoHLyrrYnBxMGEgMNnUPG6NqaUWjbzxya2gdxoPZvSXUDKJTWUoTHmLZtbEJyrI7zCboRMGtnO968Aw+zoyNteXZ96r2LLtp2qGpMNskhrcx77Ugo3+eh18+NJB0MB9/HZ8WkCek0Bsm1gTI2s262kMQqcH0lOBEHs98tvfmbGFXAXV2RYWb9l0Z2zOKVX2hUfApWvEaJadETD9L+gXYI5YYqQtNpM2fjqd6VPRU2cjptPMcY1d9/7Wvp4UcfSn/8EZAnTqwfXn8Dg7suSwtAYnJbuaLzXoYwNzkIFzdu1Kg0DKZBlXEpBtcpsZJXDbFLjOAnP7kx3fGrX4Whvfd970vXXfc+Jip8B+b39vSF//2/A4gIhMuNE8Igxs24fU7+F5a8zByj36WJEycyyRyOHGHgYXTX1E5vIDwxXDN/euKJJ5lttDxdefFlafqUKTESNfdVYTGxKC60hksxWciYAuW255ekg6+vT5WH0KwwVAQM6Y3xjpw/L9VMGo+nZPp5gMfCubFMcQ8q4q5cvSrGt4zCeNQIN+bbSdv4mjUgpVCvJrIBGmk6tCgeWg7Bj8te7gAzvPxZCbsalvnNUw/fn5565IE0cewkCJpw5DBoPVUgfeU7FxsmOvxKUz3OqCqPMaq8c+KsjnqErwaQgFT3tjdWpqU335KGbWAIA0Z1tKqVq/R56q1y7ma/WeQumhrvk/N/NiTn3mHqVZUTh6QVKBcv3rYZKK8izTpzGDJrAzkgdqSnHt+ezjt/DBHEgPTMonWUDFoZxVSXZo2l0L8DcdLX96fBrfTBkWQEslmwJNTE8JaC51c0PbYBVOxHx6Nh9ulp4hVXYsTDYHTg4diLwvoRQQhi9CDT5uddEHALr156IcPSWL/8RrFCkVMdn4L1sLBoumQ3bF6zPP32179AU3I/h7flk7o0asKUdMGV76RO1cABUJnOmnEcUHHDz28KkXl7lmxf96Q7f/78dPLJp0QB0zvODyhPepCRPR5xynqQj/zws955pH/mMA4iQNX2IEOqnfbwGvOIHKr2lS9/LX3og+9PX/6HL8aA6YDkXR4VbfVUqsDy8NZyqj+16OkoDs9mOqOv8wx5wGH+PBsoczwtzFrkiy+9kBa/9DLUnnPSzJNQJcpbORgYYVSeZoVReVhUCGrsBW3ctC01EXLJZawjf6ufOClVIrvWiYEdJbyI5rqyI7VYZB+eNTQfZ5CCPcn5v0AxyUWD+0e+tYfwcBfTEQegyTB82PC8SeNQhp6zd2fahmEFfYvw9qF77yJWX5NOpTp/1vkXk5CjqRFcv1xa8NcyUKGRZqMKg+k+cnOdpkeW0YVw+YOFBocvVq3+/aE9aTk8vQNPP5saQdxqCW16oTZsTS62WUFk1lu49zzk4vrJc9pB+HZWNqXFtAQ9tYWIA9Z5J6DAhEm90qWXn5ReeGZl2vTG/nTx5dNVRU53/moFPUgiqhXplIn16bLp41Plms2p/0EEhgAuBCt89o4BKqgEYcQisW3shyZyqnb0DodSZhjKQINOSMgWXm3ozLefn2/8PdtLPhZkjPfgAnYZVfxOwZTs0oP3BXpY0fF/ZQ+ZVzXv255u+dn1hOkb0vBB6DdSAho1bnI6F6BCoxL9O/v4OtVTi1+OU3QrG98kvh/dqFOnTM3C/EGTyZp+Rt19qCyPYd6pBhWxfDz8jEDlerQXmmkt5XL94PvfT9/51rcx0pPTN7/5DTxcf0ADNiIex0Q+tPMMMyWdskBOOTxEQhjFQb63kVzvAfhxB8llzpx1ejrvrLOiqHoYMufu3TvpTB4CMsP1aPd+xomUE/jQOHcRNXqTWO5DjxZ1AjVwoA7Jvu7kftCbCpBA0xS5FMzwkLGw29g4sMitvD1DotwGfviwSkBtEQo7CG0ZnvMA1KPJkyaliSB5uV0/P609+/ekjds2RZlhH4b30G/uAl3ameaTjE+beabBVT6NoxE0hzSxaeLB96Am9TCqyCHeYl8Uh3VGziiV1BxhIuaKZWnZXXemGsLYQUQVfY/AfVThN4q/bmobOvnTEoYgC4CLRNhWQryOIegSLt+UXtrJz7PJqzC0SZN6p9NOG5GeW7gkxihdcjkD23ofRWV3bdq8riI1H2xP0wEzrjoDo2Kka83W5tTQ0Y9nZYgcE43DsI5wH44maoZF0UTtpwUtxD6TpqRRc85J/Qyp+V4MJizb1rNddX9E+OhZqFHFBsiG1sOr55QrRx7dSODvNyoP5WpIEA/ee0da/uLTKCyBCqOpPmHSydQV56c2wr8O9vGJ6B8t4yIxhlR6qyynmzd6uONgJuReGjfPOBRV6/QsXfflBjB3KUivhDb30Apw972/SaMgHCr3q9rRZ/7nX4dU85e++Hdp6oQJ6VOf+ERAvOU8VYtDLm5HWIfbKhds95CHPbPoGbwdBdKZs9Lps3hwrE0vC46FEYX9cI0ibtFVKVLJaRxJaxiVsXs+2gwFI7QzpmHDOPKz0mHPeIo8O6Q67UQbYxODofcxymbUmJEAJaNQCdqH7ttuCsJo05FP7WAo9CYOIh/k9GlTQk1oDVw4SbcTx0+IGVc9IzV1QLbAjBcx3bxuQ3qYQdmObHHO7QiQLpQJg95jOcJ43scfqG+UA3oY1XH74K3bIfLGisME/p5oYxVNqDvQ5dso/w4ksJ4coY7vhxiq3lwtRIvaeF7RwPAcvH/t0Io04KT+6fkd+9NDSzem/TzuMeOGpJmzhvNMD6QXnl6dZkwegfbfEBBceuQOV6Stmxy0dzSNH8a4T0DV1nU704Gl+1N9EwV1yqledxvPpo0lF5ZuwmiaOPlbB3BITpqWhgCxN0DZEgjwOsLPlC7cJyhvNL6RkVGPoihAl0Z1XJjc08j+IKPylYkxeSpp6YvPpCcfupdpIAeCBXQyBepTkOxuwYsfYb+dibZ6vH4XpL7kFdAXXafNd7lOE124caEWHQtXa9Mg33Ng9XCQtgL4DSJmJ9PnOtlUxqka5/XkVH/3j/8MwsZs17ET0vvIqT793/4ifetfv5k++5kvpmveeXH6yQ9/GLmFnLkwLDLigJGtSQUpVqQwC9MfcNoitPtG8rgB8PQqCVns+YmiXwAX/CJGqad45eVX0lSAhFNPO5VcR5mxXJEvQwZziDDCEKjkU0InqJ0duWYgsi6WLV+BFNWWNAjUaRoqU05lX/7qyqA4qfU9mOt49rlX0sYt2+K9TjmZnM5jh1PfYnWtXtiTMx+MYRj7MdBdGJZT25ctXpyeexq+3/AhIcjfux9d15zeUnbyMNPs/cMpRcmtO/w79vTNB9CbfkRoZA4RTzuur4YwsBaB1DbUdrcyoWMv2uZH8fa2YtSwB0hfQ7xGLqM1w3aihiPVR9LwGSj7jmfgNGfWZhgFh3mdflDSOYuQSN6Ztqw9mGadPJZSiIIuzVFGOXrEGTSAFZZEMMLWLcxXfmx7qtnOREwoW9YEOzDiZhqs2oiK0oChqdf4KamGfGXQlJNSHyahyJnMCktFRBRGFclToIfmk9FzF5ZUhH9ldBA57bErU3Ihe1Kd3nzxiu/y+zU06m5es4ppID8J2T4HEZ4+56x01vxLUgvE4SOkAydA6s8tXUzzWZbrcqKsc4IszpqUl0hQnAYmlyyQJNgp48fH6BELiZ2EFUdh9TqfKlR2uCkbuZ5fujRQvcFomK98dVUaxga6gVDw5ReeT1/78pfSlZddGvSXaoxJImsOZDQl5Z7zTXXpZ+uBlJG2RBuwHYVHrjFWjYUNmTP+4Qc/vCF9m1DzcoCWz37hs8Ey917sg7KjMwNi7lJDVENPjA4PZbNZMMnZ0NKfNmzYhJfay3C2wRjW4NCwW/3G+jRMhA8ovwko/8c3351eB4Ech1e64uJ5aQondzO6hG2AKo00G/aHdS7KV1J7lG1rQcvBeV/3/Pou9MVXpZNnTEvTp5/MLRBGcC1+ZomXfI1FfTJbVvmcC+9cRoaZOPoWdtUFYniqa67w3zGUOssODBQ/uH4tBOrFafuK5akTHYY60NJ+cCB7CbCwtO0YT0c14zqn0fU8lfaMvjSC9nJ6iZ3TQXcA/OUKQPocAFhRBbeempMah8ERZS2rQAarqFtVHKhO6xbuSe3ra2hmJAQ0vuGBtPBcWtVQJE8Ze9Z5qS9objUGJdongTeOlxw8FUBDTjjCvgLcyLlSDHCLUywbXQ5/y0Mlr0/ez78vkepex+Ce8vvVeCt1Kn5yw7eCD9gXFPqkGSeneRdT/AV1bjf8O55R8eKyJaHWE/k5C+EgaVnkjuqUDa4/za3pPmeGY4F0TYJMGX02hlj0m1QEKlh4Dm+EbLWN31m1Zi2SyZuYtbQHYOEliKPLgOvfkT72kQ9HvetZoPM9O7cxk+jioP2EWeGFsivP+FtEP+HihfcJGwzvtA6BB9kVkDmrHCPKdT1NmPiDf/te+ujHPgYjYjCzk36S3ve+96bTAF2AD4s8y3vNjOMK1XEM+wgBVUY19DqsChMHit6pyqIkN94BqBHKRp5M3NdBGPI/+cVvY6iyBfHJY4endyw4B47bttQOIDAVjcTJE8bxQAyTNayyNkKVHnT0xz9WF2QTc5JnBhR/FJa2Q7TbC82KMKpghpQboEeBN1eEc15gkPxWeyQq0ta88nFdKXRdzBHTa1WzBn157nWI/exFPuE1pJt3vbYiDeJw6qP+B2tO3AFPfX+qHdaZxp81LB0dcJjNjmox31ccp6pKJStzX9k0IqrC3VCymlgz1ntQIxxIbqUaBKryQK+06bm9uDYUpjoIt63G8H9tekSlBogUUj9yKdKL4afMivCvE1m8Dp63eynKEUEsztQteYE5JMxhYTim+HuxbwojPN6PhwMvD6i38vLF+vqDFvc7yZfv+OWP0k5IEUNRF5s2fTpI5yXkwOSbnNZzph/HqHhhGeGfC2iIwINqxKBGU9iUQrSb+ksLPU6e9m4M2x0M/wZyCttiXEmSbuuxIVWcDe4drQ+XuBCU6dN//RlO+HUYQg4pJpLAf+0rX0rnnn0WYpkH0if+/ONpDVD1bbf+PKhJESdrnC5Ij80SbjuWgkVVlUhUEgRx3euvpy9+/ovpwgUXp/cxhe+3TEn/Pkb1hc9/IX76WdjRV195RRoDulct/cfXjrSJ+yVcbIVSs2P3ATQpWvFIQ1MjRd39aGbYupKhFmhXPDz7m15dszUteuU19BdgWPQZSOewrfiyQziNYXOfPW1UmjaUzt7eR9JsFJGGAW4U52nkmxEH8uaH8IDX33A977M/nQm6aUhr5M72jmn1ju4x73O9S5s65tn3sKLg2r3VyRsIW5ZCiBDeBcVLebgEC8R7O7gnHWAczt5Xl6UWiugVe3fDngCCd+MVwEVLBYX4wYTxpw9LVYOhmdVQzN53OD33yl48fG9EWIdRDAdyqMTgoIsufelwWrmU0sPYCsbrjE0DxYDwZi3kWNsXH0i9Dw1koCCezBmB8V9GjkVu2zDKJnvrKJ3UA/QMPYXJi2zgqoF0A8t+51NU0rAyV8eN+s1BtSoNKxKqLnfTM1QuPVfpgcKn/R6jKl8kDiDW6unHHkwLGd7RF7mEBZdemi6j22CnoTDPdo6TMGPNimPwhVeXZlJqGNXRGB85mm5GbUPIOOb1kjO5QZTmsiWiQoMi7KsK75Q3YA7Fwq2Q5Fal1WvWpbt/81tCpY40cPDQNJzaVmPjYIambYD9MCgAB2cU7YNmdBcDEcZyYuulvIbs0rNnzNMrfFFdt/UsQ0E2NspGh/YdSv/rb/82jSEc/cR//YtoAVF22GLs17/61TT//PnpMnp0fnzDv6eLzr8gXXjRRZlSRCLeDPS/dv06CrrbY0LI1JOmp4aBjchKo4pL3hNFZ7h/nRjxvqbKdPOdD6dVmxgFU9Of05OdAuxr3USEqIYZX1MxqLfNnZYmDu6VJgwfFHlVdinFZwFNbtuyLt1w/fWIhtSmOWfNiVqgZUZgyBiUHeOGnFappyqivmM2R7HG+aW7mQFdO8nvF/tKjl2OhvKzrVX9iE3SQX63+dXlaSshegshYG/uty/v11v+p0BF1IAMxOX50StFrjQGEKJyMJ6rBob/wbZ03yPbGCPTnGbMHkziPggmzP60ctle9PJa05iR/dO8+aoaQyeraU3VhzrTvtU0lq4hfWhuJDexpCJHVJMScIKXWBwiHs+tPP8mZ3LRBlNPeD0cgGokjZ0dHPiHzaeUygZoiknzQv/m/34W4V+2lczaCdDreHdVmF5P/ZKe6xe/XULzXJudba8vX8ykxZ8BqzdSRrgsXfa2d6TDwNVNREvDAK+OMaoNJOTbobDE9HSsf/yosZyyWauv/OyK6fmZVnKGijAo0KRgLBRPvseJ6c3qnZTlIncPaHYnUy1Wrnwtbdi4DjTv6TR54vj01MInwii//93vxFR6T2hPBrmCoYUhkVMDizw0u38zA2HnjVt3pFdXvJFmENoNounv1ttvRwnpII1+/yXaMp5++ukgwp4+67SY+TSKg2IyWnRx8xiDk9+XcUJLi5oyZTI53wjoUUz4WLuWfIqQB8MbO3Y0tTO6Ug9Vp1/d/2xavhEiatVAkngMwYK14iVmZiBg00b2Sf/1unPThP7UrLKPyJ6q9Ljheo+mZS8+m2688cY0mSmJp5w+K/qTLDMKXUftpiAEx1zdwCe6n0J+cN35VTfz+lj+X9cGERGVsOJpi5dqByjZ8dpraR2h+GFqiA3kdwM5FOpZ4JqAq71GPbo1KvvoVJo6DBcQAVDoSe19OUyB1tsbkD/endI9969Lm3e1MQvZn0fzngGTQwfXpquvOimNnwBIUbEXTUDyr92w0V+FwLutlpb6Rg5kuaS2FWU4v8rnbL2syzVbs9Qr1QXjpYlu8RGzz0gzOCBb2CfNhOtSqlyvkKrTuNxzxY2XjP4wrtg8GcjIB0z+qdJTvZW36mlU5v47cQaPMrdtECHpqbNmpcuRPYAsWrqTY43qCPHimi0b0242Uj1kTyFzyatFbpg9hpdlDM+D6WDUi1K41XDHctLfnTJ3IVHhDrIBePMLn1mU/vtf/01a8doa+vUqw4CGM6W9H6f1Rz70/vSB664zAM3Su7yXJNsY6kWoEoIncRH+n4idDI/KtGLVmvTnn/zLNJd2iS9/7evp1jsYAA4T4wv/5/MBw6+EVrRgwYK0DSj+Dv7tHAqJl1xySVepoAl6ldPfHfOjdobv8RqTNzZtZrQQ32uEtjUIr90C03rx67vSky+tTet2QcytAMgR+rZWZV+QJxmeataExvSJa89IY6hlVHogCJAIp5UfYQxH02/vuj09/NDD6ex556URY8ekZvI1jUo9BnMF+8XKfCqK/tlJ5w+T5zh4jv0oPXpPAzZ66GWxnp9vggGxGWR006tL4D+izcdJ158bZl4hMnRhyrH5MnTt22R2RTt5ZQvTNSt7kbt2wvGr43kMrUz1k/lNZkgtfv0gDJjtdBjYJ1fBetUwVXF4OmV6Iw2dzHLCaDt2t1NwZ47YBmqPTYR1nQy4wFjcVfhMs8Lcw1aiMnoi9xvGVE2e1cnnftbnIOWeCYxB9fMQdcmWKASb6zvwIOf82VFlPqRmE3qOEfVkJLDbgHJkVXq4MLLjQsGeP2uB/DBKxb9mGk4LqlGXEv6960Mf4JcElyKbONaoOvBSLfh7dRv69QfWBF72IVoA1TYy2yrbOoWHUO2sFpwAGeqqoXgKd7lLgxIfkKEavwVk/fTzL6S//8d/jDB4zllnphnEyaNHDk/Pk/PMZQDYuXPOhJjaklkQJsDmTBoQOVvOsXJYGQulD5DSxOu/vORV+ISHYrbvWefNTWMnTIyb+/ltt6WvfuWr6fvf+x6h5pD0uc99Ls0BBv2zT3w8OnTt4vTBlcJcwUPjvzVr34gRpI7W9FMQ4/VNe9IdDzyXdh5GOKa6vzTLCG8FMCLPC25dc7p6/vT0gYsnJRiR6YVFz0a37NxzzsmrF4tHeYCk46af/Ija3eY0B9aKss/NhBCxDfRYImYRP8eP534iw6IeNpQBoR51qyLyjjCZtXPkkaTiXkoSEB2sf/GFtHPZ0nQUilgtTJd+EqL5BOQLOpJrK3CTxwTZ/WwpwzMBBjnMD3OvGkT6bZVvq6Jdp+5Q6jcZcdGx/dMhNv4OuJRN5JYisPX1aDwO6g0Zm9fie/s3EEpvpIN8P4hiM6DFEVpiINpWsxkDiRMg8/0N+YtN7mb2jg3rcrs8G5c9dBCjbaXQP+fDH0ydY8ZRLDevErjIoqthNxpUxikyYFGwRMpvdp1N5Z4OYyxM8C3yqzjKFTYC4b7lpp+mhY88lt77/venPyPdcD6VkWh5dHblVC//5Jtp0rwLUsPEqWxUUDuubu3WvemBh5/AAGYDS9fF3NMh4PMVVOArKCBWtWMA0QnqCZfdateHgwpcGFkSwelTndUxJFmZqY4elDwStS1tXLeORr3fpqvRURvIJs6eygY2KuhuWtHH+L1io8X7aLB6CTwC0zOWvfRK+stP/1X60Ic/kkaPG5+eee75dOVVb4s2/eWgjXsQQTwZCHTO2eQvFjWLBS03qg9QIEakzqmMei87WCGz40Vq0m8ffTE9Q8HzaK+hoD20J8RWZGP70L3GdmZkNe9Mp08Ykj7yLiZM1telr/zDF5htVJM+TXt8NCvyegp3HeC0+8EN/xaqtqcCH1t4bqEg5ImrqKRWFGl75I8CnD2r/0X4ErlHTzPLp6ylhlyQsF5GxYuDZtX9D6VdL7+A0hEb3s2BwVVxrNq5XMlBmnkn+UQPf8XrOqWlxR44miildvUGnKq1/wtn2lFNqaUXCkjjKlI9bIoW2BOiXx6WerZoymRLVCLkcHAzvXnUr6r20y3dBmcTY6oCYKjEM1dgIHFuOEVTP63HD33JsAb+54QQ3lNTU1YAw1Id9jA51tQPXIOW4AxWU2EYjdOmUU+InDuVZ3vpreLc82UjN+/eqH6dmY7uKN3Yid6qPMYF4qoIb++DjfKjf/9xmnPO3HTh5Velsy9cQG5ck04dJUlcUyiezCuf+XAaeuHlaeQlV8M/659248pfXrk+3fPgo3QqQN8Hcr1iwbx02dwzSdhQxoatWwE9R5ddEOwyMTaOCi/TNg4PPfUbABRM2P0sCnR0xvG/TO9x5zzyyEMhlnIe2gT2mFXp4WRMOzAbMMFidIw4dSsXoZBcQdkXSqvpY3ZDlu3LqX/TL25J997/AJ7pC+nc8+alv/qrv0r3M+3d+bJ/DtIYh3F2AgFqHMSVi3AKyDgW0+uRa7gTFGwvAM2R2ob08DPL0vI1ezgtB+aOVIMJvFPE8CHKfyitXf4c8lxt6dxZ09L73nkFw5i/APAyLP3Nf/+rYFhUWwCl0Llp6/r045t+RD51SpoMYtQiVC8MLT3K0CAKnbn4bRjYhewV3/f6cl2qKJCHceUEXRQy5NysR3Fv7Yx8WU4DZANDJ4bQC2W9xX8T5Y3VZDFyy2FksRGq20kd0zCpP8r2sF5lR7T9bE7z6KAO1URY138qnmoctCLCwVarBrbVCxjoWZsAt7YxzHw9RrmHumc70ys7OJA79CxlrTAble3pzpT2uRrC2SyZJ3DiGfl07VydVtcJo2qYOi2NfvfVqYkWnUr6syqQfQteu1C74Xh4qzKy8mF7EJXfKIzK51aGawFwZNdW5mGlc+gywKjvAeJwSC5kJvO//Ot3kCg7LU2hp6qS/rd9ePMbPvsXxxrVui/8ZRpyxVWp7+zzUntNQ3oQHtdjsAV60z68Zt0aeoRq0keue086ZcLw1Ksd+BmNt7ad+yI36ceEij7g9hJhZR47KC3munrVonQhiFi6BjvT2IRlq0hk4Z1pGwIoTz/9TLocuo7dsjX4UxkdbejPydPL4inWcThFrU3x0raoV8gV9NS2YZDKu23O5m92GK9avTr94he3obp7OTzGyTH2sh5VpPKjjU2+cdMmQJONUTdygp8EYksKGzdthG+4KR3igfcbMiLtoubyuyeX0H5Pi4NehfNTXbje6jGg47H8lWfZMAfT2y6/IGpU/88H35t+fuO/w0nsnz72gQ9RUGWz8R5HYTIsefWldP/zT6bZZ89LA4ePR9lJ42a9PL0N6Y4xqkz7ytFgMRiv/FooXUCjCAwD9SpgexE1jarVafB3/DrVI+k9kGKRdSqFXeI1+XGrdvEZNSA2JgdbjGpVIIeDpYJCdV3obqC1oXQAruogedU2UL76ydSaxvVKzb2BygWVjBwU9aERteNAG/kTuepeULGqhtT/KEpVhH2VUjTivb0hc0PvHU+HITuo3AOygij7wrgAACAASURBVKgmNPPtQg6IXO9jk6fKvoPTuHPOTX3OnpUOI1BUU02fXxXs3YhtitJBF2/N0LZHzcpDx/+CB5lFhoJlEl7xPzYqPade2LD9u5RsGhjGNw09/DcYADdy3Nj0lT+95lijOnTfzanfOfMh9g3FzdaltdRfVm3ckR5a+BSnJXA4m/Gat7M5hwBnrt+Qtr2ynNjcEAREiS7RkbMYCcO/sS/CI0ngzBXvTDqNBVRKV+kvT0AHwln5y8S2EMbUqM46mwVjop4JajuMhTb01e1adXFsmPOUbQsGeqbSVKp+pNeJ/I/NgFH1gicm1L3wqafSN7/xL3inT5JUXlIQggsvxWIqg/bGmjcowG4NaeZp06grOSkdj7VyxQo4fttCz23g8GEcGH3T0tVb0oYte1FfUrG3GqClL7DxECS2KlGYfTlNGj8qTR43GpbEq/D+RqWtQPWD+Zlp42GecKsH8BqbV69I29CSW9W2L02fcy7KpoM4AET78sFTFQmU4V93V2rQtQKYyH+65pm3JiPKA8UFzlSyaHnx56MDkE/qjEqC7QE6r2HEjaG60JE6D514AUf6HFHpyckkdB6M4v4PUvDftXYdh8BBirY0NzogPPIVPAVvupV+u7UcDi1I0TaBch4mklH4xKJKJYAXTOjU6/CR1EgBuJFQbwhGMpQ91RsvVRWcxgiRuonPwvbcU4sFdmpeB1kDD05vLKa0FFzOXohrjpp2chox85RUSQTQRq2oGgTWDutg/YWUXe4IyCBmzpFFeTMgkUl1gRIGJadwYPHXAswIQOPYj27jy3vVUU+33opuPJuu//AxELH7wbIZmf76PZcea1Rpw0vgoGPYqdRkgAjV/txPse72u39L5ZhhzhBKHSbcALt664vL0pFNO0BwspyXlfXqYQPT0JnTUlUjXZ1ce4QtXLj0fhfMmMAAo0qDgsBZSfgXIiIRxeTNsp8wrA9Jn2iPrQbqXbTZap9bRIviXs4XPJ9j2iEL66YKvqDvYAggs0K+GNunDdaDrSvWIkIng1DSvC4IpjwIxWsM9RT3HIKIvuGcudV2Sgx7KdA6ssfN1kZeBesqGBh1GH0f1qIOBNN08gjF4+CdCT2z4JJ+NzF0u4IDZNrECWhxv5QGA/w0ENptAixAfC3taKhKY0+bzUagzkWLre0mgfNYo+P6YuJkLA0bP+D1gvcXEHsPpV5nghU/5wYMDiY/L/IYhmUtg/s7DIm3g4NLLyRKxXEU0xo7yQUccltBzN2b3XN4E+HiY0+QAx1ARoxyNKd+aHHgrdRP3wOSt5XncpCaTK/Jk9PzWzal3ar+apxuWFHhfQfTlAGD04LTTksdvK9MjSG8ZwMbXvEXgznrUTqUwBn1uCxfuypVgA81I0elLaDQ+1GuNeqpdhwRVLPBdEYMnjAh1SGzUAU526jIsafKwYXmfnjqnNfFyKcoX+RoSYPLoXr2fKET6L9GqBh/i4PpTaiCRZjoSZBhLXVV7r333mhVmoT230mUa4aPGpomsVfCPMucav0d30tjLrqS1mjmloJ2tZurcLN7mBvlrFolubTzqgOtiNEvTjW7WPSgo0T3M8k7Xgh33ItwRy5X8AgZjFY/aGCqBeCowKMcxTN1gjxV8Gm9JEPxXkbOD6xnBXGSha/kZHNxOjCqozT1SUWKE8TTWINgYap5zUoHi0V4kPMDyU1HzF9q+2J0xPCKMapPwUI4yUP9QXU04sTSrDy1VJx1fCgPL3S5+a+d8HQ/eWQn6Kab86hQt8KWESrAcXNuL9erBsdWShG27ctIF5Z/BtRv4cKFtH1MSKfDBviXr3w5veuKq9OFGNFiKFlbD+xM1WOHpqFTpmHA3DP1GmtCbi6Bn0rb/OM9MwoooTgYAF50qFbl6YZheKyhClIuQCaKyhXMyGB0FVj/8bkVjUeZGM2n4EfkVhkAksZ7mLBmxeMLUyuhLwLYUSQOWhNrIi3rANoiO2Cd7GOtBp92ZmodOiL9dvGytJ9D7CgeJmBKilTVCPicCyh07rTJqG5uRZP/yVSFbMAg1q2Bz1oftYZvEG3IGA+DMJ7Qs4KOhrEgoq0YkTJgoSOvIA+H5wBIA1Wyd9X9iPzNPDKHiubsYRveG39G54MMe++eA9oG2Jje6MFe/HvEUfG92AkZHLG08FYIYDRUqrJVgVExt4q1/cSn/pKIycHtHBqxq3oY1ZJ/+kyads0HUy0dqJ0QBG2tNufImyyjwTrRjt2H0+ZnFqc++5q6jMoL0neQMfB7PHAuTDr/UY7Eyj690qBp41L/iSNxl1CdyJNs7a6W1hSbIecLcWDFsZF9dxSNYYN3OgmEvKoTD2lLRyBbbOA82scQxqNHF8/vBcM95waVjK+ppoUgjIqPJlAsjcqKSHkuBfGXzdViQyXFyYb+A0Le2XGiTnrcxrT1dgrczu1VFMbQYj/9XPvolZLKNAA9QLt4b7/jtnTLLb+McanzAFpOP/30tGTpMmpwiNfAzvjut7+V/hsh6MVnn5Mee/C30JyeTTMvOCfVDx+FN1ZmmvsqalFuAxWjso5hHtpQSq7l61UdOBtVpidlme3AKmIpM3gh5B4evGDJ+C+xYXyOuHUNK9p5MN4aEMB2Nv2yxx6D7bA+DeD59KUZ1WqggEYoYvFiu6GqHWQ9+0F2bYTdsHT3wfTkitVBhMWdZ+QH2lkd738BeiRTGcreh9rdfubn7iT87AeKC7aLQKtMeZ9SHkauV7HO1E4I3AbrZvSF8wnvRkNUpaiKoUWjpAeDUwxDEi57IndDaKV4GIo0c692nato7GFbxXMT65ZgdETAzMoO9xPErQAq3G/hn4ocK+dZueDb3RGQLcX/c+9kaYFVeN9teOE/+bM/iwGBPot+hTF2eaotN/0wDaOLsWrIsLgRSMU5rCh2vA9DEs2hLbvT9ueXpf6HSNJxNt6uZuczOoIlx6bFoOxbiuZ7TvojwxkYfRayU+5v+ogcXp312b32YjfEjYTvDhN2cdo5GR28HLp1/E+Vn4jrmeEbG0IDqxKWd8asYYLNdEW1SSnhuv5B6nVFmghL9iPMYpgYJ5GoF6HfIcIcO3VbpJkoieZEEk69rYRw20HMqsjjRkGtcoLj3j30UgGoOAB8NL1VGpvv99rrr6Wvf/0b6fkXnksj6PT9xMc/kU6n8v/6a2+k7Tt2Ru72gWvfmwZzwt96y03ppcUvpAXvuJLeSLy6UxLJqbKsmveZw7YMQHj4Z6HScgZX5EsaXKxV3kgimH6dD+qMHBaMrvi+c0t8FnYCRPsli6DBaFCVHFBVMNVXPvVk2gapegDvZcFAQ3OZBA6aDfdY5v1c4wBKLiNpEj1ICPzkqjfSq5u3RR7USdQQ9THGz/blGV0An3EikmO9AR/qiDa2r1qR9q1bm+rIxxosRlu+8DqLdiN7TNo68Nh0M4y+6PxUSVmkFfUkyzAK8LjHFNMRDXRT91Z3kYOwGYS2DTnpNg5NPaXjmJSCq4cZM3DMmNQHaYNeHLAKfiosYxevgrFGQaYmXT1YAXNkqpNG1RnE47yOHtq5E9+vORB4/2YO6G0U0y+ly6KOHF6j6l0Ux7qMqnPH2lQBSBHVYV9Po/IBadV2/0ZRkRcD8du0aEnqf4BiJ3GfdZVwnW7mMKRuq3Z7Q0JJLYPq0qCzT2ZsDKeLqktcWDsP8ghD2qwweoO1gB0VwJW+lMO4W+ibcrJIJJoBebKYnAjecAdexHb5qLkL+HgCBdyr2cs812vJWMeoegFa8LUdufsP7g+kMMfNvAdhyhbAA6fO94WVPxRAwhDQcambGfDlxwA80hBYH27sDfQfqTM4nJ9rZPJFBC4RrjLgjNrWFhoanVGlp7gN79VMyeHKq66Ok/Wi8y+Mlpqf/Oh6AJCtTEpkAAHsZts8FCPt4DNTsjSqHMJpHBH+CUZYNgiWRQm1F/1gUaTNp6pGUE52z+03+WAUMfXZBC/O0Mcn5u+wsWs4vLZB01r1xKN4kiYmIGYP5TPxVVu4poM8p2b2RT3eI/JAwrCt5KqPE/pt2k94Ts4p8htACuFhA4joXDidE2iZqeVF+hhBsvF3ouOxdz0NnGzIfuSbequ8hBkuVze936SJafjccxGXGQOIglFFLmShntomhxlpbEQ6+8j9NuH9HIda0SxKKWmA9yccbKtFtg49i8oRyD1gVJPIlUePHpb6ASpVkPd0mlRaO+WeQk6O165yXI8heHgw91w+tONDo4q/5MgqZMuU2OPPGSdNi9Qh7OR4T9UGb61p50GmG7DxEEQxdo8YEwuvg43eCLpRAwJ4FPb2pmcXp2pcf19O2VLYMIdv2fnkj5z7tPOQKkYOSAPPOInvYWJ4mUN4hgM7d3Gq0SbAaSNuWj9iUGoEMauu51ThmpvRq1afL6S+yngtTuDYJtynJzVfh345C+HxFbdmyGLiXRgVwiGywq25aFStPEw3rBtdT7UbTyLy6OLX46WE7ndybc7q6sN9Dx82DHYJzHFPa/InY3mHeQclRnQqDhPD/Dwy1Ut9+OGH0iMoU117zbVp3tzz8WSvU9SGR8m1f59QsBHV22nTUWC17iL32bW2AOqNR6E3S1oHi4J7diiDoiVl02bX+CKNTmMzfyoeaEYH81OIGEDDYj1kfnitRcQTAjrmmu2c9MtQoG2ibFIfbTGhlMiTAubmte1lcjCCc6PGkidVch9NrKe51cJXlqZdhITmU5afYusRDjewFueQS46l7aaWC6jl2uusN5Kj7t7wOhSpLdQ4QQkx1k4jEt7V7lkeQKrGcCuIAvri8UcMH4l+Oc+E97fLu175bOpmm5jWuBK9kk4aKxt43XpurFZWhh7eVnxGEG3tPyRtBx+wLjYJpsv4gWhJTpuEUOfE1Afk0E7iIypaWf4xg4jiVm7vzwXh3BkeoaARgWtZrKuUtMh9ee+B3PtA0oD+EGzFEOJwK4GKzYtXpqaNu1LFQcRAAs4sjMQQQNbyQEQTJ41PdUiL7X11dTrI0KsGim7UAXO4WTzUvOWjdh0AwlHcdf2MianX8P4M9tqeDtAl28aCVrFJe0V8A/OLFzhc05mGnjwpNUKw9dutnPwiaUK5MhE8NTocJMCiinKZuGpXocITqVgOH63B2DpRAYJZxSiWCsM/vjY3ccriQWhYRwVJDCf4HfUINZhqQ4wi+XVmsHmW+hiKaHqDwrY1eCGJtx0eBGz+ENd0NpX1FK4pZhDzvcOcxBpfPxDFUPONTV8VzI4bqcSfBio2fKh8Qjauibh8oMI4Ak4v/p614ZXK1rsXoZ3HRnirbDwx6SSfLz2Ps67nlxFRx9rkzdFMwX3Xrt3IbBsucaiAUu4gfK1mXYTPvdd2XqyDjWPHgr9fy0k8afpJqZGQihqAczXTRl7jhWUr0mGNnzDtqLUtIWxevwGgaA5tL+O4R/NwkcYaT3a6HNoZ89kKJ/Mwg+R2I7zTys/7ei3k0C1sUAcaNPF3h6idOWt2mjFxMuEkoT/PuTd5+DZahFY+8zQAyB5yv6OpD2vTh+tUr948qIP9criqPq1rHJHWDAEogR00Zf+WNK55M/kXz4jIo4F9POqUU9Iw5OCqubc8wQYzskcvIqMCJQyPVYSDxSEVW51VCfSSg78C5d6+vOcANDKHzmUoek+jWnn7Q4w3wSsR0lW7UPLACgMBs0sM70wVUG+GThgf3mPH8lWpD56qRugvv1OO6eN3Yjx1IIh9dbt4oH1Ar9Y/KpgjFTUnNyp7SZTKNv4DWGf9lLFp8CnTQvfPTXMEBC7gUY2TkK8FmDVmRvEAe0uXEqhQGi0ge8NQETPzORYFARfn6jpF3NNHFEiP0EzYqSqu7f5RkejK8HP3aHDQYjG9qXz6iSLVIYBZ49QOR5+ScAsYOLI0I0/eeBGWudn9N56xnsUFMaoTYXyKutlTbIgzzpgThdRmGQ8+In/HyM+4W3DCew9jyR4rz2HKuVL+KD2UgEYJTGgz+VmUhd04s/g/n4M58mq80asQjHdB2fL1zVO8l2rrgP9fe2f6nOdZ3eFbll7t+2JZ8iZvMXFs48SJAyEhJKQkMQllBsoESoBhpl/7P3SY/gGdLjP0U6cdykwHSghLCRCSEBIGYkJwiHG8xU4kS5ZkSda+WHav69zPI8umnXb4nDfRSJbe5Xnu+z7b7/zOOcQ+AZJw4bmdAesakpq/7CXfAj1oE+jcRgCYIQa9vU4Z/lUBABVPCBVHE4XTTrhwF/06tpDzCuTR1Y/cA+9p4h8LuYhQX6TxjA1G523DjTs2x7laDDqS7l5Nuv/w4XQQ2J7sA+kbChmJcf/wi5fTPC4f6irKVOpQSMZIttz2DKzyfRbk+FwbleZ9d0ChAuqeHkoHJ0+lHrotC7fNOzQCzuleeKK76MxVAbW1zGTJfFbG2DmX0s/kHZYxVj4qEa9yXoMdM0nYQL8OGfiirNueZvD5eqE69+/PpQ57XRdZfS1AuYUBmau9+Komr9FNp9h5Gp5cpVe2NTelOAVgIQDA80zQ1jDuswWhmqIb0QLPr7CemnEL0ULaFSoPLr+boWq0sgWY+U6qcy3D9lCq+TJAk1YBGeZwVQQwTAI3tZEgFscsNipakoXjwn9C6nS40UrZeyLoP9mexqLoCjqPOHJWRWNOD06OSQoQIDSWcoVFjQHZJBmJ0/yVjTEXRCTDLS1WKWKDgjnO78N1KHziPCmSll3PPJMmcX8P0FhUYVgS5fOqtWbcR1gsPUE+M8CHsEZ5nnEZY2XB+j+EKp5RKkUEB6U0yvr9GJd0aBTwxZ7pQZDTZ7NhOrugkikQw3xf7otwe84nZQWBcGFFLCRV2Z0lQRzaPaZ8WHbBN3J27Vj0g/Rg3Eos6mgmBStAJWNs7nsWBXmR67iEmz1FbtIk6rJ5MAQrEid8VhPv8RAVBXv6NzIil2kbKMOR48fpBHUyZgzXOpFDL0Ur7X+ydoT22SOmaaVBwIkLfbelyc4dqWdhMt05+lbaMTMO99HW1tXEiNwzLv8eWtvdJh+U9tbT3IMQPv4H72vOqmh65FmMnQ+1w7rQg4RrbJ7E1R2dSQ0oWm1659OP/rFQtUaDDgO2rA2DPVzoqpgkzkLCQyaNBecL2HmeJN+GIPzdyI4rY+aozEs1UYToGNBZYGh969qCMBoHzgOoL+vN8RazQPFV3cwmOsKMn2bciQwChrb0Vq4x0HmGWOwq6E5FrQlULWxqWUiU1Msg5ucw5PYQtC8fQIDdTMOcx+3e/DBW8TBH3FJYPDvwZiHIYIF/N09XA6IkVceHaQEnldgQxUewqJXAEnnLnlbeiDDdMkaW0je++c3USNywcxdNZABh7PgbsHgIVYbRhfgVKHNTa4MX1q5ToTdhnit9y/lgRZIuAuryEfFYATZcgqX+5tnT6cSZUyg7rir6hltdJYlXgSqtZHb/ophR1y8ObUYB17zLyC9lwMMhfmVHYRvuRKzBtXZwoPcDOPSRo7Q+K1pm8/wpYtqLWLhLuG5jKJdlrZeJWa8lqhky40EicAdMlodoQzdAP/cGFMIV3L5p3NRa4v1ac5ZyGBUOLT7eyLxpIFzTaoApFZVKfZKE+2jvHriLKe0fO5nuGLvAbCwAEq7HvXEU6jIeTz/9Ig994nFiuT7eS6DCLk+Zxyheml1Cz2LBPeXVtaxD0xRCdQlsAU/CGKz1i7cwKs5++4XUROxaCy3bHhWxPwWad8OdYANE59jQijy8ApUKoSpsQVSKEvk1EeQ79G0eoVLiKwhUMJcLHKXc/LBufBjhblqsoxf6B+9Iddt7A9WLfGickwxlWoUbTUTQlsY4me/iiciin1kHxfYXBY5VlheUUOc6mYpX6GoFcJHnapU5nzxzK0PVaiBnVun6xT3zN8esxhevNVYLqlmkAlz54iCuaTd+x2u01s88+yyZ922Uk0hNyqidyiAskxNVQpC4JqdPFkIdM5TZtNIdDKEypnKdw20U0PCjBWdyEtNSfIGGOdzc8yRyTwNlD9G0RuAhlGOQnHMjyxjREyTeDJbEcocrXeBd4Q6vC9hiOwrrFZ4JNxqMhRxTyQhpJ9VwO8PreuCN2iXLNRqnkvokQjFp22tzoGpMT2q4A/6s6xWuQbQP37WlP93H7N8OrMI8CuEKw7brpD/FxA+RQmIn3MxRKhTGG9rTFZr2LCDM1bUtQXptJz92fWosTXUOpGt0qRqYPJ/uHv4DLuBkWLhroIQLABpLUIyuRYuHPenwE48zHbI7eviJDMaaRpdiP7MkIGcPwILF+glIxWOzqYVxpaqolqdvEap3f/IanR5nCPzwFw3CQ6jyEfXQZBpQfoSvzi8zs9nnBZgaSJ6LaJxh4L4EuuM6yfcyh+EjW0FfU75bfr2u5ZK+ajsNZ2gHVumnNJl6nKJTb35t8dK1i/At194vX1m+5eyKTaIRPR7tWjXrbYrXKyz23YvDywau2FpNkqmvCzfHw66m8rAos+R4sI52pXUQg19+dFBhZH3onhXlGXHgPK4e3mKxjHVOUWn70ss/B/XbH33UFaoMSDiGNc/sCmH2bBtrFRZUgZcxHghgWKccd2WUr7CmAetLJcrmPdq5EbMcg494ngER89zjYliuLExqYWlHjkBSIIS0BUhyqzc1hKuW1zEzVUp/pdi6QMZkg+fq63Dw+HyL+Oy33oZl3wPbv4dEulZ8dGwsnZfORD8OgSs/wrg3C1Pe/9CixcZWEz8dwtId2jGQVi/RdxHIv0KKxXTvMgDUEowf0cJJgI0RaG2TpE4W4XrKyDGGFtLvW54g3mFIOlNWlvtoIjM/mj707snUPT/C58Eeqe9MI+0700zbpiDtbpoZSR//6N1p9yMPwhBxjCzpG/NiJsq9xECcS+YO58GYagJLNUbejXMvla7lS4/EHayhfwvnRyl1PpOqL89SbJeN3q1CFYdVd40F17Iso1x0uOZAcIYvjaZWbnIbLAF73tmpVMskw7x0StSM/5tQ5bIRO+tgNQBEmndvSa27twH7RJo4HpnQUrzbTcJUbkdGHufxuXVN7DPhHKwmKow15DbA9NUy0j2oQfmRS2fpRlhDKT0SnTjo5utAjqKUwb+G5Sng64hYWVgOZiM1UdUIiYdeAES+ouBLmcuO3BBI4HOUopx652w6dOeRmEq5TPP+nFNy4iRCo5AXSd7oc6hrWKCA0VZaDh+PsFgF8peVQGZehNIPWg4uOq89gbv0e1qOabVUCLrKmYGeWQmKzTwgxbQsCWDwaPCvpSrBkEh+KlBZYa49witxF1gQ3choRuqHsz9aXjv1wovcBYevhVh0DJTPnN8coJMV0p6GkF3fswyYQ8DECf0DbA5+vPe221IvCO/0mbdTFcLh9Pp5SnDGGggpmJm8iGDNIUTT3NMKVicSw7yxiet2Ojr1Lk6lVnJj41ijqQGax3Bi73r3dOqaBX3mOgabt6e3Nt2eJtq6Uysff/vEhXR39XT68GMPpcqBOxE6q8AppOSaTFLnFE65ClrqG0LVjFD5nNanH75ZqKwXnPw9XYJOvJOarqITivcoc08lHqEQkbOOwcHnLyH1lISY+DtP77seDm0zsVYHhYGbqDFxXI1Wr3xkksyNCyuMYfGLfMVy0RaJr2brq2j0sZce5whWDPFiayOY5mfdubLtFxuyTtRiswZp+zVBfZQzg2etZAbdaSYvsREKTKCK1nBpKZ0EwkHIECrARvTLGuSaaaFV25Vma9FiaEC1kkMZQgCj5D2CvbgW44V6Dm0jBM9QCgoABygPo/Oy47fpX7/xjWhMeRs1VM5uUqi0cCqZGDqOUDkHTCsTI1RL0mwBqech4QWUHhDw+rgqAzrRX5AfnFo5Thw1issnwyAEQ8DAGMHeh2p042MU3jik1QuQh+cEXkJZFChj8ALXbVdsQbGXKgrji3CrC20Ym+eYGXI3wOHbcN9WUGjvIVCmJyS/ZnfTPc5KKbvvCmVBGVLUaSbUDwh1z54d6RptyGffIcfnlA07BsPoH2ztS1MNVBJQ0+abbWBf6nDDm1inZl7bSl1bK4MK26jQ3YDiHCYRPAVi2Ys3t4sJ880kimfq2tPxjfvS7zbtgW+IVQMV3D81mA5efi/191IA+dnPpFo8iiWsVQ1E52gIUbrA8f3/KVTe45WT76Qrx89QUAaoUOSfYpJf4fqFy6elx7wP4q++8sax9Cs6205gEQxC25h4twet8IHtA2kLfbYPbNmR2qxxWpOrW4Wq8OHX7Z3CY0y2gJlbbalL/Yf3pxr6W5mSFKRQ80fPdbUyWmpDzHK6AUR49OZgT1jzYvPLKYLcXqgvm2E4y2ZewppscAIIX2l1moPMhEDiparr3QjbNL0HXqVT68VU2874nrYjHBnbsDk+hQ6uHIIaINrlVUidQYJVhHMc59Bsk8e19g20mYldXW0Oyr37mf/0z1+n+WoPY1c3cfZwGUHJjKP8e8xHLt1R0T5BC+O8QADz1MiYEKmVKOKp9ShgoKQCOgqo+VeH23HQzKnpgsd76zEU7qo8u0jw8nxzZcMkUYdGRvLwPv/iYVBo1wtVBG4+chwUFJ91wEg2MigpPrcdJdbBsLypKeYpc+/hEHOIQqDCQmUlGY8AJwqgh3t1wM7ezcDdvV1p5uyZtErf+Q4BEYRvjNhpqHVTmkHhwYvijNLzXwHCMrVwry1wS5sYuFCh81MdVqECeDGFUM1g4RqoVu+an4hzPd60Kb25aV96DwFtIfYamLmU9kJy3k7ltp7KzqOPpS2ffBKlCnGA8hXnTtstK7zUwBlynqp0/8JS8dvWL95iqRaduP3G2ymNTDFiRSqIr881UWVpxQqIywo+8XnGNA7TaP9Hr7yYzhAEP370cZpW9qZjv309HaMPxZOUGN9HRetuCsqaC4nM+5MXMn4On+p/EqqsyVbA2xcoqtu438RxeySgvfRpglU1cWNzQ5TKS3StcV5RsLSzi7bMgR6k+FA3T+qSPQu7u7ujolTts9duhAAAESpJREFUGeXkFNqtLr4LXeoEpeKQaRtuR2hhlEw/jxszlGrbaBfd8xmej389fxZhO8NMWyb7bbonTS12cXakpmShKuxoqsfdaY7SlYBfCne1mqYzg+nv/vHv025YBrXMNUI0ESgsgWUbkY/LVbYZOs9WKtrFRZylUCmk+XPWC1Vsr0mw2Otcf2WvQhn5Ah0ZUSzYGfwcDShj6SUiZddd/NLmN4MI1TC8RhknIVA+c82q3PAFysLTUpHFv8PA8Qoshea5DURNAbfuKJMBFKjsRJZrlS+6tFT5LFimYo7r4MC21AdkN/X2CcCJydTmnCvczGm8oPEGwAWqfSUdNHBPzbAlWnGhG+X08Tb20Gikrq/LOjcIzlW20qZr+8T5s+S3Tgc7f7q+I420bKV6GWra4kTajLB12XX2OjVivGfnnfeku778VYogO1lHXEAqFMIc6N0oVMhBtLG+jDCPQrliH/17+61CNfT6CVAWmtWjRetkDumnrxOq0Gy8coaj/V+vvkSgeD197/nn0l889bn00Mc+FslN2339zde+lgb6tqb9NNt/YPcdaTsNENcwieBTFYoqVvWPHy69sD0DIFNNZwNCNZCutyAY5kVGZugz99t0kcEBB/ftSo8/eA+zj5gnS3AqylcGvatODJEfyNvLxcszfzk8xlrEEQbCYD/Udb2dlmZeZtEGU0vtFn5PXdAKY1rTZVjusEdaHuPwM9Vx7ve4JRdB6FtT49ajaXplLxpYom6xyBEb5PSDfSeMJSJnE9B1VXr1pZ+nH/zkubTv0J1RSBk1ZghVOYw8l68LWGglMuhhzJcFyjnKYnmujAdYxC8rp0Avi5Ze/sbnlYDHGnoo+OF/urAebtEzhYu30jPnU4ljAXVggZyn+NTxsCuRq8tgT7y6cPsCd8OyRFs2fl5L0fl37x8LaRtu68+kHwWaKZgRQlWgiSFYpZVaB1aYMJdXSY/FA1s3py4AnCkKOhsBXJq8UAm3gCxC6IIcxjQOp2jg+uv5DMfEXrcfJU1etx86kGoh816D51cDTa3aWjiGQcycPZXmyI+hdSHd4lHwugY6grWyztpuYbdF3Mqq/t3p/q/+FaTeLTG5UfzP/fSGI/aXEK5Qjc2l1nGE0WtnQTu++PGsK0qa0ulnX0xNNEesF6TQ3Y37zlGPb+Qm2Zp3mYK2MwSOx06+mX74wvNpK22N//zTn4LOUxeVtq/RI/0DuIA7uzenR++6N/U2oi20InlLC+2d37o8HP6cyQccEhnuoH4b6CnXvaMXWgm8Mm5iCvbGt144np7/zTA32oxGu5qefuLe9JF9kGDlajkGJ9jE1m2pBItEHVuavWKEijquSNqimSvXKNNfIJCfeZ7NOcmX12bBIw1fXOAq0McqeGheEwJlX46la22pftdT0GjuBSiVfFMkjCOWyXFOhaC5jbWwkVAcQBb8H5hSucAFDED1sRuuBWiRi+Jv1neFlSpgc1fdeikFLQsJ76oFK05wHPA1ocoUqFzQaKyI7SloUQEzBDqoUGQLUZaIBGfRa1NR8rWEYMpEn8SNn4S1MkVN1ALKJwaV+zoFItDMHPtEx6ci8aqyDbfIdcIL0NqILIY6iRykOSiFxyvIbmXcQxH/BQLIWpjElya1C7dvX38vbaivAFKcSo1cR4MKHqEKulWss3khm7BYRCnjxkJLmpDy1Q0Do5dxTaugyFfJp9ZRrVDxADNts5X3mjh9Bgt4hnPOuFqs4UI010eQtN681xLWa7l+Y3rgyU+nnXcfgGWBf8S9FnBMxKeeV92/OnJUrcDqjWGAUur6y1vQv/PfgaU8rwRm3zyEKRYgayyl2tKKazAqxhgs/CtG75waPJ9e+uUrOReFKDeD/h25+57URwvjBw7dk7Zgepts+sKFhNYVcTPW0MUJd8VFzvkVuWNV5KmauttJGpM0ZPBwldVsTO7zZkfZr6//5y/Sb0eIR2p7HJabjh7Zkj7/8P7Ugq9ag9vFC9C8efvCuyy+5x6xhbOmy8XG6/6tXGH+79j30VZv4MsjTGX1LQfBrESU54uJMNcpygqudzL14gtQXx5Ml2f4Q6B8OVdjDZkPk+GIdzT5l38xTzzwt0yp3EzTzA7GuS7Tv0GyYwwcZ0101wLWF+AI6lBG+FyrYFVYElLA6fEBISvFvUReS7JtQWny+zpksOxtka1OQYdySVU6fJLJXQXGjlErvE6lM8fXPG6zFusKidZFBGslcnh5NeNbCGphVbVDgQLmpLg9KrJFM93g1BA7yPrSwvkrwJAY+FbGZAoVikUO3z6swx76nVRBSZo5dxqSL4KjJZD14VnMqjcso52gLHKsDjYFKCC5y/Zdu1IvvL7rNIK9SuxfR9VBg0PRuYQOLN083NMTP3uZcBoyAQp/uLGTdgCw2rV09nKn8t25PochPB997D5eD40r2InWoOUgRrkS7audmE11Y9SPsYB13OfGz99iqS78gOpMqnorJfM6tJvBGY3qQXMkkzpydIZFF04fgxj55umT9AmcDV+8G5auc6vaG5hdBcN4Sxe9A5Ghem7YpGmVxFOSgrbG0r1bxhW8hgu5gfetwV2o6Ic3UhqNdglbi1km4OEW2Cg2aGSOkanfezUdu4g8IVQbiH8e2b8xff7PDuK62eSxks4OT6ezF6hfwrXqZKicPSN29DUiMHEcQtDyT5HNwUodT1Pv/UeqW/41GzrOxtlG2ApSj7baOffCiK3Egi9V9aW6bV9IV5sexl2yd00xEaXQXj5TtLPCwRKRkjk9TKzyb9/9Xuq/fR9V1WjPxYKRbuKYU+Lwt2XutXTb9MlKYCITbfNYojXmubGJbp+ARuSsRDHz95KhLqCx/hH2oQAK4ubdW55jKiGKIBVkvhuL2XJgge+LfM0Si85BwZGEK1IYzHk+e4E9XxYit6ZNZQs73w6xutYSlMs8mEKV3b/iEfmvuJjCiomicjHGJNxjN8ME923rT5sRhqVBGguRuG7lvmywKSEh30c21CsKLGkCUTlxV7l/JoRrIf3ugIlRBUVqBQKCMbflPAqWTIpr9Cd865e/IeYeS5fa+tOF5s3ksqi+UKmrQTEC9nzf1lSdvnz0SPoAHXnrnGQT6SArJkyZWLGMHMvuQLB6YHI08reGR28h1E68dQZaPhg+pR0SR5zq0Qal3ZZfq7x4egTeHVSbcOQ49MZXdrPN3RgprcD1mAHG7SWGajV3g9ui2Y0A2kOpH8xza/BzK9RONdDTotqu9SykuagYos1NedBcwBU29Cp9BZ2XpKsxw85/66Xj6YdvXILJDKUfgfv4wb70hUcPp7krY+nHP38tvX56lNZquSNuHZe1d+vG9OXPPph29kCGZUOyw6OcuLUcylma8iNUtcu/JEgdy5qo4Hxl/7TQsPaeAAy52rAnNWx9CkDoI2j1quhtERo7Tk228CFUrEUFi2zXhuMn/pCO0fG2DSR0IUpQUFTGOeHuFe4frogxVCR2I/mbQYoAIfhfS5bLOwqvIQ53RghD4AMGz/U/wbQoXOvcWNMr08Lk+4lMglbF1xu/lbFWAWw4NlWwQjAIead4E4oVqGsIXLiqMMVJpWgc6thLFVCAKlzHEkpXhFZXytydbmBcYUjSDS1/k8B7MXyQdVIDCMIOrFQn58tSlOt8TrNCJQVNJRBqXqoczjiE6TlIziLyncRy7XZLFgElrbOD3vT19FRZAZqvwntyGqgduoIORSnIqXMX06/eHUtn6zrJYwE68V5ltkcLWo2Qd16bTV95+IPpkR1UgtvMVcZHAYaF68m1dJKA3oh3tMrUl5XRqdT9uQez2i5jqlXKHRYokZcK5GSMRipdxfmn3ruYpocgYRLcSTUKdkTkF3IJfUDuWhaZ5WyI3YBEWNy8HIYWYSk3bDlBNG3x+hqxYJ1NqWOgH0ACqggk2ev6xdiVcWbyOkxtanIaVJFBCZByu/q60xvnRtK/fP+1NMFoyyo2+RNHdqeH79mTXnzhhfTa706n+ep2Fqg9u0e4qOAc6a+/8kQ6vItBAXEtWU6ypeK6lpgGOPQMdT4/RaiG8gC5cF0yNy7zpDJzZKm6M1U23svXk7g0e2OkzhxwvaULwUbQrVKD8XMNm1BrOTo/v0pTzyG659Z2bKS1l/B5+FrBPlFoVjjAfoUQ6b5pdPy98VH2dyLmikBfMIDrKVHCeH4IVY5VsmjfQNnyMc5CFcIVSGxW9ZEPK1gk4eorqMEMyeijYMUq0kAtYgjYPOfDa7IYcw7XcGA3LRLoSaIxnaH3/AiwvDHZNAx4wZAaLITrGLFyuH85nFjfyDKu1fPC5/YAwe+AOd6F4u3kfC1cOJeu0uXK/NMGhSo7fRFNzVRagMU707S1VmiyPvZ60wIt01wPcoabD+5P3cz8WqFcadUmpqCGpjzsbn+NHOGJs8PpleEr6UJdR5qt4R4co2SSP+LqTEFqxTo99cD+9PjuLqwQnxw80mxpxU6lOrXi1dQhM9eHL9NZjMrxL33iFqEyiih8xthIGrtcplx6fnic8o5cSh9l2JL/DMIDGeRGDS0wnRUaddijr8JFR4fZQIRuaKhwJkVPhKD5vsRkuiWGhrX2dzExb1uUlayyIHO0nPrBS6+l7/yIWI3eDTbV6OxqYZj2vrRlx870LK2X36HrqcHtQ0f2YRmg4zB4YMm5USA3wu71XE8byeP7Du1Jn3roAJ2MoE5lMVlzITKlkjLsyVfS7MgzcB7f4jkgguoztVJk+ItYYUM3CORduBb3s2l3sLHktIxJoDc5asip9bZ3ti+IQlUdVsrehlfTy/SPlzW9yn1ciQOrV5kpXVmoiJ2E1Dmw2WoYJ5WWKgvAmsAZpOv2RYyVrVUWoxxprH9EiUJGEArXUeTPBQjpCs2vC5l5EzlOM24shSrAD56/ZFVy0Lpk9i+ncRgS7XD69t6+B7TN9AWTPGgONOqUFYo4L1KRu4yQ2c0qBqNHfvhmull5neHSYqXasCYD5KbacP3rUTA9CJau3+LQe1QNZ4URbQVQ5HNYwMuN7Wmsoy/NQJht4fBvmx1PW+m12G4PFJFAiLzb7jqQGonPNpB2qcFAWJe3jABMD42mwfMjaWgeggEEhXl6Bs7phci2d4GiXJ5GQOz/0Yc/nD56YIB/c/3GXAVYFMij4AUxQB0s9RbWqI6v7lu5f4UjEYmu1ZmFNPi7t9LKMPwpgmr5T+6P7k2w0l0nBVDF54KxCHWY2nnK0CtYNDV2lBUWHlTxghtBJr9YhTWxgjZfoqiq78DuVE8uahVrNcNNfveVN9O3f/prYHTyBAiZW1+hcd5u8hcV/v326QtBBdq8sSNNs8kL9LKowRVoam1kw/HLd20mAU0CcQvNWZALSTlFTWe2VMX5o8ieC6GR5uhP0+LlF7k/ijS5aLzjEKpVLFU1zRob2g+mDW3346ruRqO1cDW5HZcbIEy/KHwvU1mB4hBUgOzVdrZXe5GuSozDIIiuT9MF4hdcStZpFTUflipyVBmCDrUT+aWCTyhQ4b9LN3otxspWK5fNl/bXe/MQ3rBR+QBngCGMXXzPghgcjfWweWHFMhwv6invUPdTaJ/YiryTnXwHdm5PveSBRA0FOS7Ru2MMr2IWL2fMAkgmSUYLhGLkbIhFcUm541PegCruvxG3bDtzw+yP6PBArfwmmgVdHx9hwuO7QfDWf1hGWOZwt6ZRTuaqrjAT2N7qPQxOGJi9RK5pHJfN/ifEvrYCp4NXK23DeuAgNsJBXMTCjp+DLjUyGU1Lr5O/tLlQrIfrqxXSk9Bqm8DnnH3oiU+mOx64N/pk2KGrXFajRN2/GkY4NZPmaUWgqFxKnbdy/25Sc+//4/0VeH8F/uQVWIup/uR3eP+F76/A+ytw0wr8N+tjxI48oUAw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54" name="AutoShape 30" descr="data:image/png;base64,iVBORw0KGgoAAAANSUhEUgAAANUAAAD0CAYAAAAMsGMQAAAgAElEQVR4Xuy9d5ilV3Xmu+rUCVWncuzqqs65W1JLLQnl0ApIQlkIAbYxvkSbsT1gGMYMd8YD18bYxjbXxhkJgW0wEgiEQEI5oCy1utU5p+qu0JVzPHXO/b1rf19VdRs889xn/uSIoiuc8H17r/Cud4VdVOBhv3z8cgV+uQL/x1ag6JdK9X9sLX/5Rr9cAV+BWaX6wU8fs5deetmOHTth6VTa1qxZbe+4+CJral5gxcVJSyWTVpwwKxRylp+ZttJEwhbV1VhJ0YzZ9ChvNcHXpFmiiH8zNmNZ23e4zXbuOWAVNZWW4vlXXH4J711syeIim5kctWI5yfirqMjyRUkrpFKWSKdtaHLMDh4+bHUN9TYxPWVH+X7RwiZbsXwlV52wvt4+y/NJlRWVNpPL2VD/oCUtYY01dZbi74niYm6OZ+j68jkrmp42GxmxzjdeseG9u616KmelMzNcQ97yxfyJ1xYtaLaGm2+zoqWrzVLlvDbJJ3DTPPJWsDzX2tfXZx2dHTY6Omb1Cxps0ZKlfj1jY6PW1dNrJZkSa2lotATrwCdzTWa8vU1MTdrhI0dsnGud0X98LkvCoxCu07/T/+nZRdbe1mGvvvaqHTp0wMq5xxUr19oFF1xsjY0LWD+zbCbh72v5vGX4kCT3W19dyb5M2/RYF7c9YkVsWKEoy6dVWCJTaVu27bTjJ9utOFXK+9TbRRdu4j2mLZ2YsvykrwDvV8yW8MW15bnAfIr3SKesq7/fWk+ctMbaRhvk+97uU7Z6zSpbsHAh+5Oz7p4eKy3JWLakhP2YsqGhYSstLbXqqmpL8b6JGfbA97hIK2kZ/dw3YCeeec4mjx626vyEpfhdsVaazx4rFFlyyQqrfRf7sWQV91HKOqUi+QraO8Xze3p7rLOzy8bHJ2zRosXW2CR5ZT+HR6y3r8fS6RJb0Mh+cGuIHdfA/XCng6MjdrztpE0iF0Uus9phyQr7oW3QRfCYYc+nub+jx47Zm2+8aa2tJ6yysto2bFhv52/aZI3IZzFvnEol7exlq/w1s0r1hT/9E3vxxZftzjvutJmZvP3w4R/a7XfcZpdceokVs4va93xhhovjkrT7XMzSlmZrYnMsN84fp7iCSS5mxqZyfCHDX/ijP7Wvf+NfbMPZa+2jH/mwvffOO210ZMhOHDtq5569zjJciIRCN6Q7mUF5C6mMFZIp275/rz393LO2dNkS23z5VZZF2fSV4Kkz0zMIDMvPBr2xfasdPn7Mrr1qszVW1aA8bAwLk/Q10Srmwvvrc1CiiWNH7PiLL1qqe9Aqcgg2izbBDY1lS23hZVdY+ZVXmpWWs8AZXp0Ju+fLjGJMjtvOXTvZrD5raGyw5StX8tRy6+rttSMHjyBII7Zs6QpbtXoFBqjIX6XLkPDnMUZtHe3W3tXFdedZ07BpQZXC+4dH0jfxmWeesReef97uuOMOm5qc5Ofn7ebb7rALL7gQQSniPWewFXwhWJKJBELY0txsC2qqrTA+ZoUZjFxxwXLc91SuyIbHJux3P/kZe+yJp9jTK+x3fue37fZbbrKjB/bYYF+bnXP2GktJGhHcfJ5rcylEqbjOAvv0wquv2muvv2EXnX+hXXYJMsFlZ2QcuYYc66rn9o0M2CtvvIqQFuzqSy63qpIy3itnaQTUDSj3qd2WUhUXEGZeO7R3r7W+9JJVDA9bzQz3heyN8H4jFWXWfM01VnrhpViQKmxNCa+TiZLQh//6B/ptz7691j84aE1NTbZ69VorYR8H+P1BjJEMXUtLiy1futwdQ7ErdHj9FOvSfqqLvez299TV6bq0E5hjlJjvuG4Z0u7uXnvkJ4/Ynr177P3ve7+dONFu27ZttXe/+247b+PZ7CXP5/0uPuu8IC0x/PvTv/4re+GFF/1FMzzhn//5W3bRJRfZDTfdYBUITh5BZd94sIDcvP5ZygU3NdTxwWiQFsly/uY5hH4CQXjl1dftySeftNbjR23z1VfbLTfdaJ//3O/b1MSY/dM//L3VVFdwAdo/3ts3sdhyKFSuOGVv7dxlTz77tLUsarbb33mTlfG77s52V4yWBQt9kabR9GdffdG27dphV1xymV149kY8J06GC9WahDuUv9CHICjafCxU/5691rdrnxXwbkUsXLK6xqo2bLCqCy+yovpaLHRStpT7Qcn5Th5Qiz45PWEnsW7TWIwGLGJlZZULSSce6sTRE1ZeVmFLli61TDZtk1MINRtShuXWJkmxxnh9a/tJGxzmc+frUaRW+owcAj02Nm6vvPIKXy/br73//TaMsv74kR/bFVdfZVdeeYWVlKS1cS4cLhC8UChi8aJFVl9Zi1fgb/lp9muKvZz22x4ZRzGffd6e5quzs8fuuvMO23jWOvv8Zz/NPtbZV77yh1ZWVsb7gjKkVMjvjJAJilOEMXvuJa4HxTrnnHPs+s3XWG5iwk6dPGlVvKahvsHvp3Ooxx557knrHxqw26+70c5atMxSyI2bD/71J0WeCvvPNXJhKFPn9u02tP+QpYYnEHz8WmWNleEJai+4wIpqG7g5FB1/hyq6WrpH5TEyOmpt7Z0Y8ClbtHiJVVVU8Ne8tbadsDa+5CUXsSYlpSg3yqqPl4PQQ1c1MTGOoTtpI2Mj/rMrrAyUbHzk0WSLh9ivp59+wl574w376Ec/xnu3289eeMGuYC+uuuJKPDKOgNt7x/qNpyvVA488Yjt37nB4Mzo2ZrW11XbppZcCbxZbEujnWhvUEPlMWmVZFXBsgZX4RcobTLvV9wtmAWW9MulSfkrZ2HCPPf7Yo/bM00/ZAw981774xf9hn/itj7tQTGP93fsKrvElbyWlOtU/YLv27LG66ipbvXw57zGEgj5uE+MjdvklF9va5St8g/YcOmQ7du+ys9evt7OxVGlWAX8WNtAfWiFZIv5FCX0j8QS5wWEbwcIBQqy8pt5KGlvMyqoRJnkngRAtMrDF5UGCO4OQatG1/PptQibEn6P3mMaQpLj2KWBl68nj1g/0qK3l2leswmuG98G/Wv/oADDquHujRHSNgkVaOq3iFP9OTU4D/9rtMPfW293tStbY1GjnA9dampvcoxS4RlcrbqckUWxVfNaChga8ByZA94lnxG3zvoiZ4Bz7l0pqPxJ27MQx34sfPfR9e3vLq/YXf/aHds97QCg8d2Za1pw7lFKhUHl9FtffduqUHTh4wBa55V9mx4FDL+JJhTauuuJSa25aaCMI6cvb3wQKdtt1F11mK+oxfsEFhH1wZQiwuJDQ3bJygnwTkzaBYZocHAVGlVppXZMVgQTyGKk8HkoypPvVKsamJIBI/RR2Q+8cmU+bJjyZAoImMQY5lOlkW5v1giaaFjTakpbFKK5kObyiu7fLOk91gh4kM7pMyYjeN8BweawpoPux1iO2F3nsIeyYAeHIM5533kY8YTPryvXxmnec6ale3/G2DSJkfX29lgULp8HH0nThcsUM7rqDMls5mr948VJXqLC1eCou0C0ImydCUUuo92sDg9ZUV9ujuM9/+/a/2gc/+Kv2K+9/n+1GEaqqiBWWLHGIIIVKCP4hIDN8PxW9hwSviIXpxEs98cRPbWCw3y65YBMwZJML4jR/m5ycstJM2kpZxCSLIpDgG4kwRKjDlaIIE+SCrC/tgBQMryYLWEiVWaIEz5mR4Pk7OHQawZJ2AdnKs1lb2NyI4MkLyyvj4Yg9p/BaA4MjliNWaiK+EATcvXs71zRGXLrKlhJzATz8cvSRg2PDdrxVSjUVsLyWjD8KcklIkqx7gfWe4p762cDBgQGrYv2SxDWCNsWsTTF74mvNGxZx/U21ddbQUEu8qt/KHOiOQoygvfBd4v27urrtOHFRVU2tPfCdf7Nnn3rSfve3P24333yd7dq+jfi52ZoXNDlSVmiXx4DkBGP5vKD4qJsMH+t2+PARexaIOoVRvOKKy9yosTjYK2I67q0Gg1qSIAZSHCWIyt7qRqclsH7fxObAYKlY0tG/ILoWgw9OEpelgHuCj8UycrwPcjWNoe5nPYZGh60WqF9fXev7IYOW8Dg66WvcNzCId85ZDY5heGTQ9iBreW5qzerVtrBxoT83wMiC9WD82lEqLl0Y2u+Ry3IbIMdQDkrTvQv6y+FI/irKqzx2Li8vjdCbkFGRXbzhDPj3xs63XZB0w9oa/ZfjwoI/DFs1I7PIh2cRvCWLllg50EZ/EVhSsO0uUxaXG5gGL//FX/ylfe2v/8bKyrO2dOlie/ftt9rHP/5Rewrl+PjHP26bN19l9339H6KwIlyYvKCwTE7Qw69Isp/HWo8Qz+ywTiy4YMvKZcvcCuuuikWi6NkK/rW4vGaamC8lL+obxvv6fUQwUIuqC+V9XYL0szwUSqUNNUu7CnR1dWKRj7tiibhpxku0tbdZB5tQV9+IkrXwcwfw9qRVQCZs2HCWX3MHkEIebfGiFkgEKWl0H1zHEARN64lWG58UsaOrlgHiGhCIDOuaShdDgowjFKiEiBQZG6CrNthtvYRc66Q15zmC23UoSTOWM61I3HdK0YfeGaXCG6QQyPHhSfvC//OH9o1v3c99LHLI9tEP/V/2/ve/1x5+6AH71Cf/M8buHvuff/AHDpHknf26+LxYkbUj08iErP8IaObNLW86lN206TxbjEImfaV1V3gVXprEQOo1ObyGvLwUQ/F60o1CEGrJj/7kFkIhBvup+MkyCHMJQotS5QtAfT73ZEenHT561JV6w/p1Vo8xOXGyjX3q4X4agYBL7WRntx1tbbVqSJv161YRakBY9HRZZXmF1dTU4OW1t0i4y0qRK6AgvUgPv0Y9ZIhY8wzynYY0mySU0ZdW1ONXZNRJFwxICInkeAq/QKmkUNpEOT++l2JIcKUkikmcseLFcp+NbMpCWK4kb66YQ8IpFziO5dbztVyPPvZTu//+bxIM9qJYpXb7rTfbhz7468RTf2ffuP9ee9e7brA/+eMv+Q3ofrQlxUUIGsJRQAEU20mwgrL7/tgULE8JXkkbprhCQuXWxW9WVrVgW7a+ZW++9jrWc4Odtf4shAIPxkLIwksop/EqeTZGnyfWTFZthg0v4nkJLKSslti6Y8ePO2yQtVqNldO1HDhwwDdVsLimrs527d5t3af6bOXK1bZyxUo2Ak+DgOSIZbSGKX0uSh/8B1CC9+ggQBZ76FsIEZBCmTJlsI38Xb+X53UqAissKRW7pJhW7yEFC1YWhdPvuJZkMo1QLbBsWQahkV3nzhyyggBAARm+z01M2/e+/5B95zvfxpsOWXVtjb3z2uvsLoiQP/2TP7Z//fZ37bP/5T/x9RkgGHAmgrwSPEcLjoNRM2RC6u0+hs/X90k8pHtPN1ZcOUrgai954XoexyM++eQTdtmll9mtN98MQ4iyAH+FFHSdscnRfUlyCgni2XQWxhKDhJGTr51gTfYBP08BE2vq62ztmjXW399r+4jFJJ5r167DM9XZc6+8BfzusrPPPsvOO3cV3lLsKkiKz0rLWzqsk4QHQDkyPm7t7e0QOWNO7JRkMoQtfJUiB+zVAJ5RBjp+SJmkaHpMTQW0Ibn/uUr12i48ldwxC6MFqUSQcty4gkGHfQ5TsIDOiswAt1LOqpRCWU6Pzdj4xBR08YxNRgpYXl4GHMvY6NAgH8pGoDV5LrK6psp6u07BOLE4UO0txGWSk2C1IiwUxRqylqI04/goicIVyZNJHKVsuhl973iFnyVRLODuXdtt29atHntUV1Q7rSpiQxBgGKpVVicOWpN8+PDIMF+jWFSuk7cRySKlmpA34YkphFYLKQHW39JSahZfC6z4M4WXqwGKlBMoK/VQWlbiHsepY15XV1tvWVH/ulYUVw7SDZWsnJSOOCLBZ0xNF5ypSyTYNIepIod0/xgXGXq9IFobNyAyJhJ+fp8Ciqbh1pM8PyXvotXkM+S8SllfGHhfp1GgUwFF041u37rNBfO7D3wHb1dlv//7n7VVK5fjmYfCfQiJCK650QprrUuWdXa0hBdJoIDyjjmtv/4AJe+KqNhYlpz1/e6D37VvfOM+e88999i777zLOvAuqzFAZVIuvU7iJdThOqk4hm+QnSRhBu7KFUHw+gQhwDDxZTWpHMlXN3Cspx8oiJdqgTbvwsPf+88/sqNHe4n9muzGGy639auarL/zpI0P9dtSSK+qqio+JjgOXxK+JlCOCYiXBIuVYV9lIHpIG7SDSmTYpBO6Ye2320H2qrKy3NnFSZTSH6z5xWdtiu4lqqh4dc/24Iq1aNyn4qna2lrr6u6yYRgz0el6Z22YtL4S1qemug6MO0RgOmilFTVORefZ3CTCXZktgVItsUp0QKhYYake+lfLpEcIXfWZkXL4b4PlCtsX/0W/C5BUj5j1kpv2zZaAQumPj48Se7WB9w94bDhNAJyQIrKIoxgHLYL0MMM16q3GWRDRr+NQ0FpUKVVg0lh0xYsIlpRCYqtNDfEChIzHFbEXDUogpU0jCNqUktK0lVdiVLIZPHS51eHRZEUFa4uAHwnioyJZEll3XltwJULZiCfyRWwq1tmNG5uoTZXAapVy8s66H3kON27RusS6JnSrTZdS8XqptQRcipUmnsywVgO9nfbI9x+w1sMHITWKoYePYjwn7Y+//CU7d+NZpPIG7ctf+jL7XGyf+fSniJ+zrpyiycPn+Qa4cheEKgSFdF0imtyLJq2PnJXImJaWRXjzWqejn3rqafv0Zz7t63j/fffZp373k7aQGHQa4+UKqi/3iHg4rn+SOCnHH9LIVCaTtTEQyjBe3MGtDLTiRozlBGt2tL3HRsnoDI3P2ONPv8U9cO/k65qbyuyqizdYcmrASon7zyHV0URuUWsTZCuwukGq5v6dhOg4xvX39feRqgzoQDLkz9V981MTpJCMdldHB0qJ8eWaLz33HeF9Ykr9tb3b+TEolSjzauhiBdljCJy4/DEEUIolSyjrXkAAO9tPWR9BegFL27R0pRWjWAXgUxJGqCydsCqEpxzBKVGcGV24bifwKnNf8V+lLCFjMP8W9X0gPubeI1iZ8Cwl5yasu6PNDh3cb8eOHkHRe3QTrjwpgmVBh3EsnN8aAiJlkoVRwlCKosRdQgKv/yKcKS/pUJh7nUbo5N2mUKg8QlGElEpZFffIOKcJysvLK4GS8qIhdlPeuAxyQ565GuO0kMR1WpYfZfWNgjESyZJMZfFq2eDBgE3FaZQRCy3cLnjl8SlWfAoJm5ZCOZMXVsRjHo8hY5pYH8+9hKyye3J966IOFEzlJm3nllfsy1/4vHW0klgnF1RVXUaOaoN94hO/SQ5skx0/ftTec9c9WL+CPfKj79nyxYsxsoAyj96jtEqkXEWsrZTKgZQIFO7JIBfefu0V+/SnPmV33n2n/edPf9Ief/wJTxG8l3RNZ2enQ6zly5ZbDyyhFKuysjIyIkFw5YFaiZ2VmlmxajVGqR6FGvV9LIjMUH6M541MFuyZV7bZll3EvTMlwMUqkBLpBsx4MfF/Ua7Xzl5Za+esbLQVjcRYS1rwjhg1ye+sUgVZipVL/06Ddk4RN3fAeDrQdYPBfbL+CL7v8cLGJrx7jU1yXf2ECKLlzzuT/Xtr33ZnV9wPICz1dVQLENB6gO8J3UlPYI6gvW1ocQ9M0vQkcEkMDwtZu5iEZznJVwREglNKQqwKiFhOorKEa3GkM+8rVqr4hiIdmbUa8c/xv6crlZwlngOWaRIatx3KdP/OnW51xdLIe6XTLAIKMz42GWCdQzvug40RZe2QFBik3ylGyokJVIwihkpZdl2rLKfsGQpXjPcNsaYQW6CotTElYkpRKnkQvY/rFEojxZOylsLYVVRWwJYuAh4SfGuD+Lu84CTXlMQrJVkzCaeo70xJOVUi1VYBTMkAj6QVuqYJhHySfck5gRECesW4U4oP+dsMwjbt5IKsPRrt+xZWV4Q0KmtJjM/0KMjiJHHIxLAtqFPwXsH6TMJY7nC4V19fbb/zW79jFdkK++53vkVOsCnEy5IMN/CK4wK5IK/r1D73rv3x+8ewDKIUjz72mC1duQzy5mxnLrNlWWcfv/jFL9qlJI8vJb765rf+2e64/U676qorXTIE+/pIpewlbhURUot3X7NmnVPjPXg/sW8JvGI13k8ExpGOYfv2D58lP4bhS5NfFAmheIx3S5FOSOaHbO2iUrv1qvNs3eJaqyslto5iRMlVQEPxd+F7ETt6TCE7/YMDwE3CBckRMuOkIPIir7W4ZYk1APkdQvI7Gd0KjKges57qWPsRL0XJ46VSXFgzzFY1lKQ+SnZQG9PZddIO7tlpg73dXJzgCayM/lpSadWLV1kRSlXA8kqoSgheK0uSlkWpMgqeeaO46MftaARVwn0FHzQH8KJ7nfePbig8T0JFGQw3PMAit4PPj1L+00Pp0ARJ5aQqAHjaJMo1RUw0RVyYn0b4nMGZckgoJVN8FPyfA15XxMA+htcLQiVRHn2lgXMqwVFGPgc0UF5CdLq8jSCfVkgeUOVU7uHkieTNeK+krDdWvoEcyQJKjFJSTrGSYvS0BghJMTFZEExIC1HRBOg1eLdKNi1LnJYRvSz4F62HC7h7K5XqIAbcn8NDvp+cUnzD7/1nNpwfpP7F3G8CmFIEE9dUk0UgMsA00hRP/tR27NhOrDlkJzGWK1csta1vvWWbSWp+7rOfBXEEIfU1Us5K+TrWQB/unkqaFq2ZCKA33txiP3nscbvltlvtciph/vL//SrEwUn77Of+K4xpPYav1cqAdLrHt9/eidKssWV4rTht00XZ0VEqZLLAZnmxLILaRa7uKFU4EySwayHI6llHKy6zAx0j9vAzW+14L/ubxDgIjoqFZjVShSnL5Efs3BW19pH3XGnN5ZTacRe+FrN+KZapSLqmxjztwqYJXMovO6k1jlLpGgZIEUk2UqRflixaDrVeFtEec07jNKUaHuuxbqzE8OC4VVY1UHNHvRQQLqBkI5l5yra99prlxoYsjZAkPUDGQhSlLUddWc3i1VZcWef5hSLFF3iqMgLnLCUO8lQKlNGv4AEiHOeGLzYW8cZFYu5xsXuKWJXE9EHncoO9vaeg1jugQlvtGAo1AtEgzyPqXUzMCHVno1gY4XexaVOuSMRDJGb1eWK3RHrozf16VDUgVKGAnvyD2CnFhTGrJbyc1mt4giCePJBe4IRD5DVkvYOnwtigVPIi+p3q36QBqlZoJJjO4L3lyd0DBd8XkoeeL5P1lxdLOUVfBgRvaGoGQta7oZuP/0MmLTz0uhgFOHzha0KKFV2fczpAqYLiQX4oKZ6ybHHOHvnxD+y/fe6/kfwcsCVLGm0Tycy1a1Z6Bczv/edP2jmwp0k3ftFCyUNH5VFCg2F3wt+8IoZ7P0T+6uv33W/rzz7H3vPe90GBH7EDJLGvufZ64qqn7PkXfma//9nPUWN63L7yZ39hd951p33sYx8PxoeH1nBSOTyxonieYfJ6Bw8dhDgQg1xh9Q0LQQcVNgRZ99Qb+2zLkV7rn4LkIVKH50HJQz1nipK5NPWPV25cah+66xKrwaoPw+Qp+d+ABwxi5/6VF5GyIX3S+vY2DM+ktZy1xrIouseMPFH7NIQ8iSWcAp2Vox+NXEeKeNvrCaP1D5zgPE/Vs3erVS5YYFPkCIqotSpGcIZxecdPnqAUJW2H9+y2MTxDFk1OQhcrYy9QkUtwM6kKq2pZYalqkqMElQU0Pc0iV6JNxOoeU2UiT6WLmO+p/kOlcr2K7CRKPDU1jsXotBOtx/hq9X9HyZOooFYPcSljYFwVc4qYUOwkBk9UrxgdUaUePymjjnC5SAuq4oVU5JthI6U8YtKkaL5BWGfBD1cmYIxeM44XFGMkHZJCSBE9VlLtnK5DoodCKQaLqWbR8lIswaAi1kcsl4Ntj4H4WR5O9pHrc49JjJUuyXrB7sLmxcRs1Si9gtPgUVWpoLV0AtQ3NuR8pHnyHgBcT8frz/Mhttg8Fc/OTI3YkSMH7HFqAQVdL77kHRAV57BGSXsK71WDQl9MmVCK6/MdUHDm7CrKqcJOrzqITV5k+HT/UbXCz15+DSr9Gbudes+LLroYRcnbSy+/Yvfe9037zO99xprxQt/73vfsrLPOshtuuCFU7USPgEfCYwzvcYrkez/7nCXtkEahqF2xF7fstZ+8vNtG0xjyogoUSmVMKlAASSCfGYirTH7c7rj2fLtj8xpqCgv26A8fImFcZe+kptAJHIdLIrmoYHnjdWulTC+Fga5Zs9RW3PwujFKxoyHF3lkS8KUghwnVMWYriX1VYzhMSZbqC5sohKAo4kyl2vPVP7PF1DJVnHueTUE86AIPUNH8/YcetJWLm60MJSmRBeBiVdnsOJsFl1LN4Horm1dQQxeUCjflVemVJQkrw0IQG/4CpQr5pfmPyPbN5i+cnOSXgm/t1M0dP3aYKvF2JySGgYBObchLAPNcoUjUjo2Q66GAVNsuKjxL8lmbJsiXwwoqKSzlSUtw+bdUyoL79AyGcnWCZIJvQFjFU56HiDyn4riEezEUQYKFQOr5LtzKWbii8H8q+PUcmnJ7KC4eS7WCymNJqWQjpyl3kYcSORKSvMFT6RqkCsVAy9KySkcNi1GuxgbKd6L/FOHNF0IvgvJkeFgvKW1IAwdF1yO2zgUKoAtYcuXREmJC/Tm6RyAyFnkQoufRHz9imy+7krQJlde6OV0T+6qEp6qlHcO4TgUVkEUPjCbShZF4e/ce+/4PH7Errrqa0p5+e/zJZ+1TKJNirPvuvc8h5gc/+AG7ZvNmT2wrXxgrk8ijMWLlaQyX4N8k/+rncdZ+dBKvQuz5vcdesL2dYzadXcDlYcjzgqK6jkmMPrlM4N94T5udt5ra0esvsWpikD//8h/aBqpcPvbhDznZlmUf00kMJ9Udx6mz7H/lDasUtV4DvNt8NRXpHdZ36AQFytNW3rDAVt6I8lN2Ri+Gf23bfcie+9mrtuGsc1iCafRRTtkAACAASURBVHvv1Wewf/s/93vWuPlaq7nmSpsgm/3mjr22dQe1gAPdthzYUilLH3wT8A0vJbfA4uUE/4rLraZlpSWBf7mMyn1g3RDcCuBfGWtMfIgAe7HJLEyJw8QzdGp28z0pqEViQ0V3HwNTHztyCFamg4LGVoLWHn8vvV5/HyIzPkxSUwk5bXSGXEIZwXaGa5FgK5Mv+F8C/JJnckul9gIUIuPtKCF+CnS1BIzXIJaCkCG5F7ymZ4WiKoP435BW5/0ECxVf+PPC812x+JuEUHChhKRiYAFRZD5T8ZBYLV2z4q1iBNcVVpUF8ovQ7Rk8XD21cMuWr6TmrIW1FMM1F4HG8Waxcipcc/zZIYKIVykoVmBXgcFiMR0z6v/kfWB3FRNK2dirLaqW6OmjePadEfNF4hqvr+Sv9ka0tFes8HJBay+xwkAVse6hto94W8YCdPDGlq227e1dVMdf7a0rz1HU+zZV3u9733upeL/IX6u7UTw6pNiOCgeVI2Wh81euWokBANKTLjlJ3Nw/QlxYUWUvv73fth7uosOgklcTx5OSkEzmZoirqdAf6my1w7u22qZ1y2x5U629+7Yb7W+/+he26dxz7D997CPOhpYp9gcGp8qKbBDZOvnTp6y0f8RSGMAyqmE62zqtdIjWGBK143jIlltvstILzrchbvo19GM7bU3t3aRkxngOe/vX/+XDQX5jSv3oV79gzTfdbEk0eZyE29bte20/PUwCKdUkO9N4gqQsCpAoEbVTyApKqWbwVjVNgn8NNkM8kiqD8SK7X04gpapxQrPTSIoI0EWWc9aQnmZRQ6YdOhkIdezoMTsIXX6SmrmTFIMOAwXyuGwvXyJmGqQ4VhsuIVbuoJwcWSmQTB5Egq9EpgRWX/IiIZ8acjjyVhm1lLheBDhT4L1ViR56nsSmxaofmC9ndfFkSV7r8A7r7N9LGWT9PUkdWDtdfw6PJAZQRbQDg0P++xSKXSo4o6oBIMUEbJeYS9XDlREAC+ooySg0oCrxJPdTUwc1vHoNNYYoFuSGPkeXFsdagdCP0iL+bxxpRUvLE2NqxuNaT9iiSNMEKCiU7rtINXns+QBG6oWnn7F33XQrDCblW9zPOLBabTceR+geFGN5Tgm7ze/EhCoZXJB3Vw0ncFWFqinFqIkK+8GPf2R/9Idftv/+3/8HJWu3zF5LSPKHGPTQ4UPQ+sed5BHtvmzpEqfWDx8/4m0zCd6rijizZ2TSnnpxq7V2DWBIta/Adtaoob4CpzFqrzzzlJ2zZpldeN56620/Ye+541Z7nphuSfNCu/qyizEqeDP668ZPtnJPtAGVsFfQ+D0Hj4aUBR68MInicWsFyLv08lXWCCRMgBiGkObnt7xt23cfBJZOeAJaHQJf+uidpyvV5M4nLUOpxxR5kpmCko8pG4C4eA0cLCuW4oOSCHFCSuUVxtpM1QPiqVDC6qblliagnhHcItvcUItgRMoUs34xtItt5i/0UrHlwpoq+75v/x47SeV3q+egqGZWTAPOFdYdpxJCFLMaKzPAOFV6ZAnk5HkEURUHqaxJ5VWBjJDQQzhgSb02LYYvcbmT35gID6y3FCryUCoT0vdeRuNSTGzJxjtsU6+OF7piqb0UKjBiEhJVpYwBXfUoI5elROkosd4wG6rYRyVKWfJSNVDokxiGfjL/igVLiKcyCGlJlqoCxVm8dyWVGY0I1CKa92r4HgkmxoCSlxBzUaKLY7DnCFSOyPcpXvFwu1IoV0Ddp1IlxFgFWEHvNMBy695UGb9j+047/7wLge9AelV8oPhTGDH1brkfjZxgThUafKBKe+RppVBqcET9vMpdSdokIcX+Q0fsoYcetuuvv8negcVXDk5IQGuki5LxO06srBSJ6vRWrVzlhcyTkAc7KQcbJmdaS/K2FBJHyeGTHT0UKFMNASJVR0QVjGl9PUUIal4kb7loQZ0Qq7WCcgTx1b/VwGtVzJubGrXksTYr7N5vpWP93qiZrkzbGMp2klrBMZ67oKreysgdNixebuVU3Se4ngIeaxLSSDu6mybch3/8hC1sAZo31tmvXX1GQW1uz1OWXLWGfiaVhkAVYiEPH9hrO7dtc9JBGxFvVFQB6aKfZwGnyRlUL1xhmSqCRtx9mRrM6sqtXLR0pH4/T4HizXaXGW18KHRkt9j9ThRpJxBUvTFtbWS4SRaOQ5sL7o0OUyICq6dawRLVavFVwsKlEUCRDmoc06aH6oLA7ImUSCmOAnrJMhbwICGe0efFZiK+lnB1oWBSlyMhis1CgKYOYeOg0CGhKiWUSA6eSq9R/eQ416nkubpMy4mrKunfknVWlQDozz2Y8lkqDVPeTAW8KoeShxSUEoQSzVsK+7Vw4WK6bVusYeEiS2ahpqnWLkXxlKAW5Z8lDtNl6nP1c1o5scibRUsclEoQDs+UmKZ4l6JTr48DFuaLMZpoo+KcGSy1CoKLQSKmXBoKMClaWUogP+P37tmb4PUxXkXAEhkL91SCv15twbpgPIogwTzOU90b1yBmVvcZylhCPCuYLkWTt1Yfn+pKVUPYSWnbCCVWwYiEFEZeyq0qFuBxNYZJdzCKksmYat9nMBgTVNG00qbSByUuI7gMWPfYU49TjV9t59Ddndx1wOpZg+LCOGHMtI2gcH159osrrcpUWC0pooUr1lopTZf03Ti7nU9k/T66hsfJqR3Bmy632rqs1UeyMgv/jvzTF23JDTdbMbFRIckCYv230sXZQc5A5SyzGzIPtPnisXDTWLEa2L90BZ6Km5RSLawptypIirlXxtYyDkdD3HHmI44CBnug8Le+STv5Ya/BEikxRi+VatdUVqQgVoqv7LxqyLx6QlbRhVuKotg6rigIkYWETZBQihX3MIWErkqZpNnBAuv7UEjKhnqTY6xUoXQo/ELxeyjdcu/lsZiSvvJaYvCCGRcDOEZd5IQUC4MgcUxzzWrnELsn4VOz3DhxlRjGCpRL7KMCc8WH44oReY5acaRwZbCAi5etsAVqvcGIyZBlUDYJma5XCUh5YLWkSFZLYWBTUZexLj1UsOcJ5Lk/dWxPDqOB6mkL8Zg6EfIwYqEOk/WckQcGoiJcWp8cEHAaMsO9nK+ZEsGKTVFUxZTqgtVL9RV5bN2jlNILA6SgSMWY4mDiJ0+mehyqNQ6NhLpf/U4tSNpfGc5pFGSQmDkn5jFCD0IFqg0dRR6qYOZSJNJ7KKvbjVdTaFBDjm8ZrUV7IU0e/uEPYCEvAlIuta/85Z9R3H2jve/SK22EXJn1d1mFoBgJ8TE+o5/1GMTINNBfV5kD4vK+2XM2WcMNm22a9ywqEs/ndJ2blPiBO/LHrFLt/cpnbPkNt1rJuk3U75Wi4eP2+ksv2OhAH/mlOaZpVqi07E6fYtVQpKpm4B/uMs8FlGE5F9aVWSWJqfiVWqu5EqSA7Ocy2nMXJs82Rv3ZLtrkD9AqfZJkobLposjVG6MEr14pqKB8UqkKSRUTaaV5WzmdVFQ17dUP2gD/pChkF/Rz5QusnddJuEIEZQnFo+FnWTaXrUj9/TmueOF3gd3TvImQRg5YMZQ2eUTI/4nhm8KLTAFXVP2gKnW11Cj+SgKLUnghlTFJGWUoVAYl2j/FmirxqBhsgtcrfhEETQC3qykgXbn+bBipZish55JAkQrAdeW3JFjK+Xhym+vTTJAMOY0ihF/lRsVw8SmgXi1ePQXUsalhclcwmiKgomqJnJJQund1RQN/Empf8dkVeF68ax74LUo/gWdyRaN3TPkFdRv4eglqo1y6Hk8Yy/giU0UQDwUUVPhlEG8sAxmvtRQwxKBTXtysOr965j/UUualtMUIwq45GCJKqqHFtW5aF/W6jQFLW4hpyjEu4xTVfuc737G/+drXfFbJBedt8kr8NM/3uBZS5flnn6Ep8y67YB35KFXyy0vDLHcwE2SmvQtkAKVWX2n93X1WTg+SusDRTlv+7lutQBI/QSUhwN33WF8yrUq/gxFOV6q+Jx+wmnNpX65Z6FZlkHqmN17+GcneYRmfWa/yv6NU5bjjZpRKdHrMPZ2uVBG0mu/1BK/YoBmy/vv27LIdsENdUOcdBJmDff1eDKtqBsmtIJ4smJi8jLyObk7sHrIg4ZMQiUjwHi+/Ze11FLY73ENoY48iTyVFUfwUqbm3osQeKTYozkbGjFu4foX0WlKHSq5YUqbY/2JFI4bbC3FVVoX3l1KpK9XtvKAzSidWUI2DFdDnGWhSr8SQt+PvqnkbIv4S4SHvkwOSqch0IXHVIkp4spQRZWg/156ZqsblCWTBWSsx7Iq30rynKxWxj2ZbJNjTpXUklxVDkQdKQla4GYgtgayRoJvWz3NjeFOENc+1ylJo3oRXnLDPuuuJUXUiyGOFuFMwrliGTS0S7oU0QAZBxDODWd28qftBSfuwMzx4jXJ/UhyRJIpnFy5UVXk58fO4ddJLJeWpkMGmjlJmsg350PvUAKcXkGOVp9R4BJFX37j3XnvtlVc933YLszjEJHao7hD4WI8Ru/GGdxKvIisEXao2aX3+Zzb42ptWSVlbkmLolpuusi6Ii/5jna5AjedutMrzN1qe9AzZV13wrCfwZeO/OM0xN6JsvE+mxwoTYFrksBPa+iAx1Qyu0JFzhHpCOYQENlhz/T4HxVuxcJmV1DS6p1Lg3VQPJsZTxSk9D0GCK4jtfhyazV6c4MdeFOotEnFSqL7uDv7thLIcUb1NSNJiReRBxORlVEkuyMV7S0mSwEEnIvhyaObsXZha5P1UDvWkVKG/SpXX+jnUN0aORkLhShYplmTNA6tw3+GJwVN5pbrUw/F91POoZyBcQT6DN1PhrBRP/7piyWMp3yOIiZdVHKHsvTxuCYIo5rIE2l3UbhpvrLpEwcdRLHgXTXiKUZLUW67euNEWrV5vmdoFBNDMyyAeTuEJfArSbBmWmgID4aJUSJI8YwmU88raSitHmZIE7ASnNgGDOk4iU3m8EmKZctorlNEs4lp0fWP8TVYiqX4peSKJtYygVsDLK4SHo347VZ7IS6kthL3wZ8tTqUYSIkys8ShG0smaiCjSEB/lGdvZb0FflWk1khvSHqnOVGhFtHUTqQXFWoKPahDVmtVTMV6OsrmcupPFO3Kt6loQefPGm2/YN7/5Tbvk8kvt7nvutlOdp8gtbeD9GzxmU0y54/HHbfCNt60GeWrZuBaoRz0iKaGZCeQIb1XM+Aiy/F7vWhjnQ9SLIwMtGawQPJ6H5mJKfaKPpB+lI5NdvY7lh7Fgw2DuKU1J4vm/WKmIqdhkKVWplIpgVFXWtSTQqkuhsyWK2tCgT9H/SfKClvqaapl5Uhv5iSce/wnl9MRQwM4eclJjWDPFR2UM15CHcl+hSnl+6aSElITXKi8litlpYv9MbSa5dz4mPFdVEaHXR/8J/gV4GCBLSJoGhx68VBDECM9E1xoKboOChVgqzgtLOLyROHorwcKgaEH5JimRCsoFHMSLOPPlVJwUwDNF/rayWcXeUInRQFAqlcn3UidVxeetiwbHkZFxD84rqINbt+lCyzZSSV5KvibNKDhiH0WyOUE5uSreVN5Kt5LgmtJAnVocyMpKquOB0+O9HTZC5+x4L4l0vKDWYQZFyDDzonEtkJ5BOCIORmjxkbVNqVAYQZKhmiYOVJF1gHqh1lFrqP3wdfWfo1oPER4qENboN8UjGBXFVErsKq6SZ1LMKEXLcd2VsKGKLZUD0yyRPupSK4hnGmij0TWGJkkZThlGcowRslAVuz5aEDpWNHUoj/C+FzMirxpip4/4XAtSzagxxfyqJe2mFKp/5348G2TQWast0dSAg1ZiXDJXbON9Qzbc0WsD7d1W0IAaGWyhH1BAKaMMKhcvtNIWGFkX8aifavfTWyxFSUa5rCb/DRagd7FoE1CsPgPOBUxmIBK4aGKRfi/2L/ZUMyhVCRhf1HY1MIx+vUh4ufEgmsHdR0oVmibzXg7ysxeeI6jcDi5mwg6wb4I+rnLocbnokCoKwuxKElVFSKmkKOqwDTqhuEHwKRS1qv9LUCp+nkM4bUREavjduKKFbtAoOoosaPjbnAEIiuT/48ME+dwK6ylRhbs2IHjJUGUgRdMwGBX25nhOiKvUXo4xksKp2pwnheEyXIfa5mX0dUXq5wKuZIAupXgmlTnJA5yk0qUTRUhgOddvusDWnH8pHqUSokgFzSHvFccooeRJ9lgeHeiIkWxiPWupWB84ftDyg71WTKFqBkZOsbrWgdkvNpqAfl670qrWQVxpDoRaf1RNImjq5Uo5m2Aeh1IPRVgu9ZEFil2YNwrfPYkWakSLgH1F3IOPK4jmKaoPaZiRdarw9ihbCigIqRSBGFStrQgRKZ3vmYbaaJ1I7uPJhVrUCZ5T8pyPUuW/8oUyoD4CTgZKsoEs6jECoSHkoL2XQGlN3NCqPE1PEBWrz2Roxozq/iSxvMfAyW7r3dfKnMIRy1KgrIDDwT6fKQ87wVrlKLpeffvm05Vq64NPWFMe7aYqMQdk6imMGgS2jXneQoITLZQLYGTUBbMwCzkUqbx5iaVrGRqCpUwiCCkWphzmqQII4daN1802M8dOQdaTr1GC1re2vGZvvfk6AekgVRPtWOQ2H+9VDaaWYuQRREFOwTttqhK2XgUReSqVRfkICn0OVsqTsnouPzvEizbYhUxuO4KJDsEiCOkr4oo79xDAix8OL4Jr9cV3z6RN9z/Ev9YdOWYMEZeGoYikIB5Sa80ksZWUSlybEIRzbvJUaukQnCRuUZwVhk7KA4SaQwmCIGEVzaOqsj9ytBXWa8LqmRVy6XU3WxkooZIenyR1aTkvfw/Eglhcb2zUrkmgZsatXIlyeoWKu3usimtK+7q5hfXXaDTZBExE1fIlVr1xTSiFCcAiUhiuU3CUqocZYj0JcVY9UbwmD0unNv75a6n6xiJ5UCp1vIxJNHn0lhovpp49pRxCQbKMQJRhc4MW4LW+jeenyJOr3Et7LOLClRJLpFI0yYT2SN7Vc4tunsJ9Ka711hvJMO+XdsNKXE6s595Xn6E90/55zSMGhsrdo1t3W6Jr2KphQktYW78s3YEbV57Peo3Bmi76lXcGyYg91cEHnrSGaQphWY8pNBWQYaeKaAwrjoQmkhq/ILdo2gnJEmO58FSlTUvCmC+skbLRIgqCUpGUVZW6YJgvZwRxBMMlTLj/fft22uuv/cxhnyjRTmCfFFEt3sLvPmFWsxiiAF44VkqlhZAN9jyUlEfMnueipEShmiKu55O31WI4hS4lklLF//pSzinLL1Iq/T5AqnnydZoSBksbdCrqzZI30sBJJTkRYE1zdfinjcfNK/b3red9VRc8hbVU8ak7XV/oUN4kQyKIpXxcGYSGqjQ0MXaMTT7/ss18XWmLSE5my0v8fYLSS6HD50uxtYVF+mzilvzJDmugU7ZiSpS2a0uwlFE8OMHmlC5fZNUXMCUpzEqJoJzKlECC1FZqJEIOpRILW+4MphzYpE+odQ+jsqkohnUG0Wn5uMZPIhuQgbyHSAopmJjRPOviy6jiXX35kofnil4XLJSx8XCArZsk+6sEsV6kGEyvlaEKCCR8jl4fK234vWCq3lflaaAhqnDElIYuX91sSAYNnei2Y1t3WhVEaZkqKzBSYj49anaR4aqkWHzV/Pr1pyvV0X97yurh5KkvtEmUilSbK9XkGUoV+mNdHcOFzlMqYfucF9QGKFBCIrCawZJZhIHaWr9MlxO5cjkATH0ncZQU6uC+HdZN+b0mGJWBGUWlao7CpCh0FKqUBUzLEkmxtKDyUiIt5HWiJVDxq3I07tIjNk8uXjAwuNeIhNDzpXRSKg+6f/EjysbMPmG+H/NpTvMeEZJ2C+lFvv4ltjlYShEOotbV9Ca6POeNhlKsIDiS+0nNqeAbCYBa6fX5CaypYoQ0ZV9JlYwhnCpvGsbDt5/qsbqFS+1dd73bLrz8MmLLALKjEtlZB+qxn74YLDh44JiN8VXD96XqD5Fa+xLFT2LUgHJVVCQ0XEyxaKUwvO489sLcF0I8ytBMec0subUSDa7RpmMAC3hisWFhpJkMnFplxARKO89cbb1vMGo+NiC6BC8H85pNlaNJ0dQTp1IqrtlzeQHS6boFr+WtFJOFWRrBqMWfFQa6BXmd28i5Ym59ZlrNpDSRKi4PWcvAW493DtjxLTusZJTEvSuVnMHcvrsdipSq+oNnKNWh7z5tNShVCS+aAvKdMpimn6NUMak8p1QkGt1TLbWyBUtI/oKbNRTFO1+LrKYUSAkLqF4qF34nitgwLK1IiG1b3rCtW163U+3HiKvIevM6DaGcwWpNwN5IoUoQFLFiGtzoQaloYsEieSopmRTIFSawgV46FK1eqDoPP3hC1p+n/Z+jzWeZyZ+jW7JI8xXp9KfMbVzYyCBIrlSCUYqV5Im08FHMpThMcZUUSzGWPIhgoRgxMYOTeI5JKZw6lWXBWQfdnJSqJAsMVA8PpEwGCl11eN3MI59GWDcx+PTO976HITMwgVxL3NvjVyj45EaG/7ie/t1HGbd81KohINMoVfCIfgezsaTiqinqNyvXLLXyFRo0Gmb4hYduSDP1Q7Gxxyjen6a/O+id99x4xZTk1vy/QBrNk27/VgZEiXJfM6mAQ9HQrZ1DSWV1PC/I20uhSvAsQho52pP0Ol2SlDDEs/JU0a7Je0UQP1aqsGv6ffCVWueUEvKQI56/dF8VPFV+ZNratu2xibZTVkl4VCJaQZYyerhS6XmIVtWZStXGwIwCFbelmhyF5HfnmU1RNOLYOnAK4Y3m8lRzGpqDipdClTUuJRGMp5JSEQyrRKa6FFZf/VS8VoyJKsMV+2hssNryX4ac2Ld7JwwPVDFlM2XEY8LkMwTSGq8l5VHtniCf3H1K7l+9Txow45R6UBBnnBzaqQIgIvJVUSFLLxpf1G4UD+r58+OouGly3k6HBT3DqMae6MznzRcQFwa3smG+hBbP4ci8WEy5KnUhu3JhZT39w7VLyQQP9RWG0EAzq7wJBZSRympKk/d+wYR6Ux8Tb8H8Y7xBC9Xc7/nAr9nK1eswYHjw2Yvi/qOYxO+Zm+rbRdvMnqNWiVdMoch+n5HCzMJX1muSN5mqyFgthanlS2irF46PoWLkcebMyjyFO22BQg26SopOnDjh69BEbk1owqvcFetoehWJXEFAHx/n1l/yplgqvG+89g7N+J162GQwpVSyXD4jw6n8MHlJ6yuFdypJXtj3f1YV9I6+fhGQw/OXOFWvqhxF/0G1eKCjE+191klVemGQPBm/Tyuumu/0Iln5d55q6li39VF1awN4B26mpyClAv7R+hle//OVSpNvqAEgCSlPBfwjD0FyxTs3Sx3+UeSq6hVZNGFiGUU2chiKdPvWLfby88+Rh2hnsydpZuTGsUoavqjnyjspwSsmR4ulRK82I4NSaMqR4jYnHMTiRO7Iy4u0IPECxgSL07thUX3gpjwV1xIIq5/vi1zY5tZ+dmN/sVJplSImT0nhgKyCUEQa6qyfx1iysBp5phSyguiQw5rgRRNK8jo8VGMmlLI3W7I+GJxyVRMQA2jzBYNHxqdsEPauBOr91nveYxdddjlorXLOU/PZGs0SoV8QAm0Oe0EFuw5bGcKhGEF/nG1XiWJCuXNR65Pobg4vVb6o0WpWLaUsVD4wyILeNSypS20QUH87/Tynbhq4OUYM1s/sejWNCi4q57SQNpA8XkYF0hrVnIPud2nzuEvvrBYjktNA0QLwsVAIMzH8E2Qg9Cx3E/o8fSnyQBZhS4NiicBgPzw572NywoZEzLXrp2QHY63m0bSKbsNvoq/oNtDboYPHrWvvQcsybCargxTmiYwP1uWd/51S2RDV1HsP29CREzxjxnrlqRI0+ymm+g+USgEa/I+V1LdAqzPCWZNFleSTUhH41ZXjqhVPKY6iWNFP7cAiHd6/355hwOJhSpEKKFSGv2lorzC0Nq0ET1fqLKIIhdC+kVEZjia5ioxw6Ke/haN5nJFxJQnPDxsdu+mQQ4ktlayfV1HwLFfyOGd2BtCLnx/i5CAw/ytvFaYchf8XrAgvjVbdtzSU48ibqTVbNX8+NYnni6QISoXFVk5LSV/+PobSiCFTnFVKL5Gq3eXBVXojqNhPtcMUsOWKd15v19G+U0m5WBbL60NO+ExB7xgOUzNqg/uOcpwQldtAP3kqtx0819UgUipZdgmLjhmi1NQm6OFZsH6VVSyj4kbcu8MxxUB6c+WGVEwc4lR9mt4vTlKoc7eHIZiavKvhpAuYC1/P8JYq7kMtO6oqnykWra5CA9VAYpQLOlSA7u2J/RhORuBlCS1soY9wU/igYlmn9xOlyEyYPOUPBEzrUqa2GtUisgUiQJRsD6mLEOc6xaY41UfqaeBpirWcsO0UcFdwXWvXbMBVRPGp3rp/zPp2HsBr9UCry0mEj/N3+o+UanwvsOBwq2NZ91TEVZOpkLeadZSzi6WNAI/yh0ngRklNk1USMBuVvZosWkKythw6vYLgOsRT8lKhymGE5NtLzz9rLz3zjB88oEx/MYqlZgH5W8UPmisYqsdD8rJErR3+pSrzqHA2YvCciIgUYpZImbvniEKNrKq/RoYtUPAxceJqOOvegvJoLUOhZxTmzkK4aDHPICpiKBF4qjhR7PsX3kuyGMMmbTZeSFBPMyRkSScd+qFoDoOItRRTIXSaCDUFFNaoaB2/UEHxqCCxCk41WXeAspwx3mTl2WfbLXe/l6lNtV54q3nfKqZV+4OWUiKSRCCG8VQTKFUZSpVwiDT38HWInEwc3E9jnEZgltILqqxp42rGLaiKAu/icwrVJoT3cnIoTIlKaIyae5LgcUQwtHdwbA1dBvLQWfrtNELbvYj6s9w7cW/5DniOE95qkkksIwc1RJXFk8hNm2WqL7SiqmthGyFExruZO7Kb+6fusXQ1HcEwnkr6+qeFKhYVLavWL0MNZfiLDNkshtZaVgAAIABJREFUcMArhgMiZDwE00chxAZIhv+UygqNmzubE2SyUO2LGYBUrjmMQ5M2tOuQjbTSuIhhEqGnh++rs+Cwfx+8zn83S6lPn2AY/s6DVkyCS7kZBhNbT5E8lYLoIApevawLcUlTWb+UCoiivAFKVQEELEpXkN9jGhBV6rVleBReF7IOAf6JHTrCIMdHvv+gz71wRYvOttJzRGtWUBgZb6g2KavDxNTaoZjKmT+dNRSUwMuJYiIiFoh5QuIMlCtMlIuRUYhICt1TgH/hBfN0yhVAD+WLvIbPlWK++MWphmhxnaAQUREA0eyCn+H9RBf7+8o7CQaKGNJ8cqy+4okJp9QZieUUc5iIK+gkpVJArt6hNC0fOpBB1riYjR/l7yM8L0u1wa13v89aOHysGMRQwrgzxZcZYiGRRgph1L09tu8IzUDHrRL2z/9TMO87HEEqv1cUzrEc+0sOhtp0K67NWsu5a4CAQPQUA3ioo91zGAGnjGf5skUMmGRwv/bIZ42H5KkUSx5bB7Mpp1WJoOtoGk149WoKIKj2Ms2xP9NjO0kyv4IiTBOLn8dsRhi9qecgBuh7yp5vqfp7KAhgtvroHpTxdZRmhSVqr7P+iSqboJ3eZcw9VnAEymUpYV5Cu0bA/rG/9h2Inge0owzuJWYVdlPFMwh5puJmMYqqYb3jplusiSlhI4eoA9xHxwZdvlkgtCxhQJ5BUkVU1H3gDKVqe2mHzaCF1dPKqM9Ap4+gVMCKSKlcVqKmqkQ08y54KuIBFagyn6K8IXgqtYs3UeVbRzAVEHAgDITtx2nfeJZ+lifoAp3ikLCU3lOnQigoZSN1QojIhnHKpHx+hHIgYPCsF88qkSxyIngbT+hGmhAgdehhciGJNURKpdIZ91CCiUGpwrPDUntkrO/na1WkRM5l+c1H8G+eksyn2wPbFybcBggUKZauZ07P3KzFpIUUyysuvNhWY9Ng/9AyeSvFA4KGE2yuRksrkBfBMUYtmmy7pjJVAAWzFNNq+tDwKDCK3135zlvs7AsvQUqZ7Eq5mGCZRlAXo1TaB7WR54+fsLJ9J61aATf/+czzKJoItyerHqoYVAhA1xdz9cxqgX5Vi+nuzqDoeMBnthy1R5/ficInbeO6FXbL5gutpY6KGj7PC4LxYsGkhbnjSsKHWSFqSynQcDroHda6rjTzMWZG37TC2OMY4ja87HJaU3h9fj/P7aHKYRnGZDPyo1rJPRjjw9D4ay3ZfA/K3WijedI4ToLxiY4yovEJIKZK8nrFTufPf7iZdAkYp/P5Tboi3uKcrC7mWkp+tXbnnnMuU2fPR5FwMtv2m3UNOQOYEWR2cgnZV17M3TtK9WtnUOq7f/Cs1YxRcwWem2QQ4SkqKnoTBMgolY5UceisyasuX1IRSXGAf9Nkn1Pg+PLGJZSiwKBwUQuogm6Akg1BcvyV8wTvP99/rx1g3nlGm6nErvAtb1ym/AOLrjYPlY5U0Jel+q0ySkBEq6v1Xc/zM6JcOeZLq6tFLMqz34cDFeYUKlDLgU6PGy8D4xUp4nwIKM8jo+QMXlC8+d7KsXS0N65ULohzyjn7mnmXWeSD6QMbqOdqbRUPTDn9Hk6hnPAqAQaFInCi2DVYUgWkE3iyYYaQ6Cgf5X80Srqcfirdt/6eQ2jPvexqu+DSzRxDU4G3olJA7frqxnWooVQGrCqdtbVHOylVEiSPb2BO4Hzuvf7T/SkdQsFoWWM1ZBTnd1F+MQP2OcUAlnsfJh1ymNKfJL1z1Hn+yo0X2jvW1QP5gYoQEQmOFA0lSZGBif4Nw9iIoOgzU6OpqudTDGspjL5uM4MPUzLFGAcpiVosiui5AjEVaRZFASJMAldMWz1GP5GG6Vz6qzY4vcIGJkU8YTykWG4A+QwkX6GB+u1KWQvly0K1xvyHL4x1DnTZY7Tgd0OgiV5XgfPtt9xuzRyi1wNUHj1wkvUi5RRBP5+CLaXS/ilKQW7qz/RUOx98kuQvUEvjhbFOp2aGIqXSOUJBoJxAc5InVqqQSWYWqCXB8YJ/SaxCkiqKOiafNpLdl1Lp4/UytR1seeNl+9f776ODFIugvI7nGHJAPKqziRHCTPMcCpXlZLxyZ2VKNZ1JbJfnoaQgQalO9yyBrBAEk5Dpe8EKrwGMhHq2ZypmCh3dBO/2/0+pULYIOob8VIAdAU6F2CQGI3OeMyhVrHABRKhWNcxmD0qlKnZN4A1DYUYoRxLEG2OthsF/oyoRIuivZ8pSDUW1OoJnnMruUWKy9edfYpdfcyMQje5ilYzxtxkM0ozHOFwT9ZxZYpvFvSOcewxJMqGDGZRgDWd5OOkAXCym4DZDiViS+KekWuSTAgfgGtOKSGda+1jB/vEHW+ztE7CWDLYspf7tzivW2Q0XtzDum5HbfO4UTxxD+TTwM6MZkD4hNrCR4SSpUEwsoU4wJ2Kq/1UbO/V9epyOUBygOfi6YNXhKewIY4eUZhGZkWOD8yXrrKTlfXjNjdY9qjBCTRpSrrDqvqeEF17a5l0ASlLTuuGndkRG0gerQvbQDrPzwD6rooBYE6w0TXfNitVWC4xu277PJo9ghLifDBqkeEoEl3Ji4ivzmspEp3L5nSAE3/dod/f96AUrHeHwNMzTFNRmNyNzB5Pgeq+oiOGRykDOVCoCPQk7uLOKORUJuVqUoIHWggaUKi5KkX2YYBDng9/+pr1Cbiqto2ZEnbOqosZVRSGIMI1lLgEL60CtKvpaNKJKwXY8dF9JOT8PS5UQWvUoDzQHuYJAh5agUMLkUHFe4OXnuWpL/zeVSusfQ7ZI/9zyq+4xGPqgSJ78dRmJiJ3Iu4VasogoibBCrFRxLsxpXzGCKJcodSmYKizUBqGTLpTPGsFDDWHdR4k1+mnVUKGthsBU0TOkVgpR6ys3nGubb7qd0wjV+q02fNoVgD4awuIxKJ0HFbRRLBmgCZAFyKiRlHIyneur833VwlsMXZuoxMuQYNUCFlTRwJwSAhwCfGSC9e+iKuj+R3fZlqOMNUOpMtzzDRevtFuuXGGVsINtVHO/vn2/daK86r6vqiqxc9evtIs43qaCzQmjQV0Ewz8Fntf/pg2f+A5KdYD308kskj2dGCMjqQlSXBeKXeAaJjlG1bIcR9tyN2PKzrdTTD1SMlw1ptJUz81FUDB8L6cAoYaxLkEBvCtZMSzrKKOi4ZQJkBKaF0mYnACxKF6j7wiNsruPWPm48nrS8+jaRaBxcGEJsVeemyy54dzTlap/x2GboLS9wMbobKheLEf3eD8zKyKtj2BXXLUd4F/sqRB0KqSrFkqpOKqEWKhBMRUV5mL0QjyVsP0cgvDNr/+9DZKXSooSpUrZ4yT1oiD5wtc6UKAMayIl01hdQULVvAXliBK8vkDxfoRNmd886VSyYijlI7iXQFTMC1JDAObGLLLf87c32uxYkQL9PQf/9HvRzeHLx5e5XkWQw3+IRMWxfcDecewX0+v+fNmE6JNDNUbwWJ6nivqvlKMaFfvHz6Mo1YBq7mj9GGK2oZ7T3LKYYScNHvT30p6xZN0Gu/bmO4lvFwHdiEloX5jSxCu39CgM3QfltI/UcYZTJXuQht1NV5DbqYMtpJIFeKDzTr1YMw+zIX+iGRq9UOKqFlcDaIrSsxFii+8+tdue3XoKTwXLhtTecNU6u+6S5cw2OWzPvfC6He1Afsgt+anJDLZsqCi23/rAXXb+cib1zq5y9A3XlR/abUNt/0aP11u0AdLir9JWQVHtF8MyRZD5mFANpinQ5lJ9maWbb2MuyjrWhXiT9g4VGMh8+bBRKZOMtnKkMoz6PWmaUu5Ro7eneP4Ua+bJeoxKGS0cmqWhXZPP00NSMz1EKuBQq010cgoIRl/QNiMURc5QrMEoZyhP9vRb469cc7pSEa0RJHJjOuoRa9XZetR2ogQzXlcUWL8ggMI0Ifnm8YbgnzxVRZ23fxThqYqgvquBf1UoVYqbzCDYOdo4Hn3kIXv+yUcZlE87NgqVIjelfIsURj00urlSclwVsFplGnGmGQXAQm8sDHrn1+DJXfdEc8nHeIyYFiHMeQ9B69x4sbB5Z9Lm0bvN/j4mOeaUSLmYAGGD4kiBQoWAc5rzYi2Pk4KKuReMaXmvKZACSjYizxqAYvzQMJTw/oJggoBevuRDY2D2MHQiLzThZxBCoo+hN2o3HyPxqxMddf6sIE4Hw00aGUJy67vvsfplq3FSqsfjdBEEJC82ToWq5AHTHP9SfeIUZWkyeIJSGFLVFRI7VS9aYJnGKloZmOkIXNOkrFepfXvttbfxpEn2tdqWwfQtYZTdvvYRe+CxrTZMIXYZz3/XNZtQrlF74fkX7VQf1CD9XXmqbeRBktNDzI8ss4+89ybbuLjGlSrKjIVFkHGaPkGt3aN4rKeJptpQBFpNorwXTEWwVJIlgcfUUku3vItDty9jHRdQ/a8zuRlVp2GYrIWUKKkibAyBDhZXranTF0rJcIC7Zn6M01EOFHDF0fnGGe6tGGWRIREeitMfTmnxAdMYsgLhkRpc9ZrxTvqrWjnDirOKVd5X/+tnVKkre69N9tiHb9o43n4XB8EJNXrA51ZiztrPF85J1Usx9KW8eakV5KnUuao+IOFoFkIDNTuPHrIH/+VeO3l4H/VTBNpYyQweSEolD6QEnR5lQBo1ipXpbCeYG1Wc6ytUlkesnX8vbzWvKsK9T2D0QrmSL5VvnaueWJqgVkHsI2UQnIzjs9Mp89j7RPmmyJPEHiUi4wN0d5mQR4uUxOGyfo4U0S8tSqZKIfX8WZWKYzp9XqhvEwz0ZsbZmEpKRSyl84WBgn30MQ2NKiE8zYSlcj/cWnmrXpirOr6/9e57bB2jESpoM9dCSV79ruUJEYqxA8etmAqBat5fRo/oTaplE0CtkoZya1xPEh8Fm4BNnE5W2t9+6yF7a2cbSV9O22C9Ssg/rljZYutoL3/+1f12qK2bwSsldt6GVXaAzu1eDhlQBYRibQ1crcC7rV/WaNdfuM7OWwmRQSxAZimSprBjvhwFCnQH3rKh9p+AZHZBszPKQfFWVIenM7xUk1goXmDphuuYJHsFmrOIF3IuGq9XHm+MelFVzgvySanSKFWShLq+vBFSNak0OyYh0yZQqiLWVMT/jGAv7SvFwDnBzXCuWRhNGtzJPKQDA6ui5NEDrZZgD1LsqZ797yoqNCRZmy2oNo6r3//WVhvs7waLSzBleU9729MsvrL5RXiq8uZlVuCQYSV/i71RjLo/rqWczdr2yrP204e+yzQemuuocNYhB6LJZWG1oBPECioTKSMwrtJ4KuCfyAv1UmkYjw4hU02Wl6fod57FV84sEm9HWMFzzRVQBil3tUKpgiD7M0LcEy9eRHqcyfDF9HxcAaH3CkRI/JD1j+RhvlK5V4urKSLfFUE9h40ORQT/9Mvwh9mYzItIg+EOyWAqXVAk0esjCIsSvb3EAYMolXrzFHS3cN6u8jHqbl2yaoXd8f732yoOFyjXIXxcalzF71fNe/fDZk3sIUYg+Zv03iuxuBAOsL6w2NZ4DmeNMWNkknhrurzOvkdd6CPP7EHxGnkzajvdY48wJg02kJjtOAftpYmjSskljnFdGgKqY3magFPLW2pt7bJmW72kihRLKPQVEJVSBU8VKCzfE2h1m+mw0Z4Xbbz/JeK/Th8d5u0/fi4XcpWhE7r+AktUo1CGES/W2VYhclcX8hQ1o1ovHfBdTKyUEWTFU4UKCMX/xEV4IxUlT1Blr1oyRTiahZ9g1mARSuVNlZHxjWyR91jpM5KQIaMd3db51h6r6J+wUh3FGuy0VfzGGZQ6WQLfWMGWtr0H7MTefWg8FwdEE64NcckcYJmX5fESmXyWM5U4XkTH6QC8VUrsjJ3GfCSZAfDkj/7Ntr/8rKXICeSxJuXKO4k1UamNn8qhkn6NG6O+DYWqBP6VolSKnb3ZUN4QSxXX7QUiIrobXVtsjf8DpQriHwly/LzZ0po5z+QLGTES8ZyJWWJhvlI5czhXbTG/FST2Ur6VUiQZLcE7vo9LaoIgBKYyeMAQu4WZdprERN4Kb+J5KvJWo5AV/cRYfRyxqsmoY+NYe4R6EbPslH4Y53kr1q213/jYx6x5CQYusq4Sudm6cDygCmrH8VZlmP2ETkLRRQJPSEEzR3/G6qVUDcy2I96aBoofHSqyHz+3197e32e9w6pAUFZR7RgIFVBk0VLgOmVMrcd7ISRagKNLrJZ8Yx3kRDkNenBOVl+VtnqO8KlS+znXAycZKZU+PMzWldiSNWJROE50cC/naO1DSQc8j6ZxdCq/alxIYruCbuQECl5Uw7VEM+gj9VThggYEjejgCkieJCRLRglmFlT+QfA6hdHWPPtJ4KIefnqOOpc5B7mAkZqOKt3FNPvmCPVEzZU6srFzxwEbP9pGTEq1iu9fkMN/V6U+iYarhD+HpTnMSNtRjX5iKEiOmEqUuix9LMIhmTnLFLhS5ZiRUNkCUQGvzwAFDYHzOIh5tzbR3W4/+PbXrefoXktyOnuCm86qil11V1zsKJZFJfdZFYwqCw5rWE5uSglOH4zpNV5eNuvNh36ItufMgkt23+NKEHCzZ6IcKkaeajb28qfPPrxWTVbJ7ycQBREq9OfEAh6ze/6sWaUKyhk+NswBd18/j7gIkCZcYBxDyTHEjY7hzzEcDQol4xB6qUJ/lSDgCOvjNYAaWeZKNWoDKNUgwxx18NoiDpSrJvjW8UErmTL8Gx/9uDUvC0qld1d0EHaL90fIencctPGDJFjnldtoeItAYKqaapj1y0AevCINo4YFH+ZUl8GZDDBvxPYfH7DWHopjR6iygNa3mX47ewPVM1UJjrwZshPtyAtsoN8DRjknahyprUTpVuK1br3mElu3sA6lUmQUq33wVgFqSdlEVDMXkJzRKbqTx/Go5VSRNFAvWE57hk79mKaCord3EMM/wQkiDHBR60nYCb9n78PS1F212DAwJ09aohiD4uOqidWLMOhTMKbaH4G3tA7kQ/5UiyioHbqGtWiEH4QkWR2/qzCla9A6tuyxNBXrzuG57IW1rfvAGTGVmgHlNUa7WbS3tkM1DthIjjG/UfL3f6VUM0zzKSOmSmJNpFQaVK98UgXQr+PADvvBv/yTzZBgSzC8sdRPAsETkbUewerqJAkVyJZiLTQHvVzsn2ZTEJPFbe/ejBh5qvgggVA4GwRX2zKfpQslTEGi5wiN03TKFTRWniD9vkTRV4iTXIkiyvx0pdIHBkrdWxX041zSKvRPiX0SQRF5KT1HYFqqPgs1o0+Nf3alUoEpT1I9m5RqVBN5I6UaQqn6EZJ+GKk+NlaTlVoWLaYHrQZSY8TWbjjLPvChD1sjiiZBlYEJfiBA+wLQ+xR5lymSvyW8d0LkBX8U/EtXoVDLID2YRw6zwMuhr9mXUdY9x171jzDrvH2MQ9aoDR1PMna5n8P2jjH1NcnYrySHtQ3bACVDpwjcdQKh5xa5Pq1DAllK5vrstusutA+8azMtFFKN0OoeHnHPvoBWUC0l3Xtg1eRVlPfUbmnt1NjcAROnw/5KOSV808YNziKH3YvDFMcBvuIzKM8EfWfkbFxO1I+lk1tEami9k6QeilE0MazTEGg6eldMo1CE4qsUaZ2yelpfeO+J9l7reGuvZUd1UIdIvHD1IsX+nVJpooz69Ue7OH502y4bo5p4mCphdQHP91S+BD/HU83gqcqIqaRUGkOl2dsa0CguZd+Wl+yJH3zbEqO91E0OM7uNkWZlbBxCOcRMCoVVJdxkFugnGl19LaWibkVQsJKhVT4MwJQ3FWHhMDDyTLP7Mkt9R17MR2dFTGC0dfP/CW5b8cEcjAx/j71HTFLEzF+kZHqGY7b5ShWeExTwdAV3PO7KKeGVwITn+Kc79Auf454qUkYpqppyY7JiTMfJ4KkG8VqKq/pcqbDArEuLZnkvYJApScz1HNx21/vfZzUcuyMq25lTPsOFSYoKLGqjPTyBxVXbh58UySy7DMnebEO1JYBsYQIMSgVeUtJ4CFp8z9EOe/b1HXa0m4ExUwyypIp8MhcOwitDsIup1B0n0dvAQRUrVizmHNxTHDTQ6lUTysFlkIVGvNmd73yHXbFxlc8clG+aYwDnlxGFaY3y6l2cPKKqiAUYDfdAfHWiaIePHPOu8JbmOk66X8xocnVAaVCLXDzXrgZK4TqFCSKAWLPpYRhJzanQaDrcjAgNxWPF9KdJgTUbRNcjqBhICmCuRq2pfpBD44WMxtt6rJMTR0qH0RffRN/AoFRnsn9ylxqoMckJBlr0YXIZQ5xE5/1UiqkcP0QNbZK7KImpb3VkiqFUIiqKKxt8vK9YH50QUsohXM8/9gN7/Vmo9KlBP+akVvknXOoEc6/D6YZKQjIoBmtRBTOjoFtl+yqudYViEULuSX1QOksqQDYXythN6HtPvrofiKBhVHrk1iuwgHMjxkIs47cSpQi0OMHlx7+PhD2CfF5Vre/9s8U8Bq8mqCZvpFgoVozwvvptuCIJlh5elDUPY4ZSp4hO13tH1c8+1gyLOcVG698xWKpxwT9KuAT/FFMNcqyMvJk8VTNkhditjRddaNfeehvWlQExIpd8upD2gi3S5/b3WAfz8UtY+zrKnMrqqqCYod49Vygh5ALcaSjLiVITy2zZ02YPPvqydY1TDgW0G6PVYhpFq6lbCOysZQwC5BNGULHIGJBwJZT7jddttPJUzoaY8krijbHKxbZ0YY0t5kBrHV+jAtqw/lqAMEDIK0Qj4kclRVq3XsaTaRZhE0ebCrqdInF96NhRPgc5Yi7GqlVLrBIjrfxUjtRDjhxewhs8xQXwBgofZJz1OTq3l9i0oM+mBE/EBvVcXAJRnmoyfWt1FVFSH8eQgoku1qgAcn7S0HFyue3AvyxKlZntYg3J5ZozO39DUSVvxmK3bd9t3RxbMzKNUmlxw5iiwKDF5jW25rIe2g+UKtu0lCASpdIZVepUBb4lOXf1gfv/3vZtew00MWJVLH6VErrc8RQlNy5fymWxqSpLqqY6wAdJ8rPP6nNLGwpinayIaHUXZ0ErLyEPzEzoCfLv5lVQhF0KQCicxOEeJWL8gvr4i/3LbUfUCuwxlZQiGpEVe5SQA4u8lBQmVoro3/k5qlnoJw8UjFqAhrNXGn28K2zktUSpqw5Qk5h8+CaJX5RqTEfxROxfH/GUhvFTaI6nWuKHFqSpk7zs+uvtLE6oyMPSeUcx16ozi1OsYaWEiCGlA/t2WwsK1bhscaRAmpgVZqj7tooJA6J7ox+VCy9uPWLf/+mbKBTNj7SUVDFoU6cHVmG9t28/CBTrteVrVxHnjVgbk2S1C2tXLLD33LzJ1pCbqmSPMqqe0XhlNSJqqKezA4IhUQ+DzjrD0yiGUg5OZ06nEWSVremYoSro7hFSCfsP7PdiYw3bXLF8uVXjZRWD5TSPvrcPww2slKdBppRDzSE32jcZZxnmvE/uZQJuEXDQR11zrnUBL4jxCceR6t4p2pUiqicNmYTK1qK4ZE0yH7Hj9V1W0gdJg+B7UlmVH/xX/RtnxFTBssrr06DIGT2HdBwpGD3HsTnyJGEa0c9XqrzwBQWc5QulVI2eldao4RpKXSYGOu2+r33F2g7upb5rlAOcK+gE1ol8bKLOofV95EwmclK11ZW+eD5LXO3WPixTyhQUKsw/D24kngOhLL9+E1c5hAm6MlBRXkFexd2z61oEz2IPFimmEw4hrJ9tcIwwZSArAjMa0F0gNKSisSLHSuVNif6k8Jne5Bde5P8GjxY/JVznbGwlJ+UKr3/DOK3QqBgq18fAgvJUfQhcD1UA/UA/QcI8nqRpIaPESALXNS+y6zntvX7RSgQKKoD3UpeC6vZUG1EGcZA/ccTKhgds7cplUMsqeFX7ut6HC1Czp/qL0MaHH3nY52Pceuf77MdPv2l/fe+Ddt3t99iNnPPUspgzoLj2n/zkLXv99b3IRcou23wBcd+ovUk19wwkgtHket1lq7wesJ5qiVLCC9X7qVonxLtuvYJSySsBwVT9cehYqx0/0cZnLLGlfMn46UgnTWxq4/caFa2zkxs0lVbnYXmEhQGiL2+c2ZFKwmZ0ccr3ce8zGOEYGcg4F7iWmVwX19+BApHaSRJDWjNxG+EI81WKNPATssyb0LyxNZzNHGqCeGMIjx7ucZJO+SwdHZKrnA534Pn1v3Kt7+ls7Z9fh+NJXD5tz7u3b2N+dRv3pDFTESyKBHY+9NObKKFWwDuVU1GRrEKpKFzMUE/WXFdhbYf32L1//RUb7DxBjiJntVC/fowmG6cZdzpWVC3z8lJ1lMlUkKfSCfPyUGIHBf3CaR7hEAIJobeaeydnGJcV1DJYZeXGQl4qEBTh9I6Q0NaahOrlKJ8V5Nrhn7yHK1X0uvCX+O8RtGOjVLKj9xWkkAIItsRK4x4tvOEc9Iu8qCM7eSMxqfKo0WfPfb6Svoq9tDTyUiqqhR7miVNoxwRfI3x2Fzmqbo77HAL+qOs3SQXKgmbOBOZw59XnbHTolyitBZKHY2vURz2j6bGsfRY2t3Kk15ZmCfwhJXzxxO4KKqmcywe4FDiXapd96MMftauvu87+6+f/b/vwb/6evU4c8Xec17vmrPUcRfO8lVU32a7dneQySUCTDL7r7ssZj5ayB+h26BvF6xDfLW9O2Yduu9TW1tLCQ80hHDHvHyr/HVW4cUJoNW2JnqdiOhxa20/ZPg7eTqBgK1aspEu4iUPc+2lYZC4goUJDI0UGhAc+b8OhmgwZnoqC2AlOJCnmOSlHLxGX6PMPgwcObUYYljwHHUipyIGlkw3IVjPrTPSvrmJ1reukEdI6GlYaeij0WUoRhwPkp0702KldByHeNKmWJST9U92ywLLvYEbi6UqlPp1g0XWCeevRw5xNtdXL8oW4QpVCLIUhlogf0PVBqYB/KZoVdWaQxpO1UP+34/Wf2bf+8a8wXBwqlba0AAAgAElEQVSEzBWU67hQCZeGm7AAWtkaEm51lIhUonBlfrSpxopplLXgX5Td9uSfZjboWBqsjQLRSKF8Uqx7A6UTwmkeIUEcjtD0wwgE4D3+CqVLovsjlsCHoeitXBll2eNga55i+SAXT8TCYvmpHIILuvHgbfzzI2gZx1LBSQVA6i3z0awEPxjORSJaTz4/jIcOdLtaQCZ9PDQsIK+fVFyFBR4B2nQAcU7xNcZkIimbRkM3tyyjunqBXX79jbbhHRdDIqh1QdmghE3yXjmfKEvjH7HE6uqM1ZELSlGL54LnJ3wEzx9OjizmeNB2ZtrvtfOYfqu+oge+/yOr57C5q659p/3pV//G/upv/t5uvOfDVr2AmYAzJbaGsqO7b3sH52sV2TMv7rSfbT1pfUDTyuy03X39ebZpaY1VE1tXoswC1BJ3b2FXuzsQSEXUeSBWihMbdTD17gOHnK7PQqMvWrzYY+weUjyLFiy0WmKc2B5FmIX3QHIp+J2GDp+BJdXhbkU+aRkZABVpyKe2NKFqfLxpniNMEwnGWOvoNs4LTnDKI4PWQAbBM+lo1QTeKgNhVoQ31M9BAyLKnrUf5cC5CYbuqGE2Q8NligLyIlJBZyhVKBPSkSjSnXYmHb315pv+c8weuftz0zpPqdzFRp5qnlKJNl8Ak/TMYw/Zw9/5FgoF/NAwSBTGcxiadsONqzixAXxcW0MAq25WvlI8L6kSJo351U0qX0OQqaNmdICaTsAIVLdIguBFpBJ6X1csH4oSpiq51/PGxjBxSf/qM304Zaw0wgmRMp1Gv0ceLVYMeSL1Obk35D1daeJSJFdq1S/GjGG0nPJmwvcO5TAE2prYHun1UYzq5UkRDPUuYA2C4fmqidSI8wmwoyBgW3cvld+cmM4vRVKU0ajYvGipLSDxfu1td1jdYtrQdRKmDipQ3Kq1hsEtUN1dT65o/QJi3xwWHcHyHA6fM0Qs9M377+fYngH7zU98gn0ota1bt9oaThVZwvlO4ySZpQQMX7JPfvbztuPQcT7rV6mkoI0EpveD777GLlhT66fBDzCC6ZU9nfbStn10eFNAMNyORW+lDajYfu2977arr74CpZoBBXVwKscrdvY559jateuj2K+C+03YCSoWTnD4gKpsNOewhdIrVfQsYgqTcpmx9M0tY/BMGpnmf5MQ+CAKVttbxLl/HcwN05wnpSBortNylO7WZGDl+tRa4pOBtSfu/zRjEeegKgti/ADc9Z6h9E3v79N/Zf0x3ordksDg05QqXxi2YWj07n2HbAGnLRBN2da3twdIKAjlujqnVLM3JIr45yhVGfCvhsa1Rx/8F3vq4e+R/OMsXlU/S1BQCp1iqDhJAwzriKUqafPwAloJuy5QNVpYiHDqPFBHVRd8r5ZzPyVD0uhZtyjd53FIaD/3vIh7qqA2gn8qc5KC6awjzW7Q5mjWhc+q8FhKjGIogfKFibxVgGpzWC0eexXPptPhYjGBMeupIgYrDqDkAaQoHjP59gS/qH9ivB9OEAmeTfcRhsGEI3oE/aRUo9SctcGmuVLh5YXzddhZ89IVtpYu1Suuv4EK7AaEXwdaA+9cBPBUHpDnrI5JSMtrSVeQWE0Q8ygfI9br2JGj9pGPfNgT8V/7u7+xR370iH31L79qf/SlL5EDOtf+6R+/bmvXrbdP/PZv2w6qbYxpTccZg/zHX/lbkr5V9rU/+bytbaJFB2g1zVE+AyRSXnp7r/3BF79gu9/e4oep6RysSy863+6/715HJF/4n39g33vw+3bVVZfYn3/lz/FIxE9UhyRBPGpE7CHx24rH7NOB2uSJFiKTLUxfUgeDdkjyqGhKX1pNVfCniWsykazOlsPioT1PhcEokIPygwWQHW9EFJzndz6jkrEE2tNJFNk7vTXzQkgHz1gCI61C5D4OQBynD1Ad0Gkdg+romStBptReQ3HW6Uo1M8l42xdftd4XtnAodoNlzz/bdkNdeqAbWWwP/eOfHQ+HOEbD3PPQ6BXKU1UzzBFPUKEhmgSCD3zjH+y1Z574//h6DwA9r+rM/2qk6V0zKiPJ6pJVXCTbsi25W9gGG8eEAAmJE2AXAiHZNCCbnrBpQMiyBP4JG0ISErIJAeIQqgu2ce+Wi3od9ZE0RdNHU7S/37nvK9lO9i8ysTTzzfe9733vueec5zznOWkOFJVa6h/jcLI0Du1BWF0l2mbcexNcFtvmS01rzUGUZ0wBel4vTcUcy5M+wqjolDVWzoTRLLqYKT3OzDWEKv+UakyGseZniumrLyjUrDE57T3E76OhMW7wdUZ17o2KTR9FYcM6w7XXgAsBoPtvD7R4bTYSm9lKo/L7mXSRDUujdCEVHykRQYuQEQ6qf8i1jGFQOAu0FM6kg2g99JxGj9FSBNfdxmZbunJtugElpSs30QrBTFqiqZhGEceDhht5HNJaHCrNHizOpYI9kZ/g9BDi2bljB4ga7HHCnp+F5uQvfvRjH01f+PxfpAfuvT/9/u9/PP23j3wkkLAh2PH//I1vps/8+V+mu9/9rvSeH78rtavqTP4tTXYML3nP/Q+mD/3Sr0KdgtPpyU9OdRbP+Kef/JOgMP3yL/1icBWb0RX8n5/+0/Rj73hHEAY0qgq8hk/PGb+nAB+cV6XwzwUdtPOzwYttGPmis3f3k3P94IePp0ULL0hXQfJtYM30LahZQCdkP6A9Mc57zeA5KHRjWlCFoU4Q+cjIiHyLvTiDecDjGNUZWm0mOcjM+2bQf+UM6zFmTW/79vfTCJNxZl68NC27+erUT72s+3BX1LBmL2eEaROio64qDz0fw2NH04EHH0zDj7wQTYIz1l2cDoA0jYRHyF4hWOKFUQUBJvIFPQUpKJbexNzfipmMICEvauKhVo71p6984XNpy+MPpUUUJyuJq8e4yUm8jZu7BaSvfSacQSvWTmuX6ydrnXcdd5wn7SJ6BoUTVcVRRzw8R+zKXO9RHMWNabgUc5QwKFka2bDyRs3AQh6dk4egOcpUkc5C8kwNQdFF21CiBlZQl8K4ChTR3Vl4rRKlK72UK1jmdXFtr/FUgR5iHKERrkH5FSFjYaplzmWIWFyvMHqEjH7xMmFzQ8Ae6lL7OL37aEGQwlQNYdYmxXWXbUh3vu3OtGbNmpjwkSnQ57NeTSe3MxSKSlzFEAO7H/zBg9Eucdttt4aojIO8W/A8zz77VEyFn83Q6i998YuguK3prXe8NZ2kteTosa506WWXQeYdTSf491ImDNYBVMyw86DwwRZM73vsyfTBX/01Xt+NkRBe6Xk5HDdvvinC/O99+1tEChKiJ9Lv/tZvpg9/+OdiEEMYle0icQ9qSlJOoD3jyMFDqYPBbm2EY/5klGe9Cz34HhamE+/97XsfYMJia7r77nemjmY6Hch5Z5prcZ+TFLylxuml3DNC5pXkS84DjkkmRmPsrUoG77E5yLt4HYdWjCYmwhIIHGdc7vZvfTdN7kXZd25ral2xKHUhoDPai3eGRL745hvSrA03vt6ourc9mM4y+/T0sy+lCegvU4x7PAUiM2ps7sb6fxmVRTN+Pk4cLvpXiezwNOoijSaHMNL/6Ut/kXY8/zTxMPOAmYIux9CtVeOwLsCJNk7HJmlJoRHO4htKqn2Hx/HIdziz42Ni+ECQavNmjE0ZniAX7cK4zD9UHyJcdLNoWOPC4R4EAU5kVNF8Sw+l3JkPuDo+W3ZAngtV0p9KDbuyF6oMBQNM0IjZSAE4hOHkawrddD1YYTP+R6ETvWj8Xry+JNWeDysDCNFDGa4FaHF+7OkZnq5AxSnQrb2M0TnNJrOw2wjP8oJFi9Ktt7053f6WN6fZNCvmyD9v7/M5R0ZHcwifw/gHvv9dNvKH47n+GZ7iH/7+KxBiOwn7/ixdteEKXgEVqftkzISqwoMcYDP93Id+Lp2mGPuV/wMKuHoF74Slsykta/gnxiMbubCO3RwAv/WHn0x/93++xvrLA2Wzco8N6vHhLU/3dueOJTb+7/7Ob6QP/ewH8iQXalOShOPQjMMgr+2+ffvCwzmfyu/vP3Is/dVXvpGOQXB12GA/RlCHClcLc9GmRgbSlczWuh2vVY24UAWk3OitMhXyM4mIrD8NY2xS/Wf4Aebf1N8qAGZsMSmPJGXSeo+ikcjIn8mjh1LXy1tSHSlMDe8xcqqf1hFya8LS2bfemGovvf71RrXlU7+TWml8qoAA2U+Rrcu3pat0shICo+Idwur/macqjYrFsJ+qtr2DcS4keBjP0NF96btf/8d0DCSxDuBihBs08dYw5PhJkPTkMfyri5GiWWw3NqwUEl5oOBjEV+87tkmRlegNApuNggcbUvTNfAs4mvha+v+QXbMaVhRvzbMKYu5rBTrVEpQx70mlpyr064ItoWcyRtd7RaNkbiZUSF9UVGg/LseNrLcqQr/cxBimX/wsT97IKqkWfvl5fkH8KdFCPa2sBEPBeC9De702TGzzqaOEOQfwFLbVTyPfbGltT8tJ8n8SueeNV28ABMoJdQ4j8zrlFcuEoJyLBG8h/eWffyZ95Fc/mq6+akP6tf/+MQzr02z0vvSnGJhGdc83/y09/vhj6aMf/WhaQCF2y4tb0gd/9oPp4ovXpk996o+YQkjbR2icl2WEgmHCYSUJd4rc6jnEJz/6m7+Xnnj2Bfasykq5WJ8nYHKdFIRFff/i859Nb3nzZlITN3NO9oszM98/h6zjSVsZI9RIKKbtHqbg/OWvfzdtR5L5jAe/kRKAV0/38QDFNjG47d03bEqNIwyzG6QoLJtQipvekPx9GgepEPwUB5S0pAj1iJqm02Sb0T6eO8/3wJYX0p5HH0mzoETNBr2cBgzfx6A8g7cGNEDqalpTA7li5bqLoKlf+Hqj2v7rH6GLWtryVOoFKTqph8CopqoQEImpDf+5UeUFwFPh1eoZpl0PQjMdtOXUge2pd/+uKPp2He5MPadOcKjRa8OJoDSvc6faORnaMapG4lm16c4VXz31BRuKzZ/PV3duWFL8TNQme4ay3iHgKWhg/YsHYbxsCzrUFfUb1NLzSWWCrv/VSAwJHXWKxyL8tNicw8SodPN/BdAR9KgMYsRnijIWBpz5fsWpGo1QeSu/xmbCgDK6ZzhXEKle48pK5kbkhcGmKFCoqNTjDDg4TjN14lBXdzoMF26ETVZBODyzrT2tX39l+pn/8t60ZPliOqwzqbR86xKyP98dlA3KoQ/PPPbD9MgjD6crMaq1hI1HUVhSSnseSNvu3bvSu3/i3YRTLenLX/4ytaE5cPl6YDQM0LrfihZ6e9S9ZDKcSyB9RuW8ItbxLEDJJONSn3r+lfTrv/vx9PSzLxL+cTfqQbBZbWdXOu0WwsGP/covReOjK2dht4MoKaayBHumIhj6o+TWzYAGPgeNiim66cDJ/vTCnuPpSVkd0OsIQbimM+mGq9enG9YtS0vtdBiAkItRhYQ0z9k2+AqIBq7NOOmNg+umSSx2AARGhbvDiVgTVTCT0PLpp9Le+x9Is0EPm4PChWzBBBMoabKdBYm8sZ65YIAtNZesBSVc9nqj6vk22gD9tAfv64RTNpiG585Mg1BZJipwhw5T/n8aVT4VJyia1aNR0czgse7jnenQy0+lGQOnQF4GGfx9OHUCekiurCV/aiQhbAFCb4N3JnpUD3BgbSoDIiVIoEfzbM1f2YD0ELaZ23IuimjdyukT0piKYmCQbvUoeUN6+ttnJCpobSsfg2V/WFHLMsaOVpTsLV+LAJajQstcMjxB5ERZ/Sj/veiXCk+lYWfvGcYS0G4GNEKvKEA/88J8XyUeGOFeeKhc8C3f0981pzp5egSQopviL7oK/O4MJLecdXv9jW9K73j3u6mVMGWRe8h6e7o4D0GRz9xaTrd8bgUUwIHZYl1nCmQsynX8XJCmh87hGXjuffuhJf3LN9KbCSmXLF6GZ/oUeepQ+hPQwDnz6GNy/pReKsLf8hHxtzh8PZAq0vY9B9JjT78YeeAzz7+cvv/Aw9H+v379ZWkhhruFJtguxiZdCL2pisOzj4mO6qp3QH/6pV/8xfQjP/Ij7Ik8eiczVSyV5D6uiEwEWPjbgy/uSV/91oPcf3vqgFHy8kvPpMsvWZ3e92Ob03wup87h62hIBuosD5CIJJ6lz9FaIEY1gcF635Xk+GdhVNh9FqC6RXFystPbt6ZpR4/C7mVw98njaRDe4BlJCbS/VFJCOLt8SVr0tttT1Vy8lVdXAhWTPdvTwQd/mEZf2hW60hVrlqUDeBZ6J3kw2VNl3p2HeN783mn8j59NmFOhpuSU9X0vPZGGDmxFeJAqOMnvCWoru4FtTwMgWFdpJqFsNZ9CbMTTpyYKtpn5kMG3bCAR8wV6ZrhkSEiuJYDB1whJRjTw0QYhyyEGgfHLghD1hJZKRPtmnszhAWIYWQ4P/cp1jFzTCoAiJkaUU+HzhXgtMbrHEzAMvLTJ/J6ZYJuLzoEInmNU5ObFkoAbbfIlIBFvc75AkY1Ko7Pdo/Rmvm8+SAwBRf8O2z1A/1A3OYQzwarw7h0wKe64823pqhtvogYrzcfrz+tgfdE+JnPIaoy8CR6m03AYkxG5bYVG4ZlvRMD9ffe7302fA+n7sXe8Pb3nve/lwKI+ydr8y9e+kX7+w7+CR7khff5zn01zGGQdg9VUFca48rmX1+Ys+0S+4sOPPJr+xyc+nV7etiuinLOEZ2eIKOpI6P/6r/46XX3FhvT/fe7z6X995jNhJBPC2sHv9LLH0vs/8H4M+ZMgws2xz8pAOTMj8sHoGgySaz720vZ0/2PPpnVXXg0X8AJmRjNnbWYjbPjryX0or5ByyORRl1/ET2ZO2XMVIwH1nIEi8/eQcrOl06gpe/XAFzmExg/sS/vv+0E6S/hdObsRoGJxOt15HAUA8qtlS1P7dVelyrlvYFQMnNyattzzrTSNEfeLli5PNauXphc793PxDnAzm/F8LXpVYueHecUNqgM3zkNtnrs4tbKh9zx2b5o8sis1OZCAB3MKtGrXgUNAwiMkeMqONWBUzWFYjRAiqwodivCG8YDcdLl4p667XDTZ7CNqNPRB0+ntD1h3lGLoAO/t7FgJrhqA3ME2vF8W4VRLPIMbFdKtAmDAqPRyei3ttsyZfI2neQFWxHXE97KqanmghAEUoEMYq/xFr9ScyuJvGJNGlj8rF4NzfuQJLkTuA3yjim2eJp9fG0bKe2TdEJjhnOB7SMxP0O7RRzXf4Wk1tM4sW3Fheue7706z0KcbxZgmgbtDMJIPm64+Hvcs11sofa69UpQ0JiA1n+XLn8cRiRH09vWmD3zoQ+nb9z2bfu+3fj59+Bd+Pn3pr/8WUKI/LVu2ItgVd+E5LsPLRI4r+Vbt+6LYmhfKx1aZDh05nn7l138zfQfPZP1mGqDDhIm/438YPPBzH/y5tOGyy9PX/umf09e/9rXYy0Ejw506gbGD4QW//du/lX7mZ+6OInTeYeWBlvdEGHAEehUBiJygljVzdhssnkq8LffG/fYhBfHyi8+m0+RYroH7YjaskBUrlgOazQsVpDCcQLz0rjmP8hNyDFH8gRdJuJV6d+9MO+75fmqEyNx6+fI0b/NVkFR4Vv0cPjQwTmMvJ1KluNrSU50ZOJy6tm6lCQuhxRUrUz8+6jnmRgnClrN6ispH4U7yzZrgTWEUk3iIFkK/mQAO2x/8tzTe+UpqUc8PBdXTHIgHjp+kyY2mupgIyCxfcinRHAELYW7RPRVwz51KkVfk098h1AGeENer0Hqyb5BhZ0gGY2wj/EwlV9mT0o1kTzTxnnIJ58xqS+18RqPGBet9OptBt27R81yhNm7DJczhZtCcAlI/zx/UqDy1w3iK+ligeQHjS0jN3iqIt2FQ7tWilhaGpjf3gzINRpDBsLJ8ciXNKbyy/yuMatzf5bcGCJt3dDK61bE5xIKV5FPNM8mnoCTdftePpWkt7QnCTMxejtYYQyWBGY5EgafairE0u7GKL+6NZkG7BdSwD1I693mSNp8v/u3fREH0He98V3ri8adhVvxauuqqNenv/+7vkZujs1bmtjUeGQoY5BSeypzj/KbnQ4kOdu7el34S3uAOtPLk0ZmfOMhgkmcjkFLNgWDfnGHyvHkd6QBpwShS4C0QrVeuWJZ+4l3vCm9p0+U5UnS5wQtzCopNkGPt98p0pNzvCw7AXeuDj2NU23ZuTdt3vAqwgLSYyDHPtr29La275JK0ZuWFtKPQLcFr7ZiI4Nh6azax/CcCJd8ZnUGIEae2EAaSW7WtXZKmLZ6FQSPA0z3AvbHnmHq/oH3h642KLq5w5/aciNUfObgXxOfF0Iz+fxqV6Fgk9TZzzUitJLStUGG23/cv6HW/zHQE2rPRrKhAZ/0kRcDjFPEcJK1RtbXNZiHJp6hNlWpGPq8olgorK9ofmuLjnJh4JxL0Hnhh/VQ2T9FL1IPHyjT9KsLBLObv3Bcjxhor5OxZxWNmw9boQHXUepjUqSq9YQF2ZMPJBhQT+HT8BW8wfqYX88sQMWhJOQ732nJImf/tY42cKDxY9lpxD6/JvTSmGOfDI7PHydynLDTn8kDs8DDQUqMiKFj8rJv73nHgcOrlEBnkq4q5ym0AQm9Clvjyq64h9G5CBw8pFRE2N485UnxhOGiCnBk6Tn7dh7eqSouQb64n4a5QzDTuURqYtT5OXIzKUPvv/u4raQu64u903tWVG+I1FaYETtDArUj1cWD2eaMq9iCHYzdgxi9+9L+nr9/zACQAwik5mxwgay5Zl95861vSPV/9RupkCLjP/uMwLtasXhXTQJRQ0KiWLF4U6zdAqvAoqFs7fVTr118RB+8QcH6jAq2quHBQnJ3oYwj7iTik6pvpdKZx0jGoPskpjJluPQ7iE+mVra+mreRFTqc35bPr/MLly9OmDVezJoSz+alE2Ff4rZzcmH5aU+VAVhlXJWWVp4xTh9jb2/btpYmyO0AzNf/fcvVNrzcqVT89sCXHuOk6mczxCvwvT7PM+/YjC6dYFot8CzcbD1J10xaq+3RVp533fzVVHqXnBPLiGXS2p7fNT7QnppN4m0EsvRrPMQdypPOJqln4clZUDvcEAtyQKAmRQA7QrakWQR+/e4wi31EY9IMIltRxMjS2tnFTvcy9PRkMgykIkVF/KgbO1YsyMnSukc9YAEvEWpmCMzLfLUZG02PUpfRW2UeWOUJ4LTdTJFbF5uMlUqxidGiwHgSyiqKtXiVYEDkMzPN6M+vD1+iDLczm0C/naaWITQ4tS0JuDrQjAuC9LAQfpglwD4VO9Ffoq0K4hKLvEiYmvvPun06zFyym542GT0i0jol1YoWctECvNNQJaoMDMLKHmasEkXb1og42EhuT6xIJzR3MYdXhheP6+W1zU99LxDa2nORmddk9QNQ/p2Ri7acMx1y7KBfg0Z4GQv/t3/+j9MLWnQi1XJA23/Lm9L4PfCgNcBDeTbh6mkhjDFL0B6hN/e/Pf6r0C/Hf7PHPph4ikfe+9z1pBwJEf/AHfxTli3/96lcJH98H/H4dn9QN84HhdV2vRgTS1LyU3K0VqcELcAqzMSrVUQwGKvDiY2krPWTPEQ6e6OrKUQr3uhIW/Gby0Tkc8LRyxuutbQ4RUXUdPU6/3xny8zrSIQrcdE8EYhhmh3gOIfPWnTuIlBT3FPlM6a5rb369UWVUReeXR6gc3LMrvfz88+w1iYIR6P0nRsVDYVNO8aVuWkvbrNQOO333/f+Sao6/mqrR6R5ntM5EM4gg8edJ3KWiGk2EZB0YVQMnbp4kn0GBHJK5CdURz9Jc/cpxgTwdRwW0kySxH4/UMoexLfDdpgh1nt3yCqcRc2/1IEXdyqQfVIPaWEW6gHpKG+FgHafDQhgC85DNUhptRoFmZo5ghtlfy/eL80LDkj/otbkytmTElENh+8yiCC5iPKS8Ma2XGbbp+SIE1NAiZLS/SjemZ8zNlnrJKDGwEWWue/+BYtquELxFAg/eb9f+A+nAie40wmudRl8DenrzbXek6zbfSit8C20ekEHh+43bpyYwwO4QXK4wHKXRdHzoBBAiVB/kEZbObUsLZ7VGC4Olj4ABwqji4+L/GQH4QCK09X1Y5+lOx+SEF30NowJR8z3yMZt/Pw+yMISughALA2HvgdTesYBNuRKUd3b6my9/Jf3CL/xSzjn5uvrqq9K3vvl1mDV0ihd/RHI9rIw+/uZLf5s+8Yk/SavgHfaxicc4kD/5B7+b7rrzOnKll9LY0HYiq70AL6f4TKQA6gDK5l9PWxTseVQwvPbwWuEqmGN96ihE4efTHlpLguLGB10AC/5yGCLKO4wQXp+kSXIYo/LQWbx4CbUxDm9EdeQH+r9SAOBkz6n0KgMLJSy7ebSTO6654Y1GVRTyiH0tzHXu3ZVeee757BTDqLJgYPw556ncdLlLcpwXNVPt7misSXsf+FqafoipHqrpQL4cq29Lx8mFemgFt3Y0xwo0cbo6cbIkyswwi6W4cYlhY4Igijqcbl2ghz2AE/18b4LPm7NwaZq3ZEXo3z30+FPkanSHEhZavxHOzuGqGwoRf7hlS+e2E5YyUsUeL3q22likaC8xv/YrtDAyNSmHfdljKTajJyspQ2HseEQHB0yBPAXxNbxW6V0VwBQSzwYV9SY9VYSFRVE2MPUMuecE3c+WTZ/BkEpZ+noJ/02YaBv9iy+/kk6SIA+zVmfY8AuXXpje98EPp/mACIY5HiYimCABEY5njUYLrYA7aNt1nzgE22E4VcK/m08ZY2nHXHIbjS7nXZnE5CWV6XlRS/PBRPHd3iI2PmBIlDRAD6egm1VyTyGtrUeM3zeENe7k99Rx59o08hEOgrr6lvSFL/xt+oX/9it4PZBZ1mD1mtXpXlDHDgy9/KN5nqRl/gt/+VfpO9/9XkDdK1euTq+88gqk3/fBdP9RUEG6fHu3pYGepxlz+wLG1ZXaMN62juvSjIZNfBl1lEYAACAASURBVPYSNr9GVRwW2eTjoBkhp+w8eCDKB96eQ/V8rhrybGusrPkg+2oZPMKO2fPiOYV3znEHf88qiidhhGxnGqi6jKKu3vYd11z/BqOCYey0eE9gwYNOWBBbt7wYJ3pA3a81Khdf7+L/QE2meJBhVFS0O4Az9z/6rTS1+xlORpRpqFAPEfMfZVOcxkj808HFzwRWr7U2EAOhI/jI4ZPNeTFCBv3wYEaMEQr04a2Gw6hGeYhNKNvMX7IsEvgHHnk8aiHC6714NDe1BNkqvFQFdZi5FJnnkQQ3OzQB+L4Zoq8t2Ap1Rpu+RUg7jKNOltE+vXk0eYf7ymBJNA7y3l5TeClCzTN4Q41Kz6Xx2K2rpoQtG0E4CipTLuZG0GBrB4CKh2TR88H75w0dUwgxmmpi83qoQdJgrKn0UzJ49oUXI5cc0sNxor79nT+R3v3T7wl1WlvmfQenVQYJxPc6txVSOnjoUDrIJjJEcozOHHLL5QvmZTY3hp+VIPjSMHzQAboIBGjxFnENKfmiK9Z8JdgkgB/jw1J/kO7WW+l99XbuLCHv0uNxQRPRJk+TIqKcDz/6dPqRt78jQnrFMd/5rh9Pf/c3X4xnUf5xpfbu3Zt+53d+N/0QaN4IROZIF0TiSxG1+cQf/3665spVaWq0M3Udepzc7gB7CMY9z2/WvOtRRdpAiMbMLiSq9ZqV7M/w2sW6hHmxL05huL0QbXs5dBqJnGZSdFZm+1lC11py/ktXrkxNlC3qYXD4bMbAGwYhERhl1BJ+97HXtu3aFR7V4Q7msG99o1GNw3FSrleTbYZDdahzf9qN9HOMrfGCfKDlKa4xBUSSyacevBOclPXkOHNmz0xHnn0gjbz0GNMbaISD5t/H7x7t06gQy8BjLKRI1wjkrQKObIZgMEQUUnT12sDoia+muK3k/J6TL/rYYH1O18NbNUHcbeDzXnx1e9rdeTgmtJ+G7zeK7kWlDW8scg0nyEpESFqhTdlLswDAopXrqQV6daaw0wX1wpW0myiHpmFZPgiJ6YLZHdcUxpInnlts1qi4rDAaw78JPRevi9mykZcYTOdibgAbhousVpBu8XD6/Khz8TMnW+TjLRuapNIG4N8mSg7O9j0J6vTslpfToEVskLP5y1ekX/7Ix9IVl10Zhl9mNblMmkOd2NORG51NOwhRjp2AdIbBWGRduWxRmkVTqCCDnmwaG0xP431mqQKLxgUAxYE3BaJISy4e0UEDzMXltV0gxEdhy6xbOQtJZ8+FnHUbd8rliw8Py47MLmpKZxlCN8y6feS//2b66tfuoU9rSfrkn/xJuv22QtW1sKoomHOA7Sfk/a3f+e30r9/8JqyPTZRORtKhw4fSJz/xh+m9P/V2jKU3Dfcz2bASw67xOYzBOqkC9atLB7tOp372SRXE3IV4sBXkTs0MIzQjsstZ73qMfq7jXUdTOynBLNjvfRAEHnniybSbBsnLaHe5iPSinj3dCOtH3fVRUhmHNHgw1jnBknB4+959eCxoUII42MZ/8FST9LsMUpeYwks4YO340cNM6SBmFVL00IoEOye2ER65ZmWcJHXEDkhOFCvuPVufTt1PPUBXzVCaROlG1Oo4o1sc9dIEf2sRQiX1XJRjT4IaJCrGG0bewSY1ro55TRFayXlkQ/N9R3aKAPbRcTnOL9Sw6QZgKb+8Y1eQTc/wd1Vd/eNk+/kUKi9csjA8Vi/V+wbCo4Vz54DUWDPJjZBqj9gCIk0mGhct9spKCOBAuFzj1nvmmbvjAAVC+Y6HCaPCg8QBwOvGKSQ6pzfH8TYRWnvxPkoAIOcS1rKcg+ve897LfC5gdq/HcayUBMw9e/r704tbd2BUGDJUsLe9+6fSu37iJ0EzZ+Gdsnf1jnNvammfelclkFmbV4GUJY5ywMwn7Fu2ZBF0NH7JfAkEcArAIRNiDeW5b97EARVTrIERyCTGNETfiYZhl/Hhrp70zX/7Nr1yVeldb70O4EeAxlCaC5e9wJpZxJV9nm0752iT8hLRMekCWNryMsIzbPbVCH/6/PPxXDi44h4OHzqc7v6Zn07b8QYf/8M/TBex0feyic3DFjJEobJCzT7TCVSlQJUPoF+xE0M83jcEGJYpatJXGglbV61YQV/YJamFCGCCnx2nAVK+31xY7/UcMCOsw5OAck8TmbnvrqWQvJ7aX6NqSkRtagR6CPYjY2BqYrt9AyWhE0D1GpbRgmnCf/BU+NMQYwl6C4Z0kGLXtldeLozn/9+odLPmOjUCFfPmpPGu/enoQ99O1WNYNvyYbkK4kzDfJYLOmtUeclo1hBWVLLYk1nJyfMmRE5krTyzzQKFrN6s3LHihNFeMkwGpGWXhunHFxxjSNYDBjTm1hM0wm89ZsXhxakMObXSonxASpVNc/cqli4mVZ1nBDRTQMT3Veq7CqILBHhw/j3q9TRGO4gGlOo1TJ4owkJXUA4Xn0rh8nboZEchmsZF4rrxN5gq6uaLWGvmWdZpSv9D5XLkx034xNqmHDF81hHe9gDu7aXtwptkFy1al99OjtGr1RXgIZkIVAEuGSPLG1HvFscIzNFzZQuioN51FyL186ZKYn5ylKsO6Yx0yTmFu5JtoVfmQG+cHQ1DBHnz4cVC8BWnV2gvTt7/zEApKW9Nbb7kJxaT2dKwLqL8fUipeVPEeu7vbKTS3NXBwGQpG4dtTmTCfKSQVMX+3nMFrrmK2EtrDZcYeZjXEIfnIIz8MQvSm66/j+unTi6PO+7PZSK/oIdsDXL4DWtSekDMbhikSJXPWJpglXH8t0dBqwjmHYg84j4rneClE5CZCaZ/ZkZ7u9OAzT/FfIjXu+Xo84+Z1G5ihxvJYO42DBm/Lsxb9tRekQqUn1nX77r2x93yWd153Y1z7eeEXx1aGyqdx2GQ6hJrSqy9tyXlGeKoclf5HT+UDgFpJUlqFUbXN70jTR7rTQYxqRs8hciAVVccI3aAWEZfO58Zms0D2M1U51tSqu5s4wvlsTF5ChDIlDYgNGWBNMBhy3jLAwpzGiAbwfmP8ziBGZqxu56bHrZMYjY1NxidhXDhr2P4svdeaVUxYN4fg/bytSkK/Wk5eK/E5p3KzuQwZOjfsG+FzNKAz0KNGOBwcHqBRhQgNRiUKdIYHGnUq6x3SXfx74UqC1Gr5IVCfHGoJUHijhg4zlH/j9RN4QkO4M/4yBtAP6bMThnai+fCmO+5Kt/3oj0eO0RCevkiD+K86IRE9+JkejGw6hUr3Ec60Ex2IcjUXXbPng8YyA8tGFRdclBYyfFGRntu+J33j376bbr31lnTJpavTQw89g3epYeDAPFKEfelxZuUeOQXCSAhYSyTQ0VKVrrl0Rdp0CcVV9P3MqNxAk9QpByG9TnAoVoC+1sB6qQWsggwa65UZDWUYWRwTGRLmuvCorluU7rP3K0nCRgMDhmZ4Yz1y18kT5EtdqE3RR8VBV8c6zZ/bkeZxqCjDMEwK0Q6it3LxUvJC9g7Qfifh8cOyL/DaGs31eKpb1m9MZ+VZYnQVdl2QWwnK5SMrG7drJEtoD42Lhul3XHfDG4yKjtxpQb3n4UK23E+xbBf0lAARA1oODvk5o4rfDqAiI06O06mmkDbzgnmpFrngQ499P43t3wpDvDdkiofZjJ6Pi2h+mwlRN+v50QAmtcZ4oUAUw6jcFAHpZppPfAtvpUsP0IB/67nMt4L/V4zrlBtoyChzXVCxnNbhWw9hUBMMo24GpFhKgVFKi/8WwpeIWq02Hm4+h2JadG7XMK8bAWCxCC3qNwKK6enpkDVnSIW30lNxEMWU+fBEnKMaSHHtMhAyG54Q04bI4Ojlf+daWTbkYHpw7TH4Te/GNTqT6hgh08VXXZ023noHc6cuZEwRPU4cYu5/EUov+kwYg7lRDj4D1QPtqyWkm9PUglfL2G3eDkUeV3wnn2g+z+I085Dk78Ncxxf/zzfSAQas3/1TP8EsrJa0a+fBWLM6IpAmUFRZBZ3kJ11A/mZda5fOTxfOR0IMQKgOoRmnu4zRvXsAj3kaqlplDETA09ilsGpVmrvuMig+9IEJikQQa+jtdeomTF75Yj9O2jHO+laIGFM7Et4HkgpD1NgyWcy7Y0byaD8AAs2wrrsTLvjRCVgj/r55kR5rJTndGIewXNL9qIY9/MIzhNiq6U6lzddelzauWJvO0BWgQBE3mxpssuUwCR4nD7lU8pJ8MMqePHj8GDXAxa83KipdGe3hIQ6ePpV2bH05dR05HGpGgfxF/F4yyeM+it2np6Lzl/izCqNqBVmqQ1/46DMPp76dzxOSneDU6IuQyXrHMka9NHNK+Z66/NyYeN6owlQjMslo4DkxFfOsoiY0HihhRtf8uzWtMYVQyAenhNULIZeyBuVYnwhDWHCbIy3omU+pfOoi2YpSBb1KcZPwzG4vC7gFUGIRepS8IoMmYyj9cEjwvRjMZiiIgY/yeguB6kmMEHIMWxLAEDUQQywL0lWspa38Nl06/7aRPrLI7xSiUfDIWFdlJe59VA9LyDHEPVeRO95819vROV+F+A8HEqHf9JgsmLlrNomeKfNcjy4WkLJtam+iZ01x/eJxFQNnCqMqvJSxTRhUflHOCQUqCKu5x7/80j9C3F2UNm28ksigD8RsiIbBzhiGMIdQ3wFwM1treeYI+4AwqkQ7w9qm9+yEKg6gA888nXoBTJrxCnX2yfHMhjlEhsnROjCqto0b6UVi4gbAQkxdDPNgLTDYITZ878GD9OYdiW5wJ3bUw3KfzXSTKnr3zsbUefK/HOBECegMoIVrydkGqMVexOjtbB4A3X766WfSNXze+jUX0UuVJ1buhCz7/ccfhVQwFk2Ud912W7pwFrJllHFssZ7Gs6piz0p08FAfsnjNPghZBgji0zmQDZVjNKrXfo6lziJJxvTPCJ2SO7e9kg537ueF2ZCyp8rgRCgc5X/ESWGhclJ9AYZpz5y/gE1bmU5ufS4def6RNNR9mDCkL0Iokb5VnE4N9rTwHsFYKJoCyydr5OWhG4sUDIWyzcLFEjgQecttFyWbwQXTS0V+ICrH3zPTnffK2HigeRqZkxmrDDkd0Fx4kGrhddsmgvcXONY5JoSLqFEJ7RvySXUR5h5kOopAgN8bwxAGNSKMtJ8H32O4S/fxCCCGUab5kp6xHqOt5n79plrxzeRMDRh4M4ikTZp5SmsuoEYLPYYvj23dxuvT6g3XMC8KPT+a4ipA0tTsyCL6hph59YL5wCbyt6rRQp/fhjcgJLOPNgMZBXz+Wivy+bnmeT+E1+kkR1iLypE1mEcffw7ApA2N9NkchvQacWA9/ezL6bFntqTjyIY1ofW3cHZdunnD2rTxYja64V7xfqrijnAw77n3vlTXczK14nFqbBvx0OCQGcJDj9U1pXk33pgaINlOcV9kutGmOAncfRKQpWvrtnQWVLqeZ1zlfuAZjRDWN8Ddu4BwS/kGkINYhOBduumJSkTrMBkksntCpq1j/rz0PIXf56i9XrqOucgbr0sttO4bgm/bs5v5W/fGs1u5fFl6K1Js7XYAK/ZhtCQCrPd3f/A1jFGNUCB2Dlc9xuYAOfmvufvuNUbVy0kwA/dWK8GVJ7B/F5MUX3o+K8MWdJ1zCKCbzgfJk8jVd4xM0ikFvpZ5CDsSfw4d2ZP2PXEvJ8x+RqKciFynjgtds5YJDRQ4w6iC4uQRG6XKzFdzc3i6u1kilMrikp4oshVKfbzSa0VxVapI5EBFrUvAJd6xsFDf09Obz5PMaZiXpTkAiYXT+Z6LJWAQ7A5fHx7Q2hQDZrj2YTpEncU7CPRqODsIzB8wO68ZJLQdIsczRZaKdbyHE9Z2I6HkCAH5HMnFGFYjnxVgApvLWVzVJEazYTi0smZKX+tNvBYHA5zBqJrIP6+/5Y5UO/uCNFTRkkYZazONjtMKFV1ZLaMjI0DHugQsbikAWk4DnmNhe31qgeGiQaFSWKCDJQifc+TMECjYMvz+ky++lL79w0fSj7ztRyMPOUi5YoR7HOG0OknnsW1Ai5AtM//evXt3GqXN3I7xdYR9Ky+YizeOhvUw8Wmgat2QtA8+cH+aNQhvT+lnQywPNB62A9gG9UxLABFQ1j3LUIVJPScw9dGnqT9C6K7nQGsCVayVbcK+cL8NgDb2Iw+++G1vS7Wr1sbdxeHufuFA1aMODJ0GqTwCkLADgGVNuhCO4b0P3pd2gSa2oEB1A5zJlYsZ6g0iuffQ/nTP974dCPNVV1yRLlt7MWQBtDIMQnnmAwAgo3gxpR2aYaN7mJ1Rk52f1/C6KfaMnqo6+r9eY1THYQtrVM2yDYDBj2BULyIAElPhIx7PxclSWak0qkCKDN+0VGdUzVsI/wpXfvp42vvE99Pwkd2pn0l7I5zcTfWtac3FawoWQW4Q9Ij0pA0PFabgXs+uqtR+sGtXY4rRJtZ9yvDPomrkPllYswQ5NK5A3AzhIpjJdbWsSUErSyS95m3WqITT2ejC6KUSb3HiCEyY3I6B/GlUzt8dwKgcEDCo/qBCkIR73YYDElI5kA4Bsx5hIruzcoNMyvV5AMgKp7kZHXmUoyjwqn1gPqRoShMkUQm/VRJ+rScREnsyniWWX8tDvviKjTBTZnKyN6cRuJR21WpUEVnyIOKA8kDifi1oO7S6qeYstCzqUXzvKPObF8xpo+gtyyCn+hJII1jyhPd+XUPu5bntO9Nfff1f002bN6fLL7qYaKWTfOFUenLLFsQ8xxlLuiS9+eYb06pF54dhu5Xc1hVMQgxYP9yepzyoL0rHh3/wQOoYGkBvEDCMxN/+u7MxoZOwWSNh38y+5fbUdMXVIHNn0tEnn0ndiLA2nelH/532e5FaLnI6hOmoB7LufajZzrz9jtQEUx8l1wA6vDPLHYOo1b4CO30L43X7BnvTtddcG573XrzRLrySgMPlF61LV6+7kppdW9rbuTd9697vUResx6iuSnMhJswC3DFMn+A598O+CGIth6I68tPhQEqZ2rsPm+E1c8nRagGBKt+o+zcE7UIkzg5Y6w2dQuovoy0QjIrMR4uu2FiwTPgMEwiej4ZFHE2fVNO8pUz+YMr32GmM6t400LmNwcgnUz+nXCPsitWMzczUnKLmVYSVEUcXyXI2jpJcW3T3mhG5QcNjZRDC14ShBWSdvVvktxplJO2ebBloCQMK9oRoYybKCrmGbrueswBKCnsKIxWkUEV3FFBCRR/Vaf2vMHe/+nCcjqOcjCdO9rLRyZOoKx2EO9bJv8W9huh9UsPOvKdGcVCuSeFQBW/6QYtGyM0cK1SHtdmwaUiIY8GjOxLtLKH03LTu6qvT/KWr0hhjOYcroMRCno2aT4R/+rXsWc1jPJgqvV84fi2NABTIbu+h1rh7x7Z0EyKWC/B650LADLcWxxhrqMsDhDnAtf/VN/49rSHXWcKMK3O9Ie7VVhsPngtXLIGVQfiOgegra0OYlOcfDyU3Npp7xKFFADYIMXvft76VWthfDbB2HI4dtU+MSjDCibv95FLV665IHbe9NQ0Seu773vdTPd3jHCERTmaBGBky2bOSSKQevHXrrW9OLVeTj0GeFeTQR+IHEYXpTPc9dB91pBNRe7weo1q9enV64KEHY8CB73UR1KfN194I9N8CEHMgfefee9MKmOsb4AHW4XHqpIoJloXKFIcFa+V7SSfTw/p8tu/cnZ5CcLYdFHPNRReltcvkHL7GU3mquKvH2ThjbJrDeK4De3ZEhTyaFDWEyE3yVz6NSoMyHNSooAHNx6iYUeUwgn1PP5R6dm9BBCYLdVbhCZdT3ZYaVBpVmcNkOCTcVPz/MCy+YeFUGD3nUhnittgWOUTsiaLDtoh9g7DKD8yXfG0ttRMXwiJuXHFRbPWePEQij3ITFDlF+calUY1zOuewDxqXhsUJ1cf6DHCiKoijSmxPD1CxiSon3Smg/f1dSAJz6juX1xzEYrpAhSHYKmJ2veVJYHLDihmIlDQjculwhmiqZIPaRjCdPG8tsf9y9CMaSMgn0UefghVgAdXxNjLevW4L3jH93fKEHoucajr1oWYUYbtp/34QfQU38Z23356WMMZ0GuHXAJM/zlLra2ECoSOUxr0XjLsSWHyEiYnfpJN2Ggfk/IULuGIL3CKfEzD+axmIPR+1V6HxgaiT1XMA2GvlNEzXrk62BoeUG1xMboraz95//3fyib2p5ax8Qdov3FMGV8zLlas5wHWPogq1jC7mwzt2p57Hn0QTop8WFcJFe+Aw1kw0MseGS8i9DnJwz6XEUL2a8A+Ja9ke4op9tLo8+MiD6aUdL0UEpAzdLTdvTksXLk6PPvYoheeXo1C9atnKdOv1N6cWalUH8MYPE/Jeu+kaXkekVX5aMTsgIin3vLxH7MO2FGYTsN8Rt0Fw9hnyNBtvP/Jzv/QGo/IEcQE5PcfIGQ5hVJ37dnFDWZD/9UZ1fqSNoV9Mt+BrBklnywVL0vSWWcyShT6/9VmmMj6W6lFDHcf9e0IsXMhkkMJTRU2ocA0R/mUsOwwlsiyRKL+E0k0Wg2FRcul8reFL9mgxVC2sMc4KvpeNqiZEM5XHks+WvW6pXptJtBGwnP9jOGr0ae1JAi8wrHC6RqXGxjAhoEVnu3EduBYT09XKAKQY4bVKZdn23kUH6gC1GSlJkbfhmS/omMPpvwiSMD+HcT8il4yztbUZEReoSRZmpXGJRjbSb3QZ7IF5S5YwnWMmtRK4ksyCqufAMt8qL3uUzzZsEwwJUZt8VHIQDaX77/1O2kOdahaNeXexARfNmZ3G0LR/6QcPprP7DjF1cWVcw4mu46lj48XUGBeCOlan3aeG01ZEIg8BFmzn98dBumZyPTdtvCxdd+mFhHGE42idVyhy6vPnI0e5d8sFjXji6RwKwXaUEgSp+dRTT6euR3+YWujpqsWooisZ9BLuUqz7CGveB4Vs0eab0+FtO9MEKsntrGetBhWDep02r3nnbt8hPEnN6kvSzNvekhKSeMpmGjWomLGPYvS/kx/1MIjB/eS6br7+BvLD2Uxe3E+r/yNRGlkJGfm6qzYygaYael5PhHKb8HoVxtTFhEUnedSh/WHhN/5YiyRnNsI4S22zCoBpnM94Am/14gtb0m/+t4+93qgmYB7HJjNk4ob2E3vuAgFU1P31RpVJtOWcqKj+61H0VIR3rQv0VCRzTJg4tX1LOgAC2ECs7VBj2eMdxJ9R7FRIMZDE7KGC3JztIf6UA0ait8r6jadU5Eq2eBjaGeaVHssHmJ1nvFsQZQv4/xxqmX8eNaEC0YzfycsQ6FH+q0aVwyEpKYIkIpeGfTF311CQRTeHMmcq+6P0Bo6eGeSBDQBcnACO7TqF6g6GaIg5x01DuUEp624aLiV0nrGFAlBhJuq9LTw8ZdLqyLlqOP1bUC26ZMPlaRYD3SobW2hnwKg4VRs5sKZFETLfu+joOZ1CvxeHCnJmXQfTPfd8I+SyV6CeehsCMe3QdMZHT6dt99+XhhnsV2cOZq6A11twx3Wpbhk67Dylw6fPpJfRXzgCC6bz6InoJriE8Gn9ynmpjUFuVdzT9CjIuVzW5AQe6GMD1a3k+jkV8lpGeZTDDVh8z/e/l6YO7kwzoRXVyDd0GICG5axhDpxuFIrnEHqdoIGxgraRVryvB1HU2zAqQxU9ERNSmcrdkeZgUNNXrSHeVbHWwNqOX3LCbS+m+x7+QeTS5pgrFy9JV0BxaiTn8WC+94EfpKPHu9JFsFLWA0jU2NZixy+Pvw11qmEOvHFyZvdjNTXNBhBPc/Pov3PQg3m8oTL5ldNUJtgv1hQ1ysuXX/J6ozrRdSj6a+zlt15zCHf9qv1UIDZR9rXvKU5IDUHoOSvnOILFL+ckzSA+bWGY9gzqL1TW0vFXgdVfeSY1IX023URerTq0/jKDIAMVeSSKa2vc/JqoMu/vAtpmYbUbY1xZFhEGaGBaVkb8/FPmfNajyo7ebDUFxF4ge9mMynCzoOdEhaMIQHlwpW67RiU9ybqU8LmGJQcxaFNcu3meHthTTC86Ki9Q78V7mFMN4PW9OnXi7R0zLLURThXdMFo2mXJtwtV6qXqn9rEurXiXtZetRyUIQ2Kih4OcZaW3tqOvAFDhAZUDohwwl5hebnGcSk+98Hgoza4id1hFiDR/VkeqiTAKuB+YuuvRx9NBWDOa52pIuh23XMf0uPaQUj7cDYiCZ6yqbYniuiBBHclejSNLR+gQd7CaMgvmdZziUdsyPyX8rcBLxYynqGWIK7L2NEoOEvXsv/97qfrY4dQuLSt4gqpLYSzcbz+H4Mxly2Py4nQ8fSM35B5xb42ricG7DRFKT9Y1p9l07NZt3JTOsibIsgqhxROFD5EeevLR9NRzz8Sp3IKRbwToWQKBW66pnvShxx4hBHwlXWeetXxVyEkrElSyWyatP6oFSGhdRQg+bgTiM+TZVvLvOg4mPVhEaHwq8Up4UP/HVLbXG9VRBiJLB3HerhJih0gwt+DWvPngZUXYVJJqrTHlhH/KgVZhWI5CQRhzwWJQMMqNnIgHnn0s9e59NYxKVSUVbVoID6LNofAW54yq9FRhTBlY8M/58E77yWzwMJMAKbQ0EcBsJmUHbXC/Sg+o47K+WRpsftt433MiM/5MFEwv5Tbg/XLhNzdLOmlk1FYUKVJsqDGJs2yGPHEkLiFrV0ic1f5ZG1vIzf1kW+jpcglA6L8g30ZLfv63/McGWv8tZ9jSPs7rVnAKL1q5Ik7xVgxiOnoP/eZ0eME+Br4JlDdxAKr1Ycv5THrZatjMVaztAMjirn07eY71CGEuCKkvN3Al13ACJPA4I5Kmo3Q7hIKwIi6t1GuqyK9moV1XC+H4BAbfNnM2m9rSh0/fGwQC8P4JBSvwMFaT1ARRGlk2STwC5bRVoGUPOYC7iBsCPphGCjBIW3sXYEElGpA0rURLfxZuw9RZ/2boRGO0CFUgl6Dki09D+lUfbzXoQU7Lzxx0y7Da8QAAIABJREFUDpsuviidBWGeBLQJRaT8RGGAjKXv3H8vqN9LrMlMmPyXpYs5VOq5Lhkl7hxb659FHu2mm9+ULnCaSHGQRjlHNDrcPw8xSj00SwLvy0OMvcJ7RHjLcwoami+NY0giA/u/jHvK4u/TLz2ejh49hIb24qROwC4+/PCevcCZpoBucgumseMLaD2Ll5zFqDxNRKPOGRVuMw33pJ2PPZCGDu1Jzaj49LGQbpoFhDOGmVmSTPeec5oI//Qk5753PtcpofKsjZ4Nq2RcRB9W/LswxsIo4/7KPC0iwrCcIrzLhpnfN+dQ2UvlhSzlxTQqEb/MnMiMimhC1EtpfEUYGhxAeYRRW/U9clXIVniNzhpGPhAsjGal2jOSagU3lCLAsGIiCSig79veMTtdAKDThLFMETU0wak8w6QIu2l37NqfHnnscVq+oZXxuw14h1YF8kH2Wgi72wgbL9+wnikajvfEQDFoh6SpV1+JIe8HGt/D78+3KKzmAnWmOk7lE3igtjWr0qKrrqAmBSXPOk0cboJSedOWiOy0cTYykgYSnaPfUkfNOhoSy+quA3SZYApnD7naGNxFD+sqdCVUKZ5OO3sfyX0lMDUBFGvJgRvvz/WQ7DsgoIK81MPBKETN9EHLDQAL7UDg1YuRmwb5y51g2aQyLZeaF1Smf//edxi0fTJds2ljugjSbCOlB/vGZM8I1w+RD1m0XrxkKZJpeXicu8FDMf7mFglEOzYCXgrBIfLfLvZvF2H7hWvXpgZg9ePoyEtimMchZL5n39rqRW+QKPv0l/5nMB9Wwuat5kGeorLeSuW6nk0iW9e4M8Pn2SMY14v3R4s49+/ku6oYpo26KGMvJ0+fSDseuQ/G+kFqJhVQn3oDKrZBMVoDinwqUJW4rYyw/EejKhjjcedl7SrD5SHrFcaSvUWRpudTpTgAssOLX87GW7jAcx4wzsPzJYJ4Vbay6PINowr0qzCmAn0MJoO5RHAQM7E26z1kLlqIbGpjPqpojfeSPIC041yhj2JtfpRhcP5qJWhlK15jLqCBoV8NJ/84az8E3N2HoOZjTz2ftiAhoHyY95vbH23rzwhdx7y5jLz5cBBFPWFnQSC+6qoro5CrqU/we4OHjyAEycD0p55B774vLVp/YZqAalNFb1EVrzsLHzNz7/Laln/iAPMfZwhjVe4ySMHLVqqOxDWqZ1FN3W3g5FHEVJ9P/SgTT6M+qbKTM37Nc2MQhXk63rCS70/grYXBBTrahfBZwwlYKyO090xXUIUibyWtG5VockwxpH1cxJCSgrXQKtMMvaSHA+vaxfidR598Oi1evCytJeStU7XKFSLkHgRpHWE9LD34mGqUGrdNXhCLZzhIL55Dtr1nyQm1DpcjSnAJXsXB/BAak42JFwKdy5w5grimamC33HhTugDJsyMwR5aR+sRzLj3V57/+VzwoZvjwoB0FWcvpdYFsaB4cLTPZtRXgQs5XBCuIyIs6VUxBh+jZgAuvaqlPQ7Rwb30YRsWRfcz55d88vFk0FbbjPoMydM6oCpdSGJWbLLvk16ByGpNbp0D4coiW+X/RN6NZ2O8V2wwDKWpgeTNkY8qvKUCRwrDOhZBhgEUhujBePZibdDR0BXnwTuGTHqURRWG69Ghl7UwD16j8yp8aNlYYVb4KFpI1PEuSEp4xcsuCGqagpLE6B1o96r2eiCJL9XgfmzvHmETRS0/aAw89BpNhX+pFAMc1zwz/DOCMk/+uvWhteu973ouYaldwHC+95KK0kMjDqSlle4WNiZPUDV/+1rejhnjR5itTHYac2z5sdReAyW0b+U9xSEWoK+EaUIBcS+mxSmD2Wsfb2D5PJ0AvMt9HnnkiVZw4AoNiNFXFwZFD9+AqBi+T1YizxzyI/Qa37p/ufSC1L+1IV25cl/4NjfRNhHhrgNlngG5WVNTS9VxFNognl6zMAT4DY5u1bCk5PF3MiPpMgcadIvc5Beq6gAF4dTNgncSRliODQRjsI4RyVdyW9coajKaS8JhEK8LwHrzXuAcAa1BLh4PI3kFKD702voL0vkytb5SDdYica4Rn5V5op0j85pvelFYuWhYOAZ/4eqP65D9+Nl1GYryDYuEpWpdnQxRsZaEka1SzkNJgcj6op7Ju5QMVsMhTBe1+dLRLIyfdDOou3Yf3pu1PPpSO73w5zSMkMX5ugzQ5C4Qluon/g6cq4O4iILTQl0Oz/GBLxnkZ7mlU0XZRFH6DQxi5n97UbaC2QvYKcdiG4fgZ53X9ziVu8ZrCY2nAASta/yL8IByRSTHiMDkZ6eZaEl9jKTzJ8gSPGOejTJqfGwZXGLPgSoF/x0DyoD5wehainYq+KAE9KgkUdGmMz54HCtfBhpKoW89pOEwe1396jG7VnvT4k8+jrbc3BHGM8aPzmnsLSTTe48d//McZKvBrccrH6EyHBUSA5BIU7Am+M4NDYvg44Rk6483tgCOEZ3kAHosWL873mOHE/Czyv30muZvXkTlOcJ/Oye5inwbc2nMfgpMwaGYjOFPL0Oop3ifnqvnAiQIu/xU1s1ucPozUCai1rfd42nqwk+n2XYj1tKfrL72Eyfa0uB+BXziqELPtNASMkre572Eua8xBbbBEWlcthwd4DQPPHDNqv5gZWZhy3LH3P+EQcZ7hjABA7O1S4NNCtc8ZKhKH1DiHl/ruNi4OgAF8/Zv/ioIXEmjcn89jBcSFx558Et7nUFpGmrQGMdOVYAiN9Im5TtXlcy491Z999QtRGXfywxQbaY4ilDyUBjJRjSrbE3eCC48O0aD1ZBTwvFE1piZOjekIrBzr3JV2PvNY6iQMqCTJ7UDYcjFk2xaM1baPHP55WJWeyhMt+5rMASySxtJz8Pkx40n+l3lVoG25Zd2TKGJ/T9pzGyFvAk0yz/4tWizKQ8FrjxzuvE8856TMhcKY8VbkDc68yu0fme9nThVbNH65CN9UUXKcD7lPwB3+frwss02y59KotDu2mHllTL+wjFERvWa9kJorCUnWMnXDWbtuvHpEJdXnOH6sl3rSQHqRCYXb6AQWgQwBpyIPDQF+ttSv//pvpHejYSEOla/M+mNWysq6dpmFEfXHWC42FeWUCYqmduvKr8uqrdkb52Q18N/873juMDoYS4qOcrHm7FRCosMvPpcOM/Sggz6u9okhcjaQNBDDyLvCKPWVcvTkWmBU5nIY88cZtzN94ax05123pX144avXr0kPf/O76WaoRUsxmgag/XoWzgMxhgzyTmNQlsZAQQd4x0G8/4JrN6X2jVCWEBpK04TZSwDD+/ZeBEa8TroJQBfduzXkRjalBZmNwzKWIxBH54GNp+fpBO6kHGCv3HEYIY1Imh8jlzIdcC9v3HBlWjUfNefgfJT8+teEf5+752/T4cMHUXUlDJBRzgaZSazcIADBJgrAOcKD7KniCzccWnayEohNq9gITUiATcOtHd63I+3d8kw6uPWl1Ieouxp8N197LRoRxMhuKB/Tf2ZUfi90HPKDKNtASrXa0EMPhdTcPRvQuoBBcRLGm/qrAbPnU0qun2TaPAdYD5Zb5kONNgz5/J/gEvrl+3rCsXNVwLXjeBD2s2CFLIo4FCKXLET5+bjov+KhyT0MUf3ISQzPPEQKDQip6JmDHG3rGTaDy4bhdiGGv+zSi/BUy+IUVSWpmVNbbcPuk+geHu1D5HJHevVVmNue9npV30gAB8XYKg6zz/zp/0y33nQzjkbuna3ydDyPHuIDITQ3MOR8BspFGMDkGaZhYNwVVS0cVPaWWTtSy8+aTF6PWMJYTw2fzce9nIatrz5DIzOhzk6vC8/dR6tQPZfRD7XtyA8fSnPQL59J8bmaa5qUYFuE24DuYZzh3Q3M+Kw+crB7O/enl0/Rj3QRdCyADetE65cvSutggEwaxoJ6wnYMECizq4wOlHCoAR2tJiyclobICee/6cZUf+llGAoSzAW8ne/E7gUOPJ5jz36Ufg8eoYGV/B4eYwVdytPhXgarpvBrige4d/yvh91hpBi+RZ3N1p4OjKmX/rBJ+KBXXX5F2rT+Ku49jzAq1cbO5VSf+Ze/TidOHEvXgv+vZDDzkf17gjLSIOePTRvsZz44k2qzJsF0DCk2lZQZ+4SIr5tbOSVw+Z27t6V9r7yQDu5EI4GLsu1h8w03Md8XomKkZ3H2FZ4qzOAcqdYQIXiARfhdttkbfkntnyIGto6UlVyLr9jDOWQzz8iztBzH48bOoU8YViE0E9MUnczo/4pIrWRmZPIui1oUmg3DhnnYggMiXjETVu8ni8EQptw0vE/kXQUaaItKhu49gPI1KXsdU9nDmvLnuMFOgsJVAOSsuWIds5bYLNynXaULQQEPOOitl5nHE5XMjHoWua7tWfbM7U4oU8vrZ3CQdXTMTH/2iU+lFYuWFMMDACtOb0HL7n7Pc8bUXMIozTX0CTHooPtFZo+doci8DiGTlRQ0ARsIeXzOsWCWFfjrkGM9nd3Fs+4jv/jhE0+nasKsjbRdtDTNSVv37EzP0Iq+mEhkFSf/UZkTPSdSG1rr1YrL6J0jGtBb5/BSnp6kaE+WKcosZwFIHoAA+wC9Tso993C/H7r77WkuBdZpaDo2UCieEQMbrIdmZsXZyPsMBwHL+IABDzW0K5bedVeawZjcoPiGdzTisYAMGEK+tQ/p5gra/yUzTxFuT9H2v+jSNamW6fL5T5n9ckAG3H+WzuZj6RtMfrSX7pZbb0XDsDVQ1Tk0V7ZSRsr3Vk7Weo2n+ubTD5IA70g34E0uXbwajesd6dmHH8aF++I8PSL08cTnuSB7SaJgJpRn2weWX2UFGmHEM7ApjlDs2/3Sc+nQLuR24X/NBqC48ZprKIIy8kWj4iIk65ZonLdT7P/XeKoC7XNzWsmWomRPlfUjJ6sXoVjZsJinu+eQUuPRYwZzI/h+tq9nT6VxVXHams+YYEY0F2CIuVGhgsRDd2Nbg1F6zFpVP2z0UShLMRVCTXg8XR5d4z4skvnwnBJ8BVEC78uhrEsf16XkFy0bhrKiX3z4GPd1AqNaTJv/PHQkxrm+0yTdx0ie1zIU4AAn6/Cg3q8qPf7YM4i5bMuTI71wQvFWNekZ6fGmGzelj/3yL2e0zZoYssjdXY9RgP4B942Y5owOhqxdCvhCAXh4Kyf8IEKRl9IrdS2bDg/muMYyF7RBkoPkYfbAfIZcX0LNZ+/+/emBBx/GQ01Pt7/1rrQA/cUnaEB8/InH0gKK+rdvujKN7tqdupELb0AXEAw4Nmko5pbMFp+Rnl7NCg7oUTzBBEY7SB5+gvraXAys79jRVG8+yPNt5BargPaigYVnaFt9QPAakYYfRgVwwuv7yIeWoGcxh+JwHv/E72h8RRg7RtjX+fL2VImskwIwo4re8LlLN6wDtWZEUEnjiTXIXQ6GggOUGx6CN3gK4ZfbkK6eSzE+h4zm33YVWOyWMJ3/nPNULx6CyEjcuGjBgnQBfKpODOx53qiKDSLTQsu2vhSWH4z1LNpvRd3pDsKbNSAmNbjhnlPHYWGTeD77ZBjVGMjL/PbZ6ToY1/WOhmRxjEJDruE1p3wZBZfhX8n9U5Cm1PsWkZsokDg3exRoi39PRcLCe3KddtTWgCoZ8mVwxUvP5QAJtlKCRN7CX8YpmFv1Y2RP8eVpOkEsPka4JJm2H82CYdx+aKFjkKowaZjFUsYBn92t+L6nV+7x8cT0Pf1xOZhATyNyqbb8oJpyGMFqNm4DUgPT8ViHIdweowX8ctas8xCzkdBKP9k9hFfYQgj4SlC2olnT9/fAIdz62C9/OH3wv7wndCFmkMvs2/FCeuj+f6BU8gprNgTYZEMkEscY9vQapL0g0c6o7MBjL4QyRRg14kbKt+F92eH8Cv1QDmJbduHKCIm7YJFLG3MWlF2vvUDVx4lwZsG8X7mATlxCo4P0ZE3nkGgQZVMrn/eULhWy0oTHttTUUJNyH40AIIzbXwXyOcF/PTBnKFBpJKLcgf918jwcvVp+p4q1mUbYLC/TQdzKfTsgYJJnOYpnq6TtvU09dg55PaL3GjqNsuhBUMegj9VAHKZ0GiDFOKBRHSrGdeZXHsAeeOynM5QHQuOCWpYRmjPbZNPISPc6Zde0z52bFoL8zZ5zAQdbazED8jVG9SQ8P61PUucKmLoHdyL7zBQ5vZQjtjJalxNW431PfntJzKXsfJSdXKOCDjd8kPbkUSbYbXnykXQMZoaM5kUd89K16CzUOl9X0OANRlU2KIZRuCfjRMueKfIoybQalIusl5IxbANhaVQR9uXQVGNvbCa/w8hFc/xTTvnw5xqV4UwglyyumEK8v59TkHczx9BxNtCUovWDHipifdvq9Q56KlWYwttFS0zBNrEnyy++FxB7kespdxZAevG9aHBkkw2B2A2weWoJexZRI6yEzeKQ5wMHDweLfiGh3F74cBOEQNt2HaSV/XDainaIpFDzyDBOHvY00LbPfOrj6R133oanEgYYTN/95jfS1//xH8kJGeaH6MrokE2ZAF8YUwh2wtWcAeBQC/WnkvzIfDBEbmxxwUvl7mqCU26jijDNArOs9GmFtAG7i/yKHjV5i4q5ON+L1w4D1/eR0DuN3pGiiuoMwqkbYmPm0a0oxaorInEVwzvrL0GDMmCw+GtdVN5etO4YHsfYH2hSdDmEgq+zuPi+7fWTyihABxskNBvhuhDFAx20bJF3rnSpKH9gU5UYX6WHKofdTAAQ2UOyVzSSs+wTOwPU+TfKiGtlDxje+/uG7P7d+iJ17+j03bBpU7rmxs2pbfZ8VHbnk+KYW73WqDiRAt3jl5agiNRF8rj12efOG1UACwWrOzYR/zb8cawnJEqLZU6XP0u+c4xOypPHDqVXn3mSQuBxuFRAkKj5XHMlqFaETfAEjbMj38jJ5+uMKsK93DbvyRWGZQGWrwj1wpDUteN7fF4UYl2/CPMyP3EWMH4TfLro6uC65eWVOo96XAU3wxA0ntg8ucUkxGYihFMTPedV1qkCVmejGVe7KZxwHkblvZCfRStGcBnNc4xBCyQyjqGskx5gS7TxO1xFo9JL0VrC92aiyTcLsnEVm5DjnTlPR9MS9eK5rsPMfJKcu3UncsU9TAChe9XT1/sOjUSYBM1109Pff/Gz6YqLl5OQM/y595X0N//7y2nb812h1jtOzUi1qRE8rdFFsBeUfsNT2Jg6k9E89ZREXBMb8PrsdiWfCpVd1rrKBj1oUTVKEbBGRi7VoG9x73oZDZl1NQVo5HX2IQ3z+7H5OfW76TMbRMOwWkIBLUKqENtCIf8xa7DnQrmfVScfj88JVDeyC/dbxEiZbODm4X096GulUgFaSCGTwaIKlX/XaEOWOzx6FhBSEk8phSmJmbx3DMbgTe3oreG6p3jfWiKpOln2GFZJp7OQPsI9eMB4CEynedT5AZfTKnINrffTaJh0CN+aRbA9XmtUz3L66akMgzqgx5zAqHYhUVbjBwOJh4+S66dhBQhgYsTmxLKtUY0o76Qik4pC6AMc6txNXrU7jfNw7EHRqDZpVI4BNQdzUQKoiMuIiwnk1TxBNnrkTwVsHgYFiTWGA+juC16e+ZUgiuGooi267gJql/s1C91wXVGA3ATHxsDy10LJyd/Rs/nQi0kekee8Bv2TfuqDtUYV/D1+V5lfjSxiaGtzoX1OFcV70rDCo+fNUPafeWehc+BBIWXG+hefOUJYOcRJOUOqESqpM6G8VDI9sId8SiLuJRdfkk5BMD3GVJNt2/elg0e7MRZ0ABFwVGcvNrxfaD+sWjwvfeWLfw56i4rs4MG0Z+/96S/+/B9AuqTiEOoSBvn5IxiMCbhMeDfaEC05UnjkHypk0mDdB+hYbz8GcOGT0UAmWH+lFeIZ8XdDTq+hhhy5gYjAepTNe1O8h0KgkoM93LKYDoP/MKrTeDCfbQ08RtvR/bIXLML5qDvadTEC8wZ0kUN6jP0U9b4g83iIZ8TWXjwPU41WUcwZhobUrGr1okFKALigaG+IKHnZJkMPNXNpqVzeZ8yE5r5zacbxOGIFjtiqClpXDMrgvuvsFI9QPoNCXoO8T+tYl9I6sulNtzEYwsF2M9LVay99vVE9BxUj+N+8WTuh3NF9e1Mno0JqPX2VinL354y80KcwD+RuMaxhErnubsbZoEPQwCZTm0BvNcwc1zOcRhP03pirbdq4IfTTq/R0PNhcVM/vWQRKkTudDWKqHqoQdymMSh3zmFsVXxkM8Joiv7F7lwcYfU0iVvy9GQ118yRXRM8kq9q6UKjQ8mWfVUCnJsthrHpIvZS6GBpABhJ8z6AhmQM4eI0N70MyPHP4tA/Cz/PfWdBGQ89GlYVCcxu48PyZyNP0VDQLYgwj5GzNUIkayFtmEqNPZ5PuRRfCjb0M1vZRRugcZWCeRd8RJJO6MDLVjKrYmOaX7rkpgKHN11yR/vwTv8cklQGKmEcIER9Mn/5jpiGeYI4t11RFjqEBqFFvgp41OVwHp4Q4tohN6HwydpYDzJrZA3p0J122yYLhf2PBru+nUEotM4CS3A1QWzDrYxg1rzckLGuHvs8cQiPXS829M4Z8XI+w9AAlhGjTcbO6Thx8FrVHkBfTAHL+m9l9OfXO12wrjXt1BDAkFLQEZoDWNaoaACjpcPVETz7LXgw5DhLubZww2/46Q18NK+cFeSCGBd0BQj5Z6bLWfY4+93paRpq4P9tjqg3vuCaiXtKzs2nN5RvSlXiqMQ6scb5/1ep1rzeq5zEqvZQX30gMfBSk5xA9VQ5Qi81vZV72QiTHwsAsBpt5kkU5Qn1rGBXYZpjWtgj0dXcxTPsYtI9+RBQ5KTCqBeZU1wBU4P6j7SOAZHPF7PX8u7mU+VKWezbMyypJMW0DgzJ5jL8XCJ2W6Hzi8BaFUcklswt1RDUdGwklupYhGNcuXWcWjO56NpihqA8sDFj41/BM9JWNeoadrxCIPVI+EL2geZg8vz6gdcMXH7yAh8RV88swLAGc8MC5LhWbRem3MFTeszQqrus0D3ucULF5djsd4eQs8y8InXhb1xeS184C3NkLe+LAoWPphS0gfgAxxximvZ8cq5qT2UMn6nEY1X/5yR9Nv/Er74cxcJR92pueePTB9IXPf521h3yqN7YFiA3naTzM6yMyUNCU9ZB5YYgWWoYk/uaIDjyvIs+okwStJNis2fy9Np0CkXSS/SgGFp4mQjR4f6y1EYPycxqX+aMbs5LnbdeD0l96L5+1xprFdE4Hy9vw2AMny2u7yfNzdv0EqdzoPiOR5xi/KpdS/mQYis8nI7ZGCnUcNgr5aGDeW9RTdRaG2uT2g3jm0FeJfAFddIzM7gmnSA5jWL3oAppP+vn+qbEdxx63cAY2kcIg4Xnb9rPq8svT5XQPj2pU2MmVq9a/wai2vZxrKlxADRvhBARBjcp0T5ROON1Tw4sxdPHknUFy6tSEV1G9qSFuX3pBB+EuDXqw3QeoVZyBwDiFMYxiVHOdpE5i10Soo9xyhEiFUeVNL0bKBldsxTwp9CHKHIqFVR2WBSznQRlbu4jVDOOK8KsQ5cxQNkW70JNAa5vFCTUoO0OdJoLbbuYht+MJlCk2tvaBxSwmUT+RIoxbea6RmDOcUSD1zatjU05L/XjfEQzXU7PGTWmvToAfMvc5/V2v4suTPBgVFmvNpbQB1k729Qj32UDup+yW3LUOuqKH3dSUKxYuXBxM9J0IsRyBNrZn/2FysGnM6eqm/Rs9RjZPeFQMoZrC7v/4jV9NP/XOzQAWnXiq4+nf77k33f99JmEqikKrRj8tFY4bMpAZZhif5NbqGOJWimxa8+dAImwyXBVcmAHbwEOhThk18iRHexo+jbOGkq8deaMXcN3OAVls+jLU0htoLHoBDaqZNhXDS71FIMDUiexydq1krBiuWUx2vaMxtRj8J9lVpE9QyDnAUbiPsoQHrfr27g/FgWDJ8zND2xhHJKHWkA/PJBo8g41sC48HgsV8D0xFTaN2WbaqsKjaQbyGL71gjmzcQbw3h0QtAM8U678WRsUV19+YxvFg4/z+BrqR/XMOUn8W5kOEU7yJ41G6qRUcPbA3j0qJXCvXGjx5hHH1EE473LN/d9qzexeC86iSMkZnkgc22Hsq9UOVn5ThzUKNQVSUSHvT9ddG41g2qky0DBqsMK5gQ4AF5k25uOtChSKtuZPcuiIkjAo9T8KNXqmeg3rswv0BX+d6k5/rwmmEEQIKLWk0vI/giCCDarW2oFtMNkGOzwh+n5CpAEUWfRFW9+TTK1nwVqHWWD3ykBgHZHFUwzZPywhY1MViC/OxBcvDOppGNcJ1jHgS4l3nLl7IcIVeZJAbASrmxRR317YZGa3DiO4fYYD2QULAY6ilDo0iE0at5AjAhYanorigQgf6fp/70z+iZAHsPbwrHT+yPf3D3/xb2rm1K0K+asbgTE5VxkQUWSH9MB48IGv5mdduzuO6+bMB2sU9AKIVhYNS75tlB6JMjmz3PAyLTcWaDQCb97PZ9dp6u1DzpfTgg4j7jxzIzwU08HAL5SpCM7yW4bFaHTOpb7VibD5SjSKH774+H4A2c6rlMYBheQrbOV0LKGCvWA2Hop6qh3Z4kdkYmm54aOcx7y9IIWjhs/bLco7M8rrw8hnscj5VaOQXxGyfmQBGAFb8Pd+/NTtkJjQyxVrJUZ0dcOXNN6WbGRE7bosNn33lqjcY1XMo0mr5PqRmNtBJpn4cIa9SMUf53fPshZxvNHJiCWzsgpXc2bkvXXKRzWCEfiePEXN3Y1QnQ/YqNjeeqoXEc/NN10c9I2pUGpZnokYbsLYggqRUWxgwKn7P/2bpZ2k4hpyiNiJrihoKa7ORrbkE8hbPMv8JVCxr9uUhbU63yN4vfhyoIz1DLLTF4UhWBT/0ZELdeihaLUaAz4OdLk3TWB0mgUwMCbVel3xCT0Y3pp4qBm6H982dzQFQcHNZcibzVA3/hs0v+ByIZQiIAAAgAElEQVRzqUaklE8wJbANtdd6mNcTIFnTeb9GakDbduyIETJdImesYQ+w+CCb9hQhiuGpIJZ5ynrW/lN//HHKFvXksDyPfS+lz34ShszRUUAE84c6NnNznCsD5ESnKXd4QImGms/UsMnMDd21TjAZxFsNw0OUqGNo1Ea47GHRC7tBr98AFG1oOB7a8WfDSFwfp28YQsXtCt8a6rFGPmk3uhs0JNvwLAISHkKt9Eo1xjwurgFvbXhVFfkOXoXNLrQ9CJfQTW3uo3suwakW+ra8viHW4AR66IJJfoboowe+e3YQD+1nBgmAK6lmbZtZ2wZCugb2pBMSBSoc5lDKjBst2fKjHLjhbOSidn9z6ERCjPzcCO95ERoiN95xZxp3VrJGdeEbgIoHHnskvfTKlrRv717E76toNV6KzBisXtE4E3lPeZNtk0I7VdkASiXvgaZy+nRPWrxgLnK4iGYCVii/dRoWhX0syjFr4dX8zg2QHpcx2sbCm8l85GoaSWFUkxFP49n0DoYCwq1BdyicUITB/j/JqLlu4CjMqBOFiZY4YqYLBWOBTSLCNE5ynnXWs5GGYZlDBRqXcyoFXvRMonvjoVKUaTGhvMSa1AEFV9meUaBBNhgaFuShcRhogY6JlGbkL9NYg/bkf/lSCkajUia6g7WYRvgzREjSBFo5g8r8GGvQiBad9RXbvg1BPTHVtBhmIIPXrQiN/DtFX0QmZaq872d+Js1k+vz0iWMIob6Q/tef/CWNoZYCDOdEtUBpBU7MkdFBj9Z/PMgZDg8DlMh/OGT0XtbAhsk9RiXZcuUicQIAwxi4Ibn3G4+B91LvrikMl5+TixjCRb6FB3Gt3Kjm41V4KL2USZ1RyADwuuieRqTHikgAqFoDs5M5I3l+CAcHG/x0HyNoza14lv14LVWt/CzX3PfVME7j0ZyoMoP7yCUMIwY8GyGjXnfC+cWxnY28KPqSL3bM6+AaFAYygtHzc5izLn2Et+Z2XruD+Ewv3GUeovXohVQRAi6+aE1af92NadL74jPXISUXe7BkqX/yc58NSsoixjJO4+Ir2FyXouzpcBfZvZGQqrHAf6vVpeOkrbTgR7dqJafAUdA+jWqCnpr+cMdA6cavPjjeSwj98ksvThvWrwvBSBsS3NRComFUgh+GW+Gh+PK/kVPJH8tUo6ibFrCDyKO1kwpOnqgPFUaVXVV+v7L/SQ9oUhv5Fg80qEiih7aH65n4WS4i54kieitbxaOZxIKmjBH7kUT3ynKCIV54JY3KafO5RpX1zXMuUl5HQM3FgRRqQBixMPpcunPHOFzkFlazOWVgyAppa5sDRekUunK78gPlHp3X5FTLCfMZNm8NeiADGIS1vDvvvAMloKvQ9aM213g2vfT4w+mv//xLrB9EUzag0Yeb0vucCXOglcF8tj9EJzOKT4ZsanC4vB6YehbXFtWfgNxdR/MYswqTdk9vjdXNntkrGAZ7oiQnGw6OgswZwpnX6nlqDNnwIIINHm7+bmzaAr3Va2nwdjK3YVSuqUbu5wnNuyd8fn3srVMc2n6u3sNcy+uKfjLzKw/NQL0sl1j+wSh4rxYbEo1gMCrfy/tyEkw9KUAT6sDS7pppfFQezkPXWWTdfI5f7g0P1qxn4QFAQRsGxSUbr05Xgf5NYLSS1658Y071yc99Lt2HoOC73vljMbryKdjG62l4k11uQdcPMbEM6w/eViRBoVdnz87JE4cJ/dA9wGudBl5Xxkl0yAcWRTM20jxg47fc+iZauwnZNCh3ne5UA7AIC+SZu2xJQJ2yoady88caZV7fub4cGQ24/um2S5f1kyKsi9eZW+ldPbFKtkQkwbZnFOwJwRD5fYa9wT63M0DCrKabdQ5Nbt1o1j+yH5ShbpypHp0nvJNLzOkCUoqv4OBL6vVb4aHEYPROhD0mwfx9Hv05tQ4cc22VFPZkpu7jKNBWmkN3INPVSYv2fEoRJ0/1kTcgRkkOaQjSZwcrcnCDGJWo1U+/56ciAljItI3m6mnpe1/75/Sde77FVeRJ9cLgx8mRDYcdJFcPA8Iip2SxGKxh8x2dwK6DXtU8RF6m0mqZmpaFcIwkPFyakCtzwwtBnyY003O1YGi5pJC9i55Zo/ErRi2xMVsJ/Rs44fUSQ46S5RDNLTmZoROFew7oqIcWua8gST3hZj1qS4IlHnTKOkupE0gIlA7j8Vm7XwQiLKy7TwxJZeGMAuMbsvpgXYMMIinog7Iw3jJG1KpkRZOtoaFrqpH73oad/XhV94n7oZqu4/FJa1Uz0vprNqVb3vb2VIHalSyLjWvfkFP9/de+Tpv2ixjHsTTIabCMU3Q5Ex2qWVQLtn0snjer1bpRFBqxR4WVwbYo+iJDNooYfC+/r0yusbDkU+FtF0iPNMkNv+3OO9OShfNZnFynmmbi588CQi8KvHoQ85so0HkGaMnSlspQKoMUjolU1CQ8FT/LmUveyJnZLoIkEJELjOGddP++p4Yl8idkqwfj+waktnXEI9E7BuCQQ6PsI3MYqjcKzQvezJDBEERwItghfj82Vn613tXQWWKuoz2HuEcZKItWLo/PcZK9I3hqwlPJeKeVmzBz9579nMg9cWrvA0J3ykSDIRbr6ahWJ1c6TbINLtr7/utPp/nz51AL7CBWGkpf+PSn065XXopT12sXIXRjnOK56CHqCefaAAgMhQRmrN95Y4ZQdrbqASxnuNncjCJnw85cLkoJ+mhDwtKDGKrVUxLw1t3EGbLOqGqgxngKP9eN2iANywHh5IgZQRVpJF/lWuPQdk1YIzez4aQHWjvtLyKPTfxuHYVZowJFdAzZRRb1JiU5IROt83MZJNfyfaznGQZaEqnHYw7joc6ilut42gAsIprikHSsrYTnQHJzTazUQxF5DIieZ9RLnqaY6sVXbEhvv/s9aYrnJcR+NTLZsU/K8E+t7JPwtY4eOYjAIJuLgu6YhoThSIr05r1Ie2qyZRt/Exw6xYGa0BTjTSdRFT11/DDeqj9oLor4D9F/k09vnjffu2LdunQrqIna4vK7DOhF/V5HmNVT4aJNPH3AnnLuaPOAfk5pczs3Wwvt+XFtLuk5kKJop4iirxs/j6bRYHM9I9dD4vOK3ErPNK78VWQQxWAxf1ezKJqLwmDDmPxvBkxiuJpcQjZ4htGjPbGgTdk3lIGRbFRZdWgArl8LAEUbwpoKR0cln/cyt/CYMfzTWx2i/eEYnbkWYg+B9lmnq6F/zU7kUQmfbmA+eyVTVN7//vcy92tBaoLDd5Lm0E/9/u8iZtUTdTghaFEvD54uwKPjiLGY4ekBXCJhe/Mka0l+L+YbR1E557IRtjoelojD7+mZbcYUMBRBtGAseONYIA1AVFSAwbX1XBFWN5Tz89WszwP0HENkfpQPaD2cB4A1oYgK8PoWqYc5ICTiCsHPoaM8hktIKeLfhvP1fGYzXlNDsqic5ygrPe2ssap0igLzcYRmYs9wOxpuC2GbJ8gktbqzOIJ4rPxsEE0Mry0P3bBYjow36+H+U2bC+549a04UgC17OBR+Nb1bb/+pnwao4Hp4jletfUPx9ylGkYagP2/STAJ3hOLvfpC9CmtGXKgnqTese7VKq1u3U7ipHsumua0CIGC472Tqhes3hPE4UX4AKN2BbMG7My9T2YcHfPe73hnT/QRA9DDZoEqeX4bUYzBAIIcOjMunp0U5tRkMU6pY4HaKox2IbjST3JYdxBF2xYYPiwgjiMHWesHwVvZkFY2NRU0iiKkOGyhCv7ydYrkLpDB7oHwfghyZpWFcGhUwc0TrGDney0ZcRIPuLMEdveGosRYHUTs8v+mAPJOGPTYt8kf0y7Nj0qnqvOcudShA0+oIl45DUxJEMUmO4eIim1yzhNxrrr0mfeAD/xVC5xwMuzK99OTD6X/98R+gMcLcrQBRzPccgsAacfqeJhSUcRIHFdc/wGayT8zXCTrEuuPZ/LfG4roKUIyxiYLhwGnu6zzk5EMKzxsVGJr5O6HJzvsGFB2EgbxmgkqRJ1lA1yOy0TU+vXul68BG1sCsCWk4hqd+fuTU/L4IoxGBRloNlH7Koe/sw9kUzhUg1VtqdO4j2fWRO7v21gO59m6YFQOEnIaKAigNkIobGsn1MB6HZ/SDrBq1BGmWz+sFkZXyFiGphmbeC5DkdahVQXWDEUeb0puZjjJu8Reju5KhB6/zVE+glZbVYjk1OSmOHzgQ0+lVrD1j5Z+b84Zs7ZikAU2SZr0KPIpXcPo6Ma8fOP00p2E3LQs9sAIMU2yVyGRVkJp4QIPpzW96U9pIn5BeztzKimvA5hqT7RxC6nwJcpjoxmAADCp0IniAgcTwIKxN+HRnEQJ5CrlAshuCKClHEaNyI5rvBPcuTmHDvlzLKnMvDSHnU9FFE6dzLGR4nZIpncUy42dmXHqpMNyMYAaqJpcwbC2rqYpSansalO3ZAhat1PPMpWRS2DE9A08bhE89GRdQhfyWIeirCF4ajkzCTj+BNFYJFlgi8KFPkYuMcji87Ufflm550+YYCt1E3nHvN/4l/es/fjk0W33TIeo8huIa1ky8ex3F8hCw5DNH8T4DhDIitJGDcq0DJPBjJPzRcyaLwNoPPwh9d8ANDUkGvhsz7tMQr+hYkK5mLuxpLsAg0yXzKmUn5DKGoWAU69msUVwtCLt6OP+IIhoO6tWkG0UDZmZFh7eI7m3u3dphTDOUjMv6RmcCoaq/H3VN7sfHM4O8yoKzRWjJ0IrmCHRUAMLU0Us1G9S1FSRbLfrpRAneuweP0+tFEzXKaGi1OMx+0gtWOPaW910HmeGmt7yVXi7VaivThjVvgNSfDEZFOHwMhHGOUI928WDHYyMjTg9qZFW8mh8qgH/h8iW4/CoEdHog0OLygdL38B49SOp2Ea4MIIDfJwtZOBswQvjTNvqBPprxaJP+sTvfijg87Ar5Y57g6uF5AptHGeeGpxKV4r0xzkBghK2jJkXhktqLJ0vXsRMRV7sjJLgahuRphYSFwuEaVpyQGdCIomCgcQXLOzxL2Ud1vo0+oAgeXLAsgrhaiMy4sPqnwphcsajEuLEM5VxBjdQwMj7DepLTFknKiQDmcO90r0cPkTCsAMUAp7Yxvx3DjsC0u3jrth1RthigobC7pz+8qweEhiBaOGFCijf40Ic+mJYvW8rmQPuPPOlLn/2ztO0FRVBz0dyi6SDvr8S0HsD5Sn6ma+Ku06B64dt5DXoojV9Vw9Lz5i5tNT4sgsqyIJzj8DLnsH5n4h8ABUYiuijo4SiGqmhiLfmVRgqErzIpeB/X0kF6PuNorbCepFQB3sXCblNA+LkPy8+NSS16tPCmtvPgTfB2ostOR/RGhOXz9JZSqNXIX6K1MD0y5FyjuolPoetuHrnywqUsP4cO0nlO15xNH9tsmg81Hgf7nYCOFUZlquAzjENeby2Lhy5h7m89LPVbGKpwhnWZ5D3+g1E9sf2VfFpxMju+5FjngdQJG3oBm2AeemxCj3qCGWgOSOCs1ENRxxgfRn+ORdpHqHgAjYIeQpVTTL2w6NZPMmryPyLEisfSg4ySlzny8UfvfHO6DHSxQmOJdufi4uWfCW1HvYoNFDww4yxCjzgxWDi8gLOCo65A3uY8VxPfCWtL0plIOs33FDuUwCv8KksgOm+FyENJx02fZZujrBz3bv4lIJmFXybQWAhoXkQsyL3hfzJqWRiT1hyD8Xi/AMp8D8GBeO+s+64RawjN9EzNAlBwhr21qenBCKkJgXxzH+85iLJ81o6de+hfmkfo15P66DgWKfMUDtSMDTpCoj4HdsPP/8KHIby2pPn2OuH1PvqhD3CwHYGHCeNArx0hI8XMgiwqQTRa+qNMwInLGp7GoI7SFNnDQAJraXr7DFxAz+KmbPfwjzWcBgrgrZzuCqPqxY0kvE+NK9cUWeMQXs36H1kXRLGYzKAQetdgLUILnvhMIszEAD1ULArbzGg4aQwvE92fC7Wb48hJ1Liivsg69BGmGdZbOBaBrMMojbi8dgvkFtPNlc2DtiCYc5K0xLB0xbIlaeOV62mgBVRzqr2TPDh4BOBmckD5+zF4m0O9D4DHPZC9LuitX1zj5rfcjlHdlfrYb1N4risvegP37wk9lXvC4hkntC3wuv6FtFJP54LP0I/j3Co+mdNoMGR8J0c4BRk7eYYHtp8en0HEDHsU3z9JUxzSxFG4ZIGH2eyGchGfsykcpHXxisXpNgCL2Ww0A4lgwgsi6KEMA60f4alyc1+m7mhU1oryxi6qIiQv1ipO9w0ohErtyZAHYiRJqihSNSdqPe5flrZxfhAxDekidMleRdQpC9mUGtlZUWfKqegahqe+IZfJd+mZAnTPHL9oI1FMvwgZQ9QkQAeNidBPoRpe2LFgHmqzraB9HDKupZ2qGJUMCTeeoZD5wQhefdeuvZywrXTaMnWdoq8hp4ZnuDYiux0Yfj2Ezg/87PtJvhl7g1GdQqfuV97/Pvi1A3HiWp9RabZknNip7MnvTfis9a5GJzymKGUM4C1OBx0o8/1cdyH8SYzdUNpN5fRHOXx6BcM7p6BYMBeVFMUUvBFNlP2u5w61KBeJz9GYfBYNHNB+trmOzy5gbZFBPIBG5FfmiDIQTpFL3lNAKjwdr7NONgsuqQ6gn3roKDWzCdgd5mWidJHjSq3Sg1CmcBLk7v2dae/h4+jRU8aQNYS23+1vuiG1EW1V8Hw9dE4RZQ2RatQEsEPNTM4gn+lh55f5oj1p3VC5VB7YzHiid9793tSFQQ5jaJde+Ab07zmENxxArCsVVK4mPHFSgpvwDBccqDL/PSu2P4R193YRypEscoGThCQnjh6LZPb4ka7gpw2S/I3Zw88Cj54xWfS98VQSMHHzrUCwF114YbrlhutJqh1algcs527egvMXuYZqPCJNasxx8ropIq+JEyA8g7WYMYYiD7PhxukCVZHLU0e0Ul6YDWvG5KFbEYudqYC5szF/ReRrUlrIBASAoGZdeKwMEwe/T+MTAQ2Srjy/bEyRjxYaB+PhqbIe4P8l6z2A7DyvM82vc86NRiPnQBIEGECQYBSDRJGiKIqkJEoiLdsal2dGLteW7QmurXXt7MyuZ9eerfLu7M7ulMdTtmWNZY9sWmEki6ISCQaQAEnkDHRAo9E557DPc77btIgF1SIIdN97////TnrPe96jBsMY1yzxdzsj6aZOJEkxS1Vin41Iapqxognu2LjcwouXOvm7SqIH4AwOwyBQR5TwII7h5WeIVF9+6aX00ksvRm1bhXTAG+iI/+G//p+wEhwTr+G99GJjNy2Rq7bOTZnsGQYkEXWNHV7RTvDhMoeFlxmkYLcR7DyacLr9yVGcpSt3ZLnUkHb7WiKEK6MxOkCfiE7Je22kWQFvVgCIFYqYkHgDaa1ARIxXCPdzPUsYZC3nTQP1cxtlnbtbIcrGKtuoT0j1VDpGRNO6a97zxBkRfImvaCqjHMX5qiHtK2XwcgynfviDE0wFQA1jHdEYqHY9mh6P3ndHWttUS/rH86eeNcsREDINHaQPZtSO6Ej0s0b0moToh4nsE7zmHfc+kH75H/8TUnGEPpkHqUcExl8fQurnOy6mQeaf5Kq5OKwJC14i/Vp2+KygG+dKk4VpaUjXUEi6GpSkSlz6FBvLx+nYy0O7CvkzRiOMGKRmTsnO84YTpH8KcWR9CS6Omyr69/jDD6e9CJ6UhVHJdsjMhnzKC4ZTIGcWxUHPaZwhJpST+D69qPSVWZdd87WEFkHIWVmcsnhNhEtqzwjphrtbQ5jFN/B/hfcJqa+C4lGkgtY8bvtz+QJvZ1+sHg8pRy6GIoXSo0f1C1wORTK9Xg5YbAWxBUDxPkze38wi6t037YoiXSh9nAMgi0I5AuuklYHDBalRfKZOIHUVYD3kM0BNRgIfrPD3EBCv6OHv/at/lR5//BPcR7IIwKO/+fM/TV//4z8J1oWvaUpsamYt2ggrvxxuprLLa2Fe6PmjLola0WhFVHL5wRhpO8+xkteXBO1BFwhQttuUSGqWOps6LEnHImzh2+I0OYOUgYncLsmOKnqMMnL4J1BFp6ZF8QpN1tyodzbOoUkzIUoFfs6xjLi/ss0xMLOWYLVH6l5AZrk+6UayNuxLahCBGBb6fzN8hj6e/4XOHgZqASSM9lzLxnVNrCfdnVqqGX9x/s3ygKzHUsOlD7MEmB7aD72UFp6tVS1t9MuaQzbAa3e3820HH0gv/vrXoIwRfD5cV/4LRjU23pu66Is46lBPx52l44TDq1yAikJGKg6YDUzImCNINs0BpS6K3rAxepRo4MMeQJ/OvsAMB3uRQz2M9reH1Yc2zvcVodNmHu54cp2QMg9/FRLHzzz5RKjYFlHDBBGtgER9uGHeSCBNCeHFjFHlRrClWCY35J6RegXO6cRmQG5ETgeBys1a+b8YiZc6hbMIhkDUDXlToM7a/w6VHIEJGROwE5Q4cwGDBXbsjrIOChItqWhsxFjB+/KAZzASTKlE1/CYAzibSQx5DXXp9l3bwstr0iOkaJV6P/f7So3C6QgxTwud8+CvdHbxeZif6kPIn4dmWm3j0v6d6FQDoMTv/8H/BvULGBfRl0Vmk/78T/5j+sn3X4n0elR2N2lwDFOSprWypFrPPkbdVFNdhj5ja9QFQ9KX7Adai2JYzl1Fn4qD2UgKtpZdwZU2QrEkmd42Xic5UBM4Tr83ZqnUVImUPU/wak+x58yU2awi6k1pXJn1rBFmCpGLqJlX4ro0cJFEgRDPh72hmCRwitiGrGkkTq8eulFkTwVAK0AsnmnQm0itJQeLCOospniuYzj2C8yj9bIeqLaRpXeeA+b8br91K+tE18NAUcVLlg3/dqew9ZlLFlzoxjMcUVuDeyn6aZYhdO+AqcvU77j/kfTcV/4xnweDzs2Vj0aqifPvoIHWyEZ019jXpZEhRj86L5CbGqdM3UyrmJBkTmqCtM85q0UO8ASyT2NMgs6RMvSwcHkUJCl6KRwUlVVtZOrRxliPUgJcHDAvDOgqEBzh9GUO3G0QEx9CXdT9tzItbMF+uJgtwmmYEQdfK/IlAlYrPLyshhSagHjIEIcJMq6iIBqadpo759Fr8pUCfBDjcrlbgRnPIRCy92FEiohTKRXpDL5j/tkgnQaSKGAjwTITeQXQjbBZZ92NHhBd+e9hGeGkCmq7t2NUW7ZtjmJaEEToutRBOgwoM8MdrPT9AYo4ZCoozWKd19nBW0J/xNrCVatCz9KDNu3Ylv7XP/hDNjPC1UTaawyK2F/82X9KnecvRE2px7f/5GiDNUITctsV9FiGqXWHeFYLwPpTGMQ1ELFRpomXSc+rZbNTcJeZDdhE5TnUQr6tID1y2XdzU0NMG9hXHAaWnuHAWivrFOZNJaPZnZ9HUfQDvS8alchodj/RljCXjdQbEMTUFQBGp2cG4jJrfwliCHLUY1SBGDpWQqpnpDdR0TgFbsyLY8CS6xTmD8a72zNFA3mtSSL/m0dPsoRvEjS1LYi8JShN3befVUXt1Hc4aicmJNmWwmaxPeLCA1eslsZkuK2Z3KDOTWl5ojgQ/nzn7felg499mjp5fZDLP9TVWmFUnP8//k1afc9DqX4PWDs38urVi9zwi3jq2MnAoSKKAFIMX+8BRmceR9BByS4kn7yBw9RRPTwgt1N4I/UIpn/y2WZIK8YnqCFcgcKBcvoyFjBzc4TjNbB79t8B2XYfD1bKkVOkuekWpU7UUDwM0qvcN8pk3FDmcSOf+no8QA1NWD7IuHh8uWqLvLfTwyuj5wHGmJkIXmpkAZlnIELY21QllHP4HNJYrLGF86Pxa7GtPFkwKLL2Qii3UmsG072A9k1qUKR8gzgbf0ZhlFYYFJu3bo6UKjhlHhAefsg720yMRiqUGs5lJRy0boRfhri/ff2IpfA9RqhSACMXkA1Rg22H7Pyv/5d/m7av35iK0SLvvnAqfeNP/1/qXaKWYyEc9l4K70Gei7BkA8IuVaQwVyfnUxc50RRMhEX0MNwZPAmwNNaNehMpYwMHqVFGPjWNEWqJKKiOo2lBOQ/MReBtIGSy/qVOjYK+Wb/597EYEEP1eUhh0PhyCmimYeaea8/cl8vKUoJEQQeyQWxKLQNexNAUm39nZd/MxjDyBX3JsQz+LviGAXDAUhfhJNX2WU4CXDjiv26LGoqV6fs/eQsGBK/PzuRZgJf1SJLdvntDaqliq0jpAg4D5oR1d9TIRiuBJXuPpYF4Ru+W+xFpfzA+1CvkWto2p8XG9WnvgQdDVObjB25YpH3hd/5panzo8dSKiqzIwbnzH8AD7CDseZBF4ahFUN4Zopaa48NbeOrhFngQFXjtaxyCPpjVRiWHw8LrxuyJ1BoeHEACnc5YmSJLIhYwc+9nKYBlwbdTGN93z11pJwevjIhULpoWhpVTiYhU8U+G/UMgRp4ez21FIMYT/OHEMAYlvcZItBziInILNSi5ZXkM3UL0w8UHWo8NvgAy5BYqv2aUy3l6NBSj8SzLwEglYJJrO5GnMEwJs6YMXFM/6YvsE5G3SL9gPGxiIFFSqa/l1GklnrSKQtp7ZQTyM0rtMv0bAPrtpN83RL1aDXlWkEXDcm5IkEORzd/+nd9N+1gOVwL38vjbP01//Rd/zCFjRFx4nma5z6OfSGdDdgnQYxZjvcw96OH3c46X1IK8GplMySFBj9MYLaFpX8+hqQmeHFMI1GE2W400onTWa0rMGRVssSzxWWaInOZP9gXtacU/OhPL0hgbV00qS50pqmKkjyHEYNtk0UrrrZiwdeYqQCUX4SEoo0vn3gSsburs6AfRxnthFJNNXyt3kGi8Imk2gdEp0VxMKjjITNxhRHOWaoDJHeykVjq4Z1fa2sT5mxygEoI25j41YXgjkg+df7s3y5ZLyARgbkbTYIcEICUwQWN71cY00bKJRQtEbxz5//Uvv/rR9K/n3/5eannis6li525qlzYBfDMAACAASURBVOV07Njb5N/XeDEPkwgLYR46/ygimfPc3Lg4htbyOkc2UnAAgs0b0cJxZL7fQoUDOANwEKAFB3HWVAejsp9gzuzcjgBFLanNRrz5nbex+kXWARYnLKxR5UiVUzYjnYYVq0kxKNMla4AVbXWJsrmmymTZFanobFTmjqaKpiXZicaDMMW0yeT7mf+7hIFD48n4UL3JGk1gxP4LWy/0aJFOWkPx+aPBy4Mew6AGuQ/T5J2xwMGRAZu+UJPWrYOfhyFZrxnJFWqUhmSEku3t64uallNrSfE6f7EDkZkZ6gj7Jst8n+kkIAWpzZNPP5t+9Vd/nXGPdoR12Abyw++kI2/9NJarmTnIv1T8c5Jadhandh0UsQPQptcBVAEPpoGX/VLSmWt1ARuhNc1c6WR3lMsFpPeCtHGYKz24QtymYaTrsajNZQb8TCwEjPRc0oCeX209/ss6lXtm/0gDsfnvAdUImol2Aj4+MyH1kDKLSKXOvf1Iahc+o+tBrW4lBCtZYP3lQ4upcO61Z8LoN0dksv/WSPQ1upgxqCk4jjM5A3B2EZnn2s03pyJ4f4s4wFvWt6bdUJRKh3pTGfeuiD+zpyn1LUgCUbNr7JYNGYGOzMh/wsk7/V6b5ohUC1tuSVeHUQujZ/ivvsJi7yhXMk6Z5t/+USrbsx9ta9AeGBOXzhyDGcHkb4mMCiITbzzHdrxJgAr3Vwmfj1PELWEswxTRqtaIUDnQYaokOz1EyDiA06RgoSQqpE7kUOPBYTjRHYmQcxhpdRX5MIdvAxOwe2Bwb0T+11EHYcxghReguuDVaVhGKo1KxdOCGlIooGIwC6ouFWSRJeuu9JoyBpJZ6/4+CjT/3xvFYViOKJUVkFSJyjNZmW0hzSXvxzI65QjlPxazrr+R5DounYp7M8ZDXsQgo6lp6sJ1rgIYWM8Yh6mGD0wUUsaEKq+jGIvkT0GWRbxjHbBvL1Hm4mXBCtApdOWk2Agq2GxtpEfzla/+Wnrqyc+mRg5fF+uK3mNt0eQQANI0nMtxV2rSzFS7QTYL4ODA+Gw6hxO8QjUwxTMud2sHKewsjs4p1iD1Wv8IQNA3Ky3MwAnFrGxUNL0LZgW1puQUgSvvQ6hU8Zw0qBqnd0FpjWAedtNAUzTbJQIRQviyXozYzXxZ+/axrkY1p3g+0dciYoXGRMAa8XzkDEqbyhMCpuHZqZkeSrw1/a+nTlRVq4hI6IK2QerZSxARrqPRUbH5llSyeg0OcD41A77d2V6f1vP7cpYrjA5cjZETR/tlVRiVzHJyhlIYL+XMFevobTxDZ5meQwrg5rvSNRY8ICucNnNu/9Fj+z9qVMsn30hF23alOacYuZCeC6fZ3HGKXNHNEVLlKQZJ+6aoFcbxqrPchBUUaISHYH6tfFeJ8yYcbNOZYsJkyE6pdhrcOmeJWFUKVamSPbOOjOuFpiZHyZHtCUApob+wlo72PnpYm2mWVtqwFSQwnRCfiGhVSAE1KuevCpzBnAbKqsi0mBij16gK7GUh9ghwAaVnzYW8gicPQWpI0aiMvpWGkx9qjIAHVSkbWEa48qxWSI1RH03EKD7RKoyM+hPU0GlhD6TNTr3zWryZRrVAPeKjquUQeA8GMZYBnFJMsgJKaFSXiBjd1/oDMS3nXmlQfdQ+E9zLe+5/IP2P/+b302qUURf47/dfezWdPvImyGwv4MQA6bbLu3NUjQ0b7r8G9LhMJOpCUaicWqSFgTxrmnE+73UApRGimChgOf9dgUMqVSRGviKoZHjsqD0jR4j6yOgTiYi0ICXGeC9no8gW498tKASrxDVOGuzIT4WsCtMnDqdJgSTojYAspYzlDw6hv2EDlfuorqJnJXagifgKbvhzWFxIwhGlheRlsQjCOMtl9BOttK6dVYaMe2qr4hIwelf/SJoogwTbCIl57fpUREpbMjeRdtaWpzvRhWzlWUyy9XNwtD+c37o1KEdRf5q2W09J5M7iqGYzmakRjPalirT77kfTur33prU7d8Gir0/tnp1fjFTdf/ZHqf3xJ9Mi6YTQYMfZ46m34zRpDgcABsUSebvE2mnFPqBtyCUbx6tdh94y4/oTETceRhk0G617kh5J6Fhzg4ZJQ2xCWmIJDki2LcX46vHUfo5hhGJMwJ3bksVeT9jfAFp12y27SZnQ+jZ6eEwCOcpeNQJsYegsopM1TXT05eeqslPQuoi0r6CTrphm/FjurYQGoE/YexHUCPEuDc4sOt+gD5FC+Yh+xfv45Yod7gGo3CgRaqkw3i+DQmFJPV+MMfBGFtSNeOU16PrZ/3EOzU3nIlTOJdksH6Tgj4FHwJwaah2NqquHHgmweg2obAdAwjDOyHT3+c+/kH77X/wuAE8NYNFYevXlb8JO/zHIen9kFKYoIR9nhI36kR49RjKA557kz1zNWS+cz11Vd3CM5zWulIG8PV6/GPBinolgpwoWFL3kNVzj6ecV7ZPO5IJw+3HOHsXmF0+NAI4cSA5hE+niatBCS4U5IokpvrWzEUvRH/AJHA3qTDBqfL4+kDHuo20Za0ydWFYbtq4xwslHlMibt8lLebInppHKmgmaGAYWisJ8lRJtzlzs4prJqpC0HqctsUzdXkYLpxSn106UvRPnvQkjUyz2+uDVOAMtqmxRi2n00Rcs9LxEePUmEsOHQLwV4Tnw8KeA1L/G5C/RkVuQcctfSP9O/e//Q9r27BdYvrUpwu+lU+/B/zvDBXNj50jzaDDO4wFngYllPZu29RNa+zAqc2cHzkIdtDCeIIPcRpuMayMTISwOs548oHbSGlVFa6GLWHzrZSyya4xW5LZ1eJ8NpIC33nITC+MYr7YxG3DnykH/h3F5jUhPlSWbsxJOFo3JcHlWaMqzVJE1mr4Jhn/IhshGtcxN8zM62Bh4oxrb6tHZVIw2gZ4QVJNrt5ls30siqFzBGtgOokJexzIOIjiGMfrAni9yeSNVO2CFTWX1EiQnewgUHzH168dbN8AAUNPcJ3Tm3AVaFIOAFup9I1fAhkFrR/Ou3/yt30qf/+KLHDKGB2E7/NV/+n/SufcOoRxLVODAqN9hvyY4guqMUKB76Ed4bsMYoZHblUYenAUMwDWoahPaIyoBuXN2SlFLN9F7aMfJOlynU0Ha6DUaWeXQySqYkvVv9NaVO8fE3/usHG6t5xqlukma1qDCqKzFwjFmhFfR0NWr22CYI67C5x2DkuV9Heb1dV5yAvPapLxTeWXBhFFLtoPN4XnAB5+54IlTu0ILTkWfOHsJ+pAriqnrzRpgkyyTntbxtYr7uJEztolsoYX1T2OkzRO0euQcarRVvI7OMA8/5nQ3M0eyNJ54we0HH00Pf+aFaNIvKBmd/fA/1FSDf/+XqXn/wbTcyPpQLuTS8cNIlJH+0aeaI/1bYmZqFvLsJCiRNZXev+vK1VgvY4o1TWRShMVw7UEWjCgGZfJmO/4dK7GAo50sVVOP+xfBwMMmbcRiVQ9WQTpQRxiu56KqOXTrOIj7MKy2Zi8wYkcYlm8UYwOmZFFM5hTBUBMEz0DrMhIZCw34vn8wqhWX4l3ILxZ7czWowpepaqQ84e01JmBoHrasDGsgZ5lMI00P5Ng5lRrTxhwaWRhyUK0/zPVbgaDt0ju9GsN9eNZg0vNzGpVR6jqd+3ayBGsdl7xJqBWkKMJwZum1DKClLpmzAdDi9//dH6TbDhyIixhHE/DP/+8/Sp3n3ifKUFtwpGIjCwaiYzCymYaqdWEa3sUSbUfnGzk8Mtu9dg9LTLtKBbOG4jrUAIwmOPd1iOfjPReE0mCXOMjDOMYhaGG2UETapq3fuHduNbExLvPC2kpdDUm59NGjNep/l7nAwefI8xIqX4fQah3O1WckRcqopUy0Z0Io+0MyqyHXYxOsGoYOPSc4M3tdoVEhwVZeHoY+DjjTjaybB16nUcf5ad+4hr+jhcNBauX+1/B6wYWgnreW9uf9PDXcKycefH6Sg2PaOPToJXtLsqa2IvLd88jj6V7APa9Mc5NK9xGjSpPdvDrMYLvKVLaXT7yLTNkFDAP4dwmEDg87BfI0fK07TZP/Smy8dOFKyHh5kE0HjVRC1CHKSP2l4o/kUhuRRodiGsHCnf79bBSA1HjCmXxIJ4VNi0wfqtQ8UCheFIjfbyQFvPWmnSzbyszlYFUU6qs83FiY4jXXDK8pzJ67+dGTilw+j9LHZK9AR34J/p0NMsb54zUd1ZCVntMIDVFainShEaK0YIzzSEbhYLKL4oGoWXybGvgObih0BEjP6Zu0McckHCw7oJKZJ3Nz9TVMZSRsjmKojoSvX0eWwCG6dKUrnT7H5hSpGdwzqVZjsFMWppbSpnWb07/793+U1uzcGnn+CMyL//iHv8+zuhipetCrRNGiUY3h8gyUmjZTEASQ9KqklyIpFdYlpGb2fiJnDFibRq+b2wUzQmmWZ8N1G62zk5FhQhrEm/cPkvrS1J/l3rl1wxFzuZ7SomKjiqkgHlwNk8qgdUE94jC3UcvMCnqJ/PKM1qEjX8N9sLHqgKHafrEmR2It0dSpZGvkKRyY6Xae4cr6Id7DdiapHZz0LCjJfZHU+Rop2kLsJs7A01r2T62BniXBwLrP2lF6kgJFDsEqZiRrIlJLWTNEN1s5js/X1zfipEwvrb2haOFQ7L3eizrtE597Ebzdlai5Jv+IUS1P9IEeAT7INYMO33/9Mh9+DMjVMQO72xgHI9pjbEWUja63UH7YiCPKZLSK08zHiNUz6mFrVBiTRpXHxOFNqURqusgDiLU3vK4PcAwPE0LxXGwZh7aOmsO1PjaGK4lemyFQ3gJHsJaQH2PqK2CFD/pD6LyA0AUfrRCLFQWJ6CZEqmPOqFEYlPVPoXg2bTM1NcUyKnFJaQKDUSzyOkicdaGe1Bzfpq2wr7m+h0LH4Oh6NKB9ZdK/Mp7cyu6q1dSH6szZsqmqK0hxhVZ5ZpK7/ULNvLUbNhNnUjqN1PPljquB/AlUXO+DkwniND8ym+64+bb0z/77f5FWox9ShujOEMun/8//+fco9PvwrCspsCgmaRf3v1jj5/fKGoxyDcH2t9bjYck8GaE+kh0hSOKhtLQ0/W4n5V7FdkQP2iQprjuGbVBPCY1LJyIaWad5X3RAYEPUlryeYpoRzWTDr2jWiw5yP7hXAjWbUTIeY0p8EMFVofrtm7eETQtW6Fxcp+PzDZItz3sdz1543fskqKFEmaEqtoFwvxT3bAURLSflNaoeP+2IBwZLlDedb6GO2oUwTiXPpYbzVA8YZk03M4fuBt8fwqg2vOkZRgZB1MpLLAqk6RVdR37WqWN7lBwFJAy2p/vueyTVtawlHlEbtt9AqL369rtpqnuAJdpOdi6kocle4iveu4Lp2wXGrYFRxxhhnlbFBuvWCEa4oYb6QVCp4D0VIGsL+In4oLmmmlTfgAio+1YMUvuzJhEsEAKt4cZN8dDVZfNLD1HJhem9LOw9sE4jb2WZ1ybmu+ok42oqDhH+ArIXgpz2kuJvA33IfLNwwppRhsN93+gx2d8y0pk0yWvktYT+jaJCst2kIK7knHYHUmGCPlI3oH8famjgcYDq6OjH+tZAE/Xk1FTWTUYqrtXit4E0LxqkOIgqvr+NetHPU2FKjOE60LmWMZsZPv877x9jOpXooEMg/ejFqEqWqYvGF9JT9z+Wnn76qVjYthpxnu6uK+kv/vQ/8EqKRoqcifpxqPm5cT7bLEY7RqS7QGN3EikCiaPWCyJdgkLeqTHX5hCx7PGZulZyywQa1qGJpzNw9sl03oimhJzORSso44AFMuj9tAfJM+5joNJo4RDfkqigg40xrkMUNN3i+ttZzDYNMVuGxoOoFt9x2+3UVHVBITry7jvp0M9fBxCbyOq/jmBQZ8dQpHWZOhicEVsLOg7JtvaX5GVKEethnq9fJDWmzSXbVuEgWtKGtpZUK6GAa3Tlk+fKJo9oocYrjiAQE7NxBhxey3RY+QAJBD4r8Sufq8hpDXogq1rXpJ1sHa0sx0FikFs+ef9HI9W5//rDVC+VQ29dPJM6RztSSTPesRIBDoxKYulIP8UyFz5GoTqsuCFvpjX3c/iUbhLb92ArEWVu7IoTA6he0kNppBp3cJHPOCmTGo9kgWqkCsq93DsFQcjxzb+9cBuPNiBlWHgzVrU0pvXUWcr3xsA7Ba8pXjTrhMyDTpRhcJegZgTJQUKBCVGmbHLxfQIawVvLTAiXhsX4AzVON5SrESJsEILDCCOZDyhZ8cXgsPE5K3EKtXi+2OEUc1muG1Is30iVCbfqQwjIqOpqw1v6zarVau9xIDh40m5MQdYAMY+QRh05dhKjwgBwSlM2bmGuFCPbXDFdlH79M19MB/fv5/PaJC5LZy6dTu8ee5N+F7NN1no2qdVOZ7z4LHCx7m4AUu71S1dSJc+F2MV7urCunHoWaa3CRGtEWdMdkDAbwaU4mVbusbJyPhMnYZWEtkYNpE1eHsidDWy14nWeUnfGmFTugGGvY1qypYJRqWkewm3cPwGMWlLgGiDtew8eSA8/dH+kb8qJWccYFd88dIgNkK8Agl2LYcs6lm1ba5tNBOWJ99awJMwqgaBql3oeOmx3VJmKBZGXZ7QVx9MiORYFpUYXEWAZAg9GHBfZqesYi9ZjmDILdcsYCQK2CLbOIQCywnVzMCtJyUsh0e7csjvdfes9/DepPyd2w/OPftSouv/y1VTvdIZwdNlMujR0CXdFf6Ocw78I+ROvop7fFKjMAKpLjmDbCFsRNDSNsXmpOZve6dFMwQQopmKaV1ALuVwMTLg7RCy5MaH46UCcBzqan4V9RRxuH57eXnlmDStklrGLWgrTdh62NYq9Lb1gkDf5meCV6Wh4qHrsvOM3zz+F0GX+25wOWgvGFy0APvMofbarIJHu2hUyj/28sfTZ2svmCWVnNKSFVvMhNPUzVVADMbYqFqhVWUs8I4CmUA0INrqb14imbGIjKUkIdPKiMq417AbSxAEi1hmYFBJpK6En9dGwdeCzhFSwnt7Ib3/uq+mmDVvwF9S41FA/hp7U0d/BIZEc7Cg87AV06a7gII9yP0dIiWbJKEYh2pbgLMqcVeJe1LH0bTWDjQETC8rwPBT7tx+pK6zEEdVy79fi5XUOQ66+4XUcKZGB0YhzaxSiFm3j3ussBVZs9AuIDAJgOWO0jGP1gs0gQulX5SSe322372Fs5dG0dSv6h0QkI0LWa5dWNp9++IMfpO+8/DcYRH1aBWpnCmerwn6dRGXPVB+R11pOfEoSgI7bijueM/ff7Z07N22kdsTJ0y+Tve898pds81rAGjU7fEZmIEECECyTrsbvJ1QEFmAJQm9W9HIvdeitI9Cze/Pu9OAdzAMWsSwP59jywo1G9Y1XUyO7UB2Nn6+YSRcHL6b5WgAF0r8poFq97Cj57iTp33WakgIOhmxHjVVAtcCdRoPbcGyfx6ao4wTBn+KDzEl8lTNlFIuLy5sL7T3FKhx+To7aikCLfxed9Kg71KSwP0E4jt1PbndwzUsVyJqh2MVm+eAHfUnPEqHRYrYw+xTNXuMmA5gy0Lk7o3jVGW7OJKGol4N7Bdh6iHRvRYJN0qxOIgAOm5YW3KY8Ik1Ow5rPU9cYJUW1VhZ1R/IZDyP3T0SUFBixNlimiz/H5K5ol0OA6h56rXO8fg0I4VXYKafOXQnBHIc7R2g0mn4Wcf+21q9J/+z5r6a1FM4LqCX1TfWnHxx6JfWOX+fNGNUQAiYNGWEN6RFAhBPc0ykmXZdoaUyhdruO+7iR+zXPwewlmpjF2Sit5DnKQcxjORgwtW0DWYKDpFXcpyyZDRrI85E867XVc8ibmC/SRcmQmcIhiQDmae/S1B/ADt+LV18iWolJBxmVZ9LKmM/zn38u7d17S+hRfJhFcEejxwhA0U2t+Dd/9U2c+GCIC9Vzvyr5PNfYOdyjtrxaHRFBdJaZGS+RWD1AZfVWt6xCunxbasWZlTi6ZGNYzUSQaBkYPjOpUNZiDTxD+ZmB3PJsTTtDGYvPIyVLbqe/QoiVgBDKcmQOu9bvSI/e/XCqKa7nMzCz9uJjH41UF//LK0QqN2xj62Xz6Xz/+TRb7fZuEJJpPByFd9ZIH0p97J6yRnEMoI9FBovchBqiies7l3ObPVjYw/63lQ0RyjUwcmpnOdyTMQujnneufWR9qzmhom0AHjK+Aia3UchnCniWA61akqkHB8qiX0PWwzglGqIgpJERwoMpXVjVYyffjIADY0pTgohiaz1GSo3Yhf5D79hy6hycTl3UMDN8o+hcSDjrjfgnxkq40d5jUSGjjwCFI9wiT/LNFumTBJnUXo9FekHvLwppboeKQGvhNW4kFXHILSar6ZVo/LE/V+aHnEIi2hUg8tPQk2SmDFJs22+ZNANgjOW+rfvSbz71UmogJZkFQOoc6kqHjrMCliXZDnA2Ad3P8jpnOwfSISD4ToxvFjrYMoyXeoCBZw7ckW5Zty5N8xzPnzqFuMxZvD0GwctXqfun1FvcO2B5rqGJcY/WBkAYPqr1j/Nzc0x+uwZJFoOjF2Ydin6a7rmxxPTLz+7Udx+fXyOzvlsyNY7aqiQdvPdgev4Lz6N0SyPWuohTsKLHqJScRtUDqvn262yE77lKWkupwcGeddMIkcnswnwk1K/0nR4Z014MUprUlo1riVLUgwILQcw2Hc81cKbFZTlqHaNtDeUBalS/DTY9vVLuWd7QGJ+M91C7UoS40PMkSpQulKaboT49fACjKuK+YWT1L90Qqa786K1U1DcmNsHFsyKn7ywPhLqogTx5Ci4YN3YYkfxRvMQAtVUNS7Or0VGfBA2s4oLbCdHl0dSTEkPXGY/QT6NRfQb1zich1Y5gVZN43EEjxDxCjDZhY9M7uS43fE45MyOU2ZSvpWGEUamQ41pLbpJkV1KT4JPZ7zBkZyQiGOTONwV1Rra0sGtBiSdgCw5/Ne2BXetgLVQtpUNHetLxDhA+HsqsmvCkcjqPItKMaPqJFAqwWJ1xA5w6FX4XBfMGuyVQrTnlql3GYH2lYYU6k0YcnhmSKcCG6epa+GHuIlZyWIhXsZFp6hTFRbxH/H86cf5y3B8PTC/zaeoraHCls8XpydsfTL/0wNOkG9QvZbPpcv+VdPzScRgRcg25ZlKxYbKAnxw5lS6UM0a+biN7rwAjeEY7KpbTl+4/kFpsaEtiJauQX3iVXs6lzmukvQNRO1bQbBa11YHo8Y3qq/nM9gljOE3RH1SIdHTSoGylSLFS3puAGkyGZrTg57iAIdgMnahdjeBcl3i+CuI0kgJ/6cUvpTsP3FXg7/mss2SBozrWb0byrkuX0gfvvpu6r0AqZn5Pzp5qvg51Ox5j6WQJIfBUzH9Uc+93b9sMyrcurapnoppn4oINywXlINSeEGjxfDqzFds4YzxJTQwjEXVWQR5NcEYqkOBSgE3s/wrSh20Ff44PUTRfmm6BpPuxux6m10WmRMZT/9INkWrwfFcaOXMlVY1a58yni32n01wV2gpNLHabGCB6L6Hnh/5E19WAYdevW4XXRwBmrC814P0bsega0RG8s/oM0lgmMK5pGcUclnkO5wRzPGPQOwaY6RmYXGDMmYuy9uRill2cRaSUy6dV5e30pnJZMs3N55UyoEO7hTRODydXLwwqr7YMMMEvy834fW7oyngI2gsHorV8Mj24l0NSt5gOHx9Pb57iM/Gac2omKLJPqmGxLp1Gcptc7VAe4uZaO8XuX26sXq0RGo6RM8TzVfJ1raWsDG6+ubhezw9k3WWa2sTB3M5oywxDhVv5dwPpXy/3c4gUx77XCPXI+S7Y/hxIl7v1kmYHc16mAxPMv3Tf0+kzt38sosgMROdjl4+n01dOp8EZNCzcPMI1nAKQ+PmJ82ly0840vZHaCy5hKYTVm6sW0/P37E0VE/A0SeHV8liUaY8TmCSa9FwbQGraWo7aAyha/mGsmsFxOfJThbNpaazmwFKLABxUKRXHPTKNt3c3ZTqmJonPBecWu5F5lCPU0F0KqnBNszyHe4lSX/jiF2NyOe4OtzmWXXPA3bQSOvVc3/FjH6RXv//3OPC+6L056GmD1RaN5axOK8RRyWjqeW570P/YzmjNjk3taX58MI1T/wvhe27mMDB7gXJTBZjKYqxHJ0zJwXnri33Eo/Hf9sUk7zqFEUOSTMG7qyHSTxfF8/HmeZ3ihbK0B4b6fbfdj0nRHCb9q7kxUsn1GjpxKc1e7AEhgqXeeyItVDKisaqCw9/HwVqilroGybYDCHiMidP2VDRDvjvVlxpBB5ugMVXpnYPuU6Akiapx03141iYypqcpXjHbNMmcVS+Nw+4hPB0N5CkZ04RQi9slDDCr65FKEN8buJhNa9tBo+pD+8ARiF6ipQV2DD0ZV6If5WPKRhWQu7UPD0HlG41co9raOJce2VOX2qu4mcNL6WenptKpIQ4G3mmJAxiEUWbHMqRolHLHrAxpZ4CoffR+kXI6DmGBmvcbLeFJQ2lVJMwIK3jhJ+JfPihrhwZIpls3o/vHvbIW2wh5U+5eHwKkpSBRQ47QkI51XB9mnB4hHQ6+2fCi9K3i6vSbj385PbCV8XkQzwkmB46cfpfRhnNpVBo6ntoxux8fejNdmeCAbrslTbMEwdSrigN2S+ViemQn3MNpZuCoG5d5FrIucM8B3QvqjNNgPnv+CuPn9CK5Z2WwFRo5/DVEWtGzZd5nTWt9WqcoDPdgAS9vwSnIYUNUlNf77GMJShr3Xga8dCYJuw00wT/73HNpDxIARaZWfiM3KNb6YJQStAUZbAq/+cah9PZbhwPt0wjkMvrLAciM6HNCqPND/YvPwG9hQrCNchXMFXY9m9GEdqBpIlYo9Sm2ebiwj/Oj3lUt19VM+m7m4bT0mIZlj5OvIF1bX+FMq2M62aliZdIwMpwGpK20Y9120L8DqXoZo8Jqal985KM1lbF/7HRnGj11OdK5Y+y1WwAAIABJREFUy9dOQhQcTzWrq6g76FkRqXq6u6AmXYkUqI2bu8yQV/3sCAYFZ2phnNRKSNaalJMUXjrn2B4MU7k5ET6HCk0bXOWCdU9gSJ0j0+nCwHQaYPXLDP2YBeBgUTeSrbSOKc092zalzcxYKdAvjD3BA77c1cUu3J6Qhgq2QJBg47bn/zdKBTvClEEmASkLNJ4Dm6vTwY0UlZCE5/mZjuni9GbHeLowAszPjRIajWXe9p1MIYPkSirEwVYJSlelgcmE8Ct6XjatnVC10NMsTV35nd7UmTBHvGVcaFStqPeoJCtgsaYNbW5e3wddCiNggJH68zCrj5w4G9B0dU0DBTm1BAdgx/qd6bc++WLaVrM6qEgj86MY1ZHUNdyNAZAu8l5uTP/+Tw+lbtLsZYxqjqkDmQ81zMBpVHesrk11SMvlB8KIDgc/1yVeE70rpQ8oWK6Qsl1AHes6CO88qKOSYLY+XJzHU0MEtZKNmNSvRIASHZdNcgEA0zyuWyckcrqIoU5IyOUzrAGxvIs9Wjtv2kOPDZXcaIcE3BZTBzMY3TTpogTejs5L6e133kmdXZ1ZviDWv2btxhgGtQblBpuOR2/J6BbbMK23HE5EpAdn0AByKdF5xsntgMQxdNLAcTKtYhxLDSlnO5GoFRTZaDenFITNbYLBNK8lgCaTo1xDi8a/KT0ADgTnlrpmpq63pfvvMFKxGZKzU/+lG4xqrm8kXT92PhVdn0jVzFNd6TFSYSjt1ena6DVu0CKIDMu1MSoFDZtZRTo7NpCqADHaGLdvWqJZRy5sgSfiJQRfLHLGA7MXlPXE/Xc4t2CvGwWW4bqNko+eByw43TedBnnmMxiVY/ItFI/33Xlz2k79IYBSbO8jCmIh8Ll0hdWdHdQdppfy0VYUdnxWKzNXMSavYRMdVnGw7tvSmHZUM8sETWZRTXiu5ep0WXq/ayxduA4EPQd1hyi6IFihuAtG4RxPjBaEdHWWKpPMKShi+hF6tCTvOd3LTA3Z7AIcAd1iUKoYqTWnqm8LUcqFCa0QbetskDu8RySbwYhffeOtdOwMC8xR/lGhZ4xeGc2J9Mg9j6Zff+DZ1LYkPQqQYqw7vX/pWBrnvo8zyjDFvfe+nIXbd5Ip7JGmDWlsNaM8vEr1UEe6q5m+Cvl5tQeG1GyIqCTsHcASz6QRMm8zwIYcwSlpR1LN+OpEK88JYnuMIpb2C4tEO0mZCQzB6ZPnp0bENJzCqCsDgpYnCKtduJ779OCjn0j77rqbxjkrbI3mvGcWLTU3IEMR7STSuTLoOMsHL1wAKCOtVLPVhmyA5XF+MrF5ZfG5NawZgtrAluizpMGLisNgLAvc81mMwPeJHdHRr7QtQ/3Js6zGSdYSfWuoC9vkb9pH497aE3OcPnZg6UidUiaSSp1y/qsKI2+tb057d+5NTz/2dKouJk3mDDd/6YaaqvuN99McqFE9qEYZwhiXjFTVk6mqnWUFw1dxbrOps+NyusoS5ybhVBqHkyqaMouCLk9aQyFcYREL/FrGYZX+H6MaICURSvVI/LnGFOCC4iC6eW6YqeAQEevSME3nAadUJcSWxBTwLds3AIBw6Pw5JbEcoefnqNujp3OxG/1BlWl5HQ+fmd+Szb/gqeWJYKdVK5Yn0s1E3d111EKkTuWSSOXoVZKyASkPz5akM1en06lr8B7HGXzDjItjOjnLF6v2o9KOrGuNTEQv64CLIAmOZAjd6KbOt7WXaY2Lzmz4CrI08qBFp4xUanwYeevdP8vhdefvxt270mtHjqbv/eBHRKlmDo+zaMQpru35J55PX7ztE6luRs++kM4PXMQRnEyj8yBj/sPziU2XUsEw8lNE3qPj0L+4D41TXekgIicEaJ4PK2VBF893s0OMGramUgSOnID7G4q21hOANkUYR719HMRgVHK6iqFa6Mvdy4CN/Dt0APEy1aZmcijdYRbR3ZQOpJXDt8RrNzAc+PATT6RVaxCpMeW0fYKZ2DGSjDuOQV0H9pcMew1ZsAtnz8AxvZ7KcKByPspiejHPcqlsFdPW0ftU5NMa2PF9zoXGymcupVRYYtRmSgVjQ7HnItJ5MwrTRp6pzBiMpo4/r4DTWgXY0oSB1RL1W1i6UY9AaTljIWYliom6PE+Sr31ZpSBoVac9O/ak5z71uVRdQlmCUbV9+eMfTf9Ov/xqaoBdUkevitObLg6cSlPlI6m2vYY8v5tDBdp0+UL0N1rIqU0JRAMXgTsrWaOzvo4xafpHFRTNpYzfK45plHKFlb80pNBsLPwK1pA2oHfBUCbI/Ud47wHKg8tX9c5V6cCB/bH9nStJpVqmkmP6LBEdfm6ci73U0wvipfg/TVozaAfzArjwe/0M0K74fBuANfe1VaYmjIt8IP6e80EUganBzYPrQipamTpGi9Nbl8fT2euIiDAcWMKh8vXyPlgbvI6s5O5/VmiiZyaFJv6dF3rrOGSUaNi19Emy+Cbrf5rrSTNgYNDrihkgrqmyoORaQ26/5y4mrznYf/qNb6az5zqCGTEFsFOCtsRLz76UHt+yH6/qTBpj4n0X0gc9p9LVwa4QjiyDWxRdfxnWgAknr02nH1xCK4ODt7l0Ih1ob0xtznlhVG+8ezydv0r0gQhaChvAXpJOL5oQLp8D1VyQy4gTtAlcTGE+D1o4SI/I1FF2eLlKUzylCs5KDUemlrq3gRS2TKOyFuEeVblxEae6etPmtO/AQdRhYcEoyWZ9bdMZJ9RBs/0YXMdOWjUjSqVhQOprjNlHY9ldKVGERDK+7DFmFk0GODRk3886SMMC70szZAVFMG7maBHM0heVhBECNM5DeRhNk/SARr9QxiI9B5iqhu9aBQ2vgfSwWb4peoCitnWkhrFsgfuhdJopvfNWS6Tl69s2pCcefjKav8tkVutf+uRHjerMX/0wtczxQr53MUY1jLdYvp4a19PVZ0x7niHFjivnUz/zU+5kdaVIJzWWyFwRNc4q+nsbgdmr5sZSOc3iEjQtloLfk8ursCcNa8WqCkaVAzsei68JrGUSwxqHjjPLAa9tXoMxq7rk5kVewagTUljKURKt+MlreJhRKU6R7WtQKidYYwl4qItApURk2t0C5NoAJE8tNQcKqdSxDra5qYgc2RFxjIGHMMkNOjuwlH5yoi/1gbgtAU3P4oVkvdufsXCVAaJ6asw3Re1l/eSWQTygaSgXZG/JdMUHYxqhYEorcztN9H3kCir7JWvX9EYDbWQEZgtDmVuYeL5AJPnjP/k6qCDkZqJVU+uG9KsvfDXtadyQqmYo5KkNL8Gi6Jl2srUrHnQdMLKppkxR5bUuD8ylb54AzcP73rWqNu2ByKsXVlvj5IXO9NaxM6Bx1K6l1ErFCPLos0yB1jONy0j5PBSoaZgIRSB/C842AUQIuy25OZ5Cv5TIXUONYalQx7VsYKVNGwCB7BcPoK2MaheDc3hb1qxP67fuxG+RJhkJ+Qxucx/FKb129L10mGUMw44PheMlE8DRuB53AaWuBQZYl8cGoVgJhIEwu22G6xPKkvdphPJZKDKzSASawjkO896T3It5nMUi7JLsYH/BqOIM5l6k5IlGHFIDkb6E1kM96V4LDkEUcmVhdy0AhbNnNvEdjmx2Yp0MorGmMX3iwY8TqVzzQ9vk8zfUVB1/97NUMU4qY4oFpN45wjzPgkbFEB0CMPOkdl2kf6NYcxPNsirepAOKfaWHC7Smghx1cxPTnoyKlE2DFnJ4PVQeuDCqnJnZjA4j8vdSPoLhox+xV8Rf2iRe4BDPYEwjpDrjM/ajXCjmGLUFtcNulL6ZL8KBl0UvZ8+CFEqUEL50FfW8qYmieJ0aYRitPK2vBsnDyETVNCrxlOZ6arcmdRUkweJ7+bnBhYr0xvmx9F4PoEhpNfUbUUnaEsVyDUiUnst0wnpNCN3U0GtU2N++mmmYbBJxdaF/Ge0qUDl2IN2mDtERWdLKGIpPeUBWMai3aee2tGHLFqJbY/r6N76VXv3Ja7AGytOO3XekLxOp1iAr3MTnmWIxxEnqqcmiMVJfqDqOS7gfV5luah4ZDaNzZel75y6mHoQjb6NoX8+1Nvie/LsXes/Zy9SjV2GKAxLN4GUnZSSQOjXu2I2XJ3UixZvHYIr9Ij0tLTBVpLEx75EWSAlLma+rplYt50C2EiE2QJS1p+WsVtQ8RIQWBG/aN2wCNFiTdR9Bzpbs5fF5O8h0/u7VH6XztA7GAUQWZLZb7zhFzQ11BKkUJnkxJUYVhryNtkQbDekGbt60U8zB5MhUt9gGQzpdyij8EM/gEuzzYSUBigVFdLRGOKNdXkBYzoErc9SI81NNBG/jubaQylbK4cxJVKC4ymwHV1BQBIfgup41vIdiR+tXr0vPPv05OIXNrnFJVZ+446ORauTd02myh3FsOvil5YupZ5A9PuOd3JQa6CbXoaegLYdRjZN/OnBXz9K2Lnosod+gSD19gFVUrbtWA8MyKjI/2psPfwEIBDz8B6Oy/igYmX8YrQkLV5FBeVzA6nNL5Whgs5WdRtbktM1eeydMY0IcrYzmIzcn0PS8b2qWixI1nOJGBESMEVYgzi8yOARXsRgPVKcYC8hmTAXLruC9SZ8ZinSGSBH8/GFneK+Lw0Xp5xcm04XxEh4OwAkPXM3yhhDJR+PbUe4QiclFupxAGesfNao8dqKyqez7SrxsM7l6DTrewQbBgVQUGtWrkYXegSx0K+TSJvZtXbjck7751y+nS1396a6Dj6Vf/uKvpFbG7CuI5ucun2Oq9SiRFbSNaCKH0vRN5rlkUwh3rHapTl2kzdcY06kxSvJZm+FJ6tau0RfrAbYfGQUJw+MOoTbUC/I2bE21fjPtBYQ28frhEf2lcyz03Io4hFU4jGJlwtgjXEz6X0UGUc0zUKO9ietz+FG2jWjo2o0b07bdNyHQykAkvUiFbayrFok2nYx+/JeX/y5dQH9/mqhJESMNHOPg90aKWQZdcYJVs7RsqIvvhJGyzn3FGMMCIIYa76rwyvuzEW/ze5kMimKQ+nwkvQffcZpI70yazJiop7jfDWQKDZJoBSEArJZweJqeHMNaF2njJDU9JR9CA8XlBLJM5C7yDBUbXQYl/eRjj6df/eV/mqb6YI5wD9s/97GPGtUSIvizaMyJsTqXc/nMuyzIOsqIAtT/MS56ciT4WOOMfbjiUX2Jyx2dcaBt1M66WIxotgaE6ea16KBhiEuTw5kaxFuJmkVXWi/g/xmtTJXCg2R4NSOFyg7naCWlaVaIndTOBWixMpIpzWoLzXgdC1hROYp0p4l5+PEP72NPzA7/FCncKA1t83ypVM7D+q5FeGDXApVh3Rqo581zFGeHDztBGnhmpCgdujyROulnFQEDK9ksBzEEZKSxhA5ElhgWXl8Ri/ThOUIS/WPrHK5Tuov3oMX0D2/rnRB4qZHPSDRz1H4Xg5j2hdyLW8RY/eGjx9J3//5n6cnPfiW98IVfSkukQ31d3ek91JOudJ3DmKFWgfp5O0sx6iYOs8OPMSDI4ZxxTAJPu6wiMJ9DtSOL+34ApuvUR/LgJD9jjrQTylMX96wLQx+hjpzy4Bs53EOcO9m52HeLpVMELoe7hiw4RFWIUNQVnJs4tKazJdH/WUOUuhnRzx03MR4BB9HPJMhUbM8Px+RQ4yuvvYbY5c/JUIjopFPWWS5uCNVfolQJtKgWypFtNNDXO6XgyhyeQTXXppSBIzNmBQEoRa+OZ4NhTGMAJ2iEn6PfF7xTUyT7jlyH6OtmRm8qzWJQnlqEcmYPTnUon0Ue24fKBh+yWlkC2wJuoPHalUDgLCyS7Tx08MH0wtNf4JzjODlZ7V++Af0LbbOYifIkAAAc/kk6ceRnzL7UEWYxKlKobtI9qfmxmoaL6O5BRD/mlxzq4gEqB01NdevG1tRSjjeb6Cfdmop+kzfbwcjoifITeizpN0rxheIPfxZLrGUx4GnLgNrdVldGtCmnULdR6QiBvL4IUfEx5avQh+LQzGP083OI6OPZRDQclBynqdw/vIxSTmytCU/qNLHME9HJUopsByL97CJHSp15cISKFUdZIKyfG51LRy4ywCnjnYduaunZKiMSCkrYY1JrwnrG0fuoqSyXbHoL1HiI4qIxTOrB5gaEbYCmg7HBYdAzWhOsAbHaAQG0AfZ3zAfxXoOQab/5tz9In3/pa+m2XfvSEOncBBHi3EAXxFv6UyzcE+YV1nclTzMppKMYsWmjUL+GjBcpm/oQGrW9NsfURxg4la0whqHG/a5vgdFek05ys67i1CY9TI5ugMyGBoBJk95Qj21/CgWsObX2SbNqTX0dk48mv45JL58XDNxzzz2sUL0/2BkWMELVvpZ1lZIEXQAV3/jWy+lCR2+qZofzHG9ThPHoLH2fGjKLVsjCa5RZ4BrqiDBtGIXPUdK2Q5PhRAJowYkStR3MlBY1jtM6Cr9RHXUb0UsOffKPM1qrAY3WwnApU1nYpYUq+4aDMmU0i3ZbilruDVG7CTSpUWkrZeumLUTRBVjqO9OnH3sKmpJoIPf/Szdw/9ztESwGx8rZ5vHmD/42dV38IG3fspoXg5UOVanj8hXSQMJ/eBJUkdz0IZyNd7PhNzmCUAkARRvISWvFUmqhNqtlPKEMblr4vILDW+QGIIYFgwEZaFntGEkp2naVTl7i0Yr5bw+tAop5AyLpl5Qa4WrYFu5bdaTEC7d56m6rKVb7jPZ3ovPeE0I1Nu0mQQVHqX6nwN9nMcDgRwihShCluFYrwcJ9kbz76gSL7ijGS0AO2huZjTF3x3ksUz9dZvziTO9oGlxEDgBlUgnCTohKTzL1s2/nsKX9kxB74X1klnsG86I5rx4jo+hvIvWoB1SQFrBMalEf+ofVqV1Z6E0bGKdoCiHPCop6oLz0/omL6eADn06VMM8XpRBhuKdHuijsOdR4V9n4HhRpPMUcRp9D6L+Hjrkwco7MgjwejlnQLQ1LbcB+DrQUo0CcQTpn4f11ML7RMc58Evd8QuoYLBO8W0bMzM2dSCCCVEqs5Xkv8OVoeuivF4wv5JGDXbIMPas1PfXUU2n3zbvjukxPoxVh4xmnM0bp8JPX30x//+PXg3tpxA1qllGD66vj2dZwpsqVHuOaKsks1kAcVp02L9uGCW8mEKMlTke44CFro1SScvYyrnL4/RPMypkVs7qIzxbjN7y+0+UOY1ZRe8+7bIPnYw1ZRq0SQq7cU1kZ0uLsbakeZkDYsHYTbYSqdPP2m9IzH8eollleQOnR+OX/n1FRgBI9SkDSBkH5fvr9v2Eo8XK6je0I40SqcThjpn+SCQ21ahY4YelItdOpcqimiWLVnNhq0ypSwRoK2A1NHE5qtCKpNNYhzhnhScpontU0r+MgEBHwIK4jaaQAdBNGpILBmlQz3bBdgHv1RkSMufBMAhEYHr+nxAIsGUv93ZfS9Z7zEFWvxwxVsSlBOYZhExJLdGHyOLy3CY0f45FL6GKw/snidExGh+/FDd0OlLmvEWa5kDvGtUC6curaSDrWA9QLzb+ExqzRyZ1NGotOJhYwc7gcYsxDmnhMQQoFVfh5jXxZqWLVoupJ/0KHAN4azVCRJRWF1q1rD35gLLfDoZSAKBWVoNHXuiPN9gyDzKJZT/5/YugyLPWc6kocVhzF/o3kZfPXmPfy9TloNkYV8J8korgaVlKoQqgzvI6SB24g8VkOErHkZo4D9owV0V7geQxinJMcxEXBBV5ryVF5fq6GuqoNrfl2DmURtfYYLPhh6hudnSCEWiQr0UoUbT9Dlc888wwseAzUCGoTF4NakVW43NmdfvDDH6chXiN2/Mpo1yyctxMIcRCV82X96dZNGRT2iry/ISAjaMS91JkohFkFmOB8lzuRRQDPIU0wIdJKxlMF9croPU3faRFEsYLXcLZMNnu5CC7+wzq7mjaL5OoqenZ+zwT3TsFYN4KWlRCZcDT33nkPrY4vUVPi/MEAGr98A/rncJpGtUADruv4e+n9t15hzeiVtP/OXZARr0WqcR1CrXoUNm710tdBgESaFAIZ8oFxKOXEGQmK3ShP7g7ollZzM6s5rFVctJ6rmeGxckJ9MQWxwsGqBYnQuJtVT+tY97LFlZCpHsg6JzrGkirz/qcoJGPIjygncoUHHUDnvfPy6XS18xyHFI0F6pQqjFfUyc0fCp5oVNe6QDHZABnNZw5Mx/AC9ROLvjyMIEE7W8vSwVVVaUMpzU0cQgmoWu9McXq3kwYlhzxVmQbKAKCQ9kG6ZFqqlJ8KQx3nfVReUvegzOVlGpVwNN62DrCjjuVrshKKuM5aIlUzoI81VTsj3xqYUdCxcWudtjU7+DcpSN8ED7IYqLwnHb52ls+U0b6VcRNpVXTrMicObxw6edyySgmzpIi9MC16aeBaMziX5vOTjiPCpw5HP9PFE4q4UIPOIQe9QF01xrXJyVyUeGpax/Nwv+I6vHsrOXI1rQ2hdQdEh0lLu5gw7h+lhiul14WzW9FUXIcoqsvp1uI0lBrIQqd5hZE1n4v5Tp44mU4eOx5IqJokUW2baoqsKnNgbWgdG2M5mawsOKRDc4l6rM9Rt5Bnaio8TSp/HSO4znj/Ai2ZZdc44SBq2E5pmi7IsShDxgltCdM29Uml5BA2k2m1t+nMmgJtriCbGkObsZdyx+0s9qRmyGruv+Pu9BsAFdmoqPVuNKqg9WNU09zczvffTWc/eJPIdCrdtm876BtN3kUE78nBp2l6Ofs/4f4jhxI5OEOMMiuFpSKN0UWOlemAa0un3TPETdhPD+ambWy9oHFcQrpjoeqYn0hf8Pb4svCP4bCIUhgVhy5ItZGHZ5AjlsiJOAYdyp4IdCH+ESiRPX/x/EnS1HNp+w6WS1Mo19NzqbQ/witN4J2m+B63lnRjWG4gn8KgR0D3Okj/+u1FAa1vaixPe/laAxO8gnzeHH+IqdtT/SBONvpIUxXNXyTymno57BY6DAGnc28wtgk8pbuFK1UlUicu9DAKkYpmrcTgci6oBsSrBTR1Fb2/VsigMtdlu1uEFkGi3bTzDqIM9wawRRWgU9cupXeunoXeRWqFY1I70V+hMF/Ir7NMszmdM0Y0U4kwGtV1jMro5XCn2gyhBqWiUKSDjEBgVC6SUGvC57OgE7M+8/depywLp64xfFku5JLKVkX65ejJENH5+DnUtiyU7TX55eQzze5nnv1MunP/7aFIZPqhfIKp2zS1jArH50+eSOfPnMGAgLRFME1XMb6YmxP4iQ2HAglZsDNQY77NKB3LA6QvYSSxeILrmhMj4D66OWUQyWulCeZAGItpSRh15RgaBWJlrU7Ie4ZF+drqAra30zdELEaGvIO7y3z/JO0kI/6ysuIgp4/uvzd99XO/RAZBdOX8Nnz54XgWH2qpC07YNZnu7U/d7x9JF08eTqdPvpV27VrLB8GieYj9MMOnEbxXfVYlUVGHSRVLsfo6vG05F+dh84LDG9IZnwYtvGXnDvYB3cWCN9ZF8jOxaZALMuXPUsIxvVSA1uMP84VoVAIhGlXMKEl9Mm3IWnVqzLl4WgBjgt6JkePMuZPUCj1p9+7drLBkAXgjEZEUwGCnIKjahYuwLEYxrtNnTqfL0JymlyvSENBrMLPJJVex9aSRGZpaBR/thXHDx4l03XxDCSwBoV8NqqQwnuKWRbUMvHAf6jSp7gjRSmES13BGpKKg9qA4+KeQiVVWFaeihnumMIxzRg3AxYIYUoF0NMVExM233svuKepYaqplPveZXpSWZvpiGXcln8OFaP6SuiSEXawEsuCEnRkO16KjNLK0cYCjeNsxHaBRSv6ck64ACu4jDmCHgzICNDyubDbGJFdThkrsMi4gf4It0pJqMbAq/m3N4XDoGEX8OM/y9GW0PZxGjfH43HPy14F79qdPffpJDnEeBIzNJ5wVGenDKPF+8M671MR9kd5Z9zq+7ubEmJvj4VlLWhbovDINyn5khrmzapXUJZcNFrazYMgtEJZLMLqzF6/gOFx+TR/SFNW5L17Xn1nEeS3b7KV+rgTVLqXRK6RvbaeT110JssUyBlf0AMFX8WzrAcE+dssd6YuPP5Nq6GtqVLUv3WhUQeGgTkB1tvO9IyjUHk5n+dq4oZ6QKXWJNIEelWRMl1YP0WWX1uIOJht9zt8Y7l3MpRqsN1u53zYado888CDF5ao4SOa/YUzxJTTtqxippJr4d0YpDoRGJb0k6qqs2xfafHirOUciVgp0L1eSrdO4pJxn4I05lbt129a0DiEV974Kx+dF1/lgqmjq1sIuIOHDRz5InaRWs9zkOR+Q6khqvBm58ZRMhCfk9oKrpsxQA9pxFu323VboMdGsDIkyYynjDhzQUQ6xpyG68KCO83w2e1Mxoo5HLOf9aqn1aqkv1a5wPKSKlKqG1DC2LWLE1Q1r0/YDj6bBTtaF0pifB1m90H+JfhJFtTkQaUjsx/JwaFSmfnreOAqmZdYa8E5kd6jfAdo4qEIUzyyrI+Z2gCpXpo1uZhkGcZwiUg2q46cIkNcOUXZZXUfuSTGHXQJtJYW6taLPuZYDaXQYIOr0I0swo36CSG1A2D7ChbSdpRMvfOmFmHjWINTQt76LKV+WXL9/+DBgAUCR50HDcACRz2j9nuXgmNqNrSFQpCwRoi6z6c7rybLxZ4KOJGSP1AJAhjNbypYN0Ozu7MLYrauxKqXIvDey15cxnopVq2l8N6QiVJLmVVkKlNLxpYABeX8HYzUqFnDTO2sh+2qEQvXIjn3pV55+PtViVMqQVv3SjUblKXdEgt7F5aPvpLPvH0qXzx4h36cOWkUmjdd2P5FrL033RilsQ8XU6MGPxrIuU7rQVIcOww2vweL3335bumkHFBVjdbDFZW9nvDf3p7wRcS+iyShBNW5OGJaI1cqCAVgQIeHMzYN6YcTSKDUoU4NZbpDwdvfV7pA7Xrt+fWpTHAZjF5nzYZY7BmoHxPEB0pdxjO+mANvbAAAgAElEQVT9k6fT2++fhlDLe6l2JIgSA3h5L5U6hTI9iiHe1tHYjE1+ghMFpSQ5Z1FPCaPz/f5+xrWYRHNTVPXq7GtIU5JUWx/bIulP8ZnqeOB11APWVELysqOrqJIt1sUq2zbcnG564FOp8zQenAbjzOwgnMxzNGY5TLzWso3NyIwLuobyo6wpOIimLQ5OihCqfjVFrexEqxO6kkMl/MYEc5SVuX9kBnIdSL0fhHdAdgr3YkJWAUI45LNRyFfhQCqpuSoAMmSsmAEECmrkcWjQ6FfgYIbzcUSdg7l9x7b06c98OoRWlGO4dOFCRKE6t0NySM+d/IDniuGamUTvM49qhLwzTsZfaku4oil6hDH5DWzPvRXYMALrsJWPK+dZW2vZs1Ou2jH/KxAVroGeTlG6NJI2t7a20a9j0YZnVnk0DHUJo5rjZ9W9yHpkOKigvthKkDnCrmqQT42qgemIh7bfmn7jhV8GoXT8hP7VjZFKRnm8EAfuKkDFWz/5LlLC79Fko1MMGbMSLyoMO6BOBQ9I3T8PeY1yx05/KghSaOZaiBpdtm/Zku6GJNrEDqbo1OgtpUEJNReMKg6EhyFuprM5elXnZSTj5sikIWkIMekZtVYeAdHzzvGlclPk3Mr+orQzhGpQG8sAWmEmNLAt0EXLNUYIt7JbI9h45WE7g9TH97+DJNh7Zy4EIdOHkNML+YHy+jAMnIMNSX/GusiUX0ORdxYrSu1xFTypQItTryPUKBq9Mzmh+YdX1bCrjYK8Zj2vZ+rXCPLUhJfUCcnI8DMqn6Vm3rbb7k07738SowJ9ha83AV2sY+hiWmQRX5Hqsdw2ezT+mqZXN0FEMVrZmFd+Syb5DI5wGHCmnxkpeWumS3HvuFcKU7oKtRpETIVg68BOWDUXyVZmmBeabm6nP0cmQHpPeIsGcg2Hpwzky3opWjBYVUhjx7iLUwQZdTRKGwtt0Tma/9DDD6W77zkQ9/LksWPpW3/9zahfttJGWEOd3X8VIoGUIH5U4EGHapoYbHcnvrk/nhM1+3UI/or0kjeQSeJmer+3mcxIo1JLxL1gwvZObwvhn7/Uma4Tpc1cbr1lL1tXGmCSjKVrnN1hPu8sz2Iu5BD0U6phUWeZpJlmUjpUqBlIhK0H5a6FKHHfLozqxX/EfcmratteZKm5n2tlP5VRwjxeTzE73Jt+/t2/TMcP/xx4nF4BNB7TkmHqEJuNQ3wwId/Y0yqNH8+sF1lB6FZSuLvuuB2hxH25KeghdS1LkP9yUzRHqKyB7iHWqIx0odxT+P7Y2cThdh5rNvoypjlGKH7G9aMYnN/rYgRpQ3rLzu7umGfaiDhlC/SVJrr7CnCqyxd9ioiqFqfk4RyKTmhMh947ljoRXbGG8P3mfG3BBA5BSKgpEyB9JeZtSNOIJrEDWCY03+ciAMcCHPaTTTFMRDdSiVApVx2a4lKTgpRLzcbnqSVSNeKUaqHW6HT8bI5fKKpSQlTZ/8QzaRU7kCb7kOM6dTF1nP4gXbl+Ni3BuNchaFDu6NWQXG/kLJJpUQPppAfGLEAlIJ/NEGDAIp8rNjLi7U0VjOhubfSZDGNUkoado7pGcT8MgtddWkuvCvDJuow2RA3X10LkAOuKlkfcf+fVhO8FNfhMsg4iG/EdotmfR0Ee+fjD6ZFHH47POoanf+vQaxjIeFoLPWuA7KKfr+JAfPn83BONUT1EDcVoqGHGlHXhrITGo8ZsGRD95Lyf2bEkJaCtw2sZpzF7GmZuzAmQDqKVSkzVIK5mUC5psAE9iqO+ptISTwF9nXjuzmeJZNfbf8RZlZk96bSD88g+Nc7IXbv3pV/70ldoRKNNSO+s9dG7bjCqfMTjkEPBTR/88G/Tz773MlCh2tYqn6rjR4+jEBXUe4uQTwphmhQL37w6IwEXrv88eODutPeWWyIqOZOigfjymadk2pi3oMcC7Ej9TOF4PaLOOCPhE9QlDq+pfhPRSK2EUFYF8VPHwmlbXsl5IFE2m4tm4lc6uhhTucR+XZRJaaoKkLgXVmOIHN2ZD6Oq5FOMS0LuRdj3R0+eCgksexFuXbSIN2qohZGzUx4gzceaGN3QW6vulMfsNaqY4OXQ5aUMPEgemN6ykeJXqFYYXVa/yruNjhVgOMq8Rc8FzxgiN64+NXVGk++BF0CW2jfTcCU9g7H+2ndfTifPvM2y81mAEKTUiBpu91B8xkbrEATVKYvoBoYflR7AEQSZgw8/CWg0Dpij0Sk4E81h0T/rGkcuaFa706mKWmSBa+iHVfH+0GTqwWk4o1VKJGiinmjF8BpUXOKALZAm+lzsGZpi69Ss1Vwe7sK1ZR2YA4u8/9btW6BafT7UpwSdpgEoptTvwxmcOHKYPiMEbOo2F7LnFNYZL7Ug+W8+s47G2soDbzYQ9Cu+T1jeutIUs4wIpQOMtI+I30rvT7DlPBIQitwMUVtFNOM87KUZrcHY4C/jmnv5vLOks9UwKBxMNLFViVmdC2UDJgkk/hIBl8nTwFT2fffcl371xV9Bjakl1bQD6AHDfzRS5eQ80hRWlaeTGNVPv/et2CdbDBJmPSUKY5rjnP4S/6FK6BC9AA+barNGh2yYbnooSQ8/+GDavWNHNOZmXfxmDaY2W0ENlY5e3iTvQ8XobEraU5kCWaEdEHLRKq7mSMiGQpjKbuDbiH5eNQfbfN2UKWBVPpMPwtqgD+nfC+TsA9QC7hLeCAWohaaqmgSmCrFahp9100UpB9IZkHGu+zzG+M77rBBCYci1qvY71EHQA8eAvNfFQVWRVuPRmE2D5k1BuReOlLvRvJhoNR6L7jAqFWwZiZEWJf+wGsOuw+vW4QTqiVCmOkY9+zMhjexIAveuefv29MDnX0IvHcFLcvaZvuH07T//z+kiLJe5UpgipOJl9NhqaR57H/xs1koias2AQjUgiQIopp+2HjygDhuaaUxLQtUoXEGjV5aHR7rqaHoDYjZF/HuUY3CSlaYnuP9jajLw2dfislr4+WroPGWisQBG6rPXyJGjFdDE+AcnO3XQqjh74TKZgKMl7m6il0f0eO75Z9PNN7H+VmoQcPwc6aYSd++99UaMdJRhHG7nNLL62a0zdbg2r+0HNpDWTkteJm1WaCZACa59iuupsu7yHuNFfK94rpyHK1evsufrWuy80qGvArzYSN/MpXSy3X0WGv8kEW+eZ+mGTw1bp22DWAaKLnWQsxTDkVK0jNYY1ac+85n0tf/ud7hmzpOiofz5R4xqmWXZ4wz8jXdeSavXtgBUvJle+c5fka5wQaQ8hnjDbRxiDoIBR0qIebkGYSqoAeRgt5y2btyQHrzvXtjKWD7pxgze0cVw1lSmSaGbDi/QZcpu1VB8Xt1A+xAlNOocqV+0yYZBuWhMoxoYYrAOY961a2tseQ/wIRp3fqa878n3Nm3oJZVTU6OVFGDLxvV8P5C/7fKIkBq26Ar1AX2XEnfL8r6jXMfpixfTkQ+Ox0JrPbeYit4uHhg/W8cDtUbLTIm8KdKei72pcQ6c9Cr7dbYalNByCE5akn0728NSY2r5nBGl8KrqmgvHiyR6bSVyH3nPTXfflW5FN32kZwigCM10JmH/+ut/htGMMHyHZJYRk58XyXLs3GvOiBkjHhTc5VxXHDB7h/GL6AliO8qXhhffL1wsQZQDqUMQxW3l0AlcyI64DOz5JrSlHtnZnMg1OMG9vG41sHKlqR7XPYCSrn0HM4UKajNIGTHFe4UxfNfYLKtOy/VU0TB+DtGXvXv3cO85LzI6FL252pVOHXkH562CFWeDM6BsgfcgwC8+uc7GYUEdhA7WbGgFtPJ77HU5zWuEj7qbH3Zd0yD3ZUjhTOt2nreT1jfv2sF4CkpOBItKh2qtrXGK8k7VKPQsmjVYVtiyUUfeZy2h1h1lTgw3kAF5dj722MfTb/zz381M7MC2bzCq+fnhdPKVH6frjHPv2rEejttYeuWV73KwRNo0GgUw6VF48+xg88DCO3NjRl21IpBgqOSN6/AUjz/6GBFiXYAKGo7NWYtM0RtDd2jekVOrgT1Avj8EmlhDodhOGG1sbC6McnCh7hbmQk2thii4R8n929esStuQC3YptQYVy758ABzK4J1lCkY8kAZG190dHOKYFrY2Mrnxemzh5BIAGIt6V9jM8fPWFGcuXk7HQAWHdARcU+gbcDONUnXUMM7WxDi2U8E8AFeGurXDXo/RS/DGBWYambm96YbMeh+gAo+xKih0K0xJcQZqLPjZo7WgJFlJuvmxh0D46tPA4VNp58Zt6Rx8zL/7/vfRL4fG5WQjn0kAxPmeUOOVemO6jMOqipGXzMesgU8XiCx/PkFKagro97gK1Geo0QkCuLZGpNBZKFV41RW5CmHutQnI1bEphRqVMZN70CapgRK2bLTiINmakJZlCqg03SBRYxK0bYBCfkIZNCM5n20daOxzzz+fNgJMLCmYaV+L1K+343K6eOJ4zDVJ4xIoU/cvFvdF/ZzbEms5S4Gs2rIRvRUSd1k2Z0NQqxwHY7tnnBTHCYUy7q1p7DBnzOsSNtnJgotdW7fQYCZlhEJX7nYWa0F7dtbtIskugCc4DMPy8M8lH4vGOplhpBJpbMAozVRuQcTm2Wc/B18VVsx61iDV3LD1Y3Z5IJ36zn9LE0eO4d3dPDefXj/6FjdKiFxVT98MVjXeqIq0xcgwLcSuUXHQI53whhCxtmzenD71ySfg1pF22NHnYt3iYGqnFJRCjm70G6Un0k8TeZAv52LWMiHazpf7iCLVdAOH2oEK+INuDY/m5Wh22behXbEOxoSbF11cELk0h12va0rlQfE19DoxD2RzjlTJmsyceZDu+DjppHWg8mBOyy5x8GU3K3z/3vET6Z0PGATEITiqoH549LDUaBBIiNoMXiDXLEVr0CUCCkxyUK1pjAIDg+TfpMbtFOMNHO5qDkUVr69RNRhlCsq6meRpMLE8JioQCe959qk01DuSlt85jWBNdfops0vffeON1LKujVphVbyucHILEduaShRsivurkzPds/4w8sQiBsEE+X5GfJ6ZqGksq7a/Zo9KoIX7K/nL3bweHGGvUZzQUcYajqHT6MbFzQBWtzHP1mTqRmRTFz+idXANHeWvDCkypdYWYLf3AxCM8/sGmtt333tf2n/XXYHC8gH4PKCVnJvLF86mSxgV/Xa+OLDWdPYRaXeo3y60rs6HWyZdKhh7nAWYOFcitYPUSf1Sjlx+EboV1MFC/jwbuY3jsOmXOcOrUeVaT3pqnzD2U8n1s/FtyhWghyQeRlj4OX/19jKBEZHfzAdnow4iDsx7Ng8SaNtnR/uGdPD2/QHa7UQpqu22G4CKmf6zaeS9D9LQu0d5wLNQdtjzc+UsBwxWM5audxPe9sUrPRAU/qJhrtbUSzsSsrId4XZ03R752MdAiDKaM8/DlHdndBrmJozQNxnCYw4M2ERmLQ95uRSU1avXYlTrYlRfaefcVVdo0WXbLBiz+ayaK5e6jsOl11Okspbej97EbRw2I41IHrrYVh/qYY4hMByonK/wN55QAUtpTTM4jFxbEc2MWKZ8HKxBoNbD739AkYsWokTZUMeVSQD2ZdHslCnv5Uqgfuod9cTl+ZkiN1CMC270Xc/y2Gup6Zp5IG6GrIH5bdSqsy/FYczrYApKTDLxSf+qMcD76ekU26x860hawFh+zHTs20wJzHO4G0GaRMNkJ+hAaskMTCMruA6jo8CRQFI4PO61YiwqNhn1rW/U0Itl1PZhRLuihQEyKHXACCBYoFPjenqKatK7fSCDGNrW+vJ0c21ZWu1n5iD2wIVzYtvD7VxTCUjhHNdy6SqSCxy42mZ6QTzfjbRW7rjzAOMfRFCfS6xMIgUFbDl36iTsneNkABB01RgURKJ28zz1IQIjr9BJczmn9iS97xqpTd1S7qFCncfPnUPgBtCCw13k5IMTPKTvSxhuOZvoW5ur0jaUa5kDZ8xjKjIXp7e9Z/bt5hy8Ixp7P5QC8J7MOgbCv5068HvkVBgpdajz2IS0pZtWr0/37bk96qkND9zL1w2E2hP//g9TM9a7iADGFKMTcsy6HE6kix7IFqEWv8YFSvtxt6osArwZ3kaPMsYhjJqAv7vz9tvTA/fdH7rVoffHQ3ItiVDqALus+vly/9PgICkC4VqPJwWlAQ+/un0NhiuxNq+jiY0MwQVzQYCsYVgIHCLTmhpXskgpCZ5cZDwBt/ieeek2/45lDS43yORTY4EiNqNjaFvwpaa2zHmjQ4kHVU/FjZUU0B8LxE6nU2fPxzBYNfCzvLwgyop24e1dbm1dIQomTcsPUAPaV4GhO1rhZ1pPz8xIJbVHBkU1r1ErYhelDv9fqKeE8925W8/h2L59JyKipGLDeXP6YfhrgLmkpJB6cVDVvL61iam10K+zS8LzXr9KQ6ZHonDunrJBLTArk8SI3IAjioZ1oK950biHxW2ZOrKoMTDMMWtFNDq6SQO9H2uQV9vOPJiiqToqEcUx00YOuytoJUfP8Hfnu7rS1p23pH3774nlBKva1qRmJpo9pW6q90CK/k2Crl3tQLwTo6rnPK1l4YERxD9XU13kT1TPTZU6Y5HgOgysqVkgpjF1krWcBtnrc0aMe1rEn1Uz6aAoZxnMjlU815baEmooRE9Vm3I8X5jf6MeIkc7b8zjpGljOnwOIip6KGxgwTEGdn3IurpJUf2XtkLN5AAXci1Xp46z0bd+2IzWiU1+2cVdEuQ/7VMf/5T+nsUdawGGeKppOx3vOMV/EFnJY2y4bUJ6qniZuHZCjD84JUiFbewduvxNIEInRsPbt3ZfuBU5XZ1sPOWP6hhGJPl0DQBDa1JhiUwQ5rDdLQ23mhtlbWgUTwulYayWLU+Fa51tE7kzB1IFb5nMFxF1gEazA65mVYd8rR7nQQ0f8A2wJgzLd0T45LKBno1MgTVyb12NdJWChYa3stTUq9PNZX3/r7ZgdM92KGkgGucUrB9dN5SOkOaaqpsT+siZx3kdva43gOpoGOX8cjhp+vtIWgJHCiGp2ypeNTPXv2A3BLFpNWt/Yxm5aHAgzuf0I6bwHaLNIzh57tByh4aGPANxIO7Jv5/IGn49FuUYVtU7hy3sQw3mqrWrwOCX7bxqQfEnHxW2D+Dqh0OvwKNfmbqwx0qmF2OWMQ8PoagFIprgX/ncdgEgRz0WWuytt3FJyDSCkh9r3tv13p/0H748B08amVdkJ8WzMXiYx9GPvHQUBnGYhW3N6/523mIsDJEF5ys2ZXlssTtdT8pl03NZtMnEaQTYFkK5JwmWN6xSfb5aoNaVDRKu+kmi3jBNfQ2TbohOdH6e5jrPDkY5RPpgV+Fw8p7UYluhl7KEydcfYrN9qeXZz7kmLiW4zAfaL8b16SPVAapg+n8fwN/M8njz4YNp614FUse9mdBnAEH7RqHr+5D+kCgrQsQEkf4um0hWG/S5f7w511AlyaPtTTdYKoThrxWDPBiEUkSMuWgF4qSPCyAfu3J/23bo36iiRv0mi2DA4/zB8Kf9t597a2hrEOGLR14r3aaIYVLnGwr4ClMkGV95GbrTKa3HC20XTLwvMW6THEkl7VtZQRiL7XjaFo4A3cvGn3Pxi8nxFPvXQ4xT+k4Rxp30FzIMUq9oph02jkpk9z2t6rWfQOjjNV7Ae+HvbCTLlHXwcZmXMhDuNycc1/gg8fJDmwkaLJR5OM2mPi8fq8XoK5YRQiXWUR12yahiWeoG4QCLVzTtuSrvWbGKqlvt+rSNdWxxNp2WWI4AT+5cc7MQIpr2vHPAJMoDYj8VrO2IuWBRTzNJqZSYE84FIy7OqJ0oZrbyfGpN1mCmx/UL7R9ahWZMBAqoDqIxNSI6NeplzMEOkHGZ9ksOjra3tsU1Rp+RqmwmItKrbjhBh7rznIDtxEe/nQFbDapFbuNIje/fNt5B0fjPt27Mn7b31pnT49Z8x4NoPMsqgH2NCRitBmCoc0DDXZhS0dWE2MGkPE2fhQgXn6soQw5nk82lYi23NaYk5qFrOyEZmVVqN6AzK1tWouVhLCYGT45f7qK/T8C93eZvXxlnxfkp8sHenYZlGOIAaK2RN9W2hKP4i/cnxAoLITW3r0p1bb0qN6HDsfuoTqWz17o8a1VL3idR/6O00eOYkPLeUhkgB3zuDAqo1Fbwn88tyckcpSiuHyycgvKzHC6RLb8vNf+iBB6AobYsR5ZnCTqBRPL5LkF3sJh1KHQZ7AioQ2fdqZO4pD6+RzkT3XOPJTGsjYKi/isSFUbkYLvMCY6VmgfKUR/ZzXeDnCIEXDczailb5MoRhrUz28zTX5UrS2M7HtQmtRw+L2G7UVE/BgthDLN/x1IWLEDOHs0g+H2VGDQx7OIGmFdgN/Hx+fRBQjCjWlvJ7N/g1c0hqfSAak93/FaOKx8BH5ilOU08t8aA/9YUXAHu2p/43jqbJUywgQPf9UhPoFrPmsSrTTRdGN9kF3LPrrJsZZzzeVNMIlcUmaXFoHDodPTbv16C2SGGy2NukhxYs8B6XcfMiEttYdTpYeWSyC6d+lV02WmiwUxxI41kVaWzsdPZ58PPjOBZLkz7I1o70bNt9c3rs8Sepoxqih6RR+JkOvf46WxJfjdrq888/l9qI4q//5BUWgV9JTbB2GgASasgYRDVtO4zznpNBMECVGMPtpgfZQ8pmjdeyZgNntT71WkJoWDivRSIpwzlpF0ZWgoJxifIKABUKmooWazAiihqVZ0RHLkE3Ro3irOXJ4JhPC8aQYyfusAYt5TmZOleCqhRzjveu35JuZ/q3Dhzg5k8+mirXEq1+MVJNke6devnbaaG3N63f1IY82Vj60c9+yIuxPQ+jis0XvPlIYYOiqZ+9KwfqNALz69Ag5wB/8pOPoxPexkEGjZEJIV/LVFAqUiEySVyNzXq8pq8bI/NBX8oClcLeIoket4DHpSb5+np1eYHBg8l/5hrKvI7U8Xh7PSL51gbSoqwZMCLnwEhPfI9gNGOJQuAekFguragMRmADVK6Z9ZeR2PezT9VL3XiGhrIkTFOwGWtFxzxiSbgcNJnwOaVS58BBuzVuTeffwuhNqr2KGua4WtjL5JXlzy0NdcL9YA1t6fmv/UZs+Tv5vR+mIhSBJ2g1XUWs1P5LfLs/j5dW29wnPUr076Ngj3WrGhWfzb6LTJQJUL3c1teR1aVWQJMGGuG+74grPQEzOmCfWP+uY3hUUMBU2/smm92+jameB2uKSGW67K8KaiXvm832URv27n3C28zwtUzEbG5rZ9Tjs/Q813IIqwJ5fIfxjh/96NWYoN3MBMEXPv98oLFH32apwjkQQEqPFR2R2LcrehxOzOeGQ+E+2z+8jBNpYv9UBalgzwAybSpwOZ1MrWtEquWstGEMyjrPkqaFOJByzaZ21FGO7YygJzgJUNJGutgkjcw7xI2S8SGRV46rTt4sScfhylrrzkpSZ0Edp6AfvPtgeubpZ1nisTqVu5Wyyj3Ov1BTLVAQX3nt9bQMDLz51m3p7Omj6bvf/iu8MT0DKEohKMIhG6Uw1xiU+AovxYt4A9yEOE8hqBd4+unPBDVHYZMADHhAQZq1VyQRs9BPMtLpQf1z/zp2HTpYV6CfCCLIUfP7PU0RuTwiFvZxFk1v8jpLf4XOYO7TRhSL3po9NmV73flkc5qX0hBNK0aJnA2AIh42awyFL2OrYzR2M0IWY/J8JncsdQBrnzx3Ifev+AxOw5oixRpUjMq6yo/lTJDj+ptpOrfwkN1AIWtCoUkhfo0qcviA/PWKLvJGcZep29UsFnjun/wGB6Q0XTuBbBzo45W+jjRQas2jaajtoBPJIit60mUoVZNOpMpZdCma1xlKSPy5I/OBglKn4PxaoO40Ea18bxu+GlUfjlRn0ELaXUmqYxrpDXaMxz2/Ipuhh++0s5rtNkap0/K0s5kQwIMIMfe+n36jBlhJ2vepp59Jt+7bG/fwNJscv/VfvxU9STOaBxkH+vhjjwSj5jjzeyfef5smPSRouHsauAvGg8hsK4MIKh1Lubki0FM3ySzj/N6k7XEBsKIIZJdGI1si16SDLOXegsFVUnOrlCUwJXHXcRJrJs+ic2WXL55Nl88z7MnZrjPD4IxUEv1WM4Nlfer32fjN0Ur5bVf0UpMCOOm/ZXns23d7+uRTnwHxJLMiE1nTvu2jRqXO9BKea3l8OJWgK3Hk+99K3/7mn+Hy3X5gPo63sWnIQY/835qGQzxOmuAxacXDzTrERQT6rHoEpnBcfND4NY0CoBDToPL2ZCjobQubCoPhoGFICeJDm97Z9c8DdxpbAc1TujjbWESrgM2NDvF7pZk1Ym6etBMe2LR1QGFpt70X4WSbht2QbscwqhgPsTnrg8Og/FqB5j1gElznOExC7IqUnIJxcRZoW+VV6yqZ7OSKEQlinNtUFaOqJoVZywF2WVq1jGn7W04H8+1Bng2HYgWYNcKNeiOwe2+979H01Fd+DbFJYhoP7urpk+nQoZ/wd9SsNit53ylmUeblCgIg1JFe1UOZKS0idYMEm717iLAF8yAQVMVL4vjLus7FvwddB2iq6r0OEnMgf5nQHMvXYqk5FLOI+A4sOubh35lN5HrNwxf1kmRX3vc9entvH34nBEsP3HcwPYGGuuDOt7/z3fTaoUNRm8ui/wIp7s4dTJVzcH/2ox+mc2dO8GefBahaEytArTt1bqoFLYW+orWuc055p9YQ6N43Xv7b1IPRNxEpNm/aCsF1L43yrTFWEyif4j4BbOHErMl14J4vPvMsRtLf05mOH30bgz4S/20msVr15UBS6+JaleTz/njtnllFftRRGcXJrlq7Jt394COhg1EMkPGxux76qFGppiRGpBHhf9Mbf/cX6Tvf+M+pkYdbwkHW/atpILJkWiYwkbeBC32r88baNw5BMz0EjcqeTkztahRmLQWjsp4Kya7YKelfuEjauqcgum6xGFFJUrCb508lp50AACAASURBVAurafQyvH8stI66xdrCVDhvt7OHZrgLxSBTFS5ao5zWUwutC6wLiWM8ni97ZR0I2Rg1Vrev4nCiDeHQnZpyfI8Qdaw9FeXjsA0LuvDe/RjiW0ePAiUz1+N0LHdbqlIou/F5NBbZ6E2uaCGVaEagMS8CN5pnoCUkArz6QDFNVd3jhQfl1h984rPpkee+xCQquhd412NvHUpHD78eIxyiYiKGcuoqbEY2IgW3ClkytD5KUIQqxmPG4dNZFaTABNACutcJ6a3yb3J2ULin3h+naGNylgMd2wIDQZWVH+ek4PDyfY+5Yu91TNlGihHZg0Z8HXT3O9/+TjqO5kQTqdXzz38ujOfPvv719M67RwLKPoBs2cc/8XjMIF3vu5b+1t2+aES++MUvpJYWUtPCmfFcBfFZlxDZDXcuSLrqsRelI/S4+jGqbTt3w7AB1oYt7jI6I630MIcVlZ/T0WX6W0argzMaOvE4bjK0t9/4efr7730nDfcj+xxgEkOOPPtG00JeSxTVaywHSNGobPyPc/bXwc/cT29qidkymSOP4xD99SGknveam1w4ATyVfv7y19NrcP9cZj8N/OyqGD+QPSs9vCmBtBDHKKyLagnBDt+txXqfxDt5gBw3d3ZIzxjrRuMrp3k5KllD6f2ci8qLqY2tQswqioZ0cBhVPhWh6BORbAWkcOJXz+nwInQoCblEUj+fdVz0a6S64KUccTDNc1eUzAv//CJRx4ilRkSrQpSOiJOmSbOyP2HfwvfUqGY9aDzYRR7MeydPpgsoAPmAg5qlUZlZ8vd6Q0U7Wx05YTS+nteqUJFHJ+OVF4wqfi8TQRUkIsO0q2RQ83juq19Le9DnXnSzBkut/9u3/jpduXgqJofdri4C+v+R9h4AflbXmfedphmVGUmj3ruEBEIgEE0SRXRwjcHGLf7sbOLYG2f9bTbxbtZeO05x3BOX2AbHxjbYphkMBgOmI0B01FAB1Huv06X5fr9z33dmJIHjzTd4LM1o5v9/3/vec885z3nOc4aMHJ/GTJ1JzYZuaidrhIFkQeNOwjKNSs/hJjfpjj3fZRmx8PFVGEaBploiKYEdvZVsAg+6fBh2G2BMUTEIN3IwVNdIPTyj4J77nZaz2R/63UPU6Xam0047Lb3//delV+iheunll9OkSWxERuoMHDg4NuuSV15JdzOFvnFA37TggnkAF5ByI7Y3gnVqvKG1Ck16VoM57smw3CK9aYg0NUJD0Uj7b+v4eUEJa4lGJeaeemcNKcbWirxavA5x0zY4jQBnrP+TgCU/v/HfCYf3hlyApagGQj35oiLSAhyeGzHulvewD2MsIqFz5l1EVAFAwjVeOe+44q+bI7eHu4Ob01N3/yItevAu1JV2piPwpyxmequ7QcAOkLy2QPsPLXHewB6imOjN744bNxaXf0VsoKCo6ZQKgxDm9mFYONRD5cFseWhYnAYGq34vTCj/WzxTDCwPHDDfyvmZYZ9QqAiXBr4LmtB2YNYITQK0CDW8cPvSS+oh1pozmTSbcLpCe6BHLUNwxOa+0STUTimPjlHBl8ipsuxYeEdPTU9AGAybSWKlMMm0yIBFBo88SKzIO/2i0UFi1KZ6K/5SNCCW44PywW6NykEMeAh++TDetd/gUelP/8dnU+Okk5TmTgeRRb7z5z9FsGVDMEmkFw2HdTLrjPNI1CcS/il4knMsO5iyA9I15cbFKMYXPMgum9ILFN4nQmXWSE+Z+W9FM6jRiB0FEU57yObcVSOKoWuyzJUNK7q2vR9DeiHoIEvzPF+B7f8MtCqfwyc/8XE86uBAE13/6BLgCPc97ofPuIKh3qNp0XG275lnnBHzkSNvBjAwp8rcSHO43BUQDBTDOtfVza7xAFQIj/tpmG37h2GnkUYeYxsXycvKDTVa0gnCPCEKM3hvPrAnfe9fvwES+XDIc/fFoB2143sNhLlv+uP+CxzAcJrcbsrMWWnuJVfSRFAfE2eunH9hXveySbFFdR1uMpRGQWGeuf+O9Ojdt8S0xKqjCEbKmWOxtgFpWp+JJj63vxwyblo3ayPepInj0+WXX55bGYzDDRY8ND0ZpR35vXBeGpa5U67ehza5SJ0Xrm3x81EN80uNKhRG/TrTVQxVpODYXLeNE3Ht+s183QRHzDpXYyj4WOdoZBJFIwz1voR0HFLxgGytUJyzhRaT1994DcNaGnSn4TAfLNxKzo17Mv/gyuOh8uA8OX2ILWymRTDZd/H+LXpIu0u5PmN3mRIDCSU1KAe9yS/T0HzQceM5dYwNL+KnURpWb6MwPuvs+enjn/ls6qwfFEPRNr2+Ij3wq9tpFacTQMY7od2s085KY6mNHK2pZz1s/c6jNI9SPA3P71ESXirHA1lZqctP5Ry1MKo4nMJTFcbiczCvirYQw+qco0a0EAZnHm2HL4bDYWDu5b/FmvJuKxHS0fjPocNXJvziJa8EV3P+/Lms7YjwjIJcPmJpP3ZrL4X318GfrtWDD94fNcqz4QhaLNagrKdFbmjkw/rrtQKZNU+KuiEhrwe6RkY4WUloHAYnWcD1D7DJZ57XJDJ0Xi+kzmIyosKayo8cTQ/cfVf62Y9uCCk5WfkOSPBZxuCHCLEssvOayj7zLCbOODVd/PY/Ql2L/IvncNXxRnUIdsFhkr9qRVwY4Pb84/cTevyUCd+4QzajOcc+in57qEN0AJuKMMUUvOIJ+YdY0KkzZ6QFF13M+weunWPuaJvAKKwtFYCDp18MN7BIy8bMehT5wcXPFKF/9GD6Uj5k3lOu3X4YDHuBOHfS47JXkUhbR2BT6y2GMjZmLHCtMOlAQr0BeCkNzLBADxXzo3hth4EpBLqb6v9S9BH2wE4YOWpUDDqLRkYNKU4zk9zcOGgYUQ0A0c5DWQLfzL4hybeuh5mLmgsWLQeAlDrMQEkv94S9ZT5cT/Ou+3Iz89nE+uxl3beQi1z74Y+l93/y0/xCA4bWgfbiE+nRe+/mlTEYaoT1DCg4c868VKvRIXh5RLaIGZPhchxBOWcyTyuNqjTgYzxV8UUeVJ6L6SHG4hoX3krjibQ16F75+1mFSS9mTcpmUuF7wZkc+j3+2GMM5N5CbnRdGgHEvB8pOOuXbkq7bXPUWcFzY0DClu1RpxwOKVrdRMnWdzOsQHGhSy5eACnZrl0L/4Zymafo4VAixz4fi+2RdxWhoflxADRhOFkZOA5HtUmksvlZyA9onLI2POt8iX5gByteejH98HvfBUUlaiKHtbhuH541M9XfPBElGzeSx6qo3J/61FkLLkc8Bpie9z7BqJpaIKsy+cEBa/0Ymv3cE/enO395A0a1Jw3nhWXvbuPUUUpZnqywaoRmkbSSD8ABs9A554zT0+WXXppROI0ojqXsegLZixyp7LuSsJxrKxl6zxPH3RA+7yjwGt4QXx3EmPbJSCZks35y2JyJE8WT1U0knaQvzYDDCDPGUIuRHxg8O8ICN3QDC6MSj5tCvcLDwsC8l+33W7ZuSq+ufDXicCHVYH1rVHGaWUvL3jgeKA9YSa/VDGd4Y8PG8DStMbsqi43YP2bx0pb5IPeaJPuAea1oT9FEuDfzNOtf+wBTZAc4df1vPvcP6Txa6GGKBkL56H13pad+d1+opNahdT505IQ0/dQzUfhFvUiByAx3xP13Bc3u3Aj53vyjp9eKn4g8tfBWkUflgnIuvOehEaVBWZdsY7PZsNoMtO6fWc4gd4A/+sijac0br6fzz5+XrricPcAmjHzXCMXLYi1tZr3rzrvTOmZwWfg///wLYmK9Crd33XknNaw9UeccSz+ekax1Q8PxUInSKD3oYj3zQReBnYdVaNfng959k/PJwggDCrQ7uDSqXMpRXiG6D3hWfSD07ibM/v63v0VD4hbmAKNyRV5tm0pvkWxnCRc8zaF2+SIP18Cfs+ZdkDrIqeRtnmBUR5kdG6wDpXZBRR6/9/b0a4wKAWCGWTdGk9YueG7NFGc85Q3/IozjPxe3CdqPCkcXzjs7zZs/L8PFEeoV3kk4z9CjeNZlvmSeECeeD9Su4MLobPyLtmwKhXLrVPrRS8kVNL5305tE1oWMcn0AJP0J9Qy7FKS090mgpJbT3BGb9oGJjClQs3c/JEqYAS0slJUlK/Vr1q3l9NwaI1nUSDAx9aRzIU1uLQiWiaru5w3EKdesWx8TATXQWpJlpbrqKS4a8uVZwVkcNCCEQKB4iDI1WIfmENdn5CsH1R487aBBw9OXv/V9RpTOJHyjmA7YcttNP07Lnn2CXJDWloHD01QmoU9gJKZKq86ZMITyIxtV9lLl13+wUWlXJWAhMOHhF0aVW0YCHOLTYQCBrFK7OoR2oqiq7RmhKcLvySx59JGHQhq8P+H2tde+J500bWq8ThPMGiH2YHrwXB966JG0YsWqqH2NY3bVRQsWpFfJbZcsWRzrdgVA15lnnhGHULTR82ewXFxLDzueS1CruFiBKocLWuhX9ixydEsqgSDmEDg4hOZnBZsllxqyBzOErFVsR+ge7OCHP/guzPmlzKCqT6MArwah9aH/OwT5WhvIJYo+aPS3pdPOnZvmX/32tANnpKTZ1cez1Jm3wrtzGoSnOJoeu/2m9Jtbf5j610p0RDsNWoezjFqdHaWnErsXzWOh22QJc0HDyEss6I0dMzq75UD7cp6k1/LnI7zXEwk0FL1WspFbMBrDuH0qikLKVFfwgL1XGFLm1ZHwOyGDU8ukcQDJY39CNQ3KEaADuXnDLU8ftSgqzcEw1Ap+t5Y6Qi0nizUxH/CBQ7DT0XpvI9kOmTOWXirS2rXIQZOjSV3RsDTafLplONcFzfF5dUyreJ2fdx6v4iH9GL2ZZcayd8oKQHnCX07oVa6wcTCPBbLBcx2tEzsUXOGUGw8k/OWvfzvVw6dzsqEsieu/+/W0HbVdx48OHAEl5twL07Axk2K0kH3E6urlHKo7DH9zYyqSqFj6nl6sJwqbN2L8V+RaObrI3/NZ6XXMmQ7Ro6RxNYNOZt2RI2g37EwP3P9birs7I++aQEPgGWfOxuOMjQY/jUkQaTsh+/PPvZRWrVoVebXRg2zxPaQWZjy2zbz3ve9NM0+ZGV4kOhTCmDyozKVyPpVBE2UWCEMdT6s3VHWrOAjKdShDxnyaZ5Ai2m2MQkLTT9I2RsXf69j3t/3ipnTvPb+iU6ASo2pMk/CYQ5jEogirQ+YCCyIU34TE9bxLL0t//Mm/4IDdiUrT/nQ1XEc/uoCKTgRevGAry6rVPnzHzenBX98URgUfMXhvrXgyZ/1oVCX8GgON8VRa8/nzz0Em+tRAwYxAMiihWzYUzARY0SEZ7/s52Q4eoPWDE9leK+kwMob3osVNRBRr0IuisxPRjWmHENaJwojiNeBNyvZqF12v7GKZqJoHRQuIiJzcP+cvBVcOmo+gAgbcxDT3VoqpCvoHbsD1GpLZwqK2hWGKbeWGvBpB1DeKGD2DFtUMxDuYlq1YGciTPMEajNafDVnieGA5Ge5CNIvhx8b0JtdNnPy2lail4CDpuSS5/+uzfwdEDDeNNpUttE/87N+/R08Q85O4xNGTT6Ymcmmqqx+MURlGalQ5fwiktJDGzpup24jyZnoLo7KAHL+fT/3wd2FE2ZhKA/QlDMuzQAx0JMJuRTpb6UWLYjFrvHHTRhgTtwVrPqhFPIBh5EsLyI9OggeoB/HZv/jCC2nR089Fz5Y+XEMzNIx8lzcaQcTx5x//RBo/YXwGQHy4Xo+lAfcUP+tBKLtD72Q46SDy3JmQh6d7T3o078c8tix053vMh6QTZKqUiysOPyJshprXpMcf/l36t29/HdHQFkb29CNKGwSPdTwlo8yyiAHpGOceDvwzL7gg/dmn/4ZucYSDNm1Np085rvXD2pRznxQ0PMJJ/hDI32P33Y5aKwVHsPzDLILyAHi9IJK2u7BCrxhUG2HApMkT05WXXxIT9BTe90HkCfG5piQa5JAxqR/2Ux1QyVRhR5VqMDI7R6PrlZPLxFXF1ka0AGQM9KNe4GR3PZQni9M+As2J1y7yNh6iGJTfNoYJyo5iMrHouQ0kOHGGmRwaaokLZUdR0cq9bGVeb5NC/vDozMnMw8I7Os6Hn9PzRB+ZWglY4ws0MR6JhwPEyvsa4inGEmx6kZuIpYqNqtd2c+q1DF1Zp01w2PZzgihg+Ref/u/pox/9OB7MDQGj5fnn0n133YKaFV3K1E5mnntxmj3vCvCd2hgaLk2otKMTjCoK62/+cUJOJQob5eEe4WNxzV1Gxc0FQhjeSuqXXkcuZ+Zp+pyXL1uWbv3lL2KYnCCA9t5AieI9115LmWVCPH+L7U8+/jg9VJtCKnoo/MDNSJP5XFwz8+OhQ4akT37yk+lkGOyGayWwkA9n3p/rMBSNw1y0MiTtMnFAY/OjHNrQVeg1OtBDFflXgDPeb0QgWd9PKpOajOvpRP7yl/4+tZAi9AYZHIbnHIanGsDhruCPj7RJvUnW7OzzL0wf/rNPBbB0mHuoF17mo9tTHXH2Dt80JoWqpEE9cvdtqfcR4kXmSwm5q2HezEM39DPht5GsnfBM5dWrrrqcGHpyMKeDSaFRiQ6yGCJ8FmNzQZa+Gyyzg9cypJDUmmWu7PcxFADCtEuWHEXKveCBSX9NiO+Xp2jm76lm6+SGPNkwb2o3mhCpD9yQI/QwFBPxRHBh4+SzrUEtg2L0jEYRHkeYty2tI1eyobIRg7ZY3BsvVAo6VmNUQapk4zz/0iuEkRw6GJlGpB0ZIsqDLOlSucBdfHILTqPYAXI5kJZ45/yupAC9ZuOO9I3vfAceGfAsp147Hb8P3ndvWrTw4Zj+vgdE7JxL35WmzJofYiqelOaL+QzPp3hG/orv/KFGZfOiJ7eskFjbwhiLsK80qlKjsTwgJZT6/GVUuMucE7Xo2UXpySceh260OgAON5/tNO//wAcRrhkMvL4kPffsswFIDMNwzqITeAgo2l133RUNrlLC9Ia2En30ox9NF1xwYcET1bPkTm4PRPuq5CRKQghGh13LQXHLXlsPVfI2S4FSm1sjhDe3Cq+cc1D3Zzy3oMyRJhhY4H1/8J1vpReffpySEFNf2FO92FDDBjcA9zcE0cEB4Q5dP/O8eem6j/55lDc6eN+i7bTbqPbtXMeJbZsxCT25xlPMp/rtLTcxaR55Z6Yo6lGk9rfR8CczuYPTXuFE3dcs4t+LF1zIqW5DIDZs7YLTNBrwPBV08eY3bgBh2oLvJ0SurJkGIWUnt3nb60NuFAL3VsHdNsEZYM9kHfYQ/gi2BG5fpnmEmdlYAg/jZ3zoGojhnkwLlXCMqUOQkeu25ubBlt+Xkx/ErlJuHkYXFCYMq4Y3N2/rq9hNjLfBKykpjKEJ1rzwypKY5FcDWBIlrSJk0mN6uRmOLpgH/JtF2v20MuyHpGxVXhVdayzOTvrSN7+Tps44LSad7EUi7Z47f5XWrVoekyGrKFrPvfSP0HGfGmQys7Pi3M1WFc2FPYwqfyt/hLG8efiXDarYaAXzpfitY/6I3Lk8GHxtNenja0GojlivB3/3QGzahU8sZKLK5jh4RyIl97a3vz24l0uXLg/RFskBM9GCHArDXDDqN3ACX4FVEa09fFio/8AHP5guI1+x2Bu3J5OiQPUMPQ/j9TyMQwaAwzMbjPVEwnC7HgKCz2NfYw5zxnOy3eXHZGDYY+0kbdu37MyyyvRLCu6//uXNzFRzlBKFYLmvnJvu90Y0QRTOJG5Pcy+6JH3ov/xXQvY+sGEQnI0h1D081db1r5LD0MTGJqrhRRbdd2e67xc3pmrmympUthC0iPwBVOg61cw+wg2Opr3hiksug6E71HQ2N7ux6YU8VQeNR8pd5CBDFkVEvBmoCBDDB5Tjei2olPINHmLxERMnigcZDYoaY0ic6ak4sQJ6zyhPjAELlEkyLQYVvTjy2iwFlNw1TycT1ozuqdvg9D2NWo+kIewiNxC0EBbvoyh+wLqYi8pNABKqP616/Q3ADljQRdOfTX6xqEUNTm/qieHrGWqa5Oupmrmfgxi63qUWcubsOeemv//avwZIYRFtG3Dzfb+Bi7Z9CyWELWkIwM95F78bpH1IVO6DqlNkQ93W427pCUIUe6Z0Z+W+OgaoKHaa7JY46HvkYl2rX27EnoZZ/j2f9BvN/352I0Xf8yJUfhk6kq0Tep3ZMCRiwLd1Ida2nz1N/IzP3+e1YcMGyLZ3pw2UKIxozJWve/8HALwuy7p/MnDcPRF9cJjytSCPuVzUOK2TRb6bGRcaVFCUyi6AAmTKXqnwxCKaQfWJYz48tAeFx5W8zbtuv5Vy0k2hRViLsTUCrx/lcGvBBoYTXdRhI5ykaebssxgd+zFa+IfF8EJ2yLFGdXDXeiBGW9g9dTvSQmokD95+c6phDGU70/JU4WlWKZZkIuYa0fPvCMkLzj0nzZlN7US116C0uJGcKcWGZZNGbbKsGUTdQ6g2P6hM6NT7eGPZfZcfcXDGz8RPduUmeSiBoV1OljWqAE10YVbKo1isxHQ+0WyM3Ed7g9CrkmIBj/sAChRP7xNMCR50yZrwIQXSRdhozmZIGcVfe2tYdE/JzcDvuwFbOD2yccpiEnbXqIuid3SUykrQW3PTXkOz14sh28kV6rfkT/MuvCz99ef/oRBjrGaI+ar00P33x0QMxxeNnTYtzTzzAgrAMjHL40mIvzsPOs4GutfxOCM6IacqTuw3sce3esm8cUp+HveymhaKb33rX2BOnB9TEw3TZFJ4MJ00Y3psXtcgDixzWvZRPHcOOY1oK60nAkSl1sn8eeenefPmk0Mjt20YEzvBA9m9l4vVPRtQvcXg9QXLwkgnA0v5Ost91cOo3HdxOBV2FT+Yuf11pBkP339fuglmxVDI0J2kPs7k0lu1YgeCTzJoHHc6efqp6ez5F6V6dBkn4X2njpl4rFF1titRBXWG0/0I6Ngiio5P4q0qW2BQ2KhIFb1ZtAWjMlFsp/g3HGTkyksXZK5WhAPF+JuAznNY5UaMWNZPT4giJMqxoHy+ovmwjHUtEJeHZsT22agi3PBnPfkdO2k+ZV5X6DD4IKUKBf1H/TfQmX3kLvuI1wVGrE8NHzk6VE6t0EeO5IkWVXUJmn4vMy58iBF6liGPvUSGHyx8E/ftAHGbNWPaLgZl86DsO7lihhvRjhIaGSTgHiiiWAUK5VSKgUx57CuCaQ0EOa2ZZ8wFhLgoOpZVeF0CC37hE48F8KKU2/TTz0gjJ5xEHsfE+DgNs6cyD8gn7Vt7mOON6ESjypvvzY3qRM/XvVF93lnuYBXji77+ja+n09Envxi0T9ROJSefSQPdC3kele34rWkLg+dehcGuwSki+t73XhsSZMEZ5OeVZvBgnzZtetQM3R+lYbgXglDt9Wpc5tWRTxU1KQ/V2G9Fo8vxXrlHrpl7BXp+eKzrqRKaGc+mr//T36EYhbwahIIp40dBkGZiCu0hesitlA92gVxfcuXb0vwFV6Tnlq1MfQkJ//K/fPJYo1IWKhJ4kKajLfvTC489lJ66/x6MCk0/jEpDajZJNKyKwW5H07lzZqc5DCAIWScv0Sq8J1CMcOehm6sEDySL1JdxuZstTvQwkOKzWLBw02XKHHWu/JlfXg+Zi4iB+slRC5i+UMjFO6kEJLn2MDcd8C+/00SoZVOixdkhMCbUBnQyhDQXNStC/y4KvcLnObDSuDKUnik4QZ7l/bbiOTZt2pINP1o38gA7rT/qWBYVhfd5ONaszFEtJNcQBZif9VZ3zmZIJ5Gg+dGrTyOn+Rlp6OixUb9SIu2xxx9NLyNqah7n9c86+zzItiMxXnXaexhV+HfWpyunOmaX5C+KXOVEY3qTnz3hW8fFjif8e4a5t6FD/81/+WbMK76GFnmL3npm10iPsguNd3OqN15DkgDuqFM4NaIhpA6f/vSnASyG5HDO8A7DEm4fgXimvW65fFt+ZLZ8V/AZkU7eLz09U/e9HnfY9HipvHInGpUJy/ZN69OXv/h/GGO7hi6D2nTSxDEggExSKWqvGpUag/MuvCT98Z9+Mj327AtpOZ72c//jb481qk6TZ751lJPYAQWLHv5tevzuX6VqYkmFD002VfFxoJmF3pEk2QsunI9W+aACxo7MPAzFnMcqt1yr2ChRBc9FPD+iBT7uSBAjt7srNJLzqwx9dzHZ/NnIUXLfURdM79sVDXRqKqg4a4H6EMZ0kElt7qUotIY0My3nhIHWNSxEWjh2w/aiOKFRhbhMFAQ1rILFHAYiEzoL7GtUuzhw1pIDNFGojo7bIqzTY2mUmSOIth9hnY1utm6HCq2zaUEzzRE8Y8wxlEFWj7t3/+FpzMQZqBwp1UzsjhHf85u7gZ/XhZ5eX7Q7Zpw+h1E+8Mv+QKMqN14EPsHMPpZU+4eYU95wb+6p8r8U/yaiySF7OzWqtWveSO9937XB9VMGeweF3k0bN4H8LSa8Qz+RCEJkNAqwvMY5556brnnPNaC9DrkzT851TFFAi8bKVx+PQMo1zelD4WHLyKaH4XWZYJwJpenw8z3ccT6Iet5jNk5J4S2wJ7799X9mZtYSHEaCVdEnDYFgIFOnHbTOxlweTjp3/oXpT//f/wG7ojW9tOLVdOncC481qkMoJ3nKepI6jHYRVeXH7rwVySyQFjyVSb+1KqF12ynmwkSeOmVi9K5E/6qxL5teY4n6ga3lkea4OWUOZ7p+6bZdEsObGF5QuP6SNR08wPBc3LjuXc9k+BXfz8BHqP3wkIzDHcQsA8H8Sc9ibanki7kxDT2kOXkCypKweKz3kHkhS1lbF3bVm0ZbQRiY4SE5j6q1PMCD5DdrNtLWrnaB4Tm/k3ly6ms7VM6JiZYErGdkcUs/62yMxCP6fRvc5JlZzFYmTFJmn4Ej06iJJ4EqQtok59tPyPob2NKHOLhkPo8ePzWNRVwkJvsVyF9X+FdsrZ6eKtYm9lLeMqVQ5/+tp1LDcFwsDgAAIABJREFUI79Mjzw3/pq/VvYsk1czl/O111anp59+Cnm6U9GlGJoW0/pxG4Zm+7x9UCGjgIHL0athjc8gD7/q6quCXpbnUGURT7vLRdiU//aAyzlVDvf8yEN6/IaJlN8/riYXaGb+yMhxD39U/lvPkkNRQM+/YLjuYd2cfv6j69PCxx6m6Asq3NkKD5Ch5tRNlRfYQSSkXMGCy69Mn/7c36UaykBNUN76HI/+7V7/euQX/eDPVcOfe/HeO9PDt/2clm74XYH8MZGPYu1Rp7djTGfMnhnqQKrw5BZ4rYBbYMdF+4DDhjGuLIXMA+CfI1/xomU4cA829Am36wVDzrfwVFkdyU2bGRm5p8nfy+ROjUk2hhtcg1JD3KUz7LC5UCmuGCBg0yGnoPUqVaDMq4zJncPbJ9gSEmVz0h10pCLZjYKgbQXOfgqwpRrSK8n0hrXRWm7Il3NIT408SNv3zUalEi7GhEuyTcCmR4vZKqLaUSzdyuvr5TBtDKlx1KQ0dDIqPNQ9RDs2ooHxAJ5KZWBGjaUZSAkPGz0+vJQe0QT79xmVe6PnNosk/j/hqbqNKh9iPY2ymE3SFYrptSzGbmHcq1LaImnOMvv1PfdEI6jATS/CXw8786Q5Z8xJ58+bB99xUNSaPJxiqqNjesjBlLJW4tmHWhpTV+pwHEJZ/nuXJfUwkpgV3bUaJWDR9ZPdfyl/RwSQHzOvuuu2m9MvQDQHEP4JUjRiEwqpOmNN5NdJmVe+493pf/39P+UoQgZNacxcVJjyquUvEkIdYKL7EODxwenJu+9IzwPrVrQ6TiR7KrOukaOHp+kMxh4cMaYne+FEI77NRhUbX6NydpAwOZs1RFe8+ODS5Xv1Bqw15ca2jJJFzcnX8YwpeFyyo/39kt6k+IyT//za17E46/iU0FPXA4XCE/LKGFStenk8cAfV6cliMh9eyJ+xoFzF9Xs92UN1G5ZSZXYLVzi1gk2zcs3rCDjuiEFueSSrCCeFQTaKnsfQLiS+MNbcPo934t9UV41r8e8albOtHKmpF+w7AHXTGalh1AR2vjWOivQcTO+HHriX98Ck6NM5l7i9P4ImR+id+o+MqitUepOo7T/vqd7MqKxvde9JjSxqSQrYkNzvRanIIu92ZjmZT8mZM19tQA9d+tdIVJuMcKJHig1s2G9+2xete2H4eP49HUzxRQa/j8uEev5g6cE8uYPWlEO6wm/F+r7pR2FUon9uKKUPnnz0gfT1f/4HtAjVvUePEAqTwFXoBOIUNjNw/qq3vyt99u+/lCo4MLcRMo4cBGDnu5RG9aPbfwSRdWeaetLkRAtWev2Zp9IehqB1InzRhmGJkA1HAXTc+DEhFCnLIeT0ZaPHqS0Sk71QnoLozCnlrBTfoAcpGgsdHpfrNkH7YXMHKyM0KnKXb6YdlVC7w8F4SBQXs6oP6j94pVJ6LNr4nZ7BTdkqr2fQGOz4lJVhY6KUoEOEbhYoNcKoe0RdQ9azxlTqCuaqu3mgHi8aFSXhcijYdrLktZUQig8XLHoXlzCzeJ8QA5HoqwEVHlCSpoZm24Dfc95u/FwwRTBWXrsCRdlhE6amvtQ5atCZ0CP+/Pp/S4899AChYHUaM/kkQoy3Y4QDoOcQKoeDfHNPdeJ+yWFQyZl78930Zt/NJ3puL/UjdyP0/IgeyCInjk1ky3p85pBL0kqrcmZ2K0cflnJzvqLD4pz2Dnm1GPTgc7Dgb56pkWVyQDbkuP4i3O/OgY69lhM8VY9/zgeJr/MWxnTc7ced835GX2tpEP3i5xiTQyjYWy1BpvU5XKIPIXsFVDRnCJ9y2hnpH7/6jTQIVeUNRDJjOSyOMap/ue16GhB3xcynDhr/jjKMqxl6fh0NW/V9a0Bi8GAYVQPYvblITSTA0UcZYVAACEEXMm7OYo7KWckXC40/Ft25rFJMROOs34iS5RYQ8yNbsTPbWG9iUmt87WzhvbsdTKBovhwtZ+PmIp/wuHUOC7N6i5L86kMKTxSa6EcxRtw1vEM9XlTffequoF5KoyrCo2xkuQpvPlXt6E6+fp22kNXr1uTxmzwjuWUCEbLiDf1C1ks555AhU+k2S1W7Uew+VYM9hGRksTvVXYPCuCrwRIPHTkbrD/AEhd7tNO59n5buta+9SmhYlc6+4JJ0zrxLuQYOJRohhfRjLnMJqRfbJU+wPN5A/v8ZVY4UNKxgyR3zYVgVFbkCiYvWCjPk8PoeOI6ckUmekeAMfdscSqwdrU5ZM8LnaS6bVaX4yI6iy5jCqOKz+K+HdR/ved/MuP5vvXMYBPfsfTShy/LVL30xNaOc2wptT3i9F9drG5Ec2VZoduMmTU3/8/N/l8bNOAVGBVqPpYxB6am+esv30ilI8C5dtjgdADbuxaiZ9uUr0zAStaGMXRyGVlxv4soaPFSwsOOEyghYl2ex6GkuVJJZHfKGkYRHcUixyGG0XhBOFoOPQ2cCgzqMB7LNIysg5b6pQBHDe3mjebCbkztqic9720eFdzJcMG9xw0Z9wrpGLH5mfoSsmhQr2fcalAXagvkcT1ClKI2qgJ49La1jGdZVYQyq5rzMmuykpT1q+xiUAITqs73t57KJDkMy7NSoBEI0sBK4MI8wpwrQwh6t0GLHWGVq4KFGTZmRalAYUnbrnl/9Ot1Nci+BuZ7w+pKr3pUmTjsN8i4eXfST8CqoRW5ic9TClrJRHW9Vf6hRlb/X03RK1noJBPSAsfNxnq+jtAHXj68NUGtk43O6W7OMIXwhm+CB4AC9DPr4ta+YqUXFAefhbJ0xJ1LZT/q/8M7dnqu07qzbn2uKYXbHu9Pjz5hjvu4ZEh53YETqgTfl+m+9+ca0YvHzoV9xpPkApSY01znQHUpIr3+aD03pU3/9Pyl3DENvnhpl8Qy6wr9/vvm7jLIZTKMeou9Y5gB6ZQZu3o5YPkOfB6BE1M9JF7mnSL5YCalGJ28wiLsBhUwjgvVQdH26ODLOvX1DguyVMnSqQcUoHoeFxVA4Pq07OUPJgmmwvjOfS48QPUsUSDWqQPDc1E5RxOj0jtatrHnIeoivrX0Eauiw7dxD09VOEMeiOoK5e9aPgNcV1OS92vjmRoqVK15fGbUoDSq8ImGcnqpWcRCNiHAxDFtNhMKonACSUUj+DMAiI5IVXLtwbCen3ShQvdGnzA6G/CFqbL/8GbJwUGT6ca9TTz4pXfq2d9OcOBKjEtbPGUXP07er2yM2+n/WqNyYZe7RnYMEnazY1HnTegDln8yaguHq43cD2OHPXoArBzdtSMtJHTp4jrNOn51GkX932C4Ps059vGAyFA43o6053IzPOBCzqzqmLBB21sPoI6LoaVSl8R9vST1zqjezsvK9i2dfvI/vXQsq/PzTyBk8cA9TSmhPQsqsyQEHcc/kv3D/BCo+xSTFKihKzjvuqpWVnupbd/wY9GZDJJLtLQdSLzQbRjMHdjhyw30hylpfsUMih6nq13kCFbUlGcS6+PBaJKuwLgQgujh3FI6VE3Z6QhZotIcmF3D1JHLsmqgtKR2tNyvrEIaMIYBp63OEZHkDRxwukBC9TlKE8slt+KjBBjOdU8X3Cki4PEFkscdncYpHjaOQQYsDNXssv9tK2KrEs0I3+wBwzKg1KD1jA/ehrLPtAiJC6gXayqCAqCGnXsueKRsjw+iF1cOLuYiMwBFehrx80mlnp0akxmwOtRb2kx/9MN3y0xsZ/9IPIcrz0vmXXUUFeSBeKncLlwMEYgMex0T31D/2o9tT/f6U4s2NKttZfs3wG4VR+XVQo8tWinAnTDyBbLp3xdK0BIpP+7qtjNshZ6bYfgpT6cdfODft435b8dCh58GvSLa2mCgyHIdD3B8mlx1UNl4PssIbd91bPM6etbfiGsPoenrbfOUnfq/nKnUbVeGAC+NV/KgibdvwRroHFLASqtK2da+lnczL0vDb5b/idd8DR/HTn/nfqZp8OIyqeOkuT/Wvt/w7aM3WNHfeOWkiudMGJoY3o9swvDcJeaX9+brq4sTAoILk4OIUtZqAwwNgsLW5TE7zkGw3tye4VH+LrN5qmUPqzdRZd7qitSRrXGFM8TPWjjQaQjKNIZrW8qX7MyWlqNS+EGrXE+rxDPcsFufXkDBaLLgP0heI8pdNivlAaLFVxAKkcmG8xgHY5CEWite1m9QNIFfPkNMh2NEyzwsJzccgb2cBO+oneq4wLnUqin+Tc+j9ewgoUtIRQ7ob6JE6P/VDWTV19gpx0i/94xfS048/gj5Cfbr86qvTHPT/GAiLp8rwMhXA4nw41qi8td9nVD1KN8cZXqxkj42XSxj5o8ibwl3l72TdxVwHU5MhKuzC0IBNnYhiLr7j9tS+ciUT7EFFsZpDRAh106ek2X/8/tQCO6KJsOnIkW75NCXaIo/l9ap4XVt2PNDUJSmvIvvD/HPlRzd7Ih8ccbXH16uKe/hDjOrYlDQboqWWNsSQ7saoDkBq7qTbeSf9b/uQd9jvgHfu4+1/9J702X/6Ck6rPhSsTjCq2x+/D9b1qnTZZZekU2nZfn3xwrTumcfS4Er0F6yYROOdp4zxdkGMdYE5oUopq1J3IupUIZBJD5ahXNHz0h+umzOozLHisOP18vQOW/LxMhH2ZTAhexh/JmsT5NaK/LBzjO1DzouZmw9RG9VDObHC1m0Hmvnj8bu5qNv9ADIHMZjjADF74Qda3PUQDXETDUy9g9DMyPwy1U6dwB7DrwUlDP1Yk4z4Zd3DULQNzQMMiM8QLeF7hoLRZo+HPYpB2Q6vkMtsYvLawSO4yT5pM2HT//ns36QNaHyrAnXdBz+cppwyh+5kRqBidN1GFUfSMZ6q+4zs3nh5q/q4wuJ6/sNxf4/Qo9iYhUhP+CbzI7Z4K/OrOKRsg1Hhl5sLTcI2+ZcB+FDMpUl106JFaS09YCOAz+v5PWWbm7Hmg0iOnfqh61I1xNpD5pIM4BMMyOpEhIwW3TVWNqqa+DUgtuYnDuSOBlJNSlXjHlf9hwMQf5inOtaoCtCeXDtaoB66L72KNHQ/JOAq2SuyRHbsYUIlAy8s/n7+K98k/Ks/Zk27h75tYsgbsOCUKZPSCAa7rV/6TFq36NE0oELdVIu4+cxwfGacWAXTodSMK4cQhLhH9EllJnlWj2WTYzBSlQaRW4UMWDHcOrPWpSrl+o9fZ25fBnW76TBlDSvnR8Gw4H30gjEbGPqIp70eKk67ohKfjSnrG5TqOzYwSrfaB2CykRGi26mp2KRo4VuvJL9QCpQ6iNEExyvYsiB3UONxDKhGJfrn4AFrUtEYJ8ChkKNfR66Xc75e9oepd8HvMEWKI6oWzYmxafaCSwMBJH5ApP+F9PnP/S0KqbvTuNGj04c+8rE0cOg4DgdOd3vTXBvzvwJ56xn+BRJ3gtkURqUJ/l6jKk/6HHqEH2ID1VIi2cEYn9XPPpnaAK16gZT0Y18MGj8hDZs6KfVlCEAL93SEHXkUtPiVX/86NdEJPYJnPpA0ocbBcRweuwn7Jr/vj1IvJg02gZRiRqkGg+zL21VR+9wOsrqJ4QUHHEXKeg8ZOy5NhuleMWhwarMArMSDXc7HGVVJZ4tdaSj6lvf4f2dYWXLPQ5urx3UuWfRkeuL+u+mVOkK7vUM42jiED6XVazfR+XtR+qu//Twzv4bDkAFqL66xy6ieWfFiCO47V2nqqBFp09Jn0/oXHkkDaFJwVmr2Hr6fSBTexbpDFHslxOptlD/OzGyb8aJ/KXTicgt22fbs5pNYOtBmLwt9wejOPVW5gVBafx7YVmBBvGlu9AsxfDdXeMhchY+JE4w31TvFXGKNibvL/TPFXfoAbWEHJBAOD1VbPNMuYPa1m2lp5+8O01b7u2zbDiERR2niiQ07HcsqGKFKUy9ew2a2fg41iLpY9kKlRoVf66FKulSI5EsulmhKO3xLZ20aN+3UdBItDiSKYfSP/O7B9M//9A/Rjzbv3PPSO979R8Dq/QFIshSZS2+dymAhm1A3byK60U6wqh5GdUzs1L0m4fCK0C4DAa5tYVQcUM/+9KdpD2nAQNDIGsN7fqHVfBD+5NjzzkwTL5qfOpEFOIxm4TM3/zL1orFzCHugwSg3ZKgZdA2UPuLtV6R+l8xNTUpgwwzpBxy9kxroRnT2tq1G5wN2TG/CRdfPOVMDZ85Mp77zHandmWWAVPS8ZNBEFZ3y8vnaA9trLoU2/acTvdh/ZFQ9T6PSdHOuXc1arGNG2313/DzVKijLP/cjUnHw3Kq1GwCTZqWPfPxTadBIZk8jFmpjbVxDCVQ8vey5EAR0UuCUUcPS5qWL0i68VUOns37DF+fkkTXP0x40BL6tOit/+r2Qi7JexWeEUXoRjSpmyGYJKRfCxZPOMwrj7SuJNFCfLCEVXgRDyblVl+1nOkshiK9Ry0xXN90Rp60ijUWPToka5RqLHwU9I/xe3HLQYQ7x+/v4/U2o/xx0Aj0eRiUfN390FHsvXL+jbuTyGboKtdc4WhQj6e09xLhUAAvZAUUbd1nMjHAw9C30UsL0NkVyPNET1dZZl06de0EafsqpkfgeBBD5+S9+mX5588/CI77nj65JZ551Dh7N4wyjMieUJ1lsmrwqPclImXN97Ibqebb32DjFmmpEx+dhud6Yjao3UzVf/tGP01G6cgdRhXGwuZarbvxBDtS90HcmMz1w2oILUNJ9Iz33s9vTULQ2BnCi15Hkm8vacr6f3KNxwflp0NUXouTKIXS4La1+9PH0xpNPpWrAsIHE9QMpkah4VQktbBf7oA/iQTPe9e50sHcD9B/QUserute88S5OYh7K5t4rNRrfnI71nzGqoj4H7/Xwni3p/jt+kQ7tRFdDmTPWoElSLXtuCgq1b7vmA6k3TIo66qXjho051qieWflyPDi9xbghA9K2JYvS4dUvpb4Ij0jfKAetCU8HRK0xuU3D0rLwpbmU3kTDCPUda1DKRqmkJBqI98oTPmKOQ8iK2XKtYcWCeCLzYEMoM/TkcowfY0z5viM3ywq93ibPtRVIyI2Lof3Nq5Q8wXyHGH/BISxDBn/eGUcH+P2t8AcP2soCxG1TnEMKcps2pyD30YvQYhB8tX6cyAGYGPphKL0JTaQjhRijDYyy2kUlQ3I4swQEKqJmRSFUw+pk87STP1XWDUhzLr861SN80kIIuh4m9/U/uCE9s/DJNGLU8PSxP/l4Gjt+IhsYbiQ5WB48IKOiYH2cYFQeFcd7q26jKuuJ/lrhmOIVyr6j+CLyVA/KbFT9yJNW//yXqenZpzCqwzwDwmqdP9fkXK69HqSOknnPu9M+uhhevOWeNIIZYH0wqmqMStS2jWs/QOg6+Hwmt19xQRRUX394Ydry3HNpAFGAY0Tr2ah9QUkriSJayR13cWiNvPjiNAKNigM1/Rjg4Bzl4l560I7KZxn7I3rWCh2KHjcYNa6445533eOAOf6v0Y9XHlfuPSKV5v3pd3fckjasXIxGPoavN+eebFKceNIp6VJkn4+SU7URKs6ZzqR6t1yXp1q1ODyGMPHogfVp2+JFqWXdstQH4RfFXDwRZBSoKZGFFnPeEpSS2NRZ4CWLg2R9dPW/9VR5Bm1Rtwrd9BzeuVQOLR6BlJVQdeaQ5enq1qs0nCBzxsPMw7FL0U1VdTRiJ6Pbu+P3AzDJK5kPgfjMzPkIUwPU4Fo4BJwrFUYFy/2QDA+MKqN1BTNa9jme0QEDTgVxuIE5Ya3GpBeKcE9KU9ams1kxZhMXf0rNEqgI6N+QUTidk7i1ApWmYWPTOVe+nXutCunqNwglfvbTn6WVTBMZjV7en//Fp5hw35+15TiTjFwYlblVPnyO91S/z6iysXXRfgrn7zaLIDL+sfiiMCrziQZnctEouepXt6ahRw6FAE0la6hcgehcmx6LNasbNwb54+Fpw/OvpIEMraima7xCRqrjQilaH8JYxp0/N1UNHZiWMzGx4411aTDPoB/7zDYLh6VXcfDwm2h3VKeDwNMjFixIQxGqbIMbqXJEwBQ9SggBrUSYlK0iWDL2voX9dBtRt1G9mSHlXvP8GkVqU/xY/paRAPdM69NTcDGXPft4cADlq+6hQXUHs57PYFD4tR/+E0oFtamZSzx3xnFG9QxGJUBgVXgov7xz+fOpHfCiDozeKXTOAwpx+qKnKQwqpHazgQWKZ3IfrOOsia4mRHzK/SoMKyBqhWA0ThFCvI9ikZnuk1WLvNnQr5DKZFgYKFCeSlKSbMOQAsHLoWaEpGHkx3LHIkcogI9QdrKm5uhOrmM/xrQVlruKSCbEIXhvs6IHrUYFAtSAsTcSFqrHHh5I9rmFaDuHWUjrUuXQg2jT15thWJFfifxFbU1PBZvAxWc422hOtNNpoXcNtm/bihYebRK33Ja2UWg+7eyz0/s+9Mdx0gfCKZWrMCqHHb2VUWUCaY/N09Xm0CVx0kVGLbddnOJdeWdxSBa0Xfmf1ZvXpeepnfWhLWgA61htHcnw0FSAdW7BQxxwzX1mPOM+/rtACkippYN2Qr82Ql5BjT0grEdoFB3E+wVcIZxrMZ5Dy3E4TUQ+ezDCIwynHnnRgjRw1pmpvZiQ6PTJmBZT+Kzj08cc9vFa2tkJRnWiQXX/TPxCzt3L6n9pWHESC7W0p5UvPY2m/e0B2PWxcVRxnkMt6RTaV97GLLE2PG0z93IOQ+eO8VSLVuCpzKlIBuuZ27N3NUa25Y1U28FE79iM2K2eQqBAz2QYWGgwBHLnpg5vkb1VqZKkBK+GlHMsp4WU4WCuZfnzitObH5Whm5j/YNRBBxAe1kNLchMbhskVzCMms55ghKIijRpVoHYZOSybHfOBrictEL3i3zu4JtWU9gHjbt/D3FsBCTaxRlOrp+EhVVs3YW8oUO/wL5E8xentctZLRS7FvtDIyoKyp2WgjKHQlIGRQAKtaanBTvjXzIT56WdfkKbMmRtQtx0ADz3wu/Qjwj9zz6vffQ26Bxd0DZHrDF5cDv9C4/ZNPVW48mNzqh5GFbStHsYT6xJoWQ7DI7dyjXx2BkwaEBuoH1IKb/zmN2nH44+lYcLkoUGSNfbKmX1AQ0yY5Nmhv1/bOwMyWXvE0a0evB6KIqZEAayxxqQabEx0tPDLurTy87sceoAqcF8GuI2Dmd9nwjS8eh7CEEBzXoVQ/PX5hJMpnWzxtVB93ChrcayNdJthN1FXT1S0LPHDpXxZtwnmvKYGz7ttzQqYLj9NHdSthlIiCKiI+5l6ymlp9rloqcOoaON+5kyfdaxRPbNiSVTJe2HuGtLe15akI5vX8HeUa3lxN7D5UUbeDLccJkCcrefxRA1Dy4KLeqoIE7nYPGEjD8VupRYlWzloRGphCLsDBtiSYdHWOtPBw7wO6z1p0khaBNBHB8Z2YEBvN6uLZYgXGnACI3q9PCzbxcr5Xu4izr1ZUcjK1ybIESFDhuKb+bkDoIY7YXPso+bgc4npHGrq2RvjWigjNnQQaCVkXQ1bVK8wKkO6qrKpkevKQpq5nb5sI4mcSsTRvItcTaNq69U/TT1zXrDTO6OfqxPN9JvTr2/9FW0149I73vM+9CgmsW5uIeP3fIqWelTdYESPPCG4eL/fqCLHj02JB5Y1IiKL0bRw/wqohta7o029B+ttgG79lIHcvCEt+uGNqe+ufakOY6skZwpqF59HCAnbqGNWMN65qr4KaNm8E2GUUK9iQst+GDL7QY+PgoQeJW+CGWL+6RBu5yQ7zsi7OEjj6wE5g0MZao2a7aCTTubN6bVC+L+WP6sawKBtcJUAYJIQHMFMLetpPF0pl1XkYz7y3YchFmlB5JCub1F6CfWlrpMnfjKMqpr7bd67Lf0GGfTDe7czaZFQlXyfRClNPvnUdN5Fl2NUdASzX+acjMSc71TmVIvQmAuKDszyPri8pq005G1eSy0B/ejQVzcRx1Ub/vUYdh3CKwXHzkgrvJTGxkWb7+wDttZzSK6UFNuCYbWC2OUBxSgTKXiP5LOv7UTBA3gsFWCHDRuRBtGqbw1II/LocxyO7ld+mAKMbl5rR97kXgAHAQnDrpj5W4Ah1nYCtseoFH1ss9HSsFNpABFAZadB/0T11PVWKLHKwcpcj60ajXopDYlr8v0CUidkyWIueeCAnsiJkfI7NU5PvTzlI4eMYWj8XqsshD6D0ogp09mEjeEVKtFJ/DHjW14DYj6bU+/iq98FvWeAlM54QFk7MR5V9lInYuexATTBnv9WUr3KvqIqXqSSjevovgOUEV6jWHtg80Y6EhhsXQjvx9giW1pY017IcvVr7JfGIz238/mX047nF6d6WTXMLjuKanFbBeyXurY0aGxDGjKextb+HGJizhEakiqAZlRQJW4/AH1pwwH2E10Grawpnro3IXBnhwP1Mmrs4LtWbreFXOwobJUOED/1DdXT6w8RYQrKSvXTpqY2DtcotAixH2MA4Zyy0eRdfVyJocyZvL7y50xbujvJQ1W450e8oE2LHMyQaR9kquh2aEs1gDjODmjnHqefekZacNU7uS0QbPbdCZ7qoecXpVVITW1noeHOggA2xmcDm9hNIpugBsa6csnWU91oNt4dFdZUy9qaQbAYMoQtJ8+Nv3HjhhiEbCF1JgTLmEVlDsZnntyYQYXQCGRzOvLTPz3tDkEV0kPso9Ft3Zo1aQxF0SnIS3vKbEdspJprGzNuXDqCUWxcvz5qI0OhQjmBT0PMoWIh4snmbaUetfrFl9PhrbtTLbUSi5CiknkiJGwBDGryhfNS79EjQJ2yOKMjW6N8bG5jHkdtbB/FYlkY/elcHckERjW5LXTb5KlH6kdB18l/Zaga85LxDFvhEQJOI1LBjFjYBX400cP2kx98J+3j3658xzVpNjoHrYRLIQuqY3UfdCXk2Wi7Y7lyFwRu2/Vz5Ykc/5qJdRgvUDfP5+DuHWnx3b9JTS++khroeaqjZFJjDZCfcaZx+CCuXYAE3CC8bH+9Ck2evRRE7QWK24dlvUaQAAAgAElEQVRSw2Cg8ikNadDEvqmynj6zXvRO8fMcJUQiuW2+F79Xc4QJJtvb044Vu9Oh9YdTfRshXqJ3TD5jpLv55joUSo1klk+oLYI4HSClh9DX64v81+nXXZPaUO+ywNNJratcgy6MszSWCHX9/TJz7PZSgSJ2/ZzhXze7/U0PKyMQVqQX7fTPMq/tpUWPR1jcqTQe9zbzjHPTRVdST2MKSDVdGCePmxT30uWpvvJv30mPPvZIGkIuc4TFbmcDvvud70yzZsyMU5mjPOg7sg1ERbytsaNBfkDvQmSdN+J4Ks4KLaUi3fSzn6aHH34knTzzZIbBnZouew/wI54hJmtQMY+FMWCODDQntxzvfKJ9h/DJwqcXpnEIgMw8eQahSksUi0Xh8twrThluev36jekAExemTZ7KYUCvS5nNRvyfTxsTTizfN0l7l76aNnPq1jEkro+qzz5QHsJhvOgA3mfYZRcnZsEUD61skC43L5MXmRa4FYNWl2IKp+dglICa8K5rkSNwttLoUaPThDHjA6Lv2vxcUwdeciNUJD2jG7eTEEj61Bpy2VtuBAzg56/90J+kkZOnQe9R06dAs4q8IQdv+YCIU/o4j5WVZrs/uljdhVFVi2TiEVYveTEtv/XONG7bntTA5BPksvJG4b+22NTZoHLyrrYnBxMGEgMNnUPG6NqaUWjbzxya2gdxoPZvSXUDKJTWUoTHmLZtbEJyrI7zCboRMGtnO968Aw+zoyNteXZ96r2LLtp2qGpMNskhrcx77Ugo3+eh18+NJB0MB9/HZ8WkCek0Bsm1gTI2s262kMQqcH0lOBEHs98tvfmbGFXAXV2RYWb9l0Z2zOKVX2hUfApWvEaJadETD9L+gXYI5YYqQtNpM2fjqd6VPRU2cjptPMcY1d9/7Wvp4UcfSn/8EZAnTqwfXn8Dg7suSwtAYnJbuaLzXoYwNzkIFzdu1Kg0DKZBlXEpBtcpsZJXDbFLjOAnP7kx3fGrX4Whvfd970vXXfc+Jip8B+b39vSF//2/A4gIhMuNE8Igxs24fU7+F5a8zByj36WJEycyyRyOHGHgYXTX1E5vIDwxXDN/euKJJ5lttDxdefFlafqUKTESNfdVYTGxKC60hksxWciYAuW255ekg6+vT5WH0KwwVAQM6Y3xjpw/L9VMGo+nZPp5gMfCubFMcQ8q4q5cvSrGt4zCeNQIN+bbSdv4mjUgpVCvJrIBGmk6tCgeWg7Bj8te7gAzvPxZCbsalvnNUw/fn5565IE0cewkCJpw5DBoPVUgfeU7FxsmOvxKUz3OqCqPMaq8c+KsjnqErwaQgFT3tjdWpqU335KGbWAIA0Z1tKqVq/R56q1y7ma/WeQumhrvk/N/NiTn3mHqVZUTh6QVKBcv3rYZKK8izTpzGDJrAzkgdqSnHt+ezjt/DBHEgPTMonWUDFoZxVSXZo2l0L8DcdLX96fBrfTBkWQEslmwJNTE8JaC51c0PbYBVOxHx6Nh9ulp4hVXYsTDYHTg4diLwvoRQQhi9CDT5uddEHALr156IcPSWL/8RrFCkVMdn4L1sLBoumQ3bF6zPP32179AU3I/h7flk7o0asKUdMGV76RO1cABUJnOmnEcUHHDz28KkXl7lmxf96Q7f/78dPLJp0QB0zvODyhPepCRPR5xynqQj/zws955pH/mMA4iQNX2IEOqnfbwGvOIHKr2lS9/LX3og+9PX/6HL8aA6YDkXR4VbfVUqsDy8NZyqj+16OkoDs9mOqOv8wx5wGH+PBsoczwtzFrkiy+9kBa/9DLUnnPSzJNQJcpbORgYYVSeZoVReVhUCGrsBW3ctC01EXLJZawjf6ufOClVIrvWiYEdJbyI5rqyI7VYZB+eNTQfZ5CCPcn5v0AxyUWD+0e+tYfwcBfTEQegyTB82PC8SeNQhp6zd2fahmEFfYvw9qF77yJWX5NOpTp/1vkXk5CjqRFcv1xa8NcyUKGRZqMKg+k+cnOdpkeW0YVw+YOFBocvVq3+/aE9aTk8vQNPP5saQdxqCW16oTZsTS62WUFk1lu49zzk4vrJc9pB+HZWNqXFtAQ9tYWIA9Z5J6DAhEm90qWXn5ReeGZl2vTG/nTx5dNVRU53/moFPUgiqhXplIn16bLp41Plms2p/0EEhgAuBCt89o4BKqgEYcQisW3shyZyqnb0DodSZhjKQINOSMgWXm3ozLefn2/8PdtLPhZkjPfgAnYZVfxOwZTs0oP3BXpY0fF/ZQ+ZVzXv255u+dn1hOkb0vBB6DdSAho1bnI6F6BCoxL9O/v4OtVTi1+OU3QrG98kvh/dqFOnTM3C/EGTyZp+Rt19qCyPYd6pBhWxfDz8jEDlerQXmmkt5XL94PvfT9/51rcx0pPTN7/5DTxcf0ADNiIex0Q+tPMMMyWdskBOOTxEQhjFQb63kVzvAfhxB8llzpx1ejrvrLOiqHoYMufu3TvpTB4CMsP1aPd+xomUE/jQOHcRNXqTWO5DjxZ1AjVwoA7Jvu7kftCbCpBA0xS5FMzwkLGw29g4sMitvD1DotwGfviwSkBtEQo7CG0ZnvMA1KPJkyaliSB5uV0/P609+/ekjds2RZlhH4b30G/uAl3ameaTjE+beabBVT6NoxE0hzSxaeLB96Am9TCqyCHeYl8Uh3VGziiV1BxhIuaKZWnZXXemGsLYQUQVfY/AfVThN4q/bmobOvnTEoYgC4CLRNhWQryOIegSLt+UXtrJz7PJqzC0SZN6p9NOG5GeW7gkxihdcjkD23ofRWV3bdq8riI1H2xP0wEzrjoDo2Kka83W5tTQ0Y9nZYgcE43DsI5wH44maoZF0UTtpwUtxD6TpqRRc85J/Qyp+V4MJizb1rNddX9E+OhZqFHFBsiG1sOr55QrRx7dSODvNyoP5WpIEA/ee0da/uLTKCyBCqOpPmHSydQV56c2wr8O9vGJ6B8t4yIxhlR6qyynmzd6uONgJuReGjfPOBRV6/QsXfflBjB3KUivhDb30Apw972/SaMgHCr3q9rRZ/7nX4dU85e++Hdp6oQJ6VOf+ERAvOU8VYtDLm5HWIfbKhds95CHPbPoGbwdBdKZs9Lps3hwrE0vC46FEYX9cI0ibtFVKVLJaRxJaxiVsXs+2gwFI7QzpmHDOPKz0mHPeIo8O6Q67UQbYxODofcxymbUmJEAJaNQCdqH7ttuCsJo05FP7WAo9CYOIh/k9GlTQk1oDVw4SbcTx0+IGVc9IzV1QLbAjBcx3bxuQ3qYQdmObHHO7QiQLpQJg95jOcJ43scfqG+UA3oY1XH74K3bIfLGisME/p5oYxVNqDvQ5dso/w4ksJ4coY7vhxiq3lwtRIvaeF7RwPAcvH/t0Io04KT+6fkd+9NDSzem/TzuMeOGpJmzhvNMD6QXnl6dZkwegfbfEBBceuQOV6Stmxy0dzSNH8a4T0DV1nU704Gl+1N9EwV1yqledxvPpo0lF5ZuwmiaOPlbB3BITpqWhgCxN0DZEgjwOsLPlC7cJyhvNL6RkVGPoihAl0Z1XJjc08j+IKPylYkxeSpp6YvPpCcfupdpIAeCBXQyBepTkOxuwYsfYb+dibZ6vH4XpL7kFdAXXafNd7lOE124caEWHQtXa9Mg33Ng9XCQtgL4DSJmJ9PnOtlUxqka5/XkVH/3j/8MwsZs17ET0vvIqT793/4ifetfv5k++5kvpmveeXH6yQ9/GLmFnLkwLDLigJGtSQUpVqQwC9MfcNoitPtG8rgB8PQqCVns+YmiXwAX/CJGqad45eVX0lSAhFNPO5VcR5mxXJEvQwZziDDCEKjkU0InqJ0duWYgsi6WLV+BFNWWNAjUaRoqU05lX/7qyqA4qfU9mOt49rlX0sYt2+K9TjmZnM5jh1PfYnWtXtiTMx+MYRj7MdBdGJZT25ctXpyeexq+3/AhIcjfux9d15zeUnbyMNPs/cMpRcmtO/w79vTNB9CbfkRoZA4RTzuur4YwsBaB1DbUdrcyoWMv2uZH8fa2YtSwB0hfQ7xGLqM1w3aihiPVR9LwGSj7jmfgNGfWZhgFh3mdflDSOYuQSN6Ztqw9mGadPJZSiIIuzVFGOXrEGTSAFZZEMMLWLcxXfmx7qtnOREwoW9YEOzDiZhqs2oiK0oChqdf4KamGfGXQlJNSHyahyJnMCktFRBRGFclToIfmk9FzF5ZUhH9ldBA57bErU3Ihe1Kd3nzxiu/y+zU06m5es4ppID8J2T4HEZ4+56x01vxLUgvE4SOkAydA6s8tXUzzWZbrcqKsc4IszpqUl0hQnAYmlyyQJNgp48fH6BELiZ2EFUdh9TqfKlR2uCkbuZ5fujRQvcFomK98dVUaxga6gVDw5ReeT1/78pfSlZddGvSXaoxJImsOZDQl5Z7zTXXpZ+uBlJG2RBuwHYVHrjFWjYUNmTP+4Qc/vCF9m1DzcoCWz37hs8Ey917sg7KjMwNi7lJDVENPjA4PZbNZMMnZ0NKfNmzYhJfay3C2wRjW4NCwW/3G+jRMhA8ovwko/8c3351eB4Ech1e64uJ5aQondzO6hG2AKo00G/aHdS7KV1J7lG1rQcvBeV/3/Pou9MVXpZNnTEvTp5/MLRBGcC1+ZomXfI1FfTJbVvmcC+9cRoaZOPoWdtUFYniqa67w3zGUOssODBQ/uH4tBOrFafuK5akTHYY60NJ+cCB7CbCwtO0YT0c14zqn0fU8lfaMvjSC9nJ6iZ3TQXcA/OUKQPocAFhRBbeempMah8ERZS2rQAarqFtVHKhO6xbuSe3ra2hmJAQ0vuGBtPBcWtVQJE8Ze9Z5qS9objUGJdongTeOlxw8FUBDTjjCvgLcyLlSDHCLUywbXQ5/y0Mlr0/ez78vkepex+Ce8vvVeCt1Kn5yw7eCD9gXFPqkGSeneRdT/AV1bjf8O55R8eKyJaHWE/k5C+EgaVnkjuqUDa4/za3pPmeGY4F0TYJMGX02hlj0m1QEKlh4Dm+EbLWN31m1Zi2SyZuYtbQHYOEliKPLgOvfkT72kQ9HvetZoPM9O7cxk+jioP2EWeGFsivP+FtEP+HihfcJGwzvtA6BB9kVkDmrHCPKdT1NmPiDf/te+ujHPgYjYjCzk36S3ve+96bTAF2AD4s8y3vNjOMK1XEM+wgBVUY19DqsChMHit6pyqIkN94BqBHKRp5M3NdBGPI/+cVvY6iyBfHJY4endyw4B47bttQOIDAVjcTJE8bxQAyTNayyNkKVHnT0xz9WF2QTc5JnBhR/FJa2Q7TbC82KMKpghpQboEeBN1eEc15gkPxWeyQq0ta88nFdKXRdzBHTa1WzBn157nWI/exFPuE1pJt3vbYiDeJw6qP+B2tO3AFPfX+qHdaZxp81LB0dcJjNjmox31ccp6pKJStzX9k0IqrC3VCymlgz1ntQIxxIbqUaBKryQK+06bm9uDYUpjoIt63G8H9tekSlBogUUj9yKdKL4afMivCvE1m8Dp63eynKEUEsztQteYE5JMxhYTim+HuxbwojPN6PhwMvD6i38vLF+vqDFvc7yZfv+OWP0k5IEUNRF5s2fTpI5yXkwOSbnNZzph/HqHhhGeGfC2iIwINqxKBGU9iUQrSb+ksLPU6e9m4M2x0M/wZyCttiXEmSbuuxIVWcDe4drQ+XuBCU6dN//RlO+HUYQg4pJpLAf+0rX0rnnn0WYpkH0if+/ONpDVD1bbf+PKhJESdrnC5Ij80SbjuWgkVVlUhUEgRx3euvpy9+/ovpwgUXp/cxhe+3TEn/Pkb1hc9/IX76WdjRV195RRoDulct/cfXjrSJ+yVcbIVSs2P3ATQpWvFIQ1MjRd39aGbYupKhFmhXPDz7m15dszUteuU19BdgWPQZSOewrfiyQziNYXOfPW1UmjaUzt7eR9JsFJGGAW4U52nkmxEH8uaH8IDX33A977M/nQm6aUhr5M72jmn1ju4x73O9S5s65tn3sKLg2r3VyRsIW5ZCiBDeBcVLebgEC8R7O7gnHWAczt5Xl6UWiugVe3fDngCCd+MVwEVLBYX4wYTxpw9LVYOhmdVQzN53OD33yl48fG9EWIdRDAdyqMTgoIsufelwWrmU0sPYCsbrjE0DxYDwZi3kWNsXH0i9Dw1koCCezBmB8V9GjkVu2zDKJnvrKJ3UA/QMPYXJi2zgqoF0A8t+51NU0rAyV8eN+s1BtSoNKxKqLnfTM1QuPVfpgcKn/R6jKl8kDiDW6unHHkwLGd7RF7mEBZdemi6j22CnoTDPdo6TMGPNimPwhVeXZlJqGNXRGB85mm5GbUPIOOb1kjO5QZTmsiWiQoMi7KsK75Q3YA7Fwq2Q5Fal1WvWpbt/81tCpY40cPDQNJzaVmPjYIambYD9MCgAB2cU7YNmdBcDEcZyYuulvIbs0rNnzNMrfFFdt/UsQ0E2NspGh/YdSv/rb/82jSEc/cR//YtoAVF22GLs17/61TT//PnpMnp0fnzDv6eLzr8gXXjRRZlSRCLeDPS/dv06CrrbY0LI1JOmp4aBjchKo4pL3hNFZ7h/nRjxvqbKdPOdD6dVmxgFU9Of05OdAuxr3USEqIYZX1MxqLfNnZYmDu6VJgwfFHlVdinFZwFNbtuyLt1w/fWIhtSmOWfNiVqgZUZgyBiUHeOGnFappyqivmM2R7HG+aW7mQFdO8nvF/tKjl2OhvKzrVX9iE3SQX63+dXlaSshegshYG/uty/v11v+p0BF1IAMxOX50StFrjQGEKJyMJ6rBob/wbZ03yPbGCPTnGbMHkziPggmzP60ctle9PJa05iR/dO8+aoaQyeraU3VhzrTvtU0lq4hfWhuJDexpCJHVJMScIKXWBwiHs+tPP8mZ3LRBlNPeD0cgGokjZ0dHPiHzaeUygZoiknzQv/m/34W4V+2lczaCdDreHdVmF5P/ZKe6xe/XULzXJudba8vX8ykxZ8BqzdSRrgsXfa2d6TDwNVNREvDAK+OMaoNJOTbobDE9HSsf/yosZyyWauv/OyK6fmZVnKGijAo0KRgLBRPvseJ6c3qnZTlIncPaHYnUy1Wrnwtbdi4DjTv6TR54vj01MInwii//93vxFR6T2hPBrmCoYUhkVMDizw0u38zA2HnjVt3pFdXvJFmENoNounv1ttvRwnpII1+/yXaMp5++ukgwp4+67SY+TSKg2IyWnRx8xiDk9+XcUJLi5oyZTI53wjoUUz4WLuWfIqQB8MbO3Y0tTO6Ug9Vp1/d/2xavhEiatVAkngMwYK14iVmZiBg00b2Sf/1unPThP7UrLKPyJ6q9Ljheo+mZS8+m2688cY0mSmJp5w+K/qTLDMKXUftpiAEx1zdwCe6n0J+cN35VTfz+lj+X9cGERGVsOJpi5dqByjZ8dpraR2h+GFqiA3kdwM5FOpZ4JqAq71GPbo1KvvoVJo6DBcQAVDoSe19OUyB1tsbkD/endI9969Lm3e1MQvZn0fzngGTQwfXpquvOimNnwBIUbEXTUDyr92w0V+FwLutlpb6Rg5kuaS2FWU4v8rnbL2syzVbs9Qr1QXjpYlu8RGzz0gzOCBb2CfNhOtSqlyvkKrTuNxzxY2XjP4wrtg8GcjIB0z+qdJTvZW36mlU5v47cQaPMrdtECHpqbNmpcuRPYAsWrqTY43qCPHimi0b0242Uj1kTyFzyatFbpg9hpdlDM+D6WDUi1K41XDHctLfnTJ3IVHhDrIBePMLn1mU/vtf/01a8doa+vUqw4CGM6W9H6f1Rz70/vSB664zAM3Su7yXJNsY6kWoEoIncRH+n4idDI/KtGLVmvTnn/zLNJd2iS9/7evp1jsYAA4T4wv/5/MBw6+EVrRgwYK0DSj+Dv7tHAqJl1xySVepoAl6ldPfHfOjdobv8RqTNzZtZrQQ32uEtjUIr90C03rx67vSky+tTet2QcytAMgR+rZWZV+QJxmeataExvSJa89IY6hlVHogCJAIp5UfYQxH02/vuj09/NDD6ex556URY8ekZvI1jUo9BnMF+8XKfCqK/tlJ5w+T5zh4jv0oPXpPAzZ66GWxnp9vggGxGWR006tL4D+izcdJ158bZl4hMnRhyrH5MnTt22R2RTt5ZQvTNSt7kbt2wvGr43kMrUz1k/lNZkgtfv0gDJjtdBjYJ1fBetUwVXF4OmV6Iw2dzHLCaDt2t1NwZ47YBmqPTYR1nQy4wFjcVfhMs8Lcw1aiMnoi9xvGVE2e1cnnftbnIOWeCYxB9fMQdcmWKASb6zvwIOf82VFlPqRmE3qOEfVkJLDbgHJkVXq4MLLjQsGeP2uB/DBKxb9mGk4LqlGXEv6960Mf4JcElyKbONaoOvBSLfh7dRv69QfWBF72IVoA1TYy2yrbOoWHUO2sFpwAGeqqoXgKd7lLgxIfkKEavwVk/fTzL6S//8d/jDB4zllnphnEyaNHDk/Pk/PMZQDYuXPOhJjaklkQJsDmTBoQOVvOsXJYGQulD5DSxOu/vORV+ISHYrbvWefNTWMnTIyb+/ltt6WvfuWr6fvf+x6h5pD0uc99Ls0BBv2zT3w8OnTt4vTBlcJcwUPjvzVr34gRpI7W9FMQ4/VNe9IdDzyXdh5GOKa6vzTLCG8FMCLPC25dc7p6/vT0gYsnJRiR6YVFz0a37NxzzsmrF4tHeYCk46af/Ija3eY0B9aKss/NhBCxDfRYImYRP8eP534iw6IeNpQBoR51qyLyjjCZtXPkkaTiXkoSEB2sf/GFtHPZ0nQUilgtTJd+EqL5BOQLOpJrK3CTxwTZ/WwpwzMBBjnMD3OvGkT6bZVvq6Jdp+5Q6jcZcdGx/dMhNv4OuJRN5JYisPX1aDwO6g0Zm9fie/s3EEpvpIN8P4hiM6DFEVpiINpWsxkDiRMg8/0N+YtN7mb2jg3rcrs8G5c9dBCjbaXQP+fDH0ydY8ZRLDevErjIoqthNxpUxikyYFGwRMpvdp1N5Z4OYyxM8C3yqzjKFTYC4b7lpp+mhY88lt77/venPyPdcD6VkWh5dHblVC//5Jtp0rwLUsPEqWxUUDuubu3WvemBh5/AAGYDS9fF3NMh4PMVVOArKCBWtWMA0QnqCZfdateHgwpcGFkSwelTndUxJFmZqY4elDwStS1tXLeORr3fpqvRURvIJs6eygY2KuhuWtHH+L1io8X7aLB6CTwC0zOWvfRK+stP/1X60Ic/kkaPG5+eee75dOVVb4s2/eWgjXsQQTwZCHTO2eQvFjWLBS03qg9QIEakzqmMei87WCGz40Vq0m8ffTE9Q8HzaK+hoD20J8RWZGP70L3GdmZkNe9Mp08Ykj7yLiZM1telr/zDF5htVJM+TXt8NCvyegp3HeC0+8EN/xaqtqcCH1t4bqEg5ImrqKRWFGl75I8CnD2r/0X4ErlHTzPLp6ylhlyQsF5GxYuDZtX9D6VdL7+A0hEb3s2BwVVxrNq5XMlBmnkn+UQPf8XrOqWlxR44miildvUGnKq1/wtn2lFNqaUXCkjjKlI9bIoW2BOiXx6WerZoymRLVCLkcHAzvXnUr6r20y3dBmcTY6oCYKjEM1dgIHFuOEVTP63HD33JsAb+54QQ3lNTU1YAw1Id9jA51tQPXIOW4AxWU2EYjdOmUU+InDuVZ3vpreLc82UjN+/eqH6dmY7uKN3Yid6qPMYF4qoIb++DjfKjf/9xmnPO3HTh5Velsy9cQG5ck04dJUlcUyiezCuf+XAaeuHlaeQlV8M/659248pfXrk+3fPgo3QqQN8Hcr1iwbx02dwzSdhQxoatWwE9R5ddEOwyMTaOCi/TNg4PPfUbABRM2P0sCnR0xvG/TO9x5zzyyEMhlnIe2gT2mFXp4WRMOzAbMMFidIw4dSsXoZBcQdkXSqvpY3ZDlu3LqX/TL25J997/AJ7pC+nc8+alv/qrv0r3M+3d+bJ/DtIYh3F2AgFqHMSVi3AKyDgW0+uRa7gTFGwvAM2R2ob08DPL0vI1ezgtB+aOVIMJvFPE8CHKfyitXf4c8lxt6dxZ09L73nkFw5i/APAyLP3Nf/+rYFhUWwCl0Llp6/r045t+RD51SpoMYtQiVC8MLT3K0CAKnbn4bRjYhewV3/f6cl2qKJCHceUEXRQy5NysR3Fv7Yx8WU4DZANDJ4bQC2W9xX8T5Y3VZDFyy2FksRGq20kd0zCpP8r2sF5lR7T9bE7z6KAO1URY138qnmoctCLCwVarBrbVCxjoWZsAt7YxzHw9RrmHumc70ys7OJA79CxlrTAble3pzpT2uRrC2SyZJ3DiGfl07VydVtcJo2qYOi2NfvfVqYkWnUr6syqQfQteu1C74Xh4qzKy8mF7EJXfKIzK51aGawFwZNdW5mGlc+gywKjvAeJwSC5kJvO//Ot3kCg7LU2hp6qS/rd9ePMbPvsXxxrVui/8ZRpyxVWp7+zzUntNQ3oQHtdjsAV60z68Zt0aeoRq0keue086ZcLw1Ksd+BmNt7ad+yI36ceEij7g9hJhZR47KC3munrVonQhiFi6BjvT2IRlq0hk4Z1pGwIoTz/9TLocuo7dsjX4UxkdbejPydPL4inWcThFrU3x0raoV8gV9NS2YZDKu23O5m92GK9avTr94he3obp7OTzGyTH2sh5VpPKjjU2+cdMmQJONUTdygp8EYksKGzdthG+4KR3igfcbMiLtoubyuyeX0H5Pi4NehfNTXbje6jGg47H8lWfZMAfT2y6/IGpU/88H35t+fuO/w0nsnz72gQ9RUGWz8R5HYTIsefWldP/zT6bZZ89LA4ePR9lJ42a9PL0N6Y4xqkz7ytFgMRiv/FooXUCjCAwD9SpgexE1jarVafB3/DrVI+k9kGKRdSqFXeI1+XGrdvEZNSA2JgdbjGpVIIeDpYJCdV3obqC1oXQAruogedU2UL76ydSaxvVKzb2BygWVjBwU9aERteNAG/kTuepeULGqhtT/KEpVhH2VUjTivb0hc0PvHU+HITuo3AOygij7wrgAACAASURBVKgmNPPtQg6IXO9jk6fKvoPTuHPOTX3OnpUOI1BUU02fXxXs3YhtitJBF2/N0LZHzcpDx/+CB5lFhoJlEl7xPzYqPade2LD9u5RsGhjGNw09/DcYADdy3Nj0lT+95lijOnTfzanfOfMh9g3FzdaltdRfVm3ckR5a+BSnJXA4m/Gat7M5hwBnrt+Qtr2ynNjcEAREiS7RkbMYCcO/sS/CI0ngzBXvTDqNBVRKV+kvT0AHwln5y8S2EMbUqM46mwVjop4JajuMhTb01e1adXFsmPOUbQsGeqbSVKp+pNeJ/I/NgFH1gicm1L3wqafSN7/xL3inT5JUXlIQggsvxWIqg/bGmjcowG4NaeZp06grOSkdj7VyxQo4fttCz23g8GEcGH3T0tVb0oYte1FfUrG3GqClL7DxECS2KlGYfTlNGj8qTR43GpbEq/D+RqWtQPWD+Zlp42GecKsH8BqbV69I29CSW9W2L02fcy7KpoM4AET78sFTFQmU4V93V2rQtQKYyH+65pm3JiPKA8UFzlSyaHnx56MDkE/qjEqC7QE6r2HEjaG60JE6D514AUf6HFHpyckkdB6M4v4PUvDftXYdh8BBirY0NzogPPIVPAVvupV+u7UcDi1I0TaBch4mklH4xKJKJYAXTOjU6/CR1EgBuJFQbwhGMpQ91RsvVRWcxgiRuonPwvbcU4sFdmpeB1kDD05vLKa0FFzOXohrjpp2chox85RUSQTQRq2oGgTWDutg/YWUXe4IyCBmzpFFeTMgkUl1gRIGJadwYPHXAswIQOPYj27jy3vVUU+33opuPJuu//AxELH7wbIZmf76PZcea1Rpw0vgoGPYqdRkgAjV/txPse72u39L5ZhhzhBKHSbcALt664vL0pFNO0BwspyXlfXqYQPT0JnTUlUjXZ1ce4QtXLj0fhfMmMAAo0qDgsBZSfgXIiIRxeTNsp8wrA9Jn2iPrQbqXbTZap9bRIviXs4XPJ9j2iEL66YKvqDvYAggs0K+GNunDdaDrSvWIkIng1DSvC4IpjwIxWsM9RT3HIKIvuGcudV2Sgx7KdA6ssfN1kZeBesqGBh1GH0f1qIOBNN08gjF4+CdCT2z4JJ+NzF0u4IDZNrECWhxv5QGA/w0ENptAixAfC3taKhKY0+bzUagzkWLre0mgfNYo+P6YuJkLA0bP+D1gvcXEHsPpV5nghU/5wYMDiY/L/IYhmUtg/s7DIm3g4NLLyRKxXEU0xo7yQUccltBzN2b3XN4E+HiY0+QAx1ARoxyNKd+aHHgrdRP3wOSt5XncpCaTK/Jk9PzWzal3ar+apxuWFHhfQfTlAGD04LTTksdvK9MjSG8ZwMbXvEXgznrUTqUwBn1uCxfuypVgA81I0elLaDQ+1GuNeqpdhwRVLPBdEYMnjAh1SGzUAU526jIsafKwYXmfnjqnNfFyKcoX+RoSYPLoXr2fKET6L9GqBh/i4PpTaiCRZjoSZBhLXVV7r333mhVmoT230mUa4aPGpomsVfCPMucav0d30tjLrqS1mjmloJ2tZurcLN7mBvlrFolubTzqgOtiNEvTjW7WPSgo0T3M8k7Xgh33ItwRy5X8AgZjFY/aGCqBeCowKMcxTN1gjxV8Gm9JEPxXkbOD6xnBXGSha/kZHNxOjCqozT1SUWKE8TTWINgYap5zUoHi0V4kPMDyU1HzF9q+2J0xPCKMapPwUI4yUP9QXU04sTSrDy1VJx1fCgPL3S5+a+d8HQ/eWQn6Kab86hQt8KWESrAcXNuL9erBsdWShG27ctIF5Z/BtRv4cKFtH1MSKfDBviXr3w5veuKq9OFGNFiKFlbD+xM1WOHpqFTpmHA3DP1GmtCbi6Bn0rb/OM9MwoooTgYAF50qFbl6YZheKyhClIuQCaKyhXMyGB0FVj/8bkVjUeZGM2n4EfkVhkAksZ7mLBmxeMLUyuhLwLYUSQOWhNrIi3rANoiO2Cd7GOtBp92ZmodOiL9dvGytJ9D7CgeJmBKilTVCPicCyh07rTJqG5uRZP/yVSFbMAg1q2Bz1oftYZvEG3IGA+DMJ7Qs4KOhrEgoq0YkTJgoSOvIA+H5wBIA1Wyd9X9iPzNPDKHiubsYRveG39G54MMe++eA9oG2Jje6MFe/HvEUfG92AkZHLG08FYIYDRUqrJVgVExt4q1/cSn/pKIycHtHBqxq3oY1ZJ/+kyads0HUy0dqJ0QBG2tNufImyyjwTrRjt2H0+ZnFqc++5q6jMoL0neQMfB7PHAuTDr/UY7Eyj690qBp41L/iSNxl1CdyJNs7a6W1hSbIecLcWDFsZF9dxSNYYN3OgmEvKoTD2lLRyBbbOA82scQxqNHF8/vBcM95waVjK+ppoUgjIqPJlAsjcqKSHkuBfGXzdViQyXFyYb+A0Le2XGiTnrcxrT1dgrczu1VFMbQYj/9XPvolZLKNAA9QLt4b7/jtnTLLb+McanzAFpOP/30tGTpMmpwiNfAzvjut7+V/hsh6MVnn5Mee/C30JyeTTMvOCfVDx+FN1ZmmvsqalFuAxWjso5hHtpQSq7l61UdOBtVpidlme3AKmIpM3gh5B4evGDJ+C+xYXyOuHUNK9p5MN4aEMB2Nv2yxx6D7bA+DeD59KUZ1WqggEYoYvFiu6GqHWQ9+0F2bYTdsHT3wfTkitVBhMWdZ+QH2lkd738BeiRTGcreh9rdfubn7iT87AeKC7aLQKtMeZ9SHkauV7HO1E4I3AbrZvSF8wnvRkNUpaiKoUWjpAeDUwxDEi57IndDaKV4GIo0c692nato7GFbxXMT65ZgdETAzMoO9xPErQAq3G/hn4ocK+dZueDb3RGQLcX/c+9kaYFVeN9teOE/+bM/iwGBPot+hTF2eaotN/0wDaOLsWrIsLgRSMU5rCh2vA9DEs2hLbvT9ueXpf6HSNJxNt6uZuczOoIlx6bFoOxbiuZ7TvojwxkYfRayU+5v+ogcXp312b32YjfEjYTvDhN2cdo5GR28HLp1/E+Vn4jrmeEbG0IDqxKWd8asYYLNdEW1SSnhuv5B6nVFmghL9iPMYpgYJ5GoF6HfIcIcO3VbpJkoieZEEk69rYRw20HMqsjjRkGtcoLj3j30UgGoOAB8NL1VGpvv99rrr6Wvf/0b6fkXnksj6PT9xMc/kU6n8v/6a2+k7Tt2Ru72gWvfmwZzwt96y03ppcUvpAXvuJLeSLy6UxLJqbKsmveZw7YMQHj4Z6HScgZX5EsaXKxV3kgimH6dD+qMHBaMrvi+c0t8FnYCRPsli6DBaFCVHFBVMNVXPvVk2gapegDvZcFAQ3OZBA6aDfdY5v1c4wBKLiNpEj1ICPzkqjfSq5u3RR7USdQQ9THGz/blGV0An3EikmO9AR/qiDa2r1qR9q1bm+rIxxosRlu+8DqLdiN7TNo68Nh0M4y+6PxUSVmkFfUkyzAK8LjHFNMRDXRT91Z3kYOwGYS2DTnpNg5NPaXjmJSCq4cZM3DMmNQHaYNeHLAKfiosYxevgrFGQaYmXT1YAXNkqpNG1RnE47yOHtq5E9+vORB4/2YO6G0U0y+ly6KOHF6j6l0Ux7qMqnPH2lQBSBHVYV9Po/IBadV2/0ZRkRcD8du0aEnqf4BiJ3GfdZVwnW7mMKRuq3Z7Q0JJLYPq0qCzT2ZsDKeLqktcWDsP8ghD2qwweoO1gB0VwJW+lMO4W+ibcrJIJJoBebKYnAjecAdexHb5qLkL+HgCBdyr2cs812vJWMeoegFa8LUdufsP7g+kMMfNvAdhyhbAA6fO94WVPxRAwhDQcambGfDlxwA80hBYH27sDfQfqTM4nJ9rZPJFBC4RrjLgjNrWFhoanVGlp7gN79VMyeHKq66Ok/Wi8y+Mlpqf/Oh6AJCtTEpkAAHsZts8FCPt4DNTsjSqHMJpHBH+CUZYNgiWRQm1F/1gUaTNp6pGUE52z+03+WAUMfXZBC/O0Mcn5u+wsWs4vLZB01r1xKN4kiYmIGYP5TPxVVu4poM8p2b2RT3eI/JAwrCt5KqPE/pt2k94Ts4p8htACuFhA4joXDidE2iZqeVF+hhBsvF3ouOxdz0NnGzIfuSbequ8hBkuVze936SJafjccxGXGQOIglFFLmShntomhxlpbEQ6+8j9NuH9HIda0SxKKWmA9yccbKtFtg49i8oRyD1gVJPIlUePHpb6ASpVkPd0mlRaO+WeQk6O165yXI8heHgw91w+tONDo4q/5MgqZMuU2OPPGSdNi9Qh7OR4T9UGb61p50GmG7DxEEQxdo8YEwuvg43eCLpRAwJ4FPb2pmcXp2pcf19O2VLYMIdv2fnkj5z7tPOQKkYOSAPPOInvYWJ4mUN4hgM7d3Gq0SbAaSNuWj9iUGoEMauu51ThmpvRq1afL6S+yngtTuDYJtynJzVfh345C+HxFbdmyGLiXRgVwiGywq25aFStPEw3rBtdT7UbTyLy6OLX46WE7ndybc7q6sN9Dx82DHYJzHFPa/InY3mHeQclRnQqDhPD/Dwy1Ut9+OGH0iMoU117zbVp3tzz8WSvU9SGR8m1f59QsBHV22nTUWC17iL32bW2AOqNR6E3S1oHi4J7diiDoiVl02bX+CKNTmMzfyoeaEYH81OIGEDDYj1kfnitRcQTAjrmmu2c9MtQoG2ibFIfbTGhlMiTAubmte1lcjCCc6PGkidVch9NrKe51cJXlqZdhITmU5afYusRDjewFueQS46l7aaWC6jl2uusN5Kj7t7wOhSpLdQ4QQkx1k4jEt7V7lkeQKrGcCuIAvri8UcMH4l+Oc+E97fLu175bOpmm5jWuBK9kk4aKxt43XpurFZWhh7eVnxGEG3tPyRtBx+wLjYJpsv4gWhJTpuEUOfE1Afk0E7iIypaWf4xg4jiVm7vzwXh3BkeoaARgWtZrKuUtMh9ee+B3PtA0oD+EGzFEOJwK4GKzYtXpqaNu1LFQcRAAs4sjMQQQNbyQEQTJ41PdUiL7X11dTrI0KsGim7UAXO4WTzUvOWjdh0AwlHcdf2MianX8P4M9tqeDtAl28aCVrFJe0V8A/OLFzhc05mGnjwpNUKw9dutnPwiaUK5MhE8NTocJMCiinKZuGpXocITqVgOH63B2DpRAYJZxSiWCsM/vjY3ccriQWhYRwVJDCf4HfUINZhqQ4wi+XVmsHmW+hiKaHqDwrY1eCGJtx0eBGz+ENd0NpX1FK4pZhDzvcOcxBpfPxDFUPONTV8VzI4bqcSfBio2fKh8Qjauibh8oMI4Ak4v/p614ZXK1rsXoZ3HRnirbDwx6SSfLz2Ps67nlxFRx9rkzdFMwX3Xrt3IbBsucaiAUu4gfK1mXYTPvdd2XqyDjWPHgr9fy0k8afpJqZGQihqAczXTRl7jhWUr0mGNnzDtqLUtIWxevwGgaA5tL+O4R/NwkcYaT3a6HNoZ89kKJ/Mwg+R2I7zTys/7ei3k0C1sUAcaNPF3h6idOWt2mjFxMuEkoT/PuTd5+DZahFY+8zQAyB5yv6OpD2vTh+tUr948qIP9criqPq1rHJHWDAEogR00Zf+WNK55M/kXz4jIo4F9POqUU9Iw5OCqubc8wQYzskcvIqMCJQyPVYSDxSEVW51VCfSSg78C5d6+vOcANDKHzmUoek+jWnn7Q4w3wSsR0lW7UPLACgMBs0sM70wVUG+GThgf3mPH8lWpD56qRugvv1OO6eN3Yjx1IIh9dbt4oH1Ar9Y/KpgjFTUnNyp7SZTKNv4DWGf9lLFp8CnTQvfPTXMEBC7gUY2TkK8FmDVmRvEAe0uXEqhQGi0ge8NQETPzORYFARfn6jpF3NNHFEiP0EzYqSqu7f5RkejK8HP3aHDQYjG9qXz6iSLVIYBZ49QOR5+ScAsYOLI0I0/eeBGWudn9N56xnsUFMaoTYXyKutlTbIgzzpgThdRmGQ8+In/HyM+4W3DCew9jyR4rz2HKuVL+KD2UgEYJTGgz+VmUhd04s/g/n4M58mq80asQjHdB2fL1zVO8l2rrgP9fe2f6nOdZ3eFbll7t+2JZ8iZvMXFs48SJAyEhJKQkMQllBsoESoBhpl/7P3SY/gGdLjP0U6cdykwHSghLCRCSEBIGYkJwiHG8xU4kS5ZkSda+WHav69zPI8umnXb4nDfRSJbe5Xnu+z7b7/zOOcQ+AZJw4bmdAesakpq/7CXfAj1oE+jcRgCYIQa9vU4Z/lUBABVPCBVHE4XTTrhwF/06tpDzCuTR1Y/cA+9p4h8LuYhQX6TxjA1G523DjTs2x7laDDqS7l5Nuv/w4XQQ2J7sA+kbChmJcf/wi5fTPC4f6irKVOpQSMZIttz2DKzyfRbk+FwbleZ9d0ChAuqeHkoHJ0+lHrotC7fNOzQCzuleeKK76MxVAbW1zGTJfFbG2DmX0s/kHZYxVj4qEa9yXoMdM0nYQL8OGfiirNueZvD5eqE69+/PpQ57XRdZfS1AuYUBmau9+Komr9FNp9h5Gp5cpVe2NTelOAVgIQDA80zQ1jDuswWhmqIb0QLPr7CemnEL0ULaFSoPLr+boWq0sgWY+U6qcy3D9lCq+TJAk1YBGeZwVQQwTAI3tZEgFscsNipakoXjwn9C6nS40UrZeyLoP9mexqLoCjqPOHJWRWNOD06OSQoQIDSWcoVFjQHZJBmJ0/yVjTEXRCTDLS1WKWKDgjnO78N1KHziPCmSll3PPJMmcX8P0FhUYVgS5fOqtWbcR1gsPUE+M8CHsEZ5nnEZY2XB+j+EKp5RKkUEB6U0yvr9GJd0aBTwxZ7pQZDTZ7NhOrugkikQw3xf7otwe84nZQWBcGFFLCRV2Z0lQRzaPaZ8WHbBN3J27Vj0g/Rg3Eos6mgmBStAJWNs7nsWBXmR67iEmz1FbtIk6rJ5MAQrEid8VhPv8RAVBXv6NzIil2kbKMOR48fpBHUyZgzXOpFDL0Ur7X+ydoT22SOmaaVBwIkLfbelyc4dqWdhMt05+lbaMTMO99HW1tXEiNwzLv8eWtvdJh+U9tbT3IMQPv4H72vOqmh65FmMnQ+1w7rQg4RrbJ7E1R2dSQ0oWm1659OP/rFQtUaDDgO2rA2DPVzoqpgkzkLCQyaNBecL2HmeJN+GIPzdyI4rY+aozEs1UYToGNBZYGh969qCMBoHzgOoL+vN8RazQPFV3cwmOsKMn2bciQwChrb0Vq4x0HmGWOwq6E5FrQlULWxqWUiU1Msg5ucw5PYQtC8fQIDdTMOcx+3e/DBW8TBH3FJYPDvwZiHIYIF/N09XA6IkVceHaQEnldgQxUewqJXAEnnLnlbeiDDdMkaW0je++c3USNywcxdNZABh7PgbsHgIVYbRhfgVKHNTa4MX1q5ToTdhnit9y/lgRZIuAuryEfFYATZcgqX+5tnT6cSZUyg7rir6hltdJYlXgSqtZHb/ophR1y8ObUYB17zLyC9lwMMhfmVHYRvuRKzBtXZwoPcDOPSRo7Q+K1pm8/wpYtqLWLhLuG5jKJdlrZeJWa8lqhky40EicAdMlodoQzdAP/cGFMIV3L5p3NRa4v1ac5ZyGBUOLT7eyLxpIFzTaoApFZVKfZKE+2jvHriLKe0fO5nuGLvAbCwAEq7HvXEU6jIeTz/9Ig994nFiuT7eS6DCLk+Zxyheml1Cz2LBPeXVtaxD0xRCdQlsAU/CGKz1i7cwKs5++4XUROxaCy3bHhWxPwWad8OdYANE59jQijy8ApUKoSpsQVSKEvk1EeQ79G0eoVLiKwhUMJcLHKXc/LBufBjhblqsoxf6B+9Iddt7A9WLfGickwxlWoUbTUTQlsY4me/iiciin1kHxfYXBY5VlheUUOc6mYpX6GoFcJHnapU5nzxzK0PVaiBnVun6xT3zN8esxhevNVYLqlmkAlz54iCuaTd+x2u01s88+yyZ922Uk0hNyqidyiAskxNVQpC4JqdPFkIdM5TZtNIdDKEypnKdw20U0PCjBWdyEtNSfIGGOdzc8yRyTwNlD9G0RuAhlGOQnHMjyxjREyTeDJbEcocrXeBd4Q6vC9hiOwrrFZ4JNxqMhRxTyQhpJ9VwO8PreuCN2iXLNRqnkvokQjFp22tzoGpMT2q4A/6s6xWuQbQP37WlP93H7N8OrMI8CuEKw7brpD/FxA+RQmIn3MxRKhTGG9rTFZr2LCDM1bUtQXptJz92fWosTXUOpGt0qRqYPJ/uHv4DLuBkWLhroIQLABpLUIyuRYuHPenwE48zHbI7eviJDMaaRpdiP7MkIGcPwILF+glIxWOzqYVxpaqolqdvEap3f/IanR5nCPzwFw3CQ6jyEfXQZBpQfoSvzi8zs9nnBZgaSJ6LaJxh4L4EuuM6yfcyh+EjW0FfU75bfr2u5ZK+ajsNZ2gHVumnNJl6nKJTb35t8dK1i/At194vX1m+5eyKTaIRPR7tWjXrbYrXKyz23YvDywau2FpNkqmvCzfHw66m8rAos+R4sI52pXUQg19+dFBhZH3onhXlGXHgPK4e3mKxjHVOUWn70ss/B/XbH33UFaoMSDiGNc/sCmH2bBtrFRZUgZcxHghgWKccd2WUr7CmAetLJcrmPdq5EbMcg494ngER89zjYliuLExqYWlHjkBSIIS0BUhyqzc1hKuW1zEzVUp/pdi6QMZkg+fq63Dw+HyL+Oy33oZl3wPbv4dEulZ8dGwsnZfORD8OgSs/wrg3C1Pe/9CixcZWEz8dwtId2jGQVi/RdxHIv0KKxXTvMgDUEowf0cJJgI0RaG2TpE4W4XrKyDGGFtLvW54g3mFIOlNWlvtoIjM/mj707snUPT/C58Eeqe9MI+0700zbpiDtbpoZSR//6N1p9yMPwhBxjCzpG/NiJsq9xECcS+YO58GYagJLNUbejXMvla7lS4/EHayhfwvnRyl1PpOqL89SbJeN3q1CFYdVd40F17Iso1x0uOZAcIYvjaZWbnIbLAF73tmpVMskw7x0StSM/5tQ5bIRO+tgNQBEmndvSa27twH7RJo4HpnQUrzbTcJUbkdGHufxuXVN7DPhHKwmKow15DbA9NUy0j2oQfmRS2fpRlhDKT0SnTjo5utAjqKUwb+G5Sng64hYWVgOZiM1UdUIiYdeAES+ouBLmcuO3BBI4HOUopx652w6dOeRmEq5TPP+nFNy4iRCo5AXSd7oc6hrWKCA0VZaDh+PsFgF8peVQGZehNIPWg4uOq89gbv0e1qOabVUCLrKmYGeWQmKzTwgxbQsCWDwaPCvpSrBkEh+KlBZYa49witxF1gQ3choRuqHsz9aXjv1wovcBYevhVh0DJTPnN8coJMV0p6GkF3fswyYQ8DECf0DbA5+vPe221IvCO/0mbdTFcLh9Pp5SnDGGggpmJm8iGDNIUTT3NMKVicSw7yxiet2Ojr1Lk6lVnJj41ijqQGax3Bi73r3dOqaBX3mOgabt6e3Nt2eJtq6Uysff/vEhXR39XT68GMPpcqBOxE6q8AppOSaTFLnFE65ClrqG0LVjFD5nNanH75ZqKwXnPw9XYJOvJOarqITivcoc08lHqEQkbOOwcHnLyH1lISY+DtP77seDm0zsVYHhYGbqDFxXI1Wr3xkksyNCyuMYfGLfMVy0RaJr2brq2j0sZce5whWDPFiayOY5mfdubLtFxuyTtRiswZp+zVBfZQzg2etZAbdaSYvsREKTKCK1nBpKZ0EwkHIECrARvTLGuSaaaFV25Vma9FiaEC1kkMZQgCj5D2CvbgW44V6Dm0jBM9QCgoABygPo/Oy47fpX7/xjWhMeRs1VM5uUqi0cCqZGDqOUDkHTCsTI1RL0mwBqech4QWUHhDw+rgqAzrRX5AfnFo5Thw1issnwyAEQ8DAGMHeh2p042MU3jik1QuQh+cEXkJZFChj8ALXbVdsQbGXKgrji3CrC20Ym+eYGXI3wOHbcN9WUGjvIVCmJyS/ZnfTPc5KKbvvCmVBGVLUaSbUDwh1z54d6RptyGffIcfnlA07BsPoH2ztS1MNVBJQ0+abbWBf6nDDm1inZl7bSl1bK4MK26jQ3YDiHCYRPAVi2Ys3t4sJ880kimfq2tPxjfvS7zbtgW+IVQMV3D81mA5efi/191IA+dnPpFo8iiWsVQ1E52gIUbrA8f3/KVTe45WT76Qrx89QUAaoUOSfYpJf4fqFy6elx7wP4q++8sax9Cs6205gEQxC25h4twet8IHtA2kLfbYPbNmR2qxxWpOrW4Wq8OHX7Z3CY0y2gJlbbalL/Yf3pxr6W5mSFKRQ80fPdbUyWmpDzHK6AUR49OZgT1jzYvPLKYLcXqgvm2E4y2ZewppscAIIX2l1moPMhEDiparr3QjbNL0HXqVT68VU2874nrYjHBnbsDk+hQ6uHIIaINrlVUidQYJVhHMc59Bsk8e19g20mYldXW0Oyr37mf/0z1+n+WoPY1c3cfZwGUHJjKP8e8xHLt1R0T5BC+O8QADz1MiYEKmVKOKp9ShgoKQCOgqo+VeH23HQzKnpgsd76zEU7qo8u0jw8nxzZcMkUYdGRvLwPv/iYVBo1wtVBG4+chwUFJ91wEg2MigpPrcdJdbBsLypKeYpc+/hEHOIQqDCQmUlGY8AJwqgh3t1wM7ezcDdvV1p5uyZtErf+Q4BEYRvjNhpqHVTmkHhwYvijNLzXwHCMrVwry1wS5sYuFCh81MdVqECeDGFUM1g4RqoVu+an4hzPd60Kb25aV96DwFtIfYamLmU9kJy3k7ltp7KzqOPpS2ffBKlCnGA8hXnTtstK7zUwBlynqp0/8JS8dvWL95iqRaduP3G2ymNTDFiRSqIr881UWVpxQqIywo+8XnGNA7TaP9Hr7yYzhAEP370cZpW9qZjv309HaMPxZOUGN9HRetuCsqaC4nM+5MXMn4On+p/EqqsyVbA2xcoqtu438RxeySgvfRpglU1cWNzQ5TKS3StcV5RsLSzi7bMgR6k+FA3T+qSPQu7u7ujolTts9duhAAAESpJREFUGeXkFNqtLr4LXeoEpeKQaRtuR2hhlEw/jxszlGrbaBfd8xmej389fxZhO8NMWyb7bbonTS12cXakpmShKuxoqsfdaY7SlYBfCne1mqYzg+nv/vHv025YBrXMNUI0ESgsgWUbkY/LVbYZOs9WKtrFRZylUCmk+XPWC1Vsr0mw2Otcf2WvQhn5Ah0ZUSzYGfwcDShj6SUiZddd/NLmN4MI1TC8RhknIVA+c82q3PAFysLTUpHFv8PA8Qoshea5DURNAbfuKJMBFKjsRJZrlS+6tFT5LFimYo7r4MC21AdkN/X2CcCJydTmnCvczGm8oPEGwAWqfSUdNHBPzbAlWnGhG+X08Tb20Gikrq/LOjcIzlW20qZr+8T5s+S3Tgc7f7q+I420bKV6GWra4kTajLB12XX2OjVivGfnnfeku778VYogO1lHXEAqFMIc6N0oVMhBtLG+jDCPQrliH/17+61CNfT6CVAWmtWjRetkDumnrxOq0Gy8coaj/V+vvkSgeD197/nn0l889bn00Mc+FslN2339zde+lgb6tqb9NNt/YPcdaTsNENcwieBTFYoqVvWPHy69sD0DIFNNZwNCNZCutyAY5kVGZugz99t0kcEBB/ftSo8/eA+zj5gnS3AqylcGvatODJEfyNvLxcszfzk8xlrEEQbCYD/Udb2dlmZeZtEGU0vtFn5PXdAKY1rTZVjusEdaHuPwM9Vx7ve4JRdB6FtT49ajaXplLxpYom6xyBEb5PSDfSeMJSJnE9B1VXr1pZ+nH/zkubTv0J1RSBk1ZghVOYw8l68LWGglMuhhzJcFyjnKYnmujAdYxC8rp0Avi5Ze/sbnlYDHGnoo+OF/urAebtEzhYu30jPnU4ljAXVggZyn+NTxsCuRq8tgT7y6cPsCd8OyRFs2fl5L0fl37x8LaRtu68+kHwWaKZgRQlWgiSFYpZVaB1aYMJdXSY/FA1s3py4AnCkKOhsBXJq8UAm3gCxC6IIcxjQOp2jg+uv5DMfEXrcfJU1etx86kGoh816D51cDTa3aWjiGQcycPZXmyI+hdSHd4lHwugY6grWyztpuYbdF3Mqq/t3p/q/+FaTeLTG5UfzP/fSGI/aXEK5Qjc2l1nGE0WtnQTu++PGsK0qa0ulnX0xNNEesF6TQ3Y37zlGPb+Qm2Zp3mYK2MwSOx06+mX74wvNpK22N//zTn4LOUxeVtq/RI/0DuIA7uzenR++6N/U2oi20InlLC+2d37o8HP6cyQccEhnuoH4b6CnXvaMXWgm8Mm5iCvbGt144np7/zTA32oxGu5qefuLe9JF9kGDlajkGJ9jE1m2pBItEHVuavWKEijquSNqimSvXKNNfIJCfeZ7NOcmX12bBIw1fXOAq0McqeGheEwJlX46la22pftdT0GjuBSiVfFMkjCOWyXFOhaC5jbWwkVAcQBb8H5hSucAFDED1sRuuBWiRi+Jv1neFlSpgc1fdeikFLQsJ76oFK05wHPA1ocoUqFzQaKyI7SloUQEzBDqoUGQLUZaIBGfRa1NR8rWEYMpEn8SNn4S1MkVN1ALKJwaV+zoFItDMHPtEx6ci8aqyDbfIdcIL0NqILIY6iRykOSiFxyvIbmXcQxH/BQLIWpjElya1C7dvX38vbaivAFKcSo1cR4MKHqEKulWss3khm7BYRCnjxkJLmpDy1Q0Do5dxTaugyFfJp9ZRrVDxADNts5X3mjh9Bgt4hnPOuFqs4UI010eQtN681xLWa7l+Y3rgyU+nnXcfgGWBf8S9FnBMxKeeV92/OnJUrcDqjWGAUur6y1vQv/PfgaU8rwRm3zyEKRYgayyl2tKKazAqxhgs/CtG75waPJ9e+uUrOReFKDeD/h25+57URwvjBw7dk7Zgepts+sKFhNYVcTPW0MUJd8VFzvkVuWNV5KmauttJGpM0ZPBwldVsTO7zZkfZr6//5y/Sb0eIR2p7HJabjh7Zkj7/8P7Ugq9ag9vFC9C8efvCuyy+5x6xhbOmy8XG6/6tXGH+79j30VZv4MsjTGX1LQfBrESU54uJMNcpygqudzL14gtQXx5Ml2f4Q6B8OVdjDZkPk+GIdzT5l38xTzzwt0yp3EzTzA7GuS7Tv0GyYwwcZ0101wLWF+AI6lBG+FyrYFVYElLA6fEBISvFvUReS7JtQWny+zpksOxtka1OQYdySVU6fJLJXQXGjlErvE6lM8fXPG6zFusKidZFBGslcnh5NeNbCGphVbVDgQLmpLg9KrJFM93g1BA7yPrSwvkrwJAY+FbGZAoVikUO3z6swx76nVRBSZo5dxqSL4KjJZD14VnMqjcso52gLHKsDjYFKCC5y/Zdu1IvvL7rNIK9SuxfR9VBg0PRuYQOLN083NMTP3uZcBoyAQp/uLGTdgCw2rV09nKn8t25PochPB997D5eD40r2InWoOUgRrkS7audmE11Y9SPsYB13OfGz99iqS78gOpMqnorJfM6tJvBGY3qQXMkkzpydIZFF04fgxj55umT9AmcDV+8G5auc6vaG5hdBcN4Sxe9A5Ghem7YpGmVxFOSgrbG0r1bxhW8hgu5gfetwV2o6Ic3UhqNdglbi1km4OEW2Cg2aGSOkanfezUdu4g8IVQbiH8e2b8xff7PDuK62eSxks4OT6ezF6hfwrXqZKicPSN29DUiMHEcQtDyT5HNwUodT1Pv/UeqW/41GzrOxtlG2ApSj7baOffCiK3Egi9V9aW6bV9IV5sexl2yd00xEaXQXj5TtLPCwRKRkjk9TKzyb9/9Xuq/fR9V1WjPxYKRbuKYU+Lwt2XutXTb9MlKYCITbfNYojXmubGJbp+ARuSsRDHz95KhLqCx/hH2oQAK4ubdW55jKiGKIBVkvhuL2XJgge+LfM0Si85BwZGEK1IYzHk+e4E9XxYit6ZNZQs73w6xutYSlMs8mEKV3b/iEfmvuJjCiomicjHGJNxjN8ME923rT5sRhqVBGguRuG7lvmywKSEh30c21CsKLGkCUTlxV7l/JoRrIf3ugIlRBUVqBQKCMbflPAqWTIpr9Cd865e/IeYeS5fa+tOF5s3ksqi+UKmrQTEC9nzf1lSdvnz0SPoAHXnrnGQT6SArJkyZWLGMHMvuQLB6YHI08reGR28h1E68dQZaPhg+pR0SR5zq0Qal3ZZfq7x4egTeHVSbcOQ49MZXdrPN3RgprcD1mAHG7SWGajV3g9ui2Y0A2kOpH8xza/BzK9RONdDTotqu9SykuagYos1NedBcwBU29Cp9BZ2XpKsxw85/66Xj6YdvXILJDKUfgfv4wb70hUcPp7krY+nHP38tvX56lNZquSNuHZe1d+vG9OXPPph29kCGZUOyw6OcuLUcylma8iNUtcu/JEgdy5qo4Hxl/7TQsPaeAAy52rAnNWx9CkDoI2j1quhtERo7Tk228CFUrEUFi2zXhuMn/pCO0fG2DSR0IUpQUFTGOeHuFe4frogxVCR2I/mbQYoAIfhfS5bLOwqvIQ53RghD4AMGz/U/wbQoXOvcWNMr08Lk+4lMglbF1xu/lbFWAWw4NlWwQjAIead4E4oVqGsIXLiqMMVJpWgc6thLFVCAKlzHEkpXhFZXytydbmBcYUjSDS1/k8B7MXyQdVIDCMIOrFQn58tSlOt8TrNCJQVNJRBqXqoczjiE6TlIziLyncRy7XZLFgElrbOD3vT19FRZAZqvwntyGqgduoIORSnIqXMX06/eHUtn6zrJYwE68V5ltkcLWo2Qd16bTV95+IPpkR1UgtvMVcZHAYaF68m1dJKA3oh3tMrUl5XRqdT9uQez2i5jqlXKHRYokZcK5GSMRipdxfmn3ruYpocgYRLcSTUKdkTkF3IJfUDuWhaZ5WyI3YBEWNy8HIYWYSk3bDlBNG3x+hqxYJ1NqWOgH0ACqggk2ev6xdiVcWbyOkxtanIaVJFBCZByu/q60xvnRtK/fP+1NMFoyyo2+RNHdqeH79mTXnzhhfTa706n+ep2Fqg9u0e4qOAc6a+/8kQ6vItBAXEtWU6ypeK6lpgGOPQMdT4/RaiG8gC5cF0yNy7zpDJzZKm6M1U23svXk7g0e2OkzhxwvaULwUbQrVKD8XMNm1BrOTo/v0pTzyG659Z2bKS1l/B5+FrBPlFoVjjAfoUQ6b5pdPy98VH2dyLmikBfMIDrKVHCeH4IVY5VsmjfQNnyMc5CFcIVSGxW9ZEPK1gk4eorqMEMyeijYMUq0kAtYgjYPOfDa7IYcw7XcGA3LRLoSaIxnaH3/AiwvDHZNAx4wZAaLITrGLFyuH85nFjfyDKu1fPC5/YAwe+AOd6F4u3kfC1cOJeu0uXK/NMGhSo7fRFNzVRagMU707S1VmiyPvZ60wIt01wPcoabD+5P3cz8WqFcadUmpqCGpjzsbn+NHOGJs8PpleEr6UJdR5qt4R4co2SSP+LqTEFqxTo99cD+9PjuLqwQnxw80mxpxU6lOrXi1dQhM9eHL9NZjMrxL33iFqEyiih8xthIGrtcplx6fnic8o5cSh9l2JL/DMIDGeRGDS0wnRUaddijr8JFR4fZQIRuaKhwJkVPhKD5vsRkuiWGhrX2dzExb1uUlayyIHO0nPrBS6+l7/yIWI3eDTbV6OxqYZj2vrRlx870LK2X36HrqcHtQ0f2YRmg4zB4YMm5USA3wu71XE8byeP7Du1Jn3roAJ2MoE5lMVlzITKlkjLsyVfS7MgzcB7f4jkgguoztVJk+ItYYUM3CORduBb3s2l3sLHktIxJoDc5asip9bZ3ti+IQlUdVsrehlfTy/SPlzW9yn1ciQOrV5kpXVmoiJ2E1Dmw2WoYJ5WWKgvAmsAZpOv2RYyVrVUWoxxprH9EiUJGEArXUeTPBQjpCs2vC5l5EzlOM24shSrAD56/ZFVy0Lpk9i+ncRgS7XD69t6+B7TN9AWTPGgONOqUFYo4L1KRu4yQ2c0qBqNHfvhmull5neHSYqXasCYD5KbacP3rUTA9CJau3+LQe1QNZ4URbQVQ5HNYwMuN7Wmsoy/NQJht4fBvmx1PW+m12G4PFJFAiLzb7jqQGonPNpB2qcFAWJe3jABMD42mwfMjaWgeggEEhXl6Bs7phci2d4GiXJ5GQOz/0Yc/nD56YIB/c/3GXAVYFMij4AUxQB0s9RbWqI6v7lu5f4UjEYmu1ZmFNPi7t9LKMPwpgmr5T+6P7k2w0l0nBVDF54KxCHWY2nnK0CtYNDV2lBUWHlTxghtBJr9YhTWxgjZfoqiq78DuVE8uahVrNcNNfveVN9O3f/prYHTyBAiZW1+hcd5u8hcV/v326QtBBdq8sSNNs8kL9LKowRVoam1kw/HLd20mAU0CcQvNWZALSTlFTWe2VMX5o8ieC6GR5uhP0+LlF7k/ijS5aLzjEKpVLFU1zRob2g+mDW3346ruRqO1cDW5HZcbIEy/KHwvU1mB4hBUgOzVdrZXe5GuSozDIIiuT9MF4hdcStZpFTUflipyVBmCDrUT+aWCTyhQ4b9LN3otxspWK5fNl/bXe/MQ3rBR+QBngCGMXXzPghgcjfWweWHFMhwv6invUPdTaJ/YiryTnXwHdm5PveSBRA0FOS7Ru2MMr2IWL2fMAkgmSUYLhGLkbIhFcUm541PegCruvxG3bDtzw+yP6PBArfwmmgVdHx9hwuO7QfDWf1hGWOZwt6ZRTuaqrjAT2N7qPQxOGJi9RK5pHJfN/ifEvrYCp4NXK23DeuAgNsJBXMTCjp+DLjUyGU1Lr5O/tLlQrIfrqxXSk9Bqm8DnnH3oiU+mOx64N/pk2KGrXFajRN2/GkY4NZPmaUWgqFxKnbdy/25Sc+//4/0VeH8F/uQVWIup/uR3eP+F76/A+ytw0wr8N+tjxI48oUAw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4" name="Рисунок 33" descr="Без названия.png"/>
          <p:cNvPicPr>
            <a:picLocks noChangeAspect="1"/>
          </p:cNvPicPr>
          <p:nvPr/>
        </p:nvPicPr>
        <p:blipFill>
          <a:blip r:embed="rId7"/>
          <a:stretch>
            <a:fillRect/>
          </a:stretch>
        </p:blipFill>
        <p:spPr>
          <a:xfrm>
            <a:off x="5715008" y="3643314"/>
            <a:ext cx="2556815" cy="2928934"/>
          </a:xfrm>
          <a:prstGeom prst="rect">
            <a:avLst/>
          </a:prstGeom>
          <a:ln>
            <a:noFill/>
          </a:ln>
          <a:effectLst>
            <a:softEdge rad="112500"/>
          </a:effectLst>
        </p:spPr>
      </p:pic>
      <p:sp>
        <p:nvSpPr>
          <p:cNvPr id="1056" name="AutoShape 32" descr="data:image/png;base64,iVBORw0KGgoAAAANSUhEUgAAARYAAADBCAYAAAAKAZ9sAAAgAElEQVR4Xuy9aZCl13nfd3rv29v0NvtgMJgBQKwkuECkKIsmtVHlOBXLTuIsWmhKFCUrH/Ihqbj8xVEq5URJOV9ccaUiy0nsRDJF2VTFFiVxX7ERIEBsAwwGs+8zPb2vt5f8f//nnPe+3dM9HCDQZvGCzenl3vc97znP+T//Zz1tG3qlH7x+MAM/mIEfzMA7OANtPwCWd3A2f3CpH8zAD2bAM1AByzeefHLzlKy3p7XVjTQ7u5jm5+fT6moztem/7V5tHfylvfpTW5t+0ldbu770b093T2r0NVK735IJki5Vrrcu0rS+tpqaa2tpfX29esst99po06fzfTY69D6uv57aO5PGupZmZ2bSmq7T0d2ZuvXV2aWvjg6PgbF0tHekrq4u/8uVuK9+7Stev3E9Xb9+Q2NsT20d7fp8tz7flbq7ulNPT09q6+xMi8sruo5upkdgJgrV4/oXLl5MVy9f9nP2Nxqpu6cr9elfrsfn+/r6dC1dT9fdWN9IzeXVtLi4mCZ135mZ6Zjj5qqvua6Ld3Z2pOtXr6Uzp0+l3t5ePSPP0aHrMfaUmnreNV2nTc+n/0+aNb14ko3U1d2Renu6NdZ2PW936tV9uzRuxtnZ2Z4Ghwa8PqNjI+nosSOpv68/HgiB0L8dmtPqF61V/XduyxRp3tCclbVcl0xJDCUbKa1qGtb0f8jkmr/iXf5/xBSyry//p58t71qnLslKW1u7PreWlpaX08LcnL5frc2fVmxDN+FDm15IJevMOsbe2dB7tjMq2vWedq392upqml9gf67pclyPazMufU4/avTxPeNkn+k9636OeHq/NUsPcsk1kNnyKvaMrhDPmn+xLhnxPGi+qknRL/67f/BfhRzdjrEwzKmptbSgDeCPI3XbvNoBltrfAAxvZgMMG0sbvSelLmFBuUJTg3jhhVfT0tJy6tBG7tDDMGbAgI0EAABIBgctFF89PQ1tmM0D4DPMw/zcRnr1+Cu6Voc3daOvOzV0nW5taq7VrZv3NvT9DtuDjXrl8pV4Rm1eNmZntzakNmajt1vLffvXsv68sLCk5+0wKHTqmcr68MyCo+o1t7SRrl65ni5euJjOnnpTgHY9zUn4misCb715vX1DgiKgXV4S4K7l5++yILGaqyuraVkgtwYwdnZlMOIuAkWAQfPRq4nq1N8MjDw/c9jRqeeJeRgZGTb43nP07vTAA/d9n6f7y/dnNs2KvoAD4UOSeBhovK9i3wbCxH7LwKIVkIBJd1hhSU+kuXlt/LmZtKEPt+BLf+cCeZOyocv+2fC+2QoscbOyyb3GWkuUzJoU/tT0VGqilMob1nQvyY2BxAMFWAQo/KxxAJKxEwGy/ADcIQOHgcWAg8Iv4BeKGFACiNY2VmvKLOSjXW/923/rp/x9BSzNLa4WcxBdHHALtKrr6M2CxoNuxRxrXlDc4ML7YQemKZ4gHm52VhOuG1TsBkDSQwEO/M4PmAGK6wA+7XGx6hWoGfev/6VgctFE+W2eaGsCHsyPFOgsRX7bV/065Vr1D5SPt5askju/jd83m+tpcnIqXbx4KZ08eVrgcjXNia2g0ZrNprUJY2O+V1YWJRyxqMG80IISJAlMc2nV/8YKwliy0HkOEFIJN0ACO5OQdumzvZL2bsASjSpAGejvTwODfamntzN98Id+KO3bvx+Va1QSWd3mtb1Suf2s/fn+a3misuVZ41XRReR2dU1rYEDRJhLIs6H4vmh9KzQYYt6MoeAE7BIkFBnyi3KATSzMi7GU9cpT0sZNCgPShw0stY1UV9SAQqBXSwpRtLwHuWEfwVgsl7yHS5exwowysHjsPI+BxcLT+kzt5wAx2EuASflTABV/A6Q0Jx5SSy7a9f0nfvY/iLcXxrKVlLVuGxuk/vNWcdlJ5G79XIb46gI77eY6LMRV4jeBsnfy2nonfyavD+tX0B0B8LXBsNtcuFxvK8Bs95EyyvJe1qYpTbGwsJjOnTufXn31uMFlfm4+rSwuCCiWDXheRH0hCqtrAhqZdW1arO5OMSYJKwNck7SviNmU11oedRk7IGNCbbMHpif2pA2ASdiQaQaodIhh9glYdskkavT1pLsOHUrveeyx1KO/Q7M29Pfyal33Tmb9L9Z7sr4LzawfKvNnTRtW67VicME8RxMCLGVTBZCjeANYABwpQpi3GGFH3vSA/4JM3IX52QCWTVqO62blgNI1y2c/BDfeCix1ZsHfWU+AaGVlxWY09yqMI6yfDIKFseheJgk2hTbv9rqptc4z1nbZGs9WW9a4B9fifjx/7GHLvC778z+3BVj+dESCibyTrbnTaHiI70MtbgcO3rh5FgoQF6p1B3i1LVjl+3HprZcqT4pMzQlELssH8+orr6YzZ8/IHzSXlgUoTUwaaZ2yuPyLiWPamVlMl0yaLtuAEm75ZoLexisrvfrSG1gATFgO5hAg06bBoElhKSAs3+/aNSiTaCj1C2Tuv//+dOSee+SfEo/PQnuHGP6nIzp/UnexSGRg0T0wd1ZXtWG1aDAW/H7C+MwCWhqbdap8Gd5hmmMBS6eA28xFcw7TmZmdlfKYv2WhAJVqHfV5M3QL0HbAksErLza+nOIHwSRelHIqDMXPAnAAiBWbwt+SWUiWreDQxfypyVPBuiJfYSy1zCx/H8ASw8EPFMDSLnT+hT8bYLnd1rxTyXn7wFImMpxiFbJsu392gr8dYbEO84aAeOHwW15upkuXLqfXjr+a3jz5ZpqcmpSjVoK7tKIvMRNTXa9RCLC1ihYOUwizBuerzCF+BwjVX2s1KlpcuNYe0n44qfmsBRYTUDcZHOy3aYUzHj/MgQP70ujoaBoaGkr3P/BAGt+zG9vLKMmly3PshLt3gMd3urB/6u8rz4ZOZmsBKmYtYiwr+LjkI2mKNa7pZ8gFpmkxhfKutL1vlmhnqsygGrDgP8Qxv7ayHFY3YFQ2bGYU5Tr4VuwuAJTsK6uZKQUgsjzg08RdAEtCOS0sCFiQmaxwLDu+fnb82jxqAUsARct0sqlVG1d9IYopZKaSQaQ4g+NT2U/Dd7rHJ372b8Rv/7KHm7czAQuaxwS3gOxOIS1cbeFjWlxcTteuXk3HXzuuCM+ZdPX6Nf1uSQ5YgYQAZ9VOvSJuttHsLYTaIiiAQw++EQkcjrqNij7rrZhGBpYslKIlcaVgKBGRkxmFz0puSBx6OLb7+/uChuvNY6Njae/evWlkbDTtP3AgHbv3WGrvFathKDVg2WnX3+mc/Kmjxve5YUvFBbywzVZsQsg3AlPR/61obSL6ps0jE6FiBVkpxeaNz9uXSARQwNIl85MJJOo3o0hlc2UpVggnbUazrZGekJnwtdjnWAOW8tmyZrgeYbGs9tLSkkytFrBUvpHKFJKxHEiyiRXDOHiFabMzsNgXmV+2NwpAVb8l6BLvQTb/zs/9AFhCoGoTXuYqfGi1zZ7/cKebyEKC5rOzdjK98sor6cQbJxz9mZmdSysAiiI762ItCOxW7w4LhE3ucLhor30l0lIbhCwdQQhG4o2fIwgZyoCUsHczxAAqPYputeOy1zWJwPX1KwyufxGILvlvBgcH0579e9PBg4fSXYcPp3133e2wxjsNLDuyvS0g8HZY0PbMame+FcDSghc2DZHKdbETMxYYpUClibPTbIW/hX+hvOLnGrBormGW+LXatFmXFdWbFmNpwlgcytV7C1Pe8sz4eFrytxlY8OW0gEjrL0FEJvgdwAKAWRFlMKmzKptF+b7lGsFCMhjUgQUzaYttvYmxMA4zo82qtxqbnvmTP/8zfoy/9IxltU5J88o6ApWBpe5E2yILO/7IYsBaWfQ3TpxMzz73rELZV9PM3Kyo64oARfSavANJ8tZUBruSnYMQeQkhRPKTkD7j30NFiIjDQljAFtyttwcLsdCg9fII0W7den9Y7xsKh3Y5pO+tpTchpL3Ks7nnnqNp9+7d6ei9D6RRsZgqZeg2O/1OQcDCvuXNO+VF3SmAlwVobZPsRGxt/doa3XpVDKAAl2AsAMvaarsiLTCWVflYxFgysKyvCYizeVGP5hQ/BtdgHslTwjm+uraSluWsJ41gtanAdTaDWoxlc35KEM/iwK0rtnAS1xmOWY0VTeTJIGfOtak5cDeZbNsCS0xNYSx1plMX7CoqlN+LbDrXpwaQrbGtp1/8+b/5A2BhBgJYNhtE9k/8/wAWPOnY11dlAj355FPpzTdPKSQ4JyFoiq1IyGzMR0gQTYaWqO85fCVhk69VjEUWUctmhrFkYIl0uXi1wUqyvwBBNivh9/q/boFLpy7Cs3YqckHCHp+EEbULtbDxd+0aTkcFLiOju9NDjz6augeUOMfrre70umTm7/88Akvo3Yh62BQysHQIWJTAiClEaF+shETRNQNLNhus1YOtGFisDAqwkICJT6bpDT+ndcefZSXBumYSxT91J3zx/Iciazlnva7lvmWdsz/H9xCwLOurRHtKZAizqci1nauOiGY/SwGJCixaz7JTxKjlrynXiWgqr4rVaBZ/6Rf+VsjiX3Yfy/bAEgZF3dbdZq/s+CsmevLmzfTMU0+ll156OU1LuBYENMty1K6iDiXFxPztnN0a/tPGDzgIM8imENnD3txISIkgWMEJLMK/4sUEcCzwQfNJouI3aDJ8NR3O3g3HH8DiSIRzhjCr9HuBz913350a/UPpnnuPpmP3PxAXJfx8p9Rkh1kJ59+WV2Vubv79W8Wxt89YYk6BFvK4mmxgAQimEAlnBVjwg60rUhTJYfgsInJXNqqXpTJZQylhymKiLIq1NMVYIicpFIZfZiH5JyN86w8lubQYtIBRS/kFG0UuyGFZAVgUcq4zlPgeYCkh6JBnA4AVabbI/G/L11LSHfLwYpjZbOLZ6yAa448VDb0M+11Pv/SJ/zBk8S8+sNwirnmFbt0Jth9rURRWeY3JD71e+SVCACIh745MofoQuKZo9MsvvpS+/vWv28eCgC3IBFqWw5YMzACWLCyZMdVtWVLeCoA4D0VJVwCIgc4JfuSxARyMsQYsPJD+F/Q8J2wpgS7yL4giR2YuQkmImXwLuJKBxYAk1jI6ksZ2702j47vT+x9/XCAj1oK3sJ6Y+DZAZquz0qL4DgHLDljmjdx63QpXsdXDz9bUojiVX8ACiGACwVqWcd7KV+aNVWO3TgfIOzRKQ5RvRBKi2CBxnaY2O9EaWEuV/OjZrgNLa0whZzkHCXpapNgiy+q0YjBOEtX7YSpcv/hXgm1kAKgAJICkAon8e6sgM6EAliJ/ZXybfSthgpedwgWj9GarslhLn/rE3/53BVi2j+tsx9+3AouToio7O6idaaN+x9JiOtwRsPhzsXpM+LxyVL70hS/YYbushZ+fE7BI0HAIJtHqsFiQmKI9Imkp4G0jdXp1I0JAgKHRo7CxQIQygfCswGb0PgGOSUkYToW4ABX5dzwf2braOHIWx5OFeHRpE5i16BoOv+uvq9JynSqjOHDoiABlMD30yKPObWmXQzJ7jENC/8IAS7U/t/1mE7BoLUwgCS2Tx0KCXPazrAtY1vRHe2RyVMSMxfZsmEeYz0TgeuW/gtE461aJa0uKADZlCjmrmqmrKaFW1mqsvNdV/48JG9Os33EfgCWb665tuwVYyAwuiW+FrfCZKJOph52jnohbRcrFmpnNTso55NoOW3w4Nc4JI7vlc2Isf0bAsv0DbPdcd7qhdxKdbTWkkaO1KwCW2GaxsOSc8Dm2XxfOTglLUaoWitvIacu2XU9nTp1OXxSwTCt9n9AyyXGLYixQaqS3vXjeCw3N2rACE9gJANcBeKQ02NeZ+nrJR5HgwUQ0EEDGhZZCoWC42RFJBmgbEQN+h/bCFKJEQLRZX6toHoRJz9KrgsmGChCpb9rQhfk94euxvQfT8Nh42rfvQHrfB96fGoMD8fA7MIzbb98sx9ss8lZnbsEsNP47+Sqqx5BcG4fD9fod697UxoXZ2UnrqFDNeUt9DeZQpv/W3gYWwkUtxQZjAVhYI3xppPPDKgCZrcACKBXndStKIwZKoUAGFs9HYSw1YIF58hlAC9N6jSxt564U5ZaT41BTRTYyQIRJxvtyEt8WYNm6b/yzGTDyEQ7nUMAwFhtAtaUSsPydP3HGsh2I7AQstwrSnwSwoHXq8FAEy7rICB5zjsB0ahNRYxP2bszd7Wz/siDQ0heefz498c1vqQZI6dyODCxJCJZFqYn0yCFbaG3WJl6eLPDF6uD+MOKGQGXXUG/q65IgsJi6PrSbsGZDOSnkpXjEJG9ZsLC/9TtVf4fAhm1NNfWsalYWoM+AjIS9XRXPjYbqhboaTuPHLMTX0BjYlQ4o5NzXP5DeL2C568g9MW1b6rTeyuav/BF1MTSj37z2vs2fJLDUCK7BtA4sALGiQms4bwk3ayM581Ysk9ByqW629vZmi/B/eRlYlHME23UYWGu/aFMlCgRLPkkBkvLoZe0d7RHLiNT+cl3JpSius3zDAnK+DBt7RUWvq4xPwFLMIcYStTx8RUpBnXUE02ApQ5p53+0YSyWb+kzkVsW4Kv/KpsCHfCx/NsCyvSi+04wlEPVWEHOCU17NQl74F4Gp5yQgATaFYC3a3aVK+U6ABXv6O888k77z9DMSrAXRYQHL7ILSupW6T+aVgAVGZObBwrL1KUGHKltowlfqCmWZQCMjAyoYVKVyKXSC8Wh83bKR+vt69aXojj5IywW0LC9ngYq1UNBpJzQmnUABULl2c0rO5HmFvlVfopu3CTy7Zf64ShqBBUg7utJddx9JQ8Oj6ZFHH0kPPPTQrX6Wt4AqzHHdMVg+CrBvp0Bcg+PneGeYyybG8n2AhfR9vvCxVHksbp2AiRH7vZgFBViKrPUok5liTwOL2MSCUu2JDjoqZM1vwcyyGflI5VWeFaf+1ud2PlHewOABphCbfDWXg8A0N5tCOUO4MJZaGJpixbhtuXlLqe24pBpzuf7tgWVDwPIfx9Ur5+32ZGJn8Xln1vwtiOf3eWswNr8icSwWsbZ0/lFLEO/Jf/Dv+Cw2dA7Jsd3tNKXSOjtNeXutNu+WwRThmlVtyDe/8Y30+vET1lqzM/OqYFb1soSAokJuwtAcr/E4cfyFz6TLrRbIoaGuRyYJoOJWD+GQQ/Phf6GUp1em0eDAQOoRIKB9EPylHHVyBTeAoje6mlmtE7qg6AKRKTGnm5Mz6byKIGfnlzQIgQkRI72nTV9USyN04+Pjac++fcrEvS+99/H3p+4GPVve3qIbWLJ/oloffWNP0DbXrBgLWv5t3rO+QDloEYSrLid5XKuYQfoeMBGRM0MhzLws3wqJjLBBQNjVvk4Qq4FDNg1YA6rHe7px/iq/RMDC+i8rOc59dirfRjG38wg1Ca0oEHNCApyRpHqEcMlFJKgtO2kwgVbFPNdWpbByoWS9d0tEcGqmUDZjYDh1P099nm5Vxi2fUmXqV89ePtkCJubnU7/45x5Y7swpW02GBSYEv2IjNZoW9FICnme1ePWLCWQrw764CPfStwRgsbMs76c7AZaLavj09a99PV26cCmARWxlSRs4GMuyrwULIh7T0clX9KLpxmdiRyr3Uyp+T3saUOWxSIuBhd+TH9Oh8XdJeBvSjjSSwtfCAzcVccLcoafLssKbaxJmnpHQcm+PmI1qhIaGdqU29ach9H1OvWBOn7uU5kSnMc46unpUgKgv1RYxf2yUUYHLQw8/kn7kI3819Q+PvEPAEuaHaf8OwFJQ33PxDphFOwEL8sBYVmUCoscjEiTHqwBF/xMD1L8CFjdRwlS2fyrynqqGZBkAvIYCFqJCa5p/TCDWn+pjAKAClrwfq82dA0BRuIimz209asBiecb3koHFQA1DJX/F/pVgVPVx5Qom41MATvhgnOKQTeStXsPNwJIBw5/P5hTM5S0Dyy06OO/Q7X7P796e8trpatv8ficKtfnGbx1Y4lbFBAotFKZyoDxmipym1vYFWMLN9v2AhQU+fvx4+va3vp2uXblmgZwXqDQJNYsprDaXDFY4hrvEULoFEPRNARvkp3XzHzv89XO3fCpukKU/9FLYlkPFfK6rW20P8I0QgQBwcD4KVChobCoJj8ZcJE5h3rGB6WjWL3/J0K6hNKCvTtH1aUUsTp1Vo6kLlx1SFaLo92qwpYxcR4k0J4Sa733Xu9JP/NTH0+g+9WsBCt7GutcZC0KO69gd0Oy/2nLBLMiskfN43uINb0e8facaY9kKLM5bkX9l1YwFYKFFBT4WfGORyGiFVBX5ZZ+2x8p6CVgkM5g+JRRM9fGqwGUzew6nrIdDfZdZS1Yqm5yhsKRsvotJwlaCzWCuaa1pt6EyjzrYFZPLsqy5jfqmEtHKfrjvAyzhoM2mmwd5B8CS1+1WxvJWgaX+/rchbG8BYW77Vkd1mKgtOSphl7bEzALsRLD4HTQxfCthAhENcaZrXlgEpcvA0mIt3vTbQWC+D95//CtPP/V0mpyYslAsqylTUxueXJamgAVQ6aF1pHNTcqNNPPPm4DASCansJBhTtxy0equBpVcd8UjFh2r39qq3igAALcmAEPjlBYGXhVjd5Yj+YHbJecd7nNLvCmn92+iNvisyi2bEVl5/41S6pAzhdQRXrKWnV/ktAhkQjlKCPWoA9dEf+/H0gDJxPTDP41tbPQNLEU7PPc4dHJW3v5A1dBU7uf09K2eiL3nrdfnNtsCiXxJmxxwmQc4sRVNHdJ4oWjCWki4f6QGV5s9D4rqWF61ZjxQCphNJcYCL113A4uhO7REqxrINsBjYK7segOCz+MlCUfBZrumWG5mxMKeRThE3qlpvZOeyw+QeQXHWcp3tlHQGz7obQR/DecyYNjOWW1nNL//SnUSFbgf/f06ABcpnam3KUVvp+uJY1gqoBGVkSztN2xoIL/+twELhHwJDJmWYRPXU+9aiFCHA7n3im98UuDyXpuQkZaERTNgELGK1uWyTpyH/SK9YRxsl+fRiyXYvIEDSGyFkKDVVsvhiOlQD1KPP9MlZCygNDPTaFHKxmz7D+BfnSZbCUZjDjpQl6O8wIqIV1v0AKc+CU1omUbsA5JL66r76+us2ido65M/pVm9etQAlC5eHHhoZSY9/8EPpwzKH2gU8lkVT8jtHl2CHNc2ZlynKEeI69cvZn8D6sYnidrcF9Loo7hTCrgNUBUIoF324AIu7xjl/hVohQvRaO6EMcwprcTarTWbCzXwfAACTIOfJikDAgrIKYFnRmizaHNrOr+HfiZFGZ0RsokiQKzMb7KMASyv1AYWFrBEocEQoh4xL9XRhHJHY3Yr6xHOXrzz3gIYnsCQAZvDgN3Vw8Vuyz8Vj5FNvF1jqK7bD94Xmtv4cIV07D7eIQ72HTCuF6w5ucpu3WGDLfQoQOlMxNGPxrQSQx29Dg1L7kVlLBvrS8Ni2PU17SEhjIzpSow2/QyZnCBeRmWb64he/lJ769pNpYWbBoASVpu/KsgQMIejBjKG0Hu3D2CWwaOZebVoEs12C5vacGchAS0GgAQfmMtCvZk2q4QFkCDXzfPR2WZIPB2CheI7oDqABNe8VgGDWmYmRp4GJzYaFMclZO6OS+++9/FK6PjmtWVFEo1t9hRsD0r69nr/GwGB68JFH0o//5MdTn2qJ2LilSXrB8XouA+u+6WfmFo2b82daGz9Ek81VB6mSZUEOUXRVe2eAxbKIEon9kCWBEDvAIvOHL5y3JBMCMAIUQs4Glpwgh5M0HLnZtPDGC59It+abeizXdOkzOG3tvM11PDs5TKNso7RcDUHkeiWKFi7YQN4oUAUsFBGS3MCQK2CxjyU2gFNMzC4KsNRWqvI7AoqmQvrKqf+BHdX61YGl8rMUJ3SBKMZb+/5XfvFOGMsd7Pl3Bli2o0Z3phEDWLYGgrHjYzJLTkBs/oj/OwWOUwjsW2FBQvOUlGg00HbAUvJPuK77nW55oZn+6I/+KH3r699Kywozd8h0oDRoSWxlZXnRoeaGzJh+sQ9AyrkyaDqaXGOukJciRlKFE+XsRXBcs68n6lakaKCvK42qEfaAeqo0ZNbwLEt0/BdjmVNEahFBppu/WEq//DBk1+Ir6tF04t8pmwo20y42s6zNcuLNk+nk6bPaUPqdAGVAeSwdAIvmBX/MgbvuSh/78Z9Ih++9Nyl3rIpi5CqTmmYLJrMdmYnqW22EiknasVCpnmhwFOsRDnRMxfDD3EmpUtkEt0u68xrH1nPiIACLDGACNWEBrmTGxxJOW4ebzVjCzCC130mEOTJkX1EGFnKe+nqVD6SfqWYmQS7WXW3WK1Zw64YqvZ1L94vSWDscrmz0AC4zt6IUGauT7gCXzFgysBSwiLqmFrBsqjXi914HT3hU0vMDC7eFpVRglU2h8vdgRQFgtwWWStnnZ6/HZLbb4hVdM2bXgSEYi+3n+oSa2raIWGtbMnu3RoBKp/Lvh22RqLR1hG8NWCxkeSEZoYEFHwO1OGjOzFjqULJdTgsa6g/+4A8ELN9Mi8oVIZdkTenhpPUjbO3KV+mXr6QASzeRBLEGtzQQGAAsXSTC5XnCJ7NET1wBzIYABtAhC3fvnnHlt+wyc+HZ5wQqkzdn0s2Jm4pCzadZCTPeIrJqR8fG0ujwrrRLTbN7de0Ojckblu7hAjXFFNKEOto9/71X5HOhL70cvYPD8sMMWONx7MnYnj3pQx/6kfTo4x9wgk3xAZRN2tJsGVi2JtIVLSsBpjVBUHxdxyZVrHB15EQGeGCGiJbHaonaTvlslg7eUdWz1P7ELXzgSw1YmDdzQYBFa+/2CAaXHBXC1KCLHCFnMRcUtU0iWAuMAAjBNM6yi3Kgp3AkKuo5pWQW1ZISYCGVYSc1abZi89R4lzd4/BvNrCNK6PwVy2bOYcnAEuUC4VyOdQjHewUsjMdwunn+/JtAHn++vG7JocmAUhjLphm3Emg5dvnbLYylbO2yYepD2QlYClJl/1DcM3M+O6sybQrERcnTyC0AACAASURBVNXpdwDMptEF1d9sRYOCUZn7/V47AUtVMu7stnj47RjLqn7vXkv10LTeT/7K2wGWz33uc+lb3/hWWlKYGWOQtoY42Zxxq0kZVLJbP9Ee560QHYqitRIhKWyJTUVPDwsnHfvXZUbJVBoa6En71T5y377x1D+AhmxX5KmZLl+6lm7euJEmlTNzUecjzYgxdcq8IhK0b4+6xCknZlQ9bkcVHWoo/Eyt0Drn0gjsFtXh7KVXTqQLl2/IJJBjWXVCfWItFmoxmyExpHc/9oH04Y9+VL4Z5bpYKFva/xZg2YayoOnltog2BM6zKeHTWONygkNo0NBIpK47t4e/b9GkfKaSu5qYmKluwSCb5War4WMKxoJMACwye2AjRITMBHJUyCZQ8bFENAVGEwWFRUmGT4QXZhDnR7moT9dxk+uFWUcE+fkWSc5z5LD7FmCxKWQmnhmB35NNwgwsXN+tSsUC6w2eSlg8TJq6KbR5UmLfhNzXQ+F//oGF9c1oVeixlsbMAAoQGbBBfyXe1gCbBFTAcstDbgM1bwdYEEj3MUUL6b4BLK1kLIRlK7BEJ9L8gtHkdSpjZOxUs372s59NT377CQELZzEprd4l+CFcAMsuOV6HGmIpBi42jZ6bLE/5R6DPK0p4ckvK3I2MIkOSoAAcmM7IQF/at1fAsn/cZyeh8pcXdU7RtQm3wJyXr+XG9LR9JmjPPtUD7R4fSXvHhtKwzKdx5bIMKLGOVH7YB6fDLEvrXbh8Lb156oKyctU0SP6CvsFd9sFwGF1DYHT/Aw+njyjsTLi6vHZiLLcqgwCTJm0fs0PRHjhkYAtjKZqRKATAToZx5bzdAi4lC7R+v2IC139nEGOmDSzFxxZMl/E4Mc6shQZcdP6LlgThII0EuXXntwh8zBAkO1kYrLfwsXDuleYL7wu+sxX5WObV2CtMIZjN5lkpcuPs6Gw+1r1TdRMkwKeVT4UZFP4VUuwDWECR8m+ASk7nN+txU8lKIfAN62ETwvZny2LY6rCtfCu1uS9AVAFfvjrv3ZGx1E2cah9tkZQgXLEZffHa34uZFozFcJEPI9PxF7OTaU1mQYciGuRLEHlY10JhJlh7U0VLUocNTkKbLRIc92ht7sqmRvt4jrKTKw+mWEebxxbtpm0vW8BLWK6lGeIuxRSqR4RicSvzzjQ4/85zodMUxRR+9zOfUa3QdxX+VVYr9TpaU1oTcjM2ytgu5ZMIWGiDoL86zEyWJnUlOAyX1M6Qoz/o+D4oIOhT5m30vhWw6HNjKgg8sG9v2rNnWE7WOH6tqY0wJ4Zy6ZKyaecW0pwAalZ5KrzIzh0f3ZXGdd9B+Vvwu3RzAJsL3WJjcczFxNR0eu2N0wIW1bdocujJ0gv46DkJT+9XxfNHfvKn0/7Dh6rVLuJosyB4vFlh5Tmp/CkwgswMrHB4X2kNUPwyYRaFIOfOeUTItPGw2iqNnzVxIUXFUVw09E4R7NKFjTGzzSKhLJz3+FCcfWtTBwChA1yNseRyiXDiBnRZrux5joRHcoXiSA5dV2tKW0pKOgCn/LZNu6iM0yH17F+yo7YorLK/uEU2hZBL+3gwgwA7J+pFFLDyEQIwMbhQ4t6mOTKUzcwsrn5PeV/gxua6oTq4ea9nU6sCKV97M2DtCCzl6eOWt39tRTfPdv4QwgVN80vPNzl1M105ezK1aVLQgGjDRQn/7E2BjfTmsHwGNHMe3KXsUOVrRM5EPj7UqB5ap1QnF4EqGbRoosIiTFC3oeM+9hLBYoJhrP4324hMUk163Qk9RyYMAmgMbq9nDCUVIbe6wJ87fT595jO/k06ocTYtKIEOqHU4btdd+bpHx230KZ2WqBD0fhXNJlBBGzKfOGuXeL8uzKFiDYCFY2MBFgHyiIBln9pHju/eJTZCL9vo1s6mmJ6acpo+YVIEjn4rVEBTGAdA9enz1AV1KhcG297AqpD7isZ4bWJSYecT2mDtSp5bTp3O1hU70cN2ieKPjO1Nf/Wnfjode+BBC7SF00ISDZDIXmU+Y06IauQNkU0Pt25wVArh5R3lWMzWLJY1pXaKl3N5FHoviYkGD0Apm2FRN0Olb4gZt9rOPKpUXzZ/fJpH3ozRgT8AA4et2Ykd+wANeUhKcMRfQk6Lj8CNA+XydvKmB/wI6duc1V/dJEpRQMCFMLULCLe8ytwFsIQUAQARC8uYlRV3MLuYE+TDjtsMFn4OwDqDRjk+NUAl7htBCVC7fF/GE/dt5aZsPnPoFvbiyd2MCjGOFuPZMSpUblm8vbfMSP5FuWmpcwhnE2PPKckke2nCQVdqZV5+6XtpfupGGiKa0dOXZuQwvHT2XGpI0Ls5DlX+ghHlTPA1ODysqIbsVZx3hPE4skJZoQCNBdJTlieNCXWkJ+OvNRpU9VZYhO8EsIRg7QwsMVEWGu6IrY/mjLWxABd6bpnJk3b27Fkxlt9Nr736qoGFLrOU29OlnarShoBl3/iwNriiQG1RQU0OS+lVGk44CTcCBlDacRyap1M/N8TwBrTJx3ePpTFdpyFggfXZ74fmon8IQg2wcA2HnWVK6CtaLMSRq5QRYOIwdjuXFRKnOPGFF18xe1nKLGZkZFTrIPASQOFz+eBf+Wj6wIc/XAFwi7FEFbBbMuQNiv+CvrqAG5olThKkzWP0TC0Cyjw6F6kUyukvPDuT3Ctn9gCsLMhQdlDqPgJampJHY3AS+ty3s4pW8dn6+cNZYOIa+qE4kAPIOf+HDNsoh3A4mbY5jgjpXiSi6WuJbm2cqLCNtg2zlZaUgAKMh3R78lcAFuqE8tjK3snyC1MJUypkzUqrAucWG4g9FgoQZU0kqOVXyXOTgSUwrLCVmnuBcBnrXQOcsrdbDtjNjtzKR+pBxvy/ZWDZik4c+tx61fiLFyc72PLmK74HruEjD9SHZEZ2/ojs+TEJ51kByDNPPuH8jX5pQq2UMlOvqn5mKZo6Uw8jrTqkbvGDQ4PSlIP6hex7TgCUYA8IbHYrpZxaFv3SwzIe511dH3tQSQnLtsASmpS5ZRMUgeX9bMSY9ABHrulQZ/ba25Gb/+poBneJ2GuObGykl9WN/3P/+nM6j/m0Wya40TXRB7SMhLZfm+TA3lEBjIBKA8V/ACcDsAwg9jVFKJHu/dYEORRIcluXgGZYbG9MPpOhYZkqYiBsrgChcMZZn2ZmwBpGIydoepwzBLg4hTzPDxtrUZvq+s3Z9Myzz9s307drVH6XDd1jlzJ1lSxH5/me/vTge96fPvbxn3JNTHHexmlFsJHc0Z5DuqZnDCB9fSqiVOSqRJHYsI6ahDs2npfNgmOXEwgMIGxCpjVYVb/qpUgErJZTf6cV4/UbE37PgGSlR6adq8WdE1JyX3I41TKaNy7KRD/jRI5q5WCsMAznrOS6INgVZ0HZv4I/o0SIasDSAhjVdZGsSIuNvO3sAxETXV4OU4jnilYHoYG8YZEtF53mARbZ0lXc0sDsqqj5eAaXQ2gSw3HbUn7FDxIFkryRkRQmka+xDbAUs6t8noqpct1qnAzvNsCy2Tea0qc/+R/5SarqZi4arwwTt9C3FlQXOxgxtmPJmzy+rsjOf/Lb30qL2lgH9+5LD9x3f7px7Ub67rPfkQmghC2h+8rCXJqXvyUa2pCcpN4g+v2wBHlM4dGG/AJrWqg1aD4PRWq5gOXI0aMCoD5rHX/lyY9QWyxQGeV2wGIHnv0qsbg+ONufgMm0GiA5MlPWNAtlMBQkxNPmf9iozmihr4eu9YxaJXzhj/84XdQxqnM6TxdsxpcAFV4RLR6Uj2T/3hEBrBgEvgttWNf+4MilfMCcX8KOAFvwcRoi9NJQEnKOSh1T60gOdO/TiYa9ymOJUHiYIGwb+xIcKdAzUOAoc8KGB4xLc+o+uFlLxqbOwDIxk77z3AvpzPkrqX90XIxGa6VjQgYVSXJxYnd/2n3XkfTjP/1xmaz7Q8jZoNk0QJu7kRXPSn9f+XnY+CiOaNvAnIfJRvd7TD8cCnS2z1Ae/xJBsfkU4WH8bpQyGIQzwJAIeOXadc89B60BsE5QRJPLJDPgIjuxVAFjFrVQLJh+pOs7r8Z5Kxy3QgNtPRNgorEBXnaQ5lyWJozQoWSjd5a3AKyGfFeYQmUzGliUZU1SJGvH+ldO/gII9h1lYMk7LzYp0bDISa5v8hZjiSN2qzYK2Y8VphBfmVYXYCnokX9fcrXyLWPMeR+9PWBpMSuu9elPbul5qykMx5GhMRY1Xi3UjJ/LotcQE6pnQUjp4oUL6Q9+//e1IVZs5uyitF/mzIXz5ywcfC3pSITlpVlFRmLx0ehM5rBO5BvUxsG5uC620sZiqWkRV0e4x8b3qJhu0MLskUCjTb+JOrDpM9Ch/YuPpUZdWa7oEhcaMbqn++qOFpTDsgM0SiAxP7//kWDpjywOvoq77z4cIUb9zKFR3/zG15V1++10WZXDHPuAQLnbPxEHCRhhZhhLvyh+jxAAkO0hfV/4RBp/OPGiNgk/BNQc7bSSgYVrkRwHABNqbiji47YOGWoBoRD+MIO6ZHIBJGhAtGOn5hITKDQBwwLUdaiazLYrqm165rnvpTOqeO5QDktjYMgAPzI27HaVbQL0LplDP/ZTP5kefOjhEEaNh3l3nQ2Fe+4HYwQ2pSwtBkL7wlbCHJpTZ7WZ6VmPa/fucZcu+HoAS7STrxSHzVFaP+AvkrnBz8zJnByjoFWPGDB/xxSkvzAAPyg/1KhYLuZwsLhgdF5BGJoSCkv5A2+IWqBgipHRqi/S5R15iQgMTddhYXEOVACK/9U8N2Te91J/pfkkamRA8tpF/hLrX48ehjM2gMW+OstIlD2g4Hwkbv6ddyDAJHkJUygybutsprghwqTJa1tMnmxCBXve7GPxk+R9HkqG+7dyWraaQsV/U1CgKPfAhRjnr/ziFsZCkpDdRl7YzKYqbhAftAUpx5a1fF78mN7INUBwLl++lP7Nv/qsGMtsTJYoYT8ZiRo0OQlo11mdDre6tOAQnddbi4r2HdJpfF36twN/AI5GaHgHvhVpNdKl6YzG95lFOC9FwhN0XOOG4udFKcditOCxCGtLE9gLXxA+I39whtqrAqbQVAAQ/hJs+0dVmIdGZgNNKCL0lS9/Ob3y0ovpqljbvHwAPj9Z43NSlQRuQE7bA3vH7TfoRdOJUfQCLDgofcZ3uO4MthLSZQk3JynS3wNPK9dj0wwr5DskvxNmBg5OVoQxlRRyFEMfxYZo7hytCG2Pt9PLFdqbiJU2y7wclOevXjewXFQuS4d6rxAV6hcb2CVnc4/Wr10+rk4l3H1QPpbH3vc+mUN6bo0VR+iaol8U77HhQ1iDERagdjIamy63cpgVm71+7ZoYm0xDtb/EuRzGLfObNaguYibBBtFzA+A9MCfN2QrVwzhS9d5uKSBAlPm9cO6s5xo/3T4dwEZyXzGtMFTsWtW45headpjTd4X9W4GJruEwsxmMQBqQoBbHwBIOf+TfVwr9airEPONoZ2OXUDC5SwAL16gDS5Esl22gFLIsA0ruuQMIoV6KYqw+kPHakaDwhYAJhdmWTW7AYW9WHu24bhX0qCJFIeWeH4MLSjciTeVVd8qWtYlRmGxW4FaZeLrOr/7Sln4sK9zAwJkX2CIS2yxaOMcFua8dblYsGkimkuRigNbT0hrfffqJNKPjL1xUp/eW1GxDgIBrmfAqh2VrcfG601ya0/h6lKOxSt6ENHEvm4Y6l05pgjYJjw/tEntx+XjE/pl8Ep7opRGontOf/bcYcZlonirqRMqiMDOxCSJsXKM2GWSqGY4nj76wXAfGIkB58MEHBCwBmu7D8tWvppNvvKGWCVdUK4RGpmUBRWnhBOxRHdCBvXK8Dg+kXjQd9T/O1SAIFlEoFsHmmgRjyQd+I5wIUfSJASCGABdt+gHNF/VNnfocneTQwlNyirOJ6WQ2ICAgZwWfiAHIx4iUzNnQkMui/XPK7j175Xr67gsvp4tXbmi3NlIP/hFFhXaJsaCNSbajcPEeNX76yMc+pm7+o16LFbMWZfAKoJZy0hZpE2j2tew3iTaZyfUz3JOQ+qzmp1/X3UW+DNm8xVFXwEXvI/MVR2ibnrlXhZEuCIWdaKloTr6sv0d7CxzT7Wni2lWznl2KLPLcPG8Ai+aYZlYGIB3LoajXPHVVjp4FC4CZOJqj6zrpTIBC2Nhrlx3TwQaAqDzeouBwIjNHGgfvRT7IXWoSFaLINDOWImHBRnQxoo321+W9ZcYR+6+0jvQmtrKJ5wiTJ0oLCngYZLKsB3sJcCmvSLaL/+qgUUyglq+lFlXz9YrPMYN9fYtkrKqzHhb5FmCR+GabObR+NS59kh4f7q8peuc+H5qsJTEOKnY5lHpJVBqEduxf3nDYCL1FCiLjdAwvfTxgG/aqtbEcvUpDX9XmgZ20aYdtaBO4Mxo0H2FWxa0jH/rXTqQMKsUO52cXFDJppawcYMmLVVE9JkoTUxoPh+kW4AmwFKq6GUzqPxmB7F6F/ndLSx07dixnW26k1157zYlxF86fV2r9DQHLjEHLCV66DLksHRtNZc2OKjI0IkAJYOnhi/QdAUs0+wnKaiYBAGuOOIoVASdRjjH0w+4ExAMCGH6H/2VEBYKwPhp3LwsoqLZtCPTsg9DvKXCkixxRtshAJq9ELEefnZVZcU79Y1546VVVO99UgpwS+NQ+YUCOdM50pul2R6fC3tqo4/Kb/cTHP54OH71HSQIwFoEKAMVRGTASzAX8sJm1RA4F+TIBFBEdil6xZB07/8PLGoAXTvnspERGpHhgyKTL0wkPRzLKZDH7QKJLXjinkYIAH5l/+XplbVGGsVkVYNCpCXMyXYkEodgwNasjNLwxkU+BoE2OzBDM0vGpFcVm0fGYMePdloJsZtZJn8HMxgxifUpUqEhTpcQYk3VJDVW5rMZQB5ZiJhYAirqrlqO15KmYIRoLapw7syArRmhD9vHENT3Zm5L37CrIAy3svfJl1oHFhk0dqoLF/OqntjCWOWggyMbGta0fGnRJrOK1l48rijNpWmiPtJ1acUiSmWqQNz8QtROdYiVRQ0HEA3NA2sKJb7lsLbcLcChazGVK4LLIxhOo7FZdyrC6lXXQO1TAguMPP0GnBDuiCa1QogEQ08f92HS3DCzct2rKVJtj5gWNBdpXaO6/W0IKFG2LLUZvzKAMj72yq+85ciS0oubtlVdfSU9+89vp6pWryieZTHOKinG/8IFg22sbrq+k3aOD6YBqfQal/Rs0e9LfRSbsY4nDw8IUIoEPuk7iHPZ++E/wYSjsrE02KLYCy6PiGUZIlziqmaHy5LPgPGHD9TvLtgUsrsANafZmX9R8zOgeZ3UE7Isvv5au3lAfmXYBi3wqfQKuEYGgO/kLbNb0uSGtzY/+2EfTo4+9NzUlH01YiwaLn8bAQjRLfgw71HMIGXXips/WnBoav9dXpz6LOVSABSEnUa0IPS0HJqanpMCWzViGR8ZsguLmQMFxnSgWjWZZRe4J/XbijzEbALAo7IwoH//NaH6IXKEMqcUyk8oA6NkHTBwmDnMjaC03wF8VwAzpiK84WzvC+By1Ehse8KRjIKZRJPW0xMp9dJA6Pp8xpZCYPOLqzd68WcsXCeXa9eM3SrgYUI9Xy1nMA5QQczjcI1xhJ3neG3V/DUMtGc1lyGFdYR20zCTC4pEAu/n1d395S3XzBOefMCkgMIjPdlWS2ozCj0/TBkDJbJ4IXcfOQtuC2dTg3Vbo/F6GiSmwt7r9KmglR4AysJhekheAppA2ZiPelAnVJ/OHJDm0LB3kOUY0akrQCKRLR8JcpY3YhHbY5kBwcYR5jHmKs61pSsyIsu1foXEsQ3ju60DP72vC4Mk3sEQuDBETTg10TY+KBV956RXVCH0zTSoMOqPNMC/GUvIPTGSZL9X+9MuhereiKuNDMod0PcLOaFOKDzspEiTShN/ITlXSwufFAuMITV5sDoCiXywC+t0nR3dDIOWcEc0xzlvWakkamRcg5Apnrk0mq0E6Gm2zQcmyndY9Xjt5Rl+nVGOkojltni6ZQ/04QcfHfK5zm/xbTT07JuCHP/Kj6TEVJG6wJqqCXsK8gLVyIBugIT9EhFxRPsFTeYUPIaIrKBVMOICFaFhhkOW9gAK+lGvMp8bXo/EMD4/ZPLOZSOSJVp96DiIyOIALOyGK5PyZ7Mz3KZDO5wlWg38HuW6S/CaG7U78NjGw4SJx0b6GYlZkFGkjuqXWEsimne2ZrTiHBQWjdTRoOoOXIkb6HOd0esTH8hQhcdbB5y8Xc8OmTXHybmYwZesWMyf6sEhRmQTUzKjiV0GWi2nv+S9gHZEjr0gGljow2IFrEInfbgaW8C+WV+z1vMfy+/npFmC5JoHi5DemgYmyD0Mzderkm2IsL/ssHMYaYVgGGlEkD4LqTU9QjtdktoK2xrZ3+Aw72pvYDgSDCpWj7JfZ2Wk7zAaVm2FfS0428mLpM67IlZMOm96OWhbfobpw3lqAfPUW6/C81iapRRfLbASVizdlUOQKeUE8/XnCNiG6x5BcNbxXzaa5zez0zfTUE0+kF777vEwXpdQLVIh8Iej2ymTPfLsYy4DqfQ4f2JfGFS5WW1un9fMICKpPPMR0ktCRj4CZiRMYx6R7lWpsgDTAEj1vdSyIQKVfm53K6HC+654GFx31ISYCiPSJXfXo7wCL1xVPcWYtS5Kkm9Lex18/ld5UvtHCkjY+bSrFgIaUqDgsRyi+rnX8KGgtPe+j732vWMvHUkNd/FcEQpgl9J2JKuDYkGv6eVHgBkuBPbBWzs61PyMaJznxkDCyE9yQK/xkRMXKqQJLCivfsE+mS+s/Pr7PIMfGgsWwcXHq+iB2nkfXYNMW9oBsOGkN84gkNk5/09iuXb1iZ/sG5hRyCJMCRDITcLc0Dyf+tUx4asPzDXvrljMbYCid+YrjM/w1OHwjOlQ5QMkpMriEyce6MHY7hp0egEL23SzPdVOobObIEMYPFAzWDbsog8lyXuTUrLc4YfP+DxyI53RCafHDVNshlF8OelUAUv+mgL6nJkeCy/cxXevp1z79n/gjVR7LpVlpHJyE+o/mQAg7gvL8d55LVy9eMGU3gvkhsOUiVTkWhO9B0JiYcE5F5m2XHAiduQYoUC5Ce2SIRhq7+olIczCxNHzuE+2mbijO1cn2LBPoM3604ci7EEUG/PiqUqPzgm2dkZjsPE7QO7O5YjeWaMRWHZEhx5e7BVj0RzT5nr17rQEn5VP50pe+mN5QJzYfVAWwUKuDpz+zNLZkhyqUcdbuH5efZVStCeywLf11o/u+D0qjW76uHKcoznkz+gB5gCWfXUNEDaZCbhD1Pzhyo/4nNgSh6mmZY2z0PrErzCSAq2wSQJqNx6a6ogLG106cTpeUG7KotNQ1NDInJarJ09CuEX2vmi6ARXOHqXJEDty//jN/Iw3t3pcEXTbZ3MzbmpRxar4VcVmSX84ZwNlEKKX9JcvWbRF4XvtDMsnlyXV/ngVn8EU5wvkXYMEUwixDbpABmAYRGQNLdtaDL2YQ+fTGyD6OFp1WcJqbG9dVCS7AImLpbveFKeRqYduhbEPLa2h/O/5hxvwsU5FGWOTYINsOd0vucVbz5Wxq5iInN+adlvvKxBrwfKQsuJ+K950unxlHaaTlDVoUHWDtTnYR/kYmYPSRB7SVZQRIVHLr9JFQpPZyAi6sU22zFMDZrrCzvG0TsKAv8xVa+2P9VsZydjI89tysISFkUtC8L373uTQ/PalO8WiEgL8KTCwM+QEwf6x9s5CAaBJcjqnAaViyVZ1lSZ6ANhl5AVH4pVC0nY20XozkJvqTYLOajUBjMRGcdRs0uzAWp7gBQpWDeDO0tAAkT2hBaNPcgjKxGcvLQh4Yug2wUJmtDvZKq9+ze4+FCA34pS/8cTp37pwjXgtiGStyujoPIucFEA3rkLbpFtDsHh5Mh9T6oFdCQYKcs2JzyNnAIj+IIzY0CsJ5WbJwETQ2IZoZradx9tJgSMDRLzOyX+ASSoF2DWuutmau+DvmQUSGLK16huiHt6x1O3vxSjpx6pyYixy/AAuRD809ldG0TKBh1arMGxgL833XPfekf/9n/mYa2X8oA4tOIhCDWJGTv5gQsDVs/lJugR+jbBSzL1bSuTWRwMfzuHJYz9pF3oyec0XzdVlzy2cxhQYUQeqTU9kFjThGJXs4dDsJq7H+yAHAgpOaDefnxK+2arCx2aXPTNy4nqZu3BSwkAQXjlvGEvk0ilqpoDPkJgAmNi6MMY5G0QgjoEB+DW0/rQB5U2lfGan3ERLOPhItmvNTrHg9E9mkj+9tqhdgKWaMiVKEyDPdrxhfqf8pplAluzHaMOtq8uuwdH6aYlLV/873Lmis7YPqmnk8OzGW0O7QsTVFhbYwlpPXARaFxvQWMkIXlIdyScluF8+cTB0SEMyi+sPHYdIZAe2NLqXZZeKg9wILNy+Sc9WblQmnzkF2fA4lUjHKgvUS4qRADtvTmZoRWvRGcjgSrcACts5TDpswTITQei3eUUd6g581UPQsDXseYcl9YDy4FrBUE54hvbAefu9zDHW/XUpS27NHppAuePH82fTlL35R1c3XBcazdnjTQd1JVgYWwE+jF6vr1OQPq63kITlwB0gFV4iczFvMFPxRdkQSttSGX5Ep4UOpNGbYJFG50l0Np22/tDiAzHOhKWEGzHUvZxGZ0cVhZBwA3y3m2KVMPO4TG45mFaqKbi4aVI6fOi+fBkeL8pT4YJQLo3T6YZlD7NYVFSsuARR6/j3yg3383/tr6Z77H5TztkvhanWv01hp4h1aPnIx8PXFiXzksISz3w734sx0s+/YYHEuErU1Td1XJR2aC/wVE0pbwNTCvAFYeuVUdqe3rBR8oJzlhOeK8gZML1fKcy/95/waDYtoGkfVXlef32kFI9Y1plX8IJhr2Qzl/QtqlmWZyf4IX8V7hwgkTxHwYQAAIABJREFU4IJfSGxB9yDnqozfiXgah0HFzt/CGiJ+YtKTfSLhf8sMMgtcvRVHYZZsyFntRZzz+NGa8rc5JJ7Bxn6fAkRc3+Yb9wVGij8gZ3IbFL08LcDLDMa/LyBYQVJ8U65/K7AU5KoDy38an9HFvKNevSIhBhzQgkL86cmJdPqNk2n2xrXUrYWsGu3UHERr2iQVXcyx9EIdnTugSW9IoO0LsZ+BvBctspxu60wO6dNkycgx2KtalG5FfnwKOr4AtDibzB59AQbAkm3cWJQAuiCRocFLQ+KCoIEX8ffqKEmAtdRN1BpMlQrUelJQ3XnraxicAJZ2AcuwgGWPAfXCWZ3VLGCZUqU2NVKwFvpwYBoUAHaZAO0llcvSn6ucR3fpmQEWXdnZpQgrZgCMRSC0KJDCT8ExFKWAj42I03aXzJ9hbTLS9gEVRyEAI4VJ0fzMGU7wUYWLyXGhnqaTtpfZz8JcUow3qySu7x1/I53QUSDrYipxLKe0seaOvrq76L+i98rSUe6HNqHmeXh8t4Dlr6cHHnlM66UQt3rAELImdG1TwI7BAtbMGoCl9RbwlHULjV2OsI3s6RJGtf9Cz0lS2szMtAsAUT6ci9RQ8p5LAnSPKNgLBybywvq3d2CCx6YHPEN7R+ZzD4pO8zAl03V2SvVMzrtB0cmMl4hFpTARoVAGRaHYl6jHcfRFjbAEXeE0hi1lAKOXi5NAuW++hj/vyAnRVgQvlK4ZdlaEdVDYVEZSXAp6/7R8YJiy+B+JEi7IPOZ5nEgKu8vA4ltkUClyb+nP/hSLfbjA/NrkJngLwOLPV7kyWCblemvp737qP98MLN87r4m2ZpXgavLnZ6bSqy++mJa1sD0sIlQq25zW/6AxYeXsEOKhqjAVNJ1ENxKzVHBnF5hDjzhro45igxAqg3OojlCpMjthI/gJ0MK2i0VpHeJrAUt9IZzerC9ofvQB4YmDZthmDPEIlPak+xfxPf9W78g/e8ZazCUS6vLnDSz81UkX9q8MKxGLZzlz6s301a9+xcCC+bgo3wIl85h5OV3TwNchoe+S/dLQMw8P9sokUihYv+vWPLqbvvN1IoKGJr0pn8eMwMWCzDxgl9NFTin3IwKLBkKtTYUS9QmK2aRyqr2T6gRiMpEGZNLYeYtTPvtJOZVgVZ+5KV/Q1596TuHmG6lH5RKNXrWkXNbaaqOQ4dsn84opWVrWGUm0gtA4R5XL8qM/8ePp3gceVW8dCbvyQcje5TxoRyswg8s0OsKFT0T+FgAS9pujNeaOnpfQ3BF1iRcyRt7LPOYcpqDmfWiIlpkNO/4dUdTfuQ/PhemDD6VDwA2DwXxDAcQuChZlUqN/57ROS7ouzwhLB8TtVEax2imZBaWMBQVm9sWIs99P3xFQwBTC2W6lDEBZvlC4ceuywe1/JGqpa5YG2iWtI+v74Bf6v0iqyGYXJrFMQfYAiaM49AFbfHk9uA7EwsqkBbBk/wrXKAyEvQnYFfAooOngQvytHkWqP72lvxAf73uAMe7RmqdYbJ711375ZzcDy3Onlb+g/zApOJ5iWW31Xnz+2dSUv6CbGzOx/Fdi116w7MDNDxObMsySHtnzlL23aaGZ6FIYFxGByIVB+4G4DZlBaGmnXSP4Wii0TYecZB3kDfAIDleHHW3B05hIHiNtul9ZokF9rQe9gBF3D4QOZ3vkk5QJaEXOSq4CE5N9LiGKVZg0hEOb1feOKAOFeKTUw7xOCVi+/KUvKdJw3VGcGFfY7niLfV6RPksWLgdacaYQBYnjymlpdK0nxQasTQEWEtgIDbMBbihyMaFNQJ5OpyIRkYjVmQal0QclZPRZxe1EoSHZsWi1BqcnOkVeLMO5HvIvCMz4HSZWHP4eXenJtr4izf3lbz2dzlyZ8GHwB+U3GdR6kMWKhiRVnR1CjsqchLpdm6lPZuBjH/ygQs4fSu0CFhLlKDqk+TSAZs1r1RzzjSOZxtKt87GDzcCsmNpeyQBO2GioHeYLJi6UH8dtbOqoZKYup5Qu4B/hRcU25o/HKXmwchRIcoxJOBizdyFv/nnVKa0K+GlR0RSDhmWVQ8gMilmhZHGpOvi7UMzmSzAlm63kr2htrLYBFMaEr0I/h6ItCMt1wzzx4XOskCNgWSES1ECxO5IlJSJtEaYJ5rtpjs3biIjJ7NTalgBGOXbV+yIrfb53QaoRLhh7MR+9B7LCNeO3OyYWq+ySivFkQCxnFvlH47Vz0MsU+d8Alp+L6xRT6DtvTjhDg0ntk9BPXLuS3jj+mrx76vjGypptFHqYr5d5VfgwBDKZEuAzaLjBEJudgYsCs6hUipKhK1OBB+5W5Wy3BCWaFXkqVHyIKeQDSPV7wohR5RHPnc0dLqlNC5IjEDjdXHdkX0wAC0LgVH+f/cK6BOxWGqSsd21y6inMsR4twTDQFFNM9zh46JCdm2Ronj51ylXN2O40ryINPyIk2Zlnyh7JckSCyLalTmj37uE0pJ4qPZwbROiSbv0wFo531c9UCXNEK6FcgksIHfwPhy3tJ9iQ7TqmtYu+Jco5cRhadUg4ND2XWnx3r5NA23HruYl2nLi2FsQgTimV/xtPfTddnZpTKFcp/Co+3Ksw8pIKBQFrsndRFADLPP4eAXZDTObehx9OP/KxH9P6DftatLdknDiao4AznI4lAsGzuGVCnncYL+YR8oDvYFARqNJagI3H/NO6wO/hc7qeo1t6LzVUThrMfgYcwLAG2BL5UMzTiCq0G1I4sYFDXp2fIllkjZBnWhssLc17nty+ETkxYwlFWlLm2UKuFbK2jg0YyYxQxWBHME2bPCgT+5XK5i2bL2TJ9WCYbWZotSZWmGuYU7o7JzbgAojdylcASzBZmkjFMS+dOZUjEMQ72z69IuOUyiDejLicLuAfeDvYzpNa6cfe8w7Lz7cJWCAU+fph0UU4u66IPVTd/7/49BZgefK1q/oL0RZ1LpPz77S0MGHmDoFBpxOHMp3KTrOws4rDNrQ9E6sDL3TUhLrRy55ns2yInazKJlybnE1r0ubLOiS9qY3XISEZv/tQGj64P60JhOaxm9vlY3FFczAWgIWF84ZAu0gbNVfIi+AAcwoSC21kw0kYdD/naOj35IHQCaw4ag1O1gAtlI3U9vozZGZSA50AF0+5qmUjjwHwCmBRrY6S4147/mr64hfkY5FDcFEbEm0CsETj5XBelkO46ARHx/20upDuOrg3Hdorei8J6NE12SBxpnPQelS1u8frmS3VlB7oWmaDHPTOoWYkvnECn5TBQL8S5wi/ip2Q0MZ6hEkUrS1hnDQPpx/JirJjJ2Wyfe+1N9JzyqxeXu9SuF/OUU5DhLUSRtUYnHincZGyjymEb6ZbyX0HDt/tjnIDI7t9HCnPCmPBsUoyhJ2VbIZsjrg7m7Oeg3Zbg2I6CbCcGax1L6ZD5HBEUZyLAlFo3BfWpXHF4WexLnGPiLawMWcla1wLR6/fDyPAr2TQiHtSib66JjbncDMh8dI3Fgc7Z4ixXtm092YVu3NkLqfau/1EmCrYoZhwZPbaOZ3lxQ232bRW1iWvJOdf5Qxrm3/e5QE6ro3SnsLX6Ir0jIiRxRFsCYDAzwKI2hkvV0OpfJZ+8nUKePtz2VEbh7LVGXkwQ7/fySuZXm4BFkDSLgNvn3DIW2nlXVHuFT/CWP6zWJfCWL7x8nm3OkBQOa3vpNoUzs/NpM47AhYmB5RXS0N9dTTVoX5uOm2o74rUQ1qVl72Jr0CCuaqSdR6oh27xylvpVvXs2NFjqXPXeJrvol5INiM+FidJkesevTxkc0gISZHWfTThXZp8js1gHrTMBjlTaObfZpNP7nEtCxvJIVpvzhZQxGTExmPm4kwWUtYiilTaAfIuayA73CKD88CBg048AyReF7P7Qx37MSVtibMVYHGtiGtjoKCxhDyTr0OBW3M2Daux9v1HlGmsDno9JHBpkF0aHxuaRDgeDh8SD+Dxa4w++1mby0mETtCKjFqKGAfUSoFIE9mxmAd+OoDNGzEcnisAtJ5zQTTjktL3AZU3z10WUyR6NJh20w9H96WAjg3rHBGNB4DjzCJzL917VD6mj/zET6dDxx5wZTM+JTY23egAi/AHZcciYFalFrSYbcABPVlc2t2CcASYn7U5yVXBZxSO2Ujsiw2MfAcD473RgqD8TKIhPikaaUXI2SsASGtsmBKuPCaQYFCJXJLwDQEuwU6ch8KG1xg4e4g1DF9ZZN/GK9/XCr/SSGY7RdlWp0MA8I56ZpOesdfMJe6HJLppVJ4DMwibZ9EcA5miJQff90luOjCbs9e3TQCR4z6xue0XZWsW5Rbj40niyBuwSj9lgtACiRazD79MgHc5s8gnARRn92ZkSb/2qS0+lq+8+Kb9IJgVywKEi2fPaxHUXnFHYMnaHxRnobXxO9ekCWZvpoXLZ9P67HX9rDAh/gVQj/wVNIScgKx0lxamSwvEA46MH0j7H3okLe3em5axi9UqYd3OA2gja0c6vHJAdA1xmtROrwtR97Qgeq1EKUwskxrscn1Bl7tUtNipKEKb8jCWZSosEzL1ZIZ9S5v1MCwQnuxsyxoIQLEYZTkxnUc4c3gQobpLh3iROUkE4bg6x/3R5z8fqfwUAdKSkOxLU38cfzFXa9jdxjbOaV5x79v7D+9Lu3QkSI9YG82fOILM1eAleuO5FdAwZw5FB+jY/KtAhb2O2SIfi/xj3VSFw/oMiNStRMo6zYrIDcEEuqmTGk8KUF5TZ/4byl+hWx+fe9e9x3RUyC41qzrjymIftQob4LPUvTBrtMhURu4HPvyR9C4dC8IzrbBZOZFR84HJHM7UfIQLe1rAQlIkIOeOd3rGSiNT4+W1CL0ZdBxDnrR+zaGZaGl84C3TSi/Q28LX0TrVAVl3GDsDizcT66B5sN9Gnd3whbAOHKvihk92tKMcA4jdo8VaPg5dt1Jng+XaNZzpHgkyYYBDQHhfyR/JvhokKYcX2egFWAh8xGbNgIT5CFNiJmAy5TMVg4gmWSgssru5Zb8UE/lPaB32YMmKz5GJ7EiOdibZExDAkhlZK7Ml+EfFWzyuEP7IdI81KYTHoGTziD0S7LQwpU9/8hdiXgpj+fKLJ1Clpo43lZk4celKpoVkjLIbNptC9SrJdhKMtECdcxNp/uzx1LyhTN0OmTuKeDjHjQI7HKqi9Ms6IJ107w56oqruoken7w11q4P84cOp6/4H0pw8/8s9QxIm6DwhRIBJ15bQ9sxpw6rIrymTY0O1HhtiB82VecFChDELErh7mJ6jUxGNPpUJ9B3cndruOphuDowlubwCXNZIliL7NITBm9Czi/bME23DMl4BLHEHXdnp/AALwnLitdfT5//tv5U/ZMaZsoR8EdayOHHIlQ10L0YkTqnTmTbMQ/ceNmPpdqWzokOZZLpFgu137kbzbbEUsQryLVypTEIXORT6HD1K3Hiaw+YFLmSp8oL6VsCie9JmYAlTQMB8/tLVdPLMlXTx2oyaJik8zbk4AuS96hdzz+GD6Zr66syrLAD/QZkbzCjb+vpdt3wi7/6hD6ZH3ve4Hc5k2S7rmWmYzRwShi15GmwsohluMM6a5md0zZLXLRpTVWFTzACbtJHVC1O0+Vs2XQZ4VsO/M5MJllOuY1+VqW6wvdhMMCvGoVIDAwtsKI7RcIuEnNlanXQIg/BaRemJQRXm5FyqzKgNkBHWZtPjDI42EDFX3nJ8qzlgHZ39C/uw0yybI7ypZE0beJH7AlyGWjMg+1ckW7AtjuLtl0Lys5O0ASj6WQsrCZCOvR/XsHj7e/YzLveWfFeCbvOs9QrG4ser3s2Prq3iqp6b0iCqLX3qE7/oD1fA8pVnX/WnKcy6ceVyWpHmhRLyu2B5IH5chFf5l+95qC5MlSsqYjvxQupemZKga+E6BQj5cHMvOKxeoEKfkU5939Dm7pHtMtgpABhSf4/9h1PbvfenmeFxDZr6Em0u6CrhtYvXU9vlqbRyfUIaeMHliAjyjY2VNL1GdmqMi5Ai69wtzT1M9ETXb9Bmce+e1PnIu3WPPUnLYmDxoWgCluj0H8ARpfEtGz4evTAWlof/dIayqoYpP+iVWXDy5Mn0R3/4eVcVzymZCYdp1H+05grh9SkBmCX6ojMbc90j5+v+3aMKP8sxqUnp1r18XrQGw78cDo9T1wdiCTAwGwAPaouslZ39GYlxKC/Ajjln5exPwTwht8XaWrkxmvuJyZvpnBTHxORSmlApx9SMNq/mhM/2045SJpXFldAx2h/mASM3MCKOAg5FoY499KBYyw8LkAYdMVqGXZgtaO0ADMaXNwkd42jpQGpAeAuj7gmgsR+CtUNGbOYG28FPMSufFUtL1GizyDO+MG19OgDAooWHyXG+D5s9ezBqLChMiRUxFs79IcTsXsb6onKfEgpS8cN0jAiLjzF1DVHR5wGsUc8ULRoAPcCHpttOVOT87bw7g3jAx0JBuLMR7EQTG8CfgSAnzoUXL3JyYocGWJpFUQYDeMsvRL4OwOIqbkwZO41vjdSYEGC3lI7NjjABlqztrcBST+eIAWRg4UIV4uTEVINLzH+Yp23plz756Rh2xVieeMn25/TNG8phUT9aPXQ4m7M9m8NVUQHaAhb3jtDvOpdn06RAZePa+dSnRO/UIbrZLn7AAehOycc25gDzACgcTV2rYi186ff9HfJX7NqX+lXgtrB7f1qlloXGUecvpMUzl1K6JlBRqrV4StLWlVmjcn+N44IEZYpuYplduDiyXQ5BmQl39+9K9yuEul8L1SUW3ytH454PPZaWx3eJuSjzVOPCIRsRjIz2dugGmLQmNuhetLsMYCEi1C9gQQOdErB87WtflY/lppKZppxlWuphuEYkfkUbAy6BA7FUKE/cuKrfraW7dLLhnuF+sRYabWuDaM+Q74DPC/8LEaBIyOLEPXJ/YDOE52EsHCofZxURgqQgEWt9CdOEY1pziwGKEqeVZ3NVjHRODGNhtUMmkRqbT1MsGIVxHBPCaQKuSNf1uCZ+Flcm2+8Q4NKl5Lkj77o/feCHBSzyzcyKjSw6pT+q4m22Yb44QqQjRZTkNaN795BzhJizIbOPjM3CvEQVMhs1GAGp/7N2tKrDIBXWNjfwCeT1yKsRCj8XM/r7cNoD5PZXeNPGZ5HfFTEW97nR91ZEtiFI3tSXkxqj506sG7U58g1aSeT1F5MK5iEFpugcoW1C4DAJbw7yu0o+Q753u0zvDhy9Bgq9C7CwmZqPyMmMDThElEsE1lXZ2a8UpnWAgiiA5imUi0047BSPseWgNSjwxelqVgiFsRAvDYaz9RWAWOcs5Sr1dwZwMq/ummclGlnHv/or/+VmYPniN553Kvr05HXH+AGWmJtAKlCRUFq0rguPvS0tPWg3kz9xKV155TtpSILcJUBpJvUEaafvLclL4Zxb83kt2a4UsHSKTfTqcKhufa/SQ7UiGEuDj74nrR66y6fmTapd4qmXjqfZ68pmleBOaIHP6zpLAJSEBnBYVraowTqzK6eQi9726N8BPeioSoiPKbfjLjmG96z1ppH7jqTR9z6UlsiH0LjWXSqQmURMfRbCoNGBL8WKtF61wJaqWoR8Xj1lvqbucWfPnFZq+5wpcXGYmgRBYzVI8kKIJJGW7SI0RS0mJpWrInDB33JYbIpjUDnmQ+5B9ynpIBTNoe5yhJKRSi1QD20CHGosKfHRVIumUvZtCMxxpC7oPvPS+CSn0R2N7znIjLoem0UyQyeml1QjNKvx5gxo+2miVADhQfvDkBh/REbCT9RF24j770/v/+EP2RE/I8ayqAxcihER4oZ8ZbRssPknSaEd5U3V6NCGsmrMlO+BP8pz6lMHgh2xPxBWPke3N3JYCMMasLOMxx4IHgMQuVUCSgtAzKURRfNHeJTFENgKVDDzHBFEgdKrBWn25kSmcw9cMxWKK6MuyTo5pxzYJDLo9ipZcp9Z+LRq6lzNznWr3iUh7zBQOjFGS8rwycT5VgEsUW8ULBV5cbIhewxwrEzGYkajdYiSCnSdckFDER6lFeFswUD4FcsrcmK47q3AEvO4FVRan62uwTz5GpnNA8CYcJqfv/f3/9vNwPL5LzwtKn9TaK5yfw3QCGjzINCc38FMmF4DSy4JR993CUymTgsA3nw9DWGziq0o8KfFVeg5n2fTApbYrMx7j8LJ+Fi6FCnq0wP3KNzcSYKWalCm55pq83g2nb5wPV2YXkyTWphpaea5dqV7a9u1KXGOTV5sT7MMwqv8v6ioK4sQGJlKQzKV9ksQHu4fl29kPB0RsPQp1D1HsaUz8oKxxIzk/7OjdyuixyYpdL1yaGmunlD3uJde/J476+FkK4LshjhGdVVvK9mMwkWiEvsUVXnXgw/6+zdOHE8nXn9FQrasA8n6lUvS55T9XswgmWr4X/Bj4DuhGxxtJymXwL8SoVaSqOTcNptRQyw9NxoZf88SeSAcb4FvxfVLkY+0os28oNqgiamFdJPGUBI+MklLUyhrSk0F4WeOZgEvVpmT7IjukSn4LvX8feS9j6nRdiPN6z7Li2KSWkvkmw3H8zKDgBybGVPRwIIpYf9Z5HKU5t8243K1rs/3kbBius0JDHt7qd4WYIpReANk06EwVTYgjM6lE2x4xk31O4DhMWMuhZKgyRP5Mc4Jd/JiBha9z+cicVwLfjFAzKwFuQ/zOAg/ABPAQnEkqQc4piduTmjMdIwL5lDKSPgcvirXweUSFfZR6aTnNXT2saHHLMBhdjQmYMNauGdNmH/RimNNZQkKlMj0jjB44VMtSPHTerNF+D5+5v9jfOXQvfonqgz2rFDDHNxyTQODtXlcN9+bb/6H3/hHm4Hlc//vV3UIFJ3HNOFmJXw4/AFBPEnrV5SASddCOz/AjjhN/spsunD8hdSuBjp9SQLWpQQksRbyWAiHteMDkLbxuS2yQ6GF5GxA74d0rETnoq47rwiUgGaVHrJ9I+nqdDO9dm02vTGznK4LTJYUKVrT5toQ+LRTz5IX3Gn9poYxccVpZvQP6FEIfCUNys+wT9e//+CYWkrqKJH3PpwWdObRssYS3u16Z18efytSYwp5SW1jw8KIdHAXTr177tln04sqgcBjn1evIpTRXErgKbbyoMCEcCFa5iF1uz8kpzJCc/L1V9NLL72QLl88Z22yS4xqlMPd7DOIYkJOO6A2yHks0u7OMLZpGutVeo8g0M6hAfwBW2tAzh0mMxYtSdhZeSkCmes3p2WiKMKGc1ibHlPF9UqYEJpSsoU5CoSKXkuQ7Wr1KFbPW/qyHNXxLk29x2YXXeRIktPcdXdr7FpLH1yu9ZmbV3GmzBrWPPI3mMcw55h+s5hclYxupwgT+cI3hBkVzswoD6jwvjJfw3EbvW9xHEdLAlISeG+JzlHWwNxwxrWjUjA+gM+V18FKfXiZk/LCR1YSwUodkym/Uw44/K1D4KlznnQyJXM7KVMY/0colmA+3kb6D9B3CBy2wra2MzbKWnyMbM5dArAAFOe0ULJgYIn58jVzXRNpjhQJ03cnh6zsI3TgIk9QmN3hGG+9ssLMptomfgJAeG3C58W4CWxEukTrnY6nFj1shlOYfkr/5H/73zcDy+/9/hd9iLVUmi8cdlsIrUmgBtJJQZyS5hYvXVRrRWnVg/tS+2CPPncznXz52dSjqEhPhyalc1GTr9C16D05bj29KsHXJsFkWFFDqQ6ZLwgAlH5QmqhnSXeclENWSVpNhVbn1zrTuYWO9JTOEb6g75e6htRkm3YKNNchSkFvimjSY1vUnCycgPQ32cDxJYHNJ8u4mVLP+lIa0ILfPdSd3nP3eHrkPe9OnUeOpjkBZJDR7w8sa06CCmBBKO3Mls/o5g3MmRvp6aefkr9CmZ/Qa6OcdaupdqGNhxX9OiRT76raAYzqqJOHHnrICz+/OJduyFS4dPGsmNrrblUxpI0+Qv9fTCNtumiAFUeP4qR0OJQCPS+sJc9gQ0SmIdsfMLcdTJYyB3JRJJgd8Mv63bx+Nzk5I7+LWCp+HXwrWhPYkauGmUOUB4CetZ5LJXSrMUXFHn3v+9JBPU9TYyIzd1lshTN7cLrSI5dqdYOfvma09ovKZ6IpVSnLiPqZEFic0DhBYRrMrWvAxGDwr9xQ69J65XrxP5iFmBGW/JJwpjI3fhaNoUNjjxYGqy5iJCp0VcCCDCExZGwTDQJMXCWOonINEUo1mE5krYZShNgiWQBvn5zcY6PqsCcZhsFPiEGQamCLxMsfkaiQgXDaFkesAccMSKyQUgyXH9gSi0PqUQSwM8CCitDs77HZI0bOWE+eOCHGItCFs3qf5jC8xSGHrw1wrY0fbCszxQxAxfEag2bcYebwKtXpW7m7k/FAsuq9MVe//S8/E5cpztvf/f0vuGqSs5VND3NHZL6nQVGnjuBMKq1X3npqzk3KP6JbKd+hQ5mjgM+ZN18Sm5kVmOiqPWxVfUZZgZ298qMMKNogZyeRgQWZNZBsmAxOwV4hT2NZEzInQVqQadLsTFNtven52bX0lDJ0pzpVjyMeRF5Lm7r1U3DGRrIgZE+9DR/vKTc1cPSijQPADDWYC03pW5XjS2hG2pvpPQdG0/uO3ZcOvPuRNCezY8kOXJxrOcclRD1mtrw0gWvkSBOt0ZgREJjHghzKmHWEGL+oZk90699QeJzGV2hkNJFzTNxFn/yWtfQuOT2h/VdVAvDud787Hbvv3vTm6dPptFpUNNXGAMG/cfG8khNVCCgHcR8Jbz7HOJLoiuPQlLs4rS3IEREzYCvFn/fzAkxgiysK99uuJ+xKajta9iZO1QCWqLkhIS76jXjfW5tGSJdEQxy4bfrb3ceOpkfU93ZIzIWeLmFukT1a5jyad5cm2WTETkmGhlRfZWdkZgiOTABgTmjD6RttJc1ANG8U25lROVISa+LeIo6ohGPcOSFelxyl0eeRLTu7Zd5xIiG1WxRkslkp4gv4EmnQAAAgAElEQVTjgAhc9K4hSkTtUuV0xzeka9vw0DrQrY5/7WMz6OoeYkAcNdInYHFjeCnWMFUCVMKBm82FmsZvhdXDhqBRlwtadX0rAOrMeEZPNgAUbRjc8AvlKUWF/J85fSr2bGzlcFN4HxS+EcDmmrWtyFAXbYZRHNz6fURJuVYgZFEqrY8gCAaPUBz4Y00+Uvrsv/q9GE0FLJ+DsaizfK7rIYQcPS7FPC4oM/OVE2IVE/KF0BNVsXQyKUmvdhKbvP4zV/Rgs2lwTN77AY5nEPvR3bv6VNeiFHAcgnPqjj4rmx4nsPuGSKs2xFAaigx1zMivs9RQD9budE1Rl+emmuklMdTFDlXbkhbHpve9oijR/UTt6caUYfazp5uHNMpH/xZXKCvA3KW/92ud+tcW072jjfTDovDH3vvutLxnRMCSK2GZrDx7pY/uJmCRACPMPXIE43g9e+asEsNWlPux1063L3/lS+mEjv8gQxh/CQIEoFCs6JwXXYyoDGO75+hR+0AY6zE5QS9fvpyuqj4LYFnATyNH66oEtSEhxleB9seJi+lpMxQnn1c9C5N+tk9Q4WscvIOi6NBvh0G1mZbVctLn+uQNjYYjp+W6sm/nlB9UEtrcwEjA6aQvSyn7HibYkQbVwY2zhpYl8Pfq6JMHHn5ETvSkUDNFlzgTiXKgoaO9pAv0nEEsedDGu6YcJDZ3+D5CY7vXsH0t4dh0I2yPIRp9LUm5TEshsf6eQ54bTY8Gz5sgPL2RsRyMhU0PM8L0oNwAByenKnbljm1xiFgxp93ewg72OG4k56bFffQVWdTRayYS4gBsgFDyREsKPSf1S5hDjiyhlF07BxgCMhFpLC8XIdacpBzsxwmgvAc/GDk/AEtpmtZcjfOJAmi4EM3LlRYilgwgYgo5tK5nYv7dZMtjCOdIPTWkjOHWqGfIPmNwaNuO4zCAUNSbFS2RYCNeZmSuyvPX//Mvf3szsPzO7/2hahB0Fo56pVB0iHJe0YWbSs1v6liINvXr4CGWN+Y1WWhkNTtSu4Nd8p+s6sHnVybV9Efe+3ExDLXwmF1VBemGUvylaRsKTbIxGPAUXcpEKaF/A0L6xor6e4ihbEwrn2K2PV1ZWE0XllbTmyuNdCYNpOU2RRbIN8mswKX/NCnKdSl2Q/mUtxxyY4N5M4SwGnNlBpEq3wOwrC+mewa70w9L4x597JHUrszXRQrYcOJmCstHSr1KtRD4KozOmCKhDV8XFe2TAB9Uej8Znd/5ztPpe997wRpyXR57hJVw+779OpIUwddcQPEn5cTE3zI+Pu4yADvpLAAReVvVRpYVqcpyBdbdSFoVxZy1RAc0vS+AxagSwwNIrXUwKZS34564ZB/TD5VziOX7UCgYofOGhlkDLNKM169PSZDpsBabFrbS5j4poY2K5h1SE+sH5BMa27PXDuE9euZ7BYjtWtc5mReTU7M69kTd7zVexwfsw4hD6LHfYGucYEDtkQ95y7zf+8T0GwdmJNb5SBBn06qJ1NyCzMybPLXnoNTo2OvHJvCOjQ2E49Ms0aZi+FeYI8+Ln03+MHJNtEnJWib3iblnbGWjU4fjjwWZ8Ks6iN0/gRSRosAaMMcAmg/OY0O7HgoTJjJrw8Gei2wzmNi8dBg+lpBf75KZNiTWQsOsebFgpz94HDwnNVWtxtx8DmBZnI/GWOHADlmocqccxQpzzm0R8rOUf8z06jQm9FMO5UdNVZkBx+GyqBV8LK1AY5Kzd1ff/+Y//Se+RcVY/vnv/BuHrzqE7t1CwE6ARRR34pSS3l58WT0sbqZrKzqOYYOIT1PJZ410nybiXSp+614ks0RhTYWXO+XD2BjSMZptop/6D/8CDkD3x5A04eQDWKD3Q6KA3XL2jXboMKrFtvTym/IxzG+ki4sb6ULbmKJA8q2QOq34v/3l2OHY+5qmVVFuK8f8zMxtRLBYKJkhtgscELdZ10mehlPjl9LdPWvpY/ceTXe/7z2pS7U6KxJGt1vKNm+IT/b+G4djXuN2kSvCwrwhYBlXotuY2lRyf6JCzz73jM+mXpfPxGRCC4yDj8PuuQap8csWEuVm+BRFCbaEmbtRTOiSeQljrwSfQ81mJibSsgCG6mUaPFlYM3gWIYlD4Rk01xBDpAoYANZ/QfOh2ORnkJjFM0TbBPrGTJHBrPnlREH7D9gEbHKul0OS9NM9dvQe+4Yo/oRh0Ez8rruPKLOZPrRUJncJVBaUI3NdZxRdTlPy12EuuM2krrkgVnNNph+HqHGyYnB8JhTwirl2q0qbjpEF3K7vb05NSzPLx6IV4XA4F1jqv2IKxdPEutupmLN2IxwcbAHm44Q53Yeo3ZLq13CYwuhIdORoVh4YQJucjPYh5RVmVzQJLyFn3luig2wwd7DLoOHoYs7LKVEvP1sGonrXuBZrIGzdJfN1yHM7rwAA9y3Z226Slh26waIELGLKdBd0Uy1PYzZbssw5IpVR2/1xq0eKb26pTPYvI2JY7oFSwduAxW2rp8gFe6ECq9ZccYn/9R//z5uB5bf+xb+W1QNbkZlC6TsUUM620889m869cSJdnZ9RZor64OKhFlgMaIEPK1HrcWmRfW0cAK4+JEKjdflVmg1R7y5pBv0edsMC06yHWhKDgWaiT/ZpH/kY+n5Y2mVtbj29fkrHe44dStfX+tITpxQOlVkUTZ9pBYjmC23q6IapWBSkMYGx6fP2VyiOdWaDhD9bzyNQ6VRFb7tY1NHu5fTX3nVvOvKhx9Pq/jExLcBLYJFZADZ7CKrEgeQiXztqWXihTWnmfEFe+XGdxYwvAVZxTi0qn3zyidTUXK3IjGHhEUpMODYLmrucKc2tSHZD25WDw72p7DyNKmeKQVmHKSW0IQhk+pKFi3OzjAagMKiQKkTeC8l0YlE4JdlkOAEBctvsZq9hP7MOaOd5+S+GhnRetuZ2QflLOF8DSIN2kyB3SL1njh49ol4osnHNBOnZ06sK57tUSDqqjaXjR9TZrUcMFJY4tTCTrinRcopKdpsXkhs1Vrqks4uGlLBIUy8GY0dmiEMII6xC4yb/hfOQ8AdNCviuqS8NWxNTCNOS97lMgs3jReH/Agx5ZmrQDCikHRCqBVjchkBtJ2VirghYwgnaEScm6hnxa+DjwBeUF9ygH0WkIQ9RkhjjrIDFzm3S/EMBlYbxsQlhSaGiSu5KgED2DRVQzYwNMESOaGTOHQmmFPCJceQ0Bs2dT0SgrDwzhgoodK3q7KwcujEIZFusSiTNc17/x0GR/KwVW0NerLUDpIspGqcvbgYV/D//+B/9w1jL4mP5Z//XZ53pignkaJBeC+cupleUn3Hqyrk0pUEuaAKXEV47EAUIonzvkRZ5SBpyuEO9LQQkTbmLmw0Jcq9swnbVC3Up2U7OP/qhYuMXCtnQXu7VGTsuvpPQNOfkk+jSIVz7D6Zp5ah87ZmJ9PIbOqyrbUS/l6ZWZu66nLeYLAicta+fK+i9N45XNigeQuYUegsCpQHShnpDX/tiet9YT/rYww+kPe99T5ofUoCcw9LXoy9vTGi2/RGJbHAHsBSQoU3NUjpz9pQPhg9lRZPmG+mF558XY1EXOWXgzspJ6OxOIgKebfJRwqGKwAAi4TfQp7XT3bXeNTZcjhyc9dyFr1NHjExbYMhi7sIXgV8CzU2kyuwCQdZnnP4ftUQIKuXyPou40kRRFIlTFMZC+He3ij9xbkLDfcKghSs0IWzlvvvuS3t0KgFmFi+eB1Cka36nAAXA76ZnsRpd96uGqDEkRkLyoa7DuhOJ4YykF199XQ7ORfetBQVjXjYLJ6CFT2lIPV/IDZlSVfz16ze91s5yFcs1sPBc+AEdEg7W485sJJSxnl7/6NhPBNKlA3pfZN2KEeh756HIVAMkMZHsgHYf3OiGb2dpdhLb9PLD5y0Hivue2eyzQzqAJUOMhSnqvQC2IlkhmyED8W/5OcCIxEmKC3Wml7o48vLZVYSfqT/TIGymAzQEWrIZVN/kwTBKen8AQ8WOyk3j1tXLe6iASO33gEWV45UHa+XkLODNa8ef/5ff+AfxTAVYfuv//N3URngLJkdRkz40pybLLz/xVHrj+qU0I2qxoMlbxe7O1yO7dVzO3mMChHvlR+nvFt3ukqOsV20T+hX96Zdvo1dZsP0UxUkYlDfhmDhRJkVqenpEAeVM6KUrGRmlAijl4qvB83I6r+be33hqKp04p5DjxrAmU8KossWmokSr5DQEiPq6drDVsm+r+gwWm8XS34li9cgHdN9IZ/orh8d8sPmaNPGcFnBFgNVGuwRkRRcF6DtymDBsh8heJPGMV2RjrrrB04F9e6WFGwo5T8gBeyldUy7P0oL8UjIbb6hfMPa7TxxAIAlDg/p5gZxBS7c3tF0JS2YN58Q6WIvG16/ru5Ka+yprdlVsiVahaEnGTLQKcS4HkTl3B7NI9yIPxFWxaHjCOnn8hOrpSrd/3377gWbUUGpBY4XduM0iY9X84VQ8KjOII129YTKr45teMag2fCiaP5yyHCQ/OjauEy21semUpxBqj76cea3XZYWNAZdrAgqfBU3uhkEc8tlKSISZEdXCBzQjBjGtSnZCsJxv1C8gC2CR3wFZJYmtBiycQVWOE2Gs+PYAEG8OAFxOf8wh+zD4OxnNAnMfNAbw0EuHhlbMF8BiX0S22owlwUQcB0FW7C+JosngTfGe4vh1dMuMBod2jKE4RQ1BZgIZoHJIP3oKKRlUjIW5w7cE8CNL3MR81Wwtoj3lXgWpuGZp2VD9LYNFAYPtQMEh6+yULdhS8pzjmi34KqH4Ojgx/P/pv//7m4Hln/4fn3GomcExKKJC82IsL3/76XT86vk01S26yIR6f5Cgpsdjw2qKB7Xp9inBfo8KD8fElvt61S5ybCWNHJCW6VcUw31v9dkVkBa2Q46CfAzdaG1tePI00NSaz1X5RxaUC6CcuTQxM5Jeen0lnT6nNHlt/K7uwXR9ppGmF1X93A6DCX9APfxog8hFTkGN11SsRVpb78pGUjwjPX54OH34oaPpyIOPpHnZtPP2r4iaA3x1YCkOeDaiay0Q/rwxTUnV1lFn3jSl/Yak1S9dvCQaLRNIm35V/WjgSnRXvy4zxu0HzPRyrowpcuRalGbMPtwKyoqQIqzQen8fPp04f1m5GYCU/sbpiEQPMDVWiADod+PqmhZ+G91bjInja0s5AQlyFkoNBC1Nxza+CMsSZqWRE2wFdhG9OmAbOmBNpsJ9aqXAM8JXWv1qYRASeM0T50xzsNmQzo/epaTDSATDrIkID6ajs301gAm1wnxdTdoX5PdxvoxbikbwN7awrusygl4zknmxKhy4NOpGk9Mqs4RD3c7AgEBUgstEXVrxp7BheT5eFBlGYSLX5BA41be5oFNsWH93piv5LLSszNrYmjmzIoTJiqcAi4caZmH07A0zoTIVHHUqqk8EzrVMMD0cudlZb3bDWkdk1Y5hr1Ec20vZAWeE7yISR3mGfnadnc063qrrVGykZRZaR3k2wx8TSa7x2g5Q6iASKRytl6+SrYNNkaTaNcu72R+/8et/bwuw/LPfsdMpRhK9HeYvXk2vPSFguXgqXRUACCI03vyVJ4FISads2T5Fi0blGN0rOdnd30yHjrSlg0dF2eVvIfNSDFOaQAKriemUk7d/gOMl8DPwM5tOCycQaEoTcTrfqqJCzTUEtzNNawPRkwPb/PKVtvTdl5KaP+t8mY4Rm0b2f3uxMo1xvomhzH4eckr6hRqHxI4ef+BwevwDj6U+Hd0xow7zsB93c7djM4JmXmI7bUDR7Gm3esoghu1NMZgm96ZYybwiZxP6l5aHHATOiAYEBOQaEBIk3wUGUQ7nYuZLeb9zUvSfsz3j7A0LvNshsEmg9uR3ALwaD05WMkjDH6PsHG0YjhtloCSUUVMzps78RIJgVNw/GnTnfrkCilGZMISjbabovpGVG2YLB5KRhUtk48zZs3YoPvjg/UrUU4a0fFeOSpEgKHMVf8d8LnIkojEmUBnRF53/SjW3gUVfgJXPZdZGJDnvihqF31AKPEWgHADmjWuVH2Fm5yvpd5hr1AvR+hITikTLMHujTCLqY7LzNwOxj4/BPwaAZ8cqAFEajmP2RA9i6syix0lUJgf40kXObAUlWzlti9EdWySSRjG9ckFiNk1jM4cZWUwcrzf3c3MuTMRodkbdTlwDoMj2kb4rh8uTGxN+JTF1et3iH9Ia2ceWTbsWWwk/EFfZzFK4T41pmDiELAfSWBXHt5b1AKPyR5uAeR9Uv/Xf4zqGi/J5YcH/+Ov/TYyjmEK/+Vu/rR8IFOptLjbT5CqE+MYTzyg345V0SkVPS3ja5VDtdFPhoH4b9EsBWOS8HZJjdFAD2zeylh59RN3I9lHerc2GA0/AMj8DwEgLyizv71PIWZZPl0wskstAbAjNshyszVWByjyaRqDTqwrphnwLJNuxKGIXl672pc9/ZSadvwFPGnST69YxG5GsA+PqUKJavxZxXCHx/WqKc1ARnHsUYt5z7N602tlQESLh24L+ASohpL61J900vWgF2juWFHr6yLoJkjJYcWwraxaQmdCGWRVlHdIG5mRH8jBI9eaibuCU2YrNt8wQ7bMgAqLIG42i0FIwONfNaFEDlCKlnfFi90OnBxRpwteBL8JdwvQ7Ii4c+QHATCiidFYNu8ZknhBVYhP26do4dxk7NUKYShT5zSt0ucj5QGJgizJFabVwTc9y+K7D6f77jirTWtE/2mZr3DhHqZHhNEi871dl/g0IqPboWJARZROrHZ3BzozB7SSJ5MXRtBQajsi8gmOcVRb3ydOn1dEOEGDD6fkEnG1Ex/TsrMeicp+oFVrROClj6NN9oOw0YqKAz6zApkQUTYarNPxLxUwxiwhpdUFl9PGV01zpE1NidqxDZOeSrxNrZDaUU/PdjwX2kjeTzYUgWdEIIdf/eEPZzxXMpv6y70SKIK6VQw0GlmA7PEdxXvM+WC5mGY5cMm9ZO04sQPnAcqtkwQwUUZ+UzcqKnwRahBmYfTxmGi1gCUbTYjKepYwslUOYwuFNT5Nhh2tzf/Rv/sw//PX/eguw/Ob/7Q1lFxRX0WA61ZTpxNPPpVdVw3JGEaMZaCuhSUVQQiOgeQUs6iPS3zav/NhlOUfX1Yx5Nb3n4RFpRtXNtE1q0WiarEraa6qyVaHanr30JF3QBEGHCTPqutIsq239CrX1pfNnFceX8j5yROc4d8/JgUl/T9hN0L/l1R4dCdqZvvZklyIQElI569BibHIX7eldDU3ggBb/qPw2B5W3MtCnfJqDh1Lvw4+l1ZFxSYTyHOiQUSb8/yPuTZw0va7zvtv7Pr3M0rNiNsxgBjsBigBJSbalpCIllco/k0pVKlUpxy5FThSXyopIiaREUrKVVJzEjixLImlLAkAQxA4MgNn3fe2ZXmZ6ne7O73fOfb/uGQCyUqlUGmxOL1+/3/ve5blnec5zcloSWPJSOQ7NIMe2yAWmoJL3vYDbEx0HlMzEfbMq/Na16+X2dciCLNYt0N41xe09vMZOrEHXCizRha+a7PrQ59hoTpTEK81nPzIgWVeydlg1z1WsD2CJmqDKJjCNqmI/m1B+yrkLF9iMA+UJNGoVCRrk9PNKulUTEB5vYtFI6RdYfP9ZgFCdG7VcfN+DpOX37NqJpo1FojJVMzXdS5HhOHrF4/ShPkkJgi7bdjguw7hDCnnN4IaZjbElqv8mhYs5AQwHyAxJ0faeT509h+DUlTioOgH7Liuis6w7HmiW+1LHRbfIDTWEWxB1NjV2ZBAzDJ3GYtAF5vuUX5ATkxKdGR9YIVZE6h/Qt2ujwXWLQIOyL43fuagHS2uDecAGpT+DlS33oro+4a5KhXAdCSpxSGTMJDab4yi3xgwf92TbErOOuRHdkRkQ988jzY576Yeg0rRR9XceaA+0iLGuovujY9qASrWsvhBYWks4LZrmw0Bt8xFnZWudfx5YoiI6bvJRwIwQhNevgOtLfuMf/pf50sZi+c7v/1EGFj1R4x7wQZmkW6fPl6Nvv1suUwdxmzGYt9dPNOpgoHhtJ5aM+idjg9DPB2epyl0qm/oXyq4tkOcG9X9p+L4C0s53lGuX4GtQzbx9BycPwNLRiduAtZOmf3+ZfLCxHD05X86fnSrjW7rLV56nSXwvgMVYd6Ct0NEliDExD+lmd6G7fPQOC296rLI7023pNpPCfQ6YSmRhjQ3U1pnDY0gyfKUs7dhXFrswmSSBuSTWQXHG87MWJlA8TpE0+UJGIkzKJLotkLKcuw/nAdBsk63M3wgDpphvXr/K581wC8agvAfvpVaD5jrKdGkIbhNrcPFFAR33K7DY/U9gcfM3lPgkJCXwubFcaL0MjEHPKHpj8QYesvmVwOy0+RsL+TqktKuwev1eApr8mHB5uYZWyQx8G1OXcXIqicC9LHmqcjXfcQ+AtIWujSZADWirQTOI+v0IYtVbkXnYQxr6Pib65QvnymaslTEU/i0aNI5hxqmfjWz5huRKM1UGd3vgvai348c8G+Xk6QvlOno7nbg6SjDIV4q0PHOg4uAMIuy6fJFK1392DLCqIzUa1qQBsVj1aa2YXWuxcM0QxZEar+sDcI0bzXH6z5BxsthRukJ0rWQc43CNjE+6wNmIvYo9Ned2tTJS4TADs7Gp8xYiYxqzZZwpQKXRMIZJzGEUvJRmp4awGJYm7q1pdrk/Wnta9q67cJXFWOY7ALYCS/bprmBXAcZLpk3Qunq8S4Ww+Lr5ELTWvv4PAEsDOnV8cwXn/miAxZ85Xp+zWH7vW98PX9iPAJYoLiILBJfl3M/fg8tyrpyHbj4ZFcYOPKliB9gyceIYu7a2lf17V8qWseWygZRuD25RN8DRBqgsE3t5uNBVzh7D+mCx7dil9goWS7cWCy6FaezZgfLhsb5y9KysxdXy1a9spnn6dOnvnMbM9hRm8/Uaz4H89rC33Dz1sFz+bKH0LY1yykmmYoIBwi7JdDFXmOFsZtmqfcNYKk++WBYx66d7WNRYK22eaDVOFIOUSyOGrBGgju/qKRXWY03t+bJZQGUJYiCiuwALIFzdHIO2LtqzZ87FItq+Y0cZHcE9CLM5A3OuFBeI/nLQyaVk6+7wDGZmTp+lZgjAkZ0bNTROqNZszGiecO4lq4El3EU9lFolao1wXan6vWzeAeIeE2zyq8hQ3r5DMzWCf95rsHTDJdPkdJ5Nu1pyQMGA9SqVv+Ezb4jG8Gih8I28mjE6QI4gH2rTtB0UoT5F2n4nFs3xT48QnF8IBqltUHx2N8rg8GDUjFm+MMBpPEbRnvO1FCc67814LHIi3r73oFy9SaN2AT+kNTPu9ZDosEFw08C6VNEqproO4QYxPxn7zbRvukQGvTNWE4FkX+9G0qLwyrzOrF7KEvAzLCTb1wou6z8aPkiAjp0aHTdfEG6WlnZtXlaBpQGXSFV46EYbF7tb5n05ZwFSleIdhZVW1fOaYdxms2i6fAKecaC4RtRQpZXaslh04f9/AJYaOYohinEI93C9hbP6eWD51u/8QabFnJBmo7kZQOwJFNLOvvdhuQTp6QonxyKBO90PT/tV2lhoeeza3lGee26gbNwAXXqB08o6Iaqc21YlHKlzi/vyESCBKb57nw22YOlqheBG9TB4N690lp+8hru1MAZdHEbvYXrc9N9AVmEaTViy0IILVdJdnZy2SwDRZFu5cgoS2gybznYJnKkYvrBVs4mXp2+7IjgEjIdGD5fRw6+WWU7LuT4qXK14dfEqQ8DijecQcXOdplkYPmusu5qtYLEEu8+NyCmG1u4cMhPLCxYhyi9J31zM9ZS7iAtynazROO6BPBFjJpHh4T2dFen1Lu6kmKcrE0FLxsJq3stkmWJRWgyYVnZe33hB/IBFzXsGCHo68rea2QLLQ36/gQCtjd+mMZ9t9j5BsaE8Gyt0LWJLApkBRdKZdtNjjxkPkpIeYgs1kGmMxAxNO6BlAaRtW0cg1PUBRAcO7C3PwwXav3dfuYdYlZKmqhBOYnFlWw/4TWMImgNeBrBHBCn+vo1rrrKZ4yAUYNSawQq6QRr67KVrfN/Ls1kfRrwNioLSABEMlmBYwT/+tgW24oqWimOcqdrsNliBRUs0pBjzb6KmRhlN/5M+wVg0RX6+KFwMFkNQ+avLlWnndAmCcBeWRMZ11sdTcp6cS2OCuSZamaTKDlUvKD6SGBOW6bDpfJ5BLpHuqAeP2TEZyOGtc88KdRmUt3o7DiiD4dUNWe/KfJnF0hygGXdZc40edYVqcPcxwMjbzYO3+Wjes3k/r/s5i+Vb/+wPYjIyc1HjDPXplzkxTr/+03L30uVyHRP3BhtrDnBxeLqwVrp75qB895e9u6l1UN/jyh1YtaVs39kF5Z0gHonGeQ73U58+KNu2jVBqj1YLcRN1Rtp1b1jgkxNd5YOPVsqNuyNlVbNwcL4ceGK1PLGJtPUAMZM+s0IyWBlMJmhxAXWxScz5WajpSDEsIAHTscpEZFw5Tldblzyc5d3nhuldNFbaRraUri1PloHxvdFuZMmAptmgGGNPhQSWtQVYA1M1fpMCxFhZobJPTIJs0IK1JSzANHfljhiEJK1Kf+DzuDUGCq0lktgViy0qd5PQJ4M4uhWGhgmB86C0k/7l+c6cPR8N2TJGkJyVoJO5UD2tPMkMiJqi9kTmveV9zGoBWTVOhHwSa1NK/Cxi2VOo8luJ/ZDgleDn4jdOtIM6pqcgwC0Tc7hw7ny5fOlKBEczyJzp2pBeqH1zIkPFwjar9PShp8rXX/1aeXL/vnCvbl65XGaI2zyAzOe9Wnw5PIrbAW9Ebsgo1o4qegbMzPI5zpYWmOFU3tLWL0dPXaT2iDlWf4e5iQ6LWHFBDhNUXdjV5YgWGeFyVPZrZIMyvpHWRGZ+wg2KntIWCTY1Rmvkupz9Cjrya3l9WBbKTFQiXrOJorLZPbga46YAACAASURBVBKH8FoxYbjLcR0tmQZU0jWKj8Zd8e+cP545XDmBiPFt+ippxfq+Ao79to2nJOtWBjOkRjJF0dDMbJcAERb1o/GTTK/Vt60P13DPEjSTq9YA4npgafU4b11h7Yu0TvKBmkD2ekDzN7/5Dx8L3n77d/4w0E9f3tqeSuNiZNj4WCm3jnxarhz5BD4B5DUql+9aq8NNdqEWNzy0UF54bpzFuFyOfXSrzNwqBG4XyjMvjuKfy7GYLdO3F8vFExDUDnKCb5/iPSi0Y9DMKD2E9q/c5PT8tvLOuwvlylXSpw/nCnST8sIhethQluyh2kPKuxuz2hUZKVLiNQvzAAxm9P27cEWYxW6yFNnKlMnXdp0n9TlDgHOOU2kBwaiHNLLq31RGtu4qA/ueLB0oukm6m7VUoC5crZhWYCwG04my3sKOjrp3ZLvYoEtMssCyABlO87o3RJLS5JUbcpreTFoB27fTOwgmqdH+5FXk9T0Rl6JMPkV94vQivejJe50YjdXOWSHrfDTumsgnWU+LJdOqoQpvJbAyCLhhs8pSsjgFmnliFA8AFjM+QZTj5kJZL4iOq+XVV75Wfu1XfxWrEIsBC+utt94qp6iBiuCr+BUBAywHlpK10ekzMnfc546t28srv/AL5dnDT8WzL8xMwTjG5SIL5joaoWfUIJIZZsVkC2d3QghuNYZiJkMdF4FUcl3P0AgdGWdxiVAy1CoO1wyLBWtnjgB4uDtuSg/AGhzNdK1j1GRK6nhpkVWrITag6eOwQLJCvZnflsXhzyKGlhXK2cnSIHZWUacp6y3UbJNWg1+vRUvSXfV+DNSGa1zRqu7NbF6ftH0LNENGI9LlGfTV/Ys1YeZH4XSFx/nQqlV3V6vK+wrRr2ijWwFrHbA4PRELzNPycx/+2OePpwqMNl61Djy0gmpM5fE//iJgaVkrsaq/AFi+++0f5unHm9piogUsWZxeCqnJy+99UCavXSx35hEHqn1i+mHX7tnTVZ7Y248ff7d8/N4NQKG77NndQ9Nwsjqki7Eryt2bFKFdWi1PHULXdROoC5kuCLQGzji9pgnInjwzgK/ezkJSUHqGnjuL5cXDVFGbmmYc+4jK9qC+b/xnQX0R9HKtP7qPytwcig9OpOOdyvYZc4m6/jlOdj7LfE9ZmrUtqqcZKT3iLf0bt5VNB79WHm5+AhYuCVUWRgpwpl/U1NeELAMz0GbnPLoEtBtbMvhKMZhMTuNCVmxb7RpiSCxOxZyuXr5axlEYMwXcg1B1NPFyEQWwZHVtxFrU4OAtQ7YgzNxSLl28FKlWF2ns5zidtFoEV2MKeXRHzQ3fyw+ZBMgm2IgPtIQMfiK+NEcmLtuUpi8QZD2+srf2r/z9Xy7/2a//eqS0jQ3doYjw+IkTUaXtvblRHigrqVp+ZXq64LRoBrEyNuJyqbEywucLxFusIZum73MXczQGsAzAur7N931YbKaZ5SIFAYxnySZo8BCw8vpo7drL9R4goXH+yk3AUQDJ7ohTuJxmb0IP109DQ9UkD/GkcOsySNvIXcQ2lQtkALXGpfyTKMaMjZcuUTMmEQSuMbQQWaraLFE+wt813Szjvc38qLBnRijQJPVe26BKuAijNEOLLIAlLazGdPFvPVxGCHIblLbRW9gX1bRpWNJR4c1aiAMo6PyQFw3qBrCYlavN4Nydj4CIB8YaOe9z4JDL2vxmy5pqZX3qtf42YAm+V12LyR9bs46+EFj+4Pf/eb2HrIppWXB1MfZostLE6vI7r5OmvEnLjVQN2/FET9n7FJYEwdhJzO3LF6dYJ8tlM1md4WHbQGTc+PZ1Kmlvl3L46U1laBgWZfcc2QcWPxP0YHmknL/eThP6jjJzVybkfBnbcB9rBaX98XnkGWdJOVP4ZsdAqe0AoOLFWoyKN89zIseBLygaN3Dy3HjxI54FNXp8N1wOToQ5kAcxKbx6mrEBLsRgVob2IrD9K2Vxyy4wiAxGLIT0NdWiiCAjz29mSDmEZSy2diZaqF9SP4ONZ5Q+9H0j25S9hx+gvXLq1OnI8GwZ3xxpXwN0Bgs9KWIBR+vY1IrVBZE9qpXQDVfE7JCiTxmMyAx4WM+xCBu3IHZZtDmdxXUydjSJFXWPIsj7uIhyXJQ5zPqqpPob0zLmsxmw++Y3Xim//Eu/FAFvewJrjUwTPPzkU2U2tRLQW+HfsxcvRBWwDNCM67iHlK9gfHlYAeVXf/kb5dCeJ8rs5ATfUw5A8/hlJDVkH49t2sJ62BDpcQmJKUVgJwGVBpF5wLXqxWpaxXq8dmcqekl34Bpp0U3hclrfEzooASAZwM79mEHU6PEdwJK/Ezizpi3VCvM1HFrVSsjCOnVN5kKCwOJOrQAPhWT05nwEqERWSIej5uV4n+gXrSsUIyF11K8F/LRKzJinNeQXNWjvmEUgl5Y3WGf+a+cCfx8zzP8FP4f3XSPTeQBJXJTXglsotyXmz73VZArXw4cmyTr5zmZXrwOACPXE4FVQqO6NP/rbXKG4RAWW5LMnGDdA5Mj/5j/6r+ql608FlsbnSrM7B9Vfu4R7GPz2K+fL5JE3sRBuUOlMMIkH3UocZduTvEU3xCrEhByYdmqGDNhF2R5kKRfgrRsEZqdWy6HDsD43LLC54LRoy3RsKCcvdZbPjkGEmkSGEfnJ4aG5sm/nctmzbQlQQbtEpXrrijBbzPM74Z7Ey8hCLnIaa73ER6Xxp8STFouugqPFZKOfuIKF0/YQUCEW072CqQmCrMLKm4SMt7rlmdL94jfKw5HNaMBks6gEljzdstsjzwmfR43fNjaMcYU56OYLBHANgqZQtHGPpuBtIcSgTJXa4Kyh0EfbC64fgUEWcQBLVQ3TnAjNWVvE8jsFmhWHatpkxgJPq7zGHDKAq4btFDGVPqj1D4iXXCMzo4yBWYbULHURwPFhMUveUxZzJxyUZ3BjnkemU6kF26oatPU0nsV6mSQ+Y1tVr3Hm/AVU7s5FLZSiTVqKyUxPCj3UnvLElo3lm7CaB/h6AyznTRuHCeROhFu1ZRvuYA1Q6lLJI9EKMdVt8/ZBMk3yW/rsKQUj+urNCTJa6OTiBtyDb/JAkNNyE0BqLCX2RgWWAPRwJ/Ijei9UNynaxNZ6pai2DkJcNiMz42Tpg0HzyMJVlyoqm3lACYT5WjdDWojZzL0GZj1sosuAAKe1qSUpzPjSzA452aHZws+iElpLh9cOk7XTHUpJi4x9ZEO7NWDJZncJcqbszV6FhRYV240x5HrLYzSiHzV20xqMdV+ktVJfmnDmneZ6d9dXot2jf7tmpTgGsf54tjisWsCS9IR/8o8fY95+Fx6LgcfAmRq9DFITD9Rr1uLGhTJ99sPSPnWOxTBR5kBQ6z0GxrrK5t0INZGtsYeNHd7a+DrZr9YTCSzEDK6xAYmHHDyIyUtMZhkF/4edWCq3e8qHRxfKjZuYw5i+e7b1ll3jD8u2MTRqO+A2UCrgolXysguZhp5eFOXcSLz3ChmDRYqKjFGkOZcnimAQWQ/bqPo8mKiUIAEMcnRAewS5e3CFugCZ5VlOjRmyJ6hTDTz91dJz4EWkIVStayQZMhtgGtnMiD2k2+wfIyGOjTFDBaqBRWUKrZJtExBsz8mxYPD1GhwSCXJmhqz5CFFlgcXb0n8PWcfks7jhVObyGnE6hxuCe0I2x9cI0Lw8pQjqaep6Mt5k0PYB1+giVnEPwtstG9TrDoXNz/3HKcGCZVOo8r8HyYODT+5mPg5Qob0riv4MDvrZHwxRxLqip4/yBLR1QlbyGC7S8ZMnyl2kDGbtIeSYmnnhvnRBh3FTX3rucNm1aSy+HiXVfO3alYh9SRa0mM6Ns2AZAFR940/OmC7VBlLyQ7gH6rv0DEKy41C4eutOuQGj+QrxphnLOgxkG19y22otCPjVFUwdm+TGBLDUWIEuqZktXbDYOI55BRXLGaaICwVLmL+RkdyDldTJNVug0iLHabk28ZwaQ3GtadloLnMBraPQkRFEGmqCqycyVAlIWjPJnpa7kgxos3nu8ezAmFIIlnAkyS5lG+IQAlTM2uluRRxnHTC0DJKY7y+Ok6RhkuD7SMVza9T8uy+KzaQrHk3lw5XSHc+DN0+4BCi//xywfOf3flg1KxKNmpRmFxKLQ5jAk6cRMJo5QXXpbQaDtBeTMYOF0kbWYxCpR9vwLRLUlNNiwDfQVIp2GKVdEMboD8ygPrGXatcBTDrEna7fHSjvwUW5ehuTF57L1pGV8vIzPYAKfJcVQQVzmAnqRm6xS4uFyuduuu4F18K4Qaj+Gy1Pq6I1zhVifP9wGKhvEli0YOS5eLpFUy3KExYfsHkJ7j5EFrNzy44y9JW/V6Y2bI9m8jEB4cpFiIufsLlZSB1YLdwwqvMz0dLC1KBU8UwNJrAIJp7st8kOGTgdpzbJE9tFHml9Tw4mSoJWAEsIgxvj8sQz42Zldgo5TxoUlepvTQ0bObsbpiKcYOS/C4zTPViq04zLHTb+fWI/oXjHdeKEY4CMrai7Mghj9+CTe8rhp+jTTPB6E0CwkU/jEdM8j/ESg8j3I4tkmpeKc+b7Bm7Zkc8+hdBG7RjxNIN+nrxuRA2Cfvb9s1zzKVq0jg3YpqSrnDt7GsHp0bKVKnBjBrKwDcSqfvYQcNI1Up1ugM8hwGVgw8aomO6gZIDJ5n3ny/EzZ8txLKYVDoNwpQJYMiuSWaBKk9Bi0aKIs9GUMlYR7yXohISkrVFiA6R7bgBTNbxgw7JhM1YDqEeKmXVVQSV1X7ISOUXGk3viCa3sZQJLxrq0jkJ7xzcKiyIBJb2kBAS5K026N8bPzJV3VIElslnBwk23P4O3rnPjQxkXysBwfsT+boyPeEABoAJEjd3E69YByxrztvlDr5FFjZ//SDDK6me/Sgtm3S3EDQjY/8Nv/Nfx2rVaoe/8cQ6CW8i4QvXjB5cJ2p07WabO/4zJuUZ8hIwOfZklDM0Tu5gjTmFzMYqHSRlqCmrWcapX09vJYuwx5yGzbRig4nmgLOKAXr3dVT49jsl+m6wNhDddi/07HpZXXugsI31kFZbIT0dcI9XUTDX32FKSBafrMC8FnQ2rSr5mahNEiiHwiYP75AmjUwSYuGFdGFWNTl3XDoK4hEwI6LJhAZfV7tEy8sp/Uu5u20svx3RXUvQpgcU2Ih0Agc3urTlY5ESfgNtj8FY5SCtlNcKNnViJasMwT3cZk1vHt0WMIdqjBlsz23qmEFKKDGURnKehPNeaOcIyFHxmcXMU9umwloZV5cLQGjGgqv4wniGFmbfKhavXsSQNP8sPcWUnM9RKnW7GfRTK/a6dO8rB/XuQTNgS+rgbRoYItI6E6tzU5D0ODypqYdZa8ayL5lpb5P/ukkZWjvPDj4+UCwSlTd2GpRC+Pi4N++krBHCfomfTCEFbG7NdQ/xqJ9T/LVhsWi4C7gxjs7SgK8U9EYQcxjXr43MI16Cvf0P47kB4mKlt3F8H4/oxcgvnL18LIW+tpNVwV5PXk5mzlEsIYIldlC00dNn8sGtBnxTu2IF5MsepW72nVcYwArZaBNHNQDfVGFjGPGKv8qdRDFrfMzMqWWPUcFVCaEoR8XhNWjjZUjV2W+tnYXnV/b++9idV+0ygwMnioJKBa1yr4dWk/kwCYxO6yOr+9UiTGZ/mo45I/mxdjCSTAdXyiDFbE4Ra+2vvWzCsblrgTq7NNTTLa7gH/8fPAcv3iLHERqwIGGiLJALaIvc/e6csTr1fRjZOUGIzySQmai4Rp1jg1J+i/++Fy0tlbPMGaN7IFEKMW4HnscLmcyBkT2Kk00h8lJ5BY+XUlTnYpQTNZtBWEVRWZNdOl5cOdZendsJxabfvjn5tjF+qzbFqndSot8BKmTV+QC2MvTvCN8393+LgyGb1b009R4Q90sByYACrZZu5E1ehzIDbpJ0pvjV8l9kl2Kov/1qZ2X0g0s85hA52IlUH1lsHC7aTtLOi48tMuhvRdGoUyLlwoel5Ak7Z7oLT1vYadnEcp1ue5DBTzo3YUwTlAKmssGWBxgIWAKscRJyqOdbzPO99XJzIOHANZRvdFD6mjcQe4u6dY7OfIZM0LxUgLB5PygQxn6bHYkxo+IcPHSy76WekoJKbUTduK7R9JQkmkWZ0zMYoR4g9potFvOU6XSlvES+Rm3Pi5OkILHsDTY8lGbz9xJkOQfF/6dnDBG87yw3axMxRoLmPsgBriJykEJPCkpNT4oKXMKjk5gjWygjlDxbduZmXWMzL3HsXMbVB4kacH+UNCmLvTN2H+6SyoJs3QS1lSFOqIVuLeKwBT3ypNMP6SnLvwZM5+Cn1VI8AP8+qhROK9pXGHy6Ir10noxBCXL6DgNHazJU7Y+xFS6qaE7nxG1JjAktYMYIKXwaBT3XEeH3NInmQ+TsPdw8P10WaCbmZWx/V6gpQScBIM6laHusslccLIn1NHsR5IK9d94tT1InAefm0dOR+uS7XPpr0/W/994/psfzhH1KE6HPXQJ9/pg/XeY3g49GfQac/WbpGEejBWlF3IdTfiVfMwSWZI87x2XE2+4NOlNt3lK27kJpcJbyLyyAha5lNPLtkG07cn4mO4Kks4UYF7wRdls2bFsqePZ1l72a0dDum2bgGIzW7snZD4eM+q2sla3ECz2PmP0CYyOCtFo0OlxaUroMGqtT71DaxcDFJUvIeAqxkbS8RsFnEQpkjxoKphcxU6cEVm3sIl+L5/6jc3/fUFwCLwQ2CzlosOkrco50hlQ+8RTo1RMPZINYfmS2bIrOiKzGJ/ohFguOc2Ba/hYp8sDZTIyT73lbFslghPnG6YRm4sxe12S9qZthUUtuD5m1BqM/kJEtgA4xuUs187NR5xprZq7/zjyM9ymX7iHvs3LW9PP/c01gtOwNUgt/Be2zdsjn4NtNYJSvc/2YYw47sXUDz448+Lm9/8AGExx0RnPzwww+jOFCQV9NWvkhIEjD+Lz37bHmZ61tHder4sRDwst5ogLHRMtOScwPHU9ZDTxKYFp3i4qs8myUJD3U3VHczWwTgteMWnTp/qXx09EQAaZvs3LBSqsUULNh6TLsPQArdOeMmyRnKuEOIlStALajwesdXiy/Wvc3ActetxTVqTCZer8Ubwddqich+DqTwjzKOkmLf+dFYNgl8YnzNYOluVVByvayPUYTGSqBDBvejpifAKDd3uFJ8Gcp2soe1FFrxnPzTaGq2DljW7f/Wl/kuOV6NbkxYco/ARX35OmBpAr+NhdJcsAGn/+k3/5u8Mj8I4PmjHyDbH4Nb5fh4gx6j5p++WzrPf1BGxkl7jsCo7FCuR7+evcmJZf/fRTbH5SvL5egxitSI7u85RK+VocyTa6LfQyAb7hWnu+riWhWrcFOmy9bNK5ycgyziVdyseeqL5ko3i8riR4lRDl6wgdkV/ZjDthhd5mSemU43yFuXcRPqbC4SFk+bgBJha2dBk1LSHNaO9HdNXIBkZQFXY4nCwHk2J1mhNoCmD/2XZWQw25/9xTK3n40RtRhxjkTcQ4tlFRr/Kr6TzFtZtloBskK1WLQ+1NGQY7KAmT8FR2GSlKkaqprXijDJRI3ue3VxZoOsbCKW/rULJafblGCkiVlYTrYtURexfGY58T1ltN465TIYKOQ9ZbCaCTp38RqgnLyWdIcrr4JHGEA64sCBJ2HMHsQ12RSWU8pGzmG9UGqxc3d2U+A9h7EgTNOeJFj70zd+Wt776MOyd++eiJcoyzlGhfhtOC++r43pzYzJrfgv/tNfLxsJBJ84ehSC4NEyjrTCDkBDEp9/Z2Yj0vc+qDGiEFzqAtR2BrBYTqALxqSFBIQ1TLpCdgOYYvG8+9EnFE6yqMgcaR2mqFTW7MSCi8PfQyYzK1oY4Sq4NmJd6R7hyvJhZsXFb0q71VGSa4SVXYW3IvVsNrBZU1p/kcLOFiVJ9c9kQdRf6Y4ZpI2hb9w0ACXcebozqmlrEJrreVhES5bArHr+e5CEtZL3EMJOsQdsacLcGBlSP0ZQqcDyeMA1yjG84iMWTvwogYTPtE0qEOeP6988brX46prIEB8C4Kor1PxVY/Xwu3/6OLD88AcIPYUZlvRyH7xLvYoPXis9tz6DLTtJvyBqcxBpCjq64thsOM5wzFRba/aVI5+s4uOz8CGydeEa9PSMcBqweNnMD0n19nSh2wLZbcvGtoLeUtm3zWpb3KYyzaRXFTBdAZGzak7pwtgHuI9WIw+h8c/eI74yh7WDqd1GPMdhyo59KaATC8Jhq35vD4ugV36J/BSbUrGmlgEWPwWYdjgtHXOYoytDZZEYS88zr5SFPQdDeyaHnkWruBXPWJZI+1I7IOvWmEU08GZQTaeGeJBKaSwwma6miCfRs3kAwLjMNm4EbNnYLuas8+AWm7SnKWRXl9dz0hXGAnCySDFL9g00CjJmUgRdswkWHlpM6VIwpiKwXL5qfyc7ENYqbd0Bi+FAwb5+2LJYJVsBFZfUMMWFwfRl/IwLbCclrP6KY2mmxv7Qdnc8dfIkrtC1KCw0Lf2NV79Rdj+xj3IBWr6wyH3+c+fP0XRrpPzKL/8SWbPV8u7bPy9XLp7BEt1Bu1g0VOySCPh4ImdwtTHzbT/aDdBt44DZjDYMLjJj6frpQ4bSGEynGrDcp2p1n508C8+FgLnkOdyhvP/MooVFYFQ89ksGriMTExue8cDCNXCsJZBZpLTmDNzGmtES4Kvow+RCqTEQSzZys6YbIzDEfTGXraD7OhCJOI9pZ/5tdVSomRxd2DiyvE3dPQFLvRPPwlhvSe8I7eawJmv8BpdOYMreRxauphZtkx5OMFpzTrIyOz2LpoSggY8ggMYJ9jiwCBoNsKRrlYCX125dv57bzc+b62o9//Y/ecxi+cEP/oT38SL5acFdJ5Mw+eHrpffOp2XzOG0i+ulBg2i2e8BPA2xql1m29nClFyLTSLl4Y6pcuY0LcL+HTTAWJnkPdT4jwwhAjS2UvbvaoYLTOhSCXC9U/1Wo+5lic7HVhSAuR2DJBcEEoqn6cGal3LsOXf2WKdPOsolCxa4+U7TKNmTZuYHMJeIgMeCe6piq/fY95rTw2cykcEDj0aBxOstpD1muU2BZwq9vG6Z2CHflhW+U+yzypVrW/yiwTGGiQNQyrW7tSvV9M2qvT69KGoVkswtYZzNhyczRDMzFOzq2AbOe9KLxkXoqai3I4wgugNcKBq1LGzcTCyXU9V1ALR/f04pPhZ2cXE9pfPTo/MjCU5Xt+o07/Nzsh63NTP07poKvY9RdxgiQKvZ0CxNykIrajVgJ1v3spFWqIk179uyBnEgF8zBASMHo22+9Wd5//73g6TC6yFQeQFHuOYpJh1JWkg1kgeFt+C2e1ttp3tYOe/btn71Zrl4CWPbuIrpGcN8mXGbTBOS05bP+h+cwDqIFtHXb1hCfuoc71k+TuxFqi1T+79ZalbELAM1jsX566ky5fOte1BMpjxlxjXDLtCTcL+n/L1c+UcM7UXNZYAk333R1jc+E4mhk0AyGm9FLyc9YlmHt2CxMMAK8ABNBXTCMGIgWJf8GiAS/poY7IsWc0iKuldAeDgs1Y0u+t2xkO08GVaJmY+JeZe36BJGF0RXSErNOrr5nlXgIpfwauvgcsETpQgJLE+tprJKU9syDLD4CKNY4Nw1QxK/WgdWay5RHrp8ZTE5Ac7/+s9/6bxOAG1cogIUfdLR8P4KaZjWOvF7arn2AHAI9YskILaK6n0JD4B5/YDYo8IhTfUX+BwtthqPlOvyU4yc5fRjU8e1DZCEQG9pM/9w+YyiKAhNe9KZEZBZL82ChM0EgcEnLyYnn9CUxVe6dxyq6hcUzly0wukaY6A38LalopUf6yUhFhkSUd+CYjx7iK0MGfaOSFhAk6Ds3R+2JLNz7ZIWoI+rGlWtfxRrqoo5lz7Nl+fAzZZqG5pl1cOgySNdmcGaZXkGLBJaxWlZtvxCTl0pjMSa8mrVL1mMeNbh7NPCily/ui2SqsU0QwBRmqpRM6fMCR55aGYiLBpq6Q9onNSuRoOP41myA81Op8FL2BRRJYwZpb8M1uYX0AH6E1J3QaDUwOwIDdsNQH5meDQRTuX+ufWfidvBu1CbR6nia2MjY2Ah8GzRWdu0JNbh+ekbdoV7p4sXzyQYmoyUQ9aCbEk3aHVfHyFsC7Pw3xKmwLN9/++1y9cpZ2L24l8yHDGVjGAEsbsLwhPJAcdMMQenfDDt3WjU+O0ASVxFY/Lcfbk43ACOw9DCGah0fOXWuXLw2ETVTHbb7iMpmiw+TXdzFvUa3TgfJpIRzY5aLZ40tEBZG8ntSAgHwsxqeZ5DVHaCnJVnjXM6D5RoNvyRjJDXbE2OQLmfmD3PfBUh4OPK1YxzqfACbYCKHxSyiayOIhmaMfC3IaIZR7z7EntJPCkvXlihyo7RYzBZlU/kEv8g8NSCgERRutWsnN/3638dy0pLxYHI01lkjjTLd4z+PFz7yUa2s+rdxDZ7hd37rv8v3a4Dlh9//XxhkN3IllfHLTtqp3j/9Xrl37LWyuWeqDI9z6qDAv4zafWwDACC0d7VgWMkU1scAu6DnYbfeg/dvNH/7TrRQEdXu0eURJUwP64s2OTxNQQYySESWxls/FOcH/vVKT5m7QW8dRLV70WxBrjmyIvPcx2IHG50gnQoI9h/XfHQcNS8NJNI2ms2BX2srWO5vHo4HoRkmhM1IXEVKf6jzd9KRceuBMnjwxTJBP+qFaB9hAVim32MR2d1uhRQ4khDL86TgdVEiuGaVckok+kzWv0wRZL11OxmncwRwLTrbuEkLoNZ3MAlaK5HedBFUINHCCNOzmsURd2ks0xhoT6A0V4MRC4pJPhRY3GD2/b1MO1yV49o0uYkDqZ7/1Ze/CsP2YBD0zsMrOXPmVKjHxQJgM3hI7CAwu5NPa1h273yCqmeyRtyv2S+DzGENsjGzb7RA5jSusS+DXO7m4nOe/tzvOroOrwAAIABJREFUvfVzwPU6qWQ2j8Cinm+Y9QksRjfC/ci7YGywULCSpgiG22J2EBBUhlLF/mHqkewI0FG7GvTgIi0wb58ILleuAQoZ28oNluLWZuhQ7glXMtmsGQyNYLj2nBZL7p54JjeutADvycMpLFBdIP5t+jGbBDBGEuu0AkvcfVgryRfyo3kql7hdFswEWlox7bMBLNkNsnZ1DHcmV1pk74gLWQHu2HswZaxHuUvLANAS8p5kfFO2oWWVurwZ40mUboBifWC3ZpzqvYb3FfHLmmt/HDNa3zdgtT5e07hbmdlan7HySPzdf/qPHgeW/zVCLHE6B3pazMRmun+jXIfGv3L1WNkyPFcGN3JDffj57TxUkEVkZmbMJZqIMZmxucO/ZGBJcQ5tkPZtJoWp5vqBsi7MGhCL2KixN//1BPezEExFz3bpAeI317jeuVn0dMnfQJDrJsOCLl1kHpZ1TQDADtqJtEHOC2OU94FNkvyNSEuyeShqW42mZJbso7xm5z85HlyPPHrZsPswJdnjFCL6mriR/HQ8Yiy5tqD4kJiJNTnS8KMPTZbXyyPwmXW37pEJmsB6kCo+i2arC2nz5tEgjDXWZ5DiTDW7sMIEr/KHEQzMBe8XrZ4udT6zbQVBc7sbCiBuKK0EYwbc+20A7R7vbaaomyzQNlqcvPyVl8r+PbtjYTq3k7CF75EunsTlmI4sDTENFrStPiSrmR3aZnoc68DjImQZ4796SlcuRFhYAXaykutq5P6m0VV5/+13qIOhZogNEgJZsXkEfF0Kh9ZFUE9TBqWbGFov4lGKGTkWwwhChTg4sZ5Rvu4BeGz/4eZeFQiYN4xPrOLTKOTdjAxR8Fu4ZOiy8DzRg4r3Fhgaack8qdOKaD6ivzR/aBmDwlmpqZvV0AZK/dtY2QBqyF02ui8VQZqgbVgCnpceklzP9a9inVKec1iuCoI7XrpRuk1OcOPmhgXFT3QLlRXVmrR5fSOwLvjJwzEZYTbIQ2veQHgYNBlnbBks1QVqxMDTfMpDMtd1ddcq0HwZruT1GrDKh23WZhZ7pivUAhcu/Tlg+YFi2mGRu3CzEFG7wYU1O3Gz3HvvjdJ95xynHlseSYRugrDtaNYSoIjMwIL59jjBqjmvWawuCu5IX79cEsWQ8uFis7hBYu8wuMYyw3QXXWgMTyD1+nRPOX+PdqtXFsrupeFymBeNGOnnRB39ystkbYbKwh04IjO4G7MgO+XNq8oXEP9op/H7slwTWoS0rZoC5j+IdV3waDj2yiqTtoqZ3SbDlJjDQ8oEVvm9gkMRtwikW5uopB8AXqjhtdOTusPyddm/dg6EjOZnVCrzt6aWja/YvW8G9bZ54i2moUcRPPIUDUFwFq9/ayo+PU9bnlZ3Ko+BjLnEzGa8KDAuQDmzEvNollgvldvVU1qhadu4LhOnuBOMX62Vw4cOhxCTnBXZp30EX3UvwurjxJtFYnMKgLlPkNl5sRWsKv+byOaMkt2JXjiNpRRhxybAnKdY+OquGe/TokquqTTn++++H4DbZ0cB/yo2mpINWSiqw5DNwNIk71A4jPF3XHpwBaT4G1exS8Awlkw3cxbSjQa+/cRdtRracga1ayYoYYi2sbox3pLjLB/IWFPcp/frWGfWpcGVZrNFP6EoX6ifWiphrSS/KNdAWtShScP9xswxT8H85edRThRVzdlJ1PeRmOfrk6iXFknDAYkOAOFGZ1O7COybwgYktEzMGMVNxwGdgltW7uueWcdlbC+eyeiBwWnd5ooumYZOq+Xx+Es8iQdS4E0Gmdd/rF0jrZ8GQJrX5DUbaycZt354nd/97X+cX7diLH+gxeJFMk2szSCRKM8kvr50tkx/9G5ZnrrEKX+fDAeOClmeXjJA7dFzCHRH+5btxg27qe3ZnKlikjqhv6JGiovIbEiXi0n4kv7OxuzCb1dMe2qxv5ygver75xbK6XleSzr4OSpef3UMdijtE/u27SobKJpbGEIQ2yZibM6H8EsW2czmspephH04b4oXUOxG25ZTxpOuF5JVB0FJA6wr3McKG2s5Yi9BgcvBc5Dr5nHGmhM6Ng5ZoQ7qljq1WOopZozEza1PLo9G09uT7i6L/Nq1a2GtmMWxDse+O/rOpg1NTVuta/bHVO3jwNJmNJ94RIx9oG/aC9nvh6gTqdZVOURQ4iULmpqWkass5CBBT+/EFLJmtMS8jQRGPQXNYhh76FcGMYSnWPAWA3JSS1ozCKvbaGxjM/2oxzcj9UBANNyzOLAyrZv3ktZU8jvirI44i9op586eLZ9++llYBlppHbofvF6agWvC1L9AkzEluUieuG5U52Mp+D59ZqWcNyyVIbJN9lUKgaPgAJHl4v7bpRGEDAXZGekJ3JelB5euXI1aKYwEbaRshhZ1Nz5DjT3ksAbDMOZOa4KpiHvSatEdWhckDXyNDZip31Cqqxs56tLY8BEodz59Hp9Gq5F56TYIyN8Fx8X1x7UFCsc964R4fagHGubODSrbOtqo1vSzgdtB3EotGa0YhcTCXRNAWlbFo8DyhaDSAE/jIqzzhvK9m7hLgs0XkfNagV5XbgWwBnS+/c9+41Fg+eF34bEYRRLFzCIEwiewPOT7PvRuOyZulJmLJ8r9m2dKB7GGNnVIAYxVx816HjI/7T1WoUKe4ued/CwPGE8Jfk+Gp90eH8z4KCdjh9meWTbirRkW8HC5szBQPkFe4dPLVAUDMFolvfzdQf7kP2aRbxzuK0MHD5beg/vKJO08lVzwDYLLQhBWrd44UwWCsKC0hJKUtCqPJc7VRPKs/wh6WZ5eYT3VEznWRiJ1fhpEolANV6gDLZYocOMaBgZVOMt4iSxNXBSAxJqa22RojLUYZNPFsJLVrIzqay7aOfsH67KxIANYIn2Y8YDQZ23xiSphyj0Q92KKHlBg7AxG29DLCmkBUktjFPaqJ54ZkqCXsyBt9KULoai1J6aaswJNBI7jVE53R2CZQ3fFyucxLCyroNVsEWh0leJ00/7wcAhgqWprYWEpDr5Yblylyd0nn2JpXo7N0y+Bzu2t+8E66vawqZZr6qHknOUp6qZtj1YiclgEPqkGgosgY0YtejAzDMZbOqy7spOhdH2B0rEEQIw/3SF4PjVDEB1Zzim4P/Oa7G5qXaPqmoWaXDCeAzpj08e60D2NtG62XNVqiThKmgYJbq6XqnETrpCcGV3d4FTlSvKiWjlycXTpnD3jR75fdC9gHHVpAljCwkpgaJi7jZC3PzNOY3BdcNVdnKR+ryFQZpancVny33j7aq20fuBK9nX19RErq0s8rDEtOe+/gm5eMi3W9df052nlND+vYMQYf/t3Huvd/Mff+aM8mSrZrCGZOfVkD2NZWwfUvUQx3FXkA0+cKlO3rtOwiuboU7gjgMf+Z+hnM0hzLlqB2OWwHeFrYzALNHynOSD8ViyORRYbaD88SsMx9iteC8JA+NVo4l6iZuftiYVyYaWr3OuiZw5tPgaY6INkJ75BlmJs00DZ9JWnywr08xkCrsvET3Sfasg5LJiWr+ok1WfP8z6MqFjAWVvRoHtaaY8MvoPWGkt3kEE8FNIRuCK9EaDrhDTEK082YyvzBFMVrL4F/f26sgWxaNrJdmwmMAmrNwrUsgDNcvmIbQAAvn+QtCpgRdAw3IQE9px9QTI3dg/xiHZBmeG12bqEL034rVgnI8QjBIBGz0N2bHJn5GwowI1/X7+Pi2qGZ9AjTGsrqXV/xuGUpPndXZ58EjlPNkaY6eFb5zMkOKeL4b9acGfgvJw4+hnu0I3IxvXZqoKB11oy3qYcqVmbFClPhZMIesYEYeHYusR2uwKJmSieVSJgdo5Mpq3uiGlm29NG3x0FkfivkRgIx4wh69RUxvWdgal9mUppCyejB1NYRloFmdlLd7SOsZsxYoWZDteicC5Cqy/ij5rzeb9Nqtc/Nb4V4xy8mdxzKYWp+0cRpO6n2kMyRH1U5T0JppuG13LxWqajGzCIEhTHqMbcTEFr+epyK0yu1RLX91mr1dGKqTRAE+s4A9Wxfuqab6yMUN2LYHwFE0ehlV3KWGhEJ3JoHrnGo+5TPRq4/rc+Dyw/zL1UgSViIK47XqyqWkbw0anFzem8eqXc/vDjMkWDrvP48xeQI6TUpuw/uJmUMrR8MkijMG8JSDAxMG5vMzlkiEbbessYvvFYkOe8GhH4WU79aa6ObOTp6ZXy1tRSuc5imO2iDcRyJ21RV8vLFMs9g8+/Zf+20ntgZ5njj5eIxVChlh0DHBD3usASc1pPDK2Rmj7P19TF42SIFwHJroCq51JHMHiLYc34hejHc8zS5P3ebcx9hHb0s+PkzQpX3ZE5AmnTZIBcJHfCFboRwTrJVKO4KHJF+rhv07+OpqfgvELccbdZxdxaSBH5T1CJ6up0hsNSsN/yyPDGUIWL92VhWpMUbg8VxBs3bo7FEhaGLoPNv8IET6SMhRRxjoaa3tTXxAhVwttUsJXtwGeXAYO5pkez7qaerBEUzVszC6P/77PeI5Nx6sRxYizvMF5IUup+8XsBtd9siOBg8LVZrLHw00UOQAQobNimdaK8g66EfJloj+JntKVNXZ5GOS1ADXANMlldAaGDa99mrAUDv20A1ARxiZMIb91D58UKcuc5TnstDIPv1bUxSNtEYULaggeNrJfrxY2XcBgbMg4A3jfY1MHkDUTJ3wm+np6mtMNiw1qtc9kIo/uayCrWkyyOOcFe68F9V60OLf4IQKt3FKumopfxyQY4akylBSAVTFrXiuWcB1UCVt5TEuhqDCqxKHZ7WiZr1kpshwCtStpr9lZzEPO773/vt+t+rJGaH373j5tbTWRqUDfeJAer6dX84NRxMkUflFsAy0nUwu5gOSxwgmry7Ub4+uldq2XzMJYLwd0ZZm9yElmBB8tlC4g9zsLYaAoYv8UisNkZTM4HLPbl3nJmcrG8NYkoM4HIOeMIpIg3klV4de+eUCYbObinzFPhrAsUXQJ4z5hw5RHWWWxVmqU+YGNo594KlkgcsfHrBJaIWvtlvta0b5RHx4nBBofY9YB6hNsEJednp3lOTl5O8twgymMSW2CDzxNvUaHsNg3iLT50aHU9BjTVI8XYmwFcC3d4X81sRaYbyyS8ZQlXUbJfqeSV3yAaaC3YH6gfN3CB2IiZIa0VwcyjZeeuXSjoD0cNjyDgyR6+u6nVWDt5eoXlElT4JHA1p4/fGyA1LqIcpJXIT+yBxo8rpwZrZjOS3xPmdJzeul32gsZtsm807sUtrJU3X/vrchSXaAHT395RBh0HCR4PRADSDpQCpbedR6KaLt6nwBHN4hlbixM1/ZvGY+FK4sYpguX0pS6t6m5JYMtny2xFCoADgoIx8TtlGUbh1FgEeebsxXL1xu3QrZEekB859wlOa0onGePKV8Q+qHGWBlh8hhjXGgSN1rsBBvXP4vCKVVpByStVt8oxdIPzHrF847VZI+b4NtdoALNxV7Qc042MVFtrKWfurn5U6yTftmrYeEhGHNU4j4eWX65Z+QknglmOSeMiJlim+5NfZ+JlPeYkmLWVP/kXvxd/uxa8pRNi66Milhdu/THugLGFNv69Q8vVy0c+KpdvXCuXFTsi6LokxRrhpI24Pi/vQYqxH/OO5vB3sVoWkEgcpuhwO9fb1UsTMfp5GPC1V/D9e5zaFAB2YM3cXGgvb8LavQD9f1YUBagOwtz8JVpMbOXUfCiZS1OcxW2quAMRqTxbqltTR9VgXZobacX4sZYqTWDJ3EadzNbpmX9j8DMiGp7KTiDAch+r7ArSnPdu3whXwU0WfXkCqFJtfi4yREsU7k1Hz2E/PHm1VNzoWhHW5HRTjmAlT/BUIqWpdbLmCq24YWraM88VgcHNZLFlLstIy/P3iwhO2RbCbgD79h0IEl4jfxhxAS2USi/3L0P5TDBw87ZM9wZwzN7JKkUiVA0YgGUEUBmHTWt2Rr3epil8uFY2ONc64m8EJK0apSqXALrTWC1/9ZN/hyg48go22eL1Bq+VjrAgsbsC2lpDtsaKyhKF6A6JpRJgzOuNoRjAddtrBTRU+gRL+03VymI3nbMrsPCvxLoh2pWE3rCFrD0DQX6cQM7iwsWr5ey5C7QduRMEu7QWtBPdiLnBUj4kl1PjcuRuFryyJOCLXIXGvQ6QCesms0YNMc/DsLEI1sFBvKfrM0W2fX3W6QSo6PTXNwswCgul+iveu5t7neWTqzPv1Y+Im8aaz1UeoaYIajOGATgVzBoryWvKDasuawOmWTfVZC3zmZoSgn/5L3+Q993KCn3vT3JX1Y+I+Nc3ywGnONAaGVyhuds3yzlcoVNnTpfrBJKmAZVFFz48kSEG5OBQZ9k9jF+8qa1cXr5Htma2jFKYt5UT/UniJeObYOiSBJhBY2RhhhYXK7g1XGO6c6hc6BrGYsFMxTKZgME6RMr0lV/4KlmVjZVmz6Y0GxREmGRUZoxAcEn3JVLXFSx8bQ6jE9kgyPrnXB9fafDeyuhMMWZhI5bINO7NlYtkfG6FBROzE+DNIuCFpoG1WNRIWYQVaAc/RY1C/MfMRWwk04Zqq7IZua3gabZ82AqOpq1VcmuCt7GoGCxcoIwh5Cp3iej+LMjm5HMDmZMn9x8IecVGJiD+rRaBzFL/y1aftRBSF4ln8CXRaFwgCvO7Ai6/3gBhUBausQ+BMawcN5SARQxlJWIKul7JJnW1LhOcv4OQ+Js/fb18cuQI2jkE/j05ATLZvCOA1CAgEZZLtaAcHGeHYU9zW8uBHwiYsoMV0crmXRkTSHB1IJJLpWtnAWV0c3SIALseeDEDsHa1gsIKdQNE1sM6K+nxnVSm3yuvvflmmaGtjQH+KAcRvFwv4TZkNinaotaV1AIW3ZtwM9fWU2za2MC5rnJN5hjpcoU1FfftIvV8yA3dgEdueI+Z+nc1mNp6z/pW6VGIDPytr4lv+bpaMI31k/eTf9SKMTYWiT+M+dbqF1QeBRb/LkpMog+VXkEj2arlU0EtL9HKEP7rf0USyJ99GbAEqIjeMdCwSaep4F2YxZQl7sGuuEHr1U8/+LBcIdg3weTKVrXUvZdNuAf03zPaVzbuHytnZm9CZJspo2y2cYrznuCaGzcQfMRiUeejE+Ja7yo0bXzgsv2Jsrr/UJknC/GAupQPPjtBdTBtRJ5+muK5Xax+q0J9QJaVKu6VsZuReB8nJz8tlnrSNMASKNuYMesXQgMmaz/zOjnhfAQ1lizOzD1M/GtUVpPGpC1pInQyOX2JG1492ojuqPTGe92Hnu7mz82ThMEQ+9aVUmqA7y2OCx+4nnwBVE2a06/jZHBRZkOyMFUFMn4uBf0+8gzOkONjf2bdBTd+s+CbEzLU6tnYGVvJEzRHLDNjIa0QoJEb1yxMH+lNey1LrMvgqyzm2kDN58Sl07+PmptquRiHWILerH7u6dOnyl/++V+Wu5D2nA4/fX7doQ2kvHWNZKYKerHlBLnIMOW6c04Fk4zfqAKHm4blEhBkRiOCx6E5GrouPptxEmM9Wil2g8wOkSruEYfi3jq6dEVxp4wXUWvUjtt98syZ8v5HH5VZguneZGsu82jPNRXrKuMQARQ1btKMb7N64hAOYEmLo3ERmjR9A6C52ZtISfMOa3GVsFRjXYgUzRptDsl6Q45ZHafWfUYMKN64vrffrMUh81r1EKt/FMCy7kmbuE7ypwSuvBfXYeBZ/F1EYfLeKrB4L3/6Z/9bXOnLLRZHN4JZuXnu3rvFQjmKxuxsObj7ibITbsSFjz4tNxAXukXq9Br1HdMMZg+xk4OYm09sHipbDm4vR+9dIlg2UYZpwzFOVfJ2iF39UdKedRQ2mO9AQHuZU2wEfsrSzl1lksV67vrl0BbZMLixPPMMRW99dNCrWZEmrhKLwIermyQAIc5ynyynunGFmsXQLIAv+zeMycb/01qIjQ2FnpiDp/A8bsc8AGtHQVPJEuIMyOkKScyKbmnB9iX1THB2HvDMYKmLxg1cxae0GtyQceo58ZkdiTQnCzwOI0Hd6wJgih/FmnAS7cSI+2QMxPYgbvg9u3fT8nRH9qxpTtIADMCL64Z2So2rrAFLPVcjPaqbJHhYMYz1gWUh56VPUl1YK6Z+1cSRWyCNIFAxLBatRxeeWRxTsMaNHJ/bHDqv/dXruEWng+zlWOq2eMhbNGpb0SEskqgvkuIQR6TDnaUZ2fnAzJTuWYpdd5HpMfYWHA5f3MQo6oqXM2JL28FQwcet4vnlhDyAAu8bb9ys9i5AyXVMtxqW1SX/+bvv0jf8RGjphNsSVnEeVY0VkJbiGrDElg2LcN1qcq/xbRwIzUfFhSaN3FgQ+f2jGz0DwnXjtyzISonIEWr+PNd3eBX50Vr3YYWsgUdY6v7Pe4sDdt3fxOvCTmpd2D2QUFP3gmak6zMO5vQOquFc3znfz7n4sz//3/O+GovlD7+zLsbinzY2VES2ZYgSO7h7s3z84Qd0NZwqr7z4UhmHsXr9k+Nl7u5MuTR5q1yduc0hRvdCWmlu3765bHxmV/n4JvqoZFP6uJONFCfuQrx6lJO9zzhFBI5MGZM6hfI+/PKLZYEePFc5hY8ePwErdJEy/v0Uxe0LkpFBq9TQ9QZ9yEwr6hPXp6l+ZPqagbJ1fquHujbZX/JVVhdXjI8RT47GIqbyBMHqeTbyAnEN4wbqixi0lSApDitfZGsLnRzXm+7jPMQzwaJDyUFNTTdW3YTZgjOtmXwaNkw0GlP6MzeXoJ48hcD5ACl/ZiYhOBbch8HOzYzb3t17IoYR/XRMMwswAktYIwZra1OvwITcEBErqYJFckgMxJpiVrhcrojuTVhB/i7AxYZqCYhBOov1V61DN57rhdS5aVSFrj775Gh55613olF8MIkYg+ywaIM3rBF5NgBLF6lo09CZGcvCwLBWsJyGZAtLjee1ktkWWUfhqlerILVY6dNNpmjLpq2AYbYrDSDg/WYhCyr8vmV8exlFGS+5LwCarpMlHDzCHVLRR0mVX7x8Ge2gW2TabEJvLK+JtTy6oZu84+Os1WZZxZxVCIhjowJOnINaIm70sC4qVISVk+iQMcC1jxYMBKpVdKu/bn7XrJ/W+7cu4OFk/C7xL8MbNd5T/7ja+emOhYGUB02FFv4wju8MuOsBxC2sgV8LWVmz//Yv/s9HgWWtr1A+eCKeQ24u3hoHKnG55qWLF8tnH38Ay5PYx0svl4ek7iaPnyvtV+8in0ijdIK1xhG6d2wqm198svz84vFylb6+vQziLrIZo3BWtmK5DHFzIdGo+DQmaeeB3aXr6afKBJP92dlzBP2uB2P0qQPPhLXCsq7Fa2nqNcHYnIsKLPHTHK3GnGt8zcTa9dOVU5BovW4SIwvTvDYDVEbQF7FSJtG3lUSmrshDTOsFOAmCn8x6YpZRmxL34kmj+SggsagFZnsSRUgw5qVW4LpB17kmTmVogVhgGJIJnrahnlFtsTwrGn3cCPwCXgOksk0JPxFykzRhF0i4bmdYKjWeIshU/duGRq8LImB4codmSwBHrYcJwpcgI4fE9HqmsIN1ytcZ42hhSuuEjBRr6McidgVB8H2a3H1A3+9ZAFlgSYvNeIg1N7XwjvuUOCfQpDWVPay1sAzcWrwZrWYBMAXUBZdwKTwEmB+D2IKFoDFEC5HmVDVobdmCVcWjpOG3b9sZKXgnwXoi3SSR18xdB664NVdm2C4i7/nZZ8ejwFGaf4o5ZXYlLca6dmLnrbkn6zd5rJu6smLTh6GQr4igepNFak6+ulFbFIjPrdXGAkkIWf/RXH99IWLrHuNszJR4gkbcQX2GZq80+6lSLOo7pOHuWDckzZzwNRJdJkJaFj6g9Rd/+X99ObA0GzNwCf80+t5S4GcAzIE//ukR+Aq3ypNPHYzF/PA2gj8fnS1d9IIRKxbNue+m7P7p3eWNk59Q93ObFHN/eX58Z+m8eLMM3bhbRmNSlUtikDewIF56psxu3Vw+Qwz6+Omz+NJkhJ48VHZu3cFzRfF5mGKhb7EOWJqoe53q+E3DQmz839aErkeQR6bm0W+ayHsYwi4QuQZq09y9HTU1qqXNUjqg8JH6IEu4eaExW7MJrqKIJwAuS7xmkb/1txHAjNiPhKu0YFzUSTyri7ZmPAI8rL3xe08cs0Dcy0MEvbVqQp+Vf1UmG4MU9wRSkzsoOIwe0WZ9eH0QzBRJsoTBIHS8f/W3+TrS0m4qT86o68pKXDd0ZDyMq0hwC6Go5MMEuAQXJs3yzFrlpglWa2Xx6hZOAyxv//yd8hGB/sVo9ZEFiGH5AGh+7RyZ2bPfkWl8eT6yWL1veSxm1LRwfBeF5YxjBd8lYg/p5wsIA8SBTMMHpyNOf+6HP5hBK3jjxk1lB6l4QUvuj9aeTGflPUOWgb9VxFuWr1k8g+0TE5Pl9Td/Vt5+7/1Iocd4eIpXKy2KDXPb8XZrUgnNSgoCYOgh5EauTlX9rgKLlsN6NJIQ2QKf5rBsrpjAkps9LfXm2jE6YZm7ySvQrcMeY9ChkBfr2TEX4vP1fgQXp16tedcGrPINjTILjhVYYg3n38W8NwDKS//yR3+az9i4Qt/7vT/OH9Q/alyhBlhWrAWKgaI0/9L5chI9U+tSnn/uGZqKodRPRe8UgNB5fSIi+8PPHiwr20bL68c/LHcgl41xkj67lcWP63P/6LnSRWWumrFCxuCTe0v3MwfKNSb9w6Mnqb6dKXsP7i379xwgZsPGoC5GeQMfOjy8MMVyseVgr1kszWA1FkuIKq3zKZvp+Nv+jWBqWDI5aHEKY0FM3L4WFssD3CL7CUnKWuDeVqyirFZTGLQx7tZS8TsFm4jLJA8owcTf2dYk4gpxcmWMItdfHG2tlKO0/ai4dVsaJCdgGz1/rahmEwvAY9D41bDdsoVug/BYtAR0Lxo5Q0/7OCUNzmptxNeZTcsGW+k3+7VgFIJFbtwILNvSIi2JEJKu14llgV6nAAAgAElEQVQe1PysUVZryGBaK00vogdk9T5CL/cjgvyzMJLN1xhPMXhtQXG+hSABqJjVEchwwWxgloS8dOm8N62UIJd5EOlKysB11A1IVwZumPn8TgsmRMABFbNKh556Kq4zQxzQboJuNN2gAXRqRlHTU1e3A1c7eEJaMnzq8lnQ+PobPyW2eDYsJTkwxrXihDC+FIDijDexjyY24S3npssP76sGO9ctvMhYpi/ZvCq/ioNpzTLJr6rF0gDL4wu4mt5RyPu531V3rgV0UQnYelXURq2zpuIW6mdzuDa40IQfW44Sl8lsV1plXwoszbslYoXhHYtnBXMoMggM0CzZjk8+ORJl3QcP7I+TssuBoM/O7DlSsvACNj99qKxSOPg6hYt3H0xS5zNUDmzZVg6N7yjLE5R8T0yXJapqB7DZhl44VKZHBstHx87Q2OwWtPTh8sxzz6KLS+Egm7bdvkBRAFdPx88By+fHcv1zrLdgPj8fj5oxaaY2wJLnTGSAsBBu3rgK8Q2dFayVWXgqqQpmyjZbUXgix2kZg5fN6WX16g5pjioSHutF6yE4Es0EViet9b07JpguoWQmsEiYm3ezELNRJEoGpovNjWiwchuu0DjAIsj0euJHtiUrcWW8GieJOqGmfYWggvuRHAQBroJNBJTTHRH4muB98FtqI/K0XBRXSmDP0vm0Vqz0NlC7CBDMEjA9+tnRcvLESfoV3dMAr6xlLaVsZu9xIdj0yLSNbpL8a0dCAc55kI/iSR506GxtGnKTkX2rFcFNy1rlEewxxf2oV+KJumfPHngz/eGKGVQ2PmXqepOdKRkr27hGpwGsFDVSHC/3mOBqyYCWo0xqGc63KAs4RfuTi5cvhc6zzm3UH8UhlFZEnhsedvWkr7BhZqUBkFyDVkCnFZBWRLV+6sH++djNmsUS50/gUbVOqiXjPRhM/2JgqTGpsKTSFWqAL/b3Y3/0qMXSAF19vgoiaRf6kX+tTffnn7NYvv1H8bLInvhvPKAnZ7YfEFjy/M7YwS0yJMdOHI0kyDNPHyaFjAATLlM3r7UlJquDpuvt5WcfvkNW6C409KGyG7LV4T1PBkNXt22ZTdJjJ8NNtFmFrXmU3jGa8oco9R8HhDg3ABZHIJF9LbXXCnnlcDQO5brBWT8x633bmNK/xYJJjkQG1yLO5OV5JqfwOu0sLkKSS6V5g6uZEWkWygoBbl+fnQOMWei6GXPIHiVaaHFc1mxb3McX3YsneaVaR2Uu31tYZ6D4Hlq6CSy6FRaz9RJbGEUvdksosNmkPdyHmoLXAok0rdXNAIvB0KaFiFazsRyfOfgvdVHHWMdGEdgy+9UP8S6sFJ+vApYmRwQprbfRTSNo6wZ8SMBJVvA9CgE/+eQTJCRukRYnZxjC2U28xq6BapUIKBII0zXqNWgcxL0aG5Irw7i5XkLONtLhpt8T9LN1RmbQHipfoVQth4BcoE1bxkI9L0S8YSpr0TgGWyh9GCPYrYau1c8WPA6QcLBMwCFoCjPDLVL8WqmDaiEbjP8AC+zt996NpnDyYtKI0Ll1mQbKVOMzwSTcXG9eAGjWqGp6sRZ8xdo6CP3ecItFtzyucnk/CiwRBVxPpch3iixYNZnjvjIYXm8orKhccglMFRr4PiyW9ZgU6zKRMn2D5qNeoIJp3plcr5ic8uOf/Fm8sOUKffd3v99CzrhQBNGSL5G041rLEsCSsZdjx4+WcxfOUvy2pTyHhRFZG08+Yyf8zQJSAx8e/ahcunYpKmXHaYz1zKFDpDHxhcO1YePxAJKT3iPAZxPyQ3BW9gM+GMUxcCE81TIZ3fBptq9H/y8ivjXD8EVR+/8QsDTBv+Y9MkpO4Pr8RcxiUqdR2yE+pIRAIjZjFZmftPR8Ok/hHjZKNM+ymM2+z9XScIybkz5cH+NYuSbjI3VcM85hDGCCuptp4jtqp0TRGtaBKdvREajqWCzDENlG0arZRJAyAp01td3D14KCgGLGx+I+XaTo1sf9WtAmo9UOAgJFjG9YYXGcRu2Qh4v8EeMsMXY8ZBNnSfp5LuAlNrbAskAxpmN0FfmCY8ePE5uiSNUKcMYg4mTWWWGxdAOKm8a2oBezP7Jbi9D/m35DTYuO9BSSGZpA3MTYtAzzpPTHS7bbJZOzyr8SE1XLG6eHkiUFuj+6UmbCBOERJCGk+y8RH+uhdk2eTj+xFgHLuis3SgaOrZh2o2dXhKhjAgQtGP3o44/Lm2S7oiMk9xCpbe6VcFuuzRiTjD6sD6oKJgJlN9aerWylAgiquoNaYLq+lmlYZxbbmeddjhhTs6Fdi7Fz4t9m7PNdBSHfsVoydY3linL8cqz8WN/8vVUZXa2mHNM0LtJFb+yZBJlG7jKu5XwwN6EowGt/8u//bVy/BSzf+Z+/nz+IkzpVtrz9sFLCN6siTtVs9me3rRU6fYLFPonA8iHkDYm6Oxg1P686y5HjR8rZi+c4NVFRY/E/DbAM0Jt3NdybFLQ5eew4m/YCf7+L6zxNiTkpUwlwgZP/74AlnynxtgGULwOWxq/9IvBybE9TwHb29Jk0I/Wrw6x0hGqQzkn18fntQFOh64mLwLcBXDePZnolnbcm2Z+56XLjNAI8eVKFOyQPA//eBT0VcQJ7I6wC1v1YgoMpb8DpP2YFOBaL5DaByZPfYKz1ScYMtFSiX7ABWxazh8MSYKdbk+pkZn3URUkpB58liiP5LuMsKVLVfLR6JfMCeSVRvwTrds64EIBz9fKVUPi3V5Hp8+iqqBvI1Ea2ivs8cOBwef75F2PTB62hcaso9nQd2so3QEbtGzZ9ZOhsiyqPSL5PcF5kOvN9cGUEkDY4PRROcs8zD3hv7kcLaACpgjGKWduiKZr7mEp7qrYtENW9Cm0drms3A5u3ScwLl4yNHYFkWz1GkzSJeCvl8rXr5W9e/ykqdqfCetWaWgE0sx1Jbu/MoLGPGA/HXQttjH2wZ+fWMm7nBuvIdFOrpaxV+oDnvI4m8XGIe3KB5msfpnANnZRq7IS74GqKw7YKTcVST4RwjyYg5doPHKhfx36olozWSuC3812RZz2wNIzchK4vBxa3/Y///Z8/CizfBVgSXWtAtF4kkS6BpSlKykPECZ6nEPFmOUqZvN8/99zzEUAMZqguAFbOZ8c/odfN+UD/ETbCgQMHEVge5/VJDz5/DlEgWnY6uS995avRPN2B6YyAaDNICTDxXWw87nR9jCqjuV/68f8MWLzMo1ZRvB3ve4k05NGjx9DxjZGKMYmtXwOy/uscm7FwwQTxLXozJ5clLZnU400fvHnGpqCumqpOn5MsqLCoPEVlKZvCDT0PNrfKbKND/aHpa1MwsykbELLaCLgocSC9XYKbgCK4CDQRzK0yA260FUSVsrmVGyAzRNbk9KCmF6DRWIdiTK2LCutNFm8EVevJxyYVWGxipoyDwDINb+UkTeTv0kQtW4RaHqGodAqI+abdvNdXX3kVxvDeGPNWFi/WYXIpPJV9fTvulWMYDceM4cD1mUV72MycKniTuFrRc4nxsl2sfbLn+b2AblZTop2gorbugtYhjnY/lH/XneAxjd6trF3lDTaQlIi0egS2nTFdWOJHXEuFO8GsF91dxagmKWQ8SXD34iXiLgB/exRR6kJZjZ19wl0GgwD/dvaGRaJDgPjyQ3v7on/LmNs1od9Yj6ClMDjjuwjo34GUeYvxe8B7etgZN9PC0XI9d+5SuQLfZsY2w1I2wm+qblkFluYQaMAliXdhiMbabSzkWMVhUKSH4spO1m2GaLNrQBodseqDQ1T/Xva7+yBST6X81d/8Rd2n9fj+3u/+4NG96RukrRMD6/83aaWEPk06q3AXy9mzZ8JFcGG+9NJL+K+jKVFJJunYKdylc+eiEfkgVsu+fftoEL6Tv6c1K4vv7Z//jArnmXL44GGalD/N4Nmm1GW2tunWVX/9fwosDTJllGkNqRLHKGMgDvQRIKhodaO7kUhfKUZuBm7blrAR+DYoptPPSeykCDjBAGmC0DU25IaKdp4WI3qi8HuH3oCtjcrcmGq7WNi4iIXhJpc0NkxBo/2WwzqCnarg9DjNwWxXqsuj5RLpZF3UyOoQvBVYAAXvRxcnsn5xrywMruvfDQ6MsOkQIqoB1Hi6Jv5Sx6XZeNlwLYWqbfQ+g2refTa7zcxOEbSdIcOnxeGS1Eo1/mLrXen1yk/+4t//B2zksQosuXpjeUV8wVWQbpndIyyia5jQrsb0BNJVj3ECgBd4bwFpHu7KfQspiYctY9kYZ9pEBkjLQq1YpRfMoGmJPFDuAotHUBVUQlAqJBCS4TxFOcdN4mv3aU3iOvaQdKKVxbQ9yRNP7OOaSxygl8uc7p7WIrfdB+hvQENlDDdzBHezn/eaBCimaFU7efcW9zqDrjDsY8BtBCveMQ+tHVPauovEKHWFQw/JhaYwFf8azJ8i43UDbeGzFFJevU2GkjmIrgSytQ1iG/eqAOCAOsdR2BiZ41zbaZxkqjx+X9edYxzOTyCJAfOMOear+axxobR+kmWsi+9l/+aNv/wSYAm4akAlb8I0Z7xVc/GWaSXyc1JxYlzG7D1DUaKm9lOHDxB1x+RkoZ6gDOA0Jl1MCMi8d+9eOAX7GIS28sE775eLWCxb6BL41ZdfJvCIlkjUIzTiM/UNmzdudr7ftywW0bL1i0cGrAUUj7lCj776S76LwFgL3sNOnEAO4YMPPo6UY6PynnNTfX2tEX1nNvkSizdTjpjxmuxaLLxUpmkU/IVR609qqpmvQiohToLcLJ6g5h48le/RU9kNoERAByzVAayRIUx2F2s/prTtU7vZPMMIg6vJYjuNhoIvCPghUJgRacSjLbTMTR/LLCxrU63GHQZgrza9snVtG2s24m1muEIjJWNpmRFKd+Q+4DKN5XCd4P4ZDpsZaAgGfzNK5euR7wRsLYXYtXtf+fo3vhn0+hCD9i5cy/rtMWd1jMJU1yXOwLeR3KhBroxhV30QEitApz3JPdkxUG1hXCfPcu/TuTNln25htjq9dw8dY57b+ItZqaiz4nq6W/cgRd6gWZv+xy76HtmH2kpvLQgzgxN37mG1PIhx1yW5heaL47xhA83uIZH2K68B6MwRLnhAUmMa12YOi2Puvq1350MTdwjLp58yGFPjsp5dQ11xUNh4DtU5BOMzyM4m1vwJ4OI++Vvb6dpjaQIFgQfRY41DioNPt9BNvyJzMyyRbMQWsb5K+gudZsAx9ZZ1uVMKMw4ZRzAApYpIVOsllntYPl43p0P3KeMsK+W1N378KLDoCuV0ZCCykW2Mr11MsTIbMypdoXQDstxfwpHp2GO01lxAxnHv/j1l977d6F5cKkcg1CnkLOdi98695Qmarl9BCOm9n78bEpJPP3WYTNDTNIOHLp7Sy3XDrfk7ia65gR8JyDZCSN579Q9zo+TCbDZEBh3r/VczL7dTCy/zz+KHScYLc69J3DPIxpLef//DMEUj6+JmjPeplh3joPaIKu5ac2H/m1UjxqLItGZ6CDHLlZBwxQIxGBgbPyyIZJHGk0o043s1a8xC2chr1rayQI+EtSGsvwEWnwFACxpdkAKL1bwbhsYi7azEo90E9e19lnZe16Lkyx2xLYV9anivWEAyYbWq4HR4Ejf3GHEC3QI3LgDpzWZ/He3nXFwuTDMv91ngAsslJCpPE3uwSNLFnA/l3CoUlepzL7701XLw4KH4WZYI1JkLq61ORfzrPPhPPSID8Ju1mC/MOpaMSXmdrNSubpu/57PRb8mX5oG5JBjSCtdkhRk23Y1IVwNAd7Esrl25jMvDgbif+jiCwcNkj3oBQgOuuuXt8LKUB71PpT4DF+1utDLsaaUes1Xx9+jNNING7QLFuCu8n215PYyda8sQBnqIkeE+haUkb5TA9vAIbU9Idqj7Y8r7Jg3mdIf7ic8oBdGt3o7rBnCZoLj30q2p8sDIMcXA2SImvZPIOgUG1H1cQSEPrsxYmjrPUonsABkN+JizaMbmherfVI8/9nu6QsJ7DZHUvffGaz+JeXgkeBuZsiZeEH9ceRlxYjy6oRtgaQKXceIwkFevXMFKOY45PFP2H9hnhTp1P0czM8FpuXv7HgrERst7blBOs52Y7i+98CLoDqcALYXgJ8RGbSpwK2D4cGZd/K+eZvkEjlwuqkd72GaSTNM3DZ401Yxv5MAk2zWAJXAhrx3vrNXEe8TwxS8NzJnynSvvYmVNYM56qkWAq46ZLoW0o1RaFyWqhcfprI6NE2jGI0xU2bSmRGNhqaZn9a6nkAJN6QJGW1U+rXOZwg1S8nLBXr22zwAABgURKs172eA9LHJ9ekXDjSH0ImwksGi5bBhCazc6CVrvk0HZhqtjutdxkfwVRmAly3kaSiDLIGRKA6hX0lAQvEY0XqsfkXJnLBQVtz5ogo36CfyVa6yFsFaq/x3tGBh3Gfkb0AD+2te/ThXycAJYpFjzggHquTfyXw+vmpUM+VE/m3mr99AClnh9jSXIh+Z73zUPAP6trOLIuHkKe2/+r5LrzD5pSUxhXZw9e4rTf7Fs22H711HAHKvC2Jngy+W6LIUgJuLh4DvMG2jmrlPOAt4McaAlSkGWsE7ucujeAmw9YCKdXUs1OgGmfiqupWCosteB+9OJrMYQ1s6InwCJ7pqu5TmIqZu3jXNYAG4ytomFPeR5biE9cvoqrHC1cAAXe3zFmYbfFIHZGN8EiIhjVXZyI6vRsmZCF8iXpWucZSVpwUR/Iy2cAKHaEqZa1tmpISfijdcfs1h+n3RzE1PxBbn5/u7A4pUj+cqA3SCge/o8otukkdt72jjhpyOlaUBxC717pjnFZDPu2LGrvPDMC+izjGOnMFCVaJbnjhs9l0TgrQgcgCJBqom/CB0qwPvzGMnWYo8oucBSf1I9yWC/RmOzAChN4VxYzaDH4gvBaPsE5SA7aE6CYGDty3VOjxDobo6FGtwOsWg2cK/EKslsWDZd/szgV71GpPHjNMn+NboPWgFNNkRZRkFGlyQK6Dj9pw1MRrsQbzUtRFXoevg0ozCoIp8bxtRlBA67In28Zcs4G2IrfI4t0U1QyygCerHALDlI5m2AqYsvqPppZkd2qDGFVY1rCGuVk2FwNY1Axz43uieebNUJBKyPHPm0XLpwIVtUNCptaqWEJdiGMt2+8gKFrBL8LMxsJQ0iuJJZjnSHfBPvuXaMsB7LIsWGhhAuuv2qcqJbYkpxdOShEZBS+S4h80A2qE2Ly/dR1sKzJ5i84UDFWnIFztf0d5Ri8KJO1ktadRnQzKRvHlCxESODZYdCYo9Ygq418bdTq5VA7YXzZ8s5sooKaPcD9iJsF4dYv2RD79J1wrAPDfeXjQiaD9G9ciN0AqvAzbJdun4lDgit0F5ApQ3Lcol1cvzCtfL6+x+X+5hL8wBLeLcxHtXNDuuqWvt1rltZn7BEzcgJ3imtEQePpMGoD0ulxIj7aFFXdbuwdiREMt/uiyae88brP4p5aFksv/+7fxh301j+ASxMZjgEj7gYATvVOogzZW0zswCC+8LnFGzb06dP4gpdAZ2RpsRf9BR8CJXfFJoo/+or3yz7CXyh4BRWQrggASmuhqgiCrMu34WvjZgjR7mWQfBUt8OebocLpFoQ8WRZ9h7l614rLBIZpgZeBaPMdLmQItNEMzTn1vfj/GeQOVklPbkJuYSnuT7ox1DUL3MS50ao13Wc+D7IauiXaCaH6DFM5CV5Eep8CCbKJzJJEtiiqtlNXQNsZjp0tWYi++N4cYoxXk5eCGZrngpEVjRzH9LdLdyzvmZA0aTgrmgt2QQepXtS0BuodBZYduzaSdUzVb1ojwRY+Owueu65y+bmVkIHKU2NEnkVTfDS0z/T1o5lxh4yKxezEv8mCLgxPIntL3WPmMNnnx4rZ2GpeopH0WCkhVOOwKzHcy98pTwF9aCZgwpvOefhYrnbaxo0Bs9LmGn0d0JGHhu5OoIDm+vQ6nE7RAA2WoohHBUBYT9tBcLcItOhCmF8hJ6L8aVMI+cbCd71EKvrP4hrEQvI9dMIZ3moidUG2OdnYZRjqdiORktINrqHSheV3D3ExRyDG1evEXMk9kTMbIFaqjZYepZfROZFBOP6NrfbvXtXiGINk/mTq9TBYXEToqEZwiGyf7q0rIIyy/r50Rtvl3dRGVim/GVJtQDQtQshK1ujBEXA8fHgiBMk3cRso8JcaLlJxgweTWVfx4GT9IJobVIPlWiHXF/vvGX5RlowCVSl/Js/fUyPZQ1YEiiSo/F3AZY1XFllwJO0pPm1GhvrBDyXs+fORLtP+9lMMqAKGT2xay8d+n4B2j66GQ9rrU2YuE3+yY0v3VzLQPIRCufzsHqnaAxPgFANVhut26uoj16qXR1uXiY0YMnFV12qABYFDdz8nmwQuO5D2JojYzBPpznaB3Qh/NPdM8ZpMMiGZAN2onCHUDeVONWjSf9fn/xTYkjnz50PiyaWKwPrySRlXvEiLQjfMgr7tC/0WWttjxKSUwT3XLKChjonBlh1SSS1GVjU9ZmBtDZFRiMlFVKCUk0R6f3yLLTao5dyFfQ2LhBUfRcI7ynoqPhmiwnJXyO4RVu3bsPdJPMAYIV8gUAh65WTM9il0UlRS0lQqW5oLLa8biJL/jwZugn3AbDxfSyaiLVNk7E4e+Y8dP5PY76bEzS2P/tYyv4rr34d8e+tcVlUu9KNjAMhwaGtnWDlChkeU81aBLbw1bRv5iXeLhX3g0AZFbhaFdTyrNwklnGN42Gp9EUWzK6XBi82cG06X3bQm1sQDZAhLuKS9RkCtOIECNfILJa8lbDMVEjUYolUu+5oAq2Ny3QFw20OmYwHxEIQ+GLOI13mHuJ6BpfN4HmoeHBM0B7mBlmkGxevENSdzuwhf+/BN04Xiqef2h8s5EEyf2N2eGA+r5CVnCFOM0KywyB8aMlwX28dOVr+5q0PySQhMO7hoR1Vhc/Dpox7TsFygUUQi+p3Y28xZ/m8KRz+aEYpO0ekEJivNfAfIBWz7+SlvIW8H3tL/8m/+F4shbUYy7e+z7cCiZaKg+QY56nQEMHiD+qiWm/FNIG2ptAqwKWaj5Moz/343/2o3KQaegATTznCbVDPn3vmef7dTlwFSyF4yE2lpzdbs1CeBiyPRaqbL1y+Q2rtdrlzjxNBLjaDZFCtjxN71/hmKqG3U+Fq8yeraD2VuaYTGqeeE2uDbTRVrp8vt66cxAW5yzM+4Hn4G90aN1bbIKfFPk74ZwmEorG7AkM48vSV0ciz68KdgPSVY8HYWGHMW42YpmTjRZbFCagQ2aSWfULHzvoZW69GAaHC0tESxIpiThonVhABQKYhdmXpgPU36esqQqRJHHaCrppWQCwjN0XubRewsgTGbszENaxSU58jWFObKKsYZaGa4uy0hsiePSr5e2qySUzDsurqCeZirLGocIsyRqNBETPme0acKt8874nNBZieg6X8Mapst6mvWUTcy2yQjoPVyeOA3Kuvvhrp8Lh12sp0tNETfAkBcsC+jW6T7atUzM9dZ0ktJq9Gc93e4D24zf07EVTfCLO7174RzHXKPnpw9K4Sa7j5Znlw++My2MnfRlsOXsOGa2uHCMeh0dU3ShyDvlbddI7sJMPTIW+FTpiqIHKILeGSa4WE9cT3y9FRUXew0bSpmjqV++O4RUeEyDukpe/8GhZol3fDgSGnxvYogZsCpUFT3Nw5yIMWqc5Qg3aXIO8kgmr9zMczB/eT2TN8QAdQUtZyZq7SVmaS2I9cJbtFLmOZtRH8XUAv+l//+I1y6jz6woBmHsbso9z3+Z5xSDfZxuwK4H+tBmW8Jtm4rtNKTzDVbYV97bhonZYWd3atTOtGHOgH/KQ4aAH9q//jnz8KLN/99g9iQ4uwDbDkcZ3AEsHNdV6Pfx1nVrVaY2HFT/xZmsmuvhkqm3/04x+Va7eulZ5BxLZhG7768tfK3u17eQkToiQCiy7p8XmjyZsx0WoH5t5y/NTl8tmxK+U+Yttt9hvyBApzmdfRVrWPe9y3d1s5/PQ45qNZi1zqXfxe/1bwWFq4VW5cO1auXjyGATPJyQ1pCS6IimTzBqa4XnQonIckNUgGYPfXiMof4GfGJTytFE3qKFdhW3585JPY1J6YWiSmege41rwELU8dx0I3TB0W+SMSmzQv69cx1XWSw4SsGzMj7UojACCkqeVlaL0YuA1zE5Aze2hPGanfEr383tWQ2TyvnCapMZchLSIsmdFRMkV8vYG4yyZ8d4sV/ezhntsFl9pmww4Ams/ukDbcKTdWqP3XeEcj7eBMZd2OLmLN4jVGC/cpU3iCOiFB+PzZC/QYgiQXt8dYsmAO4QI99+wzCfo0t+vuIP06c5bsCQqFkzdok0tMDnHSznI/LNJIj7OQlyPuROXzwI7SveHJstx/sCx2bmUM2EzON4dH/8PjZfriX5SVmZO0qlFgi7uPgG0q7+uV6VIT/OMB+MSK6cBa7e8fI9sCI7xrrCx1bgGoACHXJO+5bFteeFe6UW3KWUZwX+Fx7ifkHzI+lcJaMouzXCXiMhH4Trc55iksAmMuWJ5sWDlOS8RylohHLgM+cxzEd65cYu0+DDqBVmk0cOMAuIxGkczcIUo3ugewdAexNO2M0D1Y3kMx4I23kadYQVemcsCaCEa4i3X/ptRsWputjGfu2qwUt81w2gVhoUalerR6TY0f/zQFx9mdYWTkc2Zwv5TX//pxSv+3fsAv1gNL3kwEUgNY1uIvcR9/B2Dxxh+gD/vXr/1VuU5zs6ExFvamsfJLr3y9jEDCWiW2Ygry88Die1pX3VluTCyWn719FDeIiQMEUlFNTki6CZKBNDn7QPaDh8ZxsUZIbTPg/B4sLz20RZ29f7Vcu/gRKdszPOP9sgF3gOaw5d5MB64VaWT6GZnWG9moe5LqcINDW+DjvEqQbScDSddFJ4v4zh365tg+VCJWcGMxYft5P6A2tfMAACAASURBVAPfluU33nxkflg8yVQNmyIsi2gZEpq3KaAUcx5uZz1D+HeeQN8cgKlI9ixFb9miIhHcAK5B0gehBcNpqGEWp0xaRPE+XCP0WPjGTiNyMzaEiPnG8uSePTBQR1Ba28SiNLOg/ghcGIWnyTbY6nbZ7FFYLZn1aKX3a7lBHAGuhwi5NEVzuSAyM5dGshT/Tz9FQe7dI2XyPiUNbEibd73yta+WXbvGuc850qy4AbNny+St98oc8wM606iOYtYw9HEfwpUBVBAQW4lqa6/N7PbAkxoC+AGXjsFD3AfZL6yeMvMBPb3/mv7a1ykLSbCNtLinazK7Whknv1jBOqHhL+Ommhx9qjzxe+FTdW0ELPi+ixoiLJt2AKi9Gxekh9a+rB2F49sEJzWAw11Mpm47wJLdN5sqcduwpIUZxZ8CTdxT1i55CFnbtEr2qBPrrJ3n/+D1vy4LKDL2cyg4Xrqrq7zPhcsIT/H8fdRB9eF2b9g4gnTJMPpH3eVDxNbePXIMYEkLrpmDZq9GTCqMmEqQqAd/7OOwVASaTDIkjyjXZX74TUBAJg8EFuOFdc1pjaaQVHt566ePEeS+8zlgcRKcmLRgvPCa7smjwNLcfNPcqIWETOQ8dPafvfWzKDXv3cDmZSC++eor1A1tMpgPqIiQTvB6i8V0GbUbRLjf++RiOXN+KietTLI5b/M5zaLRbUOQe4kA1jKmbaftRftZsFvKbj5H2ez97QRPp8+UO9c+xY89CzDRzJ6I+tSMAsqLMBa1VpAxbEPDhEncMEzl6+YZrI9bjODd8tTBp8reJ34VMGPyOLEeYnI+gK9wgtqmaSq2dYU00HsQBrcwULZnCFFJbKt8gGjtUat/XeDGYsK6YOYaSyY4HPxIn9dxlhAlINujKNqnhiSnsRZIaCCLrpFZoiX+aElwyqlPYNFaEVj4niUGiPaXrVt0f/qJZ9GAjA6HBnute2moAgocSYgbxEXqhwHaxgnZroQALFCDgC0/q4JbBtbTjI4sUs3S5eJ006zpvMzCa/nok5NUwp8JIpou2ldeeq5sGuXaK4DK/TNlceoDAOVsWZmjDUeMVdW05ZyTaxMZKGNZ6rPQLzziq9yVnSEWu7ZwYHFQjT7L2M2U6dvvlPaFozz/pP3y6sAk8MbtP2Z1N1mt3DQqAeqGZ+ZIk/shm3a50LUTwCndlAQMUIPUt4WxQdID66ajm397hgEkDj3iOBYMLnuQBJVfyyazTxHzaG4igC7d5QiO6r4StxnUwr96qbz9kz9HJWAxGF0haaEsK5bJ9CzxOu6uF9eolzkaJnamaPgkbOeff3i0nCJeMx/M5saSMCZWnz1XSEB+1gj5GcstEwgMQBLBq2fiLyqQa61EO9oYoTw49BYizuKEB7Dkenjzjcdqhf5uwLKOZr8GhXFz9b7rT+vssQCloP/s529Bd0YECt6FQZ5f/sVvwF/ZTkDejEumDx8BlsjS0NeWvs6vv3MUotI8XI0HZaDzatm84Q4bhBaumL1u6qt0Fzl7c5jXbmdTbAEcxsrePVvKof0bWbjXyp2rbxN5xw3D5Dbvf+tefzl6qq2cuWzgi8BxN2nYDk4lJQj62srYCFoyo7f426tQtTdRjf2fM2DbONUEFvpJQ4Y6cYx7okhMU16tVu9jGgKbQemo5zDaHoOegbCGC+IpZhp6CpGoKV5vxskTLMx1A4MWAfI9jhAl+dS5yJ6MGEa6JXISZknvyRdZVEGON1mOY2OdtcLXzhLOYhnjVNtPYegmuRAQ96BIEJOSoOfGyYCwfnEv1eYd8imQttiyfWcZIAbWBXNXt8hMUgJIrLp1H837rgFL1JcIKlFn00gfdOPKUfZx/jIp6M8i07Fv37Yy2EVw88G1cvfyzwGXT8pA+xRg4EkDWPBePrub3pRnBEAZR61QXY2aOSXOglXEhu0eeBIphK8SFCU4PvEhMHAd6wV2rdvAdV/XZ7ry9Tki65Rp69hO1Z3UCY8e4JHyTiDyTnBayrwWDodLAArA0tltrEOXcisbf6w87CJegzu10jnCta39CSpzPJMZN2kMYc3YocEgql/HM2kgIjLPOrp87Ej5+M3XyhZAXqvTue7GDdqKWHoXYCKHuRMujetCpT2tYeVRL928R23RXLRwVSVAmoKEOnVo0pVOQAkgqeiaFK/khcXQxCOvZYG911A3UGSrSn8E8NTMUh6Ign5e0xjaG689JpvwnW/9QaJRNWXjywjeJm8iRjgyLesX2LqvRb/m2wTDMD0XYZ2+88475TRkozZOdlOyv/zNXyx74LBowwssYUrFH2eMJRXS28vE9DzygB+EatvGgUn0XK6XrWz83q4HLELiF9zkA/o7X5zoKyfOM8Dzu5jop3C3+srzzwAWK6fosni0DHRz8i/2lqu3esuxs+2Ie28sy13jwQGwZqWOaMgljg5PlK2jt2kDC4ARDH7u2V8j2/M0Wr4DLCoEgwi+2pt4htSwAkIGQjVrZ+1L46mqyetGrJPXEIx04QzK2gjMAr37RPe1aiIA66JWn8bTycnkv4ifuMA99YI0ZyX4CgA6F32isxbL0zHHPanXnPBs6h7ev5dvttFEfNc4Lo+kOsxtWc625YqeypyA7erFBDXfNhi0zOD1W3ftRlltE4uZjBsMzx4yS26Mx2Elj0L/ly6p3+dQVmAJgFUmToDpDn7LJ9EZ8UHZshEOBu7PPUB/9f6J0rWAJjLPo/LdiuCL/2Yho+stVO4Yj2CZyF3RguMz9oCZOl1B+lGNbHwyxmFu5hKgdR9VQ4iJ3JNGix0OElKqG+AmaLgycfqugU+L3xFuUv5d/S0rLjS6uKbvLlHOtDUWaCd1VRxQq1guBpZ7N+wHbNAT6hxlDoe5P4oOI9ApJcDxsQaotlsJiwYrE2Dpwkq5RNHue6+/VrbTJG4QQDH7OU6ldheHxMNKgdAHDQnO6m7FGsGFDdou15JHo7s8O4uGT/CgZpDduMe6Q4jNgLGAg3W94CEF36ZJDiS6uHkria6aO1nHJq0DgI+pjt2dazwsljQkHLvPxVh+/1vfrS9OUyc7tfnHOYlNwCaNpwZg1pZbmFg1uhuBPT6tbnYDfEzXxM+OUQFNFLubWMbf+8YvRs1FvocWS+WLxAznYjAoeevuLNbOEQZjpuwEUJ7ddp6+0JjLpCejZMIUGa+dJTtw9Q6gcYbCxtkDmPSj5YkdC3RcvET240Y8D7ykcvx8X5lZ2Fq6B3nv3tHIsswF78Cm6u4SIvB9U2Xnpjtl1yYCvO3TSDm8UJ488A8Aok08D50Yee3F8+eggXPC/t+8vWeQ3ed15nk63tu3c0SjATRyIpiTKGaRSpbksA4a22PP1E7YqXKtdz7Mhg/zZWr301ZtTe3Ya1mWs12WNJZtjZMCRZEUQRAkQYAgMgEQaDRCNxqdc99O+3vOef+3bzfBkb21u021Gn373n94/+973nOe85znOCVfyvaEc57PF9FNN44x5uE6yp5qL+RhLAoc5nzeEB78QTUzLqOozE/yRLRoisxe4Sca+TU5yUpfnFNeL8Tx3aAkxbDYfAFBpRanELDSMZUW/t2El1jLLi/oUlGEUp96rzClPO9RqFEtshWTsoF+Tpt6AEYbKOcnJMqrSlqSApHuSIsxrbVYqT7JvH2H73p6KOHduNfiJDuFAwpnqrwocPAWHKAlCH+jb9jojZetmdA2r6JOZWE0rcCfVjB2MwiALREK67E45OMpb6VuIw7KpCcco1CoCIBZDfu4gqxgvprOi9XK3CiMlOHWtQaoHV/BcVJjuUUmWr5OIG28JrPueQGtGd9Qw90XPCNvJhONcNauxt83VIUcIlWyUWnBK0zCwBQaD1ge/KeqvpeNqRXDRJpbY+bDJGwqpDBdn0beL+vl+sVzdvzIm96ydlvvDuvZ2ku2M29zcKEWnQcUOtGuvatzpX+7V+SYjB5FeFtumPU++YICYQUcq7sDRsfZwXBvlHkUYU8GZwzjoyaCMjyqp1IoPuf0hmDiqv7NkxOJHBk7SeTO3CHg5+s/3ADefvW3ficG3q17GBZ9MIhlEetFTP7jDUugPCGdoIs6c/Y09UIniT8lToRhwWPZxaA5RK89VMaFfwZzV0ZFxmUVQtC0vfnmSdXa287OYdvffo6eRGMAWXKRdW3KvzNBAOAm5uuJMVcxHtTGNKD/2j5vW7oGSR+vQIWeN7pQ2PgCD7t1l7Vv6vUwawr+gMSFVP266DvUEoDvtO3YPGL7eunRDPDb2bHXDhz6CVzdLTExuEAxKIdvDwE+q0VE8BnEYfAUIzciwyoA1bEIEQY9jRwSCBLi1sNdhjzhhgVjJLdfxkWeiLyaWYzOFO6sa3zIE3HEvdKJcvOIKWVlBm5cUtgVaWa8Fb7rmV0dtLEt8Foeo1IQg1JeuRaDA5osUF6TRk5BBDmB4gK7Ka7rJhSqa0MInb48SnEWKAmoFLnLd/ss7xcrNHxM3X+Ib/tOygseCioUUsbIDYvS1mBhbBCDN/p4nkzgO9+3pclj1lyB58dnlinP9T4GuPcSYZqdxWsr4r3ovIRjwtiWljDmZMvUWlfju8ar1jjoPOJZhCyFmMmaI87p06z1S07GJbn+rC+9gpEVTyoATK2BtCzXQgaHFgKD8OM4ryOMedqswyjqT3om/FwEm1mtRhyLMKmu9RGra34GD3kPhieImO7JMS5qtObDJAPKZxegGQxev+40gTZEsCSwJXkSr+lyKoKMmayTjGYQE92D0Bh7CKqriIsRxODXxMbt1P5kDN1vc6JkmhOaYyLSKeEgoSnONUdyYJIwSsqF0r+ZQVZinEzfGPVTkqSdJkWuIkxlPsU2zo792g82iGl/5Te/6rF3sEm168aD8DSVX9w/wLCELyXzwH0nw8LvFy9ftHdPvIPBIF4kQ/HsU8/YLlzuUP2Wcx51N74Yk8eyzIK4dWvMjr55FlCrynZ23bItTWdw88m8yEtQDt/5AsS++MOzizkqS6vt1CUMxjIufU/etnSTfmTHPf7+HEAtIG0Obd5Ch2eXVNA3D+VeBYKyalpYBFZWS53I/t4Ju28fcencFOnZHXbo3p8FoOslvo1q3ksfXiCNCulPS41nKGq8F2p6WbpDfy5KrXoaYTduzWXxRYGW1Ve6kZ1SD0XjK89JD15/n8P4TGNUBHTK24tWGGJTqjAObEWGIdt6fWXHJJfR0O6ngsQ2CWzLGxHzgwlYp3BCzE53I2W8g4kpLRfJLQhoxF5ZC8DuVp5LDo8vDyioMoACO6fEql1/JeESGS1AWIQmsWu3JI6DL1VdjwyLs4G1a6oIssqGxdOAdrA6dwfD8qo1VV+0wuoQ/aUgMHpFvzwwsZZJ8S7CUcETnQVIWQaYr4V7Mjt63moWh5IoksY8SIiZQXBAOS1wfy5csharPAIPGZmTvqP7Rh9uXtay1V2SxPTNzGe4ZOHil/O2fMNNnofjoDqcEyIj6a+NRfexwgAticYgLKbpCWvY9EUrVu3kzarmFuai8wfg7hq76lLAkClUVaGjb5qiFoi9zOJVsaB7q2nT0thHJjA8GI23h82+DFNo6ms3hNj9D/5+j0Hi2bn3ljYwhbGOp8lOxbbhxjNt+Mp0FilBUaJC5TpTGBt5POP0Nb+ICNoAnUJ/+P1vuw0oEeR+4z/+lrvFPqi+wBMCnAbu4wzLugH3Q4YL6YOcdEoGbw/Y60deR6uCVCJG4RlK5fdQMi+R7BB8SjU7CrvkOfDKMg/lxuCYHXmDbgBcz27CoE1NFzAs9AFW4V1NqN5L3wOvGZeNXa5YR0hUZbfHl62po9kKZKHGJ2k2P9pG4rnDeTBTAF2eaVH2gdXkTr7vRLrzKcshwPPQ3qId3IsaP21LOiDM3XvfL+IqQ5jzHbkCVul5KOunEzcl2ldk2JQzWsVX8QeoJxx0f9HxPevgxVxCuxSyKrMVGIC0MPRzjr9Pgimp/YQ69KlaNeqUcF35vdSk3Oe8Ur5xHh1HxWrtxOItGO+Cdm1hE6Kgi6ilacQ9elrQ+UnqRojXAolO29wik6+N2qKtO3ZYLYalnqLQAgCuiFhVXi8SXpN/+9k0eTShwyNxgWv/d+ymon4rExIUcGWgIDni6c1T7bsyN2hzw++Cq5yyQtUg3zyHzAPQNYJFrCznSZ0CZ1Z2kwU5yHFabXrgqBXH8GC9Mx8fUFTEuLrXGOVdJWA3onXtyjGBoUv5V+YZBB4ULFQZnsqM1KnXM2PhtkfGTj9jjCNE8jVXZt/DAGVZUX8fJxJpzzsxck/LbGqFrhcs3/Icr/fwZmm68OR8bLRBBS+mUJAAFUWp8iDkvUucHO/Bs4x4ay6L6qldGTsZtGRcHLvRJqHZoJsNpmysx+DRuG4K/2WdKzKjJOA+w598NiUeWqnoNDuXrjOR5/z5u+cXRZc/+MHL9ubRo/bSdzZ0Qvyt3/wdBy8j3aeLzgDb7OISiBuPJ0bWLzr+Xv5V4mR4sZ95Dcxrh1+BNzLmhuWpTz5p+3buKdUHhWHRweSFxANZ5rMjE/P2xpHTpIwnbE93v21rv0yoMu88kFo8FqVUF1XuTaxMJg7PpRbPpd5GpipsAOMyvkBtUmUPQORO6ldWbHyKmhtpuHohnuZndAvMtFVITzDZJ+zRA7SJ3QUbcmoAXZn9tu/Qz/H2Hu5F6l6VXvV6itDOvQR93pFxgVuRy3fDwhhpwoZrKkeMR0b44WBu4ld4Gb88GaWN1XieeFZZALmYY2OUGwi99YWmMCpo1xmC7xiTHiyfVW2SSgmaJP4EDZy9jhBI1bfabpiYhF8e+gMEBiM0vBxdW04FjKpdIgPUTH+izb297K7t4C1tXgLgWImX84sqHmBq2iN9DnjGyj0oudMKiWLBRUW0wqEIi+ZYIFcu00aDNHoNIebqzCWbHvoB4doNaylQgkCxqsK50F/VPQP4LhFK5Pez2B5lUbSS8XnNpgff9P7OvptydnkltYBHgmCClh57scbbn6sbH/CFzJPhb87ykIHQmdy7imcUdxEeh6fN3ZPwy4nQR15Pmu7B4dD79YdkdBxcjIO4kdN5+LPOvcTYL9dss4bWp63Q8gQZJEh4VQJ1SQoI1OU4yig2NED7x4uU9+mhp5ivMiyuYZMK/uQBuwOgawx8y+ed0+0TS9g9lmQl03rO+gdFnVsKodxYaLamzcJ/hKH0dLN+TcY5TeRkZAUdhJUVsPud734fyOOMffdvvhljycn9s1/92h94aFEpV1mWTe5e8lxCPDcZm3gGpQFOv37kR3wCj4Jjyn0Tl6Xv+lUvaHscUadDKPE7PcgLD6MgLM4ZD1XSEpPoTLxx5LhNDN+xHZtGbXfHVToowmnhYzniZ2yUTyQpZ+GIYFQwNKs5m1xosuMXFu3WBKm/XBfXQKpYtSZKb/vurtknyxwYgHNknCsxQyvY2/bovmU7sIcMzNQt69r+gO3c+yUWI4ZFsT07zI2b1+zoW0djAen/pNWq1DCuqvgweYn3qFaHnUePRiGPO6IsMKX9PCTSDoRhKYplq8WvMAijIkBtllqbCSQlPNJgMLw/dEoVBvdBYU/8VKglynczaXwVvNWq4BMktFZ4A++Vcv4Crqs4NKp6dsYwhs0XnbwKAM96vJxqjEsrjb26SU/n6uTtSd4x+D2eOSIlna1Ad91T5bmTqtLEDv2Wsm83LrEqJeF47UofWAokMLIfq7N9Njt8mN7dbBaknhuamQVkDbWQnKep5wN3JFe3l+zbwwC6W+zGnZds8tZ7lp+XwdSqIsvFI8xDE1BnEm89mxa+p3V1XR6iep1r+sIARoG3j68vHRkBNzxhrLJt09dWrNsgA2Y4VVpoYXNkWOI97qEHHFUyUv461ygt3EUxd6u3QWx7yqpa7iFdDuWiUlKuUk1U50cAdYxsDWCyQiHJMoj1qj7Yy9JNBmtxoSa/dm38gV2VDIt7lbrgwCzD9QrIQIMQWa7o1un1Te59KsOUwmTNZ0/WpFXiFjYbtnSTWj/aQH11awSIGJhff/XtbwNd3LK//as/8w+UDMtXvva7DtRWsQAz99EV07W76uHoP5/pyRKXzvhxpsXXrgO+urb3qBs5SS8i3bCYl/ffd49bZJHuJJ3ox40w1w3LMjc9j8F4551TdqPvmm3pnLH9HX3WVIUWCjNP6TmKRt2DkHGRXKQMywK+5zyEuQ8HG+34RSb0kshLom7HZNT9aDJ4chYXUJTt0FDhOqGSt1QP2lP31ZAORwdl+o5t3fOMdW15gQdLLQR1TUrLjo6P2GuvverKbk6Iw6AIMGyG0Su1dwGoip2jfF66K4QxQuMdIBZlP1LPMhhTpP30U4tPu4iQ+wWXVaQ8wHeVVLfrMzSehWupJiq5itoaqZmSaa7kmHnuo45QQdiKYzuMoSqMva0qCz1kCwRqBv9EPZrVeE5NuzahkNYCYCgjog6BOYBD18gV94V0plc3p1Uk78QzDj4pZZiDt5KV3LuLrvjGt/xVGxq4bXcG73gFdCVY29J0HzollFcsXOWZ0PO71pO5/kzZMzg3nggp8XxuC57TITgkrdY3eMQWRpEOgGArlbRlsBkdPg/629QorC7GJ1s8lVLv80ZnARm6moCo6cRFQebT7BQIKsPiZoRrE/guzzNbUAqzItPlQhy6Jd+cYih0d1kfbNeBkdeVrWn3KsMoyeB4WKTK+Wq86KaDZNz2c587uWF4L5XqJU25Ctm6HKUXebKWFVgkVb17K10HSaXxIomCtPB1bC/ATCGoW7rMAKRnpWtOYmy+ct2Ohsey4usu9HK91kr3Iswu2ZMAvLNx0HHlCMhQrRkWkTxv375tf/Gtb4G5TGJYvu4fWPNYfkeGhTRuQpL9CmSZXIc1MyxxpuS/fLxFSX8JFD3ARincH2GX1478+GMPI5z9QLoALfENHgt/WUlVpxfOX7XT75+HGDdrh7r7rKX2NgMAK5EByKskXd0G9YpSx1pEjprXg5a029vnaDI200MKut7mNOHE5ZBhEbVc8gsYCZ3HRZM19Yrj1ts6Yc89RuV0w23v+duz63mwh6fZDamKXY5ueVmZwsgdjBwPUtWnCkOa8FD0XJX9mSf8mAeEVaZHMoHzfEv4eFopPCn2u3ERgVDALQbdF2pgON7MjKeaYzFLLlGtPXSNM+z6Cmsyhq3MtmdANAKcs4p7zDGJxBWtVs2KvBy+vZBRgLGWnssWKJSURIJK+pFRRHSpa3OPtSNkrtam1azqHIZF2SKRsFxdXir/3g6WZeXhXhjPwFRSGJS8F88GyVtxnAH8C8OmzWGRnxE2oaS3RBEo/JWxoQ9sevQDr9+qJ9vXXK9WGytgP/KwtIsj/9BEFm8GadDRm1QNA7jLs6MQ1dOvjItEw1slgK1Fre4PXt8kKXsU97QoU2i9ICyLOVDDow5PQ3M7EsiOXckJYtylrxsvCiMRIKyF6wFaCYtxwrN2eDce8o7iIyItaqr5Rizsh9/lVcmx8EPyflXOYwp53lTSU1RZlcOI1MCBqaPCvrnd6tupRG/cymdJ9ScpT29ahxyDp4oVVbBqHI/Uxqbr83gtriUuRuGVIyDJ/5BBkDaOxMABg1UZzhqoEKsYgGGJkEycHG9W55tPpPpLX/6c1xsWGWxtNirb+M53/s7twt9/e4Nh+ZoMCxev1p/uHvnk1mKMikg3JplbpAu+C7ay0dL4TpAMSz8q5ocJhyRadP/9h/BaHovMAR9yweR0/LgpPSClACsA/AbtbYqrmmvn7IEt16ytAA8Cw6LQpZa/q8jOz8OH5OHMazdiGysy2KOLdTa2vM+OnQFzGdZRo8ZBtRTVIPMqRnO6vI+X6mRn7JG9q/aJQxDwKvtRR6+wTTs/Y01tj/B3HvIShoNrnYNy//KrLzvbtovwobO9Dc+A+Bf8wH/KEyEdN0/aWBNCyP6YSEriCGgH8gybNvNgYGrES90HfYILM6B4EMxj546dCGRT/sD71EZjinNOU5Okrn5StBMnRqzaOhZlJfdQxxvJnuKxYHC08/gmroyU9FzEKwqcxAV8eK94OJ2bN8PX2UnGrOCv12LQ9G8ZEoG2wmC8kyKuepDhwjh58Zl+TaBu3IPfWEo1x+QchfNzjvoqsY07aBRW31BnxalRu3P7CrjJFTChO2T+qOGqXaI+Zo7zLALOi5cTmS5JHiyRKRKQ6Rk17mVqidYeS/VwmBoJmTWHuB9tRoSrwovEoq4DhxOXxWUY8HA1F+uqZwkXpx0bq8KjIYCOHVjG3cMLrt3RWp+RgWX4WtU+HxtssqUptZ4xaPU+eYRyjFN+KK3xDM/yTcPHKwSqw32gHkk8aUJsqLXUPzVbM8znjnaIdjkZHzxwyW4oi6TiW2gKTq9nYCPRoZOwSXodljKIeq4YGs+2iuYAw1niU4T5y4tThJpUU8+NMi95jVqn5YpOeEv7oGE8CMDdyWeUwQurGT/Tl28oselFpthHwmGON988SpLlDb/Wj2Asv/fV38OwYN0cTwmykLdpYFK6bJ8v/DQYGuB/pGG5RWXmj370IyfhHEBs+0nqhaQpoa+SYXGjFtZS9RZy0QYHxuyNwydYMNP24Nbr1tnQz1+jr47AyZDXi58LbI9Kmyr+VGp4urLJluoOoa61aJevRW8ZN5JOHFJ1K3u7W3u5f1Q1o+XxzIMr9sj+UZ4FGMBSk/Xs/hyU8YNYeoDE1ToeXg4vY85OnDxO3dCU80OkFrYkGUI4MSpOVHm8IkgZuGmKCKWROw4BacGzKEHrjv8iHe0z18OemHShpytZCEISsBqp7+kxSqFMqmYRc4MniHQnBTTcZPVFU6q5QCwh2r4IckozKw5w1XZhOakJllLhAvok1dCOUeyE5dmIkHkVnoqU46T9UYPnIl6E6peqXdohaPouAOS8lbSL+zWnbJHfgBZeGB2RzjQFz35wwY4eeYNuDNPUCT3qz+vihTMII41BZCStXT1h1Qt34A2N+3OuhgGNgAAAIABJREFUqqKmC4+rNoGhrgftbrv6+Wg5UuOFbMJosc1ukvUbHhfZjUVHAZ4KCkVSU9RWAwbjioEewsgrXLGmHAWmsHJb8nhFOcSsa6dY5FTIUyKisg9hDFoDqgMLkx81afqSWZF/4z2XY5tyjyQ5L/7sfPtKayO8nHAgso3Zq+Q9kxfhlsjJniTUG8TIBbhtbq6jREFhETO9KG1cjKmzatVBVC6RsCN+irKg8VBIr9mk+5b0hVwDzfGYNbxHusZqBidJEZXTquOXGgrWkgqB29X+LBmrz7AZb4lQzdd5rMMMmNfFev+iLBSS48HvYqK/9NJL3npWz/UjHsvv/vbvh2ERgKphcMMScVeodsfPEtLsF132ld7vr2QDqUfjE60CXY47dvjwYbs9dNt27d5hT1MvpB4uvjtnllEuKu+VQVH+X5NyDPbtq68co95nyu7dcse2tfWz20yGWyrXVbumTunvJy0rsJMrG51rtKu3W2y2eqd9cEMZJjmPcn094cbnRFSSx6LBCqC6EWGhpx+et4cOkpGZH+IakBjY9SIrdjeLk9AAXkWN3EXOdBGG5GVErNQzSMCaSEKuFscsEVtVvu8godIdDKlkGZz85bt8IpMlRD2QdWU2whvQGDtZSZsZY+GApD6vMU3AurJAim31UU06V6FXpiuFQHkwmHY1MpNqn+6Pv3mpvotSsT/KYPCeRsZffbeVDaoFsNVOLwEqTzGLeuD4U7QMqZSMgi8KVWenil43fymf4OFA2njSrizcYo5re/3NN9A4ftcXw57de0ilj3qPnkMH9lMUibr9Ailo9HGWSEMvTPZxL+PUhmFc5HHouTolQZoreKLIAlTme6x5y/3WN1pr714YRZ1euz7fYGCSiwp5Mq3atPc6vyikOCoIAaQuV4cGTI4iVRmTHMWpzVS1t9YVrS03SwkIXk01+JlUCeXV+NiGcdBz0brzn3w7tuVOTTI/DhLGuojtQbY2fB2FDi4vmv5enmly4xPOqqfeW9orke4AkM+r8JDQxY/DKPhSxIAIYXAjm07k1xVrTVulqtrVG9p9Y80TDixBK3cb+D9dQ1F1WbX74df8hK02PW3zFe1cH88Wj00jF/yVMJZRUJlGIaOi8Dzu0Kf9u9/5Lg7DqHvCf/mf/yjuPcsKuWERZVogX8lDiREIYxIh0Vr9RPZ6GqUyw+IDpIdbstwyEKN2mF1LerHdgITPPfss4jDqiJiJMWkBxAPRwC36epfFpgnSD99BoOmWHexZsH3dNylGHOEmg9hWSvt57Cr0v4rdzGxwrIP2ruxoU/AfKvBcsPTVWOwIQoLNqvy9rL0Dmyy6RoSfnnps2g7tnbIiMoMVtW22afcLZCR240ISGrAbys0Uke8i/ZIuUNehxbyAxIEaaGnRqVeNHuCHfddp5sZiSSSLrDbFd4A0G9xFloAyx2xChGmJD4panQHlwkd0tcIIXNEsGaMAKGMXdd6Cu6baTEKwW5PZW3iy+9Wp95Co7r5psFthpHJSmMM4dCKj0AkprgH3u7ZOtUHRPF7YjgSf3LC4x5KV/qfanaRv4kCtMJuYcWniRegRPaeRpADQ+/bf/i39pS56BqOec0hAfd+uPdYjTEcImxYuxnkZN31s+BJcl6sYntspXa8qY8X+aMvUI43Q1G3V4A8VsKvfPjdkF/spycDgu+yl44NBb3PhdTd2CgvCcVcrFsGn2rGFR60SDvhGKtYy86m2ctYaaycwMtOUdiCHgcFpYGHnqvGiVNQoOrsA4bSinYHlJ4tFnwUOvtHpdTlw8nlE+uQZyai4tEkaKx+1NB1EstR8Dgcr0ueNzRXWtYnQtB5MkZS6BLmEI2nJu2EJxyKtmHQs2VM/b/Y84lqiFi0Mm3IFvsZ4xssNj1pj9y/bfG4vhkbjqLkSld1j1LQNIi7VhlermjgVReorOizqOVdSKnPFXv3hy16Soo3xW9/8g5gLdzMsHg7pJsvCHZf6TyJQcSt6S8RamYXO3i9sJLPKfhJ+VyuFN9444v1mBEg+//zz0O07+WzSqtWRMgoyNxVMyahzOH78jJ068Z7t7ayy+3fctobcTV8kcnM9BVi2Qxa5+QUs59BEl713odOGiz02Ap/Fe/fiDqoGQtcrfEeSlFUqEBMlGWCsuWrMPv3MAi1K6D5HRXVT20Fr2fYU7mI3T4X3appwTdoJlHI+/f4JsAs4Bt6mFLIZLNUpaNCXr1xz3VeRn0RR9xSg7xIprOSpqwWIhLfbEL4SSW2aFPM4GIqHnT5RlSGSp+F5i/BgZEhT5sWNvHzoFA5G7Yq8Su2MgexXypAkEpwyaSTdWcQYFo5Rh2fShmHvIgxq4RpqkUlQ2CXuTR1ZoTx9bpQRcg9LmrearOlc0Q5EO5g8v9AXKQHKjqklz5C/Xb5yxf7m7/+OIrhx2sG22MHdu21vLxXU8nSQGBWQqtkuWr20ZFfQaJHS3zjkxCVlKJAMkHJcDdeTp7sD9Qa2VNtig/CU3nqv38ZnSaGLZCYWtt9zGFoHZXXRGi+ZEjYOGRUtTC2Q4MKEEdQi0nhXujAUGA9PvLKKfyN3mgfba8CDqScVVaDCPl8FpsVrTRS21mFsXEjMzxv8mGRi0/PWsxDrFS9awLG8lVBoj/FM68jNoad+k9Fxo6HoQJ6sobzITyL3xgZEnxrVNlekTGFC0t7V5pKMCz9lVAK3S7ev38Mv8JBribw7TqRrBy8wphWtz1l95z+3udoexlFzT6CwwiGKgKHwq01PD0WQ8m4l7xCp6CSgwD29f/K0vUVSJqKbCvuLjxoWMBb3WGQ1g/6bvdktvj+46JoXRsX/PyZV5rSkv3mxVplR0qQT8Hj0rbfRZbnuWYbHHnvM7jl0j0yIA7FhidZAI6XCVHClyXsTL+f73/kOHBazx+9dpA6mD4s9BwdC5LBI93koxMe1J8mwTMxvtXfPNdrgXC+QbLtruhZnRm18HLdbjh6fqaX4TsZFhqFycdo68rftS5+hzqZ5FL2hKto+PAeYdp/NA9yqnsm5L0wMDe7tgZug4Sc9BSinRBqzd5AXvHKtD+Mi660UtzyiSDFnsn9Zi4164RjsGFoABdKLSgmrk6DGV90IlWbUv72uyI1LadBDyYvr97YavkDiAYSgkUOQ/uVZIb3kO90KC4QsEK87c0ggLwhp77Ye24wH6T11XFRJr9d5wzMZmkAbBdylxZDCIa86VmZJHpx7TdkOGVu4/l/ZriNvHGbiHfEs1KOH7rM9PSi+qXkXG8wqc6KKnU4tNXRuFbwtCWCFnNeAEFUNBncFA7yI4VgGlJzXv1EQXCTrd/7qkJ06f8u9FVEGSrPHp5KwJ81XrTThMmrWhUcEx0e1UaIDOKXCYxjNcx+twEvYNRQuiqDpjbj4T6+rRilXAc+pCjwGTKgzP2kdjeN4NxgbPBrp61b5+lnzXNxDkaeATUucSAddY9OODFKcec278OfoG2qsLd8gxAzGNaovIAMJKN1QD/M8p2pw9ZhKmA0ujJJxHgL59IiNxjNWDrjqGpiL7NgqvBQGuZinxKXjc2S7/xubqxZwG0ZShlfLUeRThtENs8MuzniOi9bcXCDLKWdBGd/Ma/3W16WSUOax/N5Xvpa8jzAspR49afcMwyKDE9N2zZtJOX39xa1WkNbKPRa9X5WRJ06etDNnzjuIuBWG5wt4LfWAjE6n9odbgsGcx6Jied1IkUnx0vdeshtXbtoDB+pt7/bbJMiGLUdo45kDjWaYfZ8M1K7Z3Op2O/Vhg53tY3IW9rDrFmxm/I63y9R1aoeQu+807NVZjjVu9+9etk99ggMV7/CE2q27F0CL48yzv/puqE3QeT4rNjR4i35JZzhvNBEfxWCdQwt3hsF2jVWwGPlzKqb0kM09jcBGdF41cJNhGBkn7crfFYZoaJXZkOD1BNhMhHrJ2PokT16iHyvdcvagk3GJ9hbBLckWtwZXk01aqlKE1+86bg2LaBeGpZe+OboHF9Vmdqq9RD04kTc3c29F22Lme0dWxBXSlIVQIV1KQ8cyka2LruVjGNofvET8TT+dvbTV3U3YlQOHmkCpvo451giYMI8UYzSERzlPxEHt3HRirKUgsg6PqpZxWkbdbpVOg8v8Poc8wRTiXidO96GrewdbL89PoHrcl2uHAGZ7Gl9EMc0prteVB4V/cX9eKa13y/XU8HrSQPcXnoNecqMuwNLHWuEBHpWLG1E5LQnMyhnCpBFrq2dDapi0VgxNAYlN1GcCm9Hmmpq3J4jHV44MihsyeRBuUbJRi5+O1AjI96cXHrK/iXmaq8XrxMDIe1H3kHqIdDn1ISKc9roo3D95ZGqap2JMkSiVfUpMKDdqigIEhs+roLb+fit0/7Qt1HwC3Vy8F5IXkCl4piJ7qnAx9HMltuFp7TTH/Aa4rImxSfvhy6/aEDyWFAfbRwzL77ph0Q64wbBkr/mIrO2OaZqneDMe1Fr4tBYKxV4ae9ggTZeOUBJ+e2gIl67RnnvuWdvKpJaEotZ3FEeFXxfWPCw3S8D6+vrt5Zdedm2Vx+6j7wpyCDkbcZapBtL9CE0g7TSyDdQG3Z7utHN99XZjBBCXDI+L4ICyZ42vpe8poyawsKNpwn7yBYoX6wfcc8gTBrVufgbeDXIJJo/FV4y3PJAnoLabl69c8r444rucv3AeASdAZa+PYULr2y1/IqMpm5KyPaFjIcawtGtVlq6WpSHyJMxCALDEln0XdqQ/kSA0Jm603cRELO1GJPAsB6YVEvEZ7wvE3z396bhLsHVr3SAIIAxdlt7eHtuBVEK+IIlK9TRSnyIyUaL5cz2eYhbPx+d3FKlmLqobGHl+ieci7yVwIDJQpMIvMSZnj79jTVwEckhWKwYw5QrimXZL/Qxi3/Aoivp+jWoUJhZyLDpvA8r5lLVblnTDpi1m23fabKHVzl8btmu3SL1Pa7MTlwmODWPkmTKqc0VMdMlxl25Q9bb6JMnjVNcEWNAi6SljJi3aBECkxG2Efh7UiMMi4ljyiL3ZWsx/b1jPtzyZWkDmxhp6MIPNSDOorUB/59ppVy80auO8xan2zXRfXtCfGZaweekrwuVMoNrhZzcw0eBNoZGY5tXVunbOzeOFvoOxwbjwh0IdBpa9qRpQuhLvRR6OjI2yli4ZrLNofXAsMVtmVjHybS9YfffPsgnv8XtdWrwM6/skG4u4RMAUS3sxQvIQ1eUgAF2PaPxCK+w6a/L11w/joUOzUBsV7vEvv/GHfj8ljOVrv41sv5i2QXzw0MfTzT4qPpuTqS2NRKDGciWTMXDX2wcuVoDitJJh4X1LuFLHT5ywd44d80n70EMP2UP33096VESdMCxZlzsxAf0YrhiW4wFVkq5+HT7Ee3bPrhY7sEOaIzeIecfCOHjYpKslGJJxYeQXoUuPzu2y19+Zs+HJZpuEhzINB0XvcuKSLLr8ouVJOjTO2E+/QNZn9Tp6snlr7n6C2PYhvKVGJqwqTUVQElALyMekvD08hLD2Tc96XCCdqrYe0ZOHxaVd3pXbA9jMGlpFX9zI0PiOyCqKLoHyaFQNHNWl+gqwMcY61PH1MzIPWTpTr8lIaOTK8TDnSWg2JUPmtUHxtLm+8F5kWDRewj327tzhDbIUmskg1UmrxSuadT+RZg4jHDt5gIba0fU7c8ZrlTBGqQeznscs0p2Xz5BSpvl5BbF69Rg7Ox3/qkVRZ8yUBavBS1L2Tz2INb/m4PkUSV/WyoPjFPIy5LkW+fsw17W0ZbtdRk7hym0U73kmi8yJ6FQgUCF6FnunSd/sFT7g/YENNOPpKF1eTOUSaqEikFohRmYoveG8DLXCqgwTU4inaEoAtboMOFiRvh3El8crQ61MU4RIhdwQ2aUZ626YgpszjHgTfaHlwXg6SOFVOoTuz59ceCmuU+uWOp67XvfTabv3bE90BnDsBcOhfUNGQ4oWNdxHHuOieqsa0ui1tTxnLywPr6VWxkehkkfzrENPcGwnG/Qly7V/BimOVoztOJvBKbI8P8TAjzA+yIs0fwGKDFX9sILFJfKnojWuMeBazqGkqNIWZS2XCDOVtfz2N/8o5mqpVgihJ8dYPC0nr0XUYQVYMRLlXRIzOxvYge+rsQJKhkW/6PVQRteXPAllDa/296Ha/5Lv/Js6u+xJhLW30l9GqHgpcyKTlXgELtQDSr20WGVvvvEOhuk4cfKK3beDlh+7iqhsDfBgITLw0BzMddCOs0qhC7nAhYrd9u4ZRJ0vQe9f6bRxsAwZFkVPwh1U/VuL9uq9e4r26U9yriUqb1egtnc+SabkoCvAS0xdjMdoqk2hIB6KrLTCmKvXrtJW9qYvZBc4Esbhk1M6oRk2IpvtEKyPaZZZk2eiy/UoI0H5TppznoN2U91KGCaffr6if/xX8Eq0SuLbU5AJCHMVeU4oXCS0WKt4Dohs79zpXqTCmjqwF4lYexc/EeRczpKMmKccE9dIRlzGxTMEaqAmjwfWLhNc5LZJJBIukGJeJhtYQ3ahnb/Vy6Nxsh43rU6EpLUr6IVci0eyhKcxgQGqBHNpZAxy6iQoIFpAPFygforBJhGguo6MwiJC2iMTy7CZI1vm3xord9HSBqU5p/mAB9KI8VT9lkI0F9TCANURbnoInbxwvy8PfcJjcQ8wMyzMb+EeYViyua3xk/kLBmxAUWrvgdcKF6cB3KUDFcLO3AgeDWGSug4gQuXeWCwVv+bMU3fvRHhcxGHJ4Gjd+aP3v2nzUTpIZD+FOira1LTRtiNvhiSgiuF9/NVZRfiLvkWCFIFSkspVsJqluGfM7Yau56yqbp9LWc7NMIdpnTI6fgKG+DW8n3vopPnzHHQ3YZOkMEN0XJY247O9efQtjMs5N+7ec5xr/cuNGIuEnjwodFeXBZAEXBSvaucKHdcMvEkxqjsx4bH480nmxM9QItnEw/CUKbvlndFh+z6Emilk8sSZOLh3vz3+8MOkRgtp4WgUVU+iyRK8GUkrLNCW4/TZC+Aal8gwjaPlUW09HUvWu3UWZqryBrjZy+MMTtygKqDz6I9W1vUQCtXYD4+CcE9ssgmkLLXD1fBEBPlVg69oh3n+iVoyFoCK0xKS2mONHY8S83eTMlbdzoKng2dh0w4TT46wWOSdzEBWEy9HRtLNr65ZN+uur9KLUaoe1jWbRUHQc5/E06xifa55JT5Y8tIj1eXgY5iTf6xhCW/RJzz/chPvxiS8SRmJ6JesjoqVtovOe9tV2cxOXiC8iyZm8X4ZllpCIsdcYov1Y0e2KjxbBwmdxi/wDy3iS+fs0vHj1oTB6AYk76LvjBikcrkr1SWBJm2r1CKJaVqNBKMOKh5QNV5FQaUQN66jVD8GuxjWMl7OEEakX8j8pp02jrcyPKn2JyKIBcfE613ShSVeXXKyZRDE2xEWo4XBeficOk1qwcWcTt6K7su590mMKS109x7csAT24dGTj0N6Rr4NxHNzjSCltaHP11Ew21wzYk01tzEw49aam3KQV4bYiW0yJjIiev6OssfYZl5RsHEiE+P7jkJSv0Zly2Q0o6RAlyHPRSRJOVvyTPS7Z4zknfImkoMYHunl8ncwq0LrQeb4QXRVEJFC0a+BZ9FMG5SROxfAsC6QUMDwNH+KkGkXgHmX6xVJWHyJIl+xd6QGePj1I3aLxMoihjq8a3gsX/9qzNY1j+W3PRQqhUMcahYZRUke6AJbcScVpkYZKHeQGRVZXqHYPiAx65yfqH8qi5J2BFlnpZBnaXPwKgzc/v7rDvxtpXnVp5551lqZYOFjB7ISBk7rLlxbDfECocPgyIS9f+qMXb10FU8D9KN+wbb1VFtv9yoPcBi3E/BJ1puRVIN01V/MLdN35cK8vXOuhklKoyvo4Dj4GBWahlVN2rOPt9kj91E1uniRuH0JSvXDZCT22Ul4Em8dO8uDyln3pi5X0BoGJ4pm7tRXeGgThkM8hYxnIoAsvDcZXb0uDywWtIylUnr+q99bcFAyQ5wGoAT2ukufeR7+x9i9MuclC5fSn9Ibgn6tr5BwjKeSsZR9jDMvSAAss7aT3kN7du2E9dlEOp/2JMIl1F1RYZU0S9gKa9WyROxQnd8tjN+R4wKuoqdnBua1tEBT+DcPW44yht1IXNbLQ3GwknEBjF2hrmeZ1Ly6ASwDFKt7n0htSo834B5WUc0+9SF8FlT6XOiIv89AC7g2x0E277LrGJU5JvgdSgQk96nwXUC/F22me1VY7TtrIiS6aLmnyNU6V6pxhGJe8KOFGTu/G3uX0dR3GI0sLRxFq2mGu5Me8Gr2Fel4HSLmhBY/OSwtQcLrO1QGjVtnAc+tAMOXkgVVeKujogyQK95rHqQ1FPNGSoE6ZtAbvFTQo6UsAxcYissKu2fJs07Rr27LFQO98DkIc2IU6zXV4+YbaF7Xsc1B8tniKBcNtaKAXgz0/rnZAbhX171/10olxNDcIct1PIQxbgJrEUcLbV+28f7+a/ba66+DQUbNmy5Wc/EjhuU3fuO3CAsUSqgROQQxsAhdoCp5dZud9ANyGQBPuyaQzuOtOGD0WE54gqut6zWtneTKaEA0XJzj2PF3qXZ+39OeWzAsn37hBYr4aDmhhyXjllaLpknG9g0dXNKGnEd1NyePn7Jrl685B6WxYdV6N5nt3kR1b/Uo9wFiT1rO+/2geTFHKHW+3+zo2UYecy8ALguG1FEVD3dT64z9xGc6aZExiNG4wnV3WscmvJXFVvv+q8doE8Ig84RWpPKGR6eHr5adWmhxmbHAHG/KVrlP8LStO4wYUHfpPRmpTAYnLfwwSmma+k4Z8gPuAmfeSpp47sik8941PPL08HrDordHsVxaHV4VG7udFlWeWbdz2zbbSjq4ASBXPBeBnt5ojZBB2Jd3EmB2y+BoF8waykcnR8ZUU4PFNAYge/rwj2xnTcG2Y4DbwFPm8UQWNAfw/FYAbotkfRY5xyIhVFHFoLo2wu8myIa5kWGbUoaN3bA4T/hJ6n4+34RhAZzt3GqTFMzdmVrEmxwJRrEMvAcEzjTyeZvdnCu1CQ9RSQLX2AbLWBKf+owqxN2wu2cWMUeIBgTNISqetTijyM/f4S6DsL/0t2TMwtvQfA3yWDDYvTyWP81ZDcqEeUpjG6qnSFGzeeUBfQvo5FTDd2IeOqQq1rWvo5gXPmtYb2q8V1OpbpExQfw65JVnhsVrqsI46ttDWGWJZFzS4xaRzz0cAboF2hKz3uRZrRK+NbBOahCeKmK4V/DgK6sp3tSzqmqxxs6DbLLS7N1EL6cDGJft8IALdurcB3b07XeDlOgbjcJcs//8J/9XjFnmsfyf/+krIMLjdv36NepzbkFQGrYD+/Z45sAJMUL6eYg7txMmwNiJAsVoBK7q2VL9CBdfCgsYXA8FtFtqBvO7KoNPnn7fFdvlsezYsdOFn5RZkOUWcOiPNlBJL/uX0Sqq6yAD4aUS/D6HstOVD/vt6tUbNgbW0ZhfQgB70ba0waClCVY9ca08X5l59d55/8NlvJYtNl+zF+APg7OAa0wf5zbaiTz7VLVt2z7txXKVlbsolKynFHzezl/qA0ehzam2DqUkHeDTgpLHlhHE4jr9gSfDEj9j74yIOr48a1P6W/l+lz5beimqVrPQJevhnP05CuLiK7yX7De/CF5MQKBuX0tFE17vlbHyhx47oR+kFKevANY12Q7Ia91dqMcRqmghureSyHAu/uzlANHixLNcWrQO7mqWcy7c7cGBfvvgrbdsN7UtHcj7bWMxC9Sa1KbRCpAKpjZH6LtAiFTECyrq+uSys3s3LcALGR62efhA0wND1BchX8GznuJYQ6jiT6CEn9+y264Nj9kIRUJLzA8HbN34hjiSVPW8GZwyStrt2RgUyum6WzFqbliEJ2ojS1hezNqYo2621bPZhzVijfDQ1jJwax6LpBbiefg08XeFYXHxbzcuKgtQLkakTsI9kezUzgZmb05ZHr3ugtrUL1HHVFsNQQ/Pr0bjKU8DeYhqaA1hgJJREa6lz6ZQCLvpuKEbFn2n3/0R+4YSm4jPP/4t4p1vknIiaekQGT15SdGXWn+TRk8d/b/U0XiZ2qxcw+NW0/SUzZEUOfreWTt95iJvdLco5hMD8I0//s10jWk1/K//2/9uJ947Zhepf5HVXaS8uqkJohRyAA0NBRuFk6AHsmPHbtvc3eM7mLQ4x1mMemDdVMgKd9Br6p2jNGoBt3czO6B2XqUCxX784MIFNHAvk5qNzwm1797U7Zoo+trZu40YH6BPEgROAouMx5LEkhS7yuoqnSqiU0H9hIp29Og7NniznwroeWQPKmx7G+JHqPnneUCOhEMM+3CIZkone2x8db+70QZFv7AKdbvQb09+0pANmKErAO0XrtXYlSvS89Q5+RZuwjW4sFFmWJLC+saFvY48GLOSQV9vWJI9KPNO4pV1Hou7EvHtYK7P73DNs3P6z3SwzHvJju27rb83UqIOCpZOLFuSgHK3MrEQZIDyUP/bW5rwIju8/YSKHz0zlHo5exN0ac1kQLvv3rHY/HLZNWtIew7cvGbn6CW1a7nGtlIhrkZchUZ2RHk6tBhpBMspUkIwDZ6zoApbpX3Fv6BYrmZixGpHRqwS8tw8WNoyHssUQjv9aAAP0//pNt5ngUrsCZ7JtRuESkwJRVphQKLT4irHEwAu1Xr1FNZ8mSKE1hysU9V2YhLr3lekVeIhaeJjcZwQDE1q+G5U4tvrorSTa3FmYJNe977UsXH4Bp5wG4W68YwyAXQnQrlXt6Ie48xnabfJm/Dj82bp6eQwPGL95mowMgC1uRoZIGqXJEYvrR28lxx/r4ZPU+VUNxmDKNr02iWuURuCKwjG7HLA13+Tp5MMin51bWYHarRpKtskuQ5ZlmD1IiHg2SsZlqa2T1j9pmdtYLbFXj16DnwRmISwMfznoJh8409+K+Zo5rH8s3/5b2iFeRSwjJJyB4mIXSHK6GZFPXfF2eBvAAAgAElEQVRugC8s7VZKD6uvqwZIN0XWIALAyHoo5mKgJGnQwkQSmq1sinRJxpgsAvE0YYW6+/TXceVy8z5XjsdrEVMz6mBiPblWq1eoyjUP3ZKWtg5rA/sQTfndt99x8etmBn1ryzLi2xSU1QMQQxqSetdsZTtM3C127nqnza7QfJWdrhmq9q6tU3ZgfxFDd90++BCVsz60VIpC+1V5nXYt35E0eJE5cAlGf2jxnT2/zLAEu/KjhmW98Shb6f4kwgD4s5d35O5lGAA/iw5Z+oh22rR7pqsoJSz8velzPlniuFlopENEda7+EGnMMH5KR5K2xHC0t0BC3L2LLnvUDxHG5HkewiiiKjo2AIcxE51A3qvvlNp12f1uDVy34StXbBOhSzffHSLdkfIUM2dZ7UnYmCrpBDDN6yLEVYnxxbNdWaDf0s3rtgw5sJa5QgKDaB6kgpk9Ch9kpqHDhkjx9pOWnmQx37ozQYuKEFT39he6KoWtCb1tJ3x/gir6O+Bid27SE5pzqczfuyIwbyXAJZzMQ1zZimTQPYgRS9UHXOMcCvgZdcAlQTUn+T/xltz0y6i4YYkQyD+pZ+TOa9TYBXNdeFCUXPhndI/yMH334LOCFh1viRIEYS0irdUg91CHgSkQujSRVsbmE74u4pmreR8pevg0OdcOVslKeDIR1EUYnoVJOo2CCK1xta3R5i6P2JvXCRNSBglvVYW1qq2S3ahDgKqWPkm55l1mzQfs8p0GO3IMcJ1MbRZqapzkOX79jzcYlqc/83m7ya6/IndL7pCIZ5jScOozJCDczcBOwsIrNvX6Fh/LKPmPHVIpqARkJRzBdxO3bALJAnPIFpM31Zb1VHzo36GXKtatp7Sd+prVJkXJgJ6HGmrl0K2YnqQQEGJbDoPYUDNhvZ3ztncrwkE5UoDk9VfoWHfyTDuxIfH9ijogzlrv9lVS1sgrTFL3c+4K4t1qXxrNwl3PIluAvozCjDjD03el+MpCkSz88+mhz200LPKMMwwmfXbdj7sYlpJn4G9c53OEES/bkbIKW73u/yVrVAJaS+/Nrt1NuhshBwrlsvMsxdHpaGu2fRgWsW/zTDJNNCfvKVzRc0lhqos+OfagMDFEkKrrqqij6iejM2HbKZdomZi1NomWE3bOkUWb431VUPXrO7uJ1RWXk71jM5GHvDBPBwawGAk5NZG5mJ6gzSztQ3N0C1iha0Dl1h1W5OdxmkSdunSFUguKGutbCYnG+CybnGex2b+971Sl7d27xx588F73nCuxTsIwxEMaR6x8gu9R9dPhfJrkCgUW5ySiFPl/jYvEy9VBQaH+MjF4bHKiA0S6JVZAhF9hFvhPnlJKkXp45sZJ8zdCeWenJ4cnSmXkqbgV4F3KGGmO+8oKnMPDZwpTCYUE+NawmeNE8JxgUeO1NNXNIYNKTRPeeaGO8hCkIGowMtXexYJ6J2qv5NKpaFFMlDRr/bnmWTtqcl9HNkglJQKSK6tVTyWqidQRMe54oU30Wa+m+n0Kbd6q9kN2/maBHl4SK1PRYpLSEEGRcfqzjYblkaefJY06zHlDItC9A+2STtjx3JhPZtfY1DR3cy7LG6nW2MN8paWfsZDWE7eiBkFGwWUr3QNaW5whRC2vRCBTGBnR//25+PkCr4k4WOcKA0XkxUvaOVR9jEvIgKuGYzctQHraSKfmpq2yvhZMpgl1fXkrjbZtZwPiRvJ8xuzs6Q8gu0mEiVT0Ms27EgjotsH/z+28f2thrT2edNeZlUmPzZduybCkF5Nh2WhcPo6bEoBixu3xES8dPTCA5N34aGsy6u+B++gryyRlhuXu54l7CoZNcqE5bxMV0QdYlM2ERQVp9xJry7XWeIukFZhLhGlK2seurgACA4UrfenKRQ8knj5wyKDI2gy1JE0yOsylOa1+dklJXUoIq47MhDxeGZY5Ksq1e6tWSn2NZljoKoTL0zWgGi9nhS4C8/BeDp84aVdv3aYd7DYEkWBug9MM3KQJPJ9txstaZWEImFQ7X6XQ5YXlnFEu7WFoANr4ZDh4bcENSYg/LM6nzVCUdplb1dSQLp+iQFRSoSOEU5Oo+EkY3BXcVLbhzfbiOQXgKcwkUuBeVKtl44Y3vBU9f2+xkT3RbEprK+b6ggwXXpIysN62g/vxbZhjOQirZ+UqiDJpETbVUDRZC+aS1zfXUA/m2FAAzsir8R41WYDHVRJt0waAZ9lAfVou38A6a7Omhl4uUm2G5S6pI8AQIehtDBnlCYRaooWo0HOprsPy3Y/YO+fRkx7RxkudnbMkhbcFoP+nf7gBY3nu81+0/ut9DA7ygT4AIXuou3CMWrRwX/jhCochjl3OCV++2GPyxVcMakamSRFsfM5j1iiWc8V8HSql2zwtqlN4DBvcxNCVSLyP0q4f54vwwgvJfeeQccmxU4oQJJexsYCRaWFQoVovIrJ98wYJQHhK3T2koWcn+H2QCaPGSypMw1vBQGVhRtyHtpKsFD+7xzVUwx2D0i2X3/tHrE0al7Ufd/NgMg+otHBLIddHPh6j7MYnjG6Q6WLRl779FtYyduuO4kVzUamq+SGSoiateCwSO29FEtMNiwB1FUo5FlN2bF8g4WmKrCVPd5FrOXHqhDW1NtqnHnrEFpCPuHkMPgs1VJtJaXd1dzooOMNiXWKXrBN/CYBkGs6K1PHU1rWDatox5sUEXojCFoA4ANutVkkG8SK6Pm+fPmXb99A94eB9PrHzUPpHKO9X2wxhRFUwYedmECNnU2rAW1Fr2dq0SOe5Tlcn5JqXheF5Nkm9t0dc3DzH+VV75LGEzygWEAPkbWZml8AaaSjGuYaGxjwVvoInJInMZae9B0vWOxS6R89/ifWsaupIUKsBfGwMXvEsRTinLCQJ2JTfFobpGVevQvQV4p+pdhZ2ZPcq3auOzzrA7HejljbyEOcYF7gz9SPW0zQI7wsahtY0H6+lhYMwzBytYesxKrV1W12HZYHoIF+nkpVhvEZKLUhFVyLgXUliZbUGL7+FxEftHjtxkX7Q9H2qpP5OJRTBdo4N5xt/8pWYlxnG8pNf/hVA1bPgC7ijjmIHOzMmbxgPRxrSbuV+iQbR8/Yu8OADEY2R1nbsjKKfqVLpT9F+M8Ii3Yziu4zv4nUYCqcE5okcFm5DxKbuAYXVz5p5B6/GHaXwlojBtXPrszn11eXB1QCCVUNQqlUxhWJ2acAyIKMjxPRTIgUKM4qdN+5jzSMoNyzOQfE3ZEZDD1jXGJ9a8yoyLyfe/vFfH/XoMs8iDEt4BWlm3eUw2d9jwjpW9V8xLNn9ZQcKjk14fb4HMzklaVmPITmwZy80/za8hxp3m32zkWHhp/dIEpU+LR5hcMLT1D53EQN0+NhRbEHBvvDc81ZHVmccUuNs/w1rY0G14g3JI12grkrufB3JARmX8SGkKgBsV1VWADZSgVZMDg9lhoW7QoFmLa+NLCzZK8fesXGYz88+/4J1dHUjY4y7zzOeQTyqlW4DjQDQNkuHSwwLWy8p1FnrQp5DraCLkP6KLKhF39T4ZnwlaTA5NU6W8hgSl5NWR1X31p0kKDZvcYr6HP3D5VVVYzgq5RWLtEnx6zTFk6O3kccYuuFZq8lZMpWwghcUEpC6FQXee5An4L9GP1VP42GW9ipJOQQ3ywFwD59ENItNwFv+JkA3Jrd+TRQErUR59YSCDlP4mtBh3P1PXSIFDE9aY27UelsGbFNhlBCKol2ydpAD3POuUbasIJEv1cPl0F+hJAGt4eYG1nCRYl3E5VfwdAzd4QpEv1cb99n1iXq7Pix9GRXail0e5SlZ2ck3/xQ+nFZSZlh+4Vf/NYblNPHnkLtybv0yd9tp27GoMm5FGJksbx/W1BXo04kiW6DG1xGDhlEWqKR0oNTAgg4uUJcIdu34TsaKXTElR2MS6/x6ID6hle9PoKbvOBG3xtLmwbpjQe0EPApZdXU7pOzKeQvCHgUiT6nHEBmLZYBf4Smudh7+FJdeZlj89fibysrjK6sXjT0t81hiR/JhvYsRyI5+1z+VPheehu5VLJ/YmdyGe1rvo5/NQp/MqLmh82PoMiIsdRfd/7X+AN5Qywcunq5GUiLlDRiKnb2qHyK21pgpd6mxFcipBAKHUY8blSx4CYAabPGzqYV2IRQWfu+VHzp94Euf/az1FJBYxDsZ7Lti/dC/QUqsirGvoTm8jFEd2SJxS2bAU6QTvKQil5ZGa9yzy6q7SHVKIlMkOq7h7OVL9ipl+t0UTb74wouAlhgmHnYez2YBvZ+C7oNs460PUP9nQYgAOUe3vp2o1g3iptZ2dVkXFIp5Us86jwROJdZ4qf8KpSJ0AJB8Bkasq6fHHnv0cZskE3Xx7CXIk4+RPWyC+yTpSrAHugrYPCDz3FU8IxTsFqjkRmZjHOMyMUvwgOh6EQ94ijYlC/wbd5mzwDR2HVoFjNF6wyuHkxRHcu/9WWgWeTGmh8OxjsJmxLx0SEYGJM0RfSD5rP5T71XXiVqwmW2bq2xX94zlFs5b7fKwa/JUuthRRCCg7XhOpPLx2mcYo02b6mxTu8S+Z/xK55ny1blua9/yCbSN2u3yAO1pltAw8rbIgVspbBdTW19/8vv/KVZAZlj+6b/87+36rcvWf4Pu6d74mYtzly0MQCze2BljwoZn4UVaOpBbr5BRdO9EiDmvKT5TVkjaDULf0wi5AZJSuLvweruDhxq02Kk9I6JX3VOJYzkhS6lwqVXxV+e6pGa53nrSry5Vg0pSUT1/fTFF/C/3VKFXkZ1vnvh9leZFKv5yr6rkhWhY1kDlNY/Fo+60OOXyxiJ3dzfZk1JI9NH176+sO8Vd3xPnjR3Ag44IPdzQroGm6z6agFS/R8cK4nNZXYuPiY9vuPbZVcfPRMJKr+od2ssLeCnbttEcXl4lNyVAVOO2wMLSFJColbKEeiYNYB4CXzVXesAzmjBGf/f97/kRP//pF+EWddkk8oXvoxEskaldzW1mhBF1hB1e1oY3JBas9yXm3gt4F8OAlDfgOw0hmtWzaxe9jra5KPkb1KacP3cBIfbH7XEKWOu4hhq8zrm+GzaEQl2LqOuAmxO0ca1xHkgQOVV0N8fuXoO6XzulC8uER3XQI1Y51xjnfPc8vcXPHPeCm1XmjWqmtkN7uHUdfAhp1C+8+EXr4rWKeQzK7E2MyhWrKl5BHIz+3dJaYUwwY07EXKSAdXmpBoIlntAcmaxijY0XIXXCm5pbVuKgQagF46qQW/M5zWGlzJP4rZ6XVoaMUOiqxLfPtvRv/XSMRfPEU0yxAbnNUC0YQGxXU84ePLTN2hrGrUjnycp5xoWUfgV4lnoy6YhF5v/MbKUNj5AF4qTNzbXW0iQRddajqsYBdqtzPaj2HbSb41U2huFUAY1HEF54GATQaOFb+dFQ6Jf+xa8ha3ADIabLnEAIe2pdySRKelG+MD2DkEISD1vU7U+WT7sF31434ysoBkFNshR7qdBJk7HkFeioXFSFWJ0yShzZBZsdDwAk9c9JXCxcLS9yk6IZY7hAdkFeiwZVdQrabhfU19h1/5LQs8Ioz7HLtPAhofJqGeENoJSi1FnETkkEp3WrPoxcfPmTSkZL20jc29rbw1vS13rjtG75xzK+uyNT9sZkuMsMQLQxDaMqgMzPkz7hpy0zLEGcC/ZpiEHHl8tErvtkhI/pr6V/OaTGJpIj7dAMQ1bPSgJJWWGknpcyJCVcjPPIY5FhqaYC7slnnyY86bS//e7fu8f1pZ/4CZfAPPqjI06ge4rODI081ILU/NS6Un2q8VKULaoHR6mm2nmeIpf3r160t8+8b1Po4ja3t9u9D9znE/nI628S96/Yz3zxi3YQlnDd5LhdPfwW9H/KOzB6OanjCQcUB0P37xX5yUOQvojCD66nsKnT6rbCaSJcq8DAvHPxAlmmsyQDJdMQm6KAlVXO1UR/ny995gvWWY/Y1OQHRAinSIXf4DxTrjPsDTA5jWa2IFb48IQoYTTkjSxg0Kaowh5jl5+g6V3f7SobmlQ/K+kiJw6IjFPSM5YolZ6wmNeO0mQea5mRcT/Z3RJ5tsxVX4Oeb+X9ZICwEG14jo8cQP5zE1XrMGmXab63go7z4sIAzxTaPjwaYSNLS8hTkt2ZmVkCAKckBmyyd2ePg7urVDW3U5u1bC00i0M8DeO4xP3oWl0mwaUSwiZEEWel/fmffS1mWuax/Mp/9+voikxivRCSRktjmhhY5e2ucYF3oZqMwFli1y8XfcqmqSa8q9v5IgoLJiBWE1MLWmBXNpk9TS2DAVDotSbExlnjJ1k/ueC+M8p74qziU8jdloVUY/WUrA4DyCSexbCII7OMFyJpPe+uqB0Bb0SEPQF5Atq8Z3Namkp1+g4Qq6+0YMtW3cf8s9xClIU/yXL8eANSftjyECUc2sz4uteSqPeeuVCqN3l1kdKXPc/OH8Vqnlnzsc9ej2ex/pri+tf7Kz4ZvKTDdVW1tnje4WUqkRNj5e033KPS+YNqoH/XN9bZz/3Sz7uheemHL6H+30Fx6SN29cpVMIp6e+jBh+BZsJAktiSj75IRytEEziPinciIY4imHzn5lp0B71PrWWF6TWR6BOAP9A/Y7m077ac+9WmMypRtY2Fdp9Bx4OIHhEFRsS7CVvi6sUB1+b7+3PuFvsDcauxsQ4ek2wYgcbbee6+9O3jDDl84Cacmy0BGqKEM6O6t++z5Tz5jeWQFpm5iIOfPWT1teBUyOowqzpvAXc7t1dAiy6n1YWzBXkczg4GZRXd5inKS62PNlJcs4cmoyFOYX7TAkQusbgjKmM7A8/JNUc8xc0bkkHgYKs81/PBKvzEMvzKhun98oRo8FZwO2wZQ3oMURvdmdWBo1ZUw9IQ7c8OEgHDJVqdYE1orhEKsCxX2njt3CYypYA8+/CDPE3Y911AES5mYAtwmzFuUUZE0RSIURnygkfY0jD/Hv/jG7683LL/6b/5tuDek2rypk9wxEK85wK856Vjgccyze3nZOwtVbSg0eZViUlvM8GKkWRK9kT0w8SxShDE69gKGKvL0AWC5Apl3mVNtGopWAoP5L8eu5cf2XsdhjBRSVQPGLhLbS67RCVXCWxy3EVBmVGaOEHJpR8WFZ9CE63hJvXYD59oE1Xqtb235zr222ANv2fhV7k3oscYTX1u+mgRpwd7FM4nw5m4uy0bDkhkXMSQj65IZagdz1xmW4FZkXx7saEHIdGbn0m1rUt7l3LrctZBOvpk+y52lznthtFKKUsafZy1ukl7O7kQTXc+9c1O7/eKv/BMbQKPm5MkTDph2IS/ZiWD2/n0HyECQrpQx0TjIiCdGte+4mh96ZvycWBi1lw5/z64MfBjlG0qR6nnzWW0Xn33qObt301brw3vZjCHY0dZoNz64iDcBsVMbEbVhK4Cty+JEkYZeIuxdRqC8Su6/yk+4N6edCeQFqG05dNBuUTvz3dPv2hhFt25wuT6Ff/X1jfbko0/bni07rJoOAtM3XrGK6fPOjnVxMgdQfYi86Xy0KElzRxCClrO4M2xgM3MFugoUSNneY7emG+ziNWraKsEAVcvkz5D5IxddhDs892lapWicHUeRQdG4SUOHX0RUFMiOmSQogTQn0SfWViOv5eALFQhzWlhXS7Si6dm2HSXE7XBQ4AdBXqzBSC+zSRch2gkncV4am3f/zWv21jvHEFffbI8/8RQGPUfou0y6f9qm4YcFYVC4ULRDcS6PbtzXU6x9rYlvfX2DYflvf+3f+QSWYZCyWTQmcqNZyuAIa9FiLmLpRVxzkFcTzZmLGumYODM8yPnU8yY7sd4/DTNWRYOysPJKNKirjsmQe/eWE0EXl7eySPymXUzsP3lN9eTcBQhOMeBaYNW8V0ZGKcJFwDvp1447q1dCQgyCsgm+IhMQq5DCbyltAel672JBEpD7cYZl/euZyJVPjI8YFg343c5QZsQ0wKX3JOPlbm14H84CTF+l+DoZmLVgJ96QGZby9wfFPP7zr2QTM8PgwZ0b+eRey62X9gxj6xk/x6fi3SG5EF6Sj6JjYVr9K7Z9x1b7+V/4GXsPLGVo8DY1OS32LC1eeuiwqBSpnnOlt7fNvjACHqbIm5JhCeLhHNXprx39gZ29es4lFJeRS1hVShOPdBtZop965lO23HfLpt4/bbVkZrqa4WPIY8CLrSLDZCjNVSMIJdBX2ioqdBn54LIVb+E5wZupUBdKNqs57m1aQDF6v5sefdDeHei3dz446/ov6qQo7GgvmbFDe0m7s6nlwSfmbh6mmf1VPINoqasH53NKxttvzJecrEDow/DtlUCEQivWZtfu1Ni5m/SaWt1stc3bbegOjedUiMOndK8uNqd6LBlI1piHpoyvpEpVJDqPvnINRJYGhqqONHAdSYnezmbraW2w4T6uC0OSwzFoYBwUpRQpwWkAV5phbMaIQqjMtS333EMoCCeIDNoS4zPvjsI8es3DJn2V3t6dCLA9xhpfseFhNTcTNiq5zwiBIxNIYkSAvbA37tG7M8oeeCiEYJzuKAuF/tWv/8+OQstLUTrWEQgPZUISIeKxyARoJuakcyow0/sTS6k+pBSDmSmNzJhACp9cuYtSAXXuGxm5Q6OqaFIuL0L9ZRQWuSUGyPOWqXxGoZcstUKpRT5fK6EhDM0M+hEyOHqfSgrEL1jGiOmcszM0C6OMW9SYNa8jQEvHKsoWeaRZ15ZmuS8R+/baOox/ZZZ5vaW4u2HJ3hM/1wzO3TwWn4fpK12PpyQj9Cip86VFnYF4WoTunXjY8zHH9RAoMyhhHjxVX/I34rSRxvQD4h1EqKnFl4UpcXwuMrkqmbHM4n95sYcO7rNPvfi0nTl3Gi93zh7BnX7kQbARJr+KCysWEXEqjjhg6x39qlvBJOBB8L20Sn+pRGsvAty+dfJVO3b6OHsxcw6HdUmpCebAk/c/aM/sPmDXXjliBSQVWtiFXUGNhV+HIavbsdOWYOcuwOqdl7o/k7AKzG/h6lWbeO+4VcFVUUaqAXB6lRB8FvrBDBIO9chFzLfW20uUtFwbo3EalddbemjkBZ9lB9yZ3ZvIjk2BPY6+b9VFiGOuzI9XrrnPXPMMTvLiNI76VWFdzBp1C4SMhxLhOBXz/RNIPlVus9HpPKRM9I5FjSBLJZPr1Dp5Ba6Z60INpPpp00LvpRUkVW2F9iQ5QsnitLVz7ha+W9lgu9ua6H5x059bTw+dDeEJ3bpJn2yyVQLgVR4wzdqb5Qz1lMA0AczXY0BmOe9Jwkh5VZshG7797nHbs2cPtnarjQCwLzDu2pw9KuGnIpXYBFM5gK/B4KEtklGT0fkv3/zDNOdTkP7P/vWve1WoYihZBSmICVUXK1L71hTGQN6Mq6QlsFbuYC1PVruFMgbeutQp70gvYDBmmWDRvxjDQs9dpfMW5lFiF9ahvVAPhieTRcQ1zpkg7hRQzuAWVDeElb09gBsq11DDzTmiRWkmLqOQR0818vlysbVQ3TgkF9O3Qt9g1huFFVcdT4ur7E/lCzVb9BtZxNnn7m5Y1vsSpWNo3Epfayf8qGEp46Os82bkJSR3W2vdw6LQR7nb18caHLdK6RMyTtkxtGvyTBbQzNEOFYYtGZXk65Vfv04rc6Xw6KGHD+FCPwSd/6bjYJ998Rl4JTzKRYzJ8qhVzH7IFnozuBwUE1qOrEwN6eTVZjBMNC+qoO2rdJ/jHTt9xF599w0yLQLved54LTXMk58E63hh5x679oNXbeHCZVx/Udf5O+p0jTt2Wduj1AW1dFABjSKdjJdCbgG6iBLlb/XbxEVSrqSQK/Coc2xilVRzy6gU6V09UVdjL2PMTvdfJTss0TFqZggHnnvicetpZBTunLDc7EW8I0Bbd9KSzCgbVlGbG9eYGRfv36NffWz1k1DdGhGtBjBe3mID02125uIEi1JcFgy51oDwJ0J9yWaGKD1pdDz3Hdu34mjU2MXTJ9C1mbLtrXl0mWESkzHL4VVoA2qCdLhM1qoAobGO947fGSJVDieFVHIzYvUCckdvSgUAqECQBMam4+ABG2EMXjl+AiC5xrrx8gbgEvUSNjUWEC2fUoW1WMWBf7lXpQyQ1p6HPsGOl9Oh5IzE8jV3/u4v/nS9YfkXv/Sv4k2aKjx7qcg3E4OqRkS6riOQiObUQ5YPZ5ocdVywGmIVsYZqV+FCxJxQlcvXaAI+zk9ZORGqvOjLN8Xo9uc4jFyLJOnv695dcrkpuHtNaJVSYq8OaxPjEHWCnOJv8rjbvY3YrR08cgwj1ov+FEV55SnW9WQ0/TUzLP6Z9Tan5AX8ww3LmpdU7gnpPGuGpcyYpJXtd5W9XO5BKbbOwDt/VOVZnkBD9DGXK9zgtawzjGXhS8mI+rSNL02KjC/hYS7PWNyij7CCk22OT4WxWUtpL9vjjz9oD1CXcxmuyRbCn8+9+AQp2Q/BJM75Ll9RvAUsxqLkc95WAyykkmboyytqPk8KmhYtqzXdkNjaKRS9an/9yms2wXMuQkpbJtNSzyL/qceesAPMsfzVfqtBqwW6rF9JkZ7H87SIbUF+YwZMYUoyaWA2wgtX8ZbUzaFxmuZxV65ajiZyg2iJqEH9opIKyFY27t9jq1u67Lsn37FbGCH8Xw9RNsN7+fTTT5DFGrKVO0etcfE6qnACVkMkPTBBFd/J0xMWRBbNMzwuDOjjquF3IWq0TYo12yGZHbTj5+bt5IURcKmt3HtVVPpjHKdnaKGL969Fq2WwmezVfffsoUXKlN2EzVwzetO2F6ptKxa7UlAAafoVmshXtHRZvqsHZbh6p2IsUhqxQq/mRpEW0VUqgnsto3Qo4zwOu1mGJb9jm52hf/Yp/rakNjRwbRqou9qC51JP7Z1iO7/2qMSMzdw3ZnXNwPiJSybGNcZFrXqdxkEo9td//scxQ7JQ6P/4H/69T9ICN6gGUgKLvChQ+huqdmSljs9Oo6pOuwYh9Sz6pvYWXwBD3XYAACAASURBVMGSa5wApVeq7PqNG3bp6hXAKlqPqngrJasFxEmeUoYhUsiRqqpQ4j1N1oxBKKNRi/iMqmtv4/LKg4oNVu+NcgOHMzIvJLMmeot7KzIumVHJjr+WbckWmAxLppjvg3GXnX9j+JR99q4/E+i7MSsUxwivKvvKzuXPKvvAP9CwuFaL+wraEYPi7Y88cR42XtvG+yq/pyiAC4uszUGGxbVK3FiVHyn94ptD/NuRFoBMQRXPv/gsDdAa7eyZs/Z5ClofuQ9V/fEfQY47CTOWMAixIxci4CNejOfhbxDGNAcqxFbNdRLCdNkA7XC/c+S89U8WbRryVpHm7wUM0S89+7ztwCBMv3vCurlOAZaeCWvqsCo8mcV9+2wK6j/+CDQNiGqAu+zPTm9vQjG/Ds/3zjs0maMJl8oIxG6dZ451PPKAXaVS+Ps0oBsn5JL4QA4A+J4D99jDh/ba8vhF1OzessblG+ilgOXE8AfpW0Yg1QqJgF7Ec5FHrn3QiyAYK/E+1Hx9enWLDU032+VbVGvP5iDibXFms2sjc4xb6M8ME4rJCxNzuZEMzbaORnu4d7M1TAzbMELydeCU6jiWQ44kv3+nLVJDVcx1cC3oB3sWUbtzZIuqF4EcaHkze+EDq0KKogYwdhZPZ4UQb6qh1o5P3LabPIsFwQxVcHfQWupo3UT4GIRRhXVLrNFM2UCbvrwXcdUEjfiK9AxuYKOz6ED/1Z/9nr9eMix/+O/+g3fny8uYMGqywNJUcZdHYsqEJSvEpWOoyy0w+G2g/nkAIPFTxhFaGhoa9qrR98+eoUBpFAsYCuoe9HCQ0MRSbi5wlwz4Co5ImqgpVPH3+sTjxhTElmEeQXsO8NC9lMyiloU1OlpJGqDk86fz/1csw7oF6OFVCfKMhfTjkNgY0jVDse5cP86wZAs3PK+1WCUOEiLW8RXmKZnaDItxdy2ut4TDpDf7O2U80tdG78yxFVH1vXWGxIQSWbHMsqwzMukXx2AwLAU81y/91BdsdHgQQexx+8Wf/bJt6SCcGv6O1c5dIBSajRpgFmI05tATTaGrowvxVSQUmMODUauWty9M23vX6a6Abs7CUgMV6032zz//edvJpB760RvWjCdbAI/R5K8nk9GNNzOxudcGcONnqU7Xqi+SAMBUWh2GpYHdeRHm78zZ81ZJWK25U+Q9M40N1vX0Y/bDWx/au8gtLsKDqiFbc8+BB+zQPfeDaUDiW0BgnVBoZfx9DBwdB4SBae2GPfbrd01oH0ctxsiksY6dDLdY1WxVeWnHEm5M5G1kWuJW6n45BeY4Ytu2bscot9qFix9aH95anlCnGa/knr27bSc/CxibOlT1Zq/2QdDDG2EA63q3WN2hAzaHpzLL8SUbUZEyqJEFJJSir3j1+JCNv3/K5unlVEWGTPyYZZyHUTyfc5TvDLBulgkbt/XstE1dW0lXs0vQ31gzSc9J1d2Rqw1pUykUREfPwFb0pWxhDR5UEVvwzT/aQOn/5v/yHxgwsBVhKOz2qsGQorl7FXxQnf5kWEa5sVHcxW7c3SYGQ+JPdxicvlu3rH9wwC6CTk8qqyDjJFcq1TH4ViUMxI1CuFRZb+KNi8gvXEZIa1T1FvpoaUmFpcwWeWZY7grErksbr1/YpVHRlSRHouRpJE8oy8Jk7/3/3rBoRmSGpfwKY6Lc7aukXeuzPGDZMEFhSAJKjAzTXT0yDyWV1hX5Lbou+hGSocrOKeJV+VfmaK0SbrQCHn7yycfsJgtT1Pdf/oUvA8n22crI96yw9KHVgq1JzlNKzmpxLl3cCigNXjvHs86StCKZLTF5QdfszPUVe/Pysg0WqXLG0DTjpv/Tz33emllgo0fetg7CoALHqFWXQHZ320zb1gcet8Vtu22ERSYZTKetY3ya2eWXKFycoMNDLbuq7rEGAtgyIO0UEhFDzQV77dplmwQLaWLH3tq9y/bsQEy6Dh0SdvTC6hjdG2llMvIW5Lg+x210Gx5yc80ymB5RJv1ZJ4MzmRYgyk0tN9roQovlWu61lu57bGKuCob7pIu051jgEp6qJ+vTRGpb+GPfzat26dpZANgK+8TDD1gHC3gEKdfmqUnbkud6AGbFO6kkQ1a5Z6fNkM5fQp82gEkZ7Xieuq56pemHbtow971A8aZqgxbJLlWhCldDP6nD/ZdsgIxQASmK7Vt2YjRg2qoYlxtwAFqOgbC2sk3JN3Wdh+F1rFUOku5f2VwG4Q++8h9j3mWh0F/9T/8ePQo0ODEkouyImyKdV5HSJBytMy3h9kyxow2Smmrv7LBWvnXyATI9fbcwKsgJXkXWchJvxwu9vUKzzP13IxNYh6Z9eDFri2Bt4sqspDSnMBX3cOIrW/ylRZ48lvWLLhmRDYYlu5bS7psMiB/XRyO5/x9rWEpXsf50635bSzv7IctMYmbB3Kwm76J0/3EBMSJrzkXZkTcml+NPkRlKma9kPDRc7nDFE/bjOalqHXi89vmMD5Qh/BsxojjR3c8vHKOFjMqu3dtthsm/tbPHfvnnvgy1/pIVb/+1NdKnqZrUTg7N2mq8iUmYtpUoOC3MEVIzD1x7h8N7caOuW/YAz3lgus5eP1+0qxMNYC1t8GG225cJsZoQbSqeOWeLNENrYYLnEZCSYNFCXc7qD95vtfsPoNnShHtPxoJrqwWotQ8/JD19ylYI07X4VIRYZE7PAXZOEM5fEwDctokGXj1Uwot/Qx9jlyWCF0I4lV8Zsbnxs7Buj1n94gd482RA+DtKBWFctL7KFPIlLLYKcKrWvFeG1Mp0l23Z+QR6P5O0i7kJbaIecbF7qcXq4pmoP5HouzJMeZulvufVN15Cne2GPUnpwmbW38jbx6wRjlYDb6siqdJMtNCwnUwW7OExRO4XYch6FtTnLeOJp1an7J+gC7J01YRY7c2NNoCnNsbF9tx3vy1CoHsddvMghYfqGdKO8FaOcLOK5EgdPZ1V0SzaiXZ173qZsFFPO3spjpxgZY3lIPBa4rJ98483qPT/xa/9OoVgIObETjUaJVHzMRryVERemxdfRCXnWLyB4dtkaxpcva2CGx3Gg+m7DjGKWK4fRFp1E9T3eYwZbkeqf3FeRIrNI5bxxRwlAGtfXp+UPl2GWfobMjOVGZZyL8I3df4vFGI+usOvS5PqHcnAxS4fizRt+aWwo5xoVrpOP1H58cvCjLiE9HV3L8NHpWQ9IhTciMusG5CPuZ94uuWeSPq3sOxkcIOtuZ5Yl1WE6+PuHUo3tqzQ9OOMSOYFxbXFBrECGau+kS4GpDnFbn5g3yH7hS/+DIvxgs0O/jXuOECrFOkpsa+iH9AsbVwkUzk1OcAcoyUpRkYNt0SRlSfvewETeXa1yU7erLFjfUt2cxpdle0P2D/53E9ZLwDp8Jvv2Oixd+mwCJcDVz4n0INwfUGeC5tdz8GDNi/PR3wzMIXR02dsEfASIpXjKmoZirqxTVNB3fTgo1bRu8fmqIk5d3UAA5G3fRRAanP1zoMqOlykRqiIDCbp5qqpI4wtAvPU/1R5MWxcs56fe1z6VoFjBZ4KKeWJxU7bvPNJu9Y/jJDaddu1YzcN4nqps4QwKNIeH3QYXvrR4Bzq4XHp2hV7HbnV++55yJ4A55ljXc2+d8bZxgWyPNW06qjbutkWt26xWdagwGv1nZAnVcM45qizWqY39sytGzbNhl9DCIQ0vw2p1/ZWNI3vvc+m8C5O0Qnh4pUPnU/WhI51LR5NEa5PHqa0mrx56tyR5Nj8ndckD4bfHIBPBYjuKaXi4D//0w2U/u/92//RJiVODCEm9k2mu3YUVa8imLPIRStVJYXqO2hnCHfZTL3GMj/H2IX6iOHeev99evjQHkOq6hHMaJa4NQ4DkLgg/jOZCZ9JsTBXXfMjFoJX3boVKpmSNJ3TtE6vr8Eeut44lF99dvx09Lubmjhz9rk4ctmiL3cdNHOyS1lnWMJwln+t1T6ve7l0n2FKMo5J+DT/jwyLRz9lKewyD60UKibD43kk98h0rWufCXU0ubYZuJ28vY2X7hdYfp/CV9TOFkJWS8G6YN4q9Hjxk0/bs488ZE2rl2xh5AdWRcGe2KHLahHjWEArGb8tNj5GQ/fFWxgWyI3wFjwt67oeAi8U5jfZZM1uANURO3G1SCHiIfvlL/y8bYb8eO0V2k6w2FoQ3q4nJoGz7XG+so4LHCdHndMi91mDV6JQaQ695iXwBmkYF4uaHchpkE1Z2ExXgqc/690Vj164hnjUCOeugsexiQ6RtI7hWLWEgDu3tFLIx5yc+ICQ4vusqmvMTcBRvh33lnfE2C/ibs0hmDREVfOVQUiiqy22a89TdmdwAexpyB68fxMdNwmL0FpeWUDzhEZ5jp27eBgiY/QLr8h12cxyvX3vVWqSalvtxSefsQ7AmqkT79vc1Q8BYGedkFZJ1rR+9w7L4bkU6TDp/C/CmjnKEyrQi1nEoFSKMcuYEofYNIp8+b0HrLB/P7KgpOQ5xlWoARcv4Vmq1IbH3oJx0funkP4soB7YTp2WOjL4zPAwKwG2XLS826wDRybFqQLYr//hBpX+70Hpl7TjHDGozuJSkeor40EUVl6pNU5eRYprihsYw+3dBAKfw8WahMMyAtZy4vx5Ow54Oy+ZP4UwblAi7s+Kq9yAJPpvhAFrk1xAYPYVsodhiMIgJVe8BIi4CQiVrrt5EFoIZe67pwc3Lpa4mJJhybyIcqc/mnrFKTZKFKSP/yMMSxitjZhOZlgyzykbE9XtZIjUujW9zoqVLfa7lCJkbV7LU9dOw+cYWQjkEyS7KL/Rj/e0MpcurlmGBe1gaPU9Wzdxb0tU1NbbZz7xoN2zGaLl8GFSnH08YWWa+GSNFMu6yYTspl8VYkFzlxBiitg8WrkKd4E0Rop4BWGhqs6H7LvvjdirJ2n61bbTfuFLP2/bEOGuHCB9fe263X7rbcDJERqBqZg0Ks8F+nvbVZ8/qoXRYIEXItXYhGh7LQLsl/vINLZstinU55Z7dlv/DC1haxu8Z5WA1CZ6IeUpiBRLfGpizLkgPWRnmmsnKeY7RvvY97hOvJiFEfcUJIuA68791VMPVI/C2jW7TX3N5q37YaFjLCm4VFvgng4E3u265WEXK1yRqpyqjOVhQ+JgQ4ZuX70dzOhee//Cgp3+YNA+S/jXC9YzfoL2p6feszzeSD3j1QFGUk86ehDC3xLYVWUjyRXBFGdOWyNdIzvwOlT6NAKgOkk6uZHGgFs/8bjNwNmZJiKZgmh6GiB7YGDAs7eaXzVqo8hUUDp5Ac+lHoeiFeOi4l+1gMn0maKsR21Xgq/j9sK9YrNvbjQs3/7pX/X6CB1UaWHFWDXocsiCqWo4yucZRjyWKQhvN3C1ulD6aoacM8cCmMQFO3n5oh2BcDOumhA5eJxUcXPgKmEINKO9ETf/zti5meHwPTGtk481LKXYKLln/z8YFrdRijVL9PoyzOcjazAJJd/NiPn9rRkWL4fUkLjRKvcG1lLkJcetzDFJflacYZ2ztN5z8j8njyXzzLI6KYVAUUwWKeCSO1bmmPnnsw9uuB/fxbSIKZZp72y1bTtwzZfxCuan7PF7tttnHumx/CxM1YXLLKI535lXAXBXKzsAK+9nx2tDA+QK+EwBJ5jXVcOzDN9iAUNEiFOZAzto3m+vnV8AC4Dg1rDFvvjZL9kOxJ2aWAdT6N5eeeUVa5MmLtigOgx2IQY1TYM9dVR0PhQPLoTGVulVzLUC1u6Crn5tQtjNkn2Ip7KFUKhj10HrGxxHluEdFovU1RqtCTlMzX9PMLDIJFzfu6lge3fV0GpmiPtkQRbpvOlTATKp5BsZrBOXLtqJDz60+pZu7hOJBLCkB/a0W1vlILgHr9MgDwlm54kEri7PT8LycGD4LlZA4VA90Xi7vfrWNfvEM5+xPZv3WAHh8Cuv/cim0LXpaW+1e+87ZH0wiu8M3GGswEjugXVMLHn9JCETJQTdcGSWCeuuQpSrwgDt+SStKDASMxiJBeZxf/8tO3z4iBeZentgQRKy/vxPYzeN16I5og6gDWTOGkXAAxbJ5qlTExiXonPKRJqNqfitjQpy/+Xzv+Q1CuoD5C0vnGwnl0eWCV6JJA08REF7Aks7CDrf2t1lrZSdF0Wi4zPvXUWIh6bvY04FFmtBNQaJd+JTNya+BjK+YoF+HISbzeVMXa78M9ni+od6LFGksPZV2pR/jMfiA5nirY9juG5Yc2mX3Phq/L7RsGSvZe/25Jmv5nS1/nv22kcNx8cgvYEfyYiVh0ruQkboGUhUKijcYBzLw7K7GhaOHRwNvtFX7d7aiXEJrVmJBxTojfPEwRZ7eFvRWpZJn0JF9zbJuPyLFbT3rD9EOHQPu+YUdIVxdsomyjxYrPBEKlcGwfjkseRtsmqbHbm8au9eRg0NMfTPIV+wu3eHzUtpDj5VPZhgnhYUVwE3e/CUWsFuBlh40naNHVSKeNKOIeOFRzSOV9H20MMQ4u61tz68aQUyIb3777dpeDTf+cHr9NSigb26UOCFtLS0Q1ZDSgDui3pIyXff2dsBaa3G9uxuoj1SJQRSlPM8zldKdtFuDlzBGLzO/EfgurENYzlvTzy0zboKt616UlXR6Pe6Voo8+BB5cvxLlH5FBZQoLFILtIzxHV/abEdPUQ+95zm7Z/dj1oARvHXyfbtCLVYTOMy+rb3Wj8dRoMlYPWuz42AvdI8ppA/Aggg+N+/eZzWk4ReoFSoQ2tWSuVvAcVCF3wJcm2PvvOucIxkPeYthiH2H8wp1dfyU3rS0aSRpIcKstI/1N5XW1KLVIq9mXqU8PFvvM8VnP2JYvv3ZL7tLKkPqeXjXMNXNRkWohImF/ErlvAIUfgQXcYWf3du3AwypPwxgEDn4H5DaGkKJSrklGUDfFZ3vsLYo1kSHstAnZvZ61sjawvx/w7DEVfzDDEu2zoJanTL6Go6ytFvJEKzzNJLx0Hs32JVSpFH2/nKQOdsJ1gxLmJbg7Gg7uHtNkO80d7FhdzcsslJh1IOtnJVFrD/AOrzHT52McgZoyROVoVbGqXYFole7NbZQlKa2vhJDZ5G15Wbsqf05u797luzNqKSNfExW1AEhTxFePaAj82p2dhk5yX2wTmlSBlO3cpWeQsoecrBZ5BDf7au2I2cnUQ9tsU89/xnbv2efXSQjtAeVt07aro6c/cBWEdbeBM9qDHzhTn8fLF/CDFzlAoWp6nc1Aug5A5N2EhLZ7udfsNsAmR8MT9ljz3zaiWXnL16xv/7uS8huANSqMJaJq6LWOkDSOcIKSS9obTQ3523rFiQza5eoyWm23m1kkKDY1yJ9SumtHX/vsL198m0cmNAV6u2iOvpB0sIzp6yu2IeBJe2eee4AtUu0/tVoVbFYhUiurJDWptmeGn7MUupw4nyltXV9GmHzp20FA3LqrXcQzRq0AwhqtXCcW6fO0pJ2la6KVHHjOSqxMjqLB4dB2fPYJ60C765IGnsJFFqkx9gM8EYmZ91bGafNyiwQhvhqWTfLGjwaaSiN6W8o/3lxKveuAmAv88G7rCdVr0yxoAFVMmTMbc3Fb2xUkPurz33ZXX2JxqjXikqp5SNLE0MLsi6PHJ3qSHQRVE/OIKcwxU1s2b3LlnHFZgFzLnPTL793wm5w4RKxkffjLFlN4+TtlKZwCbRVfJ8ZmHX+/tpbE6Fu4/px/MX1SnwJlr0/+3f2+t2P62HZGvpbMhyl1zas2LvzQNad2X/JHI6SsZBxSscqsVY95NDyjlDEd65kSOQparwihMxMVGikhMnKktQyNlGvse5S1xm7zPDEm0r4jhusMmylbHDX83Xk+STtvMyJksfikQbXlF+l2VsLOxsLLC+PNli7BQL8Pe3L9vkHkDqsvEX6mTSzrtubk8HFUMZBnCn6PbUUHvBWqqOT5wmnqCtid6skg1TZdq8d7zd7+RitdOFqPPX0c7YVvspbb79lz9AvaFMj6v3MtSV6PfefP2PjtwcoH6DNLudfhhMiI9GJYekACxxms5ukNqd73/32+lkMGGzdLTv3sytX2vdffsUuIhblivtO/Ep4orwXSgk0xu3tXb6gpukWup1+vps3NwHyNtv2bRIcV5X9uL382t/QlOCKT8mWfLU9/9gBDB6dL2bPwOUZsurUv2hFZLZaFPpqDjAeXf93e+fVpeWZpeenoKhABYqMCE2QkMioGyTUKKCcRi11z8yaGdvL/8F/wUezfOYDn3h52R6Pe9rT0z09Co0yyllIQigBEkgCEaugqJwIvq6937coEN1trznVp1Wq4vve7w1PuPfe907Rs2hk5CSmxQH+jTlI2sAwJ/n0K3owdf6srNvwIEGog+WZnc+XteT4bN+ytZwnEPEAZQ6mw6FoFg1Q41f38FEsiWtv3Fw6rllJx0Jc3oz3OckWW7hWoHYS8+k9+nCNMkZnqbvUz48gam3j7CNFFC9z3NfXT52WM5FUKtg0kzHeymfWx/HvIHZZVpFtw0sC/df/84pi2k888m/TFy4hZx6PYddVIZ6oqxL5ACIeZ7HjIdG31ijtIu38IvalOspR7NtdhEUfwT47rwqqpAP9M5PYRTdFul4BLJMcjFtnqnZTkbdRTeeKVzzPVYAljg217tIWvIpQr1WCSx9VGkntqr3qd6qtXX9Wt0Zxu2tntqLWNqEW2lZigmeX3Az8C0zIYsj+nfCQoBsfqZHExk9kilICfpC1H9Icz0dKe9jj4+8kly/HwICoOK+nyxyPfCc1sNTC4tpXsa6uBJYUDvmNyefWDLLgeSt9va+ZVToIMmuGiB0l+dTE1TbGct6MkfLzWwg4m0HFNSq/26fGO3OciMNCiEkKzmbJ0deGYMyRUbySVDa7QARuc8c68l+2ESg3Wp56ZTdN5hrKLXhIOgjm+ujDjzCL7iX8fA6xJLhY4QVH2FDvvfk2nMeFspWiUuavmBzoOHbMwxVubRbSA/qGL5bfPf0yldFWYDoY8t+IprEHbSl7/liLSId0FCnD/UrbPQBdSU1CH4FlchKWLrh21SIyuFeXpQDLDHpUDQ2dLM+++DvKDxDhykRtWbuq3Lia++snefHioShsPd0dGO5u4sIaV3G+O4hLofE6kzs2Qg3dCeJzxnGNXwRkGJ+DdJQYm7i/rL/xr8tLb71Vvj7cWx77xd8EBzSONvEJ5sy35Gbt2HFbWUYkbhvu9t7BbghqVEfc+yQiRZG6ixDE7udRXO9DkL3dJ3sqM4g8JZwwvbRYUVMRULLbJdUaTTDkdgfovSS4jGLetZhFDs/isSYbt8G9NFVJw7mUMIWuLJvw+0f/fS5CSzjy3zl7sLA55F0kdyaMa/GrkSRIIhKai54hXXuNxLSMATanCMh5+WN6vtCsKsoAuuArYPGylwFLbqdqedegUS/c1DAChsL9WPEcU3ZPbjelerXjpiz6/F6eIcyZq5gwsdGitsSU1/8HsKiuR1o7qG35xVZ+z6La/EKKR3dAmkU1NJB+gKSys0zoMLEcwxLhjG+Q1lVsTw0KPmL4zypuxDtLb7vAlHcZRbIkJLNv6iVgmfoM8Z1EmjSjLpmAAZiVZlQXjLockPJEedzln1zy0MWtx/DqFWpAY1m0GHfs/I4IFxjBQ2iBpXYW58p5M8u9m7vK7PH98AskwVklnqnVjSuHp6dBN+s5Ak7OWb/H4DUaaI2RV9PUuaW0zNtCXk1/2bnrjdKPILvxpm1s8Laoe/vQAw+UOQS3GWvSBAgMne4tLz7/AjVUri8/prxC+nFxAwMuEc5lXhLV0I6d6Cu/3/kKCYArCVY7QXwWJgU8isRnFBGzJmwVnCmwTLc6vz+AnaF8SvQ5tBhZsKC9rFm3jKzuVVS5Hy0new6WF3Y9yUY8g1eplQ4FN5cFTT3kSpE8eAHeB1MpikKFptaGd3UtUv8e1udStLReBvNbqJqvIJ4pWnXhJCbRRUL/Z5aevh+X2YsfLr95+pUya8HGcs2SjRET000kbX8vCYUQ1daxXkci5Y7btxN3hnCjcNUMGGJwJRJFM8D0PPzLEbxcA5hCQ+Uz+Bm5I0uk9JMEGYmFAF8t1NU+WtBKNJGGjAWin7YJxWosCg6P6yQ73HgXgSY6lfLe9yrIPfXov6sEve4voyAplMuBszq7YmOeRS2Kherm48eL9PLeNMKR22DjR3i7G/Potb0fl4MgoIRuFERIn3Ns8goqcvFWOzoWaKWVpLcoVkElnRM+4vgpJktussuBZar2nybSlO+4DwOE8lyT5kiK8+qaOelXu1Z9QGgVyjgmSpffIjwHywmpFlja2EhzILfmElPQop3OuYbtpMfzDyHFB9k4x4foY9R3BnIPM5KNEun1JmTG0Fwech8V9OtnEEzUfKpApUg2rCAxekpf8YoWEhWgX/K8pXs5Rldw0Vs0ObrfO0EV1zLl/Uq5uTQjaq8sJkLPl66Yh8t5ZtTcsT7gdJLa5uDWfPD2beWGeaymk7uJZzmAeXSWXLQsvDyN3zVfGHfFPdludXgaEaBdNyGsNlHxbAmtJgYozv0i2fX9ZT2A0QBH8zmRt/fedXdZff2qiBS3Tccne/aWDwh9v4NExXXrrAOTa87M41h3xpoAYIe/PQVx+Tnu5AXly4NHuOfzFFwi4A1eyLai0QY1Vq4jC/qFANDuczPhFWWeFxKEt2ol7mq0lIceuQ2NrYlAsw/KS688QyzJeFmMU+Oxe7eX+RcovE20bgNRyIVyltYdco1fINZlevN18DbbmfYltA0BVC4cJOjuGzSuHtb+YPRnMpXh2NlFCOzV5ZUPeqkhs6b0Eyx4kRIMcyhSLvc5AkfSgNCyvapdC9eRDX377VsAlwmAO5N9IxMZbfETMqTNTZrOs+zDcwXzHmEg1nHpZy+bu+Qe8RnrbhxyK1E2FM1Q3kWFwrgbOzNYDMvyE8nLqH1OL09eWTbh8Uf/TTZXqngRK7g583OwLb24TeGjvYf5md893wAAIABJREFUA6qMkEH9JB0Cu7icFwawnAXxXycn43Nc0RNKiyp/YSqwTILCFFVhEliUr/F+HX9QH/0HgCU0GVFj6nKvJPVVQ/2/twevCixXOSoBSWnrtBLQtZJw7KWdc2hvQU0PgKTDWAFEcSuTkjiapoxL1Fshr6uQJkJS3SgN6k9QTewUi3qi9AMylvyMMozVd3IIUttIr9ql4kwXrIYeOzKPsSF5AlM9oLr5rw4sk+kUHFt347tqYB7XS2bt0iu3Zw3o+b467HSaX61cTTfCmTSMIL3fRWcJgMUUSPrFQw+WpbMIYTi5t4wTEj9j7ChmwUB07Guix7CVBB3TC6jtA6Oo/RCaE83LytzF28vFlqXlzJDtMxrKrldfLUeIt1hBGw/zWfZR9uCuO3aUn1Cp30jQM2yW5557PjLs77/3vrJx4+ZwNFjGIOKoNMuRzueZhAP7D5cP9xwA2GaVXtry9iK9T5zoDjBBn+QB5YiMOrdshZyL+TI+bNYm8kcScy5pDA3TRst9D95cll/bVXZ//HLZ+xmcB/Oyfs2asum6JeW6TszCvt2QyWgHdCMM71GAC316pl+DRnEDGsBSkiyPYwZCQlOvppHug8TkhnY/SvTxV6day+uf0Qa4YUuZs+jOcvDQMB4p4m+4pRMnSJ/hmdtwi8+f2w7nM4exvQgHNL9s334jwEM7FTxTVtwfxzX+wvM7Kd96Ck1jHu5kS6Bok2bPZUvQ2glVT08nJo5ruA/vmzWYZquVsL5PY25adsFOlca4KGit4Ci5O5u6ur7//M7f5F6pc4X+5dG/jiZg06KYi/xAmj7N2G0CygioJnBL3gourusBgMUIxznwLA2ctIcN8hok2ufkC40bJIdk9VxJMmR6/9RXqPpxFV8Z6Vu/l06pS8dfqbHUGlBKu0vAEovf2IMrNJzLLjzlH5eRt5eRnpd/I2vwkskLei8FqZdSbHgRSWHzaZg9i0pkzaqOjM9M0V6AyFj6CizslBcF3MsYpF4v2sshFsUJJKVFwE9Dng2TfyLDHhFA2vdxvWyGZh2cqOom+GCahonn/4OvSQBLbcaX9W4Y94gvSFbkynFMzSuHLf72uSvUSD4s56M2pcLDVGksHpfHsyAhalvbm8vGLWvZHIM8BzwK+ncji9Bat7945BG0OjoLUse2eWKgTPQdLcNnDkBinqSIETVqCYizxcSFlgWQp6bzLyyrNt5Whi620hv4eDlErMVs+BE1vwN4bubPW0gyYlfZT43b7T+9pdy6fXtI0Pffe6/spvqZCXqPPfYoHpslFPH+BrOltSxd/CPGEdOUiN2LEDuf7/umfLR3HxubYlPk2HxzmFIK3XA7EqtyK6FzyQ06BxayVYjGcFTrN93Yzdh0CyBvf3Lz6nLD+nnk9/wu3M0z0NaW4bG6CJl6+6bltDuBtB3dg9AmpQB3skM7nUDBGZSIKA2zoko+4Xlh/jRAADdikqkRu9dGaRT22fGZ5al34H9m3lk65mzH/Y25SXDbCPxmNApksqIHKATtWjS4jetWAwgn8Vgtonf1SghnInzG+/C6HccE/G05c7YHbYZsazS/8+NcBBY+Iq8B1GHWmWVl9YC5Qnx/EE3RrpWuv+iykQsqBiSKu7Puoyg++8JYl91v74pVOAksj//sr7N+ZyQZkW6uy9mTV4WxrcmicWxVOD/TBhuw0DbMcgc+/1ZQrQdV8o0Dn5V99NHFURVSuiYfHanLNrEfqXCkxpqvsGDSNMmIyT/2ShmacnUKCeppahPiT52iOnYq4CW2XHFx/mlF9BZcqwtpUP4jAq3mIZUXQqLNJmGrDe1MW7+VCWmLot9p32dUWFrsbnJLLU4whtOos6Ep9A0h1d0QY91IgQEmNfsIZ40Vv2oqegubY5SKbgNEROvUxBJOO53xHSZIKZI9K8UtJ9z6sRnpnAF4l4N5PSR/ClhiL4U7Osfi+8Aid3GuXEOtkJ/etg0Q2A8fQC0R4xzkIeiieD99hdp1vWIK6q1p59mbLhCDMnaMsbRHEbwG66hj7lJKBpCgd7S/bNq2najTL8iSxxPEs8wjF2Y2pOknn5B0CKgsJfBrL1rxhg3rIHDvQ4L2lp1P7ywnyayfBwjtuHtHOUh5gZ7uXgp6Ly7btv6UUIkuimo3oOqPlK8wf8bwBE2DqxFYnnv+zYiOlauISFifOTxDBqhbRCsFrKkpwXuBMmJ4E8CycdMNpLW0lcXLm8qb7z1VTveaYEgaAeDSyec/v3t7mTuNgL/htwiKOwrHgqdKLdOC2bQ3vYCksIp/A+TqNFsbM//Tq2ZimkKjANB7B/BafUy0+4Wt3MIaNJIF8ZwWgXIVfLl/P0FyJ+BDaP7GWG9Ydy0dETaWt956s6yk+tz6DdcSkzODtsLHy1O//3XUe2lCGDZQHqGB7OtpgK1dOKIjA889jKdXAOlEeEaNFQBM79AAPEwITNZVr8WiABqTPzWBLAKV4HSRTgr7qvVSrZwnHvkbjfCs7OaS4UITHGwq9yh24wyyR1vYEPGeBXZMFIvq/SO429pLKzZ1Dwtl73ffUgj5SDSCQkjELs+96iYL5Jh81WaPv6dmMNcLeeom+D5G5IapQ/UnQ/6rA7+v4VwuueMwNYS4v5TAlyHcpCmQmtQMzJ8u2PZlPOcCpOw8SMZ5RFZ20dy8hQG39qoeoVbblFQlPbN5mGUAdMlZcogfztWM27IJbqqXyfr6O0LT4aR0+42gVkYPIIONGF9TKpy4Rs7f6GpmY46YJ2LBZ9j5j7/5upxk4i9WdYmT5PYnhznorT8CrglD3weeSXL2TwELdvu6TevK6jXXlk+/+BhgRJyIsI4FlQXn2yqV9dSISdIGEC+du7isJu5pEW0pzEo+T4LfxRnUcG2fRd/wM+WZXW8SytBSuvsJ8mLDtRiYhWNg44YbMX8otoT6vmn9pvLO22+WVZSUfPD+B8qnn35aXnmFUpXk0GyglYdeuK8J92/CZJpPyP799z+MKj+vnCDWZQ8BZqcgIVvYNJ1dCyFwry3PPPMOeTzWVTZeSwIT+A5gcebSS5rcnyFy6SlRkM3AJP3Rcs5xDW6XRno5n93H5qWNKWad/M76lSvLY3fuKI1D+1E5d6GJHAJU2TfskYwLYtUhEbLTZdaokZi3J5HrZYL3xqiw9/re82XXp9SoufgTNvKaMrtzGfE0nWXtmhsorNRXXn7xOaJ7R8iWvh4gv6vsfu+tsoaCV3PpLvn0008CDmNl67YNZdXqueXJnb/Ca4VLHk2JjtesWYhYACbKZcTet0iVEbUWHNf7ZTAcz8xndQkVNTvd0xZ8k9T1SawoKckrMB3/9gpg+edH/irq6bmoou6b+QAmqPk7XKcki9nxzizSKqBmBBdUH+aQUXgt+LbPMBgHSULc++Whcko+xiIVNXk7CSzper70ypwgicCpm2CqU+KPaS+RZRlfzG8nwNSlFi7fNKn2X4Kr1OizrufkouE9vRUmdSn6IxFTEwdpMBupMBeNZAGcSheejy59+phDMxnUJjZ+M1qKGosSKxus59b1yfQSKYVsBN7AZLWwYQSIUxBiR+GklAJDErqCUIxHFtax1YOFy5uYZKu1KzGt4DUNO/iDI9+WPccpToTdX/MsQetW4Slm8v4xk/CPAUvWNb00I1HwfMqsRZEn7Pmf3v5TiNt28k72MHDoGHgjGvhpxuST+NOsmAEwdtLudtOaG8uGG26kaJMuZrweZ4+hsdFIi/FtRmi99PobNPMiwZX4ebUeNTejPu+4/W6k8umyH2/Qls0/hoD9lliKdniE7WXn73dGvssizPFWhN+3334dZqjaxlqiau/ccW/EXOzb/2l58aXn2fwCOLwDGsvixYbFk7PUa1AcvAI3cg6T9Bw8WDbEc4GkvEm63LUi50UGMGthEW729k6C/CYO4T4n0dEcJ4hRJ/GeW+4oO7bcTNkGnm/kjTIxtIeQ/gGGSK5Fl7ZaeZZ/jFo7k2Aji6e2jxBpuqY8/fZAeferOeylLcQKrWUdsG4YlxE8sGd6TpVZFFvrwtxcg1doFRrKvLmzeKZvyKJezm8rOUKY43leed2c8tJrT2CuHS5d7QvxPjEz56i/QppFJHBWTQqTk6JmNftacJFTciyirY9RutZ04VhBpR9XtCAjDtiex+jbw4c+jVUyaQr96uG/yAAmnjE3q54hTsSClvkdIPlpFHLW/An7n3iSIRjpfplkHrQZKUC7sHIUKfzF4cPlWz4bN2szgl/iUtWmd7FW7uRadee6Umffi+moUCCaoP0BziTMgKpHjYfboNyBEgxjOUwBEsFCgikbracGMwN+xAbxklZmjbbaagGpaQuS6CDAeYwapaECGbvnyywGuovvtzEhnQIL5tBMgLXJ9p48b4eBQ7ZwMPYnwKVKbaiAJZ35bCQ2zEwIsAH7GrNAeqiI5gQJEAYoquF4/1ZZlyyMQjrB30DkIaGIry7dqO4v7/+knDYGw6C6auvHXtAEq8atjsKdggv5/DETl4NvaDrORG0CVQOY3MOlVxjKaHEP/Nl9xDJML5/t+4S1gRZCkZJpNh6HC5IEjd6+PMpMxuvHm7aWH2/eRo2TWSzs8bKHtqZvv/N6dN/rWtBJDMZZSg3YmByJGiU3iZHB+/EAWscYMSevvfQqJQdQ7aMWMqYOXRdf3PUSXMJqyir8qLzzztvEXBC5a7lE3MN33/0QXpLNISCO08D96Wcfx7t0soxisk9AXJ4DTM6NUqrgHA29zlFzl+p1AvcojfvkL1xHgl4+d8ZgZQdAWpEsW1A2YWac6f2q9I0epPYK2crwHNHyCj7xnlvvLLds5FnRAM6PfFG+PfhMmd/eVzobqUBHTIvtZt1s7jcJ37CanY+o1cvmJbFxpGl5+eeXusuHh4j27dhKzMsy7o81xrr5Dk23GWG3nIr7ysBFdDycD6gspKJ/B83jThOSP2+e42jXjUHW23h55Y1nyzfffEW0MJ6oQSsG6o+2q4Z7MwMbo8+R+1EzG8tklFKgrsfoFT3JvehpSje2Re7PsHaH6JGtOXT0m88vB5ZfPvyLUPb0KOjF0CTS5dyMyj0LbcRJHwClpmNXuVKceAkd35PyaiKXoI+bO2UJBap9f8VmgdSPFgwJKlP1kTpOJReqGkzk8nhMIHgdqTplKdffn/KWk5JcQAKPJkgX7LRVuUJLqKqhRVp68EKEJgMsqncmV8Z3JZlpk2BTNjmNJpA3ykwFiU2CFj8taG7tfJ/0sNIpj6J2Yu8ZPWJELNpEvdkCxayOdkKdo7uBUZuCQZ0z5Vnlyiw6zL1O4zrtFCtXIzwNT6DGMoyHyIxabd4qaijOJaC4wO2U1waA2wJlGJJvFNPsFTb0l7D5gnjYILEH9BZdCSwVV8LY1hpeAtAVbm4lstIzp6IyEXNb+e+pwYOaPZu3box6LCxTuJBZENLH0WgpiahJFKpT8mUWTZrV0VW2bbutrLluIwFh58qRo9+Up/FUDOKmngZ/pevd4EujXIcGRmKO1sOl3Hf3fcEFvP/O+1Esev36deU4nMqp7pP0vjld7rprR/Au+/btCwlrkN61K64rDz34GGM8O847MgoX8+wT5cDX5MfgJTFfZoKAORo54yJGWzlPi41zc/ihG2F0zqzCADhWV7Qh8Q6xBP50wHMF0bdbt2ykLu0F8uYOlE/2vQkgAFjWo+Sh169eX+6742GIfZIpcUu/++avy9yOM+XaJaxBMqNbSF1obOC5XbeOjwIy1jLeVOJcLljKsmVz+T87D5aPviTtYe5mPp/L8/bDGaG1cPxKwHTjxnXwLfMoYv45oHqSMP1uNFtc4gDNBG1Cbli7gjXPuqU94ru7Xy179+5BY8HTO0HJzDHdzbmhjFdrRSiGWcR6z9wftCb2RWgkmviGkCj0os1ult/0bzUYTSXTA75H3v79AwCLIxdhJxJ/CSxqAO2onYOoXsNcwI0wTBCUNXBdfLq77HfbhGo/yEVPoR71UNPlSxD1DMfpds5gL3e/Xo7LJaQPFTEbsWiNKM3FXB91mUS9sopZhSp1zEb0EWajN+Njb4HHcCC8rADjwzciNdW+PD46+sVEEiVrQyxuoJlnjfvRLagqbHtXxmAmH3by71k8y0zGqAWJqHbSyvXmEpHU6fUAFmNb2tCAVBetDRpNuyc3e2oCov+o/aMZsw4I70ZmXXKsn1KLEmL2MdbWd3C9P0FFMNRjJKi3QxxbrNmEszHef/fwV+X9I99EgpkgKdiGn6gWEJVJU5e2jP5BU13xVwBL7ZdLhPr+ayqwRPQv0tJ6Kq2AnGSejekuQnSbKd+EOaT5pjkXpgRjtnHDZgjV7bg0bft5obyz+63yzgfvsTScE12d8B/ETvUgnOZCAG/ffiu5MjfAPTSWY98dK1/s+4wQ93WhEb3/4XtlyRLLMLSWF1/cFf2nFIyaPg/e9xDmwcYgSO0QYdW6L778tDz+1G9ozm61IC0W5pvznrN4dMNcahGxGUfUWqp16mYHRJDLDCplMDm8uRlBg6m3+Jr5gOTN1KVdAd/wbXl85/+CFiAeJrKpIZ3nLSp/9tDPAZOFmH7k0X30avnu64/LPbdtpn5ML7WujVk5DPYSRBeN2jNK+Dz1dqc342Vtv4kykpvL3//uvfLpwdOY0MQK0eSs51Q/158JR9RJa5Bl5c47b8MD9iXm4ZeAzgkAhL5FQwqqE8zLecpZzC477ryV8qGtmIN7y2uvvwrAL2B+ZqHVDPHcRBe7brhn41UElKhRrSAOLTljWMLTyj7KxmXJxUYYRPCJKdA0p578519Wsq1SJf7bPY9GTcwkW1PSRPYrm1mmPypzs+H83Y+N2giwuNB7iHjUdNIrpOZy+BTEG8cfM38DdWw4tBE1lNSGJiPjYttUKB2b2Y2UmszUV+0OTW2GzT5V8ZlyoN+2cbzlHsy9aHZBY6IINpn7ZGRg5ZlikCScQlNS9QVtTXs3pDmHQ5+LKjw+FzZ7kyy5phDfb2USmgAWPUBNJqbhBZiLS76d77cZKMfv0DJQKSMQLZyBqrqpSjt+0QubSZNXUNMLe5WYAT0TdqXLVIqMY7GSvWHTUeGN8zUbWsmJzgDgF3jGvaeOl9f2U60tcnDU9C4Bt0CtIPAVfqQw6EO9451qrKfWcImvBtxeHVX8ZAooOTd1VGcuND1WHFNPYwUwnk1wUQIKGjYDW0JTLDNnxzFLPvviE/gl2qDqIUJAOTeLlywpd995Fzk55tRIiJPoilr+BeEMHdQAmkX3vw8+fB/Cdm358KOPyuef7Yvrz8C1fAsJeDff/NPw0BijEfk/LO0R4jqee3Fn+Yhq9xEFrrteoRYREW1lxdItkV7QfWogmt+dYy7GKPlwnnKRDWRsNzVRCpOGYW0Uol5OdvGWG2+mCNQyTLmJ8uyu33Le3WEi6N5uph7KHXfcDbE6Ua5ftQqJP608+9TjZfP6G8pWTKjmcrr09XyCt+UgVfA4L2vV3kINFA1vpg1KQ8s6gkyXl1898QI5Q0fghihpNQoxDAie13XOHC6iZMnPHnmwvPryrnLd6uXwS0T4ov6sWLEEMnwfQa3Ek+HmX7JsYbnnvu38PVx27twZAn4JxbO7T1ALmORMo4odA9eOQqxRASFI66WKzOfKDGQsTeWpTevYm3xmdnT2+b5Q/uWf/u5yYPkvqG3TYvPBO+gSZZLdxdH7h4eQfFSquCkMU2/Axm9Awp+gOr8X6yBvoxHJ8TWurwsYfSOc6wiBYKewwawxmmHp9cLPCMTJZcyfEWWaWzAWdq2zpLs0zaTgBKp9E+erzCbPE023eMA4QKHsm3JBEdRktzmRubqH2PCJzHWT6+jCaF2KUPol6AyLHUdNBTQZh5lmeMsVyIBzjRYJWK7ZoXcIIrULhswYl3Y0FgHH6NPQWNhlUfO8wlTVe/kTm5Nf8ByAkuChTWyVc6vkC4LqU6FT8UWTvZwLGfnpAiCeqBPYteOYbifREF4gjaLbLpV6iybHODXA7wFLjG0dPTQV6B36PwwoNdJcCSx1IF+c0a/HKWMyGcWMSoofHyW96SnpovNhRZKH+1ywl/OyyyVV45ctja58s2fNIYiMlH165tgOZgjN2TFaeA2lBSjytHjxNUjh1wgWOxFu9k2bflxupYpdK57K4AEC8Lgwy9mK/SdPn8D8egYS8yjrElFoP2QAj2HEtNgAUXy/Igqzan/58sA+zFQqImJ2TscE0gxqpTNhB3O2eNGy8pONN5WVJPvh8iFA7vXy4qvPxV6Qp+jomBtFmo5SZ/cU4P+TGzeVg1/ux8TrLQ/fg7cIPuajPe8Q3Hes3LhxA+BzfSQ8TrvQAefSAfARLIgnbSdpCrs/Nu5mLscikEYRbtQPVkAPD/fDrRjs1s9YreI6Jwmxt5qfdAD1qfGuHf7uS/KgemmBe0255Zat5eM9H5VDJFyuWH4tUzWjnOm2ARumLJyTw2QvdQPeQrwG2qSG63vusdqt7J7KgMsU2H6mJvObX13R/uM/33pf1D51X0b7VPyngebh387i1nIE5nOMyFDpv8Z7cpwNMYZN2kHjpxkQkkfUUvi3uUKGsp8kn8GYjeiFYxMko0I9bwTN5HKdDPKKxZmbcFLuVuRhAkvlnvM7Ags3m311BJaMSA0Dolrc9RaKnI/QINQcchCSmIkT5XuYHAFiDlZVplE72565MyVmIbJaGQfyPvEA8R7HtzKgHZx7rvV/sXt9r410e/kXpa/AYiGg4HiCjM2XY2pN4AnAZQaLVF6nl2C58SqGQOIwzNFAUsaMyTY/SDJNs9MNdpzs1nGAaQjp8tS7b5XjmJ0XNTmqin0xrlcBliBh3fQ1QE+N+Z+8wyv+iPnISbkMWASESLKs5kYIlVoJtj0BJAAnODNBNi9ag6zjnhIxmcuMvEG/rch1F7EA1MQG09zRLNdcjZYf7YaUt5Y5ELk2xtORIPhs3UrnQjQiwbcZELAzoIR9ViJCoyET/2tMxzdI6jvec5xNR4dOxs7WvLOp0P+zhx+NhMT33n+XHtTHgi+aFl5Cq+DqzGgkpH8RRPRNeGFuYM5tEUuBpRMHy7MvPE2w3anQgpctXVn+/C/+EiJ4uPz+6Sc4D1XjMBlHKIS1ggA6MfcUWr1Og3VrNpR7dtzHWiOalR5KDRepBqeO2ThBlPAH5ZWX3yJ9YSvnakJjOwSwTsPMoxgUNW3laKxJrQLQQd6erViWLF5QPvn0o3LT1g1oHxPlu2MHiNj9lGcoxPbMAYS9x0IJiOWQ4gbB4V62OqX1YdROqg2Y2rvBgrmGNW+dM+fF3CI1y7o1r3/7+vUvr6h5+59uvTv876rx5r4oIYUTIisypsUp5zpARrhMrRbu7yMM/igXUvIaH3AUDWYAlTX6CnGDg9xAH3xA9DeqF30FFmluJUjUstKll96UpOPrSNCMFp0CLP6Le/X4zDAWkKqBcPM6IDU6BQblgwfzHXk5ucCjZ7QdtzhX9ksJ53cVA4KU4gqtHDcTOKfsaQBLM+cydH8moNJhjhDP3gWoxnvmCvFbnqWR+5Fjj2zkaq/G8xgXwL8NfGzku0roAUwhNRY7I0Tf5AC4eKwgNKfbKNwqa8aFYIaeUVUHkMbhNh5/8/VyDNI8CI8YNzdzLpR4HjUE4TvGIzWhSa/PVXKNJmElxqjSHX2GuPcpWk1VsyfzSqr8Lt4L5311/NQxzyRLJyE1MW8oPA0V0iSrpARMIMsCzWkOpplsFcMMHkzTVpKRIzmH9WzlKEySMxNZnqUJl/BsmqjNI7enE2LZNhvtbL4WtG2Lw9sI/SzRwt2nTxGufhYnxRzI0PXwOF+gHfTEeDla5sUIapZunDdvXtmwdiO5QuT6RHM/4QZhSzrDS6+8yMb/IoLethHot2PHnbGm9tC69Y03X45cKr00zXYPJM6mgfNZJ3cRXQF+9vCfQ6rOZ9xYYWZoavZjfh08eKA8hTl08y334OHaSizOvvLGG++ijVCahDG5+aabIvHSkfvuyHd42d7FDMNzOHSm3Hfv7eXmbZRUoIjWye5D5aPd7+DF7SVgriuCBc2SbiZQb3jINj/SBAysgkZg55d7KPLL+HGPGgmeBbZxdiAErZVrnJW8ZYLMtPKP//u/5j5jscRK+du7Hog6knZCbATdJeHMxB1nEQgq9gky6nPcRuxcaAbBYH24mDR3TDloZLKUmL2kZY9VmdAJLskrqPVkn+HUGCalkjcPMElIumYlXANYppBIahG+FyuueuViTOAJO5+/I2OXzzU1HJB6C0T1yuq76VLz/Lnhw4Oi1AQs5DHie6HipfYjHLUxaG1MtGV5WvmOppDu05ksjHbiWWaxYPUOtXAegUWNT63F4wSWuM/q1uN+eVDH1JokoDgcCkWNIHDPCcjBugPf3kcFLP52Ut1bNpxqwDTqJhJXYDkHsDz51tvlO9rQugFzj6bWFjDi0CgRKlDxjwTzHJ0/FJmbH+aYTiXQs42IY5emckb3Vl6+imOp5zivEeIgzlELi0l6RxCpbFvjidIeTmCpX0GtVXxY5DeFZprlPyPQLPGGf6T67ivGV4KcdRdh745fqPI559MAaTdDI/EyaqeTZCXHSEDbhM+4jDQZbW8yBy/LgrJyxcpyA+1F5nbNgY+jRWwFqCKQMR9ffbW/7Hr5pbKU/sd3wq+0UWRJrB+H23j2ud/TzO9DzklLkoiREozx9vFM1628Hs/XQ/RMpr5MFJ+vwJZV0kv03pNPvkDMzMpyz70PM2/NVLo7Tk2aD8vBrw6X0z19lamIe3qYQlLwJadoEG9Rqsd+Qa7WMrOPx9BkjDw+w/fehOTtIeR/OXu4mb7oPVH4aQbfE+jUeEMHCM9gZQHEIqo0+xj/wJoAF8sqCC6WbHBtfC+7+W8fehQ1LDMbNXf0Ao0BIqreRgKOcqZRvBXmDGn6uBn7UD8H8BQpMZQW8jAZSu7KuBRXEXtr0qNTL45cjJmYuM5tAAAQ4klEQVTk5SJwI1n4p1Kv+JLqXaRjCxo1uRKb4tLCqxeSqyt87TLrusojNSFlYOyRye+nuhdaRKza3HQCS2w4F3cs7NxOatBqJjgk0VjsM5PB3aGdAB4dcCqWSzCmpQUgbbUJFROWwGI8i2ZAbtKQxwFaLlfrm/JvVHPbaQ6Z8KXGYvyQ4K272/up4huCJ4qOlKjejPAxOBZCnssoUvlpcmWO0H0yNqfPNXVjTgGWGkT+X4Cl1hqyw1/Olf+P+zCFIdz2etQyStPn8zvTjYuotBC1CqV3lh9IT0sojprCFYDH5kzVIOfJMQkz1XGq30v+LLKDYx4r/UWACRRS80kurRY4LvzkB/UKqgXqRq1MzDDvq+a/gVCVhhQg6T+8VmpgsZrl1BCcsyGNDWcwaM9iR5nVy1wzFhFUhtb45aFD0VjdjdvMmhDAZpKvo2v9rbdfD200tCyFKGZzF03/7rnrfirjrYtIWKNxw8upMIfYdizfevtDzJfT5c8e+Tn7k/lHku/9ZH85dOhoOXqE+BnG1fyo+Wg+3bQ7/pQs5gULKQ26dT0aFhzgfLRoylsozvpp1fPmG29EZvLWn2yJ+izPPbeLWi3wiWjOCqesGZQWQb4qUHF/GeUdOzzXhc+sm9mp8nvPPPGPOY+1xvIf6QUTKdTBoUygtumhIFaCKFsD40b4UVOxSpVh6aFcRyi5A+HEZJZtSCvsUB82inA7wzH3SVrGkapUEfGamoXw57UFp1r1Dtes1cM5JijJUFiuiIfhabL6f67AaAFZRQp673qrYlgmV2geGnZkRZCGsVvdd9Zwy4VfN8V24bYywHqE2vmI8srRYjPqVXCtTgsAYf93seE7Kk2lRWAB/fWEZOmU9IjFfvE/T68m6PsAg5mig0Qwjhue731xQAT48bnFlGKMvS+5Ho/FJd09iNuR0Pgh7uVZ3LXfwWXlQsiNV78c3qw7k8RuLpM/8Ko2mKOQY5mkt1+4RJ5L7lPwxx4+HDg6YmAUgqZShVMbTLV4Ai3UKG2LhEURodBW02QNt6X2cT0+XDMakFcA5bQEMRhabnJpYWRFXmBlymnyxfw6VIwNG9xo33CP8kkzoK8TYhRvm14eC3ZH4Ke/4z8f1MnP89XpHZl8WK8Fr6CAYz7kvuq1pjDVuziF1DSuy0dw/evJ0nxSmltdzzIRtiJuMlYKYaIHUw9WJyki11+7BjOMmja05WiDdPZ7VnNrwQQzjkzP67vv7i53UpqzE3PNWJejx06V/QcOl75e8/UAK85nMOHEmM85XlasXMqNKKiG0V7govgxB1CgsnTCZ599RjDdgnItAYe7dr0MWf0VmjMNy9zTOhzkVLj32DuuH7U5BFskHQYhHhsl5tm5HCDsxGN3Pv6ragtVu+4/PPAQJgzhyVaGQwsZYjI0T9ROBBY3ghLK+pwXrTcS503/d6XxxkZQwmUAmm7clBBOZthmlURIktWUAQwCwabiARJCUv2Ogt5VgJtCpK4PIVlTezqyCFKsqmrLuGjrIt5oLfF5SsEchtzY8f9qk9fAkp+n5Eyi9ZKUbgHFZ7M52vksChVVPMAMniM0FiTPLCali0UQZhDHt2Aq2fjN2iMBDCmEA4RDGoc5y/UMTDIpkYkZE1hC0wqmIYD7AgtSU876sB7fiqQ5DVl5hg3dtXhhGWKxv/DB++UIZS1SyibA1yAskZjh6WpPdQCdC8JnTc0t67Qk3NTu/agkxrMYauC4heYYC4lnAyTcMAKK6fZuyNBs+DGVQXXchWhK/RD36Sax9GGck/FQK/XRtdHD3AxBZBxExkZ4LrOzLbwkWRpmC9+NQCzXYnAvRIrGVCZERPyKKjkeOmfSa7cC+HFuTi6wRPFa+cIo6JSCTs3Q3zVg6TJ1rNTK3IQxJnqOuIaBc14vNKxYc7mx4hrcu94ZX1FwWg1KoGdOzDMzGngYK8CNGyS0oRCsGy0Ez243Cwfa4koBkFGtDYKa5xEgzc350fKVaE1dZSZpJO0U62YzRr2Z07Qt6aOAk+EKc+CS5kJod3a28JwIIGJb5tBGtgUwc8wniNnyd3d3Tzlppw0SGo8cOVo+/+JzTEPG2fq7jIFz4XNEQGloce59IsABF4ddMHFtxX7l/3Usyz/83RWlKf8SEijKAxppZ4GiiFtxcYc4D7DQNgyXrps3pKhDm8FPXs1xDDc1/z5PC5BwTTnSMRnZJD42dti1aa4ksZhSNQVWmiq1KRPN0GtgEWwqQq9mrCdzYSoEDWBwI3hsQFkFKpU6n2BUfRKIWM1odVx+n/9CYqYLdSYDOtciwgEsOiOrKvAcp0mkKdSB5jIbKW4cSwsT3iywGBcUT1TBWYCL51YLiVIY9BBm8bPQ+tA4LhLmnhqL/XrY8FVIuRyWbn6Pb0JjOUnY+hDHzCU4rHvgbHkdF2IPnIsxM/IYnjufXM0stTwXuZslqJHQAHKewnQKjdEFl3yIv10oLno3dowX55DkjhQPSyMEGJwLbcC5ir5AaheCh31u+FwQ6CPwz9wrgciSAm5+j5VkteSB323Do6bGEQlwkP2+vJ4agBuxnWBHuY8JeL8x+4KrNWs2CkT8FwmbbmA1IwDMmCRribjom9iUPpXrzfQC71FJLPBMSJKHwExhNGilP9R6pfVMzuPmdu2GUsPPAGZEmMqCaIBKCtImNVQ2YB+lWS8wT9aHNc8u9ES1NFMM5FW4yghA69ir0QgsAonxYGp1g5ZCYLN63RDEakQKi9hCZMdbukTgwi0t+zfG+OpW9zzBM2qqA1gzbUXCs1nkSVBx7Aa5d0HTl/cksBg/pUcp4lC829BQ0/b2/l0LEWzKs8U32feey/Ul8ISGyUvTrk5E/OX/uAJYbiFpKb0zKd6z+DVIwaS5SEQy62BGOK8LmBvINh5JtmbAGbdnQJJ3VmkWcTYXLD/atS4OIyxDolaoHxes1dtYVImIsTViUhNc4r7Cbk5vQWyMGghCG3DT5jZOV7maQX4xiiNVdRpClQtd27cuuYEnCU3Ok5I+paLayBzVUyddYJGxd3NyApdLJ58HuLBINIvMHWq1D24FZnnn1f1VGpzaVEQs0+xLTmsYidOIy1PgHFeqCip8R/JcjitiQtBuRjj2OKrsRTxDrdj83+ByPHDkcNTXDSlbxQzVBOskUS4pFwR6an/ef4YCpYdMoeJvpW+tmbjgBAQXtLEj/p3lCpGo0YuGKmdsROdKL0y49OU5QtvJ9WDYfZhKnFzCP7w1ktws6NgsAIT9dyJtwfURkZ3GnVTeLVeYnqAgExPo/a2p2w+YOruCXBUtFNeXDB9CQ/HcNZFs3pJ0imkReoaMN9HsF7jkQrxXK6gJLj6/ABVtMUJ0Zu6TQWMDxGW59uqukn5fr14XJo2gKBgaAj9qR1FNwuAkkjxuUzOF7Jwg0VGNxuTd1hb7JEMmG12tdcCP46TZkcIgI2I9iUCsmTwNTfi8rWYhdjX7BCUFQ5jnROW2cl7le5SbNC1FZQBzzvs0Etr9rAbXh+brWLcTLuG8mhybpmoKl/AqBvEfkj2u49zGsnbrxVrOjz3e5/ntP/z33G81x7Jl5YqYlEw0qnN80vQxUS+4C93P8iYOtg8rGoeqxzHattZ0hZsJmR8aSDZ2j6bS3FhsGgen0lTSe5HmyuTm82Z5mEyE9APt2Esqep3DM/mlyhYO3UNthjVZE3Ppcq4GKoAl0TjrjFSayx8AFgdUs8QpmYWJ0+Gm4O/kWAxlVhpZb5WYCp69kzFqZ9F2sEjb8AxJ4kreTjotKhdP3JPalBqL3eXITjXeZ4xkxOnYyuNcc4x7muCZ1Vpc/GNRtImJ5vgeuJUTeIAuYJOd472zqN/yYCEdIybExZgN4JVQ/lZayncpZUK/DI0lNUM3oQuqnw0T2ohJphVIB7Dw+SCZrm4YTSB7eYe0DVe/cRnk9HCPtoPQzg+vFSdQu3UBniQ4TJ4lzCTPZwHt0IYQVrynua1rPghDgSNXaXplkPTJoWWQW4ClS4ZRNTp0kL5EzrnndYONRSFvYonQgDzKItGq9cHPxXwJbnxOikoAGJ8pgYOcDu4mTWvNUq81g/OGN8l5NwGUc0RxM5+Hz7MetCAAAW9ENDd3nE4BA3hLo/hRaPhJqCvVTVcwz8usYItSt/HjmDcICFUha7OFPT56+PBZjJUR5dxjvW7CTGfdD5oEzPEBAuxO71XwaKm4HYHG6nqjtgSB23HMI8XCsWXO3ctWjRO8rF2rmeN912CshWzuk2ZaPK/CpHqemo4ULKKfcyU4dv7uCo7llrU3xEKp66naEQ70CFVSlA+7K7QN7VEXbi5eb8pBUaMZJetW6ZbZkpXEd1ArNVktwEUWalc1GLUPyYVQmzm1x6A2gyoliul1s2SR7yQrfCUXkmo8QWTa4SB1be4ksPhctcZSxUdU4KIqPOktqRDOlP7Qfswv4pwd1vXlmeluQU0NPU+qz0oypB1j0MJn7aqglqdkLKzJ0k4BKONZws0aqJ73mSZaAstFJrsB06YfnmIMdv4iUk7P25i1ODiGlJVoCDWIiTTO/Q5CzPWxeUa0b910PnHFk9S9dEPrdHMGWZx8gNJo1LR4NnHNCzQqaS0khRQdN00DYFMjiXu0LANHurlbeHbbP2jWCCotVaZ15EAJQAZLIclNO8h4oJwHN5uC4yQtYeryhc6BJSVicXpvXOuc9WUC7NK8UMtzg0gO66UIl7HAEkGDlRDi2cyyj7wk3pMH8FyD0R4Y0wlg0QPU042nTEEQ2lNqt5FPJvFcCaIuOAvXo564BAvaj6I9mrWvVhbdP11j4p2RzfweRqsRpFzztckcZCf/7qZsiDWK9IIK9AEuaoj82JtLwdpPF4tMJHSOAIRorUEtH7QkC1cpAGbKY8nDyDEhpNxDQTyrZcdeyedxDKygX+npKVgqQW6IgpHlA4QyyHAKZmbUK+gFVs3SQaoW9OJhtKZSG5pcvZdqEl5aKtuoVppujEFqYXFsyuqQ8wLSc0/+U75fayzb1q2NB3WzBLkqgQUat6CyqtJZtPec9q/IH/ESqQ8JLKpSgfQgcXAm1cXClOA4bU4feAIyV+CJc9gaL16JkE6cLRvrAKzMa6nAI0BI88hCNGk7+iRBcsb1KtWeo6J+LJtAT1NoTZ5aF2i1sNxw4ZGotZZQufNealPI1IZaY5nOZHZodjBJBsrNYELVYiyrYGkE4kCDrLVK/0xs7Q4kdwCLZRHqok8VuMRiFjDkl7yetis2bD8LYwLV1AC5EeuBgERqKoP83Y1GMmifXG7T4MQR/3ZNhWaQgYTOV5QPZUGHF8jBDJ9zSn/nR/A4F5LWelFplrigm+hLrLA4c3YgNqsb0nlzg9dkqBJ6AOLR87Sx+GOONAd8dsDEedf9JfCEvc49qDlMg7RUohrHlLeTgXMxDmFOUKrTpEsLNAfRnRyR5KnmiSUsFBSaYYnLtVdQ1dzzZAyTgk0QdINcRLx6H9FFAo3FDatWEuVUJXglTqtWoWbkNput75nkJ/TE2M6CxzuB29Y1ptkWsVWCYZC29NuBD1NKa664oZIbnIY2QKQTb3TTAN4E3uCcBKYqnUSuQvCx6XoGLqbpmyQpZTjQaOSsNInMHQqTSA+T5idry7UzEdp87ZRI969cieDidKeJltqNf9uyw8/ljjTX9ECqRXmdGDvW9iBasCaeez1yhbhmkrHpvY09EwpFlu6I5eWYBemf8xpLjTF49qkrgKXa5T/8+mEEfhiBH0bgXz0CkxrLv/pMP5zghxH4YQR+GIFqBP4vzXXZZSsKKGc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07950" y="71438"/>
            <a:ext cx="8964613" cy="1196975"/>
          </a:xfrm>
          <a:prstGeom prst="roundRect">
            <a:avLst/>
          </a:prstGeom>
          <a:solidFill>
            <a:schemeClr val="lt1">
              <a:alpha val="24000"/>
            </a:schemeClr>
          </a:solidFill>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ru-RU"/>
          </a:p>
        </p:txBody>
      </p:sp>
      <p:sp>
        <p:nvSpPr>
          <p:cNvPr id="4" name="Заголовок 1"/>
          <p:cNvSpPr txBox="1">
            <a:spLocks/>
          </p:cNvSpPr>
          <p:nvPr/>
        </p:nvSpPr>
        <p:spPr>
          <a:xfrm>
            <a:off x="0" y="260350"/>
            <a:ext cx="9144000" cy="865188"/>
          </a:xfrm>
          <a:prstGeom prst="rect">
            <a:avLst/>
          </a:prstGeom>
        </p:spPr>
        <p:txBody>
          <a:bodyPr anchor="ctr"/>
          <a:lstStyle/>
          <a:p>
            <a:pPr algn="ctr"/>
            <a:r>
              <a:rPr lang="uk-UA" sz="3000" b="1" dirty="0" smtClean="0">
                <a:latin typeface="Times New Roman" pitchFamily="18" charset="0"/>
                <a:cs typeface="Times New Roman" pitchFamily="18" charset="0"/>
              </a:rPr>
              <a:t>Розпочали роботу в режимі </a:t>
            </a:r>
            <a:r>
              <a:rPr lang="uk-UA" sz="3000" b="1" dirty="0" err="1" smtClean="0">
                <a:latin typeface="Times New Roman" pitchFamily="18" charset="0"/>
                <a:cs typeface="Times New Roman" pitchFamily="18" charset="0"/>
              </a:rPr>
              <a:t>офлайн</a:t>
            </a:r>
            <a:r>
              <a:rPr lang="uk-UA" sz="3000" b="1" dirty="0" smtClean="0">
                <a:latin typeface="Times New Roman" pitchFamily="18" charset="0"/>
                <a:cs typeface="Times New Roman" pitchFamily="18" charset="0"/>
              </a:rPr>
              <a:t> з 1.03.2023</a:t>
            </a:r>
          </a:p>
          <a:p>
            <a:pPr algn="ctr"/>
            <a:r>
              <a:rPr lang="uk-UA" sz="3000" b="1" dirty="0" smtClean="0">
                <a:effectLst>
                  <a:outerShdw blurRad="38100" dist="38100" dir="2700000" algn="tl">
                    <a:srgbClr val="FFFFFF"/>
                  </a:outerShdw>
                </a:effectLst>
                <a:latin typeface="Times New Roman" pitchFamily="18" charset="0"/>
                <a:cs typeface="Times New Roman" pitchFamily="18" charset="0"/>
              </a:rPr>
              <a:t>після облаштування найпростішого  укриття</a:t>
            </a:r>
            <a:endParaRPr lang="ru-RU" sz="3000" b="1" dirty="0">
              <a:effectLst>
                <a:outerShdw blurRad="38100" dist="38100" dir="2700000" algn="tl">
                  <a:srgbClr val="FFFFFF"/>
                </a:outerShdw>
              </a:effectLst>
              <a:latin typeface="Times New Roman" pitchFamily="18" charset="0"/>
              <a:cs typeface="Times New Roman" pitchFamily="18" charset="0"/>
            </a:endParaRPr>
          </a:p>
        </p:txBody>
      </p:sp>
      <p:sp>
        <p:nvSpPr>
          <p:cNvPr id="71685" name="Text Box 5"/>
          <p:cNvSpPr txBox="1">
            <a:spLocks noChangeArrowheads="1"/>
          </p:cNvSpPr>
          <p:nvPr/>
        </p:nvSpPr>
        <p:spPr bwMode="auto">
          <a:xfrm>
            <a:off x="250825" y="1125538"/>
            <a:ext cx="8713788" cy="307777"/>
          </a:xfrm>
          <a:prstGeom prst="rect">
            <a:avLst/>
          </a:prstGeom>
          <a:noFill/>
          <a:ln w="9525">
            <a:noFill/>
            <a:miter lim="800000"/>
            <a:headEnd/>
            <a:tailEnd/>
          </a:ln>
          <a:effectLst/>
        </p:spPr>
        <p:txBody>
          <a:bodyPr>
            <a:spAutoFit/>
          </a:bodyPr>
          <a:lstStyle/>
          <a:p>
            <a:pPr marL="342900" indent="-342900">
              <a:spcBef>
                <a:spcPct val="50000"/>
              </a:spcBef>
            </a:pPr>
            <a:r>
              <a:rPr lang="uk-UA" altLang="zh-CN" sz="1400" b="1" dirty="0">
                <a:solidFill>
                  <a:srgbClr val="000000"/>
                </a:solidFill>
                <a:latin typeface="Times New Roman" pitchFamily="18" charset="0"/>
                <a:cs typeface="Times New Roman" pitchFamily="18" charset="0"/>
              </a:rPr>
              <a:t> </a:t>
            </a:r>
          </a:p>
        </p:txBody>
      </p:sp>
      <p:pic>
        <p:nvPicPr>
          <p:cNvPr id="19458" name="Picture 2" descr="https://dytsadok.org.ua/upload/users_files/26243237/f4d7a6fc8766fa4b749bfd4cc28512c6.jpg"/>
          <p:cNvPicPr>
            <a:picLocks noChangeAspect="1" noChangeArrowheads="1"/>
          </p:cNvPicPr>
          <p:nvPr/>
        </p:nvPicPr>
        <p:blipFill>
          <a:blip r:embed="rId2" cstate="print"/>
          <a:srcRect/>
          <a:stretch>
            <a:fillRect/>
          </a:stretch>
        </p:blipFill>
        <p:spPr bwMode="auto">
          <a:xfrm>
            <a:off x="285720" y="1428736"/>
            <a:ext cx="3286148" cy="2028170"/>
          </a:xfrm>
          <a:prstGeom prst="rect">
            <a:avLst/>
          </a:prstGeom>
          <a:ln>
            <a:noFill/>
          </a:ln>
          <a:effectLst>
            <a:softEdge rad="112500"/>
          </a:effectLst>
        </p:spPr>
      </p:pic>
      <p:pic>
        <p:nvPicPr>
          <p:cNvPr id="19462" name="Picture 6" descr="https://dytsadok.org.ua/upload/users_files/26243237/c7dfb11d7ef08a748e5f75474cf4e72a.jpg"/>
          <p:cNvPicPr>
            <a:picLocks noChangeAspect="1" noChangeArrowheads="1"/>
          </p:cNvPicPr>
          <p:nvPr/>
        </p:nvPicPr>
        <p:blipFill>
          <a:blip r:embed="rId3"/>
          <a:srcRect/>
          <a:stretch>
            <a:fillRect/>
          </a:stretch>
        </p:blipFill>
        <p:spPr bwMode="auto">
          <a:xfrm>
            <a:off x="428596" y="4000504"/>
            <a:ext cx="2786082" cy="1857388"/>
          </a:xfrm>
          <a:prstGeom prst="rect">
            <a:avLst/>
          </a:prstGeom>
          <a:ln>
            <a:noFill/>
          </a:ln>
          <a:effectLst>
            <a:softEdge rad="112500"/>
          </a:effectLst>
        </p:spPr>
      </p:pic>
      <p:pic>
        <p:nvPicPr>
          <p:cNvPr id="19460" name="Picture 4" descr="https://dytsadok.org.ua/upload/users_files/26243237/6eb9330f3ff2a72a7d0af14110cc0e46.jpg"/>
          <p:cNvPicPr>
            <a:picLocks noChangeAspect="1" noChangeArrowheads="1"/>
          </p:cNvPicPr>
          <p:nvPr/>
        </p:nvPicPr>
        <p:blipFill>
          <a:blip r:embed="rId4"/>
          <a:srcRect/>
          <a:stretch>
            <a:fillRect/>
          </a:stretch>
        </p:blipFill>
        <p:spPr bwMode="auto">
          <a:xfrm>
            <a:off x="3214678" y="3429000"/>
            <a:ext cx="5500188" cy="2857520"/>
          </a:xfrm>
          <a:prstGeom prst="rect">
            <a:avLst/>
          </a:prstGeom>
          <a:ln>
            <a:noFill/>
          </a:ln>
          <a:effectLst>
            <a:softEdge rad="112500"/>
          </a:effectLst>
        </p:spPr>
      </p:pic>
      <p:pic>
        <p:nvPicPr>
          <p:cNvPr id="19464" name="Picture 8" descr="https://dytsadok.org.ua/upload/users_files/26243237/2229b9233d8a2af9928982f70176531b.jpg"/>
          <p:cNvPicPr>
            <a:picLocks noChangeAspect="1" noChangeArrowheads="1"/>
          </p:cNvPicPr>
          <p:nvPr/>
        </p:nvPicPr>
        <p:blipFill>
          <a:blip r:embed="rId5"/>
          <a:srcRect/>
          <a:stretch>
            <a:fillRect/>
          </a:stretch>
        </p:blipFill>
        <p:spPr bwMode="auto">
          <a:xfrm>
            <a:off x="4286248" y="1500174"/>
            <a:ext cx="3500462" cy="164975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07950" y="71438"/>
            <a:ext cx="8964613" cy="1196975"/>
          </a:xfrm>
          <a:prstGeom prst="roundRect">
            <a:avLst/>
          </a:prstGeom>
          <a:solidFill>
            <a:schemeClr val="lt1">
              <a:alpha val="24000"/>
            </a:schemeClr>
          </a:solidFill>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ru-RU"/>
          </a:p>
        </p:txBody>
      </p:sp>
      <p:sp>
        <p:nvSpPr>
          <p:cNvPr id="4" name="Заголовок 1"/>
          <p:cNvSpPr txBox="1">
            <a:spLocks/>
          </p:cNvSpPr>
          <p:nvPr/>
        </p:nvSpPr>
        <p:spPr>
          <a:xfrm>
            <a:off x="0" y="260350"/>
            <a:ext cx="9144000" cy="865188"/>
          </a:xfrm>
          <a:prstGeom prst="rect">
            <a:avLst/>
          </a:prstGeom>
        </p:spPr>
        <p:txBody>
          <a:bodyPr anchor="ctr"/>
          <a:lstStyle/>
          <a:p>
            <a:pPr algn="ctr"/>
            <a:endParaRPr lang="ru-RU" sz="3000" b="1" dirty="0">
              <a:effectLst>
                <a:outerShdw blurRad="38100" dist="38100" dir="2700000" algn="tl">
                  <a:srgbClr val="FFFFFF"/>
                </a:outerShdw>
              </a:effectLst>
              <a:latin typeface="Times New Roman" pitchFamily="18" charset="0"/>
              <a:cs typeface="Times New Roman" pitchFamily="18" charset="0"/>
            </a:endParaRPr>
          </a:p>
        </p:txBody>
      </p:sp>
      <p:sp>
        <p:nvSpPr>
          <p:cNvPr id="71685" name="Text Box 5"/>
          <p:cNvSpPr txBox="1">
            <a:spLocks noChangeArrowheads="1"/>
          </p:cNvSpPr>
          <p:nvPr/>
        </p:nvSpPr>
        <p:spPr bwMode="auto">
          <a:xfrm>
            <a:off x="250825" y="1125538"/>
            <a:ext cx="8713788" cy="307777"/>
          </a:xfrm>
          <a:prstGeom prst="rect">
            <a:avLst/>
          </a:prstGeom>
          <a:noFill/>
          <a:ln w="9525">
            <a:noFill/>
            <a:miter lim="800000"/>
            <a:headEnd/>
            <a:tailEnd/>
          </a:ln>
          <a:effectLst/>
        </p:spPr>
        <p:txBody>
          <a:bodyPr>
            <a:spAutoFit/>
          </a:bodyPr>
          <a:lstStyle/>
          <a:p>
            <a:pPr marL="342900" indent="-342900">
              <a:spcBef>
                <a:spcPct val="50000"/>
              </a:spcBef>
            </a:pPr>
            <a:r>
              <a:rPr lang="uk-UA" altLang="zh-CN" sz="1400" b="1" dirty="0">
                <a:solidFill>
                  <a:srgbClr val="000000"/>
                </a:solidFill>
                <a:latin typeface="Times New Roman" pitchFamily="18" charset="0"/>
                <a:cs typeface="Times New Roman" pitchFamily="18" charset="0"/>
              </a:rPr>
              <a:t> </a:t>
            </a:r>
          </a:p>
        </p:txBody>
      </p:sp>
      <p:pic>
        <p:nvPicPr>
          <p:cNvPr id="2050" name="Picture 2" descr="https://dytsadok.org.ua/upload/users_files/26243237/cf99c669f6fd27ff379f3aafe500bd05.jpg"/>
          <p:cNvPicPr>
            <a:picLocks noChangeAspect="1" noChangeArrowheads="1"/>
          </p:cNvPicPr>
          <p:nvPr/>
        </p:nvPicPr>
        <p:blipFill>
          <a:blip r:embed="rId3"/>
          <a:srcRect/>
          <a:stretch>
            <a:fillRect/>
          </a:stretch>
        </p:blipFill>
        <p:spPr bwMode="auto">
          <a:xfrm>
            <a:off x="428596" y="142852"/>
            <a:ext cx="3571900" cy="3571900"/>
          </a:xfrm>
          <a:prstGeom prst="rect">
            <a:avLst/>
          </a:prstGeom>
          <a:ln>
            <a:noFill/>
          </a:ln>
          <a:effectLst>
            <a:softEdge rad="112500"/>
          </a:effectLst>
        </p:spPr>
      </p:pic>
      <p:sp>
        <p:nvSpPr>
          <p:cNvPr id="206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051" name="Organization Chart 3"/>
          <p:cNvGraphicFramePr>
            <a:graphicFrameLocks/>
          </p:cNvGraphicFramePr>
          <p:nvPr/>
        </p:nvGraphicFramePr>
        <p:xfrm>
          <a:off x="4214778" y="142852"/>
          <a:ext cx="4929222" cy="2428868"/>
        </p:xfrm>
        <a:graphic>
          <a:graphicData uri="http://schemas.openxmlformats.org/drawingml/2006/compatibility">
            <com:legacyDrawing xmlns:com="http://schemas.openxmlformats.org/drawingml/2006/compatibility" spid="_x0000_s2051"/>
          </a:graphicData>
        </a:graphic>
      </p:graphicFrame>
      <p:pic>
        <p:nvPicPr>
          <p:cNvPr id="2065" name="Picture 17"/>
          <p:cNvPicPr>
            <a:picLocks noChangeAspect="1" noChangeArrowheads="1"/>
          </p:cNvPicPr>
          <p:nvPr/>
        </p:nvPicPr>
        <p:blipFill>
          <a:blip r:embed="rId4"/>
          <a:srcRect l="25233" t="5891" r="23531" b="16074"/>
          <a:stretch>
            <a:fillRect/>
          </a:stretch>
        </p:blipFill>
        <p:spPr bwMode="auto">
          <a:xfrm>
            <a:off x="3929058" y="3214686"/>
            <a:ext cx="2331038" cy="3071834"/>
          </a:xfrm>
          <a:prstGeom prst="rect">
            <a:avLst/>
          </a:prstGeom>
          <a:ln>
            <a:noFill/>
          </a:ln>
          <a:effectLst>
            <a:softEdge rad="112500"/>
          </a:effectLst>
        </p:spPr>
      </p:pic>
      <p:pic>
        <p:nvPicPr>
          <p:cNvPr id="2066" name="Picture 18"/>
          <p:cNvPicPr>
            <a:picLocks noChangeAspect="1" noChangeArrowheads="1"/>
          </p:cNvPicPr>
          <p:nvPr/>
        </p:nvPicPr>
        <p:blipFill>
          <a:blip r:embed="rId5"/>
          <a:srcRect l="10533" t="4890" r="11546" b="19061"/>
          <a:stretch>
            <a:fillRect/>
          </a:stretch>
        </p:blipFill>
        <p:spPr bwMode="auto">
          <a:xfrm>
            <a:off x="285720" y="3643314"/>
            <a:ext cx="3709990" cy="2824651"/>
          </a:xfrm>
          <a:prstGeom prst="rect">
            <a:avLst/>
          </a:prstGeom>
          <a:ln>
            <a:noFill/>
          </a:ln>
          <a:effectLst>
            <a:softEdge rad="112500"/>
          </a:effectLst>
        </p:spPr>
      </p:pic>
      <p:sp>
        <p:nvSpPr>
          <p:cNvPr id="2068"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067" name="Picture 2" descr="https://pp.vk.me/c638120/v638120806/cd9e/_5E0VwUZTAE.jpg"/>
          <p:cNvPicPr>
            <a:picLocks noChangeAspect="1" noChangeArrowheads="1"/>
          </p:cNvPicPr>
          <p:nvPr/>
        </p:nvPicPr>
        <p:blipFill>
          <a:blip r:embed="rId6" cstate="print"/>
          <a:srcRect/>
          <a:stretch>
            <a:fillRect/>
          </a:stretch>
        </p:blipFill>
        <p:spPr bwMode="auto">
          <a:xfrm>
            <a:off x="6072198" y="3357562"/>
            <a:ext cx="2847975" cy="22923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descr="FB_IMG_1686814537784.jpg"/>
          <p:cNvPicPr>
            <a:picLocks noChangeAspect="1"/>
          </p:cNvPicPr>
          <p:nvPr/>
        </p:nvPicPr>
        <p:blipFill>
          <a:blip r:embed="rId2"/>
          <a:stretch>
            <a:fillRect/>
          </a:stretch>
        </p:blipFill>
        <p:spPr>
          <a:xfrm>
            <a:off x="4436240" y="1285860"/>
            <a:ext cx="4707760" cy="4707760"/>
          </a:xfrm>
          <a:prstGeom prst="rect">
            <a:avLst/>
          </a:prstGeom>
          <a:ln>
            <a:noFill/>
          </a:ln>
          <a:effectLst>
            <a:softEdge rad="112500"/>
          </a:effectLst>
        </p:spPr>
      </p:pic>
      <p:sp>
        <p:nvSpPr>
          <p:cNvPr id="5" name="Скругленный прямоугольник 4"/>
          <p:cNvSpPr/>
          <p:nvPr/>
        </p:nvSpPr>
        <p:spPr>
          <a:xfrm>
            <a:off x="107950" y="71438"/>
            <a:ext cx="8964613" cy="1196975"/>
          </a:xfrm>
          <a:prstGeom prst="roundRect">
            <a:avLst/>
          </a:prstGeom>
          <a:solidFill>
            <a:schemeClr val="lt1">
              <a:alpha val="24000"/>
            </a:schemeClr>
          </a:solidFill>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ru-RU"/>
          </a:p>
        </p:txBody>
      </p:sp>
      <p:sp>
        <p:nvSpPr>
          <p:cNvPr id="4" name="Заголовок 1"/>
          <p:cNvSpPr txBox="1">
            <a:spLocks/>
          </p:cNvSpPr>
          <p:nvPr/>
        </p:nvSpPr>
        <p:spPr>
          <a:xfrm>
            <a:off x="0" y="260350"/>
            <a:ext cx="9144000" cy="865188"/>
          </a:xfrm>
          <a:prstGeom prst="rect">
            <a:avLst/>
          </a:prstGeom>
        </p:spPr>
        <p:txBody>
          <a:bodyPr anchor="ctr"/>
          <a:lstStyle/>
          <a:p>
            <a:pPr algn="ctr"/>
            <a:r>
              <a:rPr lang="uk-UA" sz="3000" b="1" dirty="0">
                <a:latin typeface="Times New Roman" pitchFamily="18" charset="0"/>
                <a:cs typeface="Times New Roman" pitchFamily="18" charset="0"/>
              </a:rPr>
              <a:t>Організація </a:t>
            </a:r>
            <a:r>
              <a:rPr lang="uk-UA" sz="3000" b="1" dirty="0" err="1">
                <a:latin typeface="Times New Roman" pitchFamily="18" charset="0"/>
                <a:cs typeface="Times New Roman" pitchFamily="18" charset="0"/>
              </a:rPr>
              <a:t>освітньо-виховної</a:t>
            </a:r>
            <a:r>
              <a:rPr lang="uk-UA" sz="3000" b="1" dirty="0">
                <a:latin typeface="Times New Roman" pitchFamily="18" charset="0"/>
                <a:cs typeface="Times New Roman" pitchFamily="18" charset="0"/>
              </a:rPr>
              <a:t> </a:t>
            </a:r>
            <a:r>
              <a:rPr lang="uk-UA" sz="3000" b="1" dirty="0" smtClean="0">
                <a:latin typeface="Times New Roman" pitchFamily="18" charset="0"/>
                <a:cs typeface="Times New Roman" pitchFamily="18" charset="0"/>
              </a:rPr>
              <a:t>робот</a:t>
            </a:r>
            <a:r>
              <a:rPr lang="uk-UA" sz="3000" b="1" dirty="0" smtClean="0">
                <a:latin typeface="Times New Roman" pitchFamily="18" charset="0"/>
                <a:cs typeface="Times New Roman" pitchFamily="18" charset="0"/>
              </a:rPr>
              <a:t>и</a:t>
            </a:r>
          </a:p>
          <a:p>
            <a:pPr algn="ctr"/>
            <a:r>
              <a:rPr lang="uk-UA" sz="3000" b="1" dirty="0" smtClean="0">
                <a:effectLst>
                  <a:outerShdw blurRad="38100" dist="38100" dir="2700000" algn="tl">
                    <a:srgbClr val="FFFFFF"/>
                  </a:outerShdw>
                </a:effectLst>
                <a:latin typeface="Times New Roman" pitchFamily="18" charset="0"/>
                <a:cs typeface="Times New Roman" pitchFamily="18" charset="0"/>
              </a:rPr>
              <a:t>Тижневик Безпеки життєдіяльності</a:t>
            </a:r>
            <a:endParaRPr lang="ru-RU" sz="3000" b="1" dirty="0">
              <a:effectLst>
                <a:outerShdw blurRad="38100" dist="38100" dir="2700000" algn="tl">
                  <a:srgbClr val="FFFFFF"/>
                </a:outerShdw>
              </a:effectLst>
              <a:latin typeface="Times New Roman" pitchFamily="18" charset="0"/>
              <a:cs typeface="Times New Roman" pitchFamily="18" charset="0"/>
            </a:endParaRPr>
          </a:p>
        </p:txBody>
      </p:sp>
      <p:sp>
        <p:nvSpPr>
          <p:cNvPr id="72709" name="Text Box 5"/>
          <p:cNvSpPr txBox="1">
            <a:spLocks noChangeArrowheads="1"/>
          </p:cNvSpPr>
          <p:nvPr/>
        </p:nvSpPr>
        <p:spPr bwMode="auto">
          <a:xfrm>
            <a:off x="250825" y="1125538"/>
            <a:ext cx="8713788" cy="630942"/>
          </a:xfrm>
          <a:prstGeom prst="rect">
            <a:avLst/>
          </a:prstGeom>
          <a:noFill/>
          <a:ln w="9525">
            <a:noFill/>
            <a:miter lim="800000"/>
            <a:headEnd/>
            <a:tailEnd/>
          </a:ln>
          <a:effectLst/>
        </p:spPr>
        <p:txBody>
          <a:bodyPr>
            <a:spAutoFit/>
          </a:bodyPr>
          <a:lstStyle/>
          <a:p>
            <a:pPr marL="342900" indent="-342900">
              <a:spcBef>
                <a:spcPct val="50000"/>
              </a:spcBef>
            </a:pPr>
            <a:r>
              <a:rPr lang="uk-UA" altLang="zh-CN" sz="1400" b="1" dirty="0">
                <a:solidFill>
                  <a:srgbClr val="000000"/>
                </a:solidFill>
                <a:latin typeface="Times New Roman" pitchFamily="18" charset="0"/>
                <a:cs typeface="Times New Roman" pitchFamily="18" charset="0"/>
              </a:rPr>
              <a:t> </a:t>
            </a:r>
          </a:p>
          <a:p>
            <a:pPr marL="342900" indent="-342900">
              <a:spcBef>
                <a:spcPct val="50000"/>
              </a:spcBef>
            </a:pPr>
            <a:r>
              <a:rPr lang="uk-UA" altLang="zh-CN" sz="1400" b="1" dirty="0">
                <a:solidFill>
                  <a:srgbClr val="000000"/>
                </a:solidFill>
                <a:latin typeface="Times New Roman" pitchFamily="18" charset="0"/>
                <a:cs typeface="Times New Roman" pitchFamily="18" charset="0"/>
              </a:rPr>
              <a:t>                </a:t>
            </a:r>
            <a:endParaRPr lang="ru-RU" b="1" dirty="0">
              <a:solidFill>
                <a:srgbClr val="000000"/>
              </a:solidFill>
              <a:latin typeface="Times New Roman" pitchFamily="18" charset="0"/>
              <a:cs typeface="Times New Roman" pitchFamily="18" charset="0"/>
            </a:endParaRPr>
          </a:p>
        </p:txBody>
      </p:sp>
      <p:sp>
        <p:nvSpPr>
          <p:cNvPr id="9" name="TextBox 8"/>
          <p:cNvSpPr txBox="1"/>
          <p:nvPr/>
        </p:nvSpPr>
        <p:spPr>
          <a:xfrm>
            <a:off x="1500166" y="1285860"/>
            <a:ext cx="6072230" cy="369332"/>
          </a:xfrm>
          <a:prstGeom prst="rect">
            <a:avLst/>
          </a:prstGeom>
          <a:noFill/>
        </p:spPr>
        <p:txBody>
          <a:bodyPr wrap="square" rtlCol="0">
            <a:spAutoFit/>
          </a:bodyPr>
          <a:lstStyle/>
          <a:p>
            <a:pPr algn="ctr"/>
            <a:r>
              <a:rPr lang="uk-UA" dirty="0" smtClean="0"/>
              <a:t>  </a:t>
            </a:r>
            <a:endParaRPr lang="ru-RU" b="1" dirty="0"/>
          </a:p>
        </p:txBody>
      </p:sp>
      <p:pic>
        <p:nvPicPr>
          <p:cNvPr id="13" name="Рисунок 12" descr="FB_IMG_1686814535122.jpg"/>
          <p:cNvPicPr>
            <a:picLocks noChangeAspect="1"/>
          </p:cNvPicPr>
          <p:nvPr/>
        </p:nvPicPr>
        <p:blipFill>
          <a:blip r:embed="rId3"/>
          <a:stretch>
            <a:fillRect/>
          </a:stretch>
        </p:blipFill>
        <p:spPr>
          <a:xfrm>
            <a:off x="1000100" y="4286256"/>
            <a:ext cx="3500462" cy="2428892"/>
          </a:xfrm>
          <a:prstGeom prst="rect">
            <a:avLst/>
          </a:prstGeom>
          <a:ln>
            <a:noFill/>
          </a:ln>
          <a:effectLst>
            <a:softEdge rad="112500"/>
          </a:effectLst>
        </p:spPr>
      </p:pic>
      <p:pic>
        <p:nvPicPr>
          <p:cNvPr id="20" name="Рисунок 19" descr="FB_IMG_1686814540749.jpg"/>
          <p:cNvPicPr>
            <a:picLocks noChangeAspect="1"/>
          </p:cNvPicPr>
          <p:nvPr/>
        </p:nvPicPr>
        <p:blipFill>
          <a:blip r:embed="rId4"/>
          <a:stretch>
            <a:fillRect/>
          </a:stretch>
        </p:blipFill>
        <p:spPr>
          <a:xfrm>
            <a:off x="928662" y="1357298"/>
            <a:ext cx="3286148" cy="328614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p:cNvSpPr>
          <p:nvPr>
            <p:ph type="title"/>
          </p:nvPr>
        </p:nvSpPr>
        <p:spPr/>
        <p:txBody>
          <a:bodyPr/>
          <a:lstStyle/>
          <a:p>
            <a:r>
              <a:rPr lang="ru-RU" sz="2800" b="1" u="sng" smtClean="0">
                <a:latin typeface="Times New Roman" pitchFamily="18" charset="0"/>
              </a:rPr>
              <a:t>Головними завданнями мого звіту, як засобу інформування громадськості є:</a:t>
            </a:r>
          </a:p>
        </p:txBody>
      </p:sp>
      <p:sp>
        <p:nvSpPr>
          <p:cNvPr id="65539" name="Rectangle 3"/>
          <p:cNvSpPr>
            <a:spLocks noGrp="1"/>
          </p:cNvSpPr>
          <p:nvPr>
            <p:ph type="body" idx="1"/>
          </p:nvPr>
        </p:nvSpPr>
        <p:spPr/>
        <p:txBody>
          <a:bodyPr/>
          <a:lstStyle/>
          <a:p>
            <a:r>
              <a:rPr lang="uk-UA" altLang="zh-CN" dirty="0" smtClean="0">
                <a:latin typeface="Times New Roman" pitchFamily="18" charset="0"/>
              </a:rPr>
              <a:t>забезпечення прозорості, відкритості і демократичності </a:t>
            </a:r>
            <a:r>
              <a:rPr lang="uk-UA" altLang="zh-CN" dirty="0" smtClean="0">
                <a:latin typeface="Times New Roman" pitchFamily="18" charset="0"/>
              </a:rPr>
              <a:t>управління закладом дошкільної освіти;</a:t>
            </a:r>
            <a:endParaRPr lang="uk-UA" altLang="zh-CN" dirty="0" smtClean="0">
              <a:latin typeface="Times New Roman" pitchFamily="18" charset="0"/>
            </a:endParaRPr>
          </a:p>
          <a:p>
            <a:r>
              <a:rPr lang="uk-UA" altLang="zh-CN" dirty="0" smtClean="0">
                <a:latin typeface="Times New Roman" pitchFamily="18" charset="0"/>
              </a:rPr>
              <a:t>стимулювання впливу громадськості на прийняття та виконання </a:t>
            </a:r>
            <a:r>
              <a:rPr lang="uk-UA" altLang="zh-CN" dirty="0" smtClean="0">
                <a:latin typeface="Times New Roman" pitchFamily="18" charset="0"/>
              </a:rPr>
              <a:t>керівником </a:t>
            </a:r>
            <a:r>
              <a:rPr lang="uk-UA" altLang="zh-CN" dirty="0" smtClean="0">
                <a:latin typeface="Times New Roman" pitchFamily="18" charset="0"/>
              </a:rPr>
              <a:t>відповідних рішень у сфері управління </a:t>
            </a:r>
            <a:r>
              <a:rPr lang="uk-UA" altLang="zh-CN" dirty="0" smtClean="0">
                <a:latin typeface="Times New Roman" pitchFamily="18" charset="0"/>
              </a:rPr>
              <a:t>закладом дошкільної освіти</a:t>
            </a:r>
            <a:r>
              <a:rPr lang="uk-UA" altLang="zh-CN" dirty="0" smtClean="0">
                <a:latin typeface="Times New Roman" pitchFamily="18" charset="0"/>
              </a:rPr>
              <a:t>.</a:t>
            </a:r>
            <a:endParaRPr lang="ru-RU" dirty="0" smtClean="0">
              <a:latin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07950" y="71438"/>
            <a:ext cx="8964613" cy="1196975"/>
          </a:xfrm>
          <a:prstGeom prst="roundRect">
            <a:avLst/>
          </a:prstGeom>
          <a:solidFill>
            <a:schemeClr val="lt1">
              <a:alpha val="24000"/>
            </a:schemeClr>
          </a:solidFill>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ru-RU"/>
          </a:p>
        </p:txBody>
      </p:sp>
      <p:sp>
        <p:nvSpPr>
          <p:cNvPr id="4" name="Заголовок 1"/>
          <p:cNvSpPr txBox="1">
            <a:spLocks/>
          </p:cNvSpPr>
          <p:nvPr/>
        </p:nvSpPr>
        <p:spPr>
          <a:xfrm>
            <a:off x="0" y="260350"/>
            <a:ext cx="9144000" cy="865188"/>
          </a:xfrm>
          <a:prstGeom prst="rect">
            <a:avLst/>
          </a:prstGeom>
        </p:spPr>
        <p:txBody>
          <a:bodyPr anchor="ctr"/>
          <a:lstStyle/>
          <a:p>
            <a:pPr algn="ctr"/>
            <a:r>
              <a:rPr lang="uk-UA" sz="3000" b="1" dirty="0">
                <a:latin typeface="Times New Roman" pitchFamily="18" charset="0"/>
                <a:cs typeface="Times New Roman" pitchFamily="18" charset="0"/>
              </a:rPr>
              <a:t>Організація </a:t>
            </a:r>
            <a:r>
              <a:rPr lang="uk-UA" sz="3000" b="1" dirty="0" err="1">
                <a:latin typeface="Times New Roman" pitchFamily="18" charset="0"/>
                <a:cs typeface="Times New Roman" pitchFamily="18" charset="0"/>
              </a:rPr>
              <a:t>освітньо-виховної</a:t>
            </a:r>
            <a:r>
              <a:rPr lang="uk-UA" sz="3000" b="1" dirty="0">
                <a:latin typeface="Times New Roman" pitchFamily="18" charset="0"/>
                <a:cs typeface="Times New Roman" pitchFamily="18" charset="0"/>
              </a:rPr>
              <a:t> </a:t>
            </a:r>
            <a:r>
              <a:rPr lang="uk-UA" sz="3000" b="1" dirty="0" smtClean="0">
                <a:latin typeface="Times New Roman" pitchFamily="18" charset="0"/>
                <a:cs typeface="Times New Roman" pitchFamily="18" charset="0"/>
              </a:rPr>
              <a:t>роботи</a:t>
            </a:r>
          </a:p>
          <a:p>
            <a:pPr algn="ctr"/>
            <a:r>
              <a:rPr lang="uk-UA" sz="3000" b="1" dirty="0" smtClean="0">
                <a:latin typeface="Times New Roman" pitchFamily="18" charset="0"/>
                <a:cs typeface="Times New Roman" pitchFamily="18" charset="0"/>
              </a:rPr>
              <a:t>Свято Весни</a:t>
            </a:r>
            <a:endParaRPr lang="uk-UA" sz="3000" b="1" dirty="0" smtClean="0">
              <a:latin typeface="Times New Roman" pitchFamily="18" charset="0"/>
              <a:cs typeface="Times New Roman" pitchFamily="18" charset="0"/>
            </a:endParaRPr>
          </a:p>
          <a:p>
            <a:pPr algn="ctr"/>
            <a:endParaRPr lang="ru-RU" sz="3000" b="1" dirty="0">
              <a:effectLst>
                <a:outerShdw blurRad="38100" dist="38100" dir="2700000" algn="tl">
                  <a:srgbClr val="FFFFFF"/>
                </a:outerShdw>
              </a:effectLst>
              <a:latin typeface="Times New Roman" pitchFamily="18" charset="0"/>
              <a:cs typeface="Times New Roman" pitchFamily="18" charset="0"/>
            </a:endParaRPr>
          </a:p>
        </p:txBody>
      </p:sp>
      <p:sp>
        <p:nvSpPr>
          <p:cNvPr id="72709" name="Text Box 5"/>
          <p:cNvSpPr txBox="1">
            <a:spLocks noChangeArrowheads="1"/>
          </p:cNvSpPr>
          <p:nvPr/>
        </p:nvSpPr>
        <p:spPr bwMode="auto">
          <a:xfrm>
            <a:off x="250825" y="1125538"/>
            <a:ext cx="8713788" cy="630942"/>
          </a:xfrm>
          <a:prstGeom prst="rect">
            <a:avLst/>
          </a:prstGeom>
          <a:noFill/>
          <a:ln w="9525">
            <a:noFill/>
            <a:miter lim="800000"/>
            <a:headEnd/>
            <a:tailEnd/>
          </a:ln>
          <a:effectLst/>
        </p:spPr>
        <p:txBody>
          <a:bodyPr>
            <a:spAutoFit/>
          </a:bodyPr>
          <a:lstStyle/>
          <a:p>
            <a:pPr marL="342900" indent="-342900">
              <a:spcBef>
                <a:spcPct val="50000"/>
              </a:spcBef>
            </a:pPr>
            <a:r>
              <a:rPr lang="uk-UA" altLang="zh-CN" sz="1400" b="1" dirty="0">
                <a:solidFill>
                  <a:srgbClr val="000000"/>
                </a:solidFill>
                <a:latin typeface="Times New Roman" pitchFamily="18" charset="0"/>
                <a:cs typeface="Times New Roman" pitchFamily="18" charset="0"/>
              </a:rPr>
              <a:t> </a:t>
            </a:r>
          </a:p>
          <a:p>
            <a:pPr marL="342900" indent="-342900">
              <a:spcBef>
                <a:spcPct val="50000"/>
              </a:spcBef>
            </a:pPr>
            <a:r>
              <a:rPr lang="uk-UA" altLang="zh-CN" sz="1400" b="1" dirty="0">
                <a:solidFill>
                  <a:srgbClr val="000000"/>
                </a:solidFill>
                <a:latin typeface="Times New Roman" pitchFamily="18" charset="0"/>
                <a:cs typeface="Times New Roman" pitchFamily="18" charset="0"/>
              </a:rPr>
              <a:t>                </a:t>
            </a:r>
            <a:endParaRPr lang="ru-RU" b="1" dirty="0">
              <a:solidFill>
                <a:srgbClr val="000000"/>
              </a:solidFill>
              <a:latin typeface="Times New Roman" pitchFamily="18" charset="0"/>
              <a:cs typeface="Times New Roman" pitchFamily="18" charset="0"/>
            </a:endParaRPr>
          </a:p>
        </p:txBody>
      </p:sp>
      <p:sp>
        <p:nvSpPr>
          <p:cNvPr id="9" name="TextBox 8"/>
          <p:cNvSpPr txBox="1"/>
          <p:nvPr/>
        </p:nvSpPr>
        <p:spPr>
          <a:xfrm>
            <a:off x="1500166" y="1285860"/>
            <a:ext cx="6072230" cy="369332"/>
          </a:xfrm>
          <a:prstGeom prst="rect">
            <a:avLst/>
          </a:prstGeom>
          <a:noFill/>
        </p:spPr>
        <p:txBody>
          <a:bodyPr wrap="square" rtlCol="0">
            <a:spAutoFit/>
          </a:bodyPr>
          <a:lstStyle/>
          <a:p>
            <a:pPr algn="ctr"/>
            <a:r>
              <a:rPr lang="uk-UA" dirty="0" smtClean="0"/>
              <a:t>  </a:t>
            </a:r>
            <a:endParaRPr lang="ru-RU" b="1" dirty="0"/>
          </a:p>
        </p:txBody>
      </p:sp>
      <p:pic>
        <p:nvPicPr>
          <p:cNvPr id="17410" name="Picture 2" descr="https://dytsadok.org.ua/upload/users_files/26243237/e3f5d94ad33724974c47d44ba8a20fc1.jpg"/>
          <p:cNvPicPr>
            <a:picLocks noChangeAspect="1" noChangeArrowheads="1"/>
          </p:cNvPicPr>
          <p:nvPr/>
        </p:nvPicPr>
        <p:blipFill>
          <a:blip r:embed="rId2"/>
          <a:srcRect/>
          <a:stretch>
            <a:fillRect/>
          </a:stretch>
        </p:blipFill>
        <p:spPr bwMode="auto">
          <a:xfrm>
            <a:off x="1643042" y="1357298"/>
            <a:ext cx="5357850" cy="53578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descr="FB_IMG_1686814507690.jpg"/>
          <p:cNvPicPr>
            <a:picLocks noChangeAspect="1"/>
          </p:cNvPicPr>
          <p:nvPr/>
        </p:nvPicPr>
        <p:blipFill>
          <a:blip r:embed="rId2"/>
          <a:stretch>
            <a:fillRect/>
          </a:stretch>
        </p:blipFill>
        <p:spPr>
          <a:xfrm>
            <a:off x="4500562" y="1428736"/>
            <a:ext cx="3429024" cy="3429024"/>
          </a:xfrm>
          <a:prstGeom prst="rect">
            <a:avLst/>
          </a:prstGeom>
          <a:ln>
            <a:noFill/>
          </a:ln>
          <a:effectLst>
            <a:softEdge rad="112500"/>
          </a:effectLst>
        </p:spPr>
      </p:pic>
      <p:sp>
        <p:nvSpPr>
          <p:cNvPr id="5" name="Скругленный прямоугольник 4"/>
          <p:cNvSpPr/>
          <p:nvPr/>
        </p:nvSpPr>
        <p:spPr>
          <a:xfrm>
            <a:off x="107950" y="71438"/>
            <a:ext cx="8964613" cy="1196975"/>
          </a:xfrm>
          <a:prstGeom prst="roundRect">
            <a:avLst/>
          </a:prstGeom>
          <a:solidFill>
            <a:schemeClr val="lt1">
              <a:alpha val="24000"/>
            </a:schemeClr>
          </a:solidFill>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ru-RU"/>
          </a:p>
        </p:txBody>
      </p:sp>
      <p:sp>
        <p:nvSpPr>
          <p:cNvPr id="4" name="Заголовок 1"/>
          <p:cNvSpPr txBox="1">
            <a:spLocks/>
          </p:cNvSpPr>
          <p:nvPr/>
        </p:nvSpPr>
        <p:spPr>
          <a:xfrm>
            <a:off x="0" y="260350"/>
            <a:ext cx="9144000" cy="865188"/>
          </a:xfrm>
          <a:prstGeom prst="rect">
            <a:avLst/>
          </a:prstGeom>
        </p:spPr>
        <p:txBody>
          <a:bodyPr anchor="ctr"/>
          <a:lstStyle/>
          <a:p>
            <a:pPr algn="ctr"/>
            <a:r>
              <a:rPr lang="uk-UA" sz="3000" b="1" dirty="0">
                <a:latin typeface="Times New Roman" pitchFamily="18" charset="0"/>
                <a:cs typeface="Times New Roman" pitchFamily="18" charset="0"/>
              </a:rPr>
              <a:t>Організація </a:t>
            </a:r>
            <a:r>
              <a:rPr lang="uk-UA" sz="3000" b="1" dirty="0" err="1">
                <a:latin typeface="Times New Roman" pitchFamily="18" charset="0"/>
                <a:cs typeface="Times New Roman" pitchFamily="18" charset="0"/>
              </a:rPr>
              <a:t>освітньо-виховної</a:t>
            </a:r>
            <a:r>
              <a:rPr lang="uk-UA" sz="3000" b="1" dirty="0">
                <a:latin typeface="Times New Roman" pitchFamily="18" charset="0"/>
                <a:cs typeface="Times New Roman" pitchFamily="18" charset="0"/>
              </a:rPr>
              <a:t> </a:t>
            </a:r>
            <a:r>
              <a:rPr lang="uk-UA" sz="3000" b="1" dirty="0" smtClean="0">
                <a:latin typeface="Times New Roman" pitchFamily="18" charset="0"/>
                <a:cs typeface="Times New Roman" pitchFamily="18" charset="0"/>
              </a:rPr>
              <a:t>роботи</a:t>
            </a:r>
          </a:p>
          <a:p>
            <a:pPr algn="ctr"/>
            <a:r>
              <a:rPr lang="uk-UA" sz="3000" b="1" dirty="0" smtClean="0">
                <a:effectLst>
                  <a:outerShdw blurRad="38100" dist="38100" dir="2700000" algn="tl">
                    <a:srgbClr val="FFFFFF"/>
                  </a:outerShdw>
                </a:effectLst>
                <a:latin typeface="Times New Roman" pitchFamily="18" charset="0"/>
                <a:cs typeface="Times New Roman" pitchFamily="18" charset="0"/>
              </a:rPr>
              <a:t>День захисту дітей</a:t>
            </a:r>
            <a:endParaRPr lang="ru-RU" sz="3000" b="1" dirty="0">
              <a:effectLst>
                <a:outerShdw blurRad="38100" dist="38100" dir="2700000" algn="tl">
                  <a:srgbClr val="FFFFFF"/>
                </a:outerShdw>
              </a:effectLst>
              <a:latin typeface="Times New Roman" pitchFamily="18" charset="0"/>
              <a:cs typeface="Times New Roman" pitchFamily="18" charset="0"/>
            </a:endParaRPr>
          </a:p>
        </p:txBody>
      </p:sp>
      <p:sp>
        <p:nvSpPr>
          <p:cNvPr id="72709" name="Text Box 5"/>
          <p:cNvSpPr txBox="1">
            <a:spLocks noChangeArrowheads="1"/>
          </p:cNvSpPr>
          <p:nvPr/>
        </p:nvSpPr>
        <p:spPr bwMode="auto">
          <a:xfrm>
            <a:off x="250825" y="1125538"/>
            <a:ext cx="8713788" cy="630942"/>
          </a:xfrm>
          <a:prstGeom prst="rect">
            <a:avLst/>
          </a:prstGeom>
          <a:noFill/>
          <a:ln w="9525">
            <a:noFill/>
            <a:miter lim="800000"/>
            <a:headEnd/>
            <a:tailEnd/>
          </a:ln>
          <a:effectLst/>
        </p:spPr>
        <p:txBody>
          <a:bodyPr>
            <a:spAutoFit/>
          </a:bodyPr>
          <a:lstStyle/>
          <a:p>
            <a:pPr marL="342900" indent="-342900">
              <a:spcBef>
                <a:spcPct val="50000"/>
              </a:spcBef>
            </a:pPr>
            <a:r>
              <a:rPr lang="uk-UA" altLang="zh-CN" sz="1400" b="1" dirty="0">
                <a:solidFill>
                  <a:srgbClr val="000000"/>
                </a:solidFill>
                <a:latin typeface="Times New Roman" pitchFamily="18" charset="0"/>
                <a:cs typeface="Times New Roman" pitchFamily="18" charset="0"/>
              </a:rPr>
              <a:t> </a:t>
            </a:r>
          </a:p>
          <a:p>
            <a:pPr marL="342900" indent="-342900">
              <a:spcBef>
                <a:spcPct val="50000"/>
              </a:spcBef>
            </a:pPr>
            <a:r>
              <a:rPr lang="uk-UA" altLang="zh-CN" sz="1400" b="1" dirty="0">
                <a:solidFill>
                  <a:srgbClr val="000000"/>
                </a:solidFill>
                <a:latin typeface="Times New Roman" pitchFamily="18" charset="0"/>
                <a:cs typeface="Times New Roman" pitchFamily="18" charset="0"/>
              </a:rPr>
              <a:t>                </a:t>
            </a:r>
            <a:endParaRPr lang="ru-RU" b="1" dirty="0">
              <a:solidFill>
                <a:srgbClr val="000000"/>
              </a:solidFill>
              <a:latin typeface="Times New Roman" pitchFamily="18" charset="0"/>
              <a:cs typeface="Times New Roman" pitchFamily="18" charset="0"/>
            </a:endParaRPr>
          </a:p>
        </p:txBody>
      </p:sp>
      <p:sp>
        <p:nvSpPr>
          <p:cNvPr id="9" name="TextBox 8"/>
          <p:cNvSpPr txBox="1"/>
          <p:nvPr/>
        </p:nvSpPr>
        <p:spPr>
          <a:xfrm>
            <a:off x="1500166" y="1285860"/>
            <a:ext cx="6072230" cy="369332"/>
          </a:xfrm>
          <a:prstGeom prst="rect">
            <a:avLst/>
          </a:prstGeom>
          <a:noFill/>
        </p:spPr>
        <p:txBody>
          <a:bodyPr wrap="square" rtlCol="0">
            <a:spAutoFit/>
          </a:bodyPr>
          <a:lstStyle/>
          <a:p>
            <a:pPr algn="ctr"/>
            <a:r>
              <a:rPr lang="uk-UA" dirty="0" smtClean="0"/>
              <a:t>  </a:t>
            </a:r>
            <a:endParaRPr lang="ru-RU" b="1" dirty="0"/>
          </a:p>
        </p:txBody>
      </p:sp>
      <p:pic>
        <p:nvPicPr>
          <p:cNvPr id="12" name="Рисунок 11" descr="FB_IMG_1686814516392.jpg"/>
          <p:cNvPicPr>
            <a:picLocks noChangeAspect="1"/>
          </p:cNvPicPr>
          <p:nvPr/>
        </p:nvPicPr>
        <p:blipFill>
          <a:blip r:embed="rId3"/>
          <a:stretch>
            <a:fillRect/>
          </a:stretch>
        </p:blipFill>
        <p:spPr>
          <a:xfrm>
            <a:off x="214282" y="1428736"/>
            <a:ext cx="3000396" cy="3000396"/>
          </a:xfrm>
          <a:prstGeom prst="rect">
            <a:avLst/>
          </a:prstGeom>
          <a:ln>
            <a:noFill/>
          </a:ln>
          <a:effectLst>
            <a:softEdge rad="112500"/>
          </a:effectLst>
        </p:spPr>
      </p:pic>
      <p:pic>
        <p:nvPicPr>
          <p:cNvPr id="16" name="Рисунок 15" descr="FB_IMG_1686814513708.jpg"/>
          <p:cNvPicPr>
            <a:picLocks noChangeAspect="1"/>
          </p:cNvPicPr>
          <p:nvPr/>
        </p:nvPicPr>
        <p:blipFill>
          <a:blip r:embed="rId4"/>
          <a:stretch>
            <a:fillRect/>
          </a:stretch>
        </p:blipFill>
        <p:spPr>
          <a:xfrm>
            <a:off x="5857884" y="3714760"/>
            <a:ext cx="3143240" cy="3143240"/>
          </a:xfrm>
          <a:prstGeom prst="rect">
            <a:avLst/>
          </a:prstGeom>
          <a:ln>
            <a:noFill/>
          </a:ln>
          <a:effectLst>
            <a:softEdge rad="112500"/>
          </a:effectLst>
        </p:spPr>
      </p:pic>
      <p:pic>
        <p:nvPicPr>
          <p:cNvPr id="18" name="Рисунок 17" descr="FB_IMG_1686814504524.jpg"/>
          <p:cNvPicPr>
            <a:picLocks noChangeAspect="1"/>
          </p:cNvPicPr>
          <p:nvPr/>
        </p:nvPicPr>
        <p:blipFill>
          <a:blip r:embed="rId5"/>
          <a:stretch>
            <a:fillRect/>
          </a:stretch>
        </p:blipFill>
        <p:spPr>
          <a:xfrm>
            <a:off x="1357290" y="3214686"/>
            <a:ext cx="3357562" cy="335756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07950" y="71438"/>
            <a:ext cx="8964613" cy="1196975"/>
          </a:xfrm>
          <a:prstGeom prst="roundRect">
            <a:avLst/>
          </a:prstGeom>
          <a:solidFill>
            <a:schemeClr val="lt1">
              <a:alpha val="24000"/>
            </a:schemeClr>
          </a:solidFill>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ru-RU"/>
          </a:p>
        </p:txBody>
      </p:sp>
      <p:sp>
        <p:nvSpPr>
          <p:cNvPr id="4" name="Заголовок 1"/>
          <p:cNvSpPr txBox="1">
            <a:spLocks/>
          </p:cNvSpPr>
          <p:nvPr/>
        </p:nvSpPr>
        <p:spPr>
          <a:xfrm>
            <a:off x="0" y="260350"/>
            <a:ext cx="9144000" cy="865188"/>
          </a:xfrm>
          <a:prstGeom prst="rect">
            <a:avLst/>
          </a:prstGeom>
        </p:spPr>
        <p:txBody>
          <a:bodyPr anchor="ctr"/>
          <a:lstStyle/>
          <a:p>
            <a:pPr algn="ctr"/>
            <a:r>
              <a:rPr lang="uk-UA" sz="3000" b="1">
                <a:latin typeface="Times New Roman" pitchFamily="18" charset="0"/>
                <a:cs typeface="Times New Roman" pitchFamily="18" charset="0"/>
              </a:rPr>
              <a:t>Організація освітньо-виховної робот</a:t>
            </a:r>
            <a:endParaRPr lang="ru-RU" sz="3000" b="1">
              <a:effectLst>
                <a:outerShdw blurRad="38100" dist="38100" dir="2700000" algn="tl">
                  <a:srgbClr val="FFFFFF"/>
                </a:outerShdw>
              </a:effectLst>
              <a:latin typeface="Times New Roman" pitchFamily="18" charset="0"/>
              <a:cs typeface="Times New Roman" pitchFamily="18" charset="0"/>
            </a:endParaRPr>
          </a:p>
        </p:txBody>
      </p:sp>
      <p:sp>
        <p:nvSpPr>
          <p:cNvPr id="72709" name="Text Box 5"/>
          <p:cNvSpPr txBox="1">
            <a:spLocks noChangeArrowheads="1"/>
          </p:cNvSpPr>
          <p:nvPr/>
        </p:nvSpPr>
        <p:spPr bwMode="auto">
          <a:xfrm>
            <a:off x="250825" y="1125538"/>
            <a:ext cx="8713788" cy="630942"/>
          </a:xfrm>
          <a:prstGeom prst="rect">
            <a:avLst/>
          </a:prstGeom>
          <a:noFill/>
          <a:ln w="9525">
            <a:noFill/>
            <a:miter lim="800000"/>
            <a:headEnd/>
            <a:tailEnd/>
          </a:ln>
          <a:effectLst/>
        </p:spPr>
        <p:txBody>
          <a:bodyPr>
            <a:spAutoFit/>
          </a:bodyPr>
          <a:lstStyle/>
          <a:p>
            <a:pPr marL="342900" indent="-342900">
              <a:spcBef>
                <a:spcPct val="50000"/>
              </a:spcBef>
            </a:pPr>
            <a:r>
              <a:rPr lang="uk-UA" altLang="zh-CN" sz="1400" b="1" dirty="0">
                <a:solidFill>
                  <a:srgbClr val="000000"/>
                </a:solidFill>
                <a:latin typeface="Times New Roman" pitchFamily="18" charset="0"/>
                <a:cs typeface="Times New Roman" pitchFamily="18" charset="0"/>
              </a:rPr>
              <a:t> </a:t>
            </a:r>
          </a:p>
          <a:p>
            <a:pPr marL="342900" indent="-342900">
              <a:spcBef>
                <a:spcPct val="50000"/>
              </a:spcBef>
            </a:pPr>
            <a:r>
              <a:rPr lang="uk-UA" altLang="zh-CN" sz="1400" b="1" dirty="0">
                <a:solidFill>
                  <a:srgbClr val="000000"/>
                </a:solidFill>
                <a:latin typeface="Times New Roman" pitchFamily="18" charset="0"/>
                <a:cs typeface="Times New Roman" pitchFamily="18" charset="0"/>
              </a:rPr>
              <a:t>                </a:t>
            </a:r>
            <a:endParaRPr lang="ru-RU" b="1" dirty="0">
              <a:solidFill>
                <a:srgbClr val="000000"/>
              </a:solidFill>
              <a:latin typeface="Times New Roman" pitchFamily="18" charset="0"/>
              <a:cs typeface="Times New Roman" pitchFamily="18" charset="0"/>
            </a:endParaRPr>
          </a:p>
        </p:txBody>
      </p:sp>
      <p:sp>
        <p:nvSpPr>
          <p:cNvPr id="9" name="TextBox 8"/>
          <p:cNvSpPr txBox="1"/>
          <p:nvPr/>
        </p:nvSpPr>
        <p:spPr>
          <a:xfrm>
            <a:off x="1500166" y="1285860"/>
            <a:ext cx="6072230" cy="369332"/>
          </a:xfrm>
          <a:prstGeom prst="rect">
            <a:avLst/>
          </a:prstGeom>
          <a:noFill/>
        </p:spPr>
        <p:txBody>
          <a:bodyPr wrap="square" rtlCol="0">
            <a:spAutoFit/>
          </a:bodyPr>
          <a:lstStyle/>
          <a:p>
            <a:pPr algn="ctr"/>
            <a:r>
              <a:rPr lang="uk-UA" dirty="0" smtClean="0"/>
              <a:t>  </a:t>
            </a:r>
            <a:r>
              <a:rPr lang="uk-UA" b="1" dirty="0" smtClean="0"/>
              <a:t>Працюємо в укритті</a:t>
            </a:r>
            <a:endParaRPr lang="ru-RU" b="1" dirty="0"/>
          </a:p>
        </p:txBody>
      </p:sp>
      <p:pic>
        <p:nvPicPr>
          <p:cNvPr id="15362" name="Picture 2" descr="https://dytsadok.org.ua/upload/users_files/26243237/80aa6d2dace505c4fb5c1d4fad3b09bb.jpg"/>
          <p:cNvPicPr>
            <a:picLocks noChangeAspect="1" noChangeArrowheads="1"/>
          </p:cNvPicPr>
          <p:nvPr/>
        </p:nvPicPr>
        <p:blipFill>
          <a:blip r:embed="rId2"/>
          <a:srcRect/>
          <a:stretch>
            <a:fillRect/>
          </a:stretch>
        </p:blipFill>
        <p:spPr bwMode="auto">
          <a:xfrm>
            <a:off x="1000100" y="2071678"/>
            <a:ext cx="6670373" cy="421484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1615714167930"/>
          <p:cNvPicPr>
            <a:picLocks noChangeAspect="1" noChangeArrowheads="1"/>
          </p:cNvPicPr>
          <p:nvPr/>
        </p:nvPicPr>
        <p:blipFill>
          <a:blip r:embed="rId2" cstate="print">
            <a:lum contrast="40000"/>
          </a:blip>
          <a:srcRect/>
          <a:stretch>
            <a:fillRect/>
          </a:stretch>
        </p:blipFill>
        <p:spPr bwMode="auto">
          <a:xfrm>
            <a:off x="6572264" y="1071546"/>
            <a:ext cx="2357422" cy="2993926"/>
          </a:xfrm>
          <a:prstGeom prst="rect">
            <a:avLst/>
          </a:prstGeom>
          <a:ln>
            <a:noFill/>
          </a:ln>
          <a:effectLst>
            <a:softEdge rad="112500"/>
          </a:effectLst>
        </p:spPr>
      </p:pic>
      <p:sp>
        <p:nvSpPr>
          <p:cNvPr id="5" name="Скругленный прямоугольник 4"/>
          <p:cNvSpPr/>
          <p:nvPr/>
        </p:nvSpPr>
        <p:spPr>
          <a:xfrm>
            <a:off x="107950" y="71438"/>
            <a:ext cx="8964613" cy="1196975"/>
          </a:xfrm>
          <a:prstGeom prst="roundRect">
            <a:avLst/>
          </a:prstGeom>
          <a:solidFill>
            <a:schemeClr val="lt1">
              <a:alpha val="24000"/>
            </a:schemeClr>
          </a:solidFill>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ru-RU"/>
          </a:p>
        </p:txBody>
      </p:sp>
      <p:sp>
        <p:nvSpPr>
          <p:cNvPr id="2" name="Заголовок 1"/>
          <p:cNvSpPr>
            <a:spLocks noGrp="1"/>
          </p:cNvSpPr>
          <p:nvPr>
            <p:ph type="ctrTitle"/>
          </p:nvPr>
        </p:nvSpPr>
        <p:spPr>
          <a:xfrm>
            <a:off x="0" y="260350"/>
            <a:ext cx="9144000" cy="865188"/>
          </a:xfrm>
        </p:spPr>
        <p:txBody>
          <a:bodyPr rtlCol="0">
            <a:noAutofit/>
          </a:bodyPr>
          <a:lstStyle/>
          <a:p>
            <a:pPr eaLnBrk="1" fontAlgn="auto" hangingPunct="1">
              <a:spcAft>
                <a:spcPts val="0"/>
              </a:spcAft>
              <a:defRPr/>
            </a:pPr>
            <a:r>
              <a:rPr lang="uk-UA" sz="4000" b="1" dirty="0" smtClean="0">
                <a:latin typeface="Times New Roman" pitchFamily="18" charset="0"/>
                <a:cs typeface="Times New Roman" pitchFamily="18" charset="0"/>
              </a:rPr>
              <a:t>Інноваційна діяльність</a:t>
            </a:r>
            <a:endParaRPr lang="ru-RU" sz="40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 name="Заголовок 1"/>
          <p:cNvSpPr txBox="1">
            <a:spLocks/>
          </p:cNvSpPr>
          <p:nvPr/>
        </p:nvSpPr>
        <p:spPr bwMode="auto">
          <a:xfrm>
            <a:off x="0" y="1268413"/>
            <a:ext cx="9144000" cy="1800225"/>
          </a:xfrm>
          <a:prstGeom prst="rect">
            <a:avLst/>
          </a:prstGeom>
          <a:noFill/>
          <a:ln w="9525">
            <a:noFill/>
            <a:miter lim="800000"/>
            <a:headEnd/>
            <a:tailEnd/>
          </a:ln>
        </p:spPr>
        <p:txBody>
          <a:bodyPr anchor="ctr"/>
          <a:lstStyle/>
          <a:p>
            <a:pPr algn="ctr"/>
            <a:endParaRPr lang="ru-RU" sz="3600" b="1" i="1">
              <a:latin typeface="Times New Roman" pitchFamily="18" charset="0"/>
              <a:cs typeface="Times New Roman" pitchFamily="18" charset="0"/>
            </a:endParaRPr>
          </a:p>
        </p:txBody>
      </p:sp>
      <p:pic>
        <p:nvPicPr>
          <p:cNvPr id="14337" name="Рисунок 48" descr="C:\Users\User\Downloads\20210114_164107.jpg"/>
          <p:cNvPicPr>
            <a:picLocks noChangeAspect="1" noChangeArrowheads="1"/>
          </p:cNvPicPr>
          <p:nvPr/>
        </p:nvPicPr>
        <p:blipFill>
          <a:blip r:embed="rId3"/>
          <a:srcRect/>
          <a:stretch>
            <a:fillRect/>
          </a:stretch>
        </p:blipFill>
        <p:spPr bwMode="auto">
          <a:xfrm>
            <a:off x="1000100" y="1142984"/>
            <a:ext cx="1847850" cy="2619375"/>
          </a:xfrm>
          <a:prstGeom prst="rect">
            <a:avLst/>
          </a:prstGeom>
          <a:ln>
            <a:noFill/>
          </a:ln>
          <a:effectLst>
            <a:softEdge rad="112500"/>
          </a:effectLst>
        </p:spPr>
      </p:pic>
      <p:pic>
        <p:nvPicPr>
          <p:cNvPr id="14338" name="Picture 2"/>
          <p:cNvPicPr>
            <a:picLocks noChangeAspect="1" noChangeArrowheads="1"/>
          </p:cNvPicPr>
          <p:nvPr/>
        </p:nvPicPr>
        <p:blipFill>
          <a:blip r:embed="rId4" cstate="print"/>
          <a:srcRect l="27496" t="5891" r="26527" b="12814"/>
          <a:stretch>
            <a:fillRect/>
          </a:stretch>
        </p:blipFill>
        <p:spPr bwMode="auto">
          <a:xfrm>
            <a:off x="3500430" y="1214422"/>
            <a:ext cx="1990725" cy="2609850"/>
          </a:xfrm>
          <a:prstGeom prst="rect">
            <a:avLst/>
          </a:prstGeom>
          <a:ln>
            <a:noFill/>
          </a:ln>
          <a:effectLst>
            <a:softEdge rad="112500"/>
          </a:effectLst>
        </p:spPr>
      </p:pic>
      <p:pic>
        <p:nvPicPr>
          <p:cNvPr id="14341" name="Picture 5" descr="IMG_20210104_155621"/>
          <p:cNvPicPr>
            <a:picLocks noChangeAspect="1" noChangeArrowheads="1"/>
          </p:cNvPicPr>
          <p:nvPr/>
        </p:nvPicPr>
        <p:blipFill>
          <a:blip r:embed="rId5" cstate="print"/>
          <a:srcRect l="15146" t="8815" r="5292" b="40121"/>
          <a:stretch>
            <a:fillRect/>
          </a:stretch>
        </p:blipFill>
        <p:spPr bwMode="auto">
          <a:xfrm>
            <a:off x="642910" y="3143248"/>
            <a:ext cx="3314700" cy="2371725"/>
          </a:xfrm>
          <a:prstGeom prst="rect">
            <a:avLst/>
          </a:prstGeom>
          <a:ln>
            <a:noFill/>
          </a:ln>
          <a:effectLst>
            <a:softEdge rad="112500"/>
          </a:effectLst>
        </p:spPr>
      </p:pic>
      <p:pic>
        <p:nvPicPr>
          <p:cNvPr id="14340" name="Picture 4" descr="1615714241067"/>
          <p:cNvPicPr>
            <a:picLocks noChangeAspect="1" noChangeArrowheads="1"/>
          </p:cNvPicPr>
          <p:nvPr/>
        </p:nvPicPr>
        <p:blipFill>
          <a:blip r:embed="rId6" cstate="print"/>
          <a:srcRect/>
          <a:stretch>
            <a:fillRect/>
          </a:stretch>
        </p:blipFill>
        <p:spPr bwMode="auto">
          <a:xfrm>
            <a:off x="4000496" y="3500438"/>
            <a:ext cx="4071966" cy="3057107"/>
          </a:xfrm>
          <a:prstGeom prst="rect">
            <a:avLst/>
          </a:prstGeom>
          <a:ln>
            <a:noFill/>
          </a:ln>
          <a:effectLst>
            <a:softEdge rad="112500"/>
          </a:effectLst>
        </p:spPr>
      </p:pic>
    </p:spTree>
  </p:cSld>
  <p:clrMapOvr>
    <a:masterClrMapping/>
  </p:clrMapOvr>
  <p:transition advTm="2748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07950" y="71438"/>
            <a:ext cx="8964613" cy="1196975"/>
          </a:xfrm>
          <a:prstGeom prst="roundRect">
            <a:avLst/>
          </a:prstGeom>
          <a:solidFill>
            <a:schemeClr val="lt1">
              <a:alpha val="24000"/>
            </a:schemeClr>
          </a:solidFill>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ru-RU"/>
          </a:p>
        </p:txBody>
      </p:sp>
      <p:sp>
        <p:nvSpPr>
          <p:cNvPr id="23554" name="Заголовок 1"/>
          <p:cNvSpPr>
            <a:spLocks noGrp="1"/>
          </p:cNvSpPr>
          <p:nvPr>
            <p:ph type="ctrTitle"/>
          </p:nvPr>
        </p:nvSpPr>
        <p:spPr>
          <a:xfrm>
            <a:off x="0" y="0"/>
            <a:ext cx="9144000" cy="1268413"/>
          </a:xfrm>
        </p:spPr>
        <p:txBody>
          <a:bodyPr/>
          <a:lstStyle/>
          <a:p>
            <a:r>
              <a:rPr lang="ru-RU" sz="2800" dirty="0" smtClean="0"/>
              <a:t/>
            </a:r>
            <a:br>
              <a:rPr lang="ru-RU" sz="2800" dirty="0" smtClean="0"/>
            </a:br>
            <a:r>
              <a:rPr lang="ru-RU" sz="2800" b="1" dirty="0" err="1" smtClean="0"/>
              <a:t>Вихованці</a:t>
            </a:r>
            <a:r>
              <a:rPr lang="ru-RU" sz="2800" b="1" dirty="0" smtClean="0"/>
              <a:t> </a:t>
            </a:r>
            <a:r>
              <a:rPr lang="ru-RU" sz="2800" b="1" dirty="0" err="1" smtClean="0"/>
              <a:t>нашого</a:t>
            </a:r>
            <a:r>
              <a:rPr lang="ru-RU" sz="2800" b="1" dirty="0" smtClean="0"/>
              <a:t> садка </a:t>
            </a:r>
            <a:r>
              <a:rPr lang="ru-RU" sz="2800" b="1" dirty="0" err="1" smtClean="0"/>
              <a:t>долучилися</a:t>
            </a:r>
            <a:r>
              <a:rPr lang="ru-RU" sz="2800" b="1" dirty="0" smtClean="0"/>
              <a:t> до </a:t>
            </a:r>
            <a:r>
              <a:rPr lang="ru-RU" sz="2800" b="1" dirty="0" err="1" smtClean="0"/>
              <a:t>акції</a:t>
            </a:r>
            <a:r>
              <a:rPr lang="ru-RU" sz="2800" dirty="0" smtClean="0"/>
              <a:t/>
            </a:r>
            <a:br>
              <a:rPr lang="ru-RU" sz="2800" dirty="0" smtClean="0"/>
            </a:br>
            <a:r>
              <a:rPr lang="ru-RU" sz="2800" b="1" dirty="0" smtClean="0">
                <a:hlinkClick r:id="rId2"/>
              </a:rPr>
              <a:t>#</a:t>
            </a:r>
            <a:r>
              <a:rPr lang="ru-RU" sz="2800" b="1" dirty="0" err="1" smtClean="0">
                <a:hlinkClick r:id="rId2"/>
              </a:rPr>
              <a:t>від_дитини_до_дитини</a:t>
            </a:r>
            <a:r>
              <a:rPr lang="ru-RU" sz="2800" dirty="0" smtClean="0"/>
              <a:t/>
            </a:r>
            <a:br>
              <a:rPr lang="ru-RU" sz="2800" dirty="0" smtClean="0"/>
            </a:br>
            <a:r>
              <a:rPr lang="ru-RU" sz="2800" b="1" dirty="0" err="1" smtClean="0"/>
              <a:t>ділячись</a:t>
            </a:r>
            <a:r>
              <a:rPr lang="ru-RU" sz="2800" b="1" dirty="0" smtClean="0"/>
              <a:t> </a:t>
            </a:r>
            <a:r>
              <a:rPr lang="ru-RU" sz="2800" b="1" dirty="0" err="1" smtClean="0"/>
              <a:t>своїм</a:t>
            </a:r>
            <a:r>
              <a:rPr lang="ru-RU" sz="2800" b="1" dirty="0" smtClean="0"/>
              <a:t> теплом </a:t>
            </a:r>
            <a:r>
              <a:rPr lang="ru-RU" sz="2800" b="1" dirty="0" err="1" smtClean="0"/>
              <a:t>з</a:t>
            </a:r>
            <a:r>
              <a:rPr lang="ru-RU" sz="2800" b="1" dirty="0" smtClean="0"/>
              <a:t> </a:t>
            </a:r>
            <a:r>
              <a:rPr lang="ru-RU" sz="2800" b="1" dirty="0" err="1" smtClean="0"/>
              <a:t>дітками</a:t>
            </a:r>
            <a:r>
              <a:rPr lang="ru-RU" sz="2800" b="1" dirty="0" smtClean="0"/>
              <a:t> </a:t>
            </a:r>
            <a:r>
              <a:rPr lang="ru-RU" sz="2800" b="1" dirty="0" err="1" smtClean="0"/>
              <a:t>Балаклії</a:t>
            </a:r>
            <a:r>
              <a:rPr lang="ru-RU" sz="2800" b="1" dirty="0" smtClean="0"/>
              <a:t>!</a:t>
            </a:r>
            <a:endParaRPr lang="ru-RU" sz="2800" b="1" dirty="0" smtClean="0">
              <a:latin typeface="Times New Roman" pitchFamily="18" charset="0"/>
            </a:endParaRPr>
          </a:p>
        </p:txBody>
      </p:sp>
      <p:sp>
        <p:nvSpPr>
          <p:cNvPr id="23656" name="Text Box 104"/>
          <p:cNvSpPr txBox="1">
            <a:spLocks noChangeArrowheads="1"/>
          </p:cNvSpPr>
          <p:nvPr/>
        </p:nvSpPr>
        <p:spPr bwMode="auto">
          <a:xfrm>
            <a:off x="323850" y="1412875"/>
            <a:ext cx="8640763" cy="338554"/>
          </a:xfrm>
          <a:prstGeom prst="rect">
            <a:avLst/>
          </a:prstGeom>
          <a:noFill/>
          <a:ln w="9525">
            <a:noFill/>
            <a:miter lim="800000"/>
            <a:headEnd/>
            <a:tailEnd/>
          </a:ln>
          <a:effectLst/>
        </p:spPr>
        <p:txBody>
          <a:bodyPr>
            <a:spAutoFit/>
          </a:bodyPr>
          <a:lstStyle/>
          <a:p>
            <a:pPr>
              <a:spcBef>
                <a:spcPct val="50000"/>
              </a:spcBef>
            </a:pPr>
            <a:r>
              <a:rPr lang="uk-UA" altLang="zh-CN" sz="1600" b="1" dirty="0">
                <a:latin typeface="Times New Roman" pitchFamily="18" charset="0"/>
              </a:rPr>
              <a:t>           </a:t>
            </a:r>
            <a:endParaRPr lang="ru-RU" sz="1600" b="1" dirty="0">
              <a:solidFill>
                <a:srgbClr val="000000"/>
              </a:solidFill>
              <a:latin typeface="Times New Roman" pitchFamily="18" charset="0"/>
              <a:cs typeface="Times New Roman" pitchFamily="18" charset="0"/>
            </a:endParaRPr>
          </a:p>
        </p:txBody>
      </p:sp>
      <p:pic>
        <p:nvPicPr>
          <p:cNvPr id="13314" name="Picture 2" descr="https://dytsadok.org.ua/upload/users_files/26243237/ddacba5cc235190a904caffc5702b740.jpg"/>
          <p:cNvPicPr>
            <a:picLocks noChangeAspect="1" noChangeArrowheads="1"/>
          </p:cNvPicPr>
          <p:nvPr/>
        </p:nvPicPr>
        <p:blipFill>
          <a:blip r:embed="rId3"/>
          <a:srcRect/>
          <a:stretch>
            <a:fillRect/>
          </a:stretch>
        </p:blipFill>
        <p:spPr bwMode="auto">
          <a:xfrm>
            <a:off x="1285852" y="1500174"/>
            <a:ext cx="3138807" cy="5072098"/>
          </a:xfrm>
          <a:prstGeom prst="rect">
            <a:avLst/>
          </a:prstGeom>
          <a:ln>
            <a:noFill/>
          </a:ln>
          <a:effectLst>
            <a:softEdge rad="112500"/>
          </a:effectLst>
        </p:spPr>
      </p:pic>
      <p:pic>
        <p:nvPicPr>
          <p:cNvPr id="10" name="Рисунок 9" descr="FB_IMG_1686818953416.jpg"/>
          <p:cNvPicPr>
            <a:picLocks noChangeAspect="1"/>
          </p:cNvPicPr>
          <p:nvPr/>
        </p:nvPicPr>
        <p:blipFill>
          <a:blip r:embed="rId4"/>
          <a:stretch>
            <a:fillRect/>
          </a:stretch>
        </p:blipFill>
        <p:spPr>
          <a:xfrm>
            <a:off x="4857752" y="1500174"/>
            <a:ext cx="3500462" cy="5143536"/>
          </a:xfrm>
          <a:prstGeom prst="rect">
            <a:avLst/>
          </a:prstGeom>
          <a:ln>
            <a:noFill/>
          </a:ln>
          <a:effectLst>
            <a:softEdge rad="112500"/>
          </a:effectLst>
        </p:spPr>
      </p:pic>
    </p:spTree>
  </p:cSld>
  <p:clrMapOvr>
    <a:masterClrMapping/>
  </p:clrMapOvr>
  <p:transition advTm="27487"/>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07950" y="71438"/>
            <a:ext cx="8964613" cy="1196975"/>
          </a:xfrm>
          <a:prstGeom prst="roundRect">
            <a:avLst/>
          </a:prstGeom>
          <a:solidFill>
            <a:schemeClr val="lt1">
              <a:alpha val="24000"/>
            </a:schemeClr>
          </a:solidFill>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ru-RU"/>
          </a:p>
        </p:txBody>
      </p:sp>
      <p:sp>
        <p:nvSpPr>
          <p:cNvPr id="2" name="Заголовок 1"/>
          <p:cNvSpPr>
            <a:spLocks noGrp="1"/>
          </p:cNvSpPr>
          <p:nvPr>
            <p:ph type="ctrTitle"/>
          </p:nvPr>
        </p:nvSpPr>
        <p:spPr>
          <a:xfrm>
            <a:off x="647700" y="115888"/>
            <a:ext cx="8461375" cy="1152525"/>
          </a:xfrm>
        </p:spPr>
        <p:txBody>
          <a:bodyPr>
            <a:noAutofit/>
          </a:bodyPr>
          <a:lstStyle/>
          <a:p>
            <a:pPr eaLnBrk="1" hangingPunct="1"/>
            <a:r>
              <a:rPr lang="uk-UA" sz="2600" b="1" smtClean="0">
                <a:latin typeface="Times New Roman" pitchFamily="18" charset="0"/>
                <a:cs typeface="Times New Roman" pitchFamily="18" charset="0"/>
              </a:rPr>
              <a:t>   Робота з охорони життя та безпеки життєдіяльності вихованців ДНЗ</a:t>
            </a:r>
            <a:endParaRPr lang="ru-RU" sz="2600" b="1" smtClean="0">
              <a:effectLst>
                <a:outerShdw blurRad="38100" dist="38100" dir="2700000" algn="tl">
                  <a:srgbClr val="FFFFFF"/>
                </a:outerShdw>
              </a:effectLst>
              <a:latin typeface="Times New Roman" pitchFamily="18" charset="0"/>
              <a:cs typeface="Times New Roman" pitchFamily="18" charset="0"/>
            </a:endParaRPr>
          </a:p>
        </p:txBody>
      </p:sp>
      <p:sp>
        <p:nvSpPr>
          <p:cNvPr id="24580" name="Заголовок 1"/>
          <p:cNvSpPr txBox="1">
            <a:spLocks/>
          </p:cNvSpPr>
          <p:nvPr/>
        </p:nvSpPr>
        <p:spPr bwMode="auto">
          <a:xfrm>
            <a:off x="0" y="1484313"/>
            <a:ext cx="9144000" cy="5084762"/>
          </a:xfrm>
          <a:prstGeom prst="rect">
            <a:avLst/>
          </a:prstGeom>
          <a:noFill/>
          <a:ln w="9525">
            <a:noFill/>
            <a:miter lim="800000"/>
            <a:headEnd/>
            <a:tailEnd/>
          </a:ln>
        </p:spPr>
        <p:txBody>
          <a:bodyPr anchor="ctr"/>
          <a:lstStyle/>
          <a:p>
            <a:endParaRPr lang="ru-RU" sz="2000">
              <a:latin typeface="Times New Roman" pitchFamily="18" charset="0"/>
            </a:endParaRPr>
          </a:p>
        </p:txBody>
      </p:sp>
      <p:sp>
        <p:nvSpPr>
          <p:cNvPr id="24582" name="Text Box 6"/>
          <p:cNvSpPr txBox="1">
            <a:spLocks noChangeArrowheads="1"/>
          </p:cNvSpPr>
          <p:nvPr/>
        </p:nvSpPr>
        <p:spPr bwMode="auto">
          <a:xfrm>
            <a:off x="179388" y="1412875"/>
            <a:ext cx="8713787" cy="4662815"/>
          </a:xfrm>
          <a:prstGeom prst="rect">
            <a:avLst/>
          </a:prstGeom>
          <a:noFill/>
          <a:ln w="9525">
            <a:noFill/>
            <a:miter lim="800000"/>
            <a:headEnd/>
            <a:tailEnd/>
          </a:ln>
          <a:effectLst/>
        </p:spPr>
        <p:txBody>
          <a:bodyPr>
            <a:spAutoFit/>
          </a:bodyPr>
          <a:lstStyle/>
          <a:p>
            <a:pPr>
              <a:spcBef>
                <a:spcPct val="50000"/>
              </a:spcBef>
            </a:pPr>
            <a:r>
              <a:rPr lang="ru-RU" altLang="zh-CN" dirty="0">
                <a:solidFill>
                  <a:srgbClr val="000000"/>
                </a:solidFill>
              </a:rPr>
              <a:t>      </a:t>
            </a:r>
          </a:p>
          <a:p>
            <a:pPr>
              <a:spcBef>
                <a:spcPct val="50000"/>
              </a:spcBef>
            </a:pPr>
            <a:r>
              <a:rPr lang="ru-RU" altLang="zh-CN" dirty="0">
                <a:solidFill>
                  <a:srgbClr val="000000"/>
                </a:solidFill>
              </a:rPr>
              <a:t>         </a:t>
            </a:r>
            <a:r>
              <a:rPr lang="ru-RU" altLang="zh-CN" b="1" dirty="0" err="1">
                <a:solidFill>
                  <a:srgbClr val="000000"/>
                </a:solidFill>
                <a:cs typeface="Times New Roman" pitchFamily="18" charset="0"/>
              </a:rPr>
              <a:t>Створення</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безпечних</a:t>
            </a:r>
            <a:r>
              <a:rPr lang="ru-RU" altLang="zh-CN" b="1" dirty="0">
                <a:solidFill>
                  <a:srgbClr val="000000"/>
                </a:solidFill>
                <a:cs typeface="Times New Roman" pitchFamily="18" charset="0"/>
              </a:rPr>
              <a:t> умов для </a:t>
            </a:r>
            <a:r>
              <a:rPr lang="ru-RU" altLang="zh-CN" b="1" dirty="0" err="1">
                <a:solidFill>
                  <a:srgbClr val="000000"/>
                </a:solidFill>
                <a:cs typeface="Times New Roman" pitchFamily="18" charset="0"/>
              </a:rPr>
              <a:t>здійснення</a:t>
            </a:r>
            <a:r>
              <a:rPr lang="ru-RU" altLang="zh-CN" b="1" dirty="0">
                <a:solidFill>
                  <a:srgbClr val="000000"/>
                </a:solidFill>
                <a:cs typeface="Times New Roman" pitchFamily="18" charset="0"/>
              </a:rPr>
              <a:t> </a:t>
            </a:r>
            <a:r>
              <a:rPr lang="ru-RU" altLang="zh-CN" b="1" dirty="0" smtClean="0">
                <a:solidFill>
                  <a:srgbClr val="000000"/>
                </a:solidFill>
                <a:cs typeface="Times New Roman" pitchFamily="18" charset="0"/>
              </a:rPr>
              <a:t>  </a:t>
            </a:r>
            <a:r>
              <a:rPr lang="ru-RU" altLang="zh-CN" b="1" dirty="0" err="1" smtClean="0">
                <a:solidFill>
                  <a:srgbClr val="000000"/>
                </a:solidFill>
                <a:cs typeface="Times New Roman" pitchFamily="18" charset="0"/>
              </a:rPr>
              <a:t>освітнього</a:t>
            </a:r>
            <a:r>
              <a:rPr lang="ru-RU" altLang="zh-CN" b="1" dirty="0" smtClean="0">
                <a:solidFill>
                  <a:srgbClr val="000000"/>
                </a:solidFill>
                <a:cs typeface="Times New Roman" pitchFamily="18" charset="0"/>
              </a:rPr>
              <a:t> </a:t>
            </a:r>
            <a:r>
              <a:rPr lang="ru-RU" altLang="zh-CN" b="1" dirty="0" err="1" smtClean="0">
                <a:solidFill>
                  <a:srgbClr val="000000"/>
                </a:solidFill>
                <a:cs typeface="Times New Roman" pitchFamily="18" charset="0"/>
              </a:rPr>
              <a:t>процесу</a:t>
            </a:r>
            <a:r>
              <a:rPr lang="ru-RU" altLang="zh-CN" b="1" dirty="0" smtClean="0">
                <a:solidFill>
                  <a:srgbClr val="000000"/>
                </a:solidFill>
                <a:cs typeface="Times New Roman" pitchFamily="18" charset="0"/>
              </a:rPr>
              <a:t> </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одне</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з</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пріоритетних</a:t>
            </a:r>
            <a:r>
              <a:rPr lang="ru-RU" altLang="zh-CN" b="1" dirty="0">
                <a:solidFill>
                  <a:srgbClr val="000000"/>
                </a:solidFill>
                <a:cs typeface="Times New Roman" pitchFamily="18" charset="0"/>
              </a:rPr>
              <a:t> </a:t>
            </a:r>
            <a:r>
              <a:rPr lang="ru-RU" altLang="zh-CN" b="1" dirty="0" err="1" smtClean="0">
                <a:solidFill>
                  <a:srgbClr val="000000"/>
                </a:solidFill>
                <a:cs typeface="Times New Roman" pitchFamily="18" charset="0"/>
              </a:rPr>
              <a:t>завдань</a:t>
            </a:r>
            <a:r>
              <a:rPr lang="ru-RU" altLang="zh-CN" b="1" dirty="0" smtClean="0">
                <a:solidFill>
                  <a:srgbClr val="000000"/>
                </a:solidFill>
                <a:cs typeface="Times New Roman" pitchFamily="18" charset="0"/>
              </a:rPr>
              <a:t> КЗ «ЗДО №21тВМР» .</a:t>
            </a:r>
            <a:r>
              <a:rPr lang="ru-RU" altLang="zh-CN" b="1" dirty="0" smtClean="0"/>
              <a:t> </a:t>
            </a:r>
            <a:endParaRPr lang="ru-RU" altLang="zh-CN" b="1" dirty="0"/>
          </a:p>
          <a:p>
            <a:pPr>
              <a:spcBef>
                <a:spcPct val="50000"/>
              </a:spcBef>
            </a:pPr>
            <a:r>
              <a:rPr lang="ru-RU" altLang="zh-CN" b="1" dirty="0">
                <a:solidFill>
                  <a:srgbClr val="000000"/>
                </a:solidFill>
              </a:rPr>
              <a:t>         </a:t>
            </a:r>
            <a:r>
              <a:rPr lang="ru-RU" altLang="zh-CN" b="1" dirty="0" err="1">
                <a:solidFill>
                  <a:srgbClr val="000000"/>
                </a:solidFill>
                <a:cs typeface="Times New Roman" pitchFamily="18" charset="0"/>
              </a:rPr>
              <a:t>Організація</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роботи</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з</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охорони</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праці</a:t>
            </a:r>
            <a:r>
              <a:rPr lang="ru-RU" altLang="zh-CN" b="1" dirty="0">
                <a:solidFill>
                  <a:srgbClr val="000000"/>
                </a:solidFill>
                <a:cs typeface="Times New Roman" pitchFamily="18" charset="0"/>
              </a:rPr>
              <a:t> та </a:t>
            </a:r>
            <a:r>
              <a:rPr lang="ru-RU" altLang="zh-CN" b="1" dirty="0" err="1">
                <a:solidFill>
                  <a:srgbClr val="000000"/>
                </a:solidFill>
                <a:cs typeface="Times New Roman" pitchFamily="18" charset="0"/>
              </a:rPr>
              <a:t>безпеки</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життєдіяльності</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забезпечення</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санітарно-гігієнічних</a:t>
            </a:r>
            <a:r>
              <a:rPr lang="ru-RU" altLang="zh-CN" b="1" dirty="0">
                <a:solidFill>
                  <a:srgbClr val="000000"/>
                </a:solidFill>
                <a:cs typeface="Times New Roman" pitchFamily="18" charset="0"/>
              </a:rPr>
              <a:t> норм, </a:t>
            </a:r>
            <a:r>
              <a:rPr lang="ru-RU" altLang="zh-CN" b="1" dirty="0" err="1">
                <a:solidFill>
                  <a:srgbClr val="000000"/>
                </a:solidFill>
                <a:cs typeface="Times New Roman" pitchFamily="18" charset="0"/>
              </a:rPr>
              <a:t>дотримання</a:t>
            </a:r>
            <a:r>
              <a:rPr lang="ru-RU" altLang="zh-CN" b="1" dirty="0">
                <a:solidFill>
                  <a:srgbClr val="000000"/>
                </a:solidFill>
                <a:cs typeface="Times New Roman" pitchFamily="18" charset="0"/>
              </a:rPr>
              <a:t> температурного режиму </a:t>
            </a:r>
            <a:r>
              <a:rPr lang="ru-RU" altLang="zh-CN" b="1" dirty="0" err="1">
                <a:solidFill>
                  <a:srgbClr val="000000"/>
                </a:solidFill>
                <a:cs typeface="Times New Roman" pitchFamily="18" charset="0"/>
              </a:rPr>
              <a:t>здійснюється</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згідно</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вимог</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діючого</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законодавства</a:t>
            </a:r>
            <a:r>
              <a:rPr lang="ru-RU" altLang="zh-CN" b="1" dirty="0">
                <a:solidFill>
                  <a:srgbClr val="000000"/>
                </a:solidFill>
                <a:cs typeface="Times New Roman" pitchFamily="18" charset="0"/>
              </a:rPr>
              <a:t>. За </a:t>
            </a:r>
            <a:r>
              <a:rPr lang="ru-RU" altLang="zh-CN" b="1" dirty="0" err="1">
                <a:solidFill>
                  <a:srgbClr val="000000"/>
                </a:solidFill>
                <a:cs typeface="Times New Roman" pitchFamily="18" charset="0"/>
              </a:rPr>
              <a:t>останні</a:t>
            </a:r>
            <a:r>
              <a:rPr lang="ru-RU" altLang="zh-CN" b="1" dirty="0">
                <a:solidFill>
                  <a:srgbClr val="000000"/>
                </a:solidFill>
                <a:cs typeface="Times New Roman" pitchFamily="18" charset="0"/>
              </a:rPr>
              <a:t> роки </a:t>
            </a:r>
            <a:r>
              <a:rPr lang="ru-RU" altLang="zh-CN" b="1" dirty="0" err="1">
                <a:solidFill>
                  <a:srgbClr val="000000"/>
                </a:solidFill>
                <a:cs typeface="Times New Roman" pitchFamily="18" charset="0"/>
              </a:rPr>
              <a:t>нещасних</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випадків</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під</a:t>
            </a:r>
            <a:r>
              <a:rPr lang="ru-RU" altLang="zh-CN" b="1" dirty="0">
                <a:solidFill>
                  <a:srgbClr val="000000"/>
                </a:solidFill>
                <a:cs typeface="Times New Roman" pitchFamily="18" charset="0"/>
              </a:rPr>
              <a:t> час </a:t>
            </a:r>
            <a:r>
              <a:rPr lang="ru-RU" altLang="zh-CN" b="1" dirty="0" err="1" smtClean="0">
                <a:solidFill>
                  <a:srgbClr val="000000"/>
                </a:solidFill>
                <a:cs typeface="Times New Roman" pitchFamily="18" charset="0"/>
              </a:rPr>
              <a:t>освітнього</a:t>
            </a:r>
            <a:r>
              <a:rPr lang="ru-RU" altLang="zh-CN" b="1" dirty="0" smtClean="0">
                <a:solidFill>
                  <a:srgbClr val="000000"/>
                </a:solidFill>
                <a:cs typeface="Times New Roman" pitchFamily="18" charset="0"/>
              </a:rPr>
              <a:t> </a:t>
            </a:r>
            <a:r>
              <a:rPr lang="ru-RU" altLang="zh-CN" b="1" dirty="0" err="1" smtClean="0">
                <a:solidFill>
                  <a:srgbClr val="000000"/>
                </a:solidFill>
                <a:cs typeface="Times New Roman" pitchFamily="18" charset="0"/>
              </a:rPr>
              <a:t>періоду</a:t>
            </a:r>
            <a:r>
              <a:rPr lang="ru-RU" altLang="zh-CN" b="1" dirty="0" smtClean="0">
                <a:solidFill>
                  <a:srgbClr val="000000"/>
                </a:solidFill>
                <a:cs typeface="Times New Roman" pitchFamily="18" charset="0"/>
              </a:rPr>
              <a:t> не </a:t>
            </a:r>
            <a:r>
              <a:rPr lang="ru-RU" altLang="zh-CN" b="1" dirty="0" err="1">
                <a:solidFill>
                  <a:srgbClr val="000000"/>
                </a:solidFill>
                <a:cs typeface="Times New Roman" pitchFamily="18" charset="0"/>
              </a:rPr>
              <a:t>зафіксовано</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Аналіз</a:t>
            </a:r>
            <a:r>
              <a:rPr lang="ru-RU" altLang="zh-CN" b="1" dirty="0">
                <a:solidFill>
                  <a:srgbClr val="000000"/>
                </a:solidFill>
                <a:cs typeface="Times New Roman" pitchFamily="18" charset="0"/>
              </a:rPr>
              <a:t> стану травматизму </a:t>
            </a:r>
            <a:r>
              <a:rPr lang="ru-RU" altLang="zh-CN" b="1" dirty="0" err="1">
                <a:solidFill>
                  <a:srgbClr val="000000"/>
                </a:solidFill>
                <a:cs typeface="Times New Roman" pitchFamily="18" charset="0"/>
              </a:rPr>
              <a:t>серед</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вихованців</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під</a:t>
            </a:r>
            <a:r>
              <a:rPr lang="ru-RU" altLang="zh-CN" b="1" dirty="0">
                <a:solidFill>
                  <a:srgbClr val="000000"/>
                </a:solidFill>
                <a:cs typeface="Times New Roman" pitchFamily="18" charset="0"/>
              </a:rPr>
              <a:t> час </a:t>
            </a:r>
            <a:r>
              <a:rPr lang="ru-RU" altLang="zh-CN" b="1" dirty="0" err="1">
                <a:solidFill>
                  <a:srgbClr val="000000"/>
                </a:solidFill>
                <a:cs typeface="Times New Roman" pitchFamily="18" charset="0"/>
              </a:rPr>
              <a:t>навчально-виховного</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процесу</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свідчить</a:t>
            </a:r>
            <a:r>
              <a:rPr lang="ru-RU" altLang="zh-CN" b="1" dirty="0">
                <a:solidFill>
                  <a:srgbClr val="000000"/>
                </a:solidFill>
                <a:cs typeface="Times New Roman" pitchFamily="18" charset="0"/>
              </a:rPr>
              <a:t> про </a:t>
            </a:r>
            <a:r>
              <a:rPr lang="ru-RU" altLang="zh-CN" b="1" dirty="0" err="1">
                <a:solidFill>
                  <a:srgbClr val="000000"/>
                </a:solidFill>
                <a:cs typeface="Times New Roman" pitchFamily="18" charset="0"/>
              </a:rPr>
              <a:t>успішну</a:t>
            </a:r>
            <a:r>
              <a:rPr lang="ru-RU" altLang="zh-CN" b="1" dirty="0">
                <a:solidFill>
                  <a:srgbClr val="000000"/>
                </a:solidFill>
                <a:cs typeface="Times New Roman" pitchFamily="18" charset="0"/>
              </a:rPr>
              <a:t> роботу закладу </a:t>
            </a:r>
            <a:r>
              <a:rPr lang="ru-RU" altLang="zh-CN" b="1" dirty="0" err="1">
                <a:solidFill>
                  <a:srgbClr val="000000"/>
                </a:solidFill>
                <a:cs typeface="Times New Roman" pitchFamily="18" charset="0"/>
              </a:rPr>
              <a:t>щодо</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реалізації</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заходів</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з</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його</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профілактики</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Своєчасно</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проводяться</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профілактичні</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бесіди</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інструктажі</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з</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охорони</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праці</a:t>
            </a:r>
            <a:r>
              <a:rPr lang="ru-RU" altLang="zh-CN" b="1" dirty="0">
                <a:solidFill>
                  <a:srgbClr val="000000"/>
                </a:solidFill>
                <a:cs typeface="Times New Roman" pitchFamily="18" charset="0"/>
              </a:rPr>
              <a:t> та </a:t>
            </a:r>
            <a:r>
              <a:rPr lang="ru-RU" altLang="zh-CN" b="1" dirty="0" err="1">
                <a:solidFill>
                  <a:srgbClr val="000000"/>
                </a:solidFill>
                <a:cs typeface="Times New Roman" pitchFamily="18" charset="0"/>
              </a:rPr>
              <a:t>безпеки</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життєдіяльності</a:t>
            </a:r>
            <a:r>
              <a:rPr lang="uk-UA" altLang="zh-CN" b="1" dirty="0">
                <a:solidFill>
                  <a:srgbClr val="000000"/>
                </a:solidFill>
                <a:cs typeface="Times New Roman" pitchFamily="18" charset="0"/>
              </a:rPr>
              <a:t>.</a:t>
            </a:r>
            <a:r>
              <a:rPr lang="uk-UA" altLang="zh-CN" b="1" dirty="0"/>
              <a:t> </a:t>
            </a:r>
          </a:p>
          <a:p>
            <a:pPr>
              <a:spcBef>
                <a:spcPct val="50000"/>
              </a:spcBef>
            </a:pPr>
            <a:r>
              <a:rPr lang="ru-RU" altLang="zh-CN" b="1" dirty="0">
                <a:solidFill>
                  <a:srgbClr val="000000"/>
                </a:solidFill>
              </a:rPr>
              <a:t>       </a:t>
            </a:r>
            <a:r>
              <a:rPr lang="ru-RU" altLang="zh-CN" b="1" dirty="0">
                <a:solidFill>
                  <a:srgbClr val="000000"/>
                </a:solidFill>
                <a:cs typeface="Times New Roman" pitchFamily="18" charset="0"/>
              </a:rPr>
              <a:t>Робота </a:t>
            </a:r>
            <a:r>
              <a:rPr lang="ru-RU" altLang="zh-CN" b="1" dirty="0" err="1">
                <a:solidFill>
                  <a:srgbClr val="000000"/>
                </a:solidFill>
                <a:cs typeface="Times New Roman" pitchFamily="18" charset="0"/>
              </a:rPr>
              <a:t>щодо</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попередження</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дитячого</a:t>
            </a:r>
            <a:r>
              <a:rPr lang="ru-RU" altLang="zh-CN" b="1" dirty="0">
                <a:solidFill>
                  <a:srgbClr val="000000"/>
                </a:solidFill>
                <a:cs typeface="Times New Roman" pitchFamily="18" charset="0"/>
              </a:rPr>
              <a:t> травматизму </a:t>
            </a:r>
            <a:r>
              <a:rPr lang="ru-RU" altLang="zh-CN" b="1" dirty="0" err="1">
                <a:solidFill>
                  <a:srgbClr val="000000"/>
                </a:solidFill>
                <a:cs typeface="Times New Roman" pitchFamily="18" charset="0"/>
              </a:rPr>
              <a:t>ведеться</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постійно</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Створені</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куточки</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безпеки</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життєдіяльності</a:t>
            </a:r>
            <a:r>
              <a:rPr lang="ru-RU" altLang="zh-CN" b="1" dirty="0">
                <a:solidFill>
                  <a:srgbClr val="000000"/>
                </a:solidFill>
                <a:cs typeface="Times New Roman" pitchFamily="18" charset="0"/>
              </a:rPr>
              <a:t>.</a:t>
            </a:r>
            <a:r>
              <a:rPr lang="ru-RU" altLang="zh-CN" b="1" dirty="0"/>
              <a:t> </a:t>
            </a:r>
            <a:r>
              <a:rPr lang="ru-RU" altLang="zh-CN" b="1" dirty="0">
                <a:solidFill>
                  <a:srgbClr val="000000"/>
                </a:solidFill>
                <a:cs typeface="Times New Roman" pitchFamily="18" charset="0"/>
              </a:rPr>
              <a:t>У </a:t>
            </a:r>
            <a:r>
              <a:rPr lang="ru-RU" altLang="zh-CN" b="1" dirty="0" err="1">
                <a:solidFill>
                  <a:srgbClr val="000000"/>
                </a:solidFill>
                <a:cs typeface="Times New Roman" pitchFamily="18" charset="0"/>
              </a:rPr>
              <a:t>вікових</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групах</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оформлені</a:t>
            </a:r>
            <a:r>
              <a:rPr lang="ru-RU" altLang="zh-CN" b="1" dirty="0">
                <a:solidFill>
                  <a:srgbClr val="000000"/>
                </a:solidFill>
                <a:cs typeface="Times New Roman" pitchFamily="18" charset="0"/>
              </a:rPr>
              <a:t> </a:t>
            </a:r>
            <a:r>
              <a:rPr lang="uk-UA" altLang="zh-CN" b="1" dirty="0">
                <a:solidFill>
                  <a:srgbClr val="000000"/>
                </a:solidFill>
                <a:cs typeface="Times New Roman" pitchFamily="18" charset="0"/>
              </a:rPr>
              <a:t>ширми, а на сайті рубрики </a:t>
            </a:r>
            <a:r>
              <a:rPr lang="ru-RU" altLang="zh-CN" b="1" dirty="0" err="1">
                <a:solidFill>
                  <a:srgbClr val="000000"/>
                </a:solidFill>
                <a:cs typeface="Times New Roman" pitchFamily="18" charset="0"/>
              </a:rPr>
              <a:t>з</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порадами</a:t>
            </a:r>
            <a:r>
              <a:rPr lang="ru-RU" altLang="zh-CN" b="1" dirty="0">
                <a:solidFill>
                  <a:srgbClr val="000000"/>
                </a:solidFill>
                <a:cs typeface="Times New Roman" pitchFamily="18" charset="0"/>
              </a:rPr>
              <a:t> батькам про </a:t>
            </a:r>
            <a:r>
              <a:rPr lang="ru-RU" altLang="zh-CN" b="1" dirty="0" err="1">
                <a:solidFill>
                  <a:srgbClr val="000000"/>
                </a:solidFill>
                <a:cs typeface="Times New Roman" pitchFamily="18" charset="0"/>
              </a:rPr>
              <a:t>поведінку</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дітей</a:t>
            </a:r>
            <a:r>
              <a:rPr lang="ru-RU" altLang="zh-CN" b="1" dirty="0">
                <a:solidFill>
                  <a:srgbClr val="000000"/>
                </a:solidFill>
                <a:cs typeface="Times New Roman" pitchFamily="18" charset="0"/>
              </a:rPr>
              <a:t> на </a:t>
            </a:r>
            <a:r>
              <a:rPr lang="ru-RU" altLang="zh-CN" b="1" dirty="0" err="1">
                <a:solidFill>
                  <a:srgbClr val="000000"/>
                </a:solidFill>
                <a:cs typeface="Times New Roman" pitchFamily="18" charset="0"/>
              </a:rPr>
              <a:t>вулиці</a:t>
            </a:r>
            <a:r>
              <a:rPr lang="ru-RU" altLang="zh-CN" b="1" dirty="0">
                <a:solidFill>
                  <a:srgbClr val="000000"/>
                </a:solidFill>
                <a:cs typeface="Times New Roman" pitchFamily="18" charset="0"/>
              </a:rPr>
              <a:t> та </a:t>
            </a:r>
            <a:r>
              <a:rPr lang="ru-RU" altLang="zh-CN" b="1" dirty="0" err="1">
                <a:solidFill>
                  <a:srgbClr val="000000"/>
                </a:solidFill>
                <a:cs typeface="Times New Roman" pitchFamily="18" charset="0"/>
              </a:rPr>
              <a:t>вдома</a:t>
            </a:r>
            <a:r>
              <a:rPr lang="ru-RU" altLang="zh-CN" b="1" dirty="0">
                <a:solidFill>
                  <a:srgbClr val="000000"/>
                </a:solidFill>
                <a:cs typeface="Times New Roman" pitchFamily="18" charset="0"/>
              </a:rPr>
              <a:t> в </a:t>
            </a:r>
            <a:r>
              <a:rPr lang="ru-RU" altLang="zh-CN" b="1" dirty="0" err="1">
                <a:solidFill>
                  <a:srgbClr val="000000"/>
                </a:solidFill>
                <a:cs typeface="Times New Roman" pitchFamily="18" charset="0"/>
              </a:rPr>
              <a:t>осінньо-зимовий</a:t>
            </a:r>
            <a:r>
              <a:rPr lang="ru-RU" altLang="zh-CN" b="1" dirty="0">
                <a:solidFill>
                  <a:srgbClr val="000000"/>
                </a:solidFill>
                <a:cs typeface="Times New Roman" pitchFamily="18" charset="0"/>
              </a:rPr>
              <a:t> та </a:t>
            </a:r>
            <a:r>
              <a:rPr lang="ru-RU" altLang="zh-CN" b="1" dirty="0" err="1">
                <a:solidFill>
                  <a:srgbClr val="000000"/>
                </a:solidFill>
                <a:cs typeface="Times New Roman" pitchFamily="18" charset="0"/>
              </a:rPr>
              <a:t>літній</a:t>
            </a:r>
            <a:r>
              <a:rPr lang="ru-RU" altLang="zh-CN" b="1" dirty="0">
                <a:solidFill>
                  <a:srgbClr val="000000"/>
                </a:solidFill>
                <a:cs typeface="Times New Roman" pitchFamily="18" charset="0"/>
              </a:rPr>
              <a:t> </a:t>
            </a:r>
            <a:r>
              <a:rPr lang="ru-RU" altLang="zh-CN" b="1" dirty="0" err="1">
                <a:solidFill>
                  <a:srgbClr val="000000"/>
                </a:solidFill>
                <a:cs typeface="Times New Roman" pitchFamily="18" charset="0"/>
              </a:rPr>
              <a:t>періоди</a:t>
            </a:r>
            <a:r>
              <a:rPr lang="ru-RU" altLang="zh-CN" b="1" dirty="0">
                <a:solidFill>
                  <a:srgbClr val="000000"/>
                </a:solidFill>
                <a:cs typeface="Times New Roman" pitchFamily="18" charset="0"/>
              </a:rPr>
              <a:t> року.</a:t>
            </a:r>
            <a:r>
              <a:rPr lang="ru-RU" altLang="zh-CN" b="1" dirty="0"/>
              <a:t> </a:t>
            </a:r>
            <a:endParaRPr lang="ru-RU" b="1" dirty="0"/>
          </a:p>
        </p:txBody>
      </p:sp>
    </p:spTree>
  </p:cSld>
  <p:clrMapOvr>
    <a:masterClrMapping/>
  </p:clrMapOvr>
  <p:transition advTm="27487"/>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07950" y="71438"/>
            <a:ext cx="8964613" cy="1196975"/>
          </a:xfrm>
          <a:prstGeom prst="roundRect">
            <a:avLst/>
          </a:prstGeom>
          <a:solidFill>
            <a:schemeClr val="lt1">
              <a:alpha val="24000"/>
            </a:schemeClr>
          </a:solidFill>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ru-RU"/>
          </a:p>
        </p:txBody>
      </p:sp>
      <p:sp>
        <p:nvSpPr>
          <p:cNvPr id="2" name="Заголовок 1"/>
          <p:cNvSpPr>
            <a:spLocks noGrp="1"/>
          </p:cNvSpPr>
          <p:nvPr>
            <p:ph type="ctrTitle"/>
          </p:nvPr>
        </p:nvSpPr>
        <p:spPr>
          <a:xfrm>
            <a:off x="647700" y="115888"/>
            <a:ext cx="8461375" cy="1152525"/>
          </a:xfrm>
        </p:spPr>
        <p:txBody>
          <a:bodyPr>
            <a:noAutofit/>
          </a:bodyPr>
          <a:lstStyle/>
          <a:p>
            <a:pPr eaLnBrk="1" hangingPunct="1"/>
            <a:r>
              <a:rPr lang="uk-UA" sz="2700" b="1" smtClean="0">
                <a:latin typeface="Times New Roman" pitchFamily="18" charset="0"/>
                <a:cs typeface="Times New Roman" pitchFamily="18" charset="0"/>
              </a:rPr>
              <a:t>Соціальний захист, збереження та зміцнення здоров</a:t>
            </a:r>
            <a:r>
              <a:rPr lang="en-US" sz="2700" b="1" smtClean="0">
                <a:latin typeface="Times New Roman" pitchFamily="18" charset="0"/>
                <a:cs typeface="Times New Roman" pitchFamily="18" charset="0"/>
              </a:rPr>
              <a:t>’</a:t>
            </a:r>
            <a:r>
              <a:rPr lang="uk-UA" sz="2700" b="1" smtClean="0">
                <a:latin typeface="Times New Roman" pitchFamily="18" charset="0"/>
                <a:cs typeface="Times New Roman" pitchFamily="18" charset="0"/>
              </a:rPr>
              <a:t>я працівників</a:t>
            </a:r>
            <a:r>
              <a:rPr lang="uk-UA" sz="2700" b="1" smtClean="0">
                <a:effectLst>
                  <a:outerShdw blurRad="38100" dist="38100" dir="2700000" algn="tl">
                    <a:srgbClr val="FFFFFF"/>
                  </a:outerShdw>
                </a:effectLst>
                <a:latin typeface="Times New Roman" pitchFamily="18" charset="0"/>
                <a:cs typeface="Times New Roman" pitchFamily="18" charset="0"/>
              </a:rPr>
              <a:t> </a:t>
            </a:r>
            <a:endParaRPr lang="ru-RU" sz="2700" b="1" smtClean="0">
              <a:effectLst>
                <a:outerShdw blurRad="38100" dist="38100" dir="2700000" algn="tl">
                  <a:srgbClr val="FFFFFF"/>
                </a:outerShdw>
              </a:effectLst>
              <a:latin typeface="Times New Roman" pitchFamily="18" charset="0"/>
              <a:cs typeface="Times New Roman" pitchFamily="18" charset="0"/>
            </a:endParaRPr>
          </a:p>
        </p:txBody>
      </p:sp>
      <p:sp>
        <p:nvSpPr>
          <p:cNvPr id="25604" name="Заголовок 1"/>
          <p:cNvSpPr txBox="1">
            <a:spLocks/>
          </p:cNvSpPr>
          <p:nvPr/>
        </p:nvSpPr>
        <p:spPr bwMode="auto">
          <a:xfrm>
            <a:off x="0" y="1557338"/>
            <a:ext cx="9144000" cy="2305050"/>
          </a:xfrm>
          <a:prstGeom prst="rect">
            <a:avLst/>
          </a:prstGeom>
          <a:noFill/>
          <a:ln w="9525">
            <a:noFill/>
            <a:miter lim="800000"/>
            <a:headEnd/>
            <a:tailEnd/>
          </a:ln>
        </p:spPr>
        <p:txBody>
          <a:bodyPr anchor="ctr"/>
          <a:lstStyle/>
          <a:p>
            <a:r>
              <a:rPr lang="uk-UA" sz="2000" b="1" i="1">
                <a:latin typeface="Times New Roman" pitchFamily="18" charset="0"/>
                <a:cs typeface="Times New Roman" pitchFamily="18" charset="0"/>
              </a:rPr>
              <a:t>       </a:t>
            </a:r>
            <a:endParaRPr lang="ru-RU" sz="2000">
              <a:latin typeface="Times New Roman" pitchFamily="18" charset="0"/>
              <a:cs typeface="Times New Roman" pitchFamily="18" charset="0"/>
            </a:endParaRPr>
          </a:p>
        </p:txBody>
      </p:sp>
      <p:sp>
        <p:nvSpPr>
          <p:cNvPr id="25606" name="Text Box 6"/>
          <p:cNvSpPr txBox="1">
            <a:spLocks noChangeArrowheads="1"/>
          </p:cNvSpPr>
          <p:nvPr/>
        </p:nvSpPr>
        <p:spPr bwMode="auto">
          <a:xfrm>
            <a:off x="539750" y="1844675"/>
            <a:ext cx="8207375" cy="3390900"/>
          </a:xfrm>
          <a:prstGeom prst="rect">
            <a:avLst/>
          </a:prstGeom>
          <a:noFill/>
          <a:ln w="9525">
            <a:noFill/>
            <a:miter lim="800000"/>
            <a:headEnd/>
            <a:tailEnd/>
          </a:ln>
          <a:effectLst/>
        </p:spPr>
        <p:txBody>
          <a:bodyPr>
            <a:spAutoFit/>
          </a:bodyPr>
          <a:lstStyle/>
          <a:p>
            <a:pPr algn="just">
              <a:spcBef>
                <a:spcPct val="50000"/>
              </a:spcBef>
            </a:pPr>
            <a:r>
              <a:rPr lang="ru-RU" altLang="zh-CN" b="1">
                <a:solidFill>
                  <a:srgbClr val="000000"/>
                </a:solidFill>
                <a:cs typeface="Times New Roman" pitchFamily="18" charset="0"/>
              </a:rPr>
              <a:t>У дошкільному закладі здійснюється соціальний захист працівників.</a:t>
            </a:r>
          </a:p>
          <a:p>
            <a:pPr algn="just">
              <a:spcBef>
                <a:spcPct val="50000"/>
              </a:spcBef>
            </a:pPr>
            <a:r>
              <a:rPr lang="ru-RU" altLang="zh-CN" b="1">
                <a:solidFill>
                  <a:srgbClr val="000000"/>
                </a:solidFill>
                <a:cs typeface="Times New Roman" pitchFamily="18" charset="0"/>
              </a:rPr>
              <a:t>Між адміністрацією і трудовим колективом закладу у 201</a:t>
            </a:r>
            <a:r>
              <a:rPr lang="uk-UA" altLang="zh-CN" b="1">
                <a:solidFill>
                  <a:srgbClr val="000000"/>
                </a:solidFill>
                <a:cs typeface="Times New Roman" pitchFamily="18" charset="0"/>
              </a:rPr>
              <a:t>6</a:t>
            </a:r>
            <a:r>
              <a:rPr lang="ru-RU" altLang="zh-CN" b="1">
                <a:solidFill>
                  <a:srgbClr val="000000"/>
                </a:solidFill>
                <a:cs typeface="Times New Roman" pitchFamily="18" charset="0"/>
              </a:rPr>
              <a:t> році укладений  Колективний договір, ухвалений на зборах трудового колективу. Цей договір є нормативним актом, на підставі якого здійснюється регулювання соціально – економічних, виробничих і трудових відносин.</a:t>
            </a:r>
            <a:endParaRPr lang="ru-RU" altLang="zh-CN" b="1">
              <a:solidFill>
                <a:srgbClr val="000000"/>
              </a:solidFill>
            </a:endParaRPr>
          </a:p>
          <a:p>
            <a:pPr algn="just">
              <a:spcBef>
                <a:spcPct val="50000"/>
              </a:spcBef>
            </a:pPr>
            <a:r>
              <a:rPr lang="ru-RU" altLang="zh-CN" b="1">
                <a:solidFill>
                  <a:srgbClr val="000000"/>
                </a:solidFill>
                <a:cs typeface="Times New Roman" pitchFamily="18" charset="0"/>
              </a:rPr>
              <a:t>Адміністрація та профспілка разом виступають за належний контроль у навчально – виховній роботі, оздоровчій та культурно – масовій роботі</a:t>
            </a:r>
            <a:r>
              <a:rPr lang="uk-UA" altLang="zh-CN" b="1">
                <a:solidFill>
                  <a:srgbClr val="000000"/>
                </a:solidFill>
                <a:cs typeface="Times New Roman" pitchFamily="18" charset="0"/>
              </a:rPr>
              <a:t> закладу</a:t>
            </a:r>
            <a:r>
              <a:rPr lang="ru-RU" altLang="zh-CN" b="1">
                <a:solidFill>
                  <a:srgbClr val="000000"/>
                </a:solidFill>
                <a:cs typeface="Times New Roman" pitchFamily="18" charset="0"/>
              </a:rPr>
              <a:t>.</a:t>
            </a:r>
            <a:endParaRPr lang="ru-RU" altLang="zh-CN" b="1">
              <a:solidFill>
                <a:srgbClr val="000000"/>
              </a:solidFill>
            </a:endParaRPr>
          </a:p>
          <a:p>
            <a:pPr algn="just">
              <a:spcBef>
                <a:spcPct val="50000"/>
              </a:spcBef>
            </a:pPr>
            <a:endParaRPr lang="ru-RU" altLang="zh-CN" b="1">
              <a:solidFill>
                <a:srgbClr val="000000"/>
              </a:solidFill>
            </a:endParaRPr>
          </a:p>
          <a:p>
            <a:pPr algn="just">
              <a:spcBef>
                <a:spcPct val="50000"/>
              </a:spcBef>
            </a:pPr>
            <a:endParaRPr lang="uk-UA" altLang="zh-CN" b="1">
              <a:solidFill>
                <a:srgbClr val="000000"/>
              </a:solidFill>
              <a:latin typeface="Times New Roman" pitchFamily="18" charset="0"/>
              <a:cs typeface="Times New Roman" pitchFamily="18" charset="0"/>
            </a:endParaRPr>
          </a:p>
        </p:txBody>
      </p:sp>
    </p:spTree>
  </p:cSld>
  <p:clrMapOvr>
    <a:masterClrMapping/>
  </p:clrMapOvr>
  <p:transition advTm="27487"/>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57200" y="0"/>
            <a:ext cx="8229600" cy="1052513"/>
          </a:xfrm>
        </p:spPr>
        <p:txBody>
          <a:bodyPr>
            <a:normAutofit/>
          </a:bodyPr>
          <a:lstStyle/>
          <a:p>
            <a:pPr eaLnBrk="1" hangingPunct="1"/>
            <a:r>
              <a:rPr lang="uk-UA" sz="2800" b="1" smtClean="0">
                <a:latin typeface="Times New Roman" pitchFamily="18" charset="0"/>
                <a:cs typeface="Times New Roman" pitchFamily="18" charset="0"/>
              </a:rPr>
              <a:t>        Організація харчування в ДНЗ</a:t>
            </a:r>
            <a:endParaRPr lang="ru-RU" sz="2800" b="1" smtClean="0">
              <a:latin typeface="Times New Roman" pitchFamily="18" charset="0"/>
              <a:cs typeface="Times New Roman" pitchFamily="18" charset="0"/>
            </a:endParaRPr>
          </a:p>
        </p:txBody>
      </p:sp>
      <p:sp>
        <p:nvSpPr>
          <p:cNvPr id="73731" name="Содержимое 2"/>
          <p:cNvSpPr>
            <a:spLocks noGrp="1"/>
          </p:cNvSpPr>
          <p:nvPr>
            <p:ph idx="4294967295"/>
          </p:nvPr>
        </p:nvSpPr>
        <p:spPr>
          <a:xfrm>
            <a:off x="2195513" y="1125538"/>
            <a:ext cx="6948487" cy="2519362"/>
          </a:xfrm>
        </p:spPr>
        <p:txBody>
          <a:bodyPr/>
          <a:lstStyle/>
          <a:p>
            <a:pPr eaLnBrk="1" hangingPunct="1"/>
            <a:r>
              <a:rPr lang="uk-UA" sz="1600" smtClean="0">
                <a:latin typeface="Times New Roman" pitchFamily="18" charset="0"/>
                <a:cs typeface="Times New Roman" pitchFamily="18" charset="0"/>
              </a:rPr>
              <a:t>В дошкільному закладі витримується 3-разовий режим харчування. </a:t>
            </a:r>
          </a:p>
          <a:p>
            <a:pPr eaLnBrk="1" hangingPunct="1"/>
            <a:r>
              <a:rPr lang="uk-UA" sz="1600" smtClean="0">
                <a:latin typeface="Times New Roman" pitchFamily="18" charset="0"/>
                <a:cs typeface="Times New Roman" pitchFamily="18" charset="0"/>
              </a:rPr>
              <a:t>Для організації раціонального харчування в ДНЗ складається примірне двотижневе меню на зимово-весняний та літньо-осінній періоди року, яке погоджується санітарно-епідеміологічною службою і затверджується керівником навчального закладу. </a:t>
            </a:r>
          </a:p>
          <a:p>
            <a:pPr eaLnBrk="1" hangingPunct="1"/>
            <a:r>
              <a:rPr lang="uk-UA" sz="1600" smtClean="0">
                <a:latin typeface="Times New Roman" pitchFamily="18" charset="0"/>
                <a:cs typeface="Times New Roman" pitchFamily="18" charset="0"/>
              </a:rPr>
              <a:t>Видача готових страв дозволяється лише після зняття проби медпрацівником. </a:t>
            </a:r>
          </a:p>
          <a:p>
            <a:pPr eaLnBrk="1" hangingPunct="1"/>
            <a:r>
              <a:rPr lang="uk-UA" sz="1600" smtClean="0">
                <a:latin typeface="Times New Roman" pitchFamily="18" charset="0"/>
                <a:cs typeface="Times New Roman" pitchFamily="18" charset="0"/>
              </a:rPr>
              <a:t>Продукти харчування в дошкільний заклад постачають установи, які визначені рішенням тендерних комітетів. </a:t>
            </a:r>
          </a:p>
        </p:txBody>
      </p:sp>
      <p:pic>
        <p:nvPicPr>
          <p:cNvPr id="6" name="Picture 2" descr="C:\Users\111\Desktop\Безымянный.jpg"/>
          <p:cNvPicPr>
            <a:picLocks noChangeAspect="1" noChangeArrowheads="1"/>
          </p:cNvPicPr>
          <p:nvPr/>
        </p:nvPicPr>
        <p:blipFill>
          <a:blip r:embed="rId2" cstate="print"/>
          <a:srcRect/>
          <a:stretch>
            <a:fillRect/>
          </a:stretch>
        </p:blipFill>
        <p:spPr bwMode="auto">
          <a:xfrm>
            <a:off x="1" y="1268760"/>
            <a:ext cx="2267744" cy="1674409"/>
          </a:xfrm>
          <a:prstGeom prst="rect">
            <a:avLst/>
          </a:prstGeom>
          <a:ln>
            <a:noFill/>
          </a:ln>
          <a:effectLst>
            <a:softEdge rad="112500"/>
          </a:effectLst>
        </p:spPr>
      </p:pic>
      <p:sp>
        <p:nvSpPr>
          <p:cNvPr id="73733" name="Содержимое 2"/>
          <p:cNvSpPr txBox="1">
            <a:spLocks/>
          </p:cNvSpPr>
          <p:nvPr/>
        </p:nvSpPr>
        <p:spPr bwMode="auto">
          <a:xfrm>
            <a:off x="0" y="3644900"/>
            <a:ext cx="6372225" cy="2420938"/>
          </a:xfrm>
          <a:prstGeom prst="rect">
            <a:avLst/>
          </a:prstGeom>
          <a:noFill/>
          <a:ln w="9525">
            <a:noFill/>
            <a:miter lim="800000"/>
            <a:headEnd/>
            <a:tailEnd/>
          </a:ln>
        </p:spPr>
        <p:txBody>
          <a:bodyPr/>
          <a:lstStyle/>
          <a:p>
            <a:pPr marL="342900" indent="-342900">
              <a:spcBef>
                <a:spcPct val="20000"/>
              </a:spcBef>
              <a:buFont typeface="Arial" charset="0"/>
              <a:buChar char="•"/>
            </a:pPr>
            <a:r>
              <a:rPr lang="uk-UA" sz="1600" dirty="0">
                <a:latin typeface="Times New Roman" pitchFamily="18" charset="0"/>
                <a:cs typeface="Times New Roman" pitchFamily="18" charset="0"/>
              </a:rPr>
              <a:t>Продукти завозять згідно заявок, які надає комірник щотижня, вони приймаються лише за наявності супровідних документів, які підтверджують їх походження, безпечність, якість, ґатунок, категорію, дату виготовлення на підприємстві, термін реалізації, умови зберігання. </a:t>
            </a:r>
          </a:p>
          <a:p>
            <a:pPr marL="342900" indent="-342900">
              <a:spcBef>
                <a:spcPct val="20000"/>
              </a:spcBef>
              <a:buFont typeface="Arial" charset="0"/>
              <a:buChar char="•"/>
            </a:pPr>
            <a:r>
              <a:rPr lang="uk-UA" sz="1600" dirty="0">
                <a:latin typeface="Times New Roman" pitchFamily="18" charset="0"/>
                <a:cs typeface="Times New Roman" pitchFamily="18" charset="0"/>
              </a:rPr>
              <a:t>Не приймаються та не використовуються в </a:t>
            </a:r>
            <a:r>
              <a:rPr lang="uk-UA" sz="1600" dirty="0" smtClean="0">
                <a:latin typeface="Times New Roman" pitchFamily="18" charset="0"/>
                <a:cs typeface="Times New Roman" pitchFamily="18" charset="0"/>
              </a:rPr>
              <a:t> </a:t>
            </a:r>
            <a:r>
              <a:rPr lang="uk-UA" sz="1600" dirty="0" smtClean="0">
                <a:latin typeface="Times New Roman" pitchFamily="18" charset="0"/>
                <a:cs typeface="Times New Roman" pitchFamily="18" charset="0"/>
              </a:rPr>
              <a:t>закладі дошкільної освіти </a:t>
            </a:r>
            <a:r>
              <a:rPr lang="uk-UA" sz="1600" dirty="0" smtClean="0">
                <a:latin typeface="Times New Roman" pitchFamily="18" charset="0"/>
                <a:cs typeface="Times New Roman" pitchFamily="18" charset="0"/>
              </a:rPr>
              <a:t>м'ясо </a:t>
            </a:r>
            <a:r>
              <a:rPr lang="uk-UA" sz="1600" dirty="0">
                <a:latin typeface="Times New Roman" pitchFamily="18" charset="0"/>
                <a:cs typeface="Times New Roman" pitchFamily="18" charset="0"/>
              </a:rPr>
              <a:t>та яйця водоплавної птиці, субпродукти,  річкова та копчена риба, гриби, соуси, майонез, вироби швидкого приготування, квас, кава натуральна, кремові вироби.</a:t>
            </a:r>
          </a:p>
          <a:p>
            <a:pPr marL="342900" indent="-342900">
              <a:spcBef>
                <a:spcPct val="20000"/>
              </a:spcBef>
              <a:buFont typeface="Arial" charset="0"/>
              <a:buChar char="•"/>
            </a:pPr>
            <a:r>
              <a:rPr lang="uk-UA" sz="1600" dirty="0">
                <a:latin typeface="Times New Roman" pitchFamily="18" charset="0"/>
                <a:cs typeface="Times New Roman" pitchFamily="18" charset="0"/>
              </a:rPr>
              <a:t>Також не використовуються продукти, що містять синтетичні барвники, ароматизатори, консерванти. </a:t>
            </a:r>
          </a:p>
        </p:txBody>
      </p:sp>
      <p:pic>
        <p:nvPicPr>
          <p:cNvPr id="8" name="Рисунок 7" descr="vitamini-i-minerali.jpg"/>
          <p:cNvPicPr>
            <a:picLocks noChangeAspect="1"/>
          </p:cNvPicPr>
          <p:nvPr/>
        </p:nvPicPr>
        <p:blipFill>
          <a:blip r:embed="rId3" cstate="print"/>
          <a:stretch>
            <a:fillRect/>
          </a:stretch>
        </p:blipFill>
        <p:spPr>
          <a:xfrm>
            <a:off x="6372200" y="3861048"/>
            <a:ext cx="2448272" cy="244827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Прямоугольник 3"/>
          <p:cNvSpPr>
            <a:spLocks noChangeArrowheads="1"/>
          </p:cNvSpPr>
          <p:nvPr/>
        </p:nvSpPr>
        <p:spPr bwMode="auto">
          <a:xfrm>
            <a:off x="395288" y="0"/>
            <a:ext cx="8569325" cy="5324535"/>
          </a:xfrm>
          <a:prstGeom prst="rect">
            <a:avLst/>
          </a:prstGeom>
          <a:noFill/>
          <a:ln w="9525">
            <a:noFill/>
            <a:miter lim="800000"/>
            <a:headEnd/>
            <a:tailEnd/>
          </a:ln>
        </p:spPr>
        <p:txBody>
          <a:bodyPr>
            <a:spAutoFit/>
          </a:bodyPr>
          <a:lstStyle/>
          <a:p>
            <a:endParaRPr lang="uk-UA" sz="2800" b="1" dirty="0">
              <a:latin typeface="Times New Roman" pitchFamily="18" charset="0"/>
              <a:cs typeface="Times New Roman" pitchFamily="18" charset="0"/>
            </a:endParaRPr>
          </a:p>
          <a:p>
            <a:r>
              <a:rPr lang="uk-UA" sz="2800" b="1" dirty="0">
                <a:latin typeface="Times New Roman" pitchFamily="18" charset="0"/>
                <a:cs typeface="Times New Roman" pitchFamily="18" charset="0"/>
              </a:rPr>
              <a:t>                  Організація харчування в ДНЗ</a:t>
            </a:r>
          </a:p>
          <a:p>
            <a:endParaRPr lang="uk-UA" sz="2800" b="1" dirty="0">
              <a:latin typeface="Times New Roman" pitchFamily="18" charset="0"/>
              <a:cs typeface="Times New Roman" pitchFamily="18" charset="0"/>
            </a:endParaRPr>
          </a:p>
          <a:p>
            <a:endParaRPr lang="uk-UA" sz="2000" dirty="0">
              <a:latin typeface="Times New Roman" pitchFamily="18" charset="0"/>
              <a:cs typeface="Times New Roman" pitchFamily="18" charset="0"/>
            </a:endParaRPr>
          </a:p>
          <a:p>
            <a:r>
              <a:rPr lang="uk-UA" sz="2000" b="1" dirty="0">
                <a:latin typeface="Times New Roman" pitchFamily="18" charset="0"/>
                <a:cs typeface="Times New Roman" pitchFamily="18" charset="0"/>
              </a:rPr>
              <a:t>За період </a:t>
            </a:r>
            <a:r>
              <a:rPr lang="uk-UA" sz="2000" b="1" dirty="0" smtClean="0">
                <a:latin typeface="Times New Roman" pitchFamily="18" charset="0"/>
                <a:cs typeface="Times New Roman" pitchFamily="18" charset="0"/>
              </a:rPr>
              <a:t>2022-2023</a:t>
            </a:r>
            <a:r>
              <a:rPr lang="uk-UA" sz="1200" b="1" dirty="0">
                <a:latin typeface="Times New Roman" pitchFamily="18" charset="0"/>
                <a:cs typeface="Times New Roman" pitchFamily="18" charset="0"/>
              </a:rPr>
              <a:t> </a:t>
            </a:r>
            <a:r>
              <a:rPr lang="uk-UA" sz="2000" b="1" dirty="0" smtClean="0">
                <a:latin typeface="Times New Roman" pitchFamily="18" charset="0"/>
                <a:cs typeface="Times New Roman" pitchFamily="18" charset="0"/>
              </a:rPr>
              <a:t>д</a:t>
            </a:r>
            <a:r>
              <a:rPr lang="uk-UA" sz="2000" b="1" dirty="0" smtClean="0">
                <a:latin typeface="Times New Roman" pitchFamily="18" charset="0"/>
                <a:cs typeface="Times New Roman" pitchFamily="18" charset="0"/>
              </a:rPr>
              <a:t>о </a:t>
            </a:r>
            <a:r>
              <a:rPr lang="uk-UA" sz="2000" b="1" dirty="0">
                <a:latin typeface="Times New Roman" pitchFamily="18" charset="0"/>
                <a:cs typeface="Times New Roman" pitchFamily="18" charset="0"/>
              </a:rPr>
              <a:t>раціону харчування дітей було включено більше молочних та рибних продуктів, соків,фруктів. Також за вказаний період діти отримали більше овочевої продукції. Постачання продуктів харчування в цілому здійснювалося задовільно. </a:t>
            </a:r>
          </a:p>
          <a:p>
            <a:endParaRPr lang="uk-UA" sz="1200" b="1" dirty="0">
              <a:latin typeface="Times New Roman" pitchFamily="18" charset="0"/>
              <a:cs typeface="Times New Roman" pitchFamily="18" charset="0"/>
            </a:endParaRPr>
          </a:p>
          <a:p>
            <a:r>
              <a:rPr lang="uk-UA" sz="2000" b="1" dirty="0">
                <a:latin typeface="Times New Roman" pitchFamily="18" charset="0"/>
                <a:cs typeface="Times New Roman" pitchFamily="18" charset="0"/>
              </a:rPr>
              <a:t>Технологічне та холодильне обладнання у достатній кількості, все у робочому стані. </a:t>
            </a:r>
          </a:p>
          <a:p>
            <a:endParaRPr lang="uk-UA" sz="1200" b="1" dirty="0">
              <a:latin typeface="Times New Roman" pitchFamily="18" charset="0"/>
              <a:cs typeface="Times New Roman" pitchFamily="18" charset="0"/>
            </a:endParaRPr>
          </a:p>
          <a:p>
            <a:r>
              <a:rPr lang="uk-UA" sz="2000" b="1" dirty="0">
                <a:latin typeface="Times New Roman" pitchFamily="18" charset="0"/>
                <a:cs typeface="Times New Roman" pitchFamily="18" charset="0"/>
              </a:rPr>
              <a:t>Працівники харчоблоку мають спеціальну освіту та розряди:</a:t>
            </a:r>
          </a:p>
          <a:p>
            <a:r>
              <a:rPr lang="uk-UA" sz="2000" b="1" dirty="0">
                <a:latin typeface="Times New Roman" pitchFamily="18" charset="0"/>
                <a:cs typeface="Times New Roman" pitchFamily="18" charset="0"/>
              </a:rPr>
              <a:t> шеф-кухар – 5 тарифний розряд; </a:t>
            </a:r>
          </a:p>
          <a:p>
            <a:r>
              <a:rPr lang="uk-UA" sz="2000" b="1" dirty="0">
                <a:latin typeface="Times New Roman" pitchFamily="18" charset="0"/>
                <a:cs typeface="Times New Roman" pitchFamily="18" charset="0"/>
              </a:rPr>
              <a:t> 2 кухарі – 4 розряд; </a:t>
            </a:r>
          </a:p>
          <a:p>
            <a:endParaRPr lang="uk-UA" sz="1200" b="1" dirty="0">
              <a:latin typeface="Times New Roman" pitchFamily="18" charset="0"/>
              <a:cs typeface="Times New Roman" pitchFamily="18" charset="0"/>
            </a:endParaRPr>
          </a:p>
          <a:p>
            <a:r>
              <a:rPr lang="uk-UA" sz="2000" b="1" dirty="0">
                <a:latin typeface="Times New Roman" pitchFamily="18" charset="0"/>
                <a:cs typeface="Times New Roman" pitchFamily="18" charset="0"/>
              </a:rPr>
              <a:t>Періодично проводиться атестація робочих місць. </a:t>
            </a:r>
            <a:endParaRPr lang="ru-RU" sz="20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07950" y="71438"/>
            <a:ext cx="8964613" cy="1196975"/>
          </a:xfrm>
          <a:prstGeom prst="roundRect">
            <a:avLst/>
          </a:prstGeom>
          <a:solidFill>
            <a:schemeClr val="lt1">
              <a:alpha val="24000"/>
            </a:schemeClr>
          </a:solidFill>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ru-RU"/>
          </a:p>
        </p:txBody>
      </p:sp>
      <p:sp>
        <p:nvSpPr>
          <p:cNvPr id="2" name="Заголовок 1"/>
          <p:cNvSpPr>
            <a:spLocks noGrp="1"/>
          </p:cNvSpPr>
          <p:nvPr>
            <p:ph type="ctrTitle"/>
          </p:nvPr>
        </p:nvSpPr>
        <p:spPr>
          <a:xfrm>
            <a:off x="647700" y="115888"/>
            <a:ext cx="8461375" cy="1152525"/>
          </a:xfrm>
        </p:spPr>
        <p:txBody>
          <a:bodyPr>
            <a:noAutofit/>
          </a:bodyPr>
          <a:lstStyle/>
          <a:p>
            <a:pPr eaLnBrk="1" hangingPunct="1"/>
            <a:r>
              <a:rPr lang="uk-UA" sz="2800" b="1" smtClean="0">
                <a:latin typeface="Times New Roman" pitchFamily="18" charset="0"/>
                <a:cs typeface="Times New Roman" pitchFamily="18" charset="0"/>
              </a:rPr>
              <a:t>Організація харчування в ДНЗ</a:t>
            </a:r>
            <a:endParaRPr lang="ru-RU" sz="2800" b="1" smtClean="0">
              <a:latin typeface="Times New Roman" pitchFamily="18" charset="0"/>
              <a:cs typeface="Times New Roman" pitchFamily="18" charset="0"/>
            </a:endParaRPr>
          </a:p>
        </p:txBody>
      </p:sp>
      <p:pic>
        <p:nvPicPr>
          <p:cNvPr id="26627" name="Picture 2" descr="D:\Фотки\Работа\сайт\лого.png"/>
          <p:cNvPicPr>
            <a:picLocks noChangeAspect="1" noChangeArrowheads="1"/>
          </p:cNvPicPr>
          <p:nvPr/>
        </p:nvPicPr>
        <p:blipFill>
          <a:blip r:embed="rId2" cstate="print"/>
          <a:srcRect/>
          <a:stretch>
            <a:fillRect/>
          </a:stretch>
        </p:blipFill>
        <p:spPr bwMode="auto">
          <a:xfrm>
            <a:off x="107950" y="130175"/>
            <a:ext cx="1042988" cy="1066800"/>
          </a:xfrm>
          <a:prstGeom prst="rect">
            <a:avLst/>
          </a:prstGeom>
          <a:noFill/>
          <a:ln w="9525">
            <a:noFill/>
            <a:miter lim="800000"/>
            <a:headEnd/>
            <a:tailEnd/>
          </a:ln>
        </p:spPr>
      </p:pic>
      <p:sp>
        <p:nvSpPr>
          <p:cNvPr id="26628" name="Заголовок 1"/>
          <p:cNvSpPr txBox="1">
            <a:spLocks/>
          </p:cNvSpPr>
          <p:nvPr/>
        </p:nvSpPr>
        <p:spPr bwMode="auto">
          <a:xfrm>
            <a:off x="0" y="0"/>
            <a:ext cx="9144000" cy="6858000"/>
          </a:xfrm>
          <a:prstGeom prst="rect">
            <a:avLst/>
          </a:prstGeom>
          <a:noFill/>
          <a:ln w="9525">
            <a:noFill/>
            <a:miter lim="800000"/>
            <a:headEnd/>
            <a:tailEnd/>
          </a:ln>
        </p:spPr>
        <p:txBody>
          <a:bodyPr anchor="ctr"/>
          <a:lstStyle/>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r>
              <a:rPr lang="uk-UA" sz="2000">
                <a:latin typeface="Times New Roman" pitchFamily="18" charset="0"/>
                <a:cs typeface="Times New Roman" pitchFamily="18" charset="0"/>
              </a:rPr>
              <a:t>      </a:t>
            </a:r>
            <a:endParaRPr lang="ru-RU"/>
          </a:p>
        </p:txBody>
      </p:sp>
      <p:sp>
        <p:nvSpPr>
          <p:cNvPr id="27386" name="Rectangle 762"/>
          <p:cNvSpPr>
            <a:spLocks noChangeArrowheads="1"/>
          </p:cNvSpPr>
          <p:nvPr/>
        </p:nvSpPr>
        <p:spPr bwMode="auto">
          <a:xfrm>
            <a:off x="323850" y="1268413"/>
            <a:ext cx="8351838" cy="5310187"/>
          </a:xfrm>
          <a:prstGeom prst="rect">
            <a:avLst/>
          </a:prstGeom>
          <a:noFill/>
          <a:ln w="9525">
            <a:noFill/>
            <a:miter lim="800000"/>
            <a:headEnd/>
            <a:tailEnd/>
          </a:ln>
          <a:effectLst/>
        </p:spPr>
        <p:txBody>
          <a:bodyPr anchor="ctr">
            <a:spAutoFit/>
          </a:bodyPr>
          <a:lstStyle/>
          <a:p>
            <a:pPr algn="just"/>
            <a:r>
              <a:rPr lang="uk-UA" altLang="zh-CN"/>
              <a:t>           </a:t>
            </a:r>
            <a:r>
              <a:rPr lang="uk-UA" altLang="zh-CN" b="1">
                <a:cs typeface="Times New Roman" pitchFamily="18" charset="0"/>
              </a:rPr>
              <a:t>Відповідно до Законів України «Про освіту», «Про охорону дитинства», «Про дошкільну освіту», «Про безпечність та якість харчових продуктів», Програми організації харчування дітей у комунальних навчальних закладах м. Білої Церкви на 2017-2020 роки, затвердженої рішенням Білоцерківської міської ради від 31 жовтня 2017</a:t>
            </a:r>
            <a:r>
              <a:rPr lang="uk-UA" altLang="zh-CN" b="1"/>
              <a:t> </a:t>
            </a:r>
            <a:r>
              <a:rPr lang="uk-UA" altLang="zh-CN" b="1">
                <a:cs typeface="Times New Roman" pitchFamily="18" charset="0"/>
              </a:rPr>
              <a:t>року №1473-38-</a:t>
            </a:r>
            <a:r>
              <a:rPr lang="ru-RU" altLang="zh-CN" b="1">
                <a:cs typeface="Times New Roman" pitchFamily="18" charset="0"/>
              </a:rPr>
              <a:t>V</a:t>
            </a:r>
            <a:r>
              <a:rPr lang="uk-UA" altLang="zh-CN" b="1">
                <a:cs typeface="Times New Roman" pitchFamily="18" charset="0"/>
              </a:rPr>
              <a:t>ІІ,  наказу Управління освіти і науки Білоцерківської міської ради від 28.12.2020 № 242 «Про організацію харчування дітей у закладах дошкільної і загальної середньої освіти комунальної власності Білоцерківської міської територіальної громади  у 2020 -2021 навчальному році , у дошкільному закладі харчуються діти наступних  </a:t>
            </a:r>
            <a:r>
              <a:rPr lang="uk-UA" altLang="zh-CN" b="1" i="1" u="sng">
                <a:cs typeface="Times New Roman" pitchFamily="18" charset="0"/>
              </a:rPr>
              <a:t>пільгових категорій</a:t>
            </a:r>
            <a:r>
              <a:rPr lang="uk-UA" altLang="zh-CN" b="1">
                <a:cs typeface="Times New Roman" pitchFamily="18" charset="0"/>
              </a:rPr>
              <a:t>:</a:t>
            </a:r>
            <a:endParaRPr lang="uk-UA" altLang="zh-CN" b="1"/>
          </a:p>
          <a:p>
            <a:pPr algn="just"/>
            <a:endParaRPr lang="uk-UA" altLang="zh-CN" b="1"/>
          </a:p>
          <a:p>
            <a:pPr>
              <a:buFontTx/>
              <a:buChar char="-"/>
            </a:pPr>
            <a:r>
              <a:rPr lang="uk-UA" altLang="zh-CN" b="1"/>
              <a:t> </a:t>
            </a:r>
            <a:r>
              <a:rPr lang="uk-UA" altLang="zh-CN" b="1">
                <a:cs typeface="Times New Roman" pitchFamily="18" charset="0"/>
              </a:rPr>
              <a:t>Діти , які знаходяться під опікою</a:t>
            </a:r>
            <a:r>
              <a:rPr lang="uk-UA" altLang="zh-CN" b="1"/>
              <a:t> – </a:t>
            </a:r>
            <a:r>
              <a:rPr lang="uk-UA" altLang="zh-CN" b="1">
                <a:cs typeface="Times New Roman" pitchFamily="18" charset="0"/>
              </a:rPr>
              <a:t>1</a:t>
            </a:r>
            <a:r>
              <a:rPr lang="uk-UA" altLang="zh-CN" b="1"/>
              <a:t> ( 0%);</a:t>
            </a:r>
            <a:r>
              <a:rPr lang="uk-UA" altLang="zh-CN" b="1">
                <a:cs typeface="Times New Roman" pitchFamily="18" charset="0"/>
              </a:rPr>
              <a:t> </a:t>
            </a:r>
            <a:br>
              <a:rPr lang="uk-UA" altLang="zh-CN" b="1">
                <a:cs typeface="Times New Roman" pitchFamily="18" charset="0"/>
              </a:rPr>
            </a:br>
            <a:r>
              <a:rPr lang="uk-UA" altLang="zh-CN" b="1">
                <a:cs typeface="Times New Roman" pitchFamily="18" charset="0"/>
              </a:rPr>
              <a:t>- діти, які виховуються в логопедичних групах </a:t>
            </a:r>
            <a:r>
              <a:rPr lang="uk-UA" altLang="zh-CN" b="1"/>
              <a:t>– </a:t>
            </a:r>
            <a:r>
              <a:rPr lang="uk-UA" altLang="zh-CN" b="1">
                <a:cs typeface="Times New Roman" pitchFamily="18" charset="0"/>
              </a:rPr>
              <a:t>42</a:t>
            </a:r>
            <a:r>
              <a:rPr lang="uk-UA" altLang="zh-CN" b="1"/>
              <a:t> (0%)</a:t>
            </a:r>
            <a:r>
              <a:rPr lang="uk-UA" altLang="zh-CN" b="1">
                <a:cs typeface="Times New Roman" pitchFamily="18" charset="0"/>
              </a:rPr>
              <a:t>;</a:t>
            </a:r>
            <a:br>
              <a:rPr lang="uk-UA" altLang="zh-CN" b="1">
                <a:cs typeface="Times New Roman" pitchFamily="18" charset="0"/>
              </a:rPr>
            </a:br>
            <a:r>
              <a:rPr lang="uk-UA" altLang="zh-CN" b="1">
                <a:cs typeface="Times New Roman" pitchFamily="18" charset="0"/>
              </a:rPr>
              <a:t>- Діти з малозабезпечених сімей</a:t>
            </a:r>
            <a:r>
              <a:rPr lang="ru-RU" altLang="zh-CN" b="1">
                <a:cs typeface="Times New Roman" pitchFamily="18" charset="0"/>
              </a:rPr>
              <a:t> </a:t>
            </a:r>
            <a:r>
              <a:rPr lang="uk-UA" altLang="zh-CN" b="1">
                <a:cs typeface="Times New Roman" pitchFamily="18" charset="0"/>
              </a:rPr>
              <a:t>(довідка про отримання допомоги) </a:t>
            </a:r>
            <a:r>
              <a:rPr lang="uk-UA" altLang="zh-CN" b="1"/>
              <a:t>– </a:t>
            </a:r>
            <a:r>
              <a:rPr lang="uk-UA" altLang="zh-CN" b="1">
                <a:cs typeface="Times New Roman" pitchFamily="18" charset="0"/>
              </a:rPr>
              <a:t>7 </a:t>
            </a:r>
            <a:r>
              <a:rPr lang="uk-UA" altLang="zh-CN" b="1"/>
              <a:t>(0%);</a:t>
            </a:r>
            <a:r>
              <a:rPr lang="uk-UA" altLang="zh-CN"/>
              <a:t> </a:t>
            </a:r>
            <a:r>
              <a:rPr lang="uk-UA" altLang="zh-CN" b="1">
                <a:cs typeface="Times New Roman" pitchFamily="18" charset="0"/>
              </a:rPr>
              <a:t/>
            </a:r>
            <a:br>
              <a:rPr lang="uk-UA" altLang="zh-CN" b="1">
                <a:cs typeface="Times New Roman" pitchFamily="18" charset="0"/>
              </a:rPr>
            </a:br>
            <a:r>
              <a:rPr lang="uk-UA" altLang="zh-CN" b="1">
                <a:cs typeface="Times New Roman" pitchFamily="18" charset="0"/>
              </a:rPr>
              <a:t>- Діти учасників АТО</a:t>
            </a:r>
            <a:r>
              <a:rPr lang="ru-RU" altLang="zh-CN" b="1">
                <a:cs typeface="Times New Roman" pitchFamily="18" charset="0"/>
              </a:rPr>
              <a:t> </a:t>
            </a:r>
            <a:r>
              <a:rPr lang="uk-UA" altLang="zh-CN" b="1"/>
              <a:t>– </a:t>
            </a:r>
            <a:r>
              <a:rPr lang="uk-UA" altLang="zh-CN" b="1">
                <a:cs typeface="Times New Roman" pitchFamily="18" charset="0"/>
              </a:rPr>
              <a:t>16 </a:t>
            </a:r>
            <a:r>
              <a:rPr lang="uk-UA" altLang="zh-CN" b="1"/>
              <a:t>(0%)</a:t>
            </a:r>
            <a:r>
              <a:rPr lang="uk-UA" altLang="zh-CN" b="1">
                <a:cs typeface="Times New Roman" pitchFamily="18" charset="0"/>
              </a:rPr>
              <a:t>;</a:t>
            </a:r>
            <a:br>
              <a:rPr lang="uk-UA" altLang="zh-CN" b="1">
                <a:cs typeface="Times New Roman" pitchFamily="18" charset="0"/>
              </a:rPr>
            </a:br>
            <a:r>
              <a:rPr lang="uk-UA" altLang="zh-CN" b="1">
                <a:cs typeface="Times New Roman" pitchFamily="18" charset="0"/>
              </a:rPr>
              <a:t>- Діти з інвалідністю</a:t>
            </a:r>
            <a:r>
              <a:rPr lang="ru-RU" altLang="zh-CN" b="1"/>
              <a:t> </a:t>
            </a:r>
            <a:r>
              <a:rPr lang="uk-UA" altLang="zh-CN" b="1"/>
              <a:t>– </a:t>
            </a:r>
            <a:r>
              <a:rPr lang="uk-UA" altLang="zh-CN" b="1">
                <a:cs typeface="Times New Roman" pitchFamily="18" charset="0"/>
              </a:rPr>
              <a:t>2 </a:t>
            </a:r>
            <a:r>
              <a:rPr lang="uk-UA" altLang="zh-CN" b="1"/>
              <a:t>(0%)</a:t>
            </a:r>
            <a:r>
              <a:rPr lang="uk-UA" altLang="zh-CN" b="1">
                <a:cs typeface="Times New Roman" pitchFamily="18" charset="0"/>
              </a:rPr>
              <a:t>;</a:t>
            </a:r>
            <a:br>
              <a:rPr lang="uk-UA" altLang="zh-CN" b="1">
                <a:cs typeface="Times New Roman" pitchFamily="18" charset="0"/>
              </a:rPr>
            </a:br>
            <a:r>
              <a:rPr lang="uk-UA" altLang="zh-CN" b="1">
                <a:cs typeface="Times New Roman" pitchFamily="18" charset="0"/>
              </a:rPr>
              <a:t>- Діти з багатодітних родин</a:t>
            </a:r>
            <a:r>
              <a:rPr lang="ru-RU" altLang="zh-CN" b="1">
                <a:cs typeface="Times New Roman" pitchFamily="18" charset="0"/>
              </a:rPr>
              <a:t> </a:t>
            </a:r>
            <a:r>
              <a:rPr lang="uk-UA" altLang="zh-CN" b="1"/>
              <a:t>–</a:t>
            </a:r>
            <a:r>
              <a:rPr lang="uk-UA" altLang="zh-CN" b="1">
                <a:cs typeface="Times New Roman" pitchFamily="18" charset="0"/>
              </a:rPr>
              <a:t> 14 </a:t>
            </a:r>
            <a:r>
              <a:rPr lang="uk-UA" altLang="zh-CN" b="1"/>
              <a:t>(50%);</a:t>
            </a:r>
          </a:p>
          <a:p>
            <a:pPr>
              <a:buFontTx/>
              <a:buChar char="-"/>
            </a:pPr>
            <a:r>
              <a:rPr lang="uk-UA" altLang="zh-CN" b="1"/>
              <a:t> </a:t>
            </a:r>
            <a:r>
              <a:rPr lang="uk-UA" altLang="zh-CN" b="1">
                <a:cs typeface="Times New Roman" pitchFamily="18" charset="0"/>
              </a:rPr>
              <a:t>Переселенці</a:t>
            </a:r>
            <a:r>
              <a:rPr lang="uk-UA" altLang="zh-CN" b="1"/>
              <a:t> – 2 (0%).</a:t>
            </a:r>
          </a:p>
          <a:p>
            <a:pPr>
              <a:buFontTx/>
              <a:buChar char="-"/>
            </a:pPr>
            <a:endParaRPr lang="uk-UA" altLang="zh-CN" b="1"/>
          </a:p>
        </p:txBody>
      </p:sp>
    </p:spTree>
  </p:cSld>
  <p:clrMapOvr>
    <a:masterClrMapping/>
  </p:clrMapOvr>
  <p:transition advTm="27487"/>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07950" y="71438"/>
            <a:ext cx="8964613" cy="1196975"/>
          </a:xfrm>
          <a:prstGeom prst="roundRect">
            <a:avLst/>
          </a:prstGeom>
          <a:solidFill>
            <a:schemeClr val="lt1">
              <a:alpha val="24000"/>
            </a:schemeClr>
          </a:solidFill>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ru-RU"/>
          </a:p>
        </p:txBody>
      </p:sp>
      <p:sp>
        <p:nvSpPr>
          <p:cNvPr id="2" name="Заголовок 1"/>
          <p:cNvSpPr>
            <a:spLocks noGrp="1"/>
          </p:cNvSpPr>
          <p:nvPr>
            <p:ph type="ctrTitle" idx="4294967295"/>
          </p:nvPr>
        </p:nvSpPr>
        <p:spPr>
          <a:xfrm>
            <a:off x="827088" y="260350"/>
            <a:ext cx="8316912" cy="865188"/>
          </a:xfrm>
        </p:spPr>
        <p:txBody>
          <a:bodyPr>
            <a:noAutofit/>
          </a:bodyPr>
          <a:lstStyle/>
          <a:p>
            <a:pPr eaLnBrk="1" hangingPunct="1"/>
            <a:r>
              <a:rPr lang="uk-UA" sz="2600" b="1" smtClean="0">
                <a:latin typeface="Times New Roman" pitchFamily="18" charset="0"/>
                <a:cs typeface="Times New Roman" pitchFamily="18" charset="0"/>
              </a:rPr>
              <a:t>  Нормативні документи та законодавчі акти України за якими заклад здійснював свою діяльність:</a:t>
            </a:r>
            <a:endParaRPr lang="ru-RU" sz="2600" b="1" smtClean="0">
              <a:effectLst>
                <a:outerShdw blurRad="38100" dist="38100" dir="2700000" algn="tl">
                  <a:srgbClr val="FFFFFF"/>
                </a:outerShdw>
              </a:effectLst>
              <a:latin typeface="Times New Roman" pitchFamily="18" charset="0"/>
              <a:cs typeface="Times New Roman" pitchFamily="18" charset="0"/>
            </a:endParaRPr>
          </a:p>
        </p:txBody>
      </p:sp>
      <p:sp>
        <p:nvSpPr>
          <p:cNvPr id="9" name="Заголовок 1"/>
          <p:cNvSpPr txBox="1">
            <a:spLocks/>
          </p:cNvSpPr>
          <p:nvPr/>
        </p:nvSpPr>
        <p:spPr bwMode="auto">
          <a:xfrm>
            <a:off x="0" y="1196975"/>
            <a:ext cx="9144000" cy="5661025"/>
          </a:xfrm>
          <a:prstGeom prst="rect">
            <a:avLst/>
          </a:prstGeom>
          <a:noFill/>
          <a:ln w="9525">
            <a:noFill/>
            <a:miter lim="800000"/>
            <a:headEnd/>
            <a:tailEnd/>
          </a:ln>
        </p:spPr>
        <p:txBody>
          <a:bodyPr anchor="ctr"/>
          <a:lstStyle/>
          <a:p>
            <a:pPr marL="457200" indent="-457200">
              <a:buFont typeface="Calibri" pitchFamily="34" charset="0"/>
              <a:buNone/>
            </a:pPr>
            <a:endParaRPr lang="uk-UA" sz="2500" b="1" i="1">
              <a:latin typeface="Times New Roman" pitchFamily="18" charset="0"/>
              <a:cs typeface="Times New Roman" pitchFamily="18" charset="0"/>
            </a:endParaRPr>
          </a:p>
        </p:txBody>
      </p:sp>
      <p:sp>
        <p:nvSpPr>
          <p:cNvPr id="69638" name="Text Box 6"/>
          <p:cNvSpPr txBox="1">
            <a:spLocks noChangeArrowheads="1"/>
          </p:cNvSpPr>
          <p:nvPr/>
        </p:nvSpPr>
        <p:spPr bwMode="auto">
          <a:xfrm>
            <a:off x="539750" y="1412875"/>
            <a:ext cx="8208963" cy="4939814"/>
          </a:xfrm>
          <a:prstGeom prst="rect">
            <a:avLst/>
          </a:prstGeom>
          <a:noFill/>
          <a:ln w="9525">
            <a:noFill/>
            <a:miter lim="800000"/>
            <a:headEnd/>
            <a:tailEnd/>
          </a:ln>
          <a:effectLst/>
        </p:spPr>
        <p:txBody>
          <a:bodyPr>
            <a:spAutoFit/>
          </a:bodyPr>
          <a:lstStyle/>
          <a:p>
            <a:pPr>
              <a:spcBef>
                <a:spcPct val="50000"/>
              </a:spcBef>
            </a:pPr>
            <a:r>
              <a:rPr lang="ru-RU" dirty="0"/>
              <a:t>•  </a:t>
            </a:r>
            <a:r>
              <a:rPr lang="ru-RU" dirty="0" err="1">
                <a:latin typeface="Times New Roman" pitchFamily="18" charset="0"/>
              </a:rPr>
              <a:t>Конституція</a:t>
            </a:r>
            <a:r>
              <a:rPr lang="ru-RU" dirty="0">
                <a:latin typeface="Times New Roman" pitchFamily="18" charset="0"/>
              </a:rPr>
              <a:t> </a:t>
            </a:r>
            <a:r>
              <a:rPr lang="ru-RU" dirty="0" err="1">
                <a:latin typeface="Times New Roman" pitchFamily="18" charset="0"/>
              </a:rPr>
              <a:t>України</a:t>
            </a:r>
            <a:r>
              <a:rPr lang="ru-RU" dirty="0">
                <a:latin typeface="Times New Roman" pitchFamily="18" charset="0"/>
              </a:rPr>
              <a:t> </a:t>
            </a:r>
          </a:p>
          <a:p>
            <a:pPr>
              <a:spcBef>
                <a:spcPct val="50000"/>
              </a:spcBef>
            </a:pPr>
            <a:r>
              <a:rPr lang="ru-RU" dirty="0">
                <a:latin typeface="Times New Roman" pitchFamily="18" charset="0"/>
              </a:rPr>
              <a:t>•  Закон </a:t>
            </a:r>
            <a:r>
              <a:rPr lang="ru-RU" dirty="0" err="1">
                <a:latin typeface="Times New Roman" pitchFamily="18" charset="0"/>
              </a:rPr>
              <a:t>України</a:t>
            </a:r>
            <a:r>
              <a:rPr lang="ru-RU" dirty="0">
                <a:latin typeface="Times New Roman" pitchFamily="18" charset="0"/>
              </a:rPr>
              <a:t> «Про </a:t>
            </a:r>
            <a:r>
              <a:rPr lang="ru-RU" dirty="0" err="1">
                <a:latin typeface="Times New Roman" pitchFamily="18" charset="0"/>
              </a:rPr>
              <a:t>освіту</a:t>
            </a:r>
            <a:r>
              <a:rPr lang="ru-RU" dirty="0">
                <a:latin typeface="Times New Roman" pitchFamily="18" charset="0"/>
              </a:rPr>
              <a:t>» </a:t>
            </a:r>
          </a:p>
          <a:p>
            <a:pPr>
              <a:spcBef>
                <a:spcPct val="50000"/>
              </a:spcBef>
            </a:pPr>
            <a:r>
              <a:rPr lang="ru-RU" dirty="0">
                <a:latin typeface="Times New Roman" pitchFamily="18" charset="0"/>
              </a:rPr>
              <a:t>•  «Про </a:t>
            </a:r>
            <a:r>
              <a:rPr lang="ru-RU" dirty="0" err="1">
                <a:latin typeface="Times New Roman" pitchFamily="18" charset="0"/>
              </a:rPr>
              <a:t>звернення</a:t>
            </a:r>
            <a:r>
              <a:rPr lang="ru-RU" dirty="0">
                <a:latin typeface="Times New Roman" pitchFamily="18" charset="0"/>
              </a:rPr>
              <a:t> </a:t>
            </a:r>
            <a:r>
              <a:rPr lang="ru-RU" dirty="0" err="1">
                <a:latin typeface="Times New Roman" pitchFamily="18" charset="0"/>
              </a:rPr>
              <a:t>громадян</a:t>
            </a:r>
            <a:r>
              <a:rPr lang="ru-RU" dirty="0">
                <a:latin typeface="Times New Roman" pitchFamily="18" charset="0"/>
              </a:rPr>
              <a:t>»</a:t>
            </a:r>
          </a:p>
          <a:p>
            <a:pPr>
              <a:spcBef>
                <a:spcPct val="50000"/>
              </a:spcBef>
            </a:pPr>
            <a:r>
              <a:rPr lang="ru-RU" dirty="0">
                <a:latin typeface="Times New Roman" pitchFamily="18" charset="0"/>
              </a:rPr>
              <a:t>•  Закон </a:t>
            </a:r>
            <a:r>
              <a:rPr lang="ru-RU" dirty="0" err="1">
                <a:latin typeface="Times New Roman" pitchFamily="18" charset="0"/>
              </a:rPr>
              <a:t>України</a:t>
            </a:r>
            <a:r>
              <a:rPr lang="ru-RU" dirty="0">
                <a:latin typeface="Times New Roman" pitchFamily="18" charset="0"/>
              </a:rPr>
              <a:t> «Про </a:t>
            </a:r>
            <a:r>
              <a:rPr lang="ru-RU" dirty="0" err="1">
                <a:latin typeface="Times New Roman" pitchFamily="18" charset="0"/>
              </a:rPr>
              <a:t>дошкільну</a:t>
            </a:r>
            <a:r>
              <a:rPr lang="ru-RU" dirty="0">
                <a:latin typeface="Times New Roman" pitchFamily="18" charset="0"/>
              </a:rPr>
              <a:t> </a:t>
            </a:r>
            <a:r>
              <a:rPr lang="ru-RU" dirty="0" err="1">
                <a:latin typeface="Times New Roman" pitchFamily="18" charset="0"/>
              </a:rPr>
              <a:t>освіту</a:t>
            </a:r>
            <a:r>
              <a:rPr lang="ru-RU" dirty="0">
                <a:latin typeface="Times New Roman" pitchFamily="18" charset="0"/>
              </a:rPr>
              <a:t>» </a:t>
            </a:r>
          </a:p>
          <a:p>
            <a:pPr>
              <a:spcBef>
                <a:spcPct val="50000"/>
              </a:spcBef>
            </a:pPr>
            <a:r>
              <a:rPr lang="ru-RU" dirty="0">
                <a:latin typeface="Times New Roman" pitchFamily="18" charset="0"/>
              </a:rPr>
              <a:t>•  </a:t>
            </a:r>
            <a:r>
              <a:rPr lang="ru-RU" dirty="0" err="1">
                <a:latin typeface="Times New Roman" pitchFamily="18" charset="0"/>
              </a:rPr>
              <a:t>Положення</a:t>
            </a:r>
            <a:r>
              <a:rPr lang="ru-RU" dirty="0">
                <a:latin typeface="Times New Roman" pitchFamily="18" charset="0"/>
              </a:rPr>
              <a:t> про заклад </a:t>
            </a:r>
            <a:r>
              <a:rPr lang="ru-RU" dirty="0" err="1">
                <a:latin typeface="Times New Roman" pitchFamily="18" charset="0"/>
              </a:rPr>
              <a:t>дошкільної</a:t>
            </a:r>
            <a:r>
              <a:rPr lang="ru-RU" dirty="0">
                <a:latin typeface="Times New Roman" pitchFamily="18" charset="0"/>
              </a:rPr>
              <a:t> </a:t>
            </a:r>
            <a:r>
              <a:rPr lang="ru-RU" dirty="0" err="1">
                <a:latin typeface="Times New Roman" pitchFamily="18" charset="0"/>
              </a:rPr>
              <a:t>освіти</a:t>
            </a:r>
            <a:r>
              <a:rPr lang="ru-RU" dirty="0">
                <a:latin typeface="Times New Roman" pitchFamily="18" charset="0"/>
              </a:rPr>
              <a:t> </a:t>
            </a:r>
          </a:p>
          <a:p>
            <a:pPr>
              <a:spcBef>
                <a:spcPct val="50000"/>
              </a:spcBef>
            </a:pPr>
            <a:r>
              <a:rPr lang="ru-RU" dirty="0">
                <a:latin typeface="Times New Roman" pitchFamily="18" charset="0"/>
              </a:rPr>
              <a:t>•  Кодексу </a:t>
            </a:r>
            <a:r>
              <a:rPr lang="ru-RU" dirty="0" err="1">
                <a:latin typeface="Times New Roman" pitchFamily="18" charset="0"/>
              </a:rPr>
              <a:t>України</a:t>
            </a:r>
            <a:r>
              <a:rPr lang="ru-RU" dirty="0">
                <a:latin typeface="Times New Roman" pitchFamily="18" charset="0"/>
              </a:rPr>
              <a:t>  «Про </a:t>
            </a:r>
            <a:r>
              <a:rPr lang="ru-RU" dirty="0" err="1">
                <a:latin typeface="Times New Roman" pitchFamily="18" charset="0"/>
              </a:rPr>
              <a:t>працю</a:t>
            </a:r>
            <a:r>
              <a:rPr lang="ru-RU" dirty="0">
                <a:latin typeface="Times New Roman" pitchFamily="18" charset="0"/>
              </a:rPr>
              <a:t>»</a:t>
            </a:r>
          </a:p>
          <a:p>
            <a:pPr>
              <a:spcBef>
                <a:spcPct val="50000"/>
              </a:spcBef>
            </a:pPr>
            <a:r>
              <a:rPr lang="ru-RU" dirty="0">
                <a:latin typeface="Times New Roman" pitchFamily="18" charset="0"/>
              </a:rPr>
              <a:t>•  Закон </a:t>
            </a:r>
            <a:r>
              <a:rPr lang="ru-RU" dirty="0" err="1">
                <a:latin typeface="Times New Roman" pitchFamily="18" charset="0"/>
              </a:rPr>
              <a:t>України</a:t>
            </a:r>
            <a:r>
              <a:rPr lang="ru-RU" dirty="0">
                <a:latin typeface="Times New Roman" pitchFamily="18" charset="0"/>
              </a:rPr>
              <a:t> «Про </a:t>
            </a:r>
            <a:r>
              <a:rPr lang="ru-RU" dirty="0" err="1">
                <a:latin typeface="Times New Roman" pitchFamily="18" charset="0"/>
              </a:rPr>
              <a:t>охорону</a:t>
            </a:r>
            <a:r>
              <a:rPr lang="ru-RU" dirty="0">
                <a:latin typeface="Times New Roman" pitchFamily="18" charset="0"/>
              </a:rPr>
              <a:t> </a:t>
            </a:r>
            <a:r>
              <a:rPr lang="ru-RU" dirty="0" err="1">
                <a:latin typeface="Times New Roman" pitchFamily="18" charset="0"/>
              </a:rPr>
              <a:t>праці</a:t>
            </a:r>
            <a:r>
              <a:rPr lang="ru-RU" dirty="0">
                <a:latin typeface="Times New Roman" pitchFamily="18" charset="0"/>
              </a:rPr>
              <a:t>»</a:t>
            </a:r>
          </a:p>
          <a:p>
            <a:pPr>
              <a:spcBef>
                <a:spcPct val="50000"/>
              </a:spcBef>
            </a:pPr>
            <a:r>
              <a:rPr lang="ru-RU" dirty="0">
                <a:latin typeface="Times New Roman" pitchFamily="18" charset="0"/>
              </a:rPr>
              <a:t>•  Закону </a:t>
            </a:r>
            <a:r>
              <a:rPr lang="ru-RU" dirty="0" err="1">
                <a:latin typeface="Times New Roman" pitchFamily="18" charset="0"/>
              </a:rPr>
              <a:t>України</a:t>
            </a:r>
            <a:r>
              <a:rPr lang="ru-RU" dirty="0">
                <a:latin typeface="Times New Roman" pitchFamily="18" charset="0"/>
              </a:rPr>
              <a:t> «Про </a:t>
            </a:r>
            <a:r>
              <a:rPr lang="ru-RU" dirty="0" err="1">
                <a:latin typeface="Times New Roman" pitchFamily="18" charset="0"/>
              </a:rPr>
              <a:t>цивільний</a:t>
            </a:r>
            <a:r>
              <a:rPr lang="ru-RU" dirty="0">
                <a:latin typeface="Times New Roman" pitchFamily="18" charset="0"/>
              </a:rPr>
              <a:t>  </a:t>
            </a:r>
            <a:r>
              <a:rPr lang="ru-RU" dirty="0" err="1">
                <a:latin typeface="Times New Roman" pitchFamily="18" charset="0"/>
              </a:rPr>
              <a:t>захист</a:t>
            </a:r>
            <a:r>
              <a:rPr lang="ru-RU" dirty="0">
                <a:latin typeface="Times New Roman" pitchFamily="18" charset="0"/>
              </a:rPr>
              <a:t>»</a:t>
            </a:r>
          </a:p>
          <a:p>
            <a:pPr>
              <a:spcBef>
                <a:spcPct val="50000"/>
              </a:spcBef>
            </a:pPr>
            <a:r>
              <a:rPr lang="ru-RU" dirty="0" smtClean="0">
                <a:latin typeface="Times New Roman" pitchFamily="18" charset="0"/>
              </a:rPr>
              <a:t>•  </a:t>
            </a:r>
            <a:r>
              <a:rPr lang="ru-RU" dirty="0">
                <a:latin typeface="Times New Roman" pitchFamily="18" charset="0"/>
              </a:rPr>
              <a:t>Базового компоненту  </a:t>
            </a:r>
            <a:r>
              <a:rPr lang="ru-RU" dirty="0" err="1">
                <a:latin typeface="Times New Roman" pitchFamily="18" charset="0"/>
              </a:rPr>
              <a:t>дошкільної</a:t>
            </a:r>
            <a:r>
              <a:rPr lang="ru-RU" dirty="0">
                <a:latin typeface="Times New Roman" pitchFamily="18" charset="0"/>
              </a:rPr>
              <a:t> </a:t>
            </a:r>
            <a:r>
              <a:rPr lang="ru-RU" dirty="0" err="1">
                <a:latin typeface="Times New Roman" pitchFamily="18" charset="0"/>
              </a:rPr>
              <a:t>освіти</a:t>
            </a:r>
            <a:r>
              <a:rPr lang="ru-RU" dirty="0">
                <a:latin typeface="Times New Roman" pitchFamily="18" charset="0"/>
              </a:rPr>
              <a:t> </a:t>
            </a:r>
            <a:r>
              <a:rPr lang="ru-RU" dirty="0" smtClean="0">
                <a:latin typeface="Times New Roman" pitchFamily="18" charset="0"/>
              </a:rPr>
              <a:t>(</a:t>
            </a:r>
            <a:r>
              <a:rPr lang="ru-RU" dirty="0" err="1">
                <a:latin typeface="Times New Roman" pitchFamily="18" charset="0"/>
              </a:rPr>
              <a:t>редакція</a:t>
            </a:r>
            <a:r>
              <a:rPr lang="ru-RU" dirty="0">
                <a:latin typeface="Times New Roman" pitchFamily="18" charset="0"/>
              </a:rPr>
              <a:t> 2021),</a:t>
            </a:r>
          </a:p>
          <a:p>
            <a:pPr>
              <a:spcBef>
                <a:spcPct val="50000"/>
              </a:spcBef>
            </a:pPr>
            <a:r>
              <a:rPr lang="ru-RU" dirty="0">
                <a:latin typeface="Times New Roman" pitchFamily="18" charset="0"/>
              </a:rPr>
              <a:t>•  Закону </a:t>
            </a:r>
            <a:r>
              <a:rPr lang="ru-RU" dirty="0" err="1">
                <a:latin typeface="Times New Roman" pitchFamily="18" charset="0"/>
              </a:rPr>
              <a:t>України</a:t>
            </a:r>
            <a:r>
              <a:rPr lang="ru-RU" dirty="0">
                <a:latin typeface="Times New Roman" pitchFamily="18" charset="0"/>
              </a:rPr>
              <a:t> «Про </a:t>
            </a:r>
            <a:r>
              <a:rPr lang="ru-RU" dirty="0" err="1">
                <a:latin typeface="Times New Roman" pitchFamily="18" charset="0"/>
              </a:rPr>
              <a:t>відпустки</a:t>
            </a:r>
            <a:r>
              <a:rPr lang="ru-RU" dirty="0">
                <a:latin typeface="Times New Roman" pitchFamily="18" charset="0"/>
              </a:rPr>
              <a:t>» </a:t>
            </a:r>
          </a:p>
          <a:p>
            <a:pPr>
              <a:spcBef>
                <a:spcPct val="50000"/>
              </a:spcBef>
            </a:pPr>
            <a:r>
              <a:rPr lang="ru-RU" dirty="0">
                <a:latin typeface="Times New Roman" pitchFamily="18" charset="0"/>
              </a:rPr>
              <a:t>•  </a:t>
            </a:r>
            <a:r>
              <a:rPr lang="ru-RU" dirty="0" err="1">
                <a:latin typeface="Times New Roman" pitchFamily="18" charset="0"/>
              </a:rPr>
              <a:t>Іншими</a:t>
            </a:r>
            <a:r>
              <a:rPr lang="ru-RU" dirty="0">
                <a:latin typeface="Times New Roman" pitchFamily="18" charset="0"/>
              </a:rPr>
              <a:t> </a:t>
            </a:r>
            <a:r>
              <a:rPr lang="ru-RU" dirty="0" err="1">
                <a:latin typeface="Times New Roman" pitchFamily="18" charset="0"/>
              </a:rPr>
              <a:t>нормативно-правовими</a:t>
            </a:r>
            <a:r>
              <a:rPr lang="ru-RU" dirty="0">
                <a:latin typeface="Times New Roman" pitchFamily="18" charset="0"/>
              </a:rPr>
              <a:t> актами.</a:t>
            </a:r>
          </a:p>
          <a:p>
            <a:pPr>
              <a:spcBef>
                <a:spcPct val="50000"/>
              </a:spcBef>
            </a:pPr>
            <a:endParaRPr lang="ru-RU" dirty="0">
              <a:latin typeface="Times New Roman" pitchFamily="18" charset="0"/>
            </a:endParaRPr>
          </a:p>
        </p:txBody>
      </p:sp>
    </p:spTree>
  </p:cSld>
  <p:clrMapOvr>
    <a:masterClrMapping/>
  </p:clrMapOvr>
  <p:transition advTm="2748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107950" y="71438"/>
            <a:ext cx="8964613" cy="1196975"/>
          </a:xfrm>
          <a:prstGeom prst="roundRect">
            <a:avLst/>
          </a:prstGeom>
          <a:solidFill>
            <a:schemeClr val="lt1">
              <a:alpha val="24000"/>
            </a:schemeClr>
          </a:solidFill>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ru-RU"/>
          </a:p>
        </p:txBody>
      </p:sp>
      <p:sp>
        <p:nvSpPr>
          <p:cNvPr id="4" name="Заголовок 1"/>
          <p:cNvSpPr txBox="1">
            <a:spLocks/>
          </p:cNvSpPr>
          <p:nvPr/>
        </p:nvSpPr>
        <p:spPr>
          <a:xfrm>
            <a:off x="971550" y="115888"/>
            <a:ext cx="8137525" cy="1152525"/>
          </a:xfrm>
          <a:prstGeom prst="rect">
            <a:avLst/>
          </a:prstGeom>
        </p:spPr>
        <p:txBody>
          <a:bodyPr anchor="ctr"/>
          <a:lstStyle/>
          <a:p>
            <a:pPr algn="ctr"/>
            <a:endParaRPr lang="ru-RU" sz="2700" b="1">
              <a:effectLst>
                <a:outerShdw blurRad="38100" dist="38100" dir="2700000" algn="tl">
                  <a:srgbClr val="FFFFFF"/>
                </a:outerShdw>
              </a:effectLst>
              <a:latin typeface="Times New Roman" pitchFamily="18" charset="0"/>
              <a:cs typeface="Times New Roman" pitchFamily="18" charset="0"/>
            </a:endParaRPr>
          </a:p>
        </p:txBody>
      </p:sp>
      <p:pic>
        <p:nvPicPr>
          <p:cNvPr id="29700" name="Picture 2" descr="D:\Фотки\Работа\сайт\лого.png"/>
          <p:cNvPicPr>
            <a:picLocks noChangeAspect="1" noChangeArrowheads="1"/>
          </p:cNvPicPr>
          <p:nvPr/>
        </p:nvPicPr>
        <p:blipFill>
          <a:blip r:embed="rId2" cstate="print"/>
          <a:srcRect/>
          <a:stretch>
            <a:fillRect/>
          </a:stretch>
        </p:blipFill>
        <p:spPr bwMode="auto">
          <a:xfrm>
            <a:off x="107950" y="115888"/>
            <a:ext cx="1042988" cy="1066800"/>
          </a:xfrm>
          <a:prstGeom prst="rect">
            <a:avLst/>
          </a:prstGeom>
          <a:noFill/>
          <a:ln w="9525">
            <a:noFill/>
            <a:miter lim="800000"/>
            <a:headEnd/>
            <a:tailEnd/>
          </a:ln>
        </p:spPr>
      </p:pic>
      <p:sp>
        <p:nvSpPr>
          <p:cNvPr id="29702" name="Text Box 6"/>
          <p:cNvSpPr txBox="1">
            <a:spLocks noChangeArrowheads="1"/>
          </p:cNvSpPr>
          <p:nvPr/>
        </p:nvSpPr>
        <p:spPr bwMode="auto">
          <a:xfrm>
            <a:off x="323850" y="1557338"/>
            <a:ext cx="8459788" cy="4154984"/>
          </a:xfrm>
          <a:prstGeom prst="rect">
            <a:avLst/>
          </a:prstGeom>
          <a:noFill/>
          <a:ln w="9525">
            <a:noFill/>
            <a:miter lim="800000"/>
            <a:headEnd/>
            <a:tailEnd/>
          </a:ln>
          <a:effectLst/>
        </p:spPr>
        <p:txBody>
          <a:bodyPr>
            <a:spAutoFit/>
          </a:bodyPr>
          <a:lstStyle/>
          <a:p>
            <a:pPr algn="ctr"/>
            <a:r>
              <a:rPr lang="uk-UA" dirty="0">
                <a:solidFill>
                  <a:srgbClr val="000000"/>
                </a:solidFill>
                <a:latin typeface="Times New Roman" pitchFamily="18" charset="0"/>
                <a:cs typeface="Times New Roman" pitchFamily="18" charset="0"/>
              </a:rPr>
              <a:t>           </a:t>
            </a:r>
            <a:r>
              <a:rPr lang="uk-UA" sz="2400" b="1" dirty="0">
                <a:latin typeface="Times New Roman" pitchFamily="18" charset="0"/>
                <a:ea typeface="Calibri" pitchFamily="34" charset="0"/>
                <a:cs typeface="Times New Roman" pitchFamily="18" charset="0"/>
              </a:rPr>
              <a:t>Виходячи з вищезазначеного можна дійти висновків, що робота в </a:t>
            </a:r>
            <a:r>
              <a:rPr lang="uk-UA" sz="2400" b="1" dirty="0" smtClean="0">
                <a:latin typeface="Times New Roman" pitchFamily="18" charset="0"/>
                <a:ea typeface="Calibri" pitchFamily="34" charset="0"/>
                <a:cs typeface="Times New Roman" pitchFamily="18" charset="0"/>
              </a:rPr>
              <a:t> </a:t>
            </a:r>
            <a:r>
              <a:rPr lang="uk-UA" sz="2400" b="1" dirty="0" err="1" smtClean="0">
                <a:latin typeface="Times New Roman" pitchFamily="18" charset="0"/>
                <a:ea typeface="Calibri" pitchFamily="34" charset="0"/>
                <a:cs typeface="Times New Roman" pitchFamily="18" charset="0"/>
              </a:rPr>
              <a:t>КЗ</a:t>
            </a:r>
            <a:r>
              <a:rPr lang="uk-UA" sz="2400" b="1" dirty="0" smtClean="0">
                <a:latin typeface="Times New Roman" pitchFamily="18" charset="0"/>
                <a:ea typeface="Calibri" pitchFamily="34" charset="0"/>
                <a:cs typeface="Times New Roman" pitchFamily="18" charset="0"/>
              </a:rPr>
              <a:t> “ЗДО №21 </a:t>
            </a:r>
            <a:r>
              <a:rPr lang="uk-UA" sz="2400" b="1" dirty="0" err="1" smtClean="0">
                <a:latin typeface="Times New Roman" pitchFamily="18" charset="0"/>
                <a:ea typeface="Calibri" pitchFamily="34" charset="0"/>
                <a:cs typeface="Times New Roman" pitchFamily="18" charset="0"/>
              </a:rPr>
              <a:t>ВМР”протягом</a:t>
            </a:r>
            <a:r>
              <a:rPr lang="uk-UA" sz="2400" b="1" dirty="0" smtClean="0">
                <a:latin typeface="Times New Roman" pitchFamily="18" charset="0"/>
                <a:ea typeface="Calibri" pitchFamily="34" charset="0"/>
                <a:cs typeface="Times New Roman" pitchFamily="18" charset="0"/>
              </a:rPr>
              <a:t> 2022-2023 </a:t>
            </a:r>
            <a:r>
              <a:rPr lang="uk-UA" sz="2400" b="1" dirty="0">
                <a:latin typeface="Times New Roman" pitchFamily="18" charset="0"/>
                <a:ea typeface="Calibri" pitchFamily="34" charset="0"/>
                <a:cs typeface="Times New Roman" pitchFamily="18" charset="0"/>
              </a:rPr>
              <a:t>навчального року проводилась відповідно до визначених завдань, на достатньому рівні.</a:t>
            </a:r>
            <a:endParaRPr lang="uk-UA" sz="2400" b="1" dirty="0">
              <a:latin typeface="Times New Roman" pitchFamily="18" charset="0"/>
              <a:cs typeface="Times New Roman" pitchFamily="18" charset="0"/>
            </a:endParaRPr>
          </a:p>
          <a:p>
            <a:endParaRPr lang="uk-UA" sz="2400" b="1" dirty="0">
              <a:latin typeface="Times New Roman" pitchFamily="18" charset="0"/>
              <a:cs typeface="Times New Roman" pitchFamily="18" charset="0"/>
            </a:endParaRPr>
          </a:p>
          <a:p>
            <a:pPr algn="ctr"/>
            <a:r>
              <a:rPr lang="uk-UA" sz="2400" b="1" dirty="0">
                <a:latin typeface="Times New Roman" pitchFamily="18" charset="0"/>
                <a:cs typeface="Times New Roman" pitchFamily="18" charset="0"/>
              </a:rPr>
              <a:t>          </a:t>
            </a:r>
            <a:r>
              <a:rPr lang="uk-UA" sz="2400" b="1" dirty="0">
                <a:latin typeface="Times New Roman" pitchFamily="18" charset="0"/>
              </a:rPr>
              <a:t>Висловлюю щиру подяку і місцевій владі і батькам за розуміння, допомогу та підтримку, а працівникам нашого дошкільного закладу за творчу працю у вихованні майбутнього покоління нашої держави.</a:t>
            </a:r>
            <a:endParaRPr lang="uk-UA" sz="2400" b="1" dirty="0">
              <a:latin typeface="Times New Roman" pitchFamily="18" charset="0"/>
              <a:cs typeface="Times New Roman" pitchFamily="18" charset="0"/>
            </a:endParaRPr>
          </a:p>
          <a:p>
            <a:pPr algn="just"/>
            <a:endParaRPr lang="uk-UA" sz="2400" b="1" dirty="0">
              <a:latin typeface="Times New Roman" pitchFamily="18" charset="0"/>
              <a:cs typeface="Times New Roman" pitchFamily="18" charset="0"/>
            </a:endParaRPr>
          </a:p>
          <a:p>
            <a:pPr algn="just"/>
            <a:r>
              <a:rPr lang="uk-UA" sz="2400" b="1" dirty="0">
                <a:latin typeface="Times New Roman" pitchFamily="18" charset="0"/>
                <a:cs typeface="Times New Roman" pitchFamily="18" charset="0"/>
              </a:rPr>
              <a:t>                                          </a:t>
            </a:r>
            <a:endParaRPr lang="uk-UA" sz="2400" b="1" dirty="0">
              <a:latin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107950" y="71438"/>
            <a:ext cx="8964613" cy="1196975"/>
          </a:xfrm>
          <a:prstGeom prst="roundRect">
            <a:avLst/>
          </a:prstGeom>
          <a:solidFill>
            <a:schemeClr val="lt1">
              <a:alpha val="24000"/>
            </a:schemeClr>
          </a:solidFill>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ru-RU"/>
          </a:p>
        </p:txBody>
      </p:sp>
      <p:sp>
        <p:nvSpPr>
          <p:cNvPr id="4" name="Заголовок 1"/>
          <p:cNvSpPr txBox="1">
            <a:spLocks/>
          </p:cNvSpPr>
          <p:nvPr/>
        </p:nvSpPr>
        <p:spPr>
          <a:xfrm>
            <a:off x="971550" y="115888"/>
            <a:ext cx="8137525" cy="1152525"/>
          </a:xfrm>
          <a:prstGeom prst="rect">
            <a:avLst/>
          </a:prstGeom>
        </p:spPr>
        <p:txBody>
          <a:bodyPr anchor="ctr"/>
          <a:lstStyle/>
          <a:p>
            <a:pPr algn="ctr"/>
            <a:endParaRPr lang="ru-RU" sz="2700" b="1">
              <a:effectLst>
                <a:outerShdw blurRad="38100" dist="38100" dir="2700000" algn="tl">
                  <a:srgbClr val="FFFFFF"/>
                </a:outerShdw>
              </a:effectLst>
              <a:latin typeface="Times New Roman" pitchFamily="18" charset="0"/>
              <a:cs typeface="Times New Roman" pitchFamily="18" charset="0"/>
            </a:endParaRPr>
          </a:p>
        </p:txBody>
      </p:sp>
      <p:pic>
        <p:nvPicPr>
          <p:cNvPr id="79876" name="Picture 2" descr="D:\Фотки\Работа\сайт\лого.png"/>
          <p:cNvPicPr>
            <a:picLocks noChangeAspect="1" noChangeArrowheads="1"/>
          </p:cNvPicPr>
          <p:nvPr/>
        </p:nvPicPr>
        <p:blipFill>
          <a:blip r:embed="rId2" cstate="print"/>
          <a:srcRect/>
          <a:stretch>
            <a:fillRect/>
          </a:stretch>
        </p:blipFill>
        <p:spPr bwMode="auto">
          <a:xfrm>
            <a:off x="468313" y="260350"/>
            <a:ext cx="1268412" cy="1296988"/>
          </a:xfrm>
          <a:prstGeom prst="rect">
            <a:avLst/>
          </a:prstGeom>
          <a:noFill/>
          <a:ln w="9525">
            <a:noFill/>
            <a:miter lim="800000"/>
            <a:headEnd/>
            <a:tailEnd/>
          </a:ln>
        </p:spPr>
      </p:pic>
      <p:sp>
        <p:nvSpPr>
          <p:cNvPr id="79877" name="Text Box 5"/>
          <p:cNvSpPr txBox="1">
            <a:spLocks noChangeArrowheads="1"/>
          </p:cNvSpPr>
          <p:nvPr/>
        </p:nvSpPr>
        <p:spPr bwMode="auto">
          <a:xfrm>
            <a:off x="323850" y="1557338"/>
            <a:ext cx="8459788" cy="2043112"/>
          </a:xfrm>
          <a:prstGeom prst="rect">
            <a:avLst/>
          </a:prstGeom>
          <a:noFill/>
          <a:ln w="9525">
            <a:noFill/>
            <a:miter lim="800000"/>
            <a:headEnd/>
            <a:tailEnd/>
          </a:ln>
          <a:effectLst/>
        </p:spPr>
        <p:txBody>
          <a:bodyPr>
            <a:spAutoFit/>
          </a:bodyPr>
          <a:lstStyle/>
          <a:p>
            <a:pPr algn="ctr"/>
            <a:endParaRPr lang="uk-UA" sz="4000" b="1">
              <a:latin typeface="Times New Roman" pitchFamily="18" charset="0"/>
              <a:cs typeface="Times New Roman" pitchFamily="18" charset="0"/>
            </a:endParaRPr>
          </a:p>
          <a:p>
            <a:pPr algn="ctr"/>
            <a:endParaRPr lang="uk-UA" sz="4000" b="1">
              <a:latin typeface="Times New Roman" pitchFamily="18" charset="0"/>
              <a:cs typeface="Times New Roman" pitchFamily="18" charset="0"/>
            </a:endParaRPr>
          </a:p>
          <a:p>
            <a:pPr algn="ctr"/>
            <a:r>
              <a:rPr lang="uk-UA" sz="4800" b="1">
                <a:latin typeface="Times New Roman" pitchFamily="18" charset="0"/>
                <a:ea typeface="Calibri" pitchFamily="34" charset="0"/>
                <a:cs typeface="Times New Roman" pitchFamily="18" charset="0"/>
              </a:rPr>
              <a:t>Дякую за увагу!</a:t>
            </a:r>
            <a:r>
              <a:rPr lang="uk-UA">
                <a:solidFill>
                  <a:srgbClr val="000000"/>
                </a:solidFill>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07950" y="71438"/>
            <a:ext cx="8964613" cy="1196975"/>
          </a:xfrm>
          <a:prstGeom prst="roundRect">
            <a:avLst/>
          </a:prstGeom>
          <a:solidFill>
            <a:schemeClr val="lt1">
              <a:alpha val="24000"/>
            </a:schemeClr>
          </a:solidFill>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ru-RU"/>
          </a:p>
        </p:txBody>
      </p:sp>
      <p:sp>
        <p:nvSpPr>
          <p:cNvPr id="2" name="Заголовок 1"/>
          <p:cNvSpPr>
            <a:spLocks noGrp="1"/>
          </p:cNvSpPr>
          <p:nvPr>
            <p:ph type="ctrTitle"/>
          </p:nvPr>
        </p:nvSpPr>
        <p:spPr>
          <a:xfrm>
            <a:off x="0" y="260350"/>
            <a:ext cx="9144000" cy="720725"/>
          </a:xfrm>
        </p:spPr>
        <p:txBody>
          <a:bodyPr>
            <a:noAutofit/>
          </a:bodyPr>
          <a:lstStyle/>
          <a:p>
            <a:pPr eaLnBrk="1" hangingPunct="1"/>
            <a:r>
              <a:rPr lang="uk-UA" sz="2800" b="1" smtClean="0">
                <a:latin typeface="Times New Roman" pitchFamily="18" charset="0"/>
                <a:cs typeface="Times New Roman" pitchFamily="18" charset="0"/>
              </a:rPr>
              <a:t> Загальна інформація</a:t>
            </a:r>
            <a:endParaRPr lang="ru-RU" sz="2800" b="1" smtClean="0">
              <a:effectLst>
                <a:outerShdw blurRad="38100" dist="38100" dir="2700000" algn="tl">
                  <a:srgbClr val="FFFFFF"/>
                </a:outerShdw>
              </a:effectLst>
              <a:latin typeface="Times New Roman" pitchFamily="18" charset="0"/>
              <a:cs typeface="Times New Roman" pitchFamily="18" charset="0"/>
            </a:endParaRPr>
          </a:p>
        </p:txBody>
      </p:sp>
      <p:sp>
        <p:nvSpPr>
          <p:cNvPr id="6" name="Заголовок 1"/>
          <p:cNvSpPr txBox="1">
            <a:spLocks/>
          </p:cNvSpPr>
          <p:nvPr/>
        </p:nvSpPr>
        <p:spPr>
          <a:xfrm>
            <a:off x="0" y="1196975"/>
            <a:ext cx="9144000" cy="863600"/>
          </a:xfrm>
          <a:prstGeom prst="rect">
            <a:avLst/>
          </a:prstGeom>
        </p:spPr>
        <p:txBody>
          <a:bodyPr anchor="ctr"/>
          <a:lstStyle/>
          <a:p>
            <a:pPr algn="ctr"/>
            <a:endParaRPr lang="uk-UA" sz="3000" b="1" dirty="0">
              <a:latin typeface="Times New Roman" pitchFamily="18" charset="0"/>
              <a:cs typeface="Times New Roman" pitchFamily="18" charset="0"/>
            </a:endParaRPr>
          </a:p>
          <a:p>
            <a:pPr algn="ctr"/>
            <a:r>
              <a:rPr lang="uk-UA" sz="2800" b="1" dirty="0" smtClean="0">
                <a:latin typeface="Times New Roman" pitchFamily="18" charset="0"/>
                <a:cs typeface="Times New Roman" pitchFamily="18" charset="0"/>
              </a:rPr>
              <a:t>Директор</a:t>
            </a:r>
            <a:r>
              <a:rPr lang="uk-UA" sz="2800" b="1" dirty="0" smtClean="0">
                <a:latin typeface="Times New Roman" pitchFamily="18" charset="0"/>
                <a:cs typeface="Times New Roman" pitchFamily="18" charset="0"/>
              </a:rPr>
              <a:t> закладу</a:t>
            </a:r>
          </a:p>
          <a:p>
            <a:pPr algn="ctr"/>
            <a:r>
              <a:rPr lang="uk-UA" sz="2800" b="1" dirty="0" err="1" smtClean="0">
                <a:latin typeface="Times New Roman" pitchFamily="18" charset="0"/>
                <a:cs typeface="Times New Roman" pitchFamily="18" charset="0"/>
              </a:rPr>
              <a:t>Пасікова</a:t>
            </a:r>
            <a:r>
              <a:rPr lang="uk-UA" sz="2800" b="1" dirty="0" smtClean="0">
                <a:latin typeface="Times New Roman" pitchFamily="18" charset="0"/>
                <a:cs typeface="Times New Roman" pitchFamily="18" charset="0"/>
              </a:rPr>
              <a:t> Олена Володимирівна</a:t>
            </a:r>
            <a:r>
              <a:rPr lang="uk-UA" sz="2800" b="1" dirty="0" smtClean="0">
                <a:latin typeface="Times New Roman" pitchFamily="18" charset="0"/>
                <a:cs typeface="Times New Roman" pitchFamily="18" charset="0"/>
              </a:rPr>
              <a:t> </a:t>
            </a:r>
            <a:endParaRPr lang="uk-UA" sz="2800" b="1" dirty="0">
              <a:latin typeface="Times New Roman" pitchFamily="18" charset="0"/>
              <a:cs typeface="Times New Roman" pitchFamily="18" charset="0"/>
            </a:endParaRPr>
          </a:p>
          <a:p>
            <a:pPr algn="ctr"/>
            <a:endParaRPr lang="ru-RU" sz="3100" b="1" dirty="0">
              <a:effectLst>
                <a:outerShdw blurRad="38100" dist="38100" dir="2700000" algn="tl">
                  <a:srgbClr val="FFFFFF"/>
                </a:outerShdw>
              </a:effectLst>
              <a:latin typeface="Times New Roman" pitchFamily="18" charset="0"/>
              <a:cs typeface="Times New Roman" pitchFamily="18" charset="0"/>
            </a:endParaRPr>
          </a:p>
        </p:txBody>
      </p:sp>
      <p:sp>
        <p:nvSpPr>
          <p:cNvPr id="7" name="Заголовок 1"/>
          <p:cNvSpPr txBox="1">
            <a:spLocks/>
          </p:cNvSpPr>
          <p:nvPr/>
        </p:nvSpPr>
        <p:spPr>
          <a:xfrm>
            <a:off x="0" y="1989138"/>
            <a:ext cx="9144000" cy="1223962"/>
          </a:xfrm>
          <a:prstGeom prst="rect">
            <a:avLst/>
          </a:prstGeom>
        </p:spPr>
        <p:txBody>
          <a:bodyPr anchor="ctr"/>
          <a:lstStyle/>
          <a:p>
            <a:pPr algn="ctr" hangingPunct="0"/>
            <a:endParaRPr lang="uk-UA" sz="2400" b="1" i="1" dirty="0">
              <a:latin typeface="Times New Roman" pitchFamily="18" charset="0"/>
              <a:cs typeface="Times New Roman" pitchFamily="18" charset="0"/>
            </a:endParaRPr>
          </a:p>
          <a:p>
            <a:pPr algn="ctr" hangingPunct="0"/>
            <a:endParaRPr lang="uk-UA" sz="2400" b="1" i="1" dirty="0">
              <a:latin typeface="Times New Roman" pitchFamily="18" charset="0"/>
              <a:cs typeface="Times New Roman" pitchFamily="18" charset="0"/>
            </a:endParaRPr>
          </a:p>
          <a:p>
            <a:pPr algn="ctr" hangingPunct="0"/>
            <a:endParaRPr lang="uk-UA" sz="2400" b="1" i="1" dirty="0">
              <a:latin typeface="Times New Roman" pitchFamily="18" charset="0"/>
              <a:cs typeface="Times New Roman" pitchFamily="18" charset="0"/>
            </a:endParaRPr>
          </a:p>
          <a:p>
            <a:pPr algn="ctr" hangingPunct="0"/>
            <a:r>
              <a:rPr lang="uk-UA" sz="2000" b="1" i="1" dirty="0">
                <a:latin typeface="Times New Roman" pitchFamily="18" charset="0"/>
                <a:cs typeface="Times New Roman" pitchFamily="18" charset="0"/>
              </a:rPr>
              <a:t>педагогічний стаж роботи - </a:t>
            </a:r>
            <a:r>
              <a:rPr lang="uk-UA" sz="2000" b="1" i="1" dirty="0" smtClean="0">
                <a:latin typeface="Times New Roman" pitchFamily="18" charset="0"/>
                <a:cs typeface="Times New Roman" pitchFamily="18" charset="0"/>
              </a:rPr>
              <a:t>13</a:t>
            </a:r>
            <a:r>
              <a:rPr lang="en-US" sz="2000" b="1" i="1" dirty="0" smtClean="0">
                <a:latin typeface="Times New Roman" pitchFamily="18" charset="0"/>
                <a:cs typeface="Times New Roman" pitchFamily="18" charset="0"/>
              </a:rPr>
              <a:t> </a:t>
            </a:r>
            <a:r>
              <a:rPr lang="uk-UA" sz="2000" b="1" i="1" dirty="0" smtClean="0">
                <a:latin typeface="Times New Roman" pitchFamily="18" charset="0"/>
                <a:cs typeface="Times New Roman" pitchFamily="18" charset="0"/>
              </a:rPr>
              <a:t>років 6 місяців.   </a:t>
            </a:r>
            <a:endParaRPr lang="ru-RU" sz="2000" b="1" i="1" dirty="0">
              <a:latin typeface="Times New Roman" pitchFamily="18" charset="0"/>
              <a:cs typeface="Times New Roman" pitchFamily="18" charset="0"/>
            </a:endParaRPr>
          </a:p>
          <a:p>
            <a:pPr algn="ctr" hangingPunct="0"/>
            <a:r>
              <a:rPr lang="uk-UA" sz="2000" b="1" i="1" dirty="0">
                <a:latin typeface="Times New Roman" pitchFamily="18" charset="0"/>
                <a:cs typeface="Times New Roman" pitchFamily="18" charset="0"/>
              </a:rPr>
              <a:t>На посаді завідувача працює з 29.10.1993 року. </a:t>
            </a:r>
            <a:endParaRPr lang="ru-RU" sz="2000" b="1" i="1" dirty="0">
              <a:latin typeface="Times New Roman" pitchFamily="18" charset="0"/>
              <a:cs typeface="Times New Roman" pitchFamily="18" charset="0"/>
            </a:endParaRPr>
          </a:p>
          <a:p>
            <a:pPr algn="ctr"/>
            <a:r>
              <a:rPr lang="uk-UA" sz="2000" b="1" i="1" dirty="0">
                <a:latin typeface="Times New Roman" pitchFamily="18" charset="0"/>
                <a:cs typeface="Times New Roman" pitchFamily="18" charset="0"/>
              </a:rPr>
              <a:t>У 2008 році присвоєно звання «Відмінник освіти України»</a:t>
            </a:r>
          </a:p>
          <a:p>
            <a:pPr algn="ctr"/>
            <a:r>
              <a:rPr lang="uk-UA" sz="2000" b="1" i="1" dirty="0">
                <a:latin typeface="Times New Roman" pitchFamily="18" charset="0"/>
                <a:cs typeface="Times New Roman" pitchFamily="18" charset="0"/>
              </a:rPr>
              <a:t>У 2020 році за сумлінну працю отримала нагрудний знак </a:t>
            </a:r>
            <a:r>
              <a:rPr lang="uk-UA" sz="2000" b="1" i="1" dirty="0" err="1">
                <a:latin typeface="Times New Roman" pitchFamily="18" charset="0"/>
                <a:cs typeface="Times New Roman" pitchFamily="18" charset="0"/>
              </a:rPr>
              <a:t>“Відзнака</a:t>
            </a:r>
            <a:r>
              <a:rPr lang="uk-UA" sz="2000" b="1" i="1" dirty="0">
                <a:latin typeface="Times New Roman" pitchFamily="18" charset="0"/>
                <a:cs typeface="Times New Roman" pitchFamily="18" charset="0"/>
              </a:rPr>
              <a:t> міського </a:t>
            </a:r>
            <a:r>
              <a:rPr lang="uk-UA" sz="2000" b="1" i="1" dirty="0" err="1">
                <a:latin typeface="Times New Roman" pitchFamily="18" charset="0"/>
                <a:cs typeface="Times New Roman" pitchFamily="18" charset="0"/>
              </a:rPr>
              <a:t>голови”</a:t>
            </a:r>
            <a:endParaRPr lang="uk-UA" sz="2000" b="1" i="1" dirty="0">
              <a:latin typeface="Times New Roman" pitchFamily="18" charset="0"/>
              <a:cs typeface="Times New Roman" pitchFamily="18" charset="0"/>
            </a:endParaRPr>
          </a:p>
          <a:p>
            <a:pPr algn="ctr"/>
            <a:endParaRPr lang="uk-UA" sz="2400" b="1" i="1" dirty="0">
              <a:latin typeface="Times New Roman" pitchFamily="18" charset="0"/>
              <a:cs typeface="Times New Roman" pitchFamily="18" charset="0"/>
            </a:endParaRPr>
          </a:p>
        </p:txBody>
      </p:sp>
      <p:sp>
        <p:nvSpPr>
          <p:cNvPr id="8" name="Заголовок 1"/>
          <p:cNvSpPr txBox="1">
            <a:spLocks/>
          </p:cNvSpPr>
          <p:nvPr/>
        </p:nvSpPr>
        <p:spPr>
          <a:xfrm>
            <a:off x="0" y="3213100"/>
            <a:ext cx="9144000" cy="863600"/>
          </a:xfrm>
          <a:prstGeom prst="rect">
            <a:avLst/>
          </a:prstGeom>
        </p:spPr>
        <p:txBody>
          <a:bodyPr anchor="ctr"/>
          <a:lstStyle/>
          <a:p>
            <a:endParaRPr lang="uk-UA" sz="3000" b="1" dirty="0">
              <a:latin typeface="Times New Roman" pitchFamily="18" charset="0"/>
              <a:cs typeface="Times New Roman" pitchFamily="18" charset="0"/>
            </a:endParaRPr>
          </a:p>
          <a:p>
            <a:endParaRPr lang="uk-UA" sz="3000" b="1" dirty="0">
              <a:latin typeface="Times New Roman" pitchFamily="18" charset="0"/>
              <a:cs typeface="Times New Roman" pitchFamily="18" charset="0"/>
            </a:endParaRPr>
          </a:p>
          <a:p>
            <a:endParaRPr lang="uk-UA" sz="2400" b="1" dirty="0">
              <a:latin typeface="Times New Roman" pitchFamily="18" charset="0"/>
              <a:cs typeface="Times New Roman" pitchFamily="18" charset="0"/>
            </a:endParaRPr>
          </a:p>
          <a:p>
            <a:r>
              <a:rPr lang="uk-UA" sz="2400" b="1" dirty="0">
                <a:latin typeface="Times New Roman" pitchFamily="18" charset="0"/>
                <a:cs typeface="Times New Roman" pitchFamily="18" charset="0"/>
              </a:rPr>
              <a:t>Адреса закладу:</a:t>
            </a:r>
            <a:r>
              <a:rPr lang="uk-UA" sz="3000" b="1" dirty="0">
                <a:latin typeface="Times New Roman" pitchFamily="18" charset="0"/>
                <a:cs typeface="Times New Roman" pitchFamily="18" charset="0"/>
              </a:rPr>
              <a:t> </a:t>
            </a:r>
            <a:r>
              <a:rPr lang="uk-UA" sz="2600" b="1" i="1" dirty="0" err="1" smtClean="0">
                <a:latin typeface="Times New Roman" pitchFamily="18" charset="0"/>
                <a:cs typeface="Times New Roman" pitchFamily="18" charset="0"/>
              </a:rPr>
              <a:t>м.Вінниця</a:t>
            </a:r>
            <a:r>
              <a:rPr lang="uk-UA" sz="2600" b="1" i="1" dirty="0" smtClean="0">
                <a:latin typeface="Times New Roman" pitchFamily="18" charset="0"/>
                <a:cs typeface="Times New Roman" pitchFamily="18" charset="0"/>
              </a:rPr>
              <a:t>,  Вінницька </a:t>
            </a:r>
            <a:r>
              <a:rPr lang="uk-UA" sz="2600" b="1" i="1" dirty="0">
                <a:latin typeface="Times New Roman" pitchFamily="18" charset="0"/>
                <a:cs typeface="Times New Roman" pitchFamily="18" charset="0"/>
              </a:rPr>
              <a:t>область, </a:t>
            </a:r>
          </a:p>
          <a:p>
            <a:pPr algn="just"/>
            <a:r>
              <a:rPr lang="uk-UA" sz="2600" b="1" i="1" dirty="0">
                <a:latin typeface="Times New Roman" pitchFamily="18" charset="0"/>
                <a:cs typeface="Times New Roman" pitchFamily="18" charset="0"/>
              </a:rPr>
              <a:t>                                </a:t>
            </a:r>
            <a:r>
              <a:rPr lang="uk-UA" sz="2600" b="1" i="1" dirty="0" smtClean="0">
                <a:latin typeface="Times New Roman" pitchFamily="18" charset="0"/>
                <a:cs typeface="Times New Roman" pitchFamily="18" charset="0"/>
              </a:rPr>
              <a:t>вулиця Князя Володимира, </a:t>
            </a:r>
            <a:r>
              <a:rPr lang="uk-UA" sz="2600" b="1" i="1" dirty="0">
                <a:latin typeface="Times New Roman" pitchFamily="18" charset="0"/>
                <a:cs typeface="Times New Roman" pitchFamily="18" charset="0"/>
              </a:rPr>
              <a:t>буд. </a:t>
            </a:r>
            <a:r>
              <a:rPr lang="uk-UA" sz="2600" b="1" i="1" dirty="0" smtClean="0">
                <a:latin typeface="Times New Roman" pitchFamily="18" charset="0"/>
                <a:cs typeface="Times New Roman" pitchFamily="18" charset="0"/>
              </a:rPr>
              <a:t>8</a:t>
            </a:r>
            <a:endParaRPr lang="ru-RU" sz="2600" b="1" i="1" dirty="0">
              <a:effectLst>
                <a:outerShdw blurRad="38100" dist="38100" dir="2700000" algn="tl">
                  <a:srgbClr val="FFFFFF"/>
                </a:outerShdw>
              </a:effectLst>
              <a:latin typeface="Times New Roman" pitchFamily="18" charset="0"/>
              <a:cs typeface="Times New Roman" pitchFamily="18" charset="0"/>
            </a:endParaRPr>
          </a:p>
        </p:txBody>
      </p:sp>
      <p:sp>
        <p:nvSpPr>
          <p:cNvPr id="9" name="Заголовок 1"/>
          <p:cNvSpPr txBox="1">
            <a:spLocks/>
          </p:cNvSpPr>
          <p:nvPr/>
        </p:nvSpPr>
        <p:spPr>
          <a:xfrm>
            <a:off x="0" y="4005263"/>
            <a:ext cx="9144000" cy="792162"/>
          </a:xfrm>
          <a:prstGeom prst="rect">
            <a:avLst/>
          </a:prstGeom>
        </p:spPr>
        <p:txBody>
          <a:bodyPr anchor="ctr"/>
          <a:lstStyle/>
          <a:p>
            <a:endParaRPr lang="uk-UA" sz="3000" b="1">
              <a:latin typeface="Times New Roman" pitchFamily="18" charset="0"/>
              <a:cs typeface="Times New Roman" pitchFamily="18" charset="0"/>
            </a:endParaRPr>
          </a:p>
          <a:p>
            <a:endParaRPr lang="uk-UA" sz="3000" b="1">
              <a:latin typeface="Times New Roman" pitchFamily="18" charset="0"/>
              <a:cs typeface="Times New Roman" pitchFamily="18" charset="0"/>
            </a:endParaRPr>
          </a:p>
          <a:p>
            <a:r>
              <a:rPr lang="uk-UA" sz="2400" b="1">
                <a:latin typeface="Times New Roman" pitchFamily="18" charset="0"/>
                <a:cs typeface="Times New Roman" pitchFamily="18" charset="0"/>
              </a:rPr>
              <a:t>Наші контакти:</a:t>
            </a:r>
            <a:endParaRPr lang="uk-UA" sz="2400" b="1" i="1">
              <a:latin typeface="Times New Roman" pitchFamily="18" charset="0"/>
              <a:cs typeface="Times New Roman" pitchFamily="18" charset="0"/>
            </a:endParaRPr>
          </a:p>
        </p:txBody>
      </p:sp>
      <p:sp>
        <p:nvSpPr>
          <p:cNvPr id="10" name="Заголовок 1"/>
          <p:cNvSpPr txBox="1">
            <a:spLocks/>
          </p:cNvSpPr>
          <p:nvPr/>
        </p:nvSpPr>
        <p:spPr bwMode="auto">
          <a:xfrm>
            <a:off x="0" y="4581525"/>
            <a:ext cx="9144000" cy="1844675"/>
          </a:xfrm>
          <a:prstGeom prst="rect">
            <a:avLst/>
          </a:prstGeom>
          <a:noFill/>
          <a:ln w="9525">
            <a:noFill/>
            <a:miter lim="800000"/>
            <a:headEnd/>
            <a:tailEnd/>
          </a:ln>
        </p:spPr>
        <p:txBody>
          <a:bodyPr anchor="ctr"/>
          <a:lstStyle/>
          <a:p>
            <a:pPr algn="ctr"/>
            <a:r>
              <a:rPr lang="uk-UA" sz="2800" b="1" dirty="0">
                <a:latin typeface="Times New Roman" pitchFamily="18" charset="0"/>
                <a:cs typeface="Times New Roman" pitchFamily="18" charset="0"/>
              </a:rPr>
              <a:t> </a:t>
            </a:r>
          </a:p>
          <a:p>
            <a:pPr algn="ctr"/>
            <a:endParaRPr lang="uk-UA" sz="2800" b="1" dirty="0">
              <a:latin typeface="Times New Roman" pitchFamily="18" charset="0"/>
              <a:cs typeface="Times New Roman" pitchFamily="18" charset="0"/>
            </a:endParaRPr>
          </a:p>
          <a:p>
            <a:pPr algn="ctr"/>
            <a:r>
              <a:rPr lang="uk-UA" sz="2400" b="1" dirty="0">
                <a:latin typeface="Times New Roman" pitchFamily="18" charset="0"/>
                <a:cs typeface="Times New Roman" pitchFamily="18" charset="0"/>
              </a:rPr>
              <a:t>Телефони:</a:t>
            </a:r>
            <a:r>
              <a:rPr lang="uk-UA" sz="2800" b="1" dirty="0">
                <a:latin typeface="Times New Roman" pitchFamily="18" charset="0"/>
                <a:cs typeface="Times New Roman" pitchFamily="18" charset="0"/>
              </a:rPr>
              <a:t> </a:t>
            </a:r>
            <a:r>
              <a:rPr lang="uk-UA" sz="2000" b="1" dirty="0" smtClean="0"/>
              <a:t>(0432) 67 25 86</a:t>
            </a:r>
            <a:endParaRPr lang="ru-RU" sz="2000" b="1" i="1" dirty="0">
              <a:latin typeface="Times New Roman" pitchFamily="18" charset="0"/>
              <a:cs typeface="Times New Roman" pitchFamily="18" charset="0"/>
            </a:endParaRPr>
          </a:p>
          <a:p>
            <a:pPr algn="ctr"/>
            <a:r>
              <a:rPr lang="uk-UA" sz="2600" b="1" u="sng" dirty="0">
                <a:latin typeface="Times New Roman" pitchFamily="18" charset="0"/>
                <a:cs typeface="Times New Roman" pitchFamily="18" charset="0"/>
              </a:rPr>
              <a:t>Адреса сайту в мережі Інтернет: </a:t>
            </a:r>
            <a:endParaRPr lang="uk-UA" sz="2600" b="1" u="sng" dirty="0" smtClean="0">
              <a:latin typeface="Times New Roman" pitchFamily="18" charset="0"/>
              <a:cs typeface="Times New Roman" pitchFamily="18" charset="0"/>
            </a:endParaRPr>
          </a:p>
          <a:p>
            <a:pPr algn="ctr"/>
            <a:r>
              <a:rPr lang="en-US" sz="2000" b="1" dirty="0" smtClean="0"/>
              <a:t>e</a:t>
            </a:r>
            <a:r>
              <a:rPr lang="uk-UA" sz="2000" b="1" dirty="0" smtClean="0"/>
              <a:t>-</a:t>
            </a:r>
            <a:r>
              <a:rPr lang="en-US" sz="2000" b="1" dirty="0" smtClean="0"/>
              <a:t>mail</a:t>
            </a:r>
            <a:r>
              <a:rPr lang="uk-UA" sz="2000" b="1" dirty="0" smtClean="0"/>
              <a:t>: </a:t>
            </a:r>
            <a:r>
              <a:rPr lang="en-GB" sz="2000" b="1" dirty="0" err="1" smtClean="0"/>
              <a:t>dnz</a:t>
            </a:r>
            <a:r>
              <a:rPr lang="uk-UA" sz="2000" b="1" dirty="0" smtClean="0"/>
              <a:t>21@</a:t>
            </a:r>
            <a:r>
              <a:rPr lang="en-GB" sz="2000" b="1" dirty="0" smtClean="0"/>
              <a:t>galaxy</a:t>
            </a:r>
            <a:r>
              <a:rPr lang="uk-UA" sz="2000" b="1" dirty="0" smtClean="0"/>
              <a:t>.</a:t>
            </a:r>
            <a:r>
              <a:rPr lang="en-GB" sz="2000" b="1" dirty="0" err="1" smtClean="0"/>
              <a:t>vn</a:t>
            </a:r>
            <a:r>
              <a:rPr lang="uk-UA" sz="2000" b="1" dirty="0" smtClean="0"/>
              <a:t>.</a:t>
            </a:r>
            <a:r>
              <a:rPr lang="en-GB" sz="2000" b="1" dirty="0" err="1" smtClean="0"/>
              <a:t>ua</a:t>
            </a:r>
            <a:r>
              <a:rPr lang="uk-UA" sz="2000" b="1" dirty="0" smtClean="0"/>
              <a:t>, </a:t>
            </a:r>
            <a:endParaRPr lang="uk-UA" sz="2000" b="1" dirty="0" smtClean="0"/>
          </a:p>
          <a:p>
            <a:pPr algn="ctr"/>
            <a:r>
              <a:rPr lang="en-GB" sz="2000" b="1" dirty="0" smtClean="0"/>
              <a:t>web</a:t>
            </a:r>
            <a:r>
              <a:rPr lang="uk-UA" sz="2000" b="1" dirty="0" smtClean="0"/>
              <a:t>: </a:t>
            </a:r>
            <a:r>
              <a:rPr lang="en-US" sz="2000" b="1" dirty="0" err="1" smtClean="0"/>
              <a:t>olenka</a:t>
            </a:r>
            <a:r>
              <a:rPr lang="uk-UA" sz="2000" b="1" dirty="0" smtClean="0"/>
              <a:t>21.</a:t>
            </a:r>
            <a:r>
              <a:rPr lang="en-US" sz="2000" b="1" dirty="0" err="1" smtClean="0"/>
              <a:t>dytsadok</a:t>
            </a:r>
            <a:r>
              <a:rPr lang="uk-UA" sz="2000" b="1" dirty="0" smtClean="0"/>
              <a:t>.</a:t>
            </a:r>
            <a:r>
              <a:rPr lang="en-US" sz="2000" b="1" dirty="0" smtClean="0"/>
              <a:t>org</a:t>
            </a:r>
            <a:r>
              <a:rPr lang="uk-UA" sz="2000" b="1" dirty="0" smtClean="0"/>
              <a:t>.</a:t>
            </a:r>
            <a:r>
              <a:rPr lang="en-US" sz="2000" b="1" dirty="0" err="1" smtClean="0"/>
              <a:t>ua</a:t>
            </a:r>
            <a:endParaRPr lang="ru-RU" sz="2000" b="1" dirty="0">
              <a:latin typeface="Times New Roman" pitchFamily="18" charset="0"/>
              <a:cs typeface="Times New Roman" pitchFamily="18" charset="0"/>
            </a:endParaRPr>
          </a:p>
        </p:txBody>
      </p:sp>
    </p:spTree>
  </p:cSld>
  <p:clrMapOvr>
    <a:masterClrMapping/>
  </p:clrMapOvr>
  <p:transition advTm="2748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Horizontal)">
                                      <p:cBhvr>
                                        <p:cTn id="20" dur="500"/>
                                        <p:tgtEl>
                                          <p:spTgt spid="9"/>
                                        </p:tgtEl>
                                      </p:cBhvr>
                                    </p:animEffect>
                                  </p:childTnLst>
                                </p:cTn>
                              </p:par>
                              <p:par>
                                <p:cTn id="21" presetID="16" presetClass="entr" presetSubtype="2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Horizont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07950" y="71438"/>
            <a:ext cx="8964613" cy="1196975"/>
          </a:xfrm>
          <a:prstGeom prst="roundRect">
            <a:avLst/>
          </a:prstGeom>
          <a:solidFill>
            <a:schemeClr val="lt1">
              <a:alpha val="24000"/>
            </a:schemeClr>
          </a:solidFill>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ru-RU"/>
          </a:p>
        </p:txBody>
      </p:sp>
      <p:sp>
        <p:nvSpPr>
          <p:cNvPr id="2" name="Заголовок 1"/>
          <p:cNvSpPr>
            <a:spLocks noGrp="1"/>
          </p:cNvSpPr>
          <p:nvPr>
            <p:ph type="ctrTitle"/>
          </p:nvPr>
        </p:nvSpPr>
        <p:spPr>
          <a:xfrm>
            <a:off x="0" y="260350"/>
            <a:ext cx="9144000" cy="865188"/>
          </a:xfrm>
        </p:spPr>
        <p:txBody>
          <a:bodyPr>
            <a:noAutofit/>
          </a:bodyPr>
          <a:lstStyle/>
          <a:p>
            <a:pPr eaLnBrk="1" hangingPunct="1"/>
            <a:r>
              <a:rPr lang="uk-UA" sz="2800" b="1" smtClean="0">
                <a:latin typeface="Times New Roman" pitchFamily="18" charset="0"/>
                <a:cs typeface="Times New Roman" pitchFamily="18" charset="0"/>
              </a:rPr>
              <a:t>Загальна інформація</a:t>
            </a:r>
            <a:endParaRPr lang="ru-RU" sz="2800" b="1" smtClean="0">
              <a:effectLst>
                <a:outerShdw blurRad="38100" dist="38100" dir="2700000" algn="tl">
                  <a:srgbClr val="FFFFFF"/>
                </a:outerShdw>
              </a:effectLst>
              <a:latin typeface="Times New Roman" pitchFamily="18" charset="0"/>
              <a:cs typeface="Times New Roman" pitchFamily="18" charset="0"/>
            </a:endParaRPr>
          </a:p>
        </p:txBody>
      </p:sp>
      <p:sp>
        <p:nvSpPr>
          <p:cNvPr id="6" name="Заголовок 1"/>
          <p:cNvSpPr txBox="1">
            <a:spLocks/>
          </p:cNvSpPr>
          <p:nvPr/>
        </p:nvSpPr>
        <p:spPr>
          <a:xfrm>
            <a:off x="0" y="1412875"/>
            <a:ext cx="9144000" cy="1079500"/>
          </a:xfrm>
          <a:prstGeom prst="rect">
            <a:avLst/>
          </a:prstGeom>
        </p:spPr>
        <p:txBody>
          <a:bodyPr anchor="ctr"/>
          <a:lstStyle/>
          <a:p>
            <a:pPr algn="ctr" fontAlgn="auto">
              <a:spcAft>
                <a:spcPts val="0"/>
              </a:spcAft>
              <a:defRPr/>
            </a:pPr>
            <a:r>
              <a:rPr lang="uk-UA" sz="3000" b="1" dirty="0">
                <a:latin typeface="Times New Roman" pitchFamily="18" charset="0"/>
                <a:cs typeface="Times New Roman" pitchFamily="18" charset="0"/>
              </a:rPr>
              <a:t>Статут </a:t>
            </a:r>
            <a:r>
              <a:rPr lang="uk-UA" sz="3000" b="1" dirty="0" smtClean="0">
                <a:latin typeface="Times New Roman" pitchFamily="18" charset="0"/>
                <a:cs typeface="Times New Roman" pitchFamily="18" charset="0"/>
              </a:rPr>
              <a:t> закладу дошкільної освіти </a:t>
            </a:r>
            <a:endParaRPr lang="uk-UA" sz="3000" b="1" dirty="0">
              <a:latin typeface="Times New Roman" pitchFamily="18" charset="0"/>
              <a:cs typeface="Times New Roman" pitchFamily="18" charset="0"/>
            </a:endParaRPr>
          </a:p>
          <a:p>
            <a:pPr algn="ctr" fontAlgn="auto">
              <a:spcAft>
                <a:spcPts val="0"/>
              </a:spcAft>
              <a:defRPr/>
            </a:pPr>
            <a:r>
              <a:rPr lang="uk-UA" sz="3000" b="1" dirty="0" smtClean="0">
                <a:latin typeface="Times New Roman" pitchFamily="18" charset="0"/>
                <a:cs typeface="Times New Roman" pitchFamily="18" charset="0"/>
              </a:rPr>
              <a:t>№ 21 «Оленка»</a:t>
            </a:r>
            <a:endParaRPr lang="ru-RU" sz="2800" b="1" dirty="0">
              <a:effectLst>
                <a:outerShdw blurRad="38100" dist="38100" dir="2700000" algn="tl">
                  <a:srgbClr val="000000">
                    <a:alpha val="43137"/>
                  </a:srgbClr>
                </a:outerShdw>
              </a:effectLst>
              <a:latin typeface="Times New Roman" pitchFamily="18" charset="0"/>
              <a:ea typeface="+mj-ea"/>
              <a:cs typeface="Times New Roman" pitchFamily="18" charset="0"/>
            </a:endParaRPr>
          </a:p>
        </p:txBody>
      </p:sp>
      <p:sp>
        <p:nvSpPr>
          <p:cNvPr id="8" name="Заголовок 1"/>
          <p:cNvSpPr txBox="1">
            <a:spLocks/>
          </p:cNvSpPr>
          <p:nvPr/>
        </p:nvSpPr>
        <p:spPr>
          <a:xfrm>
            <a:off x="0" y="3644900"/>
            <a:ext cx="9144000" cy="863600"/>
          </a:xfrm>
          <a:prstGeom prst="rect">
            <a:avLst/>
          </a:prstGeom>
        </p:spPr>
        <p:txBody>
          <a:bodyPr anchor="ctr"/>
          <a:lstStyle/>
          <a:p>
            <a:pPr fontAlgn="auto">
              <a:spcAft>
                <a:spcPts val="0"/>
              </a:spcAft>
              <a:defRPr/>
            </a:pPr>
            <a:r>
              <a:rPr lang="uk-UA" sz="3200" b="1" dirty="0" smtClean="0">
                <a:latin typeface="Times New Roman" pitchFamily="18" charset="0"/>
                <a:ea typeface="+mj-ea"/>
                <a:cs typeface="Times New Roman" pitchFamily="18" charset="0"/>
              </a:rPr>
              <a:t>                   Режим </a:t>
            </a:r>
            <a:r>
              <a:rPr lang="uk-UA" sz="3200" b="1" dirty="0">
                <a:latin typeface="Times New Roman" pitchFamily="18" charset="0"/>
                <a:ea typeface="+mj-ea"/>
                <a:cs typeface="Times New Roman" pitchFamily="18" charset="0"/>
              </a:rPr>
              <a:t>роботи закладу: </a:t>
            </a:r>
            <a:endParaRPr lang="uk-UA" sz="3200" b="1" i="1" dirty="0">
              <a:latin typeface="Times New Roman" pitchFamily="18" charset="0"/>
              <a:cs typeface="Times New Roman" pitchFamily="18" charset="0"/>
            </a:endParaRPr>
          </a:p>
        </p:txBody>
      </p:sp>
      <p:sp>
        <p:nvSpPr>
          <p:cNvPr id="11" name="Заголовок 1"/>
          <p:cNvSpPr txBox="1">
            <a:spLocks/>
          </p:cNvSpPr>
          <p:nvPr/>
        </p:nvSpPr>
        <p:spPr>
          <a:xfrm>
            <a:off x="0" y="2276475"/>
            <a:ext cx="9144000" cy="1152525"/>
          </a:xfrm>
          <a:prstGeom prst="rect">
            <a:avLst/>
          </a:prstGeom>
        </p:spPr>
        <p:txBody>
          <a:bodyPr anchor="ctr"/>
          <a:lstStyle/>
          <a:p>
            <a:pPr algn="ctr"/>
            <a:endParaRPr lang="uk-UA" sz="2000" b="1" i="1" dirty="0">
              <a:latin typeface="Times New Roman" pitchFamily="18" charset="0"/>
              <a:cs typeface="Times New Roman" pitchFamily="18" charset="0"/>
            </a:endParaRPr>
          </a:p>
          <a:p>
            <a:pPr algn="ctr"/>
            <a:endParaRPr lang="uk-UA" sz="2000" b="1" i="1" dirty="0">
              <a:latin typeface="Times New Roman" pitchFamily="18" charset="0"/>
              <a:cs typeface="Times New Roman" pitchFamily="18" charset="0"/>
            </a:endParaRPr>
          </a:p>
          <a:p>
            <a:pPr algn="ctr"/>
            <a:r>
              <a:rPr lang="uk-UA" sz="2000" b="1" i="1" dirty="0">
                <a:latin typeface="Times New Roman" pitchFamily="18" charset="0"/>
                <a:cs typeface="Times New Roman" pitchFamily="18" charset="0"/>
              </a:rPr>
              <a:t>затверджений рішенням виконавчого комітету Білоцерківської міської ради №</a:t>
            </a:r>
            <a:r>
              <a:rPr lang="ru-RU" sz="2000" b="1" i="1" dirty="0">
                <a:latin typeface="Times New Roman" pitchFamily="18" charset="0"/>
                <a:cs typeface="Times New Roman" pitchFamily="18" charset="0"/>
              </a:rPr>
              <a:t> </a:t>
            </a:r>
            <a:r>
              <a:rPr lang="uk-UA" sz="2000" b="1" i="1" dirty="0">
                <a:latin typeface="Times New Roman" pitchFamily="18" charset="0"/>
                <a:cs typeface="Times New Roman" pitchFamily="18" charset="0"/>
              </a:rPr>
              <a:t>356-20 </a:t>
            </a:r>
            <a:r>
              <a:rPr lang="en-US" sz="2000" b="1" i="1" dirty="0">
                <a:latin typeface="Times New Roman" pitchFamily="18" charset="0"/>
                <a:cs typeface="Times New Roman" pitchFamily="18" charset="0"/>
              </a:rPr>
              <a:t>VII</a:t>
            </a:r>
            <a:r>
              <a:rPr lang="uk-UA" sz="2000" b="1" i="1" dirty="0">
                <a:latin typeface="Times New Roman" pitchFamily="18" charset="0"/>
                <a:cs typeface="Times New Roman" pitchFamily="18" charset="0"/>
              </a:rPr>
              <a:t> від </a:t>
            </a:r>
            <a:r>
              <a:rPr lang="en-US" sz="2000" b="1" i="1" dirty="0">
                <a:latin typeface="Times New Roman" pitchFamily="18" charset="0"/>
                <a:cs typeface="Times New Roman" pitchFamily="18" charset="0"/>
              </a:rPr>
              <a:t>0</a:t>
            </a:r>
            <a:r>
              <a:rPr lang="uk-UA" sz="2000" b="1" i="1" dirty="0">
                <a:latin typeface="Times New Roman" pitchFamily="18" charset="0"/>
                <a:cs typeface="Times New Roman" pitchFamily="18" charset="0"/>
              </a:rPr>
              <a:t>1.</a:t>
            </a:r>
            <a:r>
              <a:rPr lang="en-US" sz="2000" b="1" i="1" dirty="0">
                <a:latin typeface="Times New Roman" pitchFamily="18" charset="0"/>
                <a:cs typeface="Times New Roman" pitchFamily="18" charset="0"/>
              </a:rPr>
              <a:t>12</a:t>
            </a:r>
            <a:r>
              <a:rPr lang="uk-UA" sz="2000" b="1" i="1" dirty="0">
                <a:latin typeface="Times New Roman" pitchFamily="18" charset="0"/>
                <a:cs typeface="Times New Roman" pitchFamily="18" charset="0"/>
              </a:rPr>
              <a:t>.201</a:t>
            </a:r>
            <a:r>
              <a:rPr lang="en-US" sz="2000" b="1" i="1" dirty="0">
                <a:latin typeface="Times New Roman" pitchFamily="18" charset="0"/>
                <a:cs typeface="Times New Roman" pitchFamily="18" charset="0"/>
              </a:rPr>
              <a:t>6</a:t>
            </a:r>
            <a:r>
              <a:rPr lang="uk-UA" sz="2000" b="1" i="1" dirty="0">
                <a:latin typeface="Times New Roman" pitchFamily="18" charset="0"/>
                <a:cs typeface="Times New Roman" pitchFamily="18" charset="0"/>
              </a:rPr>
              <a:t> р., погоджений управлінням освіти і науки Білоцерківської міської ради Київської області    </a:t>
            </a:r>
            <a:r>
              <a:rPr lang="en-US" sz="2000" b="1" i="1" dirty="0">
                <a:latin typeface="Times New Roman" pitchFamily="18" charset="0"/>
                <a:cs typeface="Times New Roman" pitchFamily="18" charset="0"/>
              </a:rPr>
              <a:t>01</a:t>
            </a:r>
            <a:r>
              <a:rPr lang="uk-UA" sz="2000" b="1" i="1" dirty="0">
                <a:latin typeface="Times New Roman" pitchFamily="18" charset="0"/>
                <a:cs typeface="Times New Roman" pitchFamily="18" charset="0"/>
              </a:rPr>
              <a:t>.</a:t>
            </a:r>
            <a:r>
              <a:rPr lang="en-US" sz="2000" b="1" i="1" dirty="0">
                <a:latin typeface="Times New Roman" pitchFamily="18" charset="0"/>
                <a:cs typeface="Times New Roman" pitchFamily="18" charset="0"/>
              </a:rPr>
              <a:t>12</a:t>
            </a:r>
            <a:r>
              <a:rPr lang="uk-UA" sz="2000" b="1" i="1" dirty="0">
                <a:latin typeface="Times New Roman" pitchFamily="18" charset="0"/>
                <a:cs typeface="Times New Roman" pitchFamily="18" charset="0"/>
              </a:rPr>
              <a:t>.201</a:t>
            </a:r>
            <a:r>
              <a:rPr lang="en-US" sz="2000" b="1" i="1" dirty="0">
                <a:latin typeface="Times New Roman" pitchFamily="18" charset="0"/>
                <a:cs typeface="Times New Roman" pitchFamily="18" charset="0"/>
              </a:rPr>
              <a:t>6</a:t>
            </a:r>
            <a:r>
              <a:rPr lang="uk-UA" sz="2000" b="1" i="1" dirty="0">
                <a:latin typeface="Times New Roman" pitchFamily="18" charset="0"/>
                <a:cs typeface="Times New Roman" pitchFamily="18" charset="0"/>
              </a:rPr>
              <a:t> року.</a:t>
            </a:r>
            <a:endParaRPr lang="ru-RU" sz="2000" b="1" i="1" dirty="0">
              <a:effectLst>
                <a:outerShdw blurRad="38100" dist="38100" dir="2700000" algn="tl">
                  <a:srgbClr val="FFFFFF"/>
                </a:outerShdw>
              </a:effectLst>
              <a:latin typeface="Times New Roman" pitchFamily="18" charset="0"/>
              <a:cs typeface="Times New Roman" pitchFamily="18" charset="0"/>
            </a:endParaRPr>
          </a:p>
        </p:txBody>
      </p:sp>
      <p:sp>
        <p:nvSpPr>
          <p:cNvPr id="12" name="Заголовок 1"/>
          <p:cNvSpPr txBox="1">
            <a:spLocks/>
          </p:cNvSpPr>
          <p:nvPr/>
        </p:nvSpPr>
        <p:spPr>
          <a:xfrm>
            <a:off x="1042988" y="4437063"/>
            <a:ext cx="7705725" cy="1512887"/>
          </a:xfrm>
          <a:prstGeom prst="rect">
            <a:avLst/>
          </a:prstGeom>
        </p:spPr>
        <p:txBody>
          <a:bodyPr anchor="ctr"/>
          <a:lstStyle/>
          <a:p>
            <a:r>
              <a:rPr lang="uk-UA" sz="3000" b="1" dirty="0">
                <a:latin typeface="Times New Roman" pitchFamily="18" charset="0"/>
                <a:cs typeface="Times New Roman" pitchFamily="18" charset="0"/>
              </a:rPr>
              <a:t>Робочі дні: </a:t>
            </a:r>
            <a:r>
              <a:rPr lang="uk-UA" sz="3000" b="1" i="1" dirty="0">
                <a:latin typeface="Times New Roman" pitchFamily="18" charset="0"/>
                <a:cs typeface="Times New Roman" pitchFamily="18" charset="0"/>
              </a:rPr>
              <a:t>Пн. – </a:t>
            </a:r>
            <a:r>
              <a:rPr lang="uk-UA" sz="3000" b="1" i="1" dirty="0" err="1">
                <a:latin typeface="Times New Roman" pitchFamily="18" charset="0"/>
                <a:cs typeface="Times New Roman" pitchFamily="18" charset="0"/>
              </a:rPr>
              <a:t>Пт</a:t>
            </a:r>
            <a:r>
              <a:rPr lang="uk-UA" sz="3000" b="1" i="1" dirty="0">
                <a:latin typeface="Times New Roman" pitchFamily="18" charset="0"/>
                <a:cs typeface="Times New Roman" pitchFamily="18" charset="0"/>
              </a:rPr>
              <a:t>. з 7.30 – </a:t>
            </a:r>
            <a:r>
              <a:rPr lang="uk-UA" sz="3000" b="1" i="1" dirty="0" smtClean="0">
                <a:latin typeface="Times New Roman" pitchFamily="18" charset="0"/>
                <a:cs typeface="Times New Roman" pitchFamily="18" charset="0"/>
              </a:rPr>
              <a:t>19.30.</a:t>
            </a:r>
            <a:endParaRPr lang="ru-RU" sz="3000" b="1" i="1" dirty="0">
              <a:latin typeface="Times New Roman" pitchFamily="18" charset="0"/>
              <a:cs typeface="Times New Roman" pitchFamily="18" charset="0"/>
            </a:endParaRPr>
          </a:p>
          <a:p>
            <a:r>
              <a:rPr lang="uk-UA" sz="3000" b="1" dirty="0">
                <a:latin typeface="Times New Roman" pitchFamily="18" charset="0"/>
                <a:cs typeface="Times New Roman" pitchFamily="18" charset="0"/>
              </a:rPr>
              <a:t>Вихідні дні: </a:t>
            </a:r>
            <a:r>
              <a:rPr lang="uk-UA" sz="3000" b="1" i="1" dirty="0">
                <a:latin typeface="Times New Roman" pitchFamily="18" charset="0"/>
                <a:cs typeface="Times New Roman" pitchFamily="18" charset="0"/>
              </a:rPr>
              <a:t>субота, неділя </a:t>
            </a:r>
            <a:r>
              <a:rPr lang="uk-UA" sz="3000" b="1" i="1" dirty="0" smtClean="0">
                <a:latin typeface="Times New Roman" pitchFamily="18" charset="0"/>
                <a:cs typeface="Times New Roman" pitchFamily="18" charset="0"/>
              </a:rPr>
              <a:t>та.</a:t>
            </a:r>
            <a:endParaRPr lang="ru-RU" sz="3000" b="1" i="1" dirty="0">
              <a:effectLst>
                <a:outerShdw blurRad="38100" dist="38100" dir="2700000" algn="tl">
                  <a:srgbClr val="FFFFFF"/>
                </a:outerShdw>
              </a:effectLst>
              <a:latin typeface="Times New Roman" pitchFamily="18" charset="0"/>
              <a:cs typeface="Times New Roman" pitchFamily="18" charset="0"/>
            </a:endParaRPr>
          </a:p>
        </p:txBody>
      </p:sp>
    </p:spTree>
  </p:cSld>
  <p:clrMapOvr>
    <a:masterClrMapping/>
  </p:clrMapOvr>
  <p:transition advTm="2748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Horizontal)">
                                      <p:cBhvr>
                                        <p:cTn id="7" dur="500"/>
                                        <p:tgtEl>
                                          <p:spTgt spid="11"/>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Horizontal)">
                                      <p:cBhvr>
                                        <p:cTn id="15" dur="500"/>
                                        <p:tgtEl>
                                          <p:spTgt spid="8"/>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07950" y="71438"/>
            <a:ext cx="8964613" cy="1196975"/>
          </a:xfrm>
          <a:prstGeom prst="roundRect">
            <a:avLst/>
          </a:prstGeom>
          <a:solidFill>
            <a:schemeClr val="lt1">
              <a:alpha val="24000"/>
            </a:schemeClr>
          </a:solidFill>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ru-RU"/>
          </a:p>
        </p:txBody>
      </p:sp>
      <p:sp>
        <p:nvSpPr>
          <p:cNvPr id="2" name="Заголовок 1"/>
          <p:cNvSpPr>
            <a:spLocks noGrp="1"/>
          </p:cNvSpPr>
          <p:nvPr>
            <p:ph type="ctrTitle" idx="4294967295"/>
          </p:nvPr>
        </p:nvSpPr>
        <p:spPr>
          <a:xfrm>
            <a:off x="0" y="260350"/>
            <a:ext cx="9144000" cy="865188"/>
          </a:xfrm>
        </p:spPr>
        <p:txBody>
          <a:bodyPr>
            <a:noAutofit/>
          </a:bodyPr>
          <a:lstStyle/>
          <a:p>
            <a:pPr eaLnBrk="1" hangingPunct="1"/>
            <a:r>
              <a:rPr lang="uk-UA" sz="2800" b="1" smtClean="0">
                <a:latin typeface="Times New Roman" pitchFamily="18" charset="0"/>
                <a:cs typeface="Times New Roman" pitchFamily="18" charset="0"/>
              </a:rPr>
              <a:t>Загальна інформація</a:t>
            </a:r>
            <a:endParaRPr lang="ru-RU" sz="2800" b="1" smtClean="0">
              <a:effectLst>
                <a:outerShdw blurRad="38100" dist="38100" dir="2700000" algn="tl">
                  <a:srgbClr val="FFFFFF"/>
                </a:outerShdw>
              </a:effectLst>
              <a:latin typeface="Times New Roman" pitchFamily="18" charset="0"/>
              <a:cs typeface="Times New Roman" pitchFamily="18" charset="0"/>
            </a:endParaRPr>
          </a:p>
        </p:txBody>
      </p:sp>
      <p:sp>
        <p:nvSpPr>
          <p:cNvPr id="6" name="Заголовок 1"/>
          <p:cNvSpPr txBox="1">
            <a:spLocks/>
          </p:cNvSpPr>
          <p:nvPr/>
        </p:nvSpPr>
        <p:spPr>
          <a:xfrm>
            <a:off x="0" y="1412875"/>
            <a:ext cx="9144000" cy="1079500"/>
          </a:xfrm>
          <a:prstGeom prst="rect">
            <a:avLst/>
          </a:prstGeom>
        </p:spPr>
        <p:txBody>
          <a:bodyPr anchor="ctr"/>
          <a:lstStyle/>
          <a:p>
            <a:pPr algn="ctr"/>
            <a:r>
              <a:rPr lang="uk-UA" sz="3000" b="1">
                <a:latin typeface="Times New Roman" pitchFamily="18" charset="0"/>
                <a:cs typeface="Times New Roman" pitchFamily="18" charset="0"/>
              </a:rPr>
              <a:t>У дошкільному закладі функціонують:</a:t>
            </a:r>
          </a:p>
          <a:p>
            <a:pPr algn="ctr"/>
            <a:endParaRPr lang="ru-RU" sz="2400" b="1">
              <a:latin typeface="Times New Roman" pitchFamily="18" charset="0"/>
              <a:cs typeface="Times New Roman" pitchFamily="18" charset="0"/>
            </a:endParaRPr>
          </a:p>
        </p:txBody>
      </p:sp>
      <p:sp>
        <p:nvSpPr>
          <p:cNvPr id="8" name="Заголовок 1"/>
          <p:cNvSpPr txBox="1">
            <a:spLocks/>
          </p:cNvSpPr>
          <p:nvPr/>
        </p:nvSpPr>
        <p:spPr>
          <a:xfrm>
            <a:off x="0" y="3644900"/>
            <a:ext cx="9144000" cy="863600"/>
          </a:xfrm>
          <a:prstGeom prst="rect">
            <a:avLst/>
          </a:prstGeom>
        </p:spPr>
        <p:txBody>
          <a:bodyPr anchor="ctr"/>
          <a:lstStyle/>
          <a:p>
            <a:endParaRPr lang="uk-UA" sz="3200" b="1" i="1">
              <a:latin typeface="Times New Roman" pitchFamily="18" charset="0"/>
              <a:cs typeface="Times New Roman" pitchFamily="18" charset="0"/>
            </a:endParaRPr>
          </a:p>
        </p:txBody>
      </p:sp>
      <p:sp>
        <p:nvSpPr>
          <p:cNvPr id="11" name="Заголовок 1"/>
          <p:cNvSpPr txBox="1">
            <a:spLocks/>
          </p:cNvSpPr>
          <p:nvPr/>
        </p:nvSpPr>
        <p:spPr>
          <a:xfrm>
            <a:off x="0" y="2276475"/>
            <a:ext cx="9144000" cy="1152525"/>
          </a:xfrm>
          <a:prstGeom prst="rect">
            <a:avLst/>
          </a:prstGeom>
        </p:spPr>
        <p:txBody>
          <a:bodyPr anchor="ctr"/>
          <a:lstStyle/>
          <a:p>
            <a:pPr algn="ctr"/>
            <a:endParaRPr lang="uk-UA" sz="2000" b="1" i="1">
              <a:latin typeface="Times New Roman" pitchFamily="18" charset="0"/>
              <a:cs typeface="Times New Roman" pitchFamily="18" charset="0"/>
            </a:endParaRPr>
          </a:p>
          <a:p>
            <a:pPr algn="ctr"/>
            <a:endParaRPr lang="uk-UA" sz="2000" b="1" i="1">
              <a:latin typeface="Times New Roman" pitchFamily="18" charset="0"/>
              <a:cs typeface="Times New Roman" pitchFamily="18" charset="0"/>
            </a:endParaRPr>
          </a:p>
        </p:txBody>
      </p:sp>
      <p:sp>
        <p:nvSpPr>
          <p:cNvPr id="12" name="Заголовок 1"/>
          <p:cNvSpPr txBox="1">
            <a:spLocks/>
          </p:cNvSpPr>
          <p:nvPr/>
        </p:nvSpPr>
        <p:spPr>
          <a:xfrm>
            <a:off x="1042988" y="4437063"/>
            <a:ext cx="7705725" cy="1512887"/>
          </a:xfrm>
          <a:prstGeom prst="rect">
            <a:avLst/>
          </a:prstGeom>
        </p:spPr>
        <p:txBody>
          <a:bodyPr anchor="ctr"/>
          <a:lstStyle/>
          <a:p>
            <a:endParaRPr lang="ru-RU" sz="3000" b="1" i="1">
              <a:effectLst>
                <a:outerShdw blurRad="38100" dist="38100" dir="2700000" algn="tl">
                  <a:srgbClr val="FFFFFF"/>
                </a:outerShdw>
              </a:effectLst>
              <a:latin typeface="Times New Roman" pitchFamily="18" charset="0"/>
              <a:cs typeface="Times New Roman" pitchFamily="18" charset="0"/>
            </a:endParaRPr>
          </a:p>
        </p:txBody>
      </p:sp>
      <p:sp>
        <p:nvSpPr>
          <p:cNvPr id="66569" name="Rectangle 9"/>
          <p:cNvSpPr>
            <a:spLocks noChangeArrowheads="1"/>
          </p:cNvSpPr>
          <p:nvPr/>
        </p:nvSpPr>
        <p:spPr bwMode="auto">
          <a:xfrm>
            <a:off x="1403350" y="2276475"/>
            <a:ext cx="7735066" cy="3785652"/>
          </a:xfrm>
          <a:prstGeom prst="rect">
            <a:avLst/>
          </a:prstGeom>
          <a:noFill/>
          <a:ln w="9525">
            <a:noFill/>
            <a:miter lim="800000"/>
            <a:headEnd/>
            <a:tailEnd/>
          </a:ln>
          <a:effectLst/>
        </p:spPr>
        <p:txBody>
          <a:bodyPr wrap="none" anchor="ctr">
            <a:spAutoFit/>
          </a:bodyPr>
          <a:lstStyle/>
          <a:p>
            <a:r>
              <a:rPr lang="uk-UA" altLang="zh-CN" dirty="0">
                <a:latin typeface="Times New Roman" pitchFamily="18" charset="0"/>
              </a:rPr>
              <a:t>- </a:t>
            </a:r>
            <a:r>
              <a:rPr lang="uk-UA" altLang="zh-CN" sz="2400" dirty="0">
                <a:latin typeface="Times New Roman" pitchFamily="18" charset="0"/>
              </a:rPr>
              <a:t>кабінет завідувача;</a:t>
            </a:r>
            <a:endParaRPr lang="ru-RU" altLang="zh-CN" sz="2400" dirty="0">
              <a:latin typeface="Times New Roman" pitchFamily="18" charset="0"/>
            </a:endParaRPr>
          </a:p>
          <a:p>
            <a:r>
              <a:rPr lang="uk-UA" altLang="zh-CN" sz="2400" dirty="0">
                <a:latin typeface="Times New Roman" pitchFamily="18" charset="0"/>
              </a:rPr>
              <a:t>- кабінет заступника завідувача господарства;</a:t>
            </a:r>
            <a:endParaRPr lang="ru-RU" altLang="zh-CN" sz="2400" dirty="0">
              <a:latin typeface="Times New Roman" pitchFamily="18" charset="0"/>
            </a:endParaRPr>
          </a:p>
          <a:p>
            <a:r>
              <a:rPr lang="uk-UA" altLang="zh-CN" sz="2400" dirty="0">
                <a:latin typeface="Times New Roman" pitchFamily="18" charset="0"/>
              </a:rPr>
              <a:t>- методичний кабінет;</a:t>
            </a:r>
            <a:br>
              <a:rPr lang="uk-UA" altLang="zh-CN" sz="2400" dirty="0">
                <a:latin typeface="Times New Roman" pitchFamily="18" charset="0"/>
              </a:rPr>
            </a:br>
            <a:r>
              <a:rPr lang="uk-UA" altLang="zh-CN" sz="2400" dirty="0">
                <a:latin typeface="Times New Roman" pitchFamily="18" charset="0"/>
              </a:rPr>
              <a:t>- кабінет практичного психолога;</a:t>
            </a:r>
          </a:p>
          <a:p>
            <a:pPr>
              <a:buFontTx/>
              <a:buChar char="-"/>
            </a:pPr>
            <a:r>
              <a:rPr lang="uk-UA" altLang="zh-CN" sz="2400" dirty="0" smtClean="0">
                <a:latin typeface="Times New Roman" pitchFamily="18" charset="0"/>
              </a:rPr>
              <a:t>медичний </a:t>
            </a:r>
            <a:r>
              <a:rPr lang="uk-UA" altLang="zh-CN" sz="2400" dirty="0">
                <a:latin typeface="Times New Roman" pitchFamily="18" charset="0"/>
              </a:rPr>
              <a:t>кабінет;</a:t>
            </a:r>
            <a:br>
              <a:rPr lang="uk-UA" altLang="zh-CN" sz="2400" dirty="0">
                <a:latin typeface="Times New Roman" pitchFamily="18" charset="0"/>
              </a:rPr>
            </a:br>
            <a:r>
              <a:rPr lang="uk-UA" altLang="zh-CN" sz="2400" dirty="0">
                <a:latin typeface="Times New Roman" pitchFamily="18" charset="0"/>
              </a:rPr>
              <a:t>- </a:t>
            </a:r>
            <a:r>
              <a:rPr lang="uk-UA" altLang="zh-CN" sz="2400" dirty="0" err="1">
                <a:latin typeface="Times New Roman" pitchFamily="18" charset="0"/>
              </a:rPr>
              <a:t>маніпуляційна</a:t>
            </a:r>
            <a:r>
              <a:rPr lang="uk-UA" altLang="zh-CN" sz="2400" dirty="0">
                <a:latin typeface="Times New Roman" pitchFamily="18" charset="0"/>
              </a:rPr>
              <a:t> кімната;</a:t>
            </a:r>
            <a:br>
              <a:rPr lang="uk-UA" altLang="zh-CN" sz="2400" dirty="0">
                <a:latin typeface="Times New Roman" pitchFamily="18" charset="0"/>
              </a:rPr>
            </a:br>
            <a:r>
              <a:rPr lang="uk-UA" altLang="zh-CN" sz="2400" dirty="0">
                <a:latin typeface="Times New Roman" pitchFamily="18" charset="0"/>
              </a:rPr>
              <a:t>- ізолятор</a:t>
            </a:r>
            <a:r>
              <a:rPr lang="uk-UA" altLang="zh-CN" sz="2400" dirty="0" smtClean="0">
                <a:latin typeface="Times New Roman" pitchFamily="18" charset="0"/>
              </a:rPr>
              <a:t>;</a:t>
            </a:r>
            <a:r>
              <a:rPr lang="uk-UA" altLang="zh-CN" sz="2400" dirty="0">
                <a:latin typeface="Times New Roman" pitchFamily="18" charset="0"/>
              </a:rPr>
              <a:t/>
            </a:r>
            <a:br>
              <a:rPr lang="uk-UA" altLang="zh-CN" sz="2400" dirty="0">
                <a:latin typeface="Times New Roman" pitchFamily="18" charset="0"/>
              </a:rPr>
            </a:br>
            <a:r>
              <a:rPr lang="uk-UA" altLang="zh-CN" sz="2400" dirty="0">
                <a:latin typeface="Times New Roman" pitchFamily="18" charset="0"/>
              </a:rPr>
              <a:t>- музична зала;</a:t>
            </a:r>
            <a:br>
              <a:rPr lang="uk-UA" altLang="zh-CN" sz="2400" dirty="0">
                <a:latin typeface="Times New Roman" pitchFamily="18" charset="0"/>
              </a:rPr>
            </a:br>
            <a:r>
              <a:rPr lang="uk-UA" altLang="zh-CN" sz="2400" dirty="0">
                <a:latin typeface="Times New Roman" pitchFamily="18" charset="0"/>
              </a:rPr>
              <a:t>- </a:t>
            </a:r>
            <a:r>
              <a:rPr lang="uk-UA" altLang="zh-CN" sz="2400" dirty="0" err="1" smtClean="0">
                <a:latin typeface="Times New Roman" pitchFamily="18" charset="0"/>
              </a:rPr>
              <a:t>фізкультурнана</a:t>
            </a:r>
            <a:r>
              <a:rPr lang="uk-UA" altLang="zh-CN" sz="2400" dirty="0" smtClean="0">
                <a:latin typeface="Times New Roman" pitchFamily="18" charset="0"/>
              </a:rPr>
              <a:t> </a:t>
            </a:r>
            <a:r>
              <a:rPr lang="uk-UA" altLang="zh-CN" sz="2400" dirty="0">
                <a:latin typeface="Times New Roman" pitchFamily="18" charset="0"/>
              </a:rPr>
              <a:t>зала</a:t>
            </a:r>
            <a:r>
              <a:rPr lang="uk-UA" altLang="zh-CN" sz="2400" dirty="0" smtClean="0">
                <a:latin typeface="Times New Roman" pitchFamily="18" charset="0"/>
              </a:rPr>
              <a:t>.</a:t>
            </a:r>
          </a:p>
          <a:p>
            <a:pPr>
              <a:buFontTx/>
              <a:buChar char="-"/>
            </a:pPr>
            <a:r>
              <a:rPr lang="uk-UA" altLang="zh-CN" sz="2400" dirty="0" err="1" smtClean="0">
                <a:latin typeface="Times New Roman" pitchFamily="18" charset="0"/>
              </a:rPr>
              <a:t>м</a:t>
            </a:r>
            <a:r>
              <a:rPr lang="uk-UA" altLang="zh-CN" sz="2400" dirty="0" err="1" smtClean="0">
                <a:latin typeface="Times New Roman" pitchFamily="18" charset="0"/>
              </a:rPr>
              <a:t>ейкерпростір</a:t>
            </a:r>
            <a:r>
              <a:rPr lang="uk-UA" altLang="zh-CN" sz="2400" dirty="0" smtClean="0">
                <a:latin typeface="Times New Roman" pitchFamily="18" charset="0"/>
              </a:rPr>
              <a:t>  </a:t>
            </a:r>
            <a:r>
              <a:rPr lang="uk-UA" altLang="zh-CN" sz="2400" dirty="0" err="1" smtClean="0">
                <a:latin typeface="Times New Roman" pitchFamily="18" charset="0"/>
              </a:rPr>
              <a:t>ВАУ</a:t>
            </a:r>
            <a:r>
              <a:rPr lang="uk-UA" altLang="zh-CN" sz="2400" dirty="0" smtClean="0">
                <a:latin typeface="Times New Roman" pitchFamily="18" charset="0"/>
              </a:rPr>
              <a:t> (</a:t>
            </a:r>
            <a:r>
              <a:rPr lang="uk-UA" altLang="zh-CN" sz="2400" dirty="0" err="1" smtClean="0">
                <a:latin typeface="Times New Roman" pitchFamily="18" charset="0"/>
              </a:rPr>
              <a:t>артстудія</a:t>
            </a:r>
            <a:r>
              <a:rPr lang="uk-UA" altLang="zh-CN" sz="2400" dirty="0" smtClean="0">
                <a:latin typeface="Times New Roman" pitchFamily="18" charset="0"/>
              </a:rPr>
              <a:t> та </a:t>
            </a:r>
            <a:r>
              <a:rPr lang="en-US" altLang="zh-CN" sz="2400" dirty="0" smtClean="0">
                <a:latin typeface="Times New Roman" pitchFamily="18" charset="0"/>
              </a:rPr>
              <a:t>STREAM</a:t>
            </a:r>
            <a:r>
              <a:rPr lang="uk-UA" altLang="zh-CN" sz="2400" dirty="0" smtClean="0">
                <a:latin typeface="Times New Roman" pitchFamily="18" charset="0"/>
              </a:rPr>
              <a:t> </a:t>
            </a:r>
            <a:r>
              <a:rPr lang="uk-UA" altLang="zh-CN" sz="2400" dirty="0" err="1" smtClean="0">
                <a:latin typeface="Times New Roman" pitchFamily="18" charset="0"/>
              </a:rPr>
              <a:t>лабараторія</a:t>
            </a:r>
            <a:r>
              <a:rPr lang="uk-UA" altLang="zh-CN" sz="2400" dirty="0" smtClean="0">
                <a:latin typeface="Times New Roman" pitchFamily="18" charset="0"/>
              </a:rPr>
              <a:t>)</a:t>
            </a:r>
            <a:endParaRPr lang="ru-RU" altLang="zh-CN" sz="2400" dirty="0">
              <a:latin typeface="Times New Roman" pitchFamily="18" charset="0"/>
            </a:endParaRPr>
          </a:p>
        </p:txBody>
      </p:sp>
    </p:spTree>
  </p:cSld>
  <p:clrMapOvr>
    <a:masterClrMapping/>
  </p:clrMapOvr>
  <p:transition advTm="2748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barn(inHorizontal)">
                                      <p:cBhvr>
                                        <p:cTn id="7" dur="500"/>
                                        <p:tgtEl>
                                          <p:spTgt spid="11"/>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grpId="0" nodeType="click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Effect transition="in" filter="barn(inHorizontal)">
                                      <p:cBhvr>
                                        <p:cTn id="15" dur="500"/>
                                        <p:tgtEl>
                                          <p:spTgt spid="8"/>
                                        </p:tgtEl>
                                      </p:cBhvr>
                                    </p:animEffect>
                                  </p:childTnLst>
                                </p:cTn>
                              </p:par>
                              <p:par>
                                <p:cTn id="16" presetID="16" presetClass="entr" presetSubtype="26" fill="hold" grpId="0" nodeType="withEffect" nodePh="1">
                                  <p:stCondLst>
                                    <p:cond delay="0"/>
                                  </p:stCondLst>
                                  <p:endCondLst>
                                    <p:cond evt="begin" delay="0">
                                      <p:tn val="16"/>
                                    </p:cond>
                                  </p:endCondLst>
                                  <p:childTnLst>
                                    <p:set>
                                      <p:cBhvr>
                                        <p:cTn id="17" dur="1" fill="hold">
                                          <p:stCondLst>
                                            <p:cond delay="0"/>
                                          </p:stCondLst>
                                        </p:cTn>
                                        <p:tgtEl>
                                          <p:spTgt spid="12"/>
                                        </p:tgtEl>
                                        <p:attrNameLst>
                                          <p:attrName>style.visibility</p:attrName>
                                        </p:attrNameLst>
                                      </p:cBhvr>
                                      <p:to>
                                        <p:strVal val="visible"/>
                                      </p:to>
                                    </p:set>
                                    <p:animEffect transition="in" filter="barn(in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07950" y="71438"/>
            <a:ext cx="8964613" cy="1196975"/>
          </a:xfrm>
          <a:prstGeom prst="roundRect">
            <a:avLst/>
          </a:prstGeom>
          <a:solidFill>
            <a:schemeClr val="lt1">
              <a:alpha val="24000"/>
            </a:schemeClr>
          </a:solidFill>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ru-RU"/>
          </a:p>
        </p:txBody>
      </p:sp>
      <p:sp>
        <p:nvSpPr>
          <p:cNvPr id="2" name="Заголовок 1"/>
          <p:cNvSpPr>
            <a:spLocks noGrp="1"/>
          </p:cNvSpPr>
          <p:nvPr>
            <p:ph type="ctrTitle"/>
          </p:nvPr>
        </p:nvSpPr>
        <p:spPr>
          <a:xfrm>
            <a:off x="0" y="260350"/>
            <a:ext cx="9144000" cy="865188"/>
          </a:xfrm>
        </p:spPr>
        <p:txBody>
          <a:bodyPr>
            <a:noAutofit/>
          </a:bodyPr>
          <a:lstStyle/>
          <a:p>
            <a:pPr eaLnBrk="1" hangingPunct="1"/>
            <a:r>
              <a:rPr lang="uk-UA" sz="2800" b="1" smtClean="0">
                <a:latin typeface="Times New Roman" pitchFamily="18" charset="0"/>
                <a:cs typeface="Times New Roman" pitchFamily="18" charset="0"/>
              </a:rPr>
              <a:t>Загальна інформація</a:t>
            </a:r>
            <a:endParaRPr lang="ru-RU" sz="2800" b="1" smtClean="0">
              <a:effectLst>
                <a:outerShdw blurRad="38100" dist="38100" dir="2700000" algn="tl">
                  <a:srgbClr val="FFFFFF"/>
                </a:outerShdw>
              </a:effectLst>
              <a:latin typeface="Times New Roman" pitchFamily="18" charset="0"/>
              <a:cs typeface="Times New Roman" pitchFamily="18" charset="0"/>
            </a:endParaRPr>
          </a:p>
        </p:txBody>
      </p:sp>
      <p:pic>
        <p:nvPicPr>
          <p:cNvPr id="17411" name="Picture 2" descr="D:\Фотки\Работа\сайт\лого.png"/>
          <p:cNvPicPr>
            <a:picLocks noChangeAspect="1" noChangeArrowheads="1"/>
          </p:cNvPicPr>
          <p:nvPr/>
        </p:nvPicPr>
        <p:blipFill>
          <a:blip r:embed="rId2" cstate="print"/>
          <a:srcRect/>
          <a:stretch>
            <a:fillRect/>
          </a:stretch>
        </p:blipFill>
        <p:spPr bwMode="auto">
          <a:xfrm>
            <a:off x="215900" y="130175"/>
            <a:ext cx="1042988" cy="1066800"/>
          </a:xfrm>
          <a:prstGeom prst="rect">
            <a:avLst/>
          </a:prstGeom>
          <a:noFill/>
          <a:ln w="9525">
            <a:noFill/>
            <a:miter lim="800000"/>
            <a:headEnd/>
            <a:tailEnd/>
          </a:ln>
        </p:spPr>
      </p:pic>
      <p:sp>
        <p:nvSpPr>
          <p:cNvPr id="9" name="Заголовок 1"/>
          <p:cNvSpPr txBox="1">
            <a:spLocks/>
          </p:cNvSpPr>
          <p:nvPr/>
        </p:nvSpPr>
        <p:spPr>
          <a:xfrm>
            <a:off x="0" y="1412875"/>
            <a:ext cx="9144000" cy="2592388"/>
          </a:xfrm>
          <a:prstGeom prst="rect">
            <a:avLst/>
          </a:prstGeom>
        </p:spPr>
        <p:txBody>
          <a:bodyPr anchor="ctr"/>
          <a:lstStyle/>
          <a:p>
            <a:r>
              <a:rPr lang="uk-UA" sz="3000" b="1" dirty="0">
                <a:latin typeface="Times New Roman" pitchFamily="18" charset="0"/>
                <a:cs typeface="Times New Roman" pitchFamily="18" charset="0"/>
              </a:rPr>
              <a:t>            Кількість груп: </a:t>
            </a:r>
            <a:r>
              <a:rPr lang="uk-UA" sz="3000" b="1" i="1" dirty="0">
                <a:latin typeface="Times New Roman" pitchFamily="18" charset="0"/>
                <a:cs typeface="Times New Roman" pitchFamily="18" charset="0"/>
              </a:rPr>
              <a:t>13 </a:t>
            </a:r>
            <a:r>
              <a:rPr lang="uk-UA" sz="3000" b="1" i="1" dirty="0" err="1">
                <a:latin typeface="Times New Roman" pitchFamily="18" charset="0"/>
                <a:cs typeface="Times New Roman" pitchFamily="18" charset="0"/>
              </a:rPr>
              <a:t>груп</a:t>
            </a:r>
            <a:r>
              <a:rPr lang="uk-UA" sz="3000" b="1" i="1" dirty="0">
                <a:latin typeface="Times New Roman" pitchFamily="18" charset="0"/>
                <a:cs typeface="Times New Roman" pitchFamily="18" charset="0"/>
              </a:rPr>
              <a:t>, з них:</a:t>
            </a:r>
          </a:p>
          <a:p>
            <a:r>
              <a:rPr lang="uk-UA" sz="2800" b="1" i="1" dirty="0">
                <a:latin typeface="Times New Roman" pitchFamily="18" charset="0"/>
                <a:cs typeface="Times New Roman" pitchFamily="18" charset="0"/>
              </a:rPr>
              <a:t>      </a:t>
            </a:r>
            <a:r>
              <a:rPr lang="uk-UA" sz="2800" b="1" i="1" dirty="0" smtClean="0">
                <a:latin typeface="Times New Roman" pitchFamily="18" charset="0"/>
                <a:cs typeface="Times New Roman" pitchFamily="18" charset="0"/>
              </a:rPr>
              <a:t>          </a:t>
            </a:r>
            <a:r>
              <a:rPr lang="uk-UA" sz="2800" b="1" i="1" dirty="0" smtClean="0"/>
              <a:t>■ </a:t>
            </a:r>
            <a:r>
              <a:rPr lang="uk-UA" sz="2800" b="1" i="1" dirty="0" smtClean="0">
                <a:latin typeface="Times New Roman" pitchFamily="18" charset="0"/>
                <a:cs typeface="Times New Roman" pitchFamily="18" charset="0"/>
              </a:rPr>
              <a:t>13</a:t>
            </a:r>
            <a:r>
              <a:rPr lang="uk-UA" sz="2800" b="1" i="1" dirty="0" smtClean="0">
                <a:latin typeface="Times New Roman" pitchFamily="18" charset="0"/>
                <a:cs typeface="Times New Roman" pitchFamily="18" charset="0"/>
              </a:rPr>
              <a:t> </a:t>
            </a:r>
            <a:r>
              <a:rPr lang="uk-UA" sz="2800" b="1" i="1" dirty="0">
                <a:latin typeface="Times New Roman" pitchFamily="18" charset="0"/>
                <a:cs typeface="Times New Roman" pitchFamily="18" charset="0"/>
              </a:rPr>
              <a:t>– загального розвитку,   </a:t>
            </a:r>
          </a:p>
          <a:p>
            <a:r>
              <a:rPr lang="uk-UA" sz="2800" b="1" i="1" dirty="0">
                <a:latin typeface="Times New Roman" pitchFamily="18" charset="0"/>
                <a:cs typeface="Times New Roman" pitchFamily="18" charset="0"/>
              </a:rPr>
              <a:t>         </a:t>
            </a:r>
            <a:r>
              <a:rPr lang="uk-UA" sz="2800" b="1" i="1" dirty="0" smtClean="0">
                <a:latin typeface="Times New Roman" pitchFamily="18" charset="0"/>
                <a:cs typeface="Times New Roman" pitchFamily="18" charset="0"/>
              </a:rPr>
              <a:t>     з </a:t>
            </a:r>
            <a:r>
              <a:rPr lang="uk-UA" sz="2800" b="1" i="1" dirty="0">
                <a:latin typeface="Times New Roman" pitchFamily="18" charset="0"/>
                <a:cs typeface="Times New Roman" pitchFamily="18" charset="0"/>
              </a:rPr>
              <a:t>них </a:t>
            </a:r>
            <a:r>
              <a:rPr lang="uk-UA" sz="2800" b="1" i="1" dirty="0" smtClean="0">
                <a:latin typeface="Times New Roman" pitchFamily="18" charset="0"/>
                <a:cs typeface="Times New Roman" pitchFamily="18" charset="0"/>
              </a:rPr>
              <a:t>3 </a:t>
            </a:r>
            <a:r>
              <a:rPr lang="uk-UA" sz="2800" b="1" i="1" dirty="0">
                <a:latin typeface="Times New Roman" pitchFamily="18" charset="0"/>
                <a:cs typeface="Times New Roman" pitchFamily="18" charset="0"/>
              </a:rPr>
              <a:t>– для дітей раннього віку;</a:t>
            </a:r>
            <a:endParaRPr lang="ru-RU" sz="2800" b="1" i="1" dirty="0">
              <a:latin typeface="Times New Roman" pitchFamily="18" charset="0"/>
              <a:cs typeface="Times New Roman" pitchFamily="18" charset="0"/>
            </a:endParaRPr>
          </a:p>
          <a:p>
            <a:r>
              <a:rPr lang="uk-UA" sz="2800" b="1" i="1" dirty="0">
                <a:latin typeface="Times New Roman" pitchFamily="18" charset="0"/>
                <a:cs typeface="Times New Roman" pitchFamily="18" charset="0"/>
              </a:rPr>
              <a:t>      </a:t>
            </a:r>
            <a:endParaRPr lang="ru-RU" sz="2800" b="1" i="1" dirty="0">
              <a:effectLst>
                <a:outerShdw blurRad="38100" dist="38100" dir="2700000" algn="tl">
                  <a:srgbClr val="FFFFFF"/>
                </a:outerShdw>
              </a:effectLst>
              <a:latin typeface="Times New Roman" pitchFamily="18" charset="0"/>
              <a:cs typeface="Times New Roman" pitchFamily="18" charset="0"/>
            </a:endParaRPr>
          </a:p>
        </p:txBody>
      </p:sp>
      <p:sp>
        <p:nvSpPr>
          <p:cNvPr id="10" name="Заголовок 1"/>
          <p:cNvSpPr txBox="1">
            <a:spLocks/>
          </p:cNvSpPr>
          <p:nvPr/>
        </p:nvSpPr>
        <p:spPr bwMode="auto">
          <a:xfrm>
            <a:off x="0" y="4292600"/>
            <a:ext cx="9144000" cy="1800225"/>
          </a:xfrm>
          <a:prstGeom prst="rect">
            <a:avLst/>
          </a:prstGeom>
          <a:noFill/>
          <a:ln w="9525">
            <a:noFill/>
            <a:miter lim="800000"/>
            <a:headEnd/>
            <a:tailEnd/>
          </a:ln>
        </p:spPr>
        <p:txBody>
          <a:bodyPr anchor="ctr"/>
          <a:lstStyle/>
          <a:p>
            <a:r>
              <a:rPr lang="uk-UA" sz="3000" b="1" dirty="0">
                <a:latin typeface="Times New Roman" pitchFamily="18" charset="0"/>
                <a:cs typeface="Times New Roman" pitchFamily="18" charset="0"/>
              </a:rPr>
              <a:t>            Кількість дітей станом на </a:t>
            </a:r>
            <a:r>
              <a:rPr lang="en-US" sz="3000" b="1" dirty="0">
                <a:latin typeface="Times New Roman" pitchFamily="18" charset="0"/>
                <a:cs typeface="Times New Roman" pitchFamily="18" charset="0"/>
              </a:rPr>
              <a:t>3</a:t>
            </a:r>
            <a:r>
              <a:rPr lang="uk-UA" sz="3000" b="1" dirty="0">
                <a:latin typeface="Times New Roman" pitchFamily="18" charset="0"/>
                <a:cs typeface="Times New Roman" pitchFamily="18" charset="0"/>
              </a:rPr>
              <a:t>1.0</a:t>
            </a:r>
            <a:r>
              <a:rPr lang="en-US" sz="3000" b="1" dirty="0">
                <a:latin typeface="Times New Roman" pitchFamily="18" charset="0"/>
                <a:cs typeface="Times New Roman" pitchFamily="18" charset="0"/>
              </a:rPr>
              <a:t>5</a:t>
            </a:r>
            <a:r>
              <a:rPr lang="uk-UA" sz="3000" b="1" dirty="0" smtClean="0">
                <a:latin typeface="Times New Roman" pitchFamily="18" charset="0"/>
                <a:cs typeface="Times New Roman" pitchFamily="18" charset="0"/>
              </a:rPr>
              <a:t>.2023: </a:t>
            </a:r>
            <a:r>
              <a:rPr lang="uk-UA" sz="2800" b="1" i="1" dirty="0">
                <a:latin typeface="Times New Roman" pitchFamily="18" charset="0"/>
                <a:cs typeface="Times New Roman" pitchFamily="18" charset="0"/>
              </a:rPr>
              <a:t>267, </a:t>
            </a:r>
          </a:p>
          <a:p>
            <a:r>
              <a:rPr lang="uk-UA" sz="2800" b="1" i="1" dirty="0">
                <a:latin typeface="Times New Roman" pitchFamily="18" charset="0"/>
                <a:cs typeface="Times New Roman" pitchFamily="18" charset="0"/>
              </a:rPr>
              <a:t>		з них у групах раннього віку – 48 дітей, </a:t>
            </a:r>
          </a:p>
          <a:p>
            <a:r>
              <a:rPr lang="uk-UA" sz="2800" b="1" i="1" dirty="0">
                <a:latin typeface="Times New Roman" pitchFamily="18" charset="0"/>
                <a:cs typeface="Times New Roman" pitchFamily="18" charset="0"/>
              </a:rPr>
              <a:t>		у спеціалізованих групах – </a:t>
            </a:r>
            <a:r>
              <a:rPr lang="en-US" sz="2800" b="1" i="1" dirty="0">
                <a:latin typeface="Times New Roman" pitchFamily="18" charset="0"/>
                <a:cs typeface="Times New Roman" pitchFamily="18" charset="0"/>
              </a:rPr>
              <a:t>4</a:t>
            </a:r>
            <a:r>
              <a:rPr lang="uk-UA" sz="2800" b="1" i="1" dirty="0">
                <a:latin typeface="Times New Roman" pitchFamily="18" charset="0"/>
                <a:cs typeface="Times New Roman" pitchFamily="18" charset="0"/>
              </a:rPr>
              <a:t>2 дітей. </a:t>
            </a:r>
            <a:endParaRPr lang="ru-RU" sz="2800" b="1" i="1" dirty="0">
              <a:latin typeface="Times New Roman" pitchFamily="18" charset="0"/>
              <a:cs typeface="Times New Roman" pitchFamily="18" charset="0"/>
            </a:endParaRPr>
          </a:p>
        </p:txBody>
      </p:sp>
    </p:spTree>
  </p:cSld>
  <p:clrMapOvr>
    <a:masterClrMapping/>
  </p:clrMapOvr>
  <p:transition advTm="2748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07950" y="71438"/>
            <a:ext cx="8964613" cy="1196975"/>
          </a:xfrm>
          <a:prstGeom prst="roundRect">
            <a:avLst/>
          </a:prstGeom>
          <a:solidFill>
            <a:schemeClr val="lt1">
              <a:alpha val="24000"/>
            </a:schemeClr>
          </a:solidFill>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ru-RU"/>
          </a:p>
        </p:txBody>
      </p:sp>
      <p:sp>
        <p:nvSpPr>
          <p:cNvPr id="2" name="Заголовок 1"/>
          <p:cNvSpPr>
            <a:spLocks noGrp="1"/>
          </p:cNvSpPr>
          <p:nvPr>
            <p:ph type="ctrTitle"/>
          </p:nvPr>
        </p:nvSpPr>
        <p:spPr>
          <a:xfrm>
            <a:off x="0" y="260350"/>
            <a:ext cx="9144000" cy="865188"/>
          </a:xfrm>
        </p:spPr>
        <p:txBody>
          <a:bodyPr>
            <a:noAutofit/>
          </a:bodyPr>
          <a:lstStyle/>
          <a:p>
            <a:pPr eaLnBrk="1" hangingPunct="1"/>
            <a:r>
              <a:rPr lang="uk-UA" sz="2400" b="1" dirty="0" smtClean="0">
                <a:latin typeface="Times New Roman" pitchFamily="18" charset="0"/>
                <a:cs typeface="Times New Roman" pitchFamily="18" charset="0"/>
              </a:rPr>
              <a:t>Кадрове забезпечення у </a:t>
            </a:r>
            <a:r>
              <a:rPr lang="uk-UA" sz="2400" b="1" dirty="0" smtClean="0">
                <a:latin typeface="Times New Roman" pitchFamily="18" charset="0"/>
                <a:cs typeface="Times New Roman" pitchFamily="18" charset="0"/>
              </a:rPr>
              <a:t>ЗДО</a:t>
            </a:r>
            <a:r>
              <a:rPr lang="uk-UA" sz="2400" b="1" dirty="0" smtClean="0">
                <a:latin typeface="Times New Roman" pitchFamily="18" charset="0"/>
                <a:cs typeface="Times New Roman" pitchFamily="18" charset="0"/>
              </a:rPr>
              <a:t> </a:t>
            </a:r>
            <a:r>
              <a:rPr lang="uk-UA" sz="2400" b="1" dirty="0" smtClean="0">
                <a:latin typeface="Times New Roman" pitchFamily="18" charset="0"/>
                <a:cs typeface="Times New Roman" pitchFamily="18" charset="0"/>
              </a:rPr>
              <a:t>№</a:t>
            </a:r>
            <a:r>
              <a:rPr lang="uk-UA" sz="2400" b="1" dirty="0" smtClean="0">
                <a:latin typeface="Times New Roman" pitchFamily="18" charset="0"/>
                <a:cs typeface="Times New Roman" pitchFamily="18" charset="0"/>
              </a:rPr>
              <a:t>21 </a:t>
            </a:r>
            <a:r>
              <a:rPr lang="uk-UA" sz="2400" b="1" dirty="0" err="1" smtClean="0">
                <a:latin typeface="Times New Roman" pitchFamily="18" charset="0"/>
                <a:cs typeface="Times New Roman" pitchFamily="18" charset="0"/>
              </a:rPr>
              <a:t>“</a:t>
            </a:r>
            <a:r>
              <a:rPr lang="uk-UA" sz="2400" b="1" dirty="0" err="1" smtClean="0">
                <a:latin typeface="Times New Roman" pitchFamily="18" charset="0"/>
                <a:cs typeface="Times New Roman" pitchFamily="18" charset="0"/>
              </a:rPr>
              <a:t>Оленка</a:t>
            </a:r>
            <a:r>
              <a:rPr lang="uk-UA" sz="2400" b="1" dirty="0" err="1" smtClean="0">
                <a:latin typeface="Times New Roman" pitchFamily="18" charset="0"/>
                <a:cs typeface="Times New Roman" pitchFamily="18" charset="0"/>
              </a:rPr>
              <a:t>”</a:t>
            </a:r>
            <a:r>
              <a:rPr lang="uk-UA" sz="2400" b="1" dirty="0" smtClean="0">
                <a:latin typeface="Times New Roman" pitchFamily="18" charset="0"/>
                <a:cs typeface="Times New Roman" pitchFamily="18" charset="0"/>
              </a:rPr>
              <a:t> </a:t>
            </a:r>
            <a:r>
              <a:rPr lang="uk-UA" sz="2400" b="1" dirty="0" smtClean="0">
                <a:latin typeface="Times New Roman" pitchFamily="18" charset="0"/>
                <a:cs typeface="Times New Roman" pitchFamily="18" charset="0"/>
              </a:rPr>
              <a:t/>
            </a:r>
            <a:br>
              <a:rPr lang="uk-UA" sz="2400" b="1" dirty="0" smtClean="0">
                <a:latin typeface="Times New Roman" pitchFamily="18" charset="0"/>
                <a:cs typeface="Times New Roman" pitchFamily="18" charset="0"/>
              </a:rPr>
            </a:br>
            <a:r>
              <a:rPr lang="uk-UA" sz="2400" b="1" dirty="0" smtClean="0">
                <a:latin typeface="Times New Roman" pitchFamily="18" charset="0"/>
                <a:cs typeface="Times New Roman" pitchFamily="18" charset="0"/>
              </a:rPr>
              <a:t>у </a:t>
            </a:r>
            <a:r>
              <a:rPr lang="uk-UA" sz="2400" b="1" dirty="0" smtClean="0">
                <a:latin typeface="Times New Roman" pitchFamily="18" charset="0"/>
                <a:cs typeface="Times New Roman" pitchFamily="18" charset="0"/>
              </a:rPr>
              <a:t>2022-2023 </a:t>
            </a:r>
            <a:r>
              <a:rPr lang="uk-UA" sz="2400" b="1" dirty="0" smtClean="0">
                <a:latin typeface="Times New Roman" pitchFamily="18" charset="0"/>
                <a:cs typeface="Times New Roman" pitchFamily="18" charset="0"/>
              </a:rPr>
              <a:t>навчальному році</a:t>
            </a:r>
            <a:endParaRPr lang="ru-RU" sz="2400" b="1" dirty="0" smtClean="0">
              <a:effectLst>
                <a:outerShdw blurRad="38100" dist="38100" dir="2700000" algn="tl">
                  <a:srgbClr val="FFFFFF"/>
                </a:outerShdw>
              </a:effectLst>
              <a:latin typeface="Times New Roman" pitchFamily="18" charset="0"/>
              <a:cs typeface="Times New Roman" pitchFamily="18" charset="0"/>
            </a:endParaRPr>
          </a:p>
        </p:txBody>
      </p:sp>
      <p:pic>
        <p:nvPicPr>
          <p:cNvPr id="18435" name="Picture 2" descr="D:\Фотки\Работа\сайт\лого.png"/>
          <p:cNvPicPr>
            <a:picLocks noChangeAspect="1" noChangeArrowheads="1"/>
          </p:cNvPicPr>
          <p:nvPr/>
        </p:nvPicPr>
        <p:blipFill>
          <a:blip r:embed="rId2" cstate="print"/>
          <a:srcRect/>
          <a:stretch>
            <a:fillRect/>
          </a:stretch>
        </p:blipFill>
        <p:spPr bwMode="auto">
          <a:xfrm>
            <a:off x="215900" y="130175"/>
            <a:ext cx="1042988" cy="1066800"/>
          </a:xfrm>
          <a:prstGeom prst="rect">
            <a:avLst/>
          </a:prstGeom>
          <a:noFill/>
          <a:ln w="9525">
            <a:noFill/>
            <a:miter lim="800000"/>
            <a:headEnd/>
            <a:tailEnd/>
          </a:ln>
        </p:spPr>
      </p:pic>
      <p:sp>
        <p:nvSpPr>
          <p:cNvPr id="9" name="Заголовок 1"/>
          <p:cNvSpPr txBox="1">
            <a:spLocks/>
          </p:cNvSpPr>
          <p:nvPr/>
        </p:nvSpPr>
        <p:spPr bwMode="auto">
          <a:xfrm>
            <a:off x="0" y="1196975"/>
            <a:ext cx="9144000" cy="1800225"/>
          </a:xfrm>
          <a:prstGeom prst="rect">
            <a:avLst/>
          </a:prstGeom>
          <a:noFill/>
          <a:ln w="9525">
            <a:noFill/>
            <a:miter lim="800000"/>
            <a:headEnd/>
            <a:tailEnd/>
          </a:ln>
        </p:spPr>
        <p:txBody>
          <a:bodyPr anchor="ctr"/>
          <a:lstStyle/>
          <a:p>
            <a:r>
              <a:rPr lang="uk-UA" sz="2800" b="1" dirty="0">
                <a:latin typeface="Times New Roman" pitchFamily="18" charset="0"/>
                <a:cs typeface="Times New Roman" pitchFamily="18" charset="0"/>
              </a:rPr>
              <a:t>        </a:t>
            </a:r>
          </a:p>
          <a:p>
            <a:endParaRPr lang="uk-UA" sz="2800" b="1" dirty="0">
              <a:latin typeface="Times New Roman" pitchFamily="18" charset="0"/>
              <a:cs typeface="Times New Roman" pitchFamily="18" charset="0"/>
            </a:endParaRPr>
          </a:p>
          <a:p>
            <a:endParaRPr lang="uk-UA" sz="2800" b="1" dirty="0">
              <a:latin typeface="Times New Roman" pitchFamily="18" charset="0"/>
              <a:cs typeface="Times New Roman" pitchFamily="18" charset="0"/>
            </a:endParaRPr>
          </a:p>
          <a:p>
            <a:pPr algn="ctr"/>
            <a:r>
              <a:rPr lang="uk-UA" sz="2800" b="1" dirty="0">
                <a:latin typeface="Times New Roman" pitchFamily="18" charset="0"/>
                <a:cs typeface="Times New Roman" pitchFamily="18" charset="0"/>
              </a:rPr>
              <a:t>Кількість співробітників станом на </a:t>
            </a:r>
            <a:r>
              <a:rPr lang="en-US" sz="2800" b="1" dirty="0">
                <a:latin typeface="Times New Roman" pitchFamily="18" charset="0"/>
                <a:cs typeface="Times New Roman" pitchFamily="18" charset="0"/>
              </a:rPr>
              <a:t>3</a:t>
            </a:r>
            <a:r>
              <a:rPr lang="uk-UA" sz="2800" b="1" dirty="0">
                <a:latin typeface="Times New Roman" pitchFamily="18" charset="0"/>
                <a:cs typeface="Times New Roman" pitchFamily="18" charset="0"/>
              </a:rPr>
              <a:t>1.0</a:t>
            </a:r>
            <a:r>
              <a:rPr lang="en-US" sz="2800" b="1" dirty="0">
                <a:latin typeface="Times New Roman" pitchFamily="18" charset="0"/>
                <a:cs typeface="Times New Roman" pitchFamily="18" charset="0"/>
              </a:rPr>
              <a:t>5</a:t>
            </a:r>
            <a:r>
              <a:rPr lang="uk-UA" sz="2800" b="1" dirty="0" smtClean="0">
                <a:latin typeface="Times New Roman" pitchFamily="18" charset="0"/>
                <a:cs typeface="Times New Roman" pitchFamily="18" charset="0"/>
              </a:rPr>
              <a:t>.2023:</a:t>
            </a:r>
            <a:r>
              <a:rPr lang="uk-UA" sz="3000" b="1" dirty="0" smtClean="0">
                <a:latin typeface="Times New Roman" pitchFamily="18" charset="0"/>
                <a:cs typeface="Times New Roman" pitchFamily="18" charset="0"/>
              </a:rPr>
              <a:t> </a:t>
            </a:r>
            <a:endParaRPr lang="uk-UA" sz="3000" b="1" dirty="0">
              <a:latin typeface="Times New Roman" pitchFamily="18" charset="0"/>
              <a:cs typeface="Times New Roman" pitchFamily="18" charset="0"/>
            </a:endParaRPr>
          </a:p>
          <a:p>
            <a:pPr algn="ctr"/>
            <a:r>
              <a:rPr lang="uk-UA" sz="2800" b="1" u="sng" dirty="0">
                <a:latin typeface="Times New Roman" pitchFamily="18" charset="0"/>
                <a:cs typeface="Times New Roman" pitchFamily="18" charset="0"/>
              </a:rPr>
              <a:t>Усіх співробітників – </a:t>
            </a:r>
            <a:r>
              <a:rPr lang="en-US" sz="2800" b="1" u="sng" dirty="0">
                <a:latin typeface="Times New Roman" pitchFamily="18" charset="0"/>
                <a:cs typeface="Times New Roman" pitchFamily="18" charset="0"/>
              </a:rPr>
              <a:t>6</a:t>
            </a:r>
            <a:r>
              <a:rPr lang="ru-RU" sz="2800" b="1" u="sng" dirty="0">
                <a:latin typeface="Times New Roman" pitchFamily="18" charset="0"/>
                <a:cs typeface="Times New Roman" pitchFamily="18" charset="0"/>
              </a:rPr>
              <a:t>6</a:t>
            </a:r>
            <a:r>
              <a:rPr lang="uk-UA" sz="2800" b="1" u="sng" dirty="0">
                <a:latin typeface="Times New Roman" pitchFamily="18" charset="0"/>
                <a:cs typeface="Times New Roman" pitchFamily="18" charset="0"/>
              </a:rPr>
              <a:t> </a:t>
            </a:r>
            <a:r>
              <a:rPr lang="uk-UA" sz="2800" b="1" u="sng" dirty="0" smtClean="0">
                <a:latin typeface="Times New Roman" pitchFamily="18" charset="0"/>
                <a:cs typeface="Times New Roman" pitchFamily="18" charset="0"/>
              </a:rPr>
              <a:t>осіб </a:t>
            </a:r>
            <a:endParaRPr lang="uk-UA" sz="2800" b="1" u="sng" dirty="0">
              <a:latin typeface="Times New Roman" pitchFamily="18" charset="0"/>
              <a:cs typeface="Times New Roman" pitchFamily="18" charset="0"/>
            </a:endParaRPr>
          </a:p>
          <a:p>
            <a:pPr algn="ctr"/>
            <a:endParaRPr lang="ru-RU" sz="2800" b="1" dirty="0">
              <a:latin typeface="Times New Roman" pitchFamily="18" charset="0"/>
              <a:cs typeface="Times New Roman" pitchFamily="18" charset="0"/>
            </a:endParaRPr>
          </a:p>
          <a:p>
            <a:r>
              <a:rPr lang="uk-UA" sz="2800" b="1" i="1" dirty="0">
                <a:latin typeface="Times New Roman" pitchFamily="18" charset="0"/>
                <a:cs typeface="Times New Roman" pitchFamily="18" charset="0"/>
              </a:rPr>
              <a:t> 	■ з них педагогів – </a:t>
            </a:r>
            <a:r>
              <a:rPr lang="en-US" sz="2800" b="1" i="1" dirty="0">
                <a:latin typeface="Times New Roman" pitchFamily="18" charset="0"/>
                <a:cs typeface="Times New Roman" pitchFamily="18" charset="0"/>
              </a:rPr>
              <a:t>3</a:t>
            </a:r>
            <a:r>
              <a:rPr lang="ru-RU" sz="2800" b="1" i="1" dirty="0">
                <a:latin typeface="Times New Roman" pitchFamily="18" charset="0"/>
                <a:cs typeface="Times New Roman" pitchFamily="18" charset="0"/>
              </a:rPr>
              <a:t>0 </a:t>
            </a:r>
            <a:r>
              <a:rPr lang="ru-RU" sz="2800" b="1" i="1" dirty="0" err="1">
                <a:latin typeface="Times New Roman" pitchFamily="18" charset="0"/>
                <a:cs typeface="Times New Roman" pitchFamily="18" charset="0"/>
              </a:rPr>
              <a:t>осіб</a:t>
            </a:r>
            <a:r>
              <a:rPr lang="uk-UA" sz="2800" b="1" i="1" dirty="0">
                <a:latin typeface="Times New Roman" pitchFamily="18" charset="0"/>
                <a:cs typeface="Times New Roman" pitchFamily="18" charset="0"/>
              </a:rPr>
              <a:t>; </a:t>
            </a:r>
            <a:endParaRPr lang="ru-RU" sz="2800" b="1" i="1" dirty="0">
              <a:latin typeface="Times New Roman" pitchFamily="18" charset="0"/>
              <a:cs typeface="Times New Roman" pitchFamily="18" charset="0"/>
            </a:endParaRPr>
          </a:p>
          <a:p>
            <a:r>
              <a:rPr lang="uk-UA" sz="2800" b="1" i="1" dirty="0">
                <a:latin typeface="Times New Roman" pitchFamily="18" charset="0"/>
                <a:cs typeface="Times New Roman" pitchFamily="18" charset="0"/>
              </a:rPr>
              <a:t> 	■ обслуговуючого персоналу – 36 осіб.</a:t>
            </a:r>
          </a:p>
        </p:txBody>
      </p:sp>
      <p:sp>
        <p:nvSpPr>
          <p:cNvPr id="13" name="Заголовок 1"/>
          <p:cNvSpPr txBox="1">
            <a:spLocks/>
          </p:cNvSpPr>
          <p:nvPr/>
        </p:nvSpPr>
        <p:spPr bwMode="auto">
          <a:xfrm>
            <a:off x="0" y="2924175"/>
            <a:ext cx="9144000" cy="3717925"/>
          </a:xfrm>
          <a:prstGeom prst="rect">
            <a:avLst/>
          </a:prstGeom>
          <a:noFill/>
          <a:ln w="9525">
            <a:noFill/>
            <a:miter lim="800000"/>
            <a:headEnd/>
            <a:tailEnd/>
          </a:ln>
        </p:spPr>
        <p:txBody>
          <a:bodyPr anchor="ctr"/>
          <a:lstStyle/>
          <a:p>
            <a:pPr algn="ctr"/>
            <a:endParaRPr lang="ru-RU" sz="2600" b="1" i="1">
              <a:latin typeface="Times New Roman" pitchFamily="18" charset="0"/>
              <a:cs typeface="Times New Roman" pitchFamily="18" charset="0"/>
            </a:endParaRPr>
          </a:p>
        </p:txBody>
      </p:sp>
      <p:pic>
        <p:nvPicPr>
          <p:cNvPr id="8" name="Рисунок 7" descr="IMG-ecd83695d356589e8737787f428fc892-V.jpg"/>
          <p:cNvPicPr>
            <a:picLocks noChangeAspect="1"/>
          </p:cNvPicPr>
          <p:nvPr/>
        </p:nvPicPr>
        <p:blipFill>
          <a:blip r:embed="rId3"/>
          <a:stretch>
            <a:fillRect/>
          </a:stretch>
        </p:blipFill>
        <p:spPr>
          <a:xfrm>
            <a:off x="4786314" y="4018498"/>
            <a:ext cx="3571900" cy="2672228"/>
          </a:xfrm>
          <a:prstGeom prst="rect">
            <a:avLst/>
          </a:prstGeom>
        </p:spPr>
      </p:pic>
      <p:pic>
        <p:nvPicPr>
          <p:cNvPr id="10" name="Рисунок 9" descr="IMG-ef3e0c446ff42abe057be5fb766e4779-V.jpg"/>
          <p:cNvPicPr>
            <a:picLocks noChangeAspect="1"/>
          </p:cNvPicPr>
          <p:nvPr/>
        </p:nvPicPr>
        <p:blipFill>
          <a:blip r:embed="rId4"/>
          <a:stretch>
            <a:fillRect/>
          </a:stretch>
        </p:blipFill>
        <p:spPr>
          <a:xfrm>
            <a:off x="857224" y="4000504"/>
            <a:ext cx="3626628" cy="2713171"/>
          </a:xfrm>
          <a:prstGeom prst="rect">
            <a:avLst/>
          </a:prstGeom>
        </p:spPr>
      </p:pic>
    </p:spTree>
  </p:cSld>
  <p:clrMapOvr>
    <a:masterClrMapping/>
  </p:clrMapOvr>
  <p:transition advTm="2748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nodePh="1">
                                  <p:stCondLst>
                                    <p:cond delay="0"/>
                                  </p:stCondLst>
                                  <p:endCondLst>
                                    <p:cond evt="begin" delay="0">
                                      <p:tn val="10"/>
                                    </p:cond>
                                  </p:endCondLst>
                                  <p:childTnLst>
                                    <p:set>
                                      <p:cBhvr>
                                        <p:cTn id="11" dur="1" fill="hold">
                                          <p:stCondLst>
                                            <p:cond delay="0"/>
                                          </p:stCondLst>
                                        </p:cTn>
                                        <p:tgtEl>
                                          <p:spTgt spid="13"/>
                                        </p:tgtEl>
                                        <p:attrNameLst>
                                          <p:attrName>style.visibility</p:attrName>
                                        </p:attrNameLst>
                                      </p:cBhvr>
                                      <p:to>
                                        <p:strVal val="visible"/>
                                      </p:to>
                                    </p:set>
                                    <p:animEffect transition="in" filter="barn(in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07950" y="71438"/>
            <a:ext cx="8964613" cy="1196975"/>
          </a:xfrm>
          <a:prstGeom prst="roundRect">
            <a:avLst/>
          </a:prstGeom>
          <a:solidFill>
            <a:schemeClr val="lt1">
              <a:alpha val="24000"/>
            </a:schemeClr>
          </a:solidFill>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ru-RU"/>
          </a:p>
        </p:txBody>
      </p:sp>
      <p:sp>
        <p:nvSpPr>
          <p:cNvPr id="2" name="Заголовок 1"/>
          <p:cNvSpPr>
            <a:spLocks noGrp="1"/>
          </p:cNvSpPr>
          <p:nvPr>
            <p:ph type="ctrTitle"/>
          </p:nvPr>
        </p:nvSpPr>
        <p:spPr>
          <a:xfrm>
            <a:off x="0" y="260350"/>
            <a:ext cx="9144000" cy="865188"/>
          </a:xfrm>
        </p:spPr>
        <p:txBody>
          <a:bodyPr>
            <a:noAutofit/>
          </a:bodyPr>
          <a:lstStyle/>
          <a:p>
            <a:pPr eaLnBrk="1" hangingPunct="1"/>
            <a:r>
              <a:rPr lang="uk-UA" sz="2400" b="1" dirty="0" smtClean="0">
                <a:latin typeface="Times New Roman" pitchFamily="18" charset="0"/>
                <a:cs typeface="Times New Roman" pitchFamily="18" charset="0"/>
              </a:rPr>
              <a:t>Якісний склад педагогічних працівників</a:t>
            </a:r>
            <a:br>
              <a:rPr lang="uk-UA" sz="2400" b="1" dirty="0" smtClean="0">
                <a:latin typeface="Times New Roman" pitchFamily="18" charset="0"/>
                <a:cs typeface="Times New Roman" pitchFamily="18" charset="0"/>
              </a:rPr>
            </a:br>
            <a:r>
              <a:rPr lang="uk-UA" sz="2400" b="1" dirty="0" smtClean="0">
                <a:latin typeface="Times New Roman" pitchFamily="18" charset="0"/>
                <a:cs typeface="Times New Roman" pitchFamily="18" charset="0"/>
              </a:rPr>
              <a:t> </a:t>
            </a:r>
            <a:r>
              <a:rPr lang="uk-UA" sz="2400" b="1" dirty="0" err="1" smtClean="0">
                <a:latin typeface="Times New Roman" pitchFamily="18" charset="0"/>
                <a:cs typeface="Times New Roman" pitchFamily="18" charset="0"/>
              </a:rPr>
              <a:t>КЗ</a:t>
            </a:r>
            <a:r>
              <a:rPr lang="uk-UA" sz="2400" b="1" dirty="0" smtClean="0">
                <a:latin typeface="Times New Roman" pitchFamily="18" charset="0"/>
                <a:cs typeface="Times New Roman" pitchFamily="18" charset="0"/>
              </a:rPr>
              <a:t> “ </a:t>
            </a:r>
            <a:r>
              <a:rPr lang="uk-UA" sz="2400" b="1" dirty="0" smtClean="0">
                <a:latin typeface="Times New Roman" pitchFamily="18" charset="0"/>
                <a:cs typeface="Times New Roman" pitchFamily="18" charset="0"/>
              </a:rPr>
              <a:t>ЗДО</a:t>
            </a:r>
            <a:r>
              <a:rPr lang="uk-UA" sz="2400" b="1" dirty="0" smtClean="0">
                <a:latin typeface="Times New Roman" pitchFamily="18" charset="0"/>
                <a:cs typeface="Times New Roman" pitchFamily="18" charset="0"/>
              </a:rPr>
              <a:t> </a:t>
            </a:r>
            <a:r>
              <a:rPr lang="uk-UA" sz="2400" b="1" dirty="0" smtClean="0">
                <a:latin typeface="Times New Roman" pitchFamily="18" charset="0"/>
                <a:cs typeface="Times New Roman" pitchFamily="18" charset="0"/>
              </a:rPr>
              <a:t>№</a:t>
            </a:r>
            <a:r>
              <a:rPr lang="uk-UA" sz="2400" b="1" dirty="0" smtClean="0">
                <a:latin typeface="Times New Roman" pitchFamily="18" charset="0"/>
                <a:cs typeface="Times New Roman" pitchFamily="18" charset="0"/>
              </a:rPr>
              <a:t>21 ВМР”</a:t>
            </a:r>
            <a:r>
              <a:rPr lang="uk-UA" sz="2400" b="1" dirty="0" smtClean="0">
                <a:latin typeface="Times New Roman" pitchFamily="18" charset="0"/>
                <a:cs typeface="Times New Roman" pitchFamily="18" charset="0"/>
              </a:rPr>
              <a:t/>
            </a:r>
            <a:br>
              <a:rPr lang="uk-UA" sz="2400" b="1" dirty="0" smtClean="0">
                <a:latin typeface="Times New Roman" pitchFamily="18" charset="0"/>
                <a:cs typeface="Times New Roman" pitchFamily="18" charset="0"/>
              </a:rPr>
            </a:br>
            <a:r>
              <a:rPr lang="uk-UA" sz="2400" b="1" dirty="0" smtClean="0">
                <a:latin typeface="Times New Roman" pitchFamily="18" charset="0"/>
                <a:cs typeface="Times New Roman" pitchFamily="18" charset="0"/>
              </a:rPr>
              <a:t>у </a:t>
            </a:r>
            <a:r>
              <a:rPr lang="uk-UA" sz="2400" b="1" dirty="0" smtClean="0">
                <a:latin typeface="Times New Roman" pitchFamily="18" charset="0"/>
                <a:cs typeface="Times New Roman" pitchFamily="18" charset="0"/>
              </a:rPr>
              <a:t>2022-2023 </a:t>
            </a:r>
            <a:r>
              <a:rPr lang="uk-UA" sz="2400" b="1" dirty="0" smtClean="0">
                <a:latin typeface="Times New Roman" pitchFamily="18" charset="0"/>
                <a:cs typeface="Times New Roman" pitchFamily="18" charset="0"/>
              </a:rPr>
              <a:t>навчальному році</a:t>
            </a:r>
            <a:endParaRPr lang="ru-RU" sz="2400" b="1" dirty="0" smtClean="0">
              <a:effectLst>
                <a:outerShdw blurRad="38100" dist="38100" dir="2700000" algn="tl">
                  <a:srgbClr val="FFFFFF"/>
                </a:outerShdw>
              </a:effectLst>
              <a:latin typeface="Times New Roman" pitchFamily="18" charset="0"/>
              <a:cs typeface="Times New Roman" pitchFamily="18" charset="0"/>
            </a:endParaRPr>
          </a:p>
        </p:txBody>
      </p:sp>
      <p:pic>
        <p:nvPicPr>
          <p:cNvPr id="18435" name="Picture 2" descr="D:\Фотки\Работа\сайт\лого.png"/>
          <p:cNvPicPr>
            <a:picLocks noChangeAspect="1" noChangeArrowheads="1"/>
          </p:cNvPicPr>
          <p:nvPr/>
        </p:nvPicPr>
        <p:blipFill>
          <a:blip r:embed="rId2" cstate="print"/>
          <a:srcRect/>
          <a:stretch>
            <a:fillRect/>
          </a:stretch>
        </p:blipFill>
        <p:spPr bwMode="auto">
          <a:xfrm>
            <a:off x="215900" y="130175"/>
            <a:ext cx="1042988" cy="1066800"/>
          </a:xfrm>
          <a:prstGeom prst="rect">
            <a:avLst/>
          </a:prstGeom>
          <a:noFill/>
          <a:ln w="9525">
            <a:noFill/>
            <a:miter lim="800000"/>
            <a:headEnd/>
            <a:tailEnd/>
          </a:ln>
        </p:spPr>
      </p:pic>
      <p:sp>
        <p:nvSpPr>
          <p:cNvPr id="9" name="Заголовок 1"/>
          <p:cNvSpPr txBox="1">
            <a:spLocks/>
          </p:cNvSpPr>
          <p:nvPr/>
        </p:nvSpPr>
        <p:spPr bwMode="auto">
          <a:xfrm>
            <a:off x="0" y="1196975"/>
            <a:ext cx="9144000" cy="1800225"/>
          </a:xfrm>
          <a:prstGeom prst="rect">
            <a:avLst/>
          </a:prstGeom>
          <a:noFill/>
          <a:ln w="9525">
            <a:noFill/>
            <a:miter lim="800000"/>
            <a:headEnd/>
            <a:tailEnd/>
          </a:ln>
        </p:spPr>
        <p:txBody>
          <a:bodyPr anchor="ctr"/>
          <a:lstStyle/>
          <a:p>
            <a:r>
              <a:rPr lang="uk-UA" sz="2800" b="1" dirty="0">
                <a:latin typeface="Times New Roman" pitchFamily="18" charset="0"/>
                <a:cs typeface="Times New Roman" pitchFamily="18" charset="0"/>
              </a:rPr>
              <a:t>        </a:t>
            </a:r>
          </a:p>
          <a:p>
            <a:endParaRPr lang="uk-UA" sz="2800" b="1" dirty="0">
              <a:latin typeface="Times New Roman" pitchFamily="18" charset="0"/>
              <a:cs typeface="Times New Roman" pitchFamily="18" charset="0"/>
            </a:endParaRPr>
          </a:p>
          <a:p>
            <a:endParaRPr lang="uk-UA" sz="2800" b="1" dirty="0">
              <a:latin typeface="Times New Roman" pitchFamily="18" charset="0"/>
              <a:cs typeface="Times New Roman" pitchFamily="18" charset="0"/>
            </a:endParaRPr>
          </a:p>
        </p:txBody>
      </p:sp>
      <p:sp>
        <p:nvSpPr>
          <p:cNvPr id="13" name="Заголовок 1"/>
          <p:cNvSpPr txBox="1">
            <a:spLocks/>
          </p:cNvSpPr>
          <p:nvPr/>
        </p:nvSpPr>
        <p:spPr bwMode="auto">
          <a:xfrm>
            <a:off x="0" y="2924175"/>
            <a:ext cx="9144000" cy="3717925"/>
          </a:xfrm>
          <a:prstGeom prst="rect">
            <a:avLst/>
          </a:prstGeom>
          <a:noFill/>
          <a:ln w="9525">
            <a:noFill/>
            <a:miter lim="800000"/>
            <a:headEnd/>
            <a:tailEnd/>
          </a:ln>
        </p:spPr>
        <p:txBody>
          <a:bodyPr anchor="ctr"/>
          <a:lstStyle/>
          <a:p>
            <a:pPr algn="ctr"/>
            <a:endParaRPr lang="ru-RU" sz="2600" b="1" i="1">
              <a:latin typeface="Times New Roman" pitchFamily="18" charset="0"/>
              <a:cs typeface="Times New Roman" pitchFamily="18" charset="0"/>
            </a:endParaRPr>
          </a:p>
        </p:txBody>
      </p:sp>
      <p:graphicFrame>
        <p:nvGraphicFramePr>
          <p:cNvPr id="11" name="Диаграмма 10"/>
          <p:cNvGraphicFramePr/>
          <p:nvPr/>
        </p:nvGraphicFramePr>
        <p:xfrm>
          <a:off x="714348" y="1828800"/>
          <a:ext cx="7858180" cy="467203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advTm="2748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nodePh="1">
                                  <p:stCondLst>
                                    <p:cond delay="0"/>
                                  </p:stCondLst>
                                  <p:endCondLst>
                                    <p:cond evt="begin" delay="0">
                                      <p:tn val="10"/>
                                    </p:cond>
                                  </p:endCondLst>
                                  <p:childTnLst>
                                    <p:set>
                                      <p:cBhvr>
                                        <p:cTn id="11" dur="1" fill="hold">
                                          <p:stCondLst>
                                            <p:cond delay="0"/>
                                          </p:stCondLst>
                                        </p:cTn>
                                        <p:tgtEl>
                                          <p:spTgt spid="13"/>
                                        </p:tgtEl>
                                        <p:attrNameLst>
                                          <p:attrName>style.visibility</p:attrName>
                                        </p:attrNameLst>
                                      </p:cBhvr>
                                      <p:to>
                                        <p:strVal val="visible"/>
                                      </p:to>
                                    </p:set>
                                    <p:animEffect transition="in" filter="barn(in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3716</TotalTime>
  <Words>1883</Words>
  <Application>Microsoft Office PowerPoint</Application>
  <PresentationFormat>Экран (4:3)</PresentationFormat>
  <Paragraphs>222</Paragraphs>
  <Slides>31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Тема Office</vt:lpstr>
      <vt:lpstr>      КОМУНАЛЬНИЙ ЗАКЛАД «ЗАКЛАД ДОШКІЛЬНОЇ ОСВІТИ № 21  ВІННИЦЬКОЇ МІСЬКОЇ РАДИ» (КЗ «ЗДО № 21 ВМР»)   вулиця Князя Володимира, будинок 8, місто Вінниця, Вінницький район, Вінницька область, 21018,  тел. (0432) 67 25 86, e-mail: dnz21@galaxy.vn.ua, web: olenka21.dytsadok.org.ua Код ЄДРПОУ 26243237     </vt:lpstr>
      <vt:lpstr>Головними завданнями мого звіту, як засобу інформування громадськості є:</vt:lpstr>
      <vt:lpstr>  Нормативні документи та законодавчі акти України за якими заклад здійснював свою діяльність:</vt:lpstr>
      <vt:lpstr> Загальна інформація</vt:lpstr>
      <vt:lpstr>Загальна інформація</vt:lpstr>
      <vt:lpstr>Загальна інформація</vt:lpstr>
      <vt:lpstr>Загальна інформація</vt:lpstr>
      <vt:lpstr>Кадрове забезпечення у ЗДО №21 “Оленка”  у 2022-2023 навчальному році</vt:lpstr>
      <vt:lpstr>Якісний склад педагогічних працівників  КЗ “ ЗДО №21 ВМР” у 2022-2023 навчальному році</vt:lpstr>
      <vt:lpstr>Управлінська діяльність завідувача ДНЗ:</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Інноваційна діяльність</vt:lpstr>
      <vt:lpstr> Вихованці нашого садка долучилися до акції #від_дитини_до_дитини ділячись своїм теплом з дітками Балаклії!</vt:lpstr>
      <vt:lpstr>   Робота з охорони життя та безпеки життєдіяльності вихованців ДНЗ</vt:lpstr>
      <vt:lpstr>Соціальний захист, збереження та зміцнення здоров’я працівників </vt:lpstr>
      <vt:lpstr>        Організація харчування в ДНЗ</vt:lpstr>
      <vt:lpstr>Слайд 28</vt:lpstr>
      <vt:lpstr>Організація харчування в ДНЗ</vt:lpstr>
      <vt:lpstr>Слайд 30</vt:lpstr>
      <vt:lpstr>Слайд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Дошкільний навчальний заклад (ясла-садок) комбінованого типу № 29 “Барвінок”  Білоцерківської міської ради Київської області</dc:title>
  <dc:creator>111</dc:creator>
  <cp:lastModifiedBy>Lena</cp:lastModifiedBy>
  <cp:revision>297</cp:revision>
  <dcterms:created xsi:type="dcterms:W3CDTF">2014-03-12T12:12:47Z</dcterms:created>
  <dcterms:modified xsi:type="dcterms:W3CDTF">2023-06-15T09:24:59Z</dcterms:modified>
</cp:coreProperties>
</file>