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93" r:id="rId2"/>
    <p:sldId id="291" r:id="rId3"/>
    <p:sldId id="290" r:id="rId4"/>
    <p:sldId id="294" r:id="rId5"/>
    <p:sldId id="289" r:id="rId6"/>
    <p:sldId id="299" r:id="rId7"/>
    <p:sldId id="256" r:id="rId8"/>
    <p:sldId id="313" r:id="rId9"/>
    <p:sldId id="259" r:id="rId10"/>
    <p:sldId id="317" r:id="rId11"/>
    <p:sldId id="281" r:id="rId12"/>
    <p:sldId id="318" r:id="rId13"/>
    <p:sldId id="282" r:id="rId14"/>
    <p:sldId id="285" r:id="rId15"/>
    <p:sldId id="298" r:id="rId16"/>
    <p:sldId id="303" r:id="rId17"/>
    <p:sldId id="302" r:id="rId18"/>
    <p:sldId id="306" r:id="rId19"/>
    <p:sldId id="305" r:id="rId20"/>
    <p:sldId id="316" r:id="rId21"/>
    <p:sldId id="301" r:id="rId22"/>
    <p:sldId id="314" r:id="rId23"/>
    <p:sldId id="315" r:id="rId24"/>
  </p:sldIdLst>
  <p:sldSz cx="10439400" cy="7559675"/>
  <p:notesSz cx="6888163" cy="10020300"/>
  <p:defaultTextStyle>
    <a:defPPr>
      <a:defRPr lang="en-US"/>
    </a:defPPr>
    <a:lvl1pPr marL="0" algn="l" defTabSz="1028517" rtl="0" eaLnBrk="1" latinLnBrk="0" hangingPunct="1">
      <a:defRPr sz="2025" kern="1200">
        <a:solidFill>
          <a:schemeClr val="tx1"/>
        </a:solidFill>
        <a:latin typeface="+mn-lt"/>
        <a:ea typeface="+mn-ea"/>
        <a:cs typeface="+mn-cs"/>
      </a:defRPr>
    </a:lvl1pPr>
    <a:lvl2pPr marL="514259" algn="l" defTabSz="1028517" rtl="0" eaLnBrk="1" latinLnBrk="0" hangingPunct="1">
      <a:defRPr sz="2025" kern="1200">
        <a:solidFill>
          <a:schemeClr val="tx1"/>
        </a:solidFill>
        <a:latin typeface="+mn-lt"/>
        <a:ea typeface="+mn-ea"/>
        <a:cs typeface="+mn-cs"/>
      </a:defRPr>
    </a:lvl2pPr>
    <a:lvl3pPr marL="1028517" algn="l" defTabSz="1028517" rtl="0" eaLnBrk="1" latinLnBrk="0" hangingPunct="1">
      <a:defRPr sz="2025" kern="1200">
        <a:solidFill>
          <a:schemeClr val="tx1"/>
        </a:solidFill>
        <a:latin typeface="+mn-lt"/>
        <a:ea typeface="+mn-ea"/>
        <a:cs typeface="+mn-cs"/>
      </a:defRPr>
    </a:lvl3pPr>
    <a:lvl4pPr marL="1542776" algn="l" defTabSz="1028517" rtl="0" eaLnBrk="1" latinLnBrk="0" hangingPunct="1">
      <a:defRPr sz="2025" kern="1200">
        <a:solidFill>
          <a:schemeClr val="tx1"/>
        </a:solidFill>
        <a:latin typeface="+mn-lt"/>
        <a:ea typeface="+mn-ea"/>
        <a:cs typeface="+mn-cs"/>
      </a:defRPr>
    </a:lvl4pPr>
    <a:lvl5pPr marL="2057034" algn="l" defTabSz="1028517" rtl="0" eaLnBrk="1" latinLnBrk="0" hangingPunct="1">
      <a:defRPr sz="2025" kern="1200">
        <a:solidFill>
          <a:schemeClr val="tx1"/>
        </a:solidFill>
        <a:latin typeface="+mn-lt"/>
        <a:ea typeface="+mn-ea"/>
        <a:cs typeface="+mn-cs"/>
      </a:defRPr>
    </a:lvl5pPr>
    <a:lvl6pPr marL="2571293" algn="l" defTabSz="1028517" rtl="0" eaLnBrk="1" latinLnBrk="0" hangingPunct="1">
      <a:defRPr sz="2025" kern="1200">
        <a:solidFill>
          <a:schemeClr val="tx1"/>
        </a:solidFill>
        <a:latin typeface="+mn-lt"/>
        <a:ea typeface="+mn-ea"/>
        <a:cs typeface="+mn-cs"/>
      </a:defRPr>
    </a:lvl6pPr>
    <a:lvl7pPr marL="3085551" algn="l" defTabSz="1028517" rtl="0" eaLnBrk="1" latinLnBrk="0" hangingPunct="1">
      <a:defRPr sz="2025" kern="1200">
        <a:solidFill>
          <a:schemeClr val="tx1"/>
        </a:solidFill>
        <a:latin typeface="+mn-lt"/>
        <a:ea typeface="+mn-ea"/>
        <a:cs typeface="+mn-cs"/>
      </a:defRPr>
    </a:lvl7pPr>
    <a:lvl8pPr marL="3599810" algn="l" defTabSz="1028517" rtl="0" eaLnBrk="1" latinLnBrk="0" hangingPunct="1">
      <a:defRPr sz="2025" kern="1200">
        <a:solidFill>
          <a:schemeClr val="tx1"/>
        </a:solidFill>
        <a:latin typeface="+mn-lt"/>
        <a:ea typeface="+mn-ea"/>
        <a:cs typeface="+mn-cs"/>
      </a:defRPr>
    </a:lvl8pPr>
    <a:lvl9pPr marL="4114068" algn="l" defTabSz="1028517" rtl="0" eaLnBrk="1" latinLnBrk="0" hangingPunct="1">
      <a:defRPr sz="202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32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0C0F"/>
    <a:srgbClr val="FF5A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1368" y="77"/>
      </p:cViewPr>
      <p:guideLst>
        <p:guide orient="horz" pos="2381"/>
        <p:guide pos="328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635506" y="396721"/>
            <a:ext cx="8455914" cy="1622810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635506" y="2039353"/>
            <a:ext cx="8455914" cy="1931917"/>
          </a:xfrm>
        </p:spPr>
        <p:txBody>
          <a:bodyPr tIns="0"/>
          <a:lstStyle>
            <a:lvl1pPr marL="30238" indent="0" algn="l">
              <a:buNone/>
              <a:defRPr sz="2866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503972" indent="0" algn="ctr">
              <a:buNone/>
            </a:lvl2pPr>
            <a:lvl3pPr marL="1007943" indent="0" algn="ctr">
              <a:buNone/>
            </a:lvl3pPr>
            <a:lvl4pPr marL="1511915" indent="0" algn="ctr">
              <a:buNone/>
            </a:lvl4pPr>
            <a:lvl5pPr marL="2015886" indent="0" algn="ctr">
              <a:buNone/>
            </a:lvl5pPr>
            <a:lvl6pPr marL="2519858" indent="0" algn="ctr">
              <a:buNone/>
            </a:lvl6pPr>
            <a:lvl7pPr marL="3023829" indent="0" algn="ctr">
              <a:buNone/>
            </a:lvl7pPr>
            <a:lvl8pPr marL="3527801" indent="0" algn="ctr">
              <a:buNone/>
            </a:lvl8pPr>
            <a:lvl9pPr marL="4031772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39EEB-F33B-48BA-8087-31B70D6037F8}" type="datetimeFigureOut">
              <a:rPr lang="en-US" smtClean="0"/>
              <a:pPr/>
              <a:t>4/3/2024</a:t>
            </a:fld>
            <a:endParaRPr lang="en-US" dirty="0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B4184-336A-4B00-886C-800AC2572A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Овал 7"/>
          <p:cNvSpPr/>
          <p:nvPr/>
        </p:nvSpPr>
        <p:spPr>
          <a:xfrm>
            <a:off x="1051969" y="1558455"/>
            <a:ext cx="240106" cy="231830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2232" dirty="0"/>
          </a:p>
        </p:txBody>
      </p:sp>
      <p:sp>
        <p:nvSpPr>
          <p:cNvPr id="9" name="Овал 8"/>
          <p:cNvSpPr/>
          <p:nvPr/>
        </p:nvSpPr>
        <p:spPr>
          <a:xfrm>
            <a:off x="1321109" y="1482631"/>
            <a:ext cx="73076" cy="7055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2232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39EEB-F33B-48BA-8087-31B70D6037F8}" type="datetimeFigureOut">
              <a:rPr lang="en-US" smtClean="0"/>
              <a:pPr/>
              <a:t>4/3/2024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B4184-336A-4B00-886C-800AC2572A2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829550" y="302739"/>
            <a:ext cx="2087880" cy="645022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304925" y="302740"/>
            <a:ext cx="6350635" cy="6450223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39EEB-F33B-48BA-8087-31B70D6037F8}" type="datetimeFigureOut">
              <a:rPr lang="en-US" smtClean="0"/>
              <a:pPr/>
              <a:t>4/3/2024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B4184-336A-4B00-886C-800AC2572A2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39EEB-F33B-48BA-8087-31B70D6037F8}" type="datetimeFigureOut">
              <a:rPr lang="en-US" smtClean="0"/>
              <a:pPr/>
              <a:t>4/3/2024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B4184-336A-4B00-886C-800AC2572A2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606299" y="-60"/>
            <a:ext cx="7829550" cy="755973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232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43664" y="2866377"/>
            <a:ext cx="7307580" cy="2519892"/>
          </a:xfrm>
        </p:spPr>
        <p:txBody>
          <a:bodyPr anchor="t"/>
          <a:lstStyle>
            <a:lvl1pPr algn="l">
              <a:lnSpc>
                <a:spcPts val="4960"/>
              </a:lnSpc>
              <a:buNone/>
              <a:defRPr sz="4409" b="1" cap="all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943664" y="1175949"/>
            <a:ext cx="7307580" cy="1664178"/>
          </a:xfrm>
        </p:spPr>
        <p:txBody>
          <a:bodyPr anchor="b"/>
          <a:lstStyle>
            <a:lvl1pPr marL="20159" indent="0">
              <a:lnSpc>
                <a:spcPts val="2535"/>
              </a:lnSpc>
              <a:spcBef>
                <a:spcPts val="0"/>
              </a:spcBef>
              <a:buNone/>
              <a:defRPr sz="2205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39EEB-F33B-48BA-8087-31B70D6037F8}" type="datetimeFigureOut">
              <a:rPr lang="en-US" smtClean="0"/>
              <a:pPr/>
              <a:t>4/3/2024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B4184-336A-4B00-886C-800AC2572A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609850" y="0"/>
            <a:ext cx="86995" cy="755973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232" dirty="0"/>
          </a:p>
        </p:txBody>
      </p:sp>
      <p:sp>
        <p:nvSpPr>
          <p:cNvPr id="8" name="Овал 7"/>
          <p:cNvSpPr/>
          <p:nvPr/>
        </p:nvSpPr>
        <p:spPr>
          <a:xfrm>
            <a:off x="2480067" y="3102637"/>
            <a:ext cx="240106" cy="231830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2232" dirty="0"/>
          </a:p>
        </p:txBody>
      </p:sp>
      <p:sp>
        <p:nvSpPr>
          <p:cNvPr id="9" name="Овал 8"/>
          <p:cNvSpPr/>
          <p:nvPr/>
        </p:nvSpPr>
        <p:spPr>
          <a:xfrm>
            <a:off x="2749206" y="3026813"/>
            <a:ext cx="73076" cy="7055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2232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8986" y="302387"/>
            <a:ext cx="8560308" cy="1259946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638986" y="1679928"/>
            <a:ext cx="4175760" cy="5140579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23534" y="1679928"/>
            <a:ext cx="4175760" cy="5140579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39EEB-F33B-48BA-8087-31B70D6037F8}" type="datetimeFigureOut">
              <a:rPr lang="en-US" smtClean="0"/>
              <a:pPr/>
              <a:t>4/3/2024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B4184-336A-4B00-886C-800AC2572A2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970" y="5688315"/>
            <a:ext cx="9395460" cy="1259946"/>
          </a:xfrm>
        </p:spPr>
        <p:txBody>
          <a:bodyPr anchor="ctr"/>
          <a:lstStyle>
            <a:lvl1pPr algn="ctr">
              <a:defRPr sz="4960" b="1" cap="none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1970" y="361866"/>
            <a:ext cx="4593336" cy="70557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70556" indent="0" algn="l">
              <a:lnSpc>
                <a:spcPct val="100000"/>
              </a:lnSpc>
              <a:spcBef>
                <a:spcPts val="110"/>
              </a:spcBef>
              <a:buNone/>
              <a:defRPr sz="2094" b="0">
                <a:solidFill>
                  <a:schemeClr val="tx1"/>
                </a:solidFill>
              </a:defRPr>
            </a:lvl1pPr>
            <a:lvl2pPr>
              <a:buNone/>
              <a:defRPr sz="2205" b="1"/>
            </a:lvl2pPr>
            <a:lvl3pPr>
              <a:buNone/>
              <a:defRPr sz="1984" b="1"/>
            </a:lvl3pPr>
            <a:lvl4pPr>
              <a:buNone/>
              <a:defRPr sz="1764" b="1"/>
            </a:lvl4pPr>
            <a:lvl5pPr>
              <a:buNone/>
              <a:defRPr sz="1764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5324094" y="361866"/>
            <a:ext cx="4593336" cy="70557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70556" indent="0" algn="l">
              <a:lnSpc>
                <a:spcPct val="100000"/>
              </a:lnSpc>
              <a:spcBef>
                <a:spcPts val="110"/>
              </a:spcBef>
              <a:buNone/>
              <a:defRPr sz="2094" b="0">
                <a:solidFill>
                  <a:schemeClr val="tx1"/>
                </a:solidFill>
              </a:defRPr>
            </a:lvl1pPr>
            <a:lvl2pPr>
              <a:buNone/>
              <a:defRPr sz="2205" b="1"/>
            </a:lvl2pPr>
            <a:lvl3pPr>
              <a:buNone/>
              <a:defRPr sz="1984" b="1"/>
            </a:lvl3pPr>
            <a:lvl4pPr>
              <a:buNone/>
              <a:defRPr sz="1764" b="1"/>
            </a:lvl4pPr>
            <a:lvl5pPr>
              <a:buNone/>
              <a:defRPr sz="1764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521970" y="1068513"/>
            <a:ext cx="4593336" cy="4535805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433416" indent="-302383">
              <a:lnSpc>
                <a:spcPct val="100000"/>
              </a:lnSpc>
              <a:spcBef>
                <a:spcPts val="772"/>
              </a:spcBef>
              <a:defRPr sz="2646"/>
            </a:lvl1pPr>
            <a:lvl2pPr>
              <a:lnSpc>
                <a:spcPct val="100000"/>
              </a:lnSpc>
              <a:spcBef>
                <a:spcPts val="772"/>
              </a:spcBef>
              <a:defRPr sz="2205"/>
            </a:lvl2pPr>
            <a:lvl3pPr>
              <a:lnSpc>
                <a:spcPct val="100000"/>
              </a:lnSpc>
              <a:spcBef>
                <a:spcPts val="772"/>
              </a:spcBef>
              <a:defRPr sz="1984"/>
            </a:lvl3pPr>
            <a:lvl4pPr>
              <a:lnSpc>
                <a:spcPct val="100000"/>
              </a:lnSpc>
              <a:spcBef>
                <a:spcPts val="772"/>
              </a:spcBef>
              <a:defRPr sz="1764"/>
            </a:lvl4pPr>
            <a:lvl5pPr>
              <a:lnSpc>
                <a:spcPct val="100000"/>
              </a:lnSpc>
              <a:spcBef>
                <a:spcPts val="772"/>
              </a:spcBef>
              <a:defRPr sz="1764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24094" y="1068513"/>
            <a:ext cx="4593336" cy="4535805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433416" indent="-302383">
              <a:lnSpc>
                <a:spcPct val="100000"/>
              </a:lnSpc>
              <a:spcBef>
                <a:spcPts val="772"/>
              </a:spcBef>
              <a:defRPr sz="2646"/>
            </a:lvl1pPr>
            <a:lvl2pPr>
              <a:lnSpc>
                <a:spcPct val="100000"/>
              </a:lnSpc>
              <a:spcBef>
                <a:spcPts val="772"/>
              </a:spcBef>
              <a:defRPr sz="2205"/>
            </a:lvl2pPr>
            <a:lvl3pPr>
              <a:lnSpc>
                <a:spcPct val="100000"/>
              </a:lnSpc>
              <a:spcBef>
                <a:spcPts val="772"/>
              </a:spcBef>
              <a:defRPr sz="1984"/>
            </a:lvl3pPr>
            <a:lvl4pPr>
              <a:lnSpc>
                <a:spcPct val="100000"/>
              </a:lnSpc>
              <a:spcBef>
                <a:spcPts val="772"/>
              </a:spcBef>
              <a:defRPr sz="1764"/>
            </a:lvl4pPr>
            <a:lvl5pPr>
              <a:lnSpc>
                <a:spcPct val="100000"/>
              </a:lnSpc>
              <a:spcBef>
                <a:spcPts val="772"/>
              </a:spcBef>
              <a:defRPr sz="1764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39EEB-F33B-48BA-8087-31B70D6037F8}" type="datetimeFigureOut">
              <a:rPr lang="en-US" smtClean="0"/>
              <a:pPr/>
              <a:t>4/3/2024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B4184-336A-4B00-886C-800AC2572A2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8986" y="302387"/>
            <a:ext cx="8560308" cy="1259946"/>
          </a:xfrm>
        </p:spPr>
        <p:txBody>
          <a:bodyPr anchor="ctr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39EEB-F33B-48BA-8087-31B70D6037F8}" type="datetimeFigureOut">
              <a:rPr lang="en-US" smtClean="0"/>
              <a:pPr/>
              <a:t>4/3/2024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B4184-336A-4B00-886C-800AC2572A2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58773" y="0"/>
            <a:ext cx="9280627" cy="755967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232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39EEB-F33B-48BA-8087-31B70D6037F8}" type="datetimeFigureOut">
              <a:rPr lang="en-US" smtClean="0"/>
              <a:pPr/>
              <a:t>4/3/2024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B4184-336A-4B00-886C-800AC2572A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158774" y="-60"/>
            <a:ext cx="83515" cy="755973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232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970" y="238958"/>
            <a:ext cx="4349750" cy="1280945"/>
          </a:xfrm>
          <a:ln>
            <a:noFill/>
          </a:ln>
        </p:spPr>
        <p:txBody>
          <a:bodyPr anchor="b"/>
          <a:lstStyle>
            <a:lvl1pPr algn="l">
              <a:lnSpc>
                <a:spcPts val="2205"/>
              </a:lnSpc>
              <a:buNone/>
              <a:defRPr sz="2425" b="1" cap="all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21970" y="1550917"/>
            <a:ext cx="4349750" cy="769967"/>
          </a:xfrm>
        </p:spPr>
        <p:txBody>
          <a:bodyPr/>
          <a:lstStyle>
            <a:lvl1pPr marL="50397" indent="0">
              <a:lnSpc>
                <a:spcPct val="100000"/>
              </a:lnSpc>
              <a:spcBef>
                <a:spcPts val="0"/>
              </a:spcBef>
              <a:buNone/>
              <a:defRPr sz="1543"/>
            </a:lvl1pPr>
            <a:lvl2pPr>
              <a:buNone/>
              <a:defRPr sz="1323"/>
            </a:lvl2pPr>
            <a:lvl3pPr>
              <a:buNone/>
              <a:defRPr sz="1102"/>
            </a:lvl3pPr>
            <a:lvl4pPr>
              <a:buNone/>
              <a:defRPr sz="992"/>
            </a:lvl4pPr>
            <a:lvl5pPr>
              <a:buNone/>
              <a:defRPr sz="992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521970" y="2351900"/>
            <a:ext cx="9308465" cy="4401061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39EEB-F33B-48BA-8087-31B70D6037F8}" type="datetimeFigureOut">
              <a:rPr lang="en-US" smtClean="0"/>
              <a:pPr/>
              <a:t>4/3/2024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B4184-336A-4B00-886C-800AC2572A2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20873" y="1175950"/>
            <a:ext cx="3131820" cy="2183906"/>
          </a:xfrm>
        </p:spPr>
        <p:txBody>
          <a:bodyPr anchor="b">
            <a:noAutofit/>
          </a:bodyPr>
          <a:lstStyle>
            <a:lvl1pPr algn="l">
              <a:buNone/>
              <a:defRPr sz="2315" b="1"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39EEB-F33B-48BA-8087-31B70D6037F8}" type="datetimeFigureOut">
              <a:rPr lang="en-US" smtClean="0"/>
              <a:pPr/>
              <a:t>4/3/2024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B4184-336A-4B00-886C-800AC2572A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69950" y="1175950"/>
            <a:ext cx="5219700" cy="5039783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100796" tIns="302387" rtlCol="0" anchor="t">
            <a:normAutofit/>
          </a:bodyPr>
          <a:lstStyle/>
          <a:p>
            <a:pPr marL="0" indent="-312462" algn="l" rtl="0" eaLnBrk="1" latinLnBrk="0" hangingPunct="1">
              <a:lnSpc>
                <a:spcPts val="3307"/>
              </a:lnSpc>
              <a:spcBef>
                <a:spcPts val="661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527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956945" y="1259949"/>
            <a:ext cx="5045710" cy="3874120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marL="0" indent="0" algn="l" eaLnBrk="1" latinLnBrk="0" hangingPunct="1">
              <a:buNone/>
              <a:defRPr sz="3527"/>
            </a:lvl1pPr>
            <a:extLst/>
          </a:lstStyle>
          <a:p>
            <a:pPr marL="0" algn="l" eaLnBrk="1" latinLnBrk="0" hangingPunct="1"/>
            <a:r>
              <a:rPr kumimoji="0" lang="ru-RU" dirty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452928" y="1051984"/>
            <a:ext cx="782955" cy="225214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232" dirty="0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712520" y="1032633"/>
            <a:ext cx="741197" cy="225214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232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56945" y="5291772"/>
            <a:ext cx="5045710" cy="839964"/>
          </a:xfrm>
        </p:spPr>
        <p:txBody>
          <a:bodyPr anchor="ctr"/>
          <a:lstStyle>
            <a:lvl1pPr marL="0" indent="0" algn="l">
              <a:lnSpc>
                <a:spcPts val="1764"/>
              </a:lnSpc>
              <a:spcBef>
                <a:spcPts val="0"/>
              </a:spcBef>
              <a:buNone/>
              <a:defRPr sz="1543">
                <a:solidFill>
                  <a:srgbClr val="777777"/>
                </a:solidFill>
              </a:defRPr>
            </a:lvl1pPr>
            <a:lvl2pPr>
              <a:defRPr sz="1323"/>
            </a:lvl2pPr>
            <a:lvl3pPr>
              <a:defRPr sz="1102"/>
            </a:lvl3pPr>
            <a:lvl4pPr>
              <a:defRPr sz="992"/>
            </a:lvl4pPr>
            <a:lvl5pPr>
              <a:defRPr sz="992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931516" y="-899402"/>
            <a:ext cx="1871063" cy="1806569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232" dirty="0"/>
          </a:p>
        </p:txBody>
      </p:sp>
      <p:sp>
        <p:nvSpPr>
          <p:cNvPr id="8" name="Овал 7"/>
          <p:cNvSpPr/>
          <p:nvPr/>
        </p:nvSpPr>
        <p:spPr>
          <a:xfrm>
            <a:off x="192732" y="23262"/>
            <a:ext cx="1943335" cy="1876350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232" dirty="0"/>
          </a:p>
        </p:txBody>
      </p:sp>
      <p:sp>
        <p:nvSpPr>
          <p:cNvPr id="11" name="Кольцо 10"/>
          <p:cNvSpPr/>
          <p:nvPr/>
        </p:nvSpPr>
        <p:spPr>
          <a:xfrm rot="2315675">
            <a:off x="208790" y="1163027"/>
            <a:ext cx="1285194" cy="1215439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232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156364" y="-60"/>
            <a:ext cx="9283037" cy="755973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232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638986" y="302737"/>
            <a:ext cx="8560308" cy="125994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638986" y="1595931"/>
            <a:ext cx="8560308" cy="529177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4088765" y="6950701"/>
            <a:ext cx="2435860" cy="524977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323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1CF39EEB-F33B-48BA-8087-31B70D6037F8}" type="datetimeFigureOut">
              <a:rPr lang="en-US" smtClean="0"/>
              <a:pPr/>
              <a:t>4/3/2024</a:t>
            </a:fld>
            <a:endParaRPr lang="en-US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6524625" y="6950701"/>
            <a:ext cx="3305810" cy="524977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323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9833915" y="6950701"/>
            <a:ext cx="521970" cy="524977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323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805B4184-336A-4B00-886C-800AC2572A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158774" y="-60"/>
            <a:ext cx="83515" cy="755973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232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74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403177" indent="-312462" algn="l" rtl="0" eaLnBrk="1" latinLnBrk="0" hangingPunct="1">
        <a:lnSpc>
          <a:spcPct val="100000"/>
        </a:lnSpc>
        <a:spcBef>
          <a:spcPts val="661"/>
        </a:spcBef>
        <a:buClr>
          <a:schemeClr val="accent1"/>
        </a:buClr>
        <a:buSzPct val="80000"/>
        <a:buFont typeface="Wingdings 2"/>
        <a:buChar char=""/>
        <a:defRPr kumimoji="0" sz="3527" kern="1200">
          <a:solidFill>
            <a:schemeClr val="tx1"/>
          </a:solidFill>
          <a:latin typeface="+mn-lt"/>
          <a:ea typeface="+mn-ea"/>
          <a:cs typeface="+mn-cs"/>
        </a:defRPr>
      </a:lvl1pPr>
      <a:lvl2pPr marL="705560" indent="-262065" algn="l" rtl="0" eaLnBrk="1" latinLnBrk="0" hangingPunct="1">
        <a:lnSpc>
          <a:spcPct val="100000"/>
        </a:lnSpc>
        <a:spcBef>
          <a:spcPts val="606"/>
        </a:spcBef>
        <a:buClr>
          <a:schemeClr val="accent1"/>
        </a:buClr>
        <a:buFont typeface="Verdana"/>
        <a:buChar char="◦"/>
        <a:defRPr kumimoji="0" sz="3086" kern="1200">
          <a:solidFill>
            <a:schemeClr val="tx1"/>
          </a:solidFill>
          <a:latin typeface="+mn-lt"/>
          <a:ea typeface="+mn-ea"/>
          <a:cs typeface="+mn-cs"/>
        </a:defRPr>
      </a:lvl2pPr>
      <a:lvl3pPr marL="977705" indent="-251986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646" kern="1200">
          <a:solidFill>
            <a:schemeClr val="tx1"/>
          </a:solidFill>
          <a:latin typeface="+mn-lt"/>
          <a:ea typeface="+mn-ea"/>
          <a:cs typeface="+mn-cs"/>
        </a:defRPr>
      </a:lvl3pPr>
      <a:lvl4pPr marL="1209532" indent="-191509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205" kern="1200">
          <a:solidFill>
            <a:schemeClr val="tx1"/>
          </a:solidFill>
          <a:latin typeface="+mn-lt"/>
          <a:ea typeface="+mn-ea"/>
          <a:cs typeface="+mn-cs"/>
        </a:defRPr>
      </a:lvl4pPr>
      <a:lvl5pPr marL="1431279" indent="-201589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205" kern="1200">
          <a:solidFill>
            <a:schemeClr val="tx1"/>
          </a:solidFill>
          <a:latin typeface="+mn-lt"/>
          <a:ea typeface="+mn-ea"/>
          <a:cs typeface="+mn-cs"/>
        </a:defRPr>
      </a:lvl5pPr>
      <a:lvl6pPr marL="1663106" indent="-201589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205" kern="1200">
          <a:solidFill>
            <a:schemeClr val="tx1"/>
          </a:solidFill>
          <a:latin typeface="+mn-lt"/>
          <a:ea typeface="+mn-ea"/>
          <a:cs typeface="+mn-cs"/>
        </a:defRPr>
      </a:lvl6pPr>
      <a:lvl7pPr marL="1894933" indent="-201589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205" kern="1200">
          <a:solidFill>
            <a:schemeClr val="tx1"/>
          </a:solidFill>
          <a:latin typeface="+mn-lt"/>
          <a:ea typeface="+mn-ea"/>
          <a:cs typeface="+mn-cs"/>
        </a:defRPr>
      </a:lvl7pPr>
      <a:lvl8pPr marL="2116681" indent="-201589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205" kern="1200">
          <a:solidFill>
            <a:schemeClr val="tx1"/>
          </a:solidFill>
          <a:latin typeface="+mn-lt"/>
          <a:ea typeface="+mn-ea"/>
          <a:cs typeface="+mn-cs"/>
        </a:defRPr>
      </a:lvl8pPr>
      <a:lvl9pPr marL="2348507" indent="-201589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205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0439401" cy="7559675"/>
          </a:xfrm>
          <a:prstGeom prst="rect">
            <a:avLst/>
          </a:prstGeom>
        </p:spPr>
      </p:pic>
      <p:sp>
        <p:nvSpPr>
          <p:cNvPr id="5" name="Прямоугольник 6">
            <a:extLst>
              <a:ext uri="{FF2B5EF4-FFF2-40B4-BE49-F238E27FC236}">
                <a16:creationId xmlns:a16="http://schemas.microsoft.com/office/drawing/2014/main" xmlns="" id="{94D4413B-91A1-4F05-BAC6-F697CB801AE5}"/>
              </a:ext>
            </a:extLst>
          </p:cNvPr>
          <p:cNvSpPr/>
          <p:nvPr/>
        </p:nvSpPr>
        <p:spPr>
          <a:xfrm>
            <a:off x="3635524" y="1691605"/>
            <a:ext cx="647994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01929" eaLnBrk="0"/>
            <a:r>
              <a:rPr lang="uk-UA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ПОРТФОЛІО-САМОЗВІТ</a:t>
            </a:r>
          </a:p>
          <a:p>
            <a:pPr algn="ctr" defTabSz="801929" eaLnBrk="0"/>
            <a:r>
              <a:rPr lang="uk-UA" sz="2800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вихователя</a:t>
            </a:r>
            <a:r>
              <a:rPr lang="uk-UA" sz="36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uk-UA" sz="3600" b="1" i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801929" eaLnBrk="0"/>
            <a:r>
              <a:rPr lang="uk-UA" sz="32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Надії  </a:t>
            </a:r>
            <a:r>
              <a:rPr lang="uk-UA" sz="32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Сіроватко</a:t>
            </a:r>
            <a:endParaRPr lang="uk-UA" sz="3200" b="1" i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801929" eaLnBrk="0"/>
            <a:endParaRPr lang="uk-UA" sz="1000" b="1" i="1" dirty="0">
              <a:solidFill>
                <a:schemeClr val="accent5">
                  <a:lumMod val="50000"/>
                </a:schemeClr>
              </a:solidFill>
              <a:latin typeface="Amsterdam_vp" pitchFamily="82" charset="0"/>
              <a:cs typeface="Times New Roman" pitchFamily="18" charset="0"/>
            </a:endParaRPr>
          </a:p>
          <a:p>
            <a:pPr algn="ctr" defTabSz="801929" eaLnBrk="0"/>
            <a:r>
              <a:rPr lang="ru-RU" sz="3200" b="1" i="1" dirty="0">
                <a:solidFill>
                  <a:srgbClr val="9E0C0F"/>
                </a:solidFill>
                <a:latin typeface="Times New Roman" pitchFamily="18" charset="0"/>
                <a:cs typeface="Times New Roman" pitchFamily="18" charset="0"/>
              </a:rPr>
              <a:t>Логіко-математичні </a:t>
            </a:r>
            <a:r>
              <a:rPr lang="ru-RU" sz="3200" b="1" i="1" dirty="0" err="1" smtClean="0">
                <a:solidFill>
                  <a:srgbClr val="9E0C0F"/>
                </a:solidFill>
                <a:latin typeface="Times New Roman" pitchFamily="18" charset="0"/>
                <a:cs typeface="Times New Roman" pitchFamily="18" charset="0"/>
              </a:rPr>
              <a:t>ігри</a:t>
            </a:r>
            <a:endParaRPr lang="ru-RU" sz="3200" b="1" i="1" dirty="0">
              <a:solidFill>
                <a:srgbClr val="9E0C0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801929" eaLnBrk="0"/>
            <a:r>
              <a:rPr lang="ru-RU" sz="3200" b="1" i="1" dirty="0">
                <a:solidFill>
                  <a:srgbClr val="9E0C0F"/>
                </a:solidFill>
                <a:latin typeface="Times New Roman" pitchFamily="18" charset="0"/>
                <a:cs typeface="Times New Roman" pitchFamily="18" charset="0"/>
              </a:rPr>
              <a:t>як </a:t>
            </a:r>
            <a:r>
              <a:rPr lang="ru-RU" sz="3200" b="1" i="1" dirty="0" err="1">
                <a:solidFill>
                  <a:srgbClr val="9E0C0F"/>
                </a:solidFill>
                <a:latin typeface="Times New Roman" pitchFamily="18" charset="0"/>
                <a:cs typeface="Times New Roman" pitchFamily="18" charset="0"/>
              </a:rPr>
              <a:t>засіб</a:t>
            </a:r>
            <a:r>
              <a:rPr lang="ru-RU" sz="3200" b="1" i="1" dirty="0">
                <a:solidFill>
                  <a:srgbClr val="9E0C0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i="1" dirty="0" smtClean="0">
              <a:solidFill>
                <a:srgbClr val="9E0C0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801929" eaLnBrk="0"/>
            <a:r>
              <a:rPr lang="ru-RU" sz="3200" b="1" i="1" dirty="0" err="1" smtClean="0">
                <a:solidFill>
                  <a:srgbClr val="9E0C0F"/>
                </a:solidFill>
                <a:latin typeface="Times New Roman" pitchFamily="18" charset="0"/>
                <a:cs typeface="Times New Roman" pitchFamily="18" charset="0"/>
              </a:rPr>
              <a:t>формування</a:t>
            </a:r>
            <a:r>
              <a:rPr lang="ru-RU" sz="3200" b="1" i="1" dirty="0" smtClean="0">
                <a:solidFill>
                  <a:srgbClr val="9E0C0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 smtClean="0">
                <a:solidFill>
                  <a:srgbClr val="9E0C0F"/>
                </a:solidFill>
                <a:latin typeface="Times New Roman" pitchFamily="18" charset="0"/>
                <a:cs typeface="Times New Roman" pitchFamily="18" charset="0"/>
              </a:rPr>
              <a:t>мислення</a:t>
            </a:r>
            <a:endParaRPr lang="ru-RU" sz="3200" b="1" i="1" dirty="0">
              <a:solidFill>
                <a:srgbClr val="9E0C0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801929" eaLnBrk="0"/>
            <a:r>
              <a:rPr lang="ru-RU" sz="3200" b="1" i="1" dirty="0" err="1" smtClean="0">
                <a:solidFill>
                  <a:srgbClr val="9E0C0F"/>
                </a:solidFill>
                <a:latin typeface="Times New Roman" pitchFamily="18" charset="0"/>
                <a:cs typeface="Times New Roman" pitchFamily="18" charset="0"/>
              </a:rPr>
              <a:t>дошкільників</a:t>
            </a:r>
            <a:endParaRPr lang="uk-UA" sz="5400" b="1" i="1" dirty="0">
              <a:solidFill>
                <a:srgbClr val="9E0C0F"/>
              </a:solidFill>
              <a:latin typeface="Amsterdam_vp" pitchFamily="82" charset="0"/>
              <a:cs typeface="Times New Roman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683E989-014B-4DF1-82C6-7B0D82E34A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268" y="1619597"/>
            <a:ext cx="3024336" cy="37434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5A2D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086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3132">
        <p:circle/>
      </p:transition>
    </mc:Choice>
    <mc:Fallback xmlns="">
      <p:transition spd="slow" advTm="1313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  <p:extLst mod="1">
    <p:ext uri="{E180D4A7-C9FB-4DFB-919C-405C955672EB}">
      <p14:showEvtLst xmlns:p14="http://schemas.microsoft.com/office/powerpoint/2010/main">
        <p14:playEvt time="19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252" y="251445"/>
            <a:ext cx="9252148" cy="1440160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даний</a:t>
            </a:r>
            <a:r>
              <a:rPr lang="ru-RU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пропонується</a:t>
            </a:r>
            <a:r>
              <a:rPr lang="ru-RU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безліч</a:t>
            </a:r>
            <a:r>
              <a:rPr lang="ru-RU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логіко-математичних</a:t>
            </a:r>
            <a:r>
              <a:rPr lang="ru-RU" sz="36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ігор</a:t>
            </a:r>
            <a:r>
              <a:rPr lang="ru-RU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авторів</a:t>
            </a:r>
            <a:r>
              <a:rPr lang="ru-RU" sz="36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4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87252" y="1084870"/>
            <a:ext cx="91450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Ігри</a:t>
            </a:r>
            <a:r>
              <a:rPr lang="ru-RU" sz="18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інтелектуальних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здібностей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(А.З.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Навчальні</a:t>
            </a:r>
            <a:r>
              <a:rPr lang="ru-RU" sz="18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ігри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елементами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інформатики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моделювання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(А.А. Столяр).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Ігри</a:t>
            </a:r>
            <a:r>
              <a:rPr lang="ru-RU" sz="18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пізнавальних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процесів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елементами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моделювання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(Л.О.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Венгер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О.М. Дяченко).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Ігри</a:t>
            </a:r>
            <a:r>
              <a:rPr lang="ru-RU" sz="18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конструктивного і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творчого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мислення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комбінаторних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здібностей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(Б.П.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Нікітін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З.О. Михайлова, В.Г.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Гоголєва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Ігри</a:t>
            </a:r>
            <a:r>
              <a:rPr lang="ru-RU" sz="18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блоками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Дьєнеша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Ігри</a:t>
            </a:r>
            <a:r>
              <a:rPr lang="ru-RU" sz="18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кольоровими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паличками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Кюізенера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87252" y="-161625"/>
            <a:ext cx="9252148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800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8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ru-RU" sz="18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8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1800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4500"/>
            <a:endParaRPr lang="ru-RU" sz="1800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4500" algn="just"/>
            <a:endParaRPr lang="ru-RU" sz="18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4500" algn="just"/>
            <a:endParaRPr lang="ru-RU" sz="1800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4500" algn="just"/>
            <a:endParaRPr lang="ru-RU" sz="1800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4500" algn="just"/>
            <a:endParaRPr lang="ru-RU" sz="1800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4500" algn="just"/>
            <a:r>
              <a:rPr lang="uk-UA" sz="18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444500" algn="just"/>
            <a:endParaRPr lang="ru-RU" sz="1800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4500" algn="just"/>
            <a:r>
              <a:rPr lang="uk-UA" sz="18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1800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8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Дані</a:t>
            </a:r>
            <a:r>
              <a:rPr lang="ru-RU" sz="18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дошкільного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віку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класифікувати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основі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основних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розумових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операцій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синтез,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абстрагування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порівняння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класифікація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узагальнення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Ігри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уміння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аналізувати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вчать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розкладання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цілого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частини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вчать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знаходити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суттєві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ознаки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Ігри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вміння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синтезувати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вчать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подумки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об'єднувати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частини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єдине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ціле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Ігри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уміння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порівнювати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вчать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встановлювати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подібності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відмінності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предметами і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явищами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Ігри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уміння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абстрагувати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вчать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виявляти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які-небудь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властивості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об'єкта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відволікаючись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Ігри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вміння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узагальнювати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вчать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подумки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об'єднувати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предмети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явища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спільними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суттєвими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ознаками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зазначені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операції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виявлятися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ізольовано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поза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зв'язку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один з одним. На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основі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виникають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більш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складні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операції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1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класифікації</a:t>
            </a:r>
            <a:r>
              <a:rPr lang="ru-RU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714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562131" y="-612651"/>
            <a:ext cx="8697352" cy="144016"/>
          </a:xfrm>
        </p:spPr>
        <p:txBody>
          <a:bodyPr>
            <a:noAutofit/>
          </a:bodyPr>
          <a:lstStyle/>
          <a:p>
            <a:endParaRPr lang="en-US" sz="3086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idx="1"/>
          </p:nvPr>
        </p:nvSpPr>
        <p:spPr>
          <a:xfrm>
            <a:off x="1115244" y="179437"/>
            <a:ext cx="9084050" cy="6192689"/>
          </a:xfrm>
        </p:spPr>
        <p:txBody>
          <a:bodyPr>
            <a:normAutofit fontScale="92500"/>
          </a:bodyPr>
          <a:lstStyle/>
          <a:p>
            <a:pPr marL="90715" indent="0" algn="ctr">
              <a:buNone/>
            </a:pPr>
            <a:r>
              <a:rPr lang="ru-RU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ru-RU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логіко-математичних</a:t>
            </a:r>
            <a:r>
              <a:rPr lang="ru-RU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ігор</a:t>
            </a:r>
            <a:r>
              <a:rPr lang="ru-RU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сприяє</a:t>
            </a:r>
            <a:r>
              <a:rPr lang="ru-RU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реалізації</a:t>
            </a:r>
            <a:r>
              <a:rPr lang="ru-RU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наступних</a:t>
            </a:r>
            <a:r>
              <a:rPr lang="ru-RU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цілей</a:t>
            </a:r>
            <a:r>
              <a:rPr lang="ru-RU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Активізація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розумової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розумових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операцій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синтезу,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абстрагування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порівняння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узагальнення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класифікації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основ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творчого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мислення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емоційно-вольової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комунікативних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навичок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інтересу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математики.</a:t>
            </a:r>
          </a:p>
          <a:p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систематизація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знань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умінь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уявлень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успішності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морально-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вольових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якостей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особистості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None/>
            </a:pP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прозора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409558">
            <a:off x="7423809" y="2268340"/>
            <a:ext cx="2610719" cy="23931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3611">
        <p:circle/>
      </p:transition>
    </mc:Choice>
    <mc:Fallback xmlns="">
      <p:transition spd="slow" advTm="1361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260" y="302737"/>
            <a:ext cx="9289032" cy="125994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успішного</a:t>
            </a:r>
            <a:r>
              <a:rPr lang="ru-RU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ru-RU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логіко-математичних</a:t>
            </a:r>
            <a:r>
              <a:rPr lang="ru-RU" sz="32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ігор</a:t>
            </a:r>
            <a:r>
              <a:rPr lang="ru-RU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необхідно</a:t>
            </a:r>
            <a:r>
              <a:rPr lang="ru-RU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керуватися</a:t>
            </a:r>
            <a:r>
              <a:rPr lang="ru-RU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наступними</a:t>
            </a:r>
            <a:r>
              <a:rPr lang="ru-RU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критеріями</a:t>
            </a:r>
            <a:r>
              <a:rPr lang="ru-RU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C00000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260" y="1835621"/>
            <a:ext cx="9289032" cy="5616624"/>
          </a:xfrm>
        </p:spPr>
        <p:txBody>
          <a:bodyPr>
            <a:normAutofit/>
          </a:bodyPr>
          <a:lstStyle/>
          <a:p>
            <a:r>
              <a:rPr lang="ru-RU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предметно-</a:t>
            </a:r>
            <a:r>
              <a:rPr lang="ru-RU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розвивального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середовища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Систематизація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ігор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плануванні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Рівень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сенсорного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дошкільників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Індивідуально-диференційований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підхід</a:t>
            </a:r>
            <a:endParaRPr lang="ru-RU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715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(система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диференційованих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завдань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мотивації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Керівництво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дитячої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діяльністю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грі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відношення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співробітництва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дітьми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проблемних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ситуацій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постановки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нестандартних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завдань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стимулювання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активності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90715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грі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4" name="Рисунок 3" descr="проба проз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7798275" y="2267669"/>
            <a:ext cx="2371666" cy="259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55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562131" y="207940"/>
            <a:ext cx="8697352" cy="793755"/>
          </a:xfrm>
        </p:spPr>
        <p:txBody>
          <a:bodyPr>
            <a:noAutofit/>
          </a:bodyPr>
          <a:lstStyle/>
          <a:p>
            <a:r>
              <a:rPr lang="ru-RU" sz="3086" b="1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endParaRPr lang="en-US" sz="3086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idx="1"/>
          </p:nvPr>
        </p:nvSpPr>
        <p:spPr>
          <a:xfrm>
            <a:off x="1330300" y="207940"/>
            <a:ext cx="8785943" cy="7172297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400" dirty="0"/>
          </a:p>
          <a:p>
            <a:pPr algn="just">
              <a:buNone/>
            </a:pPr>
            <a:r>
              <a:rPr lang="uk-UA" sz="264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Тісний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взаємозв'язок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логіко-математичних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іграх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дозволяє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повніше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реалізувати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розумові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можливості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дошкільнят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творчо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освоюють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знання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 них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розвивається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пізнавальна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активність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Вчитися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весело...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перетравити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знання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треба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поглинати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апетитом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-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слова належать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спеціалісту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дошкільної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дидактики,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французького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письменника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 Франсу, але з ним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важко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погодитися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646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прозора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19900" y="4687070"/>
            <a:ext cx="2952328" cy="2706302"/>
          </a:xfrm>
          <a:prstGeom prst="rect">
            <a:avLst/>
          </a:prstGeom>
        </p:spPr>
      </p:pic>
      <p:pic>
        <p:nvPicPr>
          <p:cNvPr id="8" name="Содержимое 6" descr="Без назван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62131" y="5171115"/>
            <a:ext cx="3893432" cy="21803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3102">
        <p:circle/>
      </p:transition>
    </mc:Choice>
    <mc:Fallback xmlns="">
      <p:transition spd="slow" advTm="2310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315658" y="2747956"/>
            <a:ext cx="9017720" cy="2619391"/>
          </a:xfrm>
        </p:spPr>
        <p:txBody>
          <a:bodyPr>
            <a:noAutofit/>
          </a:bodyPr>
          <a:lstStyle/>
          <a:p>
            <a:pPr algn="ctr"/>
            <a:r>
              <a:rPr lang="ru-RU" sz="2646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46" b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«Для багатьох математика завжди залишається таємницею за «сіма замками</a:t>
            </a:r>
            <a:r>
              <a:rPr lang="ru-RU" sz="2646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». А </a:t>
            </a:r>
            <a:r>
              <a:rPr lang="ru-RU" sz="2646" b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секрет простий: малюків треба заохочувати  до </a:t>
            </a:r>
            <a:r>
              <a:rPr lang="ru-RU" sz="2646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математики в </a:t>
            </a:r>
            <a:r>
              <a:rPr lang="ru-RU" sz="2646" b="1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грі</a:t>
            </a:r>
            <a:r>
              <a:rPr lang="ru-RU" sz="2646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…»</a:t>
            </a:r>
            <a:r>
              <a:rPr lang="ru-RU" sz="2646" b="1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46" b="1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       Л</a:t>
            </a:r>
            <a:r>
              <a:rPr lang="ru-RU" sz="2646" b="1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646" b="1" dirty="0" err="1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Венгер</a:t>
            </a:r>
            <a:r>
              <a:rPr lang="ru-RU" sz="2646" b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646" b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646" b="1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                                    </a:t>
            </a:r>
            <a:r>
              <a:rPr lang="ru-RU" sz="3086" b="1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86" b="1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en-US" sz="3086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sz="half" idx="1"/>
          </p:nvPr>
        </p:nvSpPr>
        <p:spPr>
          <a:xfrm>
            <a:off x="1762409" y="3779837"/>
            <a:ext cx="3298540" cy="304066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2646" dirty="0">
                <a:latin typeface="Times New Roman" pitchFamily="18" charset="0"/>
                <a:cs typeface="Times New Roman" pitchFamily="18" charset="0"/>
              </a:rPr>
              <a:t>  </a:t>
            </a:r>
            <a:endParaRPr lang="en-US" sz="2646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251" y="119875"/>
            <a:ext cx="3971483" cy="2808686"/>
          </a:xfrm>
          <a:prstGeom prst="rect">
            <a:avLst/>
          </a:prstGeom>
        </p:spPr>
      </p:pic>
      <p:pic>
        <p:nvPicPr>
          <p:cNvPr id="11" name="Рисунок 10" descr="1111.png"/>
          <p:cNvPicPr>
            <a:picLocks noChangeAspect="1"/>
          </p:cNvPicPr>
          <p:nvPr/>
        </p:nvPicPr>
        <p:blipFill>
          <a:blip r:embed="rId3" cstate="print"/>
          <a:srcRect t="11151"/>
          <a:stretch>
            <a:fillRect/>
          </a:stretch>
        </p:blipFill>
        <p:spPr>
          <a:xfrm>
            <a:off x="4478074" y="4643933"/>
            <a:ext cx="2155089" cy="2785143"/>
          </a:xfrm>
          <a:prstGeom prst="rect">
            <a:avLst/>
          </a:prstGeom>
        </p:spPr>
      </p:pic>
      <p:pic>
        <p:nvPicPr>
          <p:cNvPr id="12" name="Рисунок 11" descr="1111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94298" y="4153612"/>
            <a:ext cx="3060140" cy="2293117"/>
          </a:xfrm>
          <a:prstGeom prst="rect">
            <a:avLst/>
          </a:prstGeom>
        </p:spPr>
      </p:pic>
      <p:pic>
        <p:nvPicPr>
          <p:cNvPr id="14" name="Рисунок 13" descr="11111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62942" y="3988230"/>
            <a:ext cx="3710168" cy="2623882"/>
          </a:xfrm>
          <a:prstGeom prst="rect">
            <a:avLst/>
          </a:prstGeom>
        </p:spPr>
      </p:pic>
      <p:pic>
        <p:nvPicPr>
          <p:cNvPr id="15" name="Рисунок 14" descr="11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27812" y="119875"/>
            <a:ext cx="3971482" cy="2808686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10764316" y="1679928"/>
            <a:ext cx="1224136" cy="5140579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2422">
        <p:circle/>
      </p:transition>
    </mc:Choice>
    <mc:Fallback xmlns="">
      <p:transition spd="slow" advTm="2242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E677EE5-503D-445B-A82F-2883C552CDBF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-900980" y="107429"/>
            <a:ext cx="10657183" cy="193841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buFontTx/>
              <a:buNone/>
              <a:defRPr/>
            </a:pPr>
            <a:r>
              <a:rPr lang="uk-UA" altLang="ru-RU" sz="36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 нас цікаво й</a:t>
            </a:r>
            <a:r>
              <a:rPr lang="uk-UA" altLang="ru-RU" sz="36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altLang="ru-RU" sz="3600" b="1" kern="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пізнавально</a:t>
            </a:r>
            <a:endParaRPr lang="ru-RU" altLang="ru-RU" sz="3600" b="1" kern="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s://4.downloader.disk.yandex.by/preview/8291ca3c1bfb189f33b77c9878f8fe0f42768a0abb5fa2792cfcad6874212a94/5ea1b898/6jlzNSIzmVGqbFCIPLEMsAcVsIsNaQvEwTKMPDadx6tngzsH-X9dVsUMSUyuqoXaq_J6bpmRyOJonT3VoXnDag%3D%3D?uid=0&amp;filename=3_1255431.png&amp;disposition=inline&amp;hash=&amp;limit=0&amp;content_type=image%2Fpng&amp;owner_uid=0&amp;tknv=v2&amp;size=1211x499">
            <a:extLst>
              <a:ext uri="{FF2B5EF4-FFF2-40B4-BE49-F238E27FC236}">
                <a16:creationId xmlns:a16="http://schemas.microsoft.com/office/drawing/2014/main" xmlns="" id="{D1B09B01-EDFA-451F-A207-E4B7A5B49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3796" y="180571"/>
            <a:ext cx="4239072" cy="3294858"/>
          </a:xfrm>
          <a:prstGeom prst="rect">
            <a:avLst/>
          </a:prstGeom>
          <a:noFill/>
        </p:spPr>
      </p:pic>
      <p:pic>
        <p:nvPicPr>
          <p:cNvPr id="1026" name="Picture 2" descr="G:\ФОТО ЗАНЯТТЯ\DSC_02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1299" y="3969854"/>
            <a:ext cx="4728481" cy="3314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G:\ФОТО ЗАНЯТТЯ\DSC_02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72633" y="674997"/>
            <a:ext cx="4886397" cy="3248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G:\ФОТО ЗАНЯТТЯ\DSC_03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86097" y="3969854"/>
            <a:ext cx="4525050" cy="3336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871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090">
        <p:circle/>
      </p:transition>
    </mc:Choice>
    <mc:Fallback xmlns="">
      <p:transition spd="slow" advTm="10090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6">
            <a:extLst>
              <a:ext uri="{FF2B5EF4-FFF2-40B4-BE49-F238E27FC236}">
                <a16:creationId xmlns:a16="http://schemas.microsoft.com/office/drawing/2014/main" xmlns="" id="{534A1BC7-215C-4B59-B0C8-09EA8532FA87}"/>
              </a:ext>
            </a:extLst>
          </p:cNvPr>
          <p:cNvSpPr/>
          <p:nvPr/>
        </p:nvSpPr>
        <p:spPr>
          <a:xfrm>
            <a:off x="1403276" y="150905"/>
            <a:ext cx="5760640" cy="211676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Допомагайте тим</a:t>
            </a:r>
            <a:r>
              <a:rPr lang="uk-UA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хто </a:t>
            </a:r>
            <a:r>
              <a:rPr lang="uk-UA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хоче працювати</a:t>
            </a:r>
            <a:r>
              <a:rPr lang="uk-UA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але </a:t>
            </a:r>
            <a:r>
              <a:rPr lang="uk-UA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поки не може вибрати собі заняття по душі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Марія </a:t>
            </a: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Монтессорі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A779E3C-30D7-4F38-88B3-794B4B8D60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985" y="3778923"/>
            <a:ext cx="2980188" cy="3666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59B882E-8565-42DF-A0F3-89894A28AC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7" r="7159" b="10856"/>
          <a:stretch/>
        </p:blipFill>
        <p:spPr>
          <a:xfrm>
            <a:off x="7376985" y="113071"/>
            <a:ext cx="2980188" cy="3707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94EC383-EBE4-4460-8525-EB47A3F93C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84" b="10802"/>
          <a:stretch/>
        </p:blipFill>
        <p:spPr>
          <a:xfrm>
            <a:off x="4283595" y="2386333"/>
            <a:ext cx="2934149" cy="5058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19DE7B3-4C85-4A06-8906-8898FF6482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5" r="17647"/>
          <a:stretch/>
        </p:blipFill>
        <p:spPr>
          <a:xfrm>
            <a:off x="1380703" y="2386334"/>
            <a:ext cx="2743651" cy="5065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7150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6197">
        <p:circle/>
      </p:transition>
    </mc:Choice>
    <mc:Fallback xmlns="">
      <p:transition spd="slow" advTm="26197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8E4C6DA-7D8B-4489-802B-45449E69FE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4" b="26028"/>
          <a:stretch/>
        </p:blipFill>
        <p:spPr>
          <a:xfrm>
            <a:off x="1207716" y="6486"/>
            <a:ext cx="4104456" cy="3810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Волна 3">
            <a:extLst>
              <a:ext uri="{FF2B5EF4-FFF2-40B4-BE49-F238E27FC236}">
                <a16:creationId xmlns:a16="http://schemas.microsoft.com/office/drawing/2014/main" xmlns="" id="{887CD0B8-4832-43D2-B4F3-E7CF04371AE5}"/>
              </a:ext>
            </a:extLst>
          </p:cNvPr>
          <p:cNvSpPr/>
          <p:nvPr/>
        </p:nvSpPr>
        <p:spPr>
          <a:xfrm>
            <a:off x="5651748" y="539477"/>
            <a:ext cx="4681954" cy="1152128"/>
          </a:xfrm>
          <a:prstGeom prst="wave">
            <a:avLst>
              <a:gd name="adj1" fmla="val 12500"/>
              <a:gd name="adj2" fmla="val -3692"/>
            </a:avLst>
          </a:prstGeom>
          <a:solidFill>
            <a:srgbClr val="FF99CC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Заняття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51C36A4-0D43-4FE2-93D7-AFFF4F8BF9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90" b="6557"/>
          <a:stretch/>
        </p:blipFill>
        <p:spPr>
          <a:xfrm>
            <a:off x="5291708" y="2418814"/>
            <a:ext cx="5041994" cy="4868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G:\photo_2024-03-10_10-56-0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0540" y="3779837"/>
            <a:ext cx="4071168" cy="3507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081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7589">
        <p:circle/>
      </p:transition>
    </mc:Choice>
    <mc:Fallback xmlns="">
      <p:transition spd="slow" advTm="17589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41E9224-1450-41BE-9874-FA586270C7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652" y="107428"/>
            <a:ext cx="5544616" cy="7392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D152BC5-609E-4C7B-AC33-321A1648D4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3"/>
          <a:stretch/>
        </p:blipFill>
        <p:spPr>
          <a:xfrm>
            <a:off x="1475284" y="3743925"/>
            <a:ext cx="2815704" cy="3805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G:\photo_2024-03-10_10-57-5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2996" y="107427"/>
            <a:ext cx="2588592" cy="3636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3350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9431">
        <p:circle/>
      </p:transition>
    </mc:Choice>
    <mc:Fallback xmlns="">
      <p:transition spd="slow" advTm="19431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D6033C4-6A99-474C-9E21-7FD29A2ECC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80" y="78753"/>
            <a:ext cx="5976664" cy="7489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B2D4213-3210-4F83-B2EE-9725C992D8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844" y="107428"/>
            <a:ext cx="3528392" cy="4162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G:\ФОТО ЗАНЯТТЯ\DSC_024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99820" y="4139747"/>
            <a:ext cx="396044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2917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9753">
        <p:circle/>
      </p:transition>
    </mc:Choice>
    <mc:Fallback xmlns="">
      <p:transition spd="slow" advTm="19753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4">
            <a:extLst>
              <a:ext uri="{FF2B5EF4-FFF2-40B4-BE49-F238E27FC236}">
                <a16:creationId xmlns:a16="http://schemas.microsoft.com/office/drawing/2014/main" xmlns="" id="{0813F787-B25C-449D-BDB9-53813AE070E6}"/>
              </a:ext>
            </a:extLst>
          </p:cNvPr>
          <p:cNvGrpSpPr>
            <a:grpSpLocks/>
          </p:cNvGrpSpPr>
          <p:nvPr/>
        </p:nvGrpSpPr>
        <p:grpSpPr bwMode="auto">
          <a:xfrm>
            <a:off x="1187252" y="827509"/>
            <a:ext cx="1042988" cy="935037"/>
            <a:chOff x="228" y="839"/>
            <a:chExt cx="657" cy="589"/>
          </a:xfrm>
        </p:grpSpPr>
        <p:sp>
          <p:nvSpPr>
            <p:cNvPr id="5" name="Oval 55">
              <a:extLst>
                <a:ext uri="{FF2B5EF4-FFF2-40B4-BE49-F238E27FC236}">
                  <a16:creationId xmlns:a16="http://schemas.microsoft.com/office/drawing/2014/main" xmlns="" id="{FA2DA5A1-737F-4B8C-B082-408596638E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" y="839"/>
              <a:ext cx="658" cy="590"/>
            </a:xfrm>
            <a:prstGeom prst="ellipse">
              <a:avLst/>
            </a:prstGeom>
            <a:gradFill rotWithShape="0">
              <a:gsLst>
                <a:gs pos="0">
                  <a:srgbClr val="FF9900"/>
                </a:gs>
                <a:gs pos="100000">
                  <a:srgbClr val="633B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" name="Freeform 56">
              <a:extLst>
                <a:ext uri="{FF2B5EF4-FFF2-40B4-BE49-F238E27FC236}">
                  <a16:creationId xmlns:a16="http://schemas.microsoft.com/office/drawing/2014/main" xmlns="" id="{D7861A2A-E45F-4AD5-8EB2-84DF9A66AE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" y="849"/>
              <a:ext cx="508" cy="223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99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7" name="Group 54">
            <a:extLst>
              <a:ext uri="{FF2B5EF4-FFF2-40B4-BE49-F238E27FC236}">
                <a16:creationId xmlns:a16="http://schemas.microsoft.com/office/drawing/2014/main" xmlns="" id="{3E92E3E6-9B76-4FE2-B033-C84DD14C2D20}"/>
              </a:ext>
            </a:extLst>
          </p:cNvPr>
          <p:cNvGrpSpPr>
            <a:grpSpLocks/>
          </p:cNvGrpSpPr>
          <p:nvPr/>
        </p:nvGrpSpPr>
        <p:grpSpPr bwMode="auto">
          <a:xfrm>
            <a:off x="1187252" y="3059757"/>
            <a:ext cx="1042988" cy="935037"/>
            <a:chOff x="228" y="839"/>
            <a:chExt cx="657" cy="589"/>
          </a:xfrm>
        </p:grpSpPr>
        <p:sp>
          <p:nvSpPr>
            <p:cNvPr id="8" name="Oval 55">
              <a:extLst>
                <a:ext uri="{FF2B5EF4-FFF2-40B4-BE49-F238E27FC236}">
                  <a16:creationId xmlns:a16="http://schemas.microsoft.com/office/drawing/2014/main" xmlns="" id="{C14FC6A7-CF90-4D1E-8FA5-3F3897B7E7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" y="839"/>
              <a:ext cx="658" cy="590"/>
            </a:xfrm>
            <a:prstGeom prst="ellipse">
              <a:avLst/>
            </a:prstGeom>
            <a:gradFill rotWithShape="0">
              <a:gsLst>
                <a:gs pos="0">
                  <a:srgbClr val="FF9900"/>
                </a:gs>
                <a:gs pos="100000">
                  <a:srgbClr val="633B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" name="Freeform 56">
              <a:extLst>
                <a:ext uri="{FF2B5EF4-FFF2-40B4-BE49-F238E27FC236}">
                  <a16:creationId xmlns:a16="http://schemas.microsoft.com/office/drawing/2014/main" xmlns="" id="{13218562-BEE1-4FB7-BB3E-3EEC686359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" y="849"/>
              <a:ext cx="508" cy="223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99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0" name="Group 54">
            <a:extLst>
              <a:ext uri="{FF2B5EF4-FFF2-40B4-BE49-F238E27FC236}">
                <a16:creationId xmlns:a16="http://schemas.microsoft.com/office/drawing/2014/main" xmlns="" id="{113DE21F-5266-4E8C-9E71-0DE656701539}"/>
              </a:ext>
            </a:extLst>
          </p:cNvPr>
          <p:cNvGrpSpPr>
            <a:grpSpLocks/>
          </p:cNvGrpSpPr>
          <p:nvPr/>
        </p:nvGrpSpPr>
        <p:grpSpPr bwMode="auto">
          <a:xfrm>
            <a:off x="1259260" y="5364013"/>
            <a:ext cx="1042988" cy="935037"/>
            <a:chOff x="228" y="839"/>
            <a:chExt cx="657" cy="589"/>
          </a:xfrm>
        </p:grpSpPr>
        <p:sp>
          <p:nvSpPr>
            <p:cNvPr id="11" name="Oval 55">
              <a:extLst>
                <a:ext uri="{FF2B5EF4-FFF2-40B4-BE49-F238E27FC236}">
                  <a16:creationId xmlns:a16="http://schemas.microsoft.com/office/drawing/2014/main" xmlns="" id="{2E4BEA56-D59D-4490-A116-53A58C4799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" y="839"/>
              <a:ext cx="658" cy="590"/>
            </a:xfrm>
            <a:prstGeom prst="ellipse">
              <a:avLst/>
            </a:prstGeom>
            <a:gradFill rotWithShape="0">
              <a:gsLst>
                <a:gs pos="0">
                  <a:srgbClr val="FF9900"/>
                </a:gs>
                <a:gs pos="100000">
                  <a:srgbClr val="633B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" name="Freeform 56">
              <a:extLst>
                <a:ext uri="{FF2B5EF4-FFF2-40B4-BE49-F238E27FC236}">
                  <a16:creationId xmlns:a16="http://schemas.microsoft.com/office/drawing/2014/main" xmlns="" id="{439E8F90-A3D1-496D-83B9-33A5685EF8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" y="849"/>
              <a:ext cx="508" cy="223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99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6" name="Rectangle 5">
            <a:extLst>
              <a:ext uri="{FF2B5EF4-FFF2-40B4-BE49-F238E27FC236}">
                <a16:creationId xmlns:a16="http://schemas.microsoft.com/office/drawing/2014/main" xmlns="" id="{E22B8979-FBDC-431D-BDC8-2056D9AC34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388" y="1547591"/>
            <a:ext cx="7632848" cy="1080119"/>
          </a:xfrm>
          <a:prstGeom prst="rect">
            <a:avLst/>
          </a:pr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lvl="0" defTabSz="914400" hangingPunct="1">
              <a:lnSpc>
                <a:spcPct val="80000"/>
              </a:lnSpc>
              <a:buClrTx/>
              <a:buSzTx/>
            </a:pPr>
            <a:endParaRPr kumimoji="1" lang="ru-RU" sz="3600" b="1" i="1" dirty="0">
              <a:solidFill>
                <a:srgbClr val="FF0000"/>
              </a:solidFill>
              <a:latin typeface="Monotype Corsiva" pitchFamily="66" charset="0"/>
            </a:endParaRPr>
          </a:p>
          <a:p>
            <a:pPr lvl="0" defTabSz="914400" hangingPunct="1">
              <a:lnSpc>
                <a:spcPct val="80000"/>
              </a:lnSpc>
              <a:buClrTx/>
              <a:buSzTx/>
            </a:pPr>
            <a:endParaRPr kumimoji="1" lang="ru-RU" sz="3600" b="1" i="1" dirty="0">
              <a:solidFill>
                <a:srgbClr val="FF0000"/>
              </a:solidFill>
              <a:latin typeface="Monotype Corsiva" pitchFamily="66" charset="0"/>
            </a:endParaRPr>
          </a:p>
          <a:p>
            <a:pPr lvl="0" algn="ctr" defTabSz="914400" hangingPunct="1">
              <a:lnSpc>
                <a:spcPct val="80000"/>
              </a:lnSpc>
              <a:buClrTx/>
              <a:buSzTx/>
            </a:pPr>
            <a:r>
              <a:rPr kumimoji="1"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Стаж </a:t>
            </a:r>
            <a:r>
              <a:rPr kumimoji="1" lang="ru-RU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kumimoji="1" lang="ru-RU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ru-RU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 54 роки.</a:t>
            </a:r>
            <a:endParaRPr kumimoji="1" lang="ru-RU" sz="28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defTabSz="914400" hangingPunct="1">
              <a:lnSpc>
                <a:spcPct val="80000"/>
              </a:lnSpc>
              <a:buClrTx/>
              <a:buSzTx/>
            </a:pPr>
            <a:r>
              <a:rPr kumimoji="1" lang="ru-RU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kumimoji="1" lang="ru-RU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займаній</a:t>
            </a:r>
            <a:r>
              <a:rPr kumimoji="1" lang="ru-RU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ru-RU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посаді</a:t>
            </a:r>
            <a:r>
              <a:rPr kumimoji="1" lang="ru-RU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1" lang="ru-RU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вихователя</a:t>
            </a:r>
            <a:r>
              <a:rPr kumimoji="1" lang="ru-RU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-  36 </a:t>
            </a:r>
            <a:r>
              <a:rPr kumimoji="1" lang="ru-RU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років</a:t>
            </a:r>
            <a:endParaRPr kumimoji="1" lang="ru-RU" sz="28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defTabSz="914400" hangingPunct="1">
              <a:lnSpc>
                <a:spcPct val="80000"/>
              </a:lnSpc>
              <a:buClrTx/>
              <a:buSzTx/>
            </a:pPr>
            <a:endParaRPr kumimoji="1" lang="ru-RU" sz="3600" b="1" i="1" dirty="0">
              <a:solidFill>
                <a:srgbClr val="0000FF"/>
              </a:solidFill>
              <a:latin typeface="Monotype Corsiva" pitchFamily="66" charset="0"/>
            </a:endParaRPr>
          </a:p>
          <a:p>
            <a:pPr lvl="0" defTabSz="914400" hangingPunct="1">
              <a:lnSpc>
                <a:spcPct val="80000"/>
              </a:lnSpc>
              <a:buClrTx/>
              <a:buSzTx/>
            </a:pPr>
            <a:r>
              <a:rPr kumimoji="1" lang="ru-RU" sz="3600" b="1" i="1" dirty="0">
                <a:solidFill>
                  <a:srgbClr val="0000FF"/>
                </a:solidFill>
                <a:latin typeface="Monotype Corsiva" pitchFamily="66" charset="0"/>
              </a:rPr>
              <a:t>                            </a:t>
            </a:r>
          </a:p>
        </p:txBody>
      </p:sp>
      <p:sp>
        <p:nvSpPr>
          <p:cNvPr id="17" name="Прямоугольник 5">
            <a:extLst>
              <a:ext uri="{FF2B5EF4-FFF2-40B4-BE49-F238E27FC236}">
                <a16:creationId xmlns:a16="http://schemas.microsoft.com/office/drawing/2014/main" xmlns="" id="{4A4A372F-E25B-4526-84B0-479BEAFE1874}"/>
              </a:ext>
            </a:extLst>
          </p:cNvPr>
          <p:cNvSpPr/>
          <p:nvPr/>
        </p:nvSpPr>
        <p:spPr bwMode="auto">
          <a:xfrm>
            <a:off x="2411388" y="2771726"/>
            <a:ext cx="7632848" cy="1080120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801929" eaLnBrk="0"/>
            <a:r>
              <a:rPr kumimoji="0" lang="uk-UA" sz="2800" b="1" i="1" u="none" strike="noStrike" cap="none" normalizeH="0" baseline="0" dirty="0">
                <a:ln>
                  <a:noFill/>
                </a:ln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itchFamily="18" charset="0"/>
              </a:rPr>
              <a:t>Місце роботи</a:t>
            </a:r>
            <a:r>
              <a:rPr kumimoji="0" lang="uk-UA" sz="2800" b="1" i="1" u="none" strike="noStrike" cap="none" normalizeH="0" dirty="0">
                <a:ln>
                  <a:noFill/>
                </a:ln>
                <a:solidFill>
                  <a:srgbClr val="0033CC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 ЗДО </a:t>
            </a:r>
            <a:r>
              <a:rPr lang="uk-UA" sz="28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№5 «</a:t>
            </a:r>
            <a:r>
              <a:rPr lang="uk-UA" sz="28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Факел»</a:t>
            </a:r>
          </a:p>
          <a:p>
            <a:pPr algn="ctr" defTabSz="801929" eaLnBrk="0"/>
            <a:r>
              <a:rPr lang="uk-UA" sz="28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м. Гайсин   Вінницької області</a:t>
            </a:r>
            <a:endParaRPr lang="uk-UA" sz="2800" b="1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801929" eaLnBrk="0"/>
            <a:endParaRPr lang="uk-UA" sz="3600" dirty="0">
              <a:solidFill>
                <a:srgbClr val="0033CC"/>
              </a:solidFill>
              <a:latin typeface="Monotype Corsiva" pitchFamily="66" charset="0"/>
            </a:endParaRPr>
          </a:p>
          <a:p>
            <a:pPr algn="ctr" defTabSz="801929" eaLnBrk="0"/>
            <a:endParaRPr lang="uk-UA" sz="3600" dirty="0">
              <a:solidFill>
                <a:srgbClr val="0033CC"/>
              </a:solidFill>
              <a:latin typeface="Monotype Corsiva" pitchFamily="66" charset="0"/>
            </a:endParaRPr>
          </a:p>
        </p:txBody>
      </p:sp>
      <p:sp>
        <p:nvSpPr>
          <p:cNvPr id="18" name="Rectangle 1">
            <a:extLst>
              <a:ext uri="{FF2B5EF4-FFF2-40B4-BE49-F238E27FC236}">
                <a16:creationId xmlns:a16="http://schemas.microsoft.com/office/drawing/2014/main" xmlns="" id="{650D4362-FF34-4DBC-8497-230BFC8EC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388" y="6660157"/>
            <a:ext cx="7632848" cy="720080"/>
          </a:xfrm>
          <a:prstGeom prst="rect">
            <a:avLst/>
          </a:pr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lvl="0" algn="ctr" defTabSz="914400" hangingPunct="1">
              <a:lnSpc>
                <a:spcPct val="80000"/>
              </a:lnSpc>
              <a:buClrTx/>
              <a:buSzTx/>
            </a:pPr>
            <a:r>
              <a:rPr kumimoji="1" lang="ru-RU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Підвищення</a:t>
            </a:r>
            <a:r>
              <a:rPr kumimoji="1"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1" lang="ru-RU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к.к</a:t>
            </a:r>
            <a:r>
              <a:rPr kumimoji="1" lang="ru-RU" sz="28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. </a:t>
            </a:r>
            <a:r>
              <a:rPr kumimoji="1" lang="ru-RU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kumimoji="1" lang="ru-RU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ru-RU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ru-RU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 2023 </a:t>
            </a:r>
            <a:r>
              <a:rPr kumimoji="1" lang="ru-RU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навчальному</a:t>
            </a:r>
            <a:r>
              <a:rPr kumimoji="1" lang="ru-RU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ru-RU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році</a:t>
            </a:r>
            <a:r>
              <a:rPr kumimoji="1" lang="ru-RU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4" name="Rectangle 20">
            <a:extLst>
              <a:ext uri="{FF2B5EF4-FFF2-40B4-BE49-F238E27FC236}">
                <a16:creationId xmlns:a16="http://schemas.microsoft.com/office/drawing/2014/main" xmlns="" id="{0124AE5B-3EE2-4354-BD29-59B05D209B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388" y="3995862"/>
            <a:ext cx="7632848" cy="1440159"/>
          </a:xfrm>
          <a:prstGeom prst="rect">
            <a:avLst/>
          </a:prstGeom>
          <a:gradFill rotWithShape="0">
            <a:gsLst>
              <a:gs pos="0">
                <a:srgbClr val="FF9966"/>
              </a:gs>
              <a:gs pos="100000">
                <a:srgbClr val="FFFF99"/>
              </a:gs>
            </a:gsLst>
            <a:lin ang="1080000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vl="0" defTabSz="914400" hangingPunct="1">
              <a:lnSpc>
                <a:spcPct val="80000"/>
              </a:lnSpc>
              <a:buClrTx/>
              <a:buSzTx/>
            </a:pPr>
            <a:endParaRPr kumimoji="1" lang="ru-RU" sz="3600" b="1" i="1" dirty="0">
              <a:solidFill>
                <a:srgbClr val="FF0000"/>
              </a:solidFill>
              <a:latin typeface="Monotype Corsiva" pitchFamily="66" charset="0"/>
            </a:endParaRPr>
          </a:p>
          <a:p>
            <a:pPr lvl="0" defTabSz="914400" hangingPunct="1">
              <a:lnSpc>
                <a:spcPct val="80000"/>
              </a:lnSpc>
              <a:buClrTx/>
              <a:buSzTx/>
            </a:pPr>
            <a:endParaRPr kumimoji="1" lang="ru-RU" sz="3600" b="1" i="1" dirty="0">
              <a:solidFill>
                <a:srgbClr val="FF0000"/>
              </a:solidFill>
              <a:latin typeface="Monotype Corsiva" pitchFamily="66" charset="0"/>
            </a:endParaRPr>
          </a:p>
          <a:p>
            <a:pPr lvl="0" defTabSz="914400" hangingPunct="1">
              <a:lnSpc>
                <a:spcPct val="80000"/>
              </a:lnSpc>
              <a:buClrTx/>
              <a:buSzTx/>
            </a:pPr>
            <a:endParaRPr kumimoji="1" lang="ru-RU" sz="3600" b="1" i="1" dirty="0">
              <a:solidFill>
                <a:srgbClr val="FF0000"/>
              </a:solidFill>
              <a:latin typeface="Monotype Corsiva" pitchFamily="66" charset="0"/>
            </a:endParaRPr>
          </a:p>
          <a:p>
            <a:pPr lvl="0" defTabSz="914400" hangingPunct="1">
              <a:lnSpc>
                <a:spcPct val="80000"/>
              </a:lnSpc>
              <a:buClrTx/>
              <a:buSzTx/>
            </a:pPr>
            <a:endParaRPr kumimoji="1" lang="ru-RU" sz="3600" b="1" i="1" dirty="0">
              <a:solidFill>
                <a:srgbClr val="FF0000"/>
              </a:solidFill>
              <a:latin typeface="Monotype Corsiva" pitchFamily="66" charset="0"/>
            </a:endParaRPr>
          </a:p>
          <a:p>
            <a:pPr lvl="0" defTabSz="914400" hangingPunct="1">
              <a:lnSpc>
                <a:spcPct val="80000"/>
              </a:lnSpc>
              <a:buClrTx/>
              <a:buSzTx/>
            </a:pPr>
            <a:endParaRPr kumimoji="1" lang="ru-RU" sz="3600" b="1" i="1" dirty="0">
              <a:solidFill>
                <a:srgbClr val="FF0000"/>
              </a:solidFill>
              <a:latin typeface="Monotype Corsiva" pitchFamily="66" charset="0"/>
            </a:endParaRPr>
          </a:p>
          <a:p>
            <a:pPr lvl="0" defTabSz="914400" hangingPunct="1">
              <a:lnSpc>
                <a:spcPct val="80000"/>
              </a:lnSpc>
              <a:buClrTx/>
              <a:buSzTx/>
            </a:pPr>
            <a:endParaRPr kumimoji="1" lang="ru-RU" sz="3600" b="1" i="1" dirty="0">
              <a:solidFill>
                <a:srgbClr val="FF0000"/>
              </a:solidFill>
              <a:latin typeface="Monotype Corsiva" pitchFamily="66" charset="0"/>
            </a:endParaRPr>
          </a:p>
          <a:p>
            <a:pPr lvl="0" defTabSz="914400" hangingPunct="1">
              <a:lnSpc>
                <a:spcPct val="80000"/>
              </a:lnSpc>
              <a:buClrTx/>
              <a:buSzTx/>
            </a:pPr>
            <a:endParaRPr kumimoji="1" lang="ru-RU" sz="3600" b="1" i="1" dirty="0">
              <a:solidFill>
                <a:srgbClr val="FF0000"/>
              </a:solidFill>
              <a:latin typeface="Monotype Corsiva" pitchFamily="66" charset="0"/>
            </a:endParaRPr>
          </a:p>
          <a:p>
            <a:pPr lvl="0" defTabSz="914400" hangingPunct="1">
              <a:lnSpc>
                <a:spcPct val="80000"/>
              </a:lnSpc>
              <a:buClrTx/>
              <a:buSzTx/>
            </a:pPr>
            <a:endParaRPr kumimoji="1" lang="ru-RU" sz="3600" b="1" i="1" dirty="0">
              <a:solidFill>
                <a:srgbClr val="FF0000"/>
              </a:solidFill>
              <a:latin typeface="Monotype Corsiva" pitchFamily="66" charset="0"/>
            </a:endParaRPr>
          </a:p>
          <a:p>
            <a:pPr lvl="0" defTabSz="914400" hangingPunct="1">
              <a:lnSpc>
                <a:spcPct val="80000"/>
              </a:lnSpc>
              <a:buClrTx/>
              <a:buSzTx/>
            </a:pPr>
            <a:endParaRPr kumimoji="1" lang="ru-RU" sz="3600" b="1" i="1" dirty="0">
              <a:solidFill>
                <a:srgbClr val="FF0000"/>
              </a:solidFill>
              <a:latin typeface="Monotype Corsiva" pitchFamily="66" charset="0"/>
            </a:endParaRPr>
          </a:p>
          <a:p>
            <a:pPr lvl="0" defTabSz="914400" hangingPunct="1">
              <a:lnSpc>
                <a:spcPct val="80000"/>
              </a:lnSpc>
              <a:buClrTx/>
              <a:buSzTx/>
            </a:pPr>
            <a:endParaRPr kumimoji="1" lang="ru-RU" sz="3600" b="1" i="1" dirty="0">
              <a:solidFill>
                <a:srgbClr val="FF0000"/>
              </a:solidFill>
              <a:latin typeface="Monotype Corsiva" pitchFamily="66" charset="0"/>
            </a:endParaRPr>
          </a:p>
          <a:p>
            <a:pPr lvl="0" defTabSz="914400" hangingPunct="1">
              <a:lnSpc>
                <a:spcPct val="80000"/>
              </a:lnSpc>
              <a:buClrTx/>
              <a:buSzTx/>
            </a:pPr>
            <a:endParaRPr kumimoji="1" lang="ru-RU" sz="3600" b="1" i="1" dirty="0">
              <a:solidFill>
                <a:srgbClr val="FF0000"/>
              </a:solidFill>
              <a:latin typeface="Monotype Corsiva" pitchFamily="66" charset="0"/>
            </a:endParaRPr>
          </a:p>
          <a:p>
            <a:pPr lvl="0" defTabSz="914400" hangingPunct="1">
              <a:lnSpc>
                <a:spcPct val="80000"/>
              </a:lnSpc>
              <a:buClrTx/>
              <a:buSzTx/>
            </a:pPr>
            <a:endParaRPr kumimoji="1" lang="ru-RU" sz="2800" b="1" i="1" dirty="0">
              <a:solidFill>
                <a:srgbClr val="FF0000"/>
              </a:solidFill>
              <a:latin typeface="Monotype Corsiva" pitchFamily="66" charset="0"/>
            </a:endParaRPr>
          </a:p>
          <a:p>
            <a:pPr lvl="0" algn="ctr" defTabSz="914400" hangingPunct="1">
              <a:lnSpc>
                <a:spcPct val="80000"/>
              </a:lnSpc>
              <a:buClrTx/>
              <a:buSzTx/>
            </a:pPr>
            <a:r>
              <a:rPr kumimoji="1" lang="ru-RU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Освіта</a:t>
            </a:r>
            <a:r>
              <a:rPr kumimoji="1"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ru-RU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kumimoji="1" lang="ru-RU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закінчила</a:t>
            </a:r>
            <a:r>
              <a:rPr kumimoji="1" lang="ru-RU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1" lang="ru-RU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Вінницьке</a:t>
            </a:r>
            <a:endParaRPr kumimoji="1" lang="ru-RU" sz="28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 hangingPunct="1">
              <a:lnSpc>
                <a:spcPct val="80000"/>
              </a:lnSpc>
              <a:buClrTx/>
              <a:buSzTx/>
            </a:pPr>
            <a:r>
              <a:rPr kumimoji="1" lang="ru-RU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kumimoji="1" lang="ru-RU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едагогічне</a:t>
            </a:r>
            <a:r>
              <a:rPr kumimoji="1" lang="ru-RU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1" lang="ru-RU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училище в </a:t>
            </a:r>
            <a:r>
              <a:rPr kumimoji="1" lang="ru-RU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1988 </a:t>
            </a:r>
            <a:r>
              <a:rPr kumimoji="1" lang="ru-RU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kumimoji="1" lang="ru-RU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kumimoji="1" lang="ru-RU" sz="28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 hangingPunct="1">
              <a:lnSpc>
                <a:spcPct val="80000"/>
              </a:lnSpc>
              <a:buClrTx/>
              <a:buSzTx/>
            </a:pPr>
            <a:endParaRPr kumimoji="1" lang="ru-RU" sz="3600" b="1" i="1" dirty="0">
              <a:solidFill>
                <a:srgbClr val="0000FF"/>
              </a:solidFill>
              <a:latin typeface="Monotype Corsiva" pitchFamily="66" charset="0"/>
            </a:endParaRPr>
          </a:p>
          <a:p>
            <a:pPr lvl="0" defTabSz="914400" hangingPunct="1">
              <a:lnSpc>
                <a:spcPct val="80000"/>
              </a:lnSpc>
              <a:buClrTx/>
              <a:buSzTx/>
            </a:pPr>
            <a:endParaRPr kumimoji="1" lang="ru-RU" sz="3600" b="1" i="1" dirty="0">
              <a:solidFill>
                <a:srgbClr val="0000FF"/>
              </a:solidFill>
              <a:latin typeface="Monotype Corsiva" pitchFamily="66" charset="0"/>
            </a:endParaRPr>
          </a:p>
          <a:p>
            <a:pPr lvl="0" defTabSz="914400" hangingPunct="1">
              <a:lnSpc>
                <a:spcPct val="80000"/>
              </a:lnSpc>
              <a:buClrTx/>
              <a:buSzTx/>
            </a:pPr>
            <a:endParaRPr kumimoji="1" lang="ru-RU" sz="3600" b="1" i="1" dirty="0">
              <a:solidFill>
                <a:srgbClr val="0000FF"/>
              </a:solidFill>
              <a:latin typeface="Monotype Corsiva" pitchFamily="66" charset="0"/>
            </a:endParaRPr>
          </a:p>
          <a:p>
            <a:pPr lvl="0" defTabSz="914400" hangingPunct="1">
              <a:lnSpc>
                <a:spcPct val="80000"/>
              </a:lnSpc>
              <a:buClrTx/>
              <a:buSzTx/>
            </a:pPr>
            <a:endParaRPr kumimoji="1" lang="ru-RU" sz="3600" b="1" i="1" dirty="0">
              <a:solidFill>
                <a:srgbClr val="0000FF"/>
              </a:solidFill>
              <a:latin typeface="Monotype Corsiva" pitchFamily="66" charset="0"/>
            </a:endParaRPr>
          </a:p>
          <a:p>
            <a:pPr lvl="0" defTabSz="914400" hangingPunct="1">
              <a:lnSpc>
                <a:spcPct val="80000"/>
              </a:lnSpc>
              <a:buClrTx/>
              <a:buSzTx/>
            </a:pPr>
            <a:endParaRPr kumimoji="1" lang="ru-RU" sz="3600" b="1" i="1" dirty="0">
              <a:solidFill>
                <a:srgbClr val="0000FF"/>
              </a:solidFill>
              <a:latin typeface="Monotype Corsiva" pitchFamily="66" charset="0"/>
            </a:endParaRPr>
          </a:p>
          <a:p>
            <a:pPr lvl="0" defTabSz="914400" hangingPunct="1">
              <a:lnSpc>
                <a:spcPct val="80000"/>
              </a:lnSpc>
              <a:buClrTx/>
              <a:buSzTx/>
            </a:pPr>
            <a:endParaRPr kumimoji="1" lang="ru-RU" sz="3600" b="1" i="1" dirty="0">
              <a:solidFill>
                <a:srgbClr val="0000FF"/>
              </a:solidFill>
              <a:latin typeface="Monotype Corsiva" pitchFamily="66" charset="0"/>
            </a:endParaRPr>
          </a:p>
          <a:p>
            <a:pPr lvl="0" defTabSz="914400" hangingPunct="1">
              <a:lnSpc>
                <a:spcPct val="80000"/>
              </a:lnSpc>
              <a:buClrTx/>
              <a:buSzTx/>
            </a:pPr>
            <a:endParaRPr kumimoji="1" lang="ru-RU" sz="3600" b="1" i="1" dirty="0">
              <a:solidFill>
                <a:srgbClr val="0000FF"/>
              </a:solidFill>
              <a:latin typeface="Monotype Corsiva" pitchFamily="66" charset="0"/>
            </a:endParaRPr>
          </a:p>
          <a:p>
            <a:pPr lvl="0" defTabSz="914400" hangingPunct="1">
              <a:lnSpc>
                <a:spcPct val="80000"/>
              </a:lnSpc>
              <a:buClrTx/>
              <a:buSzTx/>
            </a:pPr>
            <a:r>
              <a:rPr kumimoji="1" lang="ru-RU" sz="3600" b="1" i="1" dirty="0">
                <a:solidFill>
                  <a:srgbClr val="0000FF"/>
                </a:solidFill>
                <a:latin typeface="Monotype Corsiva" pitchFamily="66" charset="0"/>
              </a:rPr>
              <a:t>                   </a:t>
            </a:r>
          </a:p>
          <a:p>
            <a:pPr lvl="0" defTabSz="914400" hangingPunct="1">
              <a:lnSpc>
                <a:spcPct val="80000"/>
              </a:lnSpc>
              <a:buClrTx/>
              <a:buSzTx/>
            </a:pPr>
            <a:r>
              <a:rPr kumimoji="1" lang="ru-RU" sz="3600" b="1" i="1" dirty="0">
                <a:solidFill>
                  <a:srgbClr val="0000FF"/>
                </a:solidFill>
                <a:latin typeface="Monotype Corsiva" pitchFamily="66" charset="0"/>
              </a:rPr>
              <a:t>   </a:t>
            </a:r>
          </a:p>
          <a:p>
            <a:pPr lvl="0" defTabSz="914400" hangingPunct="1">
              <a:lnSpc>
                <a:spcPct val="80000"/>
              </a:lnSpc>
              <a:buClrTx/>
              <a:buSzTx/>
            </a:pPr>
            <a:endParaRPr kumimoji="1" lang="ru-RU" sz="3600" b="1" i="1" dirty="0">
              <a:solidFill>
                <a:srgbClr val="0000FF"/>
              </a:solidFill>
              <a:latin typeface="Monotype Corsiva" pitchFamily="66" charset="0"/>
            </a:endParaRPr>
          </a:p>
          <a:p>
            <a:pPr lvl="0" defTabSz="914400" hangingPunct="1">
              <a:lnSpc>
                <a:spcPct val="80000"/>
              </a:lnSpc>
              <a:buClrTx/>
              <a:buSzTx/>
            </a:pPr>
            <a:endParaRPr kumimoji="1" lang="ru-RU" sz="3600" b="1" i="1" dirty="0">
              <a:solidFill>
                <a:srgbClr val="0000FF"/>
              </a:solidFill>
              <a:latin typeface="Monotype Corsiva" pitchFamily="66" charset="0"/>
            </a:endParaRPr>
          </a:p>
          <a:p>
            <a:pPr lvl="0" defTabSz="914400" hangingPunct="1">
              <a:lnSpc>
                <a:spcPct val="80000"/>
              </a:lnSpc>
              <a:buClrTx/>
              <a:buSzTx/>
            </a:pPr>
            <a:r>
              <a:rPr kumimoji="1" lang="ru-RU" sz="3600" b="1" i="1" dirty="0">
                <a:solidFill>
                  <a:srgbClr val="0000FF"/>
                </a:solidFill>
                <a:latin typeface="Monotype Corsiva" pitchFamily="66" charset="0"/>
              </a:rPr>
              <a:t>  </a:t>
            </a:r>
          </a:p>
        </p:txBody>
      </p:sp>
      <p:sp>
        <p:nvSpPr>
          <p:cNvPr id="15" name="Rectangle 19">
            <a:extLst>
              <a:ext uri="{FF2B5EF4-FFF2-40B4-BE49-F238E27FC236}">
                <a16:creationId xmlns:a16="http://schemas.microsoft.com/office/drawing/2014/main" xmlns="" id="{7D77846E-070E-4407-B55B-01480A285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389" y="5580037"/>
            <a:ext cx="7632847" cy="936104"/>
          </a:xfrm>
          <a:prstGeom prst="rect">
            <a:avLst/>
          </a:prstGeom>
          <a:gradFill rotWithShape="0">
            <a:gsLst>
              <a:gs pos="0">
                <a:srgbClr val="FFCC99"/>
              </a:gs>
              <a:gs pos="100000">
                <a:srgbClr val="FFFF66"/>
              </a:gs>
            </a:gsLst>
            <a:lin ang="1080000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vl="0" defTabSz="914400" hangingPunct="1">
              <a:lnSpc>
                <a:spcPct val="80000"/>
              </a:lnSpc>
              <a:buClrTx/>
              <a:buSzTx/>
            </a:pPr>
            <a:endParaRPr kumimoji="1" lang="ru-RU" sz="3600" b="1" i="1" dirty="0">
              <a:solidFill>
                <a:srgbClr val="FF0000"/>
              </a:solidFill>
              <a:latin typeface="Monotype Corsiva" pitchFamily="66" charset="0"/>
            </a:endParaRPr>
          </a:p>
          <a:p>
            <a:pPr lvl="0" defTabSz="914400" hangingPunct="1">
              <a:lnSpc>
                <a:spcPct val="80000"/>
              </a:lnSpc>
              <a:buClrTx/>
              <a:buSzTx/>
            </a:pPr>
            <a:endParaRPr kumimoji="1" lang="ru-RU" sz="3600" b="1" i="1" dirty="0">
              <a:solidFill>
                <a:srgbClr val="FF0000"/>
              </a:solidFill>
              <a:latin typeface="Monotype Corsiva" pitchFamily="66" charset="0"/>
            </a:endParaRPr>
          </a:p>
          <a:p>
            <a:pPr lvl="0" defTabSz="914400" hangingPunct="1">
              <a:lnSpc>
                <a:spcPct val="80000"/>
              </a:lnSpc>
              <a:buClrTx/>
              <a:buSzTx/>
            </a:pPr>
            <a:endParaRPr kumimoji="1" lang="ru-RU" sz="3600" b="1" i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lvl="0" algn="ctr" defTabSz="914400" hangingPunct="1">
              <a:lnSpc>
                <a:spcPct val="80000"/>
              </a:lnSpc>
              <a:buClrTx/>
              <a:buSzTx/>
            </a:pPr>
            <a:r>
              <a:rPr kumimoji="1" lang="ru-RU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Спеціальність</a:t>
            </a:r>
            <a:r>
              <a:rPr kumimoji="1"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ru-RU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1" lang="ru-RU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вихователь</a:t>
            </a:r>
            <a:endParaRPr kumimoji="1" lang="ru-RU" sz="28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 hangingPunct="1">
              <a:lnSpc>
                <a:spcPct val="80000"/>
              </a:lnSpc>
              <a:buClrTx/>
              <a:buSzTx/>
            </a:pPr>
            <a:r>
              <a:rPr kumimoji="1" lang="ru-RU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kumimoji="1" lang="ru-RU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дошкільних</a:t>
            </a:r>
            <a:r>
              <a:rPr kumimoji="1" lang="ru-RU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ru-RU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закладів</a:t>
            </a:r>
            <a:r>
              <a:rPr kumimoji="1" lang="ru-RU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lvl="0" defTabSz="914400" hangingPunct="1">
              <a:lnSpc>
                <a:spcPct val="80000"/>
              </a:lnSpc>
              <a:buClrTx/>
              <a:buSzTx/>
            </a:pPr>
            <a:r>
              <a:rPr kumimoji="1" lang="ru-RU" sz="3600" b="1" i="1" dirty="0">
                <a:solidFill>
                  <a:srgbClr val="0000FF"/>
                </a:solidFill>
                <a:latin typeface="Monotype Corsiva" pitchFamily="66" charset="0"/>
              </a:rPr>
              <a:t>   </a:t>
            </a:r>
          </a:p>
          <a:p>
            <a:pPr lvl="0" defTabSz="914400" hangingPunct="1">
              <a:lnSpc>
                <a:spcPct val="80000"/>
              </a:lnSpc>
              <a:buClrTx/>
              <a:buSzTx/>
            </a:pPr>
            <a:endParaRPr kumimoji="1" lang="ru-RU" sz="3600" b="1" i="1" dirty="0">
              <a:solidFill>
                <a:srgbClr val="0000FF"/>
              </a:solidFill>
              <a:latin typeface="Monotype Corsiva" pitchFamily="66" charset="0"/>
            </a:endParaRPr>
          </a:p>
          <a:p>
            <a:pPr lvl="0" defTabSz="914400" hangingPunct="1">
              <a:lnSpc>
                <a:spcPct val="80000"/>
              </a:lnSpc>
              <a:buClrTx/>
              <a:buSzTx/>
            </a:pPr>
            <a:r>
              <a:rPr kumimoji="1" lang="ru-RU" sz="3600" b="1" i="1" dirty="0">
                <a:solidFill>
                  <a:srgbClr val="0000FF"/>
                </a:solidFill>
                <a:latin typeface="Monotype Corsiva" pitchFamily="66" charset="0"/>
              </a:rPr>
              <a:t> </a:t>
            </a:r>
          </a:p>
        </p:txBody>
      </p:sp>
      <p:sp>
        <p:nvSpPr>
          <p:cNvPr id="19" name="Rectangle 17">
            <a:extLst>
              <a:ext uri="{FF2B5EF4-FFF2-40B4-BE49-F238E27FC236}">
                <a16:creationId xmlns:a16="http://schemas.microsoft.com/office/drawing/2014/main" xmlns="" id="{CFE09C70-74AC-4F3B-81CC-2DDF0E4C86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4464" y="323455"/>
            <a:ext cx="7632848" cy="1080120"/>
          </a:xfrm>
          <a:prstGeom prst="rect">
            <a:avLst/>
          </a:prstGeom>
          <a:gradFill rotWithShape="0">
            <a:gsLst>
              <a:gs pos="0">
                <a:srgbClr val="FFCC99"/>
              </a:gs>
              <a:gs pos="100000">
                <a:srgbClr val="FFFF99"/>
              </a:gs>
            </a:gsLst>
            <a:lin ang="1080000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r>
              <a:rPr lang="ru-RU" sz="3157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 </a:t>
            </a:r>
            <a:r>
              <a:rPr lang="ru-RU" sz="3157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народження</a:t>
            </a:r>
            <a:r>
              <a:rPr lang="ru-RU" sz="3157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157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</a:t>
            </a:r>
            <a:r>
              <a:rPr lang="uk-UA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</a:t>
            </a:r>
            <a:r>
              <a:rPr lang="uk-UA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січня </a:t>
            </a:r>
            <a:r>
              <a:rPr lang="uk-UA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1952 року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35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0866">
        <p:circle/>
      </p:transition>
    </mc:Choice>
    <mc:Fallback xmlns="">
      <p:transition spd="slow" advTm="2086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75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4" grpId="0" animBg="1"/>
      <p:bldP spid="15" grpId="0" animBg="1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B898D52-3181-4C99-8C81-37351705D1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3" r="25858"/>
          <a:stretch/>
        </p:blipFill>
        <p:spPr>
          <a:xfrm>
            <a:off x="3397385" y="188887"/>
            <a:ext cx="3766364" cy="4095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G:\photo_2024-03-10_10-52-4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9800" y="143914"/>
            <a:ext cx="2970460" cy="2091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G:\photo_2024-03-10_10-52-5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04" y="143915"/>
            <a:ext cx="3195998" cy="2081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G:\photo_2024-03-10_10-53-0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05" y="2225743"/>
            <a:ext cx="3230402" cy="2058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G:\photo_2024-03-10_10-53-0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73527" y="2225743"/>
            <a:ext cx="3096511" cy="1986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G:\photo_2024-03-10_10-56-0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19300" y="4385020"/>
            <a:ext cx="3960440" cy="2987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G:\photo_2024-03-10_10-56-17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23756" y="4385020"/>
            <a:ext cx="3816424" cy="2987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0938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639">
        <p:circle/>
      </p:transition>
    </mc:Choice>
    <mc:Fallback xmlns="">
      <p:transition spd="slow" advTm="10639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олна 3">
            <a:extLst>
              <a:ext uri="{FF2B5EF4-FFF2-40B4-BE49-F238E27FC236}">
                <a16:creationId xmlns:a16="http://schemas.microsoft.com/office/drawing/2014/main" xmlns="" id="{01D9E9EB-82B1-440F-A283-97C75F34C141}"/>
              </a:ext>
            </a:extLst>
          </p:cNvPr>
          <p:cNvSpPr/>
          <p:nvPr/>
        </p:nvSpPr>
        <p:spPr>
          <a:xfrm>
            <a:off x="2411388" y="107429"/>
            <a:ext cx="5669756" cy="1008112"/>
          </a:xfrm>
          <a:prstGeom prst="wave">
            <a:avLst>
              <a:gd name="adj1" fmla="val 12500"/>
              <a:gd name="adj2" fmla="val -3692"/>
            </a:avLst>
          </a:prstGeom>
          <a:solidFill>
            <a:srgbClr val="FF99CC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Свята та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розваги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CD5CE42-D8B7-4769-9734-ED27D0D47C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29" y="1566039"/>
            <a:ext cx="4206747" cy="57379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15443" r="35023"/>
          <a:stretch>
            <a:fillRect/>
          </a:stretch>
        </p:blipFill>
        <p:spPr bwMode="auto">
          <a:xfrm>
            <a:off x="1403276" y="1566039"/>
            <a:ext cx="4274822" cy="57379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058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2330">
        <p:circle/>
      </p:transition>
    </mc:Choice>
    <mc:Fallback xmlns="">
      <p:transition spd="slow" advTm="12330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G:\ФОТО\IMG_20201104_1104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859345" y="1035737"/>
            <a:ext cx="7452245" cy="5595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G:\ФОТО\DSC02227.JPG"/>
          <p:cNvPicPr>
            <a:picLocks noChangeAspect="1" noChangeArrowheads="1"/>
          </p:cNvPicPr>
          <p:nvPr/>
        </p:nvPicPr>
        <p:blipFill rotWithShape="1">
          <a:blip r:embed="rId3" cstate="print"/>
          <a:srcRect l="13750" r="8905"/>
          <a:stretch/>
        </p:blipFill>
        <p:spPr bwMode="auto">
          <a:xfrm>
            <a:off x="1174420" y="2051645"/>
            <a:ext cx="3638238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6058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2330">
        <p:circle/>
      </p:transition>
    </mc:Choice>
    <mc:Fallback xmlns="">
      <p:transition spd="slow" advTm="12330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G:\ФОТО\DSC_07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8931" y="107429"/>
            <a:ext cx="4548710" cy="3047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G:\ФОТО\DSC_0214.JPG"/>
          <p:cNvPicPr>
            <a:picLocks noChangeAspect="1" noChangeArrowheads="1"/>
          </p:cNvPicPr>
          <p:nvPr/>
        </p:nvPicPr>
        <p:blipFill rotWithShape="1">
          <a:blip r:embed="rId3" cstate="print"/>
          <a:srcRect l="7915" r="6601"/>
          <a:stretch/>
        </p:blipFill>
        <p:spPr bwMode="auto">
          <a:xfrm>
            <a:off x="5075684" y="3347788"/>
            <a:ext cx="5271958" cy="4100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G:\ФОТО\DSC_0301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252" y="130683"/>
            <a:ext cx="4548710" cy="3024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G:\ФОТО\IMG_20230307_102417.jpg"/>
          <p:cNvPicPr>
            <a:picLocks noChangeAspect="1" noChangeArrowheads="1"/>
          </p:cNvPicPr>
          <p:nvPr/>
        </p:nvPicPr>
        <p:blipFill>
          <a:blip r:embed="rId5" cstate="print"/>
          <a:srcRect l="29526" t="1312" r="6501"/>
          <a:stretch>
            <a:fillRect/>
          </a:stretch>
        </p:blipFill>
        <p:spPr bwMode="auto">
          <a:xfrm>
            <a:off x="1187252" y="3320948"/>
            <a:ext cx="3528392" cy="4165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6058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2330">
        <p:circle/>
      </p:transition>
    </mc:Choice>
    <mc:Fallback xmlns="">
      <p:transition spd="slow" advTm="12330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115599673__1__13_">
            <a:extLst>
              <a:ext uri="{FF2B5EF4-FFF2-40B4-BE49-F238E27FC236}">
                <a16:creationId xmlns:a16="http://schemas.microsoft.com/office/drawing/2014/main" xmlns="" id="{1AA9BB8D-1AD4-4FD9-AC39-30889F129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268" y="1331565"/>
            <a:ext cx="2583327" cy="5868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">
            <a:extLst>
              <a:ext uri="{FF2B5EF4-FFF2-40B4-BE49-F238E27FC236}">
                <a16:creationId xmlns:a16="http://schemas.microsoft.com/office/drawing/2014/main" xmlns="" id="{CF57B908-49CF-4A95-AA8C-9A4DD19CF043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3131468" y="344130"/>
            <a:ext cx="1080120" cy="1131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8926" tIns="39463" rIns="78926" bIns="3946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charset="0"/>
                <a:cs typeface="MS Gothi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charset="0"/>
                <a:cs typeface="MS Gothi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charset="0"/>
                <a:cs typeface="MS Gothi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charset="0"/>
                <a:cs typeface="MS Gothi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ctr"/>
            <a:r>
              <a:rPr lang="ru-RU" sz="1579" dirty="0"/>
              <a:t>                                                                                  </a:t>
            </a:r>
            <a:r>
              <a:rPr lang="ru-RU" sz="1579" dirty="0" smtClean="0"/>
              <a:t>                           </a:t>
            </a:r>
            <a:r>
              <a:rPr lang="ru-RU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Відомості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 </a:t>
            </a:r>
            <a:r>
              <a:rPr lang="ru-RU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освіту</a:t>
            </a: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7DF7776-F254-452B-B0EA-3378FFFF56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" t="37617" r="13324" b="20713"/>
          <a:stretch/>
        </p:blipFill>
        <p:spPr>
          <a:xfrm>
            <a:off x="3419500" y="1043533"/>
            <a:ext cx="6840760" cy="58326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677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2287">
        <p:circle/>
      </p:transition>
    </mc:Choice>
    <mc:Fallback xmlns="">
      <p:transition spd="slow" advTm="1228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115599673__1__13_">
            <a:extLst>
              <a:ext uri="{FF2B5EF4-FFF2-40B4-BE49-F238E27FC236}">
                <a16:creationId xmlns:a16="http://schemas.microsoft.com/office/drawing/2014/main" xmlns="" id="{E3A69C2F-3C35-4BD4-A655-926634A28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252" y="1691605"/>
            <a:ext cx="2447429" cy="555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">
            <a:extLst>
              <a:ext uri="{FF2B5EF4-FFF2-40B4-BE49-F238E27FC236}">
                <a16:creationId xmlns:a16="http://schemas.microsoft.com/office/drawing/2014/main" xmlns="" id="{E4486BCB-F452-4A3F-813D-1B4F5737FD3D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1547292" y="323453"/>
            <a:ext cx="9433048" cy="1131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8926" tIns="39463" rIns="78926" bIns="3946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charset="0"/>
                <a:cs typeface="MS Gothi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charset="0"/>
                <a:cs typeface="MS Gothi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charset="0"/>
                <a:cs typeface="MS Gothi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charset="0"/>
                <a:cs typeface="MS Gothi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ctr"/>
            <a:r>
              <a:rPr lang="ru-RU" sz="1579" dirty="0"/>
              <a:t> </a:t>
            </a:r>
            <a:r>
              <a:rPr lang="ru-RU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Відомості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 </a:t>
            </a:r>
            <a:r>
              <a:rPr lang="ru-RU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проходження</a:t>
            </a: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курсів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B41C633-A91B-4A13-992F-99BE734872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" t="30950" r="6819" b="20472"/>
          <a:stretch/>
        </p:blipFill>
        <p:spPr>
          <a:xfrm>
            <a:off x="3203476" y="1187549"/>
            <a:ext cx="6922007" cy="58326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734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5423">
        <p:circle/>
      </p:transition>
    </mc:Choice>
    <mc:Fallback xmlns="">
      <p:transition spd="slow" advTm="1542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115599673__1__13_">
            <a:extLst>
              <a:ext uri="{FF2B5EF4-FFF2-40B4-BE49-F238E27FC236}">
                <a16:creationId xmlns:a16="http://schemas.microsoft.com/office/drawing/2014/main" xmlns="" id="{FF93B368-3E72-40FD-960D-5A108D08C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252" y="1259557"/>
            <a:ext cx="2670175" cy="6065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">
            <a:extLst>
              <a:ext uri="{FF2B5EF4-FFF2-40B4-BE49-F238E27FC236}">
                <a16:creationId xmlns:a16="http://schemas.microsoft.com/office/drawing/2014/main" xmlns="" id="{4F8999FE-E18B-4E7C-BEED-E353D42C6E27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2843436" y="344130"/>
            <a:ext cx="1935040" cy="1131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8926" tIns="39463" rIns="78926" bIns="3946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charset="0"/>
                <a:cs typeface="MS Gothi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charset="0"/>
                <a:cs typeface="MS Gothi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charset="0"/>
                <a:cs typeface="MS Gothi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charset="0"/>
                <a:cs typeface="MS Gothi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ctr">
              <a:tabLst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Відомості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 нагороди: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87B802C-4953-4D2B-AEF1-38EB3F3BC9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9" t="12851" r="19518" b="12851"/>
          <a:stretch/>
        </p:blipFill>
        <p:spPr>
          <a:xfrm>
            <a:off x="3275484" y="3111376"/>
            <a:ext cx="3096344" cy="43141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44DDD92-7847-4589-981F-2E335B3B49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9" t="9994" r="11899" b="13804"/>
          <a:stretch/>
        </p:blipFill>
        <p:spPr>
          <a:xfrm>
            <a:off x="6587852" y="107429"/>
            <a:ext cx="3727222" cy="48965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016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4113">
        <p:circle/>
      </p:transition>
    </mc:Choice>
    <mc:Fallback xmlns="">
      <p:transition spd="slow" advTm="1411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xmlns="" id="{703E7B57-BAD2-4CEB-B329-6B92CBF3875B}"/>
              </a:ext>
            </a:extLst>
          </p:cNvPr>
          <p:cNvGrpSpPr>
            <a:grpSpLocks/>
          </p:cNvGrpSpPr>
          <p:nvPr/>
        </p:nvGrpSpPr>
        <p:grpSpPr bwMode="auto">
          <a:xfrm>
            <a:off x="1403276" y="179437"/>
            <a:ext cx="2774138" cy="1377363"/>
            <a:chOff x="1200" y="499"/>
            <a:chExt cx="498" cy="530"/>
          </a:xfrm>
        </p:grpSpPr>
        <p:sp>
          <p:nvSpPr>
            <p:cNvPr id="5" name="Oval 8">
              <a:extLst>
                <a:ext uri="{FF2B5EF4-FFF2-40B4-BE49-F238E27FC236}">
                  <a16:creationId xmlns:a16="http://schemas.microsoft.com/office/drawing/2014/main" xmlns="" id="{CED555A1-86D6-4736-99D4-8681244CEC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499"/>
              <a:ext cx="460" cy="526"/>
            </a:xfrm>
            <a:prstGeom prst="ellipse">
              <a:avLst/>
            </a:prstGeom>
            <a:gradFill rotWithShape="0">
              <a:gsLst>
                <a:gs pos="0">
                  <a:srgbClr val="626768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6" name="Oval 9">
              <a:extLst>
                <a:ext uri="{FF2B5EF4-FFF2-40B4-BE49-F238E27FC236}">
                  <a16:creationId xmlns:a16="http://schemas.microsoft.com/office/drawing/2014/main" xmlns="" id="{76C2CD11-0C89-4CC7-9266-98B8E05FBB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9" y="503"/>
              <a:ext cx="449" cy="513"/>
            </a:xfrm>
            <a:prstGeom prst="ellipse">
              <a:avLst/>
            </a:prstGeom>
            <a:gradFill rotWithShape="0">
              <a:gsLst>
                <a:gs pos="0">
                  <a:srgbClr val="D6E1E2"/>
                </a:gs>
                <a:gs pos="100000">
                  <a:srgbClr val="EFF3F3"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7" name="Oval 10">
              <a:extLst>
                <a:ext uri="{FF2B5EF4-FFF2-40B4-BE49-F238E27FC236}">
                  <a16:creationId xmlns:a16="http://schemas.microsoft.com/office/drawing/2014/main" xmlns="" id="{EF5E44B3-77DF-4BB2-B24C-D83D69BE99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1" y="508"/>
              <a:ext cx="477" cy="521"/>
            </a:xfrm>
            <a:prstGeom prst="ellipse">
              <a:avLst/>
            </a:prstGeom>
            <a:gradFill rotWithShape="0">
              <a:gsLst>
                <a:gs pos="0">
                  <a:srgbClr val="A8B1B2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</p:grpSp>
      <p:sp>
        <p:nvSpPr>
          <p:cNvPr id="9" name="Oval 34">
            <a:extLst>
              <a:ext uri="{FF2B5EF4-FFF2-40B4-BE49-F238E27FC236}">
                <a16:creationId xmlns:a16="http://schemas.microsoft.com/office/drawing/2014/main" xmlns="" id="{F8360180-BF14-4D96-8EBC-2523943D7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596" y="395461"/>
            <a:ext cx="2808311" cy="1157585"/>
          </a:xfrm>
          <a:prstGeom prst="ellipse">
            <a:avLst/>
          </a:prstGeom>
          <a:gradFill rotWithShape="0">
            <a:gsLst>
              <a:gs pos="0">
                <a:srgbClr val="FEFEFE"/>
              </a:gs>
              <a:gs pos="100000">
                <a:srgbClr val="D6E1E2">
                  <a:alpha val="37999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2400" b="1" dirty="0" err="1">
                <a:solidFill>
                  <a:srgbClr val="C00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Моє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життєве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кредо</a:t>
            </a:r>
          </a:p>
        </p:txBody>
      </p:sp>
      <p:grpSp>
        <p:nvGrpSpPr>
          <p:cNvPr id="10" name="Group 18">
            <a:extLst>
              <a:ext uri="{FF2B5EF4-FFF2-40B4-BE49-F238E27FC236}">
                <a16:creationId xmlns:a16="http://schemas.microsoft.com/office/drawing/2014/main" xmlns="" id="{E4E3104D-39AE-451C-8027-3E3FDD96F8B9}"/>
              </a:ext>
            </a:extLst>
          </p:cNvPr>
          <p:cNvGrpSpPr>
            <a:grpSpLocks/>
          </p:cNvGrpSpPr>
          <p:nvPr/>
        </p:nvGrpSpPr>
        <p:grpSpPr bwMode="auto">
          <a:xfrm>
            <a:off x="7307932" y="251445"/>
            <a:ext cx="2880321" cy="1368152"/>
            <a:chOff x="4736" y="499"/>
            <a:chExt cx="460" cy="526"/>
          </a:xfrm>
        </p:grpSpPr>
        <p:sp>
          <p:nvSpPr>
            <p:cNvPr id="11" name="Oval 20">
              <a:extLst>
                <a:ext uri="{FF2B5EF4-FFF2-40B4-BE49-F238E27FC236}">
                  <a16:creationId xmlns:a16="http://schemas.microsoft.com/office/drawing/2014/main" xmlns="" id="{1FD2A85E-2BB3-41C9-A658-2E52C8D255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6" y="499"/>
              <a:ext cx="460" cy="526"/>
            </a:xfrm>
            <a:prstGeom prst="ellipse">
              <a:avLst/>
            </a:prstGeom>
            <a:gradFill rotWithShape="0">
              <a:gsLst>
                <a:gs pos="0">
                  <a:srgbClr val="626768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" name="Oval 21">
              <a:extLst>
                <a:ext uri="{FF2B5EF4-FFF2-40B4-BE49-F238E27FC236}">
                  <a16:creationId xmlns:a16="http://schemas.microsoft.com/office/drawing/2014/main" xmlns="" id="{E9D05D7C-0173-4DC7-896A-92FC7643E3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2" y="503"/>
              <a:ext cx="449" cy="513"/>
            </a:xfrm>
            <a:prstGeom prst="ellipse">
              <a:avLst/>
            </a:prstGeom>
            <a:gradFill rotWithShape="0">
              <a:gsLst>
                <a:gs pos="0">
                  <a:srgbClr val="D6E1E2"/>
                </a:gs>
                <a:gs pos="100000">
                  <a:srgbClr val="EFF3F3"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" name="Oval 22">
              <a:extLst>
                <a:ext uri="{FF2B5EF4-FFF2-40B4-BE49-F238E27FC236}">
                  <a16:creationId xmlns:a16="http://schemas.microsoft.com/office/drawing/2014/main" xmlns="" id="{F631FAE8-8F9A-42C0-B467-9FBE65F6F2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7" y="508"/>
              <a:ext cx="427" cy="478"/>
            </a:xfrm>
            <a:prstGeom prst="ellipse">
              <a:avLst/>
            </a:prstGeom>
            <a:gradFill rotWithShape="0">
              <a:gsLst>
                <a:gs pos="0">
                  <a:srgbClr val="A8B1B2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" name="Oval 23">
              <a:extLst>
                <a:ext uri="{FF2B5EF4-FFF2-40B4-BE49-F238E27FC236}">
                  <a16:creationId xmlns:a16="http://schemas.microsoft.com/office/drawing/2014/main" xmlns="" id="{F3F41EFC-DD37-4676-9DE5-218DE83EB9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2" y="520"/>
              <a:ext cx="379" cy="389"/>
            </a:xfrm>
            <a:prstGeom prst="ellipse">
              <a:avLst/>
            </a:prstGeom>
            <a:gradFill rotWithShape="0">
              <a:gsLst>
                <a:gs pos="0">
                  <a:srgbClr val="FEFEFE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6" name="Овальная выноска 29">
            <a:extLst>
              <a:ext uri="{FF2B5EF4-FFF2-40B4-BE49-F238E27FC236}">
                <a16:creationId xmlns:a16="http://schemas.microsoft.com/office/drawing/2014/main" xmlns="" id="{22192521-0E63-4AB4-ABB1-0519F2BBEA4B}"/>
              </a:ext>
            </a:extLst>
          </p:cNvPr>
          <p:cNvSpPr/>
          <p:nvPr/>
        </p:nvSpPr>
        <p:spPr bwMode="auto">
          <a:xfrm>
            <a:off x="7677362" y="1691605"/>
            <a:ext cx="2582897" cy="5040560"/>
          </a:xfrm>
          <a:prstGeom prst="wedgeEllipseCallout">
            <a:avLst>
              <a:gd name="adj1" fmla="val -18859"/>
              <a:gd name="adj2" fmla="val 57491"/>
            </a:avLst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uk-UA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 кожної дитини </a:t>
            </a:r>
            <a:r>
              <a:rPr lang="uk-UA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ключ знайти,  </a:t>
            </a:r>
            <a:r>
              <a:rPr lang="uk-UA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 праці </a:t>
            </a:r>
            <a:r>
              <a:rPr lang="uk-UA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результат хороший мати, упевнено </a:t>
            </a:r>
            <a:r>
              <a:rPr lang="uk-UA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 творчо до мети іти</a:t>
            </a:r>
            <a:r>
              <a:rPr lang="uk-UA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з </a:t>
            </a:r>
            <a:r>
              <a:rPr lang="uk-UA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любов’ю серце дітям віддавати</a:t>
            </a:r>
          </a:p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uk-UA" sz="1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Овальная выноска 30">
            <a:extLst>
              <a:ext uri="{FF2B5EF4-FFF2-40B4-BE49-F238E27FC236}">
                <a16:creationId xmlns:a16="http://schemas.microsoft.com/office/drawing/2014/main" xmlns="" id="{0B1A0A1E-A61F-4150-ABA7-6006B505F5ED}"/>
              </a:ext>
            </a:extLst>
          </p:cNvPr>
          <p:cNvSpPr/>
          <p:nvPr/>
        </p:nvSpPr>
        <p:spPr bwMode="auto">
          <a:xfrm>
            <a:off x="1270085" y="1801638"/>
            <a:ext cx="2542242" cy="5040560"/>
          </a:xfrm>
          <a:prstGeom prst="wedgeEllipseCallout">
            <a:avLst>
              <a:gd name="adj1" fmla="val -19162"/>
              <a:gd name="adj2" fmla="val 57662"/>
            </a:avLst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uk-UA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Люби всіх дітей, різних і особливих! Сильних </a:t>
            </a:r>
            <a:r>
              <a:rPr kumimoji="0" lang="uk-UA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і</a:t>
            </a:r>
            <a:r>
              <a:rPr kumimoji="0" lang="uk-UA" sz="18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uk-UA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слабких</a:t>
            </a:r>
            <a:r>
              <a:rPr kumimoji="0" lang="uk-UA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, швидких і повільних, вдумливих і непосидючих. Знайди спільну мову з  їхніми батьками, що є твоєю  підтримкою.</a:t>
            </a:r>
          </a:p>
        </p:txBody>
      </p:sp>
      <p:sp>
        <p:nvSpPr>
          <p:cNvPr id="18" name="AutoShape 27">
            <a:extLst>
              <a:ext uri="{FF2B5EF4-FFF2-40B4-BE49-F238E27FC236}">
                <a16:creationId xmlns:a16="http://schemas.microsoft.com/office/drawing/2014/main" xmlns="" id="{1B7BC77B-0791-4F8F-B9AE-29A13EE75F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3558" y="1835621"/>
            <a:ext cx="3609790" cy="1236896"/>
          </a:xfrm>
          <a:prstGeom prst="roundRect">
            <a:avLst>
              <a:gd name="adj" fmla="val 16667"/>
            </a:avLst>
          </a:prstGeom>
          <a:solidFill>
            <a:srgbClr val="73E77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uk-UA" sz="2000" b="1" dirty="0">
                <a:solidFill>
                  <a:srgbClr val="008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Якщо твої плани</a:t>
            </a:r>
          </a:p>
          <a:p>
            <a:pPr algn="ctr"/>
            <a:r>
              <a:rPr lang="uk-UA" sz="2000" b="1" dirty="0">
                <a:solidFill>
                  <a:srgbClr val="008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розраховані </a:t>
            </a:r>
            <a:r>
              <a:rPr lang="uk-UA" sz="2000" b="1" dirty="0" smtClean="0">
                <a:solidFill>
                  <a:srgbClr val="008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 </a:t>
            </a:r>
            <a:r>
              <a:rPr lang="uk-UA" sz="2000" b="1" dirty="0">
                <a:solidFill>
                  <a:srgbClr val="008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рік,</a:t>
            </a:r>
          </a:p>
          <a:p>
            <a:pPr algn="ctr"/>
            <a:r>
              <a:rPr lang="uk-UA" sz="2000" b="1" dirty="0">
                <a:solidFill>
                  <a:srgbClr val="008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</a:t>
            </a:r>
            <a:r>
              <a:rPr lang="uk-UA" sz="2000" b="1" dirty="0">
                <a:solidFill>
                  <a:srgbClr val="008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ій жито!</a:t>
            </a:r>
          </a:p>
        </p:txBody>
      </p:sp>
      <p:sp>
        <p:nvSpPr>
          <p:cNvPr id="19" name="AutoShape 3">
            <a:extLst>
              <a:ext uri="{FF2B5EF4-FFF2-40B4-BE49-F238E27FC236}">
                <a16:creationId xmlns:a16="http://schemas.microsoft.com/office/drawing/2014/main" xmlns="" id="{1EBD07B7-E9C7-4A6F-AAC8-2476C8378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5733" y="3491805"/>
            <a:ext cx="3558223" cy="1317602"/>
          </a:xfrm>
          <a:prstGeom prst="roundRect">
            <a:avLst>
              <a:gd name="adj" fmla="val 16667"/>
            </a:avLst>
          </a:prstGeom>
          <a:solidFill>
            <a:srgbClr val="3CA1E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uk-UA" sz="2000" b="1" dirty="0" smtClean="0">
                <a:solidFill>
                  <a:srgbClr val="0033CC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Якщо </a:t>
            </a:r>
            <a:r>
              <a:rPr lang="uk-UA" sz="2000" b="1" dirty="0">
                <a:solidFill>
                  <a:srgbClr val="0033CC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на</a:t>
            </a:r>
          </a:p>
          <a:p>
            <a:pPr algn="ctr"/>
            <a:r>
              <a:rPr lang="uk-UA" sz="2000" b="1" dirty="0">
                <a:solidFill>
                  <a:srgbClr val="0033CC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десятиліття –</a:t>
            </a:r>
          </a:p>
          <a:p>
            <a:pPr algn="ctr"/>
            <a:r>
              <a:rPr lang="uk-UA" sz="2000" b="1" dirty="0">
                <a:solidFill>
                  <a:srgbClr val="0033CC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сади дерево!</a:t>
            </a:r>
            <a:r>
              <a:rPr lang="uk-UA" sz="2000" b="1" dirty="0">
                <a:solidFill>
                  <a:srgbClr val="0033CC"/>
                </a:solidFill>
                <a:effectLst/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</a:t>
            </a:r>
          </a:p>
        </p:txBody>
      </p:sp>
      <p:sp>
        <p:nvSpPr>
          <p:cNvPr id="20" name="AutoShape 27">
            <a:extLst>
              <a:ext uri="{FF2B5EF4-FFF2-40B4-BE49-F238E27FC236}">
                <a16:creationId xmlns:a16="http://schemas.microsoft.com/office/drawing/2014/main" xmlns="" id="{1BA8820D-9596-450D-A620-0231FC4C2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5733" y="5147989"/>
            <a:ext cx="3558223" cy="1245594"/>
          </a:xfrm>
          <a:prstGeom prst="roundRect">
            <a:avLst>
              <a:gd name="adj" fmla="val 16667"/>
            </a:avLst>
          </a:prstGeom>
          <a:solidFill>
            <a:srgbClr val="73E77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uk-UA" sz="2000" b="1" dirty="0">
                <a:solidFill>
                  <a:srgbClr val="008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Якщо на віки – </a:t>
            </a:r>
          </a:p>
          <a:p>
            <a:pPr algn="ctr"/>
            <a:r>
              <a:rPr lang="uk-UA" sz="2000" b="1" dirty="0">
                <a:solidFill>
                  <a:srgbClr val="008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виховуй дітей</a:t>
            </a:r>
            <a:r>
              <a:rPr lang="uk-UA" sz="2000" b="1" dirty="0">
                <a:solidFill>
                  <a:srgbClr val="008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!!!</a:t>
            </a:r>
          </a:p>
        </p:txBody>
      </p:sp>
      <p:sp>
        <p:nvSpPr>
          <p:cNvPr id="26" name="Прямоугольник 20">
            <a:extLst>
              <a:ext uri="{FF2B5EF4-FFF2-40B4-BE49-F238E27FC236}">
                <a16:creationId xmlns:a16="http://schemas.microsoft.com/office/drawing/2014/main" xmlns="" id="{73D9D2B3-2770-429F-B8F9-35F657567A33}"/>
              </a:ext>
            </a:extLst>
          </p:cNvPr>
          <p:cNvSpPr/>
          <p:nvPr/>
        </p:nvSpPr>
        <p:spPr>
          <a:xfrm flipH="1">
            <a:off x="1547292" y="395461"/>
            <a:ext cx="23762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rgbClr val="C00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Моє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</a:t>
            </a:r>
          </a:p>
          <a:p>
            <a:pPr algn="ctr"/>
            <a:r>
              <a:rPr lang="ru-RU" sz="2400" b="1" dirty="0" err="1">
                <a:solidFill>
                  <a:srgbClr val="C00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творче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кредо</a:t>
            </a:r>
          </a:p>
        </p:txBody>
      </p:sp>
      <p:sp>
        <p:nvSpPr>
          <p:cNvPr id="27" name="Oval 11">
            <a:extLst>
              <a:ext uri="{FF2B5EF4-FFF2-40B4-BE49-F238E27FC236}">
                <a16:creationId xmlns:a16="http://schemas.microsoft.com/office/drawing/2014/main" xmlns="" id="{D97236C5-DAF9-4E83-A7DC-9724182D76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5964" y="467469"/>
            <a:ext cx="2362326" cy="936104"/>
          </a:xfrm>
          <a:prstGeom prst="ellipse">
            <a:avLst/>
          </a:prstGeom>
          <a:gradFill rotWithShape="0">
            <a:gsLst>
              <a:gs pos="0">
                <a:srgbClr val="FEFEFE"/>
              </a:gs>
              <a:gs pos="100000">
                <a:srgbClr val="D6E1E2">
                  <a:alpha val="37999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2400" b="1" dirty="0" err="1">
                <a:solidFill>
                  <a:srgbClr val="C00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Моє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</a:t>
            </a:r>
          </a:p>
          <a:p>
            <a:pPr algn="ctr"/>
            <a:r>
              <a:rPr lang="ru-RU" sz="2400" b="1" dirty="0" err="1">
                <a:solidFill>
                  <a:srgbClr val="C00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педагогічне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кредо</a:t>
            </a:r>
          </a:p>
        </p:txBody>
      </p:sp>
    </p:spTree>
    <p:extLst>
      <p:ext uri="{BB962C8B-B14F-4D97-AF65-F5344CB8AC3E}">
        <p14:creationId xmlns:p14="http://schemas.microsoft.com/office/powerpoint/2010/main" val="191918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5768">
        <p:circle/>
      </p:transition>
    </mc:Choice>
    <mc:Fallback xmlns="">
      <p:transition spd="slow" advTm="2576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7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1B0F046-FEAA-4E8F-BB82-831987A0BA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900" y="467469"/>
            <a:ext cx="3419500" cy="683959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7A3A2F0-FA3C-40A2-9EA9-94488A3E1D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" t="2186" r="87619" b="893"/>
          <a:stretch/>
        </p:blipFill>
        <p:spPr>
          <a:xfrm>
            <a:off x="1115244" y="179437"/>
            <a:ext cx="1080120" cy="727280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E0E82D39-C7C2-40EA-803A-822E626AAD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8" t="4770" r="37619" b="74554"/>
          <a:stretch/>
        </p:blipFill>
        <p:spPr>
          <a:xfrm>
            <a:off x="2915444" y="251445"/>
            <a:ext cx="4032448" cy="115212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0289B2B8-E70D-4EAB-A4FD-4947D67929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3" t="28031" r="36978" b="50000"/>
          <a:stretch/>
        </p:blipFill>
        <p:spPr>
          <a:xfrm>
            <a:off x="2987452" y="2123653"/>
            <a:ext cx="3960440" cy="122413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B240796E-DE2E-4B96-8670-129E615F50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3" t="51292" r="36978" b="26739"/>
          <a:stretch/>
        </p:blipFill>
        <p:spPr>
          <a:xfrm>
            <a:off x="2987452" y="3923853"/>
            <a:ext cx="3960440" cy="122413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23FBE908-D2AE-41D0-B309-87717D0EDB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2" t="75846" r="36979" b="3477"/>
          <a:stretch/>
        </p:blipFill>
        <p:spPr>
          <a:xfrm>
            <a:off x="2987452" y="5868069"/>
            <a:ext cx="3960440" cy="1152129"/>
          </a:xfrm>
          <a:prstGeom prst="rect">
            <a:avLst/>
          </a:prstGeom>
        </p:spPr>
      </p:pic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xmlns="" id="{CB57A52E-0DD7-4CAF-9050-E6E0CCC3BAAA}"/>
              </a:ext>
            </a:extLst>
          </p:cNvPr>
          <p:cNvCxnSpPr>
            <a:cxnSpLocks/>
          </p:cNvCxnSpPr>
          <p:nvPr/>
        </p:nvCxnSpPr>
        <p:spPr>
          <a:xfrm>
            <a:off x="2195364" y="4571925"/>
            <a:ext cx="72008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5">
            <a:extLst>
              <a:ext uri="{FF2B5EF4-FFF2-40B4-BE49-F238E27FC236}">
                <a16:creationId xmlns:a16="http://schemas.microsoft.com/office/drawing/2014/main" xmlns="" id="{306E3D38-27DA-422B-BB5B-7BA0D1A3F494}"/>
              </a:ext>
            </a:extLst>
          </p:cNvPr>
          <p:cNvCxnSpPr>
            <a:cxnSpLocks/>
          </p:cNvCxnSpPr>
          <p:nvPr/>
        </p:nvCxnSpPr>
        <p:spPr>
          <a:xfrm>
            <a:off x="2195364" y="2699717"/>
            <a:ext cx="72008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5">
            <a:extLst>
              <a:ext uri="{FF2B5EF4-FFF2-40B4-BE49-F238E27FC236}">
                <a16:creationId xmlns:a16="http://schemas.microsoft.com/office/drawing/2014/main" xmlns="" id="{6FE39E3A-B516-4BDB-A758-BA04FF55E37E}"/>
              </a:ext>
            </a:extLst>
          </p:cNvPr>
          <p:cNvCxnSpPr>
            <a:cxnSpLocks/>
          </p:cNvCxnSpPr>
          <p:nvPr/>
        </p:nvCxnSpPr>
        <p:spPr>
          <a:xfrm flipV="1">
            <a:off x="2195364" y="1032470"/>
            <a:ext cx="656162" cy="1106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15">
            <a:extLst>
              <a:ext uri="{FF2B5EF4-FFF2-40B4-BE49-F238E27FC236}">
                <a16:creationId xmlns:a16="http://schemas.microsoft.com/office/drawing/2014/main" xmlns="" id="{B61C9347-3FB4-4A60-97B5-1AAD4D3FD8B1}"/>
              </a:ext>
            </a:extLst>
          </p:cNvPr>
          <p:cNvCxnSpPr>
            <a:cxnSpLocks/>
          </p:cNvCxnSpPr>
          <p:nvPr/>
        </p:nvCxnSpPr>
        <p:spPr>
          <a:xfrm>
            <a:off x="2195364" y="6444133"/>
            <a:ext cx="72008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4929">
        <p:circle/>
      </p:transition>
    </mc:Choice>
    <mc:Fallback xmlns="">
      <p:transition spd="slow" advTm="14929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Лента лицом вверх 5">
            <a:extLst>
              <a:ext uri="{FF2B5EF4-FFF2-40B4-BE49-F238E27FC236}">
                <a16:creationId xmlns:a16="http://schemas.microsoft.com/office/drawing/2014/main" xmlns="" id="{EF77BA23-CFBB-48FB-8F80-B4E777F9FEBA}"/>
              </a:ext>
            </a:extLst>
          </p:cNvPr>
          <p:cNvSpPr/>
          <p:nvPr/>
        </p:nvSpPr>
        <p:spPr bwMode="auto">
          <a:xfrm>
            <a:off x="1259260" y="107429"/>
            <a:ext cx="9001000" cy="2160240"/>
          </a:xfrm>
          <a:prstGeom prst="ribbon2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801929" eaLnBrk="0"/>
            <a:r>
              <a:rPr lang="ru-RU" sz="2800" b="1" i="1" dirty="0">
                <a:solidFill>
                  <a:srgbClr val="9E0C0F"/>
                </a:solidFill>
                <a:latin typeface="Times New Roman" pitchFamily="18" charset="0"/>
                <a:cs typeface="Times New Roman" pitchFamily="18" charset="0"/>
              </a:rPr>
              <a:t>Логіко-математичні </a:t>
            </a:r>
            <a:r>
              <a:rPr lang="ru-RU" sz="2800" b="1" i="1" dirty="0" err="1">
                <a:solidFill>
                  <a:srgbClr val="9E0C0F"/>
                </a:solidFill>
                <a:latin typeface="Times New Roman" pitchFamily="18" charset="0"/>
                <a:cs typeface="Times New Roman" pitchFamily="18" charset="0"/>
              </a:rPr>
              <a:t>ігри</a:t>
            </a:r>
            <a:endParaRPr lang="ru-RU" sz="2800" b="1" i="1" dirty="0">
              <a:solidFill>
                <a:srgbClr val="9E0C0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801929" eaLnBrk="0"/>
            <a:r>
              <a:rPr lang="ru-RU" sz="2800" b="1" i="1" dirty="0">
                <a:solidFill>
                  <a:srgbClr val="9E0C0F"/>
                </a:solidFill>
                <a:latin typeface="Times New Roman" pitchFamily="18" charset="0"/>
                <a:cs typeface="Times New Roman" pitchFamily="18" charset="0"/>
              </a:rPr>
              <a:t>як </a:t>
            </a:r>
            <a:r>
              <a:rPr lang="ru-RU" sz="2800" b="1" i="1" dirty="0" err="1">
                <a:solidFill>
                  <a:srgbClr val="9E0C0F"/>
                </a:solidFill>
                <a:latin typeface="Times New Roman" pitchFamily="18" charset="0"/>
                <a:cs typeface="Times New Roman" pitchFamily="18" charset="0"/>
              </a:rPr>
              <a:t>засіб</a:t>
            </a:r>
            <a:r>
              <a:rPr lang="ru-RU" sz="2800" b="1" i="1" dirty="0">
                <a:solidFill>
                  <a:srgbClr val="9E0C0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801929" eaLnBrk="0"/>
            <a:r>
              <a:rPr lang="ru-RU" sz="2800" b="1" i="1" dirty="0" err="1">
                <a:solidFill>
                  <a:srgbClr val="9E0C0F"/>
                </a:solidFill>
                <a:latin typeface="Times New Roman" pitchFamily="18" charset="0"/>
                <a:cs typeface="Times New Roman" pitchFamily="18" charset="0"/>
              </a:rPr>
              <a:t>формування</a:t>
            </a:r>
            <a:r>
              <a:rPr lang="ru-RU" sz="2800" b="1" i="1" dirty="0">
                <a:solidFill>
                  <a:srgbClr val="9E0C0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rgbClr val="9E0C0F"/>
                </a:solidFill>
                <a:latin typeface="Times New Roman" pitchFamily="18" charset="0"/>
                <a:cs typeface="Times New Roman" pitchFamily="18" charset="0"/>
              </a:rPr>
              <a:t>мислення</a:t>
            </a:r>
            <a:endParaRPr lang="ru-RU" sz="2800" b="1" i="1" dirty="0">
              <a:solidFill>
                <a:srgbClr val="9E0C0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801929" eaLnBrk="0"/>
            <a:r>
              <a:rPr lang="ru-RU" sz="2800" b="1" i="1" dirty="0" err="1">
                <a:solidFill>
                  <a:srgbClr val="9E0C0F"/>
                </a:solidFill>
                <a:latin typeface="Times New Roman" pitchFamily="18" charset="0"/>
                <a:cs typeface="Times New Roman" pitchFamily="18" charset="0"/>
              </a:rPr>
              <a:t>дошкільників</a:t>
            </a:r>
            <a:endParaRPr lang="uk-UA" sz="4800" b="1" i="1" dirty="0">
              <a:solidFill>
                <a:srgbClr val="9E0C0F"/>
              </a:solidFill>
              <a:latin typeface="Amsterdam_vp" pitchFamily="82" charset="0"/>
              <a:cs typeface="Times New Roman" pitchFamily="18" charset="0"/>
            </a:endParaRPr>
          </a:p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uk-UA" sz="6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onotype Corsiva" pitchFamily="66" charset="0"/>
            </a:endParaRPr>
          </a:p>
        </p:txBody>
      </p:sp>
      <p:pic>
        <p:nvPicPr>
          <p:cNvPr id="1026" name="Picture 2" descr="G:\photo_2024-03-10_10-56-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260" y="3560911"/>
            <a:ext cx="5188444" cy="3891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G:\photo_2024-03-10_10-56-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0538" y="2435612"/>
            <a:ext cx="3762418" cy="5016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259260" y="2267669"/>
            <a:ext cx="540850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dirty="0" smtClean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Проблема, над якою працюю </a:t>
            </a:r>
          </a:p>
          <a:p>
            <a:pPr algn="ctr"/>
            <a:r>
              <a:rPr lang="uk-UA" sz="3200" dirty="0" smtClean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самоосвітній діяльності</a:t>
            </a:r>
            <a:endParaRPr lang="ru-RU" sz="3200" b="0" cap="none" spc="0" dirty="0">
              <a:ln w="0"/>
              <a:solidFill>
                <a:schemeClr val="accent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02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1588">
        <p:circle/>
      </p:transition>
    </mc:Choice>
    <mc:Fallback xmlns="">
      <p:transition spd="slow" advTm="11588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568428" y="763569"/>
            <a:ext cx="7858173" cy="435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5" dirty="0">
                <a:solidFill>
                  <a:srgbClr val="000099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uk-UA" sz="2232" dirty="0">
                <a:solidFill>
                  <a:srgbClr val="000099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</a:t>
            </a:r>
            <a:endParaRPr lang="en-US" sz="2232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5086661" y="65356"/>
            <a:ext cx="266078" cy="373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00796" tIns="50398" rIns="100796" bIns="50398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1007943" fontAlgn="base">
              <a:spcBef>
                <a:spcPct val="0"/>
              </a:spcBef>
              <a:spcAft>
                <a:spcPct val="0"/>
              </a:spcAft>
              <a:tabLst>
                <a:tab pos="503972" algn="l"/>
              </a:tabLst>
            </a:pPr>
            <a:r>
              <a:rPr lang="uk-UA" sz="1764" dirty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uk-UA" sz="198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1727179" y="-5226971"/>
            <a:ext cx="1587510" cy="11775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96" tIns="50398" rIns="100796" bIns="50398" numCol="1" anchor="ctr" anchorCtr="0" compatLnSpc="1">
            <a:prstTxWarp prst="textNoShape">
              <a:avLst/>
            </a:prstTxWarp>
            <a:spAutoFit/>
          </a:bodyPr>
          <a:lstStyle/>
          <a:p>
            <a:pPr defTabSz="1007943" fontAlgn="base">
              <a:spcBef>
                <a:spcPct val="0"/>
              </a:spcBef>
              <a:spcAft>
                <a:spcPct val="0"/>
              </a:spcAft>
            </a:pPr>
            <a:endParaRPr lang="ru-RU" sz="1764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defTabSz="1007943" fontAlgn="base">
              <a:spcBef>
                <a:spcPct val="0"/>
              </a:spcBef>
              <a:spcAft>
                <a:spcPct val="0"/>
              </a:spcAft>
            </a:pPr>
            <a:endParaRPr lang="ru-RU" sz="1764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defTabSz="1007943" fontAlgn="base">
              <a:spcBef>
                <a:spcPct val="0"/>
              </a:spcBef>
              <a:spcAft>
                <a:spcPct val="0"/>
              </a:spcAft>
            </a:pPr>
            <a:endParaRPr lang="ru-RU" sz="1764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defTabSz="1007943" fontAlgn="base">
              <a:spcBef>
                <a:spcPct val="0"/>
              </a:spcBef>
              <a:spcAft>
                <a:spcPct val="0"/>
              </a:spcAft>
            </a:pPr>
            <a:endParaRPr lang="ru-RU" sz="1764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defTabSz="1007943" fontAlgn="base">
              <a:spcBef>
                <a:spcPct val="0"/>
              </a:spcBef>
              <a:spcAft>
                <a:spcPct val="0"/>
              </a:spcAft>
            </a:pPr>
            <a:endParaRPr lang="ru-RU" sz="1764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defTabSz="1007943" fontAlgn="base">
              <a:spcBef>
                <a:spcPct val="0"/>
              </a:spcBef>
              <a:spcAft>
                <a:spcPct val="0"/>
              </a:spcAft>
            </a:pPr>
            <a:endParaRPr lang="ru-RU" sz="1764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defTabSz="1007943" fontAlgn="base">
              <a:spcBef>
                <a:spcPct val="0"/>
              </a:spcBef>
              <a:spcAft>
                <a:spcPct val="0"/>
              </a:spcAft>
            </a:pPr>
            <a:endParaRPr lang="ru-RU" sz="1764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defTabSz="1007943" fontAlgn="base">
              <a:spcBef>
                <a:spcPct val="0"/>
              </a:spcBef>
              <a:spcAft>
                <a:spcPct val="0"/>
              </a:spcAft>
            </a:pPr>
            <a:endParaRPr lang="ru-RU" sz="1764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defTabSz="1007943" fontAlgn="base">
              <a:spcBef>
                <a:spcPct val="0"/>
              </a:spcBef>
              <a:spcAft>
                <a:spcPct val="0"/>
              </a:spcAft>
            </a:pPr>
            <a:endParaRPr lang="ru-RU" sz="1764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defTabSz="1007943" fontAlgn="base">
              <a:spcBef>
                <a:spcPct val="0"/>
              </a:spcBef>
              <a:spcAft>
                <a:spcPct val="0"/>
              </a:spcAft>
            </a:pPr>
            <a:endParaRPr lang="ru-RU" sz="1764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defTabSz="1007943" fontAlgn="base">
              <a:spcBef>
                <a:spcPct val="0"/>
              </a:spcBef>
              <a:spcAft>
                <a:spcPct val="0"/>
              </a:spcAft>
            </a:pPr>
            <a:endParaRPr lang="ru-RU" sz="1764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defTabSz="1007943" fontAlgn="base">
              <a:spcBef>
                <a:spcPct val="0"/>
              </a:spcBef>
              <a:spcAft>
                <a:spcPct val="0"/>
              </a:spcAft>
            </a:pPr>
            <a:endParaRPr lang="ru-RU" sz="1764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defTabSz="1007943" fontAlgn="base">
              <a:spcBef>
                <a:spcPct val="0"/>
              </a:spcBef>
              <a:spcAft>
                <a:spcPct val="0"/>
              </a:spcAft>
            </a:pPr>
            <a:endParaRPr lang="ru-RU" sz="1764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defTabSz="1007943" fontAlgn="base">
              <a:spcBef>
                <a:spcPct val="0"/>
              </a:spcBef>
              <a:spcAft>
                <a:spcPct val="0"/>
              </a:spcAft>
            </a:pPr>
            <a:endParaRPr lang="ru-RU" sz="1764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defTabSz="1007943" fontAlgn="base">
              <a:spcBef>
                <a:spcPct val="0"/>
              </a:spcBef>
              <a:spcAft>
                <a:spcPct val="0"/>
              </a:spcAft>
            </a:pPr>
            <a:endParaRPr lang="ru-RU" sz="1764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defTabSz="1007943" fontAlgn="base">
              <a:spcBef>
                <a:spcPct val="0"/>
              </a:spcBef>
              <a:spcAft>
                <a:spcPct val="0"/>
              </a:spcAft>
            </a:pPr>
            <a:endParaRPr lang="ru-RU" sz="1764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defTabSz="1007943" fontAlgn="base">
              <a:spcBef>
                <a:spcPct val="0"/>
              </a:spcBef>
              <a:spcAft>
                <a:spcPct val="0"/>
              </a:spcAft>
            </a:pPr>
            <a:endParaRPr lang="ru-RU" sz="1764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defTabSz="1007943" fontAlgn="base">
              <a:spcBef>
                <a:spcPct val="0"/>
              </a:spcBef>
              <a:spcAft>
                <a:spcPct val="0"/>
              </a:spcAft>
            </a:pPr>
            <a:endParaRPr lang="ru-RU" sz="1764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defTabSz="1007943" fontAlgn="base">
              <a:spcBef>
                <a:spcPct val="0"/>
              </a:spcBef>
              <a:spcAft>
                <a:spcPct val="0"/>
              </a:spcAft>
            </a:pPr>
            <a:endParaRPr lang="ru-RU" sz="1764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defTabSz="1007943" fontAlgn="base">
              <a:spcBef>
                <a:spcPct val="0"/>
              </a:spcBef>
              <a:spcAft>
                <a:spcPct val="0"/>
              </a:spcAft>
            </a:pPr>
            <a:endParaRPr lang="ru-RU" sz="1764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defTabSz="1007943" fontAlgn="base">
              <a:spcBef>
                <a:spcPct val="0"/>
              </a:spcBef>
              <a:spcAft>
                <a:spcPct val="0"/>
              </a:spcAft>
            </a:pPr>
            <a:endParaRPr lang="ru-RU" sz="1764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defTabSz="1007943" fontAlgn="base">
              <a:spcBef>
                <a:spcPct val="0"/>
              </a:spcBef>
              <a:spcAft>
                <a:spcPct val="0"/>
              </a:spcAft>
            </a:pPr>
            <a:endParaRPr lang="ru-RU" sz="1764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defTabSz="1007943" fontAlgn="base">
              <a:spcBef>
                <a:spcPct val="0"/>
              </a:spcBef>
              <a:spcAft>
                <a:spcPct val="0"/>
              </a:spcAft>
            </a:pPr>
            <a:endParaRPr lang="ru-RU" sz="1764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defTabSz="1007943" fontAlgn="base">
              <a:spcBef>
                <a:spcPct val="0"/>
              </a:spcBef>
              <a:spcAft>
                <a:spcPct val="0"/>
              </a:spcAft>
            </a:pPr>
            <a:endParaRPr lang="ru-RU" sz="1764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defTabSz="1007943" fontAlgn="base">
              <a:spcBef>
                <a:spcPct val="0"/>
              </a:spcBef>
              <a:spcAft>
                <a:spcPct val="0"/>
              </a:spcAft>
            </a:pPr>
            <a:endParaRPr lang="ru-RU" sz="1764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defTabSz="1007943" fontAlgn="base">
              <a:spcBef>
                <a:spcPct val="0"/>
              </a:spcBef>
              <a:spcAft>
                <a:spcPct val="0"/>
              </a:spcAft>
            </a:pPr>
            <a:endParaRPr lang="ru-RU" sz="1764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defTabSz="1007943" fontAlgn="base">
              <a:spcBef>
                <a:spcPct val="0"/>
              </a:spcBef>
              <a:spcAft>
                <a:spcPct val="0"/>
              </a:spcAft>
            </a:pPr>
            <a:endParaRPr lang="ru-RU" sz="1764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defTabSz="1007943" fontAlgn="base">
              <a:spcBef>
                <a:spcPct val="0"/>
              </a:spcBef>
              <a:spcAft>
                <a:spcPct val="0"/>
              </a:spcAft>
            </a:pPr>
            <a:endParaRPr lang="ru-RU" sz="1764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defTabSz="1007943" fontAlgn="base">
              <a:spcBef>
                <a:spcPct val="0"/>
              </a:spcBef>
              <a:spcAft>
                <a:spcPct val="0"/>
              </a:spcAft>
            </a:pPr>
            <a:endParaRPr lang="ru-RU" sz="1764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defTabSz="1007943" fontAlgn="base">
              <a:spcBef>
                <a:spcPct val="0"/>
              </a:spcBef>
              <a:spcAft>
                <a:spcPct val="0"/>
              </a:spcAft>
            </a:pPr>
            <a:endParaRPr lang="ru-RU" sz="1764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defTabSz="1007943" fontAlgn="base">
              <a:spcBef>
                <a:spcPct val="0"/>
              </a:spcBef>
              <a:spcAft>
                <a:spcPct val="0"/>
              </a:spcAft>
            </a:pPr>
            <a:endParaRPr lang="ru-RU" sz="1764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defTabSz="1007943" fontAlgn="base">
              <a:spcBef>
                <a:spcPct val="0"/>
              </a:spcBef>
              <a:spcAft>
                <a:spcPct val="0"/>
              </a:spcAft>
            </a:pPr>
            <a:endParaRPr lang="ru-RU" sz="1764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defTabSz="1007943" fontAlgn="base">
              <a:spcBef>
                <a:spcPct val="0"/>
              </a:spcBef>
              <a:spcAft>
                <a:spcPct val="0"/>
              </a:spcAft>
            </a:pPr>
            <a:endParaRPr lang="ru-RU" sz="1764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defTabSz="1007943" fontAlgn="base">
              <a:spcBef>
                <a:spcPct val="0"/>
              </a:spcBef>
              <a:spcAft>
                <a:spcPct val="0"/>
              </a:spcAft>
            </a:pPr>
            <a:endParaRPr lang="ru-RU" sz="1764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defTabSz="1007943" fontAlgn="base">
              <a:spcBef>
                <a:spcPct val="0"/>
              </a:spcBef>
              <a:spcAft>
                <a:spcPct val="0"/>
              </a:spcAft>
            </a:pPr>
            <a:endParaRPr lang="ru-RU" sz="1764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defTabSz="1007943" fontAlgn="base">
              <a:spcBef>
                <a:spcPct val="0"/>
              </a:spcBef>
              <a:spcAft>
                <a:spcPct val="0"/>
              </a:spcAft>
            </a:pPr>
            <a:endParaRPr lang="ru-RU" sz="1764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defTabSz="1007943" fontAlgn="base">
              <a:spcBef>
                <a:spcPct val="0"/>
              </a:spcBef>
              <a:spcAft>
                <a:spcPct val="0"/>
              </a:spcAft>
            </a:pPr>
            <a:endParaRPr lang="ru-RU" sz="1764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defTabSz="1007943" fontAlgn="base">
              <a:spcBef>
                <a:spcPct val="0"/>
              </a:spcBef>
              <a:spcAft>
                <a:spcPct val="0"/>
              </a:spcAft>
            </a:pPr>
            <a:endParaRPr lang="ru-RU" sz="1764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defTabSz="1007943" fontAlgn="base">
              <a:spcBef>
                <a:spcPct val="0"/>
              </a:spcBef>
              <a:spcAft>
                <a:spcPct val="0"/>
              </a:spcAft>
            </a:pPr>
            <a:endParaRPr lang="ru-RU" sz="1764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defTabSz="1007943" fontAlgn="base">
              <a:spcBef>
                <a:spcPct val="0"/>
              </a:spcBef>
              <a:spcAft>
                <a:spcPct val="0"/>
              </a:spcAft>
            </a:pPr>
            <a:endParaRPr lang="ru-RU" sz="1764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defTabSz="1007943" fontAlgn="base">
              <a:spcBef>
                <a:spcPct val="0"/>
              </a:spcBef>
              <a:spcAft>
                <a:spcPct val="0"/>
              </a:spcAft>
            </a:pPr>
            <a:endParaRPr lang="ru-RU" sz="1764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defTabSz="1007943" fontAlgn="base">
              <a:spcBef>
                <a:spcPct val="0"/>
              </a:spcBef>
              <a:spcAft>
                <a:spcPct val="0"/>
              </a:spcAft>
            </a:pPr>
            <a:endParaRPr lang="ru-RU" sz="1764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defTabSz="1007943" fontAlgn="base">
              <a:spcBef>
                <a:spcPct val="0"/>
              </a:spcBef>
              <a:spcAft>
                <a:spcPct val="0"/>
              </a:spcAft>
            </a:pPr>
            <a:r>
              <a:rPr lang="uk-UA" sz="1764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198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22537" y="179437"/>
            <a:ext cx="8846246" cy="5841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646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uk-UA" sz="2646" b="1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sz="2646" b="1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sz="2646" b="1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sz="2646" b="1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sz="2646" b="1" dirty="0">
              <a:solidFill>
                <a:schemeClr val="tx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sz="2646" b="1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sz="2646" b="1" dirty="0">
              <a:solidFill>
                <a:schemeClr val="tx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sz="2646" b="1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800" b="1" dirty="0" smtClean="0">
              <a:solidFill>
                <a:srgbClr val="C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800" b="1" dirty="0">
              <a:solidFill>
                <a:srgbClr val="C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800" b="1" dirty="0" smtClean="0">
              <a:solidFill>
                <a:srgbClr val="C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800" b="1" dirty="0">
              <a:solidFill>
                <a:srgbClr val="C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800" b="1" dirty="0" smtClean="0">
              <a:solidFill>
                <a:srgbClr val="C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err="1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Дидактичні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логіко-математичні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ігри</a:t>
            </a:r>
            <a:r>
              <a:rPr lang="ru-RU" sz="3968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lang="uk-UA" sz="3527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3527" dirty="0">
              <a:solidFill>
                <a:srgbClr val="C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сучасному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етапі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широко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логіко-математичні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ігри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ігри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змодельовані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відношення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закономірності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передбачають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логічних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операцій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ігор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опановують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розумовими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операціями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синтез,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абстрагування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порівняння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класифікація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узагальнення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Логіко-математичні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ігри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розроблені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таким чином,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вони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формували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елементарні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уявлення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здібності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але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певні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заздалегідь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спроєктовані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логічні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мислення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розумові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засвоєння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надалі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знань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застосування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вирішення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роду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503972" algn="l"/>
              </a:tabLst>
            </a:pPr>
            <a:endParaRPr lang="uk-UA" sz="2232" dirty="0" smtClean="0"/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503972" algn="l"/>
              </a:tabLst>
            </a:pPr>
            <a:endParaRPr lang="uk-UA" sz="2232" dirty="0"/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503972" algn="l"/>
              </a:tabLst>
            </a:pPr>
            <a:endParaRPr lang="en-US" sz="2232" dirty="0"/>
          </a:p>
        </p:txBody>
      </p:sp>
      <p:pic>
        <p:nvPicPr>
          <p:cNvPr id="5122" name="Picture 2" descr="G:\photo_2024-03-10_10-52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8525" y="5209986"/>
            <a:ext cx="1910806" cy="2219887"/>
          </a:xfrm>
          <a:prstGeom prst="rect">
            <a:avLst/>
          </a:prstGeom>
          <a:noFill/>
        </p:spPr>
      </p:pic>
      <p:pic>
        <p:nvPicPr>
          <p:cNvPr id="5123" name="Picture 3" descr="G:\photo_2024-03-10_10-52-34.jpg"/>
          <p:cNvPicPr>
            <a:picLocks noChangeAspect="1" noChangeArrowheads="1"/>
          </p:cNvPicPr>
          <p:nvPr/>
        </p:nvPicPr>
        <p:blipFill>
          <a:blip r:embed="rId3" cstate="print"/>
          <a:srcRect l="23919" t="5798" r="13023"/>
          <a:stretch>
            <a:fillRect/>
          </a:stretch>
        </p:blipFill>
        <p:spPr bwMode="auto">
          <a:xfrm rot="16200000">
            <a:off x="4446793" y="4591513"/>
            <a:ext cx="2597738" cy="3078981"/>
          </a:xfrm>
          <a:prstGeom prst="rect">
            <a:avLst/>
          </a:prstGeom>
          <a:noFill/>
        </p:spPr>
      </p:pic>
      <p:pic>
        <p:nvPicPr>
          <p:cNvPr id="5124" name="Picture 4" descr="G:\photo_2024-03-10_10-52-38.jpg"/>
          <p:cNvPicPr>
            <a:picLocks noChangeAspect="1" noChangeArrowheads="1"/>
          </p:cNvPicPr>
          <p:nvPr/>
        </p:nvPicPr>
        <p:blipFill>
          <a:blip r:embed="rId4" cstate="print"/>
          <a:srcRect t="8724" r="13925" b="23231"/>
          <a:stretch>
            <a:fillRect/>
          </a:stretch>
        </p:blipFill>
        <p:spPr bwMode="auto">
          <a:xfrm rot="5400000">
            <a:off x="7553018" y="4659054"/>
            <a:ext cx="2597739" cy="294389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3184">
        <p:circle/>
      </p:transition>
    </mc:Choice>
    <mc:Fallback xmlns="">
      <p:transition spd="slow" advTm="23184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2113</TotalTime>
  <Words>768</Words>
  <Application>Microsoft Office PowerPoint</Application>
  <PresentationFormat>Произвольный</PresentationFormat>
  <Paragraphs>201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7" baseType="lpstr">
      <vt:lpstr>MS Gothic</vt:lpstr>
      <vt:lpstr>Amsterdam_vp</vt:lpstr>
      <vt:lpstr>Arial</vt:lpstr>
      <vt:lpstr>Batang</vt:lpstr>
      <vt:lpstr>Calibri</vt:lpstr>
      <vt:lpstr>Cambria Math</vt:lpstr>
      <vt:lpstr>Corbel</vt:lpstr>
      <vt:lpstr>Gill Sans MT</vt:lpstr>
      <vt:lpstr>Monotype Corsiva</vt:lpstr>
      <vt:lpstr>Times New Roman</vt:lpstr>
      <vt:lpstr>Verdana</vt:lpstr>
      <vt:lpstr>Wingdings</vt:lpstr>
      <vt:lpstr>Wingdings 2</vt:lpstr>
      <vt:lpstr>Солнцестояние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В даний час пропонується безліч  логіко-математичних ігор різних авторів: </vt:lpstr>
      <vt:lpstr>Презентация PowerPoint</vt:lpstr>
      <vt:lpstr> Для успішного використання  логіко-математичних ігор  необхідно керуватися наступними критеріями: </vt:lpstr>
      <vt:lpstr> </vt:lpstr>
      <vt:lpstr> «Для багатьох математика завжди залишається таємницею за «сіма замками». А секрет простий: малюків треба заохочувати  до математики в грі…»         Л. Венгер                                            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pc</cp:lastModifiedBy>
  <cp:revision>190</cp:revision>
  <cp:lastPrinted>2024-04-03T07:59:06Z</cp:lastPrinted>
  <dcterms:created xsi:type="dcterms:W3CDTF">2018-04-25T17:44:11Z</dcterms:created>
  <dcterms:modified xsi:type="dcterms:W3CDTF">2024-04-03T07:59:10Z</dcterms:modified>
</cp:coreProperties>
</file>