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28"/>
  </p:notesMasterIdLst>
  <p:sldIdLst>
    <p:sldId id="287" r:id="rId2"/>
    <p:sldId id="322" r:id="rId3"/>
    <p:sldId id="331" r:id="rId4"/>
    <p:sldId id="312" r:id="rId5"/>
    <p:sldId id="337" r:id="rId6"/>
    <p:sldId id="290" r:id="rId7"/>
    <p:sldId id="292" r:id="rId8"/>
    <p:sldId id="339" r:id="rId9"/>
    <p:sldId id="345" r:id="rId10"/>
    <p:sldId id="332" r:id="rId11"/>
    <p:sldId id="346" r:id="rId12"/>
    <p:sldId id="327" r:id="rId13"/>
    <p:sldId id="347" r:id="rId14"/>
    <p:sldId id="344" r:id="rId15"/>
    <p:sldId id="348" r:id="rId16"/>
    <p:sldId id="343" r:id="rId17"/>
    <p:sldId id="299" r:id="rId18"/>
    <p:sldId id="289" r:id="rId19"/>
    <p:sldId id="300" r:id="rId20"/>
    <p:sldId id="349" r:id="rId21"/>
    <p:sldId id="350" r:id="rId22"/>
    <p:sldId id="351" r:id="rId23"/>
    <p:sldId id="352" r:id="rId24"/>
    <p:sldId id="353" r:id="rId25"/>
    <p:sldId id="354" r:id="rId26"/>
    <p:sldId id="34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FF"/>
    <a:srgbClr val="0099FF"/>
    <a:srgbClr val="00FFFF"/>
    <a:srgbClr val="FFFF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81" autoAdjust="0"/>
    <p:restoredTop sz="94660"/>
  </p:normalViewPr>
  <p:slideViewPr>
    <p:cSldViewPr>
      <p:cViewPr varScale="1">
        <p:scale>
          <a:sx n="46" d="100"/>
          <a:sy n="46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DA7A89-0ED3-434D-BE3F-99CD2CD4D16B}" type="doc">
      <dgm:prSet loTypeId="urn:microsoft.com/office/officeart/2005/8/layout/bProcess3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E2F81DC6-887F-41F0-8133-76D1D2F4AF4E}">
      <dgm:prSet phldrT="[Текст]"/>
      <dgm:spPr>
        <a:solidFill>
          <a:srgbClr val="00B0F0"/>
        </a:solidFill>
      </dgm:spPr>
      <dgm:t>
        <a:bodyPr/>
        <a:lstStyle/>
        <a:p>
          <a:r>
            <a:rPr lang="uk-UA" b="1" dirty="0">
              <a:solidFill>
                <a:schemeClr val="tx2"/>
              </a:solidFill>
            </a:rPr>
            <a:t>глядацької культури на основі занурення в театральну атмосферу</a:t>
          </a:r>
          <a:endParaRPr lang="x-none" b="1" dirty="0">
            <a:solidFill>
              <a:schemeClr val="tx2"/>
            </a:solidFill>
          </a:endParaRPr>
        </a:p>
      </dgm:t>
    </dgm:pt>
    <dgm:pt modelId="{C2B9E341-7699-4476-B49D-C06E593C35C9}" type="parTrans" cxnId="{FB411B4E-FC29-435E-AAA5-D6AC8A3666FE}">
      <dgm:prSet/>
      <dgm:spPr/>
      <dgm:t>
        <a:bodyPr/>
        <a:lstStyle/>
        <a:p>
          <a:endParaRPr lang="x-none"/>
        </a:p>
      </dgm:t>
    </dgm:pt>
    <dgm:pt modelId="{B9DCAF3B-8CB6-4EC8-A888-AD693344F1E6}" type="sibTrans" cxnId="{FB411B4E-FC29-435E-AAA5-D6AC8A3666FE}">
      <dgm:prSet/>
      <dgm:spPr/>
      <dgm:t>
        <a:bodyPr/>
        <a:lstStyle/>
        <a:p>
          <a:endParaRPr lang="x-none"/>
        </a:p>
      </dgm:t>
    </dgm:pt>
    <dgm:pt modelId="{03E21BD2-2183-4F7C-B31F-5642615B4795}">
      <dgm:prSet phldrT="[Текст]"/>
      <dgm:spPr>
        <a:solidFill>
          <a:srgbClr val="FFFF00"/>
        </a:solidFill>
      </dgm:spPr>
      <dgm:t>
        <a:bodyPr/>
        <a:lstStyle/>
        <a:p>
          <a:r>
            <a:rPr lang="uk-UA" b="1" dirty="0">
              <a:solidFill>
                <a:schemeClr val="tx2"/>
              </a:solidFill>
            </a:rPr>
            <a:t>виконавської культури на основі «проживання» образів у власній театралізованій діяльності </a:t>
          </a:r>
          <a:endParaRPr lang="x-none" b="1" dirty="0">
            <a:solidFill>
              <a:schemeClr val="tx2"/>
            </a:solidFill>
          </a:endParaRPr>
        </a:p>
      </dgm:t>
    </dgm:pt>
    <dgm:pt modelId="{76B9A165-44BD-47C2-9421-C592786F76E2}" type="parTrans" cxnId="{8591CA05-413C-42E8-AA4F-B8E5620AB11D}">
      <dgm:prSet/>
      <dgm:spPr/>
      <dgm:t>
        <a:bodyPr/>
        <a:lstStyle/>
        <a:p>
          <a:endParaRPr lang="x-none"/>
        </a:p>
      </dgm:t>
    </dgm:pt>
    <dgm:pt modelId="{71110A91-5CEB-4A3D-8C0D-BF3A07527909}" type="sibTrans" cxnId="{8591CA05-413C-42E8-AA4F-B8E5620AB11D}">
      <dgm:prSet/>
      <dgm:spPr/>
      <dgm:t>
        <a:bodyPr/>
        <a:lstStyle/>
        <a:p>
          <a:endParaRPr lang="x-none"/>
        </a:p>
      </dgm:t>
    </dgm:pt>
    <dgm:pt modelId="{995CFD4A-186C-49C2-8572-F0D5EC1F3277}" type="pres">
      <dgm:prSet presAssocID="{0FDA7A89-0ED3-434D-BE3F-99CD2CD4D16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E586E5-BC71-4E67-9F5D-1885EF9EF64C}" type="pres">
      <dgm:prSet presAssocID="{E2F81DC6-887F-41F0-8133-76D1D2F4AF4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D0FAA0-1FE7-4D29-B455-4E97F5B48B49}" type="pres">
      <dgm:prSet presAssocID="{B9DCAF3B-8CB6-4EC8-A888-AD693344F1E6}" presName="sibTrans" presStyleLbl="sibTrans1D1" presStyleIdx="0" presStyleCnt="1"/>
      <dgm:spPr/>
      <dgm:t>
        <a:bodyPr/>
        <a:lstStyle/>
        <a:p>
          <a:endParaRPr lang="ru-RU"/>
        </a:p>
      </dgm:t>
    </dgm:pt>
    <dgm:pt modelId="{0FBD7AE0-4612-4B4C-AD5E-8D7A071EFF1F}" type="pres">
      <dgm:prSet presAssocID="{B9DCAF3B-8CB6-4EC8-A888-AD693344F1E6}" presName="connectorText" presStyleLbl="sibTrans1D1" presStyleIdx="0" presStyleCnt="1"/>
      <dgm:spPr/>
      <dgm:t>
        <a:bodyPr/>
        <a:lstStyle/>
        <a:p>
          <a:endParaRPr lang="ru-RU"/>
        </a:p>
      </dgm:t>
    </dgm:pt>
    <dgm:pt modelId="{C9790D3F-C55B-4867-A647-135F2AF3E389}" type="pres">
      <dgm:prSet presAssocID="{03E21BD2-2183-4F7C-B31F-5642615B479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411B4E-FC29-435E-AAA5-D6AC8A3666FE}" srcId="{0FDA7A89-0ED3-434D-BE3F-99CD2CD4D16B}" destId="{E2F81DC6-887F-41F0-8133-76D1D2F4AF4E}" srcOrd="0" destOrd="0" parTransId="{C2B9E341-7699-4476-B49D-C06E593C35C9}" sibTransId="{B9DCAF3B-8CB6-4EC8-A888-AD693344F1E6}"/>
    <dgm:cxn modelId="{2F9510AC-6244-4291-AEFF-8FBAE602B151}" type="presOf" srcId="{B9DCAF3B-8CB6-4EC8-A888-AD693344F1E6}" destId="{0FBD7AE0-4612-4B4C-AD5E-8D7A071EFF1F}" srcOrd="1" destOrd="0" presId="urn:microsoft.com/office/officeart/2005/8/layout/bProcess3"/>
    <dgm:cxn modelId="{B1C0658A-BE95-48F4-91BC-9C0887EBD745}" type="presOf" srcId="{0FDA7A89-0ED3-434D-BE3F-99CD2CD4D16B}" destId="{995CFD4A-186C-49C2-8572-F0D5EC1F3277}" srcOrd="0" destOrd="0" presId="urn:microsoft.com/office/officeart/2005/8/layout/bProcess3"/>
    <dgm:cxn modelId="{D0254550-7BFB-4B29-8EA3-2968A8B9A02D}" type="presOf" srcId="{E2F81DC6-887F-41F0-8133-76D1D2F4AF4E}" destId="{2BE586E5-BC71-4E67-9F5D-1885EF9EF64C}" srcOrd="0" destOrd="0" presId="urn:microsoft.com/office/officeart/2005/8/layout/bProcess3"/>
    <dgm:cxn modelId="{11FEE44B-3CDF-410B-A4E8-909BB9CD1AE4}" type="presOf" srcId="{B9DCAF3B-8CB6-4EC8-A888-AD693344F1E6}" destId="{29D0FAA0-1FE7-4D29-B455-4E97F5B48B49}" srcOrd="0" destOrd="0" presId="urn:microsoft.com/office/officeart/2005/8/layout/bProcess3"/>
    <dgm:cxn modelId="{8591CA05-413C-42E8-AA4F-B8E5620AB11D}" srcId="{0FDA7A89-0ED3-434D-BE3F-99CD2CD4D16B}" destId="{03E21BD2-2183-4F7C-B31F-5642615B4795}" srcOrd="1" destOrd="0" parTransId="{76B9A165-44BD-47C2-9421-C592786F76E2}" sibTransId="{71110A91-5CEB-4A3D-8C0D-BF3A07527909}"/>
    <dgm:cxn modelId="{446F018E-A130-4CB3-B35D-3BA85073499C}" type="presOf" srcId="{03E21BD2-2183-4F7C-B31F-5642615B4795}" destId="{C9790D3F-C55B-4867-A647-135F2AF3E389}" srcOrd="0" destOrd="0" presId="urn:microsoft.com/office/officeart/2005/8/layout/bProcess3"/>
    <dgm:cxn modelId="{CF7F076F-5366-4395-9EE5-9870D515AE4D}" type="presParOf" srcId="{995CFD4A-186C-49C2-8572-F0D5EC1F3277}" destId="{2BE586E5-BC71-4E67-9F5D-1885EF9EF64C}" srcOrd="0" destOrd="0" presId="urn:microsoft.com/office/officeart/2005/8/layout/bProcess3"/>
    <dgm:cxn modelId="{C8827751-56D6-4B08-A234-D15AF4531BDD}" type="presParOf" srcId="{995CFD4A-186C-49C2-8572-F0D5EC1F3277}" destId="{29D0FAA0-1FE7-4D29-B455-4E97F5B48B49}" srcOrd="1" destOrd="0" presId="urn:microsoft.com/office/officeart/2005/8/layout/bProcess3"/>
    <dgm:cxn modelId="{255CFC55-4F14-4DF7-9319-B743D18B97BE}" type="presParOf" srcId="{29D0FAA0-1FE7-4D29-B455-4E97F5B48B49}" destId="{0FBD7AE0-4612-4B4C-AD5E-8D7A071EFF1F}" srcOrd="0" destOrd="0" presId="urn:microsoft.com/office/officeart/2005/8/layout/bProcess3"/>
    <dgm:cxn modelId="{BDF3740D-1425-4AFC-9E81-B0A92BCAAB32}" type="presParOf" srcId="{995CFD4A-186C-49C2-8572-F0D5EC1F3277}" destId="{C9790D3F-C55B-4867-A647-135F2AF3E389}" srcOrd="2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2B90E1-128D-487B-9D6A-AE669BDA7D10}" type="doc">
      <dgm:prSet loTypeId="urn:microsoft.com/office/officeart/2005/8/layout/default#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AA7DEAF4-34B2-4E99-9E7E-F945BDA94D07}">
      <dgm:prSet phldrT="[Текст]"/>
      <dgm:spPr>
        <a:solidFill>
          <a:schemeClr val="accent4"/>
        </a:solidFill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Дитина - «глядач»</a:t>
          </a:r>
          <a:endParaRPr lang="x-none" dirty="0">
            <a:solidFill>
              <a:schemeClr val="tx2"/>
            </a:solidFill>
          </a:endParaRPr>
        </a:p>
      </dgm:t>
    </dgm:pt>
    <dgm:pt modelId="{C0B57D50-E39D-4930-A56D-7529B86997C0}" type="parTrans" cxnId="{C3A3E670-E09F-4745-8818-B46716333504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3E2F003D-199F-4010-9269-DEADFD0AC3EA}" type="sibTrans" cxnId="{C3A3E670-E09F-4745-8818-B46716333504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41C81DC7-28D6-45F9-82F8-3036A826293D}">
      <dgm:prSet phldrT="[Текст]"/>
      <dgm:spPr>
        <a:solidFill>
          <a:schemeClr val="accent5"/>
        </a:solidFill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Дитина – «актор»</a:t>
          </a:r>
          <a:endParaRPr lang="x-none" dirty="0">
            <a:solidFill>
              <a:schemeClr val="tx2"/>
            </a:solidFill>
          </a:endParaRPr>
        </a:p>
      </dgm:t>
    </dgm:pt>
    <dgm:pt modelId="{97900BD8-D9B6-4EA0-A4C8-A02D76D44573}" type="parTrans" cxnId="{2C275796-DFBB-4292-8AFB-1265B4F4EE9D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93FF9C49-FBAD-4EA2-BF4C-71C6F5492D91}" type="sibTrans" cxnId="{2C275796-DFBB-4292-8AFB-1265B4F4EE9D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EEDA75DA-716B-4D2D-BBFA-0177996D2002}">
      <dgm:prSet phldrT="[Текст]"/>
      <dgm:spPr/>
      <dgm:t>
        <a:bodyPr/>
        <a:lstStyle/>
        <a:p>
          <a:r>
            <a:rPr lang="uk-UA" dirty="0">
              <a:solidFill>
                <a:schemeClr val="tx2"/>
              </a:solidFill>
            </a:rPr>
            <a:t>Дитина – «декоратор»</a:t>
          </a:r>
          <a:endParaRPr lang="x-none" dirty="0">
            <a:solidFill>
              <a:schemeClr val="tx2"/>
            </a:solidFill>
          </a:endParaRPr>
        </a:p>
      </dgm:t>
    </dgm:pt>
    <dgm:pt modelId="{23D71983-E5DF-4C9B-A1B6-401A4BBA67CB}" type="parTrans" cxnId="{20C42A86-25BB-4EAF-AB9D-A537D14D3CD5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838F0B81-2812-4CC2-B0D6-3E2B736A452C}" type="sibTrans" cxnId="{20C42A86-25BB-4EAF-AB9D-A537D14D3CD5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16476B8A-6515-45CF-92FE-69C0B6A096AC}" type="pres">
      <dgm:prSet presAssocID="{BE2B90E1-128D-487B-9D6A-AE669BDA7D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C9FDB-DF56-4635-A864-81E0252D3285}" type="pres">
      <dgm:prSet presAssocID="{AA7DEAF4-34B2-4E99-9E7E-F945BDA94D07}" presName="node" presStyleLbl="node1" presStyleIdx="0" presStyleCnt="3" custLinFactNeighborX="-236" custLinFactNeighborY="-1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32D8-1386-4266-97AB-A76A1BBB0921}" type="pres">
      <dgm:prSet presAssocID="{3E2F003D-199F-4010-9269-DEADFD0AC3EA}" presName="sibTrans" presStyleCnt="0"/>
      <dgm:spPr/>
    </dgm:pt>
    <dgm:pt modelId="{9BA04B5E-5AA9-4F3A-8D96-1A179B60F37C}" type="pres">
      <dgm:prSet presAssocID="{41C81DC7-28D6-45F9-82F8-3036A82629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9F204-E4EB-45FE-A3C5-65D06C826079}" type="pres">
      <dgm:prSet presAssocID="{93FF9C49-FBAD-4EA2-BF4C-71C6F5492D91}" presName="sibTrans" presStyleCnt="0"/>
      <dgm:spPr/>
    </dgm:pt>
    <dgm:pt modelId="{F5FD1F16-3949-4DD1-94BF-C37CF8B8C202}" type="pres">
      <dgm:prSet presAssocID="{EEDA75DA-716B-4D2D-BBFA-0177996D20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0410C-6A94-40A1-BCC2-9D0D55744F53}" type="presOf" srcId="{BE2B90E1-128D-487B-9D6A-AE669BDA7D10}" destId="{16476B8A-6515-45CF-92FE-69C0B6A096AC}" srcOrd="0" destOrd="0" presId="urn:microsoft.com/office/officeart/2005/8/layout/default#2"/>
    <dgm:cxn modelId="{C3A3E670-E09F-4745-8818-B46716333504}" srcId="{BE2B90E1-128D-487B-9D6A-AE669BDA7D10}" destId="{AA7DEAF4-34B2-4E99-9E7E-F945BDA94D07}" srcOrd="0" destOrd="0" parTransId="{C0B57D50-E39D-4930-A56D-7529B86997C0}" sibTransId="{3E2F003D-199F-4010-9269-DEADFD0AC3EA}"/>
    <dgm:cxn modelId="{20C42A86-25BB-4EAF-AB9D-A537D14D3CD5}" srcId="{BE2B90E1-128D-487B-9D6A-AE669BDA7D10}" destId="{EEDA75DA-716B-4D2D-BBFA-0177996D2002}" srcOrd="2" destOrd="0" parTransId="{23D71983-E5DF-4C9B-A1B6-401A4BBA67CB}" sibTransId="{838F0B81-2812-4CC2-B0D6-3E2B736A452C}"/>
    <dgm:cxn modelId="{B5AF8679-4F73-44ED-A6D1-3EF989B322FF}" type="presOf" srcId="{41C81DC7-28D6-45F9-82F8-3036A826293D}" destId="{9BA04B5E-5AA9-4F3A-8D96-1A179B60F37C}" srcOrd="0" destOrd="0" presId="urn:microsoft.com/office/officeart/2005/8/layout/default#2"/>
    <dgm:cxn modelId="{3494CDBA-4E09-40E5-8B7F-D7E4DF902E60}" type="presOf" srcId="{EEDA75DA-716B-4D2D-BBFA-0177996D2002}" destId="{F5FD1F16-3949-4DD1-94BF-C37CF8B8C202}" srcOrd="0" destOrd="0" presId="urn:microsoft.com/office/officeart/2005/8/layout/default#2"/>
    <dgm:cxn modelId="{2C275796-DFBB-4292-8AFB-1265B4F4EE9D}" srcId="{BE2B90E1-128D-487B-9D6A-AE669BDA7D10}" destId="{41C81DC7-28D6-45F9-82F8-3036A826293D}" srcOrd="1" destOrd="0" parTransId="{97900BD8-D9B6-4EA0-A4C8-A02D76D44573}" sibTransId="{93FF9C49-FBAD-4EA2-BF4C-71C6F5492D91}"/>
    <dgm:cxn modelId="{4F9853F7-A841-4C07-9840-6149CBA7F79F}" type="presOf" srcId="{AA7DEAF4-34B2-4E99-9E7E-F945BDA94D07}" destId="{421C9FDB-DF56-4635-A864-81E0252D3285}" srcOrd="0" destOrd="0" presId="urn:microsoft.com/office/officeart/2005/8/layout/default#2"/>
    <dgm:cxn modelId="{B8E130CB-FD87-4794-A9CD-A0C98C0B4169}" type="presParOf" srcId="{16476B8A-6515-45CF-92FE-69C0B6A096AC}" destId="{421C9FDB-DF56-4635-A864-81E0252D3285}" srcOrd="0" destOrd="0" presId="urn:microsoft.com/office/officeart/2005/8/layout/default#2"/>
    <dgm:cxn modelId="{7C212A0A-9DB4-4FAA-8826-3B7F906F3D8C}" type="presParOf" srcId="{16476B8A-6515-45CF-92FE-69C0B6A096AC}" destId="{468E32D8-1386-4266-97AB-A76A1BBB0921}" srcOrd="1" destOrd="0" presId="urn:microsoft.com/office/officeart/2005/8/layout/default#2"/>
    <dgm:cxn modelId="{94DE3C41-81F0-45F6-81D0-406B00FB6FE4}" type="presParOf" srcId="{16476B8A-6515-45CF-92FE-69C0B6A096AC}" destId="{9BA04B5E-5AA9-4F3A-8D96-1A179B60F37C}" srcOrd="2" destOrd="0" presId="urn:microsoft.com/office/officeart/2005/8/layout/default#2"/>
    <dgm:cxn modelId="{DF4D754E-D189-4554-AFE6-B823D8F6A17B}" type="presParOf" srcId="{16476B8A-6515-45CF-92FE-69C0B6A096AC}" destId="{F749F204-E4EB-45FE-A3C5-65D06C826079}" srcOrd="3" destOrd="0" presId="urn:microsoft.com/office/officeart/2005/8/layout/default#2"/>
    <dgm:cxn modelId="{B6BE13E5-3CDD-4701-B05C-B74650D94A16}" type="presParOf" srcId="{16476B8A-6515-45CF-92FE-69C0B6A096AC}" destId="{F5FD1F16-3949-4DD1-94BF-C37CF8B8C202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350982-78E9-4C72-9A10-7AB79B8583B7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</dgm:pt>
    <dgm:pt modelId="{1810F84C-F96A-4A4B-97D7-A05F8C68DD5B}">
      <dgm:prSet phldrT="[Текст]" custT="1"/>
      <dgm:spPr/>
      <dgm:t>
        <a:bodyPr/>
        <a:lstStyle/>
        <a:p>
          <a:r>
            <a:rPr lang="uk-UA" sz="2000" b="1" u="sng" dirty="0">
              <a:solidFill>
                <a:schemeClr val="tx2"/>
              </a:solidFill>
              <a:latin typeface="+mj-lt"/>
            </a:rPr>
            <a:t>Літературна</a:t>
          </a:r>
        </a:p>
        <a:p>
          <a:r>
            <a:rPr lang="uk-UA" sz="1500" dirty="0">
              <a:latin typeface="+mj-lt"/>
            </a:rPr>
            <a:t> (вибір твору (теми), складання або інсценування обраного сюжету)</a:t>
          </a:r>
          <a:endParaRPr lang="x-none" sz="1500" dirty="0">
            <a:latin typeface="+mj-lt"/>
          </a:endParaRPr>
        </a:p>
      </dgm:t>
    </dgm:pt>
    <dgm:pt modelId="{9BF82A3B-2330-48AF-AAEA-1F66D1FADD34}" type="parTrans" cxnId="{EC3DCC55-E6E1-4A2B-9FAE-7FE6BC30DE34}">
      <dgm:prSet/>
      <dgm:spPr/>
      <dgm:t>
        <a:bodyPr/>
        <a:lstStyle/>
        <a:p>
          <a:endParaRPr lang="x-none"/>
        </a:p>
      </dgm:t>
    </dgm:pt>
    <dgm:pt modelId="{50F91C81-E608-4E9F-AA78-D14C737AFEB7}" type="sibTrans" cxnId="{EC3DCC55-E6E1-4A2B-9FAE-7FE6BC30DE34}">
      <dgm:prSet/>
      <dgm:spPr/>
      <dgm:t>
        <a:bodyPr/>
        <a:lstStyle/>
        <a:p>
          <a:endParaRPr lang="x-none"/>
        </a:p>
      </dgm:t>
    </dgm:pt>
    <dgm:pt modelId="{7D758E68-C504-456E-99AE-62FF5964F53F}">
      <dgm:prSet phldrT="[Текст]" custT="1"/>
      <dgm:spPr/>
      <dgm:t>
        <a:bodyPr/>
        <a:lstStyle/>
        <a:p>
          <a:r>
            <a:rPr lang="uk-UA" sz="2000" b="1" u="sng" dirty="0">
              <a:solidFill>
                <a:schemeClr val="tx2"/>
              </a:solidFill>
              <a:latin typeface="+mj-lt"/>
            </a:rPr>
            <a:t>Художньо-продуктивна</a:t>
          </a:r>
        </a:p>
        <a:p>
          <a:r>
            <a:rPr lang="uk-UA" sz="1500" dirty="0">
              <a:latin typeface="+mj-lt"/>
            </a:rPr>
            <a:t> (підготовка елементів костюмів для персонажів, виготовлення декорацій та необхідних атрибутів)</a:t>
          </a:r>
          <a:endParaRPr lang="x-none" sz="1500" dirty="0">
            <a:latin typeface="+mj-lt"/>
          </a:endParaRPr>
        </a:p>
      </dgm:t>
    </dgm:pt>
    <dgm:pt modelId="{353C45A6-7EEB-4633-B131-0A4FB136A00B}" type="parTrans" cxnId="{384AD1EB-60CA-4B81-9248-D559F3E35362}">
      <dgm:prSet/>
      <dgm:spPr/>
      <dgm:t>
        <a:bodyPr/>
        <a:lstStyle/>
        <a:p>
          <a:endParaRPr lang="x-none"/>
        </a:p>
      </dgm:t>
    </dgm:pt>
    <dgm:pt modelId="{6DBBA9F5-7C1A-4DDB-98E2-2294E00DBA03}" type="sibTrans" cxnId="{384AD1EB-60CA-4B81-9248-D559F3E35362}">
      <dgm:prSet/>
      <dgm:spPr/>
      <dgm:t>
        <a:bodyPr/>
        <a:lstStyle/>
        <a:p>
          <a:endParaRPr lang="x-none"/>
        </a:p>
      </dgm:t>
    </dgm:pt>
    <dgm:pt modelId="{88E633B2-0642-4F10-BAAF-2354B7456F89}">
      <dgm:prSet phldrT="[Текст]" custT="1"/>
      <dgm:spPr/>
      <dgm:t>
        <a:bodyPr/>
        <a:lstStyle/>
        <a:p>
          <a:r>
            <a:rPr lang="uk-UA" sz="2000" b="1" u="sng" dirty="0">
              <a:solidFill>
                <a:schemeClr val="tx2"/>
              </a:solidFill>
              <a:latin typeface="+mj-lt"/>
            </a:rPr>
            <a:t>Музична</a:t>
          </a:r>
        </a:p>
        <a:p>
          <a:r>
            <a:rPr lang="uk-UA" sz="1500" dirty="0">
              <a:latin typeface="+mj-lt"/>
            </a:rPr>
            <a:t> (</a:t>
          </a:r>
          <a:r>
            <a:rPr lang="uk-UA" sz="15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виконання знайомих пісеньок від особи персонажів, їх інсценування, наспівування, підтанцьовування)</a:t>
          </a:r>
          <a:endParaRPr lang="x-none" sz="1500" dirty="0">
            <a:latin typeface="+mj-lt"/>
          </a:endParaRPr>
        </a:p>
      </dgm:t>
    </dgm:pt>
    <dgm:pt modelId="{1164401C-88B1-4956-8B59-3EA7C2BF7598}" type="parTrans" cxnId="{A8379312-96F1-41A2-AAF3-A5B32D095450}">
      <dgm:prSet/>
      <dgm:spPr/>
      <dgm:t>
        <a:bodyPr/>
        <a:lstStyle/>
        <a:p>
          <a:endParaRPr lang="x-none"/>
        </a:p>
      </dgm:t>
    </dgm:pt>
    <dgm:pt modelId="{E8C06B38-964E-4840-B515-CF370BC5101F}" type="sibTrans" cxnId="{A8379312-96F1-41A2-AAF3-A5B32D095450}">
      <dgm:prSet/>
      <dgm:spPr/>
      <dgm:t>
        <a:bodyPr/>
        <a:lstStyle/>
        <a:p>
          <a:endParaRPr lang="x-none"/>
        </a:p>
      </dgm:t>
    </dgm:pt>
    <dgm:pt modelId="{9722AF07-D997-477A-AEDD-DABFA4413C9E}" type="pres">
      <dgm:prSet presAssocID="{A6350982-78E9-4C72-9A10-7AB79B8583B7}" presName="CompostProcess" presStyleCnt="0">
        <dgm:presLayoutVars>
          <dgm:dir/>
          <dgm:resizeHandles val="exact"/>
        </dgm:presLayoutVars>
      </dgm:prSet>
      <dgm:spPr/>
    </dgm:pt>
    <dgm:pt modelId="{D3FD4643-FCB4-439B-AAE4-166191512A80}" type="pres">
      <dgm:prSet presAssocID="{A6350982-78E9-4C72-9A10-7AB79B8583B7}" presName="arrow" presStyleLbl="bgShp" presStyleIdx="0" presStyleCnt="1"/>
      <dgm:spPr/>
    </dgm:pt>
    <dgm:pt modelId="{06A3585E-A804-40E2-AD09-E9A7CCAEF12F}" type="pres">
      <dgm:prSet presAssocID="{A6350982-78E9-4C72-9A10-7AB79B8583B7}" presName="linearProcess" presStyleCnt="0"/>
      <dgm:spPr/>
    </dgm:pt>
    <dgm:pt modelId="{D7EAB289-7945-4716-91F6-1954D2363A1F}" type="pres">
      <dgm:prSet presAssocID="{1810F84C-F96A-4A4B-97D7-A05F8C68DD5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6BFC1-0456-41D9-BC60-961656C87233}" type="pres">
      <dgm:prSet presAssocID="{50F91C81-E608-4E9F-AA78-D14C737AFEB7}" presName="sibTrans" presStyleCnt="0"/>
      <dgm:spPr/>
    </dgm:pt>
    <dgm:pt modelId="{26E3CB3D-040F-40E6-B7CA-AB7CC130D78E}" type="pres">
      <dgm:prSet presAssocID="{7D758E68-C504-456E-99AE-62FF5964F53F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1580D-AF44-4232-9AB6-8348B71F61D6}" type="pres">
      <dgm:prSet presAssocID="{6DBBA9F5-7C1A-4DDB-98E2-2294E00DBA03}" presName="sibTrans" presStyleCnt="0"/>
      <dgm:spPr/>
    </dgm:pt>
    <dgm:pt modelId="{3AAA1DD5-2A37-40A1-84CB-065C4829AFE0}" type="pres">
      <dgm:prSet presAssocID="{88E633B2-0642-4F10-BAAF-2354B7456F89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4AD1EB-60CA-4B81-9248-D559F3E35362}" srcId="{A6350982-78E9-4C72-9A10-7AB79B8583B7}" destId="{7D758E68-C504-456E-99AE-62FF5964F53F}" srcOrd="1" destOrd="0" parTransId="{353C45A6-7EEB-4633-B131-0A4FB136A00B}" sibTransId="{6DBBA9F5-7C1A-4DDB-98E2-2294E00DBA03}"/>
    <dgm:cxn modelId="{EC3DCC55-E6E1-4A2B-9FAE-7FE6BC30DE34}" srcId="{A6350982-78E9-4C72-9A10-7AB79B8583B7}" destId="{1810F84C-F96A-4A4B-97D7-A05F8C68DD5B}" srcOrd="0" destOrd="0" parTransId="{9BF82A3B-2330-48AF-AAEA-1F66D1FADD34}" sibTransId="{50F91C81-E608-4E9F-AA78-D14C737AFEB7}"/>
    <dgm:cxn modelId="{0F3DC75D-1900-4D5E-93B5-4E95E0C4E693}" type="presOf" srcId="{7D758E68-C504-456E-99AE-62FF5964F53F}" destId="{26E3CB3D-040F-40E6-B7CA-AB7CC130D78E}" srcOrd="0" destOrd="0" presId="urn:microsoft.com/office/officeart/2005/8/layout/hProcess9"/>
    <dgm:cxn modelId="{4D4D9D24-857F-4C19-A3C2-4640F70DDF62}" type="presOf" srcId="{1810F84C-F96A-4A4B-97D7-A05F8C68DD5B}" destId="{D7EAB289-7945-4716-91F6-1954D2363A1F}" srcOrd="0" destOrd="0" presId="urn:microsoft.com/office/officeart/2005/8/layout/hProcess9"/>
    <dgm:cxn modelId="{12B7C013-6D71-4115-B9F8-59048B1D44DB}" type="presOf" srcId="{A6350982-78E9-4C72-9A10-7AB79B8583B7}" destId="{9722AF07-D997-477A-AEDD-DABFA4413C9E}" srcOrd="0" destOrd="0" presId="urn:microsoft.com/office/officeart/2005/8/layout/hProcess9"/>
    <dgm:cxn modelId="{A8379312-96F1-41A2-AAF3-A5B32D095450}" srcId="{A6350982-78E9-4C72-9A10-7AB79B8583B7}" destId="{88E633B2-0642-4F10-BAAF-2354B7456F89}" srcOrd="2" destOrd="0" parTransId="{1164401C-88B1-4956-8B59-3EA7C2BF7598}" sibTransId="{E8C06B38-964E-4840-B515-CF370BC5101F}"/>
    <dgm:cxn modelId="{E9D8A2B0-5A2F-488C-88B0-D6A8CA8D3E04}" type="presOf" srcId="{88E633B2-0642-4F10-BAAF-2354B7456F89}" destId="{3AAA1DD5-2A37-40A1-84CB-065C4829AFE0}" srcOrd="0" destOrd="0" presId="urn:microsoft.com/office/officeart/2005/8/layout/hProcess9"/>
    <dgm:cxn modelId="{B591E351-FF96-46C8-AF18-DD1F087995F5}" type="presParOf" srcId="{9722AF07-D997-477A-AEDD-DABFA4413C9E}" destId="{D3FD4643-FCB4-439B-AAE4-166191512A80}" srcOrd="0" destOrd="0" presId="urn:microsoft.com/office/officeart/2005/8/layout/hProcess9"/>
    <dgm:cxn modelId="{F55D6A1A-DF8D-413A-A330-D8C3D3615EB3}" type="presParOf" srcId="{9722AF07-D997-477A-AEDD-DABFA4413C9E}" destId="{06A3585E-A804-40E2-AD09-E9A7CCAEF12F}" srcOrd="1" destOrd="0" presId="urn:microsoft.com/office/officeart/2005/8/layout/hProcess9"/>
    <dgm:cxn modelId="{4F94970A-B346-4735-8439-D136B15A053B}" type="presParOf" srcId="{06A3585E-A804-40E2-AD09-E9A7CCAEF12F}" destId="{D7EAB289-7945-4716-91F6-1954D2363A1F}" srcOrd="0" destOrd="0" presId="urn:microsoft.com/office/officeart/2005/8/layout/hProcess9"/>
    <dgm:cxn modelId="{2525D9DE-03EE-4A29-8721-79F0BBC3E8BA}" type="presParOf" srcId="{06A3585E-A804-40E2-AD09-E9A7CCAEF12F}" destId="{23B6BFC1-0456-41D9-BC60-961656C87233}" srcOrd="1" destOrd="0" presId="urn:microsoft.com/office/officeart/2005/8/layout/hProcess9"/>
    <dgm:cxn modelId="{ACC1BA82-F4B3-4517-861D-4AA01053724D}" type="presParOf" srcId="{06A3585E-A804-40E2-AD09-E9A7CCAEF12F}" destId="{26E3CB3D-040F-40E6-B7CA-AB7CC130D78E}" srcOrd="2" destOrd="0" presId="urn:microsoft.com/office/officeart/2005/8/layout/hProcess9"/>
    <dgm:cxn modelId="{5BC66EF8-D399-45B5-A001-DC5667129F18}" type="presParOf" srcId="{06A3585E-A804-40E2-AD09-E9A7CCAEF12F}" destId="{8651580D-AF44-4232-9AB6-8348B71F61D6}" srcOrd="3" destOrd="0" presId="urn:microsoft.com/office/officeart/2005/8/layout/hProcess9"/>
    <dgm:cxn modelId="{F3BC1EDF-024E-41E1-8118-FB063CF7BE98}" type="presParOf" srcId="{06A3585E-A804-40E2-AD09-E9A7CCAEF12F}" destId="{3AAA1DD5-2A37-40A1-84CB-065C4829AFE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B0D68349-8F94-431A-B983-72E49DD1476E}" type="doc">
      <dgm:prSet loTypeId="urn:microsoft.com/office/officeart/2005/8/layout/process2" loCatId="process" qsTypeId="urn:microsoft.com/office/officeart/2005/8/quickstyle/simple3" qsCatId="simple" csTypeId="urn:microsoft.com/office/officeart/2005/8/colors/colorful5" csCatId="colorful" phldr="1"/>
      <dgm:spPr/>
    </dgm:pt>
    <dgm:pt modelId="{FEF86FB2-30BB-4D9E-A5E9-A7D2C2836EFB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оволодіння дітьми прийомами інакомовності (алегорії), фантастичного перетворення, перебільшення;</a:t>
          </a:r>
          <a:endParaRPr lang="x-none" dirty="0"/>
        </a:p>
      </dgm:t>
    </dgm:pt>
    <dgm:pt modelId="{B472835C-1F67-4AD7-AD19-E0BAD8853D90}" type="parTrans" cxnId="{D1B106DF-1CFC-42A3-854E-7CA70F1F92BF}">
      <dgm:prSet/>
      <dgm:spPr/>
      <dgm:t>
        <a:bodyPr/>
        <a:lstStyle/>
        <a:p>
          <a:endParaRPr lang="x-none"/>
        </a:p>
      </dgm:t>
    </dgm:pt>
    <dgm:pt modelId="{3A8CD8AF-DA4A-4BC9-9340-6B4DD14C3626}" type="sibTrans" cxnId="{D1B106DF-1CFC-42A3-854E-7CA70F1F92BF}">
      <dgm:prSet/>
      <dgm:spPr/>
      <dgm:t>
        <a:bodyPr/>
        <a:lstStyle/>
        <a:p>
          <a:endParaRPr lang="x-none"/>
        </a:p>
      </dgm:t>
    </dgm:pt>
    <dgm:pt modelId="{995A3E8D-C641-4A04-873D-0FCC86027FBF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вироблення вміння </a:t>
          </a:r>
          <a:r>
            <a:rPr lang="uk-UA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емоційно</a:t>
          </a:r>
          <a:r>
            <a: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та інтонаційно виразного (залежно від змісту твору) характеризування персонажів, виявляння власного ставлення до них та їхніх учинків;</a:t>
          </a:r>
          <a:endParaRPr lang="x-none" dirty="0"/>
        </a:p>
      </dgm:t>
    </dgm:pt>
    <dgm:pt modelId="{36961952-16CB-4183-9BE5-1592D7174629}" type="parTrans" cxnId="{DBA36094-FCDA-4F6E-85A2-A6169151D82A}">
      <dgm:prSet/>
      <dgm:spPr/>
      <dgm:t>
        <a:bodyPr/>
        <a:lstStyle/>
        <a:p>
          <a:endParaRPr lang="x-none"/>
        </a:p>
      </dgm:t>
    </dgm:pt>
    <dgm:pt modelId="{8BB0DDA9-5539-403A-BCB6-113C8D90ABB4}" type="sibTrans" cxnId="{DBA36094-FCDA-4F6E-85A2-A6169151D82A}">
      <dgm:prSet/>
      <dgm:spPr/>
      <dgm:t>
        <a:bodyPr/>
        <a:lstStyle/>
        <a:p>
          <a:endParaRPr lang="x-none"/>
        </a:p>
      </dgm:t>
    </dgm:pt>
    <dgm:pt modelId="{4E11BA7D-1454-4574-B4B8-0FE9F7E08BC1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опановування виражальними засобами, необхідними для виконання різних ролей, відображення рольових дій, взаємин;</a:t>
          </a:r>
          <a:endParaRPr lang="x-none" dirty="0"/>
        </a:p>
      </dgm:t>
    </dgm:pt>
    <dgm:pt modelId="{DC9D64FF-DC49-41AB-B267-92A0C7DD4150}" type="parTrans" cxnId="{4CF0099E-771A-434C-8254-444A3B18750B}">
      <dgm:prSet/>
      <dgm:spPr/>
      <dgm:t>
        <a:bodyPr/>
        <a:lstStyle/>
        <a:p>
          <a:endParaRPr lang="x-none"/>
        </a:p>
      </dgm:t>
    </dgm:pt>
    <dgm:pt modelId="{040F5786-D087-40BD-949D-B7E192CCEC87}" type="sibTrans" cxnId="{4CF0099E-771A-434C-8254-444A3B18750B}">
      <dgm:prSet/>
      <dgm:spPr/>
      <dgm:t>
        <a:bodyPr/>
        <a:lstStyle/>
        <a:p>
          <a:endParaRPr lang="x-none"/>
        </a:p>
      </dgm:t>
    </dgm:pt>
    <dgm:pt modelId="{5878948F-F350-42FE-A989-B2F89200EB14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вміння розігрувати відомі і нові сюжети за змістом і мотивами літературних творів, казок та інших жанрів усної народної творчості;</a:t>
          </a:r>
          <a:endParaRPr lang="x-none" dirty="0"/>
        </a:p>
      </dgm:t>
    </dgm:pt>
    <dgm:pt modelId="{97CEA42F-1E35-45ED-BB18-C62EFA584070}" type="parTrans" cxnId="{8CCB059C-1C4D-4431-BFF7-AC67A192AFC2}">
      <dgm:prSet/>
      <dgm:spPr/>
      <dgm:t>
        <a:bodyPr/>
        <a:lstStyle/>
        <a:p>
          <a:endParaRPr lang="x-none"/>
        </a:p>
      </dgm:t>
    </dgm:pt>
    <dgm:pt modelId="{CBC70840-C0CE-4CD8-9E91-A11E2DC36033}" type="sibTrans" cxnId="{8CCB059C-1C4D-4431-BFF7-AC67A192AFC2}">
      <dgm:prSet/>
      <dgm:spPr/>
      <dgm:t>
        <a:bodyPr/>
        <a:lstStyle/>
        <a:p>
          <a:endParaRPr lang="x-none"/>
        </a:p>
      </dgm:t>
    </dgm:pt>
    <dgm:pt modelId="{1208783F-BA57-44BD-84E5-9E137AB1B864}">
      <dgm:prSet phldrT="[Текст]"/>
      <dgm:spPr/>
      <dgm:t>
        <a:bodyPr/>
        <a:lstStyle/>
        <a:p>
          <a:pPr>
            <a:buFont typeface="Symbol" panose="05050102010706020507" pitchFamily="18" charset="2"/>
            <a:buChar char=""/>
          </a:pPr>
          <a:r>
            <a:rPr lang="uk-UA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вміння використовувати і виготовляти атрибути, які характеризують типові риси образу, ознаки місця подій тощо.</a:t>
          </a:r>
          <a:endParaRPr lang="x-none" dirty="0"/>
        </a:p>
      </dgm:t>
    </dgm:pt>
    <dgm:pt modelId="{4430E8DE-E3F1-4643-AFF5-7781585623CD}" type="parTrans" cxnId="{EE3E75D0-E70D-4039-B667-C60B601C3C00}">
      <dgm:prSet/>
      <dgm:spPr/>
      <dgm:t>
        <a:bodyPr/>
        <a:lstStyle/>
        <a:p>
          <a:endParaRPr lang="x-none"/>
        </a:p>
      </dgm:t>
    </dgm:pt>
    <dgm:pt modelId="{7227F57B-7F12-4BFE-BC5E-7BBE1515423C}" type="sibTrans" cxnId="{EE3E75D0-E70D-4039-B667-C60B601C3C00}">
      <dgm:prSet/>
      <dgm:spPr/>
      <dgm:t>
        <a:bodyPr/>
        <a:lstStyle/>
        <a:p>
          <a:endParaRPr lang="x-none"/>
        </a:p>
      </dgm:t>
    </dgm:pt>
    <dgm:pt modelId="{42994B34-E107-465A-B3DF-33A8A4F15B06}" type="pres">
      <dgm:prSet presAssocID="{B0D68349-8F94-431A-B983-72E49DD1476E}" presName="linearFlow" presStyleCnt="0">
        <dgm:presLayoutVars>
          <dgm:resizeHandles val="exact"/>
        </dgm:presLayoutVars>
      </dgm:prSet>
      <dgm:spPr/>
    </dgm:pt>
    <dgm:pt modelId="{A81078C2-3E37-46D1-B113-9A1D9A3E9DE3}" type="pres">
      <dgm:prSet presAssocID="{FEF86FB2-30BB-4D9E-A5E9-A7D2C2836EFB}" presName="node" presStyleLbl="node1" presStyleIdx="0" presStyleCnt="5" custScaleX="38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E9259-4F0E-4E31-8699-C382C77EFDD1}" type="pres">
      <dgm:prSet presAssocID="{3A8CD8AF-DA4A-4BC9-9340-6B4DD14C3626}" presName="sibTrans" presStyleLbl="sibTrans2D1" presStyleIdx="0" presStyleCnt="4"/>
      <dgm:spPr/>
      <dgm:t>
        <a:bodyPr/>
        <a:lstStyle/>
        <a:p>
          <a:endParaRPr lang="ru-RU"/>
        </a:p>
      </dgm:t>
    </dgm:pt>
    <dgm:pt modelId="{8ED9C794-F929-42CD-B24E-A0F157F1668B}" type="pres">
      <dgm:prSet presAssocID="{3A8CD8AF-DA4A-4BC9-9340-6B4DD14C3626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AE83064F-C359-484D-AAFF-4916E599B4A7}" type="pres">
      <dgm:prSet presAssocID="{995A3E8D-C641-4A04-873D-0FCC86027FBF}" presName="node" presStyleLbl="node1" presStyleIdx="1" presStyleCnt="5" custScaleX="38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5EBDBB-A392-4A7E-BB4D-FEBE22F76AAB}" type="pres">
      <dgm:prSet presAssocID="{8BB0DDA9-5539-403A-BCB6-113C8D90ABB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2C476D5F-39D5-40BC-86F6-8C8D622BB690}" type="pres">
      <dgm:prSet presAssocID="{8BB0DDA9-5539-403A-BCB6-113C8D90ABB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4050F101-6200-4BE5-8955-ECB1C18E34FA}" type="pres">
      <dgm:prSet presAssocID="{4E11BA7D-1454-4574-B4B8-0FE9F7E08BC1}" presName="node" presStyleLbl="node1" presStyleIdx="2" presStyleCnt="5" custScaleX="38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5C0505-191B-4DAA-A53D-4883F183ACED}" type="pres">
      <dgm:prSet presAssocID="{040F5786-D087-40BD-949D-B7E192CCEC87}" presName="sibTrans" presStyleLbl="sibTrans2D1" presStyleIdx="2" presStyleCnt="4"/>
      <dgm:spPr/>
      <dgm:t>
        <a:bodyPr/>
        <a:lstStyle/>
        <a:p>
          <a:endParaRPr lang="ru-RU"/>
        </a:p>
      </dgm:t>
    </dgm:pt>
    <dgm:pt modelId="{8039C3D3-A361-4BCA-9C00-1C3729F83F96}" type="pres">
      <dgm:prSet presAssocID="{040F5786-D087-40BD-949D-B7E192CCEC8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42324A30-6528-4DD3-9478-8B9D54CE5F0B}" type="pres">
      <dgm:prSet presAssocID="{5878948F-F350-42FE-A989-B2F89200EB14}" presName="node" presStyleLbl="node1" presStyleIdx="3" presStyleCnt="5" custScaleX="38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BE6255-848C-4B0D-B89E-327EECEE3597}" type="pres">
      <dgm:prSet presAssocID="{CBC70840-C0CE-4CD8-9E91-A11E2DC36033}" presName="sibTrans" presStyleLbl="sibTrans2D1" presStyleIdx="3" presStyleCnt="4"/>
      <dgm:spPr/>
      <dgm:t>
        <a:bodyPr/>
        <a:lstStyle/>
        <a:p>
          <a:endParaRPr lang="ru-RU"/>
        </a:p>
      </dgm:t>
    </dgm:pt>
    <dgm:pt modelId="{42A80AE9-91C7-4372-B8C9-6B2E31C575C0}" type="pres">
      <dgm:prSet presAssocID="{CBC70840-C0CE-4CD8-9E91-A11E2DC36033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76004400-A8A3-4B5E-9D06-863D11033862}" type="pres">
      <dgm:prSet presAssocID="{1208783F-BA57-44BD-84E5-9E137AB1B864}" presName="node" presStyleLbl="node1" presStyleIdx="4" presStyleCnt="5" custScaleX="3888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AAA3E3-120A-45D9-832E-9CA3EEDD10AF}" type="presOf" srcId="{CBC70840-C0CE-4CD8-9E91-A11E2DC36033}" destId="{3BBE6255-848C-4B0D-B89E-327EECEE3597}" srcOrd="0" destOrd="0" presId="urn:microsoft.com/office/officeart/2005/8/layout/process2"/>
    <dgm:cxn modelId="{F919FC39-67D5-4A00-A92C-87829A438B14}" type="presOf" srcId="{3A8CD8AF-DA4A-4BC9-9340-6B4DD14C3626}" destId="{8ED9C794-F929-42CD-B24E-A0F157F1668B}" srcOrd="1" destOrd="0" presId="urn:microsoft.com/office/officeart/2005/8/layout/process2"/>
    <dgm:cxn modelId="{6919B0AA-1F5F-4F14-B548-12F48973CC47}" type="presOf" srcId="{8BB0DDA9-5539-403A-BCB6-113C8D90ABB4}" destId="{2C476D5F-39D5-40BC-86F6-8C8D622BB690}" srcOrd="1" destOrd="0" presId="urn:microsoft.com/office/officeart/2005/8/layout/process2"/>
    <dgm:cxn modelId="{DBA36094-FCDA-4F6E-85A2-A6169151D82A}" srcId="{B0D68349-8F94-431A-B983-72E49DD1476E}" destId="{995A3E8D-C641-4A04-873D-0FCC86027FBF}" srcOrd="1" destOrd="0" parTransId="{36961952-16CB-4183-9BE5-1592D7174629}" sibTransId="{8BB0DDA9-5539-403A-BCB6-113C8D90ABB4}"/>
    <dgm:cxn modelId="{4CF0099E-771A-434C-8254-444A3B18750B}" srcId="{B0D68349-8F94-431A-B983-72E49DD1476E}" destId="{4E11BA7D-1454-4574-B4B8-0FE9F7E08BC1}" srcOrd="2" destOrd="0" parTransId="{DC9D64FF-DC49-41AB-B267-92A0C7DD4150}" sibTransId="{040F5786-D087-40BD-949D-B7E192CCEC87}"/>
    <dgm:cxn modelId="{365BDF45-293A-4AC3-8560-446B5DD48795}" type="presOf" srcId="{CBC70840-C0CE-4CD8-9E91-A11E2DC36033}" destId="{42A80AE9-91C7-4372-B8C9-6B2E31C575C0}" srcOrd="1" destOrd="0" presId="urn:microsoft.com/office/officeart/2005/8/layout/process2"/>
    <dgm:cxn modelId="{D1B106DF-1CFC-42A3-854E-7CA70F1F92BF}" srcId="{B0D68349-8F94-431A-B983-72E49DD1476E}" destId="{FEF86FB2-30BB-4D9E-A5E9-A7D2C2836EFB}" srcOrd="0" destOrd="0" parTransId="{B472835C-1F67-4AD7-AD19-E0BAD8853D90}" sibTransId="{3A8CD8AF-DA4A-4BC9-9340-6B4DD14C3626}"/>
    <dgm:cxn modelId="{32EB0680-EF39-4A33-BC5F-0152BB86CD06}" type="presOf" srcId="{B0D68349-8F94-431A-B983-72E49DD1476E}" destId="{42994B34-E107-465A-B3DF-33A8A4F15B06}" srcOrd="0" destOrd="0" presId="urn:microsoft.com/office/officeart/2005/8/layout/process2"/>
    <dgm:cxn modelId="{FCADF7EB-B5CD-47F3-B914-19B656F69AB5}" type="presOf" srcId="{FEF86FB2-30BB-4D9E-A5E9-A7D2C2836EFB}" destId="{A81078C2-3E37-46D1-B113-9A1D9A3E9DE3}" srcOrd="0" destOrd="0" presId="urn:microsoft.com/office/officeart/2005/8/layout/process2"/>
    <dgm:cxn modelId="{7925CE6C-683D-4762-8B88-9399FAB61811}" type="presOf" srcId="{995A3E8D-C641-4A04-873D-0FCC86027FBF}" destId="{AE83064F-C359-484D-AAFF-4916E599B4A7}" srcOrd="0" destOrd="0" presId="urn:microsoft.com/office/officeart/2005/8/layout/process2"/>
    <dgm:cxn modelId="{9E86D299-CFA5-4F9A-B80F-47F89D80214C}" type="presOf" srcId="{040F5786-D087-40BD-949D-B7E192CCEC87}" destId="{E95C0505-191B-4DAA-A53D-4883F183ACED}" srcOrd="0" destOrd="0" presId="urn:microsoft.com/office/officeart/2005/8/layout/process2"/>
    <dgm:cxn modelId="{906172F2-9927-4BE1-89D6-32B8BE2AAD94}" type="presOf" srcId="{040F5786-D087-40BD-949D-B7E192CCEC87}" destId="{8039C3D3-A361-4BCA-9C00-1C3729F83F96}" srcOrd="1" destOrd="0" presId="urn:microsoft.com/office/officeart/2005/8/layout/process2"/>
    <dgm:cxn modelId="{AE57AE7E-922E-489E-9D66-3107B5D31A4E}" type="presOf" srcId="{4E11BA7D-1454-4574-B4B8-0FE9F7E08BC1}" destId="{4050F101-6200-4BE5-8955-ECB1C18E34FA}" srcOrd="0" destOrd="0" presId="urn:microsoft.com/office/officeart/2005/8/layout/process2"/>
    <dgm:cxn modelId="{4E90798D-36A8-4E43-AB3A-5F372E12F12B}" type="presOf" srcId="{8BB0DDA9-5539-403A-BCB6-113C8D90ABB4}" destId="{FD5EBDBB-A392-4A7E-BB4D-FEBE22F76AAB}" srcOrd="0" destOrd="0" presId="urn:microsoft.com/office/officeart/2005/8/layout/process2"/>
    <dgm:cxn modelId="{0418DCF3-7D96-4284-8C65-2A9CB894119B}" type="presOf" srcId="{5878948F-F350-42FE-A989-B2F89200EB14}" destId="{42324A30-6528-4DD3-9478-8B9D54CE5F0B}" srcOrd="0" destOrd="0" presId="urn:microsoft.com/office/officeart/2005/8/layout/process2"/>
    <dgm:cxn modelId="{EE3E75D0-E70D-4039-B667-C60B601C3C00}" srcId="{B0D68349-8F94-431A-B983-72E49DD1476E}" destId="{1208783F-BA57-44BD-84E5-9E137AB1B864}" srcOrd="4" destOrd="0" parTransId="{4430E8DE-E3F1-4643-AFF5-7781585623CD}" sibTransId="{7227F57B-7F12-4BFE-BC5E-7BBE1515423C}"/>
    <dgm:cxn modelId="{8CCB059C-1C4D-4431-BFF7-AC67A192AFC2}" srcId="{B0D68349-8F94-431A-B983-72E49DD1476E}" destId="{5878948F-F350-42FE-A989-B2F89200EB14}" srcOrd="3" destOrd="0" parTransId="{97CEA42F-1E35-45ED-BB18-C62EFA584070}" sibTransId="{CBC70840-C0CE-4CD8-9E91-A11E2DC36033}"/>
    <dgm:cxn modelId="{E35B5234-FFF8-4847-BB43-5B99FDA8AB09}" type="presOf" srcId="{3A8CD8AF-DA4A-4BC9-9340-6B4DD14C3626}" destId="{B71E9259-4F0E-4E31-8699-C382C77EFDD1}" srcOrd="0" destOrd="0" presId="urn:microsoft.com/office/officeart/2005/8/layout/process2"/>
    <dgm:cxn modelId="{4C1B8B3E-FD8F-4535-8A21-D465B6A70BD4}" type="presOf" srcId="{1208783F-BA57-44BD-84E5-9E137AB1B864}" destId="{76004400-A8A3-4B5E-9D06-863D11033862}" srcOrd="0" destOrd="0" presId="urn:microsoft.com/office/officeart/2005/8/layout/process2"/>
    <dgm:cxn modelId="{1E0472D7-0415-4E24-82A5-E3D6FD8F4392}" type="presParOf" srcId="{42994B34-E107-465A-B3DF-33A8A4F15B06}" destId="{A81078C2-3E37-46D1-B113-9A1D9A3E9DE3}" srcOrd="0" destOrd="0" presId="urn:microsoft.com/office/officeart/2005/8/layout/process2"/>
    <dgm:cxn modelId="{827381DC-C728-4017-87E9-9A5E4A3497D1}" type="presParOf" srcId="{42994B34-E107-465A-B3DF-33A8A4F15B06}" destId="{B71E9259-4F0E-4E31-8699-C382C77EFDD1}" srcOrd="1" destOrd="0" presId="urn:microsoft.com/office/officeart/2005/8/layout/process2"/>
    <dgm:cxn modelId="{896254BD-4A42-4255-9777-30AC4ADC707F}" type="presParOf" srcId="{B71E9259-4F0E-4E31-8699-C382C77EFDD1}" destId="{8ED9C794-F929-42CD-B24E-A0F157F1668B}" srcOrd="0" destOrd="0" presId="urn:microsoft.com/office/officeart/2005/8/layout/process2"/>
    <dgm:cxn modelId="{EB3A528F-0F19-4B75-A06D-A69832299FD6}" type="presParOf" srcId="{42994B34-E107-465A-B3DF-33A8A4F15B06}" destId="{AE83064F-C359-484D-AAFF-4916E599B4A7}" srcOrd="2" destOrd="0" presId="urn:microsoft.com/office/officeart/2005/8/layout/process2"/>
    <dgm:cxn modelId="{143F48F4-FABA-4E11-A8E1-626B30DABEDD}" type="presParOf" srcId="{42994B34-E107-465A-B3DF-33A8A4F15B06}" destId="{FD5EBDBB-A392-4A7E-BB4D-FEBE22F76AAB}" srcOrd="3" destOrd="0" presId="urn:microsoft.com/office/officeart/2005/8/layout/process2"/>
    <dgm:cxn modelId="{52BA2518-6E66-4FB1-AACA-C38D3CBAEB13}" type="presParOf" srcId="{FD5EBDBB-A392-4A7E-BB4D-FEBE22F76AAB}" destId="{2C476D5F-39D5-40BC-86F6-8C8D622BB690}" srcOrd="0" destOrd="0" presId="urn:microsoft.com/office/officeart/2005/8/layout/process2"/>
    <dgm:cxn modelId="{B7FB7A00-EE7D-4598-80BD-993982464483}" type="presParOf" srcId="{42994B34-E107-465A-B3DF-33A8A4F15B06}" destId="{4050F101-6200-4BE5-8955-ECB1C18E34FA}" srcOrd="4" destOrd="0" presId="urn:microsoft.com/office/officeart/2005/8/layout/process2"/>
    <dgm:cxn modelId="{CD37BA02-3FD4-4CAA-9561-39DB0B2D2A39}" type="presParOf" srcId="{42994B34-E107-465A-B3DF-33A8A4F15B06}" destId="{E95C0505-191B-4DAA-A53D-4883F183ACED}" srcOrd="5" destOrd="0" presId="urn:microsoft.com/office/officeart/2005/8/layout/process2"/>
    <dgm:cxn modelId="{7B35056D-ECBB-451C-A965-E15194E098B3}" type="presParOf" srcId="{E95C0505-191B-4DAA-A53D-4883F183ACED}" destId="{8039C3D3-A361-4BCA-9C00-1C3729F83F96}" srcOrd="0" destOrd="0" presId="urn:microsoft.com/office/officeart/2005/8/layout/process2"/>
    <dgm:cxn modelId="{350EFCB8-8E08-4038-B869-BE677AC4B5F1}" type="presParOf" srcId="{42994B34-E107-465A-B3DF-33A8A4F15B06}" destId="{42324A30-6528-4DD3-9478-8B9D54CE5F0B}" srcOrd="6" destOrd="0" presId="urn:microsoft.com/office/officeart/2005/8/layout/process2"/>
    <dgm:cxn modelId="{BF4B817F-193F-4720-9E0E-9C77D173A324}" type="presParOf" srcId="{42994B34-E107-465A-B3DF-33A8A4F15B06}" destId="{3BBE6255-848C-4B0D-B89E-327EECEE3597}" srcOrd="7" destOrd="0" presId="urn:microsoft.com/office/officeart/2005/8/layout/process2"/>
    <dgm:cxn modelId="{47658BE3-2D23-46B4-8003-D45AE5F6CA95}" type="presParOf" srcId="{3BBE6255-848C-4B0D-B89E-327EECEE3597}" destId="{42A80AE9-91C7-4372-B8C9-6B2E31C575C0}" srcOrd="0" destOrd="0" presId="urn:microsoft.com/office/officeart/2005/8/layout/process2"/>
    <dgm:cxn modelId="{F9678064-6C24-4F45-B5F1-B7C354AE70BC}" type="presParOf" srcId="{42994B34-E107-465A-B3DF-33A8A4F15B06}" destId="{76004400-A8A3-4B5E-9D06-863D11033862}" srcOrd="8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BE2B90E1-128D-487B-9D6A-AE669BDA7D10}" type="doc">
      <dgm:prSet loTypeId="urn:microsoft.com/office/officeart/2005/8/layout/default#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AA7DEAF4-34B2-4E99-9E7E-F945BDA94D07}">
      <dgm:prSet phldrT="[Текст]"/>
      <dgm:spPr>
        <a:solidFill>
          <a:srgbClr val="00FFFF"/>
        </a:solidFill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Вільні</a:t>
          </a:r>
          <a:r>
            <a:rPr lang="uk-UA" baseline="0" dirty="0">
              <a:solidFill>
                <a:schemeClr val="tx2"/>
              </a:solidFill>
            </a:rPr>
            <a:t> ігри в театрі</a:t>
          </a:r>
          <a:endParaRPr lang="x-none" dirty="0">
            <a:solidFill>
              <a:schemeClr val="tx2"/>
            </a:solidFill>
          </a:endParaRPr>
        </a:p>
      </dgm:t>
    </dgm:pt>
    <dgm:pt modelId="{C0B57D50-E39D-4930-A56D-7529B86997C0}" type="parTrans" cxnId="{C3A3E670-E09F-4745-8818-B46716333504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3E2F003D-199F-4010-9269-DEADFD0AC3EA}" type="sibTrans" cxnId="{C3A3E670-E09F-4745-8818-B46716333504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41C81DC7-28D6-45F9-82F8-3036A826293D}">
      <dgm:prSet phldrT="[Текст]"/>
      <dgm:spPr>
        <a:solidFill>
          <a:srgbClr val="0099FF"/>
        </a:solidFill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Самостійна</a:t>
          </a:r>
          <a:r>
            <a:rPr lang="uk-UA" baseline="0" dirty="0">
              <a:solidFill>
                <a:schemeClr val="tx2"/>
              </a:solidFill>
            </a:rPr>
            <a:t> театралізована діяльність</a:t>
          </a:r>
          <a:endParaRPr lang="x-none" dirty="0">
            <a:solidFill>
              <a:schemeClr val="tx2"/>
            </a:solidFill>
          </a:endParaRPr>
        </a:p>
      </dgm:t>
    </dgm:pt>
    <dgm:pt modelId="{97900BD8-D9B6-4EA0-A4C8-A02D76D44573}" type="parTrans" cxnId="{2C275796-DFBB-4292-8AFB-1265B4F4EE9D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93FF9C49-FBAD-4EA2-BF4C-71C6F5492D91}" type="sibTrans" cxnId="{2C275796-DFBB-4292-8AFB-1265B4F4EE9D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EEDA75DA-716B-4D2D-BBFA-0177996D2002}">
      <dgm:prSet phldrT="[Текст]"/>
      <dgm:spPr>
        <a:solidFill>
          <a:srgbClr val="9966FF"/>
        </a:solidFill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Педагогічний</a:t>
          </a:r>
          <a:r>
            <a:rPr lang="uk-UA" baseline="0" dirty="0">
              <a:solidFill>
                <a:schemeClr val="tx2"/>
              </a:solidFill>
            </a:rPr>
            <a:t> супровід</a:t>
          </a:r>
          <a:endParaRPr lang="x-none" dirty="0">
            <a:solidFill>
              <a:schemeClr val="tx2"/>
            </a:solidFill>
          </a:endParaRPr>
        </a:p>
      </dgm:t>
    </dgm:pt>
    <dgm:pt modelId="{23D71983-E5DF-4C9B-A1B6-401A4BBA67CB}" type="parTrans" cxnId="{20C42A86-25BB-4EAF-AB9D-A537D14D3CD5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838F0B81-2812-4CC2-B0D6-3E2B736A452C}" type="sibTrans" cxnId="{20C42A86-25BB-4EAF-AB9D-A537D14D3CD5}">
      <dgm:prSet/>
      <dgm:spPr/>
      <dgm:t>
        <a:bodyPr/>
        <a:lstStyle/>
        <a:p>
          <a:endParaRPr lang="x-none">
            <a:solidFill>
              <a:schemeClr val="tx2"/>
            </a:solidFill>
          </a:endParaRPr>
        </a:p>
      </dgm:t>
    </dgm:pt>
    <dgm:pt modelId="{16476B8A-6515-45CF-92FE-69C0B6A096AC}" type="pres">
      <dgm:prSet presAssocID="{BE2B90E1-128D-487B-9D6A-AE669BDA7D1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21C9FDB-DF56-4635-A864-81E0252D3285}" type="pres">
      <dgm:prSet presAssocID="{AA7DEAF4-34B2-4E99-9E7E-F945BDA94D0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8E32D8-1386-4266-97AB-A76A1BBB0921}" type="pres">
      <dgm:prSet presAssocID="{3E2F003D-199F-4010-9269-DEADFD0AC3EA}" presName="sibTrans" presStyleCnt="0"/>
      <dgm:spPr/>
    </dgm:pt>
    <dgm:pt modelId="{9BA04B5E-5AA9-4F3A-8D96-1A179B60F37C}" type="pres">
      <dgm:prSet presAssocID="{41C81DC7-28D6-45F9-82F8-3036A826293D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9F204-E4EB-45FE-A3C5-65D06C826079}" type="pres">
      <dgm:prSet presAssocID="{93FF9C49-FBAD-4EA2-BF4C-71C6F5492D91}" presName="sibTrans" presStyleCnt="0"/>
      <dgm:spPr/>
    </dgm:pt>
    <dgm:pt modelId="{F5FD1F16-3949-4DD1-94BF-C37CF8B8C202}" type="pres">
      <dgm:prSet presAssocID="{EEDA75DA-716B-4D2D-BBFA-0177996D200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A0410C-6A94-40A1-BCC2-9D0D55744F53}" type="presOf" srcId="{BE2B90E1-128D-487B-9D6A-AE669BDA7D10}" destId="{16476B8A-6515-45CF-92FE-69C0B6A096AC}" srcOrd="0" destOrd="0" presId="urn:microsoft.com/office/officeart/2005/8/layout/default#3"/>
    <dgm:cxn modelId="{C3A3E670-E09F-4745-8818-B46716333504}" srcId="{BE2B90E1-128D-487B-9D6A-AE669BDA7D10}" destId="{AA7DEAF4-34B2-4E99-9E7E-F945BDA94D07}" srcOrd="0" destOrd="0" parTransId="{C0B57D50-E39D-4930-A56D-7529B86997C0}" sibTransId="{3E2F003D-199F-4010-9269-DEADFD0AC3EA}"/>
    <dgm:cxn modelId="{20C42A86-25BB-4EAF-AB9D-A537D14D3CD5}" srcId="{BE2B90E1-128D-487B-9D6A-AE669BDA7D10}" destId="{EEDA75DA-716B-4D2D-BBFA-0177996D2002}" srcOrd="2" destOrd="0" parTransId="{23D71983-E5DF-4C9B-A1B6-401A4BBA67CB}" sibTransId="{838F0B81-2812-4CC2-B0D6-3E2B736A452C}"/>
    <dgm:cxn modelId="{B5AF8679-4F73-44ED-A6D1-3EF989B322FF}" type="presOf" srcId="{41C81DC7-28D6-45F9-82F8-3036A826293D}" destId="{9BA04B5E-5AA9-4F3A-8D96-1A179B60F37C}" srcOrd="0" destOrd="0" presId="urn:microsoft.com/office/officeart/2005/8/layout/default#3"/>
    <dgm:cxn modelId="{3494CDBA-4E09-40E5-8B7F-D7E4DF902E60}" type="presOf" srcId="{EEDA75DA-716B-4D2D-BBFA-0177996D2002}" destId="{F5FD1F16-3949-4DD1-94BF-C37CF8B8C202}" srcOrd="0" destOrd="0" presId="urn:microsoft.com/office/officeart/2005/8/layout/default#3"/>
    <dgm:cxn modelId="{2C275796-DFBB-4292-8AFB-1265B4F4EE9D}" srcId="{BE2B90E1-128D-487B-9D6A-AE669BDA7D10}" destId="{41C81DC7-28D6-45F9-82F8-3036A826293D}" srcOrd="1" destOrd="0" parTransId="{97900BD8-D9B6-4EA0-A4C8-A02D76D44573}" sibTransId="{93FF9C49-FBAD-4EA2-BF4C-71C6F5492D91}"/>
    <dgm:cxn modelId="{4F9853F7-A841-4C07-9840-6149CBA7F79F}" type="presOf" srcId="{AA7DEAF4-34B2-4E99-9E7E-F945BDA94D07}" destId="{421C9FDB-DF56-4635-A864-81E0252D3285}" srcOrd="0" destOrd="0" presId="urn:microsoft.com/office/officeart/2005/8/layout/default#3"/>
    <dgm:cxn modelId="{B8E130CB-FD87-4794-A9CD-A0C98C0B4169}" type="presParOf" srcId="{16476B8A-6515-45CF-92FE-69C0B6A096AC}" destId="{421C9FDB-DF56-4635-A864-81E0252D3285}" srcOrd="0" destOrd="0" presId="urn:microsoft.com/office/officeart/2005/8/layout/default#3"/>
    <dgm:cxn modelId="{7C212A0A-9DB4-4FAA-8826-3B7F906F3D8C}" type="presParOf" srcId="{16476B8A-6515-45CF-92FE-69C0B6A096AC}" destId="{468E32D8-1386-4266-97AB-A76A1BBB0921}" srcOrd="1" destOrd="0" presId="urn:microsoft.com/office/officeart/2005/8/layout/default#3"/>
    <dgm:cxn modelId="{94DE3C41-81F0-45F6-81D0-406B00FB6FE4}" type="presParOf" srcId="{16476B8A-6515-45CF-92FE-69C0B6A096AC}" destId="{9BA04B5E-5AA9-4F3A-8D96-1A179B60F37C}" srcOrd="2" destOrd="0" presId="urn:microsoft.com/office/officeart/2005/8/layout/default#3"/>
    <dgm:cxn modelId="{DF4D754E-D189-4554-AFE6-B823D8F6A17B}" type="presParOf" srcId="{16476B8A-6515-45CF-92FE-69C0B6A096AC}" destId="{F749F204-E4EB-45FE-A3C5-65D06C826079}" srcOrd="3" destOrd="0" presId="urn:microsoft.com/office/officeart/2005/8/layout/default#3"/>
    <dgm:cxn modelId="{B6BE13E5-3CDD-4701-B05C-B74650D94A16}" type="presParOf" srcId="{16476B8A-6515-45CF-92FE-69C0B6A096AC}" destId="{F5FD1F16-3949-4DD1-94BF-C37CF8B8C202}" srcOrd="4" destOrd="0" presId="urn:microsoft.com/office/officeart/2005/8/layout/default#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9FB3DF-BC11-4753-8EB9-C65F54B4EC30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C89D45E1-8DD6-45D7-A8CD-97576FAE1EDA}">
      <dgm:prSet phldrT="[Текст]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ляльки-рукавички </a:t>
          </a:r>
        </a:p>
        <a:p>
          <a:r>
            <a:rPr lang="uk-UA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uk-UA" dirty="0" err="1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бі</a:t>
          </a:r>
          <a:r>
            <a:rPr lang="uk-UA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-ба-бо)</a:t>
          </a:r>
          <a:endParaRPr lang="x-none" dirty="0">
            <a:solidFill>
              <a:srgbClr val="002060"/>
            </a:solidFill>
          </a:endParaRPr>
        </a:p>
      </dgm:t>
    </dgm:pt>
    <dgm:pt modelId="{80EA4685-71B8-4213-9153-D64F470FA04A}" type="parTrans" cxnId="{A819C0DC-D8C1-4FBA-A569-83ADECB713CE}">
      <dgm:prSet/>
      <dgm:spPr/>
      <dgm:t>
        <a:bodyPr/>
        <a:lstStyle/>
        <a:p>
          <a:endParaRPr lang="x-none"/>
        </a:p>
      </dgm:t>
    </dgm:pt>
    <dgm:pt modelId="{2557DF53-AAAE-4884-A727-D8A4AA5ACF1E}" type="sibTrans" cxnId="{A819C0DC-D8C1-4FBA-A569-83ADECB713CE}">
      <dgm:prSet/>
      <dgm:spPr/>
      <dgm:t>
        <a:bodyPr/>
        <a:lstStyle/>
        <a:p>
          <a:endParaRPr lang="x-none"/>
        </a:p>
      </dgm:t>
    </dgm:pt>
    <dgm:pt modelId="{AB1BA565-F352-4E5C-8AD8-D3544BCEED2E}">
      <dgm:prSet phldrT="[Текст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пальчикові ляльки, виготовлені з легких матеріалів </a:t>
          </a:r>
        </a:p>
        <a:p>
          <a:r>
            <a:rPr lang="uk-UA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(пап’є-маше, тканина, хутро)</a:t>
          </a:r>
          <a:endParaRPr lang="x-none" dirty="0">
            <a:solidFill>
              <a:srgbClr val="002060"/>
            </a:solidFill>
          </a:endParaRPr>
        </a:p>
      </dgm:t>
    </dgm:pt>
    <dgm:pt modelId="{94B704A7-78B0-4FDF-BC10-1DA6C6EF8870}" type="parTrans" cxnId="{2A146A76-3B96-444C-ABC2-AD6A8CCBE2D6}">
      <dgm:prSet/>
      <dgm:spPr/>
      <dgm:t>
        <a:bodyPr/>
        <a:lstStyle/>
        <a:p>
          <a:endParaRPr lang="x-none"/>
        </a:p>
      </dgm:t>
    </dgm:pt>
    <dgm:pt modelId="{367405BE-D923-4BC1-9839-CDFBB1223CF2}" type="sibTrans" cxnId="{2A146A76-3B96-444C-ABC2-AD6A8CCBE2D6}">
      <dgm:prSet/>
      <dgm:spPr/>
      <dgm:t>
        <a:bodyPr/>
        <a:lstStyle/>
        <a:p>
          <a:endParaRPr lang="x-none"/>
        </a:p>
      </dgm:t>
    </dgm:pt>
    <dgm:pt modelId="{755E4B56-3977-44E3-96CB-E2AAABBD7C86}">
      <dgm:prSet phldrT="[Текст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театральні ляльки </a:t>
          </a:r>
          <a:endParaRPr lang="x-none" dirty="0">
            <a:solidFill>
              <a:srgbClr val="002060"/>
            </a:solidFill>
          </a:endParaRPr>
        </a:p>
      </dgm:t>
    </dgm:pt>
    <dgm:pt modelId="{411D1652-4DBE-4E81-8C00-5DBC9F4B1216}" type="parTrans" cxnId="{1682AE4A-EA6E-481C-AEDA-6D90B52303F7}">
      <dgm:prSet/>
      <dgm:spPr/>
      <dgm:t>
        <a:bodyPr/>
        <a:lstStyle/>
        <a:p>
          <a:endParaRPr lang="x-none"/>
        </a:p>
      </dgm:t>
    </dgm:pt>
    <dgm:pt modelId="{321D4B54-A701-43EE-8F1D-FDB5786BDEEE}" type="sibTrans" cxnId="{1682AE4A-EA6E-481C-AEDA-6D90B52303F7}">
      <dgm:prSet/>
      <dgm:spPr/>
      <dgm:t>
        <a:bodyPr/>
        <a:lstStyle/>
        <a:p>
          <a:endParaRPr lang="x-none"/>
        </a:p>
      </dgm:t>
    </dgm:pt>
    <dgm:pt modelId="{1E16BA67-36BF-4930-A41D-223953B4700E}">
      <dgm:prSet phldrT="[Текст]"/>
      <dgm:spPr>
        <a:solidFill>
          <a:srgbClr val="00B050"/>
        </a:solidFill>
      </dgm:spPr>
      <dgm:t>
        <a:bodyPr/>
        <a:lstStyle/>
        <a:p>
          <a:r>
            <a:rPr lang="uk-UA" dirty="0">
              <a:solidFill>
                <a:srgbClr val="002060"/>
              </a:solidFill>
            </a:rPr>
            <a:t>елементи костюмів</a:t>
          </a:r>
          <a:endParaRPr lang="x-none" dirty="0">
            <a:solidFill>
              <a:srgbClr val="002060"/>
            </a:solidFill>
          </a:endParaRPr>
        </a:p>
      </dgm:t>
    </dgm:pt>
    <dgm:pt modelId="{C3E955AE-B22F-46DA-8382-787697F6B70F}" type="parTrans" cxnId="{C4CB5253-E09C-4EFB-8A57-4ED02DF9A343}">
      <dgm:prSet/>
      <dgm:spPr/>
      <dgm:t>
        <a:bodyPr/>
        <a:lstStyle/>
        <a:p>
          <a:endParaRPr lang="x-none"/>
        </a:p>
      </dgm:t>
    </dgm:pt>
    <dgm:pt modelId="{A47768B6-DF04-4AB7-8B07-54DFC5DC4F32}" type="sibTrans" cxnId="{C4CB5253-E09C-4EFB-8A57-4ED02DF9A343}">
      <dgm:prSet/>
      <dgm:spPr/>
      <dgm:t>
        <a:bodyPr/>
        <a:lstStyle/>
        <a:p>
          <a:endParaRPr lang="x-none"/>
        </a:p>
      </dgm:t>
    </dgm:pt>
    <dgm:pt modelId="{FC36EE79-8757-4605-B128-725AF972644A}" type="pres">
      <dgm:prSet presAssocID="{559FB3DF-BC11-4753-8EB9-C65F54B4EC3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C6382E-8EC1-42C3-9723-2DF253EAE66E}" type="pres">
      <dgm:prSet presAssocID="{C89D45E1-8DD6-45D7-A8CD-97576FAE1EDA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02FB5A-02C5-46F6-9668-D54CFE77742C}" type="pres">
      <dgm:prSet presAssocID="{2557DF53-AAAE-4884-A727-D8A4AA5ACF1E}" presName="sibTrans" presStyleCnt="0"/>
      <dgm:spPr/>
    </dgm:pt>
    <dgm:pt modelId="{2646E3E6-6F30-4C1C-8B8B-3A830A79F1E8}" type="pres">
      <dgm:prSet presAssocID="{AB1BA565-F352-4E5C-8AD8-D3544BCEED2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74662F-F0B2-4B31-8FAE-29B28730AD88}" type="pres">
      <dgm:prSet presAssocID="{367405BE-D923-4BC1-9839-CDFBB1223CF2}" presName="sibTrans" presStyleCnt="0"/>
      <dgm:spPr/>
    </dgm:pt>
    <dgm:pt modelId="{A069A3C0-A54E-43F4-886C-70D4C9789F46}" type="pres">
      <dgm:prSet presAssocID="{755E4B56-3977-44E3-96CB-E2AAABBD7C8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8F03AC-0C40-45B2-B7D6-494924F6ADF2}" type="pres">
      <dgm:prSet presAssocID="{321D4B54-A701-43EE-8F1D-FDB5786BDEEE}" presName="sibTrans" presStyleCnt="0"/>
      <dgm:spPr/>
    </dgm:pt>
    <dgm:pt modelId="{01D3B8D9-7942-4D15-BA77-4FFEF83599B7}" type="pres">
      <dgm:prSet presAssocID="{1E16BA67-36BF-4930-A41D-223953B4700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457AD-6BB5-4563-8BBB-1E7056345FAD}" type="presOf" srcId="{755E4B56-3977-44E3-96CB-E2AAABBD7C86}" destId="{A069A3C0-A54E-43F4-886C-70D4C9789F46}" srcOrd="0" destOrd="0" presId="urn:microsoft.com/office/officeart/2005/8/layout/default#1"/>
    <dgm:cxn modelId="{2A146A76-3B96-444C-ABC2-AD6A8CCBE2D6}" srcId="{559FB3DF-BC11-4753-8EB9-C65F54B4EC30}" destId="{AB1BA565-F352-4E5C-8AD8-D3544BCEED2E}" srcOrd="1" destOrd="0" parTransId="{94B704A7-78B0-4FDF-BC10-1DA6C6EF8870}" sibTransId="{367405BE-D923-4BC1-9839-CDFBB1223CF2}"/>
    <dgm:cxn modelId="{116172A8-CB7A-4465-92AB-6A066FB1CCE5}" type="presOf" srcId="{C89D45E1-8DD6-45D7-A8CD-97576FAE1EDA}" destId="{1CC6382E-8EC1-42C3-9723-2DF253EAE66E}" srcOrd="0" destOrd="0" presId="urn:microsoft.com/office/officeart/2005/8/layout/default#1"/>
    <dgm:cxn modelId="{69995C4B-EFFA-48EC-A169-515D69C82D90}" type="presOf" srcId="{AB1BA565-F352-4E5C-8AD8-D3544BCEED2E}" destId="{2646E3E6-6F30-4C1C-8B8B-3A830A79F1E8}" srcOrd="0" destOrd="0" presId="urn:microsoft.com/office/officeart/2005/8/layout/default#1"/>
    <dgm:cxn modelId="{1682AE4A-EA6E-481C-AEDA-6D90B52303F7}" srcId="{559FB3DF-BC11-4753-8EB9-C65F54B4EC30}" destId="{755E4B56-3977-44E3-96CB-E2AAABBD7C86}" srcOrd="2" destOrd="0" parTransId="{411D1652-4DBE-4E81-8C00-5DBC9F4B1216}" sibTransId="{321D4B54-A701-43EE-8F1D-FDB5786BDEEE}"/>
    <dgm:cxn modelId="{A819C0DC-D8C1-4FBA-A569-83ADECB713CE}" srcId="{559FB3DF-BC11-4753-8EB9-C65F54B4EC30}" destId="{C89D45E1-8DD6-45D7-A8CD-97576FAE1EDA}" srcOrd="0" destOrd="0" parTransId="{80EA4685-71B8-4213-9153-D64F470FA04A}" sibTransId="{2557DF53-AAAE-4884-A727-D8A4AA5ACF1E}"/>
    <dgm:cxn modelId="{C4CB5253-E09C-4EFB-8A57-4ED02DF9A343}" srcId="{559FB3DF-BC11-4753-8EB9-C65F54B4EC30}" destId="{1E16BA67-36BF-4930-A41D-223953B4700E}" srcOrd="3" destOrd="0" parTransId="{C3E955AE-B22F-46DA-8382-787697F6B70F}" sibTransId="{A47768B6-DF04-4AB7-8B07-54DFC5DC4F32}"/>
    <dgm:cxn modelId="{782DF5F0-2352-45A5-A7A8-94D46FC704CA}" type="presOf" srcId="{559FB3DF-BC11-4753-8EB9-C65F54B4EC30}" destId="{FC36EE79-8757-4605-B128-725AF972644A}" srcOrd="0" destOrd="0" presId="urn:microsoft.com/office/officeart/2005/8/layout/default#1"/>
    <dgm:cxn modelId="{B05A299C-B784-46FF-B616-43E11E57C261}" type="presOf" srcId="{1E16BA67-36BF-4930-A41D-223953B4700E}" destId="{01D3B8D9-7942-4D15-BA77-4FFEF83599B7}" srcOrd="0" destOrd="0" presId="urn:microsoft.com/office/officeart/2005/8/layout/default#1"/>
    <dgm:cxn modelId="{D782066A-5516-407A-88CE-E92E079F184D}" type="presParOf" srcId="{FC36EE79-8757-4605-B128-725AF972644A}" destId="{1CC6382E-8EC1-42C3-9723-2DF253EAE66E}" srcOrd="0" destOrd="0" presId="urn:microsoft.com/office/officeart/2005/8/layout/default#1"/>
    <dgm:cxn modelId="{8E7F2017-9898-465A-B256-49385B6AF4E9}" type="presParOf" srcId="{FC36EE79-8757-4605-B128-725AF972644A}" destId="{D402FB5A-02C5-46F6-9668-D54CFE77742C}" srcOrd="1" destOrd="0" presId="urn:microsoft.com/office/officeart/2005/8/layout/default#1"/>
    <dgm:cxn modelId="{4862AFD3-51A6-4362-9529-B07E48F9C1A2}" type="presParOf" srcId="{FC36EE79-8757-4605-B128-725AF972644A}" destId="{2646E3E6-6F30-4C1C-8B8B-3A830A79F1E8}" srcOrd="2" destOrd="0" presId="urn:microsoft.com/office/officeart/2005/8/layout/default#1"/>
    <dgm:cxn modelId="{952330B9-8B81-4386-995F-26F3C973A1B9}" type="presParOf" srcId="{FC36EE79-8757-4605-B128-725AF972644A}" destId="{8E74662F-F0B2-4B31-8FAE-29B28730AD88}" srcOrd="3" destOrd="0" presId="urn:microsoft.com/office/officeart/2005/8/layout/default#1"/>
    <dgm:cxn modelId="{0F606AF2-E089-4FCF-B856-DB280EE7568A}" type="presParOf" srcId="{FC36EE79-8757-4605-B128-725AF972644A}" destId="{A069A3C0-A54E-43F4-886C-70D4C9789F46}" srcOrd="4" destOrd="0" presId="urn:microsoft.com/office/officeart/2005/8/layout/default#1"/>
    <dgm:cxn modelId="{001ECA21-5A60-46D4-A5D0-CBE90FD9153C}" type="presParOf" srcId="{FC36EE79-8757-4605-B128-725AF972644A}" destId="{9C8F03AC-0C40-45B2-B7D6-494924F6ADF2}" srcOrd="5" destOrd="0" presId="urn:microsoft.com/office/officeart/2005/8/layout/default#1"/>
    <dgm:cxn modelId="{ED22686B-FC13-4D45-8EE1-FBAAA3F47AF7}" type="presParOf" srcId="{FC36EE79-8757-4605-B128-725AF972644A}" destId="{01D3B8D9-7942-4D15-BA77-4FFEF83599B7}" srcOrd="6" destOrd="0" presId="urn:microsoft.com/office/officeart/2005/8/layout/default#1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C9CEEC-8598-411F-819B-4ABDA6C49E86}" type="doc">
      <dgm:prSet loTypeId="urn:microsoft.com/office/officeart/2005/8/layout/hierarchy3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D4F80BCA-A74E-49A2-ACF7-3A2AE65829EA}">
      <dgm:prSet phldrT="[Текст]" custT="1"/>
      <dgm:spPr/>
      <dgm:t>
        <a:bodyPr/>
        <a:lstStyle/>
        <a:p>
          <a:r>
            <a:rPr lang="uk-UA" sz="1900" b="1" i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Театральні іграшки для дітей старшого дошкільного віку</a:t>
          </a:r>
          <a:endParaRPr lang="x-none" sz="19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D7E0BBE-1761-488B-9B26-3725C5A8B96A}" type="parTrans" cxnId="{9FB70EF1-5FA5-40D9-A8AB-EEA2C2DE2F91}">
      <dgm:prSet/>
      <dgm:spPr/>
      <dgm:t>
        <a:bodyPr/>
        <a:lstStyle/>
        <a:p>
          <a:endParaRPr lang="x-none"/>
        </a:p>
      </dgm:t>
    </dgm:pt>
    <dgm:pt modelId="{9FEFE2DE-7163-420C-9782-D063A342B52D}" type="sibTrans" cxnId="{9FB70EF1-5FA5-40D9-A8AB-EEA2C2DE2F91}">
      <dgm:prSet/>
      <dgm:spPr/>
      <dgm:t>
        <a:bodyPr/>
        <a:lstStyle/>
        <a:p>
          <a:endParaRPr lang="x-none"/>
        </a:p>
      </dgm:t>
    </dgm:pt>
    <dgm:pt modelId="{C7776E1A-85B5-4F75-8F17-12DEBD1F3F26}">
      <dgm:prSet phldrT="[Текст]"/>
      <dgm:spPr/>
      <dgm:t>
        <a:bodyPr/>
        <a:lstStyle/>
        <a:p>
          <a:r>
            <a:rPr lang="uk-UA" dirty="0"/>
            <a:t>Ляльки маріонетки </a:t>
          </a:r>
          <a:endParaRPr lang="x-none" dirty="0"/>
        </a:p>
      </dgm:t>
    </dgm:pt>
    <dgm:pt modelId="{154F2860-1DBE-4FDA-AD94-FD8BAD77AEB0}" type="parTrans" cxnId="{483D560B-E9FC-47E2-B1FE-4110C9577E2E}">
      <dgm:prSet/>
      <dgm:spPr/>
      <dgm:t>
        <a:bodyPr/>
        <a:lstStyle/>
        <a:p>
          <a:endParaRPr lang="x-none"/>
        </a:p>
      </dgm:t>
    </dgm:pt>
    <dgm:pt modelId="{129A6B10-053E-44BA-90AC-44FA2F77DD2E}" type="sibTrans" cxnId="{483D560B-E9FC-47E2-B1FE-4110C9577E2E}">
      <dgm:prSet/>
      <dgm:spPr/>
      <dgm:t>
        <a:bodyPr/>
        <a:lstStyle/>
        <a:p>
          <a:endParaRPr lang="x-none"/>
        </a:p>
      </dgm:t>
    </dgm:pt>
    <dgm:pt modelId="{1E9E77B0-B1F9-4659-AC89-0D34718AF2AD}">
      <dgm:prSet phldrT="[Текст]"/>
      <dgm:spPr/>
      <dgm:t>
        <a:bodyPr/>
        <a:lstStyle/>
        <a:p>
          <a:r>
            <a:rPr lang="uk-UA" dirty="0"/>
            <a:t>Тростинні ляльки</a:t>
          </a:r>
          <a:endParaRPr lang="x-none" dirty="0"/>
        </a:p>
      </dgm:t>
    </dgm:pt>
    <dgm:pt modelId="{9BDDE203-F737-43DD-8B2B-290DB5D0E533}" type="parTrans" cxnId="{E365FFE8-97F3-4951-8D4B-81F3CD24D895}">
      <dgm:prSet/>
      <dgm:spPr/>
      <dgm:t>
        <a:bodyPr/>
        <a:lstStyle/>
        <a:p>
          <a:endParaRPr lang="x-none"/>
        </a:p>
      </dgm:t>
    </dgm:pt>
    <dgm:pt modelId="{49D91CD7-F619-409F-B499-4A627FF63E57}" type="sibTrans" cxnId="{E365FFE8-97F3-4951-8D4B-81F3CD24D895}">
      <dgm:prSet/>
      <dgm:spPr/>
      <dgm:t>
        <a:bodyPr/>
        <a:lstStyle/>
        <a:p>
          <a:endParaRPr lang="x-none"/>
        </a:p>
      </dgm:t>
    </dgm:pt>
    <dgm:pt modelId="{6ADD3ED2-28D6-47AB-8855-8DA52CB10E61}">
      <dgm:prSet phldrT="[Текст]"/>
      <dgm:spPr/>
      <dgm:t>
        <a:bodyPr/>
        <a:lstStyle/>
        <a:p>
          <a:r>
            <a:rPr lang="uk-UA" dirty="0"/>
            <a:t>Театр іграшок</a:t>
          </a:r>
          <a:endParaRPr lang="x-none" dirty="0"/>
        </a:p>
      </dgm:t>
    </dgm:pt>
    <dgm:pt modelId="{D329B86C-9877-4495-802D-E6CC68CC832F}" type="parTrans" cxnId="{D77C0D4C-E58A-4424-93CD-A409B33B42CB}">
      <dgm:prSet/>
      <dgm:spPr/>
      <dgm:t>
        <a:bodyPr/>
        <a:lstStyle/>
        <a:p>
          <a:endParaRPr lang="x-none"/>
        </a:p>
      </dgm:t>
    </dgm:pt>
    <dgm:pt modelId="{030A5A35-9F78-43CD-882D-6E8682A86F3E}" type="sibTrans" cxnId="{D77C0D4C-E58A-4424-93CD-A409B33B42CB}">
      <dgm:prSet/>
      <dgm:spPr/>
      <dgm:t>
        <a:bodyPr/>
        <a:lstStyle/>
        <a:p>
          <a:endParaRPr lang="x-none"/>
        </a:p>
      </dgm:t>
    </dgm:pt>
    <dgm:pt modelId="{2F48C82A-64B5-4AD9-B7F5-FFB8BA75FFD1}">
      <dgm:prSet phldrT="[Текст]"/>
      <dgm:spPr/>
      <dgm:t>
        <a:bodyPr/>
        <a:lstStyle/>
        <a:p>
          <a:r>
            <a:rPr lang="uk-UA" dirty="0"/>
            <a:t>Площинний театр</a:t>
          </a:r>
          <a:endParaRPr lang="x-none" dirty="0"/>
        </a:p>
      </dgm:t>
    </dgm:pt>
    <dgm:pt modelId="{B31EF8AC-6AB9-401C-BD65-252ACFB27639}" type="parTrans" cxnId="{4D102CA6-9596-4297-B1F5-6DE5299DB745}">
      <dgm:prSet/>
      <dgm:spPr/>
      <dgm:t>
        <a:bodyPr/>
        <a:lstStyle/>
        <a:p>
          <a:endParaRPr lang="x-none"/>
        </a:p>
      </dgm:t>
    </dgm:pt>
    <dgm:pt modelId="{DBBC04D7-26BA-4969-B59A-ACCB3BA9C406}" type="sibTrans" cxnId="{4D102CA6-9596-4297-B1F5-6DE5299DB745}">
      <dgm:prSet/>
      <dgm:spPr/>
      <dgm:t>
        <a:bodyPr/>
        <a:lstStyle/>
        <a:p>
          <a:endParaRPr lang="x-none"/>
        </a:p>
      </dgm:t>
    </dgm:pt>
    <dgm:pt modelId="{32748CE9-8206-493B-BD5B-6BC31899D301}">
      <dgm:prSet phldrT="[Текст]"/>
      <dgm:spPr/>
      <dgm:t>
        <a:bodyPr/>
        <a:lstStyle/>
        <a:p>
          <a:r>
            <a:rPr lang="uk-UA" dirty="0"/>
            <a:t>Іграшки-рукавички</a:t>
          </a:r>
          <a:endParaRPr lang="x-none" dirty="0"/>
        </a:p>
      </dgm:t>
    </dgm:pt>
    <dgm:pt modelId="{65647967-8674-4B30-8BB6-1EBEE1FB4086}" type="parTrans" cxnId="{09B9CC00-F818-4082-9F71-9E31423240F5}">
      <dgm:prSet/>
      <dgm:spPr/>
      <dgm:t>
        <a:bodyPr/>
        <a:lstStyle/>
        <a:p>
          <a:endParaRPr lang="x-none"/>
        </a:p>
      </dgm:t>
    </dgm:pt>
    <dgm:pt modelId="{BE9F3FAC-3E4C-49F7-BCAF-2ED2B7F66751}" type="sibTrans" cxnId="{09B9CC00-F818-4082-9F71-9E31423240F5}">
      <dgm:prSet/>
      <dgm:spPr/>
      <dgm:t>
        <a:bodyPr/>
        <a:lstStyle/>
        <a:p>
          <a:endParaRPr lang="x-none"/>
        </a:p>
      </dgm:t>
    </dgm:pt>
    <dgm:pt modelId="{3E8A49A6-F667-4AB4-BEEC-683EB8A1705A}">
      <dgm:prSet phldrT="[Текст]"/>
      <dgm:spPr/>
      <dgm:t>
        <a:bodyPr/>
        <a:lstStyle/>
        <a:p>
          <a:r>
            <a:rPr lang="uk-UA" dirty="0"/>
            <a:t>Тіньовий театр</a:t>
          </a:r>
          <a:endParaRPr lang="x-none" dirty="0"/>
        </a:p>
      </dgm:t>
    </dgm:pt>
    <dgm:pt modelId="{382E6879-C447-4276-989D-7E480942584C}" type="parTrans" cxnId="{9F18BD7D-9808-40B4-9277-08B61AED5D3D}">
      <dgm:prSet/>
      <dgm:spPr/>
      <dgm:t>
        <a:bodyPr/>
        <a:lstStyle/>
        <a:p>
          <a:endParaRPr lang="x-none"/>
        </a:p>
      </dgm:t>
    </dgm:pt>
    <dgm:pt modelId="{7965909A-03BA-4318-A240-DB219A2B4435}" type="sibTrans" cxnId="{9F18BD7D-9808-40B4-9277-08B61AED5D3D}">
      <dgm:prSet/>
      <dgm:spPr/>
      <dgm:t>
        <a:bodyPr/>
        <a:lstStyle/>
        <a:p>
          <a:endParaRPr lang="x-none"/>
        </a:p>
      </dgm:t>
    </dgm:pt>
    <dgm:pt modelId="{8488F4F9-E7B1-4229-BA1B-0493AD1414F7}" type="pres">
      <dgm:prSet presAssocID="{C4C9CEEC-8598-411F-819B-4ABDA6C49E8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A511EE1E-6629-4A2C-854B-0EBD2267B11F}" type="pres">
      <dgm:prSet presAssocID="{D4F80BCA-A74E-49A2-ACF7-3A2AE65829EA}" presName="root" presStyleCnt="0"/>
      <dgm:spPr/>
    </dgm:pt>
    <dgm:pt modelId="{6648A308-CEF5-4F21-AE2F-78BC27EE5F14}" type="pres">
      <dgm:prSet presAssocID="{D4F80BCA-A74E-49A2-ACF7-3A2AE65829EA}" presName="rootComposite" presStyleCnt="0"/>
      <dgm:spPr/>
    </dgm:pt>
    <dgm:pt modelId="{8071E8A3-4541-482A-931E-B709DF3F3F24}" type="pres">
      <dgm:prSet presAssocID="{D4F80BCA-A74E-49A2-ACF7-3A2AE65829EA}" presName="rootText" presStyleLbl="node1" presStyleIdx="0" presStyleCnt="1" custScaleX="792682" custLinFactNeighborX="-11898" custLinFactNeighborY="-64485"/>
      <dgm:spPr/>
      <dgm:t>
        <a:bodyPr/>
        <a:lstStyle/>
        <a:p>
          <a:endParaRPr lang="ru-RU"/>
        </a:p>
      </dgm:t>
    </dgm:pt>
    <dgm:pt modelId="{EF43D0CD-4727-416B-9A11-0F80768B0355}" type="pres">
      <dgm:prSet presAssocID="{D4F80BCA-A74E-49A2-ACF7-3A2AE65829EA}" presName="rootConnector" presStyleLbl="node1" presStyleIdx="0" presStyleCnt="1"/>
      <dgm:spPr/>
      <dgm:t>
        <a:bodyPr/>
        <a:lstStyle/>
        <a:p>
          <a:endParaRPr lang="ru-RU"/>
        </a:p>
      </dgm:t>
    </dgm:pt>
    <dgm:pt modelId="{C10820CE-E01F-4B1A-82F7-E76FF22F4869}" type="pres">
      <dgm:prSet presAssocID="{D4F80BCA-A74E-49A2-ACF7-3A2AE65829EA}" presName="childShape" presStyleCnt="0"/>
      <dgm:spPr/>
    </dgm:pt>
    <dgm:pt modelId="{F0B99848-E427-4B18-B42C-9E3537D025F4}" type="pres">
      <dgm:prSet presAssocID="{382E6879-C447-4276-989D-7E480942584C}" presName="Name13" presStyleLbl="parChTrans1D2" presStyleIdx="0" presStyleCnt="6"/>
      <dgm:spPr/>
      <dgm:t>
        <a:bodyPr/>
        <a:lstStyle/>
        <a:p>
          <a:endParaRPr lang="ru-RU"/>
        </a:p>
      </dgm:t>
    </dgm:pt>
    <dgm:pt modelId="{B36929D5-F6AF-4228-B0A6-0F4738B07745}" type="pres">
      <dgm:prSet presAssocID="{3E8A49A6-F667-4AB4-BEEC-683EB8A1705A}" presName="childText" presStyleLbl="bgAcc1" presStyleIdx="0" presStyleCnt="6" custScaleX="79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C41C3C-E497-4360-A5E1-219E357D44FC}" type="pres">
      <dgm:prSet presAssocID="{154F2860-1DBE-4FDA-AD94-FD8BAD77AEB0}" presName="Name13" presStyleLbl="parChTrans1D2" presStyleIdx="1" presStyleCnt="6"/>
      <dgm:spPr/>
      <dgm:t>
        <a:bodyPr/>
        <a:lstStyle/>
        <a:p>
          <a:endParaRPr lang="ru-RU"/>
        </a:p>
      </dgm:t>
    </dgm:pt>
    <dgm:pt modelId="{8A27B9CA-E553-468C-861F-6ABCA253295D}" type="pres">
      <dgm:prSet presAssocID="{C7776E1A-85B5-4F75-8F17-12DEBD1F3F26}" presName="childText" presStyleLbl="bgAcc1" presStyleIdx="1" presStyleCnt="6" custScaleX="79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62CAFF-63C4-4BA9-B83D-69A404C1CF7E}" type="pres">
      <dgm:prSet presAssocID="{9BDDE203-F737-43DD-8B2B-290DB5D0E533}" presName="Name13" presStyleLbl="parChTrans1D2" presStyleIdx="2" presStyleCnt="6"/>
      <dgm:spPr/>
      <dgm:t>
        <a:bodyPr/>
        <a:lstStyle/>
        <a:p>
          <a:endParaRPr lang="ru-RU"/>
        </a:p>
      </dgm:t>
    </dgm:pt>
    <dgm:pt modelId="{83A560C9-D3F3-4DEC-AA5D-E1700149B6C2}" type="pres">
      <dgm:prSet presAssocID="{1E9E77B0-B1F9-4659-AC89-0D34718AF2AD}" presName="childText" presStyleLbl="bgAcc1" presStyleIdx="2" presStyleCnt="6" custScaleX="79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EDE0DD-C26E-4090-89DC-61E7EFCDED67}" type="pres">
      <dgm:prSet presAssocID="{D329B86C-9877-4495-802D-E6CC68CC832F}" presName="Name13" presStyleLbl="parChTrans1D2" presStyleIdx="3" presStyleCnt="6"/>
      <dgm:spPr/>
      <dgm:t>
        <a:bodyPr/>
        <a:lstStyle/>
        <a:p>
          <a:endParaRPr lang="ru-RU"/>
        </a:p>
      </dgm:t>
    </dgm:pt>
    <dgm:pt modelId="{0489C680-62B5-4500-BDD4-5D950E61024A}" type="pres">
      <dgm:prSet presAssocID="{6ADD3ED2-28D6-47AB-8855-8DA52CB10E61}" presName="childText" presStyleLbl="bgAcc1" presStyleIdx="3" presStyleCnt="6" custScaleX="79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0CF422-BAC1-4DDB-832D-4820844D998C}" type="pres">
      <dgm:prSet presAssocID="{B31EF8AC-6AB9-401C-BD65-252ACFB27639}" presName="Name13" presStyleLbl="parChTrans1D2" presStyleIdx="4" presStyleCnt="6"/>
      <dgm:spPr/>
      <dgm:t>
        <a:bodyPr/>
        <a:lstStyle/>
        <a:p>
          <a:endParaRPr lang="ru-RU"/>
        </a:p>
      </dgm:t>
    </dgm:pt>
    <dgm:pt modelId="{F124BC67-06F4-4D49-8F71-B96BAD013B19}" type="pres">
      <dgm:prSet presAssocID="{2F48C82A-64B5-4AD9-B7F5-FFB8BA75FFD1}" presName="childText" presStyleLbl="bgAcc1" presStyleIdx="4" presStyleCnt="6" custScaleX="79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D6A8C4-FC79-4681-A016-1328783F1CFE}" type="pres">
      <dgm:prSet presAssocID="{65647967-8674-4B30-8BB6-1EBEE1FB4086}" presName="Name13" presStyleLbl="parChTrans1D2" presStyleIdx="5" presStyleCnt="6"/>
      <dgm:spPr/>
      <dgm:t>
        <a:bodyPr/>
        <a:lstStyle/>
        <a:p>
          <a:endParaRPr lang="ru-RU"/>
        </a:p>
      </dgm:t>
    </dgm:pt>
    <dgm:pt modelId="{5000F1FC-4E7B-40DB-8C04-42ECC778C023}" type="pres">
      <dgm:prSet presAssocID="{32748CE9-8206-493B-BD5B-6BC31899D301}" presName="childText" presStyleLbl="bgAcc1" presStyleIdx="5" presStyleCnt="6" custScaleX="7926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D23A10-CEA4-4934-9411-A30DAF2B3B34}" type="presOf" srcId="{382E6879-C447-4276-989D-7E480942584C}" destId="{F0B99848-E427-4B18-B42C-9E3537D025F4}" srcOrd="0" destOrd="0" presId="urn:microsoft.com/office/officeart/2005/8/layout/hierarchy3"/>
    <dgm:cxn modelId="{6EEF9D25-2F8E-4EDD-AF71-68D44B9BF165}" type="presOf" srcId="{32748CE9-8206-493B-BD5B-6BC31899D301}" destId="{5000F1FC-4E7B-40DB-8C04-42ECC778C023}" srcOrd="0" destOrd="0" presId="urn:microsoft.com/office/officeart/2005/8/layout/hierarchy3"/>
    <dgm:cxn modelId="{483D560B-E9FC-47E2-B1FE-4110C9577E2E}" srcId="{D4F80BCA-A74E-49A2-ACF7-3A2AE65829EA}" destId="{C7776E1A-85B5-4F75-8F17-12DEBD1F3F26}" srcOrd="1" destOrd="0" parTransId="{154F2860-1DBE-4FDA-AD94-FD8BAD77AEB0}" sibTransId="{129A6B10-053E-44BA-90AC-44FA2F77DD2E}"/>
    <dgm:cxn modelId="{44BB530C-A16E-422A-9C5B-DC529AB93965}" type="presOf" srcId="{65647967-8674-4B30-8BB6-1EBEE1FB4086}" destId="{6AD6A8C4-FC79-4681-A016-1328783F1CFE}" srcOrd="0" destOrd="0" presId="urn:microsoft.com/office/officeart/2005/8/layout/hierarchy3"/>
    <dgm:cxn modelId="{45F2217D-4BE7-4CB8-95F6-E0CA774C0869}" type="presOf" srcId="{3E8A49A6-F667-4AB4-BEEC-683EB8A1705A}" destId="{B36929D5-F6AF-4228-B0A6-0F4738B07745}" srcOrd="0" destOrd="0" presId="urn:microsoft.com/office/officeart/2005/8/layout/hierarchy3"/>
    <dgm:cxn modelId="{D0B80863-700C-4156-B26A-465F04B0C52B}" type="presOf" srcId="{C7776E1A-85B5-4F75-8F17-12DEBD1F3F26}" destId="{8A27B9CA-E553-468C-861F-6ABCA253295D}" srcOrd="0" destOrd="0" presId="urn:microsoft.com/office/officeart/2005/8/layout/hierarchy3"/>
    <dgm:cxn modelId="{A5F67BA3-10A5-429F-BB76-D6AB04C86194}" type="presOf" srcId="{6ADD3ED2-28D6-47AB-8855-8DA52CB10E61}" destId="{0489C680-62B5-4500-BDD4-5D950E61024A}" srcOrd="0" destOrd="0" presId="urn:microsoft.com/office/officeart/2005/8/layout/hierarchy3"/>
    <dgm:cxn modelId="{D77C0D4C-E58A-4424-93CD-A409B33B42CB}" srcId="{D4F80BCA-A74E-49A2-ACF7-3A2AE65829EA}" destId="{6ADD3ED2-28D6-47AB-8855-8DA52CB10E61}" srcOrd="3" destOrd="0" parTransId="{D329B86C-9877-4495-802D-E6CC68CC832F}" sibTransId="{030A5A35-9F78-43CD-882D-6E8682A86F3E}"/>
    <dgm:cxn modelId="{43D6CB9A-968D-4C12-8B69-F1BA2D577ED4}" type="presOf" srcId="{C4C9CEEC-8598-411F-819B-4ABDA6C49E86}" destId="{8488F4F9-E7B1-4229-BA1B-0493AD1414F7}" srcOrd="0" destOrd="0" presId="urn:microsoft.com/office/officeart/2005/8/layout/hierarchy3"/>
    <dgm:cxn modelId="{576A102A-BD85-44D4-83A4-22F228BE91D5}" type="presOf" srcId="{B31EF8AC-6AB9-401C-BD65-252ACFB27639}" destId="{610CF422-BAC1-4DDB-832D-4820844D998C}" srcOrd="0" destOrd="0" presId="urn:microsoft.com/office/officeart/2005/8/layout/hierarchy3"/>
    <dgm:cxn modelId="{9557E602-8ADF-417A-85E5-D579635DFE18}" type="presOf" srcId="{D329B86C-9877-4495-802D-E6CC68CC832F}" destId="{11EDE0DD-C26E-4090-89DC-61E7EFCDED67}" srcOrd="0" destOrd="0" presId="urn:microsoft.com/office/officeart/2005/8/layout/hierarchy3"/>
    <dgm:cxn modelId="{09B9CC00-F818-4082-9F71-9E31423240F5}" srcId="{D4F80BCA-A74E-49A2-ACF7-3A2AE65829EA}" destId="{32748CE9-8206-493B-BD5B-6BC31899D301}" srcOrd="5" destOrd="0" parTransId="{65647967-8674-4B30-8BB6-1EBEE1FB4086}" sibTransId="{BE9F3FAC-3E4C-49F7-BCAF-2ED2B7F66751}"/>
    <dgm:cxn modelId="{418CA0E9-AF70-4B26-AC6A-E6B6AD026471}" type="presOf" srcId="{154F2860-1DBE-4FDA-AD94-FD8BAD77AEB0}" destId="{34C41C3C-E497-4360-A5E1-219E357D44FC}" srcOrd="0" destOrd="0" presId="urn:microsoft.com/office/officeart/2005/8/layout/hierarchy3"/>
    <dgm:cxn modelId="{49CB590A-F797-4E30-8A97-CD5DB2BC54E4}" type="presOf" srcId="{1E9E77B0-B1F9-4659-AC89-0D34718AF2AD}" destId="{83A560C9-D3F3-4DEC-AA5D-E1700149B6C2}" srcOrd="0" destOrd="0" presId="urn:microsoft.com/office/officeart/2005/8/layout/hierarchy3"/>
    <dgm:cxn modelId="{96A71B32-B9D5-45B0-AEC7-256B9B605D54}" type="presOf" srcId="{D4F80BCA-A74E-49A2-ACF7-3A2AE65829EA}" destId="{8071E8A3-4541-482A-931E-B709DF3F3F24}" srcOrd="0" destOrd="0" presId="urn:microsoft.com/office/officeart/2005/8/layout/hierarchy3"/>
    <dgm:cxn modelId="{9FB70EF1-5FA5-40D9-A8AB-EEA2C2DE2F91}" srcId="{C4C9CEEC-8598-411F-819B-4ABDA6C49E86}" destId="{D4F80BCA-A74E-49A2-ACF7-3A2AE65829EA}" srcOrd="0" destOrd="0" parTransId="{BD7E0BBE-1761-488B-9B26-3725C5A8B96A}" sibTransId="{9FEFE2DE-7163-420C-9782-D063A342B52D}"/>
    <dgm:cxn modelId="{9F18BD7D-9808-40B4-9277-08B61AED5D3D}" srcId="{D4F80BCA-A74E-49A2-ACF7-3A2AE65829EA}" destId="{3E8A49A6-F667-4AB4-BEEC-683EB8A1705A}" srcOrd="0" destOrd="0" parTransId="{382E6879-C447-4276-989D-7E480942584C}" sibTransId="{7965909A-03BA-4318-A240-DB219A2B4435}"/>
    <dgm:cxn modelId="{E365FFE8-97F3-4951-8D4B-81F3CD24D895}" srcId="{D4F80BCA-A74E-49A2-ACF7-3A2AE65829EA}" destId="{1E9E77B0-B1F9-4659-AC89-0D34718AF2AD}" srcOrd="2" destOrd="0" parTransId="{9BDDE203-F737-43DD-8B2B-290DB5D0E533}" sibTransId="{49D91CD7-F619-409F-B499-4A627FF63E57}"/>
    <dgm:cxn modelId="{E7E9CA55-16A7-468E-B897-C82054DC636B}" type="presOf" srcId="{D4F80BCA-A74E-49A2-ACF7-3A2AE65829EA}" destId="{EF43D0CD-4727-416B-9A11-0F80768B0355}" srcOrd="1" destOrd="0" presId="urn:microsoft.com/office/officeart/2005/8/layout/hierarchy3"/>
    <dgm:cxn modelId="{4E3C658B-6584-4582-9070-CC7255C1FA4D}" type="presOf" srcId="{9BDDE203-F737-43DD-8B2B-290DB5D0E533}" destId="{4362CAFF-63C4-4BA9-B83D-69A404C1CF7E}" srcOrd="0" destOrd="0" presId="urn:microsoft.com/office/officeart/2005/8/layout/hierarchy3"/>
    <dgm:cxn modelId="{4D102CA6-9596-4297-B1F5-6DE5299DB745}" srcId="{D4F80BCA-A74E-49A2-ACF7-3A2AE65829EA}" destId="{2F48C82A-64B5-4AD9-B7F5-FFB8BA75FFD1}" srcOrd="4" destOrd="0" parTransId="{B31EF8AC-6AB9-401C-BD65-252ACFB27639}" sibTransId="{DBBC04D7-26BA-4969-B59A-ACCB3BA9C406}"/>
    <dgm:cxn modelId="{F42762E9-1C6C-47F8-9ED8-0C7B7623DC67}" type="presOf" srcId="{2F48C82A-64B5-4AD9-B7F5-FFB8BA75FFD1}" destId="{F124BC67-06F4-4D49-8F71-B96BAD013B19}" srcOrd="0" destOrd="0" presId="urn:microsoft.com/office/officeart/2005/8/layout/hierarchy3"/>
    <dgm:cxn modelId="{44CEC355-3D3F-4DA0-B59D-A4155D8660D8}" type="presParOf" srcId="{8488F4F9-E7B1-4229-BA1B-0493AD1414F7}" destId="{A511EE1E-6629-4A2C-854B-0EBD2267B11F}" srcOrd="0" destOrd="0" presId="urn:microsoft.com/office/officeart/2005/8/layout/hierarchy3"/>
    <dgm:cxn modelId="{D491439A-802C-4AD3-BD2D-79757EAEE86E}" type="presParOf" srcId="{A511EE1E-6629-4A2C-854B-0EBD2267B11F}" destId="{6648A308-CEF5-4F21-AE2F-78BC27EE5F14}" srcOrd="0" destOrd="0" presId="urn:microsoft.com/office/officeart/2005/8/layout/hierarchy3"/>
    <dgm:cxn modelId="{6C46FD17-9B7D-4838-A81B-8EFC6F1BBF93}" type="presParOf" srcId="{6648A308-CEF5-4F21-AE2F-78BC27EE5F14}" destId="{8071E8A3-4541-482A-931E-B709DF3F3F24}" srcOrd="0" destOrd="0" presId="urn:microsoft.com/office/officeart/2005/8/layout/hierarchy3"/>
    <dgm:cxn modelId="{5A17AE31-3147-4C3A-994A-755531166A5F}" type="presParOf" srcId="{6648A308-CEF5-4F21-AE2F-78BC27EE5F14}" destId="{EF43D0CD-4727-416B-9A11-0F80768B0355}" srcOrd="1" destOrd="0" presId="urn:microsoft.com/office/officeart/2005/8/layout/hierarchy3"/>
    <dgm:cxn modelId="{C99C8714-99B2-47F2-B0BD-453ED32C0BFF}" type="presParOf" srcId="{A511EE1E-6629-4A2C-854B-0EBD2267B11F}" destId="{C10820CE-E01F-4B1A-82F7-E76FF22F4869}" srcOrd="1" destOrd="0" presId="urn:microsoft.com/office/officeart/2005/8/layout/hierarchy3"/>
    <dgm:cxn modelId="{D6E581CF-3751-4429-8D61-02FD62F2C0C4}" type="presParOf" srcId="{C10820CE-E01F-4B1A-82F7-E76FF22F4869}" destId="{F0B99848-E427-4B18-B42C-9E3537D025F4}" srcOrd="0" destOrd="0" presId="urn:microsoft.com/office/officeart/2005/8/layout/hierarchy3"/>
    <dgm:cxn modelId="{687965A0-D057-4E0F-8D59-E9FCC3EEB65E}" type="presParOf" srcId="{C10820CE-E01F-4B1A-82F7-E76FF22F4869}" destId="{B36929D5-F6AF-4228-B0A6-0F4738B07745}" srcOrd="1" destOrd="0" presId="urn:microsoft.com/office/officeart/2005/8/layout/hierarchy3"/>
    <dgm:cxn modelId="{7A7F2007-AF9C-419A-A446-20DF3F9E5A67}" type="presParOf" srcId="{C10820CE-E01F-4B1A-82F7-E76FF22F4869}" destId="{34C41C3C-E497-4360-A5E1-219E357D44FC}" srcOrd="2" destOrd="0" presId="urn:microsoft.com/office/officeart/2005/8/layout/hierarchy3"/>
    <dgm:cxn modelId="{ED4D0F8B-4259-41A1-8155-3BCA4C7BB872}" type="presParOf" srcId="{C10820CE-E01F-4B1A-82F7-E76FF22F4869}" destId="{8A27B9CA-E553-468C-861F-6ABCA253295D}" srcOrd="3" destOrd="0" presId="urn:microsoft.com/office/officeart/2005/8/layout/hierarchy3"/>
    <dgm:cxn modelId="{40301C3E-A30F-4C70-A79E-B372123CB189}" type="presParOf" srcId="{C10820CE-E01F-4B1A-82F7-E76FF22F4869}" destId="{4362CAFF-63C4-4BA9-B83D-69A404C1CF7E}" srcOrd="4" destOrd="0" presId="urn:microsoft.com/office/officeart/2005/8/layout/hierarchy3"/>
    <dgm:cxn modelId="{681BF87D-F7D8-4484-8315-A9322F0C5D7F}" type="presParOf" srcId="{C10820CE-E01F-4B1A-82F7-E76FF22F4869}" destId="{83A560C9-D3F3-4DEC-AA5D-E1700149B6C2}" srcOrd="5" destOrd="0" presId="urn:microsoft.com/office/officeart/2005/8/layout/hierarchy3"/>
    <dgm:cxn modelId="{46EEFEAE-1C2B-42E3-9D7B-9D78302CFC88}" type="presParOf" srcId="{C10820CE-E01F-4B1A-82F7-E76FF22F4869}" destId="{11EDE0DD-C26E-4090-89DC-61E7EFCDED67}" srcOrd="6" destOrd="0" presId="urn:microsoft.com/office/officeart/2005/8/layout/hierarchy3"/>
    <dgm:cxn modelId="{378B8F60-D89C-4C4D-943E-C8CBD67A5280}" type="presParOf" srcId="{C10820CE-E01F-4B1A-82F7-E76FF22F4869}" destId="{0489C680-62B5-4500-BDD4-5D950E61024A}" srcOrd="7" destOrd="0" presId="urn:microsoft.com/office/officeart/2005/8/layout/hierarchy3"/>
    <dgm:cxn modelId="{6941AD31-146B-4017-9279-A1F9B82C9AF4}" type="presParOf" srcId="{C10820CE-E01F-4B1A-82F7-E76FF22F4869}" destId="{610CF422-BAC1-4DDB-832D-4820844D998C}" srcOrd="8" destOrd="0" presId="urn:microsoft.com/office/officeart/2005/8/layout/hierarchy3"/>
    <dgm:cxn modelId="{50A79793-3713-4D60-BC38-04840CE3E183}" type="presParOf" srcId="{C10820CE-E01F-4B1A-82F7-E76FF22F4869}" destId="{F124BC67-06F4-4D49-8F71-B96BAD013B19}" srcOrd="9" destOrd="0" presId="urn:microsoft.com/office/officeart/2005/8/layout/hierarchy3"/>
    <dgm:cxn modelId="{CF4D4AE1-60E6-47C2-8DCA-0470E9E99036}" type="presParOf" srcId="{C10820CE-E01F-4B1A-82F7-E76FF22F4869}" destId="{6AD6A8C4-FC79-4681-A016-1328783F1CFE}" srcOrd="10" destOrd="0" presId="urn:microsoft.com/office/officeart/2005/8/layout/hierarchy3"/>
    <dgm:cxn modelId="{BE028B15-C86C-451A-AD25-4D155F6EA23A}" type="presParOf" srcId="{C10820CE-E01F-4B1A-82F7-E76FF22F4869}" destId="{5000F1FC-4E7B-40DB-8C04-42ECC778C023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0AC3FC-39A2-4093-A3F4-EA051B4A4370}" type="doc">
      <dgm:prSet loTypeId="urn:microsoft.com/office/officeart/2005/8/layout/cycle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F0130984-362A-45FD-AC9F-979F03243FC4}">
      <dgm:prSet phldrT="[Текст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uk-UA" b="1" dirty="0"/>
            <a:t>Атрибутивний</a:t>
          </a:r>
          <a:r>
            <a:rPr lang="uk-UA" b="1" baseline="0" dirty="0"/>
            <a:t> театр</a:t>
          </a:r>
          <a:endParaRPr lang="x-none" b="1" dirty="0"/>
        </a:p>
      </dgm:t>
    </dgm:pt>
    <dgm:pt modelId="{C62243DC-30E4-497D-9819-8314F04DB367}" type="parTrans" cxnId="{1605023E-6E82-4496-BD11-39941E5EFBF6}">
      <dgm:prSet/>
      <dgm:spPr/>
      <dgm:t>
        <a:bodyPr/>
        <a:lstStyle/>
        <a:p>
          <a:endParaRPr lang="x-none"/>
        </a:p>
      </dgm:t>
    </dgm:pt>
    <dgm:pt modelId="{8809330E-89AB-4B4E-A75B-96695B5FD9FF}" type="sibTrans" cxnId="{1605023E-6E82-4496-BD11-39941E5EFBF6}">
      <dgm:prSet/>
      <dgm:spPr/>
      <dgm:t>
        <a:bodyPr/>
        <a:lstStyle/>
        <a:p>
          <a:endParaRPr lang="x-none"/>
        </a:p>
      </dgm:t>
    </dgm:pt>
    <dgm:pt modelId="{56840667-343C-4E89-8397-ABC324BCD3EE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Театр</a:t>
          </a:r>
          <a:r>
            <a:rPr lang="uk-UA" baseline="0" dirty="0"/>
            <a:t> із яєць</a:t>
          </a:r>
          <a:endParaRPr lang="x-none" dirty="0"/>
        </a:p>
      </dgm:t>
    </dgm:pt>
    <dgm:pt modelId="{F92EF944-A165-4682-B5F7-D6804A655B0F}" type="parTrans" cxnId="{2C34C294-9E72-43B1-A661-BAF44A21D6EE}">
      <dgm:prSet/>
      <dgm:spPr/>
      <dgm:t>
        <a:bodyPr/>
        <a:lstStyle/>
        <a:p>
          <a:endParaRPr lang="x-none"/>
        </a:p>
      </dgm:t>
    </dgm:pt>
    <dgm:pt modelId="{2ED69336-9476-4C3F-A558-87284FF599FA}" type="sibTrans" cxnId="{2C34C294-9E72-43B1-A661-BAF44A21D6EE}">
      <dgm:prSet/>
      <dgm:spPr/>
      <dgm:t>
        <a:bodyPr/>
        <a:lstStyle/>
        <a:p>
          <a:endParaRPr lang="x-none"/>
        </a:p>
      </dgm:t>
    </dgm:pt>
    <dgm:pt modelId="{C3984D37-1482-47CE-BF9A-A9A71233B14B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Театр дисків</a:t>
          </a:r>
          <a:endParaRPr lang="x-none" dirty="0"/>
        </a:p>
      </dgm:t>
    </dgm:pt>
    <dgm:pt modelId="{ABD86F1E-183D-494A-A1C6-19E4E36F6F6F}" type="parTrans" cxnId="{E44EFA22-12E3-42B7-96DB-5E902B3AB462}">
      <dgm:prSet/>
      <dgm:spPr/>
      <dgm:t>
        <a:bodyPr/>
        <a:lstStyle/>
        <a:p>
          <a:endParaRPr lang="x-none"/>
        </a:p>
      </dgm:t>
    </dgm:pt>
    <dgm:pt modelId="{EEF84CE2-BF6E-4023-A39E-745BFCC22757}" type="sibTrans" cxnId="{E44EFA22-12E3-42B7-96DB-5E902B3AB462}">
      <dgm:prSet/>
      <dgm:spPr/>
      <dgm:t>
        <a:bodyPr/>
        <a:lstStyle/>
        <a:p>
          <a:endParaRPr lang="x-none"/>
        </a:p>
      </dgm:t>
    </dgm:pt>
    <dgm:pt modelId="{62908FAD-EF87-4551-A326-C61D2947DEE9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Ложковий театр</a:t>
          </a:r>
          <a:endParaRPr lang="x-none" dirty="0"/>
        </a:p>
      </dgm:t>
    </dgm:pt>
    <dgm:pt modelId="{7505B45E-6D1D-4870-8E04-247E5EAA21F9}" type="parTrans" cxnId="{AF99B4C7-0E22-4D86-AFA5-5D6426E9BBB6}">
      <dgm:prSet/>
      <dgm:spPr/>
      <dgm:t>
        <a:bodyPr/>
        <a:lstStyle/>
        <a:p>
          <a:endParaRPr lang="x-none"/>
        </a:p>
      </dgm:t>
    </dgm:pt>
    <dgm:pt modelId="{5F737E3E-0A26-491D-B62B-78BE28861A5D}" type="sibTrans" cxnId="{AF99B4C7-0E22-4D86-AFA5-5D6426E9BBB6}">
      <dgm:prSet/>
      <dgm:spPr/>
      <dgm:t>
        <a:bodyPr/>
        <a:lstStyle/>
        <a:p>
          <a:endParaRPr lang="x-none"/>
        </a:p>
      </dgm:t>
    </dgm:pt>
    <dgm:pt modelId="{3BF7DC68-D032-414A-815C-E1A7420DEBE3}">
      <dgm:prSet phldrT="[Текст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uk-UA" dirty="0"/>
            <a:t>Театр з повітряних кульок</a:t>
          </a:r>
          <a:endParaRPr lang="x-none" dirty="0"/>
        </a:p>
      </dgm:t>
    </dgm:pt>
    <dgm:pt modelId="{480D0389-6DC2-4C9A-829D-E353A7219D66}" type="parTrans" cxnId="{0A93F6B6-0CE0-4FF5-B586-624A439C4C82}">
      <dgm:prSet/>
      <dgm:spPr/>
      <dgm:t>
        <a:bodyPr/>
        <a:lstStyle/>
        <a:p>
          <a:endParaRPr lang="x-none"/>
        </a:p>
      </dgm:t>
    </dgm:pt>
    <dgm:pt modelId="{91045AAA-2841-47D1-B755-24F301C5A20C}" type="sibTrans" cxnId="{0A93F6B6-0CE0-4FF5-B586-624A439C4C82}">
      <dgm:prSet/>
      <dgm:spPr/>
      <dgm:t>
        <a:bodyPr/>
        <a:lstStyle/>
        <a:p>
          <a:endParaRPr lang="x-none"/>
        </a:p>
      </dgm:t>
    </dgm:pt>
    <dgm:pt modelId="{B56B15C6-E9E7-43BA-AEAE-FB08E0785FCD}">
      <dgm:prSet phldrT="[Текст]"/>
      <dgm:spPr/>
      <dgm:t>
        <a:bodyPr/>
        <a:lstStyle/>
        <a:p>
          <a:r>
            <a:rPr lang="uk-UA" dirty="0"/>
            <a:t>Театр овочів</a:t>
          </a:r>
          <a:endParaRPr lang="x-none" dirty="0"/>
        </a:p>
      </dgm:t>
    </dgm:pt>
    <dgm:pt modelId="{88CB69F1-DA71-4049-9D02-117926E50120}" type="parTrans" cxnId="{B1962B64-797B-4A02-8345-98636EA6BCAD}">
      <dgm:prSet/>
      <dgm:spPr/>
      <dgm:t>
        <a:bodyPr/>
        <a:lstStyle/>
        <a:p>
          <a:endParaRPr lang="x-none"/>
        </a:p>
      </dgm:t>
    </dgm:pt>
    <dgm:pt modelId="{F942E8A8-6C1A-492A-B1A4-C6B5EF6CB0E5}" type="sibTrans" cxnId="{B1962B64-797B-4A02-8345-98636EA6BCAD}">
      <dgm:prSet/>
      <dgm:spPr/>
      <dgm:t>
        <a:bodyPr/>
        <a:lstStyle/>
        <a:p>
          <a:endParaRPr lang="x-none"/>
        </a:p>
      </dgm:t>
    </dgm:pt>
    <dgm:pt modelId="{F5C516B5-8609-4186-99BC-088E9F0E5ED3}" type="pres">
      <dgm:prSet presAssocID="{E80AC3FC-39A2-4093-A3F4-EA051B4A43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98D7F-A259-4DA6-A79D-2EA40D5B50F3}" type="pres">
      <dgm:prSet presAssocID="{F0130984-362A-45FD-AC9F-979F03243F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F872B-6BFE-4F0C-B182-83FFABFA86BF}" type="pres">
      <dgm:prSet presAssocID="{F0130984-362A-45FD-AC9F-979F03243FC4}" presName="spNode" presStyleCnt="0"/>
      <dgm:spPr/>
    </dgm:pt>
    <dgm:pt modelId="{5889AE69-C12C-4A0B-AB76-E547BE51B65F}" type="pres">
      <dgm:prSet presAssocID="{8809330E-89AB-4B4E-A75B-96695B5FD9FF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7A09920-EBD4-4738-923C-CDF1851F89BD}" type="pres">
      <dgm:prSet presAssocID="{56840667-343C-4E89-8397-ABC324BCD3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D6834-C3F7-45BD-B59E-2F473C675F1F}" type="pres">
      <dgm:prSet presAssocID="{56840667-343C-4E89-8397-ABC324BCD3EE}" presName="spNode" presStyleCnt="0"/>
      <dgm:spPr/>
    </dgm:pt>
    <dgm:pt modelId="{A2B5FB35-C4E4-4A59-891D-CFB7A18803B2}" type="pres">
      <dgm:prSet presAssocID="{2ED69336-9476-4C3F-A558-87284FF599FA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00B3F4D-72A8-47E9-A243-1EB51D8CA644}" type="pres">
      <dgm:prSet presAssocID="{C3984D37-1482-47CE-BF9A-A9A71233B1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758D9-1846-4E29-BBA4-C62DF4682110}" type="pres">
      <dgm:prSet presAssocID="{C3984D37-1482-47CE-BF9A-A9A71233B14B}" presName="spNode" presStyleCnt="0"/>
      <dgm:spPr/>
    </dgm:pt>
    <dgm:pt modelId="{C0107550-109E-46D6-AEF5-A4D3AECE63FE}" type="pres">
      <dgm:prSet presAssocID="{EEF84CE2-BF6E-4023-A39E-745BFCC2275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8DDF41E-6EA4-43BC-978B-28B2ECB49177}" type="pres">
      <dgm:prSet presAssocID="{62908FAD-EF87-4551-A326-C61D2947DE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1798-BDB5-465C-9687-588100F04EA0}" type="pres">
      <dgm:prSet presAssocID="{62908FAD-EF87-4551-A326-C61D2947DEE9}" presName="spNode" presStyleCnt="0"/>
      <dgm:spPr/>
    </dgm:pt>
    <dgm:pt modelId="{5480D41C-4CBE-4CE8-B3B1-3728BA0BA7D5}" type="pres">
      <dgm:prSet presAssocID="{5F737E3E-0A26-491D-B62B-78BE28861A5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79DCAD2-6CA2-434F-9304-B5557495F6D7}" type="pres">
      <dgm:prSet presAssocID="{3BF7DC68-D032-414A-815C-E1A7420DEB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C15D8-0180-4833-B110-E5BB8F3589AF}" type="pres">
      <dgm:prSet presAssocID="{3BF7DC68-D032-414A-815C-E1A7420DEBE3}" presName="spNode" presStyleCnt="0"/>
      <dgm:spPr/>
    </dgm:pt>
    <dgm:pt modelId="{DA0B6667-65DC-4B15-8680-9CBAEA0A77AB}" type="pres">
      <dgm:prSet presAssocID="{91045AAA-2841-47D1-B755-24F301C5A20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FECF5A6-9C48-4651-8D6A-BD767A55750B}" type="pres">
      <dgm:prSet presAssocID="{B56B15C6-E9E7-43BA-AEAE-FB08E0785F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D8422-CDF2-465A-B99B-A95196CE5934}" type="pres">
      <dgm:prSet presAssocID="{B56B15C6-E9E7-43BA-AEAE-FB08E0785FCD}" presName="spNode" presStyleCnt="0"/>
      <dgm:spPr/>
    </dgm:pt>
    <dgm:pt modelId="{A8A83E8F-0C8F-4790-9F74-5250BE9F0AD4}" type="pres">
      <dgm:prSet presAssocID="{F942E8A8-6C1A-492A-B1A4-C6B5EF6CB0E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44EFA22-12E3-42B7-96DB-5E902B3AB462}" srcId="{E80AC3FC-39A2-4093-A3F4-EA051B4A4370}" destId="{C3984D37-1482-47CE-BF9A-A9A71233B14B}" srcOrd="2" destOrd="0" parTransId="{ABD86F1E-183D-494A-A1C6-19E4E36F6F6F}" sibTransId="{EEF84CE2-BF6E-4023-A39E-745BFCC22757}"/>
    <dgm:cxn modelId="{04F5725A-E926-4B7E-A745-C9BC7441BBB9}" type="presOf" srcId="{5F737E3E-0A26-491D-B62B-78BE28861A5D}" destId="{5480D41C-4CBE-4CE8-B3B1-3728BA0BA7D5}" srcOrd="0" destOrd="0" presId="urn:microsoft.com/office/officeart/2005/8/layout/cycle6"/>
    <dgm:cxn modelId="{42684EEC-A859-4060-B4FD-EE9DC41C9622}" type="presOf" srcId="{C3984D37-1482-47CE-BF9A-A9A71233B14B}" destId="{D00B3F4D-72A8-47E9-A243-1EB51D8CA644}" srcOrd="0" destOrd="0" presId="urn:microsoft.com/office/officeart/2005/8/layout/cycle6"/>
    <dgm:cxn modelId="{774CBE7D-E833-4CE8-9AC4-A87D33413647}" type="presOf" srcId="{F942E8A8-6C1A-492A-B1A4-C6B5EF6CB0E5}" destId="{A8A83E8F-0C8F-4790-9F74-5250BE9F0AD4}" srcOrd="0" destOrd="0" presId="urn:microsoft.com/office/officeart/2005/8/layout/cycle6"/>
    <dgm:cxn modelId="{AF99B4C7-0E22-4D86-AFA5-5D6426E9BBB6}" srcId="{E80AC3FC-39A2-4093-A3F4-EA051B4A4370}" destId="{62908FAD-EF87-4551-A326-C61D2947DEE9}" srcOrd="3" destOrd="0" parTransId="{7505B45E-6D1D-4870-8E04-247E5EAA21F9}" sibTransId="{5F737E3E-0A26-491D-B62B-78BE28861A5D}"/>
    <dgm:cxn modelId="{9682E1CA-CD60-4200-AE2F-FA13D44341AC}" type="presOf" srcId="{E80AC3FC-39A2-4093-A3F4-EA051B4A4370}" destId="{F5C516B5-8609-4186-99BC-088E9F0E5ED3}" srcOrd="0" destOrd="0" presId="urn:microsoft.com/office/officeart/2005/8/layout/cycle6"/>
    <dgm:cxn modelId="{87CA7233-6011-4C88-92EA-062471CB0655}" type="presOf" srcId="{62908FAD-EF87-4551-A326-C61D2947DEE9}" destId="{08DDF41E-6EA4-43BC-978B-28B2ECB49177}" srcOrd="0" destOrd="0" presId="urn:microsoft.com/office/officeart/2005/8/layout/cycle6"/>
    <dgm:cxn modelId="{BC37D220-56C4-4C0A-AEEF-B47606CB1A13}" type="presOf" srcId="{91045AAA-2841-47D1-B755-24F301C5A20C}" destId="{DA0B6667-65DC-4B15-8680-9CBAEA0A77AB}" srcOrd="0" destOrd="0" presId="urn:microsoft.com/office/officeart/2005/8/layout/cycle6"/>
    <dgm:cxn modelId="{4C1F334C-8225-4975-B69E-5FC065B45E64}" type="presOf" srcId="{2ED69336-9476-4C3F-A558-87284FF599FA}" destId="{A2B5FB35-C4E4-4A59-891D-CFB7A18803B2}" srcOrd="0" destOrd="0" presId="urn:microsoft.com/office/officeart/2005/8/layout/cycle6"/>
    <dgm:cxn modelId="{F8DEE847-C336-4064-8ECB-4415D5FE0D30}" type="presOf" srcId="{56840667-343C-4E89-8397-ABC324BCD3EE}" destId="{57A09920-EBD4-4738-923C-CDF1851F89BD}" srcOrd="0" destOrd="0" presId="urn:microsoft.com/office/officeart/2005/8/layout/cycle6"/>
    <dgm:cxn modelId="{9683EE67-02D1-47EB-ABC8-CAC6E4B8E03B}" type="presOf" srcId="{EEF84CE2-BF6E-4023-A39E-745BFCC22757}" destId="{C0107550-109E-46D6-AEF5-A4D3AECE63FE}" srcOrd="0" destOrd="0" presId="urn:microsoft.com/office/officeart/2005/8/layout/cycle6"/>
    <dgm:cxn modelId="{8D74E3DC-D35D-4DBD-B0DE-CE156FCBF632}" type="presOf" srcId="{3BF7DC68-D032-414A-815C-E1A7420DEBE3}" destId="{179DCAD2-6CA2-434F-9304-B5557495F6D7}" srcOrd="0" destOrd="0" presId="urn:microsoft.com/office/officeart/2005/8/layout/cycle6"/>
    <dgm:cxn modelId="{1605023E-6E82-4496-BD11-39941E5EFBF6}" srcId="{E80AC3FC-39A2-4093-A3F4-EA051B4A4370}" destId="{F0130984-362A-45FD-AC9F-979F03243FC4}" srcOrd="0" destOrd="0" parTransId="{C62243DC-30E4-497D-9819-8314F04DB367}" sibTransId="{8809330E-89AB-4B4E-A75B-96695B5FD9FF}"/>
    <dgm:cxn modelId="{AA65348D-D4AA-470F-9C95-3F759217DB00}" type="presOf" srcId="{F0130984-362A-45FD-AC9F-979F03243FC4}" destId="{FB898D7F-A259-4DA6-A79D-2EA40D5B50F3}" srcOrd="0" destOrd="0" presId="urn:microsoft.com/office/officeart/2005/8/layout/cycle6"/>
    <dgm:cxn modelId="{3EB3AD4C-9D16-470A-AB98-E07F053C8D43}" type="presOf" srcId="{8809330E-89AB-4B4E-A75B-96695B5FD9FF}" destId="{5889AE69-C12C-4A0B-AB76-E547BE51B65F}" srcOrd="0" destOrd="0" presId="urn:microsoft.com/office/officeart/2005/8/layout/cycle6"/>
    <dgm:cxn modelId="{B1962B64-797B-4A02-8345-98636EA6BCAD}" srcId="{E80AC3FC-39A2-4093-A3F4-EA051B4A4370}" destId="{B56B15C6-E9E7-43BA-AEAE-FB08E0785FCD}" srcOrd="5" destOrd="0" parTransId="{88CB69F1-DA71-4049-9D02-117926E50120}" sibTransId="{F942E8A8-6C1A-492A-B1A4-C6B5EF6CB0E5}"/>
    <dgm:cxn modelId="{0A93F6B6-0CE0-4FF5-B586-624A439C4C82}" srcId="{E80AC3FC-39A2-4093-A3F4-EA051B4A4370}" destId="{3BF7DC68-D032-414A-815C-E1A7420DEBE3}" srcOrd="4" destOrd="0" parTransId="{480D0389-6DC2-4C9A-829D-E353A7219D66}" sibTransId="{91045AAA-2841-47D1-B755-24F301C5A20C}"/>
    <dgm:cxn modelId="{2C34C294-9E72-43B1-A661-BAF44A21D6EE}" srcId="{E80AC3FC-39A2-4093-A3F4-EA051B4A4370}" destId="{56840667-343C-4E89-8397-ABC324BCD3EE}" srcOrd="1" destOrd="0" parTransId="{F92EF944-A165-4682-B5F7-D6804A655B0F}" sibTransId="{2ED69336-9476-4C3F-A558-87284FF599FA}"/>
    <dgm:cxn modelId="{33F2A994-BA5F-4B1E-B8A7-F631A2FCF75B}" type="presOf" srcId="{B56B15C6-E9E7-43BA-AEAE-FB08E0785FCD}" destId="{1FECF5A6-9C48-4651-8D6A-BD767A55750B}" srcOrd="0" destOrd="0" presId="urn:microsoft.com/office/officeart/2005/8/layout/cycle6"/>
    <dgm:cxn modelId="{4277D4EB-DC3D-4ECD-936E-F8DCD3D9B41F}" type="presParOf" srcId="{F5C516B5-8609-4186-99BC-088E9F0E5ED3}" destId="{FB898D7F-A259-4DA6-A79D-2EA40D5B50F3}" srcOrd="0" destOrd="0" presId="urn:microsoft.com/office/officeart/2005/8/layout/cycle6"/>
    <dgm:cxn modelId="{A75C6306-0576-47A0-B7A6-5A633F7795C5}" type="presParOf" srcId="{F5C516B5-8609-4186-99BC-088E9F0E5ED3}" destId="{DFEF872B-6BFE-4F0C-B182-83FFABFA86BF}" srcOrd="1" destOrd="0" presId="urn:microsoft.com/office/officeart/2005/8/layout/cycle6"/>
    <dgm:cxn modelId="{035D8147-AD2E-4B18-9AA0-D4626CCC9CD8}" type="presParOf" srcId="{F5C516B5-8609-4186-99BC-088E9F0E5ED3}" destId="{5889AE69-C12C-4A0B-AB76-E547BE51B65F}" srcOrd="2" destOrd="0" presId="urn:microsoft.com/office/officeart/2005/8/layout/cycle6"/>
    <dgm:cxn modelId="{B7B80005-C626-4BFF-BA86-DAF5066073EE}" type="presParOf" srcId="{F5C516B5-8609-4186-99BC-088E9F0E5ED3}" destId="{57A09920-EBD4-4738-923C-CDF1851F89BD}" srcOrd="3" destOrd="0" presId="urn:microsoft.com/office/officeart/2005/8/layout/cycle6"/>
    <dgm:cxn modelId="{D717E00A-95A0-4436-928D-7697D07D7621}" type="presParOf" srcId="{F5C516B5-8609-4186-99BC-088E9F0E5ED3}" destId="{A5DD6834-C3F7-45BD-B59E-2F473C675F1F}" srcOrd="4" destOrd="0" presId="urn:microsoft.com/office/officeart/2005/8/layout/cycle6"/>
    <dgm:cxn modelId="{1E398E6C-E903-41C2-A613-6D4DDE473C1D}" type="presParOf" srcId="{F5C516B5-8609-4186-99BC-088E9F0E5ED3}" destId="{A2B5FB35-C4E4-4A59-891D-CFB7A18803B2}" srcOrd="5" destOrd="0" presId="urn:microsoft.com/office/officeart/2005/8/layout/cycle6"/>
    <dgm:cxn modelId="{88840690-5B5C-44FD-BF5D-6BB1C0C8A7E9}" type="presParOf" srcId="{F5C516B5-8609-4186-99BC-088E9F0E5ED3}" destId="{D00B3F4D-72A8-47E9-A243-1EB51D8CA644}" srcOrd="6" destOrd="0" presId="urn:microsoft.com/office/officeart/2005/8/layout/cycle6"/>
    <dgm:cxn modelId="{DF8103CB-4AB0-49CF-8A32-021B7B678E28}" type="presParOf" srcId="{F5C516B5-8609-4186-99BC-088E9F0E5ED3}" destId="{82C758D9-1846-4E29-BBA4-C62DF4682110}" srcOrd="7" destOrd="0" presId="urn:microsoft.com/office/officeart/2005/8/layout/cycle6"/>
    <dgm:cxn modelId="{D2593515-4122-4C90-BCD9-C9B64A9E3041}" type="presParOf" srcId="{F5C516B5-8609-4186-99BC-088E9F0E5ED3}" destId="{C0107550-109E-46D6-AEF5-A4D3AECE63FE}" srcOrd="8" destOrd="0" presId="urn:microsoft.com/office/officeart/2005/8/layout/cycle6"/>
    <dgm:cxn modelId="{4BDE19EE-DA11-4363-A797-5B054A3D2B78}" type="presParOf" srcId="{F5C516B5-8609-4186-99BC-088E9F0E5ED3}" destId="{08DDF41E-6EA4-43BC-978B-28B2ECB49177}" srcOrd="9" destOrd="0" presId="urn:microsoft.com/office/officeart/2005/8/layout/cycle6"/>
    <dgm:cxn modelId="{56EFF158-25F9-4DCF-875F-46A346D10812}" type="presParOf" srcId="{F5C516B5-8609-4186-99BC-088E9F0E5ED3}" destId="{B6611798-BDB5-465C-9687-588100F04EA0}" srcOrd="10" destOrd="0" presId="urn:microsoft.com/office/officeart/2005/8/layout/cycle6"/>
    <dgm:cxn modelId="{495444B1-A39E-4C6B-82BD-7C7D7BF6E688}" type="presParOf" srcId="{F5C516B5-8609-4186-99BC-088E9F0E5ED3}" destId="{5480D41C-4CBE-4CE8-B3B1-3728BA0BA7D5}" srcOrd="11" destOrd="0" presId="urn:microsoft.com/office/officeart/2005/8/layout/cycle6"/>
    <dgm:cxn modelId="{50FC22CE-B953-45BA-8B62-3481EF9D64D1}" type="presParOf" srcId="{F5C516B5-8609-4186-99BC-088E9F0E5ED3}" destId="{179DCAD2-6CA2-434F-9304-B5557495F6D7}" srcOrd="12" destOrd="0" presId="urn:microsoft.com/office/officeart/2005/8/layout/cycle6"/>
    <dgm:cxn modelId="{CCBCD655-A7C3-42D6-B464-290122588906}" type="presParOf" srcId="{F5C516B5-8609-4186-99BC-088E9F0E5ED3}" destId="{B66C15D8-0180-4833-B110-E5BB8F3589AF}" srcOrd="13" destOrd="0" presId="urn:microsoft.com/office/officeart/2005/8/layout/cycle6"/>
    <dgm:cxn modelId="{6AD031BA-7959-4BF7-8248-BDFF8DF55E30}" type="presParOf" srcId="{F5C516B5-8609-4186-99BC-088E9F0E5ED3}" destId="{DA0B6667-65DC-4B15-8680-9CBAEA0A77AB}" srcOrd="14" destOrd="0" presId="urn:microsoft.com/office/officeart/2005/8/layout/cycle6"/>
    <dgm:cxn modelId="{BE1207A3-44A3-426D-9E86-FDF3AA31C8DB}" type="presParOf" srcId="{F5C516B5-8609-4186-99BC-088E9F0E5ED3}" destId="{1FECF5A6-9C48-4651-8D6A-BD767A55750B}" srcOrd="15" destOrd="0" presId="urn:microsoft.com/office/officeart/2005/8/layout/cycle6"/>
    <dgm:cxn modelId="{686FCE96-873D-4D53-958E-861A41C303CF}" type="presParOf" srcId="{F5C516B5-8609-4186-99BC-088E9F0E5ED3}" destId="{6BFD8422-CDF2-465A-B99B-A95196CE5934}" srcOrd="16" destOrd="0" presId="urn:microsoft.com/office/officeart/2005/8/layout/cycle6"/>
    <dgm:cxn modelId="{D71D6ED0-CC24-46D9-AC56-781D4639BF17}" type="presParOf" srcId="{F5C516B5-8609-4186-99BC-088E9F0E5ED3}" destId="{A8A83E8F-0C8F-4790-9F74-5250BE9F0AD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80AC3FC-39A2-4093-A3F4-EA051B4A4370}" type="doc">
      <dgm:prSet loTypeId="urn:microsoft.com/office/officeart/2005/8/layout/cycle6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3BF7DC68-D032-414A-815C-E1A7420DEBE3}">
      <dgm:prSet phldrT="[Текст]"/>
      <dgm:spPr>
        <a:solidFill>
          <a:srgbClr val="FFC000"/>
        </a:solidFill>
      </dgm:spPr>
      <dgm:t>
        <a:bodyPr/>
        <a:lstStyle/>
        <a:p>
          <a:r>
            <a:rPr lang="uk-UA" dirty="0"/>
            <a:t>Театр-іграшки</a:t>
          </a:r>
          <a:endParaRPr lang="x-none" dirty="0"/>
        </a:p>
      </dgm:t>
    </dgm:pt>
    <dgm:pt modelId="{480D0389-6DC2-4C9A-829D-E353A7219D66}" type="parTrans" cxnId="{0A93F6B6-0CE0-4FF5-B586-624A439C4C82}">
      <dgm:prSet/>
      <dgm:spPr/>
      <dgm:t>
        <a:bodyPr/>
        <a:lstStyle/>
        <a:p>
          <a:endParaRPr lang="x-none"/>
        </a:p>
      </dgm:t>
    </dgm:pt>
    <dgm:pt modelId="{91045AAA-2841-47D1-B755-24F301C5A20C}" type="sibTrans" cxnId="{0A93F6B6-0CE0-4FF5-B586-624A439C4C82}">
      <dgm:prSet/>
      <dgm:spPr/>
      <dgm:t>
        <a:bodyPr/>
        <a:lstStyle/>
        <a:p>
          <a:endParaRPr lang="x-none"/>
        </a:p>
      </dgm:t>
    </dgm:pt>
    <dgm:pt modelId="{B56B15C6-E9E7-43BA-AEAE-FB08E0785FCD}">
      <dgm:prSet phldrT="[Текст]"/>
      <dgm:spPr>
        <a:solidFill>
          <a:schemeClr val="bg2"/>
        </a:solidFill>
      </dgm:spPr>
      <dgm:t>
        <a:bodyPr/>
        <a:lstStyle/>
        <a:p>
          <a:r>
            <a:rPr lang="uk-UA" dirty="0"/>
            <a:t>Театр книжки-забавки</a:t>
          </a:r>
          <a:endParaRPr lang="x-none" dirty="0"/>
        </a:p>
      </dgm:t>
    </dgm:pt>
    <dgm:pt modelId="{88CB69F1-DA71-4049-9D02-117926E50120}" type="parTrans" cxnId="{B1962B64-797B-4A02-8345-98636EA6BCAD}">
      <dgm:prSet/>
      <dgm:spPr/>
      <dgm:t>
        <a:bodyPr/>
        <a:lstStyle/>
        <a:p>
          <a:endParaRPr lang="x-none"/>
        </a:p>
      </dgm:t>
    </dgm:pt>
    <dgm:pt modelId="{F942E8A8-6C1A-492A-B1A4-C6B5EF6CB0E5}" type="sibTrans" cxnId="{B1962B64-797B-4A02-8345-98636EA6BCAD}">
      <dgm:prSet/>
      <dgm:spPr/>
      <dgm:t>
        <a:bodyPr/>
        <a:lstStyle/>
        <a:p>
          <a:endParaRPr lang="x-none"/>
        </a:p>
      </dgm:t>
    </dgm:pt>
    <dgm:pt modelId="{62908FAD-EF87-4551-A326-C61D2947DEE9}">
      <dgm:prSet phldrT="[Текст]"/>
      <dgm:spPr>
        <a:solidFill>
          <a:srgbClr val="92D050"/>
        </a:solidFill>
      </dgm:spPr>
      <dgm:t>
        <a:bodyPr/>
        <a:lstStyle/>
        <a:p>
          <a:r>
            <a:rPr lang="uk-UA" dirty="0"/>
            <a:t>Пальчиковий</a:t>
          </a:r>
          <a:r>
            <a:rPr lang="uk-UA" baseline="0" dirty="0"/>
            <a:t> театр</a:t>
          </a:r>
          <a:endParaRPr lang="x-none" dirty="0"/>
        </a:p>
      </dgm:t>
    </dgm:pt>
    <dgm:pt modelId="{5F737E3E-0A26-491D-B62B-78BE28861A5D}" type="sibTrans" cxnId="{AF99B4C7-0E22-4D86-AFA5-5D6426E9BBB6}">
      <dgm:prSet/>
      <dgm:spPr/>
      <dgm:t>
        <a:bodyPr/>
        <a:lstStyle/>
        <a:p>
          <a:endParaRPr lang="x-none"/>
        </a:p>
      </dgm:t>
    </dgm:pt>
    <dgm:pt modelId="{7505B45E-6D1D-4870-8E04-247E5EAA21F9}" type="parTrans" cxnId="{AF99B4C7-0E22-4D86-AFA5-5D6426E9BBB6}">
      <dgm:prSet/>
      <dgm:spPr/>
      <dgm:t>
        <a:bodyPr/>
        <a:lstStyle/>
        <a:p>
          <a:endParaRPr lang="x-none"/>
        </a:p>
      </dgm:t>
    </dgm:pt>
    <dgm:pt modelId="{C3984D37-1482-47CE-BF9A-A9A71233B14B}">
      <dgm:prSet phldrT="[Текст]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uk-UA" dirty="0"/>
            <a:t>Театр </a:t>
          </a:r>
          <a:r>
            <a:rPr lang="uk-UA" dirty="0" err="1"/>
            <a:t>топатунчиків</a:t>
          </a:r>
          <a:endParaRPr lang="x-none" dirty="0"/>
        </a:p>
      </dgm:t>
    </dgm:pt>
    <dgm:pt modelId="{EEF84CE2-BF6E-4023-A39E-745BFCC22757}" type="sibTrans" cxnId="{E44EFA22-12E3-42B7-96DB-5E902B3AB462}">
      <dgm:prSet/>
      <dgm:spPr/>
      <dgm:t>
        <a:bodyPr/>
        <a:lstStyle/>
        <a:p>
          <a:endParaRPr lang="x-none"/>
        </a:p>
      </dgm:t>
    </dgm:pt>
    <dgm:pt modelId="{ABD86F1E-183D-494A-A1C6-19E4E36F6F6F}" type="parTrans" cxnId="{E44EFA22-12E3-42B7-96DB-5E902B3AB462}">
      <dgm:prSet/>
      <dgm:spPr/>
      <dgm:t>
        <a:bodyPr/>
        <a:lstStyle/>
        <a:p>
          <a:endParaRPr lang="x-none"/>
        </a:p>
      </dgm:t>
    </dgm:pt>
    <dgm:pt modelId="{56840667-343C-4E89-8397-ABC324BCD3EE}">
      <dgm:prSet phldrT="[Текст]"/>
      <dgm:spPr>
        <a:solidFill>
          <a:srgbClr val="00B0F0"/>
        </a:solidFill>
      </dgm:spPr>
      <dgm:t>
        <a:bodyPr/>
        <a:lstStyle/>
        <a:p>
          <a:r>
            <a:rPr lang="uk-UA" dirty="0"/>
            <a:t>Театр картинок</a:t>
          </a:r>
          <a:endParaRPr lang="x-none" dirty="0"/>
        </a:p>
      </dgm:t>
    </dgm:pt>
    <dgm:pt modelId="{2ED69336-9476-4C3F-A558-87284FF599FA}" type="sibTrans" cxnId="{2C34C294-9E72-43B1-A661-BAF44A21D6EE}">
      <dgm:prSet/>
      <dgm:spPr/>
      <dgm:t>
        <a:bodyPr/>
        <a:lstStyle/>
        <a:p>
          <a:endParaRPr lang="x-none"/>
        </a:p>
      </dgm:t>
    </dgm:pt>
    <dgm:pt modelId="{F92EF944-A165-4682-B5F7-D6804A655B0F}" type="parTrans" cxnId="{2C34C294-9E72-43B1-A661-BAF44A21D6EE}">
      <dgm:prSet/>
      <dgm:spPr/>
      <dgm:t>
        <a:bodyPr/>
        <a:lstStyle/>
        <a:p>
          <a:endParaRPr lang="x-none"/>
        </a:p>
      </dgm:t>
    </dgm:pt>
    <dgm:pt modelId="{F0130984-362A-45FD-AC9F-979F03243FC4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uk-UA" sz="1400" b="1" dirty="0"/>
            <a:t>Настільний театр</a:t>
          </a:r>
          <a:endParaRPr lang="x-none" sz="1400" b="1" dirty="0"/>
        </a:p>
      </dgm:t>
    </dgm:pt>
    <dgm:pt modelId="{8809330E-89AB-4B4E-A75B-96695B5FD9FF}" type="sibTrans" cxnId="{1605023E-6E82-4496-BD11-39941E5EFBF6}">
      <dgm:prSet/>
      <dgm:spPr/>
      <dgm:t>
        <a:bodyPr/>
        <a:lstStyle/>
        <a:p>
          <a:endParaRPr lang="x-none"/>
        </a:p>
      </dgm:t>
    </dgm:pt>
    <dgm:pt modelId="{C62243DC-30E4-497D-9819-8314F04DB367}" type="parTrans" cxnId="{1605023E-6E82-4496-BD11-39941E5EFBF6}">
      <dgm:prSet/>
      <dgm:spPr/>
      <dgm:t>
        <a:bodyPr/>
        <a:lstStyle/>
        <a:p>
          <a:endParaRPr lang="x-none"/>
        </a:p>
      </dgm:t>
    </dgm:pt>
    <dgm:pt modelId="{F5C516B5-8609-4186-99BC-088E9F0E5ED3}" type="pres">
      <dgm:prSet presAssocID="{E80AC3FC-39A2-4093-A3F4-EA051B4A437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898D7F-A259-4DA6-A79D-2EA40D5B50F3}" type="pres">
      <dgm:prSet presAssocID="{F0130984-362A-45FD-AC9F-979F03243FC4}" presName="node" presStyleLbl="node1" presStyleIdx="0" presStyleCnt="6" custScaleX="129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EF872B-6BFE-4F0C-B182-83FFABFA86BF}" type="pres">
      <dgm:prSet presAssocID="{F0130984-362A-45FD-AC9F-979F03243FC4}" presName="spNode" presStyleCnt="0"/>
      <dgm:spPr/>
    </dgm:pt>
    <dgm:pt modelId="{5889AE69-C12C-4A0B-AB76-E547BE51B65F}" type="pres">
      <dgm:prSet presAssocID="{8809330E-89AB-4B4E-A75B-96695B5FD9FF}" presName="sibTrans" presStyleLbl="sibTrans1D1" presStyleIdx="0" presStyleCnt="6"/>
      <dgm:spPr/>
      <dgm:t>
        <a:bodyPr/>
        <a:lstStyle/>
        <a:p>
          <a:endParaRPr lang="ru-RU"/>
        </a:p>
      </dgm:t>
    </dgm:pt>
    <dgm:pt modelId="{57A09920-EBD4-4738-923C-CDF1851F89BD}" type="pres">
      <dgm:prSet presAssocID="{56840667-343C-4E89-8397-ABC324BCD3E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DD6834-C3F7-45BD-B59E-2F473C675F1F}" type="pres">
      <dgm:prSet presAssocID="{56840667-343C-4E89-8397-ABC324BCD3EE}" presName="spNode" presStyleCnt="0"/>
      <dgm:spPr/>
    </dgm:pt>
    <dgm:pt modelId="{A2B5FB35-C4E4-4A59-891D-CFB7A18803B2}" type="pres">
      <dgm:prSet presAssocID="{2ED69336-9476-4C3F-A558-87284FF599FA}" presName="sibTrans" presStyleLbl="sibTrans1D1" presStyleIdx="1" presStyleCnt="6"/>
      <dgm:spPr/>
      <dgm:t>
        <a:bodyPr/>
        <a:lstStyle/>
        <a:p>
          <a:endParaRPr lang="ru-RU"/>
        </a:p>
      </dgm:t>
    </dgm:pt>
    <dgm:pt modelId="{D00B3F4D-72A8-47E9-A243-1EB51D8CA644}" type="pres">
      <dgm:prSet presAssocID="{C3984D37-1482-47CE-BF9A-A9A71233B14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758D9-1846-4E29-BBA4-C62DF4682110}" type="pres">
      <dgm:prSet presAssocID="{C3984D37-1482-47CE-BF9A-A9A71233B14B}" presName="spNode" presStyleCnt="0"/>
      <dgm:spPr/>
    </dgm:pt>
    <dgm:pt modelId="{C0107550-109E-46D6-AEF5-A4D3AECE63FE}" type="pres">
      <dgm:prSet presAssocID="{EEF84CE2-BF6E-4023-A39E-745BFCC22757}" presName="sibTrans" presStyleLbl="sibTrans1D1" presStyleIdx="2" presStyleCnt="6"/>
      <dgm:spPr/>
      <dgm:t>
        <a:bodyPr/>
        <a:lstStyle/>
        <a:p>
          <a:endParaRPr lang="ru-RU"/>
        </a:p>
      </dgm:t>
    </dgm:pt>
    <dgm:pt modelId="{08DDF41E-6EA4-43BC-978B-28B2ECB49177}" type="pres">
      <dgm:prSet presAssocID="{62908FAD-EF87-4551-A326-C61D2947DEE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11798-BDB5-465C-9687-588100F04EA0}" type="pres">
      <dgm:prSet presAssocID="{62908FAD-EF87-4551-A326-C61D2947DEE9}" presName="spNode" presStyleCnt="0"/>
      <dgm:spPr/>
    </dgm:pt>
    <dgm:pt modelId="{5480D41C-4CBE-4CE8-B3B1-3728BA0BA7D5}" type="pres">
      <dgm:prSet presAssocID="{5F737E3E-0A26-491D-B62B-78BE28861A5D}" presName="sibTrans" presStyleLbl="sibTrans1D1" presStyleIdx="3" presStyleCnt="6"/>
      <dgm:spPr/>
      <dgm:t>
        <a:bodyPr/>
        <a:lstStyle/>
        <a:p>
          <a:endParaRPr lang="ru-RU"/>
        </a:p>
      </dgm:t>
    </dgm:pt>
    <dgm:pt modelId="{179DCAD2-6CA2-434F-9304-B5557495F6D7}" type="pres">
      <dgm:prSet presAssocID="{3BF7DC68-D032-414A-815C-E1A7420DEBE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C15D8-0180-4833-B110-E5BB8F3589AF}" type="pres">
      <dgm:prSet presAssocID="{3BF7DC68-D032-414A-815C-E1A7420DEBE3}" presName="spNode" presStyleCnt="0"/>
      <dgm:spPr/>
    </dgm:pt>
    <dgm:pt modelId="{DA0B6667-65DC-4B15-8680-9CBAEA0A77AB}" type="pres">
      <dgm:prSet presAssocID="{91045AAA-2841-47D1-B755-24F301C5A20C}" presName="sibTrans" presStyleLbl="sibTrans1D1" presStyleIdx="4" presStyleCnt="6"/>
      <dgm:spPr/>
      <dgm:t>
        <a:bodyPr/>
        <a:lstStyle/>
        <a:p>
          <a:endParaRPr lang="ru-RU"/>
        </a:p>
      </dgm:t>
    </dgm:pt>
    <dgm:pt modelId="{1FECF5A6-9C48-4651-8D6A-BD767A55750B}" type="pres">
      <dgm:prSet presAssocID="{B56B15C6-E9E7-43BA-AEAE-FB08E0785FC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FD8422-CDF2-465A-B99B-A95196CE5934}" type="pres">
      <dgm:prSet presAssocID="{B56B15C6-E9E7-43BA-AEAE-FB08E0785FCD}" presName="spNode" presStyleCnt="0"/>
      <dgm:spPr/>
    </dgm:pt>
    <dgm:pt modelId="{A8A83E8F-0C8F-4790-9F74-5250BE9F0AD4}" type="pres">
      <dgm:prSet presAssocID="{F942E8A8-6C1A-492A-B1A4-C6B5EF6CB0E5}" presName="sibTrans" presStyleLbl="sibTrans1D1" presStyleIdx="5" presStyleCnt="6"/>
      <dgm:spPr/>
      <dgm:t>
        <a:bodyPr/>
        <a:lstStyle/>
        <a:p>
          <a:endParaRPr lang="ru-RU"/>
        </a:p>
      </dgm:t>
    </dgm:pt>
  </dgm:ptLst>
  <dgm:cxnLst>
    <dgm:cxn modelId="{E44EFA22-12E3-42B7-96DB-5E902B3AB462}" srcId="{E80AC3FC-39A2-4093-A3F4-EA051B4A4370}" destId="{C3984D37-1482-47CE-BF9A-A9A71233B14B}" srcOrd="2" destOrd="0" parTransId="{ABD86F1E-183D-494A-A1C6-19E4E36F6F6F}" sibTransId="{EEF84CE2-BF6E-4023-A39E-745BFCC22757}"/>
    <dgm:cxn modelId="{04F5725A-E926-4B7E-A745-C9BC7441BBB9}" type="presOf" srcId="{5F737E3E-0A26-491D-B62B-78BE28861A5D}" destId="{5480D41C-4CBE-4CE8-B3B1-3728BA0BA7D5}" srcOrd="0" destOrd="0" presId="urn:microsoft.com/office/officeart/2005/8/layout/cycle6"/>
    <dgm:cxn modelId="{42684EEC-A859-4060-B4FD-EE9DC41C9622}" type="presOf" srcId="{C3984D37-1482-47CE-BF9A-A9A71233B14B}" destId="{D00B3F4D-72A8-47E9-A243-1EB51D8CA644}" srcOrd="0" destOrd="0" presId="urn:microsoft.com/office/officeart/2005/8/layout/cycle6"/>
    <dgm:cxn modelId="{774CBE7D-E833-4CE8-9AC4-A87D33413647}" type="presOf" srcId="{F942E8A8-6C1A-492A-B1A4-C6B5EF6CB0E5}" destId="{A8A83E8F-0C8F-4790-9F74-5250BE9F0AD4}" srcOrd="0" destOrd="0" presId="urn:microsoft.com/office/officeart/2005/8/layout/cycle6"/>
    <dgm:cxn modelId="{AF99B4C7-0E22-4D86-AFA5-5D6426E9BBB6}" srcId="{E80AC3FC-39A2-4093-A3F4-EA051B4A4370}" destId="{62908FAD-EF87-4551-A326-C61D2947DEE9}" srcOrd="3" destOrd="0" parTransId="{7505B45E-6D1D-4870-8E04-247E5EAA21F9}" sibTransId="{5F737E3E-0A26-491D-B62B-78BE28861A5D}"/>
    <dgm:cxn modelId="{9682E1CA-CD60-4200-AE2F-FA13D44341AC}" type="presOf" srcId="{E80AC3FC-39A2-4093-A3F4-EA051B4A4370}" destId="{F5C516B5-8609-4186-99BC-088E9F0E5ED3}" srcOrd="0" destOrd="0" presId="urn:microsoft.com/office/officeart/2005/8/layout/cycle6"/>
    <dgm:cxn modelId="{87CA7233-6011-4C88-92EA-062471CB0655}" type="presOf" srcId="{62908FAD-EF87-4551-A326-C61D2947DEE9}" destId="{08DDF41E-6EA4-43BC-978B-28B2ECB49177}" srcOrd="0" destOrd="0" presId="urn:microsoft.com/office/officeart/2005/8/layout/cycle6"/>
    <dgm:cxn modelId="{BC37D220-56C4-4C0A-AEEF-B47606CB1A13}" type="presOf" srcId="{91045AAA-2841-47D1-B755-24F301C5A20C}" destId="{DA0B6667-65DC-4B15-8680-9CBAEA0A77AB}" srcOrd="0" destOrd="0" presId="urn:microsoft.com/office/officeart/2005/8/layout/cycle6"/>
    <dgm:cxn modelId="{4C1F334C-8225-4975-B69E-5FC065B45E64}" type="presOf" srcId="{2ED69336-9476-4C3F-A558-87284FF599FA}" destId="{A2B5FB35-C4E4-4A59-891D-CFB7A18803B2}" srcOrd="0" destOrd="0" presId="urn:microsoft.com/office/officeart/2005/8/layout/cycle6"/>
    <dgm:cxn modelId="{F8DEE847-C336-4064-8ECB-4415D5FE0D30}" type="presOf" srcId="{56840667-343C-4E89-8397-ABC324BCD3EE}" destId="{57A09920-EBD4-4738-923C-CDF1851F89BD}" srcOrd="0" destOrd="0" presId="urn:microsoft.com/office/officeart/2005/8/layout/cycle6"/>
    <dgm:cxn modelId="{9683EE67-02D1-47EB-ABC8-CAC6E4B8E03B}" type="presOf" srcId="{EEF84CE2-BF6E-4023-A39E-745BFCC22757}" destId="{C0107550-109E-46D6-AEF5-A4D3AECE63FE}" srcOrd="0" destOrd="0" presId="urn:microsoft.com/office/officeart/2005/8/layout/cycle6"/>
    <dgm:cxn modelId="{8D74E3DC-D35D-4DBD-B0DE-CE156FCBF632}" type="presOf" srcId="{3BF7DC68-D032-414A-815C-E1A7420DEBE3}" destId="{179DCAD2-6CA2-434F-9304-B5557495F6D7}" srcOrd="0" destOrd="0" presId="urn:microsoft.com/office/officeart/2005/8/layout/cycle6"/>
    <dgm:cxn modelId="{1605023E-6E82-4496-BD11-39941E5EFBF6}" srcId="{E80AC3FC-39A2-4093-A3F4-EA051B4A4370}" destId="{F0130984-362A-45FD-AC9F-979F03243FC4}" srcOrd="0" destOrd="0" parTransId="{C62243DC-30E4-497D-9819-8314F04DB367}" sibTransId="{8809330E-89AB-4B4E-A75B-96695B5FD9FF}"/>
    <dgm:cxn modelId="{AA65348D-D4AA-470F-9C95-3F759217DB00}" type="presOf" srcId="{F0130984-362A-45FD-AC9F-979F03243FC4}" destId="{FB898D7F-A259-4DA6-A79D-2EA40D5B50F3}" srcOrd="0" destOrd="0" presId="urn:microsoft.com/office/officeart/2005/8/layout/cycle6"/>
    <dgm:cxn modelId="{3EB3AD4C-9D16-470A-AB98-E07F053C8D43}" type="presOf" srcId="{8809330E-89AB-4B4E-A75B-96695B5FD9FF}" destId="{5889AE69-C12C-4A0B-AB76-E547BE51B65F}" srcOrd="0" destOrd="0" presId="urn:microsoft.com/office/officeart/2005/8/layout/cycle6"/>
    <dgm:cxn modelId="{B1962B64-797B-4A02-8345-98636EA6BCAD}" srcId="{E80AC3FC-39A2-4093-A3F4-EA051B4A4370}" destId="{B56B15C6-E9E7-43BA-AEAE-FB08E0785FCD}" srcOrd="5" destOrd="0" parTransId="{88CB69F1-DA71-4049-9D02-117926E50120}" sibTransId="{F942E8A8-6C1A-492A-B1A4-C6B5EF6CB0E5}"/>
    <dgm:cxn modelId="{0A93F6B6-0CE0-4FF5-B586-624A439C4C82}" srcId="{E80AC3FC-39A2-4093-A3F4-EA051B4A4370}" destId="{3BF7DC68-D032-414A-815C-E1A7420DEBE3}" srcOrd="4" destOrd="0" parTransId="{480D0389-6DC2-4C9A-829D-E353A7219D66}" sibTransId="{91045AAA-2841-47D1-B755-24F301C5A20C}"/>
    <dgm:cxn modelId="{2C34C294-9E72-43B1-A661-BAF44A21D6EE}" srcId="{E80AC3FC-39A2-4093-A3F4-EA051B4A4370}" destId="{56840667-343C-4E89-8397-ABC324BCD3EE}" srcOrd="1" destOrd="0" parTransId="{F92EF944-A165-4682-B5F7-D6804A655B0F}" sibTransId="{2ED69336-9476-4C3F-A558-87284FF599FA}"/>
    <dgm:cxn modelId="{33F2A994-BA5F-4B1E-B8A7-F631A2FCF75B}" type="presOf" srcId="{B56B15C6-E9E7-43BA-AEAE-FB08E0785FCD}" destId="{1FECF5A6-9C48-4651-8D6A-BD767A55750B}" srcOrd="0" destOrd="0" presId="urn:microsoft.com/office/officeart/2005/8/layout/cycle6"/>
    <dgm:cxn modelId="{4277D4EB-DC3D-4ECD-936E-F8DCD3D9B41F}" type="presParOf" srcId="{F5C516B5-8609-4186-99BC-088E9F0E5ED3}" destId="{FB898D7F-A259-4DA6-A79D-2EA40D5B50F3}" srcOrd="0" destOrd="0" presId="urn:microsoft.com/office/officeart/2005/8/layout/cycle6"/>
    <dgm:cxn modelId="{A75C6306-0576-47A0-B7A6-5A633F7795C5}" type="presParOf" srcId="{F5C516B5-8609-4186-99BC-088E9F0E5ED3}" destId="{DFEF872B-6BFE-4F0C-B182-83FFABFA86BF}" srcOrd="1" destOrd="0" presId="urn:microsoft.com/office/officeart/2005/8/layout/cycle6"/>
    <dgm:cxn modelId="{035D8147-AD2E-4B18-9AA0-D4626CCC9CD8}" type="presParOf" srcId="{F5C516B5-8609-4186-99BC-088E9F0E5ED3}" destId="{5889AE69-C12C-4A0B-AB76-E547BE51B65F}" srcOrd="2" destOrd="0" presId="urn:microsoft.com/office/officeart/2005/8/layout/cycle6"/>
    <dgm:cxn modelId="{B7B80005-C626-4BFF-BA86-DAF5066073EE}" type="presParOf" srcId="{F5C516B5-8609-4186-99BC-088E9F0E5ED3}" destId="{57A09920-EBD4-4738-923C-CDF1851F89BD}" srcOrd="3" destOrd="0" presId="urn:microsoft.com/office/officeart/2005/8/layout/cycle6"/>
    <dgm:cxn modelId="{D717E00A-95A0-4436-928D-7697D07D7621}" type="presParOf" srcId="{F5C516B5-8609-4186-99BC-088E9F0E5ED3}" destId="{A5DD6834-C3F7-45BD-B59E-2F473C675F1F}" srcOrd="4" destOrd="0" presId="urn:microsoft.com/office/officeart/2005/8/layout/cycle6"/>
    <dgm:cxn modelId="{1E398E6C-E903-41C2-A613-6D4DDE473C1D}" type="presParOf" srcId="{F5C516B5-8609-4186-99BC-088E9F0E5ED3}" destId="{A2B5FB35-C4E4-4A59-891D-CFB7A18803B2}" srcOrd="5" destOrd="0" presId="urn:microsoft.com/office/officeart/2005/8/layout/cycle6"/>
    <dgm:cxn modelId="{88840690-5B5C-44FD-BF5D-6BB1C0C8A7E9}" type="presParOf" srcId="{F5C516B5-8609-4186-99BC-088E9F0E5ED3}" destId="{D00B3F4D-72A8-47E9-A243-1EB51D8CA644}" srcOrd="6" destOrd="0" presId="urn:microsoft.com/office/officeart/2005/8/layout/cycle6"/>
    <dgm:cxn modelId="{DF8103CB-4AB0-49CF-8A32-021B7B678E28}" type="presParOf" srcId="{F5C516B5-8609-4186-99BC-088E9F0E5ED3}" destId="{82C758D9-1846-4E29-BBA4-C62DF4682110}" srcOrd="7" destOrd="0" presId="urn:microsoft.com/office/officeart/2005/8/layout/cycle6"/>
    <dgm:cxn modelId="{D2593515-4122-4C90-BCD9-C9B64A9E3041}" type="presParOf" srcId="{F5C516B5-8609-4186-99BC-088E9F0E5ED3}" destId="{C0107550-109E-46D6-AEF5-A4D3AECE63FE}" srcOrd="8" destOrd="0" presId="urn:microsoft.com/office/officeart/2005/8/layout/cycle6"/>
    <dgm:cxn modelId="{4BDE19EE-DA11-4363-A797-5B054A3D2B78}" type="presParOf" srcId="{F5C516B5-8609-4186-99BC-088E9F0E5ED3}" destId="{08DDF41E-6EA4-43BC-978B-28B2ECB49177}" srcOrd="9" destOrd="0" presId="urn:microsoft.com/office/officeart/2005/8/layout/cycle6"/>
    <dgm:cxn modelId="{56EFF158-25F9-4DCF-875F-46A346D10812}" type="presParOf" srcId="{F5C516B5-8609-4186-99BC-088E9F0E5ED3}" destId="{B6611798-BDB5-465C-9687-588100F04EA0}" srcOrd="10" destOrd="0" presId="urn:microsoft.com/office/officeart/2005/8/layout/cycle6"/>
    <dgm:cxn modelId="{495444B1-A39E-4C6B-82BD-7C7D7BF6E688}" type="presParOf" srcId="{F5C516B5-8609-4186-99BC-088E9F0E5ED3}" destId="{5480D41C-4CBE-4CE8-B3B1-3728BA0BA7D5}" srcOrd="11" destOrd="0" presId="urn:microsoft.com/office/officeart/2005/8/layout/cycle6"/>
    <dgm:cxn modelId="{50FC22CE-B953-45BA-8B62-3481EF9D64D1}" type="presParOf" srcId="{F5C516B5-8609-4186-99BC-088E9F0E5ED3}" destId="{179DCAD2-6CA2-434F-9304-B5557495F6D7}" srcOrd="12" destOrd="0" presId="urn:microsoft.com/office/officeart/2005/8/layout/cycle6"/>
    <dgm:cxn modelId="{CCBCD655-A7C3-42D6-B464-290122588906}" type="presParOf" srcId="{F5C516B5-8609-4186-99BC-088E9F0E5ED3}" destId="{B66C15D8-0180-4833-B110-E5BB8F3589AF}" srcOrd="13" destOrd="0" presId="urn:microsoft.com/office/officeart/2005/8/layout/cycle6"/>
    <dgm:cxn modelId="{6AD031BA-7959-4BF7-8248-BDFF8DF55E30}" type="presParOf" srcId="{F5C516B5-8609-4186-99BC-088E9F0E5ED3}" destId="{DA0B6667-65DC-4B15-8680-9CBAEA0A77AB}" srcOrd="14" destOrd="0" presId="urn:microsoft.com/office/officeart/2005/8/layout/cycle6"/>
    <dgm:cxn modelId="{BE1207A3-44A3-426D-9E86-FDF3AA31C8DB}" type="presParOf" srcId="{F5C516B5-8609-4186-99BC-088E9F0E5ED3}" destId="{1FECF5A6-9C48-4651-8D6A-BD767A55750B}" srcOrd="15" destOrd="0" presId="urn:microsoft.com/office/officeart/2005/8/layout/cycle6"/>
    <dgm:cxn modelId="{686FCE96-873D-4D53-958E-861A41C303CF}" type="presParOf" srcId="{F5C516B5-8609-4186-99BC-088E9F0E5ED3}" destId="{6BFD8422-CDF2-465A-B99B-A95196CE5934}" srcOrd="16" destOrd="0" presId="urn:microsoft.com/office/officeart/2005/8/layout/cycle6"/>
    <dgm:cxn modelId="{D71D6ED0-CC24-46D9-AC56-781D4639BF17}" type="presParOf" srcId="{F5C516B5-8609-4186-99BC-088E9F0E5ED3}" destId="{A8A83E8F-0C8F-4790-9F74-5250BE9F0AD4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DAB73DB-C791-4367-BE02-1BC7A152FDC6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x-none"/>
        </a:p>
      </dgm:t>
    </dgm:pt>
    <dgm:pt modelId="{8E96226A-095C-4645-8BE7-89730E89D602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r>
            <a:rPr lang="uk-UA" sz="2400" b="1" dirty="0"/>
            <a:t>ДИТИНА - РОДИНА</a:t>
          </a:r>
          <a:endParaRPr lang="x-none" sz="2400" b="1" dirty="0"/>
        </a:p>
      </dgm:t>
    </dgm:pt>
    <dgm:pt modelId="{8FC658B7-2C0D-4509-B0E6-E0757EEF9CEA}" type="parTrans" cxnId="{2CE1C1C8-C60B-4486-868E-4BF490E1F828}">
      <dgm:prSet/>
      <dgm:spPr/>
      <dgm:t>
        <a:bodyPr/>
        <a:lstStyle/>
        <a:p>
          <a:endParaRPr lang="x-none"/>
        </a:p>
      </dgm:t>
    </dgm:pt>
    <dgm:pt modelId="{A3DFA8FF-DEE2-4605-BC15-6E6EE277B463}" type="sibTrans" cxnId="{2CE1C1C8-C60B-4486-868E-4BF490E1F828}">
      <dgm:prSet/>
      <dgm:spPr/>
      <dgm:t>
        <a:bodyPr/>
        <a:lstStyle/>
        <a:p>
          <a:endParaRPr lang="x-none"/>
        </a:p>
      </dgm:t>
    </dgm:pt>
    <dgm:pt modelId="{214286A8-98C7-4A6B-A7E3-4C36A6EA53FA}">
      <dgm:prSet phldrT="[Текст]" custT="1"/>
      <dgm:spPr>
        <a:ln>
          <a:solidFill>
            <a:schemeClr val="tx1"/>
          </a:solidFill>
        </a:ln>
      </dgm:spPr>
      <dgm:t>
        <a:bodyPr/>
        <a:lstStyle/>
        <a:p>
          <a:pPr>
            <a:buFont typeface="Symbol" panose="05050102010706020507" pitchFamily="18" charset="2"/>
            <a:buNone/>
          </a:pPr>
          <a:r>
            <a:rPr lang="uk-UA" sz="2400" b="1" dirty="0"/>
            <a:t>ДИТИНА - ПЕДАГОГ</a:t>
          </a:r>
          <a:endParaRPr lang="x-none" sz="2400" b="1" dirty="0"/>
        </a:p>
      </dgm:t>
    </dgm:pt>
    <dgm:pt modelId="{9B185C3F-B75C-4717-8CAE-045563DC71A9}" type="parTrans" cxnId="{EE9CDD10-6629-46DC-B11F-D4A8A214656C}">
      <dgm:prSet/>
      <dgm:spPr/>
      <dgm:t>
        <a:bodyPr/>
        <a:lstStyle/>
        <a:p>
          <a:endParaRPr lang="x-none"/>
        </a:p>
      </dgm:t>
    </dgm:pt>
    <dgm:pt modelId="{890B3DB3-33FF-459F-B032-3B3C6B6E3EB0}" type="sibTrans" cxnId="{EE9CDD10-6629-46DC-B11F-D4A8A214656C}">
      <dgm:prSet/>
      <dgm:spPr/>
      <dgm:t>
        <a:bodyPr/>
        <a:lstStyle/>
        <a:p>
          <a:endParaRPr lang="x-none"/>
        </a:p>
      </dgm:t>
    </dgm:pt>
    <dgm:pt modelId="{0FFDEE2B-565D-4239-93BC-451201B03AD7}" type="pres">
      <dgm:prSet presAssocID="{BDAB73DB-C791-4367-BE02-1BC7A152FDC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2087E60-4849-430B-BF72-7A1E986B2D6B}" type="pres">
      <dgm:prSet presAssocID="{BDAB73DB-C791-4367-BE02-1BC7A152FDC6}" presName="pyramid" presStyleLbl="node1" presStyleIdx="0" presStyleCnt="1" custLinFactNeighborX="-192" custLinFactNeighborY="-1538"/>
      <dgm:spPr>
        <a:solidFill>
          <a:srgbClr val="FFFF00"/>
        </a:solidFill>
        <a:ln>
          <a:solidFill>
            <a:schemeClr val="tx1"/>
          </a:solidFill>
        </a:ln>
      </dgm:spPr>
    </dgm:pt>
    <dgm:pt modelId="{93C2F92C-7958-416B-9524-4177F03D2BC2}" type="pres">
      <dgm:prSet presAssocID="{BDAB73DB-C791-4367-BE02-1BC7A152FDC6}" presName="theList" presStyleCnt="0"/>
      <dgm:spPr/>
    </dgm:pt>
    <dgm:pt modelId="{3108714E-3B07-4843-A3FE-0410D62832CB}" type="pres">
      <dgm:prSet presAssocID="{8E96226A-095C-4645-8BE7-89730E89D602}" presName="a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8E9E29-B3CA-4585-A018-B355B3300D49}" type="pres">
      <dgm:prSet presAssocID="{8E96226A-095C-4645-8BE7-89730E89D602}" presName="aSpace" presStyleCnt="0"/>
      <dgm:spPr/>
    </dgm:pt>
    <dgm:pt modelId="{CBC1C0A8-A1FF-4F9A-83FA-716548E2B0A7}" type="pres">
      <dgm:prSet presAssocID="{214286A8-98C7-4A6B-A7E3-4C36A6EA53FA}" presName="a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8EEE6C-13CE-442C-982F-53B301EEBFC8}" type="pres">
      <dgm:prSet presAssocID="{214286A8-98C7-4A6B-A7E3-4C36A6EA53FA}" presName="aSpace" presStyleCnt="0"/>
      <dgm:spPr/>
    </dgm:pt>
  </dgm:ptLst>
  <dgm:cxnLst>
    <dgm:cxn modelId="{33A5778C-8C54-4D50-896C-0ADCD6CE6E5E}" type="presOf" srcId="{BDAB73DB-C791-4367-BE02-1BC7A152FDC6}" destId="{0FFDEE2B-565D-4239-93BC-451201B03AD7}" srcOrd="0" destOrd="0" presId="urn:microsoft.com/office/officeart/2005/8/layout/pyramid2"/>
    <dgm:cxn modelId="{E212B62E-1E7C-4AFC-9228-FD52DE36E81E}" type="presOf" srcId="{8E96226A-095C-4645-8BE7-89730E89D602}" destId="{3108714E-3B07-4843-A3FE-0410D62832CB}" srcOrd="0" destOrd="0" presId="urn:microsoft.com/office/officeart/2005/8/layout/pyramid2"/>
    <dgm:cxn modelId="{A3776509-0A80-453B-8580-B02BA6961FAA}" type="presOf" srcId="{214286A8-98C7-4A6B-A7E3-4C36A6EA53FA}" destId="{CBC1C0A8-A1FF-4F9A-83FA-716548E2B0A7}" srcOrd="0" destOrd="0" presId="urn:microsoft.com/office/officeart/2005/8/layout/pyramid2"/>
    <dgm:cxn modelId="{2CE1C1C8-C60B-4486-868E-4BF490E1F828}" srcId="{BDAB73DB-C791-4367-BE02-1BC7A152FDC6}" destId="{8E96226A-095C-4645-8BE7-89730E89D602}" srcOrd="0" destOrd="0" parTransId="{8FC658B7-2C0D-4509-B0E6-E0757EEF9CEA}" sibTransId="{A3DFA8FF-DEE2-4605-BC15-6E6EE277B463}"/>
    <dgm:cxn modelId="{EE9CDD10-6629-46DC-B11F-D4A8A214656C}" srcId="{BDAB73DB-C791-4367-BE02-1BC7A152FDC6}" destId="{214286A8-98C7-4A6B-A7E3-4C36A6EA53FA}" srcOrd="1" destOrd="0" parTransId="{9B185C3F-B75C-4717-8CAE-045563DC71A9}" sibTransId="{890B3DB3-33FF-459F-B032-3B3C6B6E3EB0}"/>
    <dgm:cxn modelId="{37FD0B53-4FBD-4782-BB6A-C4B2FEB6C9A8}" type="presParOf" srcId="{0FFDEE2B-565D-4239-93BC-451201B03AD7}" destId="{F2087E60-4849-430B-BF72-7A1E986B2D6B}" srcOrd="0" destOrd="0" presId="urn:microsoft.com/office/officeart/2005/8/layout/pyramid2"/>
    <dgm:cxn modelId="{E06AA3B3-2768-46AF-93D5-949C753DC91F}" type="presParOf" srcId="{0FFDEE2B-565D-4239-93BC-451201B03AD7}" destId="{93C2F92C-7958-416B-9524-4177F03D2BC2}" srcOrd="1" destOrd="0" presId="urn:microsoft.com/office/officeart/2005/8/layout/pyramid2"/>
    <dgm:cxn modelId="{45C5C836-6205-4256-A230-AD6B4C3BEE71}" type="presParOf" srcId="{93C2F92C-7958-416B-9524-4177F03D2BC2}" destId="{3108714E-3B07-4843-A3FE-0410D62832CB}" srcOrd="0" destOrd="0" presId="urn:microsoft.com/office/officeart/2005/8/layout/pyramid2"/>
    <dgm:cxn modelId="{EBCB4B90-3BB6-4101-A7A9-88C2FE741389}" type="presParOf" srcId="{93C2F92C-7958-416B-9524-4177F03D2BC2}" destId="{578E9E29-B3CA-4585-A018-B355B3300D49}" srcOrd="1" destOrd="0" presId="urn:microsoft.com/office/officeart/2005/8/layout/pyramid2"/>
    <dgm:cxn modelId="{7FB3D5AA-DD13-4FFC-99C9-B010ECFB5364}" type="presParOf" srcId="{93C2F92C-7958-416B-9524-4177F03D2BC2}" destId="{CBC1C0A8-A1FF-4F9A-83FA-716548E2B0A7}" srcOrd="2" destOrd="0" presId="urn:microsoft.com/office/officeart/2005/8/layout/pyramid2"/>
    <dgm:cxn modelId="{5457CE56-86E4-4A16-B7DB-704BB265B21F}" type="presParOf" srcId="{93C2F92C-7958-416B-9524-4177F03D2BC2}" destId="{D38EEE6C-13CE-442C-982F-53B301EEBFC8}" srcOrd="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447AEF5-24CA-4D1A-99E6-62F11443B8E3}" type="doc">
      <dgm:prSet loTypeId="urn:microsoft.com/office/officeart/2005/8/layout/radial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E1E0510B-B26C-40FD-9C97-8488A9164D67}">
      <dgm:prSet phldrT="[Текст]"/>
      <dgm:spPr>
        <a:solidFill>
          <a:srgbClr val="7030A0"/>
        </a:solidFill>
        <a:ln>
          <a:solidFill>
            <a:srgbClr val="FFFF00"/>
          </a:solidFill>
        </a:ln>
      </dgm:spPr>
      <dgm:t>
        <a:bodyPr/>
        <a:lstStyle/>
        <a:p>
          <a:r>
            <a:rPr lang="uk-UA" dirty="0"/>
            <a:t>Дитина в родині</a:t>
          </a:r>
          <a:endParaRPr lang="x-none" dirty="0"/>
        </a:p>
      </dgm:t>
    </dgm:pt>
    <dgm:pt modelId="{B9C6DB86-45C2-4CD7-9542-6CF513045A31}" type="parTrans" cxnId="{276B6FB9-BDC3-4C2D-8E44-B4C07ECB4B56}">
      <dgm:prSet/>
      <dgm:spPr/>
      <dgm:t>
        <a:bodyPr/>
        <a:lstStyle/>
        <a:p>
          <a:endParaRPr lang="x-none"/>
        </a:p>
      </dgm:t>
    </dgm:pt>
    <dgm:pt modelId="{BF90863F-8D3D-4359-98F6-D9F1988922EB}" type="sibTrans" cxnId="{276B6FB9-BDC3-4C2D-8E44-B4C07ECB4B56}">
      <dgm:prSet/>
      <dgm:spPr/>
      <dgm:t>
        <a:bodyPr/>
        <a:lstStyle/>
        <a:p>
          <a:endParaRPr lang="x-none"/>
        </a:p>
      </dgm:t>
    </dgm:pt>
    <dgm:pt modelId="{E8E6CD2C-AAA6-46E2-9AE0-476E6947B5CD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батьки підтримують бажання дитини займатися театралізованим видом діяльності</a:t>
          </a:r>
          <a:endParaRPr lang="x-none" dirty="0">
            <a:solidFill>
              <a:schemeClr val="tx2"/>
            </a:solidFill>
          </a:endParaRPr>
        </a:p>
      </dgm:t>
    </dgm:pt>
    <dgm:pt modelId="{45DBEA50-0979-4F9E-AE89-83D992E7B3EA}" type="parTrans" cxnId="{5846F8AF-75A7-43A0-AFFB-C9204DB66841}">
      <dgm:prSet/>
      <dgm:spPr/>
      <dgm:t>
        <a:bodyPr/>
        <a:lstStyle/>
        <a:p>
          <a:endParaRPr lang="x-none"/>
        </a:p>
      </dgm:t>
    </dgm:pt>
    <dgm:pt modelId="{05212AD9-62E5-4CBA-B1B6-8CB8FE496C22}" type="sibTrans" cxnId="{5846F8AF-75A7-43A0-AFFB-C9204DB66841}">
      <dgm:prSet/>
      <dgm:spPr/>
      <dgm:t>
        <a:bodyPr/>
        <a:lstStyle/>
        <a:p>
          <a:endParaRPr lang="x-none"/>
        </a:p>
      </dgm:t>
    </dgm:pt>
    <dgm:pt modelId="{C56578F9-30C4-44F5-B8BA-3B7A7253EA8A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грають з дитиною в різних акторів</a:t>
          </a:r>
          <a:endParaRPr lang="x-none" dirty="0">
            <a:solidFill>
              <a:schemeClr val="tx2"/>
            </a:solidFill>
          </a:endParaRPr>
        </a:p>
      </dgm:t>
    </dgm:pt>
    <dgm:pt modelId="{CE0578B4-6C47-4E07-BF9B-2C24EEB4D7AD}" type="parTrans" cxnId="{7AA56377-3C89-4289-9D4D-92EC2A639F29}">
      <dgm:prSet/>
      <dgm:spPr/>
      <dgm:t>
        <a:bodyPr/>
        <a:lstStyle/>
        <a:p>
          <a:endParaRPr lang="x-none"/>
        </a:p>
      </dgm:t>
    </dgm:pt>
    <dgm:pt modelId="{AFC631C3-990F-40E4-85A1-1ADE64864BF5}" type="sibTrans" cxnId="{7AA56377-3C89-4289-9D4D-92EC2A639F29}">
      <dgm:prSet/>
      <dgm:spPr/>
      <dgm:t>
        <a:bodyPr/>
        <a:lstStyle/>
        <a:p>
          <a:endParaRPr lang="x-none"/>
        </a:p>
      </dgm:t>
    </dgm:pt>
    <dgm:pt modelId="{8D0FD9E4-C0E1-4D2A-AE95-1A9C0A66F443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відвідують з дитиною театри, виставки, музеї, галереї, концерти</a:t>
          </a:r>
          <a:endParaRPr lang="x-none" dirty="0">
            <a:solidFill>
              <a:schemeClr val="tx2"/>
            </a:solidFill>
          </a:endParaRPr>
        </a:p>
      </dgm:t>
    </dgm:pt>
    <dgm:pt modelId="{84D59938-E6EF-431B-8BA9-575483EC0007}" type="parTrans" cxnId="{6F45A7E1-B724-405B-A2A8-DC5B46300498}">
      <dgm:prSet/>
      <dgm:spPr/>
      <dgm:t>
        <a:bodyPr/>
        <a:lstStyle/>
        <a:p>
          <a:endParaRPr lang="x-none"/>
        </a:p>
      </dgm:t>
    </dgm:pt>
    <dgm:pt modelId="{DDF7C2F2-1779-44A0-A857-63F71CCBDF14}" type="sibTrans" cxnId="{6F45A7E1-B724-405B-A2A8-DC5B46300498}">
      <dgm:prSet/>
      <dgm:spPr/>
      <dgm:t>
        <a:bodyPr/>
        <a:lstStyle/>
        <a:p>
          <a:endParaRPr lang="x-none"/>
        </a:p>
      </dgm:t>
    </dgm:pt>
    <dgm:pt modelId="{DB823CD1-2C95-4AF0-8006-4C175A435CC0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створюють театр з різних матеріалів</a:t>
          </a:r>
          <a:endParaRPr lang="x-none" dirty="0">
            <a:solidFill>
              <a:schemeClr val="tx2"/>
            </a:solidFill>
          </a:endParaRPr>
        </a:p>
      </dgm:t>
    </dgm:pt>
    <dgm:pt modelId="{23041A10-8EF1-4F16-8749-322CE0B8B17B}" type="parTrans" cxnId="{B1D89990-9B4B-4AD4-A3D0-68773BEB4A76}">
      <dgm:prSet/>
      <dgm:spPr/>
      <dgm:t>
        <a:bodyPr/>
        <a:lstStyle/>
        <a:p>
          <a:endParaRPr lang="x-none"/>
        </a:p>
      </dgm:t>
    </dgm:pt>
    <dgm:pt modelId="{0D06D4B1-4796-4F03-9D85-BCC4A6CCCE9C}" type="sibTrans" cxnId="{B1D89990-9B4B-4AD4-A3D0-68773BEB4A76}">
      <dgm:prSet/>
      <dgm:spPr/>
      <dgm:t>
        <a:bodyPr/>
        <a:lstStyle/>
        <a:p>
          <a:endParaRPr lang="x-none"/>
        </a:p>
      </dgm:t>
    </dgm:pt>
    <dgm:pt modelId="{69E80A2D-C745-472B-9B0B-437BDBF0727F}">
      <dgm:prSet phldrT="[Текст]"/>
      <dgm:spPr>
        <a:ln>
          <a:solidFill>
            <a:schemeClr val="tx1"/>
          </a:solidFill>
        </a:ln>
      </dgm:spPr>
      <dgm:t>
        <a:bodyPr/>
        <a:lstStyle/>
        <a:p>
          <a:r>
            <a:rPr lang="uk-UA" dirty="0">
              <a:solidFill>
                <a:schemeClr val="tx2"/>
              </a:solidFill>
            </a:rPr>
            <a:t>позитивно реагують на фрагменти театралізації</a:t>
          </a:r>
          <a:endParaRPr lang="x-none" dirty="0">
            <a:solidFill>
              <a:schemeClr val="tx2"/>
            </a:solidFill>
          </a:endParaRPr>
        </a:p>
      </dgm:t>
    </dgm:pt>
    <dgm:pt modelId="{A0B02D5C-06D9-44CB-8C8A-118B85D1D7F5}" type="parTrans" cxnId="{7E18AF07-54A9-41A0-8452-6D00E0BC042C}">
      <dgm:prSet/>
      <dgm:spPr/>
      <dgm:t>
        <a:bodyPr/>
        <a:lstStyle/>
        <a:p>
          <a:endParaRPr lang="x-none"/>
        </a:p>
      </dgm:t>
    </dgm:pt>
    <dgm:pt modelId="{E7520B00-C63D-4209-A8FA-11BB78F035B6}" type="sibTrans" cxnId="{7E18AF07-54A9-41A0-8452-6D00E0BC042C}">
      <dgm:prSet/>
      <dgm:spPr/>
      <dgm:t>
        <a:bodyPr/>
        <a:lstStyle/>
        <a:p>
          <a:endParaRPr lang="x-none"/>
        </a:p>
      </dgm:t>
    </dgm:pt>
    <dgm:pt modelId="{E84EF990-A572-4A58-89AA-8E007D5BD751}" type="pres">
      <dgm:prSet presAssocID="{5447AEF5-24CA-4D1A-99E6-62F11443B8E3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BCD52-9BA2-4168-A94E-1E7520635762}" type="pres">
      <dgm:prSet presAssocID="{E1E0510B-B26C-40FD-9C97-8488A9164D67}" presName="centerShape" presStyleLbl="node0" presStyleIdx="0" presStyleCnt="1"/>
      <dgm:spPr/>
      <dgm:t>
        <a:bodyPr/>
        <a:lstStyle/>
        <a:p>
          <a:endParaRPr lang="ru-RU"/>
        </a:p>
      </dgm:t>
    </dgm:pt>
    <dgm:pt modelId="{7F959B41-B690-492E-88B5-CFDCA400B945}" type="pres">
      <dgm:prSet presAssocID="{45DBEA50-0979-4F9E-AE89-83D992E7B3EA}" presName="parTrans" presStyleLbl="bgSibTrans2D1" presStyleIdx="0" presStyleCnt="5"/>
      <dgm:spPr/>
      <dgm:t>
        <a:bodyPr/>
        <a:lstStyle/>
        <a:p>
          <a:endParaRPr lang="ru-RU"/>
        </a:p>
      </dgm:t>
    </dgm:pt>
    <dgm:pt modelId="{75DB746F-0031-45D1-BED2-DA85C85505DF}" type="pres">
      <dgm:prSet presAssocID="{E8E6CD2C-AAA6-46E2-9AE0-476E6947B5C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57007C-AB43-491E-9A4B-10C857E33D96}" type="pres">
      <dgm:prSet presAssocID="{CE0578B4-6C47-4E07-BF9B-2C24EEB4D7AD}" presName="parTrans" presStyleLbl="bgSibTrans2D1" presStyleIdx="1" presStyleCnt="5"/>
      <dgm:spPr/>
      <dgm:t>
        <a:bodyPr/>
        <a:lstStyle/>
        <a:p>
          <a:endParaRPr lang="ru-RU"/>
        </a:p>
      </dgm:t>
    </dgm:pt>
    <dgm:pt modelId="{092FA523-3C40-4594-8B9F-BA1454B9808E}" type="pres">
      <dgm:prSet presAssocID="{C56578F9-30C4-44F5-B8BA-3B7A7253EA8A}" presName="node" presStyleLbl="node1" presStyleIdx="1" presStyleCnt="5" custRadScaleRad="116650" custRadScaleInc="-19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534277-15CF-4D3C-A8F5-01C83E1E0AEC}" type="pres">
      <dgm:prSet presAssocID="{84D59938-E6EF-431B-8BA9-575483EC0007}" presName="parTrans" presStyleLbl="bgSibTrans2D1" presStyleIdx="2" presStyleCnt="5"/>
      <dgm:spPr/>
      <dgm:t>
        <a:bodyPr/>
        <a:lstStyle/>
        <a:p>
          <a:endParaRPr lang="ru-RU"/>
        </a:p>
      </dgm:t>
    </dgm:pt>
    <dgm:pt modelId="{22885B36-98A8-4BC6-8045-B3C461D50710}" type="pres">
      <dgm:prSet presAssocID="{8D0FD9E4-C0E1-4D2A-AE95-1A9C0A66F443}" presName="node" presStyleLbl="node1" presStyleIdx="2" presStyleCnt="5" custRadScaleRad="109855" custRadScaleInc="-10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D8CA5B-F819-40DC-B834-3086322ED221}" type="pres">
      <dgm:prSet presAssocID="{23041A10-8EF1-4F16-8749-322CE0B8B17B}" presName="parTrans" presStyleLbl="bgSibTrans2D1" presStyleIdx="3" presStyleCnt="5"/>
      <dgm:spPr/>
      <dgm:t>
        <a:bodyPr/>
        <a:lstStyle/>
        <a:p>
          <a:endParaRPr lang="ru-RU"/>
        </a:p>
      </dgm:t>
    </dgm:pt>
    <dgm:pt modelId="{10A71A11-D62C-4340-A98A-5EBB07B295DD}" type="pres">
      <dgm:prSet presAssocID="{DB823CD1-2C95-4AF0-8006-4C175A435CC0}" presName="node" presStyleLbl="node1" presStyleIdx="3" presStyleCnt="5" custRadScaleRad="115608" custRadScaleInc="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A6EA6-41A6-4A52-A4EB-04193ED6FA44}" type="pres">
      <dgm:prSet presAssocID="{A0B02D5C-06D9-44CB-8C8A-118B85D1D7F5}" presName="parTrans" presStyleLbl="bgSibTrans2D1" presStyleIdx="4" presStyleCnt="5"/>
      <dgm:spPr/>
      <dgm:t>
        <a:bodyPr/>
        <a:lstStyle/>
        <a:p>
          <a:endParaRPr lang="ru-RU"/>
        </a:p>
      </dgm:t>
    </dgm:pt>
    <dgm:pt modelId="{68A05B2F-2470-40ED-BC32-4A0992B61331}" type="pres">
      <dgm:prSet presAssocID="{69E80A2D-C745-472B-9B0B-437BDBF0727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A56377-3C89-4289-9D4D-92EC2A639F29}" srcId="{E1E0510B-B26C-40FD-9C97-8488A9164D67}" destId="{C56578F9-30C4-44F5-B8BA-3B7A7253EA8A}" srcOrd="1" destOrd="0" parTransId="{CE0578B4-6C47-4E07-BF9B-2C24EEB4D7AD}" sibTransId="{AFC631C3-990F-40E4-85A1-1ADE64864BF5}"/>
    <dgm:cxn modelId="{AE57E6CA-E88F-410C-96C0-C0EB9894586E}" type="presOf" srcId="{69E80A2D-C745-472B-9B0B-437BDBF0727F}" destId="{68A05B2F-2470-40ED-BC32-4A0992B61331}" srcOrd="0" destOrd="0" presId="urn:microsoft.com/office/officeart/2005/8/layout/radial4"/>
    <dgm:cxn modelId="{834D78CE-A6EE-4A0F-9007-C725744068C3}" type="presOf" srcId="{E1E0510B-B26C-40FD-9C97-8488A9164D67}" destId="{C3ABCD52-9BA2-4168-A94E-1E7520635762}" srcOrd="0" destOrd="0" presId="urn:microsoft.com/office/officeart/2005/8/layout/radial4"/>
    <dgm:cxn modelId="{40271BE8-1CBB-4844-9C53-06D72CAEAD12}" type="presOf" srcId="{C56578F9-30C4-44F5-B8BA-3B7A7253EA8A}" destId="{092FA523-3C40-4594-8B9F-BA1454B9808E}" srcOrd="0" destOrd="0" presId="urn:microsoft.com/office/officeart/2005/8/layout/radial4"/>
    <dgm:cxn modelId="{8551087A-CB50-4C10-BD04-42A750DB52E1}" type="presOf" srcId="{84D59938-E6EF-431B-8BA9-575483EC0007}" destId="{D2534277-15CF-4D3C-A8F5-01C83E1E0AEC}" srcOrd="0" destOrd="0" presId="urn:microsoft.com/office/officeart/2005/8/layout/radial4"/>
    <dgm:cxn modelId="{58FE76A0-7272-4676-BE8D-12BE4B6C7E94}" type="presOf" srcId="{23041A10-8EF1-4F16-8749-322CE0B8B17B}" destId="{E1D8CA5B-F819-40DC-B834-3086322ED221}" srcOrd="0" destOrd="0" presId="urn:microsoft.com/office/officeart/2005/8/layout/radial4"/>
    <dgm:cxn modelId="{F3C1D9A6-36CF-44EA-9F4B-89642FC896C6}" type="presOf" srcId="{8D0FD9E4-C0E1-4D2A-AE95-1A9C0A66F443}" destId="{22885B36-98A8-4BC6-8045-B3C461D50710}" srcOrd="0" destOrd="0" presId="urn:microsoft.com/office/officeart/2005/8/layout/radial4"/>
    <dgm:cxn modelId="{7E18AF07-54A9-41A0-8452-6D00E0BC042C}" srcId="{E1E0510B-B26C-40FD-9C97-8488A9164D67}" destId="{69E80A2D-C745-472B-9B0B-437BDBF0727F}" srcOrd="4" destOrd="0" parTransId="{A0B02D5C-06D9-44CB-8C8A-118B85D1D7F5}" sibTransId="{E7520B00-C63D-4209-A8FA-11BB78F035B6}"/>
    <dgm:cxn modelId="{8535A934-3368-4414-B668-B63DCCD5C6B2}" type="presOf" srcId="{E8E6CD2C-AAA6-46E2-9AE0-476E6947B5CD}" destId="{75DB746F-0031-45D1-BED2-DA85C85505DF}" srcOrd="0" destOrd="0" presId="urn:microsoft.com/office/officeart/2005/8/layout/radial4"/>
    <dgm:cxn modelId="{05379D5D-D06C-4182-993B-E181B85BC732}" type="presOf" srcId="{DB823CD1-2C95-4AF0-8006-4C175A435CC0}" destId="{10A71A11-D62C-4340-A98A-5EBB07B295DD}" srcOrd="0" destOrd="0" presId="urn:microsoft.com/office/officeart/2005/8/layout/radial4"/>
    <dgm:cxn modelId="{B1D89990-9B4B-4AD4-A3D0-68773BEB4A76}" srcId="{E1E0510B-B26C-40FD-9C97-8488A9164D67}" destId="{DB823CD1-2C95-4AF0-8006-4C175A435CC0}" srcOrd="3" destOrd="0" parTransId="{23041A10-8EF1-4F16-8749-322CE0B8B17B}" sibTransId="{0D06D4B1-4796-4F03-9D85-BCC4A6CCCE9C}"/>
    <dgm:cxn modelId="{296D326F-1352-4D96-AD58-B355B7837FDD}" type="presOf" srcId="{A0B02D5C-06D9-44CB-8C8A-118B85D1D7F5}" destId="{B82A6EA6-41A6-4A52-A4EB-04193ED6FA44}" srcOrd="0" destOrd="0" presId="urn:microsoft.com/office/officeart/2005/8/layout/radial4"/>
    <dgm:cxn modelId="{276B6FB9-BDC3-4C2D-8E44-B4C07ECB4B56}" srcId="{5447AEF5-24CA-4D1A-99E6-62F11443B8E3}" destId="{E1E0510B-B26C-40FD-9C97-8488A9164D67}" srcOrd="0" destOrd="0" parTransId="{B9C6DB86-45C2-4CD7-9542-6CF513045A31}" sibTransId="{BF90863F-8D3D-4359-98F6-D9F1988922EB}"/>
    <dgm:cxn modelId="{D656FE40-F011-4AAD-9B2F-CE2F82ABB143}" type="presOf" srcId="{5447AEF5-24CA-4D1A-99E6-62F11443B8E3}" destId="{E84EF990-A572-4A58-89AA-8E007D5BD751}" srcOrd="0" destOrd="0" presId="urn:microsoft.com/office/officeart/2005/8/layout/radial4"/>
    <dgm:cxn modelId="{5846F8AF-75A7-43A0-AFFB-C9204DB66841}" srcId="{E1E0510B-B26C-40FD-9C97-8488A9164D67}" destId="{E8E6CD2C-AAA6-46E2-9AE0-476E6947B5CD}" srcOrd="0" destOrd="0" parTransId="{45DBEA50-0979-4F9E-AE89-83D992E7B3EA}" sibTransId="{05212AD9-62E5-4CBA-B1B6-8CB8FE496C22}"/>
    <dgm:cxn modelId="{6F45A7E1-B724-405B-A2A8-DC5B46300498}" srcId="{E1E0510B-B26C-40FD-9C97-8488A9164D67}" destId="{8D0FD9E4-C0E1-4D2A-AE95-1A9C0A66F443}" srcOrd="2" destOrd="0" parTransId="{84D59938-E6EF-431B-8BA9-575483EC0007}" sibTransId="{DDF7C2F2-1779-44A0-A857-63F71CCBDF14}"/>
    <dgm:cxn modelId="{34332811-F4EC-46B0-974A-4704E6F678DF}" type="presOf" srcId="{45DBEA50-0979-4F9E-AE89-83D992E7B3EA}" destId="{7F959B41-B690-492E-88B5-CFDCA400B945}" srcOrd="0" destOrd="0" presId="urn:microsoft.com/office/officeart/2005/8/layout/radial4"/>
    <dgm:cxn modelId="{AF169879-F7D5-4E10-A90D-5CAE0644DF94}" type="presOf" srcId="{CE0578B4-6C47-4E07-BF9B-2C24EEB4D7AD}" destId="{A857007C-AB43-491E-9A4B-10C857E33D96}" srcOrd="0" destOrd="0" presId="urn:microsoft.com/office/officeart/2005/8/layout/radial4"/>
    <dgm:cxn modelId="{5357468F-B2D6-4B0F-920C-93703057AEA1}" type="presParOf" srcId="{E84EF990-A572-4A58-89AA-8E007D5BD751}" destId="{C3ABCD52-9BA2-4168-A94E-1E7520635762}" srcOrd="0" destOrd="0" presId="urn:microsoft.com/office/officeart/2005/8/layout/radial4"/>
    <dgm:cxn modelId="{51978957-A402-42D1-BE36-626FE4BA227F}" type="presParOf" srcId="{E84EF990-A572-4A58-89AA-8E007D5BD751}" destId="{7F959B41-B690-492E-88B5-CFDCA400B945}" srcOrd="1" destOrd="0" presId="urn:microsoft.com/office/officeart/2005/8/layout/radial4"/>
    <dgm:cxn modelId="{141CB560-7566-49AD-A581-0DC1E246CB23}" type="presParOf" srcId="{E84EF990-A572-4A58-89AA-8E007D5BD751}" destId="{75DB746F-0031-45D1-BED2-DA85C85505DF}" srcOrd="2" destOrd="0" presId="urn:microsoft.com/office/officeart/2005/8/layout/radial4"/>
    <dgm:cxn modelId="{6F7553E9-49FA-4ABD-B620-23FB969808C6}" type="presParOf" srcId="{E84EF990-A572-4A58-89AA-8E007D5BD751}" destId="{A857007C-AB43-491E-9A4B-10C857E33D96}" srcOrd="3" destOrd="0" presId="urn:microsoft.com/office/officeart/2005/8/layout/radial4"/>
    <dgm:cxn modelId="{8F0DCD5E-1435-41C1-A0EF-C665A3C97F83}" type="presParOf" srcId="{E84EF990-A572-4A58-89AA-8E007D5BD751}" destId="{092FA523-3C40-4594-8B9F-BA1454B9808E}" srcOrd="4" destOrd="0" presId="urn:microsoft.com/office/officeart/2005/8/layout/radial4"/>
    <dgm:cxn modelId="{2F7B0888-7397-40D5-9FF5-7A992A16DE68}" type="presParOf" srcId="{E84EF990-A572-4A58-89AA-8E007D5BD751}" destId="{D2534277-15CF-4D3C-A8F5-01C83E1E0AEC}" srcOrd="5" destOrd="0" presId="urn:microsoft.com/office/officeart/2005/8/layout/radial4"/>
    <dgm:cxn modelId="{030EFEE2-B618-49B5-96A2-DF2F2B642764}" type="presParOf" srcId="{E84EF990-A572-4A58-89AA-8E007D5BD751}" destId="{22885B36-98A8-4BC6-8045-B3C461D50710}" srcOrd="6" destOrd="0" presId="urn:microsoft.com/office/officeart/2005/8/layout/radial4"/>
    <dgm:cxn modelId="{BD99F7C0-D29E-4DBE-A09F-08193039266D}" type="presParOf" srcId="{E84EF990-A572-4A58-89AA-8E007D5BD751}" destId="{E1D8CA5B-F819-40DC-B834-3086322ED221}" srcOrd="7" destOrd="0" presId="urn:microsoft.com/office/officeart/2005/8/layout/radial4"/>
    <dgm:cxn modelId="{6C01A308-EC7D-4AF3-87F1-2A2BCEF9AB66}" type="presParOf" srcId="{E84EF990-A572-4A58-89AA-8E007D5BD751}" destId="{10A71A11-D62C-4340-A98A-5EBB07B295DD}" srcOrd="8" destOrd="0" presId="urn:microsoft.com/office/officeart/2005/8/layout/radial4"/>
    <dgm:cxn modelId="{FFDF75C1-F06F-403F-B792-82D31891EF4E}" type="presParOf" srcId="{E84EF990-A572-4A58-89AA-8E007D5BD751}" destId="{B82A6EA6-41A6-4A52-A4EB-04193ED6FA44}" srcOrd="9" destOrd="0" presId="urn:microsoft.com/office/officeart/2005/8/layout/radial4"/>
    <dgm:cxn modelId="{28DFA424-B2F3-4A9A-82D1-3A27D816EE57}" type="presParOf" srcId="{E84EF990-A572-4A58-89AA-8E007D5BD751}" destId="{68A05B2F-2470-40ED-BC32-4A0992B61331}" srcOrd="10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0B86498-8A9A-4D2E-A39B-B6F6D01BDDD0}" type="doc">
      <dgm:prSet loTypeId="urn:microsoft.com/office/officeart/2005/8/layout/arrow6" loCatId="process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x-none"/>
        </a:p>
      </dgm:t>
    </dgm:pt>
    <dgm:pt modelId="{6C5A9597-55D8-4BB0-AED1-5DA7EF16CCE1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Занурення в театральну атмосферу  </a:t>
          </a:r>
          <a:endParaRPr lang="x-none" dirty="0">
            <a:solidFill>
              <a:srgbClr val="002060"/>
            </a:solidFill>
          </a:endParaRPr>
        </a:p>
      </dgm:t>
    </dgm:pt>
    <dgm:pt modelId="{CEE45C23-222D-4CC2-B836-77328532D6BF}" type="parTrans" cxnId="{D3009364-EA4C-4DF7-BA8D-DC48BDD42320}">
      <dgm:prSet/>
      <dgm:spPr/>
      <dgm:t>
        <a:bodyPr/>
        <a:lstStyle/>
        <a:p>
          <a:endParaRPr lang="x-none"/>
        </a:p>
      </dgm:t>
    </dgm:pt>
    <dgm:pt modelId="{3395F20B-ADDE-42E8-B7BA-9B76A82B7BA5}" type="sibTrans" cxnId="{D3009364-EA4C-4DF7-BA8D-DC48BDD42320}">
      <dgm:prSet/>
      <dgm:spPr/>
      <dgm:t>
        <a:bodyPr/>
        <a:lstStyle/>
        <a:p>
          <a:endParaRPr lang="x-none"/>
        </a:p>
      </dgm:t>
    </dgm:pt>
    <dgm:pt modelId="{C4AEE3AF-DFDB-4F03-AC1E-DB1A76647963}">
      <dgm:prSet phldrT="[Текст]"/>
      <dgm:spPr/>
      <dgm:t>
        <a:bodyPr/>
        <a:lstStyle/>
        <a:p>
          <a:r>
            <a:rPr lang="uk-UA" dirty="0">
              <a:solidFill>
                <a:srgbClr val="002060"/>
              </a:solidFill>
            </a:rPr>
            <a:t>та вміння поводити себе в театрі </a:t>
          </a:r>
          <a:endParaRPr lang="x-none" dirty="0">
            <a:solidFill>
              <a:srgbClr val="002060"/>
            </a:solidFill>
          </a:endParaRPr>
        </a:p>
      </dgm:t>
    </dgm:pt>
    <dgm:pt modelId="{D6EA4190-DE71-42ED-AD5F-0144D287ABCB}" type="parTrans" cxnId="{110960E7-466A-4B1E-AAD4-2C3F8143740B}">
      <dgm:prSet/>
      <dgm:spPr/>
      <dgm:t>
        <a:bodyPr/>
        <a:lstStyle/>
        <a:p>
          <a:endParaRPr lang="x-none"/>
        </a:p>
      </dgm:t>
    </dgm:pt>
    <dgm:pt modelId="{595F4704-22BF-457B-9BDD-4F195F0C1123}" type="sibTrans" cxnId="{110960E7-466A-4B1E-AAD4-2C3F8143740B}">
      <dgm:prSet/>
      <dgm:spPr/>
      <dgm:t>
        <a:bodyPr/>
        <a:lstStyle/>
        <a:p>
          <a:endParaRPr lang="x-none"/>
        </a:p>
      </dgm:t>
    </dgm:pt>
    <dgm:pt modelId="{DFDDED5F-44B6-4591-B879-3FAAA0D72B1D}" type="pres">
      <dgm:prSet presAssocID="{30B86498-8A9A-4D2E-A39B-B6F6D01BDDD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69970A6-D1C1-453F-8136-C32F14EBA792}" type="pres">
      <dgm:prSet presAssocID="{30B86498-8A9A-4D2E-A39B-B6F6D01BDDD0}" presName="ribbon" presStyleLbl="node1" presStyleIdx="0" presStyleCnt="1"/>
      <dgm:spPr>
        <a:solidFill>
          <a:schemeClr val="accent6">
            <a:lumMod val="40000"/>
            <a:lumOff val="60000"/>
          </a:schemeClr>
        </a:solidFill>
      </dgm:spPr>
    </dgm:pt>
    <dgm:pt modelId="{547DCD2A-A5F0-42DE-9D29-F9293DC0DE85}" type="pres">
      <dgm:prSet presAssocID="{30B86498-8A9A-4D2E-A39B-B6F6D01BDDD0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47F65D-BDE4-489C-9FAB-325396B4CF54}" type="pres">
      <dgm:prSet presAssocID="{30B86498-8A9A-4D2E-A39B-B6F6D01BDDD0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F04F87-F06D-46F7-97BD-F8ED42FF6C9A}" type="presOf" srcId="{C4AEE3AF-DFDB-4F03-AC1E-DB1A76647963}" destId="{D947F65D-BDE4-489C-9FAB-325396B4CF54}" srcOrd="0" destOrd="0" presId="urn:microsoft.com/office/officeart/2005/8/layout/arrow6"/>
    <dgm:cxn modelId="{DAE34BB2-62F1-46D1-99A7-AECEC2917A8B}" type="presOf" srcId="{6C5A9597-55D8-4BB0-AED1-5DA7EF16CCE1}" destId="{547DCD2A-A5F0-42DE-9D29-F9293DC0DE85}" srcOrd="0" destOrd="0" presId="urn:microsoft.com/office/officeart/2005/8/layout/arrow6"/>
    <dgm:cxn modelId="{D3009364-EA4C-4DF7-BA8D-DC48BDD42320}" srcId="{30B86498-8A9A-4D2E-A39B-B6F6D01BDDD0}" destId="{6C5A9597-55D8-4BB0-AED1-5DA7EF16CCE1}" srcOrd="0" destOrd="0" parTransId="{CEE45C23-222D-4CC2-B836-77328532D6BF}" sibTransId="{3395F20B-ADDE-42E8-B7BA-9B76A82B7BA5}"/>
    <dgm:cxn modelId="{0969B35B-2187-4EEE-BD7C-94F8CF8737F3}" type="presOf" srcId="{30B86498-8A9A-4D2E-A39B-B6F6D01BDDD0}" destId="{DFDDED5F-44B6-4591-B879-3FAAA0D72B1D}" srcOrd="0" destOrd="0" presId="urn:microsoft.com/office/officeart/2005/8/layout/arrow6"/>
    <dgm:cxn modelId="{110960E7-466A-4B1E-AAD4-2C3F8143740B}" srcId="{30B86498-8A9A-4D2E-A39B-B6F6D01BDDD0}" destId="{C4AEE3AF-DFDB-4F03-AC1E-DB1A76647963}" srcOrd="1" destOrd="0" parTransId="{D6EA4190-DE71-42ED-AD5F-0144D287ABCB}" sibTransId="{595F4704-22BF-457B-9BDD-4F195F0C1123}"/>
    <dgm:cxn modelId="{16293AF5-060E-4DB2-A98D-854C1605064B}" type="presParOf" srcId="{DFDDED5F-44B6-4591-B879-3FAAA0D72B1D}" destId="{069970A6-D1C1-453F-8136-C32F14EBA792}" srcOrd="0" destOrd="0" presId="urn:microsoft.com/office/officeart/2005/8/layout/arrow6"/>
    <dgm:cxn modelId="{DDAB738D-A9D8-42CF-AA18-36CE64AC2FC7}" type="presParOf" srcId="{DFDDED5F-44B6-4591-B879-3FAAA0D72B1D}" destId="{547DCD2A-A5F0-42DE-9D29-F9293DC0DE85}" srcOrd="1" destOrd="0" presId="urn:microsoft.com/office/officeart/2005/8/layout/arrow6"/>
    <dgm:cxn modelId="{8DEB8A5B-1FCE-45D3-B319-DC56F06E0187}" type="presParOf" srcId="{DFDDED5F-44B6-4591-B879-3FAAA0D72B1D}" destId="{D947F65D-BDE4-489C-9FAB-325396B4CF54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15E8616-63DC-449E-BEB6-359302AB0EBF}" type="doc">
      <dgm:prSet loTypeId="urn:microsoft.com/office/officeart/2005/8/layout/radial1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x-none"/>
        </a:p>
      </dgm:t>
    </dgm:pt>
    <dgm:pt modelId="{4F5486BB-8AE8-45C6-90F2-C8F1E2D4BF74}">
      <dgm:prSet phldrT="[Текст]" custT="1"/>
      <dgm:spPr/>
      <dgm:t>
        <a:bodyPr/>
        <a:lstStyle/>
        <a:p>
          <a:r>
            <a:rPr lang="uk-U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Форми роботи з дітьми</a:t>
          </a:r>
          <a:endParaRPr lang="x-none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gm:t>
    </dgm:pt>
    <dgm:pt modelId="{71681588-4F0C-438F-88F8-0D0EBBE7EE0B}" type="parTrans" cxnId="{F083A137-3DD6-4D23-AFFE-17D954EE732E}">
      <dgm:prSet/>
      <dgm:spPr/>
      <dgm:t>
        <a:bodyPr/>
        <a:lstStyle/>
        <a:p>
          <a:endParaRPr lang="x-none"/>
        </a:p>
      </dgm:t>
    </dgm:pt>
    <dgm:pt modelId="{058E0E3E-8C19-4F98-A738-034C126EA0AF}" type="sibTrans" cxnId="{F083A137-3DD6-4D23-AFFE-17D954EE732E}">
      <dgm:prSet/>
      <dgm:spPr/>
      <dgm:t>
        <a:bodyPr/>
        <a:lstStyle/>
        <a:p>
          <a:endParaRPr lang="x-none"/>
        </a:p>
      </dgm:t>
    </dgm:pt>
    <dgm:pt modelId="{954EDD58-D63C-48E8-A536-F9D6D643EFE2}">
      <dgm:prSet phldrT="[Текст]" custT="1"/>
      <dgm:spPr/>
      <dgm:t>
        <a:bodyPr/>
        <a:lstStyle/>
        <a:p>
          <a:r>
            <a:rPr lang="uk-UA" sz="1400" b="1" dirty="0">
              <a:latin typeface="+mn-lt"/>
            </a:rPr>
            <a:t>перегляд</a:t>
          </a:r>
          <a:r>
            <a:rPr lang="uk-UA" sz="1400" b="1" baseline="0" dirty="0">
              <a:latin typeface="+mn-lt"/>
            </a:rPr>
            <a:t> театральних передач, вистав</a:t>
          </a:r>
          <a:endParaRPr lang="x-none" sz="1400" b="1" dirty="0">
            <a:latin typeface="+mn-lt"/>
          </a:endParaRPr>
        </a:p>
      </dgm:t>
    </dgm:pt>
    <dgm:pt modelId="{950F9ACD-7AC4-4B6D-AD42-9B35E32D48B2}" type="parTrans" cxnId="{B6E312AA-6951-448B-8073-0FA43816CCA6}">
      <dgm:prSet/>
      <dgm:spPr/>
      <dgm:t>
        <a:bodyPr/>
        <a:lstStyle/>
        <a:p>
          <a:endParaRPr lang="x-none"/>
        </a:p>
      </dgm:t>
    </dgm:pt>
    <dgm:pt modelId="{13F09F18-B8F2-4BA9-ACD3-D072770E70A2}" type="sibTrans" cxnId="{B6E312AA-6951-448B-8073-0FA43816CCA6}">
      <dgm:prSet/>
      <dgm:spPr/>
      <dgm:t>
        <a:bodyPr/>
        <a:lstStyle/>
        <a:p>
          <a:endParaRPr lang="x-none"/>
        </a:p>
      </dgm:t>
    </dgm:pt>
    <dgm:pt modelId="{32EB9727-9D7C-49CD-B3B9-38438E53E057}">
      <dgm:prSet phldrT="[Текст]" custT="1"/>
      <dgm:spPr/>
      <dgm:t>
        <a:bodyPr/>
        <a:lstStyle/>
        <a:p>
          <a:r>
            <a:rPr lang="uk-UA" sz="1400" b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прослуховування тексту казок  в звукозаписі та в акторському виконанні радіовистав</a:t>
          </a:r>
          <a:endParaRPr lang="x-none" sz="1400" b="1" dirty="0">
            <a:latin typeface="+mn-lt"/>
          </a:endParaRPr>
        </a:p>
      </dgm:t>
    </dgm:pt>
    <dgm:pt modelId="{FC50E80E-5D58-4CA2-8F60-0D17E397158A}" type="parTrans" cxnId="{0ED391C9-DCD1-4725-97DC-CF5F93C893E1}">
      <dgm:prSet/>
      <dgm:spPr/>
      <dgm:t>
        <a:bodyPr/>
        <a:lstStyle/>
        <a:p>
          <a:endParaRPr lang="x-none"/>
        </a:p>
      </dgm:t>
    </dgm:pt>
    <dgm:pt modelId="{1CC50B2F-A711-4EEB-AAE9-93EDFA8988BA}" type="sibTrans" cxnId="{0ED391C9-DCD1-4725-97DC-CF5F93C893E1}">
      <dgm:prSet/>
      <dgm:spPr/>
      <dgm:t>
        <a:bodyPr/>
        <a:lstStyle/>
        <a:p>
          <a:endParaRPr lang="x-none"/>
        </a:p>
      </dgm:t>
    </dgm:pt>
    <dgm:pt modelId="{F2B17700-7800-41B9-A7E8-F4093E7B54D2}">
      <dgm:prSet phldrT="[Текст]"/>
      <dgm:spPr/>
      <dgm:t>
        <a:bodyPr/>
        <a:lstStyle/>
        <a:p>
          <a:r>
            <a:rPr lang="uk-UA" b="1" dirty="0">
              <a:latin typeface="+mn-lt"/>
            </a:rPr>
            <a:t>діалоги</a:t>
          </a:r>
          <a:endParaRPr lang="x-none" b="1" dirty="0">
            <a:latin typeface="+mn-lt"/>
          </a:endParaRPr>
        </a:p>
      </dgm:t>
    </dgm:pt>
    <dgm:pt modelId="{44F68E90-2BB1-4E37-A2A1-FB8A69F11ADD}" type="parTrans" cxnId="{A4218BED-DF62-4DE0-9C3D-F9FF1F41BBF1}">
      <dgm:prSet/>
      <dgm:spPr/>
      <dgm:t>
        <a:bodyPr/>
        <a:lstStyle/>
        <a:p>
          <a:endParaRPr lang="x-none"/>
        </a:p>
      </dgm:t>
    </dgm:pt>
    <dgm:pt modelId="{D155360D-1F19-4A18-8F25-E5F06EE1AD34}" type="sibTrans" cxnId="{A4218BED-DF62-4DE0-9C3D-F9FF1F41BBF1}">
      <dgm:prSet/>
      <dgm:spPr/>
      <dgm:t>
        <a:bodyPr/>
        <a:lstStyle/>
        <a:p>
          <a:endParaRPr lang="x-none"/>
        </a:p>
      </dgm:t>
    </dgm:pt>
    <dgm:pt modelId="{7777A64E-A74B-49EC-BE72-AD447FC7E028}">
      <dgm:prSet phldrT="[Текст]"/>
      <dgm:spPr/>
      <dgm:t>
        <a:bodyPr/>
        <a:lstStyle/>
        <a:p>
          <a:r>
            <a:rPr lang="uk-UA" b="1" dirty="0">
              <a:latin typeface="+mn-lt"/>
            </a:rPr>
            <a:t>дидактичні</a:t>
          </a:r>
          <a:r>
            <a:rPr lang="uk-UA" b="1" baseline="0" dirty="0">
              <a:latin typeface="+mn-lt"/>
            </a:rPr>
            <a:t> ігри</a:t>
          </a:r>
          <a:endParaRPr lang="x-none" b="1" dirty="0">
            <a:latin typeface="+mn-lt"/>
          </a:endParaRPr>
        </a:p>
      </dgm:t>
    </dgm:pt>
    <dgm:pt modelId="{7E4D18A7-C56F-4FDB-B217-D1973AC39191}" type="parTrans" cxnId="{5AD2AD07-01B4-4DD1-A7A1-B0D65A2E793E}">
      <dgm:prSet/>
      <dgm:spPr/>
      <dgm:t>
        <a:bodyPr/>
        <a:lstStyle/>
        <a:p>
          <a:endParaRPr lang="x-none"/>
        </a:p>
      </dgm:t>
    </dgm:pt>
    <dgm:pt modelId="{D06B03FF-AC88-410F-96E3-455E06879D57}" type="sibTrans" cxnId="{5AD2AD07-01B4-4DD1-A7A1-B0D65A2E793E}">
      <dgm:prSet/>
      <dgm:spPr/>
      <dgm:t>
        <a:bodyPr/>
        <a:lstStyle/>
        <a:p>
          <a:endParaRPr lang="x-none"/>
        </a:p>
      </dgm:t>
    </dgm:pt>
    <dgm:pt modelId="{42503490-4874-4CA0-8F25-FBD619B11933}">
      <dgm:prSet phldrT="[Текст]" custT="1"/>
      <dgm:spPr/>
      <dgm:t>
        <a:bodyPr/>
        <a:lstStyle/>
        <a:p>
          <a:r>
            <a:rPr lang="uk-UA" sz="1400" b="1" dirty="0">
              <a:latin typeface="+mn-lt"/>
            </a:rPr>
            <a:t>перегляд різних видів театрів </a:t>
          </a:r>
          <a:endParaRPr lang="x-none" sz="1400" b="1" dirty="0">
            <a:latin typeface="+mn-lt"/>
          </a:endParaRPr>
        </a:p>
      </dgm:t>
    </dgm:pt>
    <dgm:pt modelId="{80616612-3EB9-447F-A606-67A2BF266637}" type="parTrans" cxnId="{CD55DF53-4A41-442F-9231-A2D564BC322F}">
      <dgm:prSet/>
      <dgm:spPr/>
      <dgm:t>
        <a:bodyPr/>
        <a:lstStyle/>
        <a:p>
          <a:endParaRPr lang="x-none"/>
        </a:p>
      </dgm:t>
    </dgm:pt>
    <dgm:pt modelId="{90A3249F-A5F1-44B2-BDF7-420729106985}" type="sibTrans" cxnId="{CD55DF53-4A41-442F-9231-A2D564BC322F}">
      <dgm:prSet/>
      <dgm:spPr/>
      <dgm:t>
        <a:bodyPr/>
        <a:lstStyle/>
        <a:p>
          <a:endParaRPr lang="x-none"/>
        </a:p>
      </dgm:t>
    </dgm:pt>
    <dgm:pt modelId="{5D1844CC-B699-4BC7-A094-5EF7B07AC848}" type="pres">
      <dgm:prSet presAssocID="{215E8616-63DC-449E-BEB6-359302AB0EBF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D78F2E0-69B5-4AA2-9331-AE6CB1004C93}" type="pres">
      <dgm:prSet presAssocID="{4F5486BB-8AE8-45C6-90F2-C8F1E2D4BF74}" presName="centerShape" presStyleLbl="node0" presStyleIdx="0" presStyleCnt="1"/>
      <dgm:spPr/>
      <dgm:t>
        <a:bodyPr/>
        <a:lstStyle/>
        <a:p>
          <a:endParaRPr lang="ru-RU"/>
        </a:p>
      </dgm:t>
    </dgm:pt>
    <dgm:pt modelId="{BEF0F89A-DBBD-4FEE-8BC2-1E17417CF03E}" type="pres">
      <dgm:prSet presAssocID="{950F9ACD-7AC4-4B6D-AD42-9B35E32D48B2}" presName="Name9" presStyleLbl="parChTrans1D2" presStyleIdx="0" presStyleCnt="5"/>
      <dgm:spPr/>
      <dgm:t>
        <a:bodyPr/>
        <a:lstStyle/>
        <a:p>
          <a:endParaRPr lang="ru-RU"/>
        </a:p>
      </dgm:t>
    </dgm:pt>
    <dgm:pt modelId="{D480CBF2-6FD3-45BD-89AB-733112CC704C}" type="pres">
      <dgm:prSet presAssocID="{950F9ACD-7AC4-4B6D-AD42-9B35E32D48B2}" presName="connTx" presStyleLbl="parChTrans1D2" presStyleIdx="0" presStyleCnt="5"/>
      <dgm:spPr/>
      <dgm:t>
        <a:bodyPr/>
        <a:lstStyle/>
        <a:p>
          <a:endParaRPr lang="ru-RU"/>
        </a:p>
      </dgm:t>
    </dgm:pt>
    <dgm:pt modelId="{A9A70A6E-6695-4D4D-9AA8-79D8DE63970C}" type="pres">
      <dgm:prSet presAssocID="{954EDD58-D63C-48E8-A536-F9D6D643EFE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5B6976-210E-4B4A-B51F-5BEFEDBEFC31}" type="pres">
      <dgm:prSet presAssocID="{FC50E80E-5D58-4CA2-8F60-0D17E397158A}" presName="Name9" presStyleLbl="parChTrans1D2" presStyleIdx="1" presStyleCnt="5"/>
      <dgm:spPr/>
      <dgm:t>
        <a:bodyPr/>
        <a:lstStyle/>
        <a:p>
          <a:endParaRPr lang="ru-RU"/>
        </a:p>
      </dgm:t>
    </dgm:pt>
    <dgm:pt modelId="{BFB77588-F099-422C-A1C1-7F28647E33F9}" type="pres">
      <dgm:prSet presAssocID="{FC50E80E-5D58-4CA2-8F60-0D17E397158A}" presName="connTx" presStyleLbl="parChTrans1D2" presStyleIdx="1" presStyleCnt="5"/>
      <dgm:spPr/>
      <dgm:t>
        <a:bodyPr/>
        <a:lstStyle/>
        <a:p>
          <a:endParaRPr lang="ru-RU"/>
        </a:p>
      </dgm:t>
    </dgm:pt>
    <dgm:pt modelId="{1C29D526-E13F-4920-96AE-7AC62C4CCD4E}" type="pres">
      <dgm:prSet presAssocID="{32EB9727-9D7C-49CD-B3B9-38438E53E057}" presName="node" presStyleLbl="node1" presStyleIdx="1" presStyleCnt="5" custScaleX="1341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BB871-3FCC-4803-BB20-CC1F6D6118BB}" type="pres">
      <dgm:prSet presAssocID="{44F68E90-2BB1-4E37-A2A1-FB8A69F11ADD}" presName="Name9" presStyleLbl="parChTrans1D2" presStyleIdx="2" presStyleCnt="5"/>
      <dgm:spPr/>
      <dgm:t>
        <a:bodyPr/>
        <a:lstStyle/>
        <a:p>
          <a:endParaRPr lang="ru-RU"/>
        </a:p>
      </dgm:t>
    </dgm:pt>
    <dgm:pt modelId="{0913B16F-FE91-4039-AD57-2964D6C7BFD9}" type="pres">
      <dgm:prSet presAssocID="{44F68E90-2BB1-4E37-A2A1-FB8A69F11ADD}" presName="connTx" presStyleLbl="parChTrans1D2" presStyleIdx="2" presStyleCnt="5"/>
      <dgm:spPr/>
      <dgm:t>
        <a:bodyPr/>
        <a:lstStyle/>
        <a:p>
          <a:endParaRPr lang="ru-RU"/>
        </a:p>
      </dgm:t>
    </dgm:pt>
    <dgm:pt modelId="{A1ABFFCA-B962-450B-99D0-B5B36D6717EA}" type="pres">
      <dgm:prSet presAssocID="{F2B17700-7800-41B9-A7E8-F4093E7B54D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34F8DF-F0E6-424D-9F23-8A66D8F377E3}" type="pres">
      <dgm:prSet presAssocID="{7E4D18A7-C56F-4FDB-B217-D1973AC39191}" presName="Name9" presStyleLbl="parChTrans1D2" presStyleIdx="3" presStyleCnt="5"/>
      <dgm:spPr/>
      <dgm:t>
        <a:bodyPr/>
        <a:lstStyle/>
        <a:p>
          <a:endParaRPr lang="ru-RU"/>
        </a:p>
      </dgm:t>
    </dgm:pt>
    <dgm:pt modelId="{6ABB87CF-4AF8-4005-B823-B940EC545544}" type="pres">
      <dgm:prSet presAssocID="{7E4D18A7-C56F-4FDB-B217-D1973AC3919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68FDB14-1ED8-4D60-B4A0-930137EC59EB}" type="pres">
      <dgm:prSet presAssocID="{7777A64E-A74B-49EC-BE72-AD447FC7E02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9D7401-F5D6-4E44-9789-66A3C721C1C0}" type="pres">
      <dgm:prSet presAssocID="{80616612-3EB9-447F-A606-67A2BF266637}" presName="Name9" presStyleLbl="parChTrans1D2" presStyleIdx="4" presStyleCnt="5"/>
      <dgm:spPr/>
      <dgm:t>
        <a:bodyPr/>
        <a:lstStyle/>
        <a:p>
          <a:endParaRPr lang="ru-RU"/>
        </a:p>
      </dgm:t>
    </dgm:pt>
    <dgm:pt modelId="{251DBBB8-33AE-4CFF-8075-7CF8B4F434D1}" type="pres">
      <dgm:prSet presAssocID="{80616612-3EB9-447F-A606-67A2BF266637}" presName="connTx" presStyleLbl="parChTrans1D2" presStyleIdx="4" presStyleCnt="5"/>
      <dgm:spPr/>
      <dgm:t>
        <a:bodyPr/>
        <a:lstStyle/>
        <a:p>
          <a:endParaRPr lang="ru-RU"/>
        </a:p>
      </dgm:t>
    </dgm:pt>
    <dgm:pt modelId="{A35E6252-627B-44EB-9917-393757E77659}" type="pres">
      <dgm:prSet presAssocID="{42503490-4874-4CA0-8F25-FBD619B11933}" presName="node" presStyleLbl="node1" presStyleIdx="4" presStyleCnt="5" custScaleX="121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83A137-3DD6-4D23-AFFE-17D954EE732E}" srcId="{215E8616-63DC-449E-BEB6-359302AB0EBF}" destId="{4F5486BB-8AE8-45C6-90F2-C8F1E2D4BF74}" srcOrd="0" destOrd="0" parTransId="{71681588-4F0C-438F-88F8-0D0EBBE7EE0B}" sibTransId="{058E0E3E-8C19-4F98-A738-034C126EA0AF}"/>
    <dgm:cxn modelId="{1640D573-45AC-4245-BA40-FF76D27016D2}" type="presOf" srcId="{7E4D18A7-C56F-4FDB-B217-D1973AC39191}" destId="{6ABB87CF-4AF8-4005-B823-B940EC545544}" srcOrd="1" destOrd="0" presId="urn:microsoft.com/office/officeart/2005/8/layout/radial1"/>
    <dgm:cxn modelId="{BB208B7C-5392-4088-8F6F-407E8466DED7}" type="presOf" srcId="{950F9ACD-7AC4-4B6D-AD42-9B35E32D48B2}" destId="{BEF0F89A-DBBD-4FEE-8BC2-1E17417CF03E}" srcOrd="0" destOrd="0" presId="urn:microsoft.com/office/officeart/2005/8/layout/radial1"/>
    <dgm:cxn modelId="{C009FBB8-1210-49B8-A593-A67A4F80B107}" type="presOf" srcId="{215E8616-63DC-449E-BEB6-359302AB0EBF}" destId="{5D1844CC-B699-4BC7-A094-5EF7B07AC848}" srcOrd="0" destOrd="0" presId="urn:microsoft.com/office/officeart/2005/8/layout/radial1"/>
    <dgm:cxn modelId="{F1F41A7D-12FD-44E8-875B-3D2BC0C55A9F}" type="presOf" srcId="{4F5486BB-8AE8-45C6-90F2-C8F1E2D4BF74}" destId="{FD78F2E0-69B5-4AA2-9331-AE6CB1004C93}" srcOrd="0" destOrd="0" presId="urn:microsoft.com/office/officeart/2005/8/layout/radial1"/>
    <dgm:cxn modelId="{A4218BED-DF62-4DE0-9C3D-F9FF1F41BBF1}" srcId="{4F5486BB-8AE8-45C6-90F2-C8F1E2D4BF74}" destId="{F2B17700-7800-41B9-A7E8-F4093E7B54D2}" srcOrd="2" destOrd="0" parTransId="{44F68E90-2BB1-4E37-A2A1-FB8A69F11ADD}" sibTransId="{D155360D-1F19-4A18-8F25-E5F06EE1AD34}"/>
    <dgm:cxn modelId="{A6F45EDD-47B1-40D0-B0C1-5E2FAB403E63}" type="presOf" srcId="{FC50E80E-5D58-4CA2-8F60-0D17E397158A}" destId="{BFB77588-F099-422C-A1C1-7F28647E33F9}" srcOrd="1" destOrd="0" presId="urn:microsoft.com/office/officeart/2005/8/layout/radial1"/>
    <dgm:cxn modelId="{0F946A43-13C1-4B80-878D-9802EDAA3438}" type="presOf" srcId="{7777A64E-A74B-49EC-BE72-AD447FC7E028}" destId="{D68FDB14-1ED8-4D60-B4A0-930137EC59EB}" srcOrd="0" destOrd="0" presId="urn:microsoft.com/office/officeart/2005/8/layout/radial1"/>
    <dgm:cxn modelId="{D88BDCFD-1996-44C5-8564-1E931D0CAE59}" type="presOf" srcId="{80616612-3EB9-447F-A606-67A2BF266637}" destId="{251DBBB8-33AE-4CFF-8075-7CF8B4F434D1}" srcOrd="1" destOrd="0" presId="urn:microsoft.com/office/officeart/2005/8/layout/radial1"/>
    <dgm:cxn modelId="{0ED391C9-DCD1-4725-97DC-CF5F93C893E1}" srcId="{4F5486BB-8AE8-45C6-90F2-C8F1E2D4BF74}" destId="{32EB9727-9D7C-49CD-B3B9-38438E53E057}" srcOrd="1" destOrd="0" parTransId="{FC50E80E-5D58-4CA2-8F60-0D17E397158A}" sibTransId="{1CC50B2F-A711-4EEB-AAE9-93EDFA8988BA}"/>
    <dgm:cxn modelId="{C3000B01-A020-42A9-BE34-32296E7C50B9}" type="presOf" srcId="{80616612-3EB9-447F-A606-67A2BF266637}" destId="{589D7401-F5D6-4E44-9789-66A3C721C1C0}" srcOrd="0" destOrd="0" presId="urn:microsoft.com/office/officeart/2005/8/layout/radial1"/>
    <dgm:cxn modelId="{89150BBC-8BB9-4807-844D-8D2ED1DA3D1D}" type="presOf" srcId="{44F68E90-2BB1-4E37-A2A1-FB8A69F11ADD}" destId="{0913B16F-FE91-4039-AD57-2964D6C7BFD9}" srcOrd="1" destOrd="0" presId="urn:microsoft.com/office/officeart/2005/8/layout/radial1"/>
    <dgm:cxn modelId="{17BD364D-0732-4FAA-BBFE-FEAED7FFA5D5}" type="presOf" srcId="{32EB9727-9D7C-49CD-B3B9-38438E53E057}" destId="{1C29D526-E13F-4920-96AE-7AC62C4CCD4E}" srcOrd="0" destOrd="0" presId="urn:microsoft.com/office/officeart/2005/8/layout/radial1"/>
    <dgm:cxn modelId="{EE0E86F7-535B-4484-8C12-A2BD045CDBF5}" type="presOf" srcId="{7E4D18A7-C56F-4FDB-B217-D1973AC39191}" destId="{6534F8DF-F0E6-424D-9F23-8A66D8F377E3}" srcOrd="0" destOrd="0" presId="urn:microsoft.com/office/officeart/2005/8/layout/radial1"/>
    <dgm:cxn modelId="{8E443684-40BB-4837-9457-4CB31486DD97}" type="presOf" srcId="{954EDD58-D63C-48E8-A536-F9D6D643EFE2}" destId="{A9A70A6E-6695-4D4D-9AA8-79D8DE63970C}" srcOrd="0" destOrd="0" presId="urn:microsoft.com/office/officeart/2005/8/layout/radial1"/>
    <dgm:cxn modelId="{3267847E-CE68-4D96-8D3D-96B6F6028617}" type="presOf" srcId="{42503490-4874-4CA0-8F25-FBD619B11933}" destId="{A35E6252-627B-44EB-9917-393757E77659}" srcOrd="0" destOrd="0" presId="urn:microsoft.com/office/officeart/2005/8/layout/radial1"/>
    <dgm:cxn modelId="{5AD2AD07-01B4-4DD1-A7A1-B0D65A2E793E}" srcId="{4F5486BB-8AE8-45C6-90F2-C8F1E2D4BF74}" destId="{7777A64E-A74B-49EC-BE72-AD447FC7E028}" srcOrd="3" destOrd="0" parTransId="{7E4D18A7-C56F-4FDB-B217-D1973AC39191}" sibTransId="{D06B03FF-AC88-410F-96E3-455E06879D57}"/>
    <dgm:cxn modelId="{CD55DF53-4A41-442F-9231-A2D564BC322F}" srcId="{4F5486BB-8AE8-45C6-90F2-C8F1E2D4BF74}" destId="{42503490-4874-4CA0-8F25-FBD619B11933}" srcOrd="4" destOrd="0" parTransId="{80616612-3EB9-447F-A606-67A2BF266637}" sibTransId="{90A3249F-A5F1-44B2-BDF7-420729106985}"/>
    <dgm:cxn modelId="{6F4AD5F4-4D64-4985-BAD2-BEC46100320F}" type="presOf" srcId="{FC50E80E-5D58-4CA2-8F60-0D17E397158A}" destId="{9F5B6976-210E-4B4A-B51F-5BEFEDBEFC31}" srcOrd="0" destOrd="0" presId="urn:microsoft.com/office/officeart/2005/8/layout/radial1"/>
    <dgm:cxn modelId="{0B61E66A-402D-466D-86B3-53DEDC970CF6}" type="presOf" srcId="{44F68E90-2BB1-4E37-A2A1-FB8A69F11ADD}" destId="{E76BB871-3FCC-4803-BB20-CC1F6D6118BB}" srcOrd="0" destOrd="0" presId="urn:microsoft.com/office/officeart/2005/8/layout/radial1"/>
    <dgm:cxn modelId="{B6E312AA-6951-448B-8073-0FA43816CCA6}" srcId="{4F5486BB-8AE8-45C6-90F2-C8F1E2D4BF74}" destId="{954EDD58-D63C-48E8-A536-F9D6D643EFE2}" srcOrd="0" destOrd="0" parTransId="{950F9ACD-7AC4-4B6D-AD42-9B35E32D48B2}" sibTransId="{13F09F18-B8F2-4BA9-ACD3-D072770E70A2}"/>
    <dgm:cxn modelId="{608ECB92-AEE2-4DC5-B7A0-813D40AAFC9B}" type="presOf" srcId="{F2B17700-7800-41B9-A7E8-F4093E7B54D2}" destId="{A1ABFFCA-B962-450B-99D0-B5B36D6717EA}" srcOrd="0" destOrd="0" presId="urn:microsoft.com/office/officeart/2005/8/layout/radial1"/>
    <dgm:cxn modelId="{661D5451-5BB2-413F-8157-61CBDFDB2EE8}" type="presOf" srcId="{950F9ACD-7AC4-4B6D-AD42-9B35E32D48B2}" destId="{D480CBF2-6FD3-45BD-89AB-733112CC704C}" srcOrd="1" destOrd="0" presId="urn:microsoft.com/office/officeart/2005/8/layout/radial1"/>
    <dgm:cxn modelId="{E23CFFC0-BF5A-4D73-88C1-E56DD598E41D}" type="presParOf" srcId="{5D1844CC-B699-4BC7-A094-5EF7B07AC848}" destId="{FD78F2E0-69B5-4AA2-9331-AE6CB1004C93}" srcOrd="0" destOrd="0" presId="urn:microsoft.com/office/officeart/2005/8/layout/radial1"/>
    <dgm:cxn modelId="{9D9DB5B6-9977-4770-88C2-FE0AFF9336BD}" type="presParOf" srcId="{5D1844CC-B699-4BC7-A094-5EF7B07AC848}" destId="{BEF0F89A-DBBD-4FEE-8BC2-1E17417CF03E}" srcOrd="1" destOrd="0" presId="urn:microsoft.com/office/officeart/2005/8/layout/radial1"/>
    <dgm:cxn modelId="{E79BDFD1-2B5B-47A1-AA8D-2372242502C1}" type="presParOf" srcId="{BEF0F89A-DBBD-4FEE-8BC2-1E17417CF03E}" destId="{D480CBF2-6FD3-45BD-89AB-733112CC704C}" srcOrd="0" destOrd="0" presId="urn:microsoft.com/office/officeart/2005/8/layout/radial1"/>
    <dgm:cxn modelId="{9D932102-582C-4683-9BB5-32DAD8EF7C81}" type="presParOf" srcId="{5D1844CC-B699-4BC7-A094-5EF7B07AC848}" destId="{A9A70A6E-6695-4D4D-9AA8-79D8DE63970C}" srcOrd="2" destOrd="0" presId="urn:microsoft.com/office/officeart/2005/8/layout/radial1"/>
    <dgm:cxn modelId="{06C96DCD-A4BD-456A-A354-140EC4D8D973}" type="presParOf" srcId="{5D1844CC-B699-4BC7-A094-5EF7B07AC848}" destId="{9F5B6976-210E-4B4A-B51F-5BEFEDBEFC31}" srcOrd="3" destOrd="0" presId="urn:microsoft.com/office/officeart/2005/8/layout/radial1"/>
    <dgm:cxn modelId="{217BF99A-9E1C-469D-9D28-7A8F9CCA4EDA}" type="presParOf" srcId="{9F5B6976-210E-4B4A-B51F-5BEFEDBEFC31}" destId="{BFB77588-F099-422C-A1C1-7F28647E33F9}" srcOrd="0" destOrd="0" presId="urn:microsoft.com/office/officeart/2005/8/layout/radial1"/>
    <dgm:cxn modelId="{EC5FACD1-DDD8-4864-9813-8E6AA0D9840F}" type="presParOf" srcId="{5D1844CC-B699-4BC7-A094-5EF7B07AC848}" destId="{1C29D526-E13F-4920-96AE-7AC62C4CCD4E}" srcOrd="4" destOrd="0" presId="urn:microsoft.com/office/officeart/2005/8/layout/radial1"/>
    <dgm:cxn modelId="{B58E149A-8702-4CA8-9FD6-97C91AC610CE}" type="presParOf" srcId="{5D1844CC-B699-4BC7-A094-5EF7B07AC848}" destId="{E76BB871-3FCC-4803-BB20-CC1F6D6118BB}" srcOrd="5" destOrd="0" presId="urn:microsoft.com/office/officeart/2005/8/layout/radial1"/>
    <dgm:cxn modelId="{26B3D552-410B-455A-AC3F-7C95BB09F292}" type="presParOf" srcId="{E76BB871-3FCC-4803-BB20-CC1F6D6118BB}" destId="{0913B16F-FE91-4039-AD57-2964D6C7BFD9}" srcOrd="0" destOrd="0" presId="urn:microsoft.com/office/officeart/2005/8/layout/radial1"/>
    <dgm:cxn modelId="{B0D29CF3-C673-4F64-8AC6-7E410B824467}" type="presParOf" srcId="{5D1844CC-B699-4BC7-A094-5EF7B07AC848}" destId="{A1ABFFCA-B962-450B-99D0-B5B36D6717EA}" srcOrd="6" destOrd="0" presId="urn:microsoft.com/office/officeart/2005/8/layout/radial1"/>
    <dgm:cxn modelId="{878D1241-242A-4CAD-9773-A95841F3D647}" type="presParOf" srcId="{5D1844CC-B699-4BC7-A094-5EF7B07AC848}" destId="{6534F8DF-F0E6-424D-9F23-8A66D8F377E3}" srcOrd="7" destOrd="0" presId="urn:microsoft.com/office/officeart/2005/8/layout/radial1"/>
    <dgm:cxn modelId="{657B8CCF-323A-4130-89BC-F2411DA4C423}" type="presParOf" srcId="{6534F8DF-F0E6-424D-9F23-8A66D8F377E3}" destId="{6ABB87CF-4AF8-4005-B823-B940EC545544}" srcOrd="0" destOrd="0" presId="urn:microsoft.com/office/officeart/2005/8/layout/radial1"/>
    <dgm:cxn modelId="{379AF47A-BBC4-46FF-A1F8-FC1AA93FCC1B}" type="presParOf" srcId="{5D1844CC-B699-4BC7-A094-5EF7B07AC848}" destId="{D68FDB14-1ED8-4D60-B4A0-930137EC59EB}" srcOrd="8" destOrd="0" presId="urn:microsoft.com/office/officeart/2005/8/layout/radial1"/>
    <dgm:cxn modelId="{C634EBEB-CF63-4150-9E05-6A61AE8DF126}" type="presParOf" srcId="{5D1844CC-B699-4BC7-A094-5EF7B07AC848}" destId="{589D7401-F5D6-4E44-9789-66A3C721C1C0}" srcOrd="9" destOrd="0" presId="urn:microsoft.com/office/officeart/2005/8/layout/radial1"/>
    <dgm:cxn modelId="{3911EAD0-C6AD-4403-BC57-CE9B56922045}" type="presParOf" srcId="{589D7401-F5D6-4E44-9789-66A3C721C1C0}" destId="{251DBBB8-33AE-4CFF-8075-7CF8B4F434D1}" srcOrd="0" destOrd="0" presId="urn:microsoft.com/office/officeart/2005/8/layout/radial1"/>
    <dgm:cxn modelId="{0A550C7C-9122-45B5-B01A-0C1105975D35}" type="presParOf" srcId="{5D1844CC-B699-4BC7-A094-5EF7B07AC848}" destId="{A35E6252-627B-44EB-9917-393757E77659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9D0FAA0-1FE7-4D29-B455-4E97F5B48B49}">
      <dsp:nvSpPr>
        <dsp:cNvPr id="0" name=""/>
        <dsp:cNvSpPr/>
      </dsp:nvSpPr>
      <dsp:spPr>
        <a:xfrm>
          <a:off x="3614919" y="2150524"/>
          <a:ext cx="800856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800856" y="45720"/>
              </a:lnTo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>
        <a:off x="3994561" y="2192086"/>
        <a:ext cx="41572" cy="8314"/>
      </dsp:txXfrm>
    </dsp:sp>
    <dsp:sp modelId="{2BE586E5-BC71-4E67-9F5D-1885EF9EF64C}">
      <dsp:nvSpPr>
        <dsp:cNvPr id="0" name=""/>
        <dsp:cNvSpPr/>
      </dsp:nvSpPr>
      <dsp:spPr>
        <a:xfrm>
          <a:off x="1693" y="1111736"/>
          <a:ext cx="3615026" cy="2169015"/>
        </a:xfrm>
        <a:prstGeom prst="rect">
          <a:avLst/>
        </a:prstGeom>
        <a:solidFill>
          <a:srgbClr val="00B0F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>
              <a:solidFill>
                <a:schemeClr val="tx2"/>
              </a:solidFill>
            </a:rPr>
            <a:t>глядацької культури на основі занурення в театральну атмосферу</a:t>
          </a:r>
          <a:endParaRPr lang="x-none" sz="2300" b="1" kern="1200" dirty="0">
            <a:solidFill>
              <a:schemeClr val="tx2"/>
            </a:solidFill>
          </a:endParaRPr>
        </a:p>
      </dsp:txBody>
      <dsp:txXfrm>
        <a:off x="1693" y="1111736"/>
        <a:ext cx="3615026" cy="2169015"/>
      </dsp:txXfrm>
    </dsp:sp>
    <dsp:sp modelId="{C9790D3F-C55B-4867-A647-135F2AF3E389}">
      <dsp:nvSpPr>
        <dsp:cNvPr id="0" name=""/>
        <dsp:cNvSpPr/>
      </dsp:nvSpPr>
      <dsp:spPr>
        <a:xfrm>
          <a:off x="4448176" y="1111736"/>
          <a:ext cx="3615026" cy="2169015"/>
        </a:xfrm>
        <a:prstGeom prst="rect">
          <a:avLst/>
        </a:prstGeom>
        <a:solidFill>
          <a:srgbClr val="FFFF0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 dirty="0">
              <a:solidFill>
                <a:schemeClr val="tx2"/>
              </a:solidFill>
            </a:rPr>
            <a:t>виконавської культури на основі «проживання» образів у власній театралізованій діяльності </a:t>
          </a:r>
          <a:endParaRPr lang="x-none" sz="2300" b="1" kern="1200" dirty="0">
            <a:solidFill>
              <a:schemeClr val="tx2"/>
            </a:solidFill>
          </a:endParaRPr>
        </a:p>
      </dsp:txBody>
      <dsp:txXfrm>
        <a:off x="4448176" y="1111736"/>
        <a:ext cx="3615026" cy="216901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1C9FDB-DF56-4635-A864-81E0252D3285}">
      <dsp:nvSpPr>
        <dsp:cNvPr id="0" name=""/>
        <dsp:cNvSpPr/>
      </dsp:nvSpPr>
      <dsp:spPr>
        <a:xfrm>
          <a:off x="1224133" y="0"/>
          <a:ext cx="2634374" cy="1580624"/>
        </a:xfrm>
        <a:prstGeom prst="rect">
          <a:avLst/>
        </a:prstGeom>
        <a:solidFill>
          <a:schemeClr val="accent4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chemeClr val="tx2"/>
              </a:solidFill>
            </a:rPr>
            <a:t>Дитина - «глядач»</a:t>
          </a:r>
          <a:endParaRPr lang="x-none" sz="3200" kern="1200" dirty="0">
            <a:solidFill>
              <a:schemeClr val="tx2"/>
            </a:solidFill>
          </a:endParaRPr>
        </a:p>
      </dsp:txBody>
      <dsp:txXfrm>
        <a:off x="1224133" y="0"/>
        <a:ext cx="2634374" cy="1580624"/>
      </dsp:txXfrm>
    </dsp:sp>
    <dsp:sp modelId="{9BA04B5E-5AA9-4F3A-8D96-1A179B60F37C}">
      <dsp:nvSpPr>
        <dsp:cNvPr id="0" name=""/>
        <dsp:cNvSpPr/>
      </dsp:nvSpPr>
      <dsp:spPr>
        <a:xfrm>
          <a:off x="4128162" y="1336"/>
          <a:ext cx="2634374" cy="1580624"/>
        </a:xfrm>
        <a:prstGeom prst="rect">
          <a:avLst/>
        </a:prstGeom>
        <a:solidFill>
          <a:schemeClr val="accent5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chemeClr val="tx2"/>
              </a:solidFill>
            </a:rPr>
            <a:t>Дитина – «актор»</a:t>
          </a:r>
          <a:endParaRPr lang="x-none" sz="3200" kern="1200" dirty="0">
            <a:solidFill>
              <a:schemeClr val="tx2"/>
            </a:solidFill>
          </a:endParaRPr>
        </a:p>
      </dsp:txBody>
      <dsp:txXfrm>
        <a:off x="4128162" y="1336"/>
        <a:ext cx="2634374" cy="1580624"/>
      </dsp:txXfrm>
    </dsp:sp>
    <dsp:sp modelId="{F5FD1F16-3949-4DD1-94BF-C37CF8B8C202}">
      <dsp:nvSpPr>
        <dsp:cNvPr id="0" name=""/>
        <dsp:cNvSpPr/>
      </dsp:nvSpPr>
      <dsp:spPr>
        <a:xfrm>
          <a:off x="2679256" y="1845399"/>
          <a:ext cx="2634374" cy="1580624"/>
        </a:xfrm>
        <a:prstGeom prst="rect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lumMod val="110000"/>
              </a:schemeClr>
            </a:gs>
            <a:gs pos="88000">
              <a:schemeClr val="accent5">
                <a:hueOff val="375767"/>
                <a:satOff val="36001"/>
                <a:lumOff val="88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kern="1200" dirty="0">
              <a:solidFill>
                <a:schemeClr val="tx2"/>
              </a:solidFill>
            </a:rPr>
            <a:t>Дитина – «декоратор»</a:t>
          </a:r>
          <a:endParaRPr lang="x-none" sz="3200" kern="1200" dirty="0">
            <a:solidFill>
              <a:schemeClr val="tx2"/>
            </a:solidFill>
          </a:endParaRPr>
        </a:p>
      </dsp:txBody>
      <dsp:txXfrm>
        <a:off x="2679256" y="1845399"/>
        <a:ext cx="2634374" cy="1580624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3FD4643-FCB4-439B-AAE4-166191512A80}">
      <dsp:nvSpPr>
        <dsp:cNvPr id="0" name=""/>
        <dsp:cNvSpPr/>
      </dsp:nvSpPr>
      <dsp:spPr>
        <a:xfrm>
          <a:off x="599466" y="0"/>
          <a:ext cx="6793954" cy="4824536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7EAB289-7945-4716-91F6-1954D2363A1F}">
      <dsp:nvSpPr>
        <dsp:cNvPr id="0" name=""/>
        <dsp:cNvSpPr/>
      </dsp:nvSpPr>
      <dsp:spPr>
        <a:xfrm>
          <a:off x="853" y="1447360"/>
          <a:ext cx="2428259" cy="192981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>
              <a:solidFill>
                <a:schemeClr val="tx2"/>
              </a:solidFill>
              <a:latin typeface="+mj-lt"/>
            </a:rPr>
            <a:t>Літературна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latin typeface="+mj-lt"/>
            </a:rPr>
            <a:t> (вибір твору (теми), складання або інсценування обраного сюжету)</a:t>
          </a:r>
          <a:endParaRPr lang="x-none" sz="1500" kern="1200" dirty="0">
            <a:latin typeface="+mj-lt"/>
          </a:endParaRPr>
        </a:p>
      </dsp:txBody>
      <dsp:txXfrm>
        <a:off x="853" y="1447360"/>
        <a:ext cx="2428259" cy="1929814"/>
      </dsp:txXfrm>
    </dsp:sp>
    <dsp:sp modelId="{26E3CB3D-040F-40E6-B7CA-AB7CC130D78E}">
      <dsp:nvSpPr>
        <dsp:cNvPr id="0" name=""/>
        <dsp:cNvSpPr/>
      </dsp:nvSpPr>
      <dsp:spPr>
        <a:xfrm>
          <a:off x="2782314" y="1447360"/>
          <a:ext cx="2428259" cy="1929814"/>
        </a:xfrm>
        <a:prstGeom prst="roundRect">
          <a:avLst/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tint val="65000"/>
                <a:lumMod val="110000"/>
              </a:schemeClr>
            </a:gs>
            <a:gs pos="88000">
              <a:schemeClr val="accent5">
                <a:hueOff val="187884"/>
                <a:satOff val="18001"/>
                <a:lumOff val="441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>
              <a:solidFill>
                <a:schemeClr val="tx2"/>
              </a:solidFill>
              <a:latin typeface="+mj-lt"/>
            </a:rPr>
            <a:t>Художньо-продуктивна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latin typeface="+mj-lt"/>
            </a:rPr>
            <a:t> (підготовка елементів костюмів для персонажів, виготовлення декорацій та необхідних атрибутів)</a:t>
          </a:r>
          <a:endParaRPr lang="x-none" sz="1500" kern="1200" dirty="0">
            <a:latin typeface="+mj-lt"/>
          </a:endParaRPr>
        </a:p>
      </dsp:txBody>
      <dsp:txXfrm>
        <a:off x="2782314" y="1447360"/>
        <a:ext cx="2428259" cy="1929814"/>
      </dsp:txXfrm>
    </dsp:sp>
    <dsp:sp modelId="{3AAA1DD5-2A37-40A1-84CB-065C4829AFE0}">
      <dsp:nvSpPr>
        <dsp:cNvPr id="0" name=""/>
        <dsp:cNvSpPr/>
      </dsp:nvSpPr>
      <dsp:spPr>
        <a:xfrm>
          <a:off x="5563774" y="1447360"/>
          <a:ext cx="2428259" cy="1929814"/>
        </a:xfrm>
        <a:prstGeom prst="roundRect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lumMod val="110000"/>
              </a:schemeClr>
            </a:gs>
            <a:gs pos="88000">
              <a:schemeClr val="accent5">
                <a:hueOff val="375767"/>
                <a:satOff val="36001"/>
                <a:lumOff val="88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u="sng" kern="1200" dirty="0">
              <a:solidFill>
                <a:schemeClr val="tx2"/>
              </a:solidFill>
              <a:latin typeface="+mj-lt"/>
            </a:rPr>
            <a:t>Музична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500" kern="1200" dirty="0">
              <a:latin typeface="+mj-lt"/>
            </a:rPr>
            <a:t> (</a:t>
          </a:r>
          <a:r>
            <a:rPr lang="uk-UA" sz="1500" kern="1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rPr>
            <a:t>виконання знайомих пісеньок від особи персонажів, їх інсценування, наспівування, підтанцьовування)</a:t>
          </a:r>
          <a:endParaRPr lang="x-none" sz="1500" kern="1200" dirty="0">
            <a:latin typeface="+mj-lt"/>
          </a:endParaRPr>
        </a:p>
      </dsp:txBody>
      <dsp:txXfrm>
        <a:off x="5563774" y="1447360"/>
        <a:ext cx="2428259" cy="1929814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1078C2-3E37-46D1-B113-9A1D9A3E9DE3}">
      <dsp:nvSpPr>
        <dsp:cNvPr id="0" name=""/>
        <dsp:cNvSpPr/>
      </dsp:nvSpPr>
      <dsp:spPr>
        <a:xfrm>
          <a:off x="0" y="580"/>
          <a:ext cx="7992888" cy="678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uk-UA" sz="1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оволодіння дітьми прийомами інакомовності (алегорії), фантастичного перетворення, перебільшення;</a:t>
          </a:r>
          <a:endParaRPr lang="x-none" sz="1500" kern="1200" dirty="0"/>
        </a:p>
      </dsp:txBody>
      <dsp:txXfrm>
        <a:off x="0" y="580"/>
        <a:ext cx="7992888" cy="678766"/>
      </dsp:txXfrm>
    </dsp:sp>
    <dsp:sp modelId="{B71E9259-4F0E-4E31-8699-C382C77EFDD1}">
      <dsp:nvSpPr>
        <dsp:cNvPr id="0" name=""/>
        <dsp:cNvSpPr/>
      </dsp:nvSpPr>
      <dsp:spPr>
        <a:xfrm rot="5400000">
          <a:off x="3869175" y="69631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 rot="5400000">
        <a:off x="3869175" y="696316"/>
        <a:ext cx="254537" cy="305445"/>
      </dsp:txXfrm>
    </dsp:sp>
    <dsp:sp modelId="{AE83064F-C359-484D-AAFF-4916E599B4A7}">
      <dsp:nvSpPr>
        <dsp:cNvPr id="0" name=""/>
        <dsp:cNvSpPr/>
      </dsp:nvSpPr>
      <dsp:spPr>
        <a:xfrm>
          <a:off x="0" y="1018730"/>
          <a:ext cx="7992888" cy="678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93942"/>
                <a:satOff val="9000"/>
                <a:lumOff val="2206"/>
                <a:alphaOff val="0"/>
                <a:tint val="65000"/>
                <a:lumMod val="110000"/>
              </a:schemeClr>
            </a:gs>
            <a:gs pos="88000">
              <a:schemeClr val="accent5">
                <a:hueOff val="93942"/>
                <a:satOff val="9000"/>
                <a:lumOff val="220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uk-UA" sz="1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вироблення вміння </a:t>
          </a:r>
          <a:r>
            <a:rPr lang="uk-UA" sz="1500" kern="1200" dirty="0" err="1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емоційно</a:t>
          </a:r>
          <a:r>
            <a:rPr lang="uk-UA" sz="1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та інтонаційно виразного (залежно від змісту твору) характеризування персонажів, виявляння власного ставлення до них та їхніх учинків;</a:t>
          </a:r>
          <a:endParaRPr lang="x-none" sz="1500" kern="1200" dirty="0"/>
        </a:p>
      </dsp:txBody>
      <dsp:txXfrm>
        <a:off x="0" y="1018730"/>
        <a:ext cx="7992888" cy="678766"/>
      </dsp:txXfrm>
    </dsp:sp>
    <dsp:sp modelId="{FD5EBDBB-A392-4A7E-BB4D-FEBE22F76AAB}">
      <dsp:nvSpPr>
        <dsp:cNvPr id="0" name=""/>
        <dsp:cNvSpPr/>
      </dsp:nvSpPr>
      <dsp:spPr>
        <a:xfrm rot="5400000">
          <a:off x="3869175" y="171446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125256"/>
                <a:satOff val="12000"/>
                <a:lumOff val="2941"/>
                <a:alphaOff val="0"/>
                <a:tint val="65000"/>
                <a:lumMod val="110000"/>
              </a:schemeClr>
            </a:gs>
            <a:gs pos="88000">
              <a:schemeClr val="accent5">
                <a:hueOff val="125256"/>
                <a:satOff val="12000"/>
                <a:lumOff val="294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 rot="5400000">
        <a:off x="3869175" y="1714466"/>
        <a:ext cx="254537" cy="305445"/>
      </dsp:txXfrm>
    </dsp:sp>
    <dsp:sp modelId="{4050F101-6200-4BE5-8955-ECB1C18E34FA}">
      <dsp:nvSpPr>
        <dsp:cNvPr id="0" name=""/>
        <dsp:cNvSpPr/>
      </dsp:nvSpPr>
      <dsp:spPr>
        <a:xfrm>
          <a:off x="0" y="2036880"/>
          <a:ext cx="7992888" cy="678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tint val="65000"/>
                <a:lumMod val="110000"/>
              </a:schemeClr>
            </a:gs>
            <a:gs pos="88000">
              <a:schemeClr val="accent5">
                <a:hueOff val="187884"/>
                <a:satOff val="18001"/>
                <a:lumOff val="441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uk-UA" sz="1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опановування виражальними засобами, необхідними для виконання різних ролей, відображення рольових дій, взаємин;</a:t>
          </a:r>
          <a:endParaRPr lang="x-none" sz="1500" kern="1200" dirty="0"/>
        </a:p>
      </dsp:txBody>
      <dsp:txXfrm>
        <a:off x="0" y="2036880"/>
        <a:ext cx="7992888" cy="678766"/>
      </dsp:txXfrm>
    </dsp:sp>
    <dsp:sp modelId="{E95C0505-191B-4DAA-A53D-4883F183ACED}">
      <dsp:nvSpPr>
        <dsp:cNvPr id="0" name=""/>
        <dsp:cNvSpPr/>
      </dsp:nvSpPr>
      <dsp:spPr>
        <a:xfrm rot="5400000">
          <a:off x="3869175" y="273261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250511"/>
                <a:satOff val="24001"/>
                <a:lumOff val="5882"/>
                <a:alphaOff val="0"/>
                <a:tint val="65000"/>
                <a:lumMod val="110000"/>
              </a:schemeClr>
            </a:gs>
            <a:gs pos="88000">
              <a:schemeClr val="accent5">
                <a:hueOff val="250511"/>
                <a:satOff val="24001"/>
                <a:lumOff val="5882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 rot="5400000">
        <a:off x="3869175" y="2732616"/>
        <a:ext cx="254537" cy="305445"/>
      </dsp:txXfrm>
    </dsp:sp>
    <dsp:sp modelId="{42324A30-6528-4DD3-9478-8B9D54CE5F0B}">
      <dsp:nvSpPr>
        <dsp:cNvPr id="0" name=""/>
        <dsp:cNvSpPr/>
      </dsp:nvSpPr>
      <dsp:spPr>
        <a:xfrm>
          <a:off x="0" y="3055030"/>
          <a:ext cx="7992888" cy="678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281825"/>
                <a:satOff val="27001"/>
                <a:lumOff val="6617"/>
                <a:alphaOff val="0"/>
                <a:tint val="65000"/>
                <a:lumMod val="110000"/>
              </a:schemeClr>
            </a:gs>
            <a:gs pos="88000">
              <a:schemeClr val="accent5">
                <a:hueOff val="281825"/>
                <a:satOff val="27001"/>
                <a:lumOff val="661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uk-UA" sz="1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вміння розігрувати відомі і нові сюжети за змістом і мотивами літературних творів, казок та інших жанрів усної народної творчості;</a:t>
          </a:r>
          <a:endParaRPr lang="x-none" sz="1500" kern="1200" dirty="0"/>
        </a:p>
      </dsp:txBody>
      <dsp:txXfrm>
        <a:off x="0" y="3055030"/>
        <a:ext cx="7992888" cy="678766"/>
      </dsp:txXfrm>
    </dsp:sp>
    <dsp:sp modelId="{3BBE6255-848C-4B0D-B89E-327EECEE3597}">
      <dsp:nvSpPr>
        <dsp:cNvPr id="0" name=""/>
        <dsp:cNvSpPr/>
      </dsp:nvSpPr>
      <dsp:spPr>
        <a:xfrm rot="5400000">
          <a:off x="3869175" y="3750766"/>
          <a:ext cx="254537" cy="30544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lumMod val="110000"/>
              </a:schemeClr>
            </a:gs>
            <a:gs pos="88000">
              <a:schemeClr val="accent5">
                <a:hueOff val="375767"/>
                <a:satOff val="36001"/>
                <a:lumOff val="88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1200" kern="1200"/>
        </a:p>
      </dsp:txBody>
      <dsp:txXfrm rot="5400000">
        <a:off x="3869175" y="3750766"/>
        <a:ext cx="254537" cy="305445"/>
      </dsp:txXfrm>
    </dsp:sp>
    <dsp:sp modelId="{76004400-A8A3-4B5E-9D06-863D11033862}">
      <dsp:nvSpPr>
        <dsp:cNvPr id="0" name=""/>
        <dsp:cNvSpPr/>
      </dsp:nvSpPr>
      <dsp:spPr>
        <a:xfrm>
          <a:off x="0" y="4073181"/>
          <a:ext cx="7992888" cy="67876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lumMod val="110000"/>
              </a:schemeClr>
            </a:gs>
            <a:gs pos="88000">
              <a:schemeClr val="accent5">
                <a:hueOff val="375767"/>
                <a:satOff val="36001"/>
                <a:lumOff val="88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Char char=""/>
          </a:pPr>
          <a:r>
            <a:rPr lang="uk-UA" sz="1500" kern="1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rPr>
            <a:t> вміння використовувати і виготовляти атрибути, які характеризують типові риси образу, ознаки місця подій тощо.</a:t>
          </a:r>
          <a:endParaRPr lang="x-none" sz="1500" kern="1200" dirty="0"/>
        </a:p>
      </dsp:txBody>
      <dsp:txXfrm>
        <a:off x="0" y="4073181"/>
        <a:ext cx="7992888" cy="678766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1C9FDB-DF56-4635-A864-81E0252D3285}">
      <dsp:nvSpPr>
        <dsp:cNvPr id="0" name=""/>
        <dsp:cNvSpPr/>
      </dsp:nvSpPr>
      <dsp:spPr>
        <a:xfrm>
          <a:off x="1230350" y="1336"/>
          <a:ext cx="2634374" cy="1580624"/>
        </a:xfrm>
        <a:prstGeom prst="rect">
          <a:avLst/>
        </a:prstGeom>
        <a:solidFill>
          <a:srgbClr val="00FF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>
              <a:solidFill>
                <a:schemeClr val="tx2"/>
              </a:solidFill>
            </a:rPr>
            <a:t>Вільні</a:t>
          </a:r>
          <a:r>
            <a:rPr lang="uk-UA" sz="2700" kern="1200" baseline="0" dirty="0">
              <a:solidFill>
                <a:schemeClr val="tx2"/>
              </a:solidFill>
            </a:rPr>
            <a:t> ігри в театрі</a:t>
          </a:r>
          <a:endParaRPr lang="x-none" sz="2700" kern="1200" dirty="0">
            <a:solidFill>
              <a:schemeClr val="tx2"/>
            </a:solidFill>
          </a:endParaRPr>
        </a:p>
      </dsp:txBody>
      <dsp:txXfrm>
        <a:off x="1230350" y="1336"/>
        <a:ext cx="2634374" cy="1580624"/>
      </dsp:txXfrm>
    </dsp:sp>
    <dsp:sp modelId="{9BA04B5E-5AA9-4F3A-8D96-1A179B60F37C}">
      <dsp:nvSpPr>
        <dsp:cNvPr id="0" name=""/>
        <dsp:cNvSpPr/>
      </dsp:nvSpPr>
      <dsp:spPr>
        <a:xfrm>
          <a:off x="4128162" y="1336"/>
          <a:ext cx="2634374" cy="1580624"/>
        </a:xfrm>
        <a:prstGeom prst="rect">
          <a:avLst/>
        </a:prstGeom>
        <a:solidFill>
          <a:srgbClr val="0099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>
              <a:solidFill>
                <a:schemeClr val="tx2"/>
              </a:solidFill>
            </a:rPr>
            <a:t>Самостійна</a:t>
          </a:r>
          <a:r>
            <a:rPr lang="uk-UA" sz="2700" kern="1200" baseline="0" dirty="0">
              <a:solidFill>
                <a:schemeClr val="tx2"/>
              </a:solidFill>
            </a:rPr>
            <a:t> театралізована діяльність</a:t>
          </a:r>
          <a:endParaRPr lang="x-none" sz="2700" kern="1200" dirty="0">
            <a:solidFill>
              <a:schemeClr val="tx2"/>
            </a:solidFill>
          </a:endParaRPr>
        </a:p>
      </dsp:txBody>
      <dsp:txXfrm>
        <a:off x="4128162" y="1336"/>
        <a:ext cx="2634374" cy="1580624"/>
      </dsp:txXfrm>
    </dsp:sp>
    <dsp:sp modelId="{F5FD1F16-3949-4DD1-94BF-C37CF8B8C202}">
      <dsp:nvSpPr>
        <dsp:cNvPr id="0" name=""/>
        <dsp:cNvSpPr/>
      </dsp:nvSpPr>
      <dsp:spPr>
        <a:xfrm>
          <a:off x="2679256" y="1845399"/>
          <a:ext cx="2634374" cy="1580624"/>
        </a:xfrm>
        <a:prstGeom prst="rect">
          <a:avLst/>
        </a:prstGeom>
        <a:solidFill>
          <a:srgbClr val="9966FF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700" kern="1200" dirty="0">
              <a:solidFill>
                <a:schemeClr val="tx2"/>
              </a:solidFill>
            </a:rPr>
            <a:t>Педагогічний</a:t>
          </a:r>
          <a:r>
            <a:rPr lang="uk-UA" sz="2700" kern="1200" baseline="0" dirty="0">
              <a:solidFill>
                <a:schemeClr val="tx2"/>
              </a:solidFill>
            </a:rPr>
            <a:t> супровід</a:t>
          </a:r>
          <a:endParaRPr lang="x-none" sz="2700" kern="1200" dirty="0">
            <a:solidFill>
              <a:schemeClr val="tx2"/>
            </a:solidFill>
          </a:endParaRPr>
        </a:p>
      </dsp:txBody>
      <dsp:txXfrm>
        <a:off x="2679256" y="1845399"/>
        <a:ext cx="2634374" cy="158062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CC6382E-8EC1-42C3-9723-2DF253EAE66E}">
      <dsp:nvSpPr>
        <dsp:cNvPr id="0" name=""/>
        <dsp:cNvSpPr/>
      </dsp:nvSpPr>
      <dsp:spPr>
        <a:xfrm>
          <a:off x="241339" y="1283"/>
          <a:ext cx="2324437" cy="1394662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ляльки-рукавички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(</a:t>
          </a:r>
          <a:r>
            <a:rPr lang="uk-UA" sz="1700" kern="1200" dirty="0" err="1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бі</a:t>
          </a:r>
          <a:r>
            <a:rPr lang="uk-UA" sz="1700" kern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-ба-бо)</a:t>
          </a:r>
          <a:endParaRPr lang="x-none" sz="1700" kern="1200" dirty="0">
            <a:solidFill>
              <a:srgbClr val="002060"/>
            </a:solidFill>
          </a:endParaRPr>
        </a:p>
      </dsp:txBody>
      <dsp:txXfrm>
        <a:off x="241339" y="1283"/>
        <a:ext cx="2324437" cy="1394662"/>
      </dsp:txXfrm>
    </dsp:sp>
    <dsp:sp modelId="{2646E3E6-6F30-4C1C-8B8B-3A830A79F1E8}">
      <dsp:nvSpPr>
        <dsp:cNvPr id="0" name=""/>
        <dsp:cNvSpPr/>
      </dsp:nvSpPr>
      <dsp:spPr>
        <a:xfrm>
          <a:off x="2798221" y="1283"/>
          <a:ext cx="2324437" cy="1394662"/>
        </a:xfrm>
        <a:prstGeom prst="rect">
          <a:avLst/>
        </a:prstGeom>
        <a:solidFill>
          <a:schemeClr val="accent6">
            <a:lumMod val="75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пальчикові ляльки, виготовлені з легких матеріалів </a:t>
          </a:r>
        </a:p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rPr>
            <a:t>(пап’є-маше, тканина, хутро)</a:t>
          </a:r>
          <a:endParaRPr lang="x-none" sz="1700" kern="1200" dirty="0">
            <a:solidFill>
              <a:srgbClr val="002060"/>
            </a:solidFill>
          </a:endParaRPr>
        </a:p>
      </dsp:txBody>
      <dsp:txXfrm>
        <a:off x="2798221" y="1283"/>
        <a:ext cx="2324437" cy="1394662"/>
      </dsp:txXfrm>
    </dsp:sp>
    <dsp:sp modelId="{A069A3C0-A54E-43F4-886C-70D4C9789F46}">
      <dsp:nvSpPr>
        <dsp:cNvPr id="0" name=""/>
        <dsp:cNvSpPr/>
      </dsp:nvSpPr>
      <dsp:spPr>
        <a:xfrm>
          <a:off x="5355102" y="1283"/>
          <a:ext cx="2324437" cy="1394662"/>
        </a:xfrm>
        <a:prstGeom prst="rect">
          <a:avLst/>
        </a:prstGeom>
        <a:solidFill>
          <a:schemeClr val="accent6">
            <a:lumMod val="5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rgbClr val="002060"/>
              </a:solidFill>
            </a:rPr>
            <a:t>театральні ляльки </a:t>
          </a:r>
          <a:endParaRPr lang="x-none" sz="1700" kern="1200" dirty="0">
            <a:solidFill>
              <a:srgbClr val="002060"/>
            </a:solidFill>
          </a:endParaRPr>
        </a:p>
      </dsp:txBody>
      <dsp:txXfrm>
        <a:off x="5355102" y="1283"/>
        <a:ext cx="2324437" cy="1394662"/>
      </dsp:txXfrm>
    </dsp:sp>
    <dsp:sp modelId="{01D3B8D9-7942-4D15-BA77-4FFEF83599B7}">
      <dsp:nvSpPr>
        <dsp:cNvPr id="0" name=""/>
        <dsp:cNvSpPr/>
      </dsp:nvSpPr>
      <dsp:spPr>
        <a:xfrm>
          <a:off x="2798221" y="1628389"/>
          <a:ext cx="2324437" cy="1394662"/>
        </a:xfrm>
        <a:prstGeom prst="rect">
          <a:avLst/>
        </a:prstGeom>
        <a:solidFill>
          <a:srgbClr val="00B05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rgbClr val="002060"/>
              </a:solidFill>
            </a:rPr>
            <a:t>елементи костюмів</a:t>
          </a:r>
          <a:endParaRPr lang="x-none" sz="1700" kern="1200" dirty="0">
            <a:solidFill>
              <a:srgbClr val="002060"/>
            </a:solidFill>
          </a:endParaRPr>
        </a:p>
      </dsp:txBody>
      <dsp:txXfrm>
        <a:off x="2798221" y="1628389"/>
        <a:ext cx="2324437" cy="139466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71E8A3-4541-482A-931E-B709DF3F3F24}">
      <dsp:nvSpPr>
        <dsp:cNvPr id="0" name=""/>
        <dsp:cNvSpPr/>
      </dsp:nvSpPr>
      <dsp:spPr>
        <a:xfrm>
          <a:off x="576062" y="0"/>
          <a:ext cx="7113278" cy="44868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1" i="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Театральні іграшки для дітей старшого дошкільного віку</a:t>
          </a:r>
          <a:endParaRPr lang="x-none" sz="19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76062" y="0"/>
        <a:ext cx="7113278" cy="448684"/>
      </dsp:txXfrm>
    </dsp:sp>
    <dsp:sp modelId="{F0B99848-E427-4B18-B42C-9E3537D025F4}">
      <dsp:nvSpPr>
        <dsp:cNvPr id="0" name=""/>
        <dsp:cNvSpPr/>
      </dsp:nvSpPr>
      <dsp:spPr>
        <a:xfrm>
          <a:off x="1287390" y="448684"/>
          <a:ext cx="818096" cy="337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7817"/>
              </a:lnTo>
              <a:lnTo>
                <a:pt x="818096" y="33781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929D5-F6AF-4228-B0A6-0F4738B07745}">
      <dsp:nvSpPr>
        <dsp:cNvPr id="0" name=""/>
        <dsp:cNvSpPr/>
      </dsp:nvSpPr>
      <dsp:spPr>
        <a:xfrm>
          <a:off x="2105487" y="562159"/>
          <a:ext cx="5690622" cy="4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Тіньовий театр</a:t>
          </a:r>
          <a:endParaRPr lang="x-none" sz="2600" kern="1200" dirty="0"/>
        </a:p>
      </dsp:txBody>
      <dsp:txXfrm>
        <a:off x="2105487" y="562159"/>
        <a:ext cx="5690622" cy="448684"/>
      </dsp:txXfrm>
    </dsp:sp>
    <dsp:sp modelId="{34C41C3C-E497-4360-A5E1-219E357D44FC}">
      <dsp:nvSpPr>
        <dsp:cNvPr id="0" name=""/>
        <dsp:cNvSpPr/>
      </dsp:nvSpPr>
      <dsp:spPr>
        <a:xfrm>
          <a:off x="1287390" y="448684"/>
          <a:ext cx="818096" cy="89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8672"/>
              </a:lnTo>
              <a:lnTo>
                <a:pt x="818096" y="89867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27B9CA-E553-468C-861F-6ABCA253295D}">
      <dsp:nvSpPr>
        <dsp:cNvPr id="0" name=""/>
        <dsp:cNvSpPr/>
      </dsp:nvSpPr>
      <dsp:spPr>
        <a:xfrm>
          <a:off x="2105487" y="1123014"/>
          <a:ext cx="5690622" cy="4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75153"/>
              <a:satOff val="7200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Ляльки маріонетки </a:t>
          </a:r>
          <a:endParaRPr lang="x-none" sz="2600" kern="1200" dirty="0"/>
        </a:p>
      </dsp:txBody>
      <dsp:txXfrm>
        <a:off x="2105487" y="1123014"/>
        <a:ext cx="5690622" cy="448684"/>
      </dsp:txXfrm>
    </dsp:sp>
    <dsp:sp modelId="{4362CAFF-63C4-4BA9-B83D-69A404C1CF7E}">
      <dsp:nvSpPr>
        <dsp:cNvPr id="0" name=""/>
        <dsp:cNvSpPr/>
      </dsp:nvSpPr>
      <dsp:spPr>
        <a:xfrm>
          <a:off x="1287390" y="448684"/>
          <a:ext cx="818096" cy="14595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59527"/>
              </a:lnTo>
              <a:lnTo>
                <a:pt x="818096" y="1459527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A560C9-D3F3-4DEC-AA5D-E1700149B6C2}">
      <dsp:nvSpPr>
        <dsp:cNvPr id="0" name=""/>
        <dsp:cNvSpPr/>
      </dsp:nvSpPr>
      <dsp:spPr>
        <a:xfrm>
          <a:off x="2105487" y="1683869"/>
          <a:ext cx="5690622" cy="4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150307"/>
              <a:satOff val="14400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Тростинні ляльки</a:t>
          </a:r>
          <a:endParaRPr lang="x-none" sz="2600" kern="1200" dirty="0"/>
        </a:p>
      </dsp:txBody>
      <dsp:txXfrm>
        <a:off x="2105487" y="1683869"/>
        <a:ext cx="5690622" cy="448684"/>
      </dsp:txXfrm>
    </dsp:sp>
    <dsp:sp modelId="{11EDE0DD-C26E-4090-89DC-61E7EFCDED67}">
      <dsp:nvSpPr>
        <dsp:cNvPr id="0" name=""/>
        <dsp:cNvSpPr/>
      </dsp:nvSpPr>
      <dsp:spPr>
        <a:xfrm>
          <a:off x="1287390" y="448684"/>
          <a:ext cx="818096" cy="2020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20383"/>
              </a:lnTo>
              <a:lnTo>
                <a:pt x="818096" y="202038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9C680-62B5-4500-BDD4-5D950E61024A}">
      <dsp:nvSpPr>
        <dsp:cNvPr id="0" name=""/>
        <dsp:cNvSpPr/>
      </dsp:nvSpPr>
      <dsp:spPr>
        <a:xfrm>
          <a:off x="2105487" y="2244725"/>
          <a:ext cx="5690622" cy="4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225460"/>
              <a:satOff val="21601"/>
              <a:lumOff val="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Театр іграшок</a:t>
          </a:r>
          <a:endParaRPr lang="x-none" sz="2600" kern="1200" dirty="0"/>
        </a:p>
      </dsp:txBody>
      <dsp:txXfrm>
        <a:off x="2105487" y="2244725"/>
        <a:ext cx="5690622" cy="448684"/>
      </dsp:txXfrm>
    </dsp:sp>
    <dsp:sp modelId="{610CF422-BAC1-4DDB-832D-4820844D998C}">
      <dsp:nvSpPr>
        <dsp:cNvPr id="0" name=""/>
        <dsp:cNvSpPr/>
      </dsp:nvSpPr>
      <dsp:spPr>
        <a:xfrm>
          <a:off x="1287390" y="448684"/>
          <a:ext cx="818096" cy="25812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81238"/>
              </a:lnTo>
              <a:lnTo>
                <a:pt x="818096" y="2581238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4BC67-06F4-4D49-8F71-B96BAD013B19}">
      <dsp:nvSpPr>
        <dsp:cNvPr id="0" name=""/>
        <dsp:cNvSpPr/>
      </dsp:nvSpPr>
      <dsp:spPr>
        <a:xfrm>
          <a:off x="2105487" y="2805580"/>
          <a:ext cx="5690622" cy="4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300614"/>
              <a:satOff val="28801"/>
              <a:lumOff val="7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Площинний театр</a:t>
          </a:r>
          <a:endParaRPr lang="x-none" sz="2600" kern="1200" dirty="0"/>
        </a:p>
      </dsp:txBody>
      <dsp:txXfrm>
        <a:off x="2105487" y="2805580"/>
        <a:ext cx="5690622" cy="448684"/>
      </dsp:txXfrm>
    </dsp:sp>
    <dsp:sp modelId="{6AD6A8C4-FC79-4681-A016-1328783F1CFE}">
      <dsp:nvSpPr>
        <dsp:cNvPr id="0" name=""/>
        <dsp:cNvSpPr/>
      </dsp:nvSpPr>
      <dsp:spPr>
        <a:xfrm>
          <a:off x="1287390" y="448684"/>
          <a:ext cx="818096" cy="31420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42093"/>
              </a:lnTo>
              <a:lnTo>
                <a:pt x="818096" y="3142093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00F1FC-4E7B-40DB-8C04-42ECC778C023}">
      <dsp:nvSpPr>
        <dsp:cNvPr id="0" name=""/>
        <dsp:cNvSpPr/>
      </dsp:nvSpPr>
      <dsp:spPr>
        <a:xfrm>
          <a:off x="2105487" y="3366435"/>
          <a:ext cx="5690622" cy="4486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/>
            <a:t>Іграшки-рукавички</a:t>
          </a:r>
          <a:endParaRPr lang="x-none" sz="2600" kern="1200" dirty="0"/>
        </a:p>
      </dsp:txBody>
      <dsp:txXfrm>
        <a:off x="2105487" y="3366435"/>
        <a:ext cx="5690622" cy="448684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98D7F-A259-4DA6-A79D-2EA40D5B50F3}">
      <dsp:nvSpPr>
        <dsp:cNvPr id="0" name=""/>
        <dsp:cNvSpPr/>
      </dsp:nvSpPr>
      <dsp:spPr>
        <a:xfrm>
          <a:off x="2065881" y="1705"/>
          <a:ext cx="1232325" cy="801011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b="1" kern="1200" dirty="0"/>
            <a:t>Атрибутивний</a:t>
          </a:r>
          <a:r>
            <a:rPr lang="uk-UA" sz="1200" b="1" kern="1200" baseline="0" dirty="0"/>
            <a:t> театр</a:t>
          </a:r>
          <a:endParaRPr lang="x-none" sz="1200" b="1" kern="1200" dirty="0"/>
        </a:p>
      </dsp:txBody>
      <dsp:txXfrm>
        <a:off x="2065881" y="1705"/>
        <a:ext cx="1232325" cy="801011"/>
      </dsp:txXfrm>
    </dsp:sp>
    <dsp:sp modelId="{5889AE69-C12C-4A0B-AB76-E547BE51B65F}">
      <dsp:nvSpPr>
        <dsp:cNvPr id="0" name=""/>
        <dsp:cNvSpPr/>
      </dsp:nvSpPr>
      <dsp:spPr>
        <a:xfrm>
          <a:off x="795615" y="402211"/>
          <a:ext cx="3772857" cy="3772857"/>
        </a:xfrm>
        <a:custGeom>
          <a:avLst/>
          <a:gdLst/>
          <a:ahLst/>
          <a:cxnLst/>
          <a:rect l="0" t="0" r="0" b="0"/>
          <a:pathLst>
            <a:path>
              <a:moveTo>
                <a:pt x="2510459" y="106204"/>
              </a:moveTo>
              <a:arcTo wR="1886428" hR="1886428" stAng="17359040" swAng="1500393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09920-EBD4-4738-923C-CDF1851F89BD}">
      <dsp:nvSpPr>
        <dsp:cNvPr id="0" name=""/>
        <dsp:cNvSpPr/>
      </dsp:nvSpPr>
      <dsp:spPr>
        <a:xfrm>
          <a:off x="3699576" y="944919"/>
          <a:ext cx="1232325" cy="801011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Театр</a:t>
          </a:r>
          <a:r>
            <a:rPr lang="uk-UA" sz="1200" kern="1200" baseline="0" dirty="0"/>
            <a:t> із яєць</a:t>
          </a:r>
          <a:endParaRPr lang="x-none" sz="1200" kern="1200" dirty="0"/>
        </a:p>
      </dsp:txBody>
      <dsp:txXfrm>
        <a:off x="3699576" y="944919"/>
        <a:ext cx="1232325" cy="801011"/>
      </dsp:txXfrm>
    </dsp:sp>
    <dsp:sp modelId="{A2B5FB35-C4E4-4A59-891D-CFB7A18803B2}">
      <dsp:nvSpPr>
        <dsp:cNvPr id="0" name=""/>
        <dsp:cNvSpPr/>
      </dsp:nvSpPr>
      <dsp:spPr>
        <a:xfrm>
          <a:off x="795615" y="402211"/>
          <a:ext cx="3772857" cy="3772857"/>
        </a:xfrm>
        <a:custGeom>
          <a:avLst/>
          <a:gdLst/>
          <a:ahLst/>
          <a:cxnLst/>
          <a:rect l="0" t="0" r="0" b="0"/>
          <a:pathLst>
            <a:path>
              <a:moveTo>
                <a:pt x="3696198" y="1354124"/>
              </a:moveTo>
              <a:arcTo wR="1886428" hR="1886428" stAng="20616594" swAng="1966812"/>
            </a:path>
          </a:pathLst>
        </a:custGeom>
        <a:noFill/>
        <a:ln w="12700" cap="rnd" cmpd="sng" algn="ctr">
          <a:solidFill>
            <a:schemeClr val="accent5">
              <a:hueOff val="75153"/>
              <a:satOff val="7200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B3F4D-72A8-47E9-A243-1EB51D8CA644}">
      <dsp:nvSpPr>
        <dsp:cNvPr id="0" name=""/>
        <dsp:cNvSpPr/>
      </dsp:nvSpPr>
      <dsp:spPr>
        <a:xfrm>
          <a:off x="3699576" y="2831348"/>
          <a:ext cx="1232325" cy="801011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Театр дисків</a:t>
          </a:r>
          <a:endParaRPr lang="x-none" sz="1200" kern="1200" dirty="0"/>
        </a:p>
      </dsp:txBody>
      <dsp:txXfrm>
        <a:off x="3699576" y="2831348"/>
        <a:ext cx="1232325" cy="801011"/>
      </dsp:txXfrm>
    </dsp:sp>
    <dsp:sp modelId="{C0107550-109E-46D6-AEF5-A4D3AECE63FE}">
      <dsp:nvSpPr>
        <dsp:cNvPr id="0" name=""/>
        <dsp:cNvSpPr/>
      </dsp:nvSpPr>
      <dsp:spPr>
        <a:xfrm>
          <a:off x="795615" y="402211"/>
          <a:ext cx="3772857" cy="3772857"/>
        </a:xfrm>
        <a:custGeom>
          <a:avLst/>
          <a:gdLst/>
          <a:ahLst/>
          <a:cxnLst/>
          <a:rect l="0" t="0" r="0" b="0"/>
          <a:pathLst>
            <a:path>
              <a:moveTo>
                <a:pt x="3204502" y="3235983"/>
              </a:moveTo>
              <a:arcTo wR="1886428" hR="1886428" stAng="2740567" swAng="1500393"/>
            </a:path>
          </a:pathLst>
        </a:custGeom>
        <a:noFill/>
        <a:ln w="12700" cap="rnd" cmpd="sng" algn="ctr">
          <a:solidFill>
            <a:schemeClr val="accent5">
              <a:hueOff val="150307"/>
              <a:satOff val="14400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DF41E-6EA4-43BC-978B-28B2ECB49177}">
      <dsp:nvSpPr>
        <dsp:cNvPr id="0" name=""/>
        <dsp:cNvSpPr/>
      </dsp:nvSpPr>
      <dsp:spPr>
        <a:xfrm>
          <a:off x="2065881" y="3774563"/>
          <a:ext cx="1232325" cy="80101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Ложковий театр</a:t>
          </a:r>
          <a:endParaRPr lang="x-none" sz="1200" kern="1200" dirty="0"/>
        </a:p>
      </dsp:txBody>
      <dsp:txXfrm>
        <a:off x="2065881" y="3774563"/>
        <a:ext cx="1232325" cy="801011"/>
      </dsp:txXfrm>
    </dsp:sp>
    <dsp:sp modelId="{5480D41C-4CBE-4CE8-B3B1-3728BA0BA7D5}">
      <dsp:nvSpPr>
        <dsp:cNvPr id="0" name=""/>
        <dsp:cNvSpPr/>
      </dsp:nvSpPr>
      <dsp:spPr>
        <a:xfrm>
          <a:off x="795615" y="402211"/>
          <a:ext cx="3772857" cy="3772857"/>
        </a:xfrm>
        <a:custGeom>
          <a:avLst/>
          <a:gdLst/>
          <a:ahLst/>
          <a:cxnLst/>
          <a:rect l="0" t="0" r="0" b="0"/>
          <a:pathLst>
            <a:path>
              <a:moveTo>
                <a:pt x="1262398" y="3666653"/>
              </a:moveTo>
              <a:arcTo wR="1886428" hR="1886428" stAng="6559040" swAng="1500393"/>
            </a:path>
          </a:pathLst>
        </a:custGeom>
        <a:noFill/>
        <a:ln w="12700" cap="rnd" cmpd="sng" algn="ctr">
          <a:solidFill>
            <a:schemeClr val="accent5">
              <a:hueOff val="225460"/>
              <a:satOff val="21601"/>
              <a:lumOff val="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DCAD2-6CA2-434F-9304-B5557495F6D7}">
      <dsp:nvSpPr>
        <dsp:cNvPr id="0" name=""/>
        <dsp:cNvSpPr/>
      </dsp:nvSpPr>
      <dsp:spPr>
        <a:xfrm>
          <a:off x="432185" y="2831348"/>
          <a:ext cx="1232325" cy="801011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Театр з повітряних кульок</a:t>
          </a:r>
          <a:endParaRPr lang="x-none" sz="1200" kern="1200" dirty="0"/>
        </a:p>
      </dsp:txBody>
      <dsp:txXfrm>
        <a:off x="432185" y="2831348"/>
        <a:ext cx="1232325" cy="801011"/>
      </dsp:txXfrm>
    </dsp:sp>
    <dsp:sp modelId="{DA0B6667-65DC-4B15-8680-9CBAEA0A77AB}">
      <dsp:nvSpPr>
        <dsp:cNvPr id="0" name=""/>
        <dsp:cNvSpPr/>
      </dsp:nvSpPr>
      <dsp:spPr>
        <a:xfrm>
          <a:off x="795615" y="402211"/>
          <a:ext cx="3772857" cy="3772857"/>
        </a:xfrm>
        <a:custGeom>
          <a:avLst/>
          <a:gdLst/>
          <a:ahLst/>
          <a:cxnLst/>
          <a:rect l="0" t="0" r="0" b="0"/>
          <a:pathLst>
            <a:path>
              <a:moveTo>
                <a:pt x="76659" y="2418733"/>
              </a:moveTo>
              <a:arcTo wR="1886428" hR="1886428" stAng="9816594" swAng="1966812"/>
            </a:path>
          </a:pathLst>
        </a:custGeom>
        <a:noFill/>
        <a:ln w="12700" cap="rnd" cmpd="sng" algn="ctr">
          <a:solidFill>
            <a:schemeClr val="accent5">
              <a:hueOff val="300614"/>
              <a:satOff val="28801"/>
              <a:lumOff val="7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CF5A6-9C48-4651-8D6A-BD767A55750B}">
      <dsp:nvSpPr>
        <dsp:cNvPr id="0" name=""/>
        <dsp:cNvSpPr/>
      </dsp:nvSpPr>
      <dsp:spPr>
        <a:xfrm>
          <a:off x="432185" y="944919"/>
          <a:ext cx="1232325" cy="801011"/>
        </a:xfrm>
        <a:prstGeom prst="roundRect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lumMod val="110000"/>
              </a:schemeClr>
            </a:gs>
            <a:gs pos="88000">
              <a:schemeClr val="accent5">
                <a:hueOff val="375767"/>
                <a:satOff val="36001"/>
                <a:lumOff val="88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/>
            <a:t>Театр овочів</a:t>
          </a:r>
          <a:endParaRPr lang="x-none" sz="1200" kern="1200" dirty="0"/>
        </a:p>
      </dsp:txBody>
      <dsp:txXfrm>
        <a:off x="432185" y="944919"/>
        <a:ext cx="1232325" cy="801011"/>
      </dsp:txXfrm>
    </dsp:sp>
    <dsp:sp modelId="{A8A83E8F-0C8F-4790-9F74-5250BE9F0AD4}">
      <dsp:nvSpPr>
        <dsp:cNvPr id="0" name=""/>
        <dsp:cNvSpPr/>
      </dsp:nvSpPr>
      <dsp:spPr>
        <a:xfrm>
          <a:off x="795615" y="402211"/>
          <a:ext cx="3772857" cy="3772857"/>
        </a:xfrm>
        <a:custGeom>
          <a:avLst/>
          <a:gdLst/>
          <a:ahLst/>
          <a:cxnLst/>
          <a:rect l="0" t="0" r="0" b="0"/>
          <a:pathLst>
            <a:path>
              <a:moveTo>
                <a:pt x="568355" y="536874"/>
              </a:moveTo>
              <a:arcTo wR="1886428" hR="1886428" stAng="13540567" swAng="1500393"/>
            </a:path>
          </a:pathLst>
        </a:custGeom>
        <a:noFill/>
        <a:ln w="12700" cap="rnd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B898D7F-A259-4DA6-A79D-2EA40D5B50F3}">
      <dsp:nvSpPr>
        <dsp:cNvPr id="0" name=""/>
        <dsp:cNvSpPr/>
      </dsp:nvSpPr>
      <dsp:spPr>
        <a:xfrm>
          <a:off x="1580986" y="2305"/>
          <a:ext cx="1551636" cy="776433"/>
        </a:xfrm>
        <a:prstGeom prst="roundRect">
          <a:avLst/>
        </a:prstGeom>
        <a:solidFill>
          <a:srgbClr val="FFFF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/>
            <a:t>Настільний театр</a:t>
          </a:r>
          <a:endParaRPr lang="x-none" sz="1400" b="1" kern="1200" dirty="0"/>
        </a:p>
      </dsp:txBody>
      <dsp:txXfrm>
        <a:off x="1580986" y="2305"/>
        <a:ext cx="1551636" cy="776433"/>
      </dsp:txXfrm>
    </dsp:sp>
    <dsp:sp modelId="{5889AE69-C12C-4A0B-AB76-E547BE51B65F}">
      <dsp:nvSpPr>
        <dsp:cNvPr id="0" name=""/>
        <dsp:cNvSpPr/>
      </dsp:nvSpPr>
      <dsp:spPr>
        <a:xfrm>
          <a:off x="529439" y="390522"/>
          <a:ext cx="3654730" cy="3654730"/>
        </a:xfrm>
        <a:custGeom>
          <a:avLst/>
          <a:gdLst/>
          <a:ahLst/>
          <a:cxnLst/>
          <a:rect l="0" t="0" r="0" b="0"/>
          <a:pathLst>
            <a:path>
              <a:moveTo>
                <a:pt x="2608766" y="175494"/>
              </a:moveTo>
              <a:arcTo wR="1827365" hR="1827365" stAng="17718963" swAng="1143369"/>
            </a:path>
          </a:pathLst>
        </a:custGeom>
        <a:noFill/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A09920-EBD4-4738-923C-CDF1851F89BD}">
      <dsp:nvSpPr>
        <dsp:cNvPr id="0" name=""/>
        <dsp:cNvSpPr/>
      </dsp:nvSpPr>
      <dsp:spPr>
        <a:xfrm>
          <a:off x="3342092" y="915988"/>
          <a:ext cx="1194513" cy="776433"/>
        </a:xfrm>
        <a:prstGeom prst="roundRect">
          <a:avLst/>
        </a:prstGeom>
        <a:solidFill>
          <a:srgbClr val="00B0F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Театр картинок</a:t>
          </a:r>
          <a:endParaRPr lang="x-none" sz="1300" kern="1200" dirty="0"/>
        </a:p>
      </dsp:txBody>
      <dsp:txXfrm>
        <a:off x="3342092" y="915988"/>
        <a:ext cx="1194513" cy="776433"/>
      </dsp:txXfrm>
    </dsp:sp>
    <dsp:sp modelId="{A2B5FB35-C4E4-4A59-891D-CFB7A18803B2}">
      <dsp:nvSpPr>
        <dsp:cNvPr id="0" name=""/>
        <dsp:cNvSpPr/>
      </dsp:nvSpPr>
      <dsp:spPr>
        <a:xfrm>
          <a:off x="529439" y="390522"/>
          <a:ext cx="3654730" cy="3654730"/>
        </a:xfrm>
        <a:custGeom>
          <a:avLst/>
          <a:gdLst/>
          <a:ahLst/>
          <a:cxnLst/>
          <a:rect l="0" t="0" r="0" b="0"/>
          <a:pathLst>
            <a:path>
              <a:moveTo>
                <a:pt x="3580543" y="1311973"/>
              </a:moveTo>
              <a:arcTo wR="1827365" hR="1827365" stAng="20617077" swAng="1965846"/>
            </a:path>
          </a:pathLst>
        </a:custGeom>
        <a:noFill/>
        <a:ln w="12700" cap="rnd" cmpd="sng" algn="ctr">
          <a:solidFill>
            <a:schemeClr val="accent5">
              <a:hueOff val="75153"/>
              <a:satOff val="7200"/>
              <a:lumOff val="176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0B3F4D-72A8-47E9-A243-1EB51D8CA644}">
      <dsp:nvSpPr>
        <dsp:cNvPr id="0" name=""/>
        <dsp:cNvSpPr/>
      </dsp:nvSpPr>
      <dsp:spPr>
        <a:xfrm>
          <a:off x="3342092" y="2743353"/>
          <a:ext cx="1194513" cy="776433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Театр </a:t>
          </a:r>
          <a:r>
            <a:rPr lang="uk-UA" sz="1300" kern="1200" dirty="0" err="1"/>
            <a:t>топатунчиків</a:t>
          </a:r>
          <a:endParaRPr lang="x-none" sz="1300" kern="1200" dirty="0"/>
        </a:p>
      </dsp:txBody>
      <dsp:txXfrm>
        <a:off x="3342092" y="2743353"/>
        <a:ext cx="1194513" cy="776433"/>
      </dsp:txXfrm>
    </dsp:sp>
    <dsp:sp modelId="{C0107550-109E-46D6-AEF5-A4D3AECE63FE}">
      <dsp:nvSpPr>
        <dsp:cNvPr id="0" name=""/>
        <dsp:cNvSpPr/>
      </dsp:nvSpPr>
      <dsp:spPr>
        <a:xfrm>
          <a:off x="529439" y="390522"/>
          <a:ext cx="3654730" cy="3654730"/>
        </a:xfrm>
        <a:custGeom>
          <a:avLst/>
          <a:gdLst/>
          <a:ahLst/>
          <a:cxnLst/>
          <a:rect l="0" t="0" r="0" b="0"/>
          <a:pathLst>
            <a:path>
              <a:moveTo>
                <a:pt x="3103919" y="3134909"/>
              </a:moveTo>
              <a:arcTo wR="1827365" hR="1827365" stAng="2741225" swAng="1498981"/>
            </a:path>
          </a:pathLst>
        </a:custGeom>
        <a:noFill/>
        <a:ln w="12700" cap="rnd" cmpd="sng" algn="ctr">
          <a:solidFill>
            <a:schemeClr val="accent5">
              <a:hueOff val="150307"/>
              <a:satOff val="14400"/>
              <a:lumOff val="3529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DF41E-6EA4-43BC-978B-28B2ECB49177}">
      <dsp:nvSpPr>
        <dsp:cNvPr id="0" name=""/>
        <dsp:cNvSpPr/>
      </dsp:nvSpPr>
      <dsp:spPr>
        <a:xfrm>
          <a:off x="1759547" y="3657036"/>
          <a:ext cx="1194513" cy="776433"/>
        </a:xfrm>
        <a:prstGeom prst="roundRect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Пальчиковий</a:t>
          </a:r>
          <a:r>
            <a:rPr lang="uk-UA" sz="1300" kern="1200" baseline="0" dirty="0"/>
            <a:t> театр</a:t>
          </a:r>
          <a:endParaRPr lang="x-none" sz="1300" kern="1200" dirty="0"/>
        </a:p>
      </dsp:txBody>
      <dsp:txXfrm>
        <a:off x="1759547" y="3657036"/>
        <a:ext cx="1194513" cy="776433"/>
      </dsp:txXfrm>
    </dsp:sp>
    <dsp:sp modelId="{5480D41C-4CBE-4CE8-B3B1-3728BA0BA7D5}">
      <dsp:nvSpPr>
        <dsp:cNvPr id="0" name=""/>
        <dsp:cNvSpPr/>
      </dsp:nvSpPr>
      <dsp:spPr>
        <a:xfrm>
          <a:off x="529439" y="390522"/>
          <a:ext cx="3654730" cy="3654730"/>
        </a:xfrm>
        <a:custGeom>
          <a:avLst/>
          <a:gdLst/>
          <a:ahLst/>
          <a:cxnLst/>
          <a:rect l="0" t="0" r="0" b="0"/>
          <a:pathLst>
            <a:path>
              <a:moveTo>
                <a:pt x="1222494" y="3551718"/>
              </a:moveTo>
              <a:arcTo wR="1827365" hR="1827365" stAng="6559794" swAng="1498981"/>
            </a:path>
          </a:pathLst>
        </a:custGeom>
        <a:noFill/>
        <a:ln w="12700" cap="rnd" cmpd="sng" algn="ctr">
          <a:solidFill>
            <a:schemeClr val="accent5">
              <a:hueOff val="225460"/>
              <a:satOff val="21601"/>
              <a:lumOff val="529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9DCAD2-6CA2-434F-9304-B5557495F6D7}">
      <dsp:nvSpPr>
        <dsp:cNvPr id="0" name=""/>
        <dsp:cNvSpPr/>
      </dsp:nvSpPr>
      <dsp:spPr>
        <a:xfrm>
          <a:off x="177003" y="2743353"/>
          <a:ext cx="1194513" cy="776433"/>
        </a:xfrm>
        <a:prstGeom prst="roundRect">
          <a:avLst/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Театр-іграшки</a:t>
          </a:r>
          <a:endParaRPr lang="x-none" sz="1300" kern="1200" dirty="0"/>
        </a:p>
      </dsp:txBody>
      <dsp:txXfrm>
        <a:off x="177003" y="2743353"/>
        <a:ext cx="1194513" cy="776433"/>
      </dsp:txXfrm>
    </dsp:sp>
    <dsp:sp modelId="{DA0B6667-65DC-4B15-8680-9CBAEA0A77AB}">
      <dsp:nvSpPr>
        <dsp:cNvPr id="0" name=""/>
        <dsp:cNvSpPr/>
      </dsp:nvSpPr>
      <dsp:spPr>
        <a:xfrm>
          <a:off x="529439" y="390522"/>
          <a:ext cx="3654730" cy="3654730"/>
        </a:xfrm>
        <a:custGeom>
          <a:avLst/>
          <a:gdLst/>
          <a:ahLst/>
          <a:cxnLst/>
          <a:rect l="0" t="0" r="0" b="0"/>
          <a:pathLst>
            <a:path>
              <a:moveTo>
                <a:pt x="74186" y="2342756"/>
              </a:moveTo>
              <a:arcTo wR="1827365" hR="1827365" stAng="9817077" swAng="1965846"/>
            </a:path>
          </a:pathLst>
        </a:custGeom>
        <a:noFill/>
        <a:ln w="12700" cap="rnd" cmpd="sng" algn="ctr">
          <a:solidFill>
            <a:schemeClr val="accent5">
              <a:hueOff val="300614"/>
              <a:satOff val="28801"/>
              <a:lumOff val="705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ECF5A6-9C48-4651-8D6A-BD767A55750B}">
      <dsp:nvSpPr>
        <dsp:cNvPr id="0" name=""/>
        <dsp:cNvSpPr/>
      </dsp:nvSpPr>
      <dsp:spPr>
        <a:xfrm>
          <a:off x="177003" y="915988"/>
          <a:ext cx="1194513" cy="776433"/>
        </a:xfrm>
        <a:prstGeom prst="roundRect">
          <a:avLst/>
        </a:prstGeom>
        <a:solidFill>
          <a:schemeClr val="bg2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/>
            <a:t>Театр книжки-забавки</a:t>
          </a:r>
          <a:endParaRPr lang="x-none" sz="1300" kern="1200" dirty="0"/>
        </a:p>
      </dsp:txBody>
      <dsp:txXfrm>
        <a:off x="177003" y="915988"/>
        <a:ext cx="1194513" cy="776433"/>
      </dsp:txXfrm>
    </dsp:sp>
    <dsp:sp modelId="{A8A83E8F-0C8F-4790-9F74-5250BE9F0AD4}">
      <dsp:nvSpPr>
        <dsp:cNvPr id="0" name=""/>
        <dsp:cNvSpPr/>
      </dsp:nvSpPr>
      <dsp:spPr>
        <a:xfrm>
          <a:off x="529439" y="390522"/>
          <a:ext cx="3654730" cy="3654730"/>
        </a:xfrm>
        <a:custGeom>
          <a:avLst/>
          <a:gdLst/>
          <a:ahLst/>
          <a:cxnLst/>
          <a:rect l="0" t="0" r="0" b="0"/>
          <a:pathLst>
            <a:path>
              <a:moveTo>
                <a:pt x="549458" y="521142"/>
              </a:moveTo>
              <a:arcTo wR="1827365" hR="1827365" stAng="13537668" swAng="1143369"/>
            </a:path>
          </a:pathLst>
        </a:custGeom>
        <a:noFill/>
        <a:ln w="12700" cap="rnd" cmpd="sng" algn="ctr">
          <a:solidFill>
            <a:schemeClr val="accent5">
              <a:hueOff val="375767"/>
              <a:satOff val="36001"/>
              <a:lumOff val="882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2087E60-4849-430B-BF72-7A1E986B2D6B}">
      <dsp:nvSpPr>
        <dsp:cNvPr id="0" name=""/>
        <dsp:cNvSpPr/>
      </dsp:nvSpPr>
      <dsp:spPr>
        <a:xfrm>
          <a:off x="1368166" y="0"/>
          <a:ext cx="4680520" cy="4680520"/>
        </a:xfrm>
        <a:prstGeom prst="triangle">
          <a:avLst/>
        </a:prstGeom>
        <a:solidFill>
          <a:srgbClr val="FFFF00"/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08714E-3B07-4843-A3FE-0410D62832CB}">
      <dsp:nvSpPr>
        <dsp:cNvPr id="0" name=""/>
        <dsp:cNvSpPr/>
      </dsp:nvSpPr>
      <dsp:spPr>
        <a:xfrm>
          <a:off x="3717412" y="468509"/>
          <a:ext cx="3042338" cy="166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/>
            <a:t>ДИТИНА - РОДИНА</a:t>
          </a:r>
          <a:endParaRPr lang="x-none" sz="2400" b="1" kern="1200" dirty="0"/>
        </a:p>
      </dsp:txBody>
      <dsp:txXfrm>
        <a:off x="3717412" y="468509"/>
        <a:ext cx="3042338" cy="1663778"/>
      </dsp:txXfrm>
    </dsp:sp>
    <dsp:sp modelId="{CBC1C0A8-A1FF-4F9A-83FA-716548E2B0A7}">
      <dsp:nvSpPr>
        <dsp:cNvPr id="0" name=""/>
        <dsp:cNvSpPr/>
      </dsp:nvSpPr>
      <dsp:spPr>
        <a:xfrm>
          <a:off x="3717412" y="2340260"/>
          <a:ext cx="3042338" cy="16637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anose="05050102010706020507" pitchFamily="18" charset="2"/>
            <a:buNone/>
          </a:pPr>
          <a:r>
            <a:rPr lang="uk-UA" sz="2400" b="1" kern="1200" dirty="0"/>
            <a:t>ДИТИНА - ПЕДАГОГ</a:t>
          </a:r>
          <a:endParaRPr lang="x-none" sz="2400" b="1" kern="1200" dirty="0"/>
        </a:p>
      </dsp:txBody>
      <dsp:txXfrm>
        <a:off x="3717412" y="2340260"/>
        <a:ext cx="3042338" cy="1663778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ABCD52-9BA2-4168-A94E-1E7520635762}">
      <dsp:nvSpPr>
        <dsp:cNvPr id="0" name=""/>
        <dsp:cNvSpPr/>
      </dsp:nvSpPr>
      <dsp:spPr>
        <a:xfrm>
          <a:off x="2994722" y="3313071"/>
          <a:ext cx="2075450" cy="2075450"/>
        </a:xfrm>
        <a:prstGeom prst="ellipse">
          <a:avLst/>
        </a:prstGeom>
        <a:solidFill>
          <a:srgbClr val="7030A0"/>
        </a:solidFill>
        <a:ln w="19050" cap="rnd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/>
            <a:t>Дитина в родині</a:t>
          </a:r>
          <a:endParaRPr lang="x-none" sz="3300" kern="1200" dirty="0"/>
        </a:p>
      </dsp:txBody>
      <dsp:txXfrm>
        <a:off x="2994722" y="3313071"/>
        <a:ext cx="2075450" cy="2075450"/>
      </dsp:txXfrm>
    </dsp:sp>
    <dsp:sp modelId="{7F959B41-B690-492E-88B5-CFDCA400B945}">
      <dsp:nvSpPr>
        <dsp:cNvPr id="0" name=""/>
        <dsp:cNvSpPr/>
      </dsp:nvSpPr>
      <dsp:spPr>
        <a:xfrm rot="10800000">
          <a:off x="986456" y="4055045"/>
          <a:ext cx="1897811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DB746F-0031-45D1-BED2-DA85C85505DF}">
      <dsp:nvSpPr>
        <dsp:cNvPr id="0" name=""/>
        <dsp:cNvSpPr/>
      </dsp:nvSpPr>
      <dsp:spPr>
        <a:xfrm>
          <a:off x="617" y="3562125"/>
          <a:ext cx="1971678" cy="157734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chemeClr val="tx2"/>
              </a:solidFill>
            </a:rPr>
            <a:t>батьки підтримують бажання дитини займатися театралізованим видом діяльності</a:t>
          </a:r>
          <a:endParaRPr lang="x-none" sz="1700" kern="1200" dirty="0">
            <a:solidFill>
              <a:schemeClr val="tx2"/>
            </a:solidFill>
          </a:endParaRPr>
        </a:p>
      </dsp:txBody>
      <dsp:txXfrm>
        <a:off x="617" y="3562125"/>
        <a:ext cx="1971678" cy="1577342"/>
      </dsp:txXfrm>
    </dsp:sp>
    <dsp:sp modelId="{A857007C-AB43-491E-9A4B-10C857E33D96}">
      <dsp:nvSpPr>
        <dsp:cNvPr id="0" name=""/>
        <dsp:cNvSpPr/>
      </dsp:nvSpPr>
      <dsp:spPr>
        <a:xfrm rot="13458571">
          <a:off x="1151849" y="2403283"/>
          <a:ext cx="2377075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2FA523-3C40-4594-8B9F-BA1454B9808E}">
      <dsp:nvSpPr>
        <dsp:cNvPr id="0" name=""/>
        <dsp:cNvSpPr/>
      </dsp:nvSpPr>
      <dsp:spPr>
        <a:xfrm>
          <a:off x="504058" y="1080129"/>
          <a:ext cx="1971678" cy="1577342"/>
        </a:xfrm>
        <a:prstGeom prst="roundRect">
          <a:avLst>
            <a:gd name="adj" fmla="val 10000"/>
          </a:avLst>
        </a:prstGeom>
        <a:solidFill>
          <a:schemeClr val="accent5">
            <a:hueOff val="93942"/>
            <a:satOff val="9000"/>
            <a:lumOff val="2206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chemeClr val="tx2"/>
              </a:solidFill>
            </a:rPr>
            <a:t>грають з дитиною в різних акторів</a:t>
          </a:r>
          <a:endParaRPr lang="x-none" sz="1700" kern="1200" dirty="0">
            <a:solidFill>
              <a:schemeClr val="tx2"/>
            </a:solidFill>
          </a:endParaRPr>
        </a:p>
      </dsp:txBody>
      <dsp:txXfrm>
        <a:off x="504058" y="1080129"/>
        <a:ext cx="1971678" cy="1577342"/>
      </dsp:txXfrm>
    </dsp:sp>
    <dsp:sp modelId="{D2534277-15CF-4D3C-A8F5-01C83E1E0AEC}">
      <dsp:nvSpPr>
        <dsp:cNvPr id="0" name=""/>
        <dsp:cNvSpPr/>
      </dsp:nvSpPr>
      <dsp:spPr>
        <a:xfrm rot="16177126">
          <a:off x="2926698" y="1799662"/>
          <a:ext cx="2181484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885B36-98A8-4BC6-8045-B3C461D50710}">
      <dsp:nvSpPr>
        <dsp:cNvPr id="0" name=""/>
        <dsp:cNvSpPr/>
      </dsp:nvSpPr>
      <dsp:spPr>
        <a:xfrm>
          <a:off x="3024344" y="216025"/>
          <a:ext cx="1971678" cy="1577342"/>
        </a:xfrm>
        <a:prstGeom prst="roundRect">
          <a:avLst>
            <a:gd name="adj" fmla="val 10000"/>
          </a:avLst>
        </a:prstGeom>
        <a:solidFill>
          <a:schemeClr val="accent5">
            <a:hueOff val="187884"/>
            <a:satOff val="18001"/>
            <a:lumOff val="4411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chemeClr val="tx2"/>
              </a:solidFill>
            </a:rPr>
            <a:t>відвідують з дитиною театри, виставки, музеї, галереї, концерти</a:t>
          </a:r>
          <a:endParaRPr lang="x-none" sz="1700" kern="1200" dirty="0">
            <a:solidFill>
              <a:schemeClr val="tx2"/>
            </a:solidFill>
          </a:endParaRPr>
        </a:p>
      </dsp:txBody>
      <dsp:txXfrm>
        <a:off x="3024344" y="216025"/>
        <a:ext cx="1971678" cy="1577342"/>
      </dsp:txXfrm>
    </dsp:sp>
    <dsp:sp modelId="{E1D8CA5B-F819-40DC-B834-3086322ED221}">
      <dsp:nvSpPr>
        <dsp:cNvPr id="0" name=""/>
        <dsp:cNvSpPr/>
      </dsp:nvSpPr>
      <dsp:spPr>
        <a:xfrm rot="18911038">
          <a:off x="4524422" y="2400189"/>
          <a:ext cx="2347081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A71A11-D62C-4340-A98A-5EBB07B295DD}">
      <dsp:nvSpPr>
        <dsp:cNvPr id="0" name=""/>
        <dsp:cNvSpPr/>
      </dsp:nvSpPr>
      <dsp:spPr>
        <a:xfrm>
          <a:off x="5544603" y="1080120"/>
          <a:ext cx="1971678" cy="1577342"/>
        </a:xfrm>
        <a:prstGeom prst="roundRect">
          <a:avLst>
            <a:gd name="adj" fmla="val 10000"/>
          </a:avLst>
        </a:prstGeom>
        <a:solidFill>
          <a:schemeClr val="accent5">
            <a:hueOff val="281825"/>
            <a:satOff val="27001"/>
            <a:lumOff val="6617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chemeClr val="tx2"/>
              </a:solidFill>
            </a:rPr>
            <a:t>створюють театр з різних матеріалів</a:t>
          </a:r>
          <a:endParaRPr lang="x-none" sz="1700" kern="1200" dirty="0">
            <a:solidFill>
              <a:schemeClr val="tx2"/>
            </a:solidFill>
          </a:endParaRPr>
        </a:p>
      </dsp:txBody>
      <dsp:txXfrm>
        <a:off x="5544603" y="1080120"/>
        <a:ext cx="1971678" cy="1577342"/>
      </dsp:txXfrm>
    </dsp:sp>
    <dsp:sp modelId="{B82A6EA6-41A6-4A52-A4EB-04193ED6FA44}">
      <dsp:nvSpPr>
        <dsp:cNvPr id="0" name=""/>
        <dsp:cNvSpPr/>
      </dsp:nvSpPr>
      <dsp:spPr>
        <a:xfrm>
          <a:off x="5180627" y="4055045"/>
          <a:ext cx="1897811" cy="591503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A05B2F-2470-40ED-BC32-4A0992B61331}">
      <dsp:nvSpPr>
        <dsp:cNvPr id="0" name=""/>
        <dsp:cNvSpPr/>
      </dsp:nvSpPr>
      <dsp:spPr>
        <a:xfrm>
          <a:off x="6092600" y="3562125"/>
          <a:ext cx="1971678" cy="1577342"/>
        </a:xfrm>
        <a:prstGeom prst="roundRect">
          <a:avLst>
            <a:gd name="adj" fmla="val 10000"/>
          </a:avLst>
        </a:prstGeom>
        <a:solidFill>
          <a:schemeClr val="accent5">
            <a:hueOff val="375767"/>
            <a:satOff val="36001"/>
            <a:lumOff val="8823"/>
            <a:alphaOff val="0"/>
          </a:schemeClr>
        </a:solidFill>
        <a:ln w="19050" cap="rnd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32385" rIns="32385" bIns="3238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>
              <a:solidFill>
                <a:schemeClr val="tx2"/>
              </a:solidFill>
            </a:rPr>
            <a:t>позитивно реагують на фрагменти театралізації</a:t>
          </a:r>
          <a:endParaRPr lang="x-none" sz="1700" kern="1200" dirty="0">
            <a:solidFill>
              <a:schemeClr val="tx2"/>
            </a:solidFill>
          </a:endParaRPr>
        </a:p>
      </dsp:txBody>
      <dsp:txXfrm>
        <a:off x="6092600" y="3562125"/>
        <a:ext cx="1971678" cy="157734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69970A6-D1C1-453F-8136-C32F14EBA792}">
      <dsp:nvSpPr>
        <dsp:cNvPr id="0" name=""/>
        <dsp:cNvSpPr/>
      </dsp:nvSpPr>
      <dsp:spPr>
        <a:xfrm>
          <a:off x="0" y="1421788"/>
          <a:ext cx="8074977" cy="3229990"/>
        </a:xfrm>
        <a:prstGeom prst="leftRightRibbon">
          <a:avLst/>
        </a:prstGeom>
        <a:solidFill>
          <a:schemeClr val="accent6">
            <a:lumMod val="40000"/>
            <a:lumOff val="6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47DCD2A-A5F0-42DE-9D29-F9293DC0DE85}">
      <dsp:nvSpPr>
        <dsp:cNvPr id="0" name=""/>
        <dsp:cNvSpPr/>
      </dsp:nvSpPr>
      <dsp:spPr>
        <a:xfrm>
          <a:off x="968997" y="1987036"/>
          <a:ext cx="2664742" cy="158269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>
              <a:solidFill>
                <a:srgbClr val="002060"/>
              </a:solidFill>
            </a:rPr>
            <a:t>Занурення в театральну атмосферу  </a:t>
          </a:r>
          <a:endParaRPr lang="x-none" sz="3300" kern="1200" dirty="0">
            <a:solidFill>
              <a:srgbClr val="002060"/>
            </a:solidFill>
          </a:endParaRPr>
        </a:p>
      </dsp:txBody>
      <dsp:txXfrm>
        <a:off x="968997" y="1987036"/>
        <a:ext cx="2664742" cy="1582695"/>
      </dsp:txXfrm>
    </dsp:sp>
    <dsp:sp modelId="{D947F65D-BDE4-489C-9FAB-325396B4CF54}">
      <dsp:nvSpPr>
        <dsp:cNvPr id="0" name=""/>
        <dsp:cNvSpPr/>
      </dsp:nvSpPr>
      <dsp:spPr>
        <a:xfrm>
          <a:off x="4037488" y="2503835"/>
          <a:ext cx="3149241" cy="1582695"/>
        </a:xfrm>
        <a:prstGeom prst="rect">
          <a:avLst/>
        </a:prstGeom>
        <a:noFill/>
        <a:ln>
          <a:noFill/>
        </a:ln>
        <a:effectLst/>
        <a:scene3d>
          <a:camera prst="orthographicFront"/>
          <a:lightRig rig="flat" dir="t"/>
        </a:scene3d>
        <a:sp3d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117348" rIns="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kern="1200" dirty="0">
              <a:solidFill>
                <a:srgbClr val="002060"/>
              </a:solidFill>
            </a:rPr>
            <a:t>та вміння поводити себе в театрі </a:t>
          </a:r>
          <a:endParaRPr lang="x-none" sz="3300" kern="1200" dirty="0">
            <a:solidFill>
              <a:srgbClr val="002060"/>
            </a:solidFill>
          </a:endParaRPr>
        </a:p>
      </dsp:txBody>
      <dsp:txXfrm>
        <a:off x="4037488" y="2503835"/>
        <a:ext cx="3149241" cy="1582695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D78F2E0-69B5-4AA2-9331-AE6CB1004C93}">
      <dsp:nvSpPr>
        <dsp:cNvPr id="0" name=""/>
        <dsp:cNvSpPr/>
      </dsp:nvSpPr>
      <dsp:spPr>
        <a:xfrm>
          <a:off x="3084146" y="2436257"/>
          <a:ext cx="1852767" cy="1852767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4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rPr>
            <a:t>Форми роботи з дітьми</a:t>
          </a:r>
          <a:endParaRPr lang="x-none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n-lt"/>
          </a:endParaRPr>
        </a:p>
      </dsp:txBody>
      <dsp:txXfrm>
        <a:off x="3084146" y="2436257"/>
        <a:ext cx="1852767" cy="1852767"/>
      </dsp:txXfrm>
    </dsp:sp>
    <dsp:sp modelId="{BEF0F89A-DBBD-4FEE-8BC2-1E17417CF03E}">
      <dsp:nvSpPr>
        <dsp:cNvPr id="0" name=""/>
        <dsp:cNvSpPr/>
      </dsp:nvSpPr>
      <dsp:spPr>
        <a:xfrm rot="16200000">
          <a:off x="3731082" y="2136317"/>
          <a:ext cx="558895" cy="40985"/>
        </a:xfrm>
        <a:custGeom>
          <a:avLst/>
          <a:gdLst/>
          <a:ahLst/>
          <a:cxnLst/>
          <a:rect l="0" t="0" r="0" b="0"/>
          <a:pathLst>
            <a:path>
              <a:moveTo>
                <a:pt x="0" y="20492"/>
              </a:moveTo>
              <a:lnTo>
                <a:pt x="558895" y="2049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16200000">
        <a:off x="3996557" y="2142837"/>
        <a:ext cx="27944" cy="27944"/>
      </dsp:txXfrm>
    </dsp:sp>
    <dsp:sp modelId="{A9A70A6E-6695-4D4D-9AA8-79D8DE63970C}">
      <dsp:nvSpPr>
        <dsp:cNvPr id="0" name=""/>
        <dsp:cNvSpPr/>
      </dsp:nvSpPr>
      <dsp:spPr>
        <a:xfrm>
          <a:off x="3084146" y="24595"/>
          <a:ext cx="1852767" cy="1852767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lumMod val="110000"/>
              </a:schemeClr>
            </a:gs>
            <a:gs pos="88000">
              <a:schemeClr val="accent5">
                <a:hueOff val="0"/>
                <a:satOff val="0"/>
                <a:lumOff val="0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+mn-lt"/>
            </a:rPr>
            <a:t>перегляд</a:t>
          </a:r>
          <a:r>
            <a:rPr lang="uk-UA" sz="1400" b="1" kern="1200" baseline="0" dirty="0">
              <a:latin typeface="+mn-lt"/>
            </a:rPr>
            <a:t> театральних передач, вистав</a:t>
          </a:r>
          <a:endParaRPr lang="x-none" sz="1400" b="1" kern="1200" dirty="0">
            <a:latin typeface="+mn-lt"/>
          </a:endParaRPr>
        </a:p>
      </dsp:txBody>
      <dsp:txXfrm>
        <a:off x="3084146" y="24595"/>
        <a:ext cx="1852767" cy="1852767"/>
      </dsp:txXfrm>
    </dsp:sp>
    <dsp:sp modelId="{9F5B6976-210E-4B4A-B51F-5BEFEDBEFC31}">
      <dsp:nvSpPr>
        <dsp:cNvPr id="0" name=""/>
        <dsp:cNvSpPr/>
      </dsp:nvSpPr>
      <dsp:spPr>
        <a:xfrm rot="20520000">
          <a:off x="4884536" y="3011451"/>
          <a:ext cx="287546" cy="40985"/>
        </a:xfrm>
        <a:custGeom>
          <a:avLst/>
          <a:gdLst/>
          <a:ahLst/>
          <a:cxnLst/>
          <a:rect l="0" t="0" r="0" b="0"/>
          <a:pathLst>
            <a:path>
              <a:moveTo>
                <a:pt x="0" y="20492"/>
              </a:moveTo>
              <a:lnTo>
                <a:pt x="287546" y="2049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20520000">
        <a:off x="5021120" y="3024755"/>
        <a:ext cx="14377" cy="14377"/>
      </dsp:txXfrm>
    </dsp:sp>
    <dsp:sp modelId="{1C29D526-E13F-4920-96AE-7AC62C4CCD4E}">
      <dsp:nvSpPr>
        <dsp:cNvPr id="0" name=""/>
        <dsp:cNvSpPr/>
      </dsp:nvSpPr>
      <dsp:spPr>
        <a:xfrm>
          <a:off x="5061561" y="1691013"/>
          <a:ext cx="2485190" cy="1852767"/>
        </a:xfrm>
        <a:prstGeom prst="ellipse">
          <a:avLst/>
        </a:prstGeom>
        <a:gradFill rotWithShape="0">
          <a:gsLst>
            <a:gs pos="0">
              <a:schemeClr val="accent5">
                <a:hueOff val="93942"/>
                <a:satOff val="9000"/>
                <a:lumOff val="2206"/>
                <a:alphaOff val="0"/>
                <a:tint val="65000"/>
                <a:lumMod val="110000"/>
              </a:schemeClr>
            </a:gs>
            <a:gs pos="88000">
              <a:schemeClr val="accent5">
                <a:hueOff val="93942"/>
                <a:satOff val="9000"/>
                <a:lumOff val="2206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rPr>
            <a:t>прослуховування тексту казок  в звукозаписі та в акторському виконанні радіовистав</a:t>
          </a:r>
          <a:endParaRPr lang="x-none" sz="1400" b="1" kern="1200" dirty="0">
            <a:latin typeface="+mn-lt"/>
          </a:endParaRPr>
        </a:p>
      </dsp:txBody>
      <dsp:txXfrm>
        <a:off x="5061561" y="1691013"/>
        <a:ext cx="2485190" cy="1852767"/>
      </dsp:txXfrm>
    </dsp:sp>
    <dsp:sp modelId="{E76BB871-3FCC-4803-BB20-CC1F6D6118BB}">
      <dsp:nvSpPr>
        <dsp:cNvPr id="0" name=""/>
        <dsp:cNvSpPr/>
      </dsp:nvSpPr>
      <dsp:spPr>
        <a:xfrm rot="3240000">
          <a:off x="4439852" y="4317686"/>
          <a:ext cx="558895" cy="40985"/>
        </a:xfrm>
        <a:custGeom>
          <a:avLst/>
          <a:gdLst/>
          <a:ahLst/>
          <a:cxnLst/>
          <a:rect l="0" t="0" r="0" b="0"/>
          <a:pathLst>
            <a:path>
              <a:moveTo>
                <a:pt x="0" y="20492"/>
              </a:moveTo>
              <a:lnTo>
                <a:pt x="558895" y="2049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3240000">
        <a:off x="4705327" y="4324206"/>
        <a:ext cx="27944" cy="27944"/>
      </dsp:txXfrm>
    </dsp:sp>
    <dsp:sp modelId="{A1ABFFCA-B962-450B-99D0-B5B36D6717EA}">
      <dsp:nvSpPr>
        <dsp:cNvPr id="0" name=""/>
        <dsp:cNvSpPr/>
      </dsp:nvSpPr>
      <dsp:spPr>
        <a:xfrm>
          <a:off x="4501685" y="4387333"/>
          <a:ext cx="1852767" cy="1852767"/>
        </a:xfrm>
        <a:prstGeom prst="ellipse">
          <a:avLst/>
        </a:prstGeom>
        <a:gradFill rotWithShape="0">
          <a:gsLst>
            <a:gs pos="0">
              <a:schemeClr val="accent5">
                <a:hueOff val="187884"/>
                <a:satOff val="18001"/>
                <a:lumOff val="4411"/>
                <a:alphaOff val="0"/>
                <a:tint val="65000"/>
                <a:lumMod val="110000"/>
              </a:schemeClr>
            </a:gs>
            <a:gs pos="88000">
              <a:schemeClr val="accent5">
                <a:hueOff val="187884"/>
                <a:satOff val="18001"/>
                <a:lumOff val="4411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+mn-lt"/>
            </a:rPr>
            <a:t>діалоги</a:t>
          </a:r>
          <a:endParaRPr lang="x-none" sz="1800" b="1" kern="1200" dirty="0">
            <a:latin typeface="+mn-lt"/>
          </a:endParaRPr>
        </a:p>
      </dsp:txBody>
      <dsp:txXfrm>
        <a:off x="4501685" y="4387333"/>
        <a:ext cx="1852767" cy="1852767"/>
      </dsp:txXfrm>
    </dsp:sp>
    <dsp:sp modelId="{6534F8DF-F0E6-424D-9F23-8A66D8F377E3}">
      <dsp:nvSpPr>
        <dsp:cNvPr id="0" name=""/>
        <dsp:cNvSpPr/>
      </dsp:nvSpPr>
      <dsp:spPr>
        <a:xfrm rot="7560000">
          <a:off x="3022312" y="4317686"/>
          <a:ext cx="558895" cy="40985"/>
        </a:xfrm>
        <a:custGeom>
          <a:avLst/>
          <a:gdLst/>
          <a:ahLst/>
          <a:cxnLst/>
          <a:rect l="0" t="0" r="0" b="0"/>
          <a:pathLst>
            <a:path>
              <a:moveTo>
                <a:pt x="0" y="20492"/>
              </a:moveTo>
              <a:lnTo>
                <a:pt x="558895" y="2049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7560000">
        <a:off x="3287787" y="4324206"/>
        <a:ext cx="27944" cy="27944"/>
      </dsp:txXfrm>
    </dsp:sp>
    <dsp:sp modelId="{D68FDB14-1ED8-4D60-B4A0-930137EC59EB}">
      <dsp:nvSpPr>
        <dsp:cNvPr id="0" name=""/>
        <dsp:cNvSpPr/>
      </dsp:nvSpPr>
      <dsp:spPr>
        <a:xfrm>
          <a:off x="1666606" y="4387333"/>
          <a:ext cx="1852767" cy="1852767"/>
        </a:xfrm>
        <a:prstGeom prst="ellipse">
          <a:avLst/>
        </a:prstGeom>
        <a:gradFill rotWithShape="0">
          <a:gsLst>
            <a:gs pos="0">
              <a:schemeClr val="accent5">
                <a:hueOff val="281825"/>
                <a:satOff val="27001"/>
                <a:lumOff val="6617"/>
                <a:alphaOff val="0"/>
                <a:tint val="65000"/>
                <a:lumMod val="110000"/>
              </a:schemeClr>
            </a:gs>
            <a:gs pos="88000">
              <a:schemeClr val="accent5">
                <a:hueOff val="281825"/>
                <a:satOff val="27001"/>
                <a:lumOff val="6617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>
              <a:latin typeface="+mn-lt"/>
            </a:rPr>
            <a:t>дидактичні</a:t>
          </a:r>
          <a:r>
            <a:rPr lang="uk-UA" sz="1800" b="1" kern="1200" baseline="0" dirty="0">
              <a:latin typeface="+mn-lt"/>
            </a:rPr>
            <a:t> ігри</a:t>
          </a:r>
          <a:endParaRPr lang="x-none" sz="1800" b="1" kern="1200" dirty="0">
            <a:latin typeface="+mn-lt"/>
          </a:endParaRPr>
        </a:p>
      </dsp:txBody>
      <dsp:txXfrm>
        <a:off x="1666606" y="4387333"/>
        <a:ext cx="1852767" cy="1852767"/>
      </dsp:txXfrm>
    </dsp:sp>
    <dsp:sp modelId="{589D7401-F5D6-4E44-9789-66A3C721C1C0}">
      <dsp:nvSpPr>
        <dsp:cNvPr id="0" name=""/>
        <dsp:cNvSpPr/>
      </dsp:nvSpPr>
      <dsp:spPr>
        <a:xfrm rot="11880000">
          <a:off x="2755407" y="2996631"/>
          <a:ext cx="383463" cy="40985"/>
        </a:xfrm>
        <a:custGeom>
          <a:avLst/>
          <a:gdLst/>
          <a:ahLst/>
          <a:cxnLst/>
          <a:rect l="0" t="0" r="0" b="0"/>
          <a:pathLst>
            <a:path>
              <a:moveTo>
                <a:pt x="0" y="20492"/>
              </a:moveTo>
              <a:lnTo>
                <a:pt x="383463" y="20492"/>
              </a:lnTo>
            </a:path>
          </a:pathLst>
        </a:custGeom>
        <a:noFill/>
        <a:ln w="1905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x-none" sz="500" kern="1200"/>
        </a:p>
      </dsp:txBody>
      <dsp:txXfrm rot="11880000">
        <a:off x="2937552" y="3007538"/>
        <a:ext cx="19173" cy="19173"/>
      </dsp:txXfrm>
    </dsp:sp>
    <dsp:sp modelId="{A35E6252-627B-44EB-9917-393757E77659}">
      <dsp:nvSpPr>
        <dsp:cNvPr id="0" name=""/>
        <dsp:cNvSpPr/>
      </dsp:nvSpPr>
      <dsp:spPr>
        <a:xfrm>
          <a:off x="590151" y="1691013"/>
          <a:ext cx="2253502" cy="1852767"/>
        </a:xfrm>
        <a:prstGeom prst="ellipse">
          <a:avLst/>
        </a:prstGeom>
        <a:gradFill rotWithShape="0">
          <a:gsLst>
            <a:gs pos="0">
              <a:schemeClr val="accent5">
                <a:hueOff val="375767"/>
                <a:satOff val="36001"/>
                <a:lumOff val="8823"/>
                <a:alphaOff val="0"/>
                <a:tint val="65000"/>
                <a:lumMod val="110000"/>
              </a:schemeClr>
            </a:gs>
            <a:gs pos="88000">
              <a:schemeClr val="accent5">
                <a:hueOff val="375767"/>
                <a:satOff val="36001"/>
                <a:lumOff val="8823"/>
                <a:alphaOff val="0"/>
                <a:tint val="9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>
              <a:latin typeface="+mn-lt"/>
            </a:rPr>
            <a:t>перегляд різних видів театрів </a:t>
          </a:r>
          <a:endParaRPr lang="x-none" sz="1400" b="1" kern="1200" dirty="0">
            <a:latin typeface="+mn-lt"/>
          </a:endParaRPr>
        </a:p>
      </dsp:txBody>
      <dsp:txXfrm>
        <a:off x="590151" y="1691013"/>
        <a:ext cx="2253502" cy="18527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#3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4086C-B4FD-4797-9A5D-142BF0BB7653}" type="datetimeFigureOut">
              <a:rPr lang="x-none" smtClean="0"/>
              <a:pPr/>
              <a:t>21.02.2024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B2363B-FAD9-4E30-95B3-17FF6B568AF8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642035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B2363B-FAD9-4E30-95B3-17FF6B568AF8}" type="slidenum">
              <a:rPr lang="x-none" smtClean="0"/>
              <a:pPr/>
              <a:t>3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95539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445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013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7768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8886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3692831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13612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16721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925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5585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3476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0950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80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6955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21583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5421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599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0434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4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BEA0FB6-3F6F-4ED8-AED9-CCFEC742D887}"/>
              </a:ext>
            </a:extLst>
          </p:cNvPr>
          <p:cNvSpPr txBox="1"/>
          <p:nvPr/>
        </p:nvSpPr>
        <p:spPr>
          <a:xfrm>
            <a:off x="1115616" y="1844824"/>
            <a:ext cx="6192688" cy="268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4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«Театралізована діяльність як основа акторських здібностей дітей дошкільного віку»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10763A4C-32D9-43D3-8FF7-6E5632224FFA}"/>
              </a:ext>
            </a:extLst>
          </p:cNvPr>
          <p:cNvSpPr txBox="1"/>
          <p:nvPr/>
        </p:nvSpPr>
        <p:spPr>
          <a:xfrm>
            <a:off x="4067944" y="5085184"/>
            <a:ext cx="507605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x-none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Виконала</a:t>
            </a:r>
            <a:r>
              <a:rPr lang="x-none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: </a:t>
            </a:r>
            <a:r>
              <a:rPr lang="x-none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кер</a:t>
            </a:r>
            <a:r>
              <a:rPr lang="uk-UA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івник</a:t>
            </a:r>
            <a:r>
              <a:rPr lang="uk-UA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музичний</a:t>
            </a:r>
            <a:r>
              <a:rPr lang="uk-UA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:</a:t>
            </a:r>
          </a:p>
          <a:p>
            <a:pPr algn="r"/>
            <a:r>
              <a:rPr lang="uk-UA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Шевченко Г.А</a:t>
            </a:r>
            <a:r>
              <a:rPr lang="uk-UA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.,</a:t>
            </a:r>
          </a:p>
          <a:p>
            <a:pPr algn="r"/>
            <a:r>
              <a:rPr lang="uk-UA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k-UA" b="1" i="1" dirty="0" err="1">
                <a:solidFill>
                  <a:srgbClr val="002060"/>
                </a:solidFill>
                <a:cs typeface="Times New Roman" panose="02020603050405020304" pitchFamily="18" charset="0"/>
              </a:rPr>
              <a:t>Близнюківського</a:t>
            </a:r>
            <a:r>
              <a:rPr lang="uk-UA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 ЗДО (ясла-садок) №2 «Сонечко», </a:t>
            </a:r>
            <a:endParaRPr lang="uk-UA" b="1" i="1" dirty="0" smtClean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algn="r"/>
            <a:r>
              <a:rPr lang="uk-UA" b="1" i="1" dirty="0" err="1" smtClean="0">
                <a:solidFill>
                  <a:srgbClr val="002060"/>
                </a:solidFill>
                <a:cs typeface="Times New Roman" panose="02020603050405020304" pitchFamily="18" charset="0"/>
              </a:rPr>
              <a:t>Близнюківської</a:t>
            </a:r>
            <a:r>
              <a:rPr lang="uk-UA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rgbClr val="002060"/>
                </a:solidFill>
                <a:cs typeface="Times New Roman" panose="02020603050405020304" pitchFamily="18" charset="0"/>
              </a:rPr>
              <a:t>селищної ради, Лозівського району, Харківської області</a:t>
            </a:r>
          </a:p>
        </p:txBody>
      </p:sp>
    </p:spTree>
    <p:extLst>
      <p:ext uri="{BB962C8B-B14F-4D97-AF65-F5344CB8AC3E}">
        <p14:creationId xmlns:p14="http://schemas.microsoft.com/office/powerpoint/2010/main" xmlns="" val="1069810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3942922-262D-446B-BB79-7EAAEF00F8FC}"/>
              </a:ext>
            </a:extLst>
          </p:cNvPr>
          <p:cNvSpPr/>
          <p:nvPr/>
        </p:nvSpPr>
        <p:spPr>
          <a:xfrm>
            <a:off x="2987824" y="726809"/>
            <a:ext cx="3188514" cy="1478055"/>
          </a:xfrm>
          <a:prstGeom prst="rect">
            <a:avLst/>
          </a:prstGeom>
          <a:noFill/>
          <a:ln>
            <a:noFill/>
          </a:ln>
          <a:sp3d/>
        </p:spPr>
        <p:style>
          <a:lnRef idx="0">
            <a:scrgbClr r="0" g="0" b="0"/>
          </a:lnRef>
          <a:fillRef idx="3">
            <a:scrgbClr r="0" g="0" b="0"/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B3FDC00B-7FB3-4E55-B5F5-9B31F31AEC9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30715889"/>
              </p:ext>
            </p:extLst>
          </p:nvPr>
        </p:nvGraphicFramePr>
        <p:xfrm>
          <a:off x="467544" y="523784"/>
          <a:ext cx="8074977" cy="6073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F85564A-8139-4C6A-BDA0-93025A0E4DF4}"/>
              </a:ext>
            </a:extLst>
          </p:cNvPr>
          <p:cNvSpPr txBox="1"/>
          <p:nvPr/>
        </p:nvSpPr>
        <p:spPr>
          <a:xfrm>
            <a:off x="755576" y="136216"/>
            <a:ext cx="618150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2800" b="1" dirty="0">
              <a:solidFill>
                <a:srgbClr val="0070C0"/>
              </a:solidFill>
            </a:endParaRPr>
          </a:p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глядацької культури </a:t>
            </a:r>
          </a:p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дітей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011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3386337" cy="1320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изображение_viber_2021-06-01_10-20-2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716016" cy="4737282"/>
          </a:xfrm>
        </p:spPr>
      </p:pic>
      <p:pic>
        <p:nvPicPr>
          <p:cNvPr id="5" name="Рисунок 4" descr="IMG_65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7955" y="3140968"/>
            <a:ext cx="4956043" cy="37170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>
            <a:extLst>
              <a:ext uri="{FF2B5EF4-FFF2-40B4-BE49-F238E27FC236}">
                <a16:creationId xmlns:a16="http://schemas.microsoft.com/office/drawing/2014/main" xmlns="" id="{7726FEF0-5547-4D4B-BCA1-3C20884AE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302487635"/>
              </p:ext>
            </p:extLst>
          </p:nvPr>
        </p:nvGraphicFramePr>
        <p:xfrm>
          <a:off x="467544" y="332656"/>
          <a:ext cx="8136904" cy="6264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494884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изображение_viber_2021-03-04_08-39и-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085184"/>
          </a:xfrm>
          <a:prstGeom prst="rect">
            <a:avLst/>
          </a:prstGeom>
        </p:spPr>
      </p:pic>
      <p:pic>
        <p:nvPicPr>
          <p:cNvPr id="8" name="Рисунок 7" descr="изображение_viber_2024-02-21_10-05-20-6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772504"/>
            <a:ext cx="7740352" cy="308549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4007774-DD87-4D6E-97E6-676ADABE8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675962269"/>
              </p:ext>
            </p:extLst>
          </p:nvPr>
        </p:nvGraphicFramePr>
        <p:xfrm>
          <a:off x="371399" y="2492896"/>
          <a:ext cx="7992888" cy="342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72BED-CDBF-469E-B579-9E24E4C0B2DE}"/>
              </a:ext>
            </a:extLst>
          </p:cNvPr>
          <p:cNvSpPr txBox="1"/>
          <p:nvPr/>
        </p:nvSpPr>
        <p:spPr>
          <a:xfrm>
            <a:off x="395536" y="260648"/>
            <a:ext cx="66967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театралізованої діяльності з дітьми </a:t>
            </a:r>
          </a:p>
          <a:p>
            <a:pPr algn="ctr"/>
            <a:r>
              <a:rPr lang="uk-UA" sz="1600" b="1" dirty="0">
                <a:solidFill>
                  <a:schemeClr val="tx2"/>
                </a:solidFill>
              </a:rPr>
              <a:t>(за І. </a:t>
            </a:r>
            <a:r>
              <a:rPr lang="uk-UA" sz="1600" b="1" dirty="0" err="1">
                <a:solidFill>
                  <a:schemeClr val="tx2"/>
                </a:solidFill>
              </a:rPr>
              <a:t>Кондратець</a:t>
            </a:r>
            <a:r>
              <a:rPr lang="uk-UA" sz="1600" b="1" dirty="0">
                <a:solidFill>
                  <a:schemeClr val="tx2"/>
                </a:solidFill>
              </a:rPr>
              <a:t> «Палітра педагога 2001, №2</a:t>
            </a:r>
            <a:r>
              <a:rPr lang="ru-RU" sz="1600" b="1" dirty="0">
                <a:solidFill>
                  <a:schemeClr val="tx2"/>
                </a:solidFill>
              </a:rPr>
              <a:t>)</a:t>
            </a:r>
            <a:endParaRPr lang="x-none" sz="1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2690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02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1C8BDAE-289F-4076-A3C4-DA9B0126037C}"/>
              </a:ext>
            </a:extLst>
          </p:cNvPr>
          <p:cNvSpPr txBox="1"/>
          <p:nvPr/>
        </p:nvSpPr>
        <p:spPr>
          <a:xfrm>
            <a:off x="395536" y="369529"/>
            <a:ext cx="80746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Інтеграція різних видів діяльності: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471905E4-85E7-408A-9AEA-35C15F8EE0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84358948"/>
              </p:ext>
            </p:extLst>
          </p:nvPr>
        </p:nvGraphicFramePr>
        <p:xfrm>
          <a:off x="683568" y="1340769"/>
          <a:ext cx="7992888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78321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770E680-A983-4C9E-903B-0CAB32744B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216052665"/>
              </p:ext>
            </p:extLst>
          </p:nvPr>
        </p:nvGraphicFramePr>
        <p:xfrm>
          <a:off x="611560" y="1556792"/>
          <a:ext cx="7992888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467554E-1D8B-4C7D-8163-C8E88D20C601}"/>
              </a:ext>
            </a:extLst>
          </p:cNvPr>
          <p:cNvSpPr txBox="1"/>
          <p:nvPr/>
        </p:nvSpPr>
        <p:spPr>
          <a:xfrm>
            <a:off x="1133872" y="0"/>
            <a:ext cx="687625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Формування </a:t>
            </a:r>
          </a:p>
          <a:p>
            <a:pPr lvl="0"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виконавської культури дітей передбачає:</a:t>
            </a:r>
          </a:p>
        </p:txBody>
      </p:sp>
    </p:spTree>
    <p:extLst>
      <p:ext uri="{BB962C8B-B14F-4D97-AF65-F5344CB8AC3E}">
        <p14:creationId xmlns:p14="http://schemas.microsoft.com/office/powerpoint/2010/main" xmlns="" val="13240862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ADB757E-6DDF-4521-8DBC-40578F1D3991}"/>
              </a:ext>
            </a:extLst>
          </p:cNvPr>
          <p:cNvSpPr txBox="1"/>
          <p:nvPr/>
        </p:nvSpPr>
        <p:spPr>
          <a:xfrm>
            <a:off x="6228184" y="155496"/>
            <a:ext cx="273630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 Т. 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Поніманською</a:t>
            </a:r>
            <a:endParaRPr lang="x-none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р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916149" cy="4437112"/>
          </a:xfrm>
          <a:prstGeom prst="rect">
            <a:avLst/>
          </a:prstGeom>
        </p:spPr>
      </p:pic>
      <p:pic>
        <p:nvPicPr>
          <p:cNvPr id="6" name="Рисунок 5" descr="изображение_viber_2023-03-13_09-52-19-3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9083" y="3743261"/>
            <a:ext cx="5464917" cy="3114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21400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F4007774-DD87-4D6E-97E6-676ADABE8D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729253427"/>
              </p:ext>
            </p:extLst>
          </p:nvPr>
        </p:nvGraphicFramePr>
        <p:xfrm>
          <a:off x="611560" y="2305895"/>
          <a:ext cx="7992888" cy="34273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3372BED-CDBF-469E-B579-9E24E4C0B2DE}"/>
              </a:ext>
            </a:extLst>
          </p:cNvPr>
          <p:cNvSpPr txBox="1"/>
          <p:nvPr/>
        </p:nvSpPr>
        <p:spPr>
          <a:xfrm>
            <a:off x="1475656" y="476672"/>
            <a:ext cx="6696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/>
              <a:t>Філософія педагога: «Головне це не заважати дитині в її творчому пориві, а створити всі умови для вираження її творчого Я»</a:t>
            </a:r>
            <a:endParaRPr lang="x-none" sz="2400" b="1" dirty="0"/>
          </a:p>
        </p:txBody>
      </p:sp>
    </p:spTree>
    <p:extLst>
      <p:ext uri="{BB962C8B-B14F-4D97-AF65-F5344CB8AC3E}">
        <p14:creationId xmlns:p14="http://schemas.microsoft.com/office/powerpoint/2010/main" xmlns="" val="375022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62E5D03-D4C3-4D72-87A9-5F293E864E05}"/>
              </a:ext>
            </a:extLst>
          </p:cNvPr>
          <p:cNvGrpSpPr/>
          <p:nvPr/>
        </p:nvGrpSpPr>
        <p:grpSpPr>
          <a:xfrm>
            <a:off x="835140" y="283993"/>
            <a:ext cx="6048672" cy="1910103"/>
            <a:chOff x="-55913" y="1460870"/>
            <a:chExt cx="5229069" cy="2115733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xmlns="" id="{23942922-262D-446B-BB79-7EAAEF00F8FC}"/>
                </a:ext>
              </a:extLst>
            </p:cNvPr>
            <p:cNvSpPr/>
            <p:nvPr/>
          </p:nvSpPr>
          <p:spPr>
            <a:xfrm>
              <a:off x="1002351" y="1578415"/>
              <a:ext cx="2756466" cy="1637173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0">
              <a:scrgbClr r="0" g="0" b="0"/>
            </a:lnRef>
            <a:fillRef idx="3">
              <a:scrgbClr r="0" g="0" b="0"/>
            </a:fillRef>
            <a:effectRef idx="3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E44E92E8-337D-4811-BF14-5050AB2075C3}"/>
                </a:ext>
              </a:extLst>
            </p:cNvPr>
            <p:cNvSpPr txBox="1"/>
            <p:nvPr/>
          </p:nvSpPr>
          <p:spPr>
            <a:xfrm>
              <a:off x="-55913" y="1460870"/>
              <a:ext cx="5229069" cy="2115733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0" tIns="60452" rIns="0" bIns="6477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uk-UA" sz="2800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ТЕАТРАЛІЗОВАНА ДІЯЛЬНІСТЬ </a:t>
              </a:r>
              <a:r>
                <a:rPr lang="uk-UA" sz="2800" b="1" kern="1200" dirty="0">
                  <a:solidFill>
                    <a:schemeClr val="tx1"/>
                  </a:solidFill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rPr>
                <a:t>– це формування у дітей дошкільного віку</a:t>
              </a:r>
              <a:endParaRPr lang="x-none" sz="2800" b="1" kern="1200" dirty="0">
                <a:solidFill>
                  <a:schemeClr val="tx1"/>
                </a:solidFill>
                <a:latin typeface="+mn-lt"/>
              </a:endParaRPr>
            </a:p>
          </p:txBody>
        </p:sp>
      </p:grpSp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55C78D48-A4C6-4804-BDF4-1D9AB36CA1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3781757"/>
              </p:ext>
            </p:extLst>
          </p:nvPr>
        </p:nvGraphicFramePr>
        <p:xfrm>
          <a:off x="539552" y="1916832"/>
          <a:ext cx="80648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AE448136-6358-4556-86BD-A3BAA8591904}"/>
              </a:ext>
            </a:extLst>
          </p:cNvPr>
          <p:cNvCxnSpPr>
            <a:cxnSpLocks/>
          </p:cNvCxnSpPr>
          <p:nvPr/>
        </p:nvCxnSpPr>
        <p:spPr>
          <a:xfrm>
            <a:off x="4110894" y="1938454"/>
            <a:ext cx="2621346" cy="914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xmlns="" id="{6B9636DC-896D-4618-9B94-A7B4571B75FE}"/>
              </a:ext>
            </a:extLst>
          </p:cNvPr>
          <p:cNvCxnSpPr>
            <a:cxnSpLocks/>
          </p:cNvCxnSpPr>
          <p:nvPr/>
        </p:nvCxnSpPr>
        <p:spPr>
          <a:xfrm flipH="1">
            <a:off x="2238686" y="1938454"/>
            <a:ext cx="1253194" cy="914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2ADF7A11-1D20-494F-A37B-28BA5A2450E6}"/>
              </a:ext>
            </a:extLst>
          </p:cNvPr>
          <p:cNvSpPr txBox="1"/>
          <p:nvPr/>
        </p:nvSpPr>
        <p:spPr>
          <a:xfrm>
            <a:off x="7084724" y="20782"/>
            <a:ext cx="2511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За О.А. </a:t>
            </a:r>
            <a:r>
              <a:rPr lang="uk-UA" dirty="0" err="1"/>
              <a:t>Половіною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36437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_viber_2023-03-13_09-52-20-7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8484"/>
            <a:ext cx="9144000" cy="5161031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3-03-13_10-48-46-5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17217"/>
            <a:ext cx="9144000" cy="522356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3-03-13_09-32-29-6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48680"/>
            <a:ext cx="8498541" cy="568863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_viber_2023-03-13_09-52-18-0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2555"/>
            <a:ext cx="9144000" cy="5192889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2-01-14_12-20-37-0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_viber_2024-02-21_12-28-02-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0"/>
            <a:ext cx="56184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7925610-295D-F934-4015-D1F8FD4872B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4" y="0"/>
            <a:ext cx="9154778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432656F-C1EF-4C44-9197-CF8E041247DA}"/>
              </a:ext>
            </a:extLst>
          </p:cNvPr>
          <p:cNvSpPr txBox="1"/>
          <p:nvPr/>
        </p:nvSpPr>
        <p:spPr>
          <a:xfrm>
            <a:off x="827584" y="2636912"/>
            <a:ext cx="784887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altLang="x-none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xmlns="" val="133650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A51B5CC-F4C5-489A-A916-D5F4B8078693}"/>
              </a:ext>
            </a:extLst>
          </p:cNvPr>
          <p:cNvSpPr txBox="1"/>
          <p:nvPr/>
        </p:nvSpPr>
        <p:spPr>
          <a:xfrm>
            <a:off x="755576" y="332656"/>
            <a:ext cx="7288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Театрально-розвивальне середовище </a:t>
            </a:r>
          </a:p>
          <a:p>
            <a:pPr algn="ctr"/>
            <a:r>
              <a:rPr lang="uk-U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 умовах ЗДО</a:t>
            </a:r>
            <a:endParaRPr lang="x-none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 descr="изображение_viber_2022-12-02_09-56-47-2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8028384" cy="451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71104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99A14CE-FF43-45ED-A8D5-4A0B25267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601569920"/>
              </p:ext>
            </p:extLst>
          </p:nvPr>
        </p:nvGraphicFramePr>
        <p:xfrm>
          <a:off x="1115616" y="1916832"/>
          <a:ext cx="792088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928A525-58EB-4163-AAC4-B6F814CC539F}"/>
              </a:ext>
            </a:extLst>
          </p:cNvPr>
          <p:cNvSpPr txBox="1"/>
          <p:nvPr/>
        </p:nvSpPr>
        <p:spPr>
          <a:xfrm>
            <a:off x="1763688" y="143825"/>
            <a:ext cx="62646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Театральні іграшки 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молодшого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та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середнього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дошкільного віку</a:t>
            </a: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x-none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Результат пошуку зображень за запитом &quot;театральные игрушки&quot;">
            <a:extLst>
              <a:ext uri="{FF2B5EF4-FFF2-40B4-BE49-F238E27FC236}">
                <a16:creationId xmlns:a16="http://schemas.microsoft.com/office/drawing/2014/main" xmlns="" id="{479E442C-642E-4EF9-AD1E-F7F025879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4340" y="4091873"/>
            <a:ext cx="3299485" cy="247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Результат пошуку зображень за запитом &quot;театральные игрушки&quot;">
            <a:extLst>
              <a:ext uri="{FF2B5EF4-FFF2-40B4-BE49-F238E27FC236}">
                <a16:creationId xmlns:a16="http://schemas.microsoft.com/office/drawing/2014/main" xmlns="" id="{E1BF5DFE-B82C-4CA9-8255-8470993F0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4080450"/>
            <a:ext cx="249746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78885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BB0F72BB-4881-4529-ACD8-BC2B855E72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287783004"/>
              </p:ext>
            </p:extLst>
          </p:nvPr>
        </p:nvGraphicFramePr>
        <p:xfrm>
          <a:off x="332529" y="260648"/>
          <a:ext cx="8478942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изображение_viber_2022-12-01_10-10-11-86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40200" y="4221088"/>
            <a:ext cx="4303800" cy="2420888"/>
          </a:xfrm>
          <a:prstGeom prst="rect">
            <a:avLst/>
          </a:prstGeom>
        </p:spPr>
      </p:pic>
      <p:pic>
        <p:nvPicPr>
          <p:cNvPr id="11" name="Рисунок 10" descr="2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221088"/>
            <a:ext cx="4211960" cy="2369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956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xmlns="" id="{3538C915-FED8-4B24-8D8E-370D324551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02870204"/>
              </p:ext>
            </p:extLst>
          </p:nvPr>
        </p:nvGraphicFramePr>
        <p:xfrm>
          <a:off x="-324544" y="1340767"/>
          <a:ext cx="5364088" cy="457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FA3277-FD87-4B2C-815D-5BFADFD9152D}"/>
              </a:ext>
            </a:extLst>
          </p:cNvPr>
          <p:cNvSpPr txBox="1"/>
          <p:nvPr/>
        </p:nvSpPr>
        <p:spPr>
          <a:xfrm>
            <a:off x="3105814" y="356910"/>
            <a:ext cx="2932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Види театру</a:t>
            </a:r>
            <a:endParaRPr lang="x-none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:a16="http://schemas.microsoft.com/office/drawing/2014/main" xmlns="" id="{F0359B8B-7950-43FC-A5BC-D05E5B82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08591829"/>
              </p:ext>
            </p:extLst>
          </p:nvPr>
        </p:nvGraphicFramePr>
        <p:xfrm>
          <a:off x="4610918" y="1369488"/>
          <a:ext cx="4713609" cy="4435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xmlns="" val="998795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A128515-2E01-44E8-BF2F-D92C3850D124}"/>
              </a:ext>
            </a:extLst>
          </p:cNvPr>
          <p:cNvSpPr txBox="1"/>
          <p:nvPr/>
        </p:nvSpPr>
        <p:spPr>
          <a:xfrm>
            <a:off x="539552" y="116632"/>
            <a:ext cx="6264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uk-U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ОСОБЛИВОСТІ РЕАЛІЗАЦІЇ ОСВІТНІХ ЗАВДАНЬ ПІДРОЗДІЛУ В РІЗНИХ ВІКОВИХ ГРУП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95D3BA82-DA73-4FDA-9A38-B8EEE29E5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714074468"/>
              </p:ext>
            </p:extLst>
          </p:nvPr>
        </p:nvGraphicFramePr>
        <p:xfrm>
          <a:off x="-252536" y="1772816"/>
          <a:ext cx="813690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D402F77-34F0-97C6-78D7-F035DF70A1C2}"/>
              </a:ext>
            </a:extLst>
          </p:cNvPr>
          <p:cNvSpPr txBox="1"/>
          <p:nvPr/>
        </p:nvSpPr>
        <p:spPr>
          <a:xfrm>
            <a:off x="4572000" y="990891"/>
            <a:ext cx="457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uk-UA" sz="1200" b="1" dirty="0"/>
              <a:t>Методичні рекомендації </a:t>
            </a:r>
          </a:p>
          <a:p>
            <a:pPr lvl="0" algn="r"/>
            <a:r>
              <a:rPr lang="uk-UA" sz="1200" b="1" dirty="0"/>
              <a:t>до Освітньої програми для дітей від 2 до 7 років «Дитина», </a:t>
            </a:r>
          </a:p>
          <a:p>
            <a:pPr lvl="0" algn="r"/>
            <a:r>
              <a:rPr lang="uk-UA" sz="1200" b="1" dirty="0"/>
              <a:t>2021.- С. 461-482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xmlns="" val="4115433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xmlns="" id="{3E428C64-6079-407D-AE5E-5B29AF1B06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13329963"/>
              </p:ext>
            </p:extLst>
          </p:nvPr>
        </p:nvGraphicFramePr>
        <p:xfrm>
          <a:off x="755576" y="332656"/>
          <a:ext cx="8064896" cy="5904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1903647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092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3356993"/>
            <a:ext cx="4932040" cy="3501007"/>
          </a:xfrm>
          <a:prstGeom prst="rect">
            <a:avLst/>
          </a:prstGeom>
        </p:spPr>
      </p:pic>
      <p:pic>
        <p:nvPicPr>
          <p:cNvPr id="7" name="Содержимое 6" descr="FWSpaxymDHQ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7020272" cy="393305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1459</TotalTime>
  <Words>496</Words>
  <Application>Microsoft Office PowerPoint</Application>
  <PresentationFormat>Экран (4:3)</PresentationFormat>
  <Paragraphs>87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Larisa</dc:creator>
  <cp:lastModifiedBy>Admin</cp:lastModifiedBy>
  <cp:revision>224</cp:revision>
  <dcterms:created xsi:type="dcterms:W3CDTF">2020-04-21T09:32:29Z</dcterms:created>
  <dcterms:modified xsi:type="dcterms:W3CDTF">2024-02-21T10:40:03Z</dcterms:modified>
</cp:coreProperties>
</file>