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DE47DA2-FBD4-4BB4-80ED-3623929435E6}" type="slidenum">
              <a:t>‹#›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59237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0CBF3C17-8666-4646-A03D-B64F893DA12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1732C71-3282-4C43-9B7B-9F8DE4DB07CF}" type="slidenum">
              <a:t>1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196429F-A930-4663-A7B0-F0B459A83DD4}" type="slidenum">
              <a:t>10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50336D2-8925-48DA-9E9D-55009480AC1F}" type="slidenum">
              <a:t>11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6A0704C-D784-4223-AA47-F365BB5388A9}" type="slidenum">
              <a:t>12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5ED43C3-0D2F-4916-8E4D-4B827A639451}" type="slidenum">
              <a:t>13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12DC857-3C29-45B7-BA4D-12890C74F0EE}" type="slidenum">
              <a:t>14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5A22382-5135-4C18-93E4-51950361DAB0}" type="slidenum">
              <a:t>15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EB7C9E7-C556-49D5-802F-4A96DC8A9E08}" type="slidenum">
              <a:t>16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80871A6-797A-43E7-9ECA-AAFC9F923B35}" type="slidenum">
              <a:t>17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11D49E5-7267-4A7E-8A06-297A746CB25D}" type="slidenum">
              <a:t>18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10E0889-B77C-4042-B4F5-D8A3792ED315}" type="slidenum">
              <a:t>19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0A3C09B-860D-4752-BB85-F4C60E8E720B}" type="slidenum">
              <a:t>2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205BE0A-4FA9-4556-AB05-F2EC5343CED9}" type="slidenum">
              <a:t>20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89B1F30-5A67-4950-8E76-94E043946175}" type="slidenum">
              <a:t>21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07FED4A-834A-48FC-97DF-C1CC0B02D186}" type="slidenum">
              <a:t>22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9D83814-A954-412C-B149-54B82F5F49EA}" type="slidenum">
              <a:t>23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41C8696-1308-443F-BA06-B7EC7766FE6D}" type="slidenum">
              <a:t>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FFAA898-8550-4E2D-B307-126EAA34AB04}" type="slidenum">
              <a:t>4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431CC81-EAE0-4789-8EBC-D56175F635A1}" type="slidenum">
              <a:t>5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0B4294B-1E64-465F-8219-40A5211D283C}" type="slidenum">
              <a:t>6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2AB0DF6-C485-4C0C-BFD8-1DE6359CF5D5}" type="slidenum">
              <a:t>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F77392E-AC37-409F-A9CA-7FA8DEB5BE29}" type="slidenum">
              <a:t>8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AA295BA-68C4-4642-97BC-5BD43EE7B089}" type="slidenum">
              <a:t>9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0259E9-BF44-497D-9C3F-65E7B632A2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AB1866-DFD0-41B9-8699-3A4CC12FD7E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338CE4-783C-45B0-B8BE-BC4A472532A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4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689C31-2C65-4B3E-8C22-58504212929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9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C31167-55DB-452D-A205-EA79233B236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8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5A4073-5FD7-4F3B-8733-517A1DFC497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205B61-4376-4FA2-AFC1-D474385F23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1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DCCD06-0B04-4ECF-B4C2-3C517ED1006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9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4689B6-443F-4C13-B8E2-E65FEFA6D4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0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527D16-19EF-4650-B8E0-1E6F476F515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6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CE6FB6-FFB8-41E5-B793-CFE9FB07CA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0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A626C488-61A2-41BA-BA2F-53FBB726EE9A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en-US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</p:titleStyle>
    <p:bodyStyle>
      <a:lvl1pPr rtl="0" hangingPunct="0">
        <a:spcBef>
          <a:spcPts val="1417"/>
        </a:spcBef>
        <a:spcAft>
          <a:spcPts val="0"/>
        </a:spcAft>
        <a:tabLst/>
        <a:defRPr lang="en-US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Ari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/>
            <a:r>
              <a:rPr lang="en-US"/>
              <a:t>Інклюзивна осввіта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457200" y="2057400"/>
            <a:ext cx="4956840" cy="1371599"/>
          </a:xfrm>
        </p:spPr>
        <p:txBody>
          <a:bodyPr vert="horz" anchor="ctr"/>
          <a:lstStyle/>
          <a:p>
            <a:pPr lvl="0" algn="l"/>
            <a:r>
              <a:rPr lang="en-US"/>
              <a:t>Асистент вихователя:</a:t>
            </a:r>
            <a:br>
              <a:rPr lang="en-US"/>
            </a:br>
            <a:endParaRPr lang="en-US"/>
          </a:p>
          <a:p>
            <a:pPr lvl="0" algn="l"/>
            <a:r>
              <a:rPr lang="en-US"/>
              <a:t>Садовська А. Л.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00600" y="2698200"/>
            <a:ext cx="508464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0" y="5257800"/>
            <a:ext cx="2527920" cy="1370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2024-2025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8240" y="228600"/>
            <a:ext cx="9601200" cy="5257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671" h="14606">
                <a:moveTo>
                  <a:pt x="2434" y="0"/>
                </a:moveTo>
                <a:lnTo>
                  <a:pt x="2434" y="0"/>
                </a:lnTo>
                <a:lnTo>
                  <a:pt x="2275" y="5"/>
                </a:lnTo>
                <a:lnTo>
                  <a:pt x="2116" y="21"/>
                </a:lnTo>
                <a:lnTo>
                  <a:pt x="1959" y="47"/>
                </a:lnTo>
                <a:lnTo>
                  <a:pt x="1804" y="83"/>
                </a:lnTo>
                <a:lnTo>
                  <a:pt x="1652" y="129"/>
                </a:lnTo>
                <a:lnTo>
                  <a:pt x="1503" y="185"/>
                </a:lnTo>
                <a:lnTo>
                  <a:pt x="1358" y="251"/>
                </a:lnTo>
                <a:lnTo>
                  <a:pt x="1217" y="326"/>
                </a:lnTo>
                <a:lnTo>
                  <a:pt x="1081" y="411"/>
                </a:lnTo>
                <a:lnTo>
                  <a:pt x="952" y="503"/>
                </a:lnTo>
                <a:lnTo>
                  <a:pt x="829" y="604"/>
                </a:lnTo>
                <a:lnTo>
                  <a:pt x="713" y="713"/>
                </a:lnTo>
                <a:lnTo>
                  <a:pt x="604" y="829"/>
                </a:lnTo>
                <a:lnTo>
                  <a:pt x="503" y="952"/>
                </a:lnTo>
                <a:lnTo>
                  <a:pt x="411" y="1081"/>
                </a:lnTo>
                <a:lnTo>
                  <a:pt x="326" y="1217"/>
                </a:lnTo>
                <a:lnTo>
                  <a:pt x="251" y="1358"/>
                </a:lnTo>
                <a:lnTo>
                  <a:pt x="185" y="1503"/>
                </a:lnTo>
                <a:lnTo>
                  <a:pt x="129" y="1652"/>
                </a:lnTo>
                <a:lnTo>
                  <a:pt x="83" y="1804"/>
                </a:lnTo>
                <a:lnTo>
                  <a:pt x="47" y="1959"/>
                </a:lnTo>
                <a:lnTo>
                  <a:pt x="21" y="2116"/>
                </a:lnTo>
                <a:lnTo>
                  <a:pt x="5" y="2275"/>
                </a:lnTo>
                <a:lnTo>
                  <a:pt x="0" y="2434"/>
                </a:lnTo>
                <a:lnTo>
                  <a:pt x="0" y="12171"/>
                </a:lnTo>
                <a:lnTo>
                  <a:pt x="0" y="12172"/>
                </a:lnTo>
                <a:lnTo>
                  <a:pt x="5" y="12331"/>
                </a:lnTo>
                <a:lnTo>
                  <a:pt x="21" y="12490"/>
                </a:lnTo>
                <a:lnTo>
                  <a:pt x="47" y="12647"/>
                </a:lnTo>
                <a:lnTo>
                  <a:pt x="83" y="12802"/>
                </a:lnTo>
                <a:lnTo>
                  <a:pt x="129" y="12954"/>
                </a:lnTo>
                <a:lnTo>
                  <a:pt x="185" y="13103"/>
                </a:lnTo>
                <a:lnTo>
                  <a:pt x="251" y="13248"/>
                </a:lnTo>
                <a:lnTo>
                  <a:pt x="326" y="13389"/>
                </a:lnTo>
                <a:lnTo>
                  <a:pt x="411" y="13525"/>
                </a:lnTo>
                <a:lnTo>
                  <a:pt x="503" y="13654"/>
                </a:lnTo>
                <a:lnTo>
                  <a:pt x="604" y="13777"/>
                </a:lnTo>
                <a:lnTo>
                  <a:pt x="713" y="13893"/>
                </a:lnTo>
                <a:lnTo>
                  <a:pt x="829" y="14002"/>
                </a:lnTo>
                <a:lnTo>
                  <a:pt x="952" y="14103"/>
                </a:lnTo>
                <a:lnTo>
                  <a:pt x="1081" y="14195"/>
                </a:lnTo>
                <a:lnTo>
                  <a:pt x="1217" y="14280"/>
                </a:lnTo>
                <a:lnTo>
                  <a:pt x="1358" y="14355"/>
                </a:lnTo>
                <a:lnTo>
                  <a:pt x="1503" y="14421"/>
                </a:lnTo>
                <a:lnTo>
                  <a:pt x="1652" y="14477"/>
                </a:lnTo>
                <a:lnTo>
                  <a:pt x="1804" y="14523"/>
                </a:lnTo>
                <a:lnTo>
                  <a:pt x="1959" y="14559"/>
                </a:lnTo>
                <a:lnTo>
                  <a:pt x="2116" y="14585"/>
                </a:lnTo>
                <a:lnTo>
                  <a:pt x="2275" y="14601"/>
                </a:lnTo>
                <a:lnTo>
                  <a:pt x="2434" y="14606"/>
                </a:lnTo>
                <a:lnTo>
                  <a:pt x="24236" y="14606"/>
                </a:lnTo>
                <a:lnTo>
                  <a:pt x="24237" y="14606"/>
                </a:lnTo>
                <a:lnTo>
                  <a:pt x="24396" y="14601"/>
                </a:lnTo>
                <a:lnTo>
                  <a:pt x="24555" y="14585"/>
                </a:lnTo>
                <a:lnTo>
                  <a:pt x="24712" y="14559"/>
                </a:lnTo>
                <a:lnTo>
                  <a:pt x="24867" y="14523"/>
                </a:lnTo>
                <a:lnTo>
                  <a:pt x="25019" y="14477"/>
                </a:lnTo>
                <a:lnTo>
                  <a:pt x="25168" y="14421"/>
                </a:lnTo>
                <a:lnTo>
                  <a:pt x="25313" y="14355"/>
                </a:lnTo>
                <a:lnTo>
                  <a:pt x="25454" y="14280"/>
                </a:lnTo>
                <a:lnTo>
                  <a:pt x="25590" y="14195"/>
                </a:lnTo>
                <a:lnTo>
                  <a:pt x="25719" y="14103"/>
                </a:lnTo>
                <a:lnTo>
                  <a:pt x="25842" y="14002"/>
                </a:lnTo>
                <a:lnTo>
                  <a:pt x="25958" y="13893"/>
                </a:lnTo>
                <a:lnTo>
                  <a:pt x="26067" y="13777"/>
                </a:lnTo>
                <a:lnTo>
                  <a:pt x="26168" y="13654"/>
                </a:lnTo>
                <a:lnTo>
                  <a:pt x="26260" y="13525"/>
                </a:lnTo>
                <a:lnTo>
                  <a:pt x="26345" y="13389"/>
                </a:lnTo>
                <a:lnTo>
                  <a:pt x="26420" y="13248"/>
                </a:lnTo>
                <a:lnTo>
                  <a:pt x="26486" y="13103"/>
                </a:lnTo>
                <a:lnTo>
                  <a:pt x="26542" y="12954"/>
                </a:lnTo>
                <a:lnTo>
                  <a:pt x="26588" y="12802"/>
                </a:lnTo>
                <a:lnTo>
                  <a:pt x="26624" y="12647"/>
                </a:lnTo>
                <a:lnTo>
                  <a:pt x="26650" y="12490"/>
                </a:lnTo>
                <a:lnTo>
                  <a:pt x="26666" y="12331"/>
                </a:lnTo>
                <a:lnTo>
                  <a:pt x="26671" y="12172"/>
                </a:lnTo>
                <a:lnTo>
                  <a:pt x="26671" y="2434"/>
                </a:lnTo>
                <a:lnTo>
                  <a:pt x="26671" y="2434"/>
                </a:lnTo>
                <a:lnTo>
                  <a:pt x="26671" y="2434"/>
                </a:lnTo>
                <a:lnTo>
                  <a:pt x="26666" y="2275"/>
                </a:lnTo>
                <a:lnTo>
                  <a:pt x="26650" y="2116"/>
                </a:lnTo>
                <a:lnTo>
                  <a:pt x="26624" y="1959"/>
                </a:lnTo>
                <a:lnTo>
                  <a:pt x="26588" y="1804"/>
                </a:lnTo>
                <a:lnTo>
                  <a:pt x="26542" y="1652"/>
                </a:lnTo>
                <a:lnTo>
                  <a:pt x="26486" y="1503"/>
                </a:lnTo>
                <a:lnTo>
                  <a:pt x="26420" y="1358"/>
                </a:lnTo>
                <a:lnTo>
                  <a:pt x="26345" y="1217"/>
                </a:lnTo>
                <a:lnTo>
                  <a:pt x="26260" y="1081"/>
                </a:lnTo>
                <a:lnTo>
                  <a:pt x="26168" y="952"/>
                </a:lnTo>
                <a:lnTo>
                  <a:pt x="26067" y="829"/>
                </a:lnTo>
                <a:lnTo>
                  <a:pt x="25958" y="713"/>
                </a:lnTo>
                <a:lnTo>
                  <a:pt x="25842" y="604"/>
                </a:lnTo>
                <a:lnTo>
                  <a:pt x="25719" y="503"/>
                </a:lnTo>
                <a:lnTo>
                  <a:pt x="25590" y="411"/>
                </a:lnTo>
                <a:lnTo>
                  <a:pt x="25454" y="326"/>
                </a:lnTo>
                <a:lnTo>
                  <a:pt x="25313" y="251"/>
                </a:lnTo>
                <a:lnTo>
                  <a:pt x="25168" y="185"/>
                </a:lnTo>
                <a:lnTo>
                  <a:pt x="25019" y="129"/>
                </a:lnTo>
                <a:lnTo>
                  <a:pt x="24867" y="83"/>
                </a:lnTo>
                <a:lnTo>
                  <a:pt x="24712" y="47"/>
                </a:lnTo>
                <a:lnTo>
                  <a:pt x="24555" y="21"/>
                </a:lnTo>
                <a:lnTo>
                  <a:pt x="24396" y="5"/>
                </a:lnTo>
                <a:lnTo>
                  <a:pt x="24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9160">
            <a:solidFill>
              <a:srgbClr val="000000"/>
            </a:solidFill>
            <a:prstDash val="solid"/>
          </a:ln>
        </p:spPr>
        <p:txBody>
          <a:bodyPr vert="horz" wrap="none" lIns="0" tIns="0" rIns="0" bIns="0" anchor="ctr" anchorCtr="1" compatLnSpc="0">
            <a:noAutofit/>
          </a:bodyPr>
          <a:lstStyle/>
          <a:p>
            <a:pPr lvl="0" rtl="0" hangingPunct="0">
              <a:buNone/>
              <a:tabLst/>
            </a:pPr>
            <a:endParaRPr lang="en-US" sz="1400" b="1">
              <a:latin typeface="Liberation Sans" pitchFamily="18"/>
              <a:ea typeface="Segoe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8240" y="228600"/>
            <a:ext cx="9601200" cy="5257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671" h="14606">
                <a:moveTo>
                  <a:pt x="2434" y="0"/>
                </a:moveTo>
                <a:lnTo>
                  <a:pt x="2434" y="0"/>
                </a:lnTo>
                <a:lnTo>
                  <a:pt x="2275" y="5"/>
                </a:lnTo>
                <a:lnTo>
                  <a:pt x="2116" y="21"/>
                </a:lnTo>
                <a:lnTo>
                  <a:pt x="1959" y="47"/>
                </a:lnTo>
                <a:lnTo>
                  <a:pt x="1804" y="83"/>
                </a:lnTo>
                <a:lnTo>
                  <a:pt x="1652" y="129"/>
                </a:lnTo>
                <a:lnTo>
                  <a:pt x="1503" y="185"/>
                </a:lnTo>
                <a:lnTo>
                  <a:pt x="1358" y="251"/>
                </a:lnTo>
                <a:lnTo>
                  <a:pt x="1217" y="326"/>
                </a:lnTo>
                <a:lnTo>
                  <a:pt x="1081" y="411"/>
                </a:lnTo>
                <a:lnTo>
                  <a:pt x="952" y="503"/>
                </a:lnTo>
                <a:lnTo>
                  <a:pt x="829" y="604"/>
                </a:lnTo>
                <a:lnTo>
                  <a:pt x="713" y="713"/>
                </a:lnTo>
                <a:lnTo>
                  <a:pt x="604" y="829"/>
                </a:lnTo>
                <a:lnTo>
                  <a:pt x="503" y="952"/>
                </a:lnTo>
                <a:lnTo>
                  <a:pt x="411" y="1081"/>
                </a:lnTo>
                <a:lnTo>
                  <a:pt x="326" y="1217"/>
                </a:lnTo>
                <a:lnTo>
                  <a:pt x="251" y="1358"/>
                </a:lnTo>
                <a:lnTo>
                  <a:pt x="185" y="1503"/>
                </a:lnTo>
                <a:lnTo>
                  <a:pt x="129" y="1652"/>
                </a:lnTo>
                <a:lnTo>
                  <a:pt x="83" y="1804"/>
                </a:lnTo>
                <a:lnTo>
                  <a:pt x="47" y="1959"/>
                </a:lnTo>
                <a:lnTo>
                  <a:pt x="21" y="2116"/>
                </a:lnTo>
                <a:lnTo>
                  <a:pt x="5" y="2275"/>
                </a:lnTo>
                <a:lnTo>
                  <a:pt x="0" y="2434"/>
                </a:lnTo>
                <a:lnTo>
                  <a:pt x="0" y="12171"/>
                </a:lnTo>
                <a:lnTo>
                  <a:pt x="0" y="12172"/>
                </a:lnTo>
                <a:lnTo>
                  <a:pt x="5" y="12331"/>
                </a:lnTo>
                <a:lnTo>
                  <a:pt x="21" y="12490"/>
                </a:lnTo>
                <a:lnTo>
                  <a:pt x="47" y="12647"/>
                </a:lnTo>
                <a:lnTo>
                  <a:pt x="83" y="12802"/>
                </a:lnTo>
                <a:lnTo>
                  <a:pt x="129" y="12954"/>
                </a:lnTo>
                <a:lnTo>
                  <a:pt x="185" y="13103"/>
                </a:lnTo>
                <a:lnTo>
                  <a:pt x="251" y="13248"/>
                </a:lnTo>
                <a:lnTo>
                  <a:pt x="326" y="13389"/>
                </a:lnTo>
                <a:lnTo>
                  <a:pt x="411" y="13525"/>
                </a:lnTo>
                <a:lnTo>
                  <a:pt x="503" y="13654"/>
                </a:lnTo>
                <a:lnTo>
                  <a:pt x="604" y="13777"/>
                </a:lnTo>
                <a:lnTo>
                  <a:pt x="713" y="13893"/>
                </a:lnTo>
                <a:lnTo>
                  <a:pt x="829" y="14002"/>
                </a:lnTo>
                <a:lnTo>
                  <a:pt x="952" y="14103"/>
                </a:lnTo>
                <a:lnTo>
                  <a:pt x="1081" y="14195"/>
                </a:lnTo>
                <a:lnTo>
                  <a:pt x="1217" y="14280"/>
                </a:lnTo>
                <a:lnTo>
                  <a:pt x="1358" y="14355"/>
                </a:lnTo>
                <a:lnTo>
                  <a:pt x="1503" y="14421"/>
                </a:lnTo>
                <a:lnTo>
                  <a:pt x="1652" y="14477"/>
                </a:lnTo>
                <a:lnTo>
                  <a:pt x="1804" y="14523"/>
                </a:lnTo>
                <a:lnTo>
                  <a:pt x="1959" y="14559"/>
                </a:lnTo>
                <a:lnTo>
                  <a:pt x="2116" y="14585"/>
                </a:lnTo>
                <a:lnTo>
                  <a:pt x="2275" y="14601"/>
                </a:lnTo>
                <a:lnTo>
                  <a:pt x="2434" y="14606"/>
                </a:lnTo>
                <a:lnTo>
                  <a:pt x="24236" y="14606"/>
                </a:lnTo>
                <a:lnTo>
                  <a:pt x="24237" y="14606"/>
                </a:lnTo>
                <a:lnTo>
                  <a:pt x="24396" y="14601"/>
                </a:lnTo>
                <a:lnTo>
                  <a:pt x="24555" y="14585"/>
                </a:lnTo>
                <a:lnTo>
                  <a:pt x="24712" y="14559"/>
                </a:lnTo>
                <a:lnTo>
                  <a:pt x="24867" y="14523"/>
                </a:lnTo>
                <a:lnTo>
                  <a:pt x="25019" y="14477"/>
                </a:lnTo>
                <a:lnTo>
                  <a:pt x="25168" y="14421"/>
                </a:lnTo>
                <a:lnTo>
                  <a:pt x="25313" y="14355"/>
                </a:lnTo>
                <a:lnTo>
                  <a:pt x="25454" y="14280"/>
                </a:lnTo>
                <a:lnTo>
                  <a:pt x="25590" y="14195"/>
                </a:lnTo>
                <a:lnTo>
                  <a:pt x="25719" y="14103"/>
                </a:lnTo>
                <a:lnTo>
                  <a:pt x="25842" y="14002"/>
                </a:lnTo>
                <a:lnTo>
                  <a:pt x="25958" y="13893"/>
                </a:lnTo>
                <a:lnTo>
                  <a:pt x="26067" y="13777"/>
                </a:lnTo>
                <a:lnTo>
                  <a:pt x="26168" y="13654"/>
                </a:lnTo>
                <a:lnTo>
                  <a:pt x="26260" y="13525"/>
                </a:lnTo>
                <a:lnTo>
                  <a:pt x="26345" y="13389"/>
                </a:lnTo>
                <a:lnTo>
                  <a:pt x="26420" y="13248"/>
                </a:lnTo>
                <a:lnTo>
                  <a:pt x="26486" y="13103"/>
                </a:lnTo>
                <a:lnTo>
                  <a:pt x="26542" y="12954"/>
                </a:lnTo>
                <a:lnTo>
                  <a:pt x="26588" y="12802"/>
                </a:lnTo>
                <a:lnTo>
                  <a:pt x="26624" y="12647"/>
                </a:lnTo>
                <a:lnTo>
                  <a:pt x="26650" y="12490"/>
                </a:lnTo>
                <a:lnTo>
                  <a:pt x="26666" y="12331"/>
                </a:lnTo>
                <a:lnTo>
                  <a:pt x="26671" y="12172"/>
                </a:lnTo>
                <a:lnTo>
                  <a:pt x="26671" y="2434"/>
                </a:lnTo>
                <a:lnTo>
                  <a:pt x="26671" y="2434"/>
                </a:lnTo>
                <a:lnTo>
                  <a:pt x="26671" y="2434"/>
                </a:lnTo>
                <a:lnTo>
                  <a:pt x="26666" y="2275"/>
                </a:lnTo>
                <a:lnTo>
                  <a:pt x="26650" y="2116"/>
                </a:lnTo>
                <a:lnTo>
                  <a:pt x="26624" y="1959"/>
                </a:lnTo>
                <a:lnTo>
                  <a:pt x="26588" y="1804"/>
                </a:lnTo>
                <a:lnTo>
                  <a:pt x="26542" y="1652"/>
                </a:lnTo>
                <a:lnTo>
                  <a:pt x="26486" y="1503"/>
                </a:lnTo>
                <a:lnTo>
                  <a:pt x="26420" y="1358"/>
                </a:lnTo>
                <a:lnTo>
                  <a:pt x="26345" y="1217"/>
                </a:lnTo>
                <a:lnTo>
                  <a:pt x="26260" y="1081"/>
                </a:lnTo>
                <a:lnTo>
                  <a:pt x="26168" y="952"/>
                </a:lnTo>
                <a:lnTo>
                  <a:pt x="26067" y="829"/>
                </a:lnTo>
                <a:lnTo>
                  <a:pt x="25958" y="713"/>
                </a:lnTo>
                <a:lnTo>
                  <a:pt x="25842" y="604"/>
                </a:lnTo>
                <a:lnTo>
                  <a:pt x="25719" y="503"/>
                </a:lnTo>
                <a:lnTo>
                  <a:pt x="25590" y="411"/>
                </a:lnTo>
                <a:lnTo>
                  <a:pt x="25454" y="326"/>
                </a:lnTo>
                <a:lnTo>
                  <a:pt x="25313" y="251"/>
                </a:lnTo>
                <a:lnTo>
                  <a:pt x="25168" y="185"/>
                </a:lnTo>
                <a:lnTo>
                  <a:pt x="25019" y="129"/>
                </a:lnTo>
                <a:lnTo>
                  <a:pt x="24867" y="83"/>
                </a:lnTo>
                <a:lnTo>
                  <a:pt x="24712" y="47"/>
                </a:lnTo>
                <a:lnTo>
                  <a:pt x="24555" y="21"/>
                </a:lnTo>
                <a:lnTo>
                  <a:pt x="24396" y="5"/>
                </a:lnTo>
                <a:lnTo>
                  <a:pt x="24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9160">
            <a:solidFill>
              <a:srgbClr val="000000"/>
            </a:solidFill>
            <a:prstDash val="solid"/>
          </a:ln>
        </p:spPr>
        <p:txBody>
          <a:bodyPr vert="horz" wrap="none" lIns="0" tIns="0" rIns="0" bIns="0" anchor="ctr" anchorCtr="1" compatLnSpc="0">
            <a:noAutofit/>
          </a:bodyPr>
          <a:lstStyle/>
          <a:p>
            <a:pPr lvl="0" rtl="0" hangingPunct="0">
              <a:buNone/>
              <a:tabLst/>
            </a:pPr>
            <a:endParaRPr lang="en-US" sz="1400" b="1">
              <a:latin typeface="Liberation Sans" pitchFamily="18"/>
              <a:ea typeface="Segoe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797360"/>
            <a:ext cx="1143000" cy="112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8240" y="228600"/>
            <a:ext cx="9601200" cy="5257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671" h="14606">
                <a:moveTo>
                  <a:pt x="2434" y="0"/>
                </a:moveTo>
                <a:lnTo>
                  <a:pt x="2434" y="0"/>
                </a:lnTo>
                <a:lnTo>
                  <a:pt x="2275" y="5"/>
                </a:lnTo>
                <a:lnTo>
                  <a:pt x="2116" y="21"/>
                </a:lnTo>
                <a:lnTo>
                  <a:pt x="1959" y="47"/>
                </a:lnTo>
                <a:lnTo>
                  <a:pt x="1804" y="83"/>
                </a:lnTo>
                <a:lnTo>
                  <a:pt x="1652" y="129"/>
                </a:lnTo>
                <a:lnTo>
                  <a:pt x="1503" y="185"/>
                </a:lnTo>
                <a:lnTo>
                  <a:pt x="1358" y="251"/>
                </a:lnTo>
                <a:lnTo>
                  <a:pt x="1217" y="326"/>
                </a:lnTo>
                <a:lnTo>
                  <a:pt x="1081" y="411"/>
                </a:lnTo>
                <a:lnTo>
                  <a:pt x="952" y="503"/>
                </a:lnTo>
                <a:lnTo>
                  <a:pt x="829" y="604"/>
                </a:lnTo>
                <a:lnTo>
                  <a:pt x="713" y="713"/>
                </a:lnTo>
                <a:lnTo>
                  <a:pt x="604" y="829"/>
                </a:lnTo>
                <a:lnTo>
                  <a:pt x="503" y="952"/>
                </a:lnTo>
                <a:lnTo>
                  <a:pt x="411" y="1081"/>
                </a:lnTo>
                <a:lnTo>
                  <a:pt x="326" y="1217"/>
                </a:lnTo>
                <a:lnTo>
                  <a:pt x="251" y="1358"/>
                </a:lnTo>
                <a:lnTo>
                  <a:pt x="185" y="1503"/>
                </a:lnTo>
                <a:lnTo>
                  <a:pt x="129" y="1652"/>
                </a:lnTo>
                <a:lnTo>
                  <a:pt x="83" y="1804"/>
                </a:lnTo>
                <a:lnTo>
                  <a:pt x="47" y="1959"/>
                </a:lnTo>
                <a:lnTo>
                  <a:pt x="21" y="2116"/>
                </a:lnTo>
                <a:lnTo>
                  <a:pt x="5" y="2275"/>
                </a:lnTo>
                <a:lnTo>
                  <a:pt x="0" y="2434"/>
                </a:lnTo>
                <a:lnTo>
                  <a:pt x="0" y="12171"/>
                </a:lnTo>
                <a:lnTo>
                  <a:pt x="0" y="12172"/>
                </a:lnTo>
                <a:lnTo>
                  <a:pt x="5" y="12331"/>
                </a:lnTo>
                <a:lnTo>
                  <a:pt x="21" y="12490"/>
                </a:lnTo>
                <a:lnTo>
                  <a:pt x="47" y="12647"/>
                </a:lnTo>
                <a:lnTo>
                  <a:pt x="83" y="12802"/>
                </a:lnTo>
                <a:lnTo>
                  <a:pt x="129" y="12954"/>
                </a:lnTo>
                <a:lnTo>
                  <a:pt x="185" y="13103"/>
                </a:lnTo>
                <a:lnTo>
                  <a:pt x="251" y="13248"/>
                </a:lnTo>
                <a:lnTo>
                  <a:pt x="326" y="13389"/>
                </a:lnTo>
                <a:lnTo>
                  <a:pt x="411" y="13525"/>
                </a:lnTo>
                <a:lnTo>
                  <a:pt x="503" y="13654"/>
                </a:lnTo>
                <a:lnTo>
                  <a:pt x="604" y="13777"/>
                </a:lnTo>
                <a:lnTo>
                  <a:pt x="713" y="13893"/>
                </a:lnTo>
                <a:lnTo>
                  <a:pt x="829" y="14002"/>
                </a:lnTo>
                <a:lnTo>
                  <a:pt x="952" y="14103"/>
                </a:lnTo>
                <a:lnTo>
                  <a:pt x="1081" y="14195"/>
                </a:lnTo>
                <a:lnTo>
                  <a:pt x="1217" y="14280"/>
                </a:lnTo>
                <a:lnTo>
                  <a:pt x="1358" y="14355"/>
                </a:lnTo>
                <a:lnTo>
                  <a:pt x="1503" y="14421"/>
                </a:lnTo>
                <a:lnTo>
                  <a:pt x="1652" y="14477"/>
                </a:lnTo>
                <a:lnTo>
                  <a:pt x="1804" y="14523"/>
                </a:lnTo>
                <a:lnTo>
                  <a:pt x="1959" y="14559"/>
                </a:lnTo>
                <a:lnTo>
                  <a:pt x="2116" y="14585"/>
                </a:lnTo>
                <a:lnTo>
                  <a:pt x="2275" y="14601"/>
                </a:lnTo>
                <a:lnTo>
                  <a:pt x="2434" y="14606"/>
                </a:lnTo>
                <a:lnTo>
                  <a:pt x="24236" y="14606"/>
                </a:lnTo>
                <a:lnTo>
                  <a:pt x="24237" y="14606"/>
                </a:lnTo>
                <a:lnTo>
                  <a:pt x="24396" y="14601"/>
                </a:lnTo>
                <a:lnTo>
                  <a:pt x="24555" y="14585"/>
                </a:lnTo>
                <a:lnTo>
                  <a:pt x="24712" y="14559"/>
                </a:lnTo>
                <a:lnTo>
                  <a:pt x="24867" y="14523"/>
                </a:lnTo>
                <a:lnTo>
                  <a:pt x="25019" y="14477"/>
                </a:lnTo>
                <a:lnTo>
                  <a:pt x="25168" y="14421"/>
                </a:lnTo>
                <a:lnTo>
                  <a:pt x="25313" y="14355"/>
                </a:lnTo>
                <a:lnTo>
                  <a:pt x="25454" y="14280"/>
                </a:lnTo>
                <a:lnTo>
                  <a:pt x="25590" y="14195"/>
                </a:lnTo>
                <a:lnTo>
                  <a:pt x="25719" y="14103"/>
                </a:lnTo>
                <a:lnTo>
                  <a:pt x="25842" y="14002"/>
                </a:lnTo>
                <a:lnTo>
                  <a:pt x="25958" y="13893"/>
                </a:lnTo>
                <a:lnTo>
                  <a:pt x="26067" y="13777"/>
                </a:lnTo>
                <a:lnTo>
                  <a:pt x="26168" y="13654"/>
                </a:lnTo>
                <a:lnTo>
                  <a:pt x="26260" y="13525"/>
                </a:lnTo>
                <a:lnTo>
                  <a:pt x="26345" y="13389"/>
                </a:lnTo>
                <a:lnTo>
                  <a:pt x="26420" y="13248"/>
                </a:lnTo>
                <a:lnTo>
                  <a:pt x="26486" y="13103"/>
                </a:lnTo>
                <a:lnTo>
                  <a:pt x="26542" y="12954"/>
                </a:lnTo>
                <a:lnTo>
                  <a:pt x="26588" y="12802"/>
                </a:lnTo>
                <a:lnTo>
                  <a:pt x="26624" y="12647"/>
                </a:lnTo>
                <a:lnTo>
                  <a:pt x="26650" y="12490"/>
                </a:lnTo>
                <a:lnTo>
                  <a:pt x="26666" y="12331"/>
                </a:lnTo>
                <a:lnTo>
                  <a:pt x="26671" y="12172"/>
                </a:lnTo>
                <a:lnTo>
                  <a:pt x="26671" y="2434"/>
                </a:lnTo>
                <a:lnTo>
                  <a:pt x="26671" y="2434"/>
                </a:lnTo>
                <a:lnTo>
                  <a:pt x="26671" y="2434"/>
                </a:lnTo>
                <a:lnTo>
                  <a:pt x="26666" y="2275"/>
                </a:lnTo>
                <a:lnTo>
                  <a:pt x="26650" y="2116"/>
                </a:lnTo>
                <a:lnTo>
                  <a:pt x="26624" y="1959"/>
                </a:lnTo>
                <a:lnTo>
                  <a:pt x="26588" y="1804"/>
                </a:lnTo>
                <a:lnTo>
                  <a:pt x="26542" y="1652"/>
                </a:lnTo>
                <a:lnTo>
                  <a:pt x="26486" y="1503"/>
                </a:lnTo>
                <a:lnTo>
                  <a:pt x="26420" y="1358"/>
                </a:lnTo>
                <a:lnTo>
                  <a:pt x="26345" y="1217"/>
                </a:lnTo>
                <a:lnTo>
                  <a:pt x="26260" y="1081"/>
                </a:lnTo>
                <a:lnTo>
                  <a:pt x="26168" y="952"/>
                </a:lnTo>
                <a:lnTo>
                  <a:pt x="26067" y="829"/>
                </a:lnTo>
                <a:lnTo>
                  <a:pt x="25958" y="713"/>
                </a:lnTo>
                <a:lnTo>
                  <a:pt x="25842" y="604"/>
                </a:lnTo>
                <a:lnTo>
                  <a:pt x="25719" y="503"/>
                </a:lnTo>
                <a:lnTo>
                  <a:pt x="25590" y="411"/>
                </a:lnTo>
                <a:lnTo>
                  <a:pt x="25454" y="326"/>
                </a:lnTo>
                <a:lnTo>
                  <a:pt x="25313" y="251"/>
                </a:lnTo>
                <a:lnTo>
                  <a:pt x="25168" y="185"/>
                </a:lnTo>
                <a:lnTo>
                  <a:pt x="25019" y="129"/>
                </a:lnTo>
                <a:lnTo>
                  <a:pt x="24867" y="83"/>
                </a:lnTo>
                <a:lnTo>
                  <a:pt x="24712" y="47"/>
                </a:lnTo>
                <a:lnTo>
                  <a:pt x="24555" y="21"/>
                </a:lnTo>
                <a:lnTo>
                  <a:pt x="24396" y="5"/>
                </a:lnTo>
                <a:lnTo>
                  <a:pt x="24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9160">
            <a:solidFill>
              <a:srgbClr val="000000"/>
            </a:solidFill>
            <a:prstDash val="solid"/>
          </a:ln>
        </p:spPr>
        <p:txBody>
          <a:bodyPr vert="horz" wrap="none" lIns="0" tIns="0" rIns="0" bIns="0" anchor="ctr" anchorCtr="1" compatLnSpc="0">
            <a:noAutofit/>
          </a:bodyPr>
          <a:lstStyle/>
          <a:p>
            <a:pPr lvl="0" rtl="0" hangingPunct="0">
              <a:buNone/>
              <a:tabLst/>
            </a:pPr>
            <a:endParaRPr lang="en-US" sz="1400" b="1">
              <a:latin typeface="Liberation Sans" pitchFamily="18"/>
              <a:ea typeface="Segoe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8240" y="228600"/>
            <a:ext cx="9601200" cy="5257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671" h="14606">
                <a:moveTo>
                  <a:pt x="2434" y="0"/>
                </a:moveTo>
                <a:lnTo>
                  <a:pt x="2434" y="0"/>
                </a:lnTo>
                <a:lnTo>
                  <a:pt x="2275" y="5"/>
                </a:lnTo>
                <a:lnTo>
                  <a:pt x="2116" y="21"/>
                </a:lnTo>
                <a:lnTo>
                  <a:pt x="1959" y="47"/>
                </a:lnTo>
                <a:lnTo>
                  <a:pt x="1804" y="83"/>
                </a:lnTo>
                <a:lnTo>
                  <a:pt x="1652" y="129"/>
                </a:lnTo>
                <a:lnTo>
                  <a:pt x="1503" y="185"/>
                </a:lnTo>
                <a:lnTo>
                  <a:pt x="1358" y="251"/>
                </a:lnTo>
                <a:lnTo>
                  <a:pt x="1217" y="326"/>
                </a:lnTo>
                <a:lnTo>
                  <a:pt x="1081" y="411"/>
                </a:lnTo>
                <a:lnTo>
                  <a:pt x="952" y="503"/>
                </a:lnTo>
                <a:lnTo>
                  <a:pt x="829" y="604"/>
                </a:lnTo>
                <a:lnTo>
                  <a:pt x="713" y="713"/>
                </a:lnTo>
                <a:lnTo>
                  <a:pt x="604" y="829"/>
                </a:lnTo>
                <a:lnTo>
                  <a:pt x="503" y="952"/>
                </a:lnTo>
                <a:lnTo>
                  <a:pt x="411" y="1081"/>
                </a:lnTo>
                <a:lnTo>
                  <a:pt x="326" y="1217"/>
                </a:lnTo>
                <a:lnTo>
                  <a:pt x="251" y="1358"/>
                </a:lnTo>
                <a:lnTo>
                  <a:pt x="185" y="1503"/>
                </a:lnTo>
                <a:lnTo>
                  <a:pt x="129" y="1652"/>
                </a:lnTo>
                <a:lnTo>
                  <a:pt x="83" y="1804"/>
                </a:lnTo>
                <a:lnTo>
                  <a:pt x="47" y="1959"/>
                </a:lnTo>
                <a:lnTo>
                  <a:pt x="21" y="2116"/>
                </a:lnTo>
                <a:lnTo>
                  <a:pt x="5" y="2275"/>
                </a:lnTo>
                <a:lnTo>
                  <a:pt x="0" y="2434"/>
                </a:lnTo>
                <a:lnTo>
                  <a:pt x="0" y="12171"/>
                </a:lnTo>
                <a:lnTo>
                  <a:pt x="0" y="12172"/>
                </a:lnTo>
                <a:lnTo>
                  <a:pt x="5" y="12331"/>
                </a:lnTo>
                <a:lnTo>
                  <a:pt x="21" y="12490"/>
                </a:lnTo>
                <a:lnTo>
                  <a:pt x="47" y="12647"/>
                </a:lnTo>
                <a:lnTo>
                  <a:pt x="83" y="12802"/>
                </a:lnTo>
                <a:lnTo>
                  <a:pt x="129" y="12954"/>
                </a:lnTo>
                <a:lnTo>
                  <a:pt x="185" y="13103"/>
                </a:lnTo>
                <a:lnTo>
                  <a:pt x="251" y="13248"/>
                </a:lnTo>
                <a:lnTo>
                  <a:pt x="326" y="13389"/>
                </a:lnTo>
                <a:lnTo>
                  <a:pt x="411" y="13525"/>
                </a:lnTo>
                <a:lnTo>
                  <a:pt x="503" y="13654"/>
                </a:lnTo>
                <a:lnTo>
                  <a:pt x="604" y="13777"/>
                </a:lnTo>
                <a:lnTo>
                  <a:pt x="713" y="13893"/>
                </a:lnTo>
                <a:lnTo>
                  <a:pt x="829" y="14002"/>
                </a:lnTo>
                <a:lnTo>
                  <a:pt x="952" y="14103"/>
                </a:lnTo>
                <a:lnTo>
                  <a:pt x="1081" y="14195"/>
                </a:lnTo>
                <a:lnTo>
                  <a:pt x="1217" y="14280"/>
                </a:lnTo>
                <a:lnTo>
                  <a:pt x="1358" y="14355"/>
                </a:lnTo>
                <a:lnTo>
                  <a:pt x="1503" y="14421"/>
                </a:lnTo>
                <a:lnTo>
                  <a:pt x="1652" y="14477"/>
                </a:lnTo>
                <a:lnTo>
                  <a:pt x="1804" y="14523"/>
                </a:lnTo>
                <a:lnTo>
                  <a:pt x="1959" y="14559"/>
                </a:lnTo>
                <a:lnTo>
                  <a:pt x="2116" y="14585"/>
                </a:lnTo>
                <a:lnTo>
                  <a:pt x="2275" y="14601"/>
                </a:lnTo>
                <a:lnTo>
                  <a:pt x="2434" y="14606"/>
                </a:lnTo>
                <a:lnTo>
                  <a:pt x="24236" y="14606"/>
                </a:lnTo>
                <a:lnTo>
                  <a:pt x="24237" y="14606"/>
                </a:lnTo>
                <a:lnTo>
                  <a:pt x="24396" y="14601"/>
                </a:lnTo>
                <a:lnTo>
                  <a:pt x="24555" y="14585"/>
                </a:lnTo>
                <a:lnTo>
                  <a:pt x="24712" y="14559"/>
                </a:lnTo>
                <a:lnTo>
                  <a:pt x="24867" y="14523"/>
                </a:lnTo>
                <a:lnTo>
                  <a:pt x="25019" y="14477"/>
                </a:lnTo>
                <a:lnTo>
                  <a:pt x="25168" y="14421"/>
                </a:lnTo>
                <a:lnTo>
                  <a:pt x="25313" y="14355"/>
                </a:lnTo>
                <a:lnTo>
                  <a:pt x="25454" y="14280"/>
                </a:lnTo>
                <a:lnTo>
                  <a:pt x="25590" y="14195"/>
                </a:lnTo>
                <a:lnTo>
                  <a:pt x="25719" y="14103"/>
                </a:lnTo>
                <a:lnTo>
                  <a:pt x="25842" y="14002"/>
                </a:lnTo>
                <a:lnTo>
                  <a:pt x="25958" y="13893"/>
                </a:lnTo>
                <a:lnTo>
                  <a:pt x="26067" y="13777"/>
                </a:lnTo>
                <a:lnTo>
                  <a:pt x="26168" y="13654"/>
                </a:lnTo>
                <a:lnTo>
                  <a:pt x="26260" y="13525"/>
                </a:lnTo>
                <a:lnTo>
                  <a:pt x="26345" y="13389"/>
                </a:lnTo>
                <a:lnTo>
                  <a:pt x="26420" y="13248"/>
                </a:lnTo>
                <a:lnTo>
                  <a:pt x="26486" y="13103"/>
                </a:lnTo>
                <a:lnTo>
                  <a:pt x="26542" y="12954"/>
                </a:lnTo>
                <a:lnTo>
                  <a:pt x="26588" y="12802"/>
                </a:lnTo>
                <a:lnTo>
                  <a:pt x="26624" y="12647"/>
                </a:lnTo>
                <a:lnTo>
                  <a:pt x="26650" y="12490"/>
                </a:lnTo>
                <a:lnTo>
                  <a:pt x="26666" y="12331"/>
                </a:lnTo>
                <a:lnTo>
                  <a:pt x="26671" y="12172"/>
                </a:lnTo>
                <a:lnTo>
                  <a:pt x="26671" y="2434"/>
                </a:lnTo>
                <a:lnTo>
                  <a:pt x="26671" y="2434"/>
                </a:lnTo>
                <a:lnTo>
                  <a:pt x="26671" y="2434"/>
                </a:lnTo>
                <a:lnTo>
                  <a:pt x="26666" y="2275"/>
                </a:lnTo>
                <a:lnTo>
                  <a:pt x="26650" y="2116"/>
                </a:lnTo>
                <a:lnTo>
                  <a:pt x="26624" y="1959"/>
                </a:lnTo>
                <a:lnTo>
                  <a:pt x="26588" y="1804"/>
                </a:lnTo>
                <a:lnTo>
                  <a:pt x="26542" y="1652"/>
                </a:lnTo>
                <a:lnTo>
                  <a:pt x="26486" y="1503"/>
                </a:lnTo>
                <a:lnTo>
                  <a:pt x="26420" y="1358"/>
                </a:lnTo>
                <a:lnTo>
                  <a:pt x="26345" y="1217"/>
                </a:lnTo>
                <a:lnTo>
                  <a:pt x="26260" y="1081"/>
                </a:lnTo>
                <a:lnTo>
                  <a:pt x="26168" y="952"/>
                </a:lnTo>
                <a:lnTo>
                  <a:pt x="26067" y="829"/>
                </a:lnTo>
                <a:lnTo>
                  <a:pt x="25958" y="713"/>
                </a:lnTo>
                <a:lnTo>
                  <a:pt x="25842" y="604"/>
                </a:lnTo>
                <a:lnTo>
                  <a:pt x="25719" y="503"/>
                </a:lnTo>
                <a:lnTo>
                  <a:pt x="25590" y="411"/>
                </a:lnTo>
                <a:lnTo>
                  <a:pt x="25454" y="326"/>
                </a:lnTo>
                <a:lnTo>
                  <a:pt x="25313" y="251"/>
                </a:lnTo>
                <a:lnTo>
                  <a:pt x="25168" y="185"/>
                </a:lnTo>
                <a:lnTo>
                  <a:pt x="25019" y="129"/>
                </a:lnTo>
                <a:lnTo>
                  <a:pt x="24867" y="83"/>
                </a:lnTo>
                <a:lnTo>
                  <a:pt x="24712" y="47"/>
                </a:lnTo>
                <a:lnTo>
                  <a:pt x="24555" y="21"/>
                </a:lnTo>
                <a:lnTo>
                  <a:pt x="24396" y="5"/>
                </a:lnTo>
                <a:lnTo>
                  <a:pt x="24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9160">
            <a:solidFill>
              <a:srgbClr val="000000"/>
            </a:solidFill>
            <a:prstDash val="solid"/>
          </a:ln>
        </p:spPr>
        <p:txBody>
          <a:bodyPr vert="horz" wrap="none" lIns="0" tIns="0" rIns="0" bIns="0" anchor="ctr" anchorCtr="1" compatLnSpc="0">
            <a:noAutofit/>
          </a:bodyPr>
          <a:lstStyle/>
          <a:p>
            <a:pPr lvl="0" rtl="0" hangingPunct="0">
              <a:buNone/>
              <a:tabLst/>
            </a:pPr>
            <a:endParaRPr lang="en-US" sz="1400" b="1">
              <a:latin typeface="Liberation Sans" pitchFamily="18"/>
              <a:ea typeface="Segoe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4350"/>
          <a:stretch>
            <a:fillRect/>
          </a:stretch>
        </p:blipFill>
        <p:spPr>
          <a:xfrm>
            <a:off x="5486399" y="228600"/>
            <a:ext cx="3779640" cy="525780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" y="228600"/>
            <a:ext cx="3886200" cy="524196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2764"/>
          <a:stretch>
            <a:fillRect/>
          </a:stretch>
        </p:blipFill>
        <p:spPr>
          <a:xfrm>
            <a:off x="5486399" y="228600"/>
            <a:ext cx="3779640" cy="525780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8717" r="22762"/>
          <a:stretch>
            <a:fillRect/>
          </a:stretch>
        </p:blipFill>
        <p:spPr>
          <a:xfrm>
            <a:off x="1066320" y="244440"/>
            <a:ext cx="3505679" cy="524196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7792"/>
          <a:stretch>
            <a:fillRect/>
          </a:stretch>
        </p:blipFill>
        <p:spPr>
          <a:xfrm>
            <a:off x="5486399" y="228600"/>
            <a:ext cx="3779640" cy="525780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5885"/>
          <a:stretch>
            <a:fillRect/>
          </a:stretch>
        </p:blipFill>
        <p:spPr>
          <a:xfrm>
            <a:off x="914400" y="228600"/>
            <a:ext cx="3886200" cy="524196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2764"/>
          <a:stretch>
            <a:fillRect/>
          </a:stretch>
        </p:blipFill>
        <p:spPr>
          <a:xfrm>
            <a:off x="5486399" y="228600"/>
            <a:ext cx="3779640" cy="525780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3427"/>
          <a:stretch>
            <a:fillRect/>
          </a:stretch>
        </p:blipFill>
        <p:spPr>
          <a:xfrm>
            <a:off x="914400" y="228600"/>
            <a:ext cx="3886200" cy="524196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1936"/>
          <a:stretch>
            <a:fillRect/>
          </a:stretch>
        </p:blipFill>
        <p:spPr>
          <a:xfrm>
            <a:off x="228600" y="495720"/>
            <a:ext cx="9628920" cy="453348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2014"/>
          <a:stretch>
            <a:fillRect/>
          </a:stretch>
        </p:blipFill>
        <p:spPr>
          <a:xfrm>
            <a:off x="2743199" y="228600"/>
            <a:ext cx="4800600" cy="509868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425160"/>
            <a:ext cx="9071640" cy="946440"/>
          </a:xfrm>
        </p:spPr>
        <p:txBody>
          <a:bodyPr vert="horz"/>
          <a:lstStyle/>
          <a:p>
            <a:pPr lvl="0"/>
            <a:r>
              <a:rPr lang="en-US" sz="2800"/>
              <a:t>Що таке інклюзивна освіта?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457200" y="1143000"/>
            <a:ext cx="9144000" cy="3907440"/>
          </a:xfrm>
        </p:spPr>
        <p:txBody>
          <a:bodyPr vert="horz" anchor="ctr"/>
          <a:lstStyle/>
          <a:p>
            <a:pPr lvl="0" algn="l">
              <a:spcBef>
                <a:spcPts val="1191"/>
              </a:spcBef>
              <a:spcAft>
                <a:spcPts val="992"/>
              </a:spcAft>
            </a:pPr>
            <a:r>
              <a:rPr lang="en-US" sz="2200"/>
              <a:t>   •  Інклюзія (від Inclusion- включення) - процес збільшення</a:t>
            </a:r>
          </a:p>
          <a:p>
            <a:pPr lvl="0" algn="l"/>
            <a:r>
              <a:rPr lang="en-US" sz="2200"/>
              <a:t>ступеня участі всіх громадян у соціальному житті.</a:t>
            </a:r>
          </a:p>
          <a:p>
            <a:pPr lvl="0" algn="l"/>
            <a:endParaRPr lang="en-US" sz="2200"/>
          </a:p>
          <a:p>
            <a:pPr lvl="0" algn="l">
              <a:spcBef>
                <a:spcPts val="1191"/>
              </a:spcBef>
              <a:spcAft>
                <a:spcPts val="992"/>
              </a:spcAft>
            </a:pPr>
            <a:r>
              <a:rPr lang="en-US" sz="2200"/>
              <a:t>  •  Інклюзивна освіта - це система освітніх послуг, що грунтується на принципі забезпечення основного права дітей на освіту та права здобувати її за місцем проживання, що передбачає навчання дитини з особливими освітніми потребами в умовах загальноосвітнього закладу.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9933000">
            <a:off x="8204658" y="4776443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683200">
            <a:off x="-494330" y="5871799"/>
            <a:ext cx="16002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1936"/>
          <a:stretch>
            <a:fillRect/>
          </a:stretch>
        </p:blipFill>
        <p:spPr>
          <a:xfrm>
            <a:off x="1818360" y="233640"/>
            <a:ext cx="6868440" cy="525276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1936"/>
          <a:stretch>
            <a:fillRect/>
          </a:stretch>
        </p:blipFill>
        <p:spPr>
          <a:xfrm>
            <a:off x="2286000" y="228600"/>
            <a:ext cx="5715000" cy="5144759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1936"/>
          <a:stretch>
            <a:fillRect/>
          </a:stretch>
        </p:blipFill>
        <p:spPr>
          <a:xfrm>
            <a:off x="1143000" y="228600"/>
            <a:ext cx="8000999" cy="5252040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29200" y="685799"/>
            <a:ext cx="5715000" cy="5316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/>
        <p:txBody>
          <a:bodyPr vert="horz"/>
          <a:lstStyle/>
          <a:p>
            <a:pPr lvl="0"/>
            <a:r>
              <a:rPr lang="en-US"/>
              <a:t>Близнюківський ЗДО</a:t>
            </a:r>
          </a:p>
        </p:txBody>
      </p:sp>
      <p:sp>
        <p:nvSpPr>
          <p:cNvPr id="4" name="Subtitle 3"/>
          <p:cNvSpPr txBox="1">
            <a:spLocks noGrp="1"/>
          </p:cNvSpPr>
          <p:nvPr>
            <p:ph type="subTitle" idx="4294967295"/>
          </p:nvPr>
        </p:nvSpPr>
        <p:spPr>
          <a:xfrm>
            <a:off x="228600" y="685799"/>
            <a:ext cx="4956840" cy="1371599"/>
          </a:xfrm>
        </p:spPr>
        <p:txBody>
          <a:bodyPr vert="horz" anchor="ctr"/>
          <a:lstStyle/>
          <a:p>
            <a:pPr lvl="0" algn="l"/>
            <a:r>
              <a:rPr lang="en-US"/>
              <a:t>(ясла-садок)/2 “Coнечко”.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257800"/>
            <a:ext cx="2527920" cy="1370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2024-2025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2057400"/>
            <a:ext cx="4956840" cy="137159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pPr marL="0" marR="0" lvl="0" indent="0" algn="l" rtl="0" hangingPunct="0">
              <a:buNone/>
              <a:tabLst/>
              <a:defRPr sz="4400"/>
            </a:pPr>
            <a:r>
              <a: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rPr>
              <a:t>Дякую за увагу!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657600"/>
            <a:ext cx="4956840" cy="137159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pPr marL="0" marR="0" lvl="0" indent="0" algn="l" rtl="0" hangingPunct="0">
              <a:buNone/>
              <a:tabLst/>
            </a:pPr>
            <a:r>
              <a: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rPr>
              <a:t>Асистент вихователя:</a:t>
            </a:r>
            <a:br>
              <a: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rPr>
            </a:br>
            <a:endParaRPr lang="en-US" sz="3200" b="0" i="0" u="none" strike="noStrike" kern="1200" cap="none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Microsoft YaHei" pitchFamily="2"/>
              <a:cs typeface="Arial" pitchFamily="2"/>
            </a:endParaRPr>
          </a:p>
          <a:p>
            <a:pPr marL="0" marR="0" lvl="0" indent="0" algn="l" rtl="0" hangingPunct="0">
              <a:buNone/>
              <a:tabLst/>
            </a:pPr>
            <a:r>
              <a:rPr lang="en-US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Arial" pitchFamily="2"/>
              </a:rPr>
              <a:t>Садовська А. 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457200" y="914400"/>
            <a:ext cx="9144000" cy="3907440"/>
          </a:xfrm>
        </p:spPr>
        <p:txBody>
          <a:bodyPr vert="horz" anchor="ctr"/>
          <a:lstStyle/>
          <a:p>
            <a:pPr lvl="0" algn="ctr">
              <a:spcBef>
                <a:spcPts val="1191"/>
              </a:spcBef>
              <a:spcAft>
                <a:spcPts val="992"/>
              </a:spcAft>
            </a:pPr>
            <a:r>
              <a:rPr lang="en-US" sz="2200"/>
              <a:t>Інклюзивна освіта - «Реперспектива нова.</a:t>
            </a:r>
          </a:p>
          <a:p>
            <a:pPr lvl="0" algn="ctr">
              <a:spcBef>
                <a:spcPts val="1191"/>
              </a:spcBef>
              <a:spcAft>
                <a:spcPts val="992"/>
              </a:spcAft>
            </a:pPr>
            <a:r>
              <a:rPr lang="en-US" sz="2200"/>
              <a:t>Хоч різні можливості – рівні права!</a:t>
            </a:r>
          </a:p>
          <a:p>
            <a:pPr lvl="0" algn="ctr">
              <a:spcBef>
                <a:spcPts val="1191"/>
              </a:spcBef>
              <a:spcAft>
                <a:spcPts val="992"/>
              </a:spcAft>
            </a:pPr>
            <a:r>
              <a:rPr lang="en-US" sz="2200"/>
              <a:t>Кожна дитина - це цілий СВІТ, освіта, повага і рівність для</a:t>
            </a:r>
          </a:p>
          <a:p>
            <a:pPr lvl="0" algn="ctr">
              <a:spcBef>
                <a:spcPts val="1191"/>
              </a:spcBef>
              <a:spcAft>
                <a:spcPts val="992"/>
              </a:spcAft>
            </a:pPr>
            <a:r>
              <a:rPr lang="en-US" sz="2200"/>
              <a:t>Всіх!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685799" y="4114800"/>
            <a:ext cx="4343400" cy="144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57600" y="4114800"/>
            <a:ext cx="4343400" cy="144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00999" y="4115159"/>
            <a:ext cx="4343400" cy="144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1054200">
            <a:off x="-278852" y="735921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1537200">
            <a:off x="8025652" y="204299"/>
            <a:ext cx="1600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232800">
            <a:off x="4287426" y="55907"/>
            <a:ext cx="16002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685440" y="228240"/>
            <a:ext cx="4343400" cy="5257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066" h="14606">
                <a:moveTo>
                  <a:pt x="2011" y="0"/>
                </a:moveTo>
                <a:lnTo>
                  <a:pt x="2011" y="0"/>
                </a:lnTo>
                <a:lnTo>
                  <a:pt x="1879" y="4"/>
                </a:lnTo>
                <a:lnTo>
                  <a:pt x="1748" y="15"/>
                </a:lnTo>
                <a:lnTo>
                  <a:pt x="1618" y="35"/>
                </a:lnTo>
                <a:lnTo>
                  <a:pt x="1491" y="61"/>
                </a:lnTo>
                <a:lnTo>
                  <a:pt x="1365" y="95"/>
                </a:lnTo>
                <a:lnTo>
                  <a:pt x="1242" y="137"/>
                </a:lnTo>
                <a:lnTo>
                  <a:pt x="1122" y="185"/>
                </a:lnTo>
                <a:lnTo>
                  <a:pt x="1005" y="241"/>
                </a:lnTo>
                <a:lnTo>
                  <a:pt x="893" y="303"/>
                </a:lnTo>
                <a:lnTo>
                  <a:pt x="786" y="372"/>
                </a:lnTo>
                <a:lnTo>
                  <a:pt x="685" y="447"/>
                </a:lnTo>
                <a:lnTo>
                  <a:pt x="589" y="527"/>
                </a:lnTo>
                <a:lnTo>
                  <a:pt x="499" y="613"/>
                </a:lnTo>
                <a:lnTo>
                  <a:pt x="416" y="704"/>
                </a:lnTo>
                <a:lnTo>
                  <a:pt x="339" y="799"/>
                </a:lnTo>
                <a:lnTo>
                  <a:pt x="269" y="900"/>
                </a:lnTo>
                <a:lnTo>
                  <a:pt x="207" y="1004"/>
                </a:lnTo>
                <a:lnTo>
                  <a:pt x="153" y="1111"/>
                </a:lnTo>
                <a:lnTo>
                  <a:pt x="107" y="1221"/>
                </a:lnTo>
                <a:lnTo>
                  <a:pt x="69" y="1334"/>
                </a:lnTo>
                <a:lnTo>
                  <a:pt x="39" y="1448"/>
                </a:lnTo>
                <a:lnTo>
                  <a:pt x="17" y="1564"/>
                </a:lnTo>
                <a:lnTo>
                  <a:pt x="4" y="1681"/>
                </a:lnTo>
                <a:lnTo>
                  <a:pt x="0" y="1799"/>
                </a:lnTo>
                <a:lnTo>
                  <a:pt x="0" y="12806"/>
                </a:lnTo>
                <a:lnTo>
                  <a:pt x="0" y="12807"/>
                </a:lnTo>
                <a:lnTo>
                  <a:pt x="4" y="12925"/>
                </a:lnTo>
                <a:lnTo>
                  <a:pt x="17" y="13042"/>
                </a:lnTo>
                <a:lnTo>
                  <a:pt x="39" y="13158"/>
                </a:lnTo>
                <a:lnTo>
                  <a:pt x="69" y="13272"/>
                </a:lnTo>
                <a:lnTo>
                  <a:pt x="107" y="13385"/>
                </a:lnTo>
                <a:lnTo>
                  <a:pt x="153" y="13495"/>
                </a:lnTo>
                <a:lnTo>
                  <a:pt x="207" y="13602"/>
                </a:lnTo>
                <a:lnTo>
                  <a:pt x="269" y="13706"/>
                </a:lnTo>
                <a:lnTo>
                  <a:pt x="339" y="13807"/>
                </a:lnTo>
                <a:lnTo>
                  <a:pt x="416" y="13902"/>
                </a:lnTo>
                <a:lnTo>
                  <a:pt x="499" y="13993"/>
                </a:lnTo>
                <a:lnTo>
                  <a:pt x="589" y="14079"/>
                </a:lnTo>
                <a:lnTo>
                  <a:pt x="685" y="14159"/>
                </a:lnTo>
                <a:lnTo>
                  <a:pt x="786" y="14234"/>
                </a:lnTo>
                <a:lnTo>
                  <a:pt x="893" y="14303"/>
                </a:lnTo>
                <a:lnTo>
                  <a:pt x="1006" y="14365"/>
                </a:lnTo>
                <a:lnTo>
                  <a:pt x="1122" y="14421"/>
                </a:lnTo>
                <a:lnTo>
                  <a:pt x="1242" y="14469"/>
                </a:lnTo>
                <a:lnTo>
                  <a:pt x="1365" y="14511"/>
                </a:lnTo>
                <a:lnTo>
                  <a:pt x="1491" y="14545"/>
                </a:lnTo>
                <a:lnTo>
                  <a:pt x="1618" y="14571"/>
                </a:lnTo>
                <a:lnTo>
                  <a:pt x="1748" y="14591"/>
                </a:lnTo>
                <a:lnTo>
                  <a:pt x="1879" y="14602"/>
                </a:lnTo>
                <a:lnTo>
                  <a:pt x="2011" y="14606"/>
                </a:lnTo>
                <a:lnTo>
                  <a:pt x="10054" y="14606"/>
                </a:lnTo>
                <a:lnTo>
                  <a:pt x="10055" y="14606"/>
                </a:lnTo>
                <a:lnTo>
                  <a:pt x="10187" y="14602"/>
                </a:lnTo>
                <a:lnTo>
                  <a:pt x="10318" y="14591"/>
                </a:lnTo>
                <a:lnTo>
                  <a:pt x="10448" y="14571"/>
                </a:lnTo>
                <a:lnTo>
                  <a:pt x="10575" y="14545"/>
                </a:lnTo>
                <a:lnTo>
                  <a:pt x="10701" y="14511"/>
                </a:lnTo>
                <a:lnTo>
                  <a:pt x="10824" y="14469"/>
                </a:lnTo>
                <a:lnTo>
                  <a:pt x="10944" y="14421"/>
                </a:lnTo>
                <a:lnTo>
                  <a:pt x="11061" y="14365"/>
                </a:lnTo>
                <a:lnTo>
                  <a:pt x="11173" y="14303"/>
                </a:lnTo>
                <a:lnTo>
                  <a:pt x="11280" y="14234"/>
                </a:lnTo>
                <a:lnTo>
                  <a:pt x="11381" y="14159"/>
                </a:lnTo>
                <a:lnTo>
                  <a:pt x="11477" y="14079"/>
                </a:lnTo>
                <a:lnTo>
                  <a:pt x="11567" y="13993"/>
                </a:lnTo>
                <a:lnTo>
                  <a:pt x="11650" y="13902"/>
                </a:lnTo>
                <a:lnTo>
                  <a:pt x="11727" y="13807"/>
                </a:lnTo>
                <a:lnTo>
                  <a:pt x="11797" y="13706"/>
                </a:lnTo>
                <a:lnTo>
                  <a:pt x="11859" y="13602"/>
                </a:lnTo>
                <a:lnTo>
                  <a:pt x="11913" y="13495"/>
                </a:lnTo>
                <a:lnTo>
                  <a:pt x="11959" y="13385"/>
                </a:lnTo>
                <a:lnTo>
                  <a:pt x="11997" y="13272"/>
                </a:lnTo>
                <a:lnTo>
                  <a:pt x="12027" y="13158"/>
                </a:lnTo>
                <a:lnTo>
                  <a:pt x="12049" y="13042"/>
                </a:lnTo>
                <a:lnTo>
                  <a:pt x="12062" y="12925"/>
                </a:lnTo>
                <a:lnTo>
                  <a:pt x="12066" y="12807"/>
                </a:lnTo>
                <a:lnTo>
                  <a:pt x="12066" y="1799"/>
                </a:lnTo>
                <a:lnTo>
                  <a:pt x="12066" y="1799"/>
                </a:lnTo>
                <a:lnTo>
                  <a:pt x="12066" y="1799"/>
                </a:lnTo>
                <a:lnTo>
                  <a:pt x="12062" y="1681"/>
                </a:lnTo>
                <a:lnTo>
                  <a:pt x="12049" y="1564"/>
                </a:lnTo>
                <a:lnTo>
                  <a:pt x="12027" y="1448"/>
                </a:lnTo>
                <a:lnTo>
                  <a:pt x="11997" y="1334"/>
                </a:lnTo>
                <a:lnTo>
                  <a:pt x="11959" y="1221"/>
                </a:lnTo>
                <a:lnTo>
                  <a:pt x="11913" y="1111"/>
                </a:lnTo>
                <a:lnTo>
                  <a:pt x="11859" y="1004"/>
                </a:lnTo>
                <a:lnTo>
                  <a:pt x="11797" y="900"/>
                </a:lnTo>
                <a:lnTo>
                  <a:pt x="11727" y="799"/>
                </a:lnTo>
                <a:lnTo>
                  <a:pt x="11650" y="704"/>
                </a:lnTo>
                <a:lnTo>
                  <a:pt x="11567" y="613"/>
                </a:lnTo>
                <a:lnTo>
                  <a:pt x="11477" y="527"/>
                </a:lnTo>
                <a:lnTo>
                  <a:pt x="11381" y="447"/>
                </a:lnTo>
                <a:lnTo>
                  <a:pt x="11280" y="372"/>
                </a:lnTo>
                <a:lnTo>
                  <a:pt x="11173" y="303"/>
                </a:lnTo>
                <a:lnTo>
                  <a:pt x="11060" y="241"/>
                </a:lnTo>
                <a:lnTo>
                  <a:pt x="10944" y="185"/>
                </a:lnTo>
                <a:lnTo>
                  <a:pt x="10824" y="137"/>
                </a:lnTo>
                <a:lnTo>
                  <a:pt x="10701" y="95"/>
                </a:lnTo>
                <a:lnTo>
                  <a:pt x="10575" y="61"/>
                </a:lnTo>
                <a:lnTo>
                  <a:pt x="10448" y="35"/>
                </a:lnTo>
                <a:lnTo>
                  <a:pt x="10318" y="15"/>
                </a:lnTo>
                <a:lnTo>
                  <a:pt x="10187" y="4"/>
                </a:lnTo>
                <a:lnTo>
                  <a:pt x="1005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257800" y="228600"/>
            <a:ext cx="4343400" cy="52578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8240" y="228600"/>
            <a:ext cx="9601200" cy="5257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671" h="14606">
                <a:moveTo>
                  <a:pt x="2434" y="0"/>
                </a:moveTo>
                <a:lnTo>
                  <a:pt x="2434" y="0"/>
                </a:lnTo>
                <a:lnTo>
                  <a:pt x="2275" y="5"/>
                </a:lnTo>
                <a:lnTo>
                  <a:pt x="2116" y="21"/>
                </a:lnTo>
                <a:lnTo>
                  <a:pt x="1959" y="47"/>
                </a:lnTo>
                <a:lnTo>
                  <a:pt x="1804" y="83"/>
                </a:lnTo>
                <a:lnTo>
                  <a:pt x="1652" y="129"/>
                </a:lnTo>
                <a:lnTo>
                  <a:pt x="1503" y="185"/>
                </a:lnTo>
                <a:lnTo>
                  <a:pt x="1358" y="251"/>
                </a:lnTo>
                <a:lnTo>
                  <a:pt x="1217" y="326"/>
                </a:lnTo>
                <a:lnTo>
                  <a:pt x="1081" y="411"/>
                </a:lnTo>
                <a:lnTo>
                  <a:pt x="952" y="503"/>
                </a:lnTo>
                <a:lnTo>
                  <a:pt x="829" y="604"/>
                </a:lnTo>
                <a:lnTo>
                  <a:pt x="713" y="713"/>
                </a:lnTo>
                <a:lnTo>
                  <a:pt x="604" y="829"/>
                </a:lnTo>
                <a:lnTo>
                  <a:pt x="503" y="952"/>
                </a:lnTo>
                <a:lnTo>
                  <a:pt x="411" y="1081"/>
                </a:lnTo>
                <a:lnTo>
                  <a:pt x="326" y="1217"/>
                </a:lnTo>
                <a:lnTo>
                  <a:pt x="251" y="1358"/>
                </a:lnTo>
                <a:lnTo>
                  <a:pt x="185" y="1503"/>
                </a:lnTo>
                <a:lnTo>
                  <a:pt x="129" y="1652"/>
                </a:lnTo>
                <a:lnTo>
                  <a:pt x="83" y="1804"/>
                </a:lnTo>
                <a:lnTo>
                  <a:pt x="47" y="1959"/>
                </a:lnTo>
                <a:lnTo>
                  <a:pt x="21" y="2116"/>
                </a:lnTo>
                <a:lnTo>
                  <a:pt x="5" y="2275"/>
                </a:lnTo>
                <a:lnTo>
                  <a:pt x="0" y="2434"/>
                </a:lnTo>
                <a:lnTo>
                  <a:pt x="0" y="12171"/>
                </a:lnTo>
                <a:lnTo>
                  <a:pt x="0" y="12172"/>
                </a:lnTo>
                <a:lnTo>
                  <a:pt x="5" y="12331"/>
                </a:lnTo>
                <a:lnTo>
                  <a:pt x="21" y="12490"/>
                </a:lnTo>
                <a:lnTo>
                  <a:pt x="47" y="12647"/>
                </a:lnTo>
                <a:lnTo>
                  <a:pt x="83" y="12802"/>
                </a:lnTo>
                <a:lnTo>
                  <a:pt x="129" y="12954"/>
                </a:lnTo>
                <a:lnTo>
                  <a:pt x="185" y="13103"/>
                </a:lnTo>
                <a:lnTo>
                  <a:pt x="251" y="13248"/>
                </a:lnTo>
                <a:lnTo>
                  <a:pt x="326" y="13389"/>
                </a:lnTo>
                <a:lnTo>
                  <a:pt x="411" y="13525"/>
                </a:lnTo>
                <a:lnTo>
                  <a:pt x="503" y="13654"/>
                </a:lnTo>
                <a:lnTo>
                  <a:pt x="604" y="13777"/>
                </a:lnTo>
                <a:lnTo>
                  <a:pt x="713" y="13893"/>
                </a:lnTo>
                <a:lnTo>
                  <a:pt x="829" y="14002"/>
                </a:lnTo>
                <a:lnTo>
                  <a:pt x="952" y="14103"/>
                </a:lnTo>
                <a:lnTo>
                  <a:pt x="1081" y="14195"/>
                </a:lnTo>
                <a:lnTo>
                  <a:pt x="1217" y="14280"/>
                </a:lnTo>
                <a:lnTo>
                  <a:pt x="1358" y="14355"/>
                </a:lnTo>
                <a:lnTo>
                  <a:pt x="1503" y="14421"/>
                </a:lnTo>
                <a:lnTo>
                  <a:pt x="1652" y="14477"/>
                </a:lnTo>
                <a:lnTo>
                  <a:pt x="1804" y="14523"/>
                </a:lnTo>
                <a:lnTo>
                  <a:pt x="1959" y="14559"/>
                </a:lnTo>
                <a:lnTo>
                  <a:pt x="2116" y="14585"/>
                </a:lnTo>
                <a:lnTo>
                  <a:pt x="2275" y="14601"/>
                </a:lnTo>
                <a:lnTo>
                  <a:pt x="2434" y="14606"/>
                </a:lnTo>
                <a:lnTo>
                  <a:pt x="24236" y="14606"/>
                </a:lnTo>
                <a:lnTo>
                  <a:pt x="24237" y="14606"/>
                </a:lnTo>
                <a:lnTo>
                  <a:pt x="24396" y="14601"/>
                </a:lnTo>
                <a:lnTo>
                  <a:pt x="24555" y="14585"/>
                </a:lnTo>
                <a:lnTo>
                  <a:pt x="24712" y="14559"/>
                </a:lnTo>
                <a:lnTo>
                  <a:pt x="24867" y="14523"/>
                </a:lnTo>
                <a:lnTo>
                  <a:pt x="25019" y="14477"/>
                </a:lnTo>
                <a:lnTo>
                  <a:pt x="25168" y="14421"/>
                </a:lnTo>
                <a:lnTo>
                  <a:pt x="25313" y="14355"/>
                </a:lnTo>
                <a:lnTo>
                  <a:pt x="25454" y="14280"/>
                </a:lnTo>
                <a:lnTo>
                  <a:pt x="25590" y="14195"/>
                </a:lnTo>
                <a:lnTo>
                  <a:pt x="25719" y="14103"/>
                </a:lnTo>
                <a:lnTo>
                  <a:pt x="25842" y="14002"/>
                </a:lnTo>
                <a:lnTo>
                  <a:pt x="25958" y="13893"/>
                </a:lnTo>
                <a:lnTo>
                  <a:pt x="26067" y="13777"/>
                </a:lnTo>
                <a:lnTo>
                  <a:pt x="26168" y="13654"/>
                </a:lnTo>
                <a:lnTo>
                  <a:pt x="26260" y="13525"/>
                </a:lnTo>
                <a:lnTo>
                  <a:pt x="26345" y="13389"/>
                </a:lnTo>
                <a:lnTo>
                  <a:pt x="26420" y="13248"/>
                </a:lnTo>
                <a:lnTo>
                  <a:pt x="26486" y="13103"/>
                </a:lnTo>
                <a:lnTo>
                  <a:pt x="26542" y="12954"/>
                </a:lnTo>
                <a:lnTo>
                  <a:pt x="26588" y="12802"/>
                </a:lnTo>
                <a:lnTo>
                  <a:pt x="26624" y="12647"/>
                </a:lnTo>
                <a:lnTo>
                  <a:pt x="26650" y="12490"/>
                </a:lnTo>
                <a:lnTo>
                  <a:pt x="26666" y="12331"/>
                </a:lnTo>
                <a:lnTo>
                  <a:pt x="26671" y="12172"/>
                </a:lnTo>
                <a:lnTo>
                  <a:pt x="26671" y="2434"/>
                </a:lnTo>
                <a:lnTo>
                  <a:pt x="26671" y="2434"/>
                </a:lnTo>
                <a:lnTo>
                  <a:pt x="26671" y="2434"/>
                </a:lnTo>
                <a:lnTo>
                  <a:pt x="26666" y="2275"/>
                </a:lnTo>
                <a:lnTo>
                  <a:pt x="26650" y="2116"/>
                </a:lnTo>
                <a:lnTo>
                  <a:pt x="26624" y="1959"/>
                </a:lnTo>
                <a:lnTo>
                  <a:pt x="26588" y="1804"/>
                </a:lnTo>
                <a:lnTo>
                  <a:pt x="26542" y="1652"/>
                </a:lnTo>
                <a:lnTo>
                  <a:pt x="26486" y="1503"/>
                </a:lnTo>
                <a:lnTo>
                  <a:pt x="26420" y="1358"/>
                </a:lnTo>
                <a:lnTo>
                  <a:pt x="26345" y="1217"/>
                </a:lnTo>
                <a:lnTo>
                  <a:pt x="26260" y="1081"/>
                </a:lnTo>
                <a:lnTo>
                  <a:pt x="26168" y="952"/>
                </a:lnTo>
                <a:lnTo>
                  <a:pt x="26067" y="829"/>
                </a:lnTo>
                <a:lnTo>
                  <a:pt x="25958" y="713"/>
                </a:lnTo>
                <a:lnTo>
                  <a:pt x="25842" y="604"/>
                </a:lnTo>
                <a:lnTo>
                  <a:pt x="25719" y="503"/>
                </a:lnTo>
                <a:lnTo>
                  <a:pt x="25590" y="411"/>
                </a:lnTo>
                <a:lnTo>
                  <a:pt x="25454" y="326"/>
                </a:lnTo>
                <a:lnTo>
                  <a:pt x="25313" y="251"/>
                </a:lnTo>
                <a:lnTo>
                  <a:pt x="25168" y="185"/>
                </a:lnTo>
                <a:lnTo>
                  <a:pt x="25019" y="129"/>
                </a:lnTo>
                <a:lnTo>
                  <a:pt x="24867" y="83"/>
                </a:lnTo>
                <a:lnTo>
                  <a:pt x="24712" y="47"/>
                </a:lnTo>
                <a:lnTo>
                  <a:pt x="24555" y="21"/>
                </a:lnTo>
                <a:lnTo>
                  <a:pt x="24396" y="5"/>
                </a:lnTo>
                <a:lnTo>
                  <a:pt x="24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9160">
            <a:solidFill>
              <a:srgbClr val="000000"/>
            </a:solidFill>
            <a:prstDash val="solid"/>
          </a:ln>
        </p:spPr>
        <p:txBody>
          <a:bodyPr vert="horz" wrap="none" lIns="0" tIns="0" rIns="0" bIns="0" anchor="ctr" anchorCtr="1" compatLnSpc="0">
            <a:noAutofit/>
          </a:bodyPr>
          <a:lstStyle/>
          <a:p>
            <a:pPr lvl="0" rtl="0" hangingPunct="0">
              <a:buNone/>
              <a:tabLst/>
            </a:pPr>
            <a:endParaRPr lang="en-US" sz="1400" b="1">
              <a:latin typeface="Liberation Sans" pitchFamily="18"/>
              <a:ea typeface="Segoe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8240" y="228600"/>
            <a:ext cx="9601200" cy="5257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671" h="14606">
                <a:moveTo>
                  <a:pt x="2434" y="0"/>
                </a:moveTo>
                <a:lnTo>
                  <a:pt x="2434" y="0"/>
                </a:lnTo>
                <a:lnTo>
                  <a:pt x="2275" y="5"/>
                </a:lnTo>
                <a:lnTo>
                  <a:pt x="2116" y="21"/>
                </a:lnTo>
                <a:lnTo>
                  <a:pt x="1959" y="47"/>
                </a:lnTo>
                <a:lnTo>
                  <a:pt x="1804" y="83"/>
                </a:lnTo>
                <a:lnTo>
                  <a:pt x="1652" y="129"/>
                </a:lnTo>
                <a:lnTo>
                  <a:pt x="1503" y="185"/>
                </a:lnTo>
                <a:lnTo>
                  <a:pt x="1358" y="251"/>
                </a:lnTo>
                <a:lnTo>
                  <a:pt x="1217" y="326"/>
                </a:lnTo>
                <a:lnTo>
                  <a:pt x="1081" y="411"/>
                </a:lnTo>
                <a:lnTo>
                  <a:pt x="952" y="503"/>
                </a:lnTo>
                <a:lnTo>
                  <a:pt x="829" y="604"/>
                </a:lnTo>
                <a:lnTo>
                  <a:pt x="713" y="713"/>
                </a:lnTo>
                <a:lnTo>
                  <a:pt x="604" y="829"/>
                </a:lnTo>
                <a:lnTo>
                  <a:pt x="503" y="952"/>
                </a:lnTo>
                <a:lnTo>
                  <a:pt x="411" y="1081"/>
                </a:lnTo>
                <a:lnTo>
                  <a:pt x="326" y="1217"/>
                </a:lnTo>
                <a:lnTo>
                  <a:pt x="251" y="1358"/>
                </a:lnTo>
                <a:lnTo>
                  <a:pt x="185" y="1503"/>
                </a:lnTo>
                <a:lnTo>
                  <a:pt x="129" y="1652"/>
                </a:lnTo>
                <a:lnTo>
                  <a:pt x="83" y="1804"/>
                </a:lnTo>
                <a:lnTo>
                  <a:pt x="47" y="1959"/>
                </a:lnTo>
                <a:lnTo>
                  <a:pt x="21" y="2116"/>
                </a:lnTo>
                <a:lnTo>
                  <a:pt x="5" y="2275"/>
                </a:lnTo>
                <a:lnTo>
                  <a:pt x="0" y="2434"/>
                </a:lnTo>
                <a:lnTo>
                  <a:pt x="0" y="12171"/>
                </a:lnTo>
                <a:lnTo>
                  <a:pt x="0" y="12172"/>
                </a:lnTo>
                <a:lnTo>
                  <a:pt x="5" y="12331"/>
                </a:lnTo>
                <a:lnTo>
                  <a:pt x="21" y="12490"/>
                </a:lnTo>
                <a:lnTo>
                  <a:pt x="47" y="12647"/>
                </a:lnTo>
                <a:lnTo>
                  <a:pt x="83" y="12802"/>
                </a:lnTo>
                <a:lnTo>
                  <a:pt x="129" y="12954"/>
                </a:lnTo>
                <a:lnTo>
                  <a:pt x="185" y="13103"/>
                </a:lnTo>
                <a:lnTo>
                  <a:pt x="251" y="13248"/>
                </a:lnTo>
                <a:lnTo>
                  <a:pt x="326" y="13389"/>
                </a:lnTo>
                <a:lnTo>
                  <a:pt x="411" y="13525"/>
                </a:lnTo>
                <a:lnTo>
                  <a:pt x="503" y="13654"/>
                </a:lnTo>
                <a:lnTo>
                  <a:pt x="604" y="13777"/>
                </a:lnTo>
                <a:lnTo>
                  <a:pt x="713" y="13893"/>
                </a:lnTo>
                <a:lnTo>
                  <a:pt x="829" y="14002"/>
                </a:lnTo>
                <a:lnTo>
                  <a:pt x="952" y="14103"/>
                </a:lnTo>
                <a:lnTo>
                  <a:pt x="1081" y="14195"/>
                </a:lnTo>
                <a:lnTo>
                  <a:pt x="1217" y="14280"/>
                </a:lnTo>
                <a:lnTo>
                  <a:pt x="1358" y="14355"/>
                </a:lnTo>
                <a:lnTo>
                  <a:pt x="1503" y="14421"/>
                </a:lnTo>
                <a:lnTo>
                  <a:pt x="1652" y="14477"/>
                </a:lnTo>
                <a:lnTo>
                  <a:pt x="1804" y="14523"/>
                </a:lnTo>
                <a:lnTo>
                  <a:pt x="1959" y="14559"/>
                </a:lnTo>
                <a:lnTo>
                  <a:pt x="2116" y="14585"/>
                </a:lnTo>
                <a:lnTo>
                  <a:pt x="2275" y="14601"/>
                </a:lnTo>
                <a:lnTo>
                  <a:pt x="2434" y="14606"/>
                </a:lnTo>
                <a:lnTo>
                  <a:pt x="24236" y="14606"/>
                </a:lnTo>
                <a:lnTo>
                  <a:pt x="24237" y="14606"/>
                </a:lnTo>
                <a:lnTo>
                  <a:pt x="24396" y="14601"/>
                </a:lnTo>
                <a:lnTo>
                  <a:pt x="24555" y="14585"/>
                </a:lnTo>
                <a:lnTo>
                  <a:pt x="24712" y="14559"/>
                </a:lnTo>
                <a:lnTo>
                  <a:pt x="24867" y="14523"/>
                </a:lnTo>
                <a:lnTo>
                  <a:pt x="25019" y="14477"/>
                </a:lnTo>
                <a:lnTo>
                  <a:pt x="25168" y="14421"/>
                </a:lnTo>
                <a:lnTo>
                  <a:pt x="25313" y="14355"/>
                </a:lnTo>
                <a:lnTo>
                  <a:pt x="25454" y="14280"/>
                </a:lnTo>
                <a:lnTo>
                  <a:pt x="25590" y="14195"/>
                </a:lnTo>
                <a:lnTo>
                  <a:pt x="25719" y="14103"/>
                </a:lnTo>
                <a:lnTo>
                  <a:pt x="25842" y="14002"/>
                </a:lnTo>
                <a:lnTo>
                  <a:pt x="25958" y="13893"/>
                </a:lnTo>
                <a:lnTo>
                  <a:pt x="26067" y="13777"/>
                </a:lnTo>
                <a:lnTo>
                  <a:pt x="26168" y="13654"/>
                </a:lnTo>
                <a:lnTo>
                  <a:pt x="26260" y="13525"/>
                </a:lnTo>
                <a:lnTo>
                  <a:pt x="26345" y="13389"/>
                </a:lnTo>
                <a:lnTo>
                  <a:pt x="26420" y="13248"/>
                </a:lnTo>
                <a:lnTo>
                  <a:pt x="26486" y="13103"/>
                </a:lnTo>
                <a:lnTo>
                  <a:pt x="26542" y="12954"/>
                </a:lnTo>
                <a:lnTo>
                  <a:pt x="26588" y="12802"/>
                </a:lnTo>
                <a:lnTo>
                  <a:pt x="26624" y="12647"/>
                </a:lnTo>
                <a:lnTo>
                  <a:pt x="26650" y="12490"/>
                </a:lnTo>
                <a:lnTo>
                  <a:pt x="26666" y="12331"/>
                </a:lnTo>
                <a:lnTo>
                  <a:pt x="26671" y="12172"/>
                </a:lnTo>
                <a:lnTo>
                  <a:pt x="26671" y="2434"/>
                </a:lnTo>
                <a:lnTo>
                  <a:pt x="26671" y="2434"/>
                </a:lnTo>
                <a:lnTo>
                  <a:pt x="26671" y="2434"/>
                </a:lnTo>
                <a:lnTo>
                  <a:pt x="26666" y="2275"/>
                </a:lnTo>
                <a:lnTo>
                  <a:pt x="26650" y="2116"/>
                </a:lnTo>
                <a:lnTo>
                  <a:pt x="26624" y="1959"/>
                </a:lnTo>
                <a:lnTo>
                  <a:pt x="26588" y="1804"/>
                </a:lnTo>
                <a:lnTo>
                  <a:pt x="26542" y="1652"/>
                </a:lnTo>
                <a:lnTo>
                  <a:pt x="26486" y="1503"/>
                </a:lnTo>
                <a:lnTo>
                  <a:pt x="26420" y="1358"/>
                </a:lnTo>
                <a:lnTo>
                  <a:pt x="26345" y="1217"/>
                </a:lnTo>
                <a:lnTo>
                  <a:pt x="26260" y="1081"/>
                </a:lnTo>
                <a:lnTo>
                  <a:pt x="26168" y="952"/>
                </a:lnTo>
                <a:lnTo>
                  <a:pt x="26067" y="829"/>
                </a:lnTo>
                <a:lnTo>
                  <a:pt x="25958" y="713"/>
                </a:lnTo>
                <a:lnTo>
                  <a:pt x="25842" y="604"/>
                </a:lnTo>
                <a:lnTo>
                  <a:pt x="25719" y="503"/>
                </a:lnTo>
                <a:lnTo>
                  <a:pt x="25590" y="411"/>
                </a:lnTo>
                <a:lnTo>
                  <a:pt x="25454" y="326"/>
                </a:lnTo>
                <a:lnTo>
                  <a:pt x="25313" y="251"/>
                </a:lnTo>
                <a:lnTo>
                  <a:pt x="25168" y="185"/>
                </a:lnTo>
                <a:lnTo>
                  <a:pt x="25019" y="129"/>
                </a:lnTo>
                <a:lnTo>
                  <a:pt x="24867" y="83"/>
                </a:lnTo>
                <a:lnTo>
                  <a:pt x="24712" y="47"/>
                </a:lnTo>
                <a:lnTo>
                  <a:pt x="24555" y="21"/>
                </a:lnTo>
                <a:lnTo>
                  <a:pt x="24396" y="5"/>
                </a:lnTo>
                <a:lnTo>
                  <a:pt x="24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9160">
            <a:solidFill>
              <a:srgbClr val="000000"/>
            </a:solidFill>
            <a:prstDash val="solid"/>
          </a:ln>
        </p:spPr>
        <p:txBody>
          <a:bodyPr vert="horz" wrap="none" lIns="0" tIns="0" rIns="0" bIns="0" anchor="ctr" anchorCtr="1" compatLnSpc="0">
            <a:noAutofit/>
          </a:bodyPr>
          <a:lstStyle/>
          <a:p>
            <a:pPr lvl="0" rtl="0" hangingPunct="0">
              <a:buNone/>
              <a:tabLst/>
            </a:pPr>
            <a:endParaRPr lang="en-US" sz="1400" b="1">
              <a:latin typeface="Liberation Sans" pitchFamily="18"/>
              <a:ea typeface="Segoe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8240" y="228600"/>
            <a:ext cx="9601200" cy="5257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671" h="14606">
                <a:moveTo>
                  <a:pt x="2434" y="0"/>
                </a:moveTo>
                <a:lnTo>
                  <a:pt x="2434" y="0"/>
                </a:lnTo>
                <a:lnTo>
                  <a:pt x="2275" y="5"/>
                </a:lnTo>
                <a:lnTo>
                  <a:pt x="2116" y="21"/>
                </a:lnTo>
                <a:lnTo>
                  <a:pt x="1959" y="47"/>
                </a:lnTo>
                <a:lnTo>
                  <a:pt x="1804" y="83"/>
                </a:lnTo>
                <a:lnTo>
                  <a:pt x="1652" y="129"/>
                </a:lnTo>
                <a:lnTo>
                  <a:pt x="1503" y="185"/>
                </a:lnTo>
                <a:lnTo>
                  <a:pt x="1358" y="251"/>
                </a:lnTo>
                <a:lnTo>
                  <a:pt x="1217" y="326"/>
                </a:lnTo>
                <a:lnTo>
                  <a:pt x="1081" y="411"/>
                </a:lnTo>
                <a:lnTo>
                  <a:pt x="952" y="503"/>
                </a:lnTo>
                <a:lnTo>
                  <a:pt x="829" y="604"/>
                </a:lnTo>
                <a:lnTo>
                  <a:pt x="713" y="713"/>
                </a:lnTo>
                <a:lnTo>
                  <a:pt x="604" y="829"/>
                </a:lnTo>
                <a:lnTo>
                  <a:pt x="503" y="952"/>
                </a:lnTo>
                <a:lnTo>
                  <a:pt x="411" y="1081"/>
                </a:lnTo>
                <a:lnTo>
                  <a:pt x="326" y="1217"/>
                </a:lnTo>
                <a:lnTo>
                  <a:pt x="251" y="1358"/>
                </a:lnTo>
                <a:lnTo>
                  <a:pt x="185" y="1503"/>
                </a:lnTo>
                <a:lnTo>
                  <a:pt x="129" y="1652"/>
                </a:lnTo>
                <a:lnTo>
                  <a:pt x="83" y="1804"/>
                </a:lnTo>
                <a:lnTo>
                  <a:pt x="47" y="1959"/>
                </a:lnTo>
                <a:lnTo>
                  <a:pt x="21" y="2116"/>
                </a:lnTo>
                <a:lnTo>
                  <a:pt x="5" y="2275"/>
                </a:lnTo>
                <a:lnTo>
                  <a:pt x="0" y="2434"/>
                </a:lnTo>
                <a:lnTo>
                  <a:pt x="0" y="12171"/>
                </a:lnTo>
                <a:lnTo>
                  <a:pt x="0" y="12172"/>
                </a:lnTo>
                <a:lnTo>
                  <a:pt x="5" y="12331"/>
                </a:lnTo>
                <a:lnTo>
                  <a:pt x="21" y="12490"/>
                </a:lnTo>
                <a:lnTo>
                  <a:pt x="47" y="12647"/>
                </a:lnTo>
                <a:lnTo>
                  <a:pt x="83" y="12802"/>
                </a:lnTo>
                <a:lnTo>
                  <a:pt x="129" y="12954"/>
                </a:lnTo>
                <a:lnTo>
                  <a:pt x="185" y="13103"/>
                </a:lnTo>
                <a:lnTo>
                  <a:pt x="251" y="13248"/>
                </a:lnTo>
                <a:lnTo>
                  <a:pt x="326" y="13389"/>
                </a:lnTo>
                <a:lnTo>
                  <a:pt x="411" y="13525"/>
                </a:lnTo>
                <a:lnTo>
                  <a:pt x="503" y="13654"/>
                </a:lnTo>
                <a:lnTo>
                  <a:pt x="604" y="13777"/>
                </a:lnTo>
                <a:lnTo>
                  <a:pt x="713" y="13893"/>
                </a:lnTo>
                <a:lnTo>
                  <a:pt x="829" y="14002"/>
                </a:lnTo>
                <a:lnTo>
                  <a:pt x="952" y="14103"/>
                </a:lnTo>
                <a:lnTo>
                  <a:pt x="1081" y="14195"/>
                </a:lnTo>
                <a:lnTo>
                  <a:pt x="1217" y="14280"/>
                </a:lnTo>
                <a:lnTo>
                  <a:pt x="1358" y="14355"/>
                </a:lnTo>
                <a:lnTo>
                  <a:pt x="1503" y="14421"/>
                </a:lnTo>
                <a:lnTo>
                  <a:pt x="1652" y="14477"/>
                </a:lnTo>
                <a:lnTo>
                  <a:pt x="1804" y="14523"/>
                </a:lnTo>
                <a:lnTo>
                  <a:pt x="1959" y="14559"/>
                </a:lnTo>
                <a:lnTo>
                  <a:pt x="2116" y="14585"/>
                </a:lnTo>
                <a:lnTo>
                  <a:pt x="2275" y="14601"/>
                </a:lnTo>
                <a:lnTo>
                  <a:pt x="2434" y="14606"/>
                </a:lnTo>
                <a:lnTo>
                  <a:pt x="24236" y="14606"/>
                </a:lnTo>
                <a:lnTo>
                  <a:pt x="24237" y="14606"/>
                </a:lnTo>
                <a:lnTo>
                  <a:pt x="24396" y="14601"/>
                </a:lnTo>
                <a:lnTo>
                  <a:pt x="24555" y="14585"/>
                </a:lnTo>
                <a:lnTo>
                  <a:pt x="24712" y="14559"/>
                </a:lnTo>
                <a:lnTo>
                  <a:pt x="24867" y="14523"/>
                </a:lnTo>
                <a:lnTo>
                  <a:pt x="25019" y="14477"/>
                </a:lnTo>
                <a:lnTo>
                  <a:pt x="25168" y="14421"/>
                </a:lnTo>
                <a:lnTo>
                  <a:pt x="25313" y="14355"/>
                </a:lnTo>
                <a:lnTo>
                  <a:pt x="25454" y="14280"/>
                </a:lnTo>
                <a:lnTo>
                  <a:pt x="25590" y="14195"/>
                </a:lnTo>
                <a:lnTo>
                  <a:pt x="25719" y="14103"/>
                </a:lnTo>
                <a:lnTo>
                  <a:pt x="25842" y="14002"/>
                </a:lnTo>
                <a:lnTo>
                  <a:pt x="25958" y="13893"/>
                </a:lnTo>
                <a:lnTo>
                  <a:pt x="26067" y="13777"/>
                </a:lnTo>
                <a:lnTo>
                  <a:pt x="26168" y="13654"/>
                </a:lnTo>
                <a:lnTo>
                  <a:pt x="26260" y="13525"/>
                </a:lnTo>
                <a:lnTo>
                  <a:pt x="26345" y="13389"/>
                </a:lnTo>
                <a:lnTo>
                  <a:pt x="26420" y="13248"/>
                </a:lnTo>
                <a:lnTo>
                  <a:pt x="26486" y="13103"/>
                </a:lnTo>
                <a:lnTo>
                  <a:pt x="26542" y="12954"/>
                </a:lnTo>
                <a:lnTo>
                  <a:pt x="26588" y="12802"/>
                </a:lnTo>
                <a:lnTo>
                  <a:pt x="26624" y="12647"/>
                </a:lnTo>
                <a:lnTo>
                  <a:pt x="26650" y="12490"/>
                </a:lnTo>
                <a:lnTo>
                  <a:pt x="26666" y="12331"/>
                </a:lnTo>
                <a:lnTo>
                  <a:pt x="26671" y="12172"/>
                </a:lnTo>
                <a:lnTo>
                  <a:pt x="26671" y="2434"/>
                </a:lnTo>
                <a:lnTo>
                  <a:pt x="26671" y="2434"/>
                </a:lnTo>
                <a:lnTo>
                  <a:pt x="26671" y="2434"/>
                </a:lnTo>
                <a:lnTo>
                  <a:pt x="26666" y="2275"/>
                </a:lnTo>
                <a:lnTo>
                  <a:pt x="26650" y="2116"/>
                </a:lnTo>
                <a:lnTo>
                  <a:pt x="26624" y="1959"/>
                </a:lnTo>
                <a:lnTo>
                  <a:pt x="26588" y="1804"/>
                </a:lnTo>
                <a:lnTo>
                  <a:pt x="26542" y="1652"/>
                </a:lnTo>
                <a:lnTo>
                  <a:pt x="26486" y="1503"/>
                </a:lnTo>
                <a:lnTo>
                  <a:pt x="26420" y="1358"/>
                </a:lnTo>
                <a:lnTo>
                  <a:pt x="26345" y="1217"/>
                </a:lnTo>
                <a:lnTo>
                  <a:pt x="26260" y="1081"/>
                </a:lnTo>
                <a:lnTo>
                  <a:pt x="26168" y="952"/>
                </a:lnTo>
                <a:lnTo>
                  <a:pt x="26067" y="829"/>
                </a:lnTo>
                <a:lnTo>
                  <a:pt x="25958" y="713"/>
                </a:lnTo>
                <a:lnTo>
                  <a:pt x="25842" y="604"/>
                </a:lnTo>
                <a:lnTo>
                  <a:pt x="25719" y="503"/>
                </a:lnTo>
                <a:lnTo>
                  <a:pt x="25590" y="411"/>
                </a:lnTo>
                <a:lnTo>
                  <a:pt x="25454" y="326"/>
                </a:lnTo>
                <a:lnTo>
                  <a:pt x="25313" y="251"/>
                </a:lnTo>
                <a:lnTo>
                  <a:pt x="25168" y="185"/>
                </a:lnTo>
                <a:lnTo>
                  <a:pt x="25019" y="129"/>
                </a:lnTo>
                <a:lnTo>
                  <a:pt x="24867" y="83"/>
                </a:lnTo>
                <a:lnTo>
                  <a:pt x="24712" y="47"/>
                </a:lnTo>
                <a:lnTo>
                  <a:pt x="24555" y="21"/>
                </a:lnTo>
                <a:lnTo>
                  <a:pt x="24396" y="5"/>
                </a:lnTo>
                <a:lnTo>
                  <a:pt x="24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9160">
            <a:solidFill>
              <a:srgbClr val="000000"/>
            </a:solidFill>
            <a:prstDash val="solid"/>
          </a:ln>
        </p:spPr>
        <p:txBody>
          <a:bodyPr vert="horz" wrap="none" lIns="0" tIns="0" rIns="0" bIns="0" anchor="ctr" anchorCtr="1" compatLnSpc="0">
            <a:noAutofit/>
          </a:bodyPr>
          <a:lstStyle/>
          <a:p>
            <a:pPr lvl="0" rtl="0" hangingPunct="0">
              <a:buNone/>
              <a:tabLst/>
            </a:pPr>
            <a:endParaRPr lang="en-US" sz="1400" b="1">
              <a:latin typeface="Liberation Sans" pitchFamily="18"/>
              <a:ea typeface="Segoe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8240" y="228600"/>
            <a:ext cx="9601200" cy="5257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671" h="14606">
                <a:moveTo>
                  <a:pt x="2434" y="0"/>
                </a:moveTo>
                <a:lnTo>
                  <a:pt x="2434" y="0"/>
                </a:lnTo>
                <a:lnTo>
                  <a:pt x="2275" y="5"/>
                </a:lnTo>
                <a:lnTo>
                  <a:pt x="2116" y="21"/>
                </a:lnTo>
                <a:lnTo>
                  <a:pt x="1959" y="47"/>
                </a:lnTo>
                <a:lnTo>
                  <a:pt x="1804" y="83"/>
                </a:lnTo>
                <a:lnTo>
                  <a:pt x="1652" y="129"/>
                </a:lnTo>
                <a:lnTo>
                  <a:pt x="1503" y="185"/>
                </a:lnTo>
                <a:lnTo>
                  <a:pt x="1358" y="251"/>
                </a:lnTo>
                <a:lnTo>
                  <a:pt x="1217" y="326"/>
                </a:lnTo>
                <a:lnTo>
                  <a:pt x="1081" y="411"/>
                </a:lnTo>
                <a:lnTo>
                  <a:pt x="952" y="503"/>
                </a:lnTo>
                <a:lnTo>
                  <a:pt x="829" y="604"/>
                </a:lnTo>
                <a:lnTo>
                  <a:pt x="713" y="713"/>
                </a:lnTo>
                <a:lnTo>
                  <a:pt x="604" y="829"/>
                </a:lnTo>
                <a:lnTo>
                  <a:pt x="503" y="952"/>
                </a:lnTo>
                <a:lnTo>
                  <a:pt x="411" y="1081"/>
                </a:lnTo>
                <a:lnTo>
                  <a:pt x="326" y="1217"/>
                </a:lnTo>
                <a:lnTo>
                  <a:pt x="251" y="1358"/>
                </a:lnTo>
                <a:lnTo>
                  <a:pt x="185" y="1503"/>
                </a:lnTo>
                <a:lnTo>
                  <a:pt x="129" y="1652"/>
                </a:lnTo>
                <a:lnTo>
                  <a:pt x="83" y="1804"/>
                </a:lnTo>
                <a:lnTo>
                  <a:pt x="47" y="1959"/>
                </a:lnTo>
                <a:lnTo>
                  <a:pt x="21" y="2116"/>
                </a:lnTo>
                <a:lnTo>
                  <a:pt x="5" y="2275"/>
                </a:lnTo>
                <a:lnTo>
                  <a:pt x="0" y="2434"/>
                </a:lnTo>
                <a:lnTo>
                  <a:pt x="0" y="12171"/>
                </a:lnTo>
                <a:lnTo>
                  <a:pt x="0" y="12172"/>
                </a:lnTo>
                <a:lnTo>
                  <a:pt x="5" y="12331"/>
                </a:lnTo>
                <a:lnTo>
                  <a:pt x="21" y="12490"/>
                </a:lnTo>
                <a:lnTo>
                  <a:pt x="47" y="12647"/>
                </a:lnTo>
                <a:lnTo>
                  <a:pt x="83" y="12802"/>
                </a:lnTo>
                <a:lnTo>
                  <a:pt x="129" y="12954"/>
                </a:lnTo>
                <a:lnTo>
                  <a:pt x="185" y="13103"/>
                </a:lnTo>
                <a:lnTo>
                  <a:pt x="251" y="13248"/>
                </a:lnTo>
                <a:lnTo>
                  <a:pt x="326" y="13389"/>
                </a:lnTo>
                <a:lnTo>
                  <a:pt x="411" y="13525"/>
                </a:lnTo>
                <a:lnTo>
                  <a:pt x="503" y="13654"/>
                </a:lnTo>
                <a:lnTo>
                  <a:pt x="604" y="13777"/>
                </a:lnTo>
                <a:lnTo>
                  <a:pt x="713" y="13893"/>
                </a:lnTo>
                <a:lnTo>
                  <a:pt x="829" y="14002"/>
                </a:lnTo>
                <a:lnTo>
                  <a:pt x="952" y="14103"/>
                </a:lnTo>
                <a:lnTo>
                  <a:pt x="1081" y="14195"/>
                </a:lnTo>
                <a:lnTo>
                  <a:pt x="1217" y="14280"/>
                </a:lnTo>
                <a:lnTo>
                  <a:pt x="1358" y="14355"/>
                </a:lnTo>
                <a:lnTo>
                  <a:pt x="1503" y="14421"/>
                </a:lnTo>
                <a:lnTo>
                  <a:pt x="1652" y="14477"/>
                </a:lnTo>
                <a:lnTo>
                  <a:pt x="1804" y="14523"/>
                </a:lnTo>
                <a:lnTo>
                  <a:pt x="1959" y="14559"/>
                </a:lnTo>
                <a:lnTo>
                  <a:pt x="2116" y="14585"/>
                </a:lnTo>
                <a:lnTo>
                  <a:pt x="2275" y="14601"/>
                </a:lnTo>
                <a:lnTo>
                  <a:pt x="2434" y="14606"/>
                </a:lnTo>
                <a:lnTo>
                  <a:pt x="24236" y="14606"/>
                </a:lnTo>
                <a:lnTo>
                  <a:pt x="24237" y="14606"/>
                </a:lnTo>
                <a:lnTo>
                  <a:pt x="24396" y="14601"/>
                </a:lnTo>
                <a:lnTo>
                  <a:pt x="24555" y="14585"/>
                </a:lnTo>
                <a:lnTo>
                  <a:pt x="24712" y="14559"/>
                </a:lnTo>
                <a:lnTo>
                  <a:pt x="24867" y="14523"/>
                </a:lnTo>
                <a:lnTo>
                  <a:pt x="25019" y="14477"/>
                </a:lnTo>
                <a:lnTo>
                  <a:pt x="25168" y="14421"/>
                </a:lnTo>
                <a:lnTo>
                  <a:pt x="25313" y="14355"/>
                </a:lnTo>
                <a:lnTo>
                  <a:pt x="25454" y="14280"/>
                </a:lnTo>
                <a:lnTo>
                  <a:pt x="25590" y="14195"/>
                </a:lnTo>
                <a:lnTo>
                  <a:pt x="25719" y="14103"/>
                </a:lnTo>
                <a:lnTo>
                  <a:pt x="25842" y="14002"/>
                </a:lnTo>
                <a:lnTo>
                  <a:pt x="25958" y="13893"/>
                </a:lnTo>
                <a:lnTo>
                  <a:pt x="26067" y="13777"/>
                </a:lnTo>
                <a:lnTo>
                  <a:pt x="26168" y="13654"/>
                </a:lnTo>
                <a:lnTo>
                  <a:pt x="26260" y="13525"/>
                </a:lnTo>
                <a:lnTo>
                  <a:pt x="26345" y="13389"/>
                </a:lnTo>
                <a:lnTo>
                  <a:pt x="26420" y="13248"/>
                </a:lnTo>
                <a:lnTo>
                  <a:pt x="26486" y="13103"/>
                </a:lnTo>
                <a:lnTo>
                  <a:pt x="26542" y="12954"/>
                </a:lnTo>
                <a:lnTo>
                  <a:pt x="26588" y="12802"/>
                </a:lnTo>
                <a:lnTo>
                  <a:pt x="26624" y="12647"/>
                </a:lnTo>
                <a:lnTo>
                  <a:pt x="26650" y="12490"/>
                </a:lnTo>
                <a:lnTo>
                  <a:pt x="26666" y="12331"/>
                </a:lnTo>
                <a:lnTo>
                  <a:pt x="26671" y="12172"/>
                </a:lnTo>
                <a:lnTo>
                  <a:pt x="26671" y="2434"/>
                </a:lnTo>
                <a:lnTo>
                  <a:pt x="26671" y="2434"/>
                </a:lnTo>
                <a:lnTo>
                  <a:pt x="26671" y="2434"/>
                </a:lnTo>
                <a:lnTo>
                  <a:pt x="26666" y="2275"/>
                </a:lnTo>
                <a:lnTo>
                  <a:pt x="26650" y="2116"/>
                </a:lnTo>
                <a:lnTo>
                  <a:pt x="26624" y="1959"/>
                </a:lnTo>
                <a:lnTo>
                  <a:pt x="26588" y="1804"/>
                </a:lnTo>
                <a:lnTo>
                  <a:pt x="26542" y="1652"/>
                </a:lnTo>
                <a:lnTo>
                  <a:pt x="26486" y="1503"/>
                </a:lnTo>
                <a:lnTo>
                  <a:pt x="26420" y="1358"/>
                </a:lnTo>
                <a:lnTo>
                  <a:pt x="26345" y="1217"/>
                </a:lnTo>
                <a:lnTo>
                  <a:pt x="26260" y="1081"/>
                </a:lnTo>
                <a:lnTo>
                  <a:pt x="26168" y="952"/>
                </a:lnTo>
                <a:lnTo>
                  <a:pt x="26067" y="829"/>
                </a:lnTo>
                <a:lnTo>
                  <a:pt x="25958" y="713"/>
                </a:lnTo>
                <a:lnTo>
                  <a:pt x="25842" y="604"/>
                </a:lnTo>
                <a:lnTo>
                  <a:pt x="25719" y="503"/>
                </a:lnTo>
                <a:lnTo>
                  <a:pt x="25590" y="411"/>
                </a:lnTo>
                <a:lnTo>
                  <a:pt x="25454" y="326"/>
                </a:lnTo>
                <a:lnTo>
                  <a:pt x="25313" y="251"/>
                </a:lnTo>
                <a:lnTo>
                  <a:pt x="25168" y="185"/>
                </a:lnTo>
                <a:lnTo>
                  <a:pt x="25019" y="129"/>
                </a:lnTo>
                <a:lnTo>
                  <a:pt x="24867" y="83"/>
                </a:lnTo>
                <a:lnTo>
                  <a:pt x="24712" y="47"/>
                </a:lnTo>
                <a:lnTo>
                  <a:pt x="24555" y="21"/>
                </a:lnTo>
                <a:lnTo>
                  <a:pt x="24396" y="5"/>
                </a:lnTo>
                <a:lnTo>
                  <a:pt x="24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9160">
            <a:solidFill>
              <a:srgbClr val="000000"/>
            </a:solidFill>
            <a:prstDash val="solid"/>
          </a:ln>
        </p:spPr>
        <p:txBody>
          <a:bodyPr vert="horz" wrap="none" lIns="0" tIns="0" rIns="0" bIns="0" anchor="ctr" anchorCtr="1" compatLnSpc="0">
            <a:noAutofit/>
          </a:bodyPr>
          <a:lstStyle/>
          <a:p>
            <a:pPr lvl="0" rtl="0" hangingPunct="0">
              <a:buNone/>
              <a:tabLst/>
            </a:pPr>
            <a:endParaRPr lang="en-US" sz="1400" b="1">
              <a:latin typeface="Liberation Sans" pitchFamily="18"/>
              <a:ea typeface="Segoe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8240" y="228600"/>
            <a:ext cx="9601200" cy="5257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671" h="14606">
                <a:moveTo>
                  <a:pt x="2434" y="0"/>
                </a:moveTo>
                <a:lnTo>
                  <a:pt x="2434" y="0"/>
                </a:lnTo>
                <a:lnTo>
                  <a:pt x="2275" y="5"/>
                </a:lnTo>
                <a:lnTo>
                  <a:pt x="2116" y="21"/>
                </a:lnTo>
                <a:lnTo>
                  <a:pt x="1959" y="47"/>
                </a:lnTo>
                <a:lnTo>
                  <a:pt x="1804" y="83"/>
                </a:lnTo>
                <a:lnTo>
                  <a:pt x="1652" y="129"/>
                </a:lnTo>
                <a:lnTo>
                  <a:pt x="1503" y="185"/>
                </a:lnTo>
                <a:lnTo>
                  <a:pt x="1358" y="251"/>
                </a:lnTo>
                <a:lnTo>
                  <a:pt x="1217" y="326"/>
                </a:lnTo>
                <a:lnTo>
                  <a:pt x="1081" y="411"/>
                </a:lnTo>
                <a:lnTo>
                  <a:pt x="952" y="503"/>
                </a:lnTo>
                <a:lnTo>
                  <a:pt x="829" y="604"/>
                </a:lnTo>
                <a:lnTo>
                  <a:pt x="713" y="713"/>
                </a:lnTo>
                <a:lnTo>
                  <a:pt x="604" y="829"/>
                </a:lnTo>
                <a:lnTo>
                  <a:pt x="503" y="952"/>
                </a:lnTo>
                <a:lnTo>
                  <a:pt x="411" y="1081"/>
                </a:lnTo>
                <a:lnTo>
                  <a:pt x="326" y="1217"/>
                </a:lnTo>
                <a:lnTo>
                  <a:pt x="251" y="1358"/>
                </a:lnTo>
                <a:lnTo>
                  <a:pt x="185" y="1503"/>
                </a:lnTo>
                <a:lnTo>
                  <a:pt x="129" y="1652"/>
                </a:lnTo>
                <a:lnTo>
                  <a:pt x="83" y="1804"/>
                </a:lnTo>
                <a:lnTo>
                  <a:pt x="47" y="1959"/>
                </a:lnTo>
                <a:lnTo>
                  <a:pt x="21" y="2116"/>
                </a:lnTo>
                <a:lnTo>
                  <a:pt x="5" y="2275"/>
                </a:lnTo>
                <a:lnTo>
                  <a:pt x="0" y="2434"/>
                </a:lnTo>
                <a:lnTo>
                  <a:pt x="0" y="12171"/>
                </a:lnTo>
                <a:lnTo>
                  <a:pt x="0" y="12172"/>
                </a:lnTo>
                <a:lnTo>
                  <a:pt x="5" y="12331"/>
                </a:lnTo>
                <a:lnTo>
                  <a:pt x="21" y="12490"/>
                </a:lnTo>
                <a:lnTo>
                  <a:pt x="47" y="12647"/>
                </a:lnTo>
                <a:lnTo>
                  <a:pt x="83" y="12802"/>
                </a:lnTo>
                <a:lnTo>
                  <a:pt x="129" y="12954"/>
                </a:lnTo>
                <a:lnTo>
                  <a:pt x="185" y="13103"/>
                </a:lnTo>
                <a:lnTo>
                  <a:pt x="251" y="13248"/>
                </a:lnTo>
                <a:lnTo>
                  <a:pt x="326" y="13389"/>
                </a:lnTo>
                <a:lnTo>
                  <a:pt x="411" y="13525"/>
                </a:lnTo>
                <a:lnTo>
                  <a:pt x="503" y="13654"/>
                </a:lnTo>
                <a:lnTo>
                  <a:pt x="604" y="13777"/>
                </a:lnTo>
                <a:lnTo>
                  <a:pt x="713" y="13893"/>
                </a:lnTo>
                <a:lnTo>
                  <a:pt x="829" y="14002"/>
                </a:lnTo>
                <a:lnTo>
                  <a:pt x="952" y="14103"/>
                </a:lnTo>
                <a:lnTo>
                  <a:pt x="1081" y="14195"/>
                </a:lnTo>
                <a:lnTo>
                  <a:pt x="1217" y="14280"/>
                </a:lnTo>
                <a:lnTo>
                  <a:pt x="1358" y="14355"/>
                </a:lnTo>
                <a:lnTo>
                  <a:pt x="1503" y="14421"/>
                </a:lnTo>
                <a:lnTo>
                  <a:pt x="1652" y="14477"/>
                </a:lnTo>
                <a:lnTo>
                  <a:pt x="1804" y="14523"/>
                </a:lnTo>
                <a:lnTo>
                  <a:pt x="1959" y="14559"/>
                </a:lnTo>
                <a:lnTo>
                  <a:pt x="2116" y="14585"/>
                </a:lnTo>
                <a:lnTo>
                  <a:pt x="2275" y="14601"/>
                </a:lnTo>
                <a:lnTo>
                  <a:pt x="2434" y="14606"/>
                </a:lnTo>
                <a:lnTo>
                  <a:pt x="24236" y="14606"/>
                </a:lnTo>
                <a:lnTo>
                  <a:pt x="24237" y="14606"/>
                </a:lnTo>
                <a:lnTo>
                  <a:pt x="24396" y="14601"/>
                </a:lnTo>
                <a:lnTo>
                  <a:pt x="24555" y="14585"/>
                </a:lnTo>
                <a:lnTo>
                  <a:pt x="24712" y="14559"/>
                </a:lnTo>
                <a:lnTo>
                  <a:pt x="24867" y="14523"/>
                </a:lnTo>
                <a:lnTo>
                  <a:pt x="25019" y="14477"/>
                </a:lnTo>
                <a:lnTo>
                  <a:pt x="25168" y="14421"/>
                </a:lnTo>
                <a:lnTo>
                  <a:pt x="25313" y="14355"/>
                </a:lnTo>
                <a:lnTo>
                  <a:pt x="25454" y="14280"/>
                </a:lnTo>
                <a:lnTo>
                  <a:pt x="25590" y="14195"/>
                </a:lnTo>
                <a:lnTo>
                  <a:pt x="25719" y="14103"/>
                </a:lnTo>
                <a:lnTo>
                  <a:pt x="25842" y="14002"/>
                </a:lnTo>
                <a:lnTo>
                  <a:pt x="25958" y="13893"/>
                </a:lnTo>
                <a:lnTo>
                  <a:pt x="26067" y="13777"/>
                </a:lnTo>
                <a:lnTo>
                  <a:pt x="26168" y="13654"/>
                </a:lnTo>
                <a:lnTo>
                  <a:pt x="26260" y="13525"/>
                </a:lnTo>
                <a:lnTo>
                  <a:pt x="26345" y="13389"/>
                </a:lnTo>
                <a:lnTo>
                  <a:pt x="26420" y="13248"/>
                </a:lnTo>
                <a:lnTo>
                  <a:pt x="26486" y="13103"/>
                </a:lnTo>
                <a:lnTo>
                  <a:pt x="26542" y="12954"/>
                </a:lnTo>
                <a:lnTo>
                  <a:pt x="26588" y="12802"/>
                </a:lnTo>
                <a:lnTo>
                  <a:pt x="26624" y="12647"/>
                </a:lnTo>
                <a:lnTo>
                  <a:pt x="26650" y="12490"/>
                </a:lnTo>
                <a:lnTo>
                  <a:pt x="26666" y="12331"/>
                </a:lnTo>
                <a:lnTo>
                  <a:pt x="26671" y="12172"/>
                </a:lnTo>
                <a:lnTo>
                  <a:pt x="26671" y="2434"/>
                </a:lnTo>
                <a:lnTo>
                  <a:pt x="26671" y="2434"/>
                </a:lnTo>
                <a:lnTo>
                  <a:pt x="26671" y="2434"/>
                </a:lnTo>
                <a:lnTo>
                  <a:pt x="26666" y="2275"/>
                </a:lnTo>
                <a:lnTo>
                  <a:pt x="26650" y="2116"/>
                </a:lnTo>
                <a:lnTo>
                  <a:pt x="26624" y="1959"/>
                </a:lnTo>
                <a:lnTo>
                  <a:pt x="26588" y="1804"/>
                </a:lnTo>
                <a:lnTo>
                  <a:pt x="26542" y="1652"/>
                </a:lnTo>
                <a:lnTo>
                  <a:pt x="26486" y="1503"/>
                </a:lnTo>
                <a:lnTo>
                  <a:pt x="26420" y="1358"/>
                </a:lnTo>
                <a:lnTo>
                  <a:pt x="26345" y="1217"/>
                </a:lnTo>
                <a:lnTo>
                  <a:pt x="26260" y="1081"/>
                </a:lnTo>
                <a:lnTo>
                  <a:pt x="26168" y="952"/>
                </a:lnTo>
                <a:lnTo>
                  <a:pt x="26067" y="829"/>
                </a:lnTo>
                <a:lnTo>
                  <a:pt x="25958" y="713"/>
                </a:lnTo>
                <a:lnTo>
                  <a:pt x="25842" y="604"/>
                </a:lnTo>
                <a:lnTo>
                  <a:pt x="25719" y="503"/>
                </a:lnTo>
                <a:lnTo>
                  <a:pt x="25590" y="411"/>
                </a:lnTo>
                <a:lnTo>
                  <a:pt x="25454" y="326"/>
                </a:lnTo>
                <a:lnTo>
                  <a:pt x="25313" y="251"/>
                </a:lnTo>
                <a:lnTo>
                  <a:pt x="25168" y="185"/>
                </a:lnTo>
                <a:lnTo>
                  <a:pt x="25019" y="129"/>
                </a:lnTo>
                <a:lnTo>
                  <a:pt x="24867" y="83"/>
                </a:lnTo>
                <a:lnTo>
                  <a:pt x="24712" y="47"/>
                </a:lnTo>
                <a:lnTo>
                  <a:pt x="24555" y="21"/>
                </a:lnTo>
                <a:lnTo>
                  <a:pt x="24396" y="5"/>
                </a:lnTo>
                <a:lnTo>
                  <a:pt x="242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9160">
            <a:solidFill>
              <a:srgbClr val="000000"/>
            </a:solidFill>
            <a:prstDash val="solid"/>
          </a:ln>
        </p:spPr>
        <p:txBody>
          <a:bodyPr vert="horz" wrap="none" lIns="0" tIns="0" rIns="0" bIns="0" anchor="ctr" anchorCtr="1" compatLnSpc="0">
            <a:noAutofit/>
          </a:bodyPr>
          <a:lstStyle/>
          <a:p>
            <a:pPr lvl="0" rtl="0" hangingPunct="0">
              <a:buNone/>
              <a:tabLst/>
            </a:pPr>
            <a:endParaRPr lang="en-US" sz="1400" b="1">
              <a:latin typeface="Liberation Sans" pitchFamily="18"/>
              <a:ea typeface="Segoe UI" pitchFamily="2"/>
              <a:cs typeface="Tahoma" pitchFamily="2"/>
            </a:endParaRP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44000" y="4343400"/>
            <a:ext cx="990000" cy="142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-228600" y="4572000"/>
            <a:ext cx="1371599" cy="13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518200">
            <a:off x="8150702" y="1278811"/>
            <a:ext cx="1600200" cy="899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Обычный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152</Words>
  <Application>Microsoft Office PowerPoint</Application>
  <PresentationFormat>Widescreen</PresentationFormat>
  <Paragraphs>42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Microsoft YaHei</vt:lpstr>
      <vt:lpstr>Arial</vt:lpstr>
      <vt:lpstr>Calibri</vt:lpstr>
      <vt:lpstr>Liberation Sans</vt:lpstr>
      <vt:lpstr>Liberation Serif</vt:lpstr>
      <vt:lpstr>Segoe UI</vt:lpstr>
      <vt:lpstr>Tahoma</vt:lpstr>
      <vt:lpstr>Обычный</vt:lpstr>
      <vt:lpstr>Інклюзивна осввіта</vt:lpstr>
      <vt:lpstr>Що таке інклюзивна освіта?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Близнюківський ЗДО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Інклюзивна осввіта</dc:title>
  <cp:lastModifiedBy>word</cp:lastModifiedBy>
  <cp:revision>3</cp:revision>
  <dcterms:created xsi:type="dcterms:W3CDTF">2025-01-31T18:48:52Z</dcterms:created>
  <dcterms:modified xsi:type="dcterms:W3CDTF">2025-01-31T18:07:31Z</dcterms:modified>
</cp:coreProperties>
</file>