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-10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6FC3-E0EF-4EBD-AD97-5F92456F7328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EE242-5BF5-4754-89AE-A284B0F37B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EB8FB-F826-4279-AFEB-84929E1CB5BB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29D2B-004B-4627-8B24-EA4F44DD06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3F2C4-2249-4665-97D9-89306DDC5268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47B90-F12F-475C-B315-F1D12A680D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55E3A-00B6-4438-8C19-68CE9D383250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5E926-AF1B-4565-BF70-9B25ED2497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BC98-DEA9-4718-82C2-D598FA1BAB7F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E0353-C21F-4D58-9DC2-4B013BC098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D2331-55DD-491B-8FA0-EDB089A8D68D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D139E-CA55-44E1-AE95-A87A5EA220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4523-E225-41BD-A60A-43C37EE1541C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29AB2-F954-41F9-A0E7-BFE4562F90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D3C53-44CA-49A6-872B-7FFBE8E3CEE5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EE916-6DAF-4E74-BFB5-33473C7F6F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86E17-3999-4E42-91C4-0CD3B5A7D04C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A36B-CCC8-45A8-A132-0118EE384E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32E6-4BEA-4A5D-BCC1-FF476455E1CA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4D668-7569-4EF5-8FFE-CFC10FEE52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DCF6A-86B1-40E8-AE4D-8589EE5CB721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75A54-0249-4C91-AEC8-4996C8126B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2C219-3E67-4237-859C-6A0A9E8ECD05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A4D22A4-4DEA-421F-938E-CBC55234322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0464" y="410547"/>
            <a:ext cx="7767735" cy="29857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“Добрі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практики формування </a:t>
            </a:r>
            <a:r>
              <a:rPr lang="uk-UA" sz="4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ігрової  діяльності </a:t>
            </a:r>
            <a:r>
              <a:rPr lang="uk-UA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дошкільників”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433665"/>
            <a:ext cx="7721082" cy="342433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Мовчан Світлана Леонідівна,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вихователь,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Близнюківський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ЗДО (</a:t>
            </a:r>
            <a:r>
              <a:rPr lang="uk-UA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я-с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№2 </a:t>
            </a:r>
            <a:r>
              <a:rPr lang="uk-UA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“Сонечко”</a:t>
            </a:r>
            <a:endParaRPr lang="uk-UA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м т Близнюки, </a:t>
            </a:r>
            <a:r>
              <a:rPr lang="uk-UA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Близнюківської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селищної ради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Лозівського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району Харківської області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Дякую за увагу!</a:t>
            </a:r>
            <a:endParaRPr lang="ru-RU" dirty="0"/>
          </a:p>
        </p:txBody>
      </p:sp>
      <p:pic>
        <p:nvPicPr>
          <p:cNvPr id="7" name="Содержимое 6" descr="IMG_64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2898" y="1903444"/>
            <a:ext cx="6606074" cy="49545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-1"/>
            <a:ext cx="8322906" cy="2034074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</a:t>
            </a:r>
            <a:r>
              <a:rPr lang="ru-RU" b="1" dirty="0" err="1" smtClean="0"/>
              <a:t>Технології</a:t>
            </a:r>
            <a:r>
              <a:rPr lang="ru-RU" b="1" dirty="0" smtClean="0"/>
              <a:t> </a:t>
            </a:r>
            <a:r>
              <a:rPr lang="ru-RU" b="1" dirty="0" err="1" smtClean="0"/>
              <a:t>формування</a:t>
            </a:r>
            <a:r>
              <a:rPr lang="ru-RU" b="1" dirty="0" smtClean="0"/>
              <a:t> </a:t>
            </a:r>
            <a:r>
              <a:rPr lang="ru-RU" b="1" dirty="0" err="1" smtClean="0"/>
              <a:t>ігрової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</a:t>
            </a:r>
            <a:r>
              <a:rPr lang="ru-RU" b="1" dirty="0" err="1" smtClean="0"/>
              <a:t>компетентності</a:t>
            </a:r>
            <a:r>
              <a:rPr lang="ru-RU" b="1" dirty="0" smtClean="0"/>
              <a:t> </a:t>
            </a:r>
            <a:r>
              <a:rPr lang="ru-RU" b="1" dirty="0" err="1" smtClean="0"/>
              <a:t>дитини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666" y="1788303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</a:t>
            </a:r>
            <a:r>
              <a:rPr lang="ru-RU" sz="3600" dirty="0" err="1" smtClean="0"/>
              <a:t>Результати</a:t>
            </a:r>
            <a:r>
              <a:rPr lang="ru-RU" sz="3600" dirty="0" smtClean="0"/>
              <a:t> </a:t>
            </a:r>
            <a:r>
              <a:rPr lang="ru-RU" sz="3600" dirty="0" err="1" smtClean="0"/>
              <a:t>навчання</a:t>
            </a:r>
            <a:r>
              <a:rPr lang="ru-RU" sz="3600" dirty="0" smtClean="0"/>
              <a:t>: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Вказувати</a:t>
            </a:r>
            <a:r>
              <a:rPr lang="ru-RU" dirty="0" smtClean="0"/>
              <a:t> </a:t>
            </a:r>
            <a:r>
              <a:rPr lang="ru-RU" dirty="0" err="1" smtClean="0"/>
              <a:t>складові</a:t>
            </a:r>
            <a:r>
              <a:rPr lang="ru-RU" dirty="0" smtClean="0"/>
              <a:t> </a:t>
            </a:r>
            <a:r>
              <a:rPr lang="ru-RU" dirty="0" err="1" smtClean="0"/>
              <a:t>методології</a:t>
            </a:r>
            <a:r>
              <a:rPr lang="ru-RU" dirty="0" smtClean="0"/>
              <a:t> </a:t>
            </a:r>
            <a:r>
              <a:rPr lang="ru-RU" dirty="0" err="1" smtClean="0"/>
              <a:t>ігрової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: </a:t>
            </a:r>
            <a:r>
              <a:rPr lang="ru-RU" dirty="0" err="1" smtClean="0"/>
              <a:t>принципи</a:t>
            </a:r>
            <a:r>
              <a:rPr lang="ru-RU" dirty="0" smtClean="0"/>
              <a:t>,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об’єктивні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закономірності</a:t>
            </a:r>
            <a:r>
              <a:rPr lang="ru-RU" dirty="0" smtClean="0"/>
              <a:t>, </a:t>
            </a:r>
            <a:r>
              <a:rPr lang="ru-RU" dirty="0" err="1" smtClean="0"/>
              <a:t>концепції</a:t>
            </a:r>
            <a:r>
              <a:rPr lang="ru-RU" dirty="0" smtClean="0"/>
              <a:t>, </a:t>
            </a:r>
            <a:r>
              <a:rPr lang="ru-RU" dirty="0" err="1" smtClean="0"/>
              <a:t>підходи</a:t>
            </a:r>
            <a:r>
              <a:rPr lang="ru-RU" dirty="0" smtClean="0"/>
              <a:t>, </a:t>
            </a:r>
            <a:r>
              <a:rPr lang="ru-RU" dirty="0" err="1" smtClean="0"/>
              <a:t>категоріально-понятійний</a:t>
            </a:r>
            <a:endParaRPr lang="ru-RU" dirty="0" smtClean="0"/>
          </a:p>
          <a:p>
            <a:r>
              <a:rPr lang="ru-RU" dirty="0" err="1" smtClean="0"/>
              <a:t>апарат</a:t>
            </a:r>
            <a:r>
              <a:rPr lang="ru-RU" dirty="0" smtClean="0"/>
              <a:t>, </a:t>
            </a:r>
            <a:r>
              <a:rPr lang="ru-RU" dirty="0" err="1" smtClean="0"/>
              <a:t>функції</a:t>
            </a:r>
            <a:r>
              <a:rPr lang="ru-RU" dirty="0" smtClean="0"/>
              <a:t> </a:t>
            </a:r>
            <a:r>
              <a:rPr lang="ru-RU" dirty="0" err="1" smtClean="0"/>
              <a:t>гри</a:t>
            </a:r>
            <a:r>
              <a:rPr lang="ru-RU" dirty="0" smtClean="0"/>
              <a:t>, структуру </a:t>
            </a:r>
            <a:r>
              <a:rPr lang="ru-RU" dirty="0" err="1" smtClean="0"/>
              <a:t>ігрової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класифікацію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Забезпечувати</a:t>
            </a:r>
            <a:r>
              <a:rPr lang="ru-RU" dirty="0" smtClean="0"/>
              <a:t> </a:t>
            </a:r>
            <a:r>
              <a:rPr lang="ru-RU" dirty="0" err="1" smtClean="0"/>
              <a:t>нормативно-правове</a:t>
            </a:r>
            <a:r>
              <a:rPr lang="ru-RU" dirty="0" smtClean="0"/>
              <a:t> </a:t>
            </a:r>
            <a:r>
              <a:rPr lang="ru-RU" dirty="0" err="1" smtClean="0"/>
              <a:t>підґрунтя</a:t>
            </a:r>
            <a:r>
              <a:rPr lang="ru-RU" dirty="0" smtClean="0"/>
              <a:t> </a:t>
            </a:r>
            <a:r>
              <a:rPr lang="ru-RU" dirty="0" err="1" smtClean="0"/>
              <a:t>ігрової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розпізнавати</a:t>
            </a:r>
            <a:endParaRPr lang="ru-RU" dirty="0" smtClean="0"/>
          </a:p>
          <a:p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ігрової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у </a:t>
            </a:r>
            <a:r>
              <a:rPr lang="ru-RU" dirty="0" err="1" smtClean="0"/>
              <a:t>програмно-методичному</a:t>
            </a:r>
            <a:r>
              <a:rPr lang="ru-RU" dirty="0" smtClean="0"/>
              <a:t> </a:t>
            </a:r>
            <a:r>
              <a:rPr lang="ru-RU" dirty="0" err="1" smtClean="0"/>
              <a:t>забезпеченні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242" y="0"/>
            <a:ext cx="8080310" cy="2668555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3.Здійснювати </a:t>
            </a:r>
            <a:r>
              <a:rPr lang="ru-RU" sz="2800" dirty="0" err="1" smtClean="0">
                <a:latin typeface="+mn-lt"/>
              </a:rPr>
              <a:t>педагогічний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супровід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ігрової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діяльності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дітей</a:t>
            </a:r>
            <a:r>
              <a:rPr lang="ru-RU" sz="2800" dirty="0" smtClean="0">
                <a:latin typeface="+mn-lt"/>
              </a:rPr>
              <a:t>, </a:t>
            </a:r>
            <a:r>
              <a:rPr lang="ru-RU" sz="2800" dirty="0" err="1" smtClean="0">
                <a:latin typeface="+mn-lt"/>
              </a:rPr>
              <a:t>мобілізацію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всіх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її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err="1" smtClean="0">
                <a:latin typeface="+mn-lt"/>
              </a:rPr>
              <a:t>структурних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компонентів</a:t>
            </a:r>
            <a:r>
              <a:rPr lang="ru-RU" sz="2800" dirty="0" smtClean="0">
                <a:latin typeface="+mn-lt"/>
              </a:rPr>
              <a:t> на </a:t>
            </a:r>
            <a:r>
              <a:rPr lang="ru-RU" sz="2800" dirty="0" err="1" smtClean="0">
                <a:latin typeface="+mn-lt"/>
              </a:rPr>
              <a:t>досягнення</a:t>
            </a:r>
            <a:r>
              <a:rPr lang="ru-RU" sz="2800" dirty="0" smtClean="0">
                <a:latin typeface="+mn-lt"/>
              </a:rPr>
              <a:t> позитивного </a:t>
            </a:r>
            <a:r>
              <a:rPr lang="ru-RU" sz="2800" dirty="0" err="1" smtClean="0">
                <a:latin typeface="+mn-lt"/>
              </a:rPr>
              <a:t>педагогічного</a:t>
            </a:r>
            <a:r>
              <a:rPr lang="ru-RU" sz="2800" dirty="0" smtClean="0">
                <a:latin typeface="+mn-lt"/>
              </a:rPr>
              <a:t> результату.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4. </a:t>
            </a:r>
            <a:r>
              <a:rPr lang="ru-RU" sz="2800" dirty="0" err="1" smtClean="0">
                <a:latin typeface="+mn-lt"/>
              </a:rPr>
              <a:t>Створювати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розвивально-виховне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ігрове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середовище</a:t>
            </a:r>
            <a:r>
              <a:rPr lang="ru-RU" sz="2800" dirty="0" smtClean="0">
                <a:latin typeface="+mn-lt"/>
              </a:rPr>
              <a:t> в </a:t>
            </a:r>
            <a:r>
              <a:rPr lang="ru-RU" sz="2800" dirty="0" err="1" smtClean="0">
                <a:latin typeface="+mn-lt"/>
              </a:rPr>
              <a:t>сім’ї</a:t>
            </a:r>
            <a:r>
              <a:rPr lang="ru-RU" sz="2800" dirty="0" smtClean="0">
                <a:latin typeface="+mn-lt"/>
              </a:rPr>
              <a:t>..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IMG_09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8963" y="2309631"/>
            <a:ext cx="5728996" cy="429674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159" y="0"/>
            <a:ext cx="7501811" cy="2108718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У Базовому </a:t>
            </a:r>
            <a:r>
              <a:rPr lang="ru-RU" sz="3200" b="1" dirty="0" err="1" smtClean="0"/>
              <a:t>компоненті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дошкільної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освіти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Україні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визначено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зміст</a:t>
            </a:r>
            <a:r>
              <a:rPr lang="ru-RU" sz="3200" b="1" dirty="0" smtClean="0"/>
              <a:t>  </a:t>
            </a:r>
            <a:r>
              <a:rPr lang="ru-RU" sz="3200" b="1" dirty="0" err="1" smtClean="0"/>
              <a:t>ігрової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компетенції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дошкільника</a:t>
            </a:r>
            <a:r>
              <a:rPr lang="ru-RU" sz="3200" b="1" dirty="0" smtClean="0"/>
              <a:t>, яка </a:t>
            </a:r>
            <a:r>
              <a:rPr lang="ru-RU" sz="3200" b="1" dirty="0" err="1" smtClean="0"/>
              <a:t>включає</a:t>
            </a:r>
            <a:r>
              <a:rPr lang="ru-RU" sz="3200" b="1" dirty="0" smtClean="0"/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Содержимое 5" descr="IMG_27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6914" y="1732318"/>
            <a:ext cx="6494105" cy="487057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837" y="365125"/>
            <a:ext cx="7955513" cy="2807283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sz="3200" dirty="0" err="1" smtClean="0"/>
              <a:t>здатність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організовувати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різні</a:t>
            </a:r>
            <a:r>
              <a:rPr lang="ru-RU" sz="3200" dirty="0" smtClean="0"/>
              <a:t> </a:t>
            </a:r>
            <a:r>
              <a:rPr lang="ru-RU" sz="3200" dirty="0" err="1" smtClean="0"/>
              <a:t>види</a:t>
            </a:r>
            <a:r>
              <a:rPr lang="ru-RU" sz="3200" dirty="0" smtClean="0"/>
              <a:t> </a:t>
            </a:r>
            <a:r>
              <a:rPr lang="ru-RU" sz="3200" dirty="0" err="1" smtClean="0"/>
              <a:t>ігор</a:t>
            </a:r>
            <a:r>
              <a:rPr lang="ru-RU" sz="3200" dirty="0" smtClean="0"/>
              <a:t> (</a:t>
            </a:r>
            <a:r>
              <a:rPr lang="ru-RU" sz="3200" dirty="0" err="1" smtClean="0"/>
              <a:t>рухливі</a:t>
            </a:r>
            <a:r>
              <a:rPr lang="ru-RU" sz="3200" dirty="0" smtClean="0"/>
              <a:t>, </a:t>
            </a:r>
            <a:r>
              <a:rPr lang="ru-RU" sz="3200" dirty="0" err="1" smtClean="0"/>
              <a:t>народні</a:t>
            </a:r>
            <a:r>
              <a:rPr lang="ru-RU" sz="3200" dirty="0" smtClean="0"/>
              <a:t>, </a:t>
            </a:r>
            <a:r>
              <a:rPr lang="ru-RU" sz="3200" dirty="0" err="1" smtClean="0"/>
              <a:t>ігри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правилами, </a:t>
            </a:r>
            <a:r>
              <a:rPr lang="ru-RU" sz="3200" dirty="0" err="1" smtClean="0"/>
              <a:t>сюжетно-рольові</a:t>
            </a:r>
            <a:r>
              <a:rPr lang="ru-RU" sz="3200" dirty="0" smtClean="0"/>
              <a:t> </a:t>
            </a:r>
            <a:r>
              <a:rPr lang="ru-RU" sz="3200" dirty="0" err="1" smtClean="0"/>
              <a:t>тощо</a:t>
            </a:r>
            <a:r>
              <a:rPr lang="ru-RU" sz="3200" dirty="0" smtClean="0"/>
              <a:t>) </a:t>
            </a:r>
            <a:r>
              <a:rPr lang="ru-RU" sz="3200" dirty="0" err="1" smtClean="0"/>
              <a:t>відповідно</a:t>
            </a:r>
            <a:r>
              <a:rPr lang="ru-RU" sz="3200" dirty="0" smtClean="0"/>
              <a:t> до </a:t>
            </a:r>
            <a:r>
              <a:rPr lang="ru-RU" sz="3200" dirty="0" err="1" smtClean="0"/>
              <a:t>їх</a:t>
            </a:r>
            <a:r>
              <a:rPr lang="ru-RU" sz="3200" dirty="0" smtClean="0"/>
              <a:t> </a:t>
            </a:r>
            <a:r>
              <a:rPr lang="ru-RU" sz="3200" dirty="0" err="1" smtClean="0"/>
              <a:t>структури</a:t>
            </a:r>
            <a:r>
              <a:rPr lang="ru-RU" sz="3200" dirty="0" smtClean="0"/>
              <a:t> (</a:t>
            </a:r>
            <a:r>
              <a:rPr lang="ru-RU" sz="3200" dirty="0" err="1" smtClean="0"/>
              <a:t>уявлювана</a:t>
            </a:r>
            <a:r>
              <a:rPr lang="ru-RU" sz="3200" dirty="0" smtClean="0"/>
              <a:t> </a:t>
            </a:r>
            <a:r>
              <a:rPr lang="ru-RU" sz="3200" dirty="0" err="1" smtClean="0"/>
              <a:t>ігрова</a:t>
            </a:r>
            <a:r>
              <a:rPr lang="ru-RU" sz="3200" dirty="0" smtClean="0"/>
              <a:t> </a:t>
            </a:r>
            <a:r>
              <a:rPr lang="ru-RU" sz="3200" dirty="0" err="1" smtClean="0"/>
              <a:t>ситуація</a:t>
            </a:r>
            <a:r>
              <a:rPr lang="ru-RU" sz="3200" dirty="0" smtClean="0"/>
              <a:t>, </a:t>
            </a:r>
            <a:r>
              <a:rPr lang="ru-RU" sz="3200" dirty="0" err="1" smtClean="0"/>
              <a:t>ігрова</a:t>
            </a:r>
            <a:r>
              <a:rPr lang="ru-RU" sz="3200" dirty="0" smtClean="0"/>
              <a:t> роль, </a:t>
            </a:r>
            <a:r>
              <a:rPr lang="ru-RU" sz="3200" dirty="0" err="1" smtClean="0"/>
              <a:t>ігрові</a:t>
            </a:r>
            <a:r>
              <a:rPr lang="ru-RU" sz="3200" dirty="0" smtClean="0"/>
              <a:t> правила);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75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6750" y="2768426"/>
            <a:ext cx="5318449" cy="39888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65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7462" y="3065107"/>
            <a:ext cx="5057191" cy="379289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9918" y="1"/>
            <a:ext cx="8235431" cy="3526970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</a:t>
            </a:r>
            <a:r>
              <a:rPr lang="ru-RU" sz="3200" dirty="0" err="1" smtClean="0"/>
              <a:t>обізнаність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різними</a:t>
            </a:r>
            <a:r>
              <a:rPr lang="ru-RU" sz="3200" dirty="0" smtClean="0"/>
              <a:t> видами </a:t>
            </a:r>
            <a:r>
              <a:rPr lang="ru-RU" sz="3200" dirty="0" err="1" smtClean="0"/>
              <a:t>іграшок</a:t>
            </a:r>
            <a:r>
              <a:rPr lang="ru-RU" sz="3200" dirty="0" smtClean="0"/>
              <a:t>, </a:t>
            </a:r>
            <a:r>
              <a:rPr lang="ru-RU" sz="3200" dirty="0" err="1" smtClean="0"/>
              <a:t>здатність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їх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використовувати</a:t>
            </a:r>
            <a:r>
              <a:rPr lang="ru-RU" sz="3200" dirty="0" smtClean="0"/>
              <a:t> в</a:t>
            </a:r>
            <a:r>
              <a:rPr lang="uk-UA" sz="3200" dirty="0" smtClean="0"/>
              <a:t>   </a:t>
            </a:r>
            <a:r>
              <a:rPr lang="ru-RU" sz="3200" dirty="0" err="1" smtClean="0"/>
              <a:t>самостійних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іграх</a:t>
            </a:r>
            <a:r>
              <a:rPr lang="ru-RU" sz="3200" dirty="0" smtClean="0"/>
              <a:t>;</a:t>
            </a:r>
            <a:br>
              <a:rPr lang="ru-RU" sz="3200" dirty="0" smtClean="0"/>
            </a:br>
            <a:r>
              <a:rPr lang="ru-RU" sz="3200" dirty="0" smtClean="0"/>
              <a:t>- </a:t>
            </a:r>
            <a:r>
              <a:rPr lang="ru-RU" sz="3200" dirty="0" err="1" smtClean="0"/>
              <a:t>здатність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реалізовувати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власні</a:t>
            </a:r>
            <a:r>
              <a:rPr lang="ru-RU" sz="3200" dirty="0" smtClean="0"/>
              <a:t> </a:t>
            </a:r>
            <a:r>
              <a:rPr lang="ru-RU" sz="3200" dirty="0" err="1" smtClean="0"/>
              <a:t>ігрові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задуми</a:t>
            </a:r>
            <a:r>
              <a:rPr lang="ru-RU" sz="3200" dirty="0" smtClean="0"/>
              <a:t>;</a:t>
            </a:r>
            <a:br>
              <a:rPr lang="ru-RU" sz="3200" dirty="0" smtClean="0"/>
            </a:br>
            <a:r>
              <a:rPr lang="ru-RU" sz="3200" dirty="0" smtClean="0"/>
              <a:t>- </a:t>
            </a:r>
            <a:r>
              <a:rPr lang="ru-RU" sz="3200" dirty="0" err="1" smtClean="0"/>
              <a:t>здатність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дотримуватись</a:t>
            </a:r>
            <a:r>
              <a:rPr lang="ru-RU" sz="3200" dirty="0" smtClean="0"/>
              <a:t> </a:t>
            </a:r>
            <a:r>
              <a:rPr lang="ru-RU" sz="3200" dirty="0" err="1" smtClean="0"/>
              <a:t>ігрового</a:t>
            </a:r>
            <a:r>
              <a:rPr lang="ru-RU" sz="3200" dirty="0" smtClean="0"/>
              <a:t> партнерства та </a:t>
            </a:r>
            <a:r>
              <a:rPr lang="ru-RU" sz="3200" dirty="0" err="1" smtClean="0"/>
              <a:t>рольових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способів</a:t>
            </a:r>
            <a:r>
              <a:rPr lang="ru-RU" sz="3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298580"/>
            <a:ext cx="8254093" cy="3937517"/>
          </a:xfrm>
        </p:spPr>
        <p:txBody>
          <a:bodyPr/>
          <a:lstStyle/>
          <a:p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Гра для дітей – це спосіб пізнання світу. У грі діти розвивають важливі компетентності, які будуть їм необхідні протягом усього життя. Стаючи частиною гри, дитина повністю занурюється у процес, бере на себе відповідальність, стає цілеспрямованою, почувається комфортно, радісно, а головне </a:t>
            </a:r>
            <a:r>
              <a:rPr lang="uk-UA" sz="2800" dirty="0" err="1" smtClean="0"/>
              <a:t>–має</a:t>
            </a:r>
            <a:r>
              <a:rPr lang="uk-UA" sz="2800" dirty="0" smtClean="0"/>
              <a:t> можливість ініціювати діяльність і розвивати власну ідею, активно взаємодіяти з іншими учасниками гри і в такий спосіб навчатися.</a:t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7869" y="4225831"/>
            <a:ext cx="8229599" cy="2380241"/>
          </a:xfrm>
        </p:spPr>
        <p:txBody>
          <a:bodyPr/>
          <a:lstStyle/>
          <a:p>
            <a:pPr lvl="1">
              <a:buNone/>
            </a:pPr>
            <a:r>
              <a:rPr lang="uk-UA" sz="2800" dirty="0" smtClean="0"/>
              <a:t>   Як результат - діти, які </a:t>
            </a:r>
            <a:r>
              <a:rPr lang="uk-UA" sz="2800" dirty="0" err="1" smtClean="0"/>
              <a:t>розвивиаються</a:t>
            </a:r>
            <a:r>
              <a:rPr lang="uk-UA" sz="2800" dirty="0" smtClean="0"/>
              <a:t> через ігровий досвід, мають добре розвинені навички спілкування, командної роботи, вміння генерувати нові ідеї, і проявляти ініціативу, критично мислити та оперувати інформацією.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Сюжетно  - рольова гра є ефективним засобом виховання в дошкільників ініціативності.</a:t>
            </a:r>
            <a:endParaRPr lang="ru-RU" sz="2800" dirty="0"/>
          </a:p>
        </p:txBody>
      </p:sp>
      <p:pic>
        <p:nvPicPr>
          <p:cNvPr id="7" name="Содержимое 6" descr="IMG_02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91327" y="3402385"/>
            <a:ext cx="3886200" cy="2914650"/>
          </a:xfrm>
        </p:spPr>
      </p:pic>
      <p:pic>
        <p:nvPicPr>
          <p:cNvPr id="8" name="Содержимое 7" descr="IMG_02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9778" y="1554924"/>
            <a:ext cx="3886200" cy="29146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_viber_2024-02-21_12-47-46-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385595"/>
            <a:ext cx="7296539" cy="54724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adient0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radient01.pot [Режим совместимости]" id="{0ECF2CA0-5544-4BD2-86EF-F8D2E3D6FFDE}" vid="{80881649-E6EB-44D8-944E-2186FE5E37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gradient02</Template>
  <TotalTime>104</TotalTime>
  <Words>189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gradient02</vt:lpstr>
      <vt:lpstr>“Добрі практики формування ігрової  діяльності дошкільників” </vt:lpstr>
      <vt:lpstr>     Технології формування ігрової          компетентності дитини </vt:lpstr>
      <vt:lpstr>3.Здійснювати педагогічний супровід ігрової діяльності дітей, мобілізацію всіх її структурних компонентів на досягнення позитивного педагогічного результату. 4. Створювати розвивально-виховне ігрове середовище в сім’ї.. </vt:lpstr>
      <vt:lpstr> У Базовому компоненті дошкільної освіти в Україні визначено зміст  ігрової компетенції дошкільника, яка включає: </vt:lpstr>
      <vt:lpstr>- здатність організовувати різні види ігор (рухливі, народні, ігри з правилами, сюжетно-рольові тощо) відповідно до їх структури (уявлювана ігрова ситуація, ігрова роль, ігрові правила); </vt:lpstr>
      <vt:lpstr>  - обізнаність із різними видами іграшок, здатність їх використовувати в   самостійних іграх; - здатність реалізовувати власні ігрові задуми; - здатність дотримуватись ігрового партнерства та рольових способів.  </vt:lpstr>
      <vt:lpstr>     Гра для дітей – це спосіб пізнання світу. У грі діти розвивають важливі компетентності, які будуть їм необхідні протягом усього життя. Стаючи частиною гри, дитина повністю занурюється у процес, бере на себе відповідальність, стає цілеспрямованою, почувається комфортно, радісно, а головне –має можливість ініціювати діяльність і розвивати власну ідею, активно взаємодіяти з іншими учасниками гри і в такий спосіб навчатися.     </vt:lpstr>
      <vt:lpstr>Сюжетно  - рольова гра є ефективним засобом виховання в дошкільників ініціативності.</vt:lpstr>
      <vt:lpstr>Слайд 9</vt:lpstr>
      <vt:lpstr>               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“Добрі практики формування ігрової компетентності дошкільників” Білет №4</dc:title>
  <dc:creator>Admin</dc:creator>
  <cp:lastModifiedBy>Admin</cp:lastModifiedBy>
  <cp:revision>13</cp:revision>
  <dcterms:created xsi:type="dcterms:W3CDTF">2021-11-25T09:52:06Z</dcterms:created>
  <dcterms:modified xsi:type="dcterms:W3CDTF">2024-02-21T10:51:29Z</dcterms:modified>
</cp:coreProperties>
</file>