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FD634-D428-B972-CE71-FC6511557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235DEB-215C-61E2-CAAB-10FEF875A3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D15BCA-3B1A-7871-6E95-0FA7884D4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F9E0D3-A51A-A4EE-EF9E-A9BEB0D57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7B7C4A-E3FA-D9FE-10F3-112AC64DB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4603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0F4A82-4531-1C32-6EE0-439DEA965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E56F45-1F27-79CA-0632-0D702AC46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5128BC-8C8D-01A6-2E7B-3024E1B4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C5D00C-C256-33C7-F896-226CF06FA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34D34-B623-5963-926B-940B20519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2951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DA38099-4EB8-A5CF-9C1C-FBEDC7742D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1F8AFC-037B-F39C-CC69-06B0EDE40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CEC4F-27C9-25EA-653F-5EFAB91C7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F85522-26D8-F58C-CD65-048025B17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EA3C10-F910-B8FE-02D2-518FC40C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113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B9AF7-4D8F-F64A-988D-FD710307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34BDE6-350B-29B2-616F-4F2ADADAF9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4FFD9D-EA56-E057-F281-C2D1A2E3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6C6FD5-19AC-3B8A-7712-EE7EBD60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F4AEDE-F8C7-0F97-3574-51F628E8C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852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73555-F7E8-06BF-3F1A-47F5EB281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1E10EA-52BB-27A7-3F44-5F0DA16E8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C553D7-9552-C001-D645-19A32C4D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BD291-CEAE-792C-BAA8-3BFFBF18D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1A1783-3481-A397-6F0A-8E0456409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3677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D862C0-01CA-92BF-A27E-B86CC6DD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269767-4A5B-CE4B-76C7-3AF88036C1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6E112CF-3B3A-80AD-EFEC-22F097B18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624440-F2DB-FFF8-E625-8EE5572EE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A12E1F-518C-7D51-4222-74FB780E2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EDF9C2-CFAD-06E5-0829-60637A83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0944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08D10A-55EE-8884-3ABD-80C727DAE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3C5C92-A801-F47C-CE09-C60D9422A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CA3F0F-8CF4-42EC-1B27-0ACD5EB41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1EF014-11AA-45E4-9FDC-D52B149343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5522F18-5032-19CB-6EA7-73FD135C56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6347ED5-6159-B084-DA25-D01D4D39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7849E5-EB04-880A-33B4-0E041C6D0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1CA49A-167C-BD5C-143F-D8D6F370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1918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0B547-ADC7-A948-CE2C-5904F8881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B8F1A1-3D54-2EF2-2843-3E5BE9846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04D00FA-EF52-93A8-BFC3-E361B14B6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9FC07B7-490B-9E42-4146-39B16A2C7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2561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25B1464-3321-D8CA-F7B6-684B0C93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9E0599C-C9CC-F83A-4115-72E043E90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F71E79-931A-089F-BF65-306B039AB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815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22024-3213-C3A2-6967-70BFBB81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AEE8D5-A5B1-AD5A-7050-CCF6B9613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D265C1-C992-533D-49CD-0A32A2B18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4B6A9E-76C6-23D1-8CB0-91BA7EB0A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57FEF1-F3B1-BD61-2AC5-09935462B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4E9BE30-DB03-2F8E-CBC3-85E22661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3793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83BE15-D569-924B-82DC-DC78943E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5C7C77-9317-6D3A-93DC-BF863CD39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C138F1-F401-A523-48A5-EB1EB2143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629C0B-1119-4126-DCCB-D0C5B778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8C8772-429B-9CB5-FEDC-21C6722AF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0C066E-ED91-754D-03DD-55E5C5D1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8561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EEB8A7-8C2D-5FB1-414E-51ECB48C3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0788F3-D693-F556-AE5D-56D46BEC4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2FB570-B2CC-F378-556A-1238C4038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D030B-87EB-4A87-BFEE-89A8DE59949A}" type="datetimeFigureOut">
              <a:rPr lang="uk-UA" smtClean="0"/>
              <a:t>04.07.2023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F2EC43-E9B1-DBE0-355D-1A38E7195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C933EF-F21D-D76A-F2D0-ED4D8BCA4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C7DB5-C105-4D64-B61A-5F33D5793B1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9047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DC1A9A-9BD7-34D6-0AC7-0AC9E6425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D38F60-B5AB-6A24-25C1-5B9276837001}"/>
              </a:ext>
            </a:extLst>
          </p:cNvPr>
          <p:cNvSpPr txBox="1"/>
          <p:nvPr/>
        </p:nvSpPr>
        <p:spPr>
          <a:xfrm>
            <a:off x="2730750" y="665724"/>
            <a:ext cx="3912833" cy="5450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Рух — це життя.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Він зміцнює здоров’я.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Клітинку кожну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Він зігріває кров’ю.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Без руху швидко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Стане кволим тіло.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Тож, склавши руки,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Не сиди без діла!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О спорт! О спорт!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Це просто клас!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 err="1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Дружіть</a:t>
            </a: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 із ним завжди.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Здоров’я, юність, силу дасть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</a:br>
            <a:r>
              <a:rPr lang="uk-UA" b="1" i="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</a:rPr>
              <a:t>І творчої снаги!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E705C47-A69D-AD4F-E22C-B7BE698FA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585" y="3748559"/>
            <a:ext cx="6258511" cy="2820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1E32F0-AC04-EB40-AE84-D572531BE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0467"/>
          <a:stretch/>
        </p:blipFill>
        <p:spPr>
          <a:xfrm>
            <a:off x="5422536" y="233039"/>
            <a:ext cx="2309304" cy="31581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727602E-BBB8-4487-CF83-94B50BFAB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6465" b="12459"/>
          <a:stretch/>
        </p:blipFill>
        <p:spPr>
          <a:xfrm>
            <a:off x="8273987" y="124370"/>
            <a:ext cx="3182645" cy="35556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F9ED1C1-8405-DE9B-8197-1AD2D336C8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8179" y="2708345"/>
            <a:ext cx="3670700" cy="151701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7766402-E71B-69B0-6762-0286A99B1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414188">
            <a:off x="267268" y="294233"/>
            <a:ext cx="2372946" cy="3977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7695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69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kinzerskaolha@gmail.com</dc:creator>
  <cp:lastModifiedBy>kinzerskaolha@gmail.com</cp:lastModifiedBy>
  <cp:revision>1</cp:revision>
  <dcterms:created xsi:type="dcterms:W3CDTF">2023-07-04T16:10:22Z</dcterms:created>
  <dcterms:modified xsi:type="dcterms:W3CDTF">2023-07-04T16:32:15Z</dcterms:modified>
</cp:coreProperties>
</file>