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59" r:id="rId6"/>
    <p:sldId id="265" r:id="rId7"/>
    <p:sldId id="261" r:id="rId8"/>
    <p:sldId id="276" r:id="rId9"/>
    <p:sldId id="266" r:id="rId10"/>
    <p:sldId id="263" r:id="rId11"/>
    <p:sldId id="267" r:id="rId12"/>
    <p:sldId id="264" r:id="rId13"/>
    <p:sldId id="268" r:id="rId14"/>
    <p:sldId id="270" r:id="rId15"/>
    <p:sldId id="271" r:id="rId16"/>
    <p:sldId id="273" r:id="rId17"/>
    <p:sldId id="274" r:id="rId18"/>
    <p:sldId id="275" r:id="rId19"/>
    <p:sldId id="277" r:id="rId20"/>
    <p:sldId id="272" r:id="rId21"/>
    <p:sldId id="278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666699"/>
    <a:srgbClr val="A50021"/>
    <a:srgbClr val="CC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E59-A98F-4038-B084-A9FF346B4027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3CA3-664B-4F63-AE59-D4E4CBFAD5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E59-A98F-4038-B084-A9FF346B4027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3CA3-664B-4F63-AE59-D4E4CBFAD5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E59-A98F-4038-B084-A9FF346B4027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3CA3-664B-4F63-AE59-D4E4CBFAD5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E59-A98F-4038-B084-A9FF346B4027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3CA3-664B-4F63-AE59-D4E4CBFAD5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E59-A98F-4038-B084-A9FF346B4027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3CA3-664B-4F63-AE59-D4E4CBFAD5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E59-A98F-4038-B084-A9FF346B4027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3CA3-664B-4F63-AE59-D4E4CBFAD5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E59-A98F-4038-B084-A9FF346B4027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3CA3-664B-4F63-AE59-D4E4CBFAD5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E59-A98F-4038-B084-A9FF346B4027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3CA3-664B-4F63-AE59-D4E4CBFAD5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E59-A98F-4038-B084-A9FF346B4027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3CA3-664B-4F63-AE59-D4E4CBFAD5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E59-A98F-4038-B084-A9FF346B4027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3CA3-664B-4F63-AE59-D4E4CBFAD5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E59-A98F-4038-B084-A9FF346B4027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3CA3-664B-4F63-AE59-D4E4CBFAD5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4AE59-A98F-4038-B084-A9FF346B4027}" type="datetimeFigureOut">
              <a:rPr lang="uk-UA" smtClean="0"/>
              <a:pPr/>
              <a:t>29.11.2023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3CA3-664B-4F63-AE59-D4E4CBFAD57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g"/><Relationship Id="rId7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INNA\Desktop\5937a39dc3ac015c81572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8" y="0"/>
            <a:ext cx="925198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0694" y="5229493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813994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16632"/>
            <a:ext cx="5364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Вас вітає профспілковий комітет</a:t>
            </a:r>
          </a:p>
          <a:p>
            <a:pPr algn="ctr"/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«Яблучка»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46" y="2210335"/>
            <a:ext cx="5955836" cy="4645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32233" y="1329758"/>
            <a:ext cx="3276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Привітання з професійним святом</a:t>
            </a:r>
          </a:p>
          <a:p>
            <a:pPr algn="ctr"/>
            <a:r>
              <a:rPr lang="uk-UA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«День медика»</a:t>
            </a:r>
            <a:endParaRPr lang="uk-UA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61" y="2856636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3911"/>
            <a:ext cx="2804413" cy="3748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14298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57166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25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Привітання з професійним святом</a:t>
            </a:r>
          </a:p>
          <a:p>
            <a:pPr algn="ctr"/>
            <a:r>
              <a:rPr lang="uk-UA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«День бухгалтера»</a:t>
            </a:r>
            <a:endParaRPr lang="uk-UA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14" y="4300538"/>
            <a:ext cx="253365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65" y="745332"/>
            <a:ext cx="221932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24" y="2755317"/>
            <a:ext cx="4239590" cy="283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20" y="627019"/>
            <a:ext cx="2930637" cy="343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5277" y="58805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Привітання з професійним святом</a:t>
            </a:r>
          </a:p>
          <a:p>
            <a:pPr algn="ctr"/>
            <a:r>
              <a:rPr lang="uk-UA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«День </a:t>
            </a:r>
            <a:r>
              <a:rPr lang="uk-UA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кухаря</a:t>
            </a:r>
            <a:r>
              <a:rPr lang="uk-UA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uk-UA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42" y="1219673"/>
            <a:ext cx="6406968" cy="48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5784"/>
            <a:ext cx="2082668" cy="133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142984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071678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1719" y="49665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Привітання </a:t>
            </a:r>
            <a:r>
              <a:rPr lang="uk-UA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зі  </a:t>
            </a:r>
            <a:r>
              <a:rPr lang="uk-UA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святом</a:t>
            </a:r>
          </a:p>
          <a:p>
            <a:pPr algn="ctr"/>
            <a:r>
              <a:rPr lang="uk-UA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«День </a:t>
            </a:r>
            <a:r>
              <a:rPr lang="uk-UA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захисника »</a:t>
            </a:r>
            <a:endParaRPr lang="uk-UA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23" y="1127474"/>
            <a:ext cx="6717107" cy="5037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-42882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Привітання для 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колективу.</a:t>
            </a:r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85" y="281024"/>
            <a:ext cx="3886200" cy="290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13" y="3474724"/>
            <a:ext cx="3383006" cy="33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6269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78" y="3149861"/>
            <a:ext cx="3754640" cy="355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AutoShape 2" descr="Картинки по запросу осінь аплікація картинки для ді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703069" y="16033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Організація екскурсій</a:t>
            </a:r>
            <a:endParaRPr lang="uk-UA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5" y="613506"/>
            <a:ext cx="4226918" cy="316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44" y="1834323"/>
            <a:ext cx="4087174" cy="352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7984" y="50485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400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Гастро</a:t>
            </a:r>
            <a:r>
              <a:rPr lang="uk-UA" sz="4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-Тур</a:t>
            </a:r>
            <a:endParaRPr lang="uk-UA" sz="4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2" y="3885057"/>
            <a:ext cx="3676162" cy="275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AutoShape 2" descr="Картинки по запросу осінь аплікація картинки для ді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703069" y="16033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Організація екскурсій</a:t>
            </a:r>
            <a:endParaRPr lang="uk-UA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0248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«Українське село»</a:t>
            </a:r>
            <a:endParaRPr lang="uk-UA" sz="4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0481"/>
            <a:ext cx="4266862" cy="225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4" y="781584"/>
            <a:ext cx="4139488" cy="310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63160"/>
            <a:ext cx="5647383" cy="254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820743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AutoShape 2" descr="Картинки по запросу осінь аплікація картинки для ді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703069" y="16033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Організація екскурсій.</a:t>
            </a:r>
            <a:endParaRPr lang="uk-UA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2674" y="3007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000" b="1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Дендро</a:t>
            </a:r>
            <a:r>
              <a:rPr lang="uk-UA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-парк «Буки»</a:t>
            </a:r>
            <a:endParaRPr lang="uk-UA" sz="4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34" y="3248351"/>
            <a:ext cx="4151465" cy="311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2" y="614905"/>
            <a:ext cx="4171226" cy="312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9" y="3709247"/>
            <a:ext cx="4243776" cy="318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87" y="145966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11824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AutoShape 2" descr="Картинки по запросу осінь аплікація картинки для ді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-66282" y="-14776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Організація екскурсій.</a:t>
            </a:r>
            <a:endParaRPr lang="uk-UA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2710" y="-66131"/>
            <a:ext cx="6053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«Румунія -Україна»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00" y="3244734"/>
            <a:ext cx="2443163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8" y="342317"/>
            <a:ext cx="2550756" cy="34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45" y="3598433"/>
            <a:ext cx="2007473" cy="279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21" y="734229"/>
            <a:ext cx="1897897" cy="253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80" y="564089"/>
            <a:ext cx="1920878" cy="256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38" y="677431"/>
            <a:ext cx="1958177" cy="261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533" y="3628590"/>
            <a:ext cx="2009616" cy="279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14" y="3177952"/>
            <a:ext cx="1952641" cy="263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14671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95736" y="188640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Перспектива на </a:t>
            </a:r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майбутнє:</a:t>
            </a:r>
            <a:endParaRPr lang="uk-UA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4679" y="1268760"/>
            <a:ext cx="77157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*Вітання з днем народження ювілярів;</a:t>
            </a:r>
          </a:p>
          <a:p>
            <a:pPr algn="ctr"/>
            <a:endParaRPr lang="uk-UA" sz="3200" b="1" dirty="0" smtClean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*Вітання з професійними святами;</a:t>
            </a:r>
          </a:p>
          <a:p>
            <a:pPr algn="ctr"/>
            <a:endParaRPr lang="uk-UA" sz="3200" b="1" dirty="0" smtClean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*Організація поїздок та екскурсій;</a:t>
            </a:r>
          </a:p>
          <a:p>
            <a:pPr algn="ctr"/>
            <a:endParaRPr lang="uk-UA" sz="3200" b="1" dirty="0" smtClean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*Організація тематичних заходів для членів ПК.</a:t>
            </a:r>
            <a:endParaRPr lang="uk-UA" sz="32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262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88757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467544" y="263641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Профгрупа закладу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6" y="1078020"/>
            <a:ext cx="2009425" cy="226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78" y="3899911"/>
            <a:ext cx="2135474" cy="213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27" y="839660"/>
            <a:ext cx="1813600" cy="241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41" y="986859"/>
            <a:ext cx="1936091" cy="238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89" y="3913436"/>
            <a:ext cx="2010003" cy="212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679786" y="3324159"/>
            <a:ext cx="1853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Наталія Земляк</a:t>
            </a:r>
          </a:p>
          <a:p>
            <a:pPr algn="ctr"/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Фінансист</a:t>
            </a:r>
            <a:endParaRPr lang="uk-UA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56193" y="3244334"/>
            <a:ext cx="1486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Ірина Ярова</a:t>
            </a:r>
          </a:p>
          <a:p>
            <a:pPr algn="ctr"/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Голова ПК</a:t>
            </a:r>
            <a:endParaRPr lang="uk-UA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135" y="3259133"/>
            <a:ext cx="1848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Галина Шевчук</a:t>
            </a:r>
          </a:p>
          <a:p>
            <a:pPr algn="ctr"/>
            <a:r>
              <a:rPr lang="uk-UA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Секретар</a:t>
            </a:r>
            <a:endParaRPr lang="uk-UA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93945" y="4154738"/>
            <a:ext cx="1872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Культурний</a:t>
            </a:r>
          </a:p>
          <a:p>
            <a:pPr algn="ctr"/>
            <a:r>
              <a:rPr lang="uk-U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сектор</a:t>
            </a:r>
            <a:endParaRPr lang="uk-UA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60437" y="6045033"/>
            <a:ext cx="207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Оксана </a:t>
            </a:r>
            <a:r>
              <a:rPr lang="uk-UA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Омельчук</a:t>
            </a:r>
            <a:endParaRPr lang="uk-UA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9626" y="5988028"/>
            <a:ext cx="1716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Алла </a:t>
            </a:r>
            <a:r>
              <a:rPr lang="uk-UA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Бренгауз</a:t>
            </a:r>
            <a:endParaRPr lang="uk-UA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19" y="2708920"/>
            <a:ext cx="5836215" cy="368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27" y="444121"/>
            <a:ext cx="4390113" cy="197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188050"/>
            <a:ext cx="6095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F:\+Осінь за вікном\Осінні фони\2128141-6a9860d2efb06f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2652">
            <a:off x="5365058" y="1778301"/>
            <a:ext cx="2915914" cy="247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27784" y="4400597"/>
            <a:ext cx="4975649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ДЯКУЄМО</a:t>
            </a:r>
          </a:p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увагу!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2353"/>
            <a:ext cx="5598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Коли неправда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Біль стискає горло,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відчаю лиш крок.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Людина йде з надією у серці 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Шукати захисту у профспілок.</a:t>
            </a:r>
            <a:endParaRPr lang="uk-UA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5865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68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3367" t="16635" r="28488" b="27245"/>
          <a:stretch/>
        </p:blipFill>
        <p:spPr bwMode="auto">
          <a:xfrm>
            <a:off x="741943" y="399456"/>
            <a:ext cx="7660113" cy="5981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3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Права членів профспілки </a:t>
            </a:r>
            <a:endParaRPr lang="uk-UA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осінь картинки для діте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62847"/>
            <a:ext cx="1500198" cy="17951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973016"/>
            <a:ext cx="59766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 fontAlgn="base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Отримувати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профспілкового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бюджету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грошову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допомогу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на:</a:t>
            </a:r>
          </a:p>
          <a:p>
            <a:pPr marL="285750" indent="-285750" algn="ctr" fontAlgn="base">
              <a:buFontTx/>
              <a:buChar char="-"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ювілей жінки 50 та 55 років</a:t>
            </a:r>
          </a:p>
          <a:p>
            <a:pPr algn="ctr" fontAlgn="base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чоловіки  50 та 60 років;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285750" indent="-285750" algn="ctr" fontAlgn="base">
              <a:buFontTx/>
              <a:buChar char="-"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привітання на свята;</a:t>
            </a:r>
          </a:p>
          <a:p>
            <a:pPr marL="285750" indent="-285750" algn="ctr" fontAlgn="base">
              <a:buFontTx/>
              <a:buChar char="-"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лікування;</a:t>
            </a:r>
          </a:p>
          <a:p>
            <a:pPr algn="ctr" fontAlgn="base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-   поховання.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fontAlgn="base"/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119" y="96830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Робота профспілки  ЗДО     за 2023 рік</a:t>
            </a:r>
            <a:endParaRPr lang="uk-UA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1076836"/>
            <a:ext cx="3672408" cy="274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501008"/>
            <a:ext cx="4608512" cy="299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58209" y="1502154"/>
            <a:ext cx="41742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Активно працюємо</a:t>
            </a:r>
          </a:p>
          <a:p>
            <a:pPr algn="ctr"/>
            <a:r>
              <a:rPr lang="uk-UA" sz="28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запроваджуємо </a:t>
            </a:r>
          </a:p>
          <a:p>
            <a:pPr algn="ctr"/>
            <a:r>
              <a:rPr lang="uk-UA" sz="2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нові та цікаві ідеї.</a:t>
            </a:r>
            <a:endParaRPr lang="uk-UA" sz="28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39" y="1133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44789" y="347606"/>
            <a:ext cx="5929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Привітання з ювілейною датою на посаді керівника.</a:t>
            </a:r>
            <a:endParaRPr lang="uk-UA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357298"/>
            <a:ext cx="6000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2" y="1188182"/>
            <a:ext cx="263750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988" y="1502654"/>
            <a:ext cx="3575320" cy="476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93732" y="-25935"/>
            <a:ext cx="5816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Привітання ювілярів.</a:t>
            </a:r>
            <a:endParaRPr lang="uk-UA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285860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3" y="744046"/>
            <a:ext cx="3999039" cy="2999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84" y="3680448"/>
            <a:ext cx="4069035" cy="307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55" y="3823373"/>
            <a:ext cx="2688329" cy="219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66" y="610045"/>
            <a:ext cx="4093595" cy="307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93732" y="-25935"/>
            <a:ext cx="5816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Привітання ювілярів.</a:t>
            </a:r>
            <a:endParaRPr lang="uk-UA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285860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3" y="753362"/>
            <a:ext cx="2327659" cy="1896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673"/>
            <a:ext cx="5052714" cy="400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F:\+Осінь за вікном\Осінні фони\2128141-6a9860d2efb06f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2652">
            <a:off x="6380774" y="4585489"/>
            <a:ext cx="2167401" cy="184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07359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INNA\Desktop\3-page-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9147" y="1234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Привітання з днем народження.</a:t>
            </a:r>
            <a:endParaRPr lang="uk-UA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1" y="3207994"/>
            <a:ext cx="4096121" cy="3288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1" y="980728"/>
            <a:ext cx="423776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22" y="1275012"/>
            <a:ext cx="2688329" cy="219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216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</dc:creator>
  <cp:lastModifiedBy>Пользователь Windows</cp:lastModifiedBy>
  <cp:revision>91</cp:revision>
  <dcterms:created xsi:type="dcterms:W3CDTF">2019-07-24T13:19:26Z</dcterms:created>
  <dcterms:modified xsi:type="dcterms:W3CDTF">2023-11-29T11:45:55Z</dcterms:modified>
</cp:coreProperties>
</file>