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4" r:id="rId16"/>
    <p:sldId id="286" r:id="rId17"/>
    <p:sldId id="287" r:id="rId18"/>
    <p:sldId id="288" r:id="rId19"/>
    <p:sldId id="289" r:id="rId20"/>
    <p:sldId id="290" r:id="rId21"/>
    <p:sldId id="291" r:id="rId22"/>
    <p:sldId id="257" r:id="rId23"/>
    <p:sldId id="292" r:id="rId24"/>
    <p:sldId id="266" r:id="rId25"/>
    <p:sldId id="29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C0A14-EB08-4D13-A36E-29FAEA49FA6F}" v="28" dt="2023-05-16T14:44:45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ya Shutko" userId="f60d99b3458453f1" providerId="LiveId" clId="{B37C0A14-EB08-4D13-A36E-29FAEA49FA6F}"/>
    <pc:docChg chg="undo custSel addSld delSld modSld">
      <pc:chgData name="Nataliya Shutko" userId="f60d99b3458453f1" providerId="LiveId" clId="{B37C0A14-EB08-4D13-A36E-29FAEA49FA6F}" dt="2023-05-16T14:44:45.492" v="372" actId="1076"/>
      <pc:docMkLst>
        <pc:docMk/>
      </pc:docMkLst>
      <pc:sldChg chg="addSp delSp modSp new mod setBg addAnim">
        <pc:chgData name="Nataliya Shutko" userId="f60d99b3458453f1" providerId="LiveId" clId="{B37C0A14-EB08-4D13-A36E-29FAEA49FA6F}" dt="2023-05-15T22:07:33.250" v="16" actId="26606"/>
        <pc:sldMkLst>
          <pc:docMk/>
          <pc:sldMk cId="3013067028" sldId="256"/>
        </pc:sldMkLst>
        <pc:spChg chg="mod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2" creationId="{97D932D9-8DFF-F599-0C27-AE430E2B64D6}"/>
          </ac:spMkLst>
        </pc:spChg>
        <pc:spChg chg="mod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3" creationId="{DA6AC8B9-D0B1-C301-8AD6-F02F06526BED}"/>
          </ac:spMkLst>
        </pc:spChg>
        <pc:spChg chg="add del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31" creationId="{362D44EE-C852-4460-B8B5-C4F2BC20510C}"/>
          </ac:spMkLst>
        </pc:spChg>
        <pc:spChg chg="add del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33" creationId="{658970D8-8D1D-4B5C-894B-E871CC86543D}"/>
          </ac:spMkLst>
        </pc:spChg>
        <pc:spChg chg="add del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35" creationId="{F227E5B6-9132-43CA-B503-37A18562ADF2}"/>
          </ac:spMkLst>
        </pc:spChg>
        <pc:spChg chg="add del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37" creationId="{03C2051E-A88D-48E5-BACF-AAED17892722}"/>
          </ac:spMkLst>
        </pc:spChg>
        <pc:spChg chg="add del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39" creationId="{7821A508-2985-4905-874A-527429BAABFA}"/>
          </ac:spMkLst>
        </pc:spChg>
        <pc:spChg chg="add del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41" creationId="{D2929CB1-0E3C-4B2D-ADC5-0154FB33BA44}"/>
          </ac:spMkLst>
        </pc:spChg>
        <pc:spChg chg="add del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43" creationId="{5F2F0C84-BE8C-4DC2-A6D3-30349A801D5C}"/>
          </ac:spMkLst>
        </pc:spChg>
        <pc:spChg chg="add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48" creationId="{8D0D6D3E-D7F9-4591-9CA9-DDF4DB1F73DA}"/>
          </ac:spMkLst>
        </pc:spChg>
        <pc:spChg chg="add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50" creationId="{C4C9F2B0-1044-46EB-8AEB-C3BFFDE6C2CC}"/>
          </ac:spMkLst>
        </pc:spChg>
        <pc:spChg chg="add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52" creationId="{D28B54C3-B57B-472A-B96E-1FCB67093DC2}"/>
          </ac:spMkLst>
        </pc:spChg>
        <pc:spChg chg="add">
          <ac:chgData name="Nataliya Shutko" userId="f60d99b3458453f1" providerId="LiveId" clId="{B37C0A14-EB08-4D13-A36E-29FAEA49FA6F}" dt="2023-05-15T22:07:33.250" v="16" actId="26606"/>
          <ac:spMkLst>
            <pc:docMk/>
            <pc:sldMk cId="3013067028" sldId="256"/>
            <ac:spMk id="1054" creationId="{7DB3C429-F8DA-49B9-AF84-21996FCF78B5}"/>
          </ac:spMkLst>
        </pc:spChg>
        <pc:picChg chg="add mod">
          <ac:chgData name="Nataliya Shutko" userId="f60d99b3458453f1" providerId="LiveId" clId="{B37C0A14-EB08-4D13-A36E-29FAEA49FA6F}" dt="2023-05-15T22:07:33.250" v="16" actId="26606"/>
          <ac:picMkLst>
            <pc:docMk/>
            <pc:sldMk cId="3013067028" sldId="256"/>
            <ac:picMk id="1026" creationId="{E3C64F5D-1E21-44DD-F6D2-C008F595ECBE}"/>
          </ac:picMkLst>
        </pc:picChg>
      </pc:sldChg>
      <pc:sldChg chg="addSp delSp modSp new mod setBg">
        <pc:chgData name="Nataliya Shutko" userId="f60d99b3458453f1" providerId="LiveId" clId="{B37C0A14-EB08-4D13-A36E-29FAEA49FA6F}" dt="2023-05-16T14:34:58.627" v="274" actId="27636"/>
        <pc:sldMkLst>
          <pc:docMk/>
          <pc:sldMk cId="1162928066" sldId="257"/>
        </pc:sldMkLst>
        <pc:spChg chg="add mod ord">
          <ac:chgData name="Nataliya Shutko" userId="f60d99b3458453f1" providerId="LiveId" clId="{B37C0A14-EB08-4D13-A36E-29FAEA49FA6F}" dt="2023-05-16T14:34:58.627" v="274" actId="27636"/>
          <ac:spMkLst>
            <pc:docMk/>
            <pc:sldMk cId="1162928066" sldId="257"/>
            <ac:spMk id="3" creationId="{A1C3CC78-14D0-837E-789E-9E2B02DAD81B}"/>
          </ac:spMkLst>
        </pc:spChg>
        <pc:spChg chg="add del">
          <ac:chgData name="Nataliya Shutko" userId="f60d99b3458453f1" providerId="LiveId" clId="{B37C0A14-EB08-4D13-A36E-29FAEA49FA6F}" dt="2023-05-16T14:34:01.289" v="259" actId="26606"/>
          <ac:spMkLst>
            <pc:docMk/>
            <pc:sldMk cId="1162928066" sldId="257"/>
            <ac:spMk id="9" creationId="{330D6772-5550-42D5-B8BC-CDE28365623B}"/>
          </ac:spMkLst>
        </pc:spChg>
        <pc:spChg chg="add del">
          <ac:chgData name="Nataliya Shutko" userId="f60d99b3458453f1" providerId="LiveId" clId="{B37C0A14-EB08-4D13-A36E-29FAEA49FA6F}" dt="2023-05-16T14:34:01.289" v="259" actId="26606"/>
          <ac:spMkLst>
            <pc:docMk/>
            <pc:sldMk cId="1162928066" sldId="257"/>
            <ac:spMk id="11" creationId="{97DB0DD1-0F30-4B7E-A6DC-3DDA7D5B351C}"/>
          </ac:spMkLst>
        </pc:spChg>
        <pc:spChg chg="add del">
          <ac:chgData name="Nataliya Shutko" userId="f60d99b3458453f1" providerId="LiveId" clId="{B37C0A14-EB08-4D13-A36E-29FAEA49FA6F}" dt="2023-05-16T14:34:21.229" v="261" actId="26606"/>
          <ac:spMkLst>
            <pc:docMk/>
            <pc:sldMk cId="1162928066" sldId="257"/>
            <ac:spMk id="16" creationId="{80DF40B2-80F7-4E71-B46C-284163F3654A}"/>
          </ac:spMkLst>
        </pc:spChg>
        <pc:spChg chg="add">
          <ac:chgData name="Nataliya Shutko" userId="f60d99b3458453f1" providerId="LiveId" clId="{B37C0A14-EB08-4D13-A36E-29FAEA49FA6F}" dt="2023-05-16T14:34:21.229" v="261" actId="26606"/>
          <ac:spMkLst>
            <pc:docMk/>
            <pc:sldMk cId="1162928066" sldId="257"/>
            <ac:spMk id="21" creationId="{73AD41DB-DF9F-49BC-85AE-6AB1840AD517}"/>
          </ac:spMkLst>
        </pc:spChg>
        <pc:grpChg chg="add">
          <ac:chgData name="Nataliya Shutko" userId="f60d99b3458453f1" providerId="LiveId" clId="{B37C0A14-EB08-4D13-A36E-29FAEA49FA6F}" dt="2023-05-16T14:34:21.229" v="261" actId="26606"/>
          <ac:grpSpMkLst>
            <pc:docMk/>
            <pc:sldMk cId="1162928066" sldId="257"/>
            <ac:grpSpMk id="23" creationId="{A4AE1828-51FD-4AD7-BCF6-9AF5C696CE5D}"/>
          </ac:grpSpMkLst>
        </pc:grpChg>
        <pc:picChg chg="add mod ord">
          <ac:chgData name="Nataliya Shutko" userId="f60d99b3458453f1" providerId="LiveId" clId="{B37C0A14-EB08-4D13-A36E-29FAEA49FA6F}" dt="2023-05-16T14:34:21.229" v="261" actId="26606"/>
          <ac:picMkLst>
            <pc:docMk/>
            <pc:sldMk cId="1162928066" sldId="257"/>
            <ac:picMk id="5" creationId="{ED906D40-D996-1209-C0A3-B8222A4E6B2F}"/>
          </ac:picMkLst>
        </pc:picChg>
      </pc:sldChg>
      <pc:sldChg chg="addSp modSp mod setBg">
        <pc:chgData name="Nataliya Shutko" userId="f60d99b3458453f1" providerId="LiveId" clId="{B37C0A14-EB08-4D13-A36E-29FAEA49FA6F}" dt="2023-05-16T14:35:59.880" v="291" actId="20577"/>
        <pc:sldMkLst>
          <pc:docMk/>
          <pc:sldMk cId="1353136046" sldId="266"/>
        </pc:sldMkLst>
        <pc:spChg chg="mo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2" creationId="{00000000-0000-0000-0000-000000000000}"/>
          </ac:spMkLst>
        </pc:spChg>
        <pc:spChg chg="mod">
          <ac:chgData name="Nataliya Shutko" userId="f60d99b3458453f1" providerId="LiveId" clId="{B37C0A14-EB08-4D13-A36E-29FAEA49FA6F}" dt="2023-05-16T14:35:59.880" v="291" actId="20577"/>
          <ac:spMkLst>
            <pc:docMk/>
            <pc:sldMk cId="1353136046" sldId="266"/>
            <ac:spMk id="3" creationId="{00000000-0000-0000-0000-000000000000}"/>
          </ac:spMkLst>
        </pc:spChg>
        <pc:spChg chg="ad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13" creationId="{5A0118C5-4F8D-4CF4-BADD-53FEACC6C42A}"/>
          </ac:spMkLst>
        </pc:spChg>
        <pc:spChg chg="ad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15" creationId="{F98F79A4-A6C7-4101-B1E9-27E05CB7CFA0}"/>
          </ac:spMkLst>
        </pc:spChg>
        <pc:spChg chg="ad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17" creationId="{79AFCB35-9C04-4524-A0B1-57FF6865D013}"/>
          </ac:spMkLst>
        </pc:spChg>
        <pc:spChg chg="ad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19" creationId="{D11AD2AD-0BA0-4DD3-8EEA-84686A0E718C}"/>
          </ac:spMkLst>
        </pc:spChg>
        <pc:spChg chg="ad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21" creationId="{59463AC4-F96D-4507-9EE0-A831B7910271}"/>
          </ac:spMkLst>
        </pc:spChg>
        <pc:spChg chg="ad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23" creationId="{9E5C5460-229E-46C8-A712-CC317985420F}"/>
          </ac:spMkLst>
        </pc:spChg>
        <pc:spChg chg="add">
          <ac:chgData name="Nataliya Shutko" userId="f60d99b3458453f1" providerId="LiveId" clId="{B37C0A14-EB08-4D13-A36E-29FAEA49FA6F}" dt="2023-05-16T14:31:40.732" v="203" actId="26606"/>
          <ac:spMkLst>
            <pc:docMk/>
            <pc:sldMk cId="1353136046" sldId="266"/>
            <ac:spMk id="25" creationId="{FC3ABE8C-1C72-4141-BADF-DD681176459A}"/>
          </ac:spMkLst>
        </pc:spChg>
        <pc:grpChg chg="add">
          <ac:chgData name="Nataliya Shutko" userId="f60d99b3458453f1" providerId="LiveId" clId="{B37C0A14-EB08-4D13-A36E-29FAEA49FA6F}" dt="2023-05-16T14:31:40.732" v="203" actId="26606"/>
          <ac:grpSpMkLst>
            <pc:docMk/>
            <pc:sldMk cId="1353136046" sldId="266"/>
            <ac:grpSpMk id="27" creationId="{0C156BF8-7FF7-440F-BE2B-417DFFE8BFA5}"/>
          </ac:grpSpMkLst>
        </pc:grpChg>
        <pc:picChg chg="mod ord">
          <ac:chgData name="Nataliya Shutko" userId="f60d99b3458453f1" providerId="LiveId" clId="{B37C0A14-EB08-4D13-A36E-29FAEA49FA6F}" dt="2023-05-16T14:31:40.732" v="203" actId="26606"/>
          <ac:picMkLst>
            <pc:docMk/>
            <pc:sldMk cId="1353136046" sldId="266"/>
            <ac:picMk id="6" creationId="{00000000-0000-0000-0000-000000000000}"/>
          </ac:picMkLst>
        </pc:picChg>
        <pc:picChg chg="mod ord">
          <ac:chgData name="Nataliya Shutko" userId="f60d99b3458453f1" providerId="LiveId" clId="{B37C0A14-EB08-4D13-A36E-29FAEA49FA6F}" dt="2023-05-16T14:31:40.732" v="203" actId="26606"/>
          <ac:picMkLst>
            <pc:docMk/>
            <pc:sldMk cId="1353136046" sldId="266"/>
            <ac:picMk id="7" creationId="{00000000-0000-0000-0000-000000000000}"/>
          </ac:picMkLst>
        </pc:picChg>
        <pc:picChg chg="mod">
          <ac:chgData name="Nataliya Shutko" userId="f60d99b3458453f1" providerId="LiveId" clId="{B37C0A14-EB08-4D13-A36E-29FAEA49FA6F}" dt="2023-05-16T14:31:40.732" v="203" actId="26606"/>
          <ac:picMkLst>
            <pc:docMk/>
            <pc:sldMk cId="1353136046" sldId="266"/>
            <ac:picMk id="8" creationId="{00000000-0000-0000-0000-000000000000}"/>
          </ac:picMkLst>
        </pc:picChg>
      </pc:sldChg>
      <pc:sldChg chg="addSp modSp mod setBg">
        <pc:chgData name="Nataliya Shutko" userId="f60d99b3458453f1" providerId="LiveId" clId="{B37C0A14-EB08-4D13-A36E-29FAEA49FA6F}" dt="2023-05-16T14:01:48.176" v="17" actId="26606"/>
        <pc:sldMkLst>
          <pc:docMk/>
          <pc:sldMk cId="3490776780" sldId="273"/>
        </pc:sldMkLst>
        <pc:spChg chg="mod">
          <ac:chgData name="Nataliya Shutko" userId="f60d99b3458453f1" providerId="LiveId" clId="{B37C0A14-EB08-4D13-A36E-29FAEA49FA6F}" dt="2023-05-16T14:01:48.176" v="17" actId="26606"/>
          <ac:spMkLst>
            <pc:docMk/>
            <pc:sldMk cId="3490776780" sldId="273"/>
            <ac:spMk id="44035" creationId="{00000000-0000-0000-0000-000000000000}"/>
          </ac:spMkLst>
        </pc:spChg>
        <pc:spChg chg="mod">
          <ac:chgData name="Nataliya Shutko" userId="f60d99b3458453f1" providerId="LiveId" clId="{B37C0A14-EB08-4D13-A36E-29FAEA49FA6F}" dt="2023-05-16T14:01:48.176" v="17" actId="26606"/>
          <ac:spMkLst>
            <pc:docMk/>
            <pc:sldMk cId="3490776780" sldId="273"/>
            <ac:spMk id="44036" creationId="{00000000-0000-0000-0000-000000000000}"/>
          </ac:spMkLst>
        </pc:spChg>
        <pc:spChg chg="add">
          <ac:chgData name="Nataliya Shutko" userId="f60d99b3458453f1" providerId="LiveId" clId="{B37C0A14-EB08-4D13-A36E-29FAEA49FA6F}" dt="2023-05-16T14:01:48.176" v="17" actId="26606"/>
          <ac:spMkLst>
            <pc:docMk/>
            <pc:sldMk cId="3490776780" sldId="273"/>
            <ac:spMk id="44041" creationId="{E8A8EAB8-D2FF-444D-B34B-7D32F106AD0E}"/>
          </ac:spMkLst>
        </pc:spChg>
        <pc:cxnChg chg="add">
          <ac:chgData name="Nataliya Shutko" userId="f60d99b3458453f1" providerId="LiveId" clId="{B37C0A14-EB08-4D13-A36E-29FAEA49FA6F}" dt="2023-05-16T14:01:48.176" v="17" actId="26606"/>
          <ac:cxnSpMkLst>
            <pc:docMk/>
            <pc:sldMk cId="3490776780" sldId="273"/>
            <ac:cxnSpMk id="44043" creationId="{067633D1-6EE6-4118-B9F0-B363477BEE7A}"/>
          </ac:cxnSpMkLst>
        </pc:cxnChg>
        <pc:cxnChg chg="add">
          <ac:chgData name="Nataliya Shutko" userId="f60d99b3458453f1" providerId="LiveId" clId="{B37C0A14-EB08-4D13-A36E-29FAEA49FA6F}" dt="2023-05-16T14:01:48.176" v="17" actId="26606"/>
          <ac:cxnSpMkLst>
            <pc:docMk/>
            <pc:sldMk cId="3490776780" sldId="273"/>
            <ac:cxnSpMk id="44045" creationId="{4AD7FFC6-42A9-49CB-B5E9-B3F6B038331B}"/>
          </ac:cxnSpMkLst>
        </pc:cxnChg>
      </pc:sldChg>
      <pc:sldChg chg="addSp delSp modSp mod setBg">
        <pc:chgData name="Nataliya Shutko" userId="f60d99b3458453f1" providerId="LiveId" clId="{B37C0A14-EB08-4D13-A36E-29FAEA49FA6F}" dt="2023-05-16T14:02:38.773" v="24" actId="26606"/>
        <pc:sldMkLst>
          <pc:docMk/>
          <pc:sldMk cId="3217505311" sldId="274"/>
        </pc:sldMkLst>
        <pc:spChg chg="mod">
          <ac:chgData name="Nataliya Shutko" userId="f60d99b3458453f1" providerId="LiveId" clId="{B37C0A14-EB08-4D13-A36E-29FAEA49FA6F}" dt="2023-05-16T14:02:38.773" v="24" actId="26606"/>
          <ac:spMkLst>
            <pc:docMk/>
            <pc:sldMk cId="3217505311" sldId="274"/>
            <ac:spMk id="47106" creationId="{00000000-0000-0000-0000-000000000000}"/>
          </ac:spMkLst>
        </pc:spChg>
        <pc:spChg chg="mod">
          <ac:chgData name="Nataliya Shutko" userId="f60d99b3458453f1" providerId="LiveId" clId="{B37C0A14-EB08-4D13-A36E-29FAEA49FA6F}" dt="2023-05-16T14:02:38.773" v="24" actId="26606"/>
          <ac:spMkLst>
            <pc:docMk/>
            <pc:sldMk cId="3217505311" sldId="274"/>
            <ac:spMk id="47107" creationId="{00000000-0000-0000-0000-000000000000}"/>
          </ac:spMkLst>
        </pc:spChg>
        <pc:spChg chg="add del">
          <ac:chgData name="Nataliya Shutko" userId="f60d99b3458453f1" providerId="LiveId" clId="{B37C0A14-EB08-4D13-A36E-29FAEA49FA6F}" dt="2023-05-16T14:02:38.758" v="23" actId="26606"/>
          <ac:spMkLst>
            <pc:docMk/>
            <pc:sldMk cId="3217505311" sldId="274"/>
            <ac:spMk id="47113" creationId="{728E3505-36F5-47A9-A188-7C60ACBB99EA}"/>
          </ac:spMkLst>
        </pc:spChg>
        <pc:spChg chg="add del">
          <ac:chgData name="Nataliya Shutko" userId="f60d99b3458453f1" providerId="LiveId" clId="{B37C0A14-EB08-4D13-A36E-29FAEA49FA6F}" dt="2023-05-16T14:02:27.100" v="19" actId="26606"/>
          <ac:spMkLst>
            <pc:docMk/>
            <pc:sldMk cId="3217505311" sldId="274"/>
            <ac:spMk id="47114" creationId="{E8A8EAB8-D2FF-444D-B34B-7D32F106AD0E}"/>
          </ac:spMkLst>
        </pc:spChg>
        <pc:spChg chg="add del">
          <ac:chgData name="Nataliya Shutko" userId="f60d99b3458453f1" providerId="LiveId" clId="{B37C0A14-EB08-4D13-A36E-29FAEA49FA6F}" dt="2023-05-16T14:02:38.758" v="23" actId="26606"/>
          <ac:spMkLst>
            <pc:docMk/>
            <pc:sldMk cId="3217505311" sldId="274"/>
            <ac:spMk id="47115" creationId="{283B6091-C9A6-4C92-8315-2DE12015E5B9}"/>
          </ac:spMkLst>
        </pc:spChg>
        <pc:spChg chg="add del">
          <ac:chgData name="Nataliya Shutko" userId="f60d99b3458453f1" providerId="LiveId" clId="{B37C0A14-EB08-4D13-A36E-29FAEA49FA6F}" dt="2023-05-16T14:02:27.100" v="19" actId="26606"/>
          <ac:spMkLst>
            <pc:docMk/>
            <pc:sldMk cId="3217505311" sldId="274"/>
            <ac:spMk id="47116" creationId="{C61F2F60-14E3-4196-B7CE-175E46F04481}"/>
          </ac:spMkLst>
        </pc:spChg>
        <pc:spChg chg="add del">
          <ac:chgData name="Nataliya Shutko" userId="f60d99b3458453f1" providerId="LiveId" clId="{B37C0A14-EB08-4D13-A36E-29FAEA49FA6F}" dt="2023-05-16T14:02:38.758" v="23" actId="26606"/>
          <ac:spMkLst>
            <pc:docMk/>
            <pc:sldMk cId="3217505311" sldId="274"/>
            <ac:spMk id="47117" creationId="{CC6ACBBE-7216-419A-81B7-BD305A9FEF7F}"/>
          </ac:spMkLst>
        </pc:spChg>
        <pc:spChg chg="add del">
          <ac:chgData name="Nataliya Shutko" userId="f60d99b3458453f1" providerId="LiveId" clId="{B37C0A14-EB08-4D13-A36E-29FAEA49FA6F}" dt="2023-05-16T14:02:31.740" v="21" actId="26606"/>
          <ac:spMkLst>
            <pc:docMk/>
            <pc:sldMk cId="3217505311" sldId="274"/>
            <ac:spMk id="47118" creationId="{C61F2F60-14E3-4196-B7CE-175E46F04481}"/>
          </ac:spMkLst>
        </pc:spChg>
        <pc:spChg chg="add del">
          <ac:chgData name="Nataliya Shutko" userId="f60d99b3458453f1" providerId="LiveId" clId="{B37C0A14-EB08-4D13-A36E-29FAEA49FA6F}" dt="2023-05-16T14:02:31.740" v="21" actId="26606"/>
          <ac:spMkLst>
            <pc:docMk/>
            <pc:sldMk cId="3217505311" sldId="274"/>
            <ac:spMk id="47119" creationId="{E8A8EAB8-D2FF-444D-B34B-7D32F106AD0E}"/>
          </ac:spMkLst>
        </pc:spChg>
        <pc:spChg chg="add del">
          <ac:chgData name="Nataliya Shutko" userId="f60d99b3458453f1" providerId="LiveId" clId="{B37C0A14-EB08-4D13-A36E-29FAEA49FA6F}" dt="2023-05-16T14:02:31.740" v="21" actId="26606"/>
          <ac:spMkLst>
            <pc:docMk/>
            <pc:sldMk cId="3217505311" sldId="274"/>
            <ac:spMk id="47121" creationId="{9DD005C1-8C51-42D6-9BEE-B9B83849743D}"/>
          </ac:spMkLst>
        </pc:spChg>
        <pc:spChg chg="add del">
          <ac:chgData name="Nataliya Shutko" userId="f60d99b3458453f1" providerId="LiveId" clId="{B37C0A14-EB08-4D13-A36E-29FAEA49FA6F}" dt="2023-05-16T14:02:38.758" v="23" actId="26606"/>
          <ac:spMkLst>
            <pc:docMk/>
            <pc:sldMk cId="3217505311" sldId="274"/>
            <ac:spMk id="47123" creationId="{98E79BE4-34FE-485A-98A5-92CE8F7C4743}"/>
          </ac:spMkLst>
        </pc:spChg>
        <pc:spChg chg="add">
          <ac:chgData name="Nataliya Shutko" userId="f60d99b3458453f1" providerId="LiveId" clId="{B37C0A14-EB08-4D13-A36E-29FAEA49FA6F}" dt="2023-05-16T14:02:38.773" v="24" actId="26606"/>
          <ac:spMkLst>
            <pc:docMk/>
            <pc:sldMk cId="3217505311" sldId="274"/>
            <ac:spMk id="47125" creationId="{135FA909-3F24-448C-A8BC-7CF77F62F84F}"/>
          </ac:spMkLst>
        </pc:spChg>
        <pc:grpChg chg="add">
          <ac:chgData name="Nataliya Shutko" userId="f60d99b3458453f1" providerId="LiveId" clId="{B37C0A14-EB08-4D13-A36E-29FAEA49FA6F}" dt="2023-05-16T14:02:38.773" v="24" actId="26606"/>
          <ac:grpSpMkLst>
            <pc:docMk/>
            <pc:sldMk cId="3217505311" sldId="274"/>
            <ac:grpSpMk id="47127" creationId="{8B60959F-9B69-4520-A16E-EA6BECC747D6}"/>
          </ac:grpSpMkLst>
        </pc:grpChg>
        <pc:picChg chg="add del">
          <ac:chgData name="Nataliya Shutko" userId="f60d99b3458453f1" providerId="LiveId" clId="{B37C0A14-EB08-4D13-A36E-29FAEA49FA6F}" dt="2023-05-16T14:02:38.758" v="23" actId="26606"/>
          <ac:picMkLst>
            <pc:docMk/>
            <pc:sldMk cId="3217505311" sldId="274"/>
            <ac:picMk id="47109" creationId="{D4CB4656-E5C4-E4A9-DF0F-FFB45BE903D2}"/>
          </ac:picMkLst>
        </pc:picChg>
        <pc:picChg chg="add del">
          <ac:chgData name="Nataliya Shutko" userId="f60d99b3458453f1" providerId="LiveId" clId="{B37C0A14-EB08-4D13-A36E-29FAEA49FA6F}" dt="2023-05-16T14:02:27.100" v="19" actId="26606"/>
          <ac:picMkLst>
            <pc:docMk/>
            <pc:sldMk cId="3217505311" sldId="274"/>
            <ac:picMk id="47111" creationId="{0C1A124F-B514-5F3C-704F-D821BD13F3D2}"/>
          </ac:picMkLst>
        </pc:picChg>
        <pc:picChg chg="add del">
          <ac:chgData name="Nataliya Shutko" userId="f60d99b3458453f1" providerId="LiveId" clId="{B37C0A14-EB08-4D13-A36E-29FAEA49FA6F}" dt="2023-05-16T14:02:31.740" v="21" actId="26606"/>
          <ac:picMkLst>
            <pc:docMk/>
            <pc:sldMk cId="3217505311" sldId="274"/>
            <ac:picMk id="47120" creationId="{FE6B209E-ED5C-49F3-41D2-CF833BE175F1}"/>
          </ac:picMkLst>
        </pc:picChg>
        <pc:picChg chg="add">
          <ac:chgData name="Nataliya Shutko" userId="f60d99b3458453f1" providerId="LiveId" clId="{B37C0A14-EB08-4D13-A36E-29FAEA49FA6F}" dt="2023-05-16T14:02:38.773" v="24" actId="26606"/>
          <ac:picMkLst>
            <pc:docMk/>
            <pc:sldMk cId="3217505311" sldId="274"/>
            <ac:picMk id="47126" creationId="{F51391FC-5518-A365-A9E5-50D7498A83E9}"/>
          </ac:picMkLst>
        </pc:picChg>
      </pc:sldChg>
      <pc:sldChg chg="addSp delSp modSp new mod setBg">
        <pc:chgData name="Nataliya Shutko" userId="f60d99b3458453f1" providerId="LiveId" clId="{B37C0A14-EB08-4D13-A36E-29FAEA49FA6F}" dt="2023-05-16T14:04:44.854" v="36" actId="27614"/>
        <pc:sldMkLst>
          <pc:docMk/>
          <pc:sldMk cId="2492142201" sldId="275"/>
        </pc:sldMkLst>
        <pc:spChg chg="add">
          <ac:chgData name="Nataliya Shutko" userId="f60d99b3458453f1" providerId="LiveId" clId="{B37C0A14-EB08-4D13-A36E-29FAEA49FA6F}" dt="2023-05-16T14:03:31.950" v="35" actId="26606"/>
          <ac:spMkLst>
            <pc:docMk/>
            <pc:sldMk cId="2492142201" sldId="275"/>
            <ac:spMk id="4" creationId="{32BC26D8-82FB-445E-AA49-62A77D7C1EE0}"/>
          </ac:spMkLst>
        </pc:spChg>
        <pc:spChg chg="add">
          <ac:chgData name="Nataliya Shutko" userId="f60d99b3458453f1" providerId="LiveId" clId="{B37C0A14-EB08-4D13-A36E-29FAEA49FA6F}" dt="2023-05-16T14:03:31.950" v="35" actId="26606"/>
          <ac:spMkLst>
            <pc:docMk/>
            <pc:sldMk cId="2492142201" sldId="275"/>
            <ac:spMk id="5" creationId="{CB44330D-EA18-4254-AA95-EB49948539B8}"/>
          </ac:spMkLst>
        </pc:spChg>
        <pc:spChg chg="add del">
          <ac:chgData name="Nataliya Shutko" userId="f60d99b3458453f1" providerId="LiveId" clId="{B37C0A14-EB08-4D13-A36E-29FAEA49FA6F}" dt="2023-05-16T14:03:11.448" v="28" actId="26606"/>
          <ac:spMkLst>
            <pc:docMk/>
            <pc:sldMk cId="2492142201" sldId="275"/>
            <ac:spMk id="7" creationId="{ED55A19D-297C-4231-AD1F-08EF9B4AA8F4}"/>
          </ac:spMkLst>
        </pc:spChg>
        <pc:spChg chg="add del">
          <ac:chgData name="Nataliya Shutko" userId="f60d99b3458453f1" providerId="LiveId" clId="{B37C0A14-EB08-4D13-A36E-29FAEA49FA6F}" dt="2023-05-16T14:03:11.448" v="28" actId="26606"/>
          <ac:spMkLst>
            <pc:docMk/>
            <pc:sldMk cId="2492142201" sldId="275"/>
            <ac:spMk id="9" creationId="{EBAB6C56-3D38-4923-996E-BD474BBB91E9}"/>
          </ac:spMkLst>
        </pc:spChg>
        <pc:spChg chg="add del">
          <ac:chgData name="Nataliya Shutko" userId="f60d99b3458453f1" providerId="LiveId" clId="{B37C0A14-EB08-4D13-A36E-29FAEA49FA6F}" dt="2023-05-16T14:03:11.448" v="28" actId="26606"/>
          <ac:spMkLst>
            <pc:docMk/>
            <pc:sldMk cId="2492142201" sldId="275"/>
            <ac:spMk id="11" creationId="{20CD21DB-082D-417D-A5AB-FC838AF9D944}"/>
          </ac:spMkLst>
        </pc:spChg>
        <pc:spChg chg="add del">
          <ac:chgData name="Nataliya Shutko" userId="f60d99b3458453f1" providerId="LiveId" clId="{B37C0A14-EB08-4D13-A36E-29FAEA49FA6F}" dt="2023-05-16T14:03:16.481" v="30" actId="26606"/>
          <ac:spMkLst>
            <pc:docMk/>
            <pc:sldMk cId="2492142201" sldId="275"/>
            <ac:spMk id="13" creationId="{7BD8AB83-2763-4392-B4B9-049CDF1F6EA4}"/>
          </ac:spMkLst>
        </pc:spChg>
        <pc:spChg chg="add del">
          <ac:chgData name="Nataliya Shutko" userId="f60d99b3458453f1" providerId="LiveId" clId="{B37C0A14-EB08-4D13-A36E-29FAEA49FA6F}" dt="2023-05-16T14:03:16.481" v="30" actId="26606"/>
          <ac:spMkLst>
            <pc:docMk/>
            <pc:sldMk cId="2492142201" sldId="275"/>
            <ac:spMk id="14" creationId="{ED55A19D-297C-4231-AD1F-08EF9B4AA8F4}"/>
          </ac:spMkLst>
        </pc:spChg>
        <pc:spChg chg="add del">
          <ac:chgData name="Nataliya Shutko" userId="f60d99b3458453f1" providerId="LiveId" clId="{B37C0A14-EB08-4D13-A36E-29FAEA49FA6F}" dt="2023-05-16T14:03:16.481" v="30" actId="26606"/>
          <ac:spMkLst>
            <pc:docMk/>
            <pc:sldMk cId="2492142201" sldId="275"/>
            <ac:spMk id="15" creationId="{480F071C-C35C-4CE1-8EE5-8ED96E2F4E25}"/>
          </ac:spMkLst>
        </pc:spChg>
        <pc:spChg chg="add del">
          <ac:chgData name="Nataliya Shutko" userId="f60d99b3458453f1" providerId="LiveId" clId="{B37C0A14-EB08-4D13-A36E-29FAEA49FA6F}" dt="2023-05-16T14:03:16.481" v="30" actId="26606"/>
          <ac:spMkLst>
            <pc:docMk/>
            <pc:sldMk cId="2492142201" sldId="275"/>
            <ac:spMk id="16" creationId="{EBAB6C56-3D38-4923-996E-BD474BBB91E9}"/>
          </ac:spMkLst>
        </pc:spChg>
        <pc:spChg chg="add del">
          <ac:chgData name="Nataliya Shutko" userId="f60d99b3458453f1" providerId="LiveId" clId="{B37C0A14-EB08-4D13-A36E-29FAEA49FA6F}" dt="2023-05-16T14:03:16.481" v="30" actId="26606"/>
          <ac:spMkLst>
            <pc:docMk/>
            <pc:sldMk cId="2492142201" sldId="275"/>
            <ac:spMk id="17" creationId="{CD97FAB4-59E0-4E65-B50B-867B14D2A067}"/>
          </ac:spMkLst>
        </pc:spChg>
        <pc:spChg chg="add del">
          <ac:chgData name="Nataliya Shutko" userId="f60d99b3458453f1" providerId="LiveId" clId="{B37C0A14-EB08-4D13-A36E-29FAEA49FA6F}" dt="2023-05-16T14:03:16.481" v="30" actId="26606"/>
          <ac:spMkLst>
            <pc:docMk/>
            <pc:sldMk cId="2492142201" sldId="275"/>
            <ac:spMk id="18" creationId="{20CD21DB-082D-417D-A5AB-FC838AF9D944}"/>
          </ac:spMkLst>
        </pc:spChg>
        <pc:spChg chg="add del">
          <ac:chgData name="Nataliya Shutko" userId="f60d99b3458453f1" providerId="LiveId" clId="{B37C0A14-EB08-4D13-A36E-29FAEA49FA6F}" dt="2023-05-16T14:03:16.481" v="30" actId="26606"/>
          <ac:spMkLst>
            <pc:docMk/>
            <pc:sldMk cId="2492142201" sldId="275"/>
            <ac:spMk id="19" creationId="{0D578F4B-2751-4FC2-8853-FAC5C59139C1}"/>
          </ac:spMkLst>
        </pc:spChg>
        <pc:spChg chg="add del">
          <ac:chgData name="Nataliya Shutko" userId="f60d99b3458453f1" providerId="LiveId" clId="{B37C0A14-EB08-4D13-A36E-29FAEA49FA6F}" dt="2023-05-16T14:03:28.885" v="32" actId="26606"/>
          <ac:spMkLst>
            <pc:docMk/>
            <pc:sldMk cId="2492142201" sldId="275"/>
            <ac:spMk id="21" creationId="{3B432D73-5C38-474F-AF96-A3228731BF36}"/>
          </ac:spMkLst>
        </pc:spChg>
        <pc:picChg chg="add mod">
          <ac:chgData name="Nataliya Shutko" userId="f60d99b3458453f1" providerId="LiveId" clId="{B37C0A14-EB08-4D13-A36E-29FAEA49FA6F}" dt="2023-05-16T14:04:44.854" v="36" actId="27614"/>
          <ac:picMkLst>
            <pc:docMk/>
            <pc:sldMk cId="2492142201" sldId="275"/>
            <ac:picMk id="2" creationId="{8B899C59-2890-0F0F-F43F-FF21BE6C1F44}"/>
          </ac:picMkLst>
        </pc:picChg>
      </pc:sldChg>
      <pc:sldChg chg="addSp delSp modSp new mod setBg">
        <pc:chgData name="Nataliya Shutko" userId="f60d99b3458453f1" providerId="LiveId" clId="{B37C0A14-EB08-4D13-A36E-29FAEA49FA6F}" dt="2023-05-16T14:44:45.492" v="372" actId="1076"/>
        <pc:sldMkLst>
          <pc:docMk/>
          <pc:sldMk cId="3685182115" sldId="276"/>
        </pc:sldMkLst>
        <pc:spChg chg="add mod">
          <ac:chgData name="Nataliya Shutko" userId="f60d99b3458453f1" providerId="LiveId" clId="{B37C0A14-EB08-4D13-A36E-29FAEA49FA6F}" dt="2023-05-16T14:05:32.535" v="43" actId="26606"/>
          <ac:spMkLst>
            <pc:docMk/>
            <pc:sldMk cId="3685182115" sldId="276"/>
            <ac:spMk id="3" creationId="{45450350-682D-C014-F102-53470F6162D6}"/>
          </ac:spMkLst>
        </pc:spChg>
        <pc:spChg chg="add del mod">
          <ac:chgData name="Nataliya Shutko" userId="f60d99b3458453f1" providerId="LiveId" clId="{B37C0A14-EB08-4D13-A36E-29FAEA49FA6F}" dt="2023-05-16T14:05:32.550" v="44" actId="26606"/>
          <ac:spMkLst>
            <pc:docMk/>
            <pc:sldMk cId="3685182115" sldId="276"/>
            <ac:spMk id="5" creationId="{7F4105BF-ABC5-668C-4CF7-3BFD90B3D79A}"/>
          </ac:spMkLst>
        </pc:spChg>
        <pc:spChg chg="add del">
          <ac:chgData name="Nataliya Shutko" userId="f60d99b3458453f1" providerId="LiveId" clId="{B37C0A14-EB08-4D13-A36E-29FAEA49FA6F}" dt="2023-05-16T14:05:32.535" v="43" actId="26606"/>
          <ac:spMkLst>
            <pc:docMk/>
            <pc:sldMk cId="3685182115" sldId="276"/>
            <ac:spMk id="10" creationId="{1500B4A4-B1F1-41EA-886A-B8A210DBCA3B}"/>
          </ac:spMkLst>
        </pc:spChg>
        <pc:spChg chg="add del">
          <ac:chgData name="Nataliya Shutko" userId="f60d99b3458453f1" providerId="LiveId" clId="{B37C0A14-EB08-4D13-A36E-29FAEA49FA6F}" dt="2023-05-16T14:05:32.535" v="43" actId="26606"/>
          <ac:spMkLst>
            <pc:docMk/>
            <pc:sldMk cId="3685182115" sldId="276"/>
            <ac:spMk id="12" creationId="{5E55A99C-0BDC-4DBE-8E40-9FA66F629FA1}"/>
          </ac:spMkLst>
        </pc:spChg>
        <pc:graphicFrameChg chg="add">
          <ac:chgData name="Nataliya Shutko" userId="f60d99b3458453f1" providerId="LiveId" clId="{B37C0A14-EB08-4D13-A36E-29FAEA49FA6F}" dt="2023-05-16T14:05:32.550" v="44" actId="26606"/>
          <ac:graphicFrameMkLst>
            <pc:docMk/>
            <pc:sldMk cId="3685182115" sldId="276"/>
            <ac:graphicFrameMk id="7" creationId="{3A7D0BFE-079E-B285-B85B-03D3015F4E30}"/>
          </ac:graphicFrameMkLst>
        </pc:graphicFrameChg>
        <pc:picChg chg="add mod">
          <ac:chgData name="Nataliya Shutko" userId="f60d99b3458453f1" providerId="LiveId" clId="{B37C0A14-EB08-4D13-A36E-29FAEA49FA6F}" dt="2023-05-16T14:44:45.492" v="372" actId="1076"/>
          <ac:picMkLst>
            <pc:docMk/>
            <pc:sldMk cId="3685182115" sldId="276"/>
            <ac:picMk id="9218" creationId="{5B8D5CA9-34CA-A580-1FF7-CDB0951ED8C8}"/>
          </ac:picMkLst>
        </pc:picChg>
      </pc:sldChg>
      <pc:sldChg chg="addSp modSp new mod setBg">
        <pc:chgData name="Nataliya Shutko" userId="f60d99b3458453f1" providerId="LiveId" clId="{B37C0A14-EB08-4D13-A36E-29FAEA49FA6F}" dt="2023-05-16T14:06:30.683" v="56" actId="2711"/>
        <pc:sldMkLst>
          <pc:docMk/>
          <pc:sldMk cId="897386687" sldId="277"/>
        </pc:sldMkLst>
        <pc:spChg chg="add mod">
          <ac:chgData name="Nataliya Shutko" userId="f60d99b3458453f1" providerId="LiveId" clId="{B37C0A14-EB08-4D13-A36E-29FAEA49FA6F}" dt="2023-05-16T14:06:30.683" v="56" actId="2711"/>
          <ac:spMkLst>
            <pc:docMk/>
            <pc:sldMk cId="897386687" sldId="277"/>
            <ac:spMk id="3" creationId="{3A34D0BB-5FB5-0DB3-0B98-E6379787A2B3}"/>
          </ac:spMkLst>
        </pc:spChg>
        <pc:spChg chg="add">
          <ac:chgData name="Nataliya Shutko" userId="f60d99b3458453f1" providerId="LiveId" clId="{B37C0A14-EB08-4D13-A36E-29FAEA49FA6F}" dt="2023-05-16T14:06:09.012" v="47" actId="26606"/>
          <ac:spMkLst>
            <pc:docMk/>
            <pc:sldMk cId="897386687" sldId="277"/>
            <ac:spMk id="10" creationId="{EDDBB197-D710-4A4F-A9CA-FD2177498BE8}"/>
          </ac:spMkLst>
        </pc:spChg>
        <pc:spChg chg="add">
          <ac:chgData name="Nataliya Shutko" userId="f60d99b3458453f1" providerId="LiveId" clId="{B37C0A14-EB08-4D13-A36E-29FAEA49FA6F}" dt="2023-05-16T14:06:09.012" v="47" actId="26606"/>
          <ac:spMkLst>
            <pc:docMk/>
            <pc:sldMk cId="897386687" sldId="277"/>
            <ac:spMk id="12" creationId="{975D1CFA-2CDB-4B64-BD9F-85744E8DA12F}"/>
          </ac:spMkLst>
        </pc:spChg>
        <pc:grpChg chg="add">
          <ac:chgData name="Nataliya Shutko" userId="f60d99b3458453f1" providerId="LiveId" clId="{B37C0A14-EB08-4D13-A36E-29FAEA49FA6F}" dt="2023-05-16T14:06:09.012" v="47" actId="26606"/>
          <ac:grpSpMkLst>
            <pc:docMk/>
            <pc:sldMk cId="897386687" sldId="277"/>
            <ac:grpSpMk id="14" creationId="{25EE5136-01F1-466C-962D-BA9B4C6757AA}"/>
          </ac:grpSpMkLst>
        </pc:grpChg>
        <pc:picChg chg="add">
          <ac:chgData name="Nataliya Shutko" userId="f60d99b3458453f1" providerId="LiveId" clId="{B37C0A14-EB08-4D13-A36E-29FAEA49FA6F}" dt="2023-05-16T14:06:09.012" v="47" actId="26606"/>
          <ac:picMkLst>
            <pc:docMk/>
            <pc:sldMk cId="897386687" sldId="277"/>
            <ac:picMk id="7" creationId="{FBF10A7D-26AE-8BA3-F6CF-D92703360374}"/>
          </ac:picMkLst>
        </pc:picChg>
      </pc:sldChg>
      <pc:sldChg chg="addSp delSp modSp new mod setBg">
        <pc:chgData name="Nataliya Shutko" userId="f60d99b3458453f1" providerId="LiveId" clId="{B37C0A14-EB08-4D13-A36E-29FAEA49FA6F}" dt="2023-05-16T14:10:43.279" v="64" actId="27614"/>
        <pc:sldMkLst>
          <pc:docMk/>
          <pc:sldMk cId="3587916019" sldId="278"/>
        </pc:sldMkLst>
        <pc:spChg chg="add mod ord">
          <ac:chgData name="Nataliya Shutko" userId="f60d99b3458453f1" providerId="LiveId" clId="{B37C0A14-EB08-4D13-A36E-29FAEA49FA6F}" dt="2023-05-16T14:09:58.613" v="63" actId="26606"/>
          <ac:spMkLst>
            <pc:docMk/>
            <pc:sldMk cId="3587916019" sldId="278"/>
            <ac:spMk id="3" creationId="{72E056C5-EF55-874A-F503-937F363CA037}"/>
          </ac:spMkLst>
        </pc:spChg>
        <pc:spChg chg="add del">
          <ac:chgData name="Nataliya Shutko" userId="f60d99b3458453f1" providerId="LiveId" clId="{B37C0A14-EB08-4D13-A36E-29FAEA49FA6F}" dt="2023-05-16T14:09:55.857" v="61"/>
          <ac:spMkLst>
            <pc:docMk/>
            <pc:sldMk cId="3587916019" sldId="278"/>
            <ac:spMk id="4" creationId="{29EFBBDB-6E81-A068-1B1A-1F55986F2152}"/>
          </ac:spMkLst>
        </pc:spChg>
        <pc:spChg chg="add">
          <ac:chgData name="Nataliya Shutko" userId="f60d99b3458453f1" providerId="LiveId" clId="{B37C0A14-EB08-4D13-A36E-29FAEA49FA6F}" dt="2023-05-16T14:09:58.613" v="63" actId="26606"/>
          <ac:spMkLst>
            <pc:docMk/>
            <pc:sldMk cId="3587916019" sldId="278"/>
            <ac:spMk id="10" creationId="{04812C46-200A-4DEB-A05E-3ED6C68C2387}"/>
          </ac:spMkLst>
        </pc:spChg>
        <pc:spChg chg="add">
          <ac:chgData name="Nataliya Shutko" userId="f60d99b3458453f1" providerId="LiveId" clId="{B37C0A14-EB08-4D13-A36E-29FAEA49FA6F}" dt="2023-05-16T14:09:58.613" v="63" actId="26606"/>
          <ac:spMkLst>
            <pc:docMk/>
            <pc:sldMk cId="3587916019" sldId="278"/>
            <ac:spMk id="12" creationId="{D1EA859B-E555-4109-94F3-6700E046E008}"/>
          </ac:spMkLst>
        </pc:spChg>
        <pc:picChg chg="add mod">
          <ac:chgData name="Nataliya Shutko" userId="f60d99b3458453f1" providerId="LiveId" clId="{B37C0A14-EB08-4D13-A36E-29FAEA49FA6F}" dt="2023-05-16T14:10:43.279" v="64" actId="27614"/>
          <ac:picMkLst>
            <pc:docMk/>
            <pc:sldMk cId="3587916019" sldId="278"/>
            <ac:picMk id="5" creationId="{2DC5D770-768F-AE64-DCC6-22C08BF9189B}"/>
          </ac:picMkLst>
        </pc:picChg>
      </pc:sldChg>
      <pc:sldChg chg="addSp delSp modSp new mod setBg">
        <pc:chgData name="Nataliya Shutko" userId="f60d99b3458453f1" providerId="LiveId" clId="{B37C0A14-EB08-4D13-A36E-29FAEA49FA6F}" dt="2023-05-16T14:11:08.384" v="80" actId="27636"/>
        <pc:sldMkLst>
          <pc:docMk/>
          <pc:sldMk cId="3784166928" sldId="279"/>
        </pc:sldMkLst>
        <pc:spChg chg="add mod">
          <ac:chgData name="Nataliya Shutko" userId="f60d99b3458453f1" providerId="LiveId" clId="{B37C0A14-EB08-4D13-A36E-29FAEA49FA6F}" dt="2023-05-16T14:11:08.384" v="80" actId="27636"/>
          <ac:spMkLst>
            <pc:docMk/>
            <pc:sldMk cId="3784166928" sldId="279"/>
            <ac:spMk id="3" creationId="{BFB557E2-E7CA-88AF-B2F9-A4281A065406}"/>
          </ac:spMkLst>
        </pc:spChg>
        <pc:spChg chg="add del">
          <ac:chgData name="Nataliya Shutko" userId="f60d99b3458453f1" providerId="LiveId" clId="{B37C0A14-EB08-4D13-A36E-29FAEA49FA6F}" dt="2023-05-16T14:10:55.325" v="68" actId="26606"/>
          <ac:spMkLst>
            <pc:docMk/>
            <pc:sldMk cId="3784166928" sldId="279"/>
            <ac:spMk id="9" creationId="{E8A8EAB8-D2FF-444D-B34B-7D32F106AD0E}"/>
          </ac:spMkLst>
        </pc:spChg>
        <pc:spChg chg="add">
          <ac:chgData name="Nataliya Shutko" userId="f60d99b3458453f1" providerId="LiveId" clId="{B37C0A14-EB08-4D13-A36E-29FAEA49FA6F}" dt="2023-05-16T14:10:55.335" v="69" actId="26606"/>
          <ac:spMkLst>
            <pc:docMk/>
            <pc:sldMk cId="3784166928" sldId="279"/>
            <ac:spMk id="15" creationId="{2C61293E-6EBE-43EF-A52C-9BEBFD7679D4}"/>
          </ac:spMkLst>
        </pc:spChg>
        <pc:spChg chg="add">
          <ac:chgData name="Nataliya Shutko" userId="f60d99b3458453f1" providerId="LiveId" clId="{B37C0A14-EB08-4D13-A36E-29FAEA49FA6F}" dt="2023-05-16T14:10:55.335" v="69" actId="26606"/>
          <ac:spMkLst>
            <pc:docMk/>
            <pc:sldMk cId="3784166928" sldId="279"/>
            <ac:spMk id="17" creationId="{21540236-BFD5-4A9D-8840-4703E7F76825}"/>
          </ac:spMkLst>
        </pc:spChg>
        <pc:picChg chg="add del">
          <ac:chgData name="Nataliya Shutko" userId="f60d99b3458453f1" providerId="LiveId" clId="{B37C0A14-EB08-4D13-A36E-29FAEA49FA6F}" dt="2023-05-16T14:10:55.325" v="68" actId="26606"/>
          <ac:picMkLst>
            <pc:docMk/>
            <pc:sldMk cId="3784166928" sldId="279"/>
            <ac:picMk id="5" creationId="{72E8612C-3370-F4E4-B481-9D30AF021699}"/>
          </ac:picMkLst>
        </pc:picChg>
        <pc:picChg chg="add">
          <ac:chgData name="Nataliya Shutko" userId="f60d99b3458453f1" providerId="LiveId" clId="{B37C0A14-EB08-4D13-A36E-29FAEA49FA6F}" dt="2023-05-16T14:10:55.335" v="69" actId="26606"/>
          <ac:picMkLst>
            <pc:docMk/>
            <pc:sldMk cId="3784166928" sldId="279"/>
            <ac:picMk id="16" creationId="{8BB056C1-8A3E-19F5-B9D4-0983424619C5}"/>
          </ac:picMkLst>
        </pc:picChg>
        <pc:cxnChg chg="add del">
          <ac:chgData name="Nataliya Shutko" userId="f60d99b3458453f1" providerId="LiveId" clId="{B37C0A14-EB08-4D13-A36E-29FAEA49FA6F}" dt="2023-05-16T14:10:55.325" v="68" actId="26606"/>
          <ac:cxnSpMkLst>
            <pc:docMk/>
            <pc:sldMk cId="3784166928" sldId="279"/>
            <ac:cxnSpMk id="11" creationId="{EEA38897-7BA3-4408-8083-3235339C4A60}"/>
          </ac:cxnSpMkLst>
        </pc:cxnChg>
        <pc:cxnChg chg="add del">
          <ac:chgData name="Nataliya Shutko" userId="f60d99b3458453f1" providerId="LiveId" clId="{B37C0A14-EB08-4D13-A36E-29FAEA49FA6F}" dt="2023-05-16T14:10:55.325" v="68" actId="26606"/>
          <ac:cxnSpMkLst>
            <pc:docMk/>
            <pc:sldMk cId="3784166928" sldId="279"/>
            <ac:cxnSpMk id="13" creationId="{F11AD06B-AB20-4097-8606-5DA00DBACE88}"/>
          </ac:cxnSpMkLst>
        </pc:cxnChg>
      </pc:sldChg>
      <pc:sldChg chg="addSp delSp modSp new mod setBg">
        <pc:chgData name="Nataliya Shutko" userId="f60d99b3458453f1" providerId="LiveId" clId="{B37C0A14-EB08-4D13-A36E-29FAEA49FA6F}" dt="2023-05-16T14:13:12.734" v="99" actId="26606"/>
        <pc:sldMkLst>
          <pc:docMk/>
          <pc:sldMk cId="2281758771" sldId="280"/>
        </pc:sldMkLst>
        <pc:spChg chg="add mod ord">
          <ac:chgData name="Nataliya Shutko" userId="f60d99b3458453f1" providerId="LiveId" clId="{B37C0A14-EB08-4D13-A36E-29FAEA49FA6F}" dt="2023-05-16T14:13:12.734" v="99" actId="26606"/>
          <ac:spMkLst>
            <pc:docMk/>
            <pc:sldMk cId="2281758771" sldId="280"/>
            <ac:spMk id="3" creationId="{2FE58C4C-A8E7-4CF0-25C0-535B8C52C478}"/>
          </ac:spMkLst>
        </pc:spChg>
        <pc:spChg chg="add del">
          <ac:chgData name="Nataliya Shutko" userId="f60d99b3458453f1" providerId="LiveId" clId="{B37C0A14-EB08-4D13-A36E-29FAEA49FA6F}" dt="2023-05-16T14:12:54.794" v="86" actId="26606"/>
          <ac:spMkLst>
            <pc:docMk/>
            <pc:sldMk cId="2281758771" sldId="280"/>
            <ac:spMk id="3079" creationId="{201CC55D-ED54-4C5C-95E6-10947BD1103B}"/>
          </ac:spMkLst>
        </pc:spChg>
        <pc:spChg chg="add del">
          <ac:chgData name="Nataliya Shutko" userId="f60d99b3458453f1" providerId="LiveId" clId="{B37C0A14-EB08-4D13-A36E-29FAEA49FA6F}" dt="2023-05-16T14:13:07.196" v="94" actId="26606"/>
          <ac:spMkLst>
            <pc:docMk/>
            <pc:sldMk cId="2281758771" sldId="280"/>
            <ac:spMk id="3083" creationId="{C0BDBCD2-E081-43AB-9119-C55465E59757}"/>
          </ac:spMkLst>
        </pc:spChg>
        <pc:spChg chg="add del">
          <ac:chgData name="Nataliya Shutko" userId="f60d99b3458453f1" providerId="LiveId" clId="{B37C0A14-EB08-4D13-A36E-29FAEA49FA6F}" dt="2023-05-16T14:12:54.794" v="86" actId="26606"/>
          <ac:spMkLst>
            <pc:docMk/>
            <pc:sldMk cId="2281758771" sldId="280"/>
            <ac:spMk id="3085" creationId="{3873B707-463F-40B0-8227-E8CC6C67EB25}"/>
          </ac:spMkLst>
        </pc:spChg>
        <pc:spChg chg="add del">
          <ac:chgData name="Nataliya Shutko" userId="f60d99b3458453f1" providerId="LiveId" clId="{B37C0A14-EB08-4D13-A36E-29FAEA49FA6F}" dt="2023-05-16T14:12:54.794" v="86" actId="26606"/>
          <ac:spMkLst>
            <pc:docMk/>
            <pc:sldMk cId="2281758771" sldId="280"/>
            <ac:spMk id="3087" creationId="{C13237C8-E62C-4F0D-A318-BD6FB6C2D138}"/>
          </ac:spMkLst>
        </pc:spChg>
        <pc:spChg chg="add del">
          <ac:chgData name="Nataliya Shutko" userId="f60d99b3458453f1" providerId="LiveId" clId="{B37C0A14-EB08-4D13-A36E-29FAEA49FA6F}" dt="2023-05-16T14:12:54.794" v="86" actId="26606"/>
          <ac:spMkLst>
            <pc:docMk/>
            <pc:sldMk cId="2281758771" sldId="280"/>
            <ac:spMk id="3089" creationId="{19C9EAEA-39D0-4B0E-A0EB-51E7B26740B1}"/>
          </ac:spMkLst>
        </pc:spChg>
        <pc:spChg chg="add del">
          <ac:chgData name="Nataliya Shutko" userId="f60d99b3458453f1" providerId="LiveId" clId="{B37C0A14-EB08-4D13-A36E-29FAEA49FA6F}" dt="2023-05-16T14:12:57.313" v="88" actId="26606"/>
          <ac:spMkLst>
            <pc:docMk/>
            <pc:sldMk cId="2281758771" sldId="280"/>
            <ac:spMk id="3091" creationId="{95199994-21AE-49A2-BA0D-12E295989A9A}"/>
          </ac:spMkLst>
        </pc:spChg>
        <pc:spChg chg="add del">
          <ac:chgData name="Nataliya Shutko" userId="f60d99b3458453f1" providerId="LiveId" clId="{B37C0A14-EB08-4D13-A36E-29FAEA49FA6F}" dt="2023-05-16T14:12:57.313" v="88" actId="26606"/>
          <ac:spMkLst>
            <pc:docMk/>
            <pc:sldMk cId="2281758771" sldId="280"/>
            <ac:spMk id="3092" creationId="{A2C34835-4F79-4934-B151-D68E79764C72}"/>
          </ac:spMkLst>
        </pc:spChg>
        <pc:spChg chg="add del">
          <ac:chgData name="Nataliya Shutko" userId="f60d99b3458453f1" providerId="LiveId" clId="{B37C0A14-EB08-4D13-A36E-29FAEA49FA6F}" dt="2023-05-16T14:13:01.568" v="90" actId="26606"/>
          <ac:spMkLst>
            <pc:docMk/>
            <pc:sldMk cId="2281758771" sldId="280"/>
            <ac:spMk id="3094" creationId="{325166D1-1B21-4128-AC42-61745528E4D6}"/>
          </ac:spMkLst>
        </pc:spChg>
        <pc:spChg chg="add del">
          <ac:chgData name="Nataliya Shutko" userId="f60d99b3458453f1" providerId="LiveId" clId="{B37C0A14-EB08-4D13-A36E-29FAEA49FA6F}" dt="2023-05-16T14:13:05.406" v="92" actId="26606"/>
          <ac:spMkLst>
            <pc:docMk/>
            <pc:sldMk cId="2281758771" sldId="280"/>
            <ac:spMk id="3097" creationId="{95199994-21AE-49A2-BA0D-12E295989A9A}"/>
          </ac:spMkLst>
        </pc:spChg>
        <pc:spChg chg="add del">
          <ac:chgData name="Nataliya Shutko" userId="f60d99b3458453f1" providerId="LiveId" clId="{B37C0A14-EB08-4D13-A36E-29FAEA49FA6F}" dt="2023-05-16T14:13:05.406" v="92" actId="26606"/>
          <ac:spMkLst>
            <pc:docMk/>
            <pc:sldMk cId="2281758771" sldId="280"/>
            <ac:spMk id="3098" creationId="{A2C34835-4F79-4934-B151-D68E79764C72}"/>
          </ac:spMkLst>
        </pc:spChg>
        <pc:spChg chg="add del">
          <ac:chgData name="Nataliya Shutko" userId="f60d99b3458453f1" providerId="LiveId" clId="{B37C0A14-EB08-4D13-A36E-29FAEA49FA6F}" dt="2023-05-16T14:13:07.196" v="94" actId="26606"/>
          <ac:spMkLst>
            <pc:docMk/>
            <pc:sldMk cId="2281758771" sldId="280"/>
            <ac:spMk id="3100" creationId="{0288C6B4-AFC3-407F-A595-EFFD38D4CCAF}"/>
          </ac:spMkLst>
        </pc:spChg>
        <pc:spChg chg="add del">
          <ac:chgData name="Nataliya Shutko" userId="f60d99b3458453f1" providerId="LiveId" clId="{B37C0A14-EB08-4D13-A36E-29FAEA49FA6F}" dt="2023-05-16T14:13:07.196" v="94" actId="26606"/>
          <ac:spMkLst>
            <pc:docMk/>
            <pc:sldMk cId="2281758771" sldId="280"/>
            <ac:spMk id="3101" creationId="{CF236821-17FE-429B-8D2C-08E13A64EA40}"/>
          </ac:spMkLst>
        </pc:spChg>
        <pc:spChg chg="add del">
          <ac:chgData name="Nataliya Shutko" userId="f60d99b3458453f1" providerId="LiveId" clId="{B37C0A14-EB08-4D13-A36E-29FAEA49FA6F}" dt="2023-05-16T14:13:07.196" v="94" actId="26606"/>
          <ac:spMkLst>
            <pc:docMk/>
            <pc:sldMk cId="2281758771" sldId="280"/>
            <ac:spMk id="3102" creationId="{98E79BE4-34FE-485A-98A5-92CE8F7C4743}"/>
          </ac:spMkLst>
        </pc:spChg>
        <pc:spChg chg="add del">
          <ac:chgData name="Nataliya Shutko" userId="f60d99b3458453f1" providerId="LiveId" clId="{B37C0A14-EB08-4D13-A36E-29FAEA49FA6F}" dt="2023-05-16T14:13:07.196" v="94" actId="26606"/>
          <ac:spMkLst>
            <pc:docMk/>
            <pc:sldMk cId="2281758771" sldId="280"/>
            <ac:spMk id="3103" creationId="{7A5F0580-5EE9-419F-96EE-B6529EF6E7D0}"/>
          </ac:spMkLst>
        </pc:spChg>
        <pc:spChg chg="add del">
          <ac:chgData name="Nataliya Shutko" userId="f60d99b3458453f1" providerId="LiveId" clId="{B37C0A14-EB08-4D13-A36E-29FAEA49FA6F}" dt="2023-05-16T14:13:08.646" v="96" actId="26606"/>
          <ac:spMkLst>
            <pc:docMk/>
            <pc:sldMk cId="2281758771" sldId="280"/>
            <ac:spMk id="3105" creationId="{12609869-9E80-471B-A487-A53288E0E791}"/>
          </ac:spMkLst>
        </pc:spChg>
        <pc:spChg chg="add del">
          <ac:chgData name="Nataliya Shutko" userId="f60d99b3458453f1" providerId="LiveId" clId="{B37C0A14-EB08-4D13-A36E-29FAEA49FA6F}" dt="2023-05-16T14:13:08.646" v="96" actId="26606"/>
          <ac:spMkLst>
            <pc:docMk/>
            <pc:sldMk cId="2281758771" sldId="280"/>
            <ac:spMk id="3106" creationId="{7004738A-9D34-43E8-97D2-CA0EED4F8BE0}"/>
          </ac:spMkLst>
        </pc:spChg>
        <pc:spChg chg="add del">
          <ac:chgData name="Nataliya Shutko" userId="f60d99b3458453f1" providerId="LiveId" clId="{B37C0A14-EB08-4D13-A36E-29FAEA49FA6F}" dt="2023-05-16T14:13:08.646" v="96" actId="26606"/>
          <ac:spMkLst>
            <pc:docMk/>
            <pc:sldMk cId="2281758771" sldId="280"/>
            <ac:spMk id="3107" creationId="{B8B8D07F-F13E-443E-BA68-2D26672D76B9}"/>
          </ac:spMkLst>
        </pc:spChg>
        <pc:spChg chg="add del">
          <ac:chgData name="Nataliya Shutko" userId="f60d99b3458453f1" providerId="LiveId" clId="{B37C0A14-EB08-4D13-A36E-29FAEA49FA6F}" dt="2023-05-16T14:13:08.646" v="96" actId="26606"/>
          <ac:spMkLst>
            <pc:docMk/>
            <pc:sldMk cId="2281758771" sldId="280"/>
            <ac:spMk id="3108" creationId="{2813A4FA-24A5-41ED-A534-3807D1B2F344}"/>
          </ac:spMkLst>
        </pc:spChg>
        <pc:spChg chg="add del">
          <ac:chgData name="Nataliya Shutko" userId="f60d99b3458453f1" providerId="LiveId" clId="{B37C0A14-EB08-4D13-A36E-29FAEA49FA6F}" dt="2023-05-16T14:13:08.646" v="96" actId="26606"/>
          <ac:spMkLst>
            <pc:docMk/>
            <pc:sldMk cId="2281758771" sldId="280"/>
            <ac:spMk id="3109" creationId="{C3944F27-CA70-4E84-A51A-E6BF89558979}"/>
          </ac:spMkLst>
        </pc:spChg>
        <pc:spChg chg="add del">
          <ac:chgData name="Nataliya Shutko" userId="f60d99b3458453f1" providerId="LiveId" clId="{B37C0A14-EB08-4D13-A36E-29FAEA49FA6F}" dt="2023-05-16T14:13:12.726" v="98" actId="26606"/>
          <ac:spMkLst>
            <pc:docMk/>
            <pc:sldMk cId="2281758771" sldId="280"/>
            <ac:spMk id="3111" creationId="{DB304A14-32D0-4873-B914-423ED7B8DAFD}"/>
          </ac:spMkLst>
        </pc:spChg>
        <pc:spChg chg="add del">
          <ac:chgData name="Nataliya Shutko" userId="f60d99b3458453f1" providerId="LiveId" clId="{B37C0A14-EB08-4D13-A36E-29FAEA49FA6F}" dt="2023-05-16T14:13:12.726" v="98" actId="26606"/>
          <ac:spMkLst>
            <pc:docMk/>
            <pc:sldMk cId="2281758771" sldId="280"/>
            <ac:spMk id="3112" creationId="{1D460C86-854F-4FB3-ABC2-E823D8FEB9DB}"/>
          </ac:spMkLst>
        </pc:spChg>
        <pc:spChg chg="add del">
          <ac:chgData name="Nataliya Shutko" userId="f60d99b3458453f1" providerId="LiveId" clId="{B37C0A14-EB08-4D13-A36E-29FAEA49FA6F}" dt="2023-05-16T14:13:12.726" v="98" actId="26606"/>
          <ac:spMkLst>
            <pc:docMk/>
            <pc:sldMk cId="2281758771" sldId="280"/>
            <ac:spMk id="3113" creationId="{BB48116A-278A-4CC5-89D3-9DE8E8FF1245}"/>
          </ac:spMkLst>
        </pc:spChg>
        <pc:spChg chg="add">
          <ac:chgData name="Nataliya Shutko" userId="f60d99b3458453f1" providerId="LiveId" clId="{B37C0A14-EB08-4D13-A36E-29FAEA49FA6F}" dt="2023-05-16T14:13:12.734" v="99" actId="26606"/>
          <ac:spMkLst>
            <pc:docMk/>
            <pc:sldMk cId="2281758771" sldId="280"/>
            <ac:spMk id="3115" creationId="{201CC55D-ED54-4C5C-95E6-10947BD1103B}"/>
          </ac:spMkLst>
        </pc:spChg>
        <pc:spChg chg="add">
          <ac:chgData name="Nataliya Shutko" userId="f60d99b3458453f1" providerId="LiveId" clId="{B37C0A14-EB08-4D13-A36E-29FAEA49FA6F}" dt="2023-05-16T14:13:12.734" v="99" actId="26606"/>
          <ac:spMkLst>
            <pc:docMk/>
            <pc:sldMk cId="2281758771" sldId="280"/>
            <ac:spMk id="3118" creationId="{3873B707-463F-40B0-8227-E8CC6C67EB25}"/>
          </ac:spMkLst>
        </pc:spChg>
        <pc:spChg chg="add">
          <ac:chgData name="Nataliya Shutko" userId="f60d99b3458453f1" providerId="LiveId" clId="{B37C0A14-EB08-4D13-A36E-29FAEA49FA6F}" dt="2023-05-16T14:13:12.734" v="99" actId="26606"/>
          <ac:spMkLst>
            <pc:docMk/>
            <pc:sldMk cId="2281758771" sldId="280"/>
            <ac:spMk id="3119" creationId="{C13237C8-E62C-4F0D-A318-BD6FB6C2D138}"/>
          </ac:spMkLst>
        </pc:spChg>
        <pc:spChg chg="add">
          <ac:chgData name="Nataliya Shutko" userId="f60d99b3458453f1" providerId="LiveId" clId="{B37C0A14-EB08-4D13-A36E-29FAEA49FA6F}" dt="2023-05-16T14:13:12.734" v="99" actId="26606"/>
          <ac:spMkLst>
            <pc:docMk/>
            <pc:sldMk cId="2281758771" sldId="280"/>
            <ac:spMk id="3120" creationId="{19C9EAEA-39D0-4B0E-A0EB-51E7B26740B1}"/>
          </ac:spMkLst>
        </pc:spChg>
        <pc:grpChg chg="add del">
          <ac:chgData name="Nataliya Shutko" userId="f60d99b3458453f1" providerId="LiveId" clId="{B37C0A14-EB08-4D13-A36E-29FAEA49FA6F}" dt="2023-05-16T14:12:54.794" v="86" actId="26606"/>
          <ac:grpSpMkLst>
            <pc:docMk/>
            <pc:sldMk cId="2281758771" sldId="280"/>
            <ac:grpSpMk id="3081" creationId="{1DE889C7-FAD6-4397-98E2-05D503484459}"/>
          </ac:grpSpMkLst>
        </pc:grpChg>
        <pc:grpChg chg="add del">
          <ac:chgData name="Nataliya Shutko" userId="f60d99b3458453f1" providerId="LiveId" clId="{B37C0A14-EB08-4D13-A36E-29FAEA49FA6F}" dt="2023-05-16T14:13:01.568" v="90" actId="26606"/>
          <ac:grpSpMkLst>
            <pc:docMk/>
            <pc:sldMk cId="2281758771" sldId="280"/>
            <ac:grpSpMk id="3095" creationId="{E6517BAC-C80F-4065-90D8-703493E0B353}"/>
          </ac:grpSpMkLst>
        </pc:grpChg>
        <pc:grpChg chg="add">
          <ac:chgData name="Nataliya Shutko" userId="f60d99b3458453f1" providerId="LiveId" clId="{B37C0A14-EB08-4D13-A36E-29FAEA49FA6F}" dt="2023-05-16T14:13:12.734" v="99" actId="26606"/>
          <ac:grpSpMkLst>
            <pc:docMk/>
            <pc:sldMk cId="2281758771" sldId="280"/>
            <ac:grpSpMk id="3116" creationId="{1DE889C7-FAD6-4397-98E2-05D503484459}"/>
          </ac:grpSpMkLst>
        </pc:grpChg>
        <pc:picChg chg="add mod">
          <ac:chgData name="Nataliya Shutko" userId="f60d99b3458453f1" providerId="LiveId" clId="{B37C0A14-EB08-4D13-A36E-29FAEA49FA6F}" dt="2023-05-16T14:13:12.734" v="99" actId="26606"/>
          <ac:picMkLst>
            <pc:docMk/>
            <pc:sldMk cId="2281758771" sldId="280"/>
            <ac:picMk id="3074" creationId="{3241964D-6450-320A-D67D-246AAF2ED281}"/>
          </ac:picMkLst>
        </pc:picChg>
      </pc:sldChg>
      <pc:sldChg chg="addSp delSp modSp new mod setBg modAnim">
        <pc:chgData name="Nataliya Shutko" userId="f60d99b3458453f1" providerId="LiveId" clId="{B37C0A14-EB08-4D13-A36E-29FAEA49FA6F}" dt="2023-05-16T14:14:40.736" v="107" actId="26606"/>
        <pc:sldMkLst>
          <pc:docMk/>
          <pc:sldMk cId="3557490412" sldId="281"/>
        </pc:sldMkLst>
        <pc:spChg chg="add del">
          <ac:chgData name="Nataliya Shutko" userId="f60d99b3458453f1" providerId="LiveId" clId="{B37C0A14-EB08-4D13-A36E-29FAEA49FA6F}" dt="2023-05-16T14:14:27.021" v="104" actId="26606"/>
          <ac:spMkLst>
            <pc:docMk/>
            <pc:sldMk cId="3557490412" sldId="281"/>
            <ac:spMk id="8" creationId="{5F9CFCE6-877F-4858-B8BD-2C52CA8AFBC4}"/>
          </ac:spMkLst>
        </pc:spChg>
        <pc:spChg chg="add del">
          <ac:chgData name="Nataliya Shutko" userId="f60d99b3458453f1" providerId="LiveId" clId="{B37C0A14-EB08-4D13-A36E-29FAEA49FA6F}" dt="2023-05-16T14:14:27.021" v="104" actId="26606"/>
          <ac:spMkLst>
            <pc:docMk/>
            <pc:sldMk cId="3557490412" sldId="281"/>
            <ac:spMk id="10" creationId="{8213F8A0-12AE-4514-8372-0DD766EC28EE}"/>
          </ac:spMkLst>
        </pc:spChg>
        <pc:spChg chg="add del">
          <ac:chgData name="Nataliya Shutko" userId="f60d99b3458453f1" providerId="LiveId" clId="{B37C0A14-EB08-4D13-A36E-29FAEA49FA6F}" dt="2023-05-16T14:14:27.021" v="104" actId="26606"/>
          <ac:spMkLst>
            <pc:docMk/>
            <pc:sldMk cId="3557490412" sldId="281"/>
            <ac:spMk id="12" creationId="{9EFF17D4-9A8C-4CE5-B096-D8CCD4400437}"/>
          </ac:spMkLst>
        </pc:spChg>
        <pc:spChg chg="add del">
          <ac:chgData name="Nataliya Shutko" userId="f60d99b3458453f1" providerId="LiveId" clId="{B37C0A14-EB08-4D13-A36E-29FAEA49FA6F}" dt="2023-05-16T14:14:40.732" v="106" actId="26606"/>
          <ac:spMkLst>
            <pc:docMk/>
            <pc:sldMk cId="3557490412" sldId="281"/>
            <ac:spMk id="14" creationId="{039DB30E-C3ED-4CEE-9F6D-2C7541F30D94}"/>
          </ac:spMkLst>
        </pc:spChg>
        <pc:spChg chg="add">
          <ac:chgData name="Nataliya Shutko" userId="f60d99b3458453f1" providerId="LiveId" clId="{B37C0A14-EB08-4D13-A36E-29FAEA49FA6F}" dt="2023-05-16T14:14:40.736" v="107" actId="26606"/>
          <ac:spMkLst>
            <pc:docMk/>
            <pc:sldMk cId="3557490412" sldId="281"/>
            <ac:spMk id="16" creationId="{9E90EB45-EEE9-4563-8179-65EF62AE0978}"/>
          </ac:spMkLst>
        </pc:spChg>
        <pc:spChg chg="add">
          <ac:chgData name="Nataliya Shutko" userId="f60d99b3458453f1" providerId="LiveId" clId="{B37C0A14-EB08-4D13-A36E-29FAEA49FA6F}" dt="2023-05-16T14:14:40.736" v="107" actId="26606"/>
          <ac:spMkLst>
            <pc:docMk/>
            <pc:sldMk cId="3557490412" sldId="281"/>
            <ac:spMk id="17" creationId="{23D0EF74-AD1E-4FD9-914D-8EC9058EBBA3}"/>
          </ac:spMkLst>
        </pc:spChg>
        <pc:picChg chg="add mod ord">
          <ac:chgData name="Nataliya Shutko" userId="f60d99b3458453f1" providerId="LiveId" clId="{B37C0A14-EB08-4D13-A36E-29FAEA49FA6F}" dt="2023-05-16T14:14:40.736" v="107" actId="26606"/>
          <ac:picMkLst>
            <pc:docMk/>
            <pc:sldMk cId="3557490412" sldId="281"/>
            <ac:picMk id="2" creationId="{DA055762-620E-5130-2522-5E6A44BB0AB8}"/>
          </ac:picMkLst>
        </pc:picChg>
        <pc:picChg chg="add mod">
          <ac:chgData name="Nataliya Shutko" userId="f60d99b3458453f1" providerId="LiveId" clId="{B37C0A14-EB08-4D13-A36E-29FAEA49FA6F}" dt="2023-05-16T14:14:40.736" v="107" actId="26606"/>
          <ac:picMkLst>
            <pc:docMk/>
            <pc:sldMk cId="3557490412" sldId="281"/>
            <ac:picMk id="3" creationId="{D5E4B3B1-3886-C58B-44A8-38FBA7507B68}"/>
          </ac:picMkLst>
        </pc:picChg>
      </pc:sldChg>
      <pc:sldChg chg="addSp modSp new mod setBg">
        <pc:chgData name="Nataliya Shutko" userId="f60d99b3458453f1" providerId="LiveId" clId="{B37C0A14-EB08-4D13-A36E-29FAEA49FA6F}" dt="2023-05-16T14:16:04.363" v="110" actId="26606"/>
        <pc:sldMkLst>
          <pc:docMk/>
          <pc:sldMk cId="4206587359" sldId="282"/>
        </pc:sldMkLst>
        <pc:spChg chg="add mod">
          <ac:chgData name="Nataliya Shutko" userId="f60d99b3458453f1" providerId="LiveId" clId="{B37C0A14-EB08-4D13-A36E-29FAEA49FA6F}" dt="2023-05-16T14:16:04.363" v="110" actId="26606"/>
          <ac:spMkLst>
            <pc:docMk/>
            <pc:sldMk cId="4206587359" sldId="282"/>
            <ac:spMk id="3" creationId="{5873CAFB-F94E-3ED4-D061-4D38B178D246}"/>
          </ac:spMkLst>
        </pc:spChg>
        <pc:spChg chg="add">
          <ac:chgData name="Nataliya Shutko" userId="f60d99b3458453f1" providerId="LiveId" clId="{B37C0A14-EB08-4D13-A36E-29FAEA49FA6F}" dt="2023-05-16T14:16:04.363" v="110" actId="26606"/>
          <ac:spMkLst>
            <pc:docMk/>
            <pc:sldMk cId="4206587359" sldId="282"/>
            <ac:spMk id="9" creationId="{21ED5FCA-9564-42B4-9F52-2CCED8ED60CA}"/>
          </ac:spMkLst>
        </pc:spChg>
        <pc:spChg chg="add">
          <ac:chgData name="Nataliya Shutko" userId="f60d99b3458453f1" providerId="LiveId" clId="{B37C0A14-EB08-4D13-A36E-29FAEA49FA6F}" dt="2023-05-16T14:16:04.363" v="110" actId="26606"/>
          <ac:spMkLst>
            <pc:docMk/>
            <pc:sldMk cId="4206587359" sldId="282"/>
            <ac:spMk id="11" creationId="{081E4A58-353D-44AE-B2FC-2A74E2E400F7}"/>
          </ac:spMkLst>
        </pc:spChg>
        <pc:picChg chg="add">
          <ac:chgData name="Nataliya Shutko" userId="f60d99b3458453f1" providerId="LiveId" clId="{B37C0A14-EB08-4D13-A36E-29FAEA49FA6F}" dt="2023-05-16T14:16:04.363" v="110" actId="26606"/>
          <ac:picMkLst>
            <pc:docMk/>
            <pc:sldMk cId="4206587359" sldId="282"/>
            <ac:picMk id="5" creationId="{F5FFA9E6-E58D-B2BD-68AB-C34AA33DA006}"/>
          </ac:picMkLst>
        </pc:picChg>
      </pc:sldChg>
      <pc:sldChg chg="addSp modSp new mod setBg">
        <pc:chgData name="Nataliya Shutko" userId="f60d99b3458453f1" providerId="LiveId" clId="{B37C0A14-EB08-4D13-A36E-29FAEA49FA6F}" dt="2023-05-16T14:16:24.064" v="113" actId="26606"/>
        <pc:sldMkLst>
          <pc:docMk/>
          <pc:sldMk cId="1557278982" sldId="283"/>
        </pc:sldMkLst>
        <pc:spChg chg="add">
          <ac:chgData name="Nataliya Shutko" userId="f60d99b3458453f1" providerId="LiveId" clId="{B37C0A14-EB08-4D13-A36E-29FAEA49FA6F}" dt="2023-05-16T14:16:24.064" v="113" actId="26606"/>
          <ac:spMkLst>
            <pc:docMk/>
            <pc:sldMk cId="1557278982" sldId="283"/>
            <ac:spMk id="7" creationId="{32BC26D8-82FB-445E-AA49-62A77D7C1EE0}"/>
          </ac:spMkLst>
        </pc:spChg>
        <pc:spChg chg="add">
          <ac:chgData name="Nataliya Shutko" userId="f60d99b3458453f1" providerId="LiveId" clId="{B37C0A14-EB08-4D13-A36E-29FAEA49FA6F}" dt="2023-05-16T14:16:24.064" v="113" actId="26606"/>
          <ac:spMkLst>
            <pc:docMk/>
            <pc:sldMk cId="1557278982" sldId="283"/>
            <ac:spMk id="9" creationId="{CB44330D-EA18-4254-AA95-EB49948539B8}"/>
          </ac:spMkLst>
        </pc:spChg>
        <pc:picChg chg="add mod">
          <ac:chgData name="Nataliya Shutko" userId="f60d99b3458453f1" providerId="LiveId" clId="{B37C0A14-EB08-4D13-A36E-29FAEA49FA6F}" dt="2023-05-16T14:16:24.064" v="113" actId="26606"/>
          <ac:picMkLst>
            <pc:docMk/>
            <pc:sldMk cId="1557278982" sldId="283"/>
            <ac:picMk id="2" creationId="{2FB4A535-F1AD-D5EE-7766-3305352BA862}"/>
          </ac:picMkLst>
        </pc:picChg>
      </pc:sldChg>
      <pc:sldChg chg="addSp delSp modSp new mod">
        <pc:chgData name="Nataliya Shutko" userId="f60d99b3458453f1" providerId="LiveId" clId="{B37C0A14-EB08-4D13-A36E-29FAEA49FA6F}" dt="2023-05-16T14:19:40.375" v="133" actId="13822"/>
        <pc:sldMkLst>
          <pc:docMk/>
          <pc:sldMk cId="47069113" sldId="284"/>
        </pc:sldMkLst>
        <pc:spChg chg="add del mod">
          <ac:chgData name="Nataliya Shutko" userId="f60d99b3458453f1" providerId="LiveId" clId="{B37C0A14-EB08-4D13-A36E-29FAEA49FA6F}" dt="2023-05-16T14:18:42.274" v="123" actId="26606"/>
          <ac:spMkLst>
            <pc:docMk/>
            <pc:sldMk cId="47069113" sldId="284"/>
            <ac:spMk id="3" creationId="{BAF0DE1E-8790-84A8-3FF5-76D05B06A844}"/>
          </ac:spMkLst>
        </pc:spChg>
        <pc:spChg chg="add mod">
          <ac:chgData name="Nataliya Shutko" userId="f60d99b3458453f1" providerId="LiveId" clId="{B37C0A14-EB08-4D13-A36E-29FAEA49FA6F}" dt="2023-05-16T14:19:03.736" v="130" actId="1076"/>
          <ac:spMkLst>
            <pc:docMk/>
            <pc:sldMk cId="47069113" sldId="284"/>
            <ac:spMk id="5" creationId="{150D4F88-4537-59ED-75DA-D76D32CC221A}"/>
          </ac:spMkLst>
        </pc:spChg>
        <pc:graphicFrameChg chg="add del">
          <ac:chgData name="Nataliya Shutko" userId="f60d99b3458453f1" providerId="LiveId" clId="{B37C0A14-EB08-4D13-A36E-29FAEA49FA6F}" dt="2023-05-16T14:18:42.258" v="122" actId="26606"/>
          <ac:graphicFrameMkLst>
            <pc:docMk/>
            <pc:sldMk cId="47069113" sldId="284"/>
            <ac:graphicFrameMk id="8" creationId="{A013CFCF-9D36-51B8-17B0-D735FE2416F8}"/>
          </ac:graphicFrameMkLst>
        </pc:graphicFrameChg>
        <pc:graphicFrameChg chg="add mod">
          <ac:chgData name="Nataliya Shutko" userId="f60d99b3458453f1" providerId="LiveId" clId="{B37C0A14-EB08-4D13-A36E-29FAEA49FA6F}" dt="2023-05-16T14:19:40.375" v="133" actId="13822"/>
          <ac:graphicFrameMkLst>
            <pc:docMk/>
            <pc:sldMk cId="47069113" sldId="284"/>
            <ac:graphicFrameMk id="10" creationId="{9D60DD6F-DBA2-338F-3308-E38AE26FBE97}"/>
          </ac:graphicFrameMkLst>
        </pc:graphicFrameChg>
        <pc:picChg chg="add mod">
          <ac:chgData name="Nataliya Shutko" userId="f60d99b3458453f1" providerId="LiveId" clId="{B37C0A14-EB08-4D13-A36E-29FAEA49FA6F}" dt="2023-05-16T14:18:58.060" v="129" actId="1076"/>
          <ac:picMkLst>
            <pc:docMk/>
            <pc:sldMk cId="47069113" sldId="284"/>
            <ac:picMk id="6" creationId="{D09E0585-F473-BAB4-C99A-DEE858F3687E}"/>
          </ac:picMkLst>
        </pc:picChg>
      </pc:sldChg>
      <pc:sldChg chg="addSp modSp new mod setBg">
        <pc:chgData name="Nataliya Shutko" userId="f60d99b3458453f1" providerId="LiveId" clId="{B37C0A14-EB08-4D13-A36E-29FAEA49FA6F}" dt="2023-05-16T14:20:45.892" v="141" actId="14100"/>
        <pc:sldMkLst>
          <pc:docMk/>
          <pc:sldMk cId="481811105" sldId="285"/>
        </pc:sldMkLst>
        <pc:spChg chg="add mod">
          <ac:chgData name="Nataliya Shutko" userId="f60d99b3458453f1" providerId="LiveId" clId="{B37C0A14-EB08-4D13-A36E-29FAEA49FA6F}" dt="2023-05-16T14:20:45.892" v="141" actId="14100"/>
          <ac:spMkLst>
            <pc:docMk/>
            <pc:sldMk cId="481811105" sldId="285"/>
            <ac:spMk id="3" creationId="{1CBF9E9E-1F34-5DE4-39A9-170C4563F1F2}"/>
          </ac:spMkLst>
        </pc:spChg>
        <pc:spChg chg="add">
          <ac:chgData name="Nataliya Shutko" userId="f60d99b3458453f1" providerId="LiveId" clId="{B37C0A14-EB08-4D13-A36E-29FAEA49FA6F}" dt="2023-05-16T14:20:28.126" v="137" actId="26606"/>
          <ac:spMkLst>
            <pc:docMk/>
            <pc:sldMk cId="481811105" sldId="285"/>
            <ac:spMk id="10" creationId="{EDDBB197-D710-4A4F-A9CA-FD2177498BE8}"/>
          </ac:spMkLst>
        </pc:spChg>
        <pc:spChg chg="add">
          <ac:chgData name="Nataliya Shutko" userId="f60d99b3458453f1" providerId="LiveId" clId="{B37C0A14-EB08-4D13-A36E-29FAEA49FA6F}" dt="2023-05-16T14:20:28.126" v="137" actId="26606"/>
          <ac:spMkLst>
            <pc:docMk/>
            <pc:sldMk cId="481811105" sldId="285"/>
            <ac:spMk id="12" creationId="{975D1CFA-2CDB-4B64-BD9F-85744E8DA12F}"/>
          </ac:spMkLst>
        </pc:spChg>
        <pc:grpChg chg="add">
          <ac:chgData name="Nataliya Shutko" userId="f60d99b3458453f1" providerId="LiveId" clId="{B37C0A14-EB08-4D13-A36E-29FAEA49FA6F}" dt="2023-05-16T14:20:28.126" v="137" actId="26606"/>
          <ac:grpSpMkLst>
            <pc:docMk/>
            <pc:sldMk cId="481811105" sldId="285"/>
            <ac:grpSpMk id="14" creationId="{25EE5136-01F1-466C-962D-BA9B4C6757AA}"/>
          </ac:grpSpMkLst>
        </pc:grpChg>
        <pc:picChg chg="add">
          <ac:chgData name="Nataliya Shutko" userId="f60d99b3458453f1" providerId="LiveId" clId="{B37C0A14-EB08-4D13-A36E-29FAEA49FA6F}" dt="2023-05-16T14:20:28.126" v="137" actId="26606"/>
          <ac:picMkLst>
            <pc:docMk/>
            <pc:sldMk cId="481811105" sldId="285"/>
            <ac:picMk id="7" creationId="{891A1A54-5585-F97A-8F5E-D3D156803B91}"/>
          </ac:picMkLst>
        </pc:picChg>
      </pc:sldChg>
      <pc:sldChg chg="addSp delSp modSp new mod setBg">
        <pc:chgData name="Nataliya Shutko" userId="f60d99b3458453f1" providerId="LiveId" clId="{B37C0A14-EB08-4D13-A36E-29FAEA49FA6F}" dt="2023-05-16T14:22:17.538" v="150" actId="26606"/>
        <pc:sldMkLst>
          <pc:docMk/>
          <pc:sldMk cId="190917006" sldId="286"/>
        </pc:sldMkLst>
        <pc:spChg chg="add mod ord">
          <ac:chgData name="Nataliya Shutko" userId="f60d99b3458453f1" providerId="LiveId" clId="{B37C0A14-EB08-4D13-A36E-29FAEA49FA6F}" dt="2023-05-16T14:22:17.538" v="150" actId="26606"/>
          <ac:spMkLst>
            <pc:docMk/>
            <pc:sldMk cId="190917006" sldId="286"/>
            <ac:spMk id="3" creationId="{FE4F61D7-97A2-FF29-5F7F-54C43BE3C2AF}"/>
          </ac:spMkLst>
        </pc:spChg>
        <pc:spChg chg="add del">
          <ac:chgData name="Nataliya Shutko" userId="f60d99b3458453f1" providerId="LiveId" clId="{B37C0A14-EB08-4D13-A36E-29FAEA49FA6F}" dt="2023-05-16T14:22:13.232" v="147" actId="26606"/>
          <ac:spMkLst>
            <pc:docMk/>
            <pc:sldMk cId="190917006" sldId="286"/>
            <ac:spMk id="4103" creationId="{8FC9BE17-9A7B-462D-AE50-3D8777387304}"/>
          </ac:spMkLst>
        </pc:spChg>
        <pc:spChg chg="add del">
          <ac:chgData name="Nataliya Shutko" userId="f60d99b3458453f1" providerId="LiveId" clId="{B37C0A14-EB08-4D13-A36E-29FAEA49FA6F}" dt="2023-05-16T14:22:13.232" v="147" actId="26606"/>
          <ac:spMkLst>
            <pc:docMk/>
            <pc:sldMk cId="190917006" sldId="286"/>
            <ac:spMk id="4105" creationId="{3EBE8569-6AEC-4B8C-8D53-2DE337CDBA65}"/>
          </ac:spMkLst>
        </pc:spChg>
        <pc:spChg chg="add del">
          <ac:chgData name="Nataliya Shutko" userId="f60d99b3458453f1" providerId="LiveId" clId="{B37C0A14-EB08-4D13-A36E-29FAEA49FA6F}" dt="2023-05-16T14:22:13.232" v="147" actId="26606"/>
          <ac:spMkLst>
            <pc:docMk/>
            <pc:sldMk cId="190917006" sldId="286"/>
            <ac:spMk id="4107" creationId="{55D4142C-5077-457F-A6AD-3FECFDB39685}"/>
          </ac:spMkLst>
        </pc:spChg>
        <pc:spChg chg="add del">
          <ac:chgData name="Nataliya Shutko" userId="f60d99b3458453f1" providerId="LiveId" clId="{B37C0A14-EB08-4D13-A36E-29FAEA49FA6F}" dt="2023-05-16T14:22:13.232" v="147" actId="26606"/>
          <ac:spMkLst>
            <pc:docMk/>
            <pc:sldMk cId="190917006" sldId="286"/>
            <ac:spMk id="4109" creationId="{7A5F0580-5EE9-419F-96EE-B6529EF6E7D0}"/>
          </ac:spMkLst>
        </pc:spChg>
        <pc:spChg chg="add del">
          <ac:chgData name="Nataliya Shutko" userId="f60d99b3458453f1" providerId="LiveId" clId="{B37C0A14-EB08-4D13-A36E-29FAEA49FA6F}" dt="2023-05-16T14:22:17.533" v="149" actId="26606"/>
          <ac:spMkLst>
            <pc:docMk/>
            <pc:sldMk cId="190917006" sldId="286"/>
            <ac:spMk id="4111" creationId="{04812C46-200A-4DEB-A05E-3ED6C68C2387}"/>
          </ac:spMkLst>
        </pc:spChg>
        <pc:spChg chg="add del">
          <ac:chgData name="Nataliya Shutko" userId="f60d99b3458453f1" providerId="LiveId" clId="{B37C0A14-EB08-4D13-A36E-29FAEA49FA6F}" dt="2023-05-16T14:22:17.533" v="149" actId="26606"/>
          <ac:spMkLst>
            <pc:docMk/>
            <pc:sldMk cId="190917006" sldId="286"/>
            <ac:spMk id="4112" creationId="{D1EA859B-E555-4109-94F3-6700E046E008}"/>
          </ac:spMkLst>
        </pc:spChg>
        <pc:spChg chg="add">
          <ac:chgData name="Nataliya Shutko" userId="f60d99b3458453f1" providerId="LiveId" clId="{B37C0A14-EB08-4D13-A36E-29FAEA49FA6F}" dt="2023-05-16T14:22:17.538" v="150" actId="26606"/>
          <ac:spMkLst>
            <pc:docMk/>
            <pc:sldMk cId="190917006" sldId="286"/>
            <ac:spMk id="4114" creationId="{04812C46-200A-4DEB-A05E-3ED6C68C2387}"/>
          </ac:spMkLst>
        </pc:spChg>
        <pc:spChg chg="add">
          <ac:chgData name="Nataliya Shutko" userId="f60d99b3458453f1" providerId="LiveId" clId="{B37C0A14-EB08-4D13-A36E-29FAEA49FA6F}" dt="2023-05-16T14:22:17.538" v="150" actId="26606"/>
          <ac:spMkLst>
            <pc:docMk/>
            <pc:sldMk cId="190917006" sldId="286"/>
            <ac:spMk id="4115" creationId="{D1EA859B-E555-4109-94F3-6700E046E008}"/>
          </ac:spMkLst>
        </pc:spChg>
        <pc:picChg chg="add mod">
          <ac:chgData name="Nataliya Shutko" userId="f60d99b3458453f1" providerId="LiveId" clId="{B37C0A14-EB08-4D13-A36E-29FAEA49FA6F}" dt="2023-05-16T14:22:17.538" v="150" actId="26606"/>
          <ac:picMkLst>
            <pc:docMk/>
            <pc:sldMk cId="190917006" sldId="286"/>
            <ac:picMk id="4098" creationId="{30C58353-FE3B-7F89-A772-5898D52011B0}"/>
          </ac:picMkLst>
        </pc:picChg>
      </pc:sldChg>
      <pc:sldChg chg="addSp modSp new mod setBg">
        <pc:chgData name="Nataliya Shutko" userId="f60d99b3458453f1" providerId="LiveId" clId="{B37C0A14-EB08-4D13-A36E-29FAEA49FA6F}" dt="2023-05-16T14:23:19.519" v="155" actId="26606"/>
        <pc:sldMkLst>
          <pc:docMk/>
          <pc:sldMk cId="1956650849" sldId="287"/>
        </pc:sldMkLst>
        <pc:spChg chg="add mod ord">
          <ac:chgData name="Nataliya Shutko" userId="f60d99b3458453f1" providerId="LiveId" clId="{B37C0A14-EB08-4D13-A36E-29FAEA49FA6F}" dt="2023-05-16T14:23:19.519" v="155" actId="26606"/>
          <ac:spMkLst>
            <pc:docMk/>
            <pc:sldMk cId="1956650849" sldId="287"/>
            <ac:spMk id="3" creationId="{11A59CF9-F7E5-0785-1CDF-D904D3B6F277}"/>
          </ac:spMkLst>
        </pc:spChg>
        <pc:spChg chg="add">
          <ac:chgData name="Nataliya Shutko" userId="f60d99b3458453f1" providerId="LiveId" clId="{B37C0A14-EB08-4D13-A36E-29FAEA49FA6F}" dt="2023-05-16T14:23:19.519" v="155" actId="26606"/>
          <ac:spMkLst>
            <pc:docMk/>
            <pc:sldMk cId="1956650849" sldId="287"/>
            <ac:spMk id="5127" creationId="{04812C46-200A-4DEB-A05E-3ED6C68C2387}"/>
          </ac:spMkLst>
        </pc:spChg>
        <pc:spChg chg="add">
          <ac:chgData name="Nataliya Shutko" userId="f60d99b3458453f1" providerId="LiveId" clId="{B37C0A14-EB08-4D13-A36E-29FAEA49FA6F}" dt="2023-05-16T14:23:19.519" v="155" actId="26606"/>
          <ac:spMkLst>
            <pc:docMk/>
            <pc:sldMk cId="1956650849" sldId="287"/>
            <ac:spMk id="5129" creationId="{D1EA859B-E555-4109-94F3-6700E046E008}"/>
          </ac:spMkLst>
        </pc:spChg>
        <pc:picChg chg="add mod">
          <ac:chgData name="Nataliya Shutko" userId="f60d99b3458453f1" providerId="LiveId" clId="{B37C0A14-EB08-4D13-A36E-29FAEA49FA6F}" dt="2023-05-16T14:23:19.519" v="155" actId="26606"/>
          <ac:picMkLst>
            <pc:docMk/>
            <pc:sldMk cId="1956650849" sldId="287"/>
            <ac:picMk id="5122" creationId="{1DE3145C-B506-8831-B422-4744F5274865}"/>
          </ac:picMkLst>
        </pc:picChg>
      </pc:sldChg>
      <pc:sldChg chg="addSp delSp modSp new mod setBg setClrOvrMap">
        <pc:chgData name="Nataliya Shutko" userId="f60d99b3458453f1" providerId="LiveId" clId="{B37C0A14-EB08-4D13-A36E-29FAEA49FA6F}" dt="2023-05-16T14:24:23.368" v="164" actId="26606"/>
        <pc:sldMkLst>
          <pc:docMk/>
          <pc:sldMk cId="822501984" sldId="288"/>
        </pc:sldMkLst>
        <pc:spChg chg="add mod">
          <ac:chgData name="Nataliya Shutko" userId="f60d99b3458453f1" providerId="LiveId" clId="{B37C0A14-EB08-4D13-A36E-29FAEA49FA6F}" dt="2023-05-16T14:24:23.368" v="164" actId="26606"/>
          <ac:spMkLst>
            <pc:docMk/>
            <pc:sldMk cId="822501984" sldId="288"/>
            <ac:spMk id="3" creationId="{EBC99783-4562-85B6-7789-2D3B07427590}"/>
          </ac:spMkLst>
        </pc:spChg>
        <pc:spChg chg="add mod">
          <ac:chgData name="Nataliya Shutko" userId="f60d99b3458453f1" providerId="LiveId" clId="{B37C0A14-EB08-4D13-A36E-29FAEA49FA6F}" dt="2023-05-16T14:24:23.368" v="164" actId="26606"/>
          <ac:spMkLst>
            <pc:docMk/>
            <pc:sldMk cId="822501984" sldId="288"/>
            <ac:spMk id="5" creationId="{A0D30287-E780-DC21-FC09-4279179B5094}"/>
          </ac:spMkLst>
        </pc:spChg>
        <pc:spChg chg="add del">
          <ac:chgData name="Nataliya Shutko" userId="f60d99b3458453f1" providerId="LiveId" clId="{B37C0A14-EB08-4D13-A36E-29FAEA49FA6F}" dt="2023-05-16T14:24:18.589" v="161" actId="26606"/>
          <ac:spMkLst>
            <pc:docMk/>
            <pc:sldMk cId="822501984" sldId="288"/>
            <ac:spMk id="10" creationId="{A7AE9375-4664-4DB2-922D-2782A6E439AC}"/>
          </ac:spMkLst>
        </pc:spChg>
        <pc:spChg chg="add del">
          <ac:chgData name="Nataliya Shutko" userId="f60d99b3458453f1" providerId="LiveId" clId="{B37C0A14-EB08-4D13-A36E-29FAEA49FA6F}" dt="2023-05-16T14:24:18.589" v="161" actId="26606"/>
          <ac:spMkLst>
            <pc:docMk/>
            <pc:sldMk cId="822501984" sldId="288"/>
            <ac:spMk id="14" creationId="{9DD005C1-8C51-42D6-9BEE-B9B83849743D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16" creationId="{C7278469-3C3C-49CE-AEEE-E176A4900B78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17" creationId="{5A0118C5-4F8D-4CF4-BADD-53FEACC6C42A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21" creationId="{4E0A5C5C-2A95-428E-9F6A-0D29EBD57C9F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22" creationId="{4C6598AB-1C17-4D54-951C-A082D94ACB7A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23" creationId="{1056F38F-7C4E-461D-8709-7D0024AE1F79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24" creationId="{C83B66D7-137D-4AC1-B172-53D60F08BEB5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26" creationId="{F6B92503-6984-4D15-8B98-8718709B785D}"/>
          </ac:spMkLst>
        </pc:spChg>
        <pc:spChg chg="add del">
          <ac:chgData name="Nataliya Shutko" userId="f60d99b3458453f1" providerId="LiveId" clId="{B37C0A14-EB08-4D13-A36E-29FAEA49FA6F}" dt="2023-05-16T14:24:23.345" v="163" actId="26606"/>
          <ac:spMkLst>
            <pc:docMk/>
            <pc:sldMk cId="822501984" sldId="288"/>
            <ac:spMk id="28" creationId="{08DDF938-524E-4C18-A47D-C00627832366}"/>
          </ac:spMkLst>
        </pc:spChg>
        <pc:spChg chg="add">
          <ac:chgData name="Nataliya Shutko" userId="f60d99b3458453f1" providerId="LiveId" clId="{B37C0A14-EB08-4D13-A36E-29FAEA49FA6F}" dt="2023-05-16T14:24:23.368" v="164" actId="26606"/>
          <ac:spMkLst>
            <pc:docMk/>
            <pc:sldMk cId="822501984" sldId="288"/>
            <ac:spMk id="37" creationId="{B95B9BA8-1D69-4796-85F5-B6D0BD52354B}"/>
          </ac:spMkLst>
        </pc:spChg>
        <pc:grpChg chg="add del">
          <ac:chgData name="Nataliya Shutko" userId="f60d99b3458453f1" providerId="LiveId" clId="{B37C0A14-EB08-4D13-A36E-29FAEA49FA6F}" dt="2023-05-16T14:24:23.345" v="163" actId="26606"/>
          <ac:grpSpMkLst>
            <pc:docMk/>
            <pc:sldMk cId="822501984" sldId="288"/>
            <ac:grpSpMk id="18" creationId="{93DC754C-7E09-422D-A8BB-AF632E90DFA2}"/>
          </ac:grpSpMkLst>
        </pc:grpChg>
        <pc:grpChg chg="add del">
          <ac:chgData name="Nataliya Shutko" userId="f60d99b3458453f1" providerId="LiveId" clId="{B37C0A14-EB08-4D13-A36E-29FAEA49FA6F}" dt="2023-05-16T14:24:23.345" v="163" actId="26606"/>
          <ac:grpSpMkLst>
            <pc:docMk/>
            <pc:sldMk cId="822501984" sldId="288"/>
            <ac:grpSpMk id="30" creationId="{3773FAF5-C452-4455-9411-D6AF5EBD4CA9}"/>
          </ac:grpSpMkLst>
        </pc:grpChg>
        <pc:grpChg chg="add">
          <ac:chgData name="Nataliya Shutko" userId="f60d99b3458453f1" providerId="LiveId" clId="{B37C0A14-EB08-4D13-A36E-29FAEA49FA6F}" dt="2023-05-16T14:24:23.368" v="164" actId="26606"/>
          <ac:grpSpMkLst>
            <pc:docMk/>
            <pc:sldMk cId="822501984" sldId="288"/>
            <ac:grpSpMk id="38" creationId="{5F892E19-92E7-4BB2-8C3F-DBDFE8D9D324}"/>
          </ac:grpSpMkLst>
        </pc:grpChg>
        <pc:cxnChg chg="add del">
          <ac:chgData name="Nataliya Shutko" userId="f60d99b3458453f1" providerId="LiveId" clId="{B37C0A14-EB08-4D13-A36E-29FAEA49FA6F}" dt="2023-05-16T14:24:18.589" v="161" actId="26606"/>
          <ac:cxnSpMkLst>
            <pc:docMk/>
            <pc:sldMk cId="822501984" sldId="288"/>
            <ac:cxnSpMk id="12" creationId="{EE504C98-6397-41C1-A8D8-2D9C4ED307E0}"/>
          </ac:cxnSpMkLst>
        </pc:cxnChg>
      </pc:sldChg>
      <pc:sldChg chg="addSp modSp new mod setBg">
        <pc:chgData name="Nataliya Shutko" userId="f60d99b3458453f1" providerId="LiveId" clId="{B37C0A14-EB08-4D13-A36E-29FAEA49FA6F}" dt="2023-05-16T14:26:03.720" v="169" actId="26606"/>
        <pc:sldMkLst>
          <pc:docMk/>
          <pc:sldMk cId="4266621367" sldId="289"/>
        </pc:sldMkLst>
        <pc:spChg chg="add mod">
          <ac:chgData name="Nataliya Shutko" userId="f60d99b3458453f1" providerId="LiveId" clId="{B37C0A14-EB08-4D13-A36E-29FAEA49FA6F}" dt="2023-05-16T14:26:03.720" v="169" actId="26606"/>
          <ac:spMkLst>
            <pc:docMk/>
            <pc:sldMk cId="4266621367" sldId="289"/>
            <ac:spMk id="3" creationId="{BB40A16C-F9A8-4F60-4478-AF6CE2F1D545}"/>
          </ac:spMkLst>
        </pc:spChg>
        <pc:spChg chg="add">
          <ac:chgData name="Nataliya Shutko" userId="f60d99b3458453f1" providerId="LiveId" clId="{B37C0A14-EB08-4D13-A36E-29FAEA49FA6F}" dt="2023-05-16T14:26:03.720" v="169" actId="26606"/>
          <ac:spMkLst>
            <pc:docMk/>
            <pc:sldMk cId="4266621367" sldId="289"/>
            <ac:spMk id="6151" creationId="{16A15A88-001A-4EEF-8984-D87E643599AB}"/>
          </ac:spMkLst>
        </pc:spChg>
        <pc:grpChg chg="add">
          <ac:chgData name="Nataliya Shutko" userId="f60d99b3458453f1" providerId="LiveId" clId="{B37C0A14-EB08-4D13-A36E-29FAEA49FA6F}" dt="2023-05-16T14:26:03.720" v="169" actId="26606"/>
          <ac:grpSpMkLst>
            <pc:docMk/>
            <pc:sldMk cId="4266621367" sldId="289"/>
            <ac:grpSpMk id="6153" creationId="{A7900967-84CA-47B4-9F1C-E787BAC1496A}"/>
          </ac:grpSpMkLst>
        </pc:grpChg>
        <pc:picChg chg="add mod">
          <ac:chgData name="Nataliya Shutko" userId="f60d99b3458453f1" providerId="LiveId" clId="{B37C0A14-EB08-4D13-A36E-29FAEA49FA6F}" dt="2023-05-16T14:26:03.720" v="169" actId="26606"/>
          <ac:picMkLst>
            <pc:docMk/>
            <pc:sldMk cId="4266621367" sldId="289"/>
            <ac:picMk id="6146" creationId="{7E6C574A-7A8A-59CB-5963-A657C43CAC92}"/>
          </ac:picMkLst>
        </pc:picChg>
      </pc:sldChg>
      <pc:sldChg chg="addSp delSp modSp new mod setBg">
        <pc:chgData name="Nataliya Shutko" userId="f60d99b3458453f1" providerId="LiveId" clId="{B37C0A14-EB08-4D13-A36E-29FAEA49FA6F}" dt="2023-05-16T14:27:07.084" v="176" actId="26606"/>
        <pc:sldMkLst>
          <pc:docMk/>
          <pc:sldMk cId="1051549916" sldId="290"/>
        </pc:sldMkLst>
        <pc:spChg chg="add mod ord">
          <ac:chgData name="Nataliya Shutko" userId="f60d99b3458453f1" providerId="LiveId" clId="{B37C0A14-EB08-4D13-A36E-29FAEA49FA6F}" dt="2023-05-16T14:27:07.084" v="176" actId="26606"/>
          <ac:spMkLst>
            <pc:docMk/>
            <pc:sldMk cId="1051549916" sldId="290"/>
            <ac:spMk id="3" creationId="{2D2141A2-E740-A78B-591E-D73C3DF53D3D}"/>
          </ac:spMkLst>
        </pc:spChg>
        <pc:spChg chg="add del">
          <ac:chgData name="Nataliya Shutko" userId="f60d99b3458453f1" providerId="LiveId" clId="{B37C0A14-EB08-4D13-A36E-29FAEA49FA6F}" dt="2023-05-16T14:27:07.066" v="175" actId="26606"/>
          <ac:spMkLst>
            <pc:docMk/>
            <pc:sldMk cId="1051549916" sldId="290"/>
            <ac:spMk id="7175" creationId="{8FC9BE17-9A7B-462D-AE50-3D8777387304}"/>
          </ac:spMkLst>
        </pc:spChg>
        <pc:spChg chg="add del">
          <ac:chgData name="Nataliya Shutko" userId="f60d99b3458453f1" providerId="LiveId" clId="{B37C0A14-EB08-4D13-A36E-29FAEA49FA6F}" dt="2023-05-16T14:27:07.066" v="175" actId="26606"/>
          <ac:spMkLst>
            <pc:docMk/>
            <pc:sldMk cId="1051549916" sldId="290"/>
            <ac:spMk id="7177" creationId="{3EBE8569-6AEC-4B8C-8D53-2DE337CDBA65}"/>
          </ac:spMkLst>
        </pc:spChg>
        <pc:spChg chg="add del">
          <ac:chgData name="Nataliya Shutko" userId="f60d99b3458453f1" providerId="LiveId" clId="{B37C0A14-EB08-4D13-A36E-29FAEA49FA6F}" dt="2023-05-16T14:27:07.066" v="175" actId="26606"/>
          <ac:spMkLst>
            <pc:docMk/>
            <pc:sldMk cId="1051549916" sldId="290"/>
            <ac:spMk id="7179" creationId="{55D4142C-5077-457F-A6AD-3FECFDB39685}"/>
          </ac:spMkLst>
        </pc:spChg>
        <pc:spChg chg="add del">
          <ac:chgData name="Nataliya Shutko" userId="f60d99b3458453f1" providerId="LiveId" clId="{B37C0A14-EB08-4D13-A36E-29FAEA49FA6F}" dt="2023-05-16T14:27:07.066" v="175" actId="26606"/>
          <ac:spMkLst>
            <pc:docMk/>
            <pc:sldMk cId="1051549916" sldId="290"/>
            <ac:spMk id="7181" creationId="{7A5F0580-5EE9-419F-96EE-B6529EF6E7D0}"/>
          </ac:spMkLst>
        </pc:spChg>
        <pc:spChg chg="add">
          <ac:chgData name="Nataliya Shutko" userId="f60d99b3458453f1" providerId="LiveId" clId="{B37C0A14-EB08-4D13-A36E-29FAEA49FA6F}" dt="2023-05-16T14:27:07.084" v="176" actId="26606"/>
          <ac:spMkLst>
            <pc:docMk/>
            <pc:sldMk cId="1051549916" sldId="290"/>
            <ac:spMk id="7183" creationId="{C0A1ED06-4733-4020-9C60-81D4D801408D}"/>
          </ac:spMkLst>
        </pc:spChg>
        <pc:spChg chg="add">
          <ac:chgData name="Nataliya Shutko" userId="f60d99b3458453f1" providerId="LiveId" clId="{B37C0A14-EB08-4D13-A36E-29FAEA49FA6F}" dt="2023-05-16T14:27:07.084" v="176" actId="26606"/>
          <ac:spMkLst>
            <pc:docMk/>
            <pc:sldMk cId="1051549916" sldId="290"/>
            <ac:spMk id="7184" creationId="{B0CA3509-3AF9-45FE-93ED-57BB5D5E8E07}"/>
          </ac:spMkLst>
        </pc:spChg>
        <pc:picChg chg="add mod">
          <ac:chgData name="Nataliya Shutko" userId="f60d99b3458453f1" providerId="LiveId" clId="{B37C0A14-EB08-4D13-A36E-29FAEA49FA6F}" dt="2023-05-16T14:27:07.084" v="176" actId="26606"/>
          <ac:picMkLst>
            <pc:docMk/>
            <pc:sldMk cId="1051549916" sldId="290"/>
            <ac:picMk id="7170" creationId="{83276752-7C6D-1F30-26DB-BFDE79E5630E}"/>
          </ac:picMkLst>
        </pc:picChg>
      </pc:sldChg>
      <pc:sldChg chg="addSp delSp modSp new mod setBg">
        <pc:chgData name="Nataliya Shutko" userId="f60d99b3458453f1" providerId="LiveId" clId="{B37C0A14-EB08-4D13-A36E-29FAEA49FA6F}" dt="2023-05-16T14:28:44.312" v="190" actId="27636"/>
        <pc:sldMkLst>
          <pc:docMk/>
          <pc:sldMk cId="3351581259" sldId="291"/>
        </pc:sldMkLst>
        <pc:spChg chg="add mod ord">
          <ac:chgData name="Nataliya Shutko" userId="f60d99b3458453f1" providerId="LiveId" clId="{B37C0A14-EB08-4D13-A36E-29FAEA49FA6F}" dt="2023-05-16T14:28:44.312" v="190" actId="27636"/>
          <ac:spMkLst>
            <pc:docMk/>
            <pc:sldMk cId="3351581259" sldId="291"/>
            <ac:spMk id="3" creationId="{8DBF1D86-CFE4-4BB5-B93F-CFF092BE0533}"/>
          </ac:spMkLst>
        </pc:spChg>
        <pc:spChg chg="add del">
          <ac:chgData name="Nataliya Shutko" userId="f60d99b3458453f1" providerId="LiveId" clId="{B37C0A14-EB08-4D13-A36E-29FAEA49FA6F}" dt="2023-05-16T14:28:32.295" v="182" actId="26606"/>
          <ac:spMkLst>
            <pc:docMk/>
            <pc:sldMk cId="3351581259" sldId="291"/>
            <ac:spMk id="9" creationId="{5A0118C5-4F8D-4CF4-BADD-53FEACC6C42A}"/>
          </ac:spMkLst>
        </pc:spChg>
        <pc:spChg chg="add">
          <ac:chgData name="Nataliya Shutko" userId="f60d99b3458453f1" providerId="LiveId" clId="{B37C0A14-EB08-4D13-A36E-29FAEA49FA6F}" dt="2023-05-16T14:28:32.327" v="183" actId="26606"/>
          <ac:spMkLst>
            <pc:docMk/>
            <pc:sldMk cId="3351581259" sldId="291"/>
            <ac:spMk id="22" creationId="{B95B9BA8-1D69-4796-85F5-B6D0BD52354B}"/>
          </ac:spMkLst>
        </pc:spChg>
        <pc:grpChg chg="add del">
          <ac:chgData name="Nataliya Shutko" userId="f60d99b3458453f1" providerId="LiveId" clId="{B37C0A14-EB08-4D13-A36E-29FAEA49FA6F}" dt="2023-05-16T14:28:32.295" v="182" actId="26606"/>
          <ac:grpSpMkLst>
            <pc:docMk/>
            <pc:sldMk cId="3351581259" sldId="291"/>
            <ac:grpSpMk id="11" creationId="{B894EFA8-F425-4D19-A94B-445388B31E20}"/>
          </ac:grpSpMkLst>
        </pc:grpChg>
        <pc:grpChg chg="add del">
          <ac:chgData name="Nataliya Shutko" userId="f60d99b3458453f1" providerId="LiveId" clId="{B37C0A14-EB08-4D13-A36E-29FAEA49FA6F}" dt="2023-05-16T14:28:32.295" v="182" actId="26606"/>
          <ac:grpSpMkLst>
            <pc:docMk/>
            <pc:sldMk cId="3351581259" sldId="291"/>
            <ac:grpSpMk id="15" creationId="{582A903B-6B78-4F0A-B7C9-3D80499020B8}"/>
          </ac:grpSpMkLst>
        </pc:grpChg>
        <pc:grpChg chg="add">
          <ac:chgData name="Nataliya Shutko" userId="f60d99b3458453f1" providerId="LiveId" clId="{B37C0A14-EB08-4D13-A36E-29FAEA49FA6F}" dt="2023-05-16T14:28:32.327" v="183" actId="26606"/>
          <ac:grpSpMkLst>
            <pc:docMk/>
            <pc:sldMk cId="3351581259" sldId="291"/>
            <ac:grpSpMk id="23" creationId="{36AB285A-81F9-42F0-A9FD-0058EB46EFDF}"/>
          </ac:grpSpMkLst>
        </pc:grpChg>
        <pc:picChg chg="add mod">
          <ac:chgData name="Nataliya Shutko" userId="f60d99b3458453f1" providerId="LiveId" clId="{B37C0A14-EB08-4D13-A36E-29FAEA49FA6F}" dt="2023-05-16T14:28:32.327" v="183" actId="26606"/>
          <ac:picMkLst>
            <pc:docMk/>
            <pc:sldMk cId="3351581259" sldId="291"/>
            <ac:picMk id="4" creationId="{55BD93EA-3012-783B-BD46-BA19C396E358}"/>
          </ac:picMkLst>
        </pc:picChg>
      </pc:sldChg>
      <pc:sldChg chg="addSp delSp modSp new mod setBg">
        <pc:chgData name="Nataliya Shutko" userId="f60d99b3458453f1" providerId="LiveId" clId="{B37C0A14-EB08-4D13-A36E-29FAEA49FA6F}" dt="2023-05-16T14:29:40.950" v="199" actId="26606"/>
        <pc:sldMkLst>
          <pc:docMk/>
          <pc:sldMk cId="771971130" sldId="292"/>
        </pc:sldMkLst>
        <pc:spChg chg="add del">
          <ac:chgData name="Nataliya Shutko" userId="f60d99b3458453f1" providerId="LiveId" clId="{B37C0A14-EB08-4D13-A36E-29FAEA49FA6F}" dt="2023-05-16T14:29:34.471" v="194" actId="26606"/>
          <ac:spMkLst>
            <pc:docMk/>
            <pc:sldMk cId="771971130" sldId="292"/>
            <ac:spMk id="7" creationId="{32BC26D8-82FB-445E-AA49-62A77D7C1EE0}"/>
          </ac:spMkLst>
        </pc:spChg>
        <pc:spChg chg="add del">
          <ac:chgData name="Nataliya Shutko" userId="f60d99b3458453f1" providerId="LiveId" clId="{B37C0A14-EB08-4D13-A36E-29FAEA49FA6F}" dt="2023-05-16T14:29:34.471" v="194" actId="26606"/>
          <ac:spMkLst>
            <pc:docMk/>
            <pc:sldMk cId="771971130" sldId="292"/>
            <ac:spMk id="9" creationId="{CB44330D-EA18-4254-AA95-EB49948539B8}"/>
          </ac:spMkLst>
        </pc:spChg>
        <pc:spChg chg="add del">
          <ac:chgData name="Nataliya Shutko" userId="f60d99b3458453f1" providerId="LiveId" clId="{B37C0A14-EB08-4D13-A36E-29FAEA49FA6F}" dt="2023-05-16T14:29:37.065" v="196" actId="26606"/>
          <ac:spMkLst>
            <pc:docMk/>
            <pc:sldMk cId="771971130" sldId="292"/>
            <ac:spMk id="11" creationId="{2633B3B5-CC90-43F0-8714-D31D1F3F0209}"/>
          </ac:spMkLst>
        </pc:spChg>
        <pc:spChg chg="add del">
          <ac:chgData name="Nataliya Shutko" userId="f60d99b3458453f1" providerId="LiveId" clId="{B37C0A14-EB08-4D13-A36E-29FAEA49FA6F}" dt="2023-05-16T14:29:37.065" v="196" actId="26606"/>
          <ac:spMkLst>
            <pc:docMk/>
            <pc:sldMk cId="771971130" sldId="292"/>
            <ac:spMk id="12" creationId="{AB8C311F-7253-4AED-9701-7FC0708C41C7}"/>
          </ac:spMkLst>
        </pc:spChg>
        <pc:spChg chg="add del">
          <ac:chgData name="Nataliya Shutko" userId="f60d99b3458453f1" providerId="LiveId" clId="{B37C0A14-EB08-4D13-A36E-29FAEA49FA6F}" dt="2023-05-16T14:29:37.065" v="196" actId="26606"/>
          <ac:spMkLst>
            <pc:docMk/>
            <pc:sldMk cId="771971130" sldId="292"/>
            <ac:spMk id="13" creationId="{A8D57A06-A426-446D-B02C-A2DC6B62E45E}"/>
          </ac:spMkLst>
        </pc:spChg>
        <pc:spChg chg="add del">
          <ac:chgData name="Nataliya Shutko" userId="f60d99b3458453f1" providerId="LiveId" clId="{B37C0A14-EB08-4D13-A36E-29FAEA49FA6F}" dt="2023-05-16T14:29:37.065" v="196" actId="26606"/>
          <ac:spMkLst>
            <pc:docMk/>
            <pc:sldMk cId="771971130" sldId="292"/>
            <ac:spMk id="14" creationId="{E2384209-CB15-4CDF-9D31-C44FD9A3F20D}"/>
          </ac:spMkLst>
        </pc:spChg>
        <pc:spChg chg="add del">
          <ac:chgData name="Nataliya Shutko" userId="f60d99b3458453f1" providerId="LiveId" clId="{B37C0A14-EB08-4D13-A36E-29FAEA49FA6F}" dt="2023-05-16T14:29:40.935" v="198" actId="26606"/>
          <ac:spMkLst>
            <pc:docMk/>
            <pc:sldMk cId="771971130" sldId="292"/>
            <ac:spMk id="16" creationId="{ED55A19D-297C-4231-AD1F-08EF9B4AA8F4}"/>
          </ac:spMkLst>
        </pc:spChg>
        <pc:spChg chg="add del">
          <ac:chgData name="Nataliya Shutko" userId="f60d99b3458453f1" providerId="LiveId" clId="{B37C0A14-EB08-4D13-A36E-29FAEA49FA6F}" dt="2023-05-16T14:29:40.935" v="198" actId="26606"/>
          <ac:spMkLst>
            <pc:docMk/>
            <pc:sldMk cId="771971130" sldId="292"/>
            <ac:spMk id="17" creationId="{EBAB6C56-3D38-4923-996E-BD474BBB91E9}"/>
          </ac:spMkLst>
        </pc:spChg>
        <pc:spChg chg="add del">
          <ac:chgData name="Nataliya Shutko" userId="f60d99b3458453f1" providerId="LiveId" clId="{B37C0A14-EB08-4D13-A36E-29FAEA49FA6F}" dt="2023-05-16T14:29:40.935" v="198" actId="26606"/>
          <ac:spMkLst>
            <pc:docMk/>
            <pc:sldMk cId="771971130" sldId="292"/>
            <ac:spMk id="18" creationId="{20CD21DB-082D-417D-A5AB-FC838AF9D944}"/>
          </ac:spMkLst>
        </pc:spChg>
        <pc:spChg chg="add">
          <ac:chgData name="Nataliya Shutko" userId="f60d99b3458453f1" providerId="LiveId" clId="{B37C0A14-EB08-4D13-A36E-29FAEA49FA6F}" dt="2023-05-16T14:29:40.950" v="199" actId="26606"/>
          <ac:spMkLst>
            <pc:docMk/>
            <pc:sldMk cId="771971130" sldId="292"/>
            <ac:spMk id="20" creationId="{9C6777B5-64F4-4200-B099-34168B69FE53}"/>
          </ac:spMkLst>
        </pc:spChg>
        <pc:grpChg chg="add">
          <ac:chgData name="Nataliya Shutko" userId="f60d99b3458453f1" providerId="LiveId" clId="{B37C0A14-EB08-4D13-A36E-29FAEA49FA6F}" dt="2023-05-16T14:29:40.950" v="199" actId="26606"/>
          <ac:grpSpMkLst>
            <pc:docMk/>
            <pc:sldMk cId="771971130" sldId="292"/>
            <ac:grpSpMk id="21" creationId="{4252769E-B9F0-4068-A645-5BBEF16E9C28}"/>
          </ac:grpSpMkLst>
        </pc:grpChg>
        <pc:picChg chg="add mod">
          <ac:chgData name="Nataliya Shutko" userId="f60d99b3458453f1" providerId="LiveId" clId="{B37C0A14-EB08-4D13-A36E-29FAEA49FA6F}" dt="2023-05-16T14:29:40.950" v="199" actId="26606"/>
          <ac:picMkLst>
            <pc:docMk/>
            <pc:sldMk cId="771971130" sldId="292"/>
            <ac:picMk id="2" creationId="{61D72A06-C6BB-3095-8480-1AE0FB4AFD12}"/>
          </ac:picMkLst>
        </pc:picChg>
      </pc:sldChg>
      <pc:sldChg chg="addSp modSp new del mod">
        <pc:chgData name="Nataliya Shutko" userId="f60d99b3458453f1" providerId="LiveId" clId="{B37C0A14-EB08-4D13-A36E-29FAEA49FA6F}" dt="2023-05-16T14:35:04.983" v="275" actId="2696"/>
        <pc:sldMkLst>
          <pc:docMk/>
          <pc:sldMk cId="2660159315" sldId="293"/>
        </pc:sldMkLst>
        <pc:spChg chg="add mod">
          <ac:chgData name="Nataliya Shutko" userId="f60d99b3458453f1" providerId="LiveId" clId="{B37C0A14-EB08-4D13-A36E-29FAEA49FA6F}" dt="2023-05-16T14:30:52.902" v="202" actId="1076"/>
          <ac:spMkLst>
            <pc:docMk/>
            <pc:sldMk cId="2660159315" sldId="293"/>
            <ac:spMk id="3" creationId="{2CA0465A-3A8E-4675-7A08-5117DA398327}"/>
          </ac:spMkLst>
        </pc:spChg>
      </pc:sldChg>
      <pc:sldChg chg="addSp modSp new mod setBg modAnim">
        <pc:chgData name="Nataliya Shutko" userId="f60d99b3458453f1" providerId="LiveId" clId="{B37C0A14-EB08-4D13-A36E-29FAEA49FA6F}" dt="2023-05-16T14:33:00.139" v="207" actId="27614"/>
        <pc:sldMkLst>
          <pc:docMk/>
          <pc:sldMk cId="3550445462" sldId="294"/>
        </pc:sldMkLst>
        <pc:spChg chg="add">
          <ac:chgData name="Nataliya Shutko" userId="f60d99b3458453f1" providerId="LiveId" clId="{B37C0A14-EB08-4D13-A36E-29FAEA49FA6F}" dt="2023-05-16T14:32:56.553" v="206" actId="26606"/>
          <ac:spMkLst>
            <pc:docMk/>
            <pc:sldMk cId="3550445462" sldId="294"/>
            <ac:spMk id="7" creationId="{32BC26D8-82FB-445E-AA49-62A77D7C1EE0}"/>
          </ac:spMkLst>
        </pc:spChg>
        <pc:spChg chg="add">
          <ac:chgData name="Nataliya Shutko" userId="f60d99b3458453f1" providerId="LiveId" clId="{B37C0A14-EB08-4D13-A36E-29FAEA49FA6F}" dt="2023-05-16T14:32:56.553" v="206" actId="26606"/>
          <ac:spMkLst>
            <pc:docMk/>
            <pc:sldMk cId="3550445462" sldId="294"/>
            <ac:spMk id="9" creationId="{CB44330D-EA18-4254-AA95-EB49948539B8}"/>
          </ac:spMkLst>
        </pc:spChg>
        <pc:picChg chg="add mod">
          <ac:chgData name="Nataliya Shutko" userId="f60d99b3458453f1" providerId="LiveId" clId="{B37C0A14-EB08-4D13-A36E-29FAEA49FA6F}" dt="2023-05-16T14:33:00.139" v="207" actId="27614"/>
          <ac:picMkLst>
            <pc:docMk/>
            <pc:sldMk cId="3550445462" sldId="294"/>
            <ac:picMk id="2" creationId="{CA2708B5-5EC4-1985-03FE-E4C4B6F7A935}"/>
          </ac:picMkLst>
        </pc:picChg>
      </pc:sldChg>
      <pc:sldChg chg="addSp delSp modSp new mod setBg">
        <pc:chgData name="Nataliya Shutko" userId="f60d99b3458453f1" providerId="LiveId" clId="{B37C0A14-EB08-4D13-A36E-29FAEA49FA6F}" dt="2023-05-16T14:39:39.227" v="370" actId="26606"/>
        <pc:sldMkLst>
          <pc:docMk/>
          <pc:sldMk cId="634685608" sldId="295"/>
        </pc:sldMkLst>
        <pc:spChg chg="mod">
          <ac:chgData name="Nataliya Shutko" userId="f60d99b3458453f1" providerId="LiveId" clId="{B37C0A14-EB08-4D13-A36E-29FAEA49FA6F}" dt="2023-05-16T14:39:39.227" v="370" actId="26606"/>
          <ac:spMkLst>
            <pc:docMk/>
            <pc:sldMk cId="634685608" sldId="295"/>
            <ac:spMk id="2" creationId="{CE014BFB-8C9A-8ECD-E4D7-18F0F5AA2F0F}"/>
          </ac:spMkLst>
        </pc:spChg>
        <pc:spChg chg="add del">
          <ac:chgData name="Nataliya Shutko" userId="f60d99b3458453f1" providerId="LiveId" clId="{B37C0A14-EB08-4D13-A36E-29FAEA49FA6F}" dt="2023-05-16T14:39:39.201" v="369" actId="26606"/>
          <ac:spMkLst>
            <pc:docMk/>
            <pc:sldMk cId="634685608" sldId="295"/>
            <ac:spMk id="8199" creationId="{D4771268-CB57-404A-9271-370EB28F6090}"/>
          </ac:spMkLst>
        </pc:spChg>
        <pc:spChg chg="add">
          <ac:chgData name="Nataliya Shutko" userId="f60d99b3458453f1" providerId="LiveId" clId="{B37C0A14-EB08-4D13-A36E-29FAEA49FA6F}" dt="2023-05-16T14:39:39.227" v="370" actId="26606"/>
          <ac:spMkLst>
            <pc:docMk/>
            <pc:sldMk cId="634685608" sldId="295"/>
            <ac:spMk id="8208" creationId="{9B37791B-B040-4694-BFDC-8DD132D86E8E}"/>
          </ac:spMkLst>
        </pc:spChg>
        <pc:grpChg chg="add">
          <ac:chgData name="Nataliya Shutko" userId="f60d99b3458453f1" providerId="LiveId" clId="{B37C0A14-EB08-4D13-A36E-29FAEA49FA6F}" dt="2023-05-16T14:39:39.227" v="370" actId="26606"/>
          <ac:grpSpMkLst>
            <pc:docMk/>
            <pc:sldMk cId="634685608" sldId="295"/>
            <ac:grpSpMk id="8201" creationId="{0B6CC640-0DD8-4721-B15B-253174AFBB98}"/>
          </ac:grpSpMkLst>
        </pc:grpChg>
        <pc:picChg chg="add mod">
          <ac:chgData name="Nataliya Shutko" userId="f60d99b3458453f1" providerId="LiveId" clId="{B37C0A14-EB08-4D13-A36E-29FAEA49FA6F}" dt="2023-05-16T14:39:39.227" v="370" actId="26606"/>
          <ac:picMkLst>
            <pc:docMk/>
            <pc:sldMk cId="634685608" sldId="295"/>
            <ac:picMk id="8194" creationId="{C5B1896E-7253-81A1-7CA8-DD80A984720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C7AC0-7151-45FB-9AD7-5AFCE11721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435DBB-1F8E-42E2-B02D-F3828E9D003A}">
      <dgm:prSet/>
      <dgm:spPr/>
      <dgm:t>
        <a:bodyPr/>
        <a:lstStyle/>
        <a:p>
          <a:r>
            <a:rPr lang="cs-CZ" i="1"/>
            <a:t>1. Ти вважаєш, що ВІЛ і СНІД — це:</a:t>
          </a:r>
          <a:endParaRPr lang="en-US"/>
        </a:p>
      </dgm:t>
    </dgm:pt>
    <dgm:pt modelId="{CBA0349B-9337-443E-8579-2FD8A0693A45}" type="parTrans" cxnId="{D9A2C815-F020-4A78-A052-D92DE2A6A7B0}">
      <dgm:prSet/>
      <dgm:spPr/>
      <dgm:t>
        <a:bodyPr/>
        <a:lstStyle/>
        <a:p>
          <a:endParaRPr lang="en-US"/>
        </a:p>
      </dgm:t>
    </dgm:pt>
    <dgm:pt modelId="{022D719A-A076-45C7-B603-415FE064959B}" type="sibTrans" cxnId="{D9A2C815-F020-4A78-A052-D92DE2A6A7B0}">
      <dgm:prSet/>
      <dgm:spPr/>
      <dgm:t>
        <a:bodyPr/>
        <a:lstStyle/>
        <a:p>
          <a:endParaRPr lang="en-US"/>
        </a:p>
      </dgm:t>
    </dgm:pt>
    <dgm:pt modelId="{56734030-4F72-433D-8F94-FE0918DD27B2}">
      <dgm:prSet/>
      <dgm:spPr/>
      <dgm:t>
        <a:bodyPr/>
        <a:lstStyle/>
        <a:p>
          <a:r>
            <a:rPr lang="cs-CZ" i="1"/>
            <a:t>одне й те саме (6);</a:t>
          </a:r>
          <a:endParaRPr lang="en-US"/>
        </a:p>
      </dgm:t>
    </dgm:pt>
    <dgm:pt modelId="{2A0F876C-8BD1-483C-9977-EC5242EBE254}" type="parTrans" cxnId="{268E818B-077E-4EBC-A981-B7E9AAF3F38E}">
      <dgm:prSet/>
      <dgm:spPr/>
      <dgm:t>
        <a:bodyPr/>
        <a:lstStyle/>
        <a:p>
          <a:endParaRPr lang="en-US"/>
        </a:p>
      </dgm:t>
    </dgm:pt>
    <dgm:pt modelId="{4AF4C507-E802-47DA-B042-E9C30D8BDA24}" type="sibTrans" cxnId="{268E818B-077E-4EBC-A981-B7E9AAF3F38E}">
      <dgm:prSet/>
      <dgm:spPr/>
      <dgm:t>
        <a:bodyPr/>
        <a:lstStyle/>
        <a:p>
          <a:endParaRPr lang="en-US"/>
        </a:p>
      </dgm:t>
    </dgm:pt>
    <dgm:pt modelId="{D39362B1-79CA-4FE5-9E91-BFC37F62CA05}">
      <dgm:prSet/>
      <dgm:spPr/>
      <dgm:t>
        <a:bodyPr/>
        <a:lstStyle/>
        <a:p>
          <a:r>
            <a:rPr lang="cs-CZ" i="1"/>
            <a:t>різні речі (2)?</a:t>
          </a:r>
          <a:endParaRPr lang="en-US"/>
        </a:p>
      </dgm:t>
    </dgm:pt>
    <dgm:pt modelId="{C4275AEA-9A8D-406E-810B-A05B35E066BC}" type="parTrans" cxnId="{FEF6D731-70AA-4024-ACA5-F8B81A5C5094}">
      <dgm:prSet/>
      <dgm:spPr/>
      <dgm:t>
        <a:bodyPr/>
        <a:lstStyle/>
        <a:p>
          <a:endParaRPr lang="en-US"/>
        </a:p>
      </dgm:t>
    </dgm:pt>
    <dgm:pt modelId="{3B45CEC8-09FC-4827-A69A-CDD13B3FF0B3}" type="sibTrans" cxnId="{FEF6D731-70AA-4024-ACA5-F8B81A5C5094}">
      <dgm:prSet/>
      <dgm:spPr/>
      <dgm:t>
        <a:bodyPr/>
        <a:lstStyle/>
        <a:p>
          <a:endParaRPr lang="en-US"/>
        </a:p>
      </dgm:t>
    </dgm:pt>
    <dgm:pt modelId="{C311F6A0-FB2D-49F2-AAF2-471067E2D118}">
      <dgm:prSet/>
      <dgm:spPr/>
      <dgm:t>
        <a:bodyPr/>
        <a:lstStyle/>
        <a:p>
          <a:r>
            <a:rPr lang="cs-CZ" i="1"/>
            <a:t>2. ВІЛ-інфікована людина може виглядати і почуватися здоровою:</a:t>
          </a:r>
          <a:endParaRPr lang="en-US"/>
        </a:p>
      </dgm:t>
    </dgm:pt>
    <dgm:pt modelId="{5DD77503-7166-41D0-99A4-4C29A2160EE1}" type="parTrans" cxnId="{1641DB96-E207-42A8-82F2-A5271A31A88F}">
      <dgm:prSet/>
      <dgm:spPr/>
      <dgm:t>
        <a:bodyPr/>
        <a:lstStyle/>
        <a:p>
          <a:endParaRPr lang="en-US"/>
        </a:p>
      </dgm:t>
    </dgm:pt>
    <dgm:pt modelId="{3399D2CA-F974-4A8D-8EAA-6AC7A3C05008}" type="sibTrans" cxnId="{1641DB96-E207-42A8-82F2-A5271A31A88F}">
      <dgm:prSet/>
      <dgm:spPr/>
      <dgm:t>
        <a:bodyPr/>
        <a:lstStyle/>
        <a:p>
          <a:endParaRPr lang="en-US"/>
        </a:p>
      </dgm:t>
    </dgm:pt>
    <dgm:pt modelId="{2A267AA3-153C-43A2-A8D2-849AD5771760}">
      <dgm:prSet/>
      <dgm:spPr/>
      <dgm:t>
        <a:bodyPr/>
        <a:lstStyle/>
        <a:p>
          <a:r>
            <a:rPr lang="cs-CZ" i="1"/>
            <a:t>так (3);</a:t>
          </a:r>
          <a:endParaRPr lang="en-US"/>
        </a:p>
      </dgm:t>
    </dgm:pt>
    <dgm:pt modelId="{BA5AA264-2A43-43B9-8620-CD4BA94518C8}" type="parTrans" cxnId="{1B9283AE-CAB3-4B75-9EEA-F7A3172149C2}">
      <dgm:prSet/>
      <dgm:spPr/>
      <dgm:t>
        <a:bodyPr/>
        <a:lstStyle/>
        <a:p>
          <a:endParaRPr lang="en-US"/>
        </a:p>
      </dgm:t>
    </dgm:pt>
    <dgm:pt modelId="{F5BCCEBE-42D9-4793-ABD8-B03615D7127C}" type="sibTrans" cxnId="{1B9283AE-CAB3-4B75-9EEA-F7A3172149C2}">
      <dgm:prSet/>
      <dgm:spPr/>
      <dgm:t>
        <a:bodyPr/>
        <a:lstStyle/>
        <a:p>
          <a:endParaRPr lang="en-US"/>
        </a:p>
      </dgm:t>
    </dgm:pt>
    <dgm:pt modelId="{09F958D3-289A-4163-9BF9-FD22786798A4}">
      <dgm:prSet/>
      <dgm:spPr/>
      <dgm:t>
        <a:bodyPr/>
        <a:lstStyle/>
        <a:p>
          <a:r>
            <a:rPr lang="cs-CZ" i="1"/>
            <a:t>ні (7)?</a:t>
          </a:r>
          <a:endParaRPr lang="en-US"/>
        </a:p>
      </dgm:t>
    </dgm:pt>
    <dgm:pt modelId="{2BB24BDC-4AEA-4D9A-9ED2-06913A270C38}" type="parTrans" cxnId="{FA90151D-3EF7-4ECF-84AB-FE17BA53F644}">
      <dgm:prSet/>
      <dgm:spPr/>
      <dgm:t>
        <a:bodyPr/>
        <a:lstStyle/>
        <a:p>
          <a:endParaRPr lang="en-US"/>
        </a:p>
      </dgm:t>
    </dgm:pt>
    <dgm:pt modelId="{0671BF3B-7A74-4313-AA9C-CF4B6E800F8C}" type="sibTrans" cxnId="{FA90151D-3EF7-4ECF-84AB-FE17BA53F644}">
      <dgm:prSet/>
      <dgm:spPr/>
      <dgm:t>
        <a:bodyPr/>
        <a:lstStyle/>
        <a:p>
          <a:endParaRPr lang="en-US"/>
        </a:p>
      </dgm:t>
    </dgm:pt>
    <dgm:pt modelId="{3178EF84-F033-4ADD-BA0F-AD19A7534028}">
      <dgm:prSet/>
      <dgm:spPr/>
      <dgm:t>
        <a:bodyPr/>
        <a:lstStyle/>
        <a:p>
          <a:r>
            <a:rPr lang="cs-CZ" i="1"/>
            <a:t>3. Існують ефективні ліки, які подовжують і підвищують якість життя людей, які живуть з ВІЛ:</a:t>
          </a:r>
          <a:endParaRPr lang="en-US"/>
        </a:p>
      </dgm:t>
    </dgm:pt>
    <dgm:pt modelId="{87D24A0E-C0C2-4AE7-96AF-0039379DDF3D}" type="parTrans" cxnId="{20F4FA52-067B-42D6-9419-959B1893F398}">
      <dgm:prSet/>
      <dgm:spPr/>
      <dgm:t>
        <a:bodyPr/>
        <a:lstStyle/>
        <a:p>
          <a:endParaRPr lang="en-US"/>
        </a:p>
      </dgm:t>
    </dgm:pt>
    <dgm:pt modelId="{138BFFC1-D509-4924-86BF-97D9C72E433B}" type="sibTrans" cxnId="{20F4FA52-067B-42D6-9419-959B1893F398}">
      <dgm:prSet/>
      <dgm:spPr/>
      <dgm:t>
        <a:bodyPr/>
        <a:lstStyle/>
        <a:p>
          <a:endParaRPr lang="en-US"/>
        </a:p>
      </dgm:t>
    </dgm:pt>
    <dgm:pt modelId="{F314AC24-147B-428F-B7EF-FA7FE4DE4605}">
      <dgm:prSet/>
      <dgm:spPr/>
      <dgm:t>
        <a:bodyPr/>
        <a:lstStyle/>
        <a:p>
          <a:r>
            <a:rPr lang="cs-CZ" i="1"/>
            <a:t>так (4);</a:t>
          </a:r>
          <a:endParaRPr lang="en-US"/>
        </a:p>
      </dgm:t>
    </dgm:pt>
    <dgm:pt modelId="{E20887AB-CAA2-46DD-B220-3D75949766FF}" type="parTrans" cxnId="{A7120B16-1200-41E2-B50F-D8000DD4385A}">
      <dgm:prSet/>
      <dgm:spPr/>
      <dgm:t>
        <a:bodyPr/>
        <a:lstStyle/>
        <a:p>
          <a:endParaRPr lang="en-US"/>
        </a:p>
      </dgm:t>
    </dgm:pt>
    <dgm:pt modelId="{7F1E7B10-815C-477F-9D76-57988AED5946}" type="sibTrans" cxnId="{A7120B16-1200-41E2-B50F-D8000DD4385A}">
      <dgm:prSet/>
      <dgm:spPr/>
      <dgm:t>
        <a:bodyPr/>
        <a:lstStyle/>
        <a:p>
          <a:endParaRPr lang="en-US"/>
        </a:p>
      </dgm:t>
    </dgm:pt>
    <dgm:pt modelId="{08BF1C47-CD04-4D15-A63C-C777D8133690}">
      <dgm:prSet/>
      <dgm:spPr/>
      <dgm:t>
        <a:bodyPr/>
        <a:lstStyle/>
        <a:p>
          <a:r>
            <a:rPr lang="cs-CZ" i="1"/>
            <a:t>ні (8)?</a:t>
          </a:r>
          <a:endParaRPr lang="en-US"/>
        </a:p>
      </dgm:t>
    </dgm:pt>
    <dgm:pt modelId="{B45DE32D-CB07-4735-B4D4-11EED957F49C}" type="parTrans" cxnId="{1AF35166-0614-4CBC-BC3A-C10D3C32EEA2}">
      <dgm:prSet/>
      <dgm:spPr/>
      <dgm:t>
        <a:bodyPr/>
        <a:lstStyle/>
        <a:p>
          <a:endParaRPr lang="en-US"/>
        </a:p>
      </dgm:t>
    </dgm:pt>
    <dgm:pt modelId="{AA21AFC6-195E-4861-B458-6E85FE8C0FB2}" type="sibTrans" cxnId="{1AF35166-0614-4CBC-BC3A-C10D3C32EEA2}">
      <dgm:prSet/>
      <dgm:spPr/>
      <dgm:t>
        <a:bodyPr/>
        <a:lstStyle/>
        <a:p>
          <a:endParaRPr lang="en-US"/>
        </a:p>
      </dgm:t>
    </dgm:pt>
    <dgm:pt modelId="{C033C7FE-A779-4D06-9A97-30363E76B00B}">
      <dgm:prSet/>
      <dgm:spPr/>
      <dgm:t>
        <a:bodyPr/>
        <a:lstStyle/>
        <a:p>
          <a:r>
            <a:rPr lang="cs-CZ" i="1"/>
            <a:t>4. Можна інфікуватися ВІЛ:</a:t>
          </a:r>
          <a:endParaRPr lang="en-US"/>
        </a:p>
      </dgm:t>
    </dgm:pt>
    <dgm:pt modelId="{CD835FDE-8230-461D-B5BB-6EE38BC1E80A}" type="parTrans" cxnId="{627C8CE4-6F09-4495-B8DC-3FBA7F0D0A71}">
      <dgm:prSet/>
      <dgm:spPr/>
      <dgm:t>
        <a:bodyPr/>
        <a:lstStyle/>
        <a:p>
          <a:endParaRPr lang="en-US"/>
        </a:p>
      </dgm:t>
    </dgm:pt>
    <dgm:pt modelId="{E2BE5CF3-95DA-4E70-A85E-2AD6140A12E6}" type="sibTrans" cxnId="{627C8CE4-6F09-4495-B8DC-3FBA7F0D0A71}">
      <dgm:prSet/>
      <dgm:spPr/>
      <dgm:t>
        <a:bodyPr/>
        <a:lstStyle/>
        <a:p>
          <a:endParaRPr lang="en-US"/>
        </a:p>
      </dgm:t>
    </dgm:pt>
    <dgm:pt modelId="{7E056D99-A9B8-4D4C-A35D-BDF1AFF1ADDE}">
      <dgm:prSet/>
      <dgm:spPr/>
      <dgm:t>
        <a:bodyPr/>
        <a:lstStyle/>
        <a:p>
          <a:r>
            <a:rPr lang="cs-CZ" i="1"/>
            <a:t>при користуванні спільним шприцом (5);</a:t>
          </a:r>
          <a:endParaRPr lang="en-US"/>
        </a:p>
      </dgm:t>
    </dgm:pt>
    <dgm:pt modelId="{0646E137-4851-43DD-9648-7D3E91B40817}" type="parTrans" cxnId="{3D78CE57-1DDA-43EE-9256-57088CF3213F}">
      <dgm:prSet/>
      <dgm:spPr/>
      <dgm:t>
        <a:bodyPr/>
        <a:lstStyle/>
        <a:p>
          <a:endParaRPr lang="en-US"/>
        </a:p>
      </dgm:t>
    </dgm:pt>
    <dgm:pt modelId="{7454C642-E824-46C6-9247-FDFD834FF9BE}" type="sibTrans" cxnId="{3D78CE57-1DDA-43EE-9256-57088CF3213F}">
      <dgm:prSet/>
      <dgm:spPr/>
      <dgm:t>
        <a:bodyPr/>
        <a:lstStyle/>
        <a:p>
          <a:endParaRPr lang="en-US"/>
        </a:p>
      </dgm:t>
    </dgm:pt>
    <dgm:pt modelId="{4140531F-A272-46FA-BEFC-CB2141E35E64}">
      <dgm:prSet/>
      <dgm:spPr/>
      <dgm:t>
        <a:bodyPr/>
        <a:lstStyle/>
        <a:p>
          <a:r>
            <a:rPr lang="cs-CZ" i="1"/>
            <a:t>через рушник або мило (9)?</a:t>
          </a:r>
          <a:endParaRPr lang="en-US"/>
        </a:p>
      </dgm:t>
    </dgm:pt>
    <dgm:pt modelId="{00E07076-318B-4884-9926-A99FBF1A016C}" type="parTrans" cxnId="{7FCDEB10-20C7-45D8-9F58-C2E69B711453}">
      <dgm:prSet/>
      <dgm:spPr/>
      <dgm:t>
        <a:bodyPr/>
        <a:lstStyle/>
        <a:p>
          <a:endParaRPr lang="en-US"/>
        </a:p>
      </dgm:t>
    </dgm:pt>
    <dgm:pt modelId="{1A0C63AC-FFE1-4324-BFD8-A27E60B97D24}" type="sibTrans" cxnId="{7FCDEB10-20C7-45D8-9F58-C2E69B711453}">
      <dgm:prSet/>
      <dgm:spPr/>
      <dgm:t>
        <a:bodyPr/>
        <a:lstStyle/>
        <a:p>
          <a:endParaRPr lang="en-US"/>
        </a:p>
      </dgm:t>
    </dgm:pt>
    <dgm:pt modelId="{3494D57F-08C8-4961-9A2E-2C0388C57405}">
      <dgm:prSet/>
      <dgm:spPr/>
      <dgm:t>
        <a:bodyPr/>
        <a:lstStyle/>
        <a:p>
          <a:r>
            <a:rPr lang="cs-CZ" i="1"/>
            <a:t>5. ВІЛ загрожує:</a:t>
          </a:r>
          <a:endParaRPr lang="en-US"/>
        </a:p>
      </dgm:t>
    </dgm:pt>
    <dgm:pt modelId="{15B51B46-BAA4-4C6E-8781-22F06570AF24}" type="parTrans" cxnId="{2008519F-45FA-4415-92A8-18FD20F1AFD7}">
      <dgm:prSet/>
      <dgm:spPr/>
      <dgm:t>
        <a:bodyPr/>
        <a:lstStyle/>
        <a:p>
          <a:endParaRPr lang="en-US"/>
        </a:p>
      </dgm:t>
    </dgm:pt>
    <dgm:pt modelId="{3A9E17B4-9AF2-4D0A-99BB-086BFAE7B3F7}" type="sibTrans" cxnId="{2008519F-45FA-4415-92A8-18FD20F1AFD7}">
      <dgm:prSet/>
      <dgm:spPr/>
      <dgm:t>
        <a:bodyPr/>
        <a:lstStyle/>
        <a:p>
          <a:endParaRPr lang="en-US"/>
        </a:p>
      </dgm:t>
    </dgm:pt>
    <dgm:pt modelId="{1A15D03A-61D5-49C4-BDC8-747FEDF3CB4B}">
      <dgm:prSet/>
      <dgm:spPr/>
      <dgm:t>
        <a:bodyPr/>
        <a:lstStyle/>
        <a:p>
          <a:r>
            <a:rPr lang="cs-CZ" i="1"/>
            <a:t>лише тим, хто вживає наркотики (10);</a:t>
          </a:r>
          <a:endParaRPr lang="en-US"/>
        </a:p>
      </dgm:t>
    </dgm:pt>
    <dgm:pt modelId="{E0E791C3-DBA4-429C-8667-1E7671C64127}" type="parTrans" cxnId="{4DBA79BA-9B7A-4163-98D2-17194D7D7B54}">
      <dgm:prSet/>
      <dgm:spPr/>
      <dgm:t>
        <a:bodyPr/>
        <a:lstStyle/>
        <a:p>
          <a:endParaRPr lang="en-US"/>
        </a:p>
      </dgm:t>
    </dgm:pt>
    <dgm:pt modelId="{0865BA65-FA6D-4521-8630-F84B55B284E9}" type="sibTrans" cxnId="{4DBA79BA-9B7A-4163-98D2-17194D7D7B54}">
      <dgm:prSet/>
      <dgm:spPr/>
      <dgm:t>
        <a:bodyPr/>
        <a:lstStyle/>
        <a:p>
          <a:endParaRPr lang="en-US"/>
        </a:p>
      </dgm:t>
    </dgm:pt>
    <dgm:pt modelId="{6F776332-A722-44CB-AFBD-E917E8D664FB}">
      <dgm:prSet/>
      <dgm:spPr/>
      <dgm:t>
        <a:bodyPr/>
        <a:lstStyle/>
        <a:p>
          <a:r>
            <a:rPr lang="cs-CZ" i="1"/>
            <a:t>будь-кому (11)?</a:t>
          </a:r>
          <a:endParaRPr lang="en-US"/>
        </a:p>
      </dgm:t>
    </dgm:pt>
    <dgm:pt modelId="{915DE40F-2DDD-406C-8FA8-30B48770EDFE}" type="parTrans" cxnId="{A0B716B5-6BCA-4E3B-8A3F-7BDACB6B5A58}">
      <dgm:prSet/>
      <dgm:spPr/>
      <dgm:t>
        <a:bodyPr/>
        <a:lstStyle/>
        <a:p>
          <a:endParaRPr lang="en-US"/>
        </a:p>
      </dgm:t>
    </dgm:pt>
    <dgm:pt modelId="{D6D4BCDE-D61B-4BBB-9936-42E1564EEC98}" type="sibTrans" cxnId="{A0B716B5-6BCA-4E3B-8A3F-7BDACB6B5A58}">
      <dgm:prSet/>
      <dgm:spPr/>
      <dgm:t>
        <a:bodyPr/>
        <a:lstStyle/>
        <a:p>
          <a:endParaRPr lang="en-US"/>
        </a:p>
      </dgm:t>
    </dgm:pt>
    <dgm:pt modelId="{240165C2-4DF7-4E77-B270-B76D8E059583}" type="pres">
      <dgm:prSet presAssocID="{26CC7AC0-7151-45FB-9AD7-5AFCE11721B5}" presName="vert0" presStyleCnt="0">
        <dgm:presLayoutVars>
          <dgm:dir/>
          <dgm:animOne val="branch"/>
          <dgm:animLvl val="lvl"/>
        </dgm:presLayoutVars>
      </dgm:prSet>
      <dgm:spPr/>
    </dgm:pt>
    <dgm:pt modelId="{6AFF9B7A-D035-46C2-BEAE-018A6FA6308F}" type="pres">
      <dgm:prSet presAssocID="{81435DBB-1F8E-42E2-B02D-F3828E9D003A}" presName="thickLine" presStyleLbl="alignNode1" presStyleIdx="0" presStyleCnt="5"/>
      <dgm:spPr/>
    </dgm:pt>
    <dgm:pt modelId="{7B99755D-ABCE-409B-BD67-F715C6522661}" type="pres">
      <dgm:prSet presAssocID="{81435DBB-1F8E-42E2-B02D-F3828E9D003A}" presName="horz1" presStyleCnt="0"/>
      <dgm:spPr/>
    </dgm:pt>
    <dgm:pt modelId="{58E7698D-3F29-41EE-B095-3522BEED072E}" type="pres">
      <dgm:prSet presAssocID="{81435DBB-1F8E-42E2-B02D-F3828E9D003A}" presName="tx1" presStyleLbl="revTx" presStyleIdx="0" presStyleCnt="15"/>
      <dgm:spPr/>
    </dgm:pt>
    <dgm:pt modelId="{7B0B0FFD-1CFF-43AB-8D21-AA56F6022837}" type="pres">
      <dgm:prSet presAssocID="{81435DBB-1F8E-42E2-B02D-F3828E9D003A}" presName="vert1" presStyleCnt="0"/>
      <dgm:spPr/>
    </dgm:pt>
    <dgm:pt modelId="{4F2CBAB9-87FB-4391-A7AF-A4505CA9DF9E}" type="pres">
      <dgm:prSet presAssocID="{56734030-4F72-433D-8F94-FE0918DD27B2}" presName="vertSpace2a" presStyleCnt="0"/>
      <dgm:spPr/>
    </dgm:pt>
    <dgm:pt modelId="{ADEA7E9B-839C-4FDE-A05C-9306CF701056}" type="pres">
      <dgm:prSet presAssocID="{56734030-4F72-433D-8F94-FE0918DD27B2}" presName="horz2" presStyleCnt="0"/>
      <dgm:spPr/>
    </dgm:pt>
    <dgm:pt modelId="{79E88D27-B2DD-424B-926F-9050C2968D35}" type="pres">
      <dgm:prSet presAssocID="{56734030-4F72-433D-8F94-FE0918DD27B2}" presName="horzSpace2" presStyleCnt="0"/>
      <dgm:spPr/>
    </dgm:pt>
    <dgm:pt modelId="{9D163F43-6FFC-4C80-AEBB-D716D71B642F}" type="pres">
      <dgm:prSet presAssocID="{56734030-4F72-433D-8F94-FE0918DD27B2}" presName="tx2" presStyleLbl="revTx" presStyleIdx="1" presStyleCnt="15"/>
      <dgm:spPr/>
    </dgm:pt>
    <dgm:pt modelId="{773D6321-1908-4524-9397-0DC877853361}" type="pres">
      <dgm:prSet presAssocID="{56734030-4F72-433D-8F94-FE0918DD27B2}" presName="vert2" presStyleCnt="0"/>
      <dgm:spPr/>
    </dgm:pt>
    <dgm:pt modelId="{800C39FF-5421-43B9-9F69-2548B8272E4C}" type="pres">
      <dgm:prSet presAssocID="{56734030-4F72-433D-8F94-FE0918DD27B2}" presName="thinLine2b" presStyleLbl="callout" presStyleIdx="0" presStyleCnt="10"/>
      <dgm:spPr/>
    </dgm:pt>
    <dgm:pt modelId="{00F219C7-3E2D-4419-B5A9-5E6C9E6C2B41}" type="pres">
      <dgm:prSet presAssocID="{56734030-4F72-433D-8F94-FE0918DD27B2}" presName="vertSpace2b" presStyleCnt="0"/>
      <dgm:spPr/>
    </dgm:pt>
    <dgm:pt modelId="{D1845BE1-E2EF-48F6-82FE-E01FB9EBBB39}" type="pres">
      <dgm:prSet presAssocID="{D39362B1-79CA-4FE5-9E91-BFC37F62CA05}" presName="horz2" presStyleCnt="0"/>
      <dgm:spPr/>
    </dgm:pt>
    <dgm:pt modelId="{9CDC8BE7-7287-47EA-ABBC-FBF70A69EA3D}" type="pres">
      <dgm:prSet presAssocID="{D39362B1-79CA-4FE5-9E91-BFC37F62CA05}" presName="horzSpace2" presStyleCnt="0"/>
      <dgm:spPr/>
    </dgm:pt>
    <dgm:pt modelId="{B5ED9E82-2DB7-411D-9DA6-CCAD0B57D419}" type="pres">
      <dgm:prSet presAssocID="{D39362B1-79CA-4FE5-9E91-BFC37F62CA05}" presName="tx2" presStyleLbl="revTx" presStyleIdx="2" presStyleCnt="15"/>
      <dgm:spPr/>
    </dgm:pt>
    <dgm:pt modelId="{15B0FCBB-CF55-4B77-B3F5-6B346A976252}" type="pres">
      <dgm:prSet presAssocID="{D39362B1-79CA-4FE5-9E91-BFC37F62CA05}" presName="vert2" presStyleCnt="0"/>
      <dgm:spPr/>
    </dgm:pt>
    <dgm:pt modelId="{7EDEE7A9-D32A-4F42-AF4D-A68C1046DB7B}" type="pres">
      <dgm:prSet presAssocID="{D39362B1-79CA-4FE5-9E91-BFC37F62CA05}" presName="thinLine2b" presStyleLbl="callout" presStyleIdx="1" presStyleCnt="10"/>
      <dgm:spPr/>
    </dgm:pt>
    <dgm:pt modelId="{661EB2DE-61C5-44A1-8CC3-5A532C627BFC}" type="pres">
      <dgm:prSet presAssocID="{D39362B1-79CA-4FE5-9E91-BFC37F62CA05}" presName="vertSpace2b" presStyleCnt="0"/>
      <dgm:spPr/>
    </dgm:pt>
    <dgm:pt modelId="{8EAF16ED-FB15-49C1-B4E3-56D51A1B0C92}" type="pres">
      <dgm:prSet presAssocID="{C311F6A0-FB2D-49F2-AAF2-471067E2D118}" presName="thickLine" presStyleLbl="alignNode1" presStyleIdx="1" presStyleCnt="5"/>
      <dgm:spPr/>
    </dgm:pt>
    <dgm:pt modelId="{8E944B02-9038-49E4-A5DB-26218E597DBA}" type="pres">
      <dgm:prSet presAssocID="{C311F6A0-FB2D-49F2-AAF2-471067E2D118}" presName="horz1" presStyleCnt="0"/>
      <dgm:spPr/>
    </dgm:pt>
    <dgm:pt modelId="{65131E9D-9B47-4CAD-9619-6800EB0D1109}" type="pres">
      <dgm:prSet presAssocID="{C311F6A0-FB2D-49F2-AAF2-471067E2D118}" presName="tx1" presStyleLbl="revTx" presStyleIdx="3" presStyleCnt="15"/>
      <dgm:spPr/>
    </dgm:pt>
    <dgm:pt modelId="{4618C0D6-43B2-48D3-901A-C760C6AE7C56}" type="pres">
      <dgm:prSet presAssocID="{C311F6A0-FB2D-49F2-AAF2-471067E2D118}" presName="vert1" presStyleCnt="0"/>
      <dgm:spPr/>
    </dgm:pt>
    <dgm:pt modelId="{9B9FB7D4-E0D3-40CF-B3BF-848AE36AF2A7}" type="pres">
      <dgm:prSet presAssocID="{2A267AA3-153C-43A2-A8D2-849AD5771760}" presName="vertSpace2a" presStyleCnt="0"/>
      <dgm:spPr/>
    </dgm:pt>
    <dgm:pt modelId="{AB73A3F0-AFD1-4BD2-B086-3F83EB23D630}" type="pres">
      <dgm:prSet presAssocID="{2A267AA3-153C-43A2-A8D2-849AD5771760}" presName="horz2" presStyleCnt="0"/>
      <dgm:spPr/>
    </dgm:pt>
    <dgm:pt modelId="{EE9A2EEB-5AAC-4433-A9E2-BB0399130778}" type="pres">
      <dgm:prSet presAssocID="{2A267AA3-153C-43A2-A8D2-849AD5771760}" presName="horzSpace2" presStyleCnt="0"/>
      <dgm:spPr/>
    </dgm:pt>
    <dgm:pt modelId="{78D172E3-08A1-4E19-8858-9D5953D070E0}" type="pres">
      <dgm:prSet presAssocID="{2A267AA3-153C-43A2-A8D2-849AD5771760}" presName="tx2" presStyleLbl="revTx" presStyleIdx="4" presStyleCnt="15"/>
      <dgm:spPr/>
    </dgm:pt>
    <dgm:pt modelId="{54449A01-1765-4670-A47B-9691B708BCC4}" type="pres">
      <dgm:prSet presAssocID="{2A267AA3-153C-43A2-A8D2-849AD5771760}" presName="vert2" presStyleCnt="0"/>
      <dgm:spPr/>
    </dgm:pt>
    <dgm:pt modelId="{E932FA08-B3EA-4766-A8A0-C2BC11D4E34E}" type="pres">
      <dgm:prSet presAssocID="{2A267AA3-153C-43A2-A8D2-849AD5771760}" presName="thinLine2b" presStyleLbl="callout" presStyleIdx="2" presStyleCnt="10"/>
      <dgm:spPr/>
    </dgm:pt>
    <dgm:pt modelId="{2C8B5DA0-EEF4-4B11-9318-3BF06E1C0ADE}" type="pres">
      <dgm:prSet presAssocID="{2A267AA3-153C-43A2-A8D2-849AD5771760}" presName="vertSpace2b" presStyleCnt="0"/>
      <dgm:spPr/>
    </dgm:pt>
    <dgm:pt modelId="{B602446F-F15D-4BBF-B97F-9C17DE35228F}" type="pres">
      <dgm:prSet presAssocID="{09F958D3-289A-4163-9BF9-FD22786798A4}" presName="horz2" presStyleCnt="0"/>
      <dgm:spPr/>
    </dgm:pt>
    <dgm:pt modelId="{EBEE614C-4270-4CB0-AD63-982E60D9C300}" type="pres">
      <dgm:prSet presAssocID="{09F958D3-289A-4163-9BF9-FD22786798A4}" presName="horzSpace2" presStyleCnt="0"/>
      <dgm:spPr/>
    </dgm:pt>
    <dgm:pt modelId="{06E503F8-18D6-4A69-86D7-E89FE1D53D58}" type="pres">
      <dgm:prSet presAssocID="{09F958D3-289A-4163-9BF9-FD22786798A4}" presName="tx2" presStyleLbl="revTx" presStyleIdx="5" presStyleCnt="15"/>
      <dgm:spPr/>
    </dgm:pt>
    <dgm:pt modelId="{E4A6D1CA-A5E6-459E-9DA9-5CC72920B76B}" type="pres">
      <dgm:prSet presAssocID="{09F958D3-289A-4163-9BF9-FD22786798A4}" presName="vert2" presStyleCnt="0"/>
      <dgm:spPr/>
    </dgm:pt>
    <dgm:pt modelId="{3450A3FA-C5EB-4569-85EF-B3C500D4F3D2}" type="pres">
      <dgm:prSet presAssocID="{09F958D3-289A-4163-9BF9-FD22786798A4}" presName="thinLine2b" presStyleLbl="callout" presStyleIdx="3" presStyleCnt="10"/>
      <dgm:spPr/>
    </dgm:pt>
    <dgm:pt modelId="{51B79045-AA9B-422D-9049-D36BF0142622}" type="pres">
      <dgm:prSet presAssocID="{09F958D3-289A-4163-9BF9-FD22786798A4}" presName="vertSpace2b" presStyleCnt="0"/>
      <dgm:spPr/>
    </dgm:pt>
    <dgm:pt modelId="{B24A6DEF-8891-4175-84CE-F4D81A7685F3}" type="pres">
      <dgm:prSet presAssocID="{3178EF84-F033-4ADD-BA0F-AD19A7534028}" presName="thickLine" presStyleLbl="alignNode1" presStyleIdx="2" presStyleCnt="5"/>
      <dgm:spPr/>
    </dgm:pt>
    <dgm:pt modelId="{6D07B3C8-6460-490E-B3D0-5AA59A79F072}" type="pres">
      <dgm:prSet presAssocID="{3178EF84-F033-4ADD-BA0F-AD19A7534028}" presName="horz1" presStyleCnt="0"/>
      <dgm:spPr/>
    </dgm:pt>
    <dgm:pt modelId="{53E0B330-F618-469F-B858-D0989A17CD02}" type="pres">
      <dgm:prSet presAssocID="{3178EF84-F033-4ADD-BA0F-AD19A7534028}" presName="tx1" presStyleLbl="revTx" presStyleIdx="6" presStyleCnt="15"/>
      <dgm:spPr/>
    </dgm:pt>
    <dgm:pt modelId="{9235744C-BCE7-4827-AB4F-1A0269F17045}" type="pres">
      <dgm:prSet presAssocID="{3178EF84-F033-4ADD-BA0F-AD19A7534028}" presName="vert1" presStyleCnt="0"/>
      <dgm:spPr/>
    </dgm:pt>
    <dgm:pt modelId="{DB1AB354-6B11-49F0-8A6B-1DD5232992D4}" type="pres">
      <dgm:prSet presAssocID="{F314AC24-147B-428F-B7EF-FA7FE4DE4605}" presName="vertSpace2a" presStyleCnt="0"/>
      <dgm:spPr/>
    </dgm:pt>
    <dgm:pt modelId="{27D061CF-49BE-4A88-8491-87AD1E2783D4}" type="pres">
      <dgm:prSet presAssocID="{F314AC24-147B-428F-B7EF-FA7FE4DE4605}" presName="horz2" presStyleCnt="0"/>
      <dgm:spPr/>
    </dgm:pt>
    <dgm:pt modelId="{1E1553AD-540D-4056-A259-1488016E668A}" type="pres">
      <dgm:prSet presAssocID="{F314AC24-147B-428F-B7EF-FA7FE4DE4605}" presName="horzSpace2" presStyleCnt="0"/>
      <dgm:spPr/>
    </dgm:pt>
    <dgm:pt modelId="{0D4C1813-86C2-4198-B976-765C7F784687}" type="pres">
      <dgm:prSet presAssocID="{F314AC24-147B-428F-B7EF-FA7FE4DE4605}" presName="tx2" presStyleLbl="revTx" presStyleIdx="7" presStyleCnt="15"/>
      <dgm:spPr/>
    </dgm:pt>
    <dgm:pt modelId="{1C225141-7C49-4A36-A143-BDD8048EC317}" type="pres">
      <dgm:prSet presAssocID="{F314AC24-147B-428F-B7EF-FA7FE4DE4605}" presName="vert2" presStyleCnt="0"/>
      <dgm:spPr/>
    </dgm:pt>
    <dgm:pt modelId="{482E81E0-6182-47CA-B0E7-0895B2DB9037}" type="pres">
      <dgm:prSet presAssocID="{F314AC24-147B-428F-B7EF-FA7FE4DE4605}" presName="thinLine2b" presStyleLbl="callout" presStyleIdx="4" presStyleCnt="10"/>
      <dgm:spPr/>
    </dgm:pt>
    <dgm:pt modelId="{10E0A34B-F712-48B3-BCE3-63F71F8201E5}" type="pres">
      <dgm:prSet presAssocID="{F314AC24-147B-428F-B7EF-FA7FE4DE4605}" presName="vertSpace2b" presStyleCnt="0"/>
      <dgm:spPr/>
    </dgm:pt>
    <dgm:pt modelId="{116776C1-46B7-4D90-A4A5-149B0594A831}" type="pres">
      <dgm:prSet presAssocID="{08BF1C47-CD04-4D15-A63C-C777D8133690}" presName="horz2" presStyleCnt="0"/>
      <dgm:spPr/>
    </dgm:pt>
    <dgm:pt modelId="{92E83C87-5E38-4A35-A22D-649D41CA37B8}" type="pres">
      <dgm:prSet presAssocID="{08BF1C47-CD04-4D15-A63C-C777D8133690}" presName="horzSpace2" presStyleCnt="0"/>
      <dgm:spPr/>
    </dgm:pt>
    <dgm:pt modelId="{BD21EA96-EF27-40CE-B55D-BD59737B2844}" type="pres">
      <dgm:prSet presAssocID="{08BF1C47-CD04-4D15-A63C-C777D8133690}" presName="tx2" presStyleLbl="revTx" presStyleIdx="8" presStyleCnt="15"/>
      <dgm:spPr/>
    </dgm:pt>
    <dgm:pt modelId="{C9ABFA7F-50E0-4A6A-982A-AAD81EECF121}" type="pres">
      <dgm:prSet presAssocID="{08BF1C47-CD04-4D15-A63C-C777D8133690}" presName="vert2" presStyleCnt="0"/>
      <dgm:spPr/>
    </dgm:pt>
    <dgm:pt modelId="{FDCC7923-8BE6-44C8-886D-0D5061F2B17C}" type="pres">
      <dgm:prSet presAssocID="{08BF1C47-CD04-4D15-A63C-C777D8133690}" presName="thinLine2b" presStyleLbl="callout" presStyleIdx="5" presStyleCnt="10"/>
      <dgm:spPr/>
    </dgm:pt>
    <dgm:pt modelId="{7EC3B431-9C9D-490B-9987-273D559DE16A}" type="pres">
      <dgm:prSet presAssocID="{08BF1C47-CD04-4D15-A63C-C777D8133690}" presName="vertSpace2b" presStyleCnt="0"/>
      <dgm:spPr/>
    </dgm:pt>
    <dgm:pt modelId="{3D87ABBB-72E5-419F-818C-3AA60627213A}" type="pres">
      <dgm:prSet presAssocID="{C033C7FE-A779-4D06-9A97-30363E76B00B}" presName="thickLine" presStyleLbl="alignNode1" presStyleIdx="3" presStyleCnt="5"/>
      <dgm:spPr/>
    </dgm:pt>
    <dgm:pt modelId="{F77A2035-978D-4394-8ADC-079369D8BC85}" type="pres">
      <dgm:prSet presAssocID="{C033C7FE-A779-4D06-9A97-30363E76B00B}" presName="horz1" presStyleCnt="0"/>
      <dgm:spPr/>
    </dgm:pt>
    <dgm:pt modelId="{A2C86525-2184-4CE3-A985-E256B1F0CB42}" type="pres">
      <dgm:prSet presAssocID="{C033C7FE-A779-4D06-9A97-30363E76B00B}" presName="tx1" presStyleLbl="revTx" presStyleIdx="9" presStyleCnt="15"/>
      <dgm:spPr/>
    </dgm:pt>
    <dgm:pt modelId="{C346D672-13B3-4F6C-9FEA-694BFBF908C8}" type="pres">
      <dgm:prSet presAssocID="{C033C7FE-A779-4D06-9A97-30363E76B00B}" presName="vert1" presStyleCnt="0"/>
      <dgm:spPr/>
    </dgm:pt>
    <dgm:pt modelId="{7C014E0E-8CBF-4181-BA70-EB7F74FCD2A4}" type="pres">
      <dgm:prSet presAssocID="{7E056D99-A9B8-4D4C-A35D-BDF1AFF1ADDE}" presName="vertSpace2a" presStyleCnt="0"/>
      <dgm:spPr/>
    </dgm:pt>
    <dgm:pt modelId="{534BA41B-38A4-4CAA-B8DF-A76A8692D415}" type="pres">
      <dgm:prSet presAssocID="{7E056D99-A9B8-4D4C-A35D-BDF1AFF1ADDE}" presName="horz2" presStyleCnt="0"/>
      <dgm:spPr/>
    </dgm:pt>
    <dgm:pt modelId="{5E61B007-A66F-424D-8B4F-4C7C29594B60}" type="pres">
      <dgm:prSet presAssocID="{7E056D99-A9B8-4D4C-A35D-BDF1AFF1ADDE}" presName="horzSpace2" presStyleCnt="0"/>
      <dgm:spPr/>
    </dgm:pt>
    <dgm:pt modelId="{6B918AE6-6A27-4DF1-948F-65BF5FD7A1C0}" type="pres">
      <dgm:prSet presAssocID="{7E056D99-A9B8-4D4C-A35D-BDF1AFF1ADDE}" presName="tx2" presStyleLbl="revTx" presStyleIdx="10" presStyleCnt="15"/>
      <dgm:spPr/>
    </dgm:pt>
    <dgm:pt modelId="{93090A6E-2173-4A4E-8DC4-3CC6153CED6A}" type="pres">
      <dgm:prSet presAssocID="{7E056D99-A9B8-4D4C-A35D-BDF1AFF1ADDE}" presName="vert2" presStyleCnt="0"/>
      <dgm:spPr/>
    </dgm:pt>
    <dgm:pt modelId="{D81B88B6-1999-44B9-8B30-5F5D99E82BBE}" type="pres">
      <dgm:prSet presAssocID="{7E056D99-A9B8-4D4C-A35D-BDF1AFF1ADDE}" presName="thinLine2b" presStyleLbl="callout" presStyleIdx="6" presStyleCnt="10"/>
      <dgm:spPr/>
    </dgm:pt>
    <dgm:pt modelId="{E2608953-B4BD-43F4-8D00-C185C75CAB5B}" type="pres">
      <dgm:prSet presAssocID="{7E056D99-A9B8-4D4C-A35D-BDF1AFF1ADDE}" presName="vertSpace2b" presStyleCnt="0"/>
      <dgm:spPr/>
    </dgm:pt>
    <dgm:pt modelId="{B781B824-4CF1-48CF-8F21-C3EBA1291AA3}" type="pres">
      <dgm:prSet presAssocID="{4140531F-A272-46FA-BEFC-CB2141E35E64}" presName="horz2" presStyleCnt="0"/>
      <dgm:spPr/>
    </dgm:pt>
    <dgm:pt modelId="{527E1CB7-992A-448C-B778-46AD3EB62173}" type="pres">
      <dgm:prSet presAssocID="{4140531F-A272-46FA-BEFC-CB2141E35E64}" presName="horzSpace2" presStyleCnt="0"/>
      <dgm:spPr/>
    </dgm:pt>
    <dgm:pt modelId="{CC5E32C5-2630-4914-A9CD-63563D17840E}" type="pres">
      <dgm:prSet presAssocID="{4140531F-A272-46FA-BEFC-CB2141E35E64}" presName="tx2" presStyleLbl="revTx" presStyleIdx="11" presStyleCnt="15"/>
      <dgm:spPr/>
    </dgm:pt>
    <dgm:pt modelId="{8C2D7903-B461-4EC7-B6C3-CD665019FF49}" type="pres">
      <dgm:prSet presAssocID="{4140531F-A272-46FA-BEFC-CB2141E35E64}" presName="vert2" presStyleCnt="0"/>
      <dgm:spPr/>
    </dgm:pt>
    <dgm:pt modelId="{736AD8B9-920B-4E22-8DA3-F49B37BCAC4D}" type="pres">
      <dgm:prSet presAssocID="{4140531F-A272-46FA-BEFC-CB2141E35E64}" presName="thinLine2b" presStyleLbl="callout" presStyleIdx="7" presStyleCnt="10"/>
      <dgm:spPr/>
    </dgm:pt>
    <dgm:pt modelId="{74A2EFF8-5B4E-496C-A4B1-576780F91EDA}" type="pres">
      <dgm:prSet presAssocID="{4140531F-A272-46FA-BEFC-CB2141E35E64}" presName="vertSpace2b" presStyleCnt="0"/>
      <dgm:spPr/>
    </dgm:pt>
    <dgm:pt modelId="{498E1F6D-1843-457D-BABA-A804DD388516}" type="pres">
      <dgm:prSet presAssocID="{3494D57F-08C8-4961-9A2E-2C0388C57405}" presName="thickLine" presStyleLbl="alignNode1" presStyleIdx="4" presStyleCnt="5"/>
      <dgm:spPr/>
    </dgm:pt>
    <dgm:pt modelId="{E2D5425B-DECE-438E-A772-6AAC76E18A52}" type="pres">
      <dgm:prSet presAssocID="{3494D57F-08C8-4961-9A2E-2C0388C57405}" presName="horz1" presStyleCnt="0"/>
      <dgm:spPr/>
    </dgm:pt>
    <dgm:pt modelId="{73CB9D73-8EE9-402F-885D-617157430E70}" type="pres">
      <dgm:prSet presAssocID="{3494D57F-08C8-4961-9A2E-2C0388C57405}" presName="tx1" presStyleLbl="revTx" presStyleIdx="12" presStyleCnt="15"/>
      <dgm:spPr/>
    </dgm:pt>
    <dgm:pt modelId="{5EA14167-1901-4521-9D35-138C911D7376}" type="pres">
      <dgm:prSet presAssocID="{3494D57F-08C8-4961-9A2E-2C0388C57405}" presName="vert1" presStyleCnt="0"/>
      <dgm:spPr/>
    </dgm:pt>
    <dgm:pt modelId="{92EFB5D9-CBE2-44E2-9815-41375F8AE3A5}" type="pres">
      <dgm:prSet presAssocID="{1A15D03A-61D5-49C4-BDC8-747FEDF3CB4B}" presName="vertSpace2a" presStyleCnt="0"/>
      <dgm:spPr/>
    </dgm:pt>
    <dgm:pt modelId="{C28A64AA-8C09-4255-948F-C52EC787A64D}" type="pres">
      <dgm:prSet presAssocID="{1A15D03A-61D5-49C4-BDC8-747FEDF3CB4B}" presName="horz2" presStyleCnt="0"/>
      <dgm:spPr/>
    </dgm:pt>
    <dgm:pt modelId="{64E35CED-688F-4B28-94D9-972FEC9F89EA}" type="pres">
      <dgm:prSet presAssocID="{1A15D03A-61D5-49C4-BDC8-747FEDF3CB4B}" presName="horzSpace2" presStyleCnt="0"/>
      <dgm:spPr/>
    </dgm:pt>
    <dgm:pt modelId="{430D26B9-CD22-4CC7-BD30-F87598EB5012}" type="pres">
      <dgm:prSet presAssocID="{1A15D03A-61D5-49C4-BDC8-747FEDF3CB4B}" presName="tx2" presStyleLbl="revTx" presStyleIdx="13" presStyleCnt="15"/>
      <dgm:spPr/>
    </dgm:pt>
    <dgm:pt modelId="{EF7F8E08-609E-4AAC-8677-D47B8EA0399A}" type="pres">
      <dgm:prSet presAssocID="{1A15D03A-61D5-49C4-BDC8-747FEDF3CB4B}" presName="vert2" presStyleCnt="0"/>
      <dgm:spPr/>
    </dgm:pt>
    <dgm:pt modelId="{ABC8AF16-7EA9-4D51-B695-38C42C86ECE1}" type="pres">
      <dgm:prSet presAssocID="{1A15D03A-61D5-49C4-BDC8-747FEDF3CB4B}" presName="thinLine2b" presStyleLbl="callout" presStyleIdx="8" presStyleCnt="10"/>
      <dgm:spPr/>
    </dgm:pt>
    <dgm:pt modelId="{1104DCBB-DD96-430E-B138-A0AE5DBBB2A9}" type="pres">
      <dgm:prSet presAssocID="{1A15D03A-61D5-49C4-BDC8-747FEDF3CB4B}" presName="vertSpace2b" presStyleCnt="0"/>
      <dgm:spPr/>
    </dgm:pt>
    <dgm:pt modelId="{D15F750C-E30A-495B-9F32-0E88EC06A3B2}" type="pres">
      <dgm:prSet presAssocID="{6F776332-A722-44CB-AFBD-E917E8D664FB}" presName="horz2" presStyleCnt="0"/>
      <dgm:spPr/>
    </dgm:pt>
    <dgm:pt modelId="{C7CA7E3A-A90C-4499-8184-7D42593BB229}" type="pres">
      <dgm:prSet presAssocID="{6F776332-A722-44CB-AFBD-E917E8D664FB}" presName="horzSpace2" presStyleCnt="0"/>
      <dgm:spPr/>
    </dgm:pt>
    <dgm:pt modelId="{DB0B110A-2152-4BBD-AF8B-814894C9D20B}" type="pres">
      <dgm:prSet presAssocID="{6F776332-A722-44CB-AFBD-E917E8D664FB}" presName="tx2" presStyleLbl="revTx" presStyleIdx="14" presStyleCnt="15"/>
      <dgm:spPr/>
    </dgm:pt>
    <dgm:pt modelId="{26FE8DD9-1B60-4C29-B231-B1FE7EE0773A}" type="pres">
      <dgm:prSet presAssocID="{6F776332-A722-44CB-AFBD-E917E8D664FB}" presName="vert2" presStyleCnt="0"/>
      <dgm:spPr/>
    </dgm:pt>
    <dgm:pt modelId="{8B867D26-F7A9-4468-BF38-38602F888243}" type="pres">
      <dgm:prSet presAssocID="{6F776332-A722-44CB-AFBD-E917E8D664FB}" presName="thinLine2b" presStyleLbl="callout" presStyleIdx="9" presStyleCnt="10"/>
      <dgm:spPr/>
    </dgm:pt>
    <dgm:pt modelId="{6A11F069-C1E9-4EEE-8E1E-2B7525296FF4}" type="pres">
      <dgm:prSet presAssocID="{6F776332-A722-44CB-AFBD-E917E8D664FB}" presName="vertSpace2b" presStyleCnt="0"/>
      <dgm:spPr/>
    </dgm:pt>
  </dgm:ptLst>
  <dgm:cxnLst>
    <dgm:cxn modelId="{7FCDEB10-20C7-45D8-9F58-C2E69B711453}" srcId="{C033C7FE-A779-4D06-9A97-30363E76B00B}" destId="{4140531F-A272-46FA-BEFC-CB2141E35E64}" srcOrd="1" destOrd="0" parTransId="{00E07076-318B-4884-9926-A99FBF1A016C}" sibTransId="{1A0C63AC-FFE1-4324-BFD8-A27E60B97D24}"/>
    <dgm:cxn modelId="{D9A2C815-F020-4A78-A052-D92DE2A6A7B0}" srcId="{26CC7AC0-7151-45FB-9AD7-5AFCE11721B5}" destId="{81435DBB-1F8E-42E2-B02D-F3828E9D003A}" srcOrd="0" destOrd="0" parTransId="{CBA0349B-9337-443E-8579-2FD8A0693A45}" sibTransId="{022D719A-A076-45C7-B603-415FE064959B}"/>
    <dgm:cxn modelId="{A7120B16-1200-41E2-B50F-D8000DD4385A}" srcId="{3178EF84-F033-4ADD-BA0F-AD19A7534028}" destId="{F314AC24-147B-428F-B7EF-FA7FE4DE4605}" srcOrd="0" destOrd="0" parTransId="{E20887AB-CAA2-46DD-B220-3D75949766FF}" sibTransId="{7F1E7B10-815C-477F-9D76-57988AED5946}"/>
    <dgm:cxn modelId="{FA90151D-3EF7-4ECF-84AB-FE17BA53F644}" srcId="{C311F6A0-FB2D-49F2-AAF2-471067E2D118}" destId="{09F958D3-289A-4163-9BF9-FD22786798A4}" srcOrd="1" destOrd="0" parTransId="{2BB24BDC-4AEA-4D9A-9ED2-06913A270C38}" sibTransId="{0671BF3B-7A74-4313-AA9C-CF4B6E800F8C}"/>
    <dgm:cxn modelId="{55F52820-0CE7-4B8B-85E9-C41CE1F1AB96}" type="presOf" srcId="{09F958D3-289A-4163-9BF9-FD22786798A4}" destId="{06E503F8-18D6-4A69-86D7-E89FE1D53D58}" srcOrd="0" destOrd="0" presId="urn:microsoft.com/office/officeart/2008/layout/LinedList"/>
    <dgm:cxn modelId="{FEF6D731-70AA-4024-ACA5-F8B81A5C5094}" srcId="{81435DBB-1F8E-42E2-B02D-F3828E9D003A}" destId="{D39362B1-79CA-4FE5-9E91-BFC37F62CA05}" srcOrd="1" destOrd="0" parTransId="{C4275AEA-9A8D-406E-810B-A05B35E066BC}" sibTransId="{3B45CEC8-09FC-4827-A69A-CDD13B3FF0B3}"/>
    <dgm:cxn modelId="{E0366E3D-F8D7-4EE3-93DA-C6282E359B2D}" type="presOf" srcId="{D39362B1-79CA-4FE5-9E91-BFC37F62CA05}" destId="{B5ED9E82-2DB7-411D-9DA6-CCAD0B57D419}" srcOrd="0" destOrd="0" presId="urn:microsoft.com/office/officeart/2008/layout/LinedList"/>
    <dgm:cxn modelId="{1F763666-A899-4270-AB05-F0CA79856A9E}" type="presOf" srcId="{4140531F-A272-46FA-BEFC-CB2141E35E64}" destId="{CC5E32C5-2630-4914-A9CD-63563D17840E}" srcOrd="0" destOrd="0" presId="urn:microsoft.com/office/officeart/2008/layout/LinedList"/>
    <dgm:cxn modelId="{1AF35166-0614-4CBC-BC3A-C10D3C32EEA2}" srcId="{3178EF84-F033-4ADD-BA0F-AD19A7534028}" destId="{08BF1C47-CD04-4D15-A63C-C777D8133690}" srcOrd="1" destOrd="0" parTransId="{B45DE32D-CB07-4735-B4D4-11EED957F49C}" sibTransId="{AA21AFC6-195E-4861-B458-6E85FE8C0FB2}"/>
    <dgm:cxn modelId="{8A30E066-AFEA-4DAB-807F-7D2AE9179F28}" type="presOf" srcId="{26CC7AC0-7151-45FB-9AD7-5AFCE11721B5}" destId="{240165C2-4DF7-4E77-B270-B76D8E059583}" srcOrd="0" destOrd="0" presId="urn:microsoft.com/office/officeart/2008/layout/LinedList"/>
    <dgm:cxn modelId="{6D34BD6C-2F35-4522-9AEC-E2D63E7E402C}" type="presOf" srcId="{08BF1C47-CD04-4D15-A63C-C777D8133690}" destId="{BD21EA96-EF27-40CE-B55D-BD59737B2844}" srcOrd="0" destOrd="0" presId="urn:microsoft.com/office/officeart/2008/layout/LinedList"/>
    <dgm:cxn modelId="{9E478471-B807-47D2-8A8B-6316D8A98D8B}" type="presOf" srcId="{1A15D03A-61D5-49C4-BDC8-747FEDF3CB4B}" destId="{430D26B9-CD22-4CC7-BD30-F87598EB5012}" srcOrd="0" destOrd="0" presId="urn:microsoft.com/office/officeart/2008/layout/LinedList"/>
    <dgm:cxn modelId="{CD27EB71-D3F0-4C1A-AEE2-B30D0A6206AA}" type="presOf" srcId="{81435DBB-1F8E-42E2-B02D-F3828E9D003A}" destId="{58E7698D-3F29-41EE-B095-3522BEED072E}" srcOrd="0" destOrd="0" presId="urn:microsoft.com/office/officeart/2008/layout/LinedList"/>
    <dgm:cxn modelId="{20F4FA52-067B-42D6-9419-959B1893F398}" srcId="{26CC7AC0-7151-45FB-9AD7-5AFCE11721B5}" destId="{3178EF84-F033-4ADD-BA0F-AD19A7534028}" srcOrd="2" destOrd="0" parTransId="{87D24A0E-C0C2-4AE7-96AF-0039379DDF3D}" sibTransId="{138BFFC1-D509-4924-86BF-97D9C72E433B}"/>
    <dgm:cxn modelId="{3D78CE57-1DDA-43EE-9256-57088CF3213F}" srcId="{C033C7FE-A779-4D06-9A97-30363E76B00B}" destId="{7E056D99-A9B8-4D4C-A35D-BDF1AFF1ADDE}" srcOrd="0" destOrd="0" parTransId="{0646E137-4851-43DD-9648-7D3E91B40817}" sibTransId="{7454C642-E824-46C6-9247-FDFD834FF9BE}"/>
    <dgm:cxn modelId="{F4282158-7A3F-4B02-B004-50FFE5DD2791}" type="presOf" srcId="{7E056D99-A9B8-4D4C-A35D-BDF1AFF1ADDE}" destId="{6B918AE6-6A27-4DF1-948F-65BF5FD7A1C0}" srcOrd="0" destOrd="0" presId="urn:microsoft.com/office/officeart/2008/layout/LinedList"/>
    <dgm:cxn modelId="{268E818B-077E-4EBC-A981-B7E9AAF3F38E}" srcId="{81435DBB-1F8E-42E2-B02D-F3828E9D003A}" destId="{56734030-4F72-433D-8F94-FE0918DD27B2}" srcOrd="0" destOrd="0" parTransId="{2A0F876C-8BD1-483C-9977-EC5242EBE254}" sibTransId="{4AF4C507-E802-47DA-B042-E9C30D8BDA24}"/>
    <dgm:cxn modelId="{36057895-465D-492A-B356-756A1E959AD9}" type="presOf" srcId="{3494D57F-08C8-4961-9A2E-2C0388C57405}" destId="{73CB9D73-8EE9-402F-885D-617157430E70}" srcOrd="0" destOrd="0" presId="urn:microsoft.com/office/officeart/2008/layout/LinedList"/>
    <dgm:cxn modelId="{1641DB96-E207-42A8-82F2-A5271A31A88F}" srcId="{26CC7AC0-7151-45FB-9AD7-5AFCE11721B5}" destId="{C311F6A0-FB2D-49F2-AAF2-471067E2D118}" srcOrd="1" destOrd="0" parTransId="{5DD77503-7166-41D0-99A4-4C29A2160EE1}" sibTransId="{3399D2CA-F974-4A8D-8EAA-6AC7A3C05008}"/>
    <dgm:cxn modelId="{AB8C0C9B-E9A0-4A51-910B-32EA68B6D307}" type="presOf" srcId="{C033C7FE-A779-4D06-9A97-30363E76B00B}" destId="{A2C86525-2184-4CE3-A985-E256B1F0CB42}" srcOrd="0" destOrd="0" presId="urn:microsoft.com/office/officeart/2008/layout/LinedList"/>
    <dgm:cxn modelId="{2008519F-45FA-4415-92A8-18FD20F1AFD7}" srcId="{26CC7AC0-7151-45FB-9AD7-5AFCE11721B5}" destId="{3494D57F-08C8-4961-9A2E-2C0388C57405}" srcOrd="4" destOrd="0" parTransId="{15B51B46-BAA4-4C6E-8781-22F06570AF24}" sibTransId="{3A9E17B4-9AF2-4D0A-99BB-086BFAE7B3F7}"/>
    <dgm:cxn modelId="{C22FFEAB-6017-4DF4-BA1F-9811CAA05385}" type="presOf" srcId="{2A267AA3-153C-43A2-A8D2-849AD5771760}" destId="{78D172E3-08A1-4E19-8858-9D5953D070E0}" srcOrd="0" destOrd="0" presId="urn:microsoft.com/office/officeart/2008/layout/LinedList"/>
    <dgm:cxn modelId="{856A1CAD-8CD1-4E6A-9DB6-F3B6779CFAD7}" type="presOf" srcId="{F314AC24-147B-428F-B7EF-FA7FE4DE4605}" destId="{0D4C1813-86C2-4198-B976-765C7F784687}" srcOrd="0" destOrd="0" presId="urn:microsoft.com/office/officeart/2008/layout/LinedList"/>
    <dgm:cxn modelId="{1B9283AE-CAB3-4B75-9EEA-F7A3172149C2}" srcId="{C311F6A0-FB2D-49F2-AAF2-471067E2D118}" destId="{2A267AA3-153C-43A2-A8D2-849AD5771760}" srcOrd="0" destOrd="0" parTransId="{BA5AA264-2A43-43B9-8620-CD4BA94518C8}" sibTransId="{F5BCCEBE-42D9-4793-ABD8-B03615D7127C}"/>
    <dgm:cxn modelId="{A0B716B5-6BCA-4E3B-8A3F-7BDACB6B5A58}" srcId="{3494D57F-08C8-4961-9A2E-2C0388C57405}" destId="{6F776332-A722-44CB-AFBD-E917E8D664FB}" srcOrd="1" destOrd="0" parTransId="{915DE40F-2DDD-406C-8FA8-30B48770EDFE}" sibTransId="{D6D4BCDE-D61B-4BBB-9936-42E1564EEC98}"/>
    <dgm:cxn modelId="{E1527AB9-1B4F-4488-84DB-C5B7C3A6B36B}" type="presOf" srcId="{56734030-4F72-433D-8F94-FE0918DD27B2}" destId="{9D163F43-6FFC-4C80-AEBB-D716D71B642F}" srcOrd="0" destOrd="0" presId="urn:microsoft.com/office/officeart/2008/layout/LinedList"/>
    <dgm:cxn modelId="{65888DB9-7E07-4603-80A2-9E4CFCBE7CC6}" type="presOf" srcId="{6F776332-A722-44CB-AFBD-E917E8D664FB}" destId="{DB0B110A-2152-4BBD-AF8B-814894C9D20B}" srcOrd="0" destOrd="0" presId="urn:microsoft.com/office/officeart/2008/layout/LinedList"/>
    <dgm:cxn modelId="{4DBA79BA-9B7A-4163-98D2-17194D7D7B54}" srcId="{3494D57F-08C8-4961-9A2E-2C0388C57405}" destId="{1A15D03A-61D5-49C4-BDC8-747FEDF3CB4B}" srcOrd="0" destOrd="0" parTransId="{E0E791C3-DBA4-429C-8667-1E7671C64127}" sibTransId="{0865BA65-FA6D-4521-8630-F84B55B284E9}"/>
    <dgm:cxn modelId="{B15AEEC0-6FBF-4BB0-93A7-18AC91AE5012}" type="presOf" srcId="{3178EF84-F033-4ADD-BA0F-AD19A7534028}" destId="{53E0B330-F618-469F-B858-D0989A17CD02}" srcOrd="0" destOrd="0" presId="urn:microsoft.com/office/officeart/2008/layout/LinedList"/>
    <dgm:cxn modelId="{627C8CE4-6F09-4495-B8DC-3FBA7F0D0A71}" srcId="{26CC7AC0-7151-45FB-9AD7-5AFCE11721B5}" destId="{C033C7FE-A779-4D06-9A97-30363E76B00B}" srcOrd="3" destOrd="0" parTransId="{CD835FDE-8230-461D-B5BB-6EE38BC1E80A}" sibTransId="{E2BE5CF3-95DA-4E70-A85E-2AD6140A12E6}"/>
    <dgm:cxn modelId="{766FF3F1-2AB2-4DBE-9830-5C01F1DA4126}" type="presOf" srcId="{C311F6A0-FB2D-49F2-AAF2-471067E2D118}" destId="{65131E9D-9B47-4CAD-9619-6800EB0D1109}" srcOrd="0" destOrd="0" presId="urn:microsoft.com/office/officeart/2008/layout/LinedList"/>
    <dgm:cxn modelId="{2350D9C4-C297-412F-86F7-9778CEBFEBFA}" type="presParOf" srcId="{240165C2-4DF7-4E77-B270-B76D8E059583}" destId="{6AFF9B7A-D035-46C2-BEAE-018A6FA6308F}" srcOrd="0" destOrd="0" presId="urn:microsoft.com/office/officeart/2008/layout/LinedList"/>
    <dgm:cxn modelId="{195C540F-ECA0-4DF6-987A-0BEF830F5E50}" type="presParOf" srcId="{240165C2-4DF7-4E77-B270-B76D8E059583}" destId="{7B99755D-ABCE-409B-BD67-F715C6522661}" srcOrd="1" destOrd="0" presId="urn:microsoft.com/office/officeart/2008/layout/LinedList"/>
    <dgm:cxn modelId="{DCB4EDA1-A15D-4A06-B42C-3ED43CFE9AF8}" type="presParOf" srcId="{7B99755D-ABCE-409B-BD67-F715C6522661}" destId="{58E7698D-3F29-41EE-B095-3522BEED072E}" srcOrd="0" destOrd="0" presId="urn:microsoft.com/office/officeart/2008/layout/LinedList"/>
    <dgm:cxn modelId="{F22E67AD-E873-4B75-A0F7-C237B3F58149}" type="presParOf" srcId="{7B99755D-ABCE-409B-BD67-F715C6522661}" destId="{7B0B0FFD-1CFF-43AB-8D21-AA56F6022837}" srcOrd="1" destOrd="0" presId="urn:microsoft.com/office/officeart/2008/layout/LinedList"/>
    <dgm:cxn modelId="{EDF8DCA3-79C5-4E14-84A4-7BCDAB28AC4A}" type="presParOf" srcId="{7B0B0FFD-1CFF-43AB-8D21-AA56F6022837}" destId="{4F2CBAB9-87FB-4391-A7AF-A4505CA9DF9E}" srcOrd="0" destOrd="0" presId="urn:microsoft.com/office/officeart/2008/layout/LinedList"/>
    <dgm:cxn modelId="{960D906A-3083-4D87-9755-3E8677464ACE}" type="presParOf" srcId="{7B0B0FFD-1CFF-43AB-8D21-AA56F6022837}" destId="{ADEA7E9B-839C-4FDE-A05C-9306CF701056}" srcOrd="1" destOrd="0" presId="urn:microsoft.com/office/officeart/2008/layout/LinedList"/>
    <dgm:cxn modelId="{BFD5BA14-3B5D-46C8-A5C0-580D3F75B4ED}" type="presParOf" srcId="{ADEA7E9B-839C-4FDE-A05C-9306CF701056}" destId="{79E88D27-B2DD-424B-926F-9050C2968D35}" srcOrd="0" destOrd="0" presId="urn:microsoft.com/office/officeart/2008/layout/LinedList"/>
    <dgm:cxn modelId="{8605BE6F-E99B-4AC5-9761-A62F6C3F8EE4}" type="presParOf" srcId="{ADEA7E9B-839C-4FDE-A05C-9306CF701056}" destId="{9D163F43-6FFC-4C80-AEBB-D716D71B642F}" srcOrd="1" destOrd="0" presId="urn:microsoft.com/office/officeart/2008/layout/LinedList"/>
    <dgm:cxn modelId="{3E7AE945-8495-44A2-B61A-9B9FBF27EE14}" type="presParOf" srcId="{ADEA7E9B-839C-4FDE-A05C-9306CF701056}" destId="{773D6321-1908-4524-9397-0DC877853361}" srcOrd="2" destOrd="0" presId="urn:microsoft.com/office/officeart/2008/layout/LinedList"/>
    <dgm:cxn modelId="{4D15FAF7-83DA-413B-BB21-4FBD2B1470FE}" type="presParOf" srcId="{7B0B0FFD-1CFF-43AB-8D21-AA56F6022837}" destId="{800C39FF-5421-43B9-9F69-2548B8272E4C}" srcOrd="2" destOrd="0" presId="urn:microsoft.com/office/officeart/2008/layout/LinedList"/>
    <dgm:cxn modelId="{2F0620C0-F6C1-4118-91F8-B64BEDAA6346}" type="presParOf" srcId="{7B0B0FFD-1CFF-43AB-8D21-AA56F6022837}" destId="{00F219C7-3E2D-4419-B5A9-5E6C9E6C2B41}" srcOrd="3" destOrd="0" presId="urn:microsoft.com/office/officeart/2008/layout/LinedList"/>
    <dgm:cxn modelId="{E06E1751-8F02-4099-95CA-66A5ACF36851}" type="presParOf" srcId="{7B0B0FFD-1CFF-43AB-8D21-AA56F6022837}" destId="{D1845BE1-E2EF-48F6-82FE-E01FB9EBBB39}" srcOrd="4" destOrd="0" presId="urn:microsoft.com/office/officeart/2008/layout/LinedList"/>
    <dgm:cxn modelId="{0E6E35BF-54FD-4EEE-BC1F-B96E836A7793}" type="presParOf" srcId="{D1845BE1-E2EF-48F6-82FE-E01FB9EBBB39}" destId="{9CDC8BE7-7287-47EA-ABBC-FBF70A69EA3D}" srcOrd="0" destOrd="0" presId="urn:microsoft.com/office/officeart/2008/layout/LinedList"/>
    <dgm:cxn modelId="{210ED548-B4A0-406D-BBD7-9DD396DDF404}" type="presParOf" srcId="{D1845BE1-E2EF-48F6-82FE-E01FB9EBBB39}" destId="{B5ED9E82-2DB7-411D-9DA6-CCAD0B57D419}" srcOrd="1" destOrd="0" presId="urn:microsoft.com/office/officeart/2008/layout/LinedList"/>
    <dgm:cxn modelId="{4F0699D0-3254-4087-9266-76B6B6EFC0BA}" type="presParOf" srcId="{D1845BE1-E2EF-48F6-82FE-E01FB9EBBB39}" destId="{15B0FCBB-CF55-4B77-B3F5-6B346A976252}" srcOrd="2" destOrd="0" presId="urn:microsoft.com/office/officeart/2008/layout/LinedList"/>
    <dgm:cxn modelId="{628B6DF4-4A24-4921-8214-77B205487909}" type="presParOf" srcId="{7B0B0FFD-1CFF-43AB-8D21-AA56F6022837}" destId="{7EDEE7A9-D32A-4F42-AF4D-A68C1046DB7B}" srcOrd="5" destOrd="0" presId="urn:microsoft.com/office/officeart/2008/layout/LinedList"/>
    <dgm:cxn modelId="{E598B847-2DDA-4FFF-A0FA-581A47552F4F}" type="presParOf" srcId="{7B0B0FFD-1CFF-43AB-8D21-AA56F6022837}" destId="{661EB2DE-61C5-44A1-8CC3-5A532C627BFC}" srcOrd="6" destOrd="0" presId="urn:microsoft.com/office/officeart/2008/layout/LinedList"/>
    <dgm:cxn modelId="{BE60E8AF-47F0-44AC-8775-7264A3D19D54}" type="presParOf" srcId="{240165C2-4DF7-4E77-B270-B76D8E059583}" destId="{8EAF16ED-FB15-49C1-B4E3-56D51A1B0C92}" srcOrd="2" destOrd="0" presId="urn:microsoft.com/office/officeart/2008/layout/LinedList"/>
    <dgm:cxn modelId="{B3FB6EBE-E6B3-407F-9B71-0F0DCD47012F}" type="presParOf" srcId="{240165C2-4DF7-4E77-B270-B76D8E059583}" destId="{8E944B02-9038-49E4-A5DB-26218E597DBA}" srcOrd="3" destOrd="0" presId="urn:microsoft.com/office/officeart/2008/layout/LinedList"/>
    <dgm:cxn modelId="{24C16336-4CAD-40DE-A23C-EE61E7CCFA87}" type="presParOf" srcId="{8E944B02-9038-49E4-A5DB-26218E597DBA}" destId="{65131E9D-9B47-4CAD-9619-6800EB0D1109}" srcOrd="0" destOrd="0" presId="urn:microsoft.com/office/officeart/2008/layout/LinedList"/>
    <dgm:cxn modelId="{F1B51F40-C88F-4101-933B-BFE813A9C439}" type="presParOf" srcId="{8E944B02-9038-49E4-A5DB-26218E597DBA}" destId="{4618C0D6-43B2-48D3-901A-C760C6AE7C56}" srcOrd="1" destOrd="0" presId="urn:microsoft.com/office/officeart/2008/layout/LinedList"/>
    <dgm:cxn modelId="{F132A90F-ED04-408E-8B18-53768B33588A}" type="presParOf" srcId="{4618C0D6-43B2-48D3-901A-C760C6AE7C56}" destId="{9B9FB7D4-E0D3-40CF-B3BF-848AE36AF2A7}" srcOrd="0" destOrd="0" presId="urn:microsoft.com/office/officeart/2008/layout/LinedList"/>
    <dgm:cxn modelId="{9B048CBD-E9EF-4920-B02F-A42B40ADC6B8}" type="presParOf" srcId="{4618C0D6-43B2-48D3-901A-C760C6AE7C56}" destId="{AB73A3F0-AFD1-4BD2-B086-3F83EB23D630}" srcOrd="1" destOrd="0" presId="urn:microsoft.com/office/officeart/2008/layout/LinedList"/>
    <dgm:cxn modelId="{14AF4914-9C5C-47E2-AEA5-9FA442113F0F}" type="presParOf" srcId="{AB73A3F0-AFD1-4BD2-B086-3F83EB23D630}" destId="{EE9A2EEB-5AAC-4433-A9E2-BB0399130778}" srcOrd="0" destOrd="0" presId="urn:microsoft.com/office/officeart/2008/layout/LinedList"/>
    <dgm:cxn modelId="{B745370B-4305-4074-B51F-A21BE5241DAB}" type="presParOf" srcId="{AB73A3F0-AFD1-4BD2-B086-3F83EB23D630}" destId="{78D172E3-08A1-4E19-8858-9D5953D070E0}" srcOrd="1" destOrd="0" presId="urn:microsoft.com/office/officeart/2008/layout/LinedList"/>
    <dgm:cxn modelId="{EC151CAE-751C-4A03-BFF7-F2DE906DB78F}" type="presParOf" srcId="{AB73A3F0-AFD1-4BD2-B086-3F83EB23D630}" destId="{54449A01-1765-4670-A47B-9691B708BCC4}" srcOrd="2" destOrd="0" presId="urn:microsoft.com/office/officeart/2008/layout/LinedList"/>
    <dgm:cxn modelId="{055FC726-3DED-4EF8-9072-40E67466391F}" type="presParOf" srcId="{4618C0D6-43B2-48D3-901A-C760C6AE7C56}" destId="{E932FA08-B3EA-4766-A8A0-C2BC11D4E34E}" srcOrd="2" destOrd="0" presId="urn:microsoft.com/office/officeart/2008/layout/LinedList"/>
    <dgm:cxn modelId="{A1447896-45C3-4874-AF0A-40BD237AA23C}" type="presParOf" srcId="{4618C0D6-43B2-48D3-901A-C760C6AE7C56}" destId="{2C8B5DA0-EEF4-4B11-9318-3BF06E1C0ADE}" srcOrd="3" destOrd="0" presId="urn:microsoft.com/office/officeart/2008/layout/LinedList"/>
    <dgm:cxn modelId="{B1833D96-753C-4FD6-BA76-0D632E2C2791}" type="presParOf" srcId="{4618C0D6-43B2-48D3-901A-C760C6AE7C56}" destId="{B602446F-F15D-4BBF-B97F-9C17DE35228F}" srcOrd="4" destOrd="0" presId="urn:microsoft.com/office/officeart/2008/layout/LinedList"/>
    <dgm:cxn modelId="{694753F2-6477-42BB-8D3F-442EEA90E77A}" type="presParOf" srcId="{B602446F-F15D-4BBF-B97F-9C17DE35228F}" destId="{EBEE614C-4270-4CB0-AD63-982E60D9C300}" srcOrd="0" destOrd="0" presId="urn:microsoft.com/office/officeart/2008/layout/LinedList"/>
    <dgm:cxn modelId="{215ADC37-2F60-4813-9821-AD3EDE93D427}" type="presParOf" srcId="{B602446F-F15D-4BBF-B97F-9C17DE35228F}" destId="{06E503F8-18D6-4A69-86D7-E89FE1D53D58}" srcOrd="1" destOrd="0" presId="urn:microsoft.com/office/officeart/2008/layout/LinedList"/>
    <dgm:cxn modelId="{19BACB02-4293-4CA7-A2A3-CC0E6AC7B94C}" type="presParOf" srcId="{B602446F-F15D-4BBF-B97F-9C17DE35228F}" destId="{E4A6D1CA-A5E6-459E-9DA9-5CC72920B76B}" srcOrd="2" destOrd="0" presId="urn:microsoft.com/office/officeart/2008/layout/LinedList"/>
    <dgm:cxn modelId="{D8504963-888B-425D-B21B-635DAE77F1C3}" type="presParOf" srcId="{4618C0D6-43B2-48D3-901A-C760C6AE7C56}" destId="{3450A3FA-C5EB-4569-85EF-B3C500D4F3D2}" srcOrd="5" destOrd="0" presId="urn:microsoft.com/office/officeart/2008/layout/LinedList"/>
    <dgm:cxn modelId="{6C6E13C1-2FE5-4829-9082-2422743FEF29}" type="presParOf" srcId="{4618C0D6-43B2-48D3-901A-C760C6AE7C56}" destId="{51B79045-AA9B-422D-9049-D36BF0142622}" srcOrd="6" destOrd="0" presId="urn:microsoft.com/office/officeart/2008/layout/LinedList"/>
    <dgm:cxn modelId="{4333506F-CC30-43BD-A6DE-1927DDE469B9}" type="presParOf" srcId="{240165C2-4DF7-4E77-B270-B76D8E059583}" destId="{B24A6DEF-8891-4175-84CE-F4D81A7685F3}" srcOrd="4" destOrd="0" presId="urn:microsoft.com/office/officeart/2008/layout/LinedList"/>
    <dgm:cxn modelId="{217CA9BA-3C92-4015-BC19-868DD072230C}" type="presParOf" srcId="{240165C2-4DF7-4E77-B270-B76D8E059583}" destId="{6D07B3C8-6460-490E-B3D0-5AA59A79F072}" srcOrd="5" destOrd="0" presId="urn:microsoft.com/office/officeart/2008/layout/LinedList"/>
    <dgm:cxn modelId="{281AAA29-E6C1-44B4-BDDE-504C7D83DD1B}" type="presParOf" srcId="{6D07B3C8-6460-490E-B3D0-5AA59A79F072}" destId="{53E0B330-F618-469F-B858-D0989A17CD02}" srcOrd="0" destOrd="0" presId="urn:microsoft.com/office/officeart/2008/layout/LinedList"/>
    <dgm:cxn modelId="{D2EEB79A-AE48-40B3-B8F5-C0C5168713CD}" type="presParOf" srcId="{6D07B3C8-6460-490E-B3D0-5AA59A79F072}" destId="{9235744C-BCE7-4827-AB4F-1A0269F17045}" srcOrd="1" destOrd="0" presId="urn:microsoft.com/office/officeart/2008/layout/LinedList"/>
    <dgm:cxn modelId="{F063CFAA-781B-412A-BD09-A5651FFFE5CB}" type="presParOf" srcId="{9235744C-BCE7-4827-AB4F-1A0269F17045}" destId="{DB1AB354-6B11-49F0-8A6B-1DD5232992D4}" srcOrd="0" destOrd="0" presId="urn:microsoft.com/office/officeart/2008/layout/LinedList"/>
    <dgm:cxn modelId="{6814F7A2-2F91-4CF0-B19B-02B1529C31C7}" type="presParOf" srcId="{9235744C-BCE7-4827-AB4F-1A0269F17045}" destId="{27D061CF-49BE-4A88-8491-87AD1E2783D4}" srcOrd="1" destOrd="0" presId="urn:microsoft.com/office/officeart/2008/layout/LinedList"/>
    <dgm:cxn modelId="{90464B05-CE9B-48E4-86DE-4E744E4EDE08}" type="presParOf" srcId="{27D061CF-49BE-4A88-8491-87AD1E2783D4}" destId="{1E1553AD-540D-4056-A259-1488016E668A}" srcOrd="0" destOrd="0" presId="urn:microsoft.com/office/officeart/2008/layout/LinedList"/>
    <dgm:cxn modelId="{44130A87-2ED1-4D92-BD0B-52CADA7B3436}" type="presParOf" srcId="{27D061CF-49BE-4A88-8491-87AD1E2783D4}" destId="{0D4C1813-86C2-4198-B976-765C7F784687}" srcOrd="1" destOrd="0" presId="urn:microsoft.com/office/officeart/2008/layout/LinedList"/>
    <dgm:cxn modelId="{CE1D516A-94A6-4B7D-8B3B-C8CCB7555DEB}" type="presParOf" srcId="{27D061CF-49BE-4A88-8491-87AD1E2783D4}" destId="{1C225141-7C49-4A36-A143-BDD8048EC317}" srcOrd="2" destOrd="0" presId="urn:microsoft.com/office/officeart/2008/layout/LinedList"/>
    <dgm:cxn modelId="{566924A6-FF96-4C64-852F-7E52BFCA0C8D}" type="presParOf" srcId="{9235744C-BCE7-4827-AB4F-1A0269F17045}" destId="{482E81E0-6182-47CA-B0E7-0895B2DB9037}" srcOrd="2" destOrd="0" presId="urn:microsoft.com/office/officeart/2008/layout/LinedList"/>
    <dgm:cxn modelId="{23ABF3EF-E7F5-4182-A510-B495F5A96C3A}" type="presParOf" srcId="{9235744C-BCE7-4827-AB4F-1A0269F17045}" destId="{10E0A34B-F712-48B3-BCE3-63F71F8201E5}" srcOrd="3" destOrd="0" presId="urn:microsoft.com/office/officeart/2008/layout/LinedList"/>
    <dgm:cxn modelId="{98AC60FF-3EED-469D-A024-789D3CBA069F}" type="presParOf" srcId="{9235744C-BCE7-4827-AB4F-1A0269F17045}" destId="{116776C1-46B7-4D90-A4A5-149B0594A831}" srcOrd="4" destOrd="0" presId="urn:microsoft.com/office/officeart/2008/layout/LinedList"/>
    <dgm:cxn modelId="{CC0271A3-4541-4826-9201-25196DD8624C}" type="presParOf" srcId="{116776C1-46B7-4D90-A4A5-149B0594A831}" destId="{92E83C87-5E38-4A35-A22D-649D41CA37B8}" srcOrd="0" destOrd="0" presId="urn:microsoft.com/office/officeart/2008/layout/LinedList"/>
    <dgm:cxn modelId="{1CDA67D2-B8BF-4D68-86E3-FFFC242129D6}" type="presParOf" srcId="{116776C1-46B7-4D90-A4A5-149B0594A831}" destId="{BD21EA96-EF27-40CE-B55D-BD59737B2844}" srcOrd="1" destOrd="0" presId="urn:microsoft.com/office/officeart/2008/layout/LinedList"/>
    <dgm:cxn modelId="{8D225788-02E5-4BA2-8D68-8AD5140CA721}" type="presParOf" srcId="{116776C1-46B7-4D90-A4A5-149B0594A831}" destId="{C9ABFA7F-50E0-4A6A-982A-AAD81EECF121}" srcOrd="2" destOrd="0" presId="urn:microsoft.com/office/officeart/2008/layout/LinedList"/>
    <dgm:cxn modelId="{FDF6684D-4DC2-44DD-AC4D-D62DC8F5F6E5}" type="presParOf" srcId="{9235744C-BCE7-4827-AB4F-1A0269F17045}" destId="{FDCC7923-8BE6-44C8-886D-0D5061F2B17C}" srcOrd="5" destOrd="0" presId="urn:microsoft.com/office/officeart/2008/layout/LinedList"/>
    <dgm:cxn modelId="{9E961FBB-0A4E-4284-8BD9-4496876FB7FE}" type="presParOf" srcId="{9235744C-BCE7-4827-AB4F-1A0269F17045}" destId="{7EC3B431-9C9D-490B-9987-273D559DE16A}" srcOrd="6" destOrd="0" presId="urn:microsoft.com/office/officeart/2008/layout/LinedList"/>
    <dgm:cxn modelId="{C64FB69F-203A-480F-85F4-3EA95F48F861}" type="presParOf" srcId="{240165C2-4DF7-4E77-B270-B76D8E059583}" destId="{3D87ABBB-72E5-419F-818C-3AA60627213A}" srcOrd="6" destOrd="0" presId="urn:microsoft.com/office/officeart/2008/layout/LinedList"/>
    <dgm:cxn modelId="{CD094F35-9E8C-4AC7-B01F-A8F1A59C6199}" type="presParOf" srcId="{240165C2-4DF7-4E77-B270-B76D8E059583}" destId="{F77A2035-978D-4394-8ADC-079369D8BC85}" srcOrd="7" destOrd="0" presId="urn:microsoft.com/office/officeart/2008/layout/LinedList"/>
    <dgm:cxn modelId="{A5E12D68-84E2-4A4F-93A1-7B5758D9581C}" type="presParOf" srcId="{F77A2035-978D-4394-8ADC-079369D8BC85}" destId="{A2C86525-2184-4CE3-A985-E256B1F0CB42}" srcOrd="0" destOrd="0" presId="urn:microsoft.com/office/officeart/2008/layout/LinedList"/>
    <dgm:cxn modelId="{A82D1180-6DC7-4D4B-9A26-ECB0DB5A4BFC}" type="presParOf" srcId="{F77A2035-978D-4394-8ADC-079369D8BC85}" destId="{C346D672-13B3-4F6C-9FEA-694BFBF908C8}" srcOrd="1" destOrd="0" presId="urn:microsoft.com/office/officeart/2008/layout/LinedList"/>
    <dgm:cxn modelId="{04BB1D07-F6D7-4B94-BB52-24E473D738C2}" type="presParOf" srcId="{C346D672-13B3-4F6C-9FEA-694BFBF908C8}" destId="{7C014E0E-8CBF-4181-BA70-EB7F74FCD2A4}" srcOrd="0" destOrd="0" presId="urn:microsoft.com/office/officeart/2008/layout/LinedList"/>
    <dgm:cxn modelId="{CF5A129A-BC23-4A24-BD4F-0F08469B6A8F}" type="presParOf" srcId="{C346D672-13B3-4F6C-9FEA-694BFBF908C8}" destId="{534BA41B-38A4-4CAA-B8DF-A76A8692D415}" srcOrd="1" destOrd="0" presId="urn:microsoft.com/office/officeart/2008/layout/LinedList"/>
    <dgm:cxn modelId="{0539EF24-6EA3-4074-8533-A15081635198}" type="presParOf" srcId="{534BA41B-38A4-4CAA-B8DF-A76A8692D415}" destId="{5E61B007-A66F-424D-8B4F-4C7C29594B60}" srcOrd="0" destOrd="0" presId="urn:microsoft.com/office/officeart/2008/layout/LinedList"/>
    <dgm:cxn modelId="{22F1DAF8-7074-4B07-851B-29242275C8F7}" type="presParOf" srcId="{534BA41B-38A4-4CAA-B8DF-A76A8692D415}" destId="{6B918AE6-6A27-4DF1-948F-65BF5FD7A1C0}" srcOrd="1" destOrd="0" presId="urn:microsoft.com/office/officeart/2008/layout/LinedList"/>
    <dgm:cxn modelId="{2980AF7B-F43E-405C-9DD9-895BD64573E1}" type="presParOf" srcId="{534BA41B-38A4-4CAA-B8DF-A76A8692D415}" destId="{93090A6E-2173-4A4E-8DC4-3CC6153CED6A}" srcOrd="2" destOrd="0" presId="urn:microsoft.com/office/officeart/2008/layout/LinedList"/>
    <dgm:cxn modelId="{DB500736-5E67-417C-B2DB-7817DE384B9F}" type="presParOf" srcId="{C346D672-13B3-4F6C-9FEA-694BFBF908C8}" destId="{D81B88B6-1999-44B9-8B30-5F5D99E82BBE}" srcOrd="2" destOrd="0" presId="urn:microsoft.com/office/officeart/2008/layout/LinedList"/>
    <dgm:cxn modelId="{128FA3D2-DE50-45C4-A3E4-B37755BE5B1D}" type="presParOf" srcId="{C346D672-13B3-4F6C-9FEA-694BFBF908C8}" destId="{E2608953-B4BD-43F4-8D00-C185C75CAB5B}" srcOrd="3" destOrd="0" presId="urn:microsoft.com/office/officeart/2008/layout/LinedList"/>
    <dgm:cxn modelId="{7B30BB52-7F2C-4540-BE43-0BF60E2514E7}" type="presParOf" srcId="{C346D672-13B3-4F6C-9FEA-694BFBF908C8}" destId="{B781B824-4CF1-48CF-8F21-C3EBA1291AA3}" srcOrd="4" destOrd="0" presId="urn:microsoft.com/office/officeart/2008/layout/LinedList"/>
    <dgm:cxn modelId="{286D0792-8A1C-4D96-8586-5B281BDAD190}" type="presParOf" srcId="{B781B824-4CF1-48CF-8F21-C3EBA1291AA3}" destId="{527E1CB7-992A-448C-B778-46AD3EB62173}" srcOrd="0" destOrd="0" presId="urn:microsoft.com/office/officeart/2008/layout/LinedList"/>
    <dgm:cxn modelId="{1722E6C9-1A78-4547-8943-DA69E81DB26D}" type="presParOf" srcId="{B781B824-4CF1-48CF-8F21-C3EBA1291AA3}" destId="{CC5E32C5-2630-4914-A9CD-63563D17840E}" srcOrd="1" destOrd="0" presId="urn:microsoft.com/office/officeart/2008/layout/LinedList"/>
    <dgm:cxn modelId="{69B82DAA-B702-44E1-B171-0432EAA96C76}" type="presParOf" srcId="{B781B824-4CF1-48CF-8F21-C3EBA1291AA3}" destId="{8C2D7903-B461-4EC7-B6C3-CD665019FF49}" srcOrd="2" destOrd="0" presId="urn:microsoft.com/office/officeart/2008/layout/LinedList"/>
    <dgm:cxn modelId="{B40D9CA2-7111-4ED9-9399-85EF103A2182}" type="presParOf" srcId="{C346D672-13B3-4F6C-9FEA-694BFBF908C8}" destId="{736AD8B9-920B-4E22-8DA3-F49B37BCAC4D}" srcOrd="5" destOrd="0" presId="urn:microsoft.com/office/officeart/2008/layout/LinedList"/>
    <dgm:cxn modelId="{92453DCD-0DFE-4796-A362-BBD77D27CB21}" type="presParOf" srcId="{C346D672-13B3-4F6C-9FEA-694BFBF908C8}" destId="{74A2EFF8-5B4E-496C-A4B1-576780F91EDA}" srcOrd="6" destOrd="0" presId="urn:microsoft.com/office/officeart/2008/layout/LinedList"/>
    <dgm:cxn modelId="{A8097153-343A-45D5-83E9-2A8E6336851C}" type="presParOf" srcId="{240165C2-4DF7-4E77-B270-B76D8E059583}" destId="{498E1F6D-1843-457D-BABA-A804DD388516}" srcOrd="8" destOrd="0" presId="urn:microsoft.com/office/officeart/2008/layout/LinedList"/>
    <dgm:cxn modelId="{383C3870-5A0D-4A37-B6ED-CE04C805B595}" type="presParOf" srcId="{240165C2-4DF7-4E77-B270-B76D8E059583}" destId="{E2D5425B-DECE-438E-A772-6AAC76E18A52}" srcOrd="9" destOrd="0" presId="urn:microsoft.com/office/officeart/2008/layout/LinedList"/>
    <dgm:cxn modelId="{53D1D5AA-C8C0-4A8D-A283-0D4C0DBFB9B4}" type="presParOf" srcId="{E2D5425B-DECE-438E-A772-6AAC76E18A52}" destId="{73CB9D73-8EE9-402F-885D-617157430E70}" srcOrd="0" destOrd="0" presId="urn:microsoft.com/office/officeart/2008/layout/LinedList"/>
    <dgm:cxn modelId="{E7DBB8F0-B848-4D0F-88F7-6FCDC7AA3DF4}" type="presParOf" srcId="{E2D5425B-DECE-438E-A772-6AAC76E18A52}" destId="{5EA14167-1901-4521-9D35-138C911D7376}" srcOrd="1" destOrd="0" presId="urn:microsoft.com/office/officeart/2008/layout/LinedList"/>
    <dgm:cxn modelId="{9C181292-D94C-4C99-B7A7-0D9C6B0308F0}" type="presParOf" srcId="{5EA14167-1901-4521-9D35-138C911D7376}" destId="{92EFB5D9-CBE2-44E2-9815-41375F8AE3A5}" srcOrd="0" destOrd="0" presId="urn:microsoft.com/office/officeart/2008/layout/LinedList"/>
    <dgm:cxn modelId="{35C9474A-B9D4-4444-9517-54E6B04DC4AA}" type="presParOf" srcId="{5EA14167-1901-4521-9D35-138C911D7376}" destId="{C28A64AA-8C09-4255-948F-C52EC787A64D}" srcOrd="1" destOrd="0" presId="urn:microsoft.com/office/officeart/2008/layout/LinedList"/>
    <dgm:cxn modelId="{5E1932BB-2002-4A33-835A-8F656227CD98}" type="presParOf" srcId="{C28A64AA-8C09-4255-948F-C52EC787A64D}" destId="{64E35CED-688F-4B28-94D9-972FEC9F89EA}" srcOrd="0" destOrd="0" presId="urn:microsoft.com/office/officeart/2008/layout/LinedList"/>
    <dgm:cxn modelId="{7C33E2A7-2ADA-4CBC-90E9-9EF291878A85}" type="presParOf" srcId="{C28A64AA-8C09-4255-948F-C52EC787A64D}" destId="{430D26B9-CD22-4CC7-BD30-F87598EB5012}" srcOrd="1" destOrd="0" presId="urn:microsoft.com/office/officeart/2008/layout/LinedList"/>
    <dgm:cxn modelId="{B87F5C40-3427-485B-8A5E-9089BD3A0FA7}" type="presParOf" srcId="{C28A64AA-8C09-4255-948F-C52EC787A64D}" destId="{EF7F8E08-609E-4AAC-8677-D47B8EA0399A}" srcOrd="2" destOrd="0" presId="urn:microsoft.com/office/officeart/2008/layout/LinedList"/>
    <dgm:cxn modelId="{46915BFD-CF95-4A18-B968-80B78E654A45}" type="presParOf" srcId="{5EA14167-1901-4521-9D35-138C911D7376}" destId="{ABC8AF16-7EA9-4D51-B695-38C42C86ECE1}" srcOrd="2" destOrd="0" presId="urn:microsoft.com/office/officeart/2008/layout/LinedList"/>
    <dgm:cxn modelId="{96F1076F-1E31-4D4D-BAB9-CD43988E622D}" type="presParOf" srcId="{5EA14167-1901-4521-9D35-138C911D7376}" destId="{1104DCBB-DD96-430E-B138-A0AE5DBBB2A9}" srcOrd="3" destOrd="0" presId="urn:microsoft.com/office/officeart/2008/layout/LinedList"/>
    <dgm:cxn modelId="{68D3A871-D57E-4D43-9750-243C9AE81B22}" type="presParOf" srcId="{5EA14167-1901-4521-9D35-138C911D7376}" destId="{D15F750C-E30A-495B-9F32-0E88EC06A3B2}" srcOrd="4" destOrd="0" presId="urn:microsoft.com/office/officeart/2008/layout/LinedList"/>
    <dgm:cxn modelId="{B6F0E16F-0742-4409-9D66-2EA49CA55CF9}" type="presParOf" srcId="{D15F750C-E30A-495B-9F32-0E88EC06A3B2}" destId="{C7CA7E3A-A90C-4499-8184-7D42593BB229}" srcOrd="0" destOrd="0" presId="urn:microsoft.com/office/officeart/2008/layout/LinedList"/>
    <dgm:cxn modelId="{7AEDE9E1-DDA5-4390-87FA-BBC7335E4AAF}" type="presParOf" srcId="{D15F750C-E30A-495B-9F32-0E88EC06A3B2}" destId="{DB0B110A-2152-4BBD-AF8B-814894C9D20B}" srcOrd="1" destOrd="0" presId="urn:microsoft.com/office/officeart/2008/layout/LinedList"/>
    <dgm:cxn modelId="{42D1BD2D-C697-42A5-A147-CA0F7AE81F9D}" type="presParOf" srcId="{D15F750C-E30A-495B-9F32-0E88EC06A3B2}" destId="{26FE8DD9-1B60-4C29-B231-B1FE7EE0773A}" srcOrd="2" destOrd="0" presId="urn:microsoft.com/office/officeart/2008/layout/LinedList"/>
    <dgm:cxn modelId="{84C7CF20-D9A7-40A0-BCEE-2F4059D6781C}" type="presParOf" srcId="{5EA14167-1901-4521-9D35-138C911D7376}" destId="{8B867D26-F7A9-4468-BF38-38602F888243}" srcOrd="5" destOrd="0" presId="urn:microsoft.com/office/officeart/2008/layout/LinedList"/>
    <dgm:cxn modelId="{8B046845-7C5A-485B-B73D-0D8E8874D0FC}" type="presParOf" srcId="{5EA14167-1901-4521-9D35-138C911D7376}" destId="{6A11F069-C1E9-4EEE-8E1E-2B7525296FF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AB19C-D87B-4744-A9F9-8FCEA23CD0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EA901-B364-4409-82CB-6B100F4D191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Більшість</a:t>
          </a:r>
          <a:r>
            <a:rPr lang="cs-CZ" dirty="0"/>
            <a:t> </a:t>
          </a:r>
          <a:r>
            <a:rPr lang="cs-CZ" dirty="0" err="1"/>
            <a:t>людей</a:t>
          </a:r>
          <a:r>
            <a:rPr lang="cs-CZ" dirty="0"/>
            <a:t>, </a:t>
          </a:r>
          <a:r>
            <a:rPr lang="cs-CZ" dirty="0" err="1"/>
            <a:t>які</a:t>
          </a:r>
          <a:r>
            <a:rPr lang="cs-CZ" dirty="0"/>
            <a:t> </a:t>
          </a:r>
          <a:r>
            <a:rPr lang="cs-CZ" dirty="0" err="1"/>
            <a:t>живуть</a:t>
          </a:r>
          <a:r>
            <a:rPr lang="cs-CZ" dirty="0"/>
            <a:t> з ВІЛ, </a:t>
          </a:r>
          <a:r>
            <a:rPr lang="cs-CZ" dirty="0" err="1"/>
            <a:t>та</a:t>
          </a:r>
          <a:r>
            <a:rPr lang="cs-CZ" dirty="0"/>
            <a:t> </a:t>
          </a:r>
          <a:r>
            <a:rPr lang="cs-CZ" dirty="0" err="1"/>
            <a:t>члени</a:t>
          </a:r>
          <a:r>
            <a:rPr lang="cs-CZ" dirty="0"/>
            <a:t> </a:t>
          </a:r>
          <a:r>
            <a:rPr lang="cs-CZ" dirty="0" err="1"/>
            <a:t>їхніх</a:t>
          </a:r>
          <a:r>
            <a:rPr lang="cs-CZ" dirty="0"/>
            <a:t> </a:t>
          </a:r>
          <a:r>
            <a:rPr lang="cs-CZ" dirty="0" err="1"/>
            <a:t>родин</a:t>
          </a:r>
          <a:r>
            <a:rPr lang="cs-CZ" dirty="0"/>
            <a:t> </a:t>
          </a:r>
          <a:r>
            <a:rPr lang="cs-CZ" dirty="0" err="1"/>
            <a:t>стають</a:t>
          </a:r>
          <a:r>
            <a:rPr lang="cs-CZ" dirty="0"/>
            <a:t> </a:t>
          </a:r>
          <a:r>
            <a:rPr lang="cs-CZ" dirty="0" err="1"/>
            <a:t>жертвами</a:t>
          </a:r>
          <a:r>
            <a:rPr lang="cs-CZ" dirty="0"/>
            <a:t> </a:t>
          </a:r>
          <a:r>
            <a:rPr lang="cs-CZ" dirty="0" err="1"/>
            <a:t>стигми</a:t>
          </a:r>
          <a:r>
            <a:rPr lang="cs-CZ" dirty="0"/>
            <a:t> і </a:t>
          </a:r>
          <a:r>
            <a:rPr lang="cs-CZ" dirty="0" err="1"/>
            <a:t>дискримінації</a:t>
          </a:r>
          <a:r>
            <a:rPr lang="cs-CZ" dirty="0"/>
            <a:t>.</a:t>
          </a:r>
          <a:endParaRPr lang="en-US" dirty="0"/>
        </a:p>
      </dgm:t>
    </dgm:pt>
    <dgm:pt modelId="{236551ED-5A17-4718-B958-B22E095ADEAC}" type="parTrans" cxnId="{2CFB929B-2832-46BF-9120-65751D2E8754}">
      <dgm:prSet/>
      <dgm:spPr/>
      <dgm:t>
        <a:bodyPr/>
        <a:lstStyle/>
        <a:p>
          <a:endParaRPr lang="en-US"/>
        </a:p>
      </dgm:t>
    </dgm:pt>
    <dgm:pt modelId="{7BA91281-AC9B-4A64-8865-EC83070535D2}" type="sibTrans" cxnId="{2CFB929B-2832-46BF-9120-65751D2E8754}">
      <dgm:prSet/>
      <dgm:spPr/>
      <dgm:t>
        <a:bodyPr/>
        <a:lstStyle/>
        <a:p>
          <a:endParaRPr lang="en-US"/>
        </a:p>
      </dgm:t>
    </dgm:pt>
    <dgm:pt modelId="{FD7C65BF-803F-4A17-B6CB-BED215263AB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i="1" dirty="0"/>
            <a:t>1. </a:t>
          </a:r>
          <a:r>
            <a:rPr lang="cs-CZ" i="1" dirty="0" err="1"/>
            <a:t>Прочитайте</a:t>
          </a:r>
          <a:r>
            <a:rPr lang="cs-CZ" i="1" dirty="0"/>
            <a:t> </a:t>
          </a:r>
          <a:r>
            <a:rPr lang="cs-CZ" i="1" dirty="0" err="1"/>
            <a:t>інформацію</a:t>
          </a:r>
          <a:r>
            <a:rPr lang="cs-CZ" i="1" dirty="0"/>
            <a:t> </a:t>
          </a:r>
          <a:r>
            <a:rPr lang="cs-CZ" i="1" dirty="0" err="1"/>
            <a:t>про</a:t>
          </a:r>
          <a:r>
            <a:rPr lang="cs-CZ" i="1" dirty="0"/>
            <a:t> </a:t>
          </a:r>
          <a:r>
            <a:rPr lang="cs-CZ" i="1" dirty="0" err="1"/>
            <a:t>стигму</a:t>
          </a:r>
          <a:r>
            <a:rPr lang="cs-CZ" i="1" dirty="0"/>
            <a:t> і </a:t>
          </a:r>
          <a:r>
            <a:rPr lang="cs-CZ" i="1" dirty="0" err="1"/>
            <a:t>дискримінацію</a:t>
          </a:r>
          <a:r>
            <a:rPr lang="cs-CZ" i="1" dirty="0"/>
            <a:t> ВІЛ-</a:t>
          </a:r>
          <a:r>
            <a:rPr lang="cs-CZ" i="1" dirty="0" err="1"/>
            <a:t>позитивних</a:t>
          </a:r>
          <a:r>
            <a:rPr lang="cs-CZ" i="1" dirty="0"/>
            <a:t> (с. 184—185).</a:t>
          </a:r>
          <a:endParaRPr lang="en-US" dirty="0"/>
        </a:p>
      </dgm:t>
    </dgm:pt>
    <dgm:pt modelId="{5F2DF843-7F3D-4FE0-B06C-F04093CF2725}" type="parTrans" cxnId="{1D2FDEDA-3122-40F8-8991-DD06E6D2628F}">
      <dgm:prSet/>
      <dgm:spPr/>
      <dgm:t>
        <a:bodyPr/>
        <a:lstStyle/>
        <a:p>
          <a:endParaRPr lang="en-US"/>
        </a:p>
      </dgm:t>
    </dgm:pt>
    <dgm:pt modelId="{6B6A6D0F-EDAF-4EC5-9C2F-396400AD02A2}" type="sibTrans" cxnId="{1D2FDEDA-3122-40F8-8991-DD06E6D2628F}">
      <dgm:prSet/>
      <dgm:spPr/>
      <dgm:t>
        <a:bodyPr/>
        <a:lstStyle/>
        <a:p>
          <a:endParaRPr lang="en-US"/>
        </a:p>
      </dgm:t>
    </dgm:pt>
    <dgm:pt modelId="{49B7599A-D396-4FC2-8348-7EA618CA69D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i="1" dirty="0"/>
            <a:t>2*. </a:t>
          </a:r>
          <a:r>
            <a:rPr lang="cs-CZ" i="1" dirty="0" err="1"/>
            <a:t>На</a:t>
          </a:r>
          <a:r>
            <a:rPr lang="cs-CZ" i="1" dirty="0"/>
            <a:t> </a:t>
          </a:r>
          <a:r>
            <a:rPr lang="cs-CZ" i="1" dirty="0" err="1"/>
            <a:t>мал</a:t>
          </a:r>
          <a:r>
            <a:rPr lang="cs-CZ" i="1" dirty="0"/>
            <a:t>. 61 </a:t>
          </a:r>
          <a:r>
            <a:rPr lang="cs-CZ" i="1" dirty="0" err="1"/>
            <a:t>наведено</a:t>
          </a:r>
          <a:r>
            <a:rPr lang="cs-CZ" i="1" dirty="0"/>
            <a:t> </a:t>
          </a:r>
          <a:r>
            <a:rPr lang="cs-CZ" i="1" dirty="0" err="1"/>
            <a:t>деякі</a:t>
          </a:r>
          <a:r>
            <a:rPr lang="cs-CZ" i="1" dirty="0"/>
            <a:t> </a:t>
          </a:r>
          <a:r>
            <a:rPr lang="cs-CZ" i="1" dirty="0" err="1"/>
            <a:t>висловлювання</a:t>
          </a:r>
          <a:r>
            <a:rPr lang="cs-CZ" i="1" dirty="0"/>
            <a:t> </a:t>
          </a:r>
          <a:r>
            <a:rPr lang="cs-CZ" i="1" dirty="0" err="1"/>
            <a:t>на</a:t>
          </a:r>
          <a:r>
            <a:rPr lang="cs-CZ" i="1" dirty="0"/>
            <a:t> </a:t>
          </a:r>
          <a:r>
            <a:rPr lang="cs-CZ" i="1" dirty="0" err="1"/>
            <a:t>адресу</a:t>
          </a:r>
          <a:r>
            <a:rPr lang="cs-CZ" i="1" dirty="0"/>
            <a:t> ВІЛ-</a:t>
          </a:r>
          <a:r>
            <a:rPr lang="cs-CZ" i="1" dirty="0" err="1"/>
            <a:t>позитивної</a:t>
          </a:r>
          <a:r>
            <a:rPr lang="cs-CZ" i="1" dirty="0"/>
            <a:t> </a:t>
          </a:r>
          <a:r>
            <a:rPr lang="cs-CZ" i="1" dirty="0" err="1"/>
            <a:t>жінки</a:t>
          </a:r>
          <a:r>
            <a:rPr lang="cs-CZ" i="1" dirty="0"/>
            <a:t> </a:t>
          </a:r>
          <a:r>
            <a:rPr lang="cs-CZ" i="1" dirty="0" err="1"/>
            <a:t>та</a:t>
          </a:r>
          <a:r>
            <a:rPr lang="cs-CZ" i="1" dirty="0"/>
            <a:t> </a:t>
          </a:r>
          <a:r>
            <a:rPr lang="cs-CZ" i="1" dirty="0" err="1"/>
            <a:t>її</a:t>
          </a:r>
          <a:r>
            <a:rPr lang="cs-CZ" i="1" dirty="0"/>
            <a:t> </a:t>
          </a:r>
          <a:r>
            <a:rPr lang="cs-CZ" i="1" dirty="0" err="1"/>
            <a:t>дитини</a:t>
          </a:r>
          <a:r>
            <a:rPr lang="cs-CZ" i="1" dirty="0"/>
            <a:t>. </a:t>
          </a:r>
          <a:r>
            <a:rPr lang="cs-CZ" i="1" dirty="0" err="1"/>
            <a:t>Проаналізуйте</a:t>
          </a:r>
          <a:r>
            <a:rPr lang="cs-CZ" i="1" dirty="0"/>
            <a:t> </a:t>
          </a:r>
          <a:r>
            <a:rPr lang="cs-CZ" i="1" dirty="0" err="1"/>
            <a:t>їх</a:t>
          </a:r>
          <a:r>
            <a:rPr lang="cs-CZ" i="1" dirty="0"/>
            <a:t> </a:t>
          </a:r>
          <a:r>
            <a:rPr lang="cs-CZ" i="1" dirty="0" err="1"/>
            <a:t>за</a:t>
          </a:r>
          <a:r>
            <a:rPr lang="cs-CZ" i="1" dirty="0"/>
            <a:t> </a:t>
          </a:r>
          <a:r>
            <a:rPr lang="cs-CZ" i="1" dirty="0" err="1"/>
            <a:t>планом</a:t>
          </a:r>
          <a:r>
            <a:rPr lang="cs-CZ" i="1" dirty="0"/>
            <a:t>:</a:t>
          </a:r>
          <a:endParaRPr lang="en-US" dirty="0"/>
        </a:p>
      </dgm:t>
    </dgm:pt>
    <dgm:pt modelId="{E3E34F06-E529-4311-9649-5FC1FEB83209}" type="parTrans" cxnId="{7BA0A5A6-B952-4C7F-8D39-2C36591F1121}">
      <dgm:prSet/>
      <dgm:spPr/>
      <dgm:t>
        <a:bodyPr/>
        <a:lstStyle/>
        <a:p>
          <a:endParaRPr lang="en-US"/>
        </a:p>
      </dgm:t>
    </dgm:pt>
    <dgm:pt modelId="{C414540F-D899-4B03-861E-E96E07D94B15}" type="sibTrans" cxnId="{7BA0A5A6-B952-4C7F-8D39-2C36591F1121}">
      <dgm:prSet/>
      <dgm:spPr/>
      <dgm:t>
        <a:bodyPr/>
        <a:lstStyle/>
        <a:p>
          <a:endParaRPr lang="en-US"/>
        </a:p>
      </dgm:t>
    </dgm:pt>
    <dgm:pt modelId="{D27E9B2D-5975-4333-AF5B-F4E4C7B212A7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i="1"/>
            <a:t>Що це — прояв стигми чи дискримінації?</a:t>
          </a:r>
          <a:endParaRPr lang="en-US"/>
        </a:p>
      </dgm:t>
    </dgm:pt>
    <dgm:pt modelId="{6BE067D8-2EAA-40DF-BF14-4143356E48BB}" type="parTrans" cxnId="{2725E13B-1B4D-48B5-899F-715D1F69B484}">
      <dgm:prSet/>
      <dgm:spPr/>
      <dgm:t>
        <a:bodyPr/>
        <a:lstStyle/>
        <a:p>
          <a:endParaRPr lang="en-US"/>
        </a:p>
      </dgm:t>
    </dgm:pt>
    <dgm:pt modelId="{066BC054-7F12-4D12-AA79-DC523EC733E6}" type="sibTrans" cxnId="{2725E13B-1B4D-48B5-899F-715D1F69B484}">
      <dgm:prSet/>
      <dgm:spPr/>
      <dgm:t>
        <a:bodyPr/>
        <a:lstStyle/>
        <a:p>
          <a:endParaRPr lang="en-US"/>
        </a:p>
      </dgm:t>
    </dgm:pt>
    <dgm:pt modelId="{068357F3-8B38-40AD-8262-D09E796B54B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i="1"/>
            <a:t>Чи є ці висловлювання справедливими?</a:t>
          </a:r>
          <a:endParaRPr lang="en-US"/>
        </a:p>
      </dgm:t>
    </dgm:pt>
    <dgm:pt modelId="{996FDC39-038F-43D4-B653-808A737F345B}" type="parTrans" cxnId="{1B67CC6E-28DC-418E-BA33-F5731E9D6D50}">
      <dgm:prSet/>
      <dgm:spPr/>
      <dgm:t>
        <a:bodyPr/>
        <a:lstStyle/>
        <a:p>
          <a:endParaRPr lang="en-US"/>
        </a:p>
      </dgm:t>
    </dgm:pt>
    <dgm:pt modelId="{B3EA8D17-7337-4016-B407-0D80FC6106F0}" type="sibTrans" cxnId="{1B67CC6E-28DC-418E-BA33-F5731E9D6D50}">
      <dgm:prSet/>
      <dgm:spPr/>
      <dgm:t>
        <a:bodyPr/>
        <a:lstStyle/>
        <a:p>
          <a:endParaRPr lang="en-US"/>
        </a:p>
      </dgm:t>
    </dgm:pt>
    <dgm:pt modelId="{A77055D9-81E3-462B-BF70-900532DD7F2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i="1"/>
            <a:t>Чи допоможуть вони подолати епідемію?</a:t>
          </a:r>
          <a:endParaRPr lang="en-US"/>
        </a:p>
      </dgm:t>
    </dgm:pt>
    <dgm:pt modelId="{BE080B45-6E77-4F79-9BDD-B299C983A3C7}" type="parTrans" cxnId="{D526BFB0-4376-48F9-9357-F82E7D17FEEA}">
      <dgm:prSet/>
      <dgm:spPr/>
      <dgm:t>
        <a:bodyPr/>
        <a:lstStyle/>
        <a:p>
          <a:endParaRPr lang="en-US"/>
        </a:p>
      </dgm:t>
    </dgm:pt>
    <dgm:pt modelId="{438BA6FB-C06C-4F4F-93DE-80E8EC5E5609}" type="sibTrans" cxnId="{D526BFB0-4376-48F9-9357-F82E7D17FEEA}">
      <dgm:prSet/>
      <dgm:spPr/>
      <dgm:t>
        <a:bodyPr/>
        <a:lstStyle/>
        <a:p>
          <a:endParaRPr lang="en-US"/>
        </a:p>
      </dgm:t>
    </dgm:pt>
    <dgm:pt modelId="{D4642E4D-00CE-4183-BCCF-5F107E0DF54F}" type="pres">
      <dgm:prSet presAssocID="{C99AB19C-D87B-4744-A9F9-8FCEA23CD023}" presName="diagram" presStyleCnt="0">
        <dgm:presLayoutVars>
          <dgm:dir/>
          <dgm:resizeHandles val="exact"/>
        </dgm:presLayoutVars>
      </dgm:prSet>
      <dgm:spPr/>
    </dgm:pt>
    <dgm:pt modelId="{36863C60-AD0E-46EB-A744-F450901DBA61}" type="pres">
      <dgm:prSet presAssocID="{657EA901-B364-4409-82CB-6B100F4D1913}" presName="node" presStyleLbl="node1" presStyleIdx="0" presStyleCnt="3">
        <dgm:presLayoutVars>
          <dgm:bulletEnabled val="1"/>
        </dgm:presLayoutVars>
      </dgm:prSet>
      <dgm:spPr/>
    </dgm:pt>
    <dgm:pt modelId="{9AD662C9-2186-43D5-9701-C2091A33C8D1}" type="pres">
      <dgm:prSet presAssocID="{7BA91281-AC9B-4A64-8865-EC83070535D2}" presName="sibTrans" presStyleCnt="0"/>
      <dgm:spPr/>
    </dgm:pt>
    <dgm:pt modelId="{1054621C-95C0-4BB8-8813-C70A88FD2F67}" type="pres">
      <dgm:prSet presAssocID="{FD7C65BF-803F-4A17-B6CB-BED215263ABE}" presName="node" presStyleLbl="node1" presStyleIdx="1" presStyleCnt="3">
        <dgm:presLayoutVars>
          <dgm:bulletEnabled val="1"/>
        </dgm:presLayoutVars>
      </dgm:prSet>
      <dgm:spPr/>
    </dgm:pt>
    <dgm:pt modelId="{46098934-9D77-48B1-B23B-7AF31799AE7D}" type="pres">
      <dgm:prSet presAssocID="{6B6A6D0F-EDAF-4EC5-9C2F-396400AD02A2}" presName="sibTrans" presStyleCnt="0"/>
      <dgm:spPr/>
    </dgm:pt>
    <dgm:pt modelId="{CE110C00-E70F-41BC-BE55-773707E548AE}" type="pres">
      <dgm:prSet presAssocID="{49B7599A-D396-4FC2-8348-7EA618CA69D5}" presName="node" presStyleLbl="node1" presStyleIdx="2" presStyleCnt="3">
        <dgm:presLayoutVars>
          <dgm:bulletEnabled val="1"/>
        </dgm:presLayoutVars>
      </dgm:prSet>
      <dgm:spPr/>
    </dgm:pt>
  </dgm:ptLst>
  <dgm:cxnLst>
    <dgm:cxn modelId="{2725E13B-1B4D-48B5-899F-715D1F69B484}" srcId="{49B7599A-D396-4FC2-8348-7EA618CA69D5}" destId="{D27E9B2D-5975-4333-AF5B-F4E4C7B212A7}" srcOrd="0" destOrd="0" parTransId="{6BE067D8-2EAA-40DF-BF14-4143356E48BB}" sibTransId="{066BC054-7F12-4D12-AA79-DC523EC733E6}"/>
    <dgm:cxn modelId="{8001775E-71B4-4BB4-835E-C321047FC425}" type="presOf" srcId="{068357F3-8B38-40AD-8262-D09E796B54B8}" destId="{CE110C00-E70F-41BC-BE55-773707E548AE}" srcOrd="0" destOrd="2" presId="urn:microsoft.com/office/officeart/2005/8/layout/default"/>
    <dgm:cxn modelId="{1B67CC6E-28DC-418E-BA33-F5731E9D6D50}" srcId="{49B7599A-D396-4FC2-8348-7EA618CA69D5}" destId="{068357F3-8B38-40AD-8262-D09E796B54B8}" srcOrd="1" destOrd="0" parTransId="{996FDC39-038F-43D4-B653-808A737F345B}" sibTransId="{B3EA8D17-7337-4016-B407-0D80FC6106F0}"/>
    <dgm:cxn modelId="{39F35970-CD35-4405-9F29-152219FA7430}" type="presOf" srcId="{C99AB19C-D87B-4744-A9F9-8FCEA23CD023}" destId="{D4642E4D-00CE-4183-BCCF-5F107E0DF54F}" srcOrd="0" destOrd="0" presId="urn:microsoft.com/office/officeart/2005/8/layout/default"/>
    <dgm:cxn modelId="{49F1037E-79F6-4196-977C-D3AC33FBBC36}" type="presOf" srcId="{49B7599A-D396-4FC2-8348-7EA618CA69D5}" destId="{CE110C00-E70F-41BC-BE55-773707E548AE}" srcOrd="0" destOrd="0" presId="urn:microsoft.com/office/officeart/2005/8/layout/default"/>
    <dgm:cxn modelId="{E2CBE585-7ECA-4519-B0F9-B968CBEF7BB5}" type="presOf" srcId="{FD7C65BF-803F-4A17-B6CB-BED215263ABE}" destId="{1054621C-95C0-4BB8-8813-C70A88FD2F67}" srcOrd="0" destOrd="0" presId="urn:microsoft.com/office/officeart/2005/8/layout/default"/>
    <dgm:cxn modelId="{3798EA99-983A-4687-8362-E526FAB79EF0}" type="presOf" srcId="{D27E9B2D-5975-4333-AF5B-F4E4C7B212A7}" destId="{CE110C00-E70F-41BC-BE55-773707E548AE}" srcOrd="0" destOrd="1" presId="urn:microsoft.com/office/officeart/2005/8/layout/default"/>
    <dgm:cxn modelId="{2CFB929B-2832-46BF-9120-65751D2E8754}" srcId="{C99AB19C-D87B-4744-A9F9-8FCEA23CD023}" destId="{657EA901-B364-4409-82CB-6B100F4D1913}" srcOrd="0" destOrd="0" parTransId="{236551ED-5A17-4718-B958-B22E095ADEAC}" sibTransId="{7BA91281-AC9B-4A64-8865-EC83070535D2}"/>
    <dgm:cxn modelId="{CAD58CA2-F277-4855-89DA-702E36D177C2}" type="presOf" srcId="{A77055D9-81E3-462B-BF70-900532DD7F28}" destId="{CE110C00-E70F-41BC-BE55-773707E548AE}" srcOrd="0" destOrd="3" presId="urn:microsoft.com/office/officeart/2005/8/layout/default"/>
    <dgm:cxn modelId="{7BA0A5A6-B952-4C7F-8D39-2C36591F1121}" srcId="{C99AB19C-D87B-4744-A9F9-8FCEA23CD023}" destId="{49B7599A-D396-4FC2-8348-7EA618CA69D5}" srcOrd="2" destOrd="0" parTransId="{E3E34F06-E529-4311-9649-5FC1FEB83209}" sibTransId="{C414540F-D899-4B03-861E-E96E07D94B15}"/>
    <dgm:cxn modelId="{D526BFB0-4376-48F9-9357-F82E7D17FEEA}" srcId="{49B7599A-D396-4FC2-8348-7EA618CA69D5}" destId="{A77055D9-81E3-462B-BF70-900532DD7F28}" srcOrd="2" destOrd="0" parTransId="{BE080B45-6E77-4F79-9BDD-B299C983A3C7}" sibTransId="{438BA6FB-C06C-4F4F-93DE-80E8EC5E5609}"/>
    <dgm:cxn modelId="{A08035C7-7C61-4B1E-BF1D-007876B408D7}" type="presOf" srcId="{657EA901-B364-4409-82CB-6B100F4D1913}" destId="{36863C60-AD0E-46EB-A744-F450901DBA61}" srcOrd="0" destOrd="0" presId="urn:microsoft.com/office/officeart/2005/8/layout/default"/>
    <dgm:cxn modelId="{1D2FDEDA-3122-40F8-8991-DD06E6D2628F}" srcId="{C99AB19C-D87B-4744-A9F9-8FCEA23CD023}" destId="{FD7C65BF-803F-4A17-B6CB-BED215263ABE}" srcOrd="1" destOrd="0" parTransId="{5F2DF843-7F3D-4FE0-B06C-F04093CF2725}" sibTransId="{6B6A6D0F-EDAF-4EC5-9C2F-396400AD02A2}"/>
    <dgm:cxn modelId="{DAC2400F-570B-4DA3-8C7A-2C96406D44B3}" type="presParOf" srcId="{D4642E4D-00CE-4183-BCCF-5F107E0DF54F}" destId="{36863C60-AD0E-46EB-A744-F450901DBA61}" srcOrd="0" destOrd="0" presId="urn:microsoft.com/office/officeart/2005/8/layout/default"/>
    <dgm:cxn modelId="{562E636A-6C85-4E66-A2B3-322AF95178F0}" type="presParOf" srcId="{D4642E4D-00CE-4183-BCCF-5F107E0DF54F}" destId="{9AD662C9-2186-43D5-9701-C2091A33C8D1}" srcOrd="1" destOrd="0" presId="urn:microsoft.com/office/officeart/2005/8/layout/default"/>
    <dgm:cxn modelId="{FEDD3B46-1383-4EAE-9857-E3144A60490F}" type="presParOf" srcId="{D4642E4D-00CE-4183-BCCF-5F107E0DF54F}" destId="{1054621C-95C0-4BB8-8813-C70A88FD2F67}" srcOrd="2" destOrd="0" presId="urn:microsoft.com/office/officeart/2005/8/layout/default"/>
    <dgm:cxn modelId="{39D8029F-5F35-45E7-A75B-76DB4AAF2470}" type="presParOf" srcId="{D4642E4D-00CE-4183-BCCF-5F107E0DF54F}" destId="{46098934-9D77-48B1-B23B-7AF31799AE7D}" srcOrd="3" destOrd="0" presId="urn:microsoft.com/office/officeart/2005/8/layout/default"/>
    <dgm:cxn modelId="{ACAF9469-0B6F-4B6B-94EB-FFDC764FB8C3}" type="presParOf" srcId="{D4642E4D-00CE-4183-BCCF-5F107E0DF54F}" destId="{CE110C00-E70F-41BC-BE55-773707E548A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F9B7A-D035-46C2-BEAE-018A6FA6308F}">
      <dsp:nvSpPr>
        <dsp:cNvPr id="0" name=""/>
        <dsp:cNvSpPr/>
      </dsp:nvSpPr>
      <dsp:spPr>
        <a:xfrm>
          <a:off x="0" y="799"/>
          <a:ext cx="609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7698D-3F29-41EE-B095-3522BEED072E}">
      <dsp:nvSpPr>
        <dsp:cNvPr id="0" name=""/>
        <dsp:cNvSpPr/>
      </dsp:nvSpPr>
      <dsp:spPr>
        <a:xfrm>
          <a:off x="0" y="799"/>
          <a:ext cx="1219744" cy="131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/>
            <a:t>1. Ти вважаєш, що ВІЛ і СНІД — це:</a:t>
          </a:r>
          <a:endParaRPr lang="en-US" sz="1200" kern="1200"/>
        </a:p>
      </dsp:txBody>
      <dsp:txXfrm>
        <a:off x="0" y="799"/>
        <a:ext cx="1219744" cy="1310269"/>
      </dsp:txXfrm>
    </dsp:sp>
    <dsp:sp modelId="{9D163F43-6FFC-4C80-AEBB-D716D71B642F}">
      <dsp:nvSpPr>
        <dsp:cNvPr id="0" name=""/>
        <dsp:cNvSpPr/>
      </dsp:nvSpPr>
      <dsp:spPr>
        <a:xfrm>
          <a:off x="1311224" y="31253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одне й те саме (6);</a:t>
          </a:r>
          <a:endParaRPr lang="en-US" sz="2000" kern="1200"/>
        </a:p>
      </dsp:txBody>
      <dsp:txXfrm>
        <a:off x="1311224" y="31253"/>
        <a:ext cx="4787495" cy="609070"/>
      </dsp:txXfrm>
    </dsp:sp>
    <dsp:sp modelId="{800C39FF-5421-43B9-9F69-2548B8272E4C}">
      <dsp:nvSpPr>
        <dsp:cNvPr id="0" name=""/>
        <dsp:cNvSpPr/>
      </dsp:nvSpPr>
      <dsp:spPr>
        <a:xfrm>
          <a:off x="1219743" y="640324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D9E82-2DB7-411D-9DA6-CCAD0B57D419}">
      <dsp:nvSpPr>
        <dsp:cNvPr id="0" name=""/>
        <dsp:cNvSpPr/>
      </dsp:nvSpPr>
      <dsp:spPr>
        <a:xfrm>
          <a:off x="1311224" y="670777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різні речі (2)?</a:t>
          </a:r>
          <a:endParaRPr lang="en-US" sz="2000" kern="1200"/>
        </a:p>
      </dsp:txBody>
      <dsp:txXfrm>
        <a:off x="1311224" y="670777"/>
        <a:ext cx="4787495" cy="609070"/>
      </dsp:txXfrm>
    </dsp:sp>
    <dsp:sp modelId="{7EDEE7A9-D32A-4F42-AF4D-A68C1046DB7B}">
      <dsp:nvSpPr>
        <dsp:cNvPr id="0" name=""/>
        <dsp:cNvSpPr/>
      </dsp:nvSpPr>
      <dsp:spPr>
        <a:xfrm>
          <a:off x="1219743" y="1279848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F16ED-FB15-49C1-B4E3-56D51A1B0C92}">
      <dsp:nvSpPr>
        <dsp:cNvPr id="0" name=""/>
        <dsp:cNvSpPr/>
      </dsp:nvSpPr>
      <dsp:spPr>
        <a:xfrm>
          <a:off x="0" y="1311069"/>
          <a:ext cx="609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31E9D-9B47-4CAD-9619-6800EB0D1109}">
      <dsp:nvSpPr>
        <dsp:cNvPr id="0" name=""/>
        <dsp:cNvSpPr/>
      </dsp:nvSpPr>
      <dsp:spPr>
        <a:xfrm>
          <a:off x="0" y="1311069"/>
          <a:ext cx="1219744" cy="131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/>
            <a:t>2. ВІЛ-інфікована людина може виглядати і почуватися здоровою:</a:t>
          </a:r>
          <a:endParaRPr lang="en-US" sz="1200" kern="1200"/>
        </a:p>
      </dsp:txBody>
      <dsp:txXfrm>
        <a:off x="0" y="1311069"/>
        <a:ext cx="1219744" cy="1310269"/>
      </dsp:txXfrm>
    </dsp:sp>
    <dsp:sp modelId="{78D172E3-08A1-4E19-8858-9D5953D070E0}">
      <dsp:nvSpPr>
        <dsp:cNvPr id="0" name=""/>
        <dsp:cNvSpPr/>
      </dsp:nvSpPr>
      <dsp:spPr>
        <a:xfrm>
          <a:off x="1311224" y="1341523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так (3);</a:t>
          </a:r>
          <a:endParaRPr lang="en-US" sz="2000" kern="1200"/>
        </a:p>
      </dsp:txBody>
      <dsp:txXfrm>
        <a:off x="1311224" y="1341523"/>
        <a:ext cx="4787495" cy="609070"/>
      </dsp:txXfrm>
    </dsp:sp>
    <dsp:sp modelId="{E932FA08-B3EA-4766-A8A0-C2BC11D4E34E}">
      <dsp:nvSpPr>
        <dsp:cNvPr id="0" name=""/>
        <dsp:cNvSpPr/>
      </dsp:nvSpPr>
      <dsp:spPr>
        <a:xfrm>
          <a:off x="1219743" y="1950593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503F8-18D6-4A69-86D7-E89FE1D53D58}">
      <dsp:nvSpPr>
        <dsp:cNvPr id="0" name=""/>
        <dsp:cNvSpPr/>
      </dsp:nvSpPr>
      <dsp:spPr>
        <a:xfrm>
          <a:off x="1311224" y="1981047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ні (7)?</a:t>
          </a:r>
          <a:endParaRPr lang="en-US" sz="2000" kern="1200"/>
        </a:p>
      </dsp:txBody>
      <dsp:txXfrm>
        <a:off x="1311224" y="1981047"/>
        <a:ext cx="4787495" cy="609070"/>
      </dsp:txXfrm>
    </dsp:sp>
    <dsp:sp modelId="{3450A3FA-C5EB-4569-85EF-B3C500D4F3D2}">
      <dsp:nvSpPr>
        <dsp:cNvPr id="0" name=""/>
        <dsp:cNvSpPr/>
      </dsp:nvSpPr>
      <dsp:spPr>
        <a:xfrm>
          <a:off x="1219743" y="2590117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A6DEF-8891-4175-84CE-F4D81A7685F3}">
      <dsp:nvSpPr>
        <dsp:cNvPr id="0" name=""/>
        <dsp:cNvSpPr/>
      </dsp:nvSpPr>
      <dsp:spPr>
        <a:xfrm>
          <a:off x="0" y="2621339"/>
          <a:ext cx="609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0B330-F618-469F-B858-D0989A17CD02}">
      <dsp:nvSpPr>
        <dsp:cNvPr id="0" name=""/>
        <dsp:cNvSpPr/>
      </dsp:nvSpPr>
      <dsp:spPr>
        <a:xfrm>
          <a:off x="0" y="2621339"/>
          <a:ext cx="1219744" cy="131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/>
            <a:t>3. Існують ефективні ліки, які подовжують і підвищують якість життя людей, які живуть з ВІЛ:</a:t>
          </a:r>
          <a:endParaRPr lang="en-US" sz="1200" kern="1200"/>
        </a:p>
      </dsp:txBody>
      <dsp:txXfrm>
        <a:off x="0" y="2621339"/>
        <a:ext cx="1219744" cy="1310269"/>
      </dsp:txXfrm>
    </dsp:sp>
    <dsp:sp modelId="{0D4C1813-86C2-4198-B976-765C7F784687}">
      <dsp:nvSpPr>
        <dsp:cNvPr id="0" name=""/>
        <dsp:cNvSpPr/>
      </dsp:nvSpPr>
      <dsp:spPr>
        <a:xfrm>
          <a:off x="1311224" y="2651792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так (4);</a:t>
          </a:r>
          <a:endParaRPr lang="en-US" sz="2000" kern="1200"/>
        </a:p>
      </dsp:txBody>
      <dsp:txXfrm>
        <a:off x="1311224" y="2651792"/>
        <a:ext cx="4787495" cy="609070"/>
      </dsp:txXfrm>
    </dsp:sp>
    <dsp:sp modelId="{482E81E0-6182-47CA-B0E7-0895B2DB9037}">
      <dsp:nvSpPr>
        <dsp:cNvPr id="0" name=""/>
        <dsp:cNvSpPr/>
      </dsp:nvSpPr>
      <dsp:spPr>
        <a:xfrm>
          <a:off x="1219743" y="3260863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1EA96-EF27-40CE-B55D-BD59737B2844}">
      <dsp:nvSpPr>
        <dsp:cNvPr id="0" name=""/>
        <dsp:cNvSpPr/>
      </dsp:nvSpPr>
      <dsp:spPr>
        <a:xfrm>
          <a:off x="1311224" y="3291316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ні (8)?</a:t>
          </a:r>
          <a:endParaRPr lang="en-US" sz="2000" kern="1200"/>
        </a:p>
      </dsp:txBody>
      <dsp:txXfrm>
        <a:off x="1311224" y="3291316"/>
        <a:ext cx="4787495" cy="609070"/>
      </dsp:txXfrm>
    </dsp:sp>
    <dsp:sp modelId="{FDCC7923-8BE6-44C8-886D-0D5061F2B17C}">
      <dsp:nvSpPr>
        <dsp:cNvPr id="0" name=""/>
        <dsp:cNvSpPr/>
      </dsp:nvSpPr>
      <dsp:spPr>
        <a:xfrm>
          <a:off x="1219743" y="3900387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7ABBB-72E5-419F-818C-3AA60627213A}">
      <dsp:nvSpPr>
        <dsp:cNvPr id="0" name=""/>
        <dsp:cNvSpPr/>
      </dsp:nvSpPr>
      <dsp:spPr>
        <a:xfrm>
          <a:off x="0" y="3931608"/>
          <a:ext cx="609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86525-2184-4CE3-A985-E256B1F0CB42}">
      <dsp:nvSpPr>
        <dsp:cNvPr id="0" name=""/>
        <dsp:cNvSpPr/>
      </dsp:nvSpPr>
      <dsp:spPr>
        <a:xfrm>
          <a:off x="0" y="3931608"/>
          <a:ext cx="1219744" cy="131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/>
            <a:t>4. Можна інфікуватися ВІЛ:</a:t>
          </a:r>
          <a:endParaRPr lang="en-US" sz="1200" kern="1200"/>
        </a:p>
      </dsp:txBody>
      <dsp:txXfrm>
        <a:off x="0" y="3931608"/>
        <a:ext cx="1219744" cy="1310269"/>
      </dsp:txXfrm>
    </dsp:sp>
    <dsp:sp modelId="{6B918AE6-6A27-4DF1-948F-65BF5FD7A1C0}">
      <dsp:nvSpPr>
        <dsp:cNvPr id="0" name=""/>
        <dsp:cNvSpPr/>
      </dsp:nvSpPr>
      <dsp:spPr>
        <a:xfrm>
          <a:off x="1311224" y="3962062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при користуванні спільним шприцом (5);</a:t>
          </a:r>
          <a:endParaRPr lang="en-US" sz="2000" kern="1200"/>
        </a:p>
      </dsp:txBody>
      <dsp:txXfrm>
        <a:off x="1311224" y="3962062"/>
        <a:ext cx="4787495" cy="609070"/>
      </dsp:txXfrm>
    </dsp:sp>
    <dsp:sp modelId="{D81B88B6-1999-44B9-8B30-5F5D99E82BBE}">
      <dsp:nvSpPr>
        <dsp:cNvPr id="0" name=""/>
        <dsp:cNvSpPr/>
      </dsp:nvSpPr>
      <dsp:spPr>
        <a:xfrm>
          <a:off x="1219743" y="4571132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E32C5-2630-4914-A9CD-63563D17840E}">
      <dsp:nvSpPr>
        <dsp:cNvPr id="0" name=""/>
        <dsp:cNvSpPr/>
      </dsp:nvSpPr>
      <dsp:spPr>
        <a:xfrm>
          <a:off x="1311224" y="4601586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через рушник або мило (9)?</a:t>
          </a:r>
          <a:endParaRPr lang="en-US" sz="2000" kern="1200"/>
        </a:p>
      </dsp:txBody>
      <dsp:txXfrm>
        <a:off x="1311224" y="4601586"/>
        <a:ext cx="4787495" cy="609070"/>
      </dsp:txXfrm>
    </dsp:sp>
    <dsp:sp modelId="{736AD8B9-920B-4E22-8DA3-F49B37BCAC4D}">
      <dsp:nvSpPr>
        <dsp:cNvPr id="0" name=""/>
        <dsp:cNvSpPr/>
      </dsp:nvSpPr>
      <dsp:spPr>
        <a:xfrm>
          <a:off x="1219743" y="5210657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E1F6D-1843-457D-BABA-A804DD388516}">
      <dsp:nvSpPr>
        <dsp:cNvPr id="0" name=""/>
        <dsp:cNvSpPr/>
      </dsp:nvSpPr>
      <dsp:spPr>
        <a:xfrm>
          <a:off x="0" y="5241878"/>
          <a:ext cx="609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B9D73-8EE9-402F-885D-617157430E70}">
      <dsp:nvSpPr>
        <dsp:cNvPr id="0" name=""/>
        <dsp:cNvSpPr/>
      </dsp:nvSpPr>
      <dsp:spPr>
        <a:xfrm>
          <a:off x="0" y="5241878"/>
          <a:ext cx="1219744" cy="131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/>
            <a:t>5. ВІЛ загрожує:</a:t>
          </a:r>
          <a:endParaRPr lang="en-US" sz="1200" kern="1200"/>
        </a:p>
      </dsp:txBody>
      <dsp:txXfrm>
        <a:off x="0" y="5241878"/>
        <a:ext cx="1219744" cy="1310269"/>
      </dsp:txXfrm>
    </dsp:sp>
    <dsp:sp modelId="{430D26B9-CD22-4CC7-BD30-F87598EB5012}">
      <dsp:nvSpPr>
        <dsp:cNvPr id="0" name=""/>
        <dsp:cNvSpPr/>
      </dsp:nvSpPr>
      <dsp:spPr>
        <a:xfrm>
          <a:off x="1311224" y="5272331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лише тим, хто вживає наркотики (10);</a:t>
          </a:r>
          <a:endParaRPr lang="en-US" sz="2000" kern="1200"/>
        </a:p>
      </dsp:txBody>
      <dsp:txXfrm>
        <a:off x="1311224" y="5272331"/>
        <a:ext cx="4787495" cy="609070"/>
      </dsp:txXfrm>
    </dsp:sp>
    <dsp:sp modelId="{ABC8AF16-7EA9-4D51-B695-38C42C86ECE1}">
      <dsp:nvSpPr>
        <dsp:cNvPr id="0" name=""/>
        <dsp:cNvSpPr/>
      </dsp:nvSpPr>
      <dsp:spPr>
        <a:xfrm>
          <a:off x="1219743" y="5881402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B110A-2152-4BBD-AF8B-814894C9D20B}">
      <dsp:nvSpPr>
        <dsp:cNvPr id="0" name=""/>
        <dsp:cNvSpPr/>
      </dsp:nvSpPr>
      <dsp:spPr>
        <a:xfrm>
          <a:off x="1311224" y="5911856"/>
          <a:ext cx="4787495" cy="60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будь-кому (11)?</a:t>
          </a:r>
          <a:endParaRPr lang="en-US" sz="2000" kern="1200"/>
        </a:p>
      </dsp:txBody>
      <dsp:txXfrm>
        <a:off x="1311224" y="5911856"/>
        <a:ext cx="4787495" cy="609070"/>
      </dsp:txXfrm>
    </dsp:sp>
    <dsp:sp modelId="{8B867D26-F7A9-4468-BF38-38602F888243}">
      <dsp:nvSpPr>
        <dsp:cNvPr id="0" name=""/>
        <dsp:cNvSpPr/>
      </dsp:nvSpPr>
      <dsp:spPr>
        <a:xfrm>
          <a:off x="1219743" y="6520926"/>
          <a:ext cx="4878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63C60-AD0E-46EB-A744-F450901DBA61}">
      <dsp:nvSpPr>
        <dsp:cNvPr id="0" name=""/>
        <dsp:cNvSpPr/>
      </dsp:nvSpPr>
      <dsp:spPr>
        <a:xfrm>
          <a:off x="178971" y="630"/>
          <a:ext cx="2733703" cy="164022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Більшість</a:t>
          </a:r>
          <a:r>
            <a:rPr lang="cs-CZ" sz="1400" kern="1200" dirty="0"/>
            <a:t> </a:t>
          </a:r>
          <a:r>
            <a:rPr lang="cs-CZ" sz="1400" kern="1200" dirty="0" err="1"/>
            <a:t>людей</a:t>
          </a:r>
          <a:r>
            <a:rPr lang="cs-CZ" sz="1400" kern="1200" dirty="0"/>
            <a:t>, </a:t>
          </a:r>
          <a:r>
            <a:rPr lang="cs-CZ" sz="1400" kern="1200" dirty="0" err="1"/>
            <a:t>які</a:t>
          </a:r>
          <a:r>
            <a:rPr lang="cs-CZ" sz="1400" kern="1200" dirty="0"/>
            <a:t> </a:t>
          </a:r>
          <a:r>
            <a:rPr lang="cs-CZ" sz="1400" kern="1200" dirty="0" err="1"/>
            <a:t>живуть</a:t>
          </a:r>
          <a:r>
            <a:rPr lang="cs-CZ" sz="1400" kern="1200" dirty="0"/>
            <a:t> з ВІЛ, </a:t>
          </a:r>
          <a:r>
            <a:rPr lang="cs-CZ" sz="1400" kern="1200" dirty="0" err="1"/>
            <a:t>та</a:t>
          </a:r>
          <a:r>
            <a:rPr lang="cs-CZ" sz="1400" kern="1200" dirty="0"/>
            <a:t> </a:t>
          </a:r>
          <a:r>
            <a:rPr lang="cs-CZ" sz="1400" kern="1200" dirty="0" err="1"/>
            <a:t>члени</a:t>
          </a:r>
          <a:r>
            <a:rPr lang="cs-CZ" sz="1400" kern="1200" dirty="0"/>
            <a:t> </a:t>
          </a:r>
          <a:r>
            <a:rPr lang="cs-CZ" sz="1400" kern="1200" dirty="0" err="1"/>
            <a:t>їхніх</a:t>
          </a:r>
          <a:r>
            <a:rPr lang="cs-CZ" sz="1400" kern="1200" dirty="0"/>
            <a:t> </a:t>
          </a:r>
          <a:r>
            <a:rPr lang="cs-CZ" sz="1400" kern="1200" dirty="0" err="1"/>
            <a:t>родин</a:t>
          </a:r>
          <a:r>
            <a:rPr lang="cs-CZ" sz="1400" kern="1200" dirty="0"/>
            <a:t> </a:t>
          </a:r>
          <a:r>
            <a:rPr lang="cs-CZ" sz="1400" kern="1200" dirty="0" err="1"/>
            <a:t>стають</a:t>
          </a:r>
          <a:r>
            <a:rPr lang="cs-CZ" sz="1400" kern="1200" dirty="0"/>
            <a:t> </a:t>
          </a:r>
          <a:r>
            <a:rPr lang="cs-CZ" sz="1400" kern="1200" dirty="0" err="1"/>
            <a:t>жертвами</a:t>
          </a:r>
          <a:r>
            <a:rPr lang="cs-CZ" sz="1400" kern="1200" dirty="0"/>
            <a:t> </a:t>
          </a:r>
          <a:r>
            <a:rPr lang="cs-CZ" sz="1400" kern="1200" dirty="0" err="1"/>
            <a:t>стигми</a:t>
          </a:r>
          <a:r>
            <a:rPr lang="cs-CZ" sz="1400" kern="1200" dirty="0"/>
            <a:t> і </a:t>
          </a:r>
          <a:r>
            <a:rPr lang="cs-CZ" sz="1400" kern="1200" dirty="0" err="1"/>
            <a:t>дискримінації</a:t>
          </a:r>
          <a:r>
            <a:rPr lang="cs-CZ" sz="1400" kern="1200" dirty="0"/>
            <a:t>.</a:t>
          </a:r>
          <a:endParaRPr lang="en-US" sz="1400" kern="1200" dirty="0"/>
        </a:p>
      </dsp:txBody>
      <dsp:txXfrm>
        <a:off x="178971" y="630"/>
        <a:ext cx="2733703" cy="1640222"/>
      </dsp:txXfrm>
    </dsp:sp>
    <dsp:sp modelId="{1054621C-95C0-4BB8-8813-C70A88FD2F67}">
      <dsp:nvSpPr>
        <dsp:cNvPr id="0" name=""/>
        <dsp:cNvSpPr/>
      </dsp:nvSpPr>
      <dsp:spPr>
        <a:xfrm>
          <a:off x="3186045" y="630"/>
          <a:ext cx="2733703" cy="164022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i="1" kern="1200" dirty="0"/>
            <a:t>1. </a:t>
          </a:r>
          <a:r>
            <a:rPr lang="cs-CZ" sz="1400" i="1" kern="1200" dirty="0" err="1"/>
            <a:t>Прочитайте</a:t>
          </a:r>
          <a:r>
            <a:rPr lang="cs-CZ" sz="1400" i="1" kern="1200" dirty="0"/>
            <a:t> </a:t>
          </a:r>
          <a:r>
            <a:rPr lang="cs-CZ" sz="1400" i="1" kern="1200" dirty="0" err="1"/>
            <a:t>інформацію</a:t>
          </a:r>
          <a:r>
            <a:rPr lang="cs-CZ" sz="1400" i="1" kern="1200" dirty="0"/>
            <a:t> </a:t>
          </a:r>
          <a:r>
            <a:rPr lang="cs-CZ" sz="1400" i="1" kern="1200" dirty="0" err="1"/>
            <a:t>про</a:t>
          </a:r>
          <a:r>
            <a:rPr lang="cs-CZ" sz="1400" i="1" kern="1200" dirty="0"/>
            <a:t> </a:t>
          </a:r>
          <a:r>
            <a:rPr lang="cs-CZ" sz="1400" i="1" kern="1200" dirty="0" err="1"/>
            <a:t>стигму</a:t>
          </a:r>
          <a:r>
            <a:rPr lang="cs-CZ" sz="1400" i="1" kern="1200" dirty="0"/>
            <a:t> і </a:t>
          </a:r>
          <a:r>
            <a:rPr lang="cs-CZ" sz="1400" i="1" kern="1200" dirty="0" err="1"/>
            <a:t>дискримінацію</a:t>
          </a:r>
          <a:r>
            <a:rPr lang="cs-CZ" sz="1400" i="1" kern="1200" dirty="0"/>
            <a:t> ВІЛ-</a:t>
          </a:r>
          <a:r>
            <a:rPr lang="cs-CZ" sz="1400" i="1" kern="1200" dirty="0" err="1"/>
            <a:t>позитивних</a:t>
          </a:r>
          <a:r>
            <a:rPr lang="cs-CZ" sz="1400" i="1" kern="1200" dirty="0"/>
            <a:t> (с. 184—185).</a:t>
          </a:r>
          <a:endParaRPr lang="en-US" sz="1400" kern="1200" dirty="0"/>
        </a:p>
      </dsp:txBody>
      <dsp:txXfrm>
        <a:off x="3186045" y="630"/>
        <a:ext cx="2733703" cy="1640222"/>
      </dsp:txXfrm>
    </dsp:sp>
    <dsp:sp modelId="{CE110C00-E70F-41BC-BE55-773707E548AE}">
      <dsp:nvSpPr>
        <dsp:cNvPr id="0" name=""/>
        <dsp:cNvSpPr/>
      </dsp:nvSpPr>
      <dsp:spPr>
        <a:xfrm>
          <a:off x="1682508" y="1914223"/>
          <a:ext cx="2733703" cy="1640222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i="1" kern="1200" dirty="0"/>
            <a:t>2*. </a:t>
          </a:r>
          <a:r>
            <a:rPr lang="cs-CZ" sz="1400" i="1" kern="1200" dirty="0" err="1"/>
            <a:t>На</a:t>
          </a:r>
          <a:r>
            <a:rPr lang="cs-CZ" sz="1400" i="1" kern="1200" dirty="0"/>
            <a:t> </a:t>
          </a:r>
          <a:r>
            <a:rPr lang="cs-CZ" sz="1400" i="1" kern="1200" dirty="0" err="1"/>
            <a:t>мал</a:t>
          </a:r>
          <a:r>
            <a:rPr lang="cs-CZ" sz="1400" i="1" kern="1200" dirty="0"/>
            <a:t>. 61 </a:t>
          </a:r>
          <a:r>
            <a:rPr lang="cs-CZ" sz="1400" i="1" kern="1200" dirty="0" err="1"/>
            <a:t>наведено</a:t>
          </a:r>
          <a:r>
            <a:rPr lang="cs-CZ" sz="1400" i="1" kern="1200" dirty="0"/>
            <a:t> </a:t>
          </a:r>
          <a:r>
            <a:rPr lang="cs-CZ" sz="1400" i="1" kern="1200" dirty="0" err="1"/>
            <a:t>деякі</a:t>
          </a:r>
          <a:r>
            <a:rPr lang="cs-CZ" sz="1400" i="1" kern="1200" dirty="0"/>
            <a:t> </a:t>
          </a:r>
          <a:r>
            <a:rPr lang="cs-CZ" sz="1400" i="1" kern="1200" dirty="0" err="1"/>
            <a:t>висловлювання</a:t>
          </a:r>
          <a:r>
            <a:rPr lang="cs-CZ" sz="1400" i="1" kern="1200" dirty="0"/>
            <a:t> </a:t>
          </a:r>
          <a:r>
            <a:rPr lang="cs-CZ" sz="1400" i="1" kern="1200" dirty="0" err="1"/>
            <a:t>на</a:t>
          </a:r>
          <a:r>
            <a:rPr lang="cs-CZ" sz="1400" i="1" kern="1200" dirty="0"/>
            <a:t> </a:t>
          </a:r>
          <a:r>
            <a:rPr lang="cs-CZ" sz="1400" i="1" kern="1200" dirty="0" err="1"/>
            <a:t>адресу</a:t>
          </a:r>
          <a:r>
            <a:rPr lang="cs-CZ" sz="1400" i="1" kern="1200" dirty="0"/>
            <a:t> ВІЛ-</a:t>
          </a:r>
          <a:r>
            <a:rPr lang="cs-CZ" sz="1400" i="1" kern="1200" dirty="0" err="1"/>
            <a:t>позитивної</a:t>
          </a:r>
          <a:r>
            <a:rPr lang="cs-CZ" sz="1400" i="1" kern="1200" dirty="0"/>
            <a:t> </a:t>
          </a:r>
          <a:r>
            <a:rPr lang="cs-CZ" sz="1400" i="1" kern="1200" dirty="0" err="1"/>
            <a:t>жінки</a:t>
          </a:r>
          <a:r>
            <a:rPr lang="cs-CZ" sz="1400" i="1" kern="1200" dirty="0"/>
            <a:t> </a:t>
          </a:r>
          <a:r>
            <a:rPr lang="cs-CZ" sz="1400" i="1" kern="1200" dirty="0" err="1"/>
            <a:t>та</a:t>
          </a:r>
          <a:r>
            <a:rPr lang="cs-CZ" sz="1400" i="1" kern="1200" dirty="0"/>
            <a:t> </a:t>
          </a:r>
          <a:r>
            <a:rPr lang="cs-CZ" sz="1400" i="1" kern="1200" dirty="0" err="1"/>
            <a:t>її</a:t>
          </a:r>
          <a:r>
            <a:rPr lang="cs-CZ" sz="1400" i="1" kern="1200" dirty="0"/>
            <a:t> </a:t>
          </a:r>
          <a:r>
            <a:rPr lang="cs-CZ" sz="1400" i="1" kern="1200" dirty="0" err="1"/>
            <a:t>дитини</a:t>
          </a:r>
          <a:r>
            <a:rPr lang="cs-CZ" sz="1400" i="1" kern="1200" dirty="0"/>
            <a:t>. </a:t>
          </a:r>
          <a:r>
            <a:rPr lang="cs-CZ" sz="1400" i="1" kern="1200" dirty="0" err="1"/>
            <a:t>Проаналізуйте</a:t>
          </a:r>
          <a:r>
            <a:rPr lang="cs-CZ" sz="1400" i="1" kern="1200" dirty="0"/>
            <a:t> </a:t>
          </a:r>
          <a:r>
            <a:rPr lang="cs-CZ" sz="1400" i="1" kern="1200" dirty="0" err="1"/>
            <a:t>їх</a:t>
          </a:r>
          <a:r>
            <a:rPr lang="cs-CZ" sz="1400" i="1" kern="1200" dirty="0"/>
            <a:t> </a:t>
          </a:r>
          <a:r>
            <a:rPr lang="cs-CZ" sz="1400" i="1" kern="1200" dirty="0" err="1"/>
            <a:t>за</a:t>
          </a:r>
          <a:r>
            <a:rPr lang="cs-CZ" sz="1400" i="1" kern="1200" dirty="0"/>
            <a:t> </a:t>
          </a:r>
          <a:r>
            <a:rPr lang="cs-CZ" sz="1400" i="1" kern="1200" dirty="0" err="1"/>
            <a:t>планом</a:t>
          </a:r>
          <a:r>
            <a:rPr lang="cs-CZ" sz="1400" i="1" kern="1200" dirty="0"/>
            <a:t>: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i="1" kern="1200"/>
            <a:t>Що це — прояв стигми чи дискримінації?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i="1" kern="1200"/>
            <a:t>Чи є ці висловлювання справедливими?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i="1" kern="1200"/>
            <a:t>Чи допоможуть вони подолати епідемію?</a:t>
          </a:r>
          <a:endParaRPr lang="en-US" sz="1100" kern="1200"/>
        </a:p>
      </dsp:txBody>
      <dsp:txXfrm>
        <a:off x="1682508" y="1914223"/>
        <a:ext cx="2733703" cy="1640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54FF-D326-4A47-B353-A558A14A7F1C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F1BD-C05F-441F-8A9E-D24A660967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13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F1BD-C05F-441F-8A9E-D24A660967B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71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AFD3F-DE1C-3631-6AF1-66B524A0C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83EDAD-33EB-7F7D-0CFE-CA486BAB8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4C7F7-AD5D-5585-CD7A-EED8D741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F392F4-1A69-C820-625A-2AB211A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D178CE-CB2D-0F95-510A-76B24F5A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71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0681F-004A-E452-AA4A-97756975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7A6B5C-7F55-F2C1-876C-D27ABEA7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6F5845-D1E9-D90A-5345-248034B0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CEC47B-AC72-8D38-B370-2D5EE91B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A6FB72-4678-685F-66DB-34F88E47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8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C48F66-4E25-24F3-14EF-3F3F176D1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8ACDB2-5B96-F687-0CDC-534ABCA3B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8B03A5-8128-87E3-966C-A734D748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7823FC-A2BF-A1A8-93C1-D717129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F5D97-2DD3-BFA8-BF3B-799A01E9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506CD-0C46-D16D-07C8-B9EAB512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8CD31-6905-42F7-3522-99BB35EB4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4A02DD-E9EC-976D-3C07-A62071A7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58C25D-897E-5F4C-CBCB-ADDA383F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DC8EE0-8623-12DB-30A6-F2662ABF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3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08A12-F2A3-65CE-F829-9CAFFC40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97E56D-2AC6-467D-3181-4C49DA6E1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F57C12-7F4D-DF72-77AE-AA9D8636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8196AC-4291-6561-531C-91FCC636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4AB5A8-7889-E479-4CDE-6FEE0F4F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0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8DC25-207F-6030-2F4C-2F5346DF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BE990-0701-83FD-4723-E38534848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D32EC8-A552-BA09-D9EF-7CEECE58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9B4715-3702-1786-6666-8193F6A2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B46D59-9DA1-FD99-90B9-EFEAB030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2EF0EE-E97E-2508-921D-61AF907F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05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36714-C012-BCA1-952F-0B12419C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213013-779F-5009-AFCE-A1B43A08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63787A-80F7-B91A-EE1E-C27137160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6C36C8-B360-317A-EEE5-4E515167B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9FF451-8F1C-2D19-6377-3CB3150E3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3DB6B6-5A11-88FC-64A3-E3FD9650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F19315-24B5-20A2-AE2B-0ADA761B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5C92A7-7DA1-A864-3F10-B602C20B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3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84B8A-7D67-D447-BF4A-15B05DFB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11AA73-3093-3DDE-0DE5-A857BC5A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A0CCFB-59AE-DD93-F042-8EA7CB55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B33A00-16C0-230B-6CA1-64BBBF39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DCBFDC-1BDE-584D-2D60-D2F5EBF4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AC7A24-333A-9E11-ABBE-CAE9FA2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5A8670-7CB1-43E5-526D-AAFD14F6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98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8B7D3-B399-35FF-EB67-37112315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2B2B8-2FD4-3869-069E-3197A9F9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7D5AAD-795E-4ABF-7FEF-14AC9977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96B6E0-E18C-DDE5-441E-3A3146E5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E6C1B0-B55F-D47A-34B6-52B713C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2E32D7-2CA6-E88A-4575-5E855696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6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3F028-2D76-CC81-6AF4-E7FCCB19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104779-7EA4-8AE3-E0CF-240ED8A19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EB8FAF-E447-9C62-8051-75A71CF41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DABA9B-9A23-522B-3C82-B013EF4D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59F516-71CA-5607-A3C2-B9765123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003D99-1D28-1AB6-447D-D0F418CC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39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99895B-A7C2-6FA1-ED1B-7CEFA274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0612FD-D8F5-B3F0-AAFB-C6B18F75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E5E360-4FD4-5E33-ABBE-DEF75147D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52C6-97F4-43E2-8E36-65FBA3E2ECF0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39DC5-C86B-13C5-23F2-F7EC878BC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3B1F91-F5DE-D95D-4A30-31F8B58CB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69DE-9CAF-420E-A150-41FC140DA3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1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urok.com.ua/test/osoblivosti-poshirennya-vil-infekci-v-ukra-ni-i-sviti-vil-snid-i-prava-lyudini-332837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naurok.com.ua/test/osoblivosti-poshirennya-vil-infekci-v-ukra-ni-i-sviti-vil-snid-i-prava-lyudini-33283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D932D9-8DFF-F599-0C27-AE430E2B6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uk-UA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поширення ВІЛ-інфекції в Україні і світі. ВІЛ/СНІД і права людини. Причини і наслідки стигматизації і дискримінації. Законодавство України у сфері протидії епідемії ВІЛ-інфекції.</a:t>
            </a:r>
            <a:endParaRPr lang="cs-CZ" sz="26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6AC8B9-D0B1-C301-8AD6-F02F06526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uk-UA" dirty="0"/>
              <a:t>Н. ШУТКО</a:t>
            </a:r>
            <a:endParaRPr lang="cs-CZ" dirty="0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Лікування ВІЛ. Що таке принцип «не визначається = не передається»? — orcssd">
            <a:extLst>
              <a:ext uri="{FF2B5EF4-FFF2-40B4-BE49-F238E27FC236}">
                <a16:creationId xmlns:a16="http://schemas.microsoft.com/office/drawing/2014/main" id="{E3C64F5D-1E21-44DD-F6D2-C008F595E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r="19723" b="1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https://www.phc.org.ua/sites/default/files/users/user90/fb_AIDS0221_1080x1080_rgb_72_dpi1.png">
            <a:extLst>
              <a:ext uri="{FF2B5EF4-FFF2-40B4-BE49-F238E27FC236}">
                <a16:creationId xmlns:a16="http://schemas.microsoft.com/office/drawing/2014/main" id="{DA055762-620E-5130-2522-5E6A44BB0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" b="56320"/>
          <a:stretch/>
        </p:blipFill>
        <p:spPr bwMode="auto">
          <a:xfrm>
            <a:off x="6176433" y="2211312"/>
            <a:ext cx="5372100" cy="24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s://www.phc.org.ua/sites/default/files/users/user90/fb_AIDS0321_1080x1080_rgb_72_dpi.png">
            <a:extLst>
              <a:ext uri="{FF2B5EF4-FFF2-40B4-BE49-F238E27FC236}">
                <a16:creationId xmlns:a16="http://schemas.microsoft.com/office/drawing/2014/main" id="{D5E4B3B1-3886-C58B-44A8-38FBA7507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" b="52124"/>
          <a:stretch/>
        </p:blipFill>
        <p:spPr bwMode="auto">
          <a:xfrm>
            <a:off x="643466" y="2140889"/>
            <a:ext cx="5372099" cy="25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F5FFA9E6-E58D-B2BD-68AB-C34AA33DA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9239" b="576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73CAFB-F94E-3ED4-D061-4D38B178D246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effectLst/>
              </a:rPr>
              <a:t>Уявіть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що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ваш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клас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залучили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до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складання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Декларації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про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права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людини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тобто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права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всього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людства</a:t>
            </a:r>
            <a:r>
              <a:rPr lang="en-US" dirty="0">
                <a:solidFill>
                  <a:srgbClr val="FFFFFF"/>
                </a:solidFill>
                <a:effectLst/>
              </a:rPr>
              <a:t>: </a:t>
            </a:r>
            <a:r>
              <a:rPr lang="en-US" dirty="0" err="1">
                <a:solidFill>
                  <a:srgbClr val="FFFFFF"/>
                </a:solidFill>
                <a:effectLst/>
              </a:rPr>
              <a:t>дітей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дорослих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людей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похилого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віку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чоловіків</a:t>
            </a:r>
            <a:r>
              <a:rPr lang="en-US" dirty="0">
                <a:solidFill>
                  <a:srgbClr val="FFFFFF"/>
                </a:solidFill>
                <a:effectLst/>
              </a:rPr>
              <a:t> і </a:t>
            </a:r>
            <a:r>
              <a:rPr lang="en-US" dirty="0" err="1">
                <a:solidFill>
                  <a:srgbClr val="FFFFFF"/>
                </a:solidFill>
                <a:effectLst/>
              </a:rPr>
              <a:t>жінок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бідних</a:t>
            </a:r>
            <a:r>
              <a:rPr lang="en-US" dirty="0">
                <a:solidFill>
                  <a:srgbClr val="FFFFFF"/>
                </a:solidFill>
                <a:effectLst/>
              </a:rPr>
              <a:t> і </a:t>
            </a:r>
            <a:r>
              <a:rPr lang="en-US" dirty="0" err="1">
                <a:solidFill>
                  <a:srgbClr val="FFFFFF"/>
                </a:solidFill>
                <a:effectLst/>
              </a:rPr>
              <a:t>багатих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здорових</a:t>
            </a:r>
            <a:r>
              <a:rPr lang="en-US" dirty="0">
                <a:solidFill>
                  <a:srgbClr val="FFFFFF"/>
                </a:solidFill>
                <a:effectLst/>
              </a:rPr>
              <a:t> і </a:t>
            </a:r>
            <a:r>
              <a:rPr lang="en-US" dirty="0" err="1">
                <a:solidFill>
                  <a:srgbClr val="FFFFFF"/>
                </a:solidFill>
                <a:effectLst/>
              </a:rPr>
              <a:t>хворих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людей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різних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рас</a:t>
            </a:r>
            <a:r>
              <a:rPr lang="en-US" dirty="0">
                <a:solidFill>
                  <a:srgbClr val="FFFFFF"/>
                </a:solidFill>
                <a:effectLst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</a:rPr>
              <a:t>релігій</a:t>
            </a:r>
            <a:r>
              <a:rPr lang="en-US" dirty="0">
                <a:solidFill>
                  <a:srgbClr val="FFFFFF"/>
                </a:solidFill>
                <a:effectLst/>
              </a:rPr>
              <a:t> і </a:t>
            </a:r>
            <a:r>
              <a:rPr lang="en-US" dirty="0" err="1">
                <a:solidFill>
                  <a:srgbClr val="FFFFFF"/>
                </a:solidFill>
                <a:effectLst/>
              </a:rPr>
              <a:t>культур</a:t>
            </a:r>
            <a:r>
              <a:rPr lang="en-US" dirty="0">
                <a:solidFill>
                  <a:srgbClr val="FFFFFF"/>
                </a:solidFill>
                <a:effectLst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rgbClr val="FFFFFF"/>
                </a:solidFill>
                <a:effectLst/>
              </a:rPr>
              <a:t>1.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Проведіть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мозковий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штурм</a:t>
            </a:r>
            <a:r>
              <a:rPr lang="en-US" i="1" dirty="0">
                <a:solidFill>
                  <a:srgbClr val="FFFFFF"/>
                </a:solidFill>
                <a:effectLst/>
              </a:rPr>
              <a:t> і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запишіть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кілька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таких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прав</a:t>
            </a:r>
            <a:r>
              <a:rPr lang="en-US" i="1" dirty="0">
                <a:solidFill>
                  <a:srgbClr val="FFFFFF"/>
                </a:solidFill>
                <a:effectLst/>
              </a:rPr>
              <a:t>.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rgbClr val="FFFFFF"/>
                </a:solidFill>
                <a:effectLst/>
              </a:rPr>
              <a:t>2.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Порівняйте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те</a:t>
            </a:r>
            <a:r>
              <a:rPr lang="en-US" i="1" dirty="0">
                <a:solidFill>
                  <a:srgbClr val="FFFFFF"/>
                </a:solidFill>
                <a:effectLst/>
              </a:rPr>
              <a:t>,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що</a:t>
            </a:r>
            <a:r>
              <a:rPr lang="en-US" i="1" dirty="0">
                <a:solidFill>
                  <a:srgbClr val="FFFFFF"/>
                </a:solidFill>
                <a:effectLst/>
              </a:rPr>
              <a:t> у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вас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вийшло</a:t>
            </a:r>
            <a:r>
              <a:rPr lang="en-US" i="1" dirty="0">
                <a:solidFill>
                  <a:srgbClr val="FFFFFF"/>
                </a:solidFill>
                <a:effectLst/>
              </a:rPr>
              <a:t>, з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деякими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правами</a:t>
            </a:r>
            <a:r>
              <a:rPr lang="en-US" i="1" dirty="0">
                <a:solidFill>
                  <a:srgbClr val="FFFFFF"/>
                </a:solidFill>
                <a:effectLst/>
              </a:rPr>
              <a:t>,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що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містяться</a:t>
            </a:r>
            <a:r>
              <a:rPr lang="en-US" i="1" dirty="0">
                <a:solidFill>
                  <a:srgbClr val="FFFFFF"/>
                </a:solidFill>
                <a:effectLst/>
              </a:rPr>
              <a:t> у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Загальній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декларації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про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права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людини</a:t>
            </a:r>
            <a:r>
              <a:rPr lang="en-US" i="1" dirty="0">
                <a:solidFill>
                  <a:srgbClr val="FFFFFF"/>
                </a:solidFill>
                <a:effectLst/>
              </a:rPr>
              <a:t> і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Декларації</a:t>
            </a:r>
            <a:r>
              <a:rPr lang="en-US" i="1" dirty="0">
                <a:solidFill>
                  <a:srgbClr val="FFFFFF"/>
                </a:solidFill>
                <a:effectLst/>
              </a:rPr>
              <a:t> ООН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про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права</a:t>
            </a:r>
            <a:r>
              <a:rPr lang="en-US" i="1" dirty="0">
                <a:solidFill>
                  <a:srgbClr val="FFFFFF"/>
                </a:solidFill>
                <a:effectLst/>
              </a:rPr>
              <a:t> 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дитини</a:t>
            </a:r>
            <a:r>
              <a:rPr lang="en-US" i="1" dirty="0">
                <a:solidFill>
                  <a:srgbClr val="FFFFFF"/>
                </a:solidFill>
                <a:effectLst/>
              </a:rPr>
              <a:t> (</a:t>
            </a:r>
            <a:r>
              <a:rPr lang="en-US" i="1" dirty="0" err="1">
                <a:solidFill>
                  <a:srgbClr val="FFFFFF"/>
                </a:solidFill>
                <a:effectLst/>
              </a:rPr>
              <a:t>мал</a:t>
            </a:r>
            <a:r>
              <a:rPr lang="en-US" i="1" dirty="0">
                <a:solidFill>
                  <a:srgbClr val="FFFFFF"/>
                </a:solidFill>
                <a:effectLst/>
              </a:rPr>
              <a:t>. 60).</a:t>
            </a:r>
            <a:endParaRPr lang="en-US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658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A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utre 14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2FB4A535-F1AD-D5EE-7766-3305352BA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191" y="643467"/>
            <a:ext cx="909561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27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50D4F88-4537-59ED-75DA-D76D32CC221A}"/>
              </a:ext>
            </a:extLst>
          </p:cNvPr>
          <p:cNvSpPr txBox="1"/>
          <p:nvPr/>
        </p:nvSpPr>
        <p:spPr>
          <a:xfrm>
            <a:off x="337457" y="5330411"/>
            <a:ext cx="6098720" cy="671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</a:t>
            </a:r>
            <a:r>
              <a:rPr lang="cs-CZ" sz="1800" b="1" kern="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61. </a:t>
            </a:r>
            <a:r>
              <a:rPr lang="cs-CZ" sz="1800" b="1" kern="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cs-CZ" sz="1800" b="1" kern="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cs-CZ" sz="1800" b="1" kern="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10-го </a:t>
            </a:r>
            <a:r>
              <a:rPr lang="cs-CZ" sz="1800" b="1" kern="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cs-CZ" sz="1800" b="1" kern="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Марини</a:t>
            </a:r>
            <a:r>
              <a:rPr lang="cs-CZ" sz="1800" b="1" kern="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Удод</a:t>
            </a:r>
            <a:r>
              <a:rPr lang="cs-CZ" sz="1800" b="1" kern="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cs-CZ" sz="1800" b="1" kern="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Дніпродзержинськ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utre 141" descr="Obsah obrázku text, plakát, grafický design, Leták&#10;&#10;Popis byl vytvořen automaticky">
            <a:extLst>
              <a:ext uri="{FF2B5EF4-FFF2-40B4-BE49-F238E27FC236}">
                <a16:creationId xmlns:a16="http://schemas.microsoft.com/office/drawing/2014/main" id="{D09E0585-F473-BAB4-C99A-DEE858F36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67" y="136380"/>
            <a:ext cx="4829176" cy="6585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extovéPole 2">
            <a:extLst>
              <a:ext uri="{FF2B5EF4-FFF2-40B4-BE49-F238E27FC236}">
                <a16:creationId xmlns:a16="http://schemas.microsoft.com/office/drawing/2014/main" id="{9D60DD6F-DBA2-338F-3308-E38AE26FB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050503"/>
              </p:ext>
            </p:extLst>
          </p:nvPr>
        </p:nvGraphicFramePr>
        <p:xfrm>
          <a:off x="698046" y="475805"/>
          <a:ext cx="6098720" cy="355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6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BF9E9E-1F34-5DE4-39A9-170C4563F1F2}"/>
              </a:ext>
            </a:extLst>
          </p:cNvPr>
          <p:cNvSpPr txBox="1"/>
          <p:nvPr/>
        </p:nvSpPr>
        <p:spPr>
          <a:xfrm>
            <a:off x="450253" y="293914"/>
            <a:ext cx="6293447" cy="576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3*.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Поміркуйте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:</a:t>
            </a:r>
            <a:endParaRPr lang="en-US" sz="28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Чому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одні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люди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дискримінують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інших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(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їм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бракує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достовірної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інформації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вони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беруть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приклад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з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інших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...)?</a:t>
            </a:r>
            <a:endParaRPr lang="en-US" sz="28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Чому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важливо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цього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не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робити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(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це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несправедливо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це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ображає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людей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не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хотіли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б,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щоб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так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ставилися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до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нас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...)?</a:t>
            </a:r>
            <a:endParaRPr lang="en-US" sz="28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Як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вчинили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почувши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дискримінаційні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висловлювання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на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адресу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ВІЛ-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позитивної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людини</a:t>
            </a:r>
            <a:r>
              <a:rPr lang="en-US" sz="28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?</a:t>
            </a:r>
            <a:endParaRPr lang="en-US" sz="28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Otisk prstu">
            <a:extLst>
              <a:ext uri="{FF2B5EF4-FFF2-40B4-BE49-F238E27FC236}">
                <a16:creationId xmlns:a16="http://schemas.microsoft.com/office/drawing/2014/main" id="{891A1A54-5585-F97A-8F5E-D3D156803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Зарядка для очей (1)" descr="Obsah obrázku Můry a motýli, motýl, hmyz, bezobratlý&#10;&#10;Popis byl vytvořen automaticky">
            <a:hlinkClick r:id="" action="ppaction://media"/>
            <a:extLst>
              <a:ext uri="{FF2B5EF4-FFF2-40B4-BE49-F238E27FC236}">
                <a16:creationId xmlns:a16="http://schemas.microsoft.com/office/drawing/2014/main" id="{CA2708B5-5EC4-1985-03FE-E4C4B6F7A9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Стигматизація захворювань мозку | Блоги БДМУ">
            <a:extLst>
              <a:ext uri="{FF2B5EF4-FFF2-40B4-BE49-F238E27FC236}">
                <a16:creationId xmlns:a16="http://schemas.microsoft.com/office/drawing/2014/main" id="{30C58353-FE3B-7F89-A772-5898D5201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4F61D7-97A2-FF29-5F7F-54C43BE3C2AF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>
                <a:effectLst/>
              </a:rPr>
              <a:t>Стигма і дискримінація ВІЛ-позитивних</a:t>
            </a:r>
            <a:endParaRPr lang="en-US" sz="190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Стигма (тавро) — уявлення, що існує в суспільстві, згідно з яким певні якості людей або їхня поведінка є ганебними й аморальними. Так, про СНІД склалося уявлення, що це хвороба тих, хто вживає ін’єкційні наркотики, жінок секс-бізнесу і розпусників. Тому коли дізнаються, що хтось ВІЛ-інфікований, до нього починають ставитися з відразою.</a:t>
            </a:r>
          </a:p>
        </p:txBody>
      </p:sp>
    </p:spTree>
    <p:extLst>
      <p:ext uri="{BB962C8B-B14F-4D97-AF65-F5344CB8AC3E}">
        <p14:creationId xmlns:p14="http://schemas.microsoft.com/office/powerpoint/2010/main" val="19091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Заява Комісії з журналістської етики щодо недопущення випадків дискримінації  в журналістській діяльності | Громадський Простір">
            <a:extLst>
              <a:ext uri="{FF2B5EF4-FFF2-40B4-BE49-F238E27FC236}">
                <a16:creationId xmlns:a16="http://schemas.microsoft.com/office/drawing/2014/main" id="{1DE3145C-B506-8831-B422-4744F527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47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1A59CF9-F7E5-0785-1CDF-D904D3B6F277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1">
                <a:effectLst/>
              </a:rPr>
              <a:t>Дискримінація</a:t>
            </a:r>
            <a:r>
              <a:rPr lang="en-US" sz="2000" i="1">
                <a:effectLst/>
              </a:rPr>
              <a:t> — несправедливе ставлення до людини, порушення її прав через національність, релігію, колір шкіри або стан здоров’я.</a:t>
            </a:r>
            <a:endParaRPr lang="en-US" sz="20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665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9" name="Freeform: Shape 2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2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1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42" name="Freeform: Shape 1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1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5" name="Freeform: Shape 1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: Shape 1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C99783-4562-85B6-7789-2D3B07427590}"/>
              </a:ext>
            </a:extLst>
          </p:cNvPr>
          <p:cNvSpPr txBox="1"/>
          <p:nvPr/>
        </p:nvSpPr>
        <p:spPr>
          <a:xfrm>
            <a:off x="827088" y="1641752"/>
            <a:ext cx="2655887" cy="3213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7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Законодавство України у сфері протидії епідемії ВІЛ/СНІДу</a:t>
            </a:r>
            <a:endParaRPr lang="en-US" sz="37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D30287-E780-DC21-FC09-4279179B5094}"/>
              </a:ext>
            </a:extLst>
          </p:cNvPr>
          <p:cNvSpPr txBox="1"/>
          <p:nvPr/>
        </p:nvSpPr>
        <p:spPr>
          <a:xfrm>
            <a:off x="5232401" y="1721579"/>
            <a:ext cx="6140449" cy="395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Україна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має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прогресивне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законодавство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у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сфері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протидії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епідемії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.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Воно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гарантує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право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на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добровільне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і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конфіденційне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тестування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на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ВІЛ-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інфекцію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збереження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лікарської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таємниці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соціальний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захист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людей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які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живуть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з ВІЛ.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Передбачено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також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заходи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для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забезпечення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профілактичної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освіти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молоді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Проблема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полягає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в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тому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що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іноді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положення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цього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законодавства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порушуються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або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бракує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коштів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для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їх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</a:rPr>
              <a:t>реалізації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50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40A16C-F9A8-4F60-4478-AF6CE2F1D545}"/>
              </a:ext>
            </a:extLst>
          </p:cNvPr>
          <p:cNvSpPr txBox="1"/>
          <p:nvPr/>
        </p:nvSpPr>
        <p:spPr>
          <a:xfrm>
            <a:off x="5232400" y="1367673"/>
            <a:ext cx="6124576" cy="266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200" b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Червона стрічка</a:t>
            </a:r>
            <a:endParaRPr lang="en-US" sz="720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Дерматологічні аспекти ВІЛ, СНІДу | Блоги БДМУ">
            <a:extLst>
              <a:ext uri="{FF2B5EF4-FFF2-40B4-BE49-F238E27FC236}">
                <a16:creationId xmlns:a16="http://schemas.microsoft.com/office/drawing/2014/main" id="{7E6C574A-7A8A-59CB-5963-A657C43C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r="26980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62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4404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8000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Що таке ВІЛ?</a:t>
            </a:r>
          </a:p>
        </p:txBody>
      </p:sp>
      <p:cxnSp>
        <p:nvCxnSpPr>
          <p:cNvPr id="44043" name="Straight Connector 44042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45" name="Straight Connector 44044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20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ВІЛ (HIV)</a:t>
            </a:r>
            <a:r>
              <a:rPr lang="en-US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</a:p>
          <a:p>
            <a:r>
              <a:rPr lang="en-US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– вірус</a:t>
            </a:r>
          </a:p>
          <a:p>
            <a:r>
              <a:rPr lang="en-US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– імунодефіциту</a:t>
            </a:r>
          </a:p>
          <a:p>
            <a:r>
              <a:rPr lang="en-US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 – людини</a:t>
            </a:r>
          </a:p>
          <a:p>
            <a:r>
              <a:rPr lang="en-US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ВІЛ-інфекція це довготривале інфекційне захворювання, яке розвивається в результаті інфікування вірусом імунодефіциту людини (ВІЛ) і характеризується прогресуючим ураженням імунної системи людини.</a:t>
            </a:r>
          </a:p>
          <a:p>
            <a:endParaRPr lang="en-US" alt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7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7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Rectangle 717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Прес-анонс Нові ініціативи в профілактиці ВІЛ/СНІД: Україна об'єднує  зусилля на міжнародному рівні | Центр громадського здоров'я">
            <a:extLst>
              <a:ext uri="{FF2B5EF4-FFF2-40B4-BE49-F238E27FC236}">
                <a16:creationId xmlns:a16="http://schemas.microsoft.com/office/drawing/2014/main" id="{83276752-7C6D-1F30-26DB-BFDE79E56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D2141A2-E740-A78B-591E-D73C3DF53D3D}"/>
              </a:ext>
            </a:extLst>
          </p:cNvPr>
          <p:cNvSpPr txBox="1"/>
          <p:nvPr/>
        </p:nvSpPr>
        <p:spPr>
          <a:xfrm>
            <a:off x="838200" y="3526300"/>
            <a:ext cx="10165218" cy="2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Сьогодні в усьому світі червона стрічка символізує: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FFFFFF"/>
                </a:solidFill>
                <a:effectLst/>
              </a:rPr>
              <a:t>усвідомлення серйозності проблеми ВІЛ/СНІДу;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FFFFFF"/>
                </a:solidFill>
                <a:effectLst/>
              </a:rPr>
              <a:t>надію на те, що буде знайдено вакцину проти ВІЛ і ліки від СНІДу;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FFFFFF"/>
                </a:solidFill>
                <a:effectLst/>
              </a:rPr>
              <a:t>солідарність із людьми, які живуть з ВІЛ, їхніми близькими, рідними і друзями;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FFFFFF"/>
                </a:solidFill>
                <a:effectLst/>
              </a:rPr>
              <a:t>пам’ять про мільйони людей, життя яких забрала ця недуга;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solidFill>
                  <a:srgbClr val="FFFFFF"/>
                </a:solidFill>
                <a:effectLst/>
              </a:rPr>
              <a:t>протест проти істерії й невігластва, дискримінації та суспільної ізоляції людей, які живуть з ВІЛ.</a:t>
            </a:r>
          </a:p>
        </p:txBody>
      </p:sp>
    </p:spTree>
    <p:extLst>
      <p:ext uri="{BB962C8B-B14F-4D97-AF65-F5344CB8AC3E}">
        <p14:creationId xmlns:p14="http://schemas.microsoft.com/office/powerpoint/2010/main" val="105154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5" name="Freeform: Shape 19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12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7" name="Freeform: Shape 17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18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14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4" name="Picutre 145" descr="Obsah obrázku text, oblečení, osoba, úsměv&#10;&#10;Popis byl vytvořen automaticky">
            <a:extLst>
              <a:ext uri="{FF2B5EF4-FFF2-40B4-BE49-F238E27FC236}">
                <a16:creationId xmlns:a16="http://schemas.microsoft.com/office/drawing/2014/main" id="{55BD93EA-3012-783B-BD46-BA19C396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024" y="1889928"/>
            <a:ext cx="2663825" cy="3658319"/>
          </a:xfrm>
          <a:prstGeom prst="rect">
            <a:avLst/>
          </a:prstGeom>
          <a:noFill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DBF1D86-CFE4-4BB5-B93F-CFF092BE0533}"/>
              </a:ext>
            </a:extLst>
          </p:cNvPr>
          <p:cNvSpPr txBox="1"/>
          <p:nvPr/>
        </p:nvSpPr>
        <p:spPr>
          <a:xfrm>
            <a:off x="4770435" y="930729"/>
            <a:ext cx="6602416" cy="466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У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світі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не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залишилося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жодної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країни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, в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якій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немає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ВІЛ/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СНІДу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Найбільш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ураженим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регіоном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є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Африка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Статистика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свідчить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про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швидкі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темпи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поширення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ВІЛ-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інфекції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в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Україні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Ефективні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заходи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боротьби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з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епідемією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ґрунтуються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на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визнанні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і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захисті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прав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людей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Держави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які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забезпечують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громадянам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можливості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для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реалізації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їхніх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прав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на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отримання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інформації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високоякісну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освіту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та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охорону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здоров’я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захист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від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дискримінації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, є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менш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уразливими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до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епідемії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  <a:latin typeface="Algerian" panose="04020705040A020607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58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Červené připínáčky na mapě">
            <a:extLst>
              <a:ext uri="{FF2B5EF4-FFF2-40B4-BE49-F238E27FC236}">
                <a16:creationId xmlns:a16="http://schemas.microsoft.com/office/drawing/2014/main" id="{ED906D40-D996-1209-C0A3-B8222A4E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82" b="2383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A1C3CC78-14D0-837E-789E-9E2B02DAD81B}"/>
              </a:ext>
            </a:extLst>
          </p:cNvPr>
          <p:cNvSpPr txBox="1"/>
          <p:nvPr/>
        </p:nvSpPr>
        <p:spPr>
          <a:xfrm>
            <a:off x="1420586" y="4669978"/>
            <a:ext cx="9936389" cy="1173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Перейдіть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за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посиланням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та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пройдіть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  <a:hlinkClick r:id="rId4"/>
              </a:rPr>
              <a:t>тестування</a:t>
            </a:r>
            <a:endParaRPr lang="en-US" sz="3200" dirty="0">
              <a:solidFill>
                <a:schemeClr val="bg1">
                  <a:alpha val="80000"/>
                </a:schemeClr>
              </a:solidFill>
              <a:latin typeface="Algerian" panose="04020705040A02060702" pitchFamily="82" charset="0"/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alpha val="80000"/>
                </a:schemeClr>
              </a:solidFill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alpha val="80000"/>
                </a:schemeClr>
              </a:solidFill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>
                    <a:alpha val="80000"/>
                  </a:schemeClr>
                </a:solidFill>
                <a:hlinkClick r:id="rId4"/>
              </a:rPr>
              <a:t>https://naurok.com.ua/test/osoblivosti-poshirennya-vil-infekci-v-ukra-ni-i-sviti-vil-snid-i-prava-lyudini-332837.html</a:t>
            </a: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28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3" descr="Можливо, це зображення в мультиплікаційному стилі">
            <a:extLst>
              <a:ext uri="{FF2B5EF4-FFF2-40B4-BE49-F238E27FC236}">
                <a16:creationId xmlns:a16="http://schemas.microsoft.com/office/drawing/2014/main" id="{61D72A06-C6BB-3095-8480-1AE0FB4AF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Group 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97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>
            <a:normAutofit/>
          </a:bodyPr>
          <a:lstStyle/>
          <a:p>
            <a:r>
              <a:rPr lang="ru-RU" b="1">
                <a:solidFill>
                  <a:schemeClr val="bg1"/>
                </a:solidFill>
                <a:latin typeface="Arial Black" panose="020B0A04020102020204" pitchFamily="34" charset="0"/>
              </a:rPr>
              <a:t>Домашнє завдання: </a:t>
            </a:r>
            <a:endParaRPr lang="ru-RU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2251" y="2125737"/>
            <a:ext cx="3863749" cy="40444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§28-29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прочитати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Розробити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проєкт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буклетів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просвітницьких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акцій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Зупинимо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ВІЛ/СНІД!».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7174" b="-3"/>
          <a:stretch/>
        </p:blipFill>
        <p:spPr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"/>
          <a:stretch/>
        </p:blipFill>
        <p:spPr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599" b="2"/>
          <a:stretch/>
        </p:blipFill>
        <p:spPr>
          <a:xfrm>
            <a:off x="7682545" y="3175909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31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19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14BFB-8C9A-8ECD-E4D7-18F0F5AA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Джерела:</a:t>
            </a:r>
            <a:b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підручник Основи здоров’я 7клас,І. Д. Бех;</a:t>
            </a:r>
            <a:b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https://naurok.com.ua/test/osoblivosti-poshirennya-vil-infekci-v-ukra-ni-i-sviti-vil-snid-i-prava-lyudini-332837</a:t>
            </a:r>
            <a:b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мережа інтернет</a:t>
            </a:r>
          </a:p>
        </p:txBody>
      </p: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0B6CC640-0DD8-4721-B15B-253174AFB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02" name="Group 8201">
              <a:extLst>
                <a:ext uri="{FF2B5EF4-FFF2-40B4-BE49-F238E27FC236}">
                  <a16:creationId xmlns:a16="http://schemas.microsoft.com/office/drawing/2014/main" id="{DDF34E42-D1FE-4B5D-86BB-13073AC39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8206" name="Freeform: Shape 8205">
                <a:extLst>
                  <a:ext uri="{FF2B5EF4-FFF2-40B4-BE49-F238E27FC236}">
                    <a16:creationId xmlns:a16="http://schemas.microsoft.com/office/drawing/2014/main" id="{A8932BF5-C4A0-4FCB-BDA5-43B4B8707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07" name="Freeform: Shape 8206">
                <a:extLst>
                  <a:ext uri="{FF2B5EF4-FFF2-40B4-BE49-F238E27FC236}">
                    <a16:creationId xmlns:a16="http://schemas.microsoft.com/office/drawing/2014/main" id="{CF3E13B6-EE2F-4F85-BD02-171953A805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03" name="Group 8202">
              <a:extLst>
                <a:ext uri="{FF2B5EF4-FFF2-40B4-BE49-F238E27FC236}">
                  <a16:creationId xmlns:a16="http://schemas.microsoft.com/office/drawing/2014/main" id="{47F50E3A-159C-47E4-95D9-6CB23AE21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8204" name="Freeform: Shape 8203">
                <a:extLst>
                  <a:ext uri="{FF2B5EF4-FFF2-40B4-BE49-F238E27FC236}">
                    <a16:creationId xmlns:a16="http://schemas.microsoft.com/office/drawing/2014/main" id="{7283F107-CFFF-46A6-92CA-C482348BBD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05" name="Freeform: Shape 8204">
                <a:extLst>
                  <a:ext uri="{FF2B5EF4-FFF2-40B4-BE49-F238E27FC236}">
                    <a16:creationId xmlns:a16="http://schemas.microsoft.com/office/drawing/2014/main" id="{281A41DC-38A5-4D78-915B-B7DB869D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8194" name="Picture 2" descr="10 Bus ideas | bedroom cartoon, bedroom drawing, galaxy wallpaper quotes">
            <a:extLst>
              <a:ext uri="{FF2B5EF4-FFF2-40B4-BE49-F238E27FC236}">
                <a16:creationId xmlns:a16="http://schemas.microsoft.com/office/drawing/2014/main" id="{C5B1896E-7253-81A1-7CA8-DD80A984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9025" y="2129660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8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25" name="Rectangle 47112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ru-RU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 таке СНІД?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146400"/>
            <a:ext cx="6140449" cy="28622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ru-RU" sz="1900" u="sng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СНІД (AIDS)</a:t>
            </a:r>
            <a:r>
              <a:rPr lang="en-US" altLang="ru-RU" sz="190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</a:p>
          <a:p>
            <a:r>
              <a:rPr lang="en-US" altLang="ru-RU" sz="190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– синдром</a:t>
            </a:r>
          </a:p>
          <a:p>
            <a:r>
              <a:rPr lang="en-US" altLang="ru-RU" sz="190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 – набутого</a:t>
            </a:r>
          </a:p>
          <a:p>
            <a:r>
              <a:rPr lang="en-US" altLang="ru-RU" sz="190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– імунного</a:t>
            </a:r>
          </a:p>
          <a:p>
            <a:r>
              <a:rPr lang="en-US" altLang="ru-RU" sz="190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Д- дефіциту</a:t>
            </a:r>
          </a:p>
          <a:p>
            <a:r>
              <a:rPr lang="en-US" altLang="ru-RU" sz="190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Якщо ВІЛ-інфекцію не лікувати, то через 6-10 (іноді до 20) років імунітет поступово знижується і розвивається СНІД.</a:t>
            </a:r>
          </a:p>
        </p:txBody>
      </p:sp>
      <p:pic>
        <p:nvPicPr>
          <p:cNvPr id="47126" name="Picture 47108" descr="A row of samples for medical testing">
            <a:extLst>
              <a:ext uri="{FF2B5EF4-FFF2-40B4-BE49-F238E27FC236}">
                <a16:creationId xmlns:a16="http://schemas.microsoft.com/office/drawing/2014/main" id="{F51391FC-5518-A365-A9E5-50D7498A8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53" r="1654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47127" name="Group 47114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47128" name="Freeform: Shape 47115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129" name="Freeform: Shape 47116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5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Obsah obrázku text, Písmo, snímek obrazovky, číslo&#10;&#10;Popis byl vytvořen automaticky">
            <a:extLst>
              <a:ext uri="{FF2B5EF4-FFF2-40B4-BE49-F238E27FC236}">
                <a16:creationId xmlns:a16="http://schemas.microsoft.com/office/drawing/2014/main" id="{8B899C59-2890-0F0F-F43F-FF21BE6C1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30" y="643467"/>
            <a:ext cx="74779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5450350-682D-C014-F102-53470F6162D6}"/>
              </a:ext>
            </a:extLst>
          </p:cNvPr>
          <p:cNvSpPr txBox="1"/>
          <p:nvPr/>
        </p:nvSpPr>
        <p:spPr>
          <a:xfrm>
            <a:off x="975632" y="580019"/>
            <a:ext cx="6098720" cy="374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Пограйте у крос-тест (с. 180).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extovéPole 4">
            <a:extLst>
              <a:ext uri="{FF2B5EF4-FFF2-40B4-BE49-F238E27FC236}">
                <a16:creationId xmlns:a16="http://schemas.microsoft.com/office/drawing/2014/main" id="{3A7D0BFE-079E-B285-B85B-03D3015F4E30}"/>
              </a:ext>
            </a:extLst>
          </p:cNvPr>
          <p:cNvGraphicFramePr/>
          <p:nvPr/>
        </p:nvGraphicFramePr>
        <p:xfrm>
          <a:off x="4894490" y="305052"/>
          <a:ext cx="6098720" cy="655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Основи здоров'я">
            <a:extLst>
              <a:ext uri="{FF2B5EF4-FFF2-40B4-BE49-F238E27FC236}">
                <a16:creationId xmlns:a16="http://schemas.microsoft.com/office/drawing/2014/main" id="{5B8D5CA9-34CA-A580-1FF7-CDB0951E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2" y="2038350"/>
            <a:ext cx="1638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8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34D0BB-5FB5-0DB3-0B98-E6379787A2B3}"/>
              </a:ext>
            </a:extLst>
          </p:cNvPr>
          <p:cNvSpPr txBox="1"/>
          <p:nvPr/>
        </p:nvSpPr>
        <p:spPr>
          <a:xfrm>
            <a:off x="326571" y="326571"/>
            <a:ext cx="8605158" cy="5829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6. ВІЛ —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вірус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Він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спричиняє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захворювання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ВІЛ-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інфекцію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СНІД —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кінцева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стадія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цього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захворювання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Вона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починається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тоді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коли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організм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втрачає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здатність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боротися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з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різними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інфекціями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запобігати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виникненню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злоякісних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пухлин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(1).</a:t>
            </a:r>
            <a:endParaRPr lang="en-US" sz="20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7.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Буває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що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від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моменту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інфікування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появи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симптомів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СНІДу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минає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більш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як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десять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років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цього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часу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людина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може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почуватися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добре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і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бути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цілком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здоровою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вигляд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Її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організм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зберігає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здатність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боротися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з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інфекціями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Вона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може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навіть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підозрювати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про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своє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захворювання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й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інфікувати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інших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людей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(2).</a:t>
            </a:r>
            <a:endParaRPr lang="en-US" sz="20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8.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Існують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ліки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які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перешкоджають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розмноженню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вірусу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і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дають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змогу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тримати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інфекцію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під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контролем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У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країнах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ліки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доступні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кожному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хто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їх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потребує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ВІЛ-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інфіковані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живуть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повноцінним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життям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набагато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довше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(3).</a:t>
            </a:r>
            <a:endParaRPr lang="en-US" sz="20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9. ВІЛ-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інфекція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передається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при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звичайних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побутових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контактах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: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через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повітря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їжу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воду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харчі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посуд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комах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у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тому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числі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й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через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мило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рушник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(4).</a:t>
            </a:r>
            <a:endParaRPr lang="en-US" sz="20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10. ВІЛ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загрожує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кожній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людині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—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будь-якого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віку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статі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соціального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чи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майнового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стану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Найбільше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ризикують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ті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хто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нічого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знає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про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ВІЛ і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вважає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що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ця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проблема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їх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не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стосується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(5).</a:t>
            </a:r>
            <a:endParaRPr lang="en-US" sz="20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11.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Молодець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тест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успішно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пройдено</a:t>
            </a:r>
            <a:r>
              <a:rPr lang="en-US" sz="2000" i="1" dirty="0">
                <a:solidFill>
                  <a:schemeClr val="tx2"/>
                </a:solidFill>
                <a:effectLst/>
                <a:latin typeface="Algerian" panose="04020705040A02060702" pitchFamily="82" charset="0"/>
              </a:rPr>
              <a:t>.</a:t>
            </a:r>
            <a:endParaRPr lang="en-US" sz="2000" dirty="0">
              <a:solidFill>
                <a:schemeClr val="tx2"/>
              </a:solidFill>
              <a:effectLst/>
              <a:latin typeface="Algerian" panose="04020705040A02060702" pitchFamily="8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Otisk prstu">
            <a:extLst>
              <a:ext uri="{FF2B5EF4-FFF2-40B4-BE49-F238E27FC236}">
                <a16:creationId xmlns:a16="http://schemas.microsoft.com/office/drawing/2014/main" id="{FBF10A7D-26AE-8BA3-F6CF-D92703360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8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hřebík, prst, ruka&#10;&#10;Popis byl vytvořen automaticky">
            <a:extLst>
              <a:ext uri="{FF2B5EF4-FFF2-40B4-BE49-F238E27FC236}">
                <a16:creationId xmlns:a16="http://schemas.microsoft.com/office/drawing/2014/main" id="{2DC5D770-768F-AE64-DCC6-22C08BF91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8" r="643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E056C5-EF55-874A-F503-937F363CA03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Молодь в епіцентрі епідемії</a:t>
            </a:r>
            <a:endParaRPr lang="en-US" sz="200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Епідемію ВІЛ/СНІДу називають молодою не лише тому, що вона почалася не так давно, а й тому, що передусім уражує молодь. Половину нових випадків інфікування реєструють серед осіб віком від 15 до 24 років.</a:t>
            </a:r>
          </a:p>
        </p:txBody>
      </p:sp>
    </p:spTree>
    <p:extLst>
      <p:ext uri="{BB962C8B-B14F-4D97-AF65-F5344CB8AC3E}">
        <p14:creationId xmlns:p14="http://schemas.microsoft.com/office/powerpoint/2010/main" val="358791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Desk with stethoscope and computer keyboard">
            <a:extLst>
              <a:ext uri="{FF2B5EF4-FFF2-40B4-BE49-F238E27FC236}">
                <a16:creationId xmlns:a16="http://schemas.microsoft.com/office/drawing/2014/main" id="{8BB056C1-8A3E-19F5-B9D4-09834246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FB557E2-E7CA-88AF-B2F9-A4281A065406}"/>
              </a:ext>
            </a:extLst>
          </p:cNvPr>
          <p:cNvSpPr txBox="1"/>
          <p:nvPr/>
        </p:nvSpPr>
        <p:spPr>
          <a:xfrm>
            <a:off x="4278086" y="555171"/>
            <a:ext cx="7270786" cy="5635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  <a:latin typeface="Algerian" panose="04020705040A02060702" pitchFamily="82" charset="0"/>
              </a:rPr>
              <a:t>Особливості</a:t>
            </a:r>
            <a:r>
              <a:rPr lang="en-US" sz="2000" b="1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1" dirty="0" err="1">
                <a:effectLst/>
                <a:latin typeface="Algerian" panose="04020705040A02060702" pitchFamily="82" charset="0"/>
              </a:rPr>
              <a:t>поширення</a:t>
            </a:r>
            <a:r>
              <a:rPr lang="en-US" sz="2000" b="1" dirty="0">
                <a:effectLst/>
                <a:latin typeface="Algerian" panose="04020705040A02060702" pitchFamily="82" charset="0"/>
              </a:rPr>
              <a:t> ВІЛ-</a:t>
            </a:r>
            <a:r>
              <a:rPr lang="en-US" sz="2000" b="1" dirty="0" err="1">
                <a:effectLst/>
                <a:latin typeface="Algerian" panose="04020705040A02060702" pitchFamily="82" charset="0"/>
              </a:rPr>
              <a:t>інфекції</a:t>
            </a:r>
            <a:r>
              <a:rPr lang="en-US" sz="2000" b="1" dirty="0">
                <a:effectLst/>
                <a:latin typeface="Algerian" panose="04020705040A02060702" pitchFamily="82" charset="0"/>
              </a:rPr>
              <a:t> в </a:t>
            </a:r>
            <a:r>
              <a:rPr lang="en-US" sz="2000" b="1" dirty="0" err="1">
                <a:effectLst/>
                <a:latin typeface="Algerian" panose="04020705040A02060702" pitchFamily="82" charset="0"/>
              </a:rPr>
              <a:t>Україні</a:t>
            </a:r>
            <a:endParaRPr lang="en-US" sz="2000" dirty="0">
              <a:effectLst/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Algerian" panose="04020705040A02060702" pitchFamily="82" charset="0"/>
              </a:rPr>
              <a:t>Порівнюючи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поширення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епідемії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ВІЛ/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СНІДу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Україні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з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іншими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країнами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світу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можна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зробити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такі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висновки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: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Algerian" panose="04020705040A02060702" pitchFamily="82" charset="0"/>
              </a:rPr>
              <a:t>У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деяких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державах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ця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епідемія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почалася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раніше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ніж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Україні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.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Наприклад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у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Сполучених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Штатах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Америки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перші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випадки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інфікування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ВІЛ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було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зареєстровано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 1981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році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Algerian" panose="04020705040A02060702" pitchFamily="82" charset="0"/>
              </a:rPr>
              <a:t>Є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країни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які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набагато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більше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постраждали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від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епідемії</a:t>
            </a:r>
            <a:r>
              <a:rPr lang="en-US" sz="2000" dirty="0">
                <a:effectLst/>
                <a:latin typeface="Algerian" panose="04020705040A02060702" pitchFamily="82" charset="0"/>
              </a:rPr>
              <a:t>.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Це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країни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Африканського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континенту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південь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від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Сахари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. У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багатьох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із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майже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залишилося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людей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працездатного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віку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економіка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зазнала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величезних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втрат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проблеми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бідності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та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сирітства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набули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загрозливих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масштабів</a:t>
            </a:r>
            <a:r>
              <a:rPr lang="en-US" sz="2000" dirty="0">
                <a:effectLst/>
                <a:latin typeface="Algerian" panose="04020705040A02060702" pitchFamily="82" charset="0"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effectLst/>
                <a:latin typeface="Algerian" panose="04020705040A02060702" pitchFamily="82" charset="0"/>
              </a:rPr>
              <a:t>Останнім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часом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епідемія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стрімкими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темпами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поширюється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у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Центральній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Азії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Східній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Європі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зокрема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і в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Україні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effectLst/>
                <a:latin typeface="Algerian" panose="04020705040A02060702" pitchFamily="82" charset="0"/>
              </a:rPr>
              <a:t>Темпи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розвитку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епідемії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ВІЛ/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СНІДу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Україні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сьогодні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є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одними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з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найвищих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у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світі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.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швидкістю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поширення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ВІЛ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серед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молоді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до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24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років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Україна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посідає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перше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місце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Європі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effectLst/>
                <a:latin typeface="Algerian" panose="04020705040A02060702" pitchFamily="82" charset="0"/>
              </a:rPr>
              <a:t>Особливістю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поширення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епідемії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Україні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є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те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що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найбільшу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кількість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випадків</a:t>
            </a:r>
            <a:r>
              <a:rPr lang="en-US" sz="2000" dirty="0">
                <a:effectLst/>
                <a:latin typeface="Algerian" panose="04020705040A02060702" pitchFamily="82" charset="0"/>
              </a:rPr>
              <a:t> ВІЛ-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інфікування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реєструють</a:t>
            </a:r>
            <a:r>
              <a:rPr lang="en-US" sz="2000" dirty="0">
                <a:effectLst/>
                <a:latin typeface="Algerian" panose="04020705040A02060702" pitchFamily="82" charset="0"/>
              </a:rPr>
              <a:t> у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тих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хто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вживає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ін’єкційні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наркотики</a:t>
            </a:r>
            <a:r>
              <a:rPr lang="en-US" sz="2000" dirty="0">
                <a:effectLst/>
                <a:latin typeface="Algerian" panose="04020705040A02060702" pitchFamily="82" charset="0"/>
              </a:rPr>
              <a:t>.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Постійно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зростає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частка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інфікованих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статевим</a:t>
            </a:r>
            <a:r>
              <a:rPr lang="en-US" sz="200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dirty="0" err="1">
                <a:effectLst/>
                <a:latin typeface="Algerian" panose="04020705040A02060702" pitchFamily="82" charset="0"/>
              </a:rPr>
              <a:t>шляхом</a:t>
            </a:r>
            <a:r>
              <a:rPr lang="en-US" sz="2000" dirty="0">
                <a:effectLst/>
                <a:latin typeface="Algerian" panose="04020705040A020607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16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5" name="Rectangle 307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6" name="Group 30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7" name="Rectangle 30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8" name="Rectangle 30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E58C4C-A8E7-4CF0-25C0-535B8C52C478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1">
                <a:effectLst/>
              </a:rPr>
              <a:t>Статистика ВІЛ/ СНІДу в Україні</a:t>
            </a: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i="1">
                <a:effectLst/>
              </a:rPr>
              <a:t>Станом на січень 2014 року кількість зареєстрованих випадків ВІЛ-інфекції перевищила 240 тисяч осіб.</a:t>
            </a: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i="1">
                <a:effectLst/>
              </a:rPr>
              <a:t>25% людей з діагнозом ВІЛ-інфекція молодші 20 років.</a:t>
            </a: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i="1">
                <a:effectLst/>
              </a:rPr>
              <a:t>Темпи поширення ВІЛ-інфекції в Україні - одні з найвищих у світі.</a:t>
            </a: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i="1">
                <a:effectLst/>
              </a:rPr>
              <a:t>Україна посідає перше місце в Європі за темпами поширення ВІЛ-інфекції серед молоді 15—24 років.</a:t>
            </a:r>
            <a:endParaRPr lang="en-US" sz="2000">
              <a:effectLst/>
            </a:endParaRPr>
          </a:p>
        </p:txBody>
      </p:sp>
      <p:sp>
        <p:nvSpPr>
          <p:cNvPr id="3119" name="Rectangle 30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Rectangle 30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ВІЛ в Україні – Як поширюється регіонами України збудник СНІДу » Слово і  Діло">
            <a:extLst>
              <a:ext uri="{FF2B5EF4-FFF2-40B4-BE49-F238E27FC236}">
                <a16:creationId xmlns:a16="http://schemas.microsoft.com/office/drawing/2014/main" id="{3241964D-6450-320A-D67D-246AAF2ED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587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1332</Words>
  <Application>Microsoft Office PowerPoint</Application>
  <PresentationFormat>Širokoúhlá obrazovka</PresentationFormat>
  <Paragraphs>89</Paragraphs>
  <Slides>25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Algerian</vt:lpstr>
      <vt:lpstr>Arial</vt:lpstr>
      <vt:lpstr>Arial Black</vt:lpstr>
      <vt:lpstr>Calibri</vt:lpstr>
      <vt:lpstr>Calibri Light</vt:lpstr>
      <vt:lpstr>Roboto</vt:lpstr>
      <vt:lpstr>Times New Roman</vt:lpstr>
      <vt:lpstr>Motiv Office</vt:lpstr>
      <vt:lpstr>Особливості поширення ВІЛ-інфекції в Україні і світі. ВІЛ/СНІД і права людини. Причини і наслідки стигматизації і дискримінації. Законодавство України у сфері протидії епідемії ВІЛ-інфекції.</vt:lpstr>
      <vt:lpstr>Що таке ВІЛ?</vt:lpstr>
      <vt:lpstr>Що таке СНІД?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Домашнє завдання: </vt:lpstr>
      <vt:lpstr>Джерела: підручник Основи здоров’я 7клас,І. Д. Бех; https://naurok.com.ua/test/osoblivosti-poshirennya-vil-infekci-v-ukra-ni-i-sviti-vil-snid-i-prava-lyudini-332837 мережа інтернет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поширення ВІЛ-інфекції в Україні і світі. ВІЛ/СНІД і права людини. Причини і наслідки стигматизації і дискримінації. Законодавство України у сфері протидії епідемії ВІЛ-інфекції.</dc:title>
  <dc:creator>Nataliya Shutko</dc:creator>
  <cp:lastModifiedBy>Nataliya Shutko</cp:lastModifiedBy>
  <cp:revision>1</cp:revision>
  <dcterms:created xsi:type="dcterms:W3CDTF">2023-05-15T21:53:58Z</dcterms:created>
  <dcterms:modified xsi:type="dcterms:W3CDTF">2023-05-16T14:44:50Z</dcterms:modified>
</cp:coreProperties>
</file>