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75" r:id="rId2"/>
    <p:sldId id="256" r:id="rId3"/>
    <p:sldId id="259" r:id="rId4"/>
    <p:sldId id="258" r:id="rId5"/>
    <p:sldId id="272" r:id="rId6"/>
    <p:sldId id="276" r:id="rId7"/>
    <p:sldId id="261" r:id="rId8"/>
    <p:sldId id="262" r:id="rId9"/>
    <p:sldId id="263" r:id="rId10"/>
    <p:sldId id="264" r:id="rId11"/>
    <p:sldId id="265" r:id="rId12"/>
    <p:sldId id="273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05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73" autoAdjust="0"/>
  </p:normalViewPr>
  <p:slideViewPr>
    <p:cSldViewPr>
      <p:cViewPr varScale="1">
        <p:scale>
          <a:sx n="110" d="100"/>
          <a:sy n="110" d="100"/>
        </p:scale>
        <p:origin x="-166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84A57-753B-4250-AEA7-021636C0D5BA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B526-5150-4109-95A9-4EECF9EA68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84A57-753B-4250-AEA7-021636C0D5BA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B526-5150-4109-95A9-4EECF9EA68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84A57-753B-4250-AEA7-021636C0D5BA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B526-5150-4109-95A9-4EECF9EA68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84A57-753B-4250-AEA7-021636C0D5BA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B526-5150-4109-95A9-4EECF9EA68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84A57-753B-4250-AEA7-021636C0D5BA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B526-5150-4109-95A9-4EECF9EA68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84A57-753B-4250-AEA7-021636C0D5BA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B526-5150-4109-95A9-4EECF9EA68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84A57-753B-4250-AEA7-021636C0D5BA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B526-5150-4109-95A9-4EECF9EA68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84A57-753B-4250-AEA7-021636C0D5BA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B526-5150-4109-95A9-4EECF9EA68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84A57-753B-4250-AEA7-021636C0D5BA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B526-5150-4109-95A9-4EECF9EA68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84A57-753B-4250-AEA7-021636C0D5BA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B526-5150-4109-95A9-4EECF9EA68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84A57-753B-4250-AEA7-021636C0D5BA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B526-5150-4109-95A9-4EECF9EA68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84A57-753B-4250-AEA7-021636C0D5BA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AB526-5150-4109-95A9-4EECF9EA689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13" Type="http://schemas.openxmlformats.org/officeDocument/2006/relationships/image" Target="../media/image62.png"/><Relationship Id="rId3" Type="http://schemas.microsoft.com/office/2007/relationships/hdphoto" Target="../media/hdphoto29.wdp"/><Relationship Id="rId7" Type="http://schemas.openxmlformats.org/officeDocument/2006/relationships/image" Target="../media/image59.png"/><Relationship Id="rId12" Type="http://schemas.microsoft.com/office/2007/relationships/hdphoto" Target="../media/hdphoto33.wdp"/><Relationship Id="rId17" Type="http://schemas.microsoft.com/office/2007/relationships/hdphoto" Target="../media/hdphoto35.wdp"/><Relationship Id="rId2" Type="http://schemas.openxmlformats.org/officeDocument/2006/relationships/image" Target="../media/image56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0.wdp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5" Type="http://schemas.openxmlformats.org/officeDocument/2006/relationships/image" Target="../media/image63.jpeg"/><Relationship Id="rId10" Type="http://schemas.microsoft.com/office/2007/relationships/hdphoto" Target="../media/hdphoto32.wdp"/><Relationship Id="rId4" Type="http://schemas.openxmlformats.org/officeDocument/2006/relationships/image" Target="../media/image57.png"/><Relationship Id="rId9" Type="http://schemas.openxmlformats.org/officeDocument/2006/relationships/image" Target="../media/image60.png"/><Relationship Id="rId14" Type="http://schemas.microsoft.com/office/2007/relationships/hdphoto" Target="../media/hdphoto3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openxmlformats.org/officeDocument/2006/relationships/image" Target="../media/image65.jpeg"/><Relationship Id="rId7" Type="http://schemas.microsoft.com/office/2007/relationships/hdphoto" Target="../media/hdphoto37.wdp"/><Relationship Id="rId12" Type="http://schemas.microsoft.com/office/2007/relationships/hdphoto" Target="../media/hdphoto39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microsoft.com/office/2007/relationships/hdphoto" Target="../media/hdphoto36.wdp"/><Relationship Id="rId10" Type="http://schemas.openxmlformats.org/officeDocument/2006/relationships/image" Target="../media/image69.png"/><Relationship Id="rId4" Type="http://schemas.openxmlformats.org/officeDocument/2006/relationships/image" Target="../media/image66.png"/><Relationship Id="rId9" Type="http://schemas.microsoft.com/office/2007/relationships/hdphoto" Target="../media/hdphoto38.wdp"/><Relationship Id="rId14" Type="http://schemas.microsoft.com/office/2007/relationships/hdphoto" Target="../media/hdphoto40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3.wdp"/><Relationship Id="rId13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12" Type="http://schemas.microsoft.com/office/2007/relationships/hdphoto" Target="../media/hdphoto45.wdp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2.wdp"/><Relationship Id="rId11" Type="http://schemas.openxmlformats.org/officeDocument/2006/relationships/image" Target="../media/image77.png"/><Relationship Id="rId5" Type="http://schemas.openxmlformats.org/officeDocument/2006/relationships/image" Target="../media/image74.png"/><Relationship Id="rId10" Type="http://schemas.microsoft.com/office/2007/relationships/hdphoto" Target="../media/hdphoto44.wdp"/><Relationship Id="rId4" Type="http://schemas.microsoft.com/office/2007/relationships/hdphoto" Target="../media/hdphoto41.wdp"/><Relationship Id="rId9" Type="http://schemas.openxmlformats.org/officeDocument/2006/relationships/image" Target="../media/image76.png"/><Relationship Id="rId14" Type="http://schemas.microsoft.com/office/2007/relationships/hdphoto" Target="../media/hdphoto4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image" Target="../media/image2.jpe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5" Type="http://schemas.openxmlformats.org/officeDocument/2006/relationships/image" Target="../media/image29.jpe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26.png"/><Relationship Id="rId1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8.png"/><Relationship Id="rId18" Type="http://schemas.microsoft.com/office/2007/relationships/hdphoto" Target="../media/hdphoto16.wdp"/><Relationship Id="rId3" Type="http://schemas.openxmlformats.org/officeDocument/2006/relationships/image" Target="../media/image32.png"/><Relationship Id="rId21" Type="http://schemas.openxmlformats.org/officeDocument/2006/relationships/image" Target="../media/image42.png"/><Relationship Id="rId7" Type="http://schemas.microsoft.com/office/2007/relationships/hdphoto" Target="../media/hdphoto11.wdp"/><Relationship Id="rId12" Type="http://schemas.microsoft.com/office/2007/relationships/hdphoto" Target="../media/hdphoto13.wdp"/><Relationship Id="rId17" Type="http://schemas.openxmlformats.org/officeDocument/2006/relationships/image" Target="../media/image40.png"/><Relationship Id="rId2" Type="http://schemas.openxmlformats.org/officeDocument/2006/relationships/image" Target="../media/image3.jpeg"/><Relationship Id="rId16" Type="http://schemas.microsoft.com/office/2007/relationships/hdphoto" Target="../media/hdphoto15.wdp"/><Relationship Id="rId20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24" Type="http://schemas.microsoft.com/office/2007/relationships/hdphoto" Target="../media/hdphoto19.wdp"/><Relationship Id="rId5" Type="http://schemas.microsoft.com/office/2007/relationships/hdphoto" Target="../media/hdphoto10.wdp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10" Type="http://schemas.microsoft.com/office/2007/relationships/hdphoto" Target="../media/hdphoto12.wdp"/><Relationship Id="rId19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microsoft.com/office/2007/relationships/hdphoto" Target="../media/hdphoto14.wdp"/><Relationship Id="rId22" Type="http://schemas.microsoft.com/office/2007/relationships/hdphoto" Target="../media/hdphoto1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24.wdp"/><Relationship Id="rId18" Type="http://schemas.microsoft.com/office/2007/relationships/hdphoto" Target="../media/hdphoto26.wdp"/><Relationship Id="rId3" Type="http://schemas.openxmlformats.org/officeDocument/2006/relationships/image" Target="../media/image44.png"/><Relationship Id="rId21" Type="http://schemas.openxmlformats.org/officeDocument/2006/relationships/image" Target="../media/image54.jpeg"/><Relationship Id="rId7" Type="http://schemas.microsoft.com/office/2007/relationships/hdphoto" Target="../media/hdphoto21.wdp"/><Relationship Id="rId12" Type="http://schemas.openxmlformats.org/officeDocument/2006/relationships/image" Target="../media/image49.png"/><Relationship Id="rId17" Type="http://schemas.openxmlformats.org/officeDocument/2006/relationships/image" Target="../media/image52.png"/><Relationship Id="rId2" Type="http://schemas.openxmlformats.org/officeDocument/2006/relationships/image" Target="../media/image7.jpeg"/><Relationship Id="rId16" Type="http://schemas.openxmlformats.org/officeDocument/2006/relationships/image" Target="../media/image51.jpeg"/><Relationship Id="rId20" Type="http://schemas.microsoft.com/office/2007/relationships/hdphoto" Target="../media/hdphoto2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microsoft.com/office/2007/relationships/hdphoto" Target="../media/hdphoto23.wdp"/><Relationship Id="rId5" Type="http://schemas.microsoft.com/office/2007/relationships/hdphoto" Target="../media/hdphoto20.wdp"/><Relationship Id="rId15" Type="http://schemas.microsoft.com/office/2007/relationships/hdphoto" Target="../media/hdphoto25.wdp"/><Relationship Id="rId23" Type="http://schemas.microsoft.com/office/2007/relationships/hdphoto" Target="../media/hdphoto28.wdp"/><Relationship Id="rId10" Type="http://schemas.openxmlformats.org/officeDocument/2006/relationships/image" Target="../media/image48.png"/><Relationship Id="rId19" Type="http://schemas.openxmlformats.org/officeDocument/2006/relationships/image" Target="../media/image53.png"/><Relationship Id="rId4" Type="http://schemas.openxmlformats.org/officeDocument/2006/relationships/image" Target="../media/image45.png"/><Relationship Id="rId9" Type="http://schemas.microsoft.com/office/2007/relationships/hdphoto" Target="../media/hdphoto22.wdp"/><Relationship Id="rId14" Type="http://schemas.openxmlformats.org/officeDocument/2006/relationships/image" Target="../media/image50.png"/><Relationship Id="rId22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1555EE-838E-45B1-BFC3-DEBBDC792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4528" y="2708920"/>
            <a:ext cx="1450504" cy="31405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CC016AC-0B9A-4E25-8316-8E0C132CB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138"/>
            <a:ext cx="9144000" cy="6868890"/>
          </a:xfrm>
        </p:spPr>
      </p:pic>
    </p:spTree>
    <p:extLst>
      <p:ext uri="{BB962C8B-B14F-4D97-AF65-F5344CB8AC3E}">
        <p14:creationId xmlns:p14="http://schemas.microsoft.com/office/powerpoint/2010/main" val="251945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43C7C53-0859-4468-9E7E-579505AFC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1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6" y="1"/>
            <a:ext cx="912282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8661" y="-499789"/>
            <a:ext cx="2935322" cy="1984573"/>
          </a:xfrm>
        </p:spPr>
        <p:txBody>
          <a:bodyPr/>
          <a:lstStyle/>
          <a:p>
            <a:pPr marL="0" indent="0" algn="ctr">
              <a:buNone/>
            </a:pPr>
            <a:r>
              <a:rPr lang="uk-UA" sz="3600" dirty="0"/>
              <a:t/>
            </a:r>
            <a:br>
              <a:rPr lang="uk-UA" sz="3600" dirty="0"/>
            </a:br>
            <a:r>
              <a:rPr lang="uk-UA" sz="3600" dirty="0">
                <a:solidFill>
                  <a:schemeClr val="bg1"/>
                </a:solidFill>
                <a:latin typeface="Arial Narrow" panose="020B0606020202030204" pitchFamily="34" charset="0"/>
              </a:rPr>
              <a:t>Патріотичне </a:t>
            </a:r>
            <a:br>
              <a:rPr lang="uk-UA" sz="36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uk-UA" sz="3600" dirty="0">
                <a:solidFill>
                  <a:schemeClr val="bg1"/>
                </a:solidFill>
                <a:latin typeface="Arial Narrow" panose="020B0606020202030204" pitchFamily="34" charset="0"/>
              </a:rPr>
              <a:t>  виховання</a:t>
            </a:r>
            <a:endParaRPr lang="ru-RU" sz="3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83" y="1117600"/>
            <a:ext cx="2935322" cy="18758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B30DAB4-F53B-4062-A241-8FCF34BD46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740">
            <a:off x="3374356" y="2748043"/>
            <a:ext cx="2511602" cy="1412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16AE88C-1588-4F74-8EBD-EA109FB2DA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1427">
            <a:off x="345157" y="2981413"/>
            <a:ext cx="2303949" cy="1727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797DB71-7EBE-4580-8F60-FD520ECE25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20" y="90364"/>
            <a:ext cx="3652394" cy="2054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C8F8D73-2FD9-4B3D-8EE5-C8BAF81368D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2000"/>
                    </a14:imgEffect>
                    <a14:imgEffect>
                      <a14:saturation sat="780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212" y="4436602"/>
            <a:ext cx="3359461" cy="1889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E7CFABCB-5CA2-4FD6-A5F8-4918F10F511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0170">
            <a:off x="1055056" y="4904677"/>
            <a:ext cx="2816128" cy="1385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47187851-CD71-4717-BD5A-BDDD9876ADB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430">
            <a:off x="6085509" y="2052724"/>
            <a:ext cx="2843808" cy="2132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1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668">
            <a:off x="3887513" y="1102013"/>
            <a:ext cx="2011152" cy="1340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557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2881" y="2447663"/>
            <a:ext cx="925488" cy="9340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xmlns="" id="{0EC8CA5D-E5E9-4384-9EE4-F64CC2430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8341" cy="6858000"/>
          </a:xfr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3181992D-9FE6-4F75-AE28-0568DCC222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2119">
            <a:off x="266716" y="2413074"/>
            <a:ext cx="2907824" cy="2180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8A28B5D8-C40F-4C60-B0CB-A24BD73A08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235">
            <a:off x="4860654" y="328452"/>
            <a:ext cx="3995936" cy="2996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E8092762-908F-4FD7-86E4-FF685C2A95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8082">
            <a:off x="181416" y="297474"/>
            <a:ext cx="2698401" cy="2023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81634A0-5672-4795-B34F-9B81005091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78" y="4534219"/>
            <a:ext cx="3044305" cy="2283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26EF04BF-D1E5-476F-A101-9336D544B62C}"/>
              </a:ext>
            </a:extLst>
          </p:cNvPr>
          <p:cNvSpPr/>
          <p:nvPr/>
        </p:nvSpPr>
        <p:spPr>
          <a:xfrm>
            <a:off x="2051720" y="-32628"/>
            <a:ext cx="34438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uk-UA" sz="2800" dirty="0">
                <a:solidFill>
                  <a:schemeClr val="accent6">
                    <a:lumMod val="75000"/>
                  </a:schemeClr>
                </a:solidFill>
              </a:rPr>
              <a:t>Ми вчимося танцювати </a:t>
            </a:r>
            <a:endParaRPr lang="ru-RU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56C88AE0-5449-4AD1-8C77-79883E6375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34" y="1628612"/>
            <a:ext cx="1930683" cy="170543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0AE6322F-A37F-44AF-8D56-507066BEDD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135000"/>
                    </a14:imgEffect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5142280"/>
            <a:ext cx="3636577" cy="1679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EE70A307-49C8-44EE-B045-F487FDCA5C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1808">
            <a:off x="6078660" y="2995927"/>
            <a:ext cx="2930294" cy="2197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01246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D390FB2E-618C-40E1-AE7F-804EA225A2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813376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C94E00-B3CB-4E52-85D8-688F4D351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88640"/>
            <a:ext cx="2674640" cy="562074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E905CE"/>
                </a:solidFill>
              </a:rPr>
              <a:t>Наші свята</a:t>
            </a:r>
            <a:endParaRPr lang="ru-RU" dirty="0">
              <a:solidFill>
                <a:srgbClr val="E905CE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B510690-E7C3-4E06-A50F-404B81787F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45000"/>
                    </a14:imgEffect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828">
            <a:off x="447793" y="1136149"/>
            <a:ext cx="2962871" cy="22221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E2AA958-5FBF-4975-87F0-A669C6A9EA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999" y="980728"/>
            <a:ext cx="1788307" cy="23844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1963650-6629-4367-BC63-DF6420F3DF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692" y="188640"/>
            <a:ext cx="2804733" cy="21007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DBFDE6E-FB9D-4266-B764-1E29FFAB18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990" y="2433412"/>
            <a:ext cx="3323862" cy="24928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9313B45-56F0-4744-AFBE-FD0FDCEC15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58966"/>
            <a:ext cx="3623664" cy="27177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949F017-9A75-4C59-A54C-6785E0D46F7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5215327"/>
            <a:ext cx="3380541" cy="15613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3681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6512511" cy="1584176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>Дякуємо за увагу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5F09890C-FE0D-43C1-8286-F6C738C98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866826"/>
            <a:ext cx="5321565" cy="3991174"/>
          </a:xfrm>
        </p:spPr>
      </p:pic>
    </p:spTree>
    <p:extLst>
      <p:ext uri="{BB962C8B-B14F-4D97-AF65-F5344CB8AC3E}">
        <p14:creationId xmlns:p14="http://schemas.microsoft.com/office/powerpoint/2010/main" val="76943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1603686197_15-p-muzikalnie-krasivie-foni-s-notami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692696"/>
            <a:ext cx="82809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/>
              <a:t>Музика в дитячому садку – це вступ в незвичайний Дивовижний  світ музики і основне завдання нашої роботи, долучити дитину до цього прекрасного світу та навчити розуміти цей світ і насолоджуватися ним.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53433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72008"/>
            <a:ext cx="8952101" cy="666936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136904" cy="612068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uk-UA" dirty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124633"/>
            <a:ext cx="1828804" cy="16977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6113">
            <a:off x="102401" y="5495047"/>
            <a:ext cx="1471579" cy="13661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8441">
            <a:off x="2200877" y="4945532"/>
            <a:ext cx="3837224" cy="1880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260648"/>
            <a:ext cx="820891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buNone/>
            </a:pPr>
            <a:r>
              <a:rPr lang="uk-UA" sz="2400" dirty="0">
                <a:solidFill>
                  <a:schemeClr val="accent6"/>
                </a:solidFill>
              </a:rPr>
              <a:t>                                      </a:t>
            </a:r>
            <a:r>
              <a:rPr lang="uk-UA" sz="4000" dirty="0">
                <a:solidFill>
                  <a:schemeClr val="bg1"/>
                </a:solidFill>
              </a:rPr>
              <a:t>Наше завдання:</a:t>
            </a:r>
            <a:br>
              <a:rPr lang="uk-UA" sz="4000" dirty="0">
                <a:solidFill>
                  <a:schemeClr val="bg1"/>
                </a:solidFill>
              </a:rPr>
            </a:br>
            <a:endParaRPr lang="uk-UA" sz="40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uk-UA" sz="2400" dirty="0"/>
              <a:t> створювати малятам ігровий настрій, викликати емоційний відгук на характер музики, заохочувати до імітації музично - ігрових образів;</a:t>
            </a:r>
          </a:p>
          <a:p>
            <a:pPr>
              <a:buFont typeface="Arial" pitchFamily="34" charset="0"/>
              <a:buChar char="•"/>
            </a:pPr>
            <a:r>
              <a:rPr lang="uk-UA" sz="2400" dirty="0"/>
              <a:t> допомагати дітям ритмічно рухатися зі співом;</a:t>
            </a:r>
          </a:p>
          <a:p>
            <a:pPr>
              <a:buFont typeface="Arial" pitchFamily="34" charset="0"/>
              <a:buChar char="•"/>
            </a:pPr>
            <a:r>
              <a:rPr lang="uk-UA" sz="2400" dirty="0"/>
              <a:t> розвивати невимушеність, природність виконання рухів;</a:t>
            </a:r>
          </a:p>
          <a:p>
            <a:r>
              <a:rPr lang="uk-UA" sz="2400" dirty="0"/>
              <a:t>заохочувати емоційне спілкування дітей в таночку, надавати їм можливість частіше одягати костюми, </a:t>
            </a:r>
            <a:r>
              <a:rPr lang="uk-UA" sz="2400" dirty="0" err="1"/>
              <a:t>пов</a:t>
            </a:r>
            <a:r>
              <a:rPr lang="en-US" sz="2400" dirty="0"/>
              <a:t>’</a:t>
            </a:r>
            <a:r>
              <a:rPr lang="uk-UA" sz="2400" dirty="0" err="1"/>
              <a:t>язуючи</a:t>
            </a:r>
            <a:r>
              <a:rPr lang="uk-UA" sz="2400" dirty="0"/>
              <a:t> виконання  танцювальних  рухів з елементами костюма;</a:t>
            </a:r>
          </a:p>
          <a:p>
            <a:pPr>
              <a:buFont typeface="Arial" pitchFamily="34" charset="0"/>
              <a:buChar char="•"/>
            </a:pPr>
            <a:r>
              <a:rPr lang="uk-UA" sz="2400" dirty="0"/>
              <a:t> розвивати емоційну реакцію дітей, здатність захоплюватися грою на музичних інструментах, отримувати задоволення від неї.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08546561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77747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67544" y="178365"/>
            <a:ext cx="8730208" cy="147334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uk-UA" sz="4800" dirty="0"/>
              <a:t>                      Вас вітають</a:t>
            </a:r>
          </a:p>
          <a:p>
            <a:pPr>
              <a:buNone/>
            </a:pPr>
            <a:r>
              <a:rPr lang="uk-UA" dirty="0" err="1"/>
              <a:t>Пахай</a:t>
            </a:r>
            <a:r>
              <a:rPr lang="uk-UA" dirty="0"/>
              <a:t> Віта Олексіївна    та     Слива Юлія Василівна </a:t>
            </a:r>
            <a:endParaRPr lang="ru-RU" dirty="0"/>
          </a:p>
        </p:txBody>
      </p:sp>
      <p:pic>
        <p:nvPicPr>
          <p:cNvPr id="4098" name="Picture 2" descr="C:\Users\ДНЗ\Desktop\са\_20180310_2044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" contrast="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808981" y="1594167"/>
            <a:ext cx="3128123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8BE89EA-CA26-4058-A61E-F7ADDA7D92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2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04" y="1661984"/>
            <a:ext cx="3869082" cy="4931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9B27B16-BBF3-4BF0-AFC7-100D68880B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998185"/>
            <a:ext cx="2264896" cy="287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9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7A724500-5784-4398-ADB3-52DC36807C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6" y="20112"/>
            <a:ext cx="9144000" cy="6900756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4322763" cy="5460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16016" y="362531"/>
            <a:ext cx="33175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54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НАШ  ЗАЛ </a:t>
            </a:r>
            <a:endParaRPr lang="uk-UA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9C9C2AE-A2BA-477F-96F6-612FE8CE18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314206"/>
            <a:ext cx="4288175" cy="2505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Объект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33056"/>
            <a:ext cx="4352483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421808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144000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2348">
            <a:off x="97686" y="4274377"/>
            <a:ext cx="3175323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8627">
            <a:off x="378299" y="496503"/>
            <a:ext cx="2262187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781" y="548680"/>
            <a:ext cx="2987675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1200">
            <a:off x="6431612" y="536191"/>
            <a:ext cx="2206625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35" y="3501008"/>
            <a:ext cx="3341687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1398">
            <a:off x="6804247" y="3910735"/>
            <a:ext cx="1712913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670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765DA8B-DC87-4756-90B7-EB35CB6A4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16632"/>
            <a:ext cx="2160240" cy="1440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0479">
            <a:off x="-652108" y="3314139"/>
            <a:ext cx="6096000" cy="3514725"/>
          </a:xfrm>
          <a:prstGeom prst="rect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758616" y="127581"/>
            <a:ext cx="4221088" cy="89728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uk-UA" dirty="0"/>
              <a:t>На інструментах ми </a:t>
            </a:r>
            <a:r>
              <a:rPr lang="uk-UA" dirty="0" err="1"/>
              <a:t>заграєм</a:t>
            </a:r>
            <a:r>
              <a:rPr lang="uk-UA" dirty="0"/>
              <a:t> ,</a:t>
            </a:r>
          </a:p>
          <a:p>
            <a:pPr>
              <a:buNone/>
            </a:pPr>
            <a:r>
              <a:rPr lang="uk-UA" dirty="0"/>
              <a:t>гарну пісню </a:t>
            </a:r>
            <a:r>
              <a:rPr lang="uk-UA" dirty="0" err="1"/>
              <a:t>заспіваєм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2C47115-3639-499D-888B-2A0C644919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864" y="3653452"/>
            <a:ext cx="2843808" cy="2132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61B4AFF-8CE4-40B1-BA87-061D6DF923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0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7581"/>
            <a:ext cx="2423067" cy="1362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C9E811E-AB2F-4EDD-9009-37C9ADEF7C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848" y="1303321"/>
            <a:ext cx="1403648" cy="1052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C2EE70F-AFE0-45B2-8F3D-14F7B8075C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139000"/>
                    </a14:imgEffect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973" y="2361000"/>
            <a:ext cx="1763688" cy="1322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0AEC79B-9C9D-4358-B11A-AAD256E809D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1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404" y="1618137"/>
            <a:ext cx="1741646" cy="1306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Объект 3">
            <a:extLst>
              <a:ext uri="{FF2B5EF4-FFF2-40B4-BE49-F238E27FC236}">
                <a16:creationId xmlns:a16="http://schemas.microsoft.com/office/drawing/2014/main" xmlns="" id="{3E2168AB-7EEC-495F-A75B-319202BF707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12" y="3051953"/>
            <a:ext cx="2737527" cy="1825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7A7580D-A90A-4DD4-B123-99D1ECDA514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184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424" y="1114141"/>
            <a:ext cx="3059832" cy="2294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AB47E59-AA00-4AB1-B3BC-AD5E3B8255A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655" y="5118060"/>
            <a:ext cx="1403647" cy="178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0B6B7D7-25A6-45AC-BEBA-76334FE31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589240"/>
            <a:ext cx="7704856" cy="1691888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907704" y="2151260"/>
            <a:ext cx="7077916" cy="4446092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endParaRPr lang="uk-UA" dirty="0"/>
          </a:p>
          <a:p>
            <a:pPr marL="45720" indent="0">
              <a:buNone/>
            </a:pPr>
            <a:endParaRPr lang="uk-UA" dirty="0"/>
          </a:p>
          <a:p>
            <a:pPr marL="45720" indent="0">
              <a:buNone/>
            </a:pPr>
            <a:endParaRPr lang="uk-UA" dirty="0"/>
          </a:p>
          <a:p>
            <a:pPr marL="45720" indent="0">
              <a:buNone/>
            </a:pPr>
            <a:endParaRPr lang="uk-UA" dirty="0"/>
          </a:p>
          <a:p>
            <a:pPr marL="45720" indent="0">
              <a:buNone/>
            </a:pPr>
            <a:endParaRPr lang="uk-UA" dirty="0"/>
          </a:p>
          <a:p>
            <a:pPr marL="45720" indent="0">
              <a:buNone/>
            </a:pPr>
            <a:endParaRPr lang="uk-UA" dirty="0"/>
          </a:p>
          <a:p>
            <a:pPr marL="45720" indent="0">
              <a:buNone/>
            </a:pPr>
            <a:endParaRPr lang="uk-UA" dirty="0"/>
          </a:p>
          <a:p>
            <a:pPr marL="45720" indent="0">
              <a:buNone/>
            </a:pPr>
            <a:r>
              <a:rPr lang="uk-UA" dirty="0">
                <a:solidFill>
                  <a:schemeClr val="accent1"/>
                </a:solidFill>
              </a:rPr>
              <a:t>                   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5CEAE4A-C27D-451A-848D-D68E283140DC}"/>
              </a:ext>
            </a:extLst>
          </p:cNvPr>
          <p:cNvSpPr txBox="1"/>
          <p:nvPr/>
        </p:nvSpPr>
        <p:spPr>
          <a:xfrm>
            <a:off x="6316516" y="0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solidFill>
                  <a:schemeClr val="bg1"/>
                </a:solidFill>
              </a:rPr>
              <a:t>Наші розваги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0AA3E6E-BC03-46FF-BD38-4E22726A4A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6352"/>
            <a:ext cx="2016224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5E7C3C8-88BB-451E-B239-882FD0B75E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956" y="172872"/>
            <a:ext cx="1491630" cy="19888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96873E3-D822-465F-A023-EFD2DB3533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8785">
            <a:off x="356300" y="2081314"/>
            <a:ext cx="1491630" cy="19888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124DC1D5-BB78-455D-92A2-FBBC2BD605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4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9998">
            <a:off x="4172106" y="331627"/>
            <a:ext cx="2075723" cy="15567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7565745C-A875-4106-8B2F-FEA9510E946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3808">
            <a:off x="6744322" y="2644108"/>
            <a:ext cx="2255851" cy="16918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05DEC3F4-E3A4-4C12-9411-A0B53520872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7924" flipH="1">
            <a:off x="6984882" y="4472064"/>
            <a:ext cx="1883701" cy="14127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C2EAC55B-E3E8-4059-9F3C-DA2093C6898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611">
            <a:off x="4572574" y="2233731"/>
            <a:ext cx="2025517" cy="2700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9AE717D9-1B60-48CF-89C5-C503B4CEA12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2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00" y="842875"/>
            <a:ext cx="2135696" cy="16017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E3F7FE58-D24F-46C8-B89F-DE3FB59C2D4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7625">
            <a:off x="2091766" y="2359522"/>
            <a:ext cx="2195735" cy="16468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F5A5EE6D-11F7-4CFC-A19C-98F93B9EDDA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3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6655">
            <a:off x="4828638" y="4508068"/>
            <a:ext cx="1787691" cy="1340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084A4E75-18CD-4969-93EF-6DAD51F652B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697" y="4007646"/>
            <a:ext cx="2803811" cy="1789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454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66C704C-BED2-41BF-8C41-1935F911B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21"/>
            <a:ext cx="9108504" cy="6858000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095078" y="-22492"/>
            <a:ext cx="6429119" cy="541144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uk-UA" dirty="0">
                <a:solidFill>
                  <a:schemeClr val="accent1"/>
                </a:solidFill>
              </a:rPr>
              <a:t>Драматизація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4302570"/>
            <a:ext cx="2642759" cy="26427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912141E-59BF-41A3-90C9-C9F121BDAC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60" y="2964521"/>
            <a:ext cx="1495252" cy="1121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9E6B08D-7BBD-46D7-96CE-91C942AE8B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4000"/>
                    </a14:imgEffect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812">
            <a:off x="398272" y="474008"/>
            <a:ext cx="2908722" cy="2181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9C02B2C-62F9-43E2-9D47-2FAABDD6DC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833"/>
                    </a14:imgEffect>
                    <a14:imgEffect>
                      <a14:saturation sat="105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588" y="4094151"/>
            <a:ext cx="4246569" cy="1961384"/>
          </a:xfrm>
          <a:prstGeom prst="rect">
            <a:avLst/>
          </a:prstGeom>
          <a:solidFill>
            <a:srgbClr val="FFFFFF">
              <a:shade val="85000"/>
              <a:alpha val="93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D5A27C19-17EE-4815-90DB-74C5C00295A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326" y="2082330"/>
            <a:ext cx="3661095" cy="2059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D5C17027-7751-41A1-977B-AA70F292066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5565">
            <a:off x="3395844" y="187492"/>
            <a:ext cx="2450646" cy="1837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716AF93A-9463-4BF3-9D64-E51290D5F56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68614"/>
            <a:ext cx="2651787" cy="1491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D3991A12-CD0C-4A17-9FBE-10BFFA8BF2F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3731">
            <a:off x="6800818" y="2166036"/>
            <a:ext cx="2133838" cy="1200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4742A21-6092-4BA4-A186-851BC84D65F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179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3340">
            <a:off x="1733199" y="3133113"/>
            <a:ext cx="1366248" cy="1821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5FF7DB6-3FE0-4AAF-9CC2-AE86FDE7508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2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5132">
            <a:off x="1973900" y="5016775"/>
            <a:ext cx="1391388" cy="1855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134DDB44-8A60-4837-B994-0F0DBF27975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7491">
            <a:off x="6198983" y="5054585"/>
            <a:ext cx="2710187" cy="1524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7A326238-48C0-47D4-BCFA-96CCD15373E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964" y="3606212"/>
            <a:ext cx="2322304" cy="1306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72905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549</TotalTime>
  <Words>67</Words>
  <Application>Microsoft Office PowerPoint</Application>
  <PresentationFormat>Экран (4:3)</PresentationFormat>
  <Paragraphs>27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Патріотичне    виховання</vt:lpstr>
      <vt:lpstr>Презентация PowerPoint</vt:lpstr>
      <vt:lpstr>Наші свята</vt:lpstr>
      <vt:lpstr>  Дякуємо за увагу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Sasha</dc:creator>
  <cp:lastModifiedBy>ДНЗ5</cp:lastModifiedBy>
  <cp:revision>241</cp:revision>
  <dcterms:created xsi:type="dcterms:W3CDTF">2016-10-28T13:04:56Z</dcterms:created>
  <dcterms:modified xsi:type="dcterms:W3CDTF">2021-11-30T12:17:23Z</dcterms:modified>
</cp:coreProperties>
</file>