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56" r:id="rId3"/>
    <p:sldId id="285" r:id="rId4"/>
    <p:sldId id="278" r:id="rId5"/>
    <p:sldId id="281" r:id="rId6"/>
    <p:sldId id="280" r:id="rId7"/>
    <p:sldId id="282" r:id="rId8"/>
    <p:sldId id="283" r:id="rId9"/>
    <p:sldId id="28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9999"/>
    <a:srgbClr val="B47E50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-666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A8B3558A-4C1C-4B46-938B-E1111C6197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DD79EF1-2170-4823-80F4-CC4DB05855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96AB60B1-5B76-4953-8353-2A2CB4AE37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1B7A924-894C-41B0-BE98-0CB532E12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A46-BC3E-42D6-9896-D75304F76D89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EFA220C-B155-47D6-AA72-4C25B4707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8B58671-BBAA-4671-8AA8-7FEC9BF28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F16F-FE86-4626-9A85-DB4104A4C8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17548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F640E98-C383-4AE4-8B3E-B0B2C0773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E0B71E8-6A02-4841-B47F-0FCEB2103D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4BA7FC5-65B2-4152-939B-050559F20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A46-BC3E-42D6-9896-D75304F76D89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9D682C4-6968-4FA2-B3A4-1E82FC994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B9B61DE-369A-4D3B-A3A1-188A43969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F16F-FE86-4626-9A85-DB4104A4C8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89180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827E0B9A-D731-4AE2-A452-15C16FF70F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F59B55A-BD32-4C87-B7CB-C2D3F544AD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B17C6D8-8CD7-4F15-B081-F11E9389B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A46-BC3E-42D6-9896-D75304F76D89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692806B-C4BB-4963-B99D-F05869297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059F066-EA32-481D-A847-F90450FE0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F16F-FE86-4626-9A85-DB4104A4C8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68896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07C5BA5-341D-4FA3-9282-12B53E41A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1AB532-EAB3-4E4E-B2ED-5188C904B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A688E56-7B89-431D-8E62-10ADA9619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A46-BC3E-42D6-9896-D75304F76D89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205ACE1-7DE7-4799-9748-CE34F2358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8798FA7-2D4D-4E09-AE98-290C2C95F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F16F-FE86-4626-9A85-DB4104A4C8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7996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EC678B-71C0-4C6D-A7C4-196B4FA3D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66BCFF8-E216-4AE7-93D1-FFA4152F96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417581A-9D84-401B-B9A5-814D3E70C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A46-BC3E-42D6-9896-D75304F76D89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6F11E74-1B75-4D4C-9DEB-E4C29F2EC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B7D4CB0-9FFD-4D2C-972F-1A130FC34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F16F-FE86-4626-9A85-DB4104A4C8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47072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335FA0D-24CA-4C85-B16F-C11E43F3C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8751E6E-AD82-45E0-B873-1D94B55933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724E45C-CA60-49EA-BBBF-EE79DC8AC2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1EC2DD1-FA9A-4559-A652-4E5B3D10F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A46-BC3E-42D6-9896-D75304F76D89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8CE5D10-5D28-416B-9BC8-E5F68B91C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BD3C8D7-6EED-4E86-BE56-5B6091EC7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F16F-FE86-4626-9A85-DB4104A4C8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8297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C090637-C535-408D-B3CE-BC65F0938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4DC2000-A6CA-42CF-B681-313D05753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F19BCB6-3A00-408C-9DDB-B7899E3383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EB1FC487-C59A-4431-8498-C518022E03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FED71245-CDA3-4C56-9676-FEFD178C50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DC54324B-BF4D-4785-AEA3-E43BD7D7A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A46-BC3E-42D6-9896-D75304F76D89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353DE0EC-87BE-4804-96B9-374B930F0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EC327DE0-F9EF-4AC7-9F67-E764AC818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F16F-FE86-4626-9A85-DB4104A4C8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95576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21120B0-801B-469D-A659-1A282B2CC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3B40E712-435E-4CD5-B5A1-DBE9E09FD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A46-BC3E-42D6-9896-D75304F76D89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B9694D6A-BAF6-4D5E-8764-49D25D4A2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BE78966-9767-4C94-8B65-D8FE0F662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F16F-FE86-4626-9A85-DB4104A4C8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59473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4A8644FF-888B-4BBB-9143-3F521367E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A46-BC3E-42D6-9896-D75304F76D89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E01247F3-0442-4578-A8C5-2952C2053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9F0FF058-9B10-45CE-A72E-11A6F48D4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F16F-FE86-4626-9A85-DB4104A4C8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76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261B00-9DDD-4982-9D69-0D5DBAA4D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1A12762-0AC4-4C1C-BD74-DBB34C7E8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23B18EF-C9B0-4750-8DCE-4920C4DDD0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5C2D7D5-9BC0-4B6A-8935-39C26D672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A46-BC3E-42D6-9896-D75304F76D89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1598F2C-CA6F-44D0-8CD2-C0A79787E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0F923FF-4327-4EA7-9E83-309A7DF93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F16F-FE86-4626-9A85-DB4104A4C8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18237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97A5D48-1FA5-442F-AD8A-7F7921E2C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7B452DD4-34EE-4FD7-8F9D-6157CB8DD7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E3D7B90-0D08-437A-8E27-F8227D1530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F40EBB9-1C26-4E54-B812-38DECFD55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A46-BC3E-42D6-9896-D75304F76D89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54F84E2-C773-4F78-BFD9-BBAE5B2CC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17D21C4-5114-4E6A-92B2-70C45A92B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F16F-FE86-4626-9A85-DB4104A4C8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0510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184D1F1A-F46A-48AC-B890-79DD369D524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E2D2102-2393-46C4-B215-A881091D6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3A7291F-55BC-4032-B3DC-C05B7FABB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77363C3-76B9-4E7E-89BF-C992C1FD08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33A46-BC3E-42D6-9896-D75304F76D89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7962B3C-EE30-4203-8AE6-1A8BC6F211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921208D-BC60-4889-8C47-06BA8A9FF3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5F16F-FE86-4626-9A85-DB4104A4C8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8388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8628" y="365126"/>
            <a:ext cx="7876721" cy="2102303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Педагогічна рада</a:t>
            </a:r>
            <a:b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Попередження негативних впливів воєнного стану в країні засобами профілактичної психологічної допомоги учасникам освітнього процесу </a:t>
            </a:r>
            <a:endParaRPr lang="ru-RU" sz="31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1257" y="2641600"/>
            <a:ext cx="8606972" cy="3535363"/>
          </a:xfrm>
        </p:spPr>
        <p:txBody>
          <a:bodyPr>
            <a:normAutofit lnSpcReduction="10000"/>
          </a:bodyPr>
          <a:lstStyle/>
          <a:p>
            <a:endParaRPr lang="uk-UA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uk-UA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Аналіз виконання рішень попередньої педради.</a:t>
            </a:r>
          </a:p>
          <a:p>
            <a:pPr algn="r">
              <a:buNone/>
            </a:pPr>
            <a:r>
              <a:rPr lang="uk-UA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Миколаєвська О.В.</a:t>
            </a:r>
          </a:p>
          <a:p>
            <a:pPr algn="just">
              <a:buFont typeface="Wingdings" pitchFamily="2" charset="2"/>
              <a:buChar char="v"/>
            </a:pPr>
            <a:r>
              <a:rPr lang="uk-UA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Психоедукація. Як запобігти стресу.</a:t>
            </a:r>
          </a:p>
          <a:p>
            <a:pPr algn="r">
              <a:buNone/>
            </a:pPr>
            <a:r>
              <a:rPr lang="uk-UA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Миколаєвська О.В.</a:t>
            </a:r>
          </a:p>
          <a:p>
            <a:pPr algn="just">
              <a:buFont typeface="Wingdings" pitchFamily="2" charset="2"/>
              <a:buChar char="v"/>
            </a:pPr>
            <a:r>
              <a:rPr lang="uk-UA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Психологічна аптечка самодопомоги (практичний кейс).</a:t>
            </a:r>
          </a:p>
          <a:p>
            <a:pPr algn="r">
              <a:buNone/>
            </a:pPr>
            <a:r>
              <a:rPr lang="uk-UA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Петренко Т.В.</a:t>
            </a:r>
          </a:p>
          <a:p>
            <a:pPr algn="just">
              <a:buNone/>
            </a:pPr>
            <a:endParaRPr lang="ru-RU" sz="2400" b="1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D557088-11E4-4B1F-BDD0-CCCB263567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3438" y="203200"/>
            <a:ext cx="5306291" cy="3427759"/>
          </a:xfrm>
        </p:spPr>
        <p:txBody>
          <a:bodyPr>
            <a:normAutofit/>
          </a:bodyPr>
          <a:lstStyle/>
          <a:p>
            <a:pPr algn="r"/>
            <a:r>
              <a:rPr lang="uk-UA" sz="5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Психоедукація  як спосіб запобігання стресу</a:t>
            </a:r>
            <a:endParaRPr lang="ru-RU" sz="5400" b="1" dirty="0">
              <a:solidFill>
                <a:srgbClr val="B47E5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449" y="5035983"/>
            <a:ext cx="78224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5005169"/>
            <a:ext cx="6858000" cy="1655762"/>
          </a:xfrm>
        </p:spPr>
        <p:txBody>
          <a:bodyPr/>
          <a:lstStyle/>
          <a:p>
            <a:pPr algn="r"/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Підготувала вихователь-методист</a:t>
            </a:r>
          </a:p>
          <a:p>
            <a:pPr algn="r"/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Сквирського ЗДО №2 </a:t>
            </a:r>
            <a:r>
              <a:rPr lang="uk-UA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“Малятко”</a:t>
            </a:r>
            <a:endParaRPr lang="uk-UA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Олена Миколаєвська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604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 таке психоедукація?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	</a:t>
            </a:r>
          </a:p>
          <a:p>
            <a:pPr>
              <a:buNone/>
            </a:pPr>
            <a:endParaRPr lang="uk-UA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Психоедукація або психоосвіта – це донесення до людей необхідної правдивої інформації про психічне здоров’я.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1" name="Picture 3" descr="C:\Documents and Settings\Admin\Рабочий стол\265474798_3362402310653261_2229977042051558646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6115" y="1640113"/>
            <a:ext cx="4005942" cy="2540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 таке стрес?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Стрес - це потрясіння, викликане різними за модальністю та інтенсивністю силами. Стресом називають також неспецифічні фізіологічні і психологічні прояви адаптаційної активності при сильних, екстремальних для організму впливах.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Види стресу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349829"/>
            <a:ext cx="7886700" cy="4827134"/>
          </a:xfrm>
        </p:spPr>
        <p:txBody>
          <a:bodyPr/>
          <a:lstStyle/>
          <a:p>
            <a:pPr>
              <a:buNone/>
            </a:pP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Засновником теорії стресу є канадський вчений, лікар Ганс Сельє. Він увів терміни для позитивного позначення стресу </a:t>
            </a:r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(еустрес) </a:t>
            </a: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 негативного стресу </a:t>
            </a:r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(діострес)</a:t>
            </a:r>
            <a:endParaRPr lang="uk-UA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Еустрес </a:t>
            </a: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Діострес</a:t>
            </a:r>
          </a:p>
          <a:p>
            <a:pPr>
              <a:buNone/>
            </a:pPr>
            <a:endParaRPr lang="uk-UA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9544" y="4130565"/>
            <a:ext cx="3752194" cy="23648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Короткочасний</a:t>
            </a:r>
          </a:p>
          <a:p>
            <a:pPr algn="ctr"/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*Активізує, мобілізує внутрішні  резерви людини</a:t>
            </a:r>
          </a:p>
          <a:p>
            <a:pPr algn="ctr"/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*Поліпшує  протікання психічних і  фізіологічних  функцій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981904" y="4177862"/>
            <a:ext cx="3957144" cy="23175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*Довготривалий</a:t>
            </a:r>
          </a:p>
          <a:p>
            <a:pPr algn="ctr"/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*Руйнівний процес, дезорганізує поводження людини</a:t>
            </a:r>
          </a:p>
          <a:p>
            <a:pPr algn="ctr"/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*Погіршує протікання психічних і  фізіологічних функцій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7551683" y="3925615"/>
            <a:ext cx="484632" cy="2049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1324303" y="3957145"/>
            <a:ext cx="484632" cy="1576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Стадії стресу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Ганс Сельє виокремив три стадії стресу:</a:t>
            </a:r>
          </a:p>
          <a:p>
            <a:pPr>
              <a:buNone/>
            </a:pPr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Тривога. </a:t>
            </a:r>
            <a:r>
              <a:rPr lang="uk-UA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Безпосередня реакція на вплив. Організм мобілізується для зустрічі із загрозою. Відбуваються біологічні реакції, які обумовлюють боротьбу або втечу.</a:t>
            </a:r>
          </a:p>
          <a:p>
            <a:pPr>
              <a:buFontTx/>
              <a:buChar char="-"/>
            </a:pP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Резистентність. </a:t>
            </a:r>
            <a:r>
              <a:rPr lang="uk-UA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Максимально ефективна адаптація. Організм намагається опиратися загрозі або справлятися з нею, якщо загроза продовжує діяти і її не можна уникнути.</a:t>
            </a:r>
          </a:p>
          <a:p>
            <a:pPr>
              <a:buFontTx/>
              <a:buChar char="-"/>
            </a:pP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Виснаження. </a:t>
            </a:r>
            <a:r>
              <a:rPr lang="uk-UA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Порушення адаптаційного процесу. Відбувається, коли стрес продовжується і людина </a:t>
            </a:r>
            <a:r>
              <a:rPr lang="uk-UA" sz="2400" b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неспроможна адаптуватися.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Ознаки стресу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355834"/>
            <a:ext cx="7886700" cy="4821129"/>
          </a:xfrm>
        </p:spPr>
        <p:txBody>
          <a:bodyPr/>
          <a:lstStyle/>
          <a:p>
            <a:pPr>
              <a:buNone/>
            </a:pPr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Фізичні:</a:t>
            </a:r>
          </a:p>
          <a:p>
            <a:pPr>
              <a:lnSpc>
                <a:spcPct val="100000"/>
              </a:lnSpc>
              <a:buNone/>
            </a:pPr>
            <a:r>
              <a:rPr lang="uk-UA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підвищена тривожність і занепокоєння, часті захворювання і застуди; виснаження; вживання великої кількості ліків; фізична слабкість та скарги на самопочуття</a:t>
            </a:r>
          </a:p>
          <a:p>
            <a:pPr>
              <a:lnSpc>
                <a:spcPct val="100000"/>
              </a:lnSpc>
              <a:buNone/>
            </a:pPr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Емоційні:</a:t>
            </a:r>
          </a:p>
          <a:p>
            <a:pPr>
              <a:lnSpc>
                <a:spcPct val="100000"/>
              </a:lnSpc>
              <a:buNone/>
            </a:pPr>
            <a:r>
              <a:rPr lang="uk-UA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тривога, апатія, роздратування, психічна втомлюваність</a:t>
            </a:r>
          </a:p>
          <a:p>
            <a:pPr>
              <a:lnSpc>
                <a:spcPct val="100000"/>
              </a:lnSpc>
              <a:buNone/>
            </a:pPr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Поведінкові:</a:t>
            </a:r>
          </a:p>
          <a:p>
            <a:pPr>
              <a:lnSpc>
                <a:spcPct val="100000"/>
              </a:lnSpc>
              <a:buNone/>
            </a:pPr>
            <a:r>
              <a:rPr lang="uk-UA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уникнення відповідальності взаємостосунків, екстремальна чи деструктивна поведінка, зневага до себе, погана здатність до судження</a:t>
            </a:r>
          </a:p>
          <a:p>
            <a:pPr>
              <a:lnSpc>
                <a:spcPct val="100000"/>
              </a:lnSpc>
              <a:buNone/>
            </a:pPr>
            <a:endParaRPr lang="uk-UA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None/>
            </a:pP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Міф чи реальність?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851338" y="2112579"/>
            <a:ext cx="2380593" cy="11193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Твердження 1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88277" y="3499944"/>
            <a:ext cx="2427890" cy="10720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Твердження 2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804041" y="4840013"/>
            <a:ext cx="2475188" cy="10720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Твердження 3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3484179" y="2128345"/>
            <a:ext cx="1073001" cy="945931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3484179" y="3547241"/>
            <a:ext cx="1104532" cy="9103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3484179" y="4887309"/>
            <a:ext cx="1135118" cy="9459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33697" y="2112578"/>
            <a:ext cx="2601310" cy="118241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Стрес завжди призводить до хвороб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02166" y="3531476"/>
            <a:ext cx="2632841" cy="12139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Стрес виникає через надлишок роботи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565229" y="4887310"/>
            <a:ext cx="2601310" cy="12612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Стресу варто уникати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479634" y="-63787"/>
            <a:ext cx="1847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Профілактика стресового стану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Режим харчування</a:t>
            </a:r>
          </a:p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Рухова активність</a:t>
            </a:r>
          </a:p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Якісний відпочинок</a:t>
            </a:r>
          </a:p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Усвідомлення та відстоювання власних потреб та прав</a:t>
            </a:r>
          </a:p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Взаємовідносини з найближчим оточенням</a:t>
            </a:r>
          </a:p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Участь у цікавій, вдячній роботі</a:t>
            </a:r>
          </a:p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Знаходити задоволення у простій діяльності</a:t>
            </a:r>
          </a:p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Почуття гумору</a:t>
            </a:r>
          </a:p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Налаштування на позитив</a:t>
            </a:r>
          </a:p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Ритуали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</TotalTime>
  <Words>344</Words>
  <Application>Microsoft Office PowerPoint</Application>
  <PresentationFormat>Экран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Педагогічна рада Попередження негативних впливів воєнного стану в країні засобами профілактичної психологічної допомоги учасникам освітнього процесу </vt:lpstr>
      <vt:lpstr>Психоедукація  як спосіб запобігання стресу</vt:lpstr>
      <vt:lpstr>Що таке психоедукація?</vt:lpstr>
      <vt:lpstr>Що таке стрес?</vt:lpstr>
      <vt:lpstr>Види стресу</vt:lpstr>
      <vt:lpstr>Стадії стресу</vt:lpstr>
      <vt:lpstr>Ознаки стресу</vt:lpstr>
      <vt:lpstr>Міф чи реальність?</vt:lpstr>
      <vt:lpstr>Профілактика стресового стану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User</cp:lastModifiedBy>
  <cp:revision>87</cp:revision>
  <dcterms:created xsi:type="dcterms:W3CDTF">2021-04-14T06:34:26Z</dcterms:created>
  <dcterms:modified xsi:type="dcterms:W3CDTF">2023-02-23T12:30:28Z</dcterms:modified>
</cp:coreProperties>
</file>