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7E3FB-7ECC-4233-B86C-5F36BB8DB83C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295F6-2DB5-4B4B-BA89-5A3570EB92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7E3FB-7ECC-4233-B86C-5F36BB8DB83C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295F6-2DB5-4B4B-BA89-5A3570EB9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7E3FB-7ECC-4233-B86C-5F36BB8DB83C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295F6-2DB5-4B4B-BA89-5A3570EB9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7E3FB-7ECC-4233-B86C-5F36BB8DB83C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295F6-2DB5-4B4B-BA89-5A3570EB92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7E3FB-7ECC-4233-B86C-5F36BB8DB83C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295F6-2DB5-4B4B-BA89-5A3570EB9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7E3FB-7ECC-4233-B86C-5F36BB8DB83C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295F6-2DB5-4B4B-BA89-5A3570EB92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7E3FB-7ECC-4233-B86C-5F36BB8DB83C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295F6-2DB5-4B4B-BA89-5A3570EB92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7E3FB-7ECC-4233-B86C-5F36BB8DB83C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295F6-2DB5-4B4B-BA89-5A3570EB9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7E3FB-7ECC-4233-B86C-5F36BB8DB83C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295F6-2DB5-4B4B-BA89-5A3570EB9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7E3FB-7ECC-4233-B86C-5F36BB8DB83C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295F6-2DB5-4B4B-BA89-5A3570EB9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7E3FB-7ECC-4233-B86C-5F36BB8DB83C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295F6-2DB5-4B4B-BA89-5A3570EB92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587E3FB-7ECC-4233-B86C-5F36BB8DB83C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EC295F6-2DB5-4B4B-BA89-5A3570EB9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uk-UA" dirty="0" smtClean="0"/>
              <a:t>Підготувала вихователь-методист ЗДО №2 «Малятко»</a:t>
            </a:r>
            <a:r>
              <a:rPr lang="ru-RU" dirty="0" smtClean="0"/>
              <a:t> Олена Миколаєвська</a:t>
            </a:r>
            <a:endParaRPr lang="uk-UA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980728"/>
            <a:ext cx="7175351" cy="3944729"/>
          </a:xfrm>
        </p:spPr>
        <p:txBody>
          <a:bodyPr/>
          <a:lstStyle/>
          <a:p>
            <a:pPr marL="182880" indent="0" algn="ctr">
              <a:buNone/>
            </a:pPr>
            <a:r>
              <a:rPr lang="uk-UA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Твори українського живопису для використання в роботі з дітьми дошкільного віку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418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image319_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42" y="214290"/>
            <a:ext cx="6715172" cy="628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981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Мистецтво\image (1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52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14495298_1414128845560735_1558420194688351356_n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3" y="404664"/>
            <a:ext cx="806489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681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Мистецтво\image (2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08911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487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Мистецтво\image (3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84887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680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Мистецтво\image (4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06489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297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Мистецтво\image (5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35292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919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Мистецтво\image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06489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287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Мистецтво\image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7488832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387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19</TotalTime>
  <Words>21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Твори українського живопису для використання в роботі з дітьми дошкільного віку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Твори українського живопису для використання в роботі з дітьми дошкільного віку</dc:title>
  <dc:creator>RePack by Diakov</dc:creator>
  <cp:lastModifiedBy>Jeniya</cp:lastModifiedBy>
  <cp:revision>12</cp:revision>
  <dcterms:created xsi:type="dcterms:W3CDTF">2022-11-28T07:48:57Z</dcterms:created>
  <dcterms:modified xsi:type="dcterms:W3CDTF">2022-11-29T14:44:39Z</dcterms:modified>
</cp:coreProperties>
</file>