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73" r:id="rId5"/>
    <p:sldId id="279" r:id="rId6"/>
    <p:sldId id="274" r:id="rId7"/>
    <p:sldId id="275" r:id="rId8"/>
    <p:sldId id="276" r:id="rId9"/>
    <p:sldId id="281" r:id="rId10"/>
    <p:sldId id="272" r:id="rId11"/>
    <p:sldId id="261" r:id="rId12"/>
    <p:sldId id="260" r:id="rId13"/>
    <p:sldId id="259" r:id="rId14"/>
    <p:sldId id="262" r:id="rId15"/>
    <p:sldId id="265" r:id="rId16"/>
    <p:sldId id="258" r:id="rId17"/>
    <p:sldId id="283" r:id="rId18"/>
    <p:sldId id="284" r:id="rId19"/>
    <p:sldId id="285" r:id="rId20"/>
    <p:sldId id="277" r:id="rId21"/>
    <p:sldId id="267" r:id="rId22"/>
    <p:sldId id="282" r:id="rId23"/>
    <p:sldId id="266" r:id="rId24"/>
    <p:sldId id="268" r:id="rId25"/>
    <p:sldId id="269" r:id="rId26"/>
    <p:sldId id="286" r:id="rId27"/>
    <p:sldId id="290" r:id="rId28"/>
    <p:sldId id="287" r:id="rId29"/>
    <p:sldId id="288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6DA1AC-2745-4FE6-A516-1CF599F390AF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8B7246-D083-4350-8DE9-40C54A61D18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3116"/>
            <a:ext cx="8358246" cy="3643338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solidFill>
                  <a:srgbClr val="FFFF00"/>
                </a:solidFill>
              </a:rPr>
              <a:t>Звіт  </a:t>
            </a:r>
            <a:br>
              <a:rPr lang="uk-UA" sz="4400" dirty="0" smtClean="0">
                <a:solidFill>
                  <a:srgbClr val="FFFF00"/>
                </a:solidFill>
              </a:rPr>
            </a:br>
            <a:r>
              <a:rPr lang="uk-UA" sz="4400" dirty="0" smtClean="0">
                <a:solidFill>
                  <a:srgbClr val="FFFF00"/>
                </a:solidFill>
              </a:rPr>
              <a:t>директора ДНЗ № 2 </a:t>
            </a:r>
            <a:br>
              <a:rPr lang="uk-UA" sz="4400" dirty="0" smtClean="0">
                <a:solidFill>
                  <a:srgbClr val="FFFF00"/>
                </a:solidFill>
              </a:rPr>
            </a:br>
            <a:r>
              <a:rPr lang="uk-UA" sz="4400" dirty="0" smtClean="0">
                <a:solidFill>
                  <a:srgbClr val="FFFF00"/>
                </a:solidFill>
              </a:rPr>
              <a:t>Гусак Наталії Володимирівни перед колективом та громадськістю</a:t>
            </a:r>
            <a:br>
              <a:rPr lang="uk-UA" sz="4400" dirty="0" smtClean="0">
                <a:solidFill>
                  <a:srgbClr val="FFFF00"/>
                </a:solidFill>
              </a:rPr>
            </a:br>
            <a:r>
              <a:rPr lang="uk-UA" sz="4400" dirty="0" smtClean="0">
                <a:solidFill>
                  <a:srgbClr val="FFFF00"/>
                </a:solidFill>
              </a:rPr>
              <a:t>за 2020-2021 </a:t>
            </a:r>
            <a:r>
              <a:rPr lang="uk-UA" sz="4400" dirty="0" err="1" smtClean="0">
                <a:solidFill>
                  <a:srgbClr val="FFFF00"/>
                </a:solidFill>
              </a:rPr>
              <a:t>н.рік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:\все фото\Зустріч з поліцією\185373915_314982793469501_5841874621569787038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071810"/>
            <a:ext cx="3898907" cy="329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8662" y="1000108"/>
            <a:ext cx="5072098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Зустріч з працівниками поліції</a:t>
            </a:r>
            <a:endParaRPr lang="ru-RU" sz="3200" dirty="0"/>
          </a:p>
        </p:txBody>
      </p:sp>
      <p:pic>
        <p:nvPicPr>
          <p:cNvPr id="9" name="Рисунок 8" descr="D:\все фото\Зустріч з поліцією\186045058_821283602154206_2955195153945188159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350046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е фото\Зустріч з поліцією\187260974_529398564765754_5248616520117264725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857232"/>
            <a:ext cx="282921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5072098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Свято вишиванки </a:t>
            </a:r>
            <a:endParaRPr lang="ru-RU" sz="3200" dirty="0"/>
          </a:p>
        </p:txBody>
      </p:sp>
      <p:pic>
        <p:nvPicPr>
          <p:cNvPr id="8" name="Рисунок 7" descr="D:\все фото\свято вишиванки 2021\для гороно\IMG-5c20159c6faa5f164528513e988dda07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857232"/>
            <a:ext cx="3429024" cy="42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е фото\свято вишиванки 2021\для гороно\IMG-f9324f079c4dc69cf3cc709778a84405-V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3613155" cy="283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е фото\свято вишиванки 2021\для гороно\IMG-fa1d44632056775bbf566dae8adf641a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786190"/>
            <a:ext cx="3970345" cy="279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86808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Фізкультурне заняття з елементами </a:t>
            </a:r>
            <a:r>
              <a:rPr lang="uk-UA" sz="3200" dirty="0" err="1" smtClean="0"/>
              <a:t>паркуру</a:t>
            </a:r>
            <a:endParaRPr lang="ru-RU" sz="3200" dirty="0"/>
          </a:p>
        </p:txBody>
      </p:sp>
      <p:pic>
        <p:nvPicPr>
          <p:cNvPr id="8" name="Рисунок 7" descr="D:\все фото\паркур\20210226_1003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828729" y="1743643"/>
            <a:ext cx="3429024" cy="265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е фото\паркур\20210226_1005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357299"/>
            <a:ext cx="3643337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е фото\паркур\20210226_1008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786190"/>
            <a:ext cx="3827469" cy="287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все фото\2020-2021\9Травня\Новая папка\IMG-52b515491975f8b2e5e2dc4a274a0b38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1252148">
            <a:off x="6357176" y="1184232"/>
            <a:ext cx="2451484" cy="435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е фото\2020-2021\9Травня\Новая папка\IMG-404b8eb5085d0cd91e909484d211a4e8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357562"/>
            <a:ext cx="5940425" cy="334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86808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Екскурсія до меморіалу </a:t>
            </a:r>
            <a:endParaRPr lang="ru-RU" sz="3200" dirty="0"/>
          </a:p>
        </p:txBody>
      </p:sp>
      <p:pic>
        <p:nvPicPr>
          <p:cNvPr id="6" name="Рисунок 5" descr="D:\все фото\2020-2021\9Травня\Новая папка\IMG-3d92ced37aca49752a0f629f8f4c566f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1285860"/>
            <a:ext cx="307183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86808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Спортивні розваги для малят</a:t>
            </a:r>
            <a:endParaRPr lang="ru-RU" sz="3200" dirty="0"/>
          </a:p>
        </p:txBody>
      </p:sp>
      <p:pic>
        <p:nvPicPr>
          <p:cNvPr id="8" name="Рисунок 7" descr="D:\все фото\2020-2021\спортивна розвага мол А\Новая папка\20210212_1112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472480" cy="462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е фото\2020-2021\спортивна розвага мол А\Новая папка\20210212_1119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3429024" cy="468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все фото\2020-2021\розвага Коваль мол А\123783317_366796064529569_592344728308250514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3500438"/>
            <a:ext cx="485778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е фото\2020-2021\спорт старша А\20201015_0946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42852"/>
            <a:ext cx="3470279" cy="272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е фото\2020-2021\спорт старша А\20201015_0953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928670"/>
            <a:ext cx="3756031" cy="294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72560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Місячник Цивільного захисту</a:t>
            </a:r>
            <a:endParaRPr lang="ru-RU" sz="3200" dirty="0"/>
          </a:p>
        </p:txBody>
      </p:sp>
      <p:pic>
        <p:nvPicPr>
          <p:cNvPr id="8" name="Рисунок 7" descr="D:\все фото\2020-2021\Місячник ЦЗ\IMG-70a60f39800890f4f9fae9eaa7668642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3214709" cy="421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е фото\2019-2020\Місячник ЦЗ\IMG-5beb3bc4ff497a903e65359668ba734f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14422"/>
            <a:ext cx="3447440" cy="459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72560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Весела осіння прогулянка</a:t>
            </a:r>
            <a:endParaRPr lang="ru-RU" sz="3200" dirty="0"/>
          </a:p>
        </p:txBody>
      </p:sp>
      <p:pic>
        <p:nvPicPr>
          <p:cNvPr id="7" name="Рисунок 6" descr="D:\все фото\2020-2021\прогулянка Вороновська\124569740_2726939614194026_2743049043075847557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669670">
            <a:off x="633013" y="2206812"/>
            <a:ext cx="4113221" cy="315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е фото\2020-2021\прогулянка Вороновська\124630094_362781058381232_6343606331720140076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714488"/>
            <a:ext cx="286231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все фото\2020-2021\осінь ст В\121612497_706974933241819_1749732439022053620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79935">
            <a:off x="642910" y="1571612"/>
            <a:ext cx="4041783" cy="329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е фото\2020-2021\осінь ст В\121736028_813502209405026_1276027309429436336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7166"/>
            <a:ext cx="3620689" cy="482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все фото\2020-2021\Заняття мол А\20201110_1039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е фото\2020-2021\Заняття мол А\20201110_1048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786190"/>
            <a:ext cx="3613155" cy="265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е фото\2020-2021\Заняття мол А\20201110_1033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000108"/>
            <a:ext cx="2857520" cy="327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5918" y="1357298"/>
            <a:ext cx="5072098" cy="500066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Порядок денний:</a:t>
            </a:r>
            <a:endParaRPr lang="ru-RU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1857364"/>
            <a:ext cx="85011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uk-UA" sz="3600" dirty="0" smtClean="0"/>
              <a:t>Звіт директора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uk-UA" sz="3600" dirty="0" smtClean="0"/>
              <a:t>Обговорення звіту ( виступи батьків, членів колективу та громадськості)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72560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Осінні свята</a:t>
            </a:r>
            <a:endParaRPr lang="ru-RU" sz="3200" dirty="0"/>
          </a:p>
        </p:txBody>
      </p:sp>
      <p:pic>
        <p:nvPicPr>
          <p:cNvPr id="5" name="Рисунок 4" descr="D:\все фото\2020-2021\Ходить гарбуз\122386524_355275809226206_5697209580697306568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940417">
            <a:off x="609538" y="2051753"/>
            <a:ext cx="3827469" cy="301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е фото\2020-2021\Ходить гарбуз\122156942_361051738664378_6644369297901365650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85926"/>
            <a:ext cx="3357586" cy="446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все фото\2020-2021\Осінь середня Б\20201029_1034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86124"/>
            <a:ext cx="4113221" cy="30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е фото\2020-2021\Осінь середня Б\20201029_105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389890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е фото\2020-2021\Осінь середня Б\20201029_1023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66"/>
            <a:ext cx="3684593" cy="272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72560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Граємось і пізнаємо світ</a:t>
            </a:r>
            <a:endParaRPr lang="ru-RU" sz="3200" dirty="0"/>
          </a:p>
        </p:txBody>
      </p:sp>
      <p:pic>
        <p:nvPicPr>
          <p:cNvPr id="5" name="Рисунок 4" descr="D:\все фото\2020-2021\Сюж-рол гра\20210211_0923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827469" cy="29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е фото\2020-2021\Сюж-рол гра\20210211_1011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14620"/>
            <a:ext cx="428624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все фото\2020-2021\Сюж-рол гра\20210212_0925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78621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е фото\2020-2021\Сюж-рол гра\20210217_093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57167"/>
            <a:ext cx="320084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е фото\2020-2021\Сюж-рол гра\Новая папка (4)\20210219_0946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571876"/>
            <a:ext cx="3756031" cy="279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357158" y="714356"/>
            <a:ext cx="8143932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Козацькому роду нема переводу</a:t>
            </a:r>
            <a:endParaRPr lang="ru-RU" sz="3200" dirty="0"/>
          </a:p>
        </p:txBody>
      </p:sp>
      <p:pic>
        <p:nvPicPr>
          <p:cNvPr id="6" name="Рисунок 5" descr="D:\все фото\2020-2021\14 жовтня\20201013_1152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285860"/>
            <a:ext cx="385765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е фото\2020-2021\14 жовтня\20201013_1144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404178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е фото\2020-2021\14 жовтня\20201013_1136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071942"/>
            <a:ext cx="3786214" cy="251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500034" y="714356"/>
            <a:ext cx="8143932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Робота з педагогами</a:t>
            </a:r>
            <a:endParaRPr lang="ru-RU" sz="3200" dirty="0"/>
          </a:p>
        </p:txBody>
      </p:sp>
      <p:pic>
        <p:nvPicPr>
          <p:cNvPr id="6" name="Рисунок 5" descr="D:\все фото\2020-2021\свято прапора 18.08.2020\118087353_750261975731392_1202437287048110871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е фото\2020-2021\свято прапора 18.08.2020\118032928_738446730328676_606981956137981323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496"/>
            <a:ext cx="394016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:\Мои документы\Downloads\20210622_1535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857496"/>
            <a:ext cx="4541849" cy="351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500034" y="714356"/>
            <a:ext cx="8143932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Харчоблок до ремонту</a:t>
            </a:r>
            <a:endParaRPr lang="ru-RU" sz="3200" dirty="0"/>
          </a:p>
        </p:txBody>
      </p:sp>
      <p:pic>
        <p:nvPicPr>
          <p:cNvPr id="9" name="Рисунок 8" descr="D:\Мои документы\Downloads\20210622_1535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113221" cy="351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Мои документы\Downloads\20210622_1536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00098" y="928671"/>
            <a:ext cx="400052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Downloads\20210622_153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36201" y="1764271"/>
            <a:ext cx="4541850" cy="287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\Downloads\20210622_1537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65225" y="2907279"/>
            <a:ext cx="3970346" cy="258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500034" y="714356"/>
            <a:ext cx="8143932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Харчоблок після ремонту</a:t>
            </a:r>
            <a:endParaRPr lang="ru-RU" sz="3200" dirty="0"/>
          </a:p>
        </p:txBody>
      </p:sp>
      <p:pic>
        <p:nvPicPr>
          <p:cNvPr id="6" name="Рисунок 5" descr="D:\Мои документы\Downloads\IMG-2aa4fb9cee09d0382972640fbd635e85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2882807" cy="429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ои документы\Downloads\IMG-8f031a308cbf60feee8212dd0df05cc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79530" y="2121206"/>
            <a:ext cx="4613288" cy="337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:\Мои документы\Downloads\IMG-822e8757600d54444b5434a965e54ec9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643314"/>
            <a:ext cx="3613155" cy="294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ои документы\Downloads\IMG-b1cfc5528071ae498158182fa3467ba5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15447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ои документы\Downloads\IMG-f5900bd4bf3f60399f9e5cb92b61bfb7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71480"/>
            <a:ext cx="3429024" cy="467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642918"/>
            <a:ext cx="5072098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Групові приміщення</a:t>
            </a:r>
            <a:endParaRPr lang="ru-RU" sz="3200" dirty="0"/>
          </a:p>
        </p:txBody>
      </p:sp>
      <p:pic>
        <p:nvPicPr>
          <p:cNvPr id="9" name="Рисунок 8" descr="D:\все фото\оснащення садочка\обладнання\IMG_14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35771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е фото\оснащення садочка\обладнання\IMG_42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00438"/>
            <a:ext cx="4470410" cy="290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Мои документы\Downloads\IMG-fcc142c301bebcd0d04458b587d36772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50528" y="1678770"/>
            <a:ext cx="4857785" cy="3500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 descr="D:\Мои документы\Downloads\IMG-2e5a144b500d798ff78132cf632470ab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7190" y="1821646"/>
            <a:ext cx="507209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все фото\оснащення садочка\обладнання\IMG_43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57166"/>
            <a:ext cx="4470410" cy="312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е фото\оснащення садочка\обладнання\IMG_44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286124"/>
            <a:ext cx="5429288" cy="331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садики 2012\IMG_613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4756163" cy="326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садики 2012\IMG_6158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286124"/>
            <a:ext cx="5214942" cy="324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100" y="785794"/>
            <a:ext cx="5072098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Музична та спортивна зала</a:t>
            </a:r>
            <a:endParaRPr lang="ru-RU" sz="3200" dirty="0"/>
          </a:p>
        </p:txBody>
      </p:sp>
      <p:pic>
        <p:nvPicPr>
          <p:cNvPr id="6" name="Рисунок 5" descr="D:\все фото\ремонт 2018\40314853_2137176463212316_537662242544418816_n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00372"/>
            <a:ext cx="400052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е фото\ремонт 2018\40139769_2035394666771010_2821943936111607808_n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357298"/>
            <a:ext cx="3094539" cy="415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8662" y="571480"/>
            <a:ext cx="6357982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Кабінети логопеда та психолога</a:t>
            </a:r>
            <a:endParaRPr lang="ru-RU" sz="3200" dirty="0"/>
          </a:p>
        </p:txBody>
      </p:sp>
      <p:pic>
        <p:nvPicPr>
          <p:cNvPr id="5" name="Рисунок 4" descr="F:\садики 2012\IMG_611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786058"/>
            <a:ext cx="4470411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Мои документы\Downloads\IMG-f1c087c2a21ec644891ddaa5709773c6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350043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9583799">
            <a:off x="-73171" y="2170746"/>
            <a:ext cx="3714776" cy="85725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Медичний </a:t>
            </a:r>
            <a:br>
              <a:rPr lang="uk-UA" sz="3200" dirty="0" smtClean="0"/>
            </a:br>
            <a:r>
              <a:rPr lang="uk-UA" sz="3200" dirty="0" smtClean="0"/>
              <a:t>блок</a:t>
            </a:r>
            <a:endParaRPr lang="ru-RU" sz="3200" dirty="0"/>
          </a:p>
        </p:txBody>
      </p:sp>
      <p:pic>
        <p:nvPicPr>
          <p:cNvPr id="6" name="Рисунок 5" descr="D:\Мои документы\Downloads\20210830_1409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43677" y="1242547"/>
            <a:ext cx="5940425" cy="445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100" y="785794"/>
            <a:ext cx="6215106" cy="50006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Спортивний та ігрові майданчики</a:t>
            </a:r>
            <a:endParaRPr lang="ru-RU" sz="3200" dirty="0"/>
          </a:p>
        </p:txBody>
      </p:sp>
      <p:pic>
        <p:nvPicPr>
          <p:cNvPr id="7" name="Рисунок 6" descr="D:\все фото\2018-2019\ремонт\69400809_2302690216712672_2046474353729601536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4686"/>
            <a:ext cx="3827469" cy="30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е фото\ремонт\ремонт 2015\IMG_1048.jpg"/>
          <p:cNvPicPr/>
          <p:nvPr/>
        </p:nvPicPr>
        <p:blipFill>
          <a:blip r:embed="rId3" cstate="print"/>
          <a:srcRect l="9112"/>
          <a:stretch>
            <a:fillRect/>
          </a:stretch>
        </p:blipFill>
        <p:spPr bwMode="auto">
          <a:xfrm>
            <a:off x="4714876" y="1571612"/>
            <a:ext cx="4071966" cy="294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381</TotalTime>
  <Words>75</Words>
  <Application>Microsoft Office PowerPoint</Application>
  <PresentationFormat>Экран (4:3)</PresentationFormat>
  <Paragraphs>22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Звіт   директора ДНЗ № 2  Гусак Наталії Володимирівни перед колективом та громадськістю за 2020-2021 н.рік</vt:lpstr>
      <vt:lpstr>Порядок денний:</vt:lpstr>
      <vt:lpstr>Групові приміщення</vt:lpstr>
      <vt:lpstr>Слайд 4</vt:lpstr>
      <vt:lpstr>Слайд 5</vt:lpstr>
      <vt:lpstr>Музична та спортивна зала</vt:lpstr>
      <vt:lpstr>Кабінети логопеда та психолога</vt:lpstr>
      <vt:lpstr>Медичний  блок</vt:lpstr>
      <vt:lpstr>Спортивний та ігрові майданчики</vt:lpstr>
      <vt:lpstr>Зустріч з працівниками поліції</vt:lpstr>
      <vt:lpstr>Свято вишиванки </vt:lpstr>
      <vt:lpstr>Фізкультурне заняття з елементами паркуру</vt:lpstr>
      <vt:lpstr>Екскурсія до меморіалу </vt:lpstr>
      <vt:lpstr>Спортивні розваги для малят</vt:lpstr>
      <vt:lpstr>Слайд 15</vt:lpstr>
      <vt:lpstr>Місячник Цивільного захисту</vt:lpstr>
      <vt:lpstr>Весела осіння прогулянка</vt:lpstr>
      <vt:lpstr>Слайд 18</vt:lpstr>
      <vt:lpstr>Слайд 19</vt:lpstr>
      <vt:lpstr>Осінні свята</vt:lpstr>
      <vt:lpstr>Слайд 21</vt:lpstr>
      <vt:lpstr>Граємось і пізнаємо світ</vt:lpstr>
      <vt:lpstr>Слайд 23</vt:lpstr>
      <vt:lpstr>Козацькому роду нема переводу</vt:lpstr>
      <vt:lpstr>Робота з педагогами</vt:lpstr>
      <vt:lpstr>Харчоблок до ремонту</vt:lpstr>
      <vt:lpstr>Слайд 27</vt:lpstr>
      <vt:lpstr>Харчоблок після ремонту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 директора  ДНЗ № 2</dc:title>
  <dc:creator>User</dc:creator>
  <cp:lastModifiedBy>User</cp:lastModifiedBy>
  <cp:revision>32</cp:revision>
  <dcterms:created xsi:type="dcterms:W3CDTF">2017-05-26T12:34:29Z</dcterms:created>
  <dcterms:modified xsi:type="dcterms:W3CDTF">2021-08-30T13:02:29Z</dcterms:modified>
</cp:coreProperties>
</file>