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614338-C553-457C-B3CE-DD1543EAF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23D5BAF-5DB3-4A09-984D-993331FA2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9A92870-FA13-4028-AB38-B9B4D7EC9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7B42-4F72-4489-BA85-50C665D26598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C49CF85-D7F3-49E0-9354-4ABFAA06A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93222C8-70EC-4667-A83F-F6AF4E27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54E7-73AD-4FE5-9EAF-670986F5A6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33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51292-1CF8-4157-BE44-ECBC81B8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1900733-7D83-4F3B-9765-2A6E95CF5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6624116-6E57-42F5-8B5D-F572A160B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7B42-4F72-4489-BA85-50C665D26598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024D1EF-EC53-416F-AEC0-E7472A90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80AC242-42AF-4C0E-B2FA-2F2FFC0E8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54E7-73AD-4FE5-9EAF-670986F5A6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716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406798B-D2DF-42C7-BE46-B8D8303AD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0A0DCF8-3DAD-47B9-9E3C-5CC11843A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7C096CC-F5C9-4547-B262-9B327DBC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7B42-4F72-4489-BA85-50C665D26598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9891800-CCC4-40B4-B614-4330E9786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D0D9158-8EC6-40A3-A135-0BFB0601F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54E7-73AD-4FE5-9EAF-670986F5A6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48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30E54B-CA55-40B4-A81E-77F592678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6AE9351-B7C5-4513-B5FB-EF3634CEE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6D2F2A2-B79C-4344-8DDB-AD6B961C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7B42-4F72-4489-BA85-50C665D26598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63E1085-AF7D-4AC5-ADD2-D51E001A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2C3BE40-72AA-4721-B5B3-40BB090C6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54E7-73AD-4FE5-9EAF-670986F5A6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420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19041-462C-4AA2-9AB5-FFFA1F76D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7FCF95E-382A-46FF-B7C6-0380C891A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4520F7C-5508-4E20-8E32-FB4F93916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7B42-4F72-4489-BA85-50C665D26598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E11C4FD-3C27-4B92-8636-7AF11A8D2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F061B18-EA29-447D-A082-52980722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54E7-73AD-4FE5-9EAF-670986F5A6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57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E8F9C-60C7-4F07-8C08-B3613E3AC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5C9F927-92F5-45CE-92F6-AB9F9322D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8537B26-3EF8-4CCE-AA74-40D8F7F77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5203B15-6C39-4E2D-93E2-D1A5FB5C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7B42-4F72-4489-BA85-50C665D26598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5E19D6C-A76B-41D2-8684-FCEC468C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8FD5088-7526-4C2F-A7BF-647E4AEC7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54E7-73AD-4FE5-9EAF-670986F5A6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072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B09AD-5236-4E46-BEFB-7C22A4524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9FE2350-F9F9-4BA9-9ACB-5814EC75A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C5CF744-2174-4ED7-B100-46C919ABB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6DBCE8D-00D1-4F8C-BCF0-3935F5366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133751B-35F0-46F6-AB53-BAB8DB4E1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164DEC1-B5A2-4514-990E-817ADF54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7B42-4F72-4489-BA85-50C665D26598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01F58D85-E782-4C2C-8916-3A068771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E58B34F1-7048-433D-A5DF-E75C91FE4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54E7-73AD-4FE5-9EAF-670986F5A6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237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C77876-C110-470F-8FE3-3C706F7A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12C86A1-02A5-46E3-898F-00F0E0A9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7B42-4F72-4489-BA85-50C665D26598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0C83DE7E-266C-4342-89B6-955BE3F98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2183C87F-1823-4C71-83C1-4288979AE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54E7-73AD-4FE5-9EAF-670986F5A6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40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84B8B342-9B36-468A-A46D-76488E5C5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7B42-4F72-4489-BA85-50C665D26598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867B50C-7118-4B69-8BE6-FA9FFB1D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8DBC8F10-D97B-4C7A-B70B-7446D551A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54E7-73AD-4FE5-9EAF-670986F5A6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059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036B8-0DEB-4C81-85C1-BF5840CF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28852A8-2A04-422E-BF5D-FAC400F3B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55F44D4-FAA5-4E17-98D6-28D1BDDAB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4F2B8BD-F5B2-45C1-BE20-A7B2E60CD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7B42-4F72-4489-BA85-50C665D26598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1A79C8-6809-4314-AFD2-A96EACE7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5EF178A-C6CD-4994-BDDF-496707F23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54E7-73AD-4FE5-9EAF-670986F5A6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344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141B3F-A2F4-42D6-9D88-66725B419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4E950BDE-120F-4D37-BCE2-16FFC2FB0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F953030-E524-4B89-8B9B-7158F44D2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5F670A8-827F-4429-A99B-4328E4C6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7B42-4F72-4489-BA85-50C665D26598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D393CF6-4B8D-4527-A693-C77B9B0AD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03E58A6-A6CF-488F-B120-74D549B6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54E7-73AD-4FE5-9EAF-670986F5A6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254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9FEBE4D-7148-4DE3-AD52-4130411B6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E15367B-610D-4EA2-BF67-1F07F4C4C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06F51E1-588D-412A-AEB5-55069BB39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E7B42-4F72-4489-BA85-50C665D26598}" type="datetimeFigureOut">
              <a:rPr lang="uk-UA" smtClean="0"/>
              <a:t>03.03.2023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032498C-9295-40BB-9A79-B900E304F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2C49905-DEAE-4782-8FD0-3FD5D14D2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C54E7-73AD-4FE5-9EAF-670986F5A62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792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F077C5E-2E75-4DAA-98B8-22BC499A8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49" y="142421"/>
            <a:ext cx="11031950" cy="731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505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Широкий екран</PresentationFormat>
  <Paragraphs>0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1</cp:revision>
  <dcterms:created xsi:type="dcterms:W3CDTF">2023-03-03T09:13:24Z</dcterms:created>
  <dcterms:modified xsi:type="dcterms:W3CDTF">2023-03-03T09:15:25Z</dcterms:modified>
</cp:coreProperties>
</file>