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8"/>
  </p:notesMasterIdLst>
  <p:sldIdLst>
    <p:sldId id="257" r:id="rId2"/>
    <p:sldId id="258" r:id="rId3"/>
    <p:sldId id="263" r:id="rId4"/>
    <p:sldId id="262" r:id="rId5"/>
    <p:sldId id="264" r:id="rId6"/>
    <p:sldId id="268" r:id="rId7"/>
    <p:sldId id="267" r:id="rId8"/>
    <p:sldId id="269" r:id="rId9"/>
    <p:sldId id="265" r:id="rId10"/>
    <p:sldId id="266" r:id="rId11"/>
    <p:sldId id="270" r:id="rId12"/>
    <p:sldId id="271" r:id="rId13"/>
    <p:sldId id="286" r:id="rId14"/>
    <p:sldId id="287" r:id="rId15"/>
    <p:sldId id="288" r:id="rId16"/>
    <p:sldId id="272" r:id="rId17"/>
    <p:sldId id="273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93" r:id="rId30"/>
    <p:sldId id="292" r:id="rId31"/>
    <p:sldId id="290" r:id="rId32"/>
    <p:sldId id="291" r:id="rId33"/>
    <p:sldId id="294" r:id="rId34"/>
    <p:sldId id="295" r:id="rId35"/>
    <p:sldId id="296" r:id="rId36"/>
    <p:sldId id="297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5204" autoAdjust="0"/>
  </p:normalViewPr>
  <p:slideViewPr>
    <p:cSldViewPr>
      <p:cViewPr varScale="1">
        <p:scale>
          <a:sx n="85" d="100"/>
          <a:sy n="85" d="100"/>
        </p:scale>
        <p:origin x="1392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5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96266D-2B28-432D-BDD4-2E804E404403}" type="datetimeFigureOut">
              <a:rPr lang="ru-RU" smtClean="0"/>
              <a:t>07.10.2022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9FC4B1-041D-49A0-B173-2F9FC79AC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539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FC4B1-041D-49A0-B173-2F9FC79AC1C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213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07.10.2022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07.10.2022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07.10.2022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07.10.2022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07.10.2022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07.10.2022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07.10.2022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07.10.2022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Садочок – мій дім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" y="1268760"/>
            <a:ext cx="4876508" cy="3456384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92896"/>
            <a:ext cx="1368152" cy="11058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004" y="1246252"/>
            <a:ext cx="4140968" cy="27877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005" y="4048395"/>
            <a:ext cx="4135496" cy="2571750"/>
          </a:xfrm>
          <a:prstGeom prst="rect">
            <a:avLst/>
          </a:prstGeom>
        </p:spPr>
      </p:pic>
      <p:pic>
        <p:nvPicPr>
          <p:cNvPr id="4" name="Наші-вихователі-_-дякуємо-вам..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34">
        <p14:ferris dir="l"/>
      </p:transition>
    </mc:Choice>
    <mc:Fallback xmlns="">
      <p:transition spd="slow" advTm="317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16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80" y="17970"/>
            <a:ext cx="5076056" cy="34110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7970"/>
            <a:ext cx="4497259" cy="34289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80" y="3428999"/>
            <a:ext cx="4669088" cy="3429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356993"/>
            <a:ext cx="4517140" cy="350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76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531">
        <p14:flip dir="r"/>
      </p:transition>
    </mc:Choice>
    <mc:Fallback xmlns="">
      <p:transition spd="slow" advTm="253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22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0">
        <p14:ferris dir="l"/>
      </p:transition>
    </mc:Choice>
    <mc:Fallback xmlns="">
      <p:transition spd="slow" advTm="69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9432"/>
            <a:ext cx="9144000" cy="731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53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276">
        <p14:doors dir="vert"/>
      </p:transition>
    </mc:Choice>
    <mc:Fallback xmlns="">
      <p:transition spd="slow" advTm="127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0"/>
            <a:ext cx="96125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42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0">
        <p14:prism isContent="1"/>
      </p:transition>
    </mc:Choice>
    <mc:Fallback xmlns="">
      <p:transition spd="slow" advTm="148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88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211">
        <p14:shred/>
      </p:transition>
    </mc:Choice>
    <mc:Fallback xmlns="">
      <p:transition spd="slow" advTm="121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26420"/>
            <a:ext cx="9468544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0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93">
        <p14:glitter pattern="hexagon"/>
      </p:transition>
    </mc:Choice>
    <mc:Fallback xmlns="">
      <p:transition spd="slow" advTm="19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Директор ЗДО «РОМАШКА»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uk-UA" dirty="0" smtClean="0"/>
              <a:t>Марія Василівна Гаврилович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43953"/>
            <a:ext cx="3456384" cy="4968552"/>
          </a:xfrm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 err="1" smtClean="0"/>
              <a:t>Марія</a:t>
            </a:r>
            <a:r>
              <a:rPr lang="ru-RU" dirty="0" smtClean="0"/>
              <a:t> </a:t>
            </a:r>
            <a:r>
              <a:rPr lang="ru-RU" dirty="0" err="1" smtClean="0"/>
              <a:t>Василівна</a:t>
            </a:r>
            <a:r>
              <a:rPr lang="ru-RU" dirty="0" smtClean="0"/>
              <a:t>, </a:t>
            </a:r>
            <a:r>
              <a:rPr lang="ru-RU" dirty="0"/>
              <a:t>наша люба,</a:t>
            </a:r>
            <a:br>
              <a:rPr lang="ru-RU" dirty="0"/>
            </a:br>
            <a:r>
              <a:rPr lang="ru-RU" dirty="0"/>
              <a:t>Ви за </a:t>
            </a:r>
            <a:r>
              <a:rPr lang="ru-RU" dirty="0" err="1"/>
              <a:t>ці</a:t>
            </a:r>
            <a:r>
              <a:rPr lang="ru-RU" dirty="0"/>
              <a:t> роки нам стали, як </a:t>
            </a:r>
            <a:r>
              <a:rPr lang="ru-RU" dirty="0" err="1"/>
              <a:t>рідна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/>
              <a:t>Ми з теплом </a:t>
            </a:r>
            <a:r>
              <a:rPr lang="ru-RU" dirty="0" err="1"/>
              <a:t>сердечним</a:t>
            </a:r>
            <a:r>
              <a:rPr lang="ru-RU" dirty="0"/>
              <a:t> Вам </a:t>
            </a:r>
            <a:r>
              <a:rPr lang="ru-RU" dirty="0" err="1"/>
              <a:t>спасибі</a:t>
            </a:r>
            <a:r>
              <a:rPr lang="ru-RU" dirty="0"/>
              <a:t> говоримо,</a:t>
            </a:r>
            <a:br>
              <a:rPr lang="ru-RU" dirty="0"/>
            </a:b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батьків</a:t>
            </a:r>
            <a:r>
              <a:rPr lang="ru-RU" dirty="0"/>
              <a:t> і </a:t>
            </a:r>
            <a:r>
              <a:rPr lang="ru-RU" dirty="0" err="1"/>
              <a:t>діток</a:t>
            </a:r>
            <a:r>
              <a:rPr lang="ru-RU" dirty="0"/>
              <a:t> </a:t>
            </a:r>
            <a:r>
              <a:rPr lang="ru-RU" dirty="0" smtClean="0"/>
              <a:t>Вам </a:t>
            </a:r>
            <a:r>
              <a:rPr lang="ru-RU" dirty="0" err="1"/>
              <a:t>дякуємо</a:t>
            </a:r>
            <a:r>
              <a:rPr lang="ru-RU" dirty="0"/>
              <a:t>!</a:t>
            </a:r>
          </a:p>
          <a:p>
            <a:r>
              <a:rPr lang="ru-RU" dirty="0" err="1"/>
              <a:t>Низький</a:t>
            </a:r>
            <a:r>
              <a:rPr lang="ru-RU" dirty="0"/>
              <a:t> Вам </a:t>
            </a:r>
            <a:r>
              <a:rPr lang="ru-RU" dirty="0" err="1"/>
              <a:t>уклін</a:t>
            </a:r>
            <a:r>
              <a:rPr lang="ru-RU" dirty="0"/>
              <a:t> за те, </a:t>
            </a:r>
            <a:r>
              <a:rPr lang="ru-RU" dirty="0" err="1"/>
              <a:t>що</a:t>
            </a:r>
            <a:r>
              <a:rPr lang="ru-RU" dirty="0"/>
              <a:t> Ви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ці</a:t>
            </a:r>
            <a:r>
              <a:rPr lang="ru-RU" dirty="0"/>
              <a:t> роки,</a:t>
            </a:r>
            <a:br>
              <a:rPr lang="ru-RU" dirty="0"/>
            </a:br>
            <a:r>
              <a:rPr lang="ru-RU" dirty="0" err="1"/>
              <a:t>Незважаючи</a:t>
            </a:r>
            <a:r>
              <a:rPr lang="ru-RU" dirty="0"/>
              <a:t> на кризу, на </a:t>
            </a:r>
            <a:r>
              <a:rPr lang="ru-RU" dirty="0" err="1"/>
              <a:t>проблеми</a:t>
            </a:r>
            <a:r>
              <a:rPr lang="ru-RU" dirty="0"/>
              <a:t> і </a:t>
            </a:r>
            <a:r>
              <a:rPr lang="ru-RU" dirty="0" err="1"/>
              <a:t>негаразди</a:t>
            </a:r>
            <a:r>
              <a:rPr lang="ru-RU" dirty="0"/>
              <a:t>,</a:t>
            </a:r>
            <a:br>
              <a:rPr lang="ru-RU" dirty="0"/>
            </a:br>
            <a:r>
              <a:rPr lang="ru-RU" dirty="0" err="1"/>
              <a:t>Невтомно</a:t>
            </a:r>
            <a:r>
              <a:rPr lang="ru-RU" dirty="0"/>
              <a:t> </a:t>
            </a:r>
            <a:r>
              <a:rPr lang="ru-RU" dirty="0" err="1"/>
              <a:t>працюєте</a:t>
            </a:r>
            <a:r>
              <a:rPr lang="ru-RU" dirty="0"/>
              <a:t> для наших </a:t>
            </a:r>
            <a:r>
              <a:rPr lang="ru-RU" dirty="0" err="1"/>
              <a:t>діточок</a:t>
            </a:r>
            <a:r>
              <a:rPr lang="ru-RU" dirty="0"/>
              <a:t>,</a:t>
            </a:r>
            <a:br>
              <a:rPr lang="ru-RU" dirty="0"/>
            </a:br>
            <a:r>
              <a:rPr lang="ru-RU" dirty="0"/>
              <a:t>З </a:t>
            </a:r>
            <a:r>
              <a:rPr lang="ru-RU" dirty="0" err="1"/>
              <a:t>кожним</a:t>
            </a:r>
            <a:r>
              <a:rPr lang="ru-RU" dirty="0"/>
              <a:t> роком дитячий сад </a:t>
            </a:r>
            <a:r>
              <a:rPr lang="ru-RU" dirty="0" err="1"/>
              <a:t>стає</a:t>
            </a:r>
            <a:r>
              <a:rPr lang="ru-RU" dirty="0"/>
              <a:t> все </a:t>
            </a:r>
            <a:r>
              <a:rPr lang="ru-RU" dirty="0" err="1"/>
              <a:t>красивішим</a:t>
            </a:r>
            <a:r>
              <a:rPr lang="ru-RU" dirty="0"/>
              <a:t>.</a:t>
            </a:r>
          </a:p>
          <a:p>
            <a:r>
              <a:rPr lang="ru-RU" dirty="0"/>
              <a:t>В садку </a:t>
            </a:r>
            <a:r>
              <a:rPr lang="ru-RU" dirty="0" err="1"/>
              <a:t>любов</a:t>
            </a:r>
            <a:r>
              <a:rPr lang="ru-RU" dirty="0"/>
              <a:t> </a:t>
            </a:r>
            <a:r>
              <a:rPr lang="ru-RU" dirty="0" err="1"/>
              <a:t>панують</a:t>
            </a:r>
            <a:r>
              <a:rPr lang="ru-RU" dirty="0"/>
              <a:t> </a:t>
            </a:r>
            <a:r>
              <a:rPr lang="ru-RU" dirty="0" err="1"/>
              <a:t>щастя</a:t>
            </a:r>
            <a:r>
              <a:rPr lang="ru-RU" dirty="0"/>
              <a:t> і </a:t>
            </a:r>
            <a:r>
              <a:rPr lang="ru-RU" dirty="0" err="1"/>
              <a:t>затишок</a:t>
            </a:r>
            <a:r>
              <a:rPr lang="ru-RU" dirty="0"/>
              <a:t>,</a:t>
            </a:r>
            <a:br>
              <a:rPr lang="ru-RU" dirty="0"/>
            </a:br>
            <a:r>
              <a:rPr lang="ru-RU" dirty="0"/>
              <a:t>І </a:t>
            </a:r>
            <a:r>
              <a:rPr lang="ru-RU" dirty="0" err="1" smtClean="0"/>
              <a:t>малята</a:t>
            </a:r>
            <a:r>
              <a:rPr lang="ru-RU" dirty="0" smtClean="0"/>
              <a:t>  </a:t>
            </a:r>
            <a:r>
              <a:rPr lang="ru-RU" dirty="0"/>
              <a:t>з </a:t>
            </a:r>
            <a:r>
              <a:rPr lang="ru-RU" dirty="0" err="1"/>
              <a:t>радістю</a:t>
            </a:r>
            <a:r>
              <a:rPr lang="ru-RU" dirty="0"/>
              <a:t> в дитячий сад </a:t>
            </a:r>
            <a:r>
              <a:rPr lang="ru-RU" dirty="0" err="1"/>
              <a:t>йдуть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 err="1"/>
              <a:t>Щастя</a:t>
            </a:r>
            <a:r>
              <a:rPr lang="ru-RU" dirty="0"/>
              <a:t> Вам, </a:t>
            </a:r>
            <a:r>
              <a:rPr lang="ru-RU" dirty="0" err="1"/>
              <a:t>здоров’я</a:t>
            </a:r>
            <a:r>
              <a:rPr lang="ru-RU" dirty="0"/>
              <a:t> Вам на </a:t>
            </a:r>
            <a:r>
              <a:rPr lang="ru-RU" dirty="0" err="1"/>
              <a:t>довгі</a:t>
            </a:r>
            <a:r>
              <a:rPr lang="ru-RU" dirty="0"/>
              <a:t> роки</a:t>
            </a:r>
            <a:br>
              <a:rPr lang="ru-RU" dirty="0"/>
            </a:br>
            <a:r>
              <a:rPr lang="ru-RU" dirty="0"/>
              <a:t>Бути такою ж доброю та </a:t>
            </a:r>
            <a:r>
              <a:rPr lang="ru-RU" dirty="0" err="1"/>
              <a:t>чуйною</a:t>
            </a:r>
            <a:r>
              <a:rPr lang="ru-RU" dirty="0"/>
              <a:t> </a:t>
            </a:r>
            <a:r>
              <a:rPr lang="ru-RU" dirty="0" err="1"/>
              <a:t>завжди</a:t>
            </a:r>
            <a:r>
              <a:rPr lang="ru-RU" dirty="0"/>
              <a:t>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8758293"/>
      </p:ext>
    </p:extLst>
  </p:cSld>
  <p:clrMapOvr>
    <a:masterClrMapping/>
  </p:clrMapOvr>
  <p:transition spd="slow" advTm="13752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Тарица</a:t>
            </a:r>
            <a:r>
              <a:rPr lang="uk-UA" dirty="0" smtClean="0"/>
              <a:t> Людмила Василівна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1400" dirty="0" smtClean="0"/>
              <a:t>Тут </a:t>
            </a:r>
            <a:r>
              <a:rPr lang="ru-RU" sz="1400" dirty="0" err="1" smtClean="0"/>
              <a:t>жилося</a:t>
            </a:r>
            <a:r>
              <a:rPr lang="ru-RU" sz="1400" dirty="0" smtClean="0"/>
              <a:t> нам ц</a:t>
            </a:r>
            <a:r>
              <a:rPr lang="uk-UA" sz="1400" dirty="0" err="1" smtClean="0"/>
              <a:t>ікаво</a:t>
            </a:r>
            <a:endParaRPr lang="uk-UA" sz="1400" dirty="0" smtClean="0"/>
          </a:p>
          <a:p>
            <a:r>
              <a:rPr lang="uk-UA" sz="1400" dirty="0" smtClean="0"/>
              <a:t>Методист давав нам справи.</a:t>
            </a:r>
          </a:p>
          <a:p>
            <a:r>
              <a:rPr lang="uk-UA" sz="1400" dirty="0" smtClean="0"/>
              <a:t>Гралися, бешкетували,</a:t>
            </a:r>
          </a:p>
          <a:p>
            <a:r>
              <a:rPr lang="uk-UA" sz="1400" dirty="0" smtClean="0"/>
              <a:t>Батьків зі святами вітали.</a:t>
            </a:r>
          </a:p>
          <a:p>
            <a:r>
              <a:rPr lang="uk-UA" sz="1400" dirty="0" smtClean="0"/>
              <a:t>Дякуємо за  роботу,</a:t>
            </a:r>
          </a:p>
          <a:p>
            <a:r>
              <a:rPr lang="uk-UA" sz="1400" dirty="0" smtClean="0"/>
              <a:t>І розваги, і турботу</a:t>
            </a:r>
            <a:endParaRPr lang="ru-RU" sz="140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484784"/>
            <a:ext cx="3240360" cy="4392488"/>
          </a:xfrm>
        </p:spPr>
      </p:pic>
    </p:spTree>
    <p:extLst>
      <p:ext uri="{BB962C8B-B14F-4D97-AF65-F5344CB8AC3E}">
        <p14:creationId xmlns:p14="http://schemas.microsoft.com/office/powerpoint/2010/main" val="991940722"/>
      </p:ext>
    </p:extLst>
  </p:cSld>
  <p:clrMapOvr>
    <a:masterClrMapping/>
  </p:clrMapOvr>
  <p:transition spd="slow" advTm="2357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Васка</a:t>
            </a:r>
            <a:r>
              <a:rPr lang="uk-UA" dirty="0" smtClean="0"/>
              <a:t> Олена Василівна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1600" dirty="0"/>
              <a:t>Є в </a:t>
            </a:r>
            <a:r>
              <a:rPr lang="ru-RU" sz="1600" dirty="0" err="1"/>
              <a:t>садочку</a:t>
            </a:r>
            <a:r>
              <a:rPr lang="ru-RU" sz="1600" dirty="0"/>
              <a:t> диво-фея,</a:t>
            </a:r>
          </a:p>
          <a:p>
            <a:r>
              <a:rPr lang="ru-RU" sz="1600" dirty="0"/>
              <a:t>Руки </a:t>
            </a:r>
            <a:r>
              <a:rPr lang="ru-RU" sz="1600" dirty="0" err="1"/>
              <a:t>добрі,ніжні</a:t>
            </a:r>
            <a:r>
              <a:rPr lang="ru-RU" sz="1600" dirty="0"/>
              <a:t> в </a:t>
            </a:r>
            <a:r>
              <a:rPr lang="ru-RU" sz="1600" dirty="0" err="1"/>
              <a:t>неї</a:t>
            </a:r>
            <a:r>
              <a:rPr lang="ru-RU" sz="1600" dirty="0"/>
              <a:t>.</a:t>
            </a:r>
          </a:p>
          <a:p>
            <a:r>
              <a:rPr lang="ru-RU" sz="1600" dirty="0"/>
              <a:t>До </a:t>
            </a:r>
            <a:r>
              <a:rPr lang="ru-RU" sz="1600" dirty="0" err="1"/>
              <a:t>дитини</a:t>
            </a:r>
            <a:r>
              <a:rPr lang="ru-RU" sz="1600" dirty="0"/>
              <a:t> </a:t>
            </a:r>
            <a:r>
              <a:rPr lang="ru-RU" sz="1600" dirty="0" err="1"/>
              <a:t>доторкнеться</a:t>
            </a:r>
            <a:r>
              <a:rPr lang="ru-RU" sz="1600" dirty="0"/>
              <a:t>,</a:t>
            </a:r>
          </a:p>
          <a:p>
            <a:r>
              <a:rPr lang="ru-RU" sz="1600" dirty="0" err="1"/>
              <a:t>Біль</a:t>
            </a:r>
            <a:r>
              <a:rPr lang="ru-RU" sz="1600" dirty="0"/>
              <a:t> </a:t>
            </a:r>
            <a:r>
              <a:rPr lang="ru-RU" sz="1600" dirty="0" smtClean="0"/>
              <a:t>у раз </a:t>
            </a:r>
            <a:r>
              <a:rPr lang="ru-RU" sz="1600" dirty="0" err="1"/>
              <a:t>тоді</a:t>
            </a:r>
            <a:r>
              <a:rPr lang="ru-RU" sz="1600" dirty="0"/>
              <a:t> </a:t>
            </a:r>
            <a:r>
              <a:rPr lang="ru-RU" sz="1600" dirty="0" err="1"/>
              <a:t>минеться</a:t>
            </a:r>
            <a:r>
              <a:rPr lang="ru-RU" sz="1600" dirty="0"/>
              <a:t>.</a:t>
            </a:r>
          </a:p>
          <a:p>
            <a:r>
              <a:rPr lang="ru-RU" sz="1600" dirty="0"/>
              <a:t>І </a:t>
            </a:r>
            <a:r>
              <a:rPr lang="ru-RU" sz="1600" dirty="0" err="1"/>
              <a:t>засяють</a:t>
            </a:r>
            <a:r>
              <a:rPr lang="ru-RU" sz="1600" dirty="0"/>
              <a:t> </a:t>
            </a:r>
            <a:r>
              <a:rPr lang="ru-RU" sz="1600" dirty="0" err="1"/>
              <a:t>діток</a:t>
            </a:r>
            <a:r>
              <a:rPr lang="ru-RU" sz="1600" dirty="0"/>
              <a:t> </a:t>
            </a:r>
            <a:r>
              <a:rPr lang="ru-RU" sz="1600" dirty="0" err="1"/>
              <a:t>личка</a:t>
            </a:r>
            <a:r>
              <a:rPr lang="ru-RU" sz="1600" dirty="0"/>
              <a:t> –</a:t>
            </a:r>
          </a:p>
          <a:p>
            <a:r>
              <a:rPr lang="ru-RU" sz="1600" dirty="0"/>
              <a:t>Наша фея – </a:t>
            </a:r>
            <a:r>
              <a:rPr lang="ru-RU" sz="1600" dirty="0" err="1"/>
              <a:t>медсестричка</a:t>
            </a:r>
            <a:r>
              <a:rPr lang="ru-RU" sz="1600" dirty="0"/>
              <a:t>.</a:t>
            </a:r>
          </a:p>
          <a:p>
            <a:r>
              <a:rPr lang="ru-RU" sz="1600" dirty="0" err="1"/>
              <a:t>Відступа</a:t>
            </a:r>
            <a:r>
              <a:rPr lang="ru-RU" sz="1600" dirty="0"/>
              <a:t> температура,</a:t>
            </a:r>
          </a:p>
          <a:p>
            <a:r>
              <a:rPr lang="ru-RU" sz="1600" dirty="0" err="1"/>
              <a:t>Бо</a:t>
            </a:r>
            <a:r>
              <a:rPr lang="ru-RU" sz="1600" dirty="0"/>
              <a:t> у </a:t>
            </a:r>
            <a:r>
              <a:rPr lang="ru-RU" sz="1600" dirty="0" err="1"/>
              <a:t>неї</a:t>
            </a:r>
            <a:r>
              <a:rPr lang="ru-RU" sz="1600" dirty="0"/>
              <a:t> є </a:t>
            </a:r>
            <a:r>
              <a:rPr lang="ru-RU" sz="1600" dirty="0" err="1"/>
              <a:t>мікстура</a:t>
            </a:r>
            <a:r>
              <a:rPr lang="ru-RU" sz="1600" dirty="0"/>
              <a:t>.</a:t>
            </a:r>
          </a:p>
          <a:p>
            <a:r>
              <a:rPr lang="ru-RU" sz="1600" dirty="0"/>
              <a:t>В </a:t>
            </a:r>
            <a:r>
              <a:rPr lang="ru-RU" sz="1600" dirty="0" err="1"/>
              <a:t>неї</a:t>
            </a:r>
            <a:r>
              <a:rPr lang="ru-RU" sz="1600" dirty="0"/>
              <a:t> </a:t>
            </a:r>
            <a:r>
              <a:rPr lang="ru-RU" sz="1600" dirty="0" err="1"/>
              <a:t>друзі</a:t>
            </a:r>
            <a:r>
              <a:rPr lang="ru-RU" sz="1600" dirty="0"/>
              <a:t> є </a:t>
            </a:r>
            <a:r>
              <a:rPr lang="ru-RU" sz="1600" dirty="0" err="1"/>
              <a:t>відмінні</a:t>
            </a:r>
            <a:r>
              <a:rPr lang="ru-RU" sz="1600" dirty="0"/>
              <a:t> –</a:t>
            </a:r>
          </a:p>
          <a:p>
            <a:r>
              <a:rPr lang="ru-RU" sz="1600" dirty="0" err="1"/>
              <a:t>Різні</a:t>
            </a:r>
            <a:r>
              <a:rPr lang="ru-RU" sz="1600" dirty="0"/>
              <a:t> страви </a:t>
            </a:r>
            <a:r>
              <a:rPr lang="ru-RU" sz="1600" dirty="0" err="1"/>
              <a:t>вітамінні</a:t>
            </a:r>
            <a:r>
              <a:rPr lang="ru-RU" sz="1600" dirty="0"/>
              <a:t>.</a:t>
            </a:r>
          </a:p>
          <a:p>
            <a:r>
              <a:rPr lang="ru-RU" sz="1600" dirty="0" err="1"/>
              <a:t>Скаже</a:t>
            </a:r>
            <a:r>
              <a:rPr lang="ru-RU" sz="1600" dirty="0"/>
              <a:t> наша </a:t>
            </a:r>
            <a:r>
              <a:rPr lang="ru-RU" sz="1600" dirty="0" err="1"/>
              <a:t>дітвора</a:t>
            </a:r>
            <a:r>
              <a:rPr lang="ru-RU" sz="1600" dirty="0"/>
              <a:t>:</a:t>
            </a:r>
          </a:p>
          <a:p>
            <a:r>
              <a:rPr lang="ru-RU" sz="1600" dirty="0"/>
              <a:t>«Будь </a:t>
            </a:r>
            <a:r>
              <a:rPr lang="ru-RU" sz="1600" dirty="0" err="1"/>
              <a:t>здорова,медсестра</a:t>
            </a:r>
            <a:r>
              <a:rPr lang="ru-RU" sz="1600" dirty="0"/>
              <a:t>!»</a:t>
            </a:r>
          </a:p>
          <a:p>
            <a:endParaRPr lang="ru-RU" sz="16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974" y="1697182"/>
            <a:ext cx="2547851" cy="4530436"/>
          </a:xfrm>
        </p:spPr>
      </p:pic>
    </p:spTree>
    <p:extLst>
      <p:ext uri="{BB962C8B-B14F-4D97-AF65-F5344CB8AC3E}">
        <p14:creationId xmlns:p14="http://schemas.microsoft.com/office/powerpoint/2010/main" val="404049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636">
        <p14:prism isInverted="1"/>
      </p:transition>
    </mc:Choice>
    <mc:Fallback xmlns="">
      <p:transition spd="slow" advTm="46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Алергуш</a:t>
            </a:r>
            <a:r>
              <a:rPr lang="uk-UA" dirty="0" smtClean="0"/>
              <a:t> Олена Георгіївна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err="1"/>
              <a:t>Вміє</a:t>
            </a:r>
            <a:r>
              <a:rPr lang="ru-RU" dirty="0"/>
              <a:t> все вона </a:t>
            </a:r>
            <a:r>
              <a:rPr lang="ru-RU" dirty="0" err="1"/>
              <a:t>робити</a:t>
            </a:r>
            <a:r>
              <a:rPr lang="ru-RU" dirty="0"/>
              <a:t>:</a:t>
            </a:r>
          </a:p>
          <a:p>
            <a:r>
              <a:rPr lang="ru-RU" dirty="0"/>
              <a:t>І </a:t>
            </a:r>
            <a:r>
              <a:rPr lang="ru-RU" dirty="0" err="1"/>
              <a:t>в’язати</a:t>
            </a:r>
            <a:r>
              <a:rPr lang="ru-RU" dirty="0"/>
              <a:t> ,і </a:t>
            </a:r>
            <a:r>
              <a:rPr lang="ru-RU" dirty="0" err="1"/>
              <a:t>ліпити</a:t>
            </a:r>
            <a:r>
              <a:rPr lang="ru-RU" dirty="0"/>
              <a:t>,</a:t>
            </a:r>
          </a:p>
          <a:p>
            <a:r>
              <a:rPr lang="ru-RU" dirty="0" err="1"/>
              <a:t>Малювати</a:t>
            </a:r>
            <a:r>
              <a:rPr lang="ru-RU" dirty="0"/>
              <a:t> ,й </a:t>
            </a:r>
            <a:r>
              <a:rPr lang="ru-RU" dirty="0" err="1"/>
              <a:t>вирізати</a:t>
            </a:r>
            <a:r>
              <a:rPr lang="ru-RU" dirty="0"/>
              <a:t>,</a:t>
            </a:r>
          </a:p>
          <a:p>
            <a:r>
              <a:rPr lang="ru-RU" dirty="0"/>
              <a:t>І </a:t>
            </a:r>
            <a:r>
              <a:rPr lang="ru-RU" dirty="0" err="1"/>
              <a:t>узори</a:t>
            </a:r>
            <a:r>
              <a:rPr lang="ru-RU" dirty="0"/>
              <a:t> </a:t>
            </a:r>
            <a:r>
              <a:rPr lang="ru-RU" dirty="0" err="1"/>
              <a:t>вишивати</a:t>
            </a:r>
            <a:r>
              <a:rPr lang="ru-RU" dirty="0"/>
              <a:t>.</a:t>
            </a:r>
          </a:p>
          <a:p>
            <a:r>
              <a:rPr lang="ru-RU" dirty="0"/>
              <a:t>Любить </a:t>
            </a:r>
            <a:r>
              <a:rPr lang="ru-RU" dirty="0" err="1"/>
              <a:t>казочку</a:t>
            </a:r>
            <a:r>
              <a:rPr lang="ru-RU" dirty="0"/>
              <a:t> </a:t>
            </a:r>
            <a:r>
              <a:rPr lang="ru-RU" dirty="0" err="1"/>
              <a:t>читати</a:t>
            </a:r>
            <a:r>
              <a:rPr lang="ru-RU" dirty="0"/>
              <a:t>,</a:t>
            </a:r>
          </a:p>
          <a:p>
            <a:r>
              <a:rPr lang="ru-RU" dirty="0"/>
              <a:t>З </a:t>
            </a:r>
            <a:r>
              <a:rPr lang="ru-RU" dirty="0" err="1"/>
              <a:t>дітьми</a:t>
            </a:r>
            <a:r>
              <a:rPr lang="ru-RU" dirty="0"/>
              <a:t> любить в </a:t>
            </a:r>
            <a:r>
              <a:rPr lang="ru-RU" dirty="0" err="1"/>
              <a:t>ігри</a:t>
            </a:r>
            <a:r>
              <a:rPr lang="ru-RU" dirty="0"/>
              <a:t> </a:t>
            </a:r>
            <a:r>
              <a:rPr lang="ru-RU" dirty="0" err="1"/>
              <a:t>грати</a:t>
            </a:r>
            <a:r>
              <a:rPr lang="ru-RU" dirty="0"/>
              <a:t>.</a:t>
            </a:r>
          </a:p>
          <a:p>
            <a:r>
              <a:rPr lang="ru-RU" dirty="0"/>
              <a:t>Терпелива і </a:t>
            </a:r>
            <a:r>
              <a:rPr lang="ru-RU" dirty="0" err="1"/>
              <a:t>привітна</a:t>
            </a:r>
            <a:r>
              <a:rPr lang="ru-RU" dirty="0"/>
              <a:t>,</a:t>
            </a:r>
          </a:p>
          <a:p>
            <a:r>
              <a:rPr lang="ru-RU" dirty="0" err="1"/>
              <a:t>Ніби</a:t>
            </a:r>
            <a:r>
              <a:rPr lang="ru-RU" dirty="0"/>
              <a:t> </a:t>
            </a:r>
            <a:r>
              <a:rPr lang="ru-RU" dirty="0" err="1"/>
              <a:t>сонце</a:t>
            </a:r>
            <a:r>
              <a:rPr lang="ru-RU" dirty="0"/>
              <a:t> в </a:t>
            </a:r>
            <a:r>
              <a:rPr lang="ru-RU" dirty="0" err="1"/>
              <a:t>небі</a:t>
            </a:r>
            <a:r>
              <a:rPr lang="ru-RU" dirty="0"/>
              <a:t> </a:t>
            </a:r>
            <a:r>
              <a:rPr lang="ru-RU" dirty="0" err="1"/>
              <a:t>літнім</a:t>
            </a:r>
            <a:r>
              <a:rPr lang="ru-RU" dirty="0"/>
              <a:t>.</a:t>
            </a:r>
          </a:p>
          <a:p>
            <a:r>
              <a:rPr lang="ru-RU" dirty="0" err="1"/>
              <a:t>Під</a:t>
            </a:r>
            <a:r>
              <a:rPr lang="ru-RU" dirty="0"/>
              <a:t> руками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вміло</a:t>
            </a:r>
            <a:endParaRPr lang="ru-RU" dirty="0"/>
          </a:p>
          <a:p>
            <a:r>
              <a:rPr lang="ru-RU" dirty="0" err="1"/>
              <a:t>Оживає</a:t>
            </a:r>
            <a:r>
              <a:rPr lang="ru-RU" dirty="0"/>
              <a:t> </a:t>
            </a:r>
            <a:r>
              <a:rPr lang="ru-RU" dirty="0" err="1"/>
              <a:t>кожне</a:t>
            </a:r>
            <a:r>
              <a:rPr lang="ru-RU" dirty="0"/>
              <a:t> </a:t>
            </a:r>
            <a:r>
              <a:rPr lang="ru-RU" dirty="0" err="1"/>
              <a:t>діло</a:t>
            </a:r>
            <a:r>
              <a:rPr lang="ru-RU" dirty="0"/>
              <a:t>.</a:t>
            </a:r>
          </a:p>
          <a:p>
            <a:r>
              <a:rPr lang="ru-RU" dirty="0"/>
              <a:t>Вам </a:t>
            </a:r>
            <a:r>
              <a:rPr lang="ru-RU" dirty="0" err="1"/>
              <a:t>уклін</a:t>
            </a:r>
            <a:r>
              <a:rPr lang="ru-RU" dirty="0"/>
              <a:t> і </a:t>
            </a:r>
            <a:r>
              <a:rPr lang="ru-RU" dirty="0" err="1"/>
              <a:t>щире</a:t>
            </a:r>
            <a:r>
              <a:rPr lang="ru-RU" dirty="0"/>
              <a:t> слово,</a:t>
            </a:r>
          </a:p>
          <a:p>
            <a:r>
              <a:rPr lang="ru-RU" dirty="0" err="1"/>
              <a:t>Вихователько</a:t>
            </a:r>
            <a:r>
              <a:rPr lang="ru-RU" dirty="0"/>
              <a:t> </a:t>
            </a:r>
            <a:r>
              <a:rPr lang="ru-RU" dirty="0" err="1"/>
              <a:t>чудова</a:t>
            </a:r>
            <a:r>
              <a:rPr lang="ru-RU" dirty="0"/>
              <a:t>!</a:t>
            </a:r>
          </a:p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628800"/>
            <a:ext cx="2952328" cy="4464496"/>
          </a:xfrm>
        </p:spPr>
      </p:pic>
    </p:spTree>
    <p:extLst>
      <p:ext uri="{BB962C8B-B14F-4D97-AF65-F5344CB8AC3E}">
        <p14:creationId xmlns:p14="http://schemas.microsoft.com/office/powerpoint/2010/main" val="311956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451">
        <p14:flip dir="r"/>
      </p:transition>
    </mc:Choice>
    <mc:Fallback xmlns="">
      <p:transition spd="slow" advTm="145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252520" cy="6858000"/>
          </a:xfrm>
        </p:spPr>
      </p:pic>
    </p:spTree>
    <p:extLst>
      <p:ext uri="{BB962C8B-B14F-4D97-AF65-F5344CB8AC3E}">
        <p14:creationId xmlns:p14="http://schemas.microsoft.com/office/powerpoint/2010/main" val="380540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629">
        <p14:warp dir="in"/>
      </p:transition>
    </mc:Choice>
    <mc:Fallback xmlns="">
      <p:transition spd="slow" advTm="362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Березовська Марія </a:t>
            </a:r>
            <a:r>
              <a:rPr lang="uk-UA" dirty="0" err="1" smtClean="0"/>
              <a:t>Мірчівна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1600" dirty="0" err="1"/>
              <a:t>Знає</a:t>
            </a:r>
            <a:r>
              <a:rPr lang="ru-RU" sz="1600" dirty="0"/>
              <a:t> весь дитячий сад – </a:t>
            </a:r>
          </a:p>
          <a:p>
            <a:r>
              <a:rPr lang="ru-RU" sz="1600" dirty="0"/>
              <a:t>Ви </a:t>
            </a:r>
            <a:r>
              <a:rPr lang="ru-RU" sz="1600" dirty="0" err="1"/>
              <a:t>навчаєте</a:t>
            </a:r>
            <a:r>
              <a:rPr lang="ru-RU" sz="1600" dirty="0"/>
              <a:t> </a:t>
            </a:r>
            <a:r>
              <a:rPr lang="ru-RU" sz="1600" dirty="0" err="1"/>
              <a:t>малят</a:t>
            </a:r>
            <a:r>
              <a:rPr lang="ru-RU" sz="1600" dirty="0"/>
              <a:t>.</a:t>
            </a:r>
          </a:p>
          <a:p>
            <a:r>
              <a:rPr lang="ru-RU" sz="1600" dirty="0"/>
              <a:t>Самих </a:t>
            </a:r>
            <a:r>
              <a:rPr lang="ru-RU" sz="1600" dirty="0" err="1"/>
              <a:t>крихітних,невмілих</a:t>
            </a:r>
            <a:r>
              <a:rPr lang="ru-RU" sz="1600" dirty="0"/>
              <a:t>,</a:t>
            </a:r>
          </a:p>
          <a:p>
            <a:r>
              <a:rPr lang="ru-RU" sz="1600" dirty="0"/>
              <a:t>І </a:t>
            </a:r>
            <a:r>
              <a:rPr lang="ru-RU" sz="1600" dirty="0" err="1"/>
              <a:t>вразливих,і</a:t>
            </a:r>
            <a:r>
              <a:rPr lang="ru-RU" sz="1600" dirty="0"/>
              <a:t> </a:t>
            </a:r>
            <a:r>
              <a:rPr lang="ru-RU" sz="1600" dirty="0" err="1"/>
              <a:t>несмілих</a:t>
            </a:r>
            <a:r>
              <a:rPr lang="ru-RU" sz="1600" dirty="0"/>
              <a:t>.</a:t>
            </a:r>
          </a:p>
          <a:p>
            <a:r>
              <a:rPr lang="ru-RU" sz="1600" dirty="0" err="1"/>
              <a:t>Хто</a:t>
            </a:r>
            <a:r>
              <a:rPr lang="ru-RU" sz="1600" dirty="0"/>
              <a:t> </a:t>
            </a:r>
            <a:r>
              <a:rPr lang="ru-RU" sz="1600" dirty="0" err="1"/>
              <a:t>приймає</a:t>
            </a:r>
            <a:r>
              <a:rPr lang="ru-RU" sz="1600" dirty="0"/>
              <a:t> вас за маму,</a:t>
            </a:r>
          </a:p>
          <a:p>
            <a:r>
              <a:rPr lang="ru-RU" sz="1600" dirty="0" err="1"/>
              <a:t>Жде</a:t>
            </a:r>
            <a:r>
              <a:rPr lang="ru-RU" sz="1600" dirty="0"/>
              <a:t> тепла </a:t>
            </a:r>
            <a:r>
              <a:rPr lang="ru-RU" sz="1600" dirty="0" err="1"/>
              <a:t>від</a:t>
            </a:r>
            <a:r>
              <a:rPr lang="ru-RU" sz="1600" dirty="0"/>
              <a:t> Вас так само.</a:t>
            </a:r>
          </a:p>
          <a:p>
            <a:r>
              <a:rPr lang="ru-RU" sz="1600" dirty="0"/>
              <a:t>Ось за Вами </a:t>
            </a:r>
            <a:r>
              <a:rPr lang="ru-RU" sz="1600" dirty="0" err="1"/>
              <a:t>йдуть</a:t>
            </a:r>
            <a:r>
              <a:rPr lang="ru-RU" sz="1600" dirty="0"/>
              <a:t> рядочком</a:t>
            </a:r>
          </a:p>
          <a:p>
            <a:r>
              <a:rPr lang="ru-RU" sz="1600" dirty="0" err="1"/>
              <a:t>Ваші</a:t>
            </a:r>
            <a:r>
              <a:rPr lang="ru-RU" sz="1600" dirty="0"/>
              <a:t> дочки і </a:t>
            </a:r>
            <a:r>
              <a:rPr lang="ru-RU" sz="1600" dirty="0" err="1"/>
              <a:t>синочки</a:t>
            </a:r>
            <a:r>
              <a:rPr lang="ru-RU" sz="1600" dirty="0"/>
              <a:t>.</a:t>
            </a:r>
          </a:p>
          <a:p>
            <a:r>
              <a:rPr lang="ru-RU" sz="1600" dirty="0" err="1"/>
              <a:t>Всі</a:t>
            </a:r>
            <a:r>
              <a:rPr lang="ru-RU" sz="1600" dirty="0"/>
              <a:t> на </a:t>
            </a:r>
            <a:r>
              <a:rPr lang="ru-RU" sz="1600" dirty="0" err="1"/>
              <a:t>крок</a:t>
            </a:r>
            <a:r>
              <a:rPr lang="ru-RU" sz="1600" dirty="0"/>
              <a:t> вони </a:t>
            </a:r>
            <a:r>
              <a:rPr lang="ru-RU" sz="1600" dirty="0" err="1"/>
              <a:t>від</a:t>
            </a:r>
            <a:r>
              <a:rPr lang="ru-RU" sz="1600" dirty="0"/>
              <a:t> Вас.</a:t>
            </a:r>
          </a:p>
          <a:p>
            <a:r>
              <a:rPr lang="ru-RU" sz="1600" dirty="0" err="1"/>
              <a:t>Квіти</a:t>
            </a:r>
            <a:r>
              <a:rPr lang="ru-RU" sz="1600" dirty="0"/>
              <a:t> </a:t>
            </a:r>
            <a:r>
              <a:rPr lang="ru-RU" sz="1600" dirty="0" err="1"/>
              <a:t>ці</a:t>
            </a:r>
            <a:r>
              <a:rPr lang="ru-RU" sz="1600" dirty="0"/>
              <a:t> </a:t>
            </a:r>
            <a:r>
              <a:rPr lang="ru-RU" sz="1600" dirty="0" err="1"/>
              <a:t>прийміть</a:t>
            </a:r>
            <a:r>
              <a:rPr lang="ru-RU" sz="1600" dirty="0"/>
              <a:t> </a:t>
            </a:r>
            <a:r>
              <a:rPr lang="ru-RU" sz="1600" dirty="0" err="1"/>
              <a:t>від</a:t>
            </a:r>
            <a:r>
              <a:rPr lang="ru-RU" sz="1600" dirty="0"/>
              <a:t> нас.</a:t>
            </a:r>
          </a:p>
          <a:p>
            <a:r>
              <a:rPr lang="ru-RU" sz="1600" dirty="0"/>
              <a:t>І слова </a:t>
            </a:r>
            <a:r>
              <a:rPr lang="ru-RU" sz="1600" dirty="0" err="1"/>
              <a:t>подяки</a:t>
            </a:r>
            <a:r>
              <a:rPr lang="ru-RU" sz="1600" dirty="0"/>
              <a:t> </a:t>
            </a:r>
            <a:r>
              <a:rPr lang="ru-RU" sz="1600" dirty="0" err="1"/>
              <a:t>щирі</a:t>
            </a:r>
            <a:r>
              <a:rPr lang="ru-RU" sz="1600" dirty="0"/>
              <a:t>,</a:t>
            </a:r>
          </a:p>
          <a:p>
            <a:r>
              <a:rPr lang="ru-RU" sz="1600" dirty="0"/>
              <a:t>Жить Вам в </a:t>
            </a:r>
            <a:r>
              <a:rPr lang="ru-RU" sz="1600" dirty="0" err="1"/>
              <a:t>радості</a:t>
            </a:r>
            <a:r>
              <a:rPr lang="ru-RU" sz="1600" dirty="0"/>
              <a:t> і </a:t>
            </a:r>
            <a:r>
              <a:rPr lang="ru-RU" sz="1600" dirty="0" err="1"/>
              <a:t>мирі</a:t>
            </a:r>
            <a:r>
              <a:rPr lang="ru-RU" sz="1600" dirty="0"/>
              <a:t>.</a:t>
            </a:r>
          </a:p>
          <a:p>
            <a:endParaRPr lang="ru-RU" sz="16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628800"/>
            <a:ext cx="2736304" cy="4680520"/>
          </a:xfrm>
        </p:spPr>
      </p:pic>
    </p:spTree>
    <p:extLst>
      <p:ext uri="{BB962C8B-B14F-4D97-AF65-F5344CB8AC3E}">
        <p14:creationId xmlns:p14="http://schemas.microsoft.com/office/powerpoint/2010/main" val="44655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37">
        <p14:gallery dir="l"/>
      </p:transition>
    </mc:Choice>
    <mc:Fallback xmlns="">
      <p:transition spd="slow" advTm="53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Попеску Віолета </a:t>
            </a:r>
            <a:r>
              <a:rPr lang="uk-UA" dirty="0" err="1" smtClean="0"/>
              <a:t>Аурелівна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84784"/>
            <a:ext cx="2376264" cy="4176464"/>
          </a:xfrm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sz="1600" dirty="0" err="1"/>
              <a:t>Хто</a:t>
            </a:r>
            <a:r>
              <a:rPr lang="ru-RU" sz="1600" dirty="0"/>
              <a:t> </a:t>
            </a:r>
            <a:r>
              <a:rPr lang="ru-RU" sz="1600" dirty="0" err="1"/>
              <a:t>іще</a:t>
            </a:r>
            <a:r>
              <a:rPr lang="ru-RU" sz="1600" dirty="0"/>
              <a:t> так </a:t>
            </a:r>
            <a:r>
              <a:rPr lang="ru-RU" sz="1600" dirty="0" err="1"/>
              <a:t>діток</a:t>
            </a:r>
            <a:r>
              <a:rPr lang="ru-RU" sz="1600" dirty="0"/>
              <a:t> любить?</a:t>
            </a:r>
          </a:p>
          <a:p>
            <a:r>
              <a:rPr lang="ru-RU" sz="1600" dirty="0" err="1"/>
              <a:t>Хто</a:t>
            </a:r>
            <a:r>
              <a:rPr lang="ru-RU" sz="1600" dirty="0"/>
              <a:t> </a:t>
            </a:r>
            <a:r>
              <a:rPr lang="ru-RU" sz="1600" dirty="0" err="1"/>
              <a:t>їх</a:t>
            </a:r>
            <a:r>
              <a:rPr lang="ru-RU" sz="1600" dirty="0"/>
              <a:t> </a:t>
            </a:r>
            <a:r>
              <a:rPr lang="ru-RU" sz="1600" dirty="0" err="1"/>
              <a:t>лагідно</a:t>
            </a:r>
            <a:r>
              <a:rPr lang="ru-RU" sz="1600" dirty="0"/>
              <a:t> голубить?</a:t>
            </a:r>
          </a:p>
          <a:p>
            <a:r>
              <a:rPr lang="ru-RU" sz="1600" dirty="0"/>
              <a:t>В кого </a:t>
            </a:r>
            <a:r>
              <a:rPr lang="ru-RU" sz="1600" dirty="0" err="1"/>
              <a:t>пензлик</a:t>
            </a:r>
            <a:r>
              <a:rPr lang="ru-RU" sz="1600" dirty="0"/>
              <a:t> </a:t>
            </a:r>
            <a:r>
              <a:rPr lang="ru-RU" sz="1600" dirty="0" err="1"/>
              <a:t>чарівний</a:t>
            </a:r>
            <a:r>
              <a:rPr lang="ru-RU" sz="1600" dirty="0"/>
              <a:t>,</a:t>
            </a:r>
          </a:p>
          <a:p>
            <a:r>
              <a:rPr lang="ru-RU" sz="1600" dirty="0" err="1"/>
              <a:t>Погляд</a:t>
            </a:r>
            <a:r>
              <a:rPr lang="ru-RU" sz="1600" dirty="0"/>
              <a:t> </a:t>
            </a:r>
            <a:r>
              <a:rPr lang="ru-RU" sz="1600" dirty="0" err="1"/>
              <a:t>ніжний</a:t>
            </a:r>
            <a:r>
              <a:rPr lang="ru-RU" sz="1600" dirty="0"/>
              <a:t> і </a:t>
            </a:r>
            <a:r>
              <a:rPr lang="ru-RU" sz="1600" dirty="0" err="1"/>
              <a:t>ясний</a:t>
            </a:r>
            <a:r>
              <a:rPr lang="ru-RU" sz="1600" dirty="0"/>
              <a:t>?</a:t>
            </a:r>
          </a:p>
          <a:p>
            <a:r>
              <a:rPr lang="ru-RU" sz="1600" dirty="0" err="1"/>
              <a:t>Хто</a:t>
            </a:r>
            <a:r>
              <a:rPr lang="ru-RU" sz="1600" dirty="0"/>
              <a:t> </a:t>
            </a:r>
            <a:r>
              <a:rPr lang="ru-RU" sz="1600" dirty="0" err="1"/>
              <a:t>навчає</a:t>
            </a:r>
            <a:r>
              <a:rPr lang="ru-RU" sz="1600" dirty="0"/>
              <a:t> </a:t>
            </a:r>
            <a:r>
              <a:rPr lang="ru-RU" sz="1600" dirty="0" err="1"/>
              <a:t>веселково</a:t>
            </a:r>
            <a:r>
              <a:rPr lang="ru-RU" sz="1600" dirty="0"/>
              <a:t>?</a:t>
            </a:r>
          </a:p>
          <a:p>
            <a:r>
              <a:rPr lang="ru-RU" sz="1600" dirty="0" err="1"/>
              <a:t>Розважає</a:t>
            </a:r>
            <a:r>
              <a:rPr lang="ru-RU" sz="1600" dirty="0"/>
              <a:t> нас </a:t>
            </a:r>
            <a:r>
              <a:rPr lang="ru-RU" sz="1600" dirty="0" err="1"/>
              <a:t>казково</a:t>
            </a:r>
            <a:r>
              <a:rPr lang="ru-RU" sz="1600" dirty="0"/>
              <a:t>?</a:t>
            </a:r>
          </a:p>
          <a:p>
            <a:r>
              <a:rPr lang="ru-RU" sz="1600" dirty="0" err="1"/>
              <a:t>Хто</a:t>
            </a:r>
            <a:r>
              <a:rPr lang="ru-RU" sz="1600" dirty="0"/>
              <a:t> </a:t>
            </a:r>
            <a:r>
              <a:rPr lang="ru-RU" sz="1600" dirty="0" err="1"/>
              <a:t>насварить</a:t>
            </a:r>
            <a:r>
              <a:rPr lang="ru-RU" sz="1600" dirty="0"/>
              <a:t> </a:t>
            </a:r>
            <a:r>
              <a:rPr lang="ru-RU" sz="1600" dirty="0" err="1"/>
              <a:t>геть</a:t>
            </a:r>
            <a:r>
              <a:rPr lang="ru-RU" sz="1600" dirty="0"/>
              <a:t> не </a:t>
            </a:r>
            <a:r>
              <a:rPr lang="ru-RU" sz="1600" dirty="0" err="1"/>
              <a:t>лячно</a:t>
            </a:r>
            <a:r>
              <a:rPr lang="ru-RU" sz="1600" dirty="0"/>
              <a:t>,</a:t>
            </a:r>
          </a:p>
          <a:p>
            <a:r>
              <a:rPr lang="ru-RU" sz="1600" dirty="0"/>
              <a:t>Не поступить </a:t>
            </a:r>
            <a:r>
              <a:rPr lang="ru-RU" sz="1600" dirty="0" err="1"/>
              <a:t>необачно</a:t>
            </a:r>
            <a:r>
              <a:rPr lang="ru-RU" sz="1600" dirty="0"/>
              <a:t>?</a:t>
            </a:r>
          </a:p>
          <a:p>
            <a:r>
              <a:rPr lang="ru-RU" sz="1600" dirty="0" err="1"/>
              <a:t>Хто</a:t>
            </a:r>
            <a:r>
              <a:rPr lang="ru-RU" sz="1600" dirty="0"/>
              <a:t> </a:t>
            </a:r>
            <a:r>
              <a:rPr lang="ru-RU" sz="1600" dirty="0" err="1"/>
              <a:t>навчає</a:t>
            </a:r>
            <a:r>
              <a:rPr lang="ru-RU" sz="1600" dirty="0"/>
              <a:t> нас </a:t>
            </a:r>
            <a:r>
              <a:rPr lang="ru-RU" sz="1600" dirty="0" err="1"/>
              <a:t>літати</a:t>
            </a:r>
            <a:r>
              <a:rPr lang="ru-RU" sz="1600" dirty="0"/>
              <a:t>,</a:t>
            </a:r>
          </a:p>
          <a:p>
            <a:r>
              <a:rPr lang="ru-RU" sz="1600" dirty="0"/>
              <a:t>Як </a:t>
            </a:r>
            <a:r>
              <a:rPr lang="ru-RU" sz="1600" dirty="0" err="1"/>
              <a:t>ідем</a:t>
            </a:r>
            <a:r>
              <a:rPr lang="ru-RU" sz="1600" dirty="0"/>
              <a:t> до </a:t>
            </a:r>
            <a:r>
              <a:rPr lang="ru-RU" sz="1600" dirty="0" err="1"/>
              <a:t>ліжка</a:t>
            </a:r>
            <a:r>
              <a:rPr lang="ru-RU" sz="1600" dirty="0"/>
              <a:t> </a:t>
            </a:r>
            <a:r>
              <a:rPr lang="ru-RU" sz="1600" dirty="0" err="1"/>
              <a:t>спати</a:t>
            </a:r>
            <a:r>
              <a:rPr lang="ru-RU" sz="1600" dirty="0"/>
              <a:t>?</a:t>
            </a:r>
          </a:p>
          <a:p>
            <a:r>
              <a:rPr lang="ru-RU" sz="1600" dirty="0" err="1"/>
              <a:t>Ніжна,добра,світанкова</a:t>
            </a:r>
            <a:r>
              <a:rPr lang="ru-RU" sz="1600" dirty="0"/>
              <a:t> –</a:t>
            </a:r>
          </a:p>
          <a:p>
            <a:r>
              <a:rPr lang="ru-RU" sz="1600" dirty="0" err="1"/>
              <a:t>Вихователька</a:t>
            </a:r>
            <a:r>
              <a:rPr lang="ru-RU" sz="1600" dirty="0"/>
              <a:t> </a:t>
            </a:r>
            <a:r>
              <a:rPr lang="ru-RU" sz="1600" dirty="0" err="1"/>
              <a:t>чудова</a:t>
            </a:r>
            <a:r>
              <a:rPr lang="ru-RU" sz="1600" dirty="0"/>
              <a:t>.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27176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7"/>
    </mc:Choice>
    <mc:Fallback xmlns="">
      <p:transition spd="slow" advTm="3647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Попеску Ірина Миколаївна 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84784"/>
            <a:ext cx="2520280" cy="4104456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uk-UA" sz="1600" dirty="0" smtClean="0"/>
              <a:t>Вихователька чудова</a:t>
            </a:r>
          </a:p>
          <a:p>
            <a:r>
              <a:rPr lang="uk-UA" sz="1600" dirty="0" smtClean="0"/>
              <a:t>Грає з нами знову й </a:t>
            </a:r>
            <a:r>
              <a:rPr lang="uk-UA" sz="1600" dirty="0" err="1" smtClean="0"/>
              <a:t>знаву</a:t>
            </a:r>
            <a:r>
              <a:rPr lang="uk-UA" sz="1600" dirty="0" smtClean="0"/>
              <a:t>.</a:t>
            </a:r>
          </a:p>
          <a:p>
            <a:r>
              <a:rPr lang="uk-UA" sz="1600" dirty="0" smtClean="0"/>
              <a:t>На прогулянку збирає.</a:t>
            </a:r>
          </a:p>
          <a:p>
            <a:r>
              <a:rPr lang="uk-UA" sz="1600" dirty="0" smtClean="0"/>
              <a:t>Всіх нас тепло одягає.</a:t>
            </a:r>
          </a:p>
          <a:p>
            <a:r>
              <a:rPr lang="uk-UA" sz="1600" dirty="0" smtClean="0"/>
              <a:t>Дозволяє в групі грати,</a:t>
            </a:r>
          </a:p>
          <a:p>
            <a:r>
              <a:rPr lang="uk-UA" sz="1600" dirty="0" smtClean="0"/>
              <a:t>Вчить нас добре рахувати.</a:t>
            </a:r>
          </a:p>
          <a:p>
            <a:r>
              <a:rPr lang="uk-UA" sz="1600" dirty="0" err="1" smtClean="0"/>
              <a:t>Дже</a:t>
            </a:r>
            <a:r>
              <a:rPr lang="uk-UA" sz="1600" dirty="0" smtClean="0"/>
              <a:t> любимо її,</a:t>
            </a:r>
          </a:p>
          <a:p>
            <a:r>
              <a:rPr lang="uk-UA" sz="1600" dirty="0" smtClean="0"/>
              <a:t>Вона – найкраща на землі!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60545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561">
        <p14:reveal/>
      </p:transition>
    </mc:Choice>
    <mc:Fallback xmlns="">
      <p:transition spd="slow" advTm="45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err="1" smtClean="0"/>
              <a:t>Ватаманеску</a:t>
            </a:r>
            <a:r>
              <a:rPr lang="uk-UA" dirty="0" smtClean="0"/>
              <a:t> Валентина Олександрівна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1600" dirty="0"/>
              <a:t>З </a:t>
            </a:r>
            <a:r>
              <a:rPr lang="ru-RU" sz="1600" dirty="0" err="1"/>
              <a:t>ясним</a:t>
            </a:r>
            <a:r>
              <a:rPr lang="ru-RU" sz="1600" dirty="0"/>
              <a:t> </a:t>
            </a:r>
            <a:r>
              <a:rPr lang="ru-RU" sz="1600" dirty="0" err="1"/>
              <a:t>поглядом</a:t>
            </a:r>
            <a:r>
              <a:rPr lang="ru-RU" sz="1600" dirty="0"/>
              <a:t> очей,</a:t>
            </a:r>
            <a:br>
              <a:rPr lang="ru-RU" sz="1600" dirty="0"/>
            </a:br>
            <a:r>
              <a:rPr lang="ru-RU" sz="1600" dirty="0" err="1"/>
              <a:t>Лагідної</a:t>
            </a:r>
            <a:r>
              <a:rPr lang="ru-RU" sz="1600" dirty="0"/>
              <a:t> </a:t>
            </a:r>
            <a:r>
              <a:rPr lang="ru-RU" sz="1600" dirty="0" err="1"/>
              <a:t>вдачі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Входить </a:t>
            </a:r>
            <a:r>
              <a:rPr lang="ru-RU" sz="1600" dirty="0" err="1"/>
              <a:t>вранці</a:t>
            </a:r>
            <a:r>
              <a:rPr lang="ru-RU" sz="1600" dirty="0"/>
              <a:t> до </a:t>
            </a:r>
            <a:r>
              <a:rPr lang="ru-RU" sz="1600" dirty="0" err="1"/>
              <a:t>дітей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У садок дитячий</a:t>
            </a:r>
            <a:br>
              <a:rPr lang="ru-RU" sz="1600" dirty="0"/>
            </a:br>
            <a:r>
              <a:rPr lang="ru-RU" sz="1600" dirty="0"/>
              <a:t>Наша </a:t>
            </a:r>
            <a:r>
              <a:rPr lang="ru-RU" sz="1600" dirty="0" err="1"/>
              <a:t>вихователька</a:t>
            </a:r>
            <a:r>
              <a:rPr lang="ru-RU" sz="1600" dirty="0"/>
              <a:t>,</a:t>
            </a:r>
            <a:br>
              <a:rPr lang="ru-RU" sz="1600" dirty="0"/>
            </a:br>
            <a:r>
              <a:rPr lang="ru-RU" sz="1600" dirty="0"/>
              <a:t>Люба </a:t>
            </a:r>
            <a:r>
              <a:rPr lang="ru-RU" sz="1600" dirty="0" err="1"/>
              <a:t>вихователька</a:t>
            </a:r>
            <a:r>
              <a:rPr lang="ru-RU" sz="1600" dirty="0"/>
              <a:t>!</a:t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В </a:t>
            </a:r>
            <a:r>
              <a:rPr lang="ru-RU" sz="1600" dirty="0" err="1"/>
              <a:t>сарафані</a:t>
            </a:r>
            <a:r>
              <a:rPr lang="ru-RU" sz="1600" dirty="0"/>
              <a:t> у </a:t>
            </a:r>
            <a:r>
              <a:rPr lang="ru-RU" sz="1600" dirty="0" err="1"/>
              <a:t>новім</a:t>
            </a:r>
            <a:r>
              <a:rPr lang="ru-RU" sz="1600" dirty="0"/>
              <a:t>,</a:t>
            </a:r>
            <a:br>
              <a:rPr lang="ru-RU" sz="1600" dirty="0"/>
            </a:br>
            <a:r>
              <a:rPr lang="ru-RU" sz="1600" dirty="0"/>
              <a:t>Кофточка </a:t>
            </a:r>
            <a:r>
              <a:rPr lang="ru-RU" sz="1600" dirty="0" err="1"/>
              <a:t>строката</a:t>
            </a:r>
            <a:r>
              <a:rPr lang="ru-RU" sz="1600" dirty="0"/>
              <a:t>,</a:t>
            </a:r>
            <a:br>
              <a:rPr lang="ru-RU" sz="1600" dirty="0"/>
            </a:br>
            <a:r>
              <a:rPr lang="ru-RU" sz="1600" dirty="0"/>
              <a:t>Так </a:t>
            </a:r>
            <a:r>
              <a:rPr lang="ru-RU" sz="1600" dirty="0" err="1"/>
              <a:t>привітно</a:t>
            </a:r>
            <a:r>
              <a:rPr lang="ru-RU" sz="1600" dirty="0"/>
              <a:t> </a:t>
            </a:r>
            <a:r>
              <a:rPr lang="ru-RU" sz="1600" dirty="0" err="1"/>
              <a:t>каже</a:t>
            </a:r>
            <a:r>
              <a:rPr lang="ru-RU" sz="1600" dirty="0"/>
              <a:t> </a:t>
            </a:r>
            <a:r>
              <a:rPr lang="ru-RU" sz="1600" dirty="0" err="1"/>
              <a:t>всім</a:t>
            </a:r>
            <a:r>
              <a:rPr lang="ru-RU" sz="1600" dirty="0"/>
              <a:t>:</a:t>
            </a:r>
            <a:br>
              <a:rPr lang="ru-RU" sz="1600" dirty="0"/>
            </a:br>
            <a:r>
              <a:rPr lang="ru-RU" sz="1600" dirty="0"/>
              <a:t>- </a:t>
            </a:r>
            <a:r>
              <a:rPr lang="ru-RU" sz="1600" dirty="0" err="1"/>
              <a:t>Здрастуйте</a:t>
            </a:r>
            <a:r>
              <a:rPr lang="ru-RU" sz="1600" dirty="0"/>
              <a:t>, </a:t>
            </a:r>
            <a:r>
              <a:rPr lang="ru-RU" sz="1600" dirty="0" err="1"/>
              <a:t>малята</a:t>
            </a:r>
            <a:r>
              <a:rPr lang="ru-RU" sz="1600" dirty="0" smtClean="0"/>
              <a:t>!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err="1"/>
              <a:t>Усміхнеться</a:t>
            </a:r>
            <a:r>
              <a:rPr lang="ru-RU" sz="1600" dirty="0"/>
              <a:t> нам вона,</a:t>
            </a:r>
            <a:br>
              <a:rPr lang="ru-RU" sz="1600" dirty="0"/>
            </a:br>
            <a:r>
              <a:rPr lang="ru-RU" sz="1600" dirty="0"/>
              <a:t>Дорога та мила, -</a:t>
            </a:r>
            <a:br>
              <a:rPr lang="ru-RU" sz="1600" dirty="0"/>
            </a:br>
            <a:r>
              <a:rPr lang="ru-RU" sz="1600" dirty="0"/>
              <a:t>І </a:t>
            </a:r>
            <a:r>
              <a:rPr lang="ru-RU" sz="1600" dirty="0" err="1"/>
              <a:t>здається</a:t>
            </a:r>
            <a:r>
              <a:rPr lang="ru-RU" sz="1600" dirty="0"/>
              <a:t>: </a:t>
            </a:r>
            <a:r>
              <a:rPr lang="ru-RU" sz="1600" dirty="0" err="1"/>
              <a:t>вже</a:t>
            </a:r>
            <a:r>
              <a:rPr lang="ru-RU" sz="1600" dirty="0"/>
              <a:t> весна</a:t>
            </a:r>
            <a:br>
              <a:rPr lang="ru-RU" sz="1600" dirty="0"/>
            </a:br>
            <a:r>
              <a:rPr lang="ru-RU" sz="1600" dirty="0"/>
              <a:t>У садок </a:t>
            </a:r>
            <a:r>
              <a:rPr lang="ru-RU" sz="1600" dirty="0" err="1"/>
              <a:t>влетіла</a:t>
            </a:r>
            <a:r>
              <a:rPr lang="ru-RU" sz="1600" dirty="0"/>
              <a:t>!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484784"/>
            <a:ext cx="2520280" cy="4464496"/>
          </a:xfrm>
        </p:spPr>
      </p:pic>
    </p:spTree>
    <p:extLst>
      <p:ext uri="{BB962C8B-B14F-4D97-AF65-F5344CB8AC3E}">
        <p14:creationId xmlns:p14="http://schemas.microsoft.com/office/powerpoint/2010/main" val="299509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1"/>
    </mc:Choice>
    <mc:Fallback xmlns="">
      <p:transition spd="slow" advTm="4031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dirty="0" err="1" smtClean="0"/>
              <a:t>Кобель</a:t>
            </a:r>
            <a:r>
              <a:rPr lang="uk-UA" dirty="0" smtClean="0"/>
              <a:t> Марина Костянтинівна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52736"/>
            <a:ext cx="3744416" cy="5256584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uk-UA" sz="1600" dirty="0" smtClean="0"/>
              <a:t>У Вас робота нелегка</a:t>
            </a:r>
          </a:p>
          <a:p>
            <a:r>
              <a:rPr lang="uk-UA" sz="1600" dirty="0" smtClean="0"/>
              <a:t>З дітьми турбот немало.</a:t>
            </a:r>
          </a:p>
          <a:p>
            <a:r>
              <a:rPr lang="uk-UA" sz="1600" dirty="0" smtClean="0"/>
              <a:t>Працюєте Ви до дзвінка</a:t>
            </a:r>
          </a:p>
          <a:p>
            <a:r>
              <a:rPr lang="uk-UA" sz="1600" dirty="0" smtClean="0"/>
              <a:t>Як рідна мама</a:t>
            </a:r>
          </a:p>
          <a:p>
            <a:r>
              <a:rPr lang="uk-UA" sz="1600" dirty="0" smtClean="0"/>
              <a:t>Тож вас вітаємо,</a:t>
            </a:r>
          </a:p>
          <a:p>
            <a:r>
              <a:rPr lang="uk-UA" sz="1600" dirty="0" smtClean="0"/>
              <a:t>Терпіння Вам бажаємо.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54046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6"/>
    </mc:Choice>
    <mc:Fallback xmlns="">
      <p:transition spd="slow" advTm="5506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Попеску Марина Михайлівна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1600" dirty="0"/>
              <a:t>У </a:t>
            </a:r>
            <a:r>
              <a:rPr lang="ru-RU" sz="1600" dirty="0" err="1"/>
              <a:t>садочку</a:t>
            </a:r>
            <a:r>
              <a:rPr lang="ru-RU" sz="1600" dirty="0"/>
              <a:t> </a:t>
            </a:r>
            <a:r>
              <a:rPr lang="ru-RU" sz="1600" dirty="0" err="1"/>
              <a:t>кожен</a:t>
            </a:r>
            <a:r>
              <a:rPr lang="ru-RU" sz="1600" dirty="0"/>
              <a:t> </a:t>
            </a:r>
            <a:r>
              <a:rPr lang="ru-RU" sz="1600" dirty="0" err="1"/>
              <a:t>знає</a:t>
            </a:r>
            <a:r>
              <a:rPr lang="ru-RU" sz="1600" dirty="0"/>
              <a:t>,</a:t>
            </a:r>
          </a:p>
          <a:p>
            <a:r>
              <a:rPr lang="ru-RU" sz="1600" dirty="0" err="1"/>
              <a:t>Всіх</a:t>
            </a:r>
            <a:r>
              <a:rPr lang="ru-RU" sz="1600" dirty="0"/>
              <a:t> два </a:t>
            </a:r>
            <a:r>
              <a:rPr lang="ru-RU" sz="1600" dirty="0" err="1"/>
              <a:t>сонечка</a:t>
            </a:r>
            <a:r>
              <a:rPr lang="ru-RU" sz="1600" dirty="0"/>
              <a:t> </a:t>
            </a:r>
            <a:r>
              <a:rPr lang="ru-RU" sz="1600" dirty="0" err="1"/>
              <a:t>чекають</a:t>
            </a:r>
            <a:r>
              <a:rPr lang="ru-RU" sz="1600" dirty="0"/>
              <a:t>.</a:t>
            </a:r>
          </a:p>
          <a:p>
            <a:r>
              <a:rPr lang="ru-RU" sz="1600" dirty="0"/>
              <a:t>Перше </a:t>
            </a:r>
            <a:r>
              <a:rPr lang="ru-RU" sz="1600" dirty="0" err="1"/>
              <a:t>знають</a:t>
            </a:r>
            <a:r>
              <a:rPr lang="ru-RU" sz="1600" dirty="0"/>
              <a:t> </a:t>
            </a:r>
            <a:r>
              <a:rPr lang="ru-RU" sz="1600" dirty="0" err="1"/>
              <a:t>всі</a:t>
            </a:r>
            <a:r>
              <a:rPr lang="ru-RU" sz="1600" dirty="0"/>
              <a:t> на </a:t>
            </a:r>
            <a:r>
              <a:rPr lang="ru-RU" sz="1600" dirty="0" err="1"/>
              <a:t>світі</a:t>
            </a:r>
            <a:r>
              <a:rPr lang="ru-RU" sz="1600" dirty="0"/>
              <a:t>,</a:t>
            </a:r>
          </a:p>
          <a:p>
            <a:r>
              <a:rPr lang="ru-RU" sz="1600" dirty="0"/>
              <a:t>Друге – </a:t>
            </a:r>
            <a:r>
              <a:rPr lang="ru-RU" sz="1600" dirty="0" err="1"/>
              <a:t>ваші</a:t>
            </a:r>
            <a:r>
              <a:rPr lang="ru-RU" sz="1600" dirty="0"/>
              <a:t> </a:t>
            </a:r>
            <a:r>
              <a:rPr lang="ru-RU" sz="1600" dirty="0" err="1"/>
              <a:t>любі</a:t>
            </a:r>
            <a:r>
              <a:rPr lang="ru-RU" sz="1600" dirty="0"/>
              <a:t> </a:t>
            </a:r>
            <a:r>
              <a:rPr lang="ru-RU" sz="1600" dirty="0" err="1"/>
              <a:t>діти</a:t>
            </a:r>
            <a:r>
              <a:rPr lang="ru-RU" sz="1600" dirty="0"/>
              <a:t>.</a:t>
            </a:r>
          </a:p>
          <a:p>
            <a:r>
              <a:rPr lang="ru-RU" sz="1600" dirty="0"/>
              <a:t>Ви для них </a:t>
            </a:r>
            <a:r>
              <a:rPr lang="ru-RU" sz="1600" dirty="0" err="1"/>
              <a:t>неначе</a:t>
            </a:r>
            <a:r>
              <a:rPr lang="ru-RU" sz="1600" dirty="0"/>
              <a:t> </a:t>
            </a:r>
            <a:r>
              <a:rPr lang="ru-RU" sz="1600" dirty="0" err="1"/>
              <a:t>сонце</a:t>
            </a:r>
            <a:r>
              <a:rPr lang="ru-RU" sz="1600" dirty="0"/>
              <a:t>,</a:t>
            </a:r>
          </a:p>
          <a:p>
            <a:r>
              <a:rPr lang="ru-RU" sz="1600" dirty="0" err="1"/>
              <a:t>Це</a:t>
            </a:r>
            <a:r>
              <a:rPr lang="ru-RU" sz="1600" dirty="0"/>
              <a:t> не </a:t>
            </a:r>
            <a:r>
              <a:rPr lang="ru-RU" sz="1600" dirty="0" err="1"/>
              <a:t>казка,і</a:t>
            </a:r>
            <a:r>
              <a:rPr lang="ru-RU" sz="1600" dirty="0"/>
              <a:t> не сон </a:t>
            </a:r>
            <a:r>
              <a:rPr lang="ru-RU" sz="1600" dirty="0" err="1"/>
              <a:t>це</a:t>
            </a:r>
            <a:r>
              <a:rPr lang="ru-RU" sz="1600" dirty="0"/>
              <a:t>.</a:t>
            </a:r>
          </a:p>
          <a:p>
            <a:r>
              <a:rPr lang="ru-RU" sz="1600" dirty="0"/>
              <a:t>Ви для </a:t>
            </a:r>
            <a:r>
              <a:rPr lang="ru-RU" sz="1600" dirty="0" err="1"/>
              <a:t>них,як</a:t>
            </a:r>
            <a:r>
              <a:rPr lang="ru-RU" sz="1600" dirty="0"/>
              <a:t> друга мама.</a:t>
            </a:r>
          </a:p>
          <a:p>
            <a:r>
              <a:rPr lang="ru-RU" sz="1600" dirty="0" err="1"/>
              <a:t>Ніжна,добра</a:t>
            </a:r>
            <a:r>
              <a:rPr lang="ru-RU" sz="1600" dirty="0"/>
              <a:t> і </a:t>
            </a:r>
            <a:r>
              <a:rPr lang="ru-RU" sz="1600" dirty="0" err="1"/>
              <a:t>ласкава</a:t>
            </a:r>
            <a:r>
              <a:rPr lang="ru-RU" sz="1600" dirty="0"/>
              <a:t>.</a:t>
            </a:r>
          </a:p>
          <a:p>
            <a:r>
              <a:rPr lang="ru-RU" sz="1600" dirty="0"/>
              <a:t>В них на </a:t>
            </a:r>
            <a:r>
              <a:rPr lang="ru-RU" sz="1600" dirty="0" err="1"/>
              <a:t>личках</a:t>
            </a:r>
            <a:r>
              <a:rPr lang="ru-RU" sz="1600" dirty="0"/>
              <a:t> </a:t>
            </a:r>
            <a:r>
              <a:rPr lang="ru-RU" sz="1600" dirty="0" err="1"/>
              <a:t>радість</a:t>
            </a:r>
            <a:r>
              <a:rPr lang="ru-RU" sz="1600" dirty="0"/>
              <a:t> </a:t>
            </a:r>
            <a:r>
              <a:rPr lang="ru-RU" sz="1600" dirty="0" err="1"/>
              <a:t>сяє</a:t>
            </a:r>
            <a:r>
              <a:rPr lang="ru-RU" sz="1600" dirty="0"/>
              <a:t> –</a:t>
            </a:r>
          </a:p>
          <a:p>
            <a:r>
              <a:rPr lang="ru-RU" sz="1600" dirty="0" err="1"/>
              <a:t>Вихователька</a:t>
            </a:r>
            <a:r>
              <a:rPr lang="ru-RU" sz="1600" dirty="0"/>
              <a:t> </a:t>
            </a:r>
            <a:r>
              <a:rPr lang="ru-RU" sz="1600" dirty="0" err="1"/>
              <a:t>стрічає</a:t>
            </a:r>
            <a:r>
              <a:rPr lang="ru-RU" sz="1600" dirty="0"/>
              <a:t>.</a:t>
            </a:r>
          </a:p>
          <a:p>
            <a:r>
              <a:rPr lang="ru-RU" sz="1600" dirty="0"/>
              <a:t>За </a:t>
            </a:r>
            <a:r>
              <a:rPr lang="ru-RU" sz="1600" dirty="0" err="1"/>
              <a:t>тепло,за</a:t>
            </a:r>
            <a:r>
              <a:rPr lang="ru-RU" sz="1600" dirty="0"/>
              <a:t> вашу ласку</a:t>
            </a:r>
          </a:p>
          <a:p>
            <a:r>
              <a:rPr lang="ru-RU" sz="1600" dirty="0"/>
              <a:t>Хай </a:t>
            </a:r>
            <a:r>
              <a:rPr lang="ru-RU" sz="1600" dirty="0" err="1"/>
              <a:t>життя</a:t>
            </a:r>
            <a:r>
              <a:rPr lang="ru-RU" sz="1600" dirty="0"/>
              <a:t> буде як </a:t>
            </a:r>
            <a:r>
              <a:rPr lang="ru-RU" sz="1600" dirty="0" err="1"/>
              <a:t>казка</a:t>
            </a:r>
            <a:endParaRPr lang="ru-RU" sz="1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340768"/>
            <a:ext cx="2520280" cy="4392488"/>
          </a:xfrm>
        </p:spPr>
      </p:pic>
    </p:spTree>
    <p:extLst>
      <p:ext uri="{BB962C8B-B14F-4D97-AF65-F5344CB8AC3E}">
        <p14:creationId xmlns:p14="http://schemas.microsoft.com/office/powerpoint/2010/main" val="61074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73"/>
    </mc:Choice>
    <mc:Fallback xmlns="">
      <p:transition spd="slow" advTm="5773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Георгіян</a:t>
            </a:r>
            <a:r>
              <a:rPr lang="uk-UA" dirty="0" smtClean="0"/>
              <a:t> </a:t>
            </a:r>
            <a:r>
              <a:rPr lang="uk-UA" dirty="0" err="1" smtClean="0"/>
              <a:t>Міхаела</a:t>
            </a:r>
            <a:r>
              <a:rPr lang="uk-UA" dirty="0" smtClean="0"/>
              <a:t> Георгіївна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1600" dirty="0"/>
              <a:t>Ми </a:t>
            </a:r>
            <a:r>
              <a:rPr lang="ru-RU" sz="1600" dirty="0" err="1"/>
              <a:t>вдячні</a:t>
            </a:r>
            <a:r>
              <a:rPr lang="ru-RU" sz="1600" dirty="0"/>
              <a:t> Вам за </a:t>
            </a:r>
            <a:r>
              <a:rPr lang="ru-RU" sz="1600" dirty="0" err="1"/>
              <a:t>старання</a:t>
            </a:r>
            <a:r>
              <a:rPr lang="ru-RU" sz="1600" dirty="0"/>
              <a:t>,</a:t>
            </a:r>
            <a:br>
              <a:rPr lang="ru-RU" sz="1600" dirty="0"/>
            </a:br>
            <a:r>
              <a:rPr lang="ru-RU" sz="1600" dirty="0"/>
              <a:t>За </a:t>
            </a:r>
            <a:r>
              <a:rPr lang="ru-RU" sz="1600" dirty="0" err="1"/>
              <a:t>дитячі</a:t>
            </a:r>
            <a:r>
              <a:rPr lang="ru-RU" sz="1600" dirty="0"/>
              <a:t> </a:t>
            </a:r>
            <a:r>
              <a:rPr lang="ru-RU" sz="1600" dirty="0" err="1"/>
              <a:t>посмішки</a:t>
            </a:r>
            <a:r>
              <a:rPr lang="ru-RU" sz="1600" dirty="0"/>
              <a:t> та </a:t>
            </a:r>
            <a:r>
              <a:rPr lang="ru-RU" sz="1600" dirty="0" err="1"/>
              <a:t>сміх</a:t>
            </a:r>
            <a:r>
              <a:rPr lang="ru-RU" sz="1600" dirty="0"/>
              <a:t>!</a:t>
            </a:r>
            <a:br>
              <a:rPr lang="ru-RU" sz="1600" dirty="0"/>
            </a:br>
            <a:r>
              <a:rPr lang="ru-RU" sz="1600" dirty="0"/>
              <a:t>Нехай </a:t>
            </a:r>
            <a:r>
              <a:rPr lang="ru-RU" sz="1600" dirty="0" err="1"/>
              <a:t>проблеми</a:t>
            </a:r>
            <a:r>
              <a:rPr lang="ru-RU" sz="1600" dirty="0"/>
              <a:t> та </a:t>
            </a:r>
            <a:r>
              <a:rPr lang="ru-RU" sz="1600" dirty="0" err="1" smtClean="0"/>
              <a:t>переживан</a:t>
            </a:r>
            <a:r>
              <a:rPr lang="uk-UA" sz="1600" dirty="0" smtClean="0"/>
              <a:t>н</a:t>
            </a:r>
            <a:r>
              <a:rPr lang="ru-RU" sz="1600" dirty="0" smtClean="0"/>
              <a:t>я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err="1"/>
              <a:t>Позаду</a:t>
            </a:r>
            <a:r>
              <a:rPr lang="ru-RU" sz="1600" dirty="0"/>
              <a:t> </a:t>
            </a:r>
            <a:r>
              <a:rPr lang="ru-RU" sz="1600" dirty="0" err="1"/>
              <a:t>залишаться</a:t>
            </a:r>
            <a:r>
              <a:rPr lang="ru-RU" sz="1600" dirty="0"/>
              <a:t> у </a:t>
            </a:r>
            <a:r>
              <a:rPr lang="ru-RU" sz="1600" dirty="0" err="1"/>
              <a:t>всіх</a:t>
            </a:r>
            <a:r>
              <a:rPr lang="ru-RU" sz="1600" dirty="0"/>
              <a:t>!</a:t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Ми </a:t>
            </a:r>
            <a:r>
              <a:rPr lang="ru-RU" sz="1600" dirty="0" err="1"/>
              <a:t>бажаємо</a:t>
            </a:r>
            <a:r>
              <a:rPr lang="ru-RU" sz="1600" dirty="0"/>
              <a:t> </a:t>
            </a:r>
            <a:r>
              <a:rPr lang="ru-RU" sz="1600" dirty="0" err="1"/>
              <a:t>міцного</a:t>
            </a:r>
            <a:r>
              <a:rPr lang="ru-RU" sz="1600" dirty="0"/>
              <a:t> </a:t>
            </a:r>
            <a:r>
              <a:rPr lang="ru-RU" sz="1600" dirty="0" err="1"/>
              <a:t>здоров'я</a:t>
            </a:r>
            <a:r>
              <a:rPr lang="ru-RU" sz="1600" dirty="0"/>
              <a:t>,</a:t>
            </a:r>
            <a:br>
              <a:rPr lang="ru-RU" sz="1600" dirty="0"/>
            </a:br>
            <a:r>
              <a:rPr lang="ru-RU" sz="1600" dirty="0" err="1"/>
              <a:t>Багато</a:t>
            </a:r>
            <a:r>
              <a:rPr lang="ru-RU" sz="1600" dirty="0"/>
              <a:t> сил, </a:t>
            </a:r>
            <a:r>
              <a:rPr lang="ru-RU" sz="1600" dirty="0" err="1"/>
              <a:t>завзяття</a:t>
            </a:r>
            <a:r>
              <a:rPr lang="ru-RU" sz="1600" dirty="0"/>
              <a:t> і добра.</a:t>
            </a:r>
            <a:br>
              <a:rPr lang="ru-RU" sz="1600" dirty="0"/>
            </a:br>
            <a:r>
              <a:rPr lang="ru-RU" sz="1600" dirty="0"/>
              <a:t>Нехай </a:t>
            </a:r>
            <a:r>
              <a:rPr lang="ru-RU" sz="1600" dirty="0" err="1"/>
              <a:t>зустрічають</a:t>
            </a:r>
            <a:r>
              <a:rPr lang="ru-RU" sz="1600" dirty="0"/>
              <a:t> </a:t>
            </a:r>
            <a:r>
              <a:rPr lang="ru-RU" sz="1600" dirty="0" err="1"/>
              <a:t>діти</a:t>
            </a:r>
            <a:r>
              <a:rPr lang="ru-RU" sz="1600" dirty="0"/>
              <a:t> Вас з </a:t>
            </a:r>
            <a:r>
              <a:rPr lang="ru-RU" sz="1600" dirty="0" err="1"/>
              <a:t>любов'ю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І не </a:t>
            </a:r>
            <a:r>
              <a:rPr lang="ru-RU" sz="1600" dirty="0" err="1"/>
              <a:t>забувають</a:t>
            </a:r>
            <a:r>
              <a:rPr lang="ru-RU" sz="1600" dirty="0"/>
              <a:t> </a:t>
            </a:r>
            <a:r>
              <a:rPr lang="ru-RU" sz="1600" dirty="0" err="1"/>
              <a:t>ніколи</a:t>
            </a:r>
            <a:r>
              <a:rPr lang="ru-RU" sz="1600" dirty="0"/>
              <a:t>!</a:t>
            </a:r>
          </a:p>
          <a:p>
            <a:endParaRPr lang="ru-RU" sz="1600" dirty="0"/>
          </a:p>
          <a:p>
            <a:endParaRPr lang="ru-RU" sz="1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268760"/>
            <a:ext cx="2520280" cy="4752528"/>
          </a:xfrm>
        </p:spPr>
      </p:pic>
    </p:spTree>
    <p:extLst>
      <p:ext uri="{BB962C8B-B14F-4D97-AF65-F5344CB8AC3E}">
        <p14:creationId xmlns:p14="http://schemas.microsoft.com/office/powerpoint/2010/main" val="71765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2"/>
    </mc:Choice>
    <mc:Fallback xmlns="">
      <p:transition spd="slow" advTm="3792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Грумеза</a:t>
            </a:r>
            <a:r>
              <a:rPr lang="uk-UA" dirty="0" smtClean="0"/>
              <a:t> </a:t>
            </a:r>
            <a:r>
              <a:rPr lang="uk-UA" dirty="0" err="1" smtClean="0"/>
              <a:t>Данієла</a:t>
            </a:r>
            <a:r>
              <a:rPr lang="uk-UA" dirty="0" smtClean="0"/>
              <a:t> </a:t>
            </a:r>
            <a:r>
              <a:rPr lang="uk-UA" dirty="0" err="1" smtClean="0"/>
              <a:t>Маноліївна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8760"/>
            <a:ext cx="4248472" cy="4824536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sz="1600" dirty="0" err="1"/>
              <a:t>Чисті,ніжні-ніжні</a:t>
            </a:r>
            <a:r>
              <a:rPr lang="ru-RU" sz="1600" dirty="0"/>
              <a:t> звуки</a:t>
            </a:r>
          </a:p>
          <a:p>
            <a:r>
              <a:rPr lang="ru-RU" sz="1600" dirty="0" err="1"/>
              <a:t>Подарують</a:t>
            </a:r>
            <a:r>
              <a:rPr lang="ru-RU" sz="1600" dirty="0"/>
              <a:t> </a:t>
            </a:r>
            <a:r>
              <a:rPr lang="ru-RU" sz="1600" dirty="0" err="1"/>
              <a:t>її</a:t>
            </a:r>
            <a:r>
              <a:rPr lang="ru-RU" sz="1600" dirty="0"/>
              <a:t> руки.</a:t>
            </a:r>
          </a:p>
          <a:p>
            <a:r>
              <a:rPr lang="ru-RU" sz="1600" dirty="0"/>
              <a:t>Легко </a:t>
            </a:r>
            <a:r>
              <a:rPr lang="ru-RU" sz="1600" dirty="0" err="1"/>
              <a:t>клавіші</a:t>
            </a:r>
            <a:r>
              <a:rPr lang="ru-RU" sz="1600" dirty="0"/>
              <a:t> </a:t>
            </a:r>
            <a:r>
              <a:rPr lang="ru-RU" sz="1600" dirty="0" err="1"/>
              <a:t>торкають</a:t>
            </a:r>
            <a:r>
              <a:rPr lang="ru-RU" sz="1600" dirty="0"/>
              <a:t> –</a:t>
            </a:r>
          </a:p>
          <a:p>
            <a:r>
              <a:rPr lang="ru-RU" sz="1600" dirty="0"/>
              <a:t>Й </a:t>
            </a:r>
            <a:r>
              <a:rPr lang="ru-RU" sz="1600" dirty="0" err="1"/>
              <a:t>пташенята</a:t>
            </a:r>
            <a:r>
              <a:rPr lang="ru-RU" sz="1600" dirty="0"/>
              <a:t> нам </a:t>
            </a:r>
            <a:r>
              <a:rPr lang="ru-RU" sz="1600" dirty="0" err="1"/>
              <a:t>співають</a:t>
            </a:r>
            <a:r>
              <a:rPr lang="ru-RU" sz="1600" dirty="0"/>
              <a:t>.</a:t>
            </a:r>
          </a:p>
          <a:p>
            <a:r>
              <a:rPr lang="ru-RU" sz="1600" dirty="0" err="1"/>
              <a:t>Цей</a:t>
            </a:r>
            <a:r>
              <a:rPr lang="ru-RU" sz="1600" dirty="0"/>
              <a:t> </a:t>
            </a:r>
            <a:r>
              <a:rPr lang="ru-RU" sz="1600" dirty="0" err="1"/>
              <a:t>незвичний</a:t>
            </a:r>
            <a:r>
              <a:rPr lang="ru-RU" sz="1600" dirty="0"/>
              <a:t> </a:t>
            </a:r>
            <a:r>
              <a:rPr lang="ru-RU" sz="1600" dirty="0" err="1"/>
              <a:t>чарівник</a:t>
            </a:r>
            <a:r>
              <a:rPr lang="ru-RU" sz="1600" dirty="0"/>
              <a:t> –</a:t>
            </a:r>
          </a:p>
          <a:p>
            <a:r>
              <a:rPr lang="ru-RU" sz="1600" dirty="0"/>
              <a:t>Наш </a:t>
            </a:r>
            <a:r>
              <a:rPr lang="ru-RU" sz="1600" dirty="0" err="1"/>
              <a:t>музичний</a:t>
            </a:r>
            <a:r>
              <a:rPr lang="ru-RU" sz="1600" dirty="0"/>
              <a:t> </a:t>
            </a:r>
            <a:r>
              <a:rPr lang="ru-RU" sz="1600" dirty="0" err="1"/>
              <a:t>керівник</a:t>
            </a:r>
            <a:r>
              <a:rPr lang="ru-RU" sz="1600" dirty="0"/>
              <a:t>.</a:t>
            </a:r>
          </a:p>
          <a:p>
            <a:r>
              <a:rPr lang="ru-RU" sz="1600" dirty="0"/>
              <a:t>А </a:t>
            </a:r>
            <a:r>
              <a:rPr lang="ru-RU" sz="1600" dirty="0" err="1"/>
              <a:t>талантів</a:t>
            </a:r>
            <a:r>
              <a:rPr lang="ru-RU" sz="1600" dirty="0"/>
              <a:t> </a:t>
            </a:r>
            <a:r>
              <a:rPr lang="ru-RU" sz="1600" dirty="0" err="1"/>
              <a:t>скільки</a:t>
            </a:r>
            <a:r>
              <a:rPr lang="ru-RU" sz="1600" dirty="0"/>
              <a:t> </a:t>
            </a:r>
            <a:r>
              <a:rPr lang="ru-RU" sz="1600" dirty="0" err="1"/>
              <a:t>має</a:t>
            </a:r>
            <a:r>
              <a:rPr lang="ru-RU" sz="1600" dirty="0"/>
              <a:t>:</a:t>
            </a:r>
          </a:p>
          <a:p>
            <a:r>
              <a:rPr lang="ru-RU" sz="1600" dirty="0" err="1"/>
              <a:t>Гарно</a:t>
            </a:r>
            <a:r>
              <a:rPr lang="ru-RU" sz="1600" dirty="0"/>
              <a:t> як вона </a:t>
            </a:r>
            <a:r>
              <a:rPr lang="ru-RU" sz="1600" dirty="0" err="1"/>
              <a:t>співає</a:t>
            </a:r>
            <a:r>
              <a:rPr lang="ru-RU" sz="1600" dirty="0"/>
              <a:t>,</a:t>
            </a:r>
          </a:p>
          <a:p>
            <a:r>
              <a:rPr lang="ru-RU" sz="1600" dirty="0" err="1"/>
              <a:t>Хист</a:t>
            </a:r>
            <a:r>
              <a:rPr lang="ru-RU" sz="1600" dirty="0"/>
              <a:t> до </a:t>
            </a:r>
            <a:r>
              <a:rPr lang="ru-RU" sz="1600" dirty="0" err="1"/>
              <a:t>танцю</a:t>
            </a:r>
            <a:r>
              <a:rPr lang="ru-RU" sz="1600" dirty="0"/>
              <a:t> </a:t>
            </a:r>
            <a:r>
              <a:rPr lang="ru-RU" sz="1600" dirty="0" err="1"/>
              <a:t>також</a:t>
            </a:r>
            <a:r>
              <a:rPr lang="ru-RU" sz="1600" dirty="0"/>
              <a:t> </a:t>
            </a:r>
            <a:r>
              <a:rPr lang="ru-RU" sz="1600" dirty="0" err="1"/>
              <a:t>має</a:t>
            </a:r>
            <a:r>
              <a:rPr lang="ru-RU" sz="1600" dirty="0"/>
              <a:t>.</a:t>
            </a:r>
          </a:p>
          <a:p>
            <a:r>
              <a:rPr lang="ru-RU" sz="1600" dirty="0"/>
              <a:t>Нас </a:t>
            </a:r>
            <a:r>
              <a:rPr lang="ru-RU" sz="1600" dirty="0" err="1"/>
              <a:t>усіх</a:t>
            </a:r>
            <a:r>
              <a:rPr lang="ru-RU" sz="1600" dirty="0"/>
              <a:t> </a:t>
            </a:r>
            <a:r>
              <a:rPr lang="ru-RU" sz="1600" dirty="0" err="1"/>
              <a:t>цьому</a:t>
            </a:r>
            <a:r>
              <a:rPr lang="ru-RU" sz="1600" dirty="0"/>
              <a:t> </a:t>
            </a:r>
            <a:r>
              <a:rPr lang="ru-RU" sz="1600" dirty="0" err="1"/>
              <a:t>навчає</a:t>
            </a:r>
            <a:r>
              <a:rPr lang="ru-RU" sz="1600" dirty="0"/>
              <a:t>.</a:t>
            </a:r>
          </a:p>
          <a:p>
            <a:r>
              <a:rPr lang="ru-RU" sz="1600" dirty="0" err="1"/>
              <a:t>Скажуть</a:t>
            </a:r>
            <a:r>
              <a:rPr lang="ru-RU" sz="1600" dirty="0"/>
              <a:t> Вам </a:t>
            </a:r>
            <a:r>
              <a:rPr lang="ru-RU" sz="1600" dirty="0" err="1"/>
              <a:t>спасибі</a:t>
            </a:r>
            <a:r>
              <a:rPr lang="ru-RU" sz="1600" dirty="0"/>
              <a:t> </a:t>
            </a:r>
            <a:r>
              <a:rPr lang="ru-RU" sz="1600" dirty="0" err="1"/>
              <a:t>діти</a:t>
            </a:r>
            <a:r>
              <a:rPr lang="ru-RU" sz="1600" dirty="0"/>
              <a:t>:</a:t>
            </a:r>
          </a:p>
          <a:p>
            <a:r>
              <a:rPr lang="ru-RU" sz="1600" dirty="0"/>
              <a:t>«Будем Вас </a:t>
            </a:r>
            <a:r>
              <a:rPr lang="ru-RU" sz="1600" dirty="0" err="1"/>
              <a:t>завжди</a:t>
            </a:r>
            <a:r>
              <a:rPr lang="ru-RU" sz="1600" dirty="0"/>
              <a:t> </a:t>
            </a:r>
            <a:r>
              <a:rPr lang="ru-RU" sz="1600" dirty="0" err="1"/>
              <a:t>любити</a:t>
            </a:r>
            <a:r>
              <a:rPr lang="ru-RU" sz="1600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31480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1"/>
    </mc:Choice>
    <mc:Fallback xmlns="">
      <p:transition spd="slow" advTm="3601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Федорян</a:t>
            </a:r>
            <a:r>
              <a:rPr lang="uk-UA" dirty="0" smtClean="0"/>
              <a:t> Андріана Степанівна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1600" dirty="0" err="1"/>
              <a:t>Зі</a:t>
            </a:r>
            <a:r>
              <a:rPr lang="ru-RU" sz="1600" dirty="0"/>
              <a:t> </a:t>
            </a:r>
            <a:r>
              <a:rPr lang="ru-RU" sz="1600" dirty="0" err="1"/>
              <a:t>здоров'ям</a:t>
            </a:r>
            <a:r>
              <a:rPr lang="ru-RU" sz="1600" dirty="0"/>
              <a:t> усе в порядку,</a:t>
            </a:r>
            <a:br>
              <a:rPr lang="ru-RU" sz="1600" dirty="0"/>
            </a:br>
            <a:r>
              <a:rPr lang="ru-RU" sz="1600" dirty="0"/>
              <a:t>Тому </a:t>
            </a:r>
            <a:r>
              <a:rPr lang="ru-RU" sz="1600" dirty="0" err="1"/>
              <a:t>що</a:t>
            </a:r>
            <a:r>
              <a:rPr lang="ru-RU" sz="1600" dirty="0"/>
              <a:t> </a:t>
            </a:r>
            <a:r>
              <a:rPr lang="ru-RU" sz="1600" dirty="0" err="1"/>
              <a:t>вранці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У </a:t>
            </a:r>
            <a:r>
              <a:rPr lang="ru-RU" sz="1600" dirty="0" err="1"/>
              <a:t>світлому</a:t>
            </a:r>
            <a:r>
              <a:rPr lang="ru-RU" sz="1600" dirty="0"/>
              <a:t> </a:t>
            </a:r>
            <a:r>
              <a:rPr lang="ru-RU" sz="1600" dirty="0" err="1"/>
              <a:t>залі</a:t>
            </a:r>
            <a:r>
              <a:rPr lang="ru-RU" sz="1600" dirty="0"/>
              <a:t> на </a:t>
            </a:r>
            <a:r>
              <a:rPr lang="ru-RU" sz="1600" dirty="0" err="1"/>
              <a:t>зарядці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Бути не нудно </a:t>
            </a:r>
            <a:r>
              <a:rPr lang="ru-RU" sz="1600" dirty="0" err="1"/>
              <a:t>малюкам</a:t>
            </a:r>
            <a:r>
              <a:rPr lang="ru-RU" sz="1600" dirty="0"/>
              <a:t>.</a:t>
            </a:r>
            <a:br>
              <a:rPr lang="ru-RU" sz="1600" dirty="0"/>
            </a:br>
            <a:r>
              <a:rPr lang="ru-RU" sz="1600" dirty="0" err="1"/>
              <a:t>Наші</a:t>
            </a:r>
            <a:r>
              <a:rPr lang="ru-RU" sz="1600" dirty="0"/>
              <a:t> </a:t>
            </a:r>
            <a:r>
              <a:rPr lang="ru-RU" sz="1600" dirty="0" err="1"/>
              <a:t>діти</a:t>
            </a:r>
            <a:r>
              <a:rPr lang="ru-RU" sz="1600" dirty="0"/>
              <a:t> </a:t>
            </a:r>
            <a:r>
              <a:rPr lang="ru-RU" sz="1600" dirty="0" err="1"/>
              <a:t>фізкультуру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err="1"/>
              <a:t>Дуже</a:t>
            </a:r>
            <a:r>
              <a:rPr lang="ru-RU" sz="1600" dirty="0"/>
              <a:t> </a:t>
            </a:r>
            <a:r>
              <a:rPr lang="ru-RU" sz="1600" dirty="0" err="1"/>
              <a:t>обожнюють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Силу, дух, мускулатуру</a:t>
            </a:r>
            <a:br>
              <a:rPr lang="ru-RU" sz="1600" dirty="0"/>
            </a:br>
            <a:r>
              <a:rPr lang="ru-RU" sz="1600" dirty="0"/>
              <a:t>В </a:t>
            </a:r>
            <a:r>
              <a:rPr lang="ru-RU" sz="1600" dirty="0" err="1"/>
              <a:t>іграх</a:t>
            </a:r>
            <a:r>
              <a:rPr lang="ru-RU" sz="1600" dirty="0"/>
              <a:t> </a:t>
            </a:r>
            <a:r>
              <a:rPr lang="ru-RU" sz="1600" dirty="0" err="1"/>
              <a:t>зміцнюють</a:t>
            </a:r>
            <a:r>
              <a:rPr lang="ru-RU" sz="1600" dirty="0"/>
              <a:t>!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340768"/>
            <a:ext cx="2639647" cy="4884772"/>
          </a:xfrm>
        </p:spPr>
      </p:pic>
    </p:spTree>
    <p:extLst>
      <p:ext uri="{BB962C8B-B14F-4D97-AF65-F5344CB8AC3E}">
        <p14:creationId xmlns:p14="http://schemas.microsoft.com/office/powerpoint/2010/main" val="407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3"/>
    </mc:Choice>
    <mc:Fallback xmlns="">
      <p:transition spd="slow" advTm="2803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0" y="-12701"/>
            <a:ext cx="7443936" cy="4724400"/>
          </a:xfrm>
        </p:spPr>
        <p:txBody>
          <a:bodyPr>
            <a:noAutofit/>
          </a:bodyPr>
          <a:lstStyle/>
          <a:p>
            <a:r>
              <a:rPr lang="uk-UA" sz="3600" b="1" dirty="0">
                <a:solidFill>
                  <a:schemeClr val="bg1"/>
                </a:solidFill>
              </a:rPr>
              <a:t>Любі наші вихователі</a:t>
            </a:r>
            <a:endParaRPr lang="ru-RU" sz="3600" b="1" dirty="0">
              <a:solidFill>
                <a:schemeClr val="bg1"/>
              </a:solidFill>
            </a:endParaRPr>
          </a:p>
          <a:p>
            <a:r>
              <a:rPr lang="uk-UA" sz="3600" b="1" dirty="0">
                <a:solidFill>
                  <a:schemeClr val="bg1"/>
                </a:solidFill>
              </a:rPr>
              <a:t>Та працівники</a:t>
            </a:r>
            <a:endParaRPr lang="ru-RU" sz="3600" b="1" dirty="0">
              <a:solidFill>
                <a:schemeClr val="bg1"/>
              </a:solidFill>
            </a:endParaRPr>
          </a:p>
          <a:p>
            <a:r>
              <a:rPr lang="uk-UA" sz="3600" b="1" dirty="0" err="1">
                <a:solidFill>
                  <a:schemeClr val="bg1"/>
                </a:solidFill>
              </a:rPr>
              <a:t>Дошкльного</a:t>
            </a:r>
            <a:r>
              <a:rPr lang="uk-UA" sz="3600" b="1" dirty="0">
                <a:solidFill>
                  <a:schemeClr val="bg1"/>
                </a:solidFill>
              </a:rPr>
              <a:t> навчального закладу</a:t>
            </a:r>
            <a:endParaRPr lang="ru-RU" sz="3600" b="1" dirty="0">
              <a:solidFill>
                <a:schemeClr val="bg1"/>
              </a:solidFill>
            </a:endParaRPr>
          </a:p>
          <a:p>
            <a:r>
              <a:rPr lang="uk-UA" sz="3600" b="1" dirty="0">
                <a:solidFill>
                  <a:schemeClr val="bg1"/>
                </a:solidFill>
              </a:rPr>
              <a:t>Вітаємо Вас</a:t>
            </a:r>
            <a:endParaRPr lang="ru-RU" sz="3600" b="1" dirty="0">
              <a:solidFill>
                <a:schemeClr val="bg1"/>
              </a:solidFill>
            </a:endParaRPr>
          </a:p>
          <a:p>
            <a:r>
              <a:rPr lang="uk-UA" sz="3600" b="1" dirty="0">
                <a:solidFill>
                  <a:schemeClr val="bg1"/>
                </a:solidFill>
              </a:rPr>
              <a:t>З Всеукраїнським Днем </a:t>
            </a:r>
            <a:r>
              <a:rPr lang="uk-UA" sz="3600" b="1" dirty="0" err="1">
                <a:solidFill>
                  <a:schemeClr val="bg1"/>
                </a:solidFill>
              </a:rPr>
              <a:t>Дошкілля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75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9"/>
    </mc:Choice>
    <mc:Fallback xmlns="">
      <p:transition spd="slow" advTm="361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Вихователі ЗДО «Ромашка»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4355976" cy="3456384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0" y="1556792"/>
            <a:ext cx="4572000" cy="4569371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err="1" smtClean="0"/>
              <a:t>Безліч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різних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мов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вихователь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знає</a:t>
            </a:r>
            <a:r>
              <a:rPr lang="ru-RU" sz="1600" b="1" dirty="0" smtClean="0"/>
              <a:t>,</a:t>
            </a:r>
            <a:br>
              <a:rPr lang="ru-RU" sz="1600" b="1" dirty="0" smtClean="0"/>
            </a:br>
            <a:r>
              <a:rPr lang="ru-RU" sz="1600" b="1" dirty="0" err="1" smtClean="0"/>
              <a:t>Бо</a:t>
            </a:r>
            <a:r>
              <a:rPr lang="ru-RU" sz="1600" b="1" dirty="0" smtClean="0"/>
              <a:t> до кожного з </a:t>
            </a:r>
            <a:r>
              <a:rPr lang="ru-RU" sz="1600" b="1" dirty="0" err="1" smtClean="0"/>
              <a:t>дітей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він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підхід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свій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має</a:t>
            </a:r>
            <a:r>
              <a:rPr lang="ru-RU" sz="1600" b="1" dirty="0" smtClean="0"/>
              <a:t>.</a:t>
            </a:r>
            <a:br>
              <a:rPr lang="ru-RU" sz="1600" b="1" dirty="0" smtClean="0"/>
            </a:br>
            <a:r>
              <a:rPr lang="ru-RU" sz="1600" b="1" dirty="0" err="1" smtClean="0"/>
              <a:t>Знов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олівчика</a:t>
            </a:r>
            <a:r>
              <a:rPr lang="ru-RU" sz="1600" b="1" dirty="0" smtClean="0"/>
              <a:t> кладе до маленьких </a:t>
            </a:r>
            <a:r>
              <a:rPr lang="ru-RU" sz="1600" b="1" dirty="0" err="1" smtClean="0"/>
              <a:t>ручок</a:t>
            </a:r>
            <a:r>
              <a:rPr lang="ru-RU" sz="1600" b="1" dirty="0" smtClean="0"/>
              <a:t>:</a:t>
            </a:r>
            <a:br>
              <a:rPr lang="ru-RU" sz="1600" b="1" dirty="0" smtClean="0"/>
            </a:br>
            <a:r>
              <a:rPr lang="ru-RU" sz="1600" b="1" dirty="0" err="1" smtClean="0"/>
              <a:t>Додавати</a:t>
            </a:r>
            <a:r>
              <a:rPr lang="ru-RU" sz="1600" b="1" dirty="0" smtClean="0"/>
              <a:t> та </a:t>
            </a:r>
            <a:r>
              <a:rPr lang="ru-RU" sz="1600" b="1" dirty="0" err="1" smtClean="0"/>
              <a:t>віднімати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вчить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малих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чомучок</a:t>
            </a:r>
            <a:r>
              <a:rPr lang="ru-RU" sz="1600" b="1" dirty="0" smtClean="0"/>
              <a:t>.</a:t>
            </a:r>
            <a:br>
              <a:rPr lang="ru-RU" sz="1600" b="1" dirty="0" smtClean="0"/>
            </a:br>
            <a:r>
              <a:rPr lang="ru-RU" sz="1600" b="1" dirty="0" smtClean="0"/>
              <a:t>Про </a:t>
            </a:r>
            <a:r>
              <a:rPr lang="ru-RU" sz="1600" b="1" dirty="0" err="1" smtClean="0"/>
              <a:t>усі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земні</a:t>
            </a:r>
            <a:r>
              <a:rPr lang="ru-RU" sz="1600" b="1" dirty="0" smtClean="0"/>
              <a:t> дива </a:t>
            </a:r>
            <a:r>
              <a:rPr lang="ru-RU" sz="1600" b="1" dirty="0" err="1" smtClean="0"/>
              <a:t>дітлахам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розкаже</a:t>
            </a:r>
            <a:r>
              <a:rPr lang="ru-RU" sz="1600" b="1" dirty="0" smtClean="0"/>
              <a:t>,</a:t>
            </a:r>
            <a:br>
              <a:rPr lang="ru-RU" sz="1600" b="1" dirty="0" smtClean="0"/>
            </a:br>
            <a:r>
              <a:rPr lang="ru-RU" sz="1600" b="1" dirty="0" smtClean="0"/>
              <a:t>Де </a:t>
            </a:r>
            <a:r>
              <a:rPr lang="ru-RU" sz="1600" b="1" dirty="0" err="1" smtClean="0"/>
              <a:t>єноти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живуть</a:t>
            </a:r>
            <a:r>
              <a:rPr lang="ru-RU" sz="1600" b="1" dirty="0" smtClean="0"/>
              <a:t>, кожному </a:t>
            </a:r>
            <a:r>
              <a:rPr lang="ru-RU" sz="1600" b="1" dirty="0" err="1" smtClean="0"/>
              <a:t>покаже</a:t>
            </a:r>
            <a:r>
              <a:rPr lang="ru-RU" sz="1600" b="1" dirty="0" smtClean="0"/>
              <a:t>.</a:t>
            </a:r>
            <a:br>
              <a:rPr lang="ru-RU" sz="1600" b="1" dirty="0" smtClean="0"/>
            </a:br>
            <a:r>
              <a:rPr lang="ru-RU" sz="1600" b="1" dirty="0" smtClean="0"/>
              <a:t>Наче мама, </a:t>
            </a:r>
            <a:r>
              <a:rPr lang="ru-RU" sz="1600" b="1" dirty="0" err="1" smtClean="0"/>
              <a:t>пригорне</a:t>
            </a:r>
            <a:r>
              <a:rPr lang="ru-RU" sz="1600" b="1" dirty="0" smtClean="0"/>
              <a:t> й </a:t>
            </a:r>
            <a:r>
              <a:rPr lang="ru-RU" sz="1600" b="1" dirty="0" err="1" smtClean="0"/>
              <a:t>обійме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ніжненько</a:t>
            </a:r>
            <a:r>
              <a:rPr lang="ru-RU" sz="1600" b="1" dirty="0" smtClean="0"/>
              <a:t>, –</a:t>
            </a:r>
            <a:br>
              <a:rPr lang="ru-RU" sz="1600" b="1" dirty="0" smtClean="0"/>
            </a:br>
            <a:r>
              <a:rPr lang="ru-RU" sz="1600" b="1" dirty="0" smtClean="0"/>
              <a:t>Буде птахам-</a:t>
            </a:r>
            <a:r>
              <a:rPr lang="ru-RU" sz="1600" b="1" dirty="0" err="1" smtClean="0"/>
              <a:t>малюкам</a:t>
            </a:r>
            <a:r>
              <a:rPr lang="ru-RU" sz="1600" b="1" dirty="0" smtClean="0"/>
              <a:t>, </a:t>
            </a:r>
            <a:r>
              <a:rPr lang="ru-RU" sz="1600" b="1" dirty="0" err="1" smtClean="0"/>
              <a:t>мов</a:t>
            </a:r>
            <a:r>
              <a:rPr lang="ru-RU" sz="1600" b="1" dirty="0" smtClean="0"/>
              <a:t> в </a:t>
            </a:r>
            <a:r>
              <a:rPr lang="ru-RU" sz="1600" b="1" dirty="0" err="1" smtClean="0"/>
              <a:t>гнізді</a:t>
            </a:r>
            <a:r>
              <a:rPr lang="ru-RU" sz="1600" b="1" dirty="0" smtClean="0"/>
              <a:t>, тепленько.</a:t>
            </a:r>
            <a:br>
              <a:rPr lang="ru-RU" sz="1600" b="1" dirty="0" smtClean="0"/>
            </a:br>
            <a:r>
              <a:rPr lang="ru-RU" sz="1600" b="1" dirty="0" smtClean="0"/>
              <a:t>У </a:t>
            </a:r>
            <a:r>
              <a:rPr lang="ru-RU" sz="1600" b="1" dirty="0" err="1" smtClean="0"/>
              <a:t>любові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цілий</a:t>
            </a:r>
            <a:r>
              <a:rPr lang="ru-RU" sz="1600" b="1" dirty="0" smtClean="0"/>
              <a:t> день в </a:t>
            </a:r>
            <a:r>
              <a:rPr lang="ru-RU" sz="1600" b="1" dirty="0" err="1" smtClean="0"/>
              <a:t>нього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діти-квіти</a:t>
            </a:r>
            <a:r>
              <a:rPr lang="ru-RU" sz="1600" b="1" dirty="0" smtClean="0"/>
              <a:t>.</a:t>
            </a:r>
            <a:br>
              <a:rPr lang="ru-RU" sz="1600" b="1" dirty="0" smtClean="0"/>
            </a:br>
            <a:r>
              <a:rPr lang="ru-RU" sz="1600" b="1" dirty="0" err="1" smtClean="0"/>
              <a:t>Будуть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гратися</a:t>
            </a:r>
            <a:r>
              <a:rPr lang="ru-RU" sz="1600" b="1" dirty="0" smtClean="0"/>
              <a:t>, </a:t>
            </a:r>
            <a:r>
              <a:rPr lang="ru-RU" sz="1600" b="1" dirty="0" err="1" smtClean="0"/>
              <a:t>співати</a:t>
            </a:r>
            <a:r>
              <a:rPr lang="ru-RU" sz="1600" b="1" dirty="0" smtClean="0"/>
              <a:t>, і </a:t>
            </a:r>
            <a:r>
              <a:rPr lang="ru-RU" sz="1600" b="1" dirty="0" err="1" smtClean="0"/>
              <a:t>життю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радіти</a:t>
            </a:r>
            <a:r>
              <a:rPr lang="ru-RU" sz="1600" b="1" dirty="0" smtClean="0"/>
              <a:t>.</a:t>
            </a:r>
            <a:br>
              <a:rPr lang="ru-RU" sz="1600" b="1" dirty="0" smtClean="0"/>
            </a:br>
            <a:r>
              <a:rPr lang="ru-RU" sz="1600" b="1" dirty="0" err="1" smtClean="0"/>
              <a:t>Тож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цю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працю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клопітку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поважати</a:t>
            </a:r>
            <a:r>
              <a:rPr lang="ru-RU" sz="1600" b="1" dirty="0" smtClean="0"/>
              <a:t> треба:</a:t>
            </a:r>
            <a:br>
              <a:rPr lang="ru-RU" sz="1600" b="1" dirty="0" smtClean="0"/>
            </a:br>
            <a:r>
              <a:rPr lang="ru-RU" sz="1600" b="1" dirty="0" err="1" smtClean="0"/>
              <a:t>Вихователь</a:t>
            </a:r>
            <a:r>
              <a:rPr lang="ru-RU" sz="1600" b="1" dirty="0" smtClean="0"/>
              <a:t> для </a:t>
            </a:r>
            <a:r>
              <a:rPr lang="ru-RU" sz="1600" b="1" dirty="0" err="1" smtClean="0"/>
              <a:t>дітей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нахиляє</a:t>
            </a:r>
            <a:r>
              <a:rPr lang="ru-RU" sz="1600" b="1" dirty="0" smtClean="0"/>
              <a:t> небо!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403907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4339">
        <p14:flip dir="r"/>
      </p:transition>
    </mc:Choice>
    <mc:Fallback xmlns="">
      <p:transition spd="slow" advTm="1433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0" y="26420"/>
            <a:ext cx="7308304" cy="4724400"/>
          </a:xfrm>
        </p:spPr>
        <p:txBody>
          <a:bodyPr/>
          <a:lstStyle/>
          <a:p>
            <a:r>
              <a:rPr lang="uk-UA" sz="3600" b="1" dirty="0">
                <a:solidFill>
                  <a:schemeClr val="bg1"/>
                </a:solidFill>
              </a:rPr>
              <a:t>Сьогодні свято тих</a:t>
            </a:r>
            <a:endParaRPr lang="ru-RU" sz="3600" b="1" dirty="0">
              <a:solidFill>
                <a:schemeClr val="bg1"/>
              </a:solidFill>
            </a:endParaRPr>
          </a:p>
          <a:p>
            <a:r>
              <a:rPr lang="uk-UA" sz="3600" b="1" dirty="0">
                <a:solidFill>
                  <a:schemeClr val="bg1"/>
                </a:solidFill>
              </a:rPr>
              <a:t>Хто дітям дарують диво</a:t>
            </a:r>
            <a:endParaRPr lang="ru-RU" sz="3600" b="1" dirty="0">
              <a:solidFill>
                <a:schemeClr val="bg1"/>
              </a:solidFill>
            </a:endParaRPr>
          </a:p>
          <a:p>
            <a:r>
              <a:rPr lang="uk-UA" sz="3600" b="1" dirty="0">
                <a:solidFill>
                  <a:schemeClr val="bg1"/>
                </a:solidFill>
              </a:rPr>
              <a:t>Хай успіх кожен день</a:t>
            </a:r>
            <a:endParaRPr lang="ru-RU" sz="3600" b="1" dirty="0">
              <a:solidFill>
                <a:schemeClr val="bg1"/>
              </a:solidFill>
            </a:endParaRPr>
          </a:p>
          <a:p>
            <a:r>
              <a:rPr lang="uk-UA" sz="3600" b="1" dirty="0">
                <a:solidFill>
                  <a:schemeClr val="bg1"/>
                </a:solidFill>
              </a:rPr>
              <a:t>Поряд крокує неквапливо!</a:t>
            </a:r>
            <a:endParaRPr lang="ru-RU" sz="3600" b="1" dirty="0">
              <a:solidFill>
                <a:schemeClr val="bg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690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0"/>
    </mc:Choice>
    <mc:Fallback xmlns="">
      <p:transition spd="slow" advTm="36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3" name="TextBox 12"/>
          <p:cNvSpPr txBox="1"/>
          <p:nvPr/>
        </p:nvSpPr>
        <p:spPr>
          <a:xfrm>
            <a:off x="0" y="43444"/>
            <a:ext cx="60121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i="1" dirty="0">
                <a:solidFill>
                  <a:srgbClr val="C00000"/>
                </a:solidFill>
              </a:rPr>
              <a:t>І як на свято хай</a:t>
            </a:r>
            <a:endParaRPr lang="ru-RU" sz="3600" b="1" i="1" dirty="0">
              <a:solidFill>
                <a:srgbClr val="C00000"/>
              </a:solidFill>
            </a:endParaRPr>
          </a:p>
          <a:p>
            <a:r>
              <a:rPr lang="uk-UA" sz="3600" b="1" i="1" dirty="0">
                <a:solidFill>
                  <a:srgbClr val="C00000"/>
                </a:solidFill>
              </a:rPr>
              <a:t>Ідеться на роботу</a:t>
            </a:r>
            <a:endParaRPr lang="ru-RU" sz="3600" b="1" i="1" dirty="0">
              <a:solidFill>
                <a:srgbClr val="C00000"/>
              </a:solidFill>
            </a:endParaRPr>
          </a:p>
          <a:p>
            <a:r>
              <a:rPr lang="uk-UA" sz="3600" b="1" i="1" dirty="0">
                <a:solidFill>
                  <a:srgbClr val="C00000"/>
                </a:solidFill>
              </a:rPr>
              <a:t>І повз летять проблеми,</a:t>
            </a:r>
            <a:endParaRPr lang="ru-RU" sz="3600" b="1" i="1" dirty="0">
              <a:solidFill>
                <a:srgbClr val="C00000"/>
              </a:solidFill>
            </a:endParaRPr>
          </a:p>
          <a:p>
            <a:r>
              <a:rPr lang="uk-UA" sz="3600" b="1" i="1" dirty="0">
                <a:solidFill>
                  <a:srgbClr val="C00000"/>
                </a:solidFill>
              </a:rPr>
              <a:t>Невдачі і турботи!</a:t>
            </a:r>
            <a:endParaRPr lang="ru-RU" sz="36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34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0"/>
    </mc:Choice>
    <mc:Fallback xmlns="">
      <p:transition spd="slow" advTm="29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-9880" y="-32458"/>
            <a:ext cx="6526095" cy="4724400"/>
          </a:xfrm>
        </p:spPr>
        <p:txBody>
          <a:bodyPr>
            <a:normAutofit/>
          </a:bodyPr>
          <a:lstStyle/>
          <a:p>
            <a:r>
              <a:rPr lang="uk-UA" sz="3600" b="1" dirty="0">
                <a:solidFill>
                  <a:schemeClr val="bg1"/>
                </a:solidFill>
              </a:rPr>
              <a:t>Ліками від усіх бід</a:t>
            </a:r>
            <a:endParaRPr lang="ru-RU" sz="3600" b="1" dirty="0">
              <a:solidFill>
                <a:schemeClr val="bg1"/>
              </a:solidFill>
            </a:endParaRPr>
          </a:p>
          <a:p>
            <a:r>
              <a:rPr lang="uk-UA" sz="3600" b="1" dirty="0">
                <a:solidFill>
                  <a:schemeClr val="bg1"/>
                </a:solidFill>
              </a:rPr>
              <a:t>Дитячі посмішки Вам  будуть</a:t>
            </a:r>
            <a:endParaRPr lang="ru-RU" sz="3600" b="1" dirty="0">
              <a:solidFill>
                <a:schemeClr val="bg1"/>
              </a:solidFill>
            </a:endParaRPr>
          </a:p>
          <a:p>
            <a:r>
              <a:rPr lang="uk-UA" sz="3600" b="1" dirty="0" err="1">
                <a:solidFill>
                  <a:schemeClr val="bg1"/>
                </a:solidFill>
              </a:rPr>
              <a:t>Бажаєм</a:t>
            </a:r>
            <a:r>
              <a:rPr lang="uk-UA" sz="3600" b="1" dirty="0">
                <a:solidFill>
                  <a:schemeClr val="bg1"/>
                </a:solidFill>
              </a:rPr>
              <a:t> довгих років</a:t>
            </a:r>
            <a:endParaRPr lang="ru-RU" sz="3600" b="1" dirty="0">
              <a:solidFill>
                <a:schemeClr val="bg1"/>
              </a:solidFill>
            </a:endParaRPr>
          </a:p>
          <a:p>
            <a:r>
              <a:rPr lang="uk-UA" sz="3600" b="1" dirty="0">
                <a:solidFill>
                  <a:schemeClr val="bg1"/>
                </a:solidFill>
              </a:rPr>
              <a:t>І найтепліших буднів!</a:t>
            </a:r>
            <a:endParaRPr lang="ru-RU" sz="3600" b="1" dirty="0">
              <a:solidFill>
                <a:schemeClr val="bg1"/>
              </a:solidFill>
            </a:endParaRPr>
          </a:p>
          <a:p>
            <a:r>
              <a:rPr lang="uk-UA" dirty="0"/>
              <a:t> 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131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3"/>
    </mc:Choice>
    <mc:Fallback xmlns="">
      <p:transition spd="slow" advTm="2513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29400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34" y="0"/>
            <a:ext cx="8209574" cy="4724400"/>
          </a:xfrm>
        </p:spPr>
        <p:txBody>
          <a:bodyPr>
            <a:normAutofit/>
          </a:bodyPr>
          <a:lstStyle/>
          <a:p>
            <a:r>
              <a:rPr lang="uk-UA" sz="3600" b="1" dirty="0">
                <a:solidFill>
                  <a:schemeClr val="bg1"/>
                </a:solidFill>
              </a:rPr>
              <a:t>Ми не часто вітаємо</a:t>
            </a:r>
            <a:endParaRPr lang="ru-RU" sz="3600" b="1" dirty="0">
              <a:solidFill>
                <a:schemeClr val="bg1"/>
              </a:solidFill>
            </a:endParaRPr>
          </a:p>
          <a:p>
            <a:r>
              <a:rPr lang="uk-UA" sz="3600" b="1" dirty="0">
                <a:solidFill>
                  <a:schemeClr val="bg1"/>
                </a:solidFill>
              </a:rPr>
              <a:t>В круговерті  будніх днів</a:t>
            </a:r>
            <a:endParaRPr lang="ru-RU" sz="3600" b="1" dirty="0">
              <a:solidFill>
                <a:schemeClr val="bg1"/>
              </a:solidFill>
            </a:endParaRPr>
          </a:p>
          <a:p>
            <a:r>
              <a:rPr lang="uk-UA" sz="3600" b="1" dirty="0">
                <a:solidFill>
                  <a:schemeClr val="bg1"/>
                </a:solidFill>
              </a:rPr>
              <a:t>Тих кому довіряємо</a:t>
            </a:r>
            <a:endParaRPr lang="ru-RU" sz="3600" b="1" dirty="0">
              <a:solidFill>
                <a:schemeClr val="bg1"/>
              </a:solidFill>
            </a:endParaRPr>
          </a:p>
          <a:p>
            <a:r>
              <a:rPr lang="uk-UA" sz="3600" b="1" dirty="0">
                <a:solidFill>
                  <a:schemeClr val="bg1"/>
                </a:solidFill>
              </a:rPr>
              <a:t>Виховання дочок і синів</a:t>
            </a:r>
            <a:endParaRPr lang="ru-RU" sz="3600" b="1" dirty="0">
              <a:solidFill>
                <a:schemeClr val="bg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936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2"/>
    </mc:Choice>
    <mc:Fallback xmlns="">
      <p:transition spd="slow" advTm="2482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TextBox 7"/>
          <p:cNvSpPr txBox="1"/>
          <p:nvPr/>
        </p:nvSpPr>
        <p:spPr>
          <a:xfrm>
            <a:off x="1907704" y="4149080"/>
            <a:ext cx="72362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chemeClr val="bg1"/>
                </a:solidFill>
              </a:rPr>
              <a:t>Ваша праця шляхетна і прекрасна</a:t>
            </a:r>
            <a:endParaRPr lang="ru-RU" sz="3600" b="1" dirty="0">
              <a:solidFill>
                <a:schemeClr val="bg1"/>
              </a:solidFill>
            </a:endParaRPr>
          </a:p>
          <a:p>
            <a:r>
              <a:rPr lang="uk-UA" sz="3600" b="1" dirty="0">
                <a:solidFill>
                  <a:schemeClr val="bg1"/>
                </a:solidFill>
              </a:rPr>
              <a:t>Виховувати чудових малюків</a:t>
            </a:r>
            <a:endParaRPr lang="ru-RU" sz="3600" b="1" dirty="0">
              <a:solidFill>
                <a:schemeClr val="bg1"/>
              </a:solidFill>
            </a:endParaRPr>
          </a:p>
          <a:p>
            <a:r>
              <a:rPr lang="uk-UA" sz="3600" b="1" dirty="0">
                <a:solidFill>
                  <a:schemeClr val="bg1"/>
                </a:solidFill>
              </a:rPr>
              <a:t>В дитинство поринаєте щоранку</a:t>
            </a:r>
            <a:endParaRPr lang="ru-RU" sz="3600" b="1" dirty="0">
              <a:solidFill>
                <a:schemeClr val="bg1"/>
              </a:solidFill>
            </a:endParaRPr>
          </a:p>
          <a:p>
            <a:r>
              <a:rPr lang="uk-UA" sz="3600" b="1" dirty="0">
                <a:solidFill>
                  <a:schemeClr val="bg1"/>
                </a:solidFill>
              </a:rPr>
              <a:t>Малюючи чарівних звірів і птахів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07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0"/>
    </mc:Choice>
    <mc:Fallback xmlns="">
      <p:transition spd="slow" advTm="173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0" y="32012"/>
            <a:ext cx="6723856" cy="4724400"/>
          </a:xfrm>
        </p:spPr>
        <p:txBody>
          <a:bodyPr>
            <a:normAutofit/>
          </a:bodyPr>
          <a:lstStyle/>
          <a:p>
            <a:r>
              <a:rPr lang="uk-UA" sz="3600" b="1" dirty="0">
                <a:solidFill>
                  <a:schemeClr val="bg1"/>
                </a:solidFill>
              </a:rPr>
              <a:t>Працівники дошкільних закладів</a:t>
            </a:r>
            <a:endParaRPr lang="ru-RU" sz="3600" b="1" dirty="0">
              <a:solidFill>
                <a:schemeClr val="bg1"/>
              </a:solidFill>
            </a:endParaRPr>
          </a:p>
          <a:p>
            <a:r>
              <a:rPr lang="uk-UA" sz="3600" b="1" dirty="0">
                <a:solidFill>
                  <a:schemeClr val="bg1"/>
                </a:solidFill>
              </a:rPr>
              <a:t>Ви, всі найкращі фахівці,</a:t>
            </a:r>
            <a:endParaRPr lang="ru-RU" sz="3600" b="1" dirty="0">
              <a:solidFill>
                <a:schemeClr val="bg1"/>
              </a:solidFill>
            </a:endParaRPr>
          </a:p>
          <a:p>
            <a:r>
              <a:rPr lang="uk-UA" sz="3600" b="1" dirty="0">
                <a:solidFill>
                  <a:schemeClr val="bg1"/>
                </a:solidFill>
              </a:rPr>
              <a:t>Тому Вас Люблять щиро діти,</a:t>
            </a:r>
            <a:endParaRPr lang="ru-RU" sz="3600" b="1" dirty="0">
              <a:solidFill>
                <a:schemeClr val="bg1"/>
              </a:solidFill>
            </a:endParaRPr>
          </a:p>
          <a:p>
            <a:r>
              <a:rPr lang="uk-UA" sz="3600" b="1" dirty="0">
                <a:solidFill>
                  <a:schemeClr val="bg1"/>
                </a:solidFill>
              </a:rPr>
              <a:t>Ви кращі, ви просто молодці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59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6"/>
    </mc:Choice>
    <mc:Fallback xmlns="">
      <p:transition spd="slow" advTm="2386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52"/>
            <a:ext cx="9144000" cy="6858000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-30547" y="0"/>
            <a:ext cx="7515944" cy="4983832"/>
          </a:xfrm>
        </p:spPr>
        <p:txBody>
          <a:bodyPr/>
          <a:lstStyle/>
          <a:p>
            <a:r>
              <a:rPr lang="uk-UA" sz="3600" b="1" i="1" dirty="0">
                <a:solidFill>
                  <a:schemeClr val="bg1"/>
                </a:solidFill>
              </a:rPr>
              <a:t>Удачі Вам, успіхів, процвітання,</a:t>
            </a:r>
            <a:endParaRPr lang="ru-RU" sz="3600" b="1" i="1" dirty="0">
              <a:solidFill>
                <a:schemeClr val="bg1"/>
              </a:solidFill>
            </a:endParaRPr>
          </a:p>
          <a:p>
            <a:r>
              <a:rPr lang="uk-UA" sz="3600" b="1" i="1" dirty="0">
                <a:solidFill>
                  <a:schemeClr val="bg1"/>
                </a:solidFill>
              </a:rPr>
              <a:t>І хай здійсняться ваші мрії всі.</a:t>
            </a:r>
            <a:endParaRPr lang="ru-RU" sz="3600" b="1" i="1" dirty="0">
              <a:solidFill>
                <a:schemeClr val="bg1"/>
              </a:solidFill>
            </a:endParaRPr>
          </a:p>
          <a:p>
            <a:r>
              <a:rPr lang="uk-UA" sz="3600" b="1" i="1" dirty="0">
                <a:solidFill>
                  <a:schemeClr val="bg1"/>
                </a:solidFill>
              </a:rPr>
              <a:t>Виховувати – найвище покликання</a:t>
            </a:r>
            <a:endParaRPr lang="ru-RU" sz="3600" b="1" i="1" dirty="0">
              <a:solidFill>
                <a:schemeClr val="bg1"/>
              </a:solidFill>
            </a:endParaRPr>
          </a:p>
          <a:p>
            <a:r>
              <a:rPr lang="uk-UA" sz="3600" b="1" i="1" dirty="0">
                <a:solidFill>
                  <a:schemeClr val="bg1"/>
                </a:solidFill>
              </a:rPr>
              <a:t>І в цьому Ваше щастя, в цьому Ви</a:t>
            </a:r>
            <a:r>
              <a:rPr lang="uk-UA" sz="3600" b="1" i="1" dirty="0" smtClean="0">
                <a:solidFill>
                  <a:schemeClr val="bg1"/>
                </a:solidFill>
              </a:rPr>
              <a:t>!</a:t>
            </a:r>
            <a:endParaRPr lang="ru-RU" sz="36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96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7"/>
    </mc:Choice>
    <mc:Fallback xmlns="">
      <p:transition spd="slow" advTm="1797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243408"/>
            <a:ext cx="9252520" cy="5915867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000" y="2927219"/>
            <a:ext cx="5220072" cy="307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5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6207">
        <p14:glitter pattern="hexagon"/>
      </p:transition>
    </mc:Choice>
    <mc:Fallback xmlns="">
      <p:transition spd="slow" advTm="62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7424"/>
            <a:ext cx="9144000" cy="66693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501008"/>
            <a:ext cx="2952328" cy="315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91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739">
        <p14:vortex dir="r"/>
      </p:transition>
    </mc:Choice>
    <mc:Fallback xmlns="">
      <p:transition spd="slow" advTm="373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Охорона здоров</a:t>
            </a:r>
            <a:r>
              <a:rPr lang="en-US" dirty="0" smtClean="0"/>
              <a:t>’</a:t>
            </a:r>
            <a:r>
              <a:rPr lang="uk-UA" dirty="0" smtClean="0"/>
              <a:t>я дітей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2776"/>
            <a:ext cx="2304256" cy="4525963"/>
          </a:xfrm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uk-UA" sz="1400" b="1" dirty="0" smtClean="0"/>
              <a:t>Враховуючи слабку </a:t>
            </a:r>
            <a:r>
              <a:rPr lang="uk-UA" sz="1400" b="1" dirty="0" err="1" smtClean="0"/>
              <a:t>опорність</a:t>
            </a:r>
            <a:r>
              <a:rPr lang="uk-UA" sz="1400" b="1" dirty="0" smtClean="0"/>
              <a:t> організму дитини до хвороби,вихователь повинен створити умови для фізичного розвитку дітей, вживати заходів щодо їх загартування, зміцнення здоров</a:t>
            </a:r>
            <a:r>
              <a:rPr lang="en-US" sz="1400" b="1" dirty="0" smtClean="0"/>
              <a:t>’</a:t>
            </a:r>
            <a:r>
              <a:rPr lang="uk-UA" sz="1400" b="1" dirty="0" smtClean="0"/>
              <a:t>я. Для цього  він повинен добре знати анатомію дитячого організму, засоби загартовування і фізичного розвитку дитини, реалізувати останні у дошкільному закладі та проводити  відповідну роботу серед батьків, які часто погано підготовлені з цього важливого напряму виховання.</a:t>
            </a:r>
            <a:endParaRPr lang="ru-RU" sz="14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963" y="1410937"/>
            <a:ext cx="2448272" cy="44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8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533">
        <p:dissolve/>
      </p:transition>
    </mc:Choice>
    <mc:Fallback xmlns="">
      <p:transition spd="slow" advTm="5533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Професійність виховання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6792"/>
            <a:ext cx="4104456" cy="3672408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124744"/>
            <a:ext cx="4038600" cy="5001419"/>
          </a:xfrm>
        </p:spPr>
        <p:txBody>
          <a:bodyPr>
            <a:normAutofit/>
          </a:bodyPr>
          <a:lstStyle/>
          <a:p>
            <a:r>
              <a:rPr lang="uk-UA" sz="1400" dirty="0" smtClean="0"/>
              <a:t>Вихователь повинен </a:t>
            </a:r>
            <a:r>
              <a:rPr lang="uk-UA" sz="1400" dirty="0" err="1" smtClean="0"/>
              <a:t>постійнои</a:t>
            </a:r>
            <a:r>
              <a:rPr lang="uk-UA" sz="1400" dirty="0" smtClean="0"/>
              <a:t> працювати над підвищенням фахового рівня, володіти мистецтвом  спілкування з людьми і дітьми. Сучасний вихователь володіє почуттям гумору. Саме він знадобиться в скрутну хвилину і додасть  оптимізму в разі невдачі.</a:t>
            </a:r>
            <a:endParaRPr lang="ru-RU" sz="14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420888"/>
            <a:ext cx="4001641" cy="44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424">
        <p14:doors dir="vert"/>
      </p:transition>
    </mc:Choice>
    <mc:Fallback xmlns="">
      <p:transition spd="slow" advTm="342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387424"/>
            <a:ext cx="8229600" cy="1156990"/>
          </a:xfrm>
        </p:spPr>
        <p:txBody>
          <a:bodyPr/>
          <a:lstStyle/>
          <a:p>
            <a:r>
              <a:rPr lang="uk-UA" dirty="0" smtClean="0"/>
              <a:t>Зовнішній вигляд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5076056" y="764704"/>
            <a:ext cx="4038600" cy="5433467"/>
          </a:xfrm>
        </p:spPr>
        <p:txBody>
          <a:bodyPr>
            <a:normAutofit/>
          </a:bodyPr>
          <a:lstStyle/>
          <a:p>
            <a:r>
              <a:rPr lang="uk-UA" sz="1600" b="1" dirty="0" smtClean="0"/>
              <a:t>Важливим в особі вихователя є його зовнішній вигляд – це скромна сукня, зручний стильний одяг і взуття, яке б не заважало виконувати всі режимні моменти в роботі з дітьми. Вихователь – це чарівна жінка, сучасна,  гарна, енергійна, тобто жінка - свято, яка завжди мусить бути у формі, усі двадцять чотири години на добу. Жодного послаблення, жодного випадку відсутності зачіски, стриманого макіяжу і зі смаком дібраних прикрас.</a:t>
            </a:r>
            <a:endParaRPr lang="ru-RU" sz="16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620688"/>
            <a:ext cx="5204995" cy="51845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05064"/>
            <a:ext cx="4572000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6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445">
        <p14:conveyor dir="l"/>
      </p:transition>
    </mc:Choice>
    <mc:Fallback xmlns="">
      <p:transition spd="slow" advTm="14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Соціальні уміння і навички вихователя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4716016" cy="3672408"/>
          </a:xfrm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uk-UA" sz="1600" dirty="0" smtClean="0"/>
              <a:t>Вихователь повинен вміти малювати, майструвати, робити прості іграшки з паперу, картону, пластиліну, виготовляти нескладні посібники для занять. Вихователю потрібно знати багато віршів, казок, бути достатньо ерудованим, щоб відповідати на невичерпні запитання своїх вихованців. Щоб успішно працювати з дітьми, він мусить володіти музичною грамотою, вивчати сольфеджіо ритміку </a:t>
            </a:r>
            <a:r>
              <a:rPr lang="ru-RU" sz="1600" dirty="0" smtClean="0"/>
              <a:t>, </a:t>
            </a:r>
            <a:r>
              <a:rPr lang="ru-RU" sz="1600" dirty="0" err="1" smtClean="0"/>
              <a:t>вміти</a:t>
            </a:r>
            <a:r>
              <a:rPr lang="ru-RU" sz="1600" dirty="0" smtClean="0"/>
              <a:t> </a:t>
            </a:r>
            <a:r>
              <a:rPr lang="ru-RU" sz="1600" dirty="0" err="1" smtClean="0"/>
              <a:t>співати</a:t>
            </a:r>
            <a:r>
              <a:rPr lang="ru-RU" sz="1600" dirty="0" smtClean="0"/>
              <a:t>, </a:t>
            </a:r>
            <a:r>
              <a:rPr lang="ru-RU" sz="1600" dirty="0" err="1" smtClean="0"/>
              <a:t>танцювати</a:t>
            </a:r>
            <a:r>
              <a:rPr lang="ru-RU" sz="1600" dirty="0" smtClean="0"/>
              <a:t>.</a:t>
            </a:r>
            <a:endParaRPr lang="uk-UA" sz="1600" dirty="0" smtClean="0"/>
          </a:p>
        </p:txBody>
      </p:sp>
    </p:spTree>
    <p:extLst>
      <p:ext uri="{BB962C8B-B14F-4D97-AF65-F5344CB8AC3E}">
        <p14:creationId xmlns:p14="http://schemas.microsoft.com/office/powerpoint/2010/main" val="381673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385">
        <p14:flythrough/>
      </p:transition>
    </mc:Choice>
    <mc:Fallback xmlns="">
      <p:transition spd="slow" advTm="338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603</TotalTime>
  <Words>920</Words>
  <Application>Microsoft Office PowerPoint</Application>
  <PresentationFormat>Экран (4:3)</PresentationFormat>
  <Paragraphs>157</Paragraphs>
  <Slides>36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1" baseType="lpstr">
      <vt:lpstr>Calibri</vt:lpstr>
      <vt:lpstr>Franklin Gothic Book</vt:lpstr>
      <vt:lpstr>Franklin Gothic Medium</vt:lpstr>
      <vt:lpstr>Wingdings 2</vt:lpstr>
      <vt:lpstr>Трек</vt:lpstr>
      <vt:lpstr>Садочок – мій дім</vt:lpstr>
      <vt:lpstr>Презентация PowerPoint</vt:lpstr>
      <vt:lpstr>Вихователі ЗДО «Ромашка»</vt:lpstr>
      <vt:lpstr>Презентация PowerPoint</vt:lpstr>
      <vt:lpstr>Презентация PowerPoint</vt:lpstr>
      <vt:lpstr>Охорона здоров’я дітей</vt:lpstr>
      <vt:lpstr>Професійність виховання</vt:lpstr>
      <vt:lpstr>Зовнішній вигляд</vt:lpstr>
      <vt:lpstr>Соціальні уміння і навички вихователя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Директор ЗДО «РОМАШКА» Марія Василівна Гаврилович</vt:lpstr>
      <vt:lpstr>Тарица Людмила Василівна</vt:lpstr>
      <vt:lpstr>Васка Олена Василівна</vt:lpstr>
      <vt:lpstr>Алергуш Олена Георгіївна</vt:lpstr>
      <vt:lpstr>Березовська Марія Мірчівна</vt:lpstr>
      <vt:lpstr>Попеску Віолета Аурелівна</vt:lpstr>
      <vt:lpstr>Попеску Ірина Миколаївна </vt:lpstr>
      <vt:lpstr>Ватаманеску Валентина Олександрівна</vt:lpstr>
      <vt:lpstr> Кобель Марина Костянтинівна</vt:lpstr>
      <vt:lpstr>Попеску Марина Михайлівна</vt:lpstr>
      <vt:lpstr>Георгіян Міхаела Георгіївна</vt:lpstr>
      <vt:lpstr>Грумеза Данієла Маноліївна</vt:lpstr>
      <vt:lpstr>Федорян Андріана Степанівна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DNZ</dc:creator>
  <cp:lastModifiedBy>DNZ Romaska</cp:lastModifiedBy>
  <cp:revision>45</cp:revision>
  <cp:lastPrinted>2021-09-22T14:26:41Z</cp:lastPrinted>
  <dcterms:created xsi:type="dcterms:W3CDTF">2021-09-16T08:47:49Z</dcterms:created>
  <dcterms:modified xsi:type="dcterms:W3CDTF">2022-10-07T07:37:27Z</dcterms:modified>
</cp:coreProperties>
</file>