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8" r:id="rId6"/>
    <p:sldId id="259" r:id="rId7"/>
    <p:sldId id="269" r:id="rId8"/>
    <p:sldId id="260" r:id="rId9"/>
    <p:sldId id="270" r:id="rId10"/>
    <p:sldId id="261" r:id="rId11"/>
    <p:sldId id="271" r:id="rId12"/>
    <p:sldId id="262" r:id="rId13"/>
    <p:sldId id="296" r:id="rId14"/>
    <p:sldId id="263" r:id="rId15"/>
    <p:sldId id="273" r:id="rId16"/>
    <p:sldId id="264" r:id="rId17"/>
    <p:sldId id="293" r:id="rId18"/>
    <p:sldId id="274" r:id="rId19"/>
    <p:sldId id="265" r:id="rId20"/>
    <p:sldId id="285" r:id="rId21"/>
    <p:sldId id="266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4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7" r:id="rId41"/>
    <p:sldId id="298" r:id="rId42"/>
    <p:sldId id="299" r:id="rId43"/>
    <p:sldId id="301" r:id="rId44"/>
    <p:sldId id="300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5" r:id="rId68"/>
    <p:sldId id="324" r:id="rId69"/>
    <p:sldId id="326" r:id="rId70"/>
    <p:sldId id="327" r:id="rId71"/>
    <p:sldId id="328" r:id="rId72"/>
    <p:sldId id="329" r:id="rId73"/>
    <p:sldId id="330" r:id="rId7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304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rlit.net/author/suhomlinsky.html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ÐÐ°ÑÑÐ¸Ð½ÐºÐ¸ Ð¿Ð¾ Ð·Ð°Ð¿ÑÐ¾ÑÑ ÑÐ¾Ð½ Ð´Ð»Ñ Ð¿ÑÐµÐ·ÐµÐ½ÑÐ°ÑÐ¸Ð¸ Ð´ÐµÑÑÐºÐ¸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85" y="0"/>
            <a:ext cx="6864085" cy="9144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20688" y="2843808"/>
            <a:ext cx="5544616" cy="2736304"/>
          </a:xfrm>
          <a:prstGeom prst="rect">
            <a:avLst/>
          </a:prstGeom>
        </p:spPr>
        <p:txBody>
          <a:bodyPr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Казки-оповідки</a:t>
            </a:r>
          </a:p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В.О.Сухомлинського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8680" y="251520"/>
            <a:ext cx="889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Камінь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44824" y="323528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КАМІНЬ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0648" y="971600"/>
            <a:ext cx="62646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У </a:t>
            </a:r>
            <a:r>
              <a:rPr lang="ru-RU" sz="1600" dirty="0" err="1" smtClean="0"/>
              <a:t>лузі</a:t>
            </a:r>
            <a:r>
              <a:rPr lang="ru-RU" sz="1600" dirty="0" smtClean="0"/>
              <a:t>, </a:t>
            </a:r>
            <a:r>
              <a:rPr lang="ru-RU" sz="1600" dirty="0" err="1" smtClean="0"/>
              <a:t>під</a:t>
            </a:r>
            <a:r>
              <a:rPr lang="ru-RU" sz="1600" dirty="0" smtClean="0"/>
              <a:t> </a:t>
            </a:r>
            <a:r>
              <a:rPr lang="ru-RU" sz="1600" dirty="0" err="1" smtClean="0"/>
              <a:t>гіллястим</a:t>
            </a:r>
            <a:r>
              <a:rPr lang="ru-RU" sz="1600" dirty="0" smtClean="0"/>
              <a:t> дубом, </a:t>
            </a:r>
            <a:r>
              <a:rPr lang="ru-RU" sz="1600" dirty="0" err="1" smtClean="0"/>
              <a:t>багато</a:t>
            </a:r>
            <a:r>
              <a:rPr lang="ru-RU" sz="1600" dirty="0" smtClean="0"/>
              <a:t> </a:t>
            </a:r>
            <a:r>
              <a:rPr lang="ru-RU" sz="1600" dirty="0" err="1" smtClean="0"/>
              <a:t>років</a:t>
            </a:r>
            <a:r>
              <a:rPr lang="ru-RU" sz="1600" dirty="0" smtClean="0"/>
              <a:t> жила </a:t>
            </a:r>
            <a:r>
              <a:rPr lang="ru-RU" sz="1600" dirty="0" err="1" smtClean="0"/>
              <a:t>криниця</a:t>
            </a:r>
            <a:r>
              <a:rPr lang="ru-RU" sz="1600" dirty="0" smtClean="0"/>
              <a:t>. Вона давала людям воду. </a:t>
            </a:r>
            <a:r>
              <a:rPr lang="ru-RU" sz="1600" dirty="0" err="1" smtClean="0"/>
              <a:t>Під</a:t>
            </a:r>
            <a:r>
              <a:rPr lang="ru-RU" sz="1600" dirty="0" smtClean="0"/>
              <a:t> дубом </a:t>
            </a:r>
            <a:r>
              <a:rPr lang="ru-RU" sz="1600" dirty="0" err="1" smtClean="0"/>
              <a:t>біля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криниці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відпочивали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подорожні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Одного разу до дуба </a:t>
            </a:r>
            <a:r>
              <a:rPr lang="ru-RU" sz="1600" dirty="0" err="1" smtClean="0"/>
              <a:t>прийшов</a:t>
            </a:r>
            <a:r>
              <a:rPr lang="ru-RU" sz="1600" dirty="0" smtClean="0"/>
              <a:t> хлопчик.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любив </a:t>
            </a:r>
            <a:r>
              <a:rPr lang="ru-RU" sz="1600" dirty="0" err="1" smtClean="0"/>
              <a:t>пустувати</a:t>
            </a:r>
            <a:r>
              <a:rPr lang="ru-RU" sz="1600" dirty="0" smtClean="0"/>
              <a:t>. </a:t>
            </a:r>
            <a:r>
              <a:rPr lang="ru-RU" sz="1600" dirty="0" err="1" smtClean="0"/>
              <a:t>Тож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подумав:</a:t>
            </a:r>
            <a:br>
              <a:rPr lang="ru-RU" sz="1600" dirty="0" smtClean="0"/>
            </a:br>
            <a:r>
              <a:rPr lang="ru-RU" sz="1600" dirty="0" smtClean="0"/>
              <a:t>«А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воно</a:t>
            </a:r>
            <a:r>
              <a:rPr lang="ru-RU" sz="1600" dirty="0" smtClean="0"/>
              <a:t> буде, як я </a:t>
            </a:r>
            <a:r>
              <a:rPr lang="ru-RU" sz="1600" dirty="0" err="1" smtClean="0"/>
              <a:t>візьму</a:t>
            </a:r>
            <a:r>
              <a:rPr lang="ru-RU" sz="1600" dirty="0" smtClean="0"/>
              <a:t> </a:t>
            </a:r>
            <a:r>
              <a:rPr lang="ru-RU" sz="1600" dirty="0" err="1" smtClean="0"/>
              <a:t>оцей</a:t>
            </a:r>
            <a:r>
              <a:rPr lang="ru-RU" sz="1600" dirty="0" smtClean="0"/>
              <a:t> </a:t>
            </a:r>
            <a:r>
              <a:rPr lang="ru-RU" sz="1600" dirty="0" err="1" smtClean="0"/>
              <a:t>камінь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кину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в </a:t>
            </a:r>
            <a:r>
              <a:rPr lang="ru-RU" sz="1600" dirty="0" err="1" smtClean="0"/>
              <a:t>криницю</a:t>
            </a:r>
            <a:r>
              <a:rPr lang="ru-RU" sz="1600" dirty="0" smtClean="0"/>
              <a:t>! Ото, </a:t>
            </a:r>
            <a:r>
              <a:rPr lang="ru-RU" sz="1600" dirty="0" err="1" smtClean="0"/>
              <a:t>мабуть</a:t>
            </a:r>
            <a:r>
              <a:rPr lang="ru-RU" sz="1600" dirty="0" smtClean="0"/>
              <a:t>, </a:t>
            </a:r>
            <a:r>
              <a:rPr lang="ru-RU" sz="1600" dirty="0" err="1" smtClean="0"/>
              <a:t>булькне</a:t>
            </a:r>
            <a:r>
              <a:rPr lang="ru-RU" sz="1600" dirty="0" smtClean="0"/>
              <a:t> </a:t>
            </a:r>
            <a:r>
              <a:rPr lang="ru-RU" sz="1600" dirty="0" err="1" smtClean="0"/>
              <a:t>дуже</a:t>
            </a:r>
            <a:r>
              <a:rPr lang="ru-RU" sz="1600" dirty="0" smtClean="0"/>
              <a:t>!»</a:t>
            </a:r>
            <a:br>
              <a:rPr lang="ru-RU" sz="1600" dirty="0" smtClean="0"/>
            </a:br>
            <a:r>
              <a:rPr lang="ru-RU" sz="1600" dirty="0" err="1" smtClean="0"/>
              <a:t>Підняв</a:t>
            </a:r>
            <a:r>
              <a:rPr lang="ru-RU" sz="1600" dirty="0" smtClean="0"/>
              <a:t> </a:t>
            </a:r>
            <a:r>
              <a:rPr lang="ru-RU" sz="1600" dirty="0" err="1" smtClean="0"/>
              <a:t>камінь</a:t>
            </a:r>
            <a:r>
              <a:rPr lang="ru-RU" sz="1600" dirty="0" smtClean="0"/>
              <a:t>, кинув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в </a:t>
            </a:r>
            <a:r>
              <a:rPr lang="ru-RU" sz="1600" dirty="0" err="1" smtClean="0"/>
              <a:t>криницю</a:t>
            </a:r>
            <a:r>
              <a:rPr lang="ru-RU" sz="1600" dirty="0" smtClean="0"/>
              <a:t>. Булькнуло </a:t>
            </a:r>
            <a:r>
              <a:rPr lang="ru-RU" sz="1600" dirty="0" err="1" smtClean="0"/>
              <a:t>дуже</a:t>
            </a:r>
            <a:r>
              <a:rPr lang="ru-RU" sz="1600" dirty="0" smtClean="0"/>
              <a:t>. Хлопчик </a:t>
            </a:r>
            <a:r>
              <a:rPr lang="ru-RU" sz="1600" dirty="0" err="1" smtClean="0"/>
              <a:t>засміявся</a:t>
            </a:r>
            <a:r>
              <a:rPr lang="ru-RU" sz="1600" dirty="0" smtClean="0"/>
              <a:t>, </a:t>
            </a:r>
            <a:r>
              <a:rPr lang="ru-RU" sz="1600" dirty="0" err="1" smtClean="0"/>
              <a:t>побіг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забув</a:t>
            </a:r>
            <a:r>
              <a:rPr lang="ru-RU" sz="1600" dirty="0" smtClean="0"/>
              <a:t> про </a:t>
            </a:r>
            <a:r>
              <a:rPr lang="ru-RU" sz="1600" dirty="0" err="1" smtClean="0"/>
              <a:t>свої</a:t>
            </a:r>
            <a:r>
              <a:rPr lang="ru-RU" sz="1600" dirty="0" smtClean="0"/>
              <a:t> </a:t>
            </a:r>
            <a:r>
              <a:rPr lang="ru-RU" sz="1600" dirty="0" err="1" smtClean="0"/>
              <a:t>пустощі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err="1" smtClean="0"/>
              <a:t>Камінь</a:t>
            </a:r>
            <a:r>
              <a:rPr lang="ru-RU" sz="1600" dirty="0" smtClean="0"/>
              <a:t> упав на дно </a:t>
            </a:r>
            <a:r>
              <a:rPr lang="ru-RU" sz="1600" dirty="0" err="1" smtClean="0"/>
              <a:t>і</a:t>
            </a:r>
            <a:r>
              <a:rPr lang="ru-RU" sz="1600" dirty="0" smtClean="0"/>
              <a:t> забив </a:t>
            </a:r>
            <a:r>
              <a:rPr lang="ru-RU" sz="1600" dirty="0" err="1" smtClean="0"/>
              <a:t>джерело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Вода перестала </a:t>
            </a:r>
            <a:r>
              <a:rPr lang="ru-RU" sz="1600" dirty="0" err="1" smtClean="0"/>
              <a:t>заповнювати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криницю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err="1" smtClean="0"/>
              <a:t>Криниця</a:t>
            </a:r>
            <a:r>
              <a:rPr lang="ru-RU" sz="1600" dirty="0" smtClean="0"/>
              <a:t> засохла.</a:t>
            </a:r>
            <a:br>
              <a:rPr lang="ru-RU" sz="1600" dirty="0" smtClean="0"/>
            </a:br>
            <a:r>
              <a:rPr lang="ru-RU" sz="1600" dirty="0" smtClean="0"/>
              <a:t>Засохла трава </a:t>
            </a:r>
            <a:r>
              <a:rPr lang="ru-RU" sz="1600" dirty="0" err="1" smtClean="0"/>
              <a:t>навколо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криниці</a:t>
            </a:r>
            <a:r>
              <a:rPr lang="ru-RU" sz="1600" dirty="0" smtClean="0"/>
              <a:t>, </a:t>
            </a:r>
            <a:r>
              <a:rPr lang="ru-RU" sz="1600" dirty="0" err="1" smtClean="0"/>
              <a:t>і</a:t>
            </a:r>
            <a:r>
              <a:rPr lang="ru-RU" sz="1600" dirty="0" smtClean="0"/>
              <a:t> дуб засох, </a:t>
            </a:r>
            <a:r>
              <a:rPr lang="ru-RU" sz="1600" dirty="0" err="1" smtClean="0"/>
              <a:t>бо</a:t>
            </a:r>
            <a:r>
              <a:rPr lang="ru-RU" sz="1600" dirty="0" smtClean="0"/>
              <a:t> </a:t>
            </a:r>
            <a:r>
              <a:rPr lang="ru-RU" sz="1600" dirty="0" err="1" smtClean="0"/>
              <a:t>підземці</a:t>
            </a:r>
            <a:r>
              <a:rPr lang="ru-RU" sz="1600" dirty="0" smtClean="0"/>
              <a:t> </a:t>
            </a:r>
            <a:r>
              <a:rPr lang="ru-RU" sz="1600" dirty="0" err="1" smtClean="0"/>
              <a:t>струмки</a:t>
            </a:r>
            <a:r>
              <a:rPr lang="ru-RU" sz="1600" dirty="0" smtClean="0"/>
              <a:t> потекли </a:t>
            </a:r>
            <a:r>
              <a:rPr lang="ru-RU" sz="1600" dirty="0" err="1" smtClean="0"/>
              <a:t>кудись</a:t>
            </a:r>
            <a:r>
              <a:rPr lang="ru-RU" sz="1600" dirty="0" smtClean="0"/>
              <a:t> в </a:t>
            </a:r>
            <a:r>
              <a:rPr lang="ru-RU" sz="1600" dirty="0" err="1" smtClean="0"/>
              <a:t>інше</a:t>
            </a:r>
            <a:r>
              <a:rPr lang="ru-RU" sz="1600" dirty="0" smtClean="0"/>
              <a:t> </a:t>
            </a:r>
            <a:r>
              <a:rPr lang="ru-RU" sz="1600" dirty="0" err="1" smtClean="0"/>
              <a:t>місце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На </a:t>
            </a:r>
            <a:r>
              <a:rPr lang="ru-RU" sz="1600" dirty="0" err="1" smtClean="0"/>
              <a:t>дубі</a:t>
            </a:r>
            <a:r>
              <a:rPr lang="ru-RU" sz="1600" dirty="0" smtClean="0"/>
              <a:t> перестав </a:t>
            </a:r>
            <a:r>
              <a:rPr lang="ru-RU" sz="1600" dirty="0" err="1" smtClean="0"/>
              <a:t>мостити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гніздо</a:t>
            </a:r>
            <a:r>
              <a:rPr lang="ru-RU" sz="1600" dirty="0" smtClean="0"/>
              <a:t> соловейко.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</a:t>
            </a:r>
            <a:r>
              <a:rPr lang="ru-RU" sz="1600" dirty="0" err="1" smtClean="0"/>
              <a:t>полетів</a:t>
            </a:r>
            <a:r>
              <a:rPr lang="ru-RU" sz="1600" dirty="0" smtClean="0"/>
              <a:t> у </a:t>
            </a:r>
            <a:r>
              <a:rPr lang="ru-RU" sz="1600" dirty="0" err="1" smtClean="0"/>
              <a:t>інший</a:t>
            </a:r>
            <a:r>
              <a:rPr lang="ru-RU" sz="1600" dirty="0" smtClean="0"/>
              <a:t> луг.</a:t>
            </a:r>
            <a:br>
              <a:rPr lang="ru-RU" sz="1600" dirty="0" smtClean="0"/>
            </a:br>
            <a:r>
              <a:rPr lang="ru-RU" sz="1600" dirty="0" err="1" smtClean="0"/>
              <a:t>Замовкла</a:t>
            </a:r>
            <a:r>
              <a:rPr lang="ru-RU" sz="1600" dirty="0" smtClean="0"/>
              <a:t> </a:t>
            </a:r>
            <a:r>
              <a:rPr lang="ru-RU" sz="1600" dirty="0" err="1" smtClean="0"/>
              <a:t>соловейкова</a:t>
            </a:r>
            <a:r>
              <a:rPr lang="ru-RU" sz="1600" dirty="0" smtClean="0"/>
              <a:t> </a:t>
            </a:r>
            <a:r>
              <a:rPr lang="ru-RU" sz="1600" dirty="0" err="1" smtClean="0"/>
              <a:t>пісня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err="1" smtClean="0"/>
              <a:t>Сумно</a:t>
            </a:r>
            <a:r>
              <a:rPr lang="ru-RU" sz="1600" dirty="0" smtClean="0"/>
              <a:t> стало в </a:t>
            </a:r>
            <a:r>
              <a:rPr lang="ru-RU" sz="1600" dirty="0" err="1" smtClean="0"/>
              <a:t>лузі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Минуло </a:t>
            </a:r>
            <a:r>
              <a:rPr lang="ru-RU" sz="1600" dirty="0" err="1" smtClean="0"/>
              <a:t>багато</a:t>
            </a:r>
            <a:r>
              <a:rPr lang="ru-RU" sz="1600" dirty="0" smtClean="0"/>
              <a:t> </a:t>
            </a:r>
            <a:r>
              <a:rPr lang="ru-RU" sz="1600" dirty="0" err="1" smtClean="0"/>
              <a:t>років</a:t>
            </a:r>
            <a:r>
              <a:rPr lang="ru-RU" sz="1600" dirty="0" smtClean="0"/>
              <a:t>. Хлопчик став </a:t>
            </a:r>
            <a:r>
              <a:rPr lang="ru-RU" sz="1600" dirty="0" err="1" smtClean="0"/>
              <a:t>дідусем</a:t>
            </a:r>
            <a:r>
              <a:rPr lang="ru-RU" sz="1600" dirty="0" smtClean="0"/>
              <a:t>. Одного разу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прийшов</a:t>
            </a:r>
            <a:r>
              <a:rPr lang="ru-RU" sz="1600" dirty="0" smtClean="0"/>
              <a:t> на те </a:t>
            </a:r>
            <a:r>
              <a:rPr lang="ru-RU" sz="1600" dirty="0" err="1" smtClean="0"/>
              <a:t>місце</a:t>
            </a:r>
            <a:r>
              <a:rPr lang="ru-RU" sz="1600" dirty="0" smtClean="0"/>
              <a:t>, де колись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</a:t>
            </a:r>
            <a:r>
              <a:rPr lang="ru-RU" sz="1600" dirty="0" err="1" smtClean="0"/>
              <a:t>зелений</a:t>
            </a:r>
            <a:r>
              <a:rPr lang="ru-RU" sz="1600" dirty="0" smtClean="0"/>
              <a:t> луг, стояв </a:t>
            </a:r>
            <a:r>
              <a:rPr lang="ru-RU" sz="1600" dirty="0" err="1" smtClean="0"/>
              <a:t>гіллястий</a:t>
            </a:r>
            <a:r>
              <a:rPr lang="ru-RU" sz="1600" dirty="0" smtClean="0"/>
              <a:t> дуб, </a:t>
            </a:r>
            <a:r>
              <a:rPr lang="ru-RU" sz="1600" dirty="0" err="1" smtClean="0"/>
              <a:t>співав</a:t>
            </a:r>
            <a:r>
              <a:rPr lang="ru-RU" sz="1600" dirty="0" smtClean="0"/>
              <a:t> соловейко, вабила </a:t>
            </a:r>
            <a:r>
              <a:rPr lang="ru-RU" sz="1600" dirty="0" err="1" smtClean="0"/>
              <a:t>прохолодна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криниця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Не стало </a:t>
            </a:r>
            <a:r>
              <a:rPr lang="ru-RU" sz="1600" dirty="0" err="1" smtClean="0"/>
              <a:t>ні</a:t>
            </a:r>
            <a:r>
              <a:rPr lang="ru-RU" sz="1600" dirty="0" smtClean="0"/>
              <a:t> лугу, </a:t>
            </a:r>
            <a:r>
              <a:rPr lang="ru-RU" sz="1600" dirty="0" err="1" smtClean="0"/>
              <a:t>ні</a:t>
            </a:r>
            <a:r>
              <a:rPr lang="ru-RU" sz="1600" dirty="0" smtClean="0"/>
              <a:t> дуба, </a:t>
            </a:r>
            <a:r>
              <a:rPr lang="ru-RU" sz="1600" dirty="0" err="1" smtClean="0"/>
              <a:t>ні</a:t>
            </a:r>
            <a:r>
              <a:rPr lang="ru-RU" sz="1600" dirty="0" smtClean="0"/>
              <a:t> соловейка, </a:t>
            </a:r>
            <a:r>
              <a:rPr lang="ru-RU" sz="1600" dirty="0" err="1" smtClean="0"/>
              <a:t>ні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криниці</a:t>
            </a:r>
            <a:r>
              <a:rPr lang="ru-RU" sz="1600" dirty="0" smtClean="0"/>
              <a:t>. </a:t>
            </a:r>
          </a:p>
          <a:p>
            <a:r>
              <a:rPr lang="ru-RU" sz="1600" dirty="0" err="1" smtClean="0"/>
              <a:t>Довкола</a:t>
            </a:r>
            <a:r>
              <a:rPr lang="ru-RU" sz="1600" dirty="0" smtClean="0"/>
              <a:t> </a:t>
            </a:r>
            <a:r>
              <a:rPr lang="ru-RU" sz="1600" dirty="0" err="1" smtClean="0"/>
              <a:t>пісок</a:t>
            </a:r>
            <a:r>
              <a:rPr lang="ru-RU" sz="1600" dirty="0" smtClean="0"/>
              <a:t>, </a:t>
            </a:r>
            <a:r>
              <a:rPr lang="ru-RU" sz="1600" dirty="0" err="1" smtClean="0"/>
              <a:t>вітер</a:t>
            </a:r>
            <a:r>
              <a:rPr lang="ru-RU" sz="1600" dirty="0" smtClean="0"/>
              <a:t> </a:t>
            </a:r>
            <a:r>
              <a:rPr lang="ru-RU" sz="1600" dirty="0" err="1" smtClean="0"/>
              <a:t>здіймає</a:t>
            </a:r>
            <a:r>
              <a:rPr lang="ru-RU" sz="1600" dirty="0" smtClean="0"/>
              <a:t> хмари </a:t>
            </a:r>
            <a:r>
              <a:rPr lang="ru-RU" sz="1600" dirty="0" err="1" smtClean="0"/>
              <a:t>пилюки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«Де ж </a:t>
            </a:r>
            <a:r>
              <a:rPr lang="ru-RU" sz="1600" dirty="0" err="1" smtClean="0"/>
              <a:t>воно</a:t>
            </a:r>
            <a:r>
              <a:rPr lang="ru-RU" sz="1600" dirty="0" smtClean="0"/>
              <a:t> все </a:t>
            </a:r>
            <a:r>
              <a:rPr lang="ru-RU" sz="1600" dirty="0" err="1" smtClean="0"/>
              <a:t>поділося</a:t>
            </a:r>
            <a:r>
              <a:rPr lang="ru-RU" sz="1600" dirty="0" smtClean="0"/>
              <a:t>?» — подумав </a:t>
            </a:r>
            <a:r>
              <a:rPr lang="ru-RU" sz="1600" dirty="0" err="1" smtClean="0"/>
              <a:t>дідусь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28674" name="Picture 2" descr="ÐÐ°ÑÑÐ¸Ð½ÐºÐ¸ Ð¿Ð¾ Ð·Ð°Ð¿ÑÐ¾ÑÑ Ð´ÐµÐ´ÑÑ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168" y="6012160"/>
            <a:ext cx="1618707" cy="2743572"/>
          </a:xfrm>
          <a:prstGeom prst="rect">
            <a:avLst/>
          </a:prstGeom>
          <a:noFill/>
        </p:spPr>
      </p:pic>
      <p:pic>
        <p:nvPicPr>
          <p:cNvPr id="28676" name="Picture 4" descr="ÐÐ°ÑÑÐ¸Ð½ÐºÐ¸ Ð¿Ð¾ Ð·Ð°Ð¿ÑÐ¾ÑÑ ÐºÐ¾Ð»Ð¾Ð´ÐµÑ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4824" y="6479636"/>
            <a:ext cx="1800200" cy="2340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04.02.1512&#10;ÐÐ°Ð¹ÑÐ¸Ðº Ñ Ð³Ð¾ÑÐ¾Ð±Ð¸Ð½Ð°.&#10;ÐÐ°ÑÐ¸Ð¿Ð°Ð»Ð¾ ÑÐ½ÑÐ³Ð¾Ð¼ Ð·ÐµÐ¼Ð»Ñ. ÐÐµÐ¼Ð° ÑÐ¾Ð³Ð¾ ÑÑÑÐ¸&#10;Ð·Ð°Ð¹ÑÐ¸ÐºÐ¾Ð²Ñ. ÐÐ¾Ð±Ð°ÑÐ¸Ð² Ð·Ð°Ð¹ÑÐ¸Ðº ÑÐ³Ð¾Ð´Ð¸ Ð½Ð°&#10;Ð³Ð¾ÑÐ¾Ð±Ð¸Ð½Ñ. ÐÑÐ³Ð°Ñ Ð½Ð°Ð²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1" y="1142999"/>
            <a:ext cx="914400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-282738" y="8241124"/>
            <a:ext cx="145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Добре слово</a:t>
            </a:r>
            <a:endParaRPr lang="ru-RU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00808" y="251520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Добре слово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0648" y="971600"/>
            <a:ext cx="6336704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</a:t>
            </a:r>
            <a:r>
              <a:rPr lang="ru-RU" sz="1600" dirty="0" err="1" smtClean="0"/>
              <a:t>однієї</a:t>
            </a:r>
            <a:r>
              <a:rPr lang="ru-RU" sz="1600" dirty="0" smtClean="0"/>
              <a:t> </a:t>
            </a:r>
            <a:r>
              <a:rPr lang="ru-RU" sz="1600" dirty="0" err="1" smtClean="0"/>
              <a:t>жінки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була</a:t>
            </a:r>
            <a:r>
              <a:rPr lang="ru-RU" sz="1600" dirty="0" smtClean="0"/>
              <a:t> </a:t>
            </a:r>
            <a:r>
              <a:rPr lang="ru-RU" sz="1600" dirty="0" err="1" smtClean="0"/>
              <a:t>маленька</a:t>
            </a:r>
            <a:r>
              <a:rPr lang="ru-RU" sz="1600" dirty="0" smtClean="0"/>
              <a:t> </a:t>
            </a:r>
            <a:r>
              <a:rPr lang="ru-RU" sz="1600" dirty="0" err="1" smtClean="0"/>
              <a:t>донька</a:t>
            </a:r>
            <a:r>
              <a:rPr lang="ru-RU" sz="1600" dirty="0" smtClean="0"/>
              <a:t> Оля. Коли </a:t>
            </a:r>
            <a:r>
              <a:rPr lang="ru-RU" sz="1600" dirty="0" err="1" smtClean="0"/>
              <a:t>дівчинці</a:t>
            </a:r>
            <a:r>
              <a:rPr lang="ru-RU" sz="1600" dirty="0" smtClean="0"/>
              <a:t> </a:t>
            </a:r>
            <a:r>
              <a:rPr lang="ru-RU" sz="1600" dirty="0" err="1" smtClean="0"/>
              <a:t>виповнилося</a:t>
            </a:r>
            <a:r>
              <a:rPr lang="ru-RU" sz="1600" dirty="0" smtClean="0"/>
              <a:t> </a:t>
            </a:r>
            <a:r>
              <a:rPr lang="ru-RU" sz="1600" dirty="0" err="1" smtClean="0"/>
              <a:t>п'ять</a:t>
            </a:r>
            <a:r>
              <a:rPr lang="ru-RU" sz="1600" dirty="0" smtClean="0"/>
              <a:t> </a:t>
            </a:r>
            <a:r>
              <a:rPr lang="ru-RU" sz="1600" dirty="0" err="1" smtClean="0"/>
              <a:t>років</a:t>
            </a:r>
            <a:r>
              <a:rPr lang="ru-RU" sz="1600" dirty="0" smtClean="0"/>
              <a:t>, вона тяжко </a:t>
            </a:r>
            <a:r>
              <a:rPr lang="ru-RU" sz="1600" dirty="0" err="1" smtClean="0"/>
              <a:t>захворіла</a:t>
            </a:r>
            <a:r>
              <a:rPr lang="ru-RU" sz="1600" dirty="0" smtClean="0"/>
              <a:t>: простудилась, почала </a:t>
            </a:r>
            <a:r>
              <a:rPr lang="ru-RU" sz="1600" dirty="0" err="1" smtClean="0"/>
              <a:t>кашляти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танула</a:t>
            </a:r>
            <a:r>
              <a:rPr lang="ru-RU" sz="1600" dirty="0" smtClean="0"/>
              <a:t> на очах. До </a:t>
            </a:r>
            <a:r>
              <a:rPr lang="ru-RU" sz="1600" dirty="0" err="1" smtClean="0"/>
              <a:t>нещасної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матері</a:t>
            </a:r>
            <a:r>
              <a:rPr lang="ru-RU" sz="1600" dirty="0" smtClean="0"/>
              <a:t> почали </a:t>
            </a:r>
            <a:r>
              <a:rPr lang="ru-RU" sz="1600" dirty="0" err="1" smtClean="0"/>
              <a:t>приходити</a:t>
            </a:r>
            <a:r>
              <a:rPr lang="ru-RU" sz="1600" dirty="0" smtClean="0"/>
              <a:t> </a:t>
            </a:r>
            <a:r>
              <a:rPr lang="ru-RU" sz="1600" dirty="0" err="1" smtClean="0"/>
              <a:t>родичі</a:t>
            </a:r>
            <a:r>
              <a:rPr lang="ru-RU" sz="1600" dirty="0" smtClean="0"/>
              <a:t>: </a:t>
            </a:r>
            <a:r>
              <a:rPr lang="ru-RU" sz="1600" dirty="0" err="1" smtClean="0"/>
              <a:t>Олині</a:t>
            </a:r>
            <a:r>
              <a:rPr lang="ru-RU" sz="1600" dirty="0" smtClean="0"/>
              <a:t> </a:t>
            </a:r>
            <a:r>
              <a:rPr lang="ru-RU" sz="1600" dirty="0" err="1" smtClean="0"/>
              <a:t>тітки</a:t>
            </a:r>
            <a:r>
              <a:rPr lang="ru-RU" sz="1600" dirty="0" smtClean="0"/>
              <a:t>, дядьки, </a:t>
            </a:r>
            <a:r>
              <a:rPr lang="ru-RU" sz="1600" dirty="0" err="1" smtClean="0"/>
              <a:t>бабусі</a:t>
            </a:r>
            <a:r>
              <a:rPr lang="ru-RU" sz="1600" dirty="0" smtClean="0"/>
              <a:t>, </a:t>
            </a:r>
            <a:r>
              <a:rPr lang="ru-RU" sz="1600" dirty="0" err="1" smtClean="0"/>
              <a:t>дідусі</a:t>
            </a:r>
            <a:r>
              <a:rPr lang="ru-RU" sz="1600" dirty="0" smtClean="0"/>
              <a:t>. </a:t>
            </a:r>
            <a:r>
              <a:rPr lang="ru-RU" sz="1600" dirty="0" err="1" smtClean="0"/>
              <a:t>Кожен</a:t>
            </a:r>
            <a:r>
              <a:rPr lang="ru-RU" sz="1600" dirty="0" smtClean="0"/>
              <a:t> приносив </a:t>
            </a:r>
            <a:r>
              <a:rPr lang="ru-RU" sz="1600" dirty="0" err="1" smtClean="0"/>
              <a:t>щось</a:t>
            </a:r>
            <a:r>
              <a:rPr lang="ru-RU" sz="1600" dirty="0" smtClean="0"/>
              <a:t> </a:t>
            </a:r>
            <a:r>
              <a:rPr lang="ru-RU" sz="1600" dirty="0" err="1" smtClean="0"/>
              <a:t>смачне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поживне</a:t>
            </a:r>
            <a:r>
              <a:rPr lang="ru-RU" sz="1600" dirty="0" smtClean="0"/>
              <a:t>: </a:t>
            </a:r>
            <a:r>
              <a:rPr lang="ru-RU" sz="1600" dirty="0" err="1" smtClean="0"/>
              <a:t>липовий</a:t>
            </a:r>
            <a:r>
              <a:rPr lang="ru-RU" sz="1600" dirty="0" smtClean="0"/>
              <a:t> мед </a:t>
            </a:r>
            <a:r>
              <a:rPr lang="ru-RU" sz="1600" dirty="0" err="1" smtClean="0"/>
              <a:t>і</a:t>
            </a:r>
            <a:r>
              <a:rPr lang="ru-RU" sz="1600" dirty="0" smtClean="0"/>
              <a:t> солодке </a:t>
            </a:r>
            <a:r>
              <a:rPr lang="ru-RU" sz="1600" dirty="0" err="1" smtClean="0"/>
              <a:t>коров'яче</a:t>
            </a:r>
            <a:r>
              <a:rPr lang="ru-RU" sz="1600" dirty="0" smtClean="0"/>
              <a:t> масло, </a:t>
            </a:r>
            <a:r>
              <a:rPr lang="ru-RU" sz="1600" dirty="0" err="1" smtClean="0"/>
              <a:t>свіжі</a:t>
            </a:r>
            <a:r>
              <a:rPr lang="ru-RU" sz="1600" dirty="0" smtClean="0"/>
              <a:t> </a:t>
            </a:r>
            <a:r>
              <a:rPr lang="ru-RU" sz="1600" dirty="0" err="1" smtClean="0"/>
              <a:t>лісові</a:t>
            </a:r>
            <a:r>
              <a:rPr lang="ru-RU" sz="1600" dirty="0" smtClean="0"/>
              <a:t> </a:t>
            </a:r>
            <a:r>
              <a:rPr lang="ru-RU" sz="1600" dirty="0" err="1" smtClean="0"/>
              <a:t>ягоди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горіхи</a:t>
            </a:r>
            <a:r>
              <a:rPr lang="ru-RU" sz="1600" dirty="0" smtClean="0"/>
              <a:t>, </a:t>
            </a:r>
            <a:r>
              <a:rPr lang="ru-RU" sz="1600" dirty="0" err="1" smtClean="0"/>
              <a:t>перепелині</a:t>
            </a:r>
            <a:r>
              <a:rPr lang="ru-RU" sz="1600" dirty="0" smtClean="0"/>
              <a:t> </a:t>
            </a:r>
            <a:r>
              <a:rPr lang="ru-RU" sz="1600" dirty="0" err="1" smtClean="0"/>
              <a:t>яєчка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бульйон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курячого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крильця</a:t>
            </a:r>
            <a:r>
              <a:rPr lang="ru-RU" sz="1600" dirty="0" smtClean="0"/>
              <a:t>. </a:t>
            </a:r>
            <a:r>
              <a:rPr lang="ru-RU" sz="1600" dirty="0" err="1" smtClean="0"/>
              <a:t>Кожен</a:t>
            </a:r>
            <a:r>
              <a:rPr lang="ru-RU" sz="1600" dirty="0" smtClean="0"/>
              <a:t> говорив: "Треба добре </a:t>
            </a:r>
            <a:r>
              <a:rPr lang="ru-RU" sz="1600" dirty="0" err="1" smtClean="0"/>
              <a:t>харчуватися</a:t>
            </a:r>
            <a:r>
              <a:rPr lang="ru-RU" sz="1600" dirty="0" smtClean="0"/>
              <a:t>, треба </a:t>
            </a:r>
            <a:r>
              <a:rPr lang="ru-RU" sz="1600" dirty="0" err="1" smtClean="0"/>
              <a:t>дихати</a:t>
            </a:r>
            <a:r>
              <a:rPr lang="ru-RU" sz="1600" dirty="0" smtClean="0"/>
              <a:t> </a:t>
            </a:r>
            <a:r>
              <a:rPr lang="ru-RU" sz="1600" dirty="0" err="1" smtClean="0"/>
              <a:t>свіжим</a:t>
            </a:r>
            <a:r>
              <a:rPr lang="ru-RU" sz="1600" dirty="0" smtClean="0"/>
              <a:t> </a:t>
            </a:r>
            <a:r>
              <a:rPr lang="ru-RU" sz="1600" dirty="0" err="1" smtClean="0"/>
              <a:t>повітрям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хвороба </a:t>
            </a:r>
            <a:r>
              <a:rPr lang="ru-RU" sz="1600" dirty="0" err="1" smtClean="0"/>
              <a:t>втече</a:t>
            </a:r>
            <a:r>
              <a:rPr lang="ru-RU" sz="1600" dirty="0" smtClean="0"/>
              <a:t> в </a:t>
            </a:r>
            <a:r>
              <a:rPr lang="ru-RU" sz="1600" dirty="0" err="1" smtClean="0"/>
              <a:t>ліси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на болота".</a:t>
            </a:r>
          </a:p>
          <a:p>
            <a:r>
              <a:rPr lang="ru-RU" sz="1600" dirty="0" smtClean="0"/>
              <a:t>Оля </a:t>
            </a:r>
            <a:r>
              <a:rPr lang="ru-RU" sz="1600" dirty="0" err="1" smtClean="0"/>
              <a:t>їла</a:t>
            </a:r>
            <a:r>
              <a:rPr lang="ru-RU" sz="1600" dirty="0" smtClean="0"/>
              <a:t> мед у </a:t>
            </a:r>
            <a:r>
              <a:rPr lang="ru-RU" sz="1600" dirty="0" err="1" smtClean="0"/>
              <a:t>стільниках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солодке </a:t>
            </a:r>
            <a:r>
              <a:rPr lang="ru-RU" sz="1600" dirty="0" err="1" smtClean="0"/>
              <a:t>коров'яче</a:t>
            </a:r>
            <a:r>
              <a:rPr lang="ru-RU" sz="1600" dirty="0" smtClean="0"/>
              <a:t> масло, </a:t>
            </a:r>
            <a:r>
              <a:rPr lang="ru-RU" sz="1600" dirty="0" err="1" smtClean="0"/>
              <a:t>лісові</a:t>
            </a:r>
            <a:r>
              <a:rPr lang="ru-RU" sz="1600" dirty="0" smtClean="0"/>
              <a:t> </a:t>
            </a:r>
            <a:r>
              <a:rPr lang="ru-RU" sz="1600" dirty="0" err="1" smtClean="0"/>
              <a:t>ягоди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горіхи</a:t>
            </a:r>
            <a:r>
              <a:rPr lang="ru-RU" sz="1600" dirty="0" smtClean="0"/>
              <a:t>, </a:t>
            </a:r>
            <a:r>
              <a:rPr lang="ru-RU" sz="1600" dirty="0" err="1" smtClean="0"/>
              <a:t>перепелині</a:t>
            </a:r>
            <a:r>
              <a:rPr lang="ru-RU" sz="1600" dirty="0" smtClean="0"/>
              <a:t> </a:t>
            </a:r>
            <a:r>
              <a:rPr lang="ru-RU" sz="1600" dirty="0" err="1" smtClean="0"/>
              <a:t>яєчка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бульйон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курячого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крильця</a:t>
            </a:r>
            <a:r>
              <a:rPr lang="ru-RU" sz="1600" dirty="0" smtClean="0"/>
              <a:t>. Але </a:t>
            </a:r>
            <a:r>
              <a:rPr lang="ru-RU" sz="1600" dirty="0" err="1" smtClean="0"/>
              <a:t>нічого</a:t>
            </a:r>
            <a:r>
              <a:rPr lang="ru-RU" sz="1600" dirty="0" smtClean="0"/>
              <a:t> не </a:t>
            </a:r>
            <a:r>
              <a:rPr lang="ru-RU" sz="1600" dirty="0" err="1" smtClean="0"/>
              <a:t>допомагало</a:t>
            </a:r>
            <a:r>
              <a:rPr lang="ru-RU" sz="1600" dirty="0" smtClean="0"/>
              <a:t> – </a:t>
            </a:r>
            <a:r>
              <a:rPr lang="ru-RU" sz="1600" dirty="0" err="1" smtClean="0"/>
              <a:t>дівчинка</a:t>
            </a:r>
            <a:r>
              <a:rPr lang="ru-RU" sz="1600" dirty="0" smtClean="0"/>
              <a:t> </a:t>
            </a:r>
            <a:r>
              <a:rPr lang="ru-RU" sz="1600" dirty="0" err="1" smtClean="0"/>
              <a:t>вже</a:t>
            </a:r>
            <a:r>
              <a:rPr lang="ru-RU" sz="1600" dirty="0" smtClean="0"/>
              <a:t> </a:t>
            </a:r>
            <a:r>
              <a:rPr lang="ru-RU" sz="1600" dirty="0" err="1" smtClean="0"/>
              <a:t>ледве</a:t>
            </a:r>
            <a:r>
              <a:rPr lang="ru-RU" sz="1600" dirty="0" smtClean="0"/>
              <a:t> вставала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ліжка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Одного дня </a:t>
            </a:r>
            <a:r>
              <a:rPr lang="ru-RU" sz="1600" dirty="0" err="1" smtClean="0"/>
              <a:t>біля</a:t>
            </a:r>
            <a:r>
              <a:rPr lang="ru-RU" sz="1600" dirty="0" smtClean="0"/>
              <a:t> </a:t>
            </a:r>
            <a:r>
              <a:rPr lang="ru-RU" sz="1600" dirty="0" err="1" smtClean="0"/>
              <a:t>хворої</a:t>
            </a:r>
            <a:r>
              <a:rPr lang="ru-RU" sz="1600" dirty="0" smtClean="0"/>
              <a:t> </a:t>
            </a:r>
            <a:r>
              <a:rPr lang="ru-RU" sz="1600" dirty="0" err="1" smtClean="0"/>
              <a:t>зібрались</a:t>
            </a:r>
            <a:r>
              <a:rPr lang="ru-RU" sz="1600" dirty="0" smtClean="0"/>
              <a:t> </a:t>
            </a:r>
            <a:r>
              <a:rPr lang="ru-RU" sz="1600" dirty="0" err="1" smtClean="0"/>
              <a:t>усі</a:t>
            </a:r>
            <a:r>
              <a:rPr lang="ru-RU" sz="1600" dirty="0" smtClean="0"/>
              <a:t> </a:t>
            </a:r>
            <a:r>
              <a:rPr lang="ru-RU" sz="1600" dirty="0" err="1" smtClean="0"/>
              <a:t>родичі</a:t>
            </a:r>
            <a:r>
              <a:rPr lang="ru-RU" sz="1600" dirty="0" smtClean="0"/>
              <a:t>. </a:t>
            </a:r>
            <a:r>
              <a:rPr lang="ru-RU" sz="1600" dirty="0" err="1" smtClean="0"/>
              <a:t>Дідусь</a:t>
            </a:r>
            <a:r>
              <a:rPr lang="ru-RU" sz="1600" dirty="0" smtClean="0"/>
              <a:t> </a:t>
            </a:r>
            <a:r>
              <a:rPr lang="ru-RU" sz="1600" dirty="0" err="1" smtClean="0"/>
              <a:t>Опанас</a:t>
            </a:r>
            <a:r>
              <a:rPr lang="ru-RU" sz="1600" dirty="0" smtClean="0"/>
              <a:t> сказав:</a:t>
            </a:r>
          </a:p>
          <a:p>
            <a:r>
              <a:rPr lang="ru-RU" sz="1600" dirty="0" smtClean="0"/>
              <a:t>– </a:t>
            </a:r>
            <a:r>
              <a:rPr lang="ru-RU" sz="1600" dirty="0" err="1" smtClean="0"/>
              <a:t>Чогось</a:t>
            </a:r>
            <a:r>
              <a:rPr lang="ru-RU" sz="1600" dirty="0" smtClean="0"/>
              <a:t> </a:t>
            </a:r>
            <a:r>
              <a:rPr lang="ru-RU" sz="1600" dirty="0" err="1" smtClean="0"/>
              <a:t>їй</a:t>
            </a:r>
            <a:r>
              <a:rPr lang="ru-RU" sz="1600" dirty="0" smtClean="0"/>
              <a:t> не </a:t>
            </a:r>
            <a:r>
              <a:rPr lang="ru-RU" sz="1600" dirty="0" err="1" smtClean="0"/>
              <a:t>вистачає</a:t>
            </a:r>
            <a:r>
              <a:rPr lang="ru-RU" sz="1600" dirty="0" smtClean="0"/>
              <a:t>. А </a:t>
            </a:r>
            <a:r>
              <a:rPr lang="ru-RU" sz="1600" dirty="0" err="1" smtClean="0"/>
              <a:t>чого</a:t>
            </a:r>
            <a:r>
              <a:rPr lang="ru-RU" sz="1600" dirty="0" smtClean="0"/>
              <a:t> – </a:t>
            </a:r>
            <a:r>
              <a:rPr lang="ru-RU" sz="1600" dirty="0" err="1" smtClean="0"/>
              <a:t>і</a:t>
            </a:r>
            <a:r>
              <a:rPr lang="ru-RU" sz="1600" dirty="0" smtClean="0"/>
              <a:t> сам не </a:t>
            </a:r>
            <a:r>
              <a:rPr lang="ru-RU" sz="1600" dirty="0" err="1" smtClean="0"/>
              <a:t>можу</a:t>
            </a:r>
            <a:r>
              <a:rPr lang="ru-RU" sz="1600" dirty="0" smtClean="0"/>
              <a:t> </a:t>
            </a:r>
            <a:r>
              <a:rPr lang="ru-RU" sz="1600" dirty="0" err="1" smtClean="0"/>
              <a:t>зрозуміти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Раптом</a:t>
            </a:r>
            <a:r>
              <a:rPr lang="ru-RU" sz="1600" dirty="0" smtClean="0"/>
              <a:t> </a:t>
            </a:r>
            <a:r>
              <a:rPr lang="ru-RU" sz="1600" dirty="0" err="1" smtClean="0"/>
              <a:t>відчинились</a:t>
            </a:r>
            <a:r>
              <a:rPr lang="ru-RU" sz="1600" dirty="0" smtClean="0"/>
              <a:t> </a:t>
            </a:r>
            <a:r>
              <a:rPr lang="ru-RU" sz="1600" dirty="0" err="1" smtClean="0"/>
              <a:t>двері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в хату </a:t>
            </a:r>
            <a:r>
              <a:rPr lang="ru-RU" sz="1600" dirty="0" err="1" smtClean="0"/>
              <a:t>ввійшла</a:t>
            </a:r>
            <a:r>
              <a:rPr lang="ru-RU" sz="1600" dirty="0" smtClean="0"/>
              <a:t> </a:t>
            </a:r>
            <a:r>
              <a:rPr lang="ru-RU" sz="1600" dirty="0" err="1" smtClean="0"/>
              <a:t>прабабуся</a:t>
            </a:r>
            <a:r>
              <a:rPr lang="ru-RU" sz="1600" dirty="0" smtClean="0"/>
              <a:t> </a:t>
            </a:r>
            <a:r>
              <a:rPr lang="ru-RU" sz="1600" dirty="0" err="1" smtClean="0"/>
              <a:t>Олі</a:t>
            </a:r>
            <a:r>
              <a:rPr lang="ru-RU" sz="1600" dirty="0" smtClean="0"/>
              <a:t> – </a:t>
            </a:r>
            <a:r>
              <a:rPr lang="ru-RU" sz="1600" dirty="0" err="1" smtClean="0"/>
              <a:t>столітня</a:t>
            </a:r>
            <a:r>
              <a:rPr lang="ru-RU" sz="1600" dirty="0" smtClean="0"/>
              <a:t> </a:t>
            </a:r>
            <a:r>
              <a:rPr lang="ru-RU" sz="1600" dirty="0" err="1" smtClean="0"/>
              <a:t>Надія</a:t>
            </a:r>
            <a:r>
              <a:rPr lang="ru-RU" sz="1600" dirty="0" smtClean="0"/>
              <a:t>. Про </a:t>
            </a:r>
            <a:r>
              <a:rPr lang="ru-RU" sz="1600" dirty="0" err="1" smtClean="0"/>
              <a:t>неї</a:t>
            </a:r>
            <a:r>
              <a:rPr lang="ru-RU" sz="1600" dirty="0" smtClean="0"/>
              <a:t> </a:t>
            </a:r>
            <a:r>
              <a:rPr lang="ru-RU" sz="1600" dirty="0" err="1" smtClean="0"/>
              <a:t>родичі</a:t>
            </a:r>
            <a:r>
              <a:rPr lang="ru-RU" sz="1600" dirty="0" smtClean="0"/>
              <a:t> </a:t>
            </a:r>
            <a:r>
              <a:rPr lang="ru-RU" sz="1600" dirty="0" err="1" smtClean="0"/>
              <a:t>забули</a:t>
            </a:r>
            <a:r>
              <a:rPr lang="ru-RU" sz="1600" dirty="0" smtClean="0"/>
              <a:t>, </a:t>
            </a:r>
            <a:r>
              <a:rPr lang="ru-RU" sz="1600" dirty="0" err="1" smtClean="0"/>
              <a:t>бо</a:t>
            </a:r>
            <a:r>
              <a:rPr lang="ru-RU" sz="1600" dirty="0" smtClean="0"/>
              <a:t> </a:t>
            </a:r>
            <a:r>
              <a:rPr lang="ru-RU" sz="1600" dirty="0" err="1" smtClean="0"/>
              <a:t>багато</a:t>
            </a:r>
            <a:r>
              <a:rPr lang="ru-RU" sz="1600" dirty="0" smtClean="0"/>
              <a:t> </a:t>
            </a:r>
            <a:r>
              <a:rPr lang="ru-RU" sz="1600" dirty="0" err="1" smtClean="0"/>
              <a:t>років</a:t>
            </a:r>
            <a:r>
              <a:rPr lang="ru-RU" sz="1600" dirty="0" smtClean="0"/>
              <a:t> </a:t>
            </a:r>
            <a:r>
              <a:rPr lang="ru-RU" sz="1600" dirty="0" err="1" smtClean="0"/>
              <a:t>сиділа</a:t>
            </a:r>
            <a:r>
              <a:rPr lang="ru-RU" sz="1600" dirty="0" smtClean="0"/>
              <a:t> </a:t>
            </a:r>
            <a:r>
              <a:rPr lang="ru-RU" sz="1600" dirty="0" err="1" smtClean="0"/>
              <a:t>прабабуся</a:t>
            </a:r>
            <a:r>
              <a:rPr lang="ru-RU" sz="1600" dirty="0" smtClean="0"/>
              <a:t> </a:t>
            </a:r>
            <a:r>
              <a:rPr lang="ru-RU" sz="1600" dirty="0" err="1" smtClean="0"/>
              <a:t>Надія</a:t>
            </a:r>
            <a:r>
              <a:rPr lang="ru-RU" sz="1600" dirty="0" smtClean="0"/>
              <a:t> в </a:t>
            </a:r>
            <a:r>
              <a:rPr lang="ru-RU" sz="1600" dirty="0" err="1" smtClean="0"/>
              <a:t>хаті</a:t>
            </a:r>
            <a:r>
              <a:rPr lang="ru-RU" sz="1600" dirty="0" smtClean="0"/>
              <a:t>, </a:t>
            </a:r>
            <a:r>
              <a:rPr lang="ru-RU" sz="1600" dirty="0" err="1" smtClean="0"/>
              <a:t>нікуди</a:t>
            </a:r>
            <a:r>
              <a:rPr lang="ru-RU" sz="1600" dirty="0" smtClean="0"/>
              <a:t> не </a:t>
            </a:r>
            <a:r>
              <a:rPr lang="ru-RU" sz="1600" dirty="0" err="1" smtClean="0"/>
              <a:t>виходила</a:t>
            </a:r>
            <a:r>
              <a:rPr lang="ru-RU" sz="1600" dirty="0" smtClean="0"/>
              <a:t>. Але </a:t>
            </a:r>
            <a:r>
              <a:rPr lang="ru-RU" sz="1600" dirty="0" err="1" smtClean="0"/>
              <a:t>почувши</a:t>
            </a:r>
            <a:r>
              <a:rPr lang="ru-RU" sz="1600" dirty="0" smtClean="0"/>
              <a:t> про хворобу правнучки, </a:t>
            </a:r>
            <a:r>
              <a:rPr lang="ru-RU" sz="1600" dirty="0" err="1" smtClean="0"/>
              <a:t>вирішила</a:t>
            </a:r>
            <a:r>
              <a:rPr lang="ru-RU" sz="1600" dirty="0" smtClean="0"/>
              <a:t> </a:t>
            </a:r>
            <a:r>
              <a:rPr lang="ru-RU" sz="1600" dirty="0" err="1" smtClean="0"/>
              <a:t>навідати</a:t>
            </a:r>
            <a:r>
              <a:rPr lang="ru-RU" sz="1600" dirty="0" smtClean="0"/>
              <a:t> </a:t>
            </a:r>
            <a:r>
              <a:rPr lang="ru-RU" sz="1600" dirty="0" err="1" smtClean="0"/>
              <a:t>її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Підійшла</a:t>
            </a:r>
            <a:r>
              <a:rPr lang="ru-RU" sz="1600" dirty="0" smtClean="0"/>
              <a:t> до </a:t>
            </a:r>
            <a:r>
              <a:rPr lang="ru-RU" sz="1600" dirty="0" err="1" smtClean="0"/>
              <a:t>ліжка</a:t>
            </a:r>
            <a:r>
              <a:rPr lang="ru-RU" sz="1600" dirty="0" smtClean="0"/>
              <a:t>, </a:t>
            </a:r>
            <a:r>
              <a:rPr lang="ru-RU" sz="1600" dirty="0" err="1" smtClean="0"/>
              <a:t>сіла</a:t>
            </a:r>
            <a:r>
              <a:rPr lang="ru-RU" sz="1600" dirty="0" smtClean="0"/>
              <a:t> на </a:t>
            </a:r>
            <a:r>
              <a:rPr lang="ru-RU" sz="1600" dirty="0" err="1" smtClean="0"/>
              <a:t>ослінчик</a:t>
            </a:r>
            <a:r>
              <a:rPr lang="ru-RU" sz="1600" dirty="0" smtClean="0"/>
              <a:t>, взяла Олину руку в свою, </a:t>
            </a:r>
            <a:r>
              <a:rPr lang="ru-RU" sz="1600" dirty="0" err="1" smtClean="0"/>
              <a:t>зморшкувату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маленьку</a:t>
            </a:r>
            <a:r>
              <a:rPr lang="ru-RU" sz="1600" dirty="0" smtClean="0"/>
              <a:t>, </a:t>
            </a:r>
            <a:r>
              <a:rPr lang="ru-RU" sz="1600" dirty="0" err="1" smtClean="0"/>
              <a:t>й</a:t>
            </a:r>
            <a:r>
              <a:rPr lang="ru-RU" sz="1600" dirty="0" smtClean="0"/>
              <a:t> сказала:</a:t>
            </a:r>
          </a:p>
          <a:p>
            <a:r>
              <a:rPr lang="ru-RU" sz="1600" dirty="0" smtClean="0"/>
              <a:t>– </a:t>
            </a:r>
            <a:r>
              <a:rPr lang="ru-RU" sz="1600" dirty="0" err="1" smtClean="0"/>
              <a:t>Немає</a:t>
            </a:r>
            <a:r>
              <a:rPr lang="ru-RU" sz="1600" dirty="0" smtClean="0"/>
              <a:t> в мене </a:t>
            </a:r>
            <a:r>
              <a:rPr lang="ru-RU" sz="1600" dirty="0" err="1" smtClean="0"/>
              <a:t>ні</a:t>
            </a:r>
            <a:r>
              <a:rPr lang="ru-RU" sz="1600" dirty="0" smtClean="0"/>
              <a:t> </a:t>
            </a:r>
            <a:r>
              <a:rPr lang="ru-RU" sz="1600" dirty="0" err="1" smtClean="0"/>
              <a:t>медових</a:t>
            </a:r>
            <a:r>
              <a:rPr lang="ru-RU" sz="1600" dirty="0" smtClean="0"/>
              <a:t> </a:t>
            </a:r>
            <a:r>
              <a:rPr lang="ru-RU" sz="1600" dirty="0" err="1" smtClean="0"/>
              <a:t>стільників</a:t>
            </a:r>
            <a:r>
              <a:rPr lang="ru-RU" sz="1600" dirty="0" smtClean="0"/>
              <a:t>, </a:t>
            </a:r>
            <a:r>
              <a:rPr lang="ru-RU" sz="1600" dirty="0" err="1" smtClean="0"/>
              <a:t>ні</a:t>
            </a:r>
            <a:r>
              <a:rPr lang="ru-RU" sz="1600" dirty="0" smtClean="0"/>
              <a:t> </a:t>
            </a:r>
            <a:r>
              <a:rPr lang="ru-RU" sz="1600" dirty="0" err="1" smtClean="0"/>
              <a:t>солодкого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коров'ячого</a:t>
            </a:r>
            <a:r>
              <a:rPr lang="ru-RU" sz="1600" dirty="0" smtClean="0"/>
              <a:t> масла, </a:t>
            </a:r>
            <a:r>
              <a:rPr lang="ru-RU" sz="1600" dirty="0" err="1" smtClean="0"/>
              <a:t>немає</a:t>
            </a:r>
            <a:r>
              <a:rPr lang="ru-RU" sz="1600" dirty="0" smtClean="0"/>
              <a:t> </a:t>
            </a:r>
            <a:r>
              <a:rPr lang="ru-RU" sz="1600" dirty="0" err="1" smtClean="0"/>
              <a:t>ні</a:t>
            </a:r>
            <a:r>
              <a:rPr lang="ru-RU" sz="1600" dirty="0" smtClean="0"/>
              <a:t> </a:t>
            </a:r>
            <a:r>
              <a:rPr lang="ru-RU" sz="1600" dirty="0" err="1" smtClean="0"/>
              <a:t>свіжих</a:t>
            </a:r>
            <a:r>
              <a:rPr lang="ru-RU" sz="1600" dirty="0" smtClean="0"/>
              <a:t> </a:t>
            </a:r>
            <a:r>
              <a:rPr lang="ru-RU" sz="1600" dirty="0" err="1" smtClean="0"/>
              <a:t>лісових</a:t>
            </a:r>
            <a:r>
              <a:rPr lang="ru-RU" sz="1600" dirty="0" smtClean="0"/>
              <a:t> </a:t>
            </a:r>
            <a:r>
              <a:rPr lang="ru-RU" sz="1600" dirty="0" err="1" smtClean="0"/>
              <a:t>ягід</a:t>
            </a:r>
            <a:r>
              <a:rPr lang="ru-RU" sz="1600" dirty="0" smtClean="0"/>
              <a:t>, </a:t>
            </a:r>
            <a:r>
              <a:rPr lang="ru-RU" sz="1600" dirty="0" err="1" smtClean="0"/>
              <a:t>ні</a:t>
            </a:r>
            <a:r>
              <a:rPr lang="ru-RU" sz="1600" dirty="0" smtClean="0"/>
              <a:t> </a:t>
            </a:r>
            <a:r>
              <a:rPr lang="ru-RU" sz="1600" dirty="0" err="1" smtClean="0"/>
              <a:t>горіхів</a:t>
            </a:r>
            <a:r>
              <a:rPr lang="ru-RU" sz="1600" dirty="0" smtClean="0"/>
              <a:t>, </a:t>
            </a:r>
            <a:r>
              <a:rPr lang="ru-RU" sz="1600" dirty="0" err="1" smtClean="0"/>
              <a:t>немає</a:t>
            </a:r>
            <a:r>
              <a:rPr lang="ru-RU" sz="1600" dirty="0" smtClean="0"/>
              <a:t> </a:t>
            </a:r>
            <a:r>
              <a:rPr lang="ru-RU" sz="1600" dirty="0" err="1" smtClean="0"/>
              <a:t>ні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перепелиних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яєчок</a:t>
            </a:r>
            <a:r>
              <a:rPr lang="ru-RU" sz="1600" dirty="0" smtClean="0"/>
              <a:t>, </a:t>
            </a:r>
            <a:r>
              <a:rPr lang="ru-RU" sz="1600" dirty="0" err="1" smtClean="0"/>
              <a:t>ні</a:t>
            </a:r>
            <a:r>
              <a:rPr lang="ru-RU" sz="1600" dirty="0" smtClean="0"/>
              <a:t> </a:t>
            </a:r>
            <a:r>
              <a:rPr lang="ru-RU" sz="1600" dirty="0" err="1" smtClean="0"/>
              <a:t>курячого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крильця</a:t>
            </a:r>
            <a:r>
              <a:rPr lang="ru-RU" sz="1600" dirty="0" smtClean="0"/>
              <a:t>. Стара я стала, </a:t>
            </a:r>
            <a:r>
              <a:rPr lang="ru-RU" sz="1600" dirty="0" err="1" smtClean="0"/>
              <a:t>нічого</a:t>
            </a:r>
            <a:r>
              <a:rPr lang="ru-RU" sz="1600" dirty="0" smtClean="0"/>
              <a:t> не </a:t>
            </a:r>
            <a:r>
              <a:rPr lang="ru-RU" sz="1600" dirty="0" err="1" smtClean="0"/>
              <a:t>бачу</a:t>
            </a:r>
            <a:r>
              <a:rPr lang="ru-RU" sz="1600" dirty="0" smtClean="0"/>
              <a:t>. Принесла я </a:t>
            </a:r>
            <a:r>
              <a:rPr lang="ru-RU" sz="1600" dirty="0" err="1" smtClean="0"/>
              <a:t>тобі</a:t>
            </a:r>
            <a:r>
              <a:rPr lang="ru-RU" sz="1600" dirty="0" smtClean="0"/>
              <a:t>, мила моя </a:t>
            </a:r>
            <a:r>
              <a:rPr lang="ru-RU" sz="1600" dirty="0" err="1" smtClean="0"/>
              <a:t>правнучко</a:t>
            </a:r>
            <a:r>
              <a:rPr lang="ru-RU" sz="1600" dirty="0" smtClean="0"/>
              <a:t>, </a:t>
            </a:r>
            <a:r>
              <a:rPr lang="ru-RU" sz="1600" dirty="0" err="1" smtClean="0"/>
              <a:t>один-єдиний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подарунок</a:t>
            </a:r>
            <a:r>
              <a:rPr lang="ru-RU" sz="1600" dirty="0" smtClean="0"/>
              <a:t>: </a:t>
            </a:r>
            <a:r>
              <a:rPr lang="ru-RU" sz="1600" dirty="0" err="1" smtClean="0"/>
              <a:t>сердечне</a:t>
            </a:r>
            <a:r>
              <a:rPr lang="ru-RU" sz="1600" dirty="0" smtClean="0"/>
              <a:t> </a:t>
            </a:r>
            <a:r>
              <a:rPr lang="ru-RU" sz="1600" dirty="0" err="1" smtClean="0"/>
              <a:t>бажання</a:t>
            </a:r>
            <a:r>
              <a:rPr lang="ru-RU" sz="1600" dirty="0" smtClean="0"/>
              <a:t>. </a:t>
            </a:r>
            <a:r>
              <a:rPr lang="ru-RU" sz="1600" dirty="0" err="1" smtClean="0"/>
              <a:t>Єдине</a:t>
            </a:r>
            <a:r>
              <a:rPr lang="ru-RU" sz="1600" dirty="0" smtClean="0"/>
              <a:t> </a:t>
            </a:r>
            <a:r>
              <a:rPr lang="ru-RU" sz="1600" dirty="0" err="1" smtClean="0"/>
              <a:t>бажання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залишилось</a:t>
            </a:r>
            <a:r>
              <a:rPr lang="ru-RU" sz="1600" dirty="0" smtClean="0"/>
              <a:t> у мене в </a:t>
            </a:r>
            <a:r>
              <a:rPr lang="ru-RU" sz="1600" dirty="0" err="1" smtClean="0"/>
              <a:t>серці</a:t>
            </a:r>
            <a:r>
              <a:rPr lang="ru-RU" sz="1600" dirty="0" smtClean="0"/>
              <a:t> – </a:t>
            </a:r>
            <a:r>
              <a:rPr lang="ru-RU" sz="1600" dirty="0" err="1" smtClean="0"/>
              <a:t>щоб</a:t>
            </a:r>
            <a:r>
              <a:rPr lang="ru-RU" sz="1600" dirty="0" smtClean="0"/>
              <a:t> </a:t>
            </a:r>
            <a:r>
              <a:rPr lang="ru-RU" sz="1600" dirty="0" err="1" smtClean="0"/>
              <a:t>ти</a:t>
            </a:r>
            <a:r>
              <a:rPr lang="ru-RU" sz="1600" dirty="0" smtClean="0"/>
              <a:t>, моя </a:t>
            </a:r>
            <a:r>
              <a:rPr lang="ru-RU" sz="1600" dirty="0" err="1" smtClean="0"/>
              <a:t>квіточко</a:t>
            </a:r>
            <a:r>
              <a:rPr lang="ru-RU" sz="1600" dirty="0" smtClean="0"/>
              <a:t>, </a:t>
            </a:r>
            <a:r>
              <a:rPr lang="ru-RU" sz="1600" dirty="0" err="1" smtClean="0"/>
              <a:t>видужала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знову</a:t>
            </a:r>
            <a:r>
              <a:rPr lang="ru-RU" sz="1600" dirty="0" smtClean="0"/>
              <a:t> </a:t>
            </a:r>
            <a:r>
              <a:rPr lang="ru-RU" sz="1600" dirty="0" err="1" smtClean="0"/>
              <a:t>раділа</a:t>
            </a:r>
            <a:r>
              <a:rPr lang="ru-RU" sz="1600" dirty="0" smtClean="0"/>
              <a:t> ясному </a:t>
            </a:r>
            <a:r>
              <a:rPr lang="ru-RU" sz="1600" dirty="0" err="1" smtClean="0"/>
              <a:t>сонечкові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Така</a:t>
            </a:r>
            <a:r>
              <a:rPr lang="ru-RU" sz="1600" dirty="0" smtClean="0"/>
              <a:t> </a:t>
            </a:r>
            <a:r>
              <a:rPr lang="ru-RU" sz="1600" dirty="0" err="1" smtClean="0"/>
              <a:t>величезна</a:t>
            </a:r>
            <a:r>
              <a:rPr lang="ru-RU" sz="1600" dirty="0" smtClean="0"/>
              <a:t> сила </a:t>
            </a:r>
            <a:r>
              <a:rPr lang="ru-RU" sz="1600" dirty="0" err="1" smtClean="0"/>
              <a:t>любові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була</a:t>
            </a:r>
            <a:r>
              <a:rPr lang="ru-RU" sz="1600" dirty="0" smtClean="0"/>
              <a:t> в </a:t>
            </a:r>
            <a:r>
              <a:rPr lang="ru-RU" sz="1600" dirty="0" err="1" smtClean="0"/>
              <a:t>цьому</a:t>
            </a:r>
            <a:r>
              <a:rPr lang="ru-RU" sz="1600" dirty="0" smtClean="0"/>
              <a:t> доброму </a:t>
            </a:r>
            <a:r>
              <a:rPr lang="ru-RU" sz="1600" dirty="0" err="1" smtClean="0"/>
              <a:t>слові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маленьке</a:t>
            </a:r>
            <a:r>
              <a:rPr lang="ru-RU" sz="1600" dirty="0" smtClean="0"/>
              <a:t> </a:t>
            </a:r>
            <a:r>
              <a:rPr lang="ru-RU" sz="1600" dirty="0" err="1" smtClean="0"/>
              <a:t>Олине</a:t>
            </a:r>
            <a:r>
              <a:rPr lang="ru-RU" sz="1600" dirty="0" smtClean="0"/>
              <a:t> </a:t>
            </a:r>
            <a:r>
              <a:rPr lang="ru-RU" sz="1600" dirty="0" err="1" smtClean="0"/>
              <a:t>серце</a:t>
            </a:r>
            <a:r>
              <a:rPr lang="ru-RU" sz="1600" dirty="0" smtClean="0"/>
              <a:t> забилось </a:t>
            </a:r>
            <a:r>
              <a:rPr lang="ru-RU" sz="1600" dirty="0" err="1" smtClean="0"/>
              <a:t>частіше</a:t>
            </a:r>
            <a:r>
              <a:rPr lang="ru-RU" sz="1600" dirty="0" smtClean="0"/>
              <a:t>, </a:t>
            </a:r>
            <a:r>
              <a:rPr lang="ru-RU" sz="1600" dirty="0" err="1" smtClean="0"/>
              <a:t>щічки</a:t>
            </a:r>
            <a:r>
              <a:rPr lang="ru-RU" sz="1600" dirty="0" smtClean="0"/>
              <a:t> </a:t>
            </a:r>
            <a:r>
              <a:rPr lang="ru-RU" sz="1600" dirty="0" err="1" smtClean="0"/>
              <a:t>порозовішали</a:t>
            </a:r>
            <a:r>
              <a:rPr lang="ru-RU" sz="1600" dirty="0" smtClean="0"/>
              <a:t>, а в очах </a:t>
            </a:r>
            <a:r>
              <a:rPr lang="ru-RU" sz="1600" dirty="0" err="1" smtClean="0"/>
              <a:t>засяяла</a:t>
            </a:r>
            <a:r>
              <a:rPr lang="ru-RU" sz="1600" dirty="0" smtClean="0"/>
              <a:t> </a:t>
            </a:r>
            <a:r>
              <a:rPr lang="ru-RU" sz="1600" dirty="0" err="1" smtClean="0"/>
              <a:t>радість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– Ось </a:t>
            </a:r>
            <a:r>
              <a:rPr lang="ru-RU" sz="1600" dirty="0" err="1" smtClean="0"/>
              <a:t>чого</a:t>
            </a:r>
            <a:r>
              <a:rPr lang="ru-RU" sz="1600" dirty="0" smtClean="0"/>
              <a:t> не </a:t>
            </a:r>
            <a:r>
              <a:rPr lang="ru-RU" sz="1600" dirty="0" err="1" smtClean="0"/>
              <a:t>вистачало</a:t>
            </a:r>
            <a:r>
              <a:rPr lang="ru-RU" sz="1600" dirty="0" smtClean="0"/>
              <a:t> </a:t>
            </a:r>
            <a:r>
              <a:rPr lang="ru-RU" sz="1600" dirty="0" err="1" smtClean="0"/>
              <a:t>Олі</a:t>
            </a:r>
            <a:r>
              <a:rPr lang="ru-RU" sz="1600" dirty="0" smtClean="0"/>
              <a:t>,– сказав </a:t>
            </a:r>
            <a:r>
              <a:rPr lang="ru-RU" sz="1600" dirty="0" err="1" smtClean="0"/>
              <a:t>дід</a:t>
            </a:r>
            <a:r>
              <a:rPr lang="ru-RU" sz="1600" dirty="0" smtClean="0"/>
              <a:t> </a:t>
            </a:r>
            <a:r>
              <a:rPr lang="ru-RU" sz="1600" dirty="0" err="1" smtClean="0"/>
              <a:t>Опанас</a:t>
            </a:r>
            <a:r>
              <a:rPr lang="ru-RU" sz="1600" dirty="0" smtClean="0"/>
              <a:t>.– Доброго слова.</a:t>
            </a:r>
            <a:endParaRPr lang="ru-RU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.&#10;04.02.156&#10;ÐÑÐ²ÑÐ¸Ð½ÐºÐ° Ñ ÑÐ¸Ð½Ð¸ÑÐºÐ°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84784" y="323528"/>
            <a:ext cx="251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ÐÐµÑÐ½ÑÐ½Ð¸Ð¹ Ð²ÑÑÐµÑ.&#10;ÐÐ»ÐµÐ½ ÑÑÐ»Ñ Ð·Ð¸Ð¼Ñ ÑÐ¿Ð°Ð². ÐÑÑÐ·Ñ ÑÐ¾Ð½ Ð²ÑÐ½ ÑÑÐ² Ð·Ð°Ð²Ð¸Ð²Ð°Ð½Ð½Ñ&#10;ÑÑÑÑÐ¾Ð²Ð¸Ð½Ð¸ Ñ ÑÑÐ¸Ð²Ð¾Ð¶Ð½Ð¸Ð¹ ÐºÑÐ¸Ðº ÑÐ¾ÑÐ½Ð¾Ð³Ð¾ Ð²Ð¾ÑÐ¾Ð½Ð°. Ð¥Ð¾Ð»Ð¾Ð´Ð½Ð¸Ð¹&#10;Ð²ÑÑÐµÑ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4.02.1513&#10;ÐÐ¾ÑÐµÐ½Ð¸ Ð¿Ð°ÑÐ½Ðµ&#10;ÑÐ±Ð»ÑÐºÐ°Ð¼Ð¸&#10;Ð¢Ð¸ÑÐ¸Ð¹ Ð¾ÑÑÐ½Ð½ÑÐ¹ Ð´ÐµÐ½Ñ.Ð£ ÑÐ±Ð»ÑÐ½ÐµÐ²Ð¾Ð¼Ñ ÑÐ°Ð´Ñ&#10;Ð»ÑÑÐ°ÑÑÑ Ð´Ð¶Ð¼ÐµÐ»Ñ.ÐÐ¾Ð½Ð¸ Ð¿ÑÐ¸Ð»ÐµÑÑÐ»Ð¸ Ð´Ð¾&#10;ÑÐ±Ð»ÑÐºÐ°,ÑÐ¾ Ð²Ð¿Ð°Ð»Ð¾ Ð· Ð´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00808" y="323528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Василь </a:t>
            </a:r>
            <a:r>
              <a:rPr lang="ru-RU" b="1" dirty="0" err="1" smtClean="0">
                <a:solidFill>
                  <a:schemeClr val="bg1"/>
                </a:solidFill>
              </a:rPr>
              <a:t>Сухомлинський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ВОСЕНИ ПАХНЕ ЯБЛУКАМИ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Ð¡Ð¸Ð½Ñ Ð¾ÑÐµÐ½ÑÑÐ°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Ð¡Ð¸Ð½Ñ Ð¾ÑÐµÐ½ÑÑÐ°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¡Ð¸Ð½Ñ Ð¾ÑÐµÐ½ÑÑÐ°.&#10;ÐÑÑÐ·Ñ ÑÑÑÐ¸Ð¹ ÑÐ¾ÑÑÑÐ½ÑÐ¹ Ð»Ð¸ÑÑÐ¾Ðº Ð¿ÑÐ¾Ð±Ð¸Ð²ÑÑ&#10;ÑÐ¾ÑÑÑÐ½ÑÐ¹ Ð¿ÑÐ¾Ð»ÑÑÐ¾Ðº . ÐÐ¾ÑÑÑÐ¸Ð¹ , Ð¼Ð¾Ð² ÑÑÑÑÐ»Ð¾ÑÐºÐ°.&#10;ÐÑÐ¶ Ð½Ð¸Ð¼Ð¸ Ð·Ð°ÑÑÐµÐ¼ÑÑÐ»Ð¸ Ð´Ð²Ð¾Ñ Ñ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ÐÑÐµ Ð² Ð»ÑÑÑ ÑÐ¿ÑÐ²Ð°Ñ.&#10;ÐÐµÑÐ½Ð¾Ñ Ð¼Ð¸ Ð¿ÑÑÐ»Ð¸ Ð´Ð¾ Ð»ÑÑÑ . ÐÑÐ¹ÑÐ»Ð¾&#10;ÑÐ¾Ð½ÑÐµ,Ð´Ð¸ÑÐ½ÑÐ² Ð»ÐµÐ³ÐµÐ½ÑÐºÐ¸Ð¹ Ð²ÑÑÐµÑÐµÑÑ Ñ Ð²ÑÑ&#10;Ð´ÐµÑÐµÐ²Ð° Ð² Ð»ÑÑÑ Ð·Ð°ÑÐ¿ÑÐ²Ð°Ð»Ð¸ . ÐÐ¾Ð¶Ð½Ðµ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ÐÑÐµ Ð² Ð»ÑÑÑ ÑÐ¿ÑÐ²Ð°Ñ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ÐÐ°ÑÐºÐ°Ð²Ð¸Ð¹ Ð²ÑÑÐµÑ Ñ ÑÐ¾Ð»Ð¾Ð´Ð½Ð¸Ð¹ Ð²ÑÑÑÑÐ³Ð°Ð½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ÐÐ°ÑÐºÐ°Ð²Ð¸Ð¹ Ð²ÑÑÐµÑ Ñ ÑÐ¾Ð»Ð¾Ð´Ð½Ð¸Ð¹ Ð²ÑÑÑÑÐ³Ð°Ð½.&#10;Ð£ ÑÐµÐ¼Ð½Ð¾Ð¼Ñ Ð»ÑÑÑ Ð² Ð³Ð»Ð¸Ð±Ð¾ÐºÐ¾Ð¼Ñ ÑÑÑ ÑÐ¿Ð°Ð»Ð¸ Ð´Ð²Ð°&#10;Ð²ÑÑÑÐ¸ .ÐÐ°ÑÐºÐ°Ð²Ð¸Ð¹ ÐÑÑÐµÑ - ÑÐ»Ð¾Ð¿ÐµÑÑ Ð· ÑÐ¸Ð½ÑÐ¼Ð¸&#10;Ð¾ÑÐ¸Ð¼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56792" y="323528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Сухоминський</a:t>
            </a:r>
            <a:endParaRPr lang="ru-RU" dirty="0" smtClean="0"/>
          </a:p>
          <a:p>
            <a:pPr algn="ctr"/>
            <a:r>
              <a:rPr lang="ru-RU" b="1" dirty="0" err="1" smtClean="0"/>
              <a:t>Сонце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Сонечко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6672" y="3635896"/>
            <a:ext cx="6120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Восени</a:t>
            </a:r>
            <a:r>
              <a:rPr lang="ru-RU" dirty="0" smtClean="0"/>
              <a:t> </a:t>
            </a:r>
            <a:r>
              <a:rPr lang="ru-RU" dirty="0" err="1" smtClean="0"/>
              <a:t>заховалось</a:t>
            </a:r>
            <a:r>
              <a:rPr lang="ru-RU" dirty="0" smtClean="0"/>
              <a:t> </a:t>
            </a:r>
            <a:r>
              <a:rPr lang="ru-RU" dirty="0" err="1" smtClean="0"/>
              <a:t>Сонечко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корою дерева. Спить </a:t>
            </a:r>
            <a:r>
              <a:rPr lang="ru-RU" dirty="0" err="1" smtClean="0"/>
              <a:t>собі</a:t>
            </a:r>
            <a:r>
              <a:rPr lang="ru-RU" dirty="0" smtClean="0"/>
              <a:t> </a:t>
            </a:r>
            <a:r>
              <a:rPr lang="ru-RU" dirty="0" err="1" smtClean="0"/>
              <a:t>комашка</a:t>
            </a:r>
            <a:r>
              <a:rPr lang="ru-RU" dirty="0" smtClean="0"/>
              <a:t>, не </a:t>
            </a:r>
            <a:r>
              <a:rPr lang="ru-RU" dirty="0" err="1" smtClean="0"/>
              <a:t>страшні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 </a:t>
            </a:r>
            <a:r>
              <a:rPr lang="ru-RU" dirty="0" err="1" smtClean="0"/>
              <a:t>ні</a:t>
            </a:r>
            <a:r>
              <a:rPr lang="ru-RU" dirty="0" smtClean="0"/>
              <a:t> </a:t>
            </a:r>
            <a:r>
              <a:rPr lang="ru-RU" dirty="0" err="1" smtClean="0"/>
              <a:t>морози</a:t>
            </a:r>
            <a:r>
              <a:rPr lang="ru-RU" dirty="0" smtClean="0"/>
              <a:t> </a:t>
            </a:r>
            <a:r>
              <a:rPr lang="ru-RU" dirty="0" err="1" smtClean="0"/>
              <a:t>люті</a:t>
            </a:r>
            <a:r>
              <a:rPr lang="ru-RU" dirty="0" smtClean="0"/>
              <a:t>, </a:t>
            </a:r>
            <a:r>
              <a:rPr lang="ru-RU" dirty="0" err="1" smtClean="0"/>
              <a:t>ні</a:t>
            </a:r>
            <a:r>
              <a:rPr lang="ru-RU" dirty="0" smtClean="0"/>
              <a:t> </a:t>
            </a:r>
            <a:r>
              <a:rPr lang="ru-RU" dirty="0" err="1" smtClean="0"/>
              <a:t>вітри</a:t>
            </a:r>
            <a:r>
              <a:rPr lang="ru-RU" dirty="0" smtClean="0"/>
              <a:t> </a:t>
            </a:r>
            <a:r>
              <a:rPr lang="ru-RU" dirty="0" err="1" smtClean="0"/>
              <a:t>студені</a:t>
            </a:r>
            <a:r>
              <a:rPr lang="ru-RU" dirty="0" smtClean="0"/>
              <a:t>. Спить </a:t>
            </a:r>
            <a:r>
              <a:rPr lang="ru-RU" dirty="0" err="1" smtClean="0"/>
              <a:t>Сонечко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сниться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теплий</a:t>
            </a:r>
            <a:r>
              <a:rPr lang="ru-RU" dirty="0" smtClean="0"/>
              <a:t> </a:t>
            </a:r>
            <a:r>
              <a:rPr lang="ru-RU" dirty="0" err="1" smtClean="0"/>
              <a:t>сонячний</a:t>
            </a:r>
            <a:r>
              <a:rPr lang="ru-RU" dirty="0" smtClean="0"/>
              <a:t> день, легенька </a:t>
            </a:r>
            <a:r>
              <a:rPr lang="ru-RU" dirty="0" err="1" smtClean="0"/>
              <a:t>хмарка</a:t>
            </a:r>
            <a:r>
              <a:rPr lang="ru-RU" dirty="0" smtClean="0"/>
              <a:t> на </a:t>
            </a:r>
            <a:r>
              <a:rPr lang="ru-RU" dirty="0" err="1" smtClean="0"/>
              <a:t>блакитному</a:t>
            </a:r>
            <a:r>
              <a:rPr lang="ru-RU" dirty="0" smtClean="0"/>
              <a:t> </a:t>
            </a:r>
            <a:r>
              <a:rPr lang="ru-RU" dirty="0" err="1" smtClean="0"/>
              <a:t>небі</a:t>
            </a:r>
            <a:r>
              <a:rPr lang="ru-RU" dirty="0" smtClean="0"/>
              <a:t>, </a:t>
            </a:r>
            <a:r>
              <a:rPr lang="ru-RU" dirty="0" err="1" smtClean="0"/>
              <a:t>яскрава</a:t>
            </a:r>
            <a:r>
              <a:rPr lang="ru-RU" dirty="0" smtClean="0"/>
              <a:t> веселка.</a:t>
            </a:r>
          </a:p>
          <a:p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зими</a:t>
            </a:r>
            <a:r>
              <a:rPr lang="ru-RU" dirty="0" smtClean="0"/>
              <a:t> </a:t>
            </a:r>
            <a:r>
              <a:rPr lang="ru-RU" dirty="0" err="1" smtClean="0"/>
              <a:t>трапилась</a:t>
            </a:r>
            <a:r>
              <a:rPr lang="ru-RU" dirty="0" smtClean="0"/>
              <a:t> тепла </a:t>
            </a:r>
            <a:r>
              <a:rPr lang="ru-RU" dirty="0" err="1" smtClean="0"/>
              <a:t>сонячна</a:t>
            </a:r>
            <a:r>
              <a:rPr lang="ru-RU" dirty="0" smtClean="0"/>
              <a:t> </a:t>
            </a:r>
            <a:r>
              <a:rPr lang="ru-RU" dirty="0" err="1" smtClean="0"/>
              <a:t>днина</a:t>
            </a:r>
            <a:r>
              <a:rPr lang="ru-RU" dirty="0" smtClean="0"/>
              <a:t>. Тихо в </a:t>
            </a:r>
            <a:r>
              <a:rPr lang="ru-RU" dirty="0" err="1" smtClean="0"/>
              <a:t>лісі</a:t>
            </a:r>
            <a:r>
              <a:rPr lang="ru-RU" dirty="0" smtClean="0"/>
              <a:t>, </a:t>
            </a:r>
            <a:r>
              <a:rPr lang="ru-RU" dirty="0" err="1" smtClean="0"/>
              <a:t>вітру</a:t>
            </a:r>
            <a:r>
              <a:rPr lang="ru-RU" dirty="0" smtClean="0"/>
              <a:t> </a:t>
            </a:r>
            <a:r>
              <a:rPr lang="ru-RU" dirty="0" err="1" smtClean="0"/>
              <a:t>немає</a:t>
            </a:r>
            <a:r>
              <a:rPr lang="ru-RU" dirty="0" smtClean="0"/>
              <a:t>. </a:t>
            </a:r>
            <a:r>
              <a:rPr lang="ru-RU" dirty="0" err="1" smtClean="0"/>
              <a:t>Нагріло</a:t>
            </a:r>
            <a:r>
              <a:rPr lang="ru-RU" dirty="0" smtClean="0"/>
              <a:t>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міцну</a:t>
            </a:r>
            <a:r>
              <a:rPr lang="ru-RU" dirty="0" smtClean="0"/>
              <a:t> кору. Жарко стало </a:t>
            </a:r>
            <a:r>
              <a:rPr lang="ru-RU" dirty="0" err="1" smtClean="0"/>
              <a:t>Сонечкові</a:t>
            </a:r>
            <a:r>
              <a:rPr lang="ru-RU" dirty="0" smtClean="0"/>
              <a:t>. </a:t>
            </a:r>
            <a:r>
              <a:rPr lang="ru-RU" dirty="0" err="1" smtClean="0"/>
              <a:t>Прокинулась</a:t>
            </a:r>
            <a:r>
              <a:rPr lang="ru-RU" dirty="0" smtClean="0"/>
              <a:t> </a:t>
            </a:r>
            <a:r>
              <a:rPr lang="ru-RU" dirty="0" err="1" smtClean="0"/>
              <a:t>комашка</a:t>
            </a:r>
            <a:r>
              <a:rPr lang="ru-RU" dirty="0" smtClean="0"/>
              <a:t>, </a:t>
            </a:r>
            <a:r>
              <a:rPr lang="ru-RU" dirty="0" err="1" smtClean="0"/>
              <a:t>солодко</a:t>
            </a:r>
            <a:r>
              <a:rPr lang="ru-RU" dirty="0" smtClean="0"/>
              <a:t> </a:t>
            </a:r>
            <a:r>
              <a:rPr lang="ru-RU" dirty="0" err="1" smtClean="0"/>
              <a:t>позіхнула</a:t>
            </a:r>
            <a:r>
              <a:rPr lang="ru-RU" dirty="0" smtClean="0"/>
              <a:t>, </a:t>
            </a:r>
            <a:r>
              <a:rPr lang="ru-RU" dirty="0" err="1" smtClean="0"/>
              <a:t>визирнула</a:t>
            </a:r>
            <a:r>
              <a:rPr lang="ru-RU" dirty="0" smtClean="0"/>
              <a:t> </a:t>
            </a:r>
            <a:r>
              <a:rPr lang="ru-RU" dirty="0" err="1" smtClean="0"/>
              <a:t>з-під</a:t>
            </a:r>
            <a:r>
              <a:rPr lang="ru-RU" dirty="0" smtClean="0"/>
              <a:t> кори. </a:t>
            </a:r>
            <a:r>
              <a:rPr lang="ru-RU" dirty="0" err="1" smtClean="0"/>
              <a:t>Хотіла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розправити</a:t>
            </a:r>
            <a:r>
              <a:rPr lang="ru-RU" dirty="0" smtClean="0"/>
              <a:t> </a:t>
            </a:r>
            <a:r>
              <a:rPr lang="ru-RU" dirty="0" err="1" smtClean="0"/>
              <a:t>крильця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полетіти</a:t>
            </a:r>
            <a:r>
              <a:rPr lang="ru-RU" dirty="0" smtClean="0"/>
              <a:t>, та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застерегло</a:t>
            </a:r>
            <a:r>
              <a:rPr lang="ru-RU" dirty="0" smtClean="0"/>
              <a:t>:</a:t>
            </a:r>
          </a:p>
          <a:p>
            <a:r>
              <a:rPr lang="ru-RU" dirty="0" smtClean="0"/>
              <a:t>– Не </a:t>
            </a:r>
            <a:r>
              <a:rPr lang="ru-RU" dirty="0" err="1" smtClean="0"/>
              <a:t>вилазь</a:t>
            </a:r>
            <a:r>
              <a:rPr lang="ru-RU" dirty="0" smtClean="0"/>
              <a:t>, Сонечку! </a:t>
            </a:r>
            <a:r>
              <a:rPr lang="ru-RU" dirty="0" err="1" smtClean="0"/>
              <a:t>Сховайся</a:t>
            </a:r>
            <a:r>
              <a:rPr lang="ru-RU" dirty="0" smtClean="0"/>
              <a:t> у свою теплу </a:t>
            </a:r>
            <a:r>
              <a:rPr lang="ru-RU" dirty="0" err="1" smtClean="0"/>
              <a:t>постіль</a:t>
            </a:r>
            <a:r>
              <a:rPr lang="ru-RU" dirty="0" smtClean="0"/>
              <a:t>. Рано </a:t>
            </a:r>
            <a:r>
              <a:rPr lang="ru-RU" dirty="0" err="1" smtClean="0"/>
              <a:t>тобі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літати</a:t>
            </a:r>
            <a:r>
              <a:rPr lang="ru-RU" dirty="0" smtClean="0"/>
              <a:t> – </a:t>
            </a:r>
            <a:r>
              <a:rPr lang="ru-RU" dirty="0" err="1" smtClean="0"/>
              <a:t>загинеш</a:t>
            </a:r>
            <a:r>
              <a:rPr lang="ru-RU" dirty="0" smtClean="0"/>
              <a:t>. </a:t>
            </a:r>
            <a:r>
              <a:rPr lang="ru-RU" dirty="0" err="1" smtClean="0"/>
              <a:t>Мої</a:t>
            </a:r>
            <a:r>
              <a:rPr lang="ru-RU" dirty="0" smtClean="0"/>
              <a:t> </a:t>
            </a:r>
            <a:r>
              <a:rPr lang="ru-RU" dirty="0" err="1" smtClean="0"/>
              <a:t>промені</a:t>
            </a:r>
            <a:r>
              <a:rPr lang="ru-RU" dirty="0" smtClean="0"/>
              <a:t> </a:t>
            </a:r>
            <a:r>
              <a:rPr lang="ru-RU" dirty="0" err="1" smtClean="0"/>
              <a:t>теплі</a:t>
            </a:r>
            <a:r>
              <a:rPr lang="ru-RU" dirty="0" smtClean="0"/>
              <a:t>, та мороз </a:t>
            </a:r>
            <a:r>
              <a:rPr lang="ru-RU" dirty="0" err="1" smtClean="0"/>
              <a:t>підступний</a:t>
            </a:r>
            <a:r>
              <a:rPr lang="ru-RU" dirty="0" smtClean="0"/>
              <a:t> – </a:t>
            </a:r>
            <a:r>
              <a:rPr lang="ru-RU" dirty="0" err="1" smtClean="0"/>
              <a:t>уб’є</a:t>
            </a:r>
            <a:r>
              <a:rPr lang="ru-RU" dirty="0" smtClean="0"/>
              <a:t> тебе.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будуть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завірюхи</a:t>
            </a:r>
            <a:r>
              <a:rPr lang="ru-RU" dirty="0" smtClean="0"/>
              <a:t>,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вітри</a:t>
            </a:r>
            <a:r>
              <a:rPr lang="ru-RU" dirty="0" smtClean="0"/>
              <a:t> </a:t>
            </a:r>
            <a:r>
              <a:rPr lang="ru-RU" dirty="0" err="1" smtClean="0"/>
              <a:t>холодні</a:t>
            </a:r>
            <a:r>
              <a:rPr lang="ru-RU" dirty="0" smtClean="0"/>
              <a:t>,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морози</a:t>
            </a:r>
            <a:r>
              <a:rPr lang="ru-RU" dirty="0" smtClean="0"/>
              <a:t> </a:t>
            </a:r>
            <a:r>
              <a:rPr lang="ru-RU" dirty="0" err="1" smtClean="0"/>
              <a:t>тріскучі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Сонечко</a:t>
            </a:r>
            <a:r>
              <a:rPr lang="ru-RU" dirty="0" smtClean="0"/>
              <a:t> </a:t>
            </a:r>
            <a:r>
              <a:rPr lang="ru-RU" dirty="0" err="1" smtClean="0"/>
              <a:t>послухалось</a:t>
            </a:r>
            <a:r>
              <a:rPr lang="ru-RU" dirty="0" smtClean="0"/>
              <a:t> доброго слова. </a:t>
            </a:r>
            <a:r>
              <a:rPr lang="ru-RU" dirty="0" err="1" smtClean="0"/>
              <a:t>Подихало</a:t>
            </a:r>
            <a:r>
              <a:rPr lang="ru-RU" dirty="0" smtClean="0"/>
              <a:t> </a:t>
            </a:r>
            <a:r>
              <a:rPr lang="ru-RU" dirty="0" err="1" smtClean="0"/>
              <a:t>свіжим</a:t>
            </a:r>
            <a:r>
              <a:rPr lang="ru-RU" dirty="0" smtClean="0"/>
              <a:t> </a:t>
            </a:r>
            <a:r>
              <a:rPr lang="ru-RU" dirty="0" err="1" smtClean="0"/>
              <a:t>повітрям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залізло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в свою теплу </a:t>
            </a:r>
            <a:r>
              <a:rPr lang="ru-RU" dirty="0" err="1" smtClean="0"/>
              <a:t>постільку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315416" y="0"/>
            <a:ext cx="3140968" cy="2615862"/>
          </a:xfrm>
          <a:prstGeom prst="rect">
            <a:avLst/>
          </a:prstGeom>
          <a:noFill/>
        </p:spPr>
      </p:pic>
      <p:pic>
        <p:nvPicPr>
          <p:cNvPr id="1032" name="Picture 8" descr="ÐÐ°ÑÑÐ¸Ð½ÐºÐ¸ Ð¿Ð¾ Ð·Ð°Ð¿ÑÐ¾ÑÑ Ð±Ð¾Ð¶ÑÑ ÐºÐ¾ÑÐ¾Ð²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1088" y="1331640"/>
            <a:ext cx="2276872" cy="1980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ÐÑÐ´Ð»ÑÑÐ°ÑÑÑ Ð¶ÑÑÐ°Ð²Ð»Ñ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ÐÑÐ´Ð»ÑÑÐ°ÑÑÑ Ð¶ÑÑÐ°Ð²Ð»Ñ.&#10;ÐÑÐ² ÑÑÐ½Ð¸Ð¹ Ð¾ÑÑÐ½Ð½ÑÐ¹ Ð´ÐµÐ½Ñ .&#10;Ð¢Ð¸ÑÐ¾ Ð½Ð°Ð´Ð²Ð¾ÑÑ.&#10;Ð£ Ð¿Ð¾Ð²ÑÑÑÑ Ð¿Ð»Ð¸Ð²ÑÑÑ Ð¿Ð°Ð²ÑÑÐ¸Ð½ÐºÐ¸.&#10;Ð£ Ð±Ð»Ð°ÐºÐ¸ÑÐ½Ð¾Ð¼Ñ Ð½ÐµÐ±Ñ â ÐºÐ»ÑÑ Ð¶ÑÑÐ°Ð²Ð»ÑÐ².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ÐÑÐ¾Ð³ÑÐ°Ð¼Ð¼Ð° ÐºÑÑÑÐ° Ð¿Ð¾&#10;ÐºÐ¾Ð¼Ð¿ÑÑÑÐµÑÐ½Ð¾Ð¹ Ð³ÑÐ°ÑÐ¸ÐºÐµ ÑÐ¾ÑÑÐ¾Ð¸Ñ&#10;Ð¸Ð· Ð´Ð²ÑÑ Ð¾ÑÐ½Ð¾Ð²Ð½ÑÑ ÑÐ°Ð·Ð´ÐµÐ»Ð¾Ð²:&#10;â 1 ÑÐ°Ð·Ð´ÐµÐ»: Ð¿ÑÐ¾Ð³ÑÐ°Ð¼Ð¼Ð° Corel DRAW.&#10;â 2 ÑÐ°Ð·Ð´ÐµÐ»: Ð¿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506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23528" y="-1556147"/>
            <a:ext cx="7549666" cy="7568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Ð³Ð¾Ð´Ñ Ð²ÑÐ¿ÑÑÐºÐ° ÐÑÐ¾Ð³ÑÐ°Ð¼Ð¼Ð½ÑÐ¹ Ð¿ÑÐ¾Ð´ÑÐºÑ&#10;1989 CorelDraw&#10;1991 CorelDRAW 2&#10;1992 CorelDRAW 3&#10;1993 CorelDRAW 4&#10;1994 CorelDRAW 5&#10;1995 C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4.02.1521&#10;Ð Ð°Ð·Ð´ÐµÐ» 2&#10;ÐÑÐ°ÑÐ¸ÑÐµÑÐºÐ¸Ð¹ ÑÐµÐ´Ð°ÐºÑÐ¾Ñ Adobe Photoshop&#10;Ð¿Ð¾Ð¸ÑÑÐ¸Ð½Ðµ Ð³ÑÐ°Ð½Ð´Ð¸Ð¾Ð·Ð½Ð°Ñ Ð¿Ð¾ ÑÐ²Ð¾ÐµÐ¼Ñ Ð·Ð½Ð°ÑÐµÐ½Ð¸Ñ&#10;Ð¿ÑÐ¾Ð³ÑÐ°Ð¼Ð¼Ð°, Ð¾ÐºÐ°Ð·Ð°Ð²ÑÐ°Ñ Ð²Ð»Ð¸Ñ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4.02.1523&#10;.ÐÑÐ°Ð¿Ð»Ð¸Ð½Ð° ÑÐ¾ÑÐ¸&#10;Ð Ð°Ð½Ð¾ Ð²ÑÐ°Ð½ÑÑ Ð½Ð° ÐºÐ²ÑÑÑÑ ÑÑÐ¾ÑÐ½Ð´Ð¸&#10;.Ð¿ÑÐ¾ÐºÐ¸Ð½ÑÐ»Ð°ÑÑ ÐÑÐ°Ð¿Ð»Ð¸Ð½Ð° ÑÐ¾ÑÐ¸&#10;- Ð¯Ðº Ñ ÑÑÑ Ð¾Ð¿Ð¸Ð½Ð¸Ð»Ð°ÑÑ?- Ð·Ð´Ð¸Ð²ÑÐ²Ð°Ð»Ð°ÑÑ&#10;.ÐÑÐ°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Ð¯Ðº ÐºÐ¾ÑÐ¾Ð²Ñ ÑÐ¾ÑÐ¾Ð¼Ð½Ð¾ ÑÑÐ°Ð»Ð¾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Ð¯Ðº ÐºÐ¾ÑÐ¾Ð²Ñ ÑÐ¾ÑÐ¾Ð¼Ð½Ð¾ ÑÑÐ°Ð»Ð¾.&#10;ÐÐ¸Ð¹ÑÐ¾Ð² ÐºÑÑ Ð½Ð° Ð¿Ð¾ÑÑÐ³. ÐÑÑÐ¶Ð¸ÑÑÑÑ Ð²ÑÐ´&#10;ÑÑÐ½Ð¾Ð³Ð¾ ÑÐ¾Ð½ÐµÑÐºÐ°. Ð Ð°Ð¿ÑÐ¾Ð¼ ÑÑÑ â Ð³Ð¾ÑÐ¾Ð±ÑÑ&#10;Ð·Ð°ÑÐ²ÑÑÑÐ½ÑÐºÐ°Ð»Ð¸. ÐÑÐ¸Ð½Ð¸ÑÐº ÐºÑ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ÐÑÐ´ ÐÑÑÐ½Ð½Ð¸Ðº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ÐÑÐµÐ¸Ð¼ÑÑÐµÑÑÐ²Ð° Â« ADOBE&#10;PHOTOSHOP Â»&#10;ÐÑÐµÐ¸Ð¼ÑÑÐµÑÑÐ²Ð°&#10;Adobe Photoshop&#10;Ð±Ð¾Ð»ÑÑÐ¾Ð¹ Ð¿Ð°ÐºÐµÑ&#10;Ð¿ÑÐ¾Ð³ÑÐ°Ð¼Ð¼ Ð¾Ð±ÑÐ°Ð±Ð¾ÑÐºÐ¸&#10;Ð³ÑÐ°ÑÐ¸ÐºÐ¸, Ð²Ð¸Ð´ÐµÐ¾&#10;Ð¸ Ð²ÐµÑÑÑÐºÐ¸&#10;ÐÐ¾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1" y="1142999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-326949" y="8187072"/>
            <a:ext cx="15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Соловей </a:t>
            </a:r>
            <a:r>
              <a:rPr lang="ru-RU" dirty="0" err="1" smtClean="0"/>
              <a:t>і</a:t>
            </a:r>
            <a:r>
              <a:rPr lang="ru-RU" dirty="0" smtClean="0"/>
              <a:t> жук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 descr="ÑÑÑÐµÐ½Ð½ÑÑÐ³ÑÑÐ¿Ð¿Ð°: 19.11.2008&#10;Ð´Ð½ÐµÐ²Ð½Ð°ÑÐ³ÑÑÐ¿Ð¿Ð°: 26.11.2008&#10;Ð²ÐµÑÐµÑÐ½ÑÑÐ³ÑÑÐ¿Ð¿Ð°: 24.11.2008&#10;Ð³ÑÑÐ¿Ð¿Ð°Ð²ÑÑÐ¾Ð´Ð½Ð¾Ð³Ð¾Ð´Ð½Ñ: 29.11.2008&#10;04.02.1516&#10;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Ð¯Ðº ÑÐ»Ð¾Ð¿ÑÐ¸Ðº ÑÐ¾ÑÑÐ²&#10;Ð¿ÑÐ¸Ð³Ð¾Ð»ÑÐ±Ð¸ÑÐ¸ ÑÐ½ÑÐ¶Ð¸Ð½ÐºÑ.&#10;Ð Ð½ÐµÐ±Ð° Ð·Ð»ÐµÑÑÐ»Ð° Ð´Ð¾Ð´Ð¾Ð»Ñ ÑÐ½ÑÐ¶Ð¸Ð½ÐºÐ°. ÐÐ¾Ð½Ð°&#10;Ð±ÑÐ»Ð° Ð»ÐµÐ³ÐºÐ° , Ð½ÑÐ¶Ð½Ð°, Ð¿ÑÐ¾Ð·Ð¾ÑÐ° Ð¼Ð¾Ð² Ð¿ÑÑÐ¸Ð½ÐºÐ°.&#10;Ð ÐºÑÐ°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ÐÐµÑÐ½ÑÐ½Ð¸Ð¹ Ð´Ð¾ÑÐ¸Ðº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ÐÐµÑÐ½ÑÐ½Ð¸Ð¹ Ð´Ð¾ÑÐ¸Ðº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ÐÐµÑÐ½ÑÐ½Ð¸Ð¹ Ð´Ð¾ÑÐ¸Ðº.&#10;ÐÑÐ² ÑÐµÐ¿Ð»Ð¸Ð¹ Ð²ÐµÑÐ½ÑÐ½Ð¸Ð¹ Ð´ÐµÐ½Ñ. ÐÐ¸Ð±ÑÐ³Ð»Ð°&#10;ÐÑÑÐ°ÑÐ° Ð· Ð¼ÑÑÐ°ÑÐ½Ð¸ÐºÐ° Ñ Ð¿Ð¾Ð±ÑÐ³Ð»Ð° Ð´Ð¾ Ð²Ð¸ÑÐ¾ÐºÐ¾Ñ&#10;ÑÐ¾Ð¿Ð¾Ð»Ñ ÑÐ²Ð¾ÑÑ ÑÑÐµÐ¶Ð¸Ð½ÐºÐ¾Ñ. ÐÑÐ¸Ð±ÑÐ³Ð»Ð°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Ð¨Ð¿Ð°Ðº Ð¿ÑÐ¸Ð»ÐµÑÑÐ²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ÐÐ°ÑÑÐ¸Ð½ÐºÐ¸ Ð¿Ð¾ Ð·Ð°Ð¿ÑÐ¾ÑÑ ÑÐºÐ²Ð¾ÑÐµÑ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663557" flipH="1">
            <a:off x="899033" y="28450"/>
            <a:ext cx="1763088" cy="1665832"/>
          </a:xfrm>
          <a:prstGeom prst="rect">
            <a:avLst/>
          </a:prstGeom>
          <a:noFill/>
        </p:spPr>
      </p:pic>
      <p:pic>
        <p:nvPicPr>
          <p:cNvPr id="6" name="Picture 6" descr="ÐÐ°ÑÑÐ¸Ð½ÐºÐ¸ Ð¿Ð¾ Ð·Ð°Ð¿ÑÐ¾ÑÑ Ð²Ð¾ÑÐ¾Ð±Ñ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934061">
            <a:off x="4685559" y="4579635"/>
            <a:ext cx="1758132" cy="1258823"/>
          </a:xfrm>
          <a:prstGeom prst="rect">
            <a:avLst/>
          </a:prstGeom>
          <a:noFill/>
        </p:spPr>
      </p:pic>
      <p:pic>
        <p:nvPicPr>
          <p:cNvPr id="7" name="Picture 4" descr="ÐÐ°ÑÑÐ¸Ð½ÐºÐ¸ Ð¿Ð¾ Ð·Ð°Ð¿ÑÐ¾ÑÑ Ð²Ð¾ÑÐ¾Ð±Ñ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876894" y="6868522"/>
            <a:ext cx="1685341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0888" y="395536"/>
            <a:ext cx="1841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ШПАК ПРИЛЕТІВ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5104" y="323528"/>
            <a:ext cx="2246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hlinkClick r:id="rId3"/>
              </a:rPr>
              <a:t>ВАСИЛЬ СУХОМЛИНСЬКИЙ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648" y="2555776"/>
            <a:ext cx="61926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Був</a:t>
            </a:r>
            <a:r>
              <a:rPr lang="ru-RU" dirty="0" smtClean="0"/>
              <a:t> тихий </a:t>
            </a:r>
            <a:r>
              <a:rPr lang="ru-RU" dirty="0" err="1" smtClean="0"/>
              <a:t>весняний</a:t>
            </a:r>
            <a:r>
              <a:rPr lang="ru-RU" dirty="0" smtClean="0"/>
              <a:t> ранок. </a:t>
            </a:r>
            <a:r>
              <a:rPr lang="ru-RU" dirty="0" err="1" smtClean="0"/>
              <a:t>Ще</a:t>
            </a:r>
            <a:r>
              <a:rPr lang="ru-RU" dirty="0" smtClean="0"/>
              <a:t> не </a:t>
            </a:r>
            <a:r>
              <a:rPr lang="ru-RU" dirty="0" err="1" smtClean="0"/>
              <a:t>зійшло</a:t>
            </a:r>
            <a:r>
              <a:rPr lang="ru-RU" dirty="0" smtClean="0"/>
              <a:t> </a:t>
            </a:r>
            <a:r>
              <a:rPr lang="ru-RU" dirty="0" err="1" smtClean="0"/>
              <a:t>сонце</a:t>
            </a:r>
            <a:r>
              <a:rPr lang="ru-RU" dirty="0" smtClean="0"/>
              <a:t>, </a:t>
            </a:r>
            <a:r>
              <a:rPr lang="ru-RU" dirty="0" err="1" smtClean="0"/>
              <a:t>тільки</a:t>
            </a:r>
            <a:r>
              <a:rPr lang="ru-RU" dirty="0" smtClean="0"/>
              <a:t> небо на </a:t>
            </a:r>
            <a:r>
              <a:rPr lang="ru-RU" dirty="0" err="1" smtClean="0"/>
              <a:t>сході</a:t>
            </a:r>
            <a:r>
              <a:rPr lang="ru-RU" dirty="0" smtClean="0"/>
              <a:t> стало </a:t>
            </a:r>
            <a:r>
              <a:rPr lang="ru-RU" dirty="0" err="1" smtClean="0"/>
              <a:t>рожевим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 err="1" smtClean="0"/>
              <a:t>голій</a:t>
            </a:r>
            <a:r>
              <a:rPr lang="ru-RU" dirty="0" smtClean="0"/>
              <a:t> </a:t>
            </a:r>
            <a:r>
              <a:rPr lang="ru-RU" dirty="0" err="1" smtClean="0"/>
              <a:t>гілочці</a:t>
            </a:r>
            <a:r>
              <a:rPr lang="ru-RU" dirty="0" smtClean="0"/>
              <a:t> клена </a:t>
            </a:r>
            <a:r>
              <a:rPr lang="ru-RU" dirty="0" err="1" smtClean="0"/>
              <a:t>голосно</a:t>
            </a:r>
            <a:r>
              <a:rPr lang="ru-RU" dirty="0" smtClean="0"/>
              <a:t> </a:t>
            </a:r>
            <a:r>
              <a:rPr lang="ru-RU" dirty="0" err="1" smtClean="0"/>
              <a:t>заспівав</a:t>
            </a:r>
            <a:r>
              <a:rPr lang="ru-RU" dirty="0" smtClean="0"/>
              <a:t> шпак.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тільки-но</a:t>
            </a:r>
            <a:r>
              <a:rPr lang="ru-RU" dirty="0" smtClean="0"/>
              <a:t> </a:t>
            </a:r>
            <a:r>
              <a:rPr lang="ru-RU" dirty="0" err="1" smtClean="0"/>
              <a:t>прилетів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далекого теплого краю. </a:t>
            </a:r>
            <a:r>
              <a:rPr lang="ru-RU" dirty="0" err="1" smtClean="0"/>
              <a:t>Знайшов</a:t>
            </a:r>
            <a:r>
              <a:rPr lang="ru-RU" dirty="0" smtClean="0"/>
              <a:t> свою </a:t>
            </a:r>
            <a:r>
              <a:rPr lang="ru-RU" dirty="0" err="1" smtClean="0"/>
              <a:t>шпаківню</a:t>
            </a:r>
            <a:r>
              <a:rPr lang="ru-RU" dirty="0" smtClean="0"/>
              <a:t>, </a:t>
            </a:r>
            <a:r>
              <a:rPr lang="ru-RU" dirty="0" err="1" smtClean="0"/>
              <a:t>сів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радісно</a:t>
            </a:r>
            <a:r>
              <a:rPr lang="ru-RU" dirty="0" smtClean="0"/>
              <a:t> </a:t>
            </a:r>
            <a:r>
              <a:rPr lang="ru-RU" dirty="0" err="1" smtClean="0"/>
              <a:t>сповістив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Я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прилетів</a:t>
            </a:r>
            <a:r>
              <a:rPr lang="ru-RU" dirty="0" smtClean="0"/>
              <a:t>! Весна настала!</a:t>
            </a:r>
            <a:br>
              <a:rPr lang="ru-RU" dirty="0" smtClean="0"/>
            </a:br>
            <a:r>
              <a:rPr lang="ru-RU" dirty="0" err="1" smtClean="0"/>
              <a:t>Спів</a:t>
            </a:r>
            <a:r>
              <a:rPr lang="ru-RU" dirty="0" smtClean="0"/>
              <a:t> шпака </a:t>
            </a:r>
            <a:r>
              <a:rPr lang="ru-RU" dirty="0" err="1" smtClean="0"/>
              <a:t>почув</a:t>
            </a:r>
            <a:r>
              <a:rPr lang="ru-RU" dirty="0" smtClean="0"/>
              <a:t> у </a:t>
            </a:r>
            <a:r>
              <a:rPr lang="ru-RU" dirty="0" err="1" smtClean="0"/>
              <a:t>своєму</a:t>
            </a:r>
            <a:r>
              <a:rPr lang="ru-RU" dirty="0" smtClean="0"/>
              <a:t> </a:t>
            </a:r>
            <a:r>
              <a:rPr lang="ru-RU" dirty="0" err="1" smtClean="0"/>
              <a:t>гнізді</a:t>
            </a:r>
            <a:r>
              <a:rPr lang="ru-RU" dirty="0" smtClean="0"/>
              <a:t> </a:t>
            </a:r>
            <a:r>
              <a:rPr lang="ru-RU" dirty="0" err="1" smtClean="0"/>
              <a:t>горобець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спав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стріхою</a:t>
            </a:r>
            <a:r>
              <a:rPr lang="ru-RU" dirty="0" smtClean="0"/>
              <a:t> в теплому </a:t>
            </a:r>
            <a:r>
              <a:rPr lang="ru-RU" dirty="0" err="1" smtClean="0"/>
              <a:t>кубельці</a:t>
            </a:r>
            <a:r>
              <a:rPr lang="ru-RU" dirty="0" smtClean="0"/>
              <a:t>. </a:t>
            </a:r>
            <a:r>
              <a:rPr lang="ru-RU" dirty="0" err="1" smtClean="0"/>
              <a:t>Йому</a:t>
            </a:r>
            <a:r>
              <a:rPr lang="ru-RU" dirty="0" smtClean="0"/>
              <a:t> не </a:t>
            </a:r>
            <a:r>
              <a:rPr lang="ru-RU" dirty="0" err="1" smtClean="0"/>
              <a:t>хотілося</a:t>
            </a:r>
            <a:r>
              <a:rPr lang="ru-RU" dirty="0" smtClean="0"/>
              <a:t> рано </a:t>
            </a:r>
            <a:r>
              <a:rPr lang="ru-RU" dirty="0" err="1" smtClean="0"/>
              <a:t>вставати</a:t>
            </a:r>
            <a:r>
              <a:rPr lang="ru-RU" dirty="0" smtClean="0"/>
              <a:t>. Та, </a:t>
            </a:r>
            <a:r>
              <a:rPr lang="ru-RU" dirty="0" err="1" smtClean="0"/>
              <a:t>почувши</a:t>
            </a:r>
            <a:r>
              <a:rPr lang="ru-RU" dirty="0" smtClean="0"/>
              <a:t> шпака, </a:t>
            </a:r>
            <a:r>
              <a:rPr lang="ru-RU" dirty="0" err="1" smtClean="0"/>
              <a:t>горобець</a:t>
            </a:r>
            <a:r>
              <a:rPr lang="ru-RU" dirty="0" smtClean="0"/>
              <a:t> </a:t>
            </a:r>
            <a:r>
              <a:rPr lang="ru-RU" dirty="0" err="1" smtClean="0"/>
              <a:t>стурбувався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розбудив</a:t>
            </a:r>
            <a:r>
              <a:rPr lang="ru-RU" dirty="0" smtClean="0"/>
              <a:t> </a:t>
            </a:r>
            <a:r>
              <a:rPr lang="ru-RU" dirty="0" err="1" smtClean="0"/>
              <a:t>горобчиху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спала в </a:t>
            </a:r>
            <a:r>
              <a:rPr lang="ru-RU" dirty="0" err="1" smtClean="0"/>
              <a:t>сусідньому</a:t>
            </a:r>
            <a:r>
              <a:rPr lang="ru-RU" dirty="0" smtClean="0"/>
              <a:t> </a:t>
            </a:r>
            <a:r>
              <a:rPr lang="ru-RU" dirty="0" err="1" smtClean="0"/>
              <a:t>кубельці</a:t>
            </a:r>
            <a:r>
              <a:rPr lang="ru-RU" dirty="0" smtClean="0"/>
              <a:t>, </a:t>
            </a:r>
            <a:r>
              <a:rPr lang="ru-RU" dirty="0" err="1" smtClean="0"/>
              <a:t>й</a:t>
            </a:r>
            <a:r>
              <a:rPr lang="ru-RU" dirty="0" smtClean="0"/>
              <a:t> сказав:</a:t>
            </a:r>
            <a:br>
              <a:rPr lang="ru-RU" dirty="0" smtClean="0"/>
            </a:br>
            <a:r>
              <a:rPr lang="ru-RU" dirty="0" smtClean="0"/>
              <a:t>— Шпак </a:t>
            </a:r>
            <a:r>
              <a:rPr lang="ru-RU" dirty="0" err="1" smtClean="0"/>
              <a:t>прилетів</a:t>
            </a:r>
            <a:r>
              <a:rPr lang="ru-RU" dirty="0" smtClean="0"/>
              <a:t>. </a:t>
            </a:r>
            <a:r>
              <a:rPr lang="ru-RU" dirty="0" err="1" smtClean="0"/>
              <a:t>Тепер</a:t>
            </a:r>
            <a:r>
              <a:rPr lang="ru-RU" dirty="0" smtClean="0"/>
              <a:t> нам </a:t>
            </a:r>
            <a:r>
              <a:rPr lang="ru-RU" dirty="0" err="1" smtClean="0"/>
              <a:t>доведеться</a:t>
            </a:r>
            <a:r>
              <a:rPr lang="ru-RU" dirty="0" smtClean="0"/>
              <a:t> </a:t>
            </a:r>
            <a:r>
              <a:rPr lang="ru-RU" dirty="0" err="1" smtClean="0"/>
              <a:t>раніше</a:t>
            </a:r>
            <a:r>
              <a:rPr lang="ru-RU" dirty="0" smtClean="0"/>
              <a:t> </a:t>
            </a:r>
            <a:r>
              <a:rPr lang="ru-RU" dirty="0" err="1" smtClean="0"/>
              <a:t>вставати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Бо</a:t>
            </a:r>
            <a:r>
              <a:rPr lang="ru-RU" dirty="0" smtClean="0"/>
              <a:t> за шпаком </a:t>
            </a:r>
            <a:r>
              <a:rPr lang="ru-RU" dirty="0" err="1" smtClean="0"/>
              <a:t>важко</a:t>
            </a:r>
            <a:r>
              <a:rPr lang="ru-RU" dirty="0" smtClean="0"/>
              <a:t> буде </a:t>
            </a:r>
            <a:r>
              <a:rPr lang="ru-RU" dirty="0" err="1" smtClean="0"/>
              <a:t>якусь</a:t>
            </a:r>
            <a:r>
              <a:rPr lang="ru-RU" dirty="0" smtClean="0"/>
              <a:t> </a:t>
            </a:r>
            <a:r>
              <a:rPr lang="ru-RU" dirty="0" err="1" smtClean="0"/>
              <a:t>їжу</a:t>
            </a:r>
            <a:r>
              <a:rPr lang="ru-RU" dirty="0" smtClean="0"/>
              <a:t> </a:t>
            </a:r>
            <a:r>
              <a:rPr lang="ru-RU" dirty="0" err="1" smtClean="0"/>
              <a:t>роздобути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скрізь</a:t>
            </a:r>
            <a:r>
              <a:rPr lang="ru-RU" dirty="0" smtClean="0"/>
              <a:t> </a:t>
            </a:r>
            <a:r>
              <a:rPr lang="ru-RU" dirty="0" err="1" smtClean="0"/>
              <a:t>устиг</a:t>
            </a:r>
            <a:r>
              <a:rPr lang="ru-RU" dirty="0" smtClean="0"/>
              <a:t> не першим...</a:t>
            </a:r>
            <a:br>
              <a:rPr lang="ru-RU" dirty="0" smtClean="0"/>
            </a:br>
            <a:r>
              <a:rPr lang="ru-RU" dirty="0" err="1" smtClean="0"/>
              <a:t>Горобчиха</a:t>
            </a:r>
            <a:r>
              <a:rPr lang="ru-RU" dirty="0" smtClean="0"/>
              <a:t> </a:t>
            </a:r>
            <a:r>
              <a:rPr lang="ru-RU" dirty="0" err="1" smtClean="0"/>
              <a:t>зітхнула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відповіла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Спасибі</a:t>
            </a:r>
            <a:r>
              <a:rPr lang="ru-RU" dirty="0" smtClean="0"/>
              <a:t> </a:t>
            </a:r>
            <a:r>
              <a:rPr lang="ru-RU" dirty="0" err="1" smtClean="0"/>
              <a:t>шпакові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будитиме</a:t>
            </a:r>
            <a:r>
              <a:rPr lang="ru-RU" dirty="0" smtClean="0"/>
              <a:t> тебе, </a:t>
            </a:r>
            <a:r>
              <a:rPr lang="ru-RU" dirty="0" err="1" smtClean="0"/>
              <a:t>ледаря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44" name="Picture 4" descr="ÐÐ°ÑÑÐ¸Ð½ÐºÐ¸ Ð¿Ð¾ Ð·Ð°Ð¿ÑÐ¾ÑÑ Ð²Ð¾ÑÐ¾Ð±Ñ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308304"/>
            <a:ext cx="2376264" cy="1585844"/>
          </a:xfrm>
          <a:prstGeom prst="rect">
            <a:avLst/>
          </a:prstGeom>
          <a:noFill/>
        </p:spPr>
      </p:pic>
      <p:pic>
        <p:nvPicPr>
          <p:cNvPr id="61446" name="Picture 6" descr="ÐÐ°ÑÑÐ¸Ð½ÐºÐ¸ Ð¿Ð¾ Ð·Ð°Ð¿ÑÐ¾ÑÑ Ð²Ð¾ÑÐ¾Ð±Ñ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9040" y="7380312"/>
            <a:ext cx="2093218" cy="1498745"/>
          </a:xfrm>
          <a:prstGeom prst="rect">
            <a:avLst/>
          </a:prstGeom>
          <a:noFill/>
        </p:spPr>
      </p:pic>
      <p:pic>
        <p:nvPicPr>
          <p:cNvPr id="11" name="Picture 2" descr="ÐÐ°ÑÑÐ¸Ð½ÐºÐ¸ Ð¿Ð¾ Ð·Ð°Ð¿ÑÐ¾ÑÑ ÑÐºÐ²Ð¾ÑÐµÑ Ð½Ð° Ð¿ÑÐ¾Ð·ÑÐ°ÑÐ½Ð¾Ð¼ ÑÐ¾Ð½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47" y="251520"/>
            <a:ext cx="2730461" cy="2477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ÐÐ°ÑÐ¸Ð»Ñ Ð¡ÑÑÐ¾Ð¼Ð»Ð¸Ð½ÑÑÐºÐ¸Ð¹, ÐÑÐ´Ð¸ Ð¿Ð¾ÑÐ¿ÑÑÐ°Ð»Ð¸ Ð¼ÑÑÐ°ÑÐºÐ¸, ÐºÐ°Ð·ÐºÐ°-Ð¾Ð¿Ð¾Ð²ÑÐ´Ð°Ð½Ð½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83221" y="8774668"/>
            <a:ext cx="317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КУДИ ПОСПІШАЛИ МУРАШКИ</a:t>
            </a: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ÐÐ°ÑÐ¸Ð»Ñ Ð¡ÑÑÐ¾Ð¼Ð»Ð¸Ð½ÑÑÐºÐ¸Ð¹, ÐÑÐ´Ð¸ Ð¿Ð¾ÑÐ¿ÑÑÐ°Ð»Ð¸ Ð¼ÑÑÐ°ÑÐºÐ¸, ÐºÐ°Ð·ÐºÐ°-Ð¾Ð¿Ð¾Ð²ÑÐ´Ð°Ð½Ð½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136" y="0"/>
            <a:ext cx="2204864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8680" y="1691680"/>
            <a:ext cx="41764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дереві</a:t>
            </a:r>
            <a:r>
              <a:rPr lang="ru-RU" dirty="0" smtClean="0"/>
              <a:t> </a:t>
            </a:r>
            <a:r>
              <a:rPr lang="ru-RU" dirty="0" err="1" smtClean="0"/>
              <a:t>сиділа</a:t>
            </a:r>
            <a:r>
              <a:rPr lang="ru-RU" dirty="0" smtClean="0"/>
              <a:t> </a:t>
            </a:r>
            <a:r>
              <a:rPr lang="ru-RU" dirty="0" err="1" smtClean="0"/>
              <a:t>білочка</a:t>
            </a:r>
            <a:r>
              <a:rPr lang="ru-RU" dirty="0" smtClean="0"/>
              <a:t>. Вона </a:t>
            </a:r>
            <a:r>
              <a:rPr lang="ru-RU" dirty="0" err="1" smtClean="0"/>
              <a:t>їла</a:t>
            </a:r>
            <a:r>
              <a:rPr lang="ru-RU" dirty="0" smtClean="0"/>
              <a:t> </a:t>
            </a:r>
            <a:r>
              <a:rPr lang="ru-RU" dirty="0" err="1" smtClean="0"/>
              <a:t>горіх</a:t>
            </a:r>
            <a:r>
              <a:rPr lang="ru-RU" dirty="0" smtClean="0"/>
              <a:t>. </a:t>
            </a:r>
            <a:r>
              <a:rPr lang="ru-RU" dirty="0" err="1" smtClean="0"/>
              <a:t>Смачний</a:t>
            </a:r>
            <a:r>
              <a:rPr lang="ru-RU" dirty="0" smtClean="0"/>
              <a:t>, </a:t>
            </a:r>
            <a:r>
              <a:rPr lang="ru-RU" dirty="0" err="1" smtClean="0"/>
              <a:t>бо</a:t>
            </a:r>
            <a:r>
              <a:rPr lang="ru-RU" dirty="0" smtClean="0"/>
              <a:t> аж </a:t>
            </a:r>
            <a:r>
              <a:rPr lang="ru-RU" dirty="0" err="1" smtClean="0"/>
              <a:t>очі</a:t>
            </a:r>
            <a:r>
              <a:rPr lang="ru-RU" dirty="0" smtClean="0"/>
              <a:t> </a:t>
            </a:r>
            <a:r>
              <a:rPr lang="ru-RU" dirty="0" err="1" smtClean="0"/>
              <a:t>заплющила</a:t>
            </a:r>
            <a:r>
              <a:rPr lang="ru-RU" dirty="0" smtClean="0"/>
              <a:t>. </a:t>
            </a:r>
            <a:r>
              <a:rPr lang="ru-RU" dirty="0" err="1" smtClean="0"/>
              <a:t>Крихітка</a:t>
            </a:r>
            <a:r>
              <a:rPr lang="ru-RU" dirty="0" smtClean="0"/>
              <a:t> </a:t>
            </a:r>
            <a:r>
              <a:rPr lang="ru-RU" dirty="0" err="1" smtClean="0"/>
              <a:t>горішка</a:t>
            </a:r>
            <a:r>
              <a:rPr lang="ru-RU" dirty="0" smtClean="0"/>
              <a:t> впала на землю. За нею друга, </a:t>
            </a:r>
            <a:r>
              <a:rPr lang="ru-RU" dirty="0" err="1" smtClean="0"/>
              <a:t>третя</a:t>
            </a:r>
            <a:r>
              <a:rPr lang="ru-RU" dirty="0" smtClean="0"/>
              <a:t>.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крихіток</a:t>
            </a:r>
            <a:r>
              <a:rPr lang="ru-RU" dirty="0" smtClean="0"/>
              <a:t> впало на землю.</a:t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 err="1" smtClean="0"/>
              <a:t>стежечкою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травою </a:t>
            </a:r>
            <a:r>
              <a:rPr lang="ru-RU" dirty="0" err="1" smtClean="0"/>
              <a:t>бігла</a:t>
            </a:r>
            <a:r>
              <a:rPr lang="ru-RU" dirty="0" smtClean="0"/>
              <a:t> Мурашка. </a:t>
            </a:r>
            <a:r>
              <a:rPr lang="ru-RU" dirty="0" err="1" smtClean="0"/>
              <a:t>Поспішала</a:t>
            </a:r>
            <a:r>
              <a:rPr lang="ru-RU" dirty="0" smtClean="0"/>
              <a:t> по </a:t>
            </a:r>
            <a:r>
              <a:rPr lang="ru-RU" dirty="0" err="1" smtClean="0"/>
              <a:t>їжу</a:t>
            </a:r>
            <a:r>
              <a:rPr lang="ru-RU" dirty="0" smtClean="0"/>
              <a:t> маленьким </a:t>
            </a:r>
            <a:r>
              <a:rPr lang="ru-RU" dirty="0" err="1" smtClean="0"/>
              <a:t>мурашенятам</a:t>
            </a:r>
            <a:r>
              <a:rPr lang="ru-RU" dirty="0" smtClean="0"/>
              <a:t>. Вона </a:t>
            </a:r>
            <a:r>
              <a:rPr lang="ru-RU" dirty="0" err="1" smtClean="0"/>
              <a:t>прямувала</a:t>
            </a:r>
            <a:r>
              <a:rPr lang="ru-RU" dirty="0" smtClean="0"/>
              <a:t> на баштан: </a:t>
            </a:r>
            <a:r>
              <a:rPr lang="ru-RU" dirty="0" err="1" smtClean="0"/>
              <a:t>чула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там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солодких</a:t>
            </a:r>
            <a:r>
              <a:rPr lang="ru-RU" dirty="0" smtClean="0"/>
              <a:t> </a:t>
            </a:r>
            <a:r>
              <a:rPr lang="ru-RU" dirty="0" err="1" smtClean="0"/>
              <a:t>крихіток</a:t>
            </a:r>
            <a:r>
              <a:rPr lang="ru-RU" dirty="0" smtClean="0"/>
              <a:t> кавуна. </a:t>
            </a:r>
            <a:r>
              <a:rPr lang="ru-RU" dirty="0" err="1" smtClean="0"/>
              <a:t>Раптом</a:t>
            </a:r>
            <a:r>
              <a:rPr lang="ru-RU" dirty="0" smtClean="0"/>
              <a:t> </a:t>
            </a:r>
            <a:r>
              <a:rPr lang="ru-RU" dirty="0" err="1" smtClean="0"/>
              <a:t>чує</a:t>
            </a:r>
            <a:r>
              <a:rPr lang="ru-RU" dirty="0" smtClean="0"/>
              <a:t> — </a:t>
            </a:r>
            <a:r>
              <a:rPr lang="ru-RU" dirty="0" err="1" smtClean="0"/>
              <a:t>падають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дерева </a:t>
            </a:r>
            <a:r>
              <a:rPr lang="ru-RU" dirty="0" err="1" smtClean="0"/>
              <a:t>крихітки</a:t>
            </a:r>
            <a:r>
              <a:rPr lang="ru-RU" dirty="0" smtClean="0"/>
              <a:t> </a:t>
            </a:r>
            <a:r>
              <a:rPr lang="ru-RU" dirty="0" err="1" smtClean="0"/>
              <a:t>горішка</a:t>
            </a:r>
            <a:r>
              <a:rPr lang="ru-RU" dirty="0" smtClean="0"/>
              <a:t>. </a:t>
            </a:r>
            <a:r>
              <a:rPr lang="ru-RU" dirty="0" err="1" smtClean="0"/>
              <a:t>Попробувала</a:t>
            </a:r>
            <a:r>
              <a:rPr lang="ru-RU" dirty="0" smtClean="0"/>
              <a:t> Мурашка — </a:t>
            </a:r>
            <a:r>
              <a:rPr lang="ru-RU" dirty="0" err="1" smtClean="0"/>
              <a:t>горішок</a:t>
            </a:r>
            <a:r>
              <a:rPr lang="ru-RU" dirty="0" smtClean="0"/>
              <a:t> </a:t>
            </a:r>
            <a:r>
              <a:rPr lang="ru-RU" dirty="0" err="1" smtClean="0"/>
              <a:t>запашний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смачний</a:t>
            </a:r>
            <a:r>
              <a:rPr lang="ru-RU" dirty="0" smtClean="0"/>
              <a:t>. Понесла Мурашка </a:t>
            </a:r>
            <a:r>
              <a:rPr lang="ru-RU" dirty="0" err="1" smtClean="0"/>
              <a:t>крихітку</a:t>
            </a:r>
            <a:r>
              <a:rPr lang="ru-RU" dirty="0" smtClean="0"/>
              <a:t> </a:t>
            </a:r>
            <a:r>
              <a:rPr lang="ru-RU" dirty="0" err="1" smtClean="0"/>
              <a:t>горішка</a:t>
            </a:r>
            <a:r>
              <a:rPr lang="ru-RU" dirty="0" smtClean="0"/>
              <a:t> до </a:t>
            </a:r>
            <a:r>
              <a:rPr lang="ru-RU" dirty="0" err="1" smtClean="0"/>
              <a:t>мурашника</a:t>
            </a:r>
            <a:r>
              <a:rPr lang="ru-RU" dirty="0" smtClean="0"/>
              <a:t>, </a:t>
            </a:r>
            <a:r>
              <a:rPr lang="ru-RU" dirty="0" err="1" smtClean="0"/>
              <a:t>розповіла</a:t>
            </a:r>
            <a:r>
              <a:rPr lang="ru-RU" dirty="0" smtClean="0"/>
              <a:t> </a:t>
            </a:r>
            <a:r>
              <a:rPr lang="ru-RU" dirty="0" err="1" smtClean="0"/>
              <a:t>сусідам</a:t>
            </a:r>
            <a:r>
              <a:rPr lang="ru-RU" dirty="0" smtClean="0"/>
              <a:t>: «</a:t>
            </a:r>
            <a:r>
              <a:rPr lang="ru-RU" dirty="0" err="1" smtClean="0"/>
              <a:t>Біжімо</a:t>
            </a:r>
            <a:r>
              <a:rPr lang="ru-RU" dirty="0" smtClean="0"/>
              <a:t>, мурашки, по </a:t>
            </a:r>
            <a:r>
              <a:rPr lang="ru-RU" dirty="0" err="1" smtClean="0"/>
              <a:t>горішки</a:t>
            </a:r>
            <a:r>
              <a:rPr lang="ru-RU" dirty="0" smtClean="0"/>
              <a:t>». </a:t>
            </a:r>
            <a:r>
              <a:rPr lang="ru-RU" dirty="0" err="1" smtClean="0"/>
              <a:t>Зібралися</a:t>
            </a:r>
            <a:r>
              <a:rPr lang="ru-RU" dirty="0" smtClean="0"/>
              <a:t> мурашки в дорогу. А </a:t>
            </a:r>
            <a:r>
              <a:rPr lang="ru-RU" dirty="0" err="1" smtClean="0"/>
              <a:t>дітки</a:t>
            </a:r>
            <a:r>
              <a:rPr lang="ru-RU" dirty="0" smtClean="0"/>
              <a:t> </a:t>
            </a:r>
            <a:r>
              <a:rPr lang="ru-RU" dirty="0" err="1" smtClean="0"/>
              <a:t>Муращині</a:t>
            </a:r>
            <a:r>
              <a:rPr lang="ru-RU" dirty="0" smtClean="0"/>
              <a:t> </a:t>
            </a:r>
            <a:r>
              <a:rPr lang="ru-RU" dirty="0" err="1" smtClean="0"/>
              <a:t>їдять</a:t>
            </a:r>
            <a:r>
              <a:rPr lang="ru-RU" dirty="0" smtClean="0"/>
              <a:t> </a:t>
            </a:r>
            <a:r>
              <a:rPr lang="ru-RU" dirty="0" err="1" smtClean="0"/>
              <a:t>крихітку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принесла мама, </a:t>
            </a:r>
            <a:r>
              <a:rPr lang="ru-RU" dirty="0" err="1" smtClean="0"/>
              <a:t>діляться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товаришами</a:t>
            </a:r>
            <a:r>
              <a:rPr lang="ru-RU" dirty="0" smtClean="0"/>
              <a:t>. </a:t>
            </a:r>
            <a:r>
              <a:rPr lang="ru-RU" dirty="0" err="1" smtClean="0"/>
              <a:t>Всім</a:t>
            </a:r>
            <a:r>
              <a:rPr lang="ru-RU" dirty="0" smtClean="0"/>
              <a:t> </a:t>
            </a:r>
            <a:r>
              <a:rPr lang="ru-RU" dirty="0" err="1" smtClean="0"/>
              <a:t>діткам</a:t>
            </a:r>
            <a:r>
              <a:rPr lang="ru-RU" dirty="0" smtClean="0"/>
              <a:t> у </a:t>
            </a:r>
            <a:r>
              <a:rPr lang="ru-RU" dirty="0" err="1" smtClean="0"/>
              <a:t>мурашнику</a:t>
            </a:r>
            <a:r>
              <a:rPr lang="ru-RU" dirty="0" smtClean="0"/>
              <a:t> </a:t>
            </a:r>
            <a:r>
              <a:rPr lang="ru-RU" dirty="0" err="1" smtClean="0"/>
              <a:t>вистачило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залишилося</a:t>
            </a:r>
            <a:r>
              <a:rPr lang="ru-RU" dirty="0" smtClean="0"/>
              <a:t>. А мурашки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деревом. </a:t>
            </a:r>
            <a:r>
              <a:rPr lang="ru-RU" dirty="0" err="1" smtClean="0"/>
              <a:t>Зібрали</a:t>
            </a:r>
            <a:r>
              <a:rPr lang="ru-RU" dirty="0" smtClean="0"/>
              <a:t> </a:t>
            </a:r>
            <a:r>
              <a:rPr lang="ru-RU" dirty="0" err="1" smtClean="0"/>
              <a:t>крихітки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понесли </a:t>
            </a:r>
            <a:r>
              <a:rPr lang="ru-RU" dirty="0" err="1" smtClean="0"/>
              <a:t>додому</a:t>
            </a:r>
            <a:r>
              <a:rPr lang="ru-RU" dirty="0" smtClean="0"/>
              <a:t>. </a:t>
            </a:r>
            <a:r>
              <a:rPr lang="ru-RU" dirty="0" err="1" smtClean="0"/>
              <a:t>Вистачить</a:t>
            </a:r>
            <a:r>
              <a:rPr lang="ru-RU" dirty="0" smtClean="0"/>
              <a:t> </a:t>
            </a:r>
            <a:r>
              <a:rPr lang="ru-RU" dirty="0" err="1" smtClean="0"/>
              <a:t>їжі</a:t>
            </a:r>
            <a:r>
              <a:rPr lang="ru-RU" dirty="0" smtClean="0"/>
              <a:t> на зиму.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40768" y="39553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КУДИ ПОСПІШАЛИ МУРАШКИ</a:t>
            </a:r>
            <a:endParaRPr lang="ru-RU" dirty="0"/>
          </a:p>
        </p:txBody>
      </p:sp>
      <p:pic>
        <p:nvPicPr>
          <p:cNvPr id="9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ÐÐ°ÑÐ¸Ð»Ñ Ð¡ÑÑÐ¾Ð¼Ð»Ð¸Ð½ÑÑÐºÐ¸Ð¹, ÐÐ²Ð° Ð¼ÐµÑÐµÐ»Ð¸ÐºÐ¸, ÐºÐ°Ð·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9" y="1143001"/>
            <a:ext cx="9144000" cy="68579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5876962" y="8162962"/>
            <a:ext cx="1592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Два </a:t>
            </a:r>
            <a:r>
              <a:rPr lang="ru-RU" b="1" dirty="0" err="1" smtClean="0"/>
              <a:t>метелики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2816" y="323528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Сухоминський</a:t>
            </a:r>
            <a:endParaRPr lang="ru-RU" dirty="0" smtClean="0"/>
          </a:p>
          <a:p>
            <a:pPr algn="ctr"/>
            <a:r>
              <a:rPr lang="ru-RU" b="1" dirty="0" smtClean="0"/>
              <a:t>СОЛОВЕЙ І ЖУК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4664" y="2411760"/>
            <a:ext cx="61206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садку </a:t>
            </a:r>
            <a:r>
              <a:rPr lang="ru-RU" dirty="0" err="1" smtClean="0"/>
              <a:t>співав</a:t>
            </a:r>
            <a:r>
              <a:rPr lang="ru-RU" dirty="0" smtClean="0"/>
              <a:t> Соловей.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пісня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гарна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знав,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пісню</a:t>
            </a:r>
            <a:r>
              <a:rPr lang="ru-RU" dirty="0" smtClean="0"/>
              <a:t> </a:t>
            </a:r>
            <a:r>
              <a:rPr lang="ru-RU" dirty="0" err="1" smtClean="0"/>
              <a:t>люблять</a:t>
            </a:r>
            <a:r>
              <a:rPr lang="ru-RU" dirty="0" smtClean="0"/>
              <a:t> люди. Того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дивився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погордою</a:t>
            </a:r>
            <a:r>
              <a:rPr lang="ru-RU" dirty="0" smtClean="0"/>
              <a:t> на </a:t>
            </a:r>
            <a:r>
              <a:rPr lang="ru-RU" dirty="0" err="1" smtClean="0"/>
              <a:t>квітучий</a:t>
            </a:r>
            <a:r>
              <a:rPr lang="ru-RU" dirty="0" smtClean="0"/>
              <a:t> сад, на </a:t>
            </a:r>
            <a:r>
              <a:rPr lang="ru-RU" dirty="0" err="1" smtClean="0"/>
              <a:t>синє</a:t>
            </a:r>
            <a:r>
              <a:rPr lang="ru-RU" dirty="0" smtClean="0"/>
              <a:t> небо </a:t>
            </a:r>
            <a:r>
              <a:rPr lang="ru-RU" dirty="0" err="1" smtClean="0"/>
              <a:t>й</a:t>
            </a:r>
            <a:r>
              <a:rPr lang="ru-RU" dirty="0" smtClean="0"/>
              <a:t> на </a:t>
            </a:r>
            <a:r>
              <a:rPr lang="ru-RU" dirty="0" err="1" smtClean="0"/>
              <a:t>маленьку</a:t>
            </a:r>
            <a:r>
              <a:rPr lang="ru-RU" dirty="0" smtClean="0"/>
              <a:t> </a:t>
            </a:r>
            <a:r>
              <a:rPr lang="ru-RU" dirty="0" err="1" smtClean="0"/>
              <a:t>дівчинку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сиділа</a:t>
            </a:r>
            <a:r>
              <a:rPr lang="ru-RU" dirty="0" smtClean="0"/>
              <a:t> в саду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слухала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пісню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 коло Соловейка </a:t>
            </a:r>
            <a:r>
              <a:rPr lang="ru-RU" dirty="0" err="1" smtClean="0"/>
              <a:t>літав</a:t>
            </a:r>
            <a:r>
              <a:rPr lang="ru-RU" dirty="0" smtClean="0"/>
              <a:t> великий </a:t>
            </a:r>
            <a:r>
              <a:rPr lang="ru-RU" dirty="0" err="1" smtClean="0"/>
              <a:t>рогатк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Жук.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літав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гудів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Соловей </a:t>
            </a:r>
            <a:r>
              <a:rPr lang="ru-RU" dirty="0" err="1" smtClean="0"/>
              <a:t>припинив</a:t>
            </a:r>
            <a:r>
              <a:rPr lang="ru-RU" dirty="0" smtClean="0"/>
              <a:t> свою </a:t>
            </a:r>
            <a:r>
              <a:rPr lang="ru-RU" dirty="0" err="1" smtClean="0"/>
              <a:t>пісню</a:t>
            </a:r>
            <a:r>
              <a:rPr lang="ru-RU" dirty="0" smtClean="0"/>
              <a:t> та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каже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Перестань </a:t>
            </a:r>
            <a:r>
              <a:rPr lang="ru-RU" dirty="0" err="1" smtClean="0"/>
              <a:t>гудіти</a:t>
            </a:r>
            <a:r>
              <a:rPr lang="ru-RU" dirty="0" smtClean="0"/>
              <a:t>. </a:t>
            </a:r>
            <a:r>
              <a:rPr lang="ru-RU" dirty="0" err="1" smtClean="0"/>
              <a:t>Ти</a:t>
            </a:r>
            <a:r>
              <a:rPr lang="ru-RU" dirty="0" smtClean="0"/>
              <a:t> не </a:t>
            </a:r>
            <a:r>
              <a:rPr lang="ru-RU" dirty="0" err="1" smtClean="0"/>
              <a:t>даєш</a:t>
            </a:r>
            <a:r>
              <a:rPr lang="ru-RU" dirty="0" smtClean="0"/>
              <a:t> </a:t>
            </a:r>
            <a:r>
              <a:rPr lang="ru-RU" dirty="0" err="1" smtClean="0"/>
              <a:t>мені</a:t>
            </a:r>
            <a:r>
              <a:rPr lang="ru-RU" dirty="0" smtClean="0"/>
              <a:t> </a:t>
            </a:r>
            <a:r>
              <a:rPr lang="ru-RU" dirty="0" err="1" smtClean="0"/>
              <a:t>співати</a:t>
            </a:r>
            <a:r>
              <a:rPr lang="ru-RU" dirty="0" smtClean="0"/>
              <a:t>. </a:t>
            </a:r>
            <a:r>
              <a:rPr lang="ru-RU" dirty="0" err="1" smtClean="0"/>
              <a:t>Твоє</a:t>
            </a:r>
            <a:r>
              <a:rPr lang="ru-RU" dirty="0" smtClean="0"/>
              <a:t> </a:t>
            </a:r>
            <a:r>
              <a:rPr lang="ru-RU" dirty="0" err="1" smtClean="0"/>
              <a:t>гудіння</a:t>
            </a:r>
            <a:r>
              <a:rPr lang="ru-RU" dirty="0" smtClean="0"/>
              <a:t> </a:t>
            </a:r>
            <a:r>
              <a:rPr lang="ru-RU" dirty="0" err="1" smtClean="0"/>
              <a:t>нікому</a:t>
            </a:r>
            <a:r>
              <a:rPr lang="ru-RU" dirty="0" smtClean="0"/>
              <a:t> не </a:t>
            </a:r>
            <a:r>
              <a:rPr lang="ru-RU" dirty="0" err="1" smtClean="0"/>
              <a:t>потрібне</a:t>
            </a:r>
            <a:r>
              <a:rPr lang="ru-RU" dirty="0" smtClean="0"/>
              <a:t>. Та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краще</a:t>
            </a:r>
            <a:r>
              <a:rPr lang="ru-RU" dirty="0" smtClean="0"/>
              <a:t>, </a:t>
            </a:r>
            <a:r>
              <a:rPr lang="ru-RU" dirty="0" err="1" smtClean="0"/>
              <a:t>аби</a:t>
            </a:r>
            <a:r>
              <a:rPr lang="ru-RU" dirty="0" smtClean="0"/>
              <a:t> тебе, </a:t>
            </a:r>
            <a:r>
              <a:rPr lang="ru-RU" dirty="0" err="1" smtClean="0"/>
              <a:t>Жуче</a:t>
            </a:r>
            <a:r>
              <a:rPr lang="ru-RU" dirty="0" smtClean="0"/>
              <a:t>, </a:t>
            </a:r>
            <a:r>
              <a:rPr lang="ru-RU" dirty="0" err="1" smtClean="0"/>
              <a:t>зовсім</a:t>
            </a:r>
            <a:r>
              <a:rPr lang="ru-RU" dirty="0" smtClean="0"/>
              <a:t> не </a:t>
            </a:r>
            <a:r>
              <a:rPr lang="ru-RU" dirty="0" err="1" smtClean="0"/>
              <a:t>було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Жук </a:t>
            </a:r>
            <a:r>
              <a:rPr lang="ru-RU" dirty="0" err="1" smtClean="0"/>
              <a:t>гідно</a:t>
            </a:r>
            <a:r>
              <a:rPr lang="ru-RU" dirty="0" smtClean="0"/>
              <a:t> </a:t>
            </a:r>
            <a:r>
              <a:rPr lang="ru-RU" dirty="0" err="1" smtClean="0"/>
              <a:t>відповів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Ні</a:t>
            </a:r>
            <a:r>
              <a:rPr lang="ru-RU" dirty="0" smtClean="0"/>
              <a:t>, </a:t>
            </a:r>
            <a:r>
              <a:rPr lang="ru-RU" dirty="0" err="1" smtClean="0"/>
              <a:t>Солов’ю</a:t>
            </a:r>
            <a:r>
              <a:rPr lang="ru-RU" dirty="0" smtClean="0"/>
              <a:t>, без мене, Жука, </a:t>
            </a:r>
            <a:r>
              <a:rPr lang="ru-RU" dirty="0" err="1" smtClean="0"/>
              <a:t>неможливий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без тебе, </a:t>
            </a:r>
            <a:r>
              <a:rPr lang="ru-RU" dirty="0" err="1" smtClean="0"/>
              <a:t>Солов’я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 Ну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мудрець</a:t>
            </a:r>
            <a:r>
              <a:rPr lang="ru-RU" dirty="0" smtClean="0"/>
              <a:t>! — </a:t>
            </a:r>
            <a:r>
              <a:rPr lang="ru-RU" dirty="0" err="1" smtClean="0"/>
              <a:t>всміхнувся</a:t>
            </a:r>
            <a:r>
              <a:rPr lang="ru-RU" dirty="0" smtClean="0"/>
              <a:t> Соловей. — </a:t>
            </a:r>
            <a:r>
              <a:rPr lang="ru-RU" dirty="0" err="1" smtClean="0"/>
              <a:t>Виходить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потрібен</a:t>
            </a:r>
            <a:r>
              <a:rPr lang="ru-RU" dirty="0" smtClean="0"/>
              <a:t> людям? Ось </a:t>
            </a:r>
            <a:r>
              <a:rPr lang="ru-RU" dirty="0" err="1" smtClean="0"/>
              <a:t>запиіаємо</a:t>
            </a:r>
            <a:r>
              <a:rPr lang="ru-RU" dirty="0" smtClean="0"/>
              <a:t> </a:t>
            </a:r>
            <a:r>
              <a:rPr lang="ru-RU" dirty="0" err="1" smtClean="0"/>
              <a:t>дівчинку</a:t>
            </a:r>
            <a:r>
              <a:rPr lang="ru-RU" dirty="0" smtClean="0"/>
              <a:t>, вона </a:t>
            </a:r>
            <a:r>
              <a:rPr lang="ru-RU" dirty="0" err="1" smtClean="0"/>
              <a:t>скаже</a:t>
            </a:r>
            <a:r>
              <a:rPr lang="ru-RU" dirty="0" smtClean="0"/>
              <a:t>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потрібен</a:t>
            </a:r>
            <a:r>
              <a:rPr lang="ru-RU" dirty="0" smtClean="0"/>
              <a:t> людям, а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ні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Полетіли</a:t>
            </a:r>
            <a:r>
              <a:rPr lang="ru-RU" dirty="0" smtClean="0"/>
              <a:t> Соловей </a:t>
            </a:r>
            <a:r>
              <a:rPr lang="ru-RU" dirty="0" err="1" smtClean="0"/>
              <a:t>і</a:t>
            </a:r>
            <a:r>
              <a:rPr lang="ru-RU" dirty="0" smtClean="0"/>
              <a:t> Жук до </a:t>
            </a:r>
            <a:r>
              <a:rPr lang="ru-RU" dirty="0" err="1" smtClean="0"/>
              <a:t>дівчинки</a:t>
            </a:r>
            <a:r>
              <a:rPr lang="ru-RU" dirty="0" smtClean="0"/>
              <a:t> та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питають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Скажи, </a:t>
            </a:r>
            <a:r>
              <a:rPr lang="ru-RU" dirty="0" err="1" smtClean="0"/>
              <a:t>дівчинко</a:t>
            </a:r>
            <a:r>
              <a:rPr lang="ru-RU" dirty="0" smtClean="0"/>
              <a:t>, кого треба </a:t>
            </a:r>
            <a:r>
              <a:rPr lang="ru-RU" dirty="0" err="1" smtClean="0"/>
              <a:t>залишити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— </a:t>
            </a:r>
            <a:r>
              <a:rPr lang="ru-RU" dirty="0" err="1" smtClean="0"/>
              <a:t>Солов’я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Жука?</a:t>
            </a:r>
            <a:br>
              <a:rPr lang="ru-RU" dirty="0" smtClean="0"/>
            </a:br>
            <a:r>
              <a:rPr lang="ru-RU" dirty="0" smtClean="0"/>
              <a:t>— Хай </a:t>
            </a:r>
            <a:r>
              <a:rPr lang="ru-RU" dirty="0" err="1" smtClean="0"/>
              <a:t>собі</a:t>
            </a:r>
            <a:r>
              <a:rPr lang="ru-RU" dirty="0" smtClean="0"/>
              <a:t> </a:t>
            </a:r>
            <a:r>
              <a:rPr lang="ru-RU" dirty="0" err="1" smtClean="0"/>
              <a:t>будуть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Соловей, </a:t>
            </a:r>
            <a:r>
              <a:rPr lang="ru-RU" dirty="0" err="1" smtClean="0"/>
              <a:t>і</a:t>
            </a:r>
            <a:r>
              <a:rPr lang="ru-RU" dirty="0" smtClean="0"/>
              <a:t> Жук, </a:t>
            </a:r>
            <a:r>
              <a:rPr lang="ru-RU" dirty="0" err="1" smtClean="0"/>
              <a:t>відповіла</a:t>
            </a:r>
            <a:r>
              <a:rPr lang="ru-RU" dirty="0" smtClean="0"/>
              <a:t> </a:t>
            </a:r>
            <a:r>
              <a:rPr lang="ru-RU" dirty="0" err="1" smtClean="0"/>
              <a:t>дівчинка</a:t>
            </a:r>
            <a:r>
              <a:rPr lang="ru-RU" dirty="0" smtClean="0"/>
              <a:t>. </a:t>
            </a:r>
            <a:br>
              <a:rPr lang="ru-RU" dirty="0" smtClean="0"/>
            </a:br>
            <a:r>
              <a:rPr lang="ru-RU" dirty="0" err="1" smtClean="0"/>
              <a:t>Тоді</a:t>
            </a:r>
            <a:r>
              <a:rPr lang="ru-RU" dirty="0" smtClean="0"/>
              <a:t> подумала </a:t>
            </a:r>
            <a:r>
              <a:rPr lang="ru-RU" dirty="0" err="1" smtClean="0"/>
              <a:t>й</a:t>
            </a:r>
            <a:r>
              <a:rPr lang="ru-RU" dirty="0" smtClean="0"/>
              <a:t> додала: </a:t>
            </a:r>
            <a:br>
              <a:rPr lang="ru-RU" dirty="0" smtClean="0"/>
            </a:br>
            <a:r>
              <a:rPr lang="ru-RU" dirty="0" smtClean="0"/>
              <a:t>— Як же </a:t>
            </a:r>
            <a:r>
              <a:rPr lang="ru-RU" dirty="0" err="1" smtClean="0"/>
              <a:t>можна</a:t>
            </a:r>
            <a:r>
              <a:rPr lang="ru-RU" dirty="0" smtClean="0"/>
              <a:t> без Жука?</a:t>
            </a:r>
            <a:endParaRPr lang="ru-RU" dirty="0"/>
          </a:p>
        </p:txBody>
      </p:sp>
      <p:pic>
        <p:nvPicPr>
          <p:cNvPr id="25606" name="Picture 6" descr="ÐÐ°ÑÑÐ¸Ð½ÐºÐ¸ Ð¿Ð¾ Ð·Ð°Ð¿ÑÐ¾ÑÑ ÑÐ¾Ð»Ð¾Ð²ÐµÐ¹ Ð½Ð° Ð¿ÑÐ¾Ð·ÑÐ°ÑÐ½Ð¾Ð¼ ÑÐ¾Ð½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96" y="323528"/>
            <a:ext cx="2309242" cy="2161451"/>
          </a:xfrm>
          <a:prstGeom prst="rect">
            <a:avLst/>
          </a:prstGeom>
          <a:noFill/>
        </p:spPr>
      </p:pic>
      <p:pic>
        <p:nvPicPr>
          <p:cNvPr id="2560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08323">
            <a:off x="3562804" y="681736"/>
            <a:ext cx="1642599" cy="2017812"/>
          </a:xfrm>
          <a:prstGeom prst="rect">
            <a:avLst/>
          </a:prstGeom>
          <a:noFill/>
        </p:spPr>
      </p:pic>
      <p:pic>
        <p:nvPicPr>
          <p:cNvPr id="25610" name="Picture 10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6792" y="75557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ДВА МЕТЕЛИКИ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6712" y="1475656"/>
            <a:ext cx="51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Над зеленим лугом </a:t>
            </a:r>
            <a:r>
              <a:rPr lang="ru-RU" dirty="0" err="1" smtClean="0"/>
              <a:t>літали</a:t>
            </a:r>
            <a:r>
              <a:rPr lang="ru-RU" dirty="0" smtClean="0"/>
              <a:t> два </a:t>
            </a:r>
            <a:r>
              <a:rPr lang="ru-RU" dirty="0" err="1" smtClean="0"/>
              <a:t>метелики</a:t>
            </a:r>
            <a:r>
              <a:rPr lang="ru-RU" dirty="0" smtClean="0"/>
              <a:t>. Один </a:t>
            </a:r>
            <a:r>
              <a:rPr lang="ru-RU" dirty="0" err="1" smtClean="0"/>
              <a:t>білий</a:t>
            </a:r>
            <a:r>
              <a:rPr lang="ru-RU" dirty="0" smtClean="0"/>
              <a:t>, а </a:t>
            </a:r>
            <a:r>
              <a:rPr lang="ru-RU" dirty="0" err="1" smtClean="0"/>
              <a:t>другий</a:t>
            </a:r>
            <a:r>
              <a:rPr lang="ru-RU" dirty="0" smtClean="0"/>
              <a:t> </a:t>
            </a:r>
            <a:r>
              <a:rPr lang="ru-RU" dirty="0" err="1" smtClean="0"/>
              <a:t>червоний</a:t>
            </a:r>
            <a:r>
              <a:rPr lang="ru-RU" dirty="0" smtClean="0"/>
              <a:t>. </a:t>
            </a:r>
            <a:r>
              <a:rPr lang="ru-RU" dirty="0" err="1" smtClean="0"/>
              <a:t>Зустрілися</a:t>
            </a:r>
            <a:r>
              <a:rPr lang="ru-RU" dirty="0" smtClean="0"/>
              <a:t>, </a:t>
            </a:r>
            <a:r>
              <a:rPr lang="ru-RU" dirty="0" err="1" smtClean="0"/>
              <a:t>сіли</a:t>
            </a:r>
            <a:r>
              <a:rPr lang="ru-RU" dirty="0" smtClean="0"/>
              <a:t> на зеленому листочку та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хваляться</a:t>
            </a:r>
            <a:r>
              <a:rPr lang="ru-RU" dirty="0" smtClean="0"/>
              <a:t>. </a:t>
            </a:r>
            <a:r>
              <a:rPr lang="ru-RU" dirty="0" err="1" smtClean="0"/>
              <a:t>Білий</a:t>
            </a:r>
            <a:r>
              <a:rPr lang="ru-RU" dirty="0" smtClean="0"/>
              <a:t> </a:t>
            </a:r>
            <a:r>
              <a:rPr lang="ru-RU" dirty="0" err="1" smtClean="0"/>
              <a:t>метелик</a:t>
            </a:r>
            <a:r>
              <a:rPr lang="ru-RU" dirty="0" smtClean="0"/>
              <a:t> говорить:</a:t>
            </a:r>
            <a:br>
              <a:rPr lang="ru-RU" dirty="0" smtClean="0"/>
            </a:br>
            <a:r>
              <a:rPr lang="ru-RU" dirty="0" smtClean="0"/>
              <a:t>—    </a:t>
            </a:r>
            <a:r>
              <a:rPr lang="ru-RU" dirty="0" err="1" smtClean="0"/>
              <a:t>Мої</a:t>
            </a:r>
            <a:r>
              <a:rPr lang="ru-RU" dirty="0" smtClean="0"/>
              <a:t> </a:t>
            </a:r>
            <a:r>
              <a:rPr lang="ru-RU" dirty="0" err="1" smtClean="0"/>
              <a:t>крильця</a:t>
            </a:r>
            <a:r>
              <a:rPr lang="ru-RU" dirty="0" smtClean="0"/>
              <a:t> </a:t>
            </a:r>
            <a:r>
              <a:rPr lang="ru-RU" dirty="0" err="1" smtClean="0"/>
              <a:t>найкрасивіші</a:t>
            </a:r>
            <a:r>
              <a:rPr lang="ru-RU" dirty="0" smtClean="0"/>
              <a:t>, </a:t>
            </a:r>
            <a:r>
              <a:rPr lang="ru-RU" dirty="0" err="1" smtClean="0"/>
              <a:t>бо</a:t>
            </a:r>
            <a:r>
              <a:rPr lang="ru-RU" dirty="0" smtClean="0"/>
              <a:t> я схожий на </a:t>
            </a:r>
            <a:r>
              <a:rPr lang="ru-RU" dirty="0" err="1" smtClean="0"/>
              <a:t>білу</a:t>
            </a:r>
            <a:r>
              <a:rPr lang="ru-RU" dirty="0" smtClean="0"/>
              <a:t> </a:t>
            </a:r>
            <a:r>
              <a:rPr lang="ru-RU" dirty="0" err="1" smtClean="0"/>
              <a:t>хмаринку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 err="1" smtClean="0"/>
              <a:t>червоний</a:t>
            </a:r>
            <a:r>
              <a:rPr lang="ru-RU" dirty="0" smtClean="0"/>
              <a:t> </a:t>
            </a:r>
            <a:r>
              <a:rPr lang="ru-RU" dirty="0" err="1" smtClean="0"/>
              <a:t>метелик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собі</a:t>
            </a:r>
            <a:r>
              <a:rPr lang="ru-RU" dirty="0" smtClean="0"/>
              <a:t> хвалиться:</a:t>
            </a:r>
            <a:br>
              <a:rPr lang="ru-RU" dirty="0" smtClean="0"/>
            </a:br>
            <a:r>
              <a:rPr lang="ru-RU" dirty="0" smtClean="0"/>
              <a:t>—    </a:t>
            </a:r>
            <a:r>
              <a:rPr lang="ru-RU" dirty="0" err="1" smtClean="0"/>
              <a:t>Ні</a:t>
            </a:r>
            <a:r>
              <a:rPr lang="ru-RU" dirty="0" smtClean="0"/>
              <a:t>, </a:t>
            </a:r>
            <a:r>
              <a:rPr lang="ru-RU" dirty="0" err="1" smtClean="0"/>
              <a:t>мої</a:t>
            </a:r>
            <a:r>
              <a:rPr lang="ru-RU" dirty="0" smtClean="0"/>
              <a:t> </a:t>
            </a:r>
            <a:r>
              <a:rPr lang="ru-RU" dirty="0" err="1" smtClean="0"/>
              <a:t>крильця</a:t>
            </a:r>
            <a:r>
              <a:rPr lang="ru-RU" dirty="0" smtClean="0"/>
              <a:t> </a:t>
            </a:r>
            <a:r>
              <a:rPr lang="ru-RU" dirty="0" err="1" smtClean="0"/>
              <a:t>красивіші</a:t>
            </a:r>
            <a:r>
              <a:rPr lang="ru-RU" dirty="0" smtClean="0"/>
              <a:t>, </a:t>
            </a:r>
            <a:r>
              <a:rPr lang="ru-RU" dirty="0" err="1" smtClean="0"/>
              <a:t>бо</a:t>
            </a:r>
            <a:r>
              <a:rPr lang="ru-RU" dirty="0" smtClean="0"/>
              <a:t> я схожий на </a:t>
            </a:r>
            <a:r>
              <a:rPr lang="ru-RU" dirty="0" err="1" smtClean="0"/>
              <a:t>сонце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Зайшло</a:t>
            </a:r>
            <a:r>
              <a:rPr lang="ru-RU" dirty="0" smtClean="0"/>
              <a:t> </a:t>
            </a:r>
            <a:r>
              <a:rPr lang="ru-RU" dirty="0" err="1" smtClean="0"/>
              <a:t>сонце</a:t>
            </a:r>
            <a:r>
              <a:rPr lang="ru-RU" dirty="0" smtClean="0"/>
              <a:t>, настала </a:t>
            </a:r>
            <a:r>
              <a:rPr lang="ru-RU" dirty="0" err="1" smtClean="0"/>
              <a:t>ніч</a:t>
            </a:r>
            <a:r>
              <a:rPr lang="ru-RU" dirty="0" smtClean="0"/>
              <a:t>. </a:t>
            </a:r>
            <a:r>
              <a:rPr lang="ru-RU" dirty="0" err="1" smtClean="0"/>
              <a:t>Обидва</a:t>
            </a:r>
            <a:r>
              <a:rPr lang="ru-RU" dirty="0" smtClean="0"/>
              <a:t> </a:t>
            </a:r>
            <a:r>
              <a:rPr lang="ru-RU" dirty="0" err="1" smtClean="0"/>
              <a:t>метелики</a:t>
            </a:r>
            <a:r>
              <a:rPr lang="ru-RU" dirty="0" smtClean="0"/>
              <a:t> </a:t>
            </a:r>
            <a:r>
              <a:rPr lang="ru-RU" dirty="0" err="1" smtClean="0"/>
              <a:t>посіріли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5538" name="Picture 2" descr="ÐÐ°ÑÑÐ¸Ð½ÐºÐ¸ Ð¿Ð¾ Ð·Ð°Ð¿ÑÐ¾ÑÑ Ð±Ð°Ð±Ð¾ÑÐºÐ¸ Ð½Ð° Ð¿ÑÐ¾Ð·ÑÐ°ÑÐ½Ð¾Ð¼ ÑÐ¾Ð½Ðµ ÐºÐ°ÑÑÐ¸Ð½ÐºÐ¸ Ð´Ð»Ñ Ð´ÐµÑÐµ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848" y="4788024"/>
            <a:ext cx="2716547" cy="3833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ÐÐ°ÑÐ¸Ð»Ñ Ð¡ÑÑÐ¾Ð¼Ð»Ð¸Ð½ÑÑÐºÐ¸Ð¹, ÐÑÑÐ½Ñ Ð¿ÑÐ¸Ð½ÐµÑÐ»Ð° Ð·Ð¾Ð»Ð¾ÑÐ¸ÑÑÑ ÑÑÑÑÑÐº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8" y="1142999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-1636072" y="6628125"/>
            <a:ext cx="4162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ОСІНЬ ПРИНЕСЛА ЗОЛОТИСТІ СТРІЧКИ  </a:t>
            </a:r>
            <a:endParaRPr lang="ru-RU" sz="1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ÐÑÑÐ½Ñ Ð¿ÑÐ¸Ð½ÐµÑÐ»Ð° Ð·Ð¾Ð»Ð¾ÑÑ&#10;ÑÑÑÑÑÐºÐ¸ .&#10;Ð Ð¾ÑÑÑÑÑ Ð½Ð°Ð´ ÑÑÐ°Ð²ÐºÐ¾Ð¼ Ð´Ð²Ñ Ð±ÐµÑÐµÐ·Ð¸,&#10;ÑÑÑÑÐ½ÐºÑ, Ð²Ð¸ÑÐ¾ÐºÑ, Ð±ÑÐ»Ð¾ÐºÐ¾ÑÑ. ÐÐ¿ÑÑÑÐ¸Ð»Ð¸ Ð±ÐµÑÐµÐ·Ð¸&#10;Ð·ÐµÐ»ÐµÐ½Ñ ÐºÐ¾ÑÐ¸ . Ð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  <p:pic>
        <p:nvPicPr>
          <p:cNvPr id="6861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930438">
            <a:off x="224021" y="3622783"/>
            <a:ext cx="1408269" cy="1595207"/>
          </a:xfrm>
          <a:prstGeom prst="rect">
            <a:avLst/>
          </a:prstGeom>
          <a:noFill/>
        </p:spPr>
      </p:pic>
      <p:pic>
        <p:nvPicPr>
          <p:cNvPr id="6862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540895" flipH="1">
            <a:off x="4185719" y="1201142"/>
            <a:ext cx="2372781" cy="2750392"/>
          </a:xfrm>
          <a:prstGeom prst="rect">
            <a:avLst/>
          </a:prstGeom>
          <a:noFill/>
        </p:spPr>
      </p:pic>
      <p:pic>
        <p:nvPicPr>
          <p:cNvPr id="11" name="Picture 14" descr="ÐÐ°ÑÑÐ¸Ð½ÐºÐ¸ Ð¿Ð¾ Ð·Ð°Ð¿ÑÐ¾ÑÑ ÐºÑÑÑ Ð² ÑÐ½ÐµÐ³Ñ Ð½Ð° Ð¿ÑÐ¾Ð·ÑÐ°ÑÐ½Ð¾Ð¼ ÑÐ¾Ð½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746999" y="-570536"/>
            <a:ext cx="3153041" cy="306896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 rot="16200000">
            <a:off x="-489364" y="7698276"/>
            <a:ext cx="201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ЗАЙЧИК І МІСЯЦЬ 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ÐÐ°ÑÐ¸Ð»Ñ Ð¡ÑÑÐ¾Ð¼Ð»Ð¸Ð½ÑÑÐºÐ¸Ð¹, ÐÐ°Ð¹ÑÐ¸Ðº Ñ Ð¼ÑÑÑÑÑ, ÐºÐ°Ð·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2998"/>
            <a:ext cx="9144001" cy="6858001"/>
          </a:xfrm>
          <a:prstGeom prst="rect">
            <a:avLst/>
          </a:prstGeom>
          <a:noFill/>
        </p:spPr>
      </p:pic>
      <p:pic>
        <p:nvPicPr>
          <p:cNvPr id="69638" name="Picture 6" descr="ÐÐ°ÑÑÐ¸Ð½ÐºÐ¸ Ð¿Ð¾ Ð·Ð°Ð¿ÑÐ¾ÑÑ Ð·Ð°ÑÑ Ð±ÐµÐ»ÑÐ¹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717032" y="2915816"/>
            <a:ext cx="2103676" cy="21036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6200000">
            <a:off x="5343284" y="7952648"/>
            <a:ext cx="201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ЗАЙЧИК І МІСЯЦЬ </a:t>
            </a:r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28800" y="39553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ЗАЙЧИК І МІСЯЦЬ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6672" y="1115616"/>
            <a:ext cx="5976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Холодно </a:t>
            </a:r>
            <a:r>
              <a:rPr lang="ru-RU" dirty="0" err="1" smtClean="0"/>
              <a:t>взимку</a:t>
            </a:r>
            <a:r>
              <a:rPr lang="ru-RU" dirty="0" smtClean="0"/>
              <a:t> </a:t>
            </a:r>
            <a:r>
              <a:rPr lang="ru-RU" dirty="0" err="1" smtClean="0"/>
              <a:t>Зайчикові</a:t>
            </a:r>
            <a:r>
              <a:rPr lang="ru-RU" dirty="0" smtClean="0"/>
              <a:t>. </a:t>
            </a:r>
            <a:r>
              <a:rPr lang="ru-RU" dirty="0" err="1" smtClean="0"/>
              <a:t>Вибіг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на </a:t>
            </a:r>
            <a:r>
              <a:rPr lang="ru-RU" dirty="0" err="1" smtClean="0"/>
              <a:t>узлісся</a:t>
            </a:r>
            <a:r>
              <a:rPr lang="ru-RU" dirty="0" smtClean="0"/>
              <a:t>, а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ніч</a:t>
            </a:r>
            <a:r>
              <a:rPr lang="ru-RU" dirty="0" smtClean="0"/>
              <a:t> настала. Мороз </a:t>
            </a:r>
            <a:r>
              <a:rPr lang="ru-RU" dirty="0" err="1" smtClean="0"/>
              <a:t>тріщить</a:t>
            </a:r>
            <a:r>
              <a:rPr lang="ru-RU" dirty="0" smtClean="0"/>
              <a:t>, </a:t>
            </a:r>
            <a:r>
              <a:rPr lang="ru-RU" dirty="0" err="1" smtClean="0"/>
              <a:t>сніг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 </a:t>
            </a:r>
            <a:r>
              <a:rPr lang="ru-RU" dirty="0" err="1" smtClean="0"/>
              <a:t>блищить</a:t>
            </a:r>
            <a:r>
              <a:rPr lang="ru-RU" dirty="0" smtClean="0"/>
              <a:t>, </a:t>
            </a:r>
            <a:r>
              <a:rPr lang="ru-RU" dirty="0" err="1" smtClean="0"/>
              <a:t>холодний</a:t>
            </a:r>
            <a:r>
              <a:rPr lang="ru-RU" dirty="0" smtClean="0"/>
              <a:t> </a:t>
            </a:r>
            <a:r>
              <a:rPr lang="ru-RU" dirty="0" err="1" smtClean="0"/>
              <a:t>вітрець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яру </a:t>
            </a:r>
            <a:r>
              <a:rPr lang="ru-RU" dirty="0" err="1" smtClean="0"/>
              <a:t>повіває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Сів</a:t>
            </a:r>
            <a:r>
              <a:rPr lang="ru-RU" dirty="0" smtClean="0"/>
              <a:t> Зайчик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кущем</a:t>
            </a:r>
            <a:r>
              <a:rPr lang="ru-RU" dirty="0" smtClean="0"/>
              <a:t>, </a:t>
            </a:r>
            <a:r>
              <a:rPr lang="ru-RU" dirty="0" err="1" smtClean="0"/>
              <a:t>простяг</a:t>
            </a:r>
            <a:r>
              <a:rPr lang="ru-RU" dirty="0" smtClean="0"/>
              <a:t> лапки до </a:t>
            </a:r>
            <a:r>
              <a:rPr lang="ru-RU" dirty="0" err="1" smtClean="0"/>
              <a:t>Місяця</a:t>
            </a:r>
            <a:r>
              <a:rPr lang="ru-RU" dirty="0" smtClean="0"/>
              <a:t>, просить: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Місяцю</a:t>
            </a:r>
            <a:r>
              <a:rPr lang="ru-RU" dirty="0" smtClean="0"/>
              <a:t>, </a:t>
            </a:r>
            <a:r>
              <a:rPr lang="ru-RU" dirty="0" err="1" smtClean="0"/>
              <a:t>любий</a:t>
            </a:r>
            <a:r>
              <a:rPr lang="ru-RU" dirty="0" smtClean="0"/>
              <a:t>, </a:t>
            </a:r>
            <a:r>
              <a:rPr lang="ru-RU" dirty="0" err="1" smtClean="0"/>
              <a:t>погрій</a:t>
            </a:r>
            <a:r>
              <a:rPr lang="ru-RU" dirty="0" smtClean="0"/>
              <a:t> мене </a:t>
            </a:r>
            <a:r>
              <a:rPr lang="ru-RU" dirty="0" err="1" smtClean="0"/>
              <a:t>своїми</a:t>
            </a:r>
            <a:r>
              <a:rPr lang="ru-RU" dirty="0" smtClean="0"/>
              <a:t> </a:t>
            </a:r>
            <a:r>
              <a:rPr lang="ru-RU" dirty="0" err="1" smtClean="0"/>
              <a:t>променями</a:t>
            </a:r>
            <a:r>
              <a:rPr lang="ru-RU" dirty="0" smtClean="0"/>
              <a:t>, </a:t>
            </a:r>
            <a:r>
              <a:rPr lang="ru-RU" dirty="0" err="1" smtClean="0"/>
              <a:t>бо</a:t>
            </a:r>
            <a:r>
              <a:rPr lang="ru-RU" dirty="0" smtClean="0"/>
              <a:t> </a:t>
            </a:r>
            <a:r>
              <a:rPr lang="ru-RU" dirty="0" err="1" smtClean="0"/>
              <a:t>довго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Сонечка </a:t>
            </a:r>
            <a:r>
              <a:rPr lang="ru-RU" dirty="0" err="1" smtClean="0"/>
              <a:t>чекати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Жалко стало </a:t>
            </a:r>
            <a:r>
              <a:rPr lang="ru-RU" dirty="0" err="1" smtClean="0"/>
              <a:t>Місяцеві</a:t>
            </a:r>
            <a:r>
              <a:rPr lang="ru-RU" dirty="0" smtClean="0"/>
              <a:t> Зайчика,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говорить: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Іди</a:t>
            </a:r>
            <a:r>
              <a:rPr lang="ru-RU" dirty="0" smtClean="0"/>
              <a:t> полем, полем, я </a:t>
            </a:r>
            <a:r>
              <a:rPr lang="ru-RU" dirty="0" err="1" smtClean="0"/>
              <a:t>тобі</a:t>
            </a:r>
            <a:r>
              <a:rPr lang="ru-RU" dirty="0" smtClean="0"/>
              <a:t> дорогу </a:t>
            </a:r>
            <a:r>
              <a:rPr lang="ru-RU" dirty="0" err="1" smtClean="0"/>
              <a:t>освітлю</a:t>
            </a:r>
            <a:r>
              <a:rPr lang="ru-RU" dirty="0" smtClean="0"/>
              <a:t>, </a:t>
            </a:r>
            <a:r>
              <a:rPr lang="ru-RU" dirty="0" err="1" smtClean="0"/>
              <a:t>прямуй</a:t>
            </a:r>
            <a:r>
              <a:rPr lang="ru-RU" dirty="0" smtClean="0"/>
              <a:t> до великого стогу </a:t>
            </a:r>
            <a:r>
              <a:rPr lang="ru-RU" dirty="0" err="1" smtClean="0"/>
              <a:t>соломи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Попрямував</a:t>
            </a:r>
            <a:r>
              <a:rPr lang="ru-RU" dirty="0" smtClean="0"/>
              <a:t> Зайчик до стогу </a:t>
            </a:r>
            <a:r>
              <a:rPr lang="ru-RU" dirty="0" err="1" smtClean="0"/>
              <a:t>соломи</a:t>
            </a:r>
            <a:r>
              <a:rPr lang="ru-RU" dirty="0" smtClean="0"/>
              <a:t>, </a:t>
            </a:r>
            <a:r>
              <a:rPr lang="ru-RU" dirty="0" err="1" smtClean="0"/>
              <a:t>зарився</a:t>
            </a:r>
            <a:r>
              <a:rPr lang="ru-RU" dirty="0" smtClean="0"/>
              <a:t> в </a:t>
            </a:r>
            <a:r>
              <a:rPr lang="ru-RU" dirty="0" err="1" smtClean="0"/>
              <a:t>стіг</a:t>
            </a:r>
            <a:r>
              <a:rPr lang="ru-RU" dirty="0" smtClean="0"/>
              <a:t>, </a:t>
            </a:r>
            <a:r>
              <a:rPr lang="ru-RU" dirty="0" err="1" smtClean="0"/>
              <a:t>виглядає</a:t>
            </a:r>
            <a:r>
              <a:rPr lang="ru-RU" dirty="0" smtClean="0"/>
              <a:t>, </a:t>
            </a:r>
            <a:r>
              <a:rPr lang="ru-RU" dirty="0" err="1" smtClean="0"/>
              <a:t>усміхається</a:t>
            </a:r>
            <a:r>
              <a:rPr lang="ru-RU" dirty="0" smtClean="0"/>
              <a:t> до </a:t>
            </a:r>
            <a:r>
              <a:rPr lang="ru-RU" dirty="0" err="1" smtClean="0"/>
              <a:t>Місяця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Спасибі</a:t>
            </a:r>
            <a:r>
              <a:rPr lang="ru-RU" dirty="0" smtClean="0"/>
              <a:t>, </a:t>
            </a:r>
            <a:r>
              <a:rPr lang="ru-RU" dirty="0" err="1" smtClean="0"/>
              <a:t>любий</a:t>
            </a:r>
            <a:r>
              <a:rPr lang="ru-RU" dirty="0" smtClean="0"/>
              <a:t> </a:t>
            </a:r>
            <a:r>
              <a:rPr lang="ru-RU" dirty="0" err="1" smtClean="0"/>
              <a:t>Місяцю</a:t>
            </a:r>
            <a:r>
              <a:rPr lang="ru-RU" dirty="0" smtClean="0"/>
              <a:t>, </a:t>
            </a:r>
            <a:r>
              <a:rPr lang="ru-RU" dirty="0" err="1" smtClean="0"/>
              <a:t>тепер</a:t>
            </a:r>
            <a:r>
              <a:rPr lang="ru-RU" dirty="0" smtClean="0"/>
              <a:t> </a:t>
            </a:r>
            <a:r>
              <a:rPr lang="ru-RU" dirty="0" err="1" smtClean="0"/>
              <a:t>твої</a:t>
            </a:r>
            <a:r>
              <a:rPr lang="ru-RU" dirty="0" smtClean="0"/>
              <a:t> </a:t>
            </a:r>
            <a:r>
              <a:rPr lang="ru-RU" dirty="0" err="1" smtClean="0"/>
              <a:t>промені</a:t>
            </a:r>
            <a:r>
              <a:rPr lang="ru-RU" dirty="0" smtClean="0"/>
              <a:t> </a:t>
            </a:r>
            <a:r>
              <a:rPr lang="ru-RU" dirty="0" err="1" smtClean="0"/>
              <a:t>теплі-теплі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48880" y="6084168"/>
            <a:ext cx="2372781" cy="2750392"/>
          </a:xfrm>
          <a:prstGeom prst="rect">
            <a:avLst/>
          </a:prstGeom>
          <a:noFill/>
        </p:spPr>
      </p:pic>
      <p:pic>
        <p:nvPicPr>
          <p:cNvPr id="8" name="Picture 14" descr="ÐÐ°ÑÑÐ¸Ð½ÐºÐ¸ Ð¿Ð¾ Ð·Ð°Ð¿ÑÐ¾ÑÑ ÐºÑÑÑ Ð² ÑÐ½ÐµÐ³Ñ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5724128"/>
            <a:ext cx="3153041" cy="3068960"/>
          </a:xfrm>
          <a:prstGeom prst="rect">
            <a:avLst/>
          </a:prstGeom>
          <a:noFill/>
        </p:spPr>
      </p:pic>
      <p:pic>
        <p:nvPicPr>
          <p:cNvPr id="9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1131">
            <a:off x="331497" y="4633789"/>
            <a:ext cx="1408269" cy="1595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ÐÐ°ÑÐ¸Ð»Ñ Ð¡ÑÑÐ¾Ð¼Ð»Ð¸Ð½ÑÑÐºÐ¸Ð¹, ÐÐµÐ»Ð¸ÐºÐµ Ñ Ð¼Ð°Ð»Ðµ, ÐºÐ°Ð·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23528"/>
            <a:ext cx="1781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ВЕЛИКЕ І МАЛЕ </a:t>
            </a:r>
            <a:endParaRPr lang="ru-RU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6792" y="467544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ВЕЛИКЕ І МАЛЕ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0688" y="1187624"/>
            <a:ext cx="56166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корови</a:t>
            </a:r>
            <a:r>
              <a:rPr lang="ru-RU" dirty="0" smtClean="0"/>
              <a:t> Лиски народилось </a:t>
            </a:r>
            <a:r>
              <a:rPr lang="ru-RU" dirty="0" err="1" smtClean="0"/>
              <a:t>Телятко</a:t>
            </a:r>
            <a:r>
              <a:rPr lang="ru-RU" dirty="0" smtClean="0"/>
              <a:t>. 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маленьке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вибрикує</a:t>
            </a:r>
            <a:r>
              <a:rPr lang="ru-RU" dirty="0" smtClean="0"/>
              <a:t>. Припало </a:t>
            </a:r>
            <a:r>
              <a:rPr lang="ru-RU" dirty="0" err="1" smtClean="0"/>
              <a:t>Телятко</a:t>
            </a:r>
            <a:r>
              <a:rPr lang="ru-RU" dirty="0" smtClean="0"/>
              <a:t> до </a:t>
            </a:r>
            <a:r>
              <a:rPr lang="ru-RU" dirty="0" err="1" smtClean="0"/>
              <a:t>матері</a:t>
            </a:r>
            <a:r>
              <a:rPr lang="ru-RU" dirty="0" smtClean="0"/>
              <a:t>, напилось молока,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захотілось</a:t>
            </a:r>
            <a:r>
              <a:rPr lang="ru-RU" dirty="0" smtClean="0"/>
              <a:t> </a:t>
            </a:r>
            <a:r>
              <a:rPr lang="ru-RU" dirty="0" err="1" smtClean="0"/>
              <a:t>Теляткові</a:t>
            </a:r>
            <a:r>
              <a:rPr lang="ru-RU" dirty="0" smtClean="0"/>
              <a:t> </a:t>
            </a:r>
            <a:r>
              <a:rPr lang="ru-RU" dirty="0" err="1" smtClean="0"/>
              <a:t>погуляти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Пішло</a:t>
            </a:r>
            <a:r>
              <a:rPr lang="ru-RU" dirty="0" smtClean="0"/>
              <a:t> </a:t>
            </a:r>
            <a:r>
              <a:rPr lang="ru-RU" dirty="0" err="1" smtClean="0"/>
              <a:t>воно</a:t>
            </a:r>
            <a:r>
              <a:rPr lang="ru-RU" dirty="0" smtClean="0"/>
              <a:t> по двору, дивиться — </a:t>
            </a:r>
            <a:r>
              <a:rPr lang="ru-RU" dirty="0" err="1" smtClean="0"/>
              <a:t>сидить</a:t>
            </a:r>
            <a:r>
              <a:rPr lang="ru-RU" dirty="0" smtClean="0"/>
              <a:t> </a:t>
            </a:r>
            <a:r>
              <a:rPr lang="ru-RU" dirty="0" err="1" smtClean="0"/>
              <a:t>маленьке</a:t>
            </a:r>
            <a:r>
              <a:rPr lang="ru-RU" dirty="0" smtClean="0"/>
              <a:t> </a:t>
            </a:r>
            <a:r>
              <a:rPr lang="ru-RU" dirty="0" err="1" smtClean="0"/>
              <a:t>звірятко</a:t>
            </a:r>
            <a:r>
              <a:rPr lang="ru-RU" dirty="0" smtClean="0"/>
              <a:t>. </a:t>
            </a:r>
            <a:r>
              <a:rPr lang="ru-RU" dirty="0" err="1" smtClean="0"/>
              <a:t>Доторкнулось</a:t>
            </a:r>
            <a:r>
              <a:rPr lang="ru-RU" dirty="0" smtClean="0"/>
              <a:t> </a:t>
            </a:r>
            <a:r>
              <a:rPr lang="ru-RU" dirty="0" err="1" smtClean="0"/>
              <a:t>Телятко</a:t>
            </a:r>
            <a:r>
              <a:rPr lang="ru-RU" dirty="0" smtClean="0"/>
              <a:t> до маленького </a:t>
            </a:r>
            <a:r>
              <a:rPr lang="ru-RU" dirty="0" err="1" smtClean="0"/>
              <a:t>звірятка</a:t>
            </a:r>
            <a:r>
              <a:rPr lang="ru-RU" dirty="0" smtClean="0"/>
              <a:t>, а на </a:t>
            </a:r>
            <a:r>
              <a:rPr lang="ru-RU" dirty="0" err="1" smtClean="0"/>
              <a:t>ньому</a:t>
            </a:r>
            <a:r>
              <a:rPr lang="ru-RU" dirty="0" smtClean="0"/>
              <a:t> пух </a:t>
            </a:r>
            <a:r>
              <a:rPr lang="ru-RU" dirty="0" err="1" smtClean="0"/>
              <a:t>м’який-м’який</a:t>
            </a:r>
            <a:r>
              <a:rPr lang="ru-RU" dirty="0" smtClean="0"/>
              <a:t>,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м’якший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</a:t>
            </a:r>
            <a:r>
              <a:rPr lang="ru-RU" dirty="0" err="1" smtClean="0"/>
              <a:t>материнське</a:t>
            </a:r>
            <a:r>
              <a:rPr lang="ru-RU" dirty="0" smtClean="0"/>
              <a:t> </a:t>
            </a:r>
            <a:r>
              <a:rPr lang="ru-RU" dirty="0" err="1" smtClean="0"/>
              <a:t>вим’я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Дивиться </a:t>
            </a:r>
            <a:r>
              <a:rPr lang="ru-RU" dirty="0" err="1" smtClean="0"/>
              <a:t>маленьке</a:t>
            </a:r>
            <a:r>
              <a:rPr lang="ru-RU" dirty="0" smtClean="0"/>
              <a:t> </a:t>
            </a:r>
            <a:r>
              <a:rPr lang="ru-RU" dirty="0" err="1" smtClean="0"/>
              <a:t>звірятко</a:t>
            </a:r>
            <a:r>
              <a:rPr lang="ru-RU" dirty="0" smtClean="0"/>
              <a:t> на </a:t>
            </a:r>
            <a:r>
              <a:rPr lang="ru-RU" dirty="0" err="1" smtClean="0"/>
              <a:t>величезного</a:t>
            </a:r>
            <a:r>
              <a:rPr lang="ru-RU" dirty="0" smtClean="0"/>
              <a:t> </a:t>
            </a:r>
            <a:r>
              <a:rPr lang="ru-RU" dirty="0" err="1" smtClean="0"/>
              <a:t>звіра</a:t>
            </a:r>
            <a:r>
              <a:rPr lang="ru-RU" dirty="0" smtClean="0"/>
              <a:t> — теля, </a:t>
            </a:r>
            <a:r>
              <a:rPr lang="ru-RU" dirty="0" err="1" smtClean="0"/>
              <a:t>прищулилось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сидить</a:t>
            </a:r>
            <a:r>
              <a:rPr lang="ru-RU" dirty="0" smtClean="0"/>
              <a:t> </a:t>
            </a:r>
            <a:r>
              <a:rPr lang="ru-RU" dirty="0" err="1" smtClean="0"/>
              <a:t>собі</a:t>
            </a:r>
            <a:r>
              <a:rPr lang="ru-RU" dirty="0" smtClean="0"/>
              <a:t> тихо-тихо.</a:t>
            </a:r>
            <a:br>
              <a:rPr lang="ru-RU" dirty="0" smtClean="0"/>
            </a:br>
            <a:r>
              <a:rPr lang="ru-RU" dirty="0" smtClean="0"/>
              <a:t>—    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?  — </a:t>
            </a:r>
            <a:r>
              <a:rPr lang="ru-RU" dirty="0" err="1" smtClean="0"/>
              <a:t>запитує</a:t>
            </a:r>
            <a:r>
              <a:rPr lang="ru-RU" dirty="0" smtClean="0"/>
              <a:t> </a:t>
            </a:r>
            <a:r>
              <a:rPr lang="ru-RU" dirty="0" err="1" smtClean="0"/>
              <a:t>Телятко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    Я стара </a:t>
            </a:r>
            <a:r>
              <a:rPr lang="ru-RU" dirty="0" err="1" smtClean="0"/>
              <a:t>Кролиця</a:t>
            </a:r>
            <a:r>
              <a:rPr lang="ru-RU" dirty="0" smtClean="0"/>
              <a:t>, — </a:t>
            </a:r>
            <a:r>
              <a:rPr lang="ru-RU" dirty="0" err="1" smtClean="0"/>
              <a:t>відповідає</a:t>
            </a:r>
            <a:r>
              <a:rPr lang="ru-RU" dirty="0" smtClean="0"/>
              <a:t> </a:t>
            </a:r>
            <a:r>
              <a:rPr lang="ru-RU" dirty="0" err="1" smtClean="0"/>
              <a:t>маленьке</a:t>
            </a:r>
            <a:r>
              <a:rPr lang="ru-RU" dirty="0" smtClean="0"/>
              <a:t> </a:t>
            </a:r>
            <a:r>
              <a:rPr lang="ru-RU" dirty="0" err="1" smtClean="0"/>
              <a:t>звірятко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    </a:t>
            </a:r>
            <a:r>
              <a:rPr lang="ru-RU" dirty="0" err="1" smtClean="0"/>
              <a:t>Невже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стара </a:t>
            </a:r>
            <a:r>
              <a:rPr lang="ru-RU" dirty="0" err="1" smtClean="0"/>
              <a:t>Кролиця</a:t>
            </a:r>
            <a:r>
              <a:rPr lang="ru-RU" dirty="0" smtClean="0"/>
              <a:t>?  — </a:t>
            </a:r>
            <a:r>
              <a:rPr lang="ru-RU" dirty="0" err="1" smtClean="0"/>
              <a:t>здивувалось</a:t>
            </a:r>
            <a:r>
              <a:rPr lang="ru-RU" dirty="0" smtClean="0"/>
              <a:t> </a:t>
            </a:r>
            <a:r>
              <a:rPr lang="ru-RU" dirty="0" err="1" smtClean="0"/>
              <a:t>Телятко</a:t>
            </a:r>
            <a:r>
              <a:rPr lang="ru-RU" dirty="0" smtClean="0"/>
              <a:t>.  — Значить, у тебе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дітки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—    Є в мене </a:t>
            </a:r>
            <a:r>
              <a:rPr lang="ru-RU" dirty="0" err="1" smtClean="0"/>
              <a:t>маленькі</a:t>
            </a:r>
            <a:r>
              <a:rPr lang="ru-RU" dirty="0" smtClean="0"/>
              <a:t> </a:t>
            </a:r>
            <a:r>
              <a:rPr lang="ru-RU" dirty="0" err="1" smtClean="0"/>
              <a:t>дітки</a:t>
            </a:r>
            <a:r>
              <a:rPr lang="ru-RU" dirty="0" smtClean="0"/>
              <a:t> — </a:t>
            </a:r>
            <a:r>
              <a:rPr lang="ru-RU" dirty="0" err="1" smtClean="0"/>
              <a:t>кроленятка</a:t>
            </a:r>
            <a:r>
              <a:rPr lang="ru-RU" dirty="0" smtClean="0"/>
              <a:t>. А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хто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—    Я </a:t>
            </a:r>
            <a:r>
              <a:rPr lang="ru-RU" dirty="0" err="1" smtClean="0"/>
              <a:t>маленьке</a:t>
            </a:r>
            <a:r>
              <a:rPr lang="ru-RU" dirty="0" smtClean="0"/>
              <a:t> </a:t>
            </a:r>
            <a:r>
              <a:rPr lang="ru-RU" dirty="0" err="1" smtClean="0"/>
              <a:t>Телятко</a:t>
            </a:r>
            <a:r>
              <a:rPr lang="ru-RU" dirty="0" smtClean="0"/>
              <a:t>, — </a:t>
            </a:r>
            <a:r>
              <a:rPr lang="ru-RU" dirty="0" err="1" smtClean="0"/>
              <a:t>відповіло</a:t>
            </a:r>
            <a:r>
              <a:rPr lang="ru-RU" dirty="0" smtClean="0"/>
              <a:t> </a:t>
            </a:r>
            <a:r>
              <a:rPr lang="ru-RU" dirty="0" err="1" smtClean="0"/>
              <a:t>Телятко</a:t>
            </a:r>
            <a:r>
              <a:rPr lang="ru-RU" dirty="0" smtClean="0"/>
              <a:t>. — Я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народилось.</a:t>
            </a:r>
            <a:br>
              <a:rPr lang="ru-RU" dirty="0" smtClean="0"/>
            </a:br>
            <a:r>
              <a:rPr lang="ru-RU" dirty="0" smtClean="0"/>
              <a:t>—    </a:t>
            </a:r>
            <a:r>
              <a:rPr lang="ru-RU" dirty="0" err="1" smtClean="0"/>
              <a:t>Невже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народилось?  — </a:t>
            </a:r>
            <a:r>
              <a:rPr lang="ru-RU" dirty="0" err="1" smtClean="0"/>
              <a:t>здивувалась</a:t>
            </a:r>
            <a:r>
              <a:rPr lang="ru-RU" dirty="0" smtClean="0"/>
              <a:t> стара </a:t>
            </a:r>
            <a:r>
              <a:rPr lang="ru-RU" dirty="0" err="1" smtClean="0"/>
              <a:t>Кролиця</a:t>
            </a:r>
            <a:r>
              <a:rPr lang="ru-RU" dirty="0" smtClean="0"/>
              <a:t>. — Дивно: </a:t>
            </a:r>
            <a:r>
              <a:rPr lang="ru-RU" dirty="0" err="1" smtClean="0"/>
              <a:t>ти</a:t>
            </a:r>
            <a:r>
              <a:rPr lang="ru-RU" dirty="0" smtClean="0"/>
              <a:t> ж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маленьке</a:t>
            </a:r>
            <a:r>
              <a:rPr lang="ru-RU" dirty="0" smtClean="0"/>
              <a:t>, а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таке</a:t>
            </a:r>
            <a:r>
              <a:rPr lang="ru-RU" dirty="0" smtClean="0"/>
              <a:t> </a:t>
            </a:r>
            <a:r>
              <a:rPr lang="ru-RU" dirty="0" err="1" smtClean="0"/>
              <a:t>велике</a:t>
            </a:r>
            <a:r>
              <a:rPr lang="ru-RU" dirty="0" smtClean="0"/>
              <a:t>...</a:t>
            </a:r>
            <a:br>
              <a:rPr lang="ru-RU" dirty="0" smtClean="0"/>
            </a:br>
            <a:r>
              <a:rPr lang="ru-RU" dirty="0" smtClean="0"/>
              <a:t>—    А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стара </a:t>
            </a:r>
            <a:r>
              <a:rPr lang="ru-RU" dirty="0" err="1" smtClean="0"/>
              <a:t>мати</a:t>
            </a:r>
            <a:r>
              <a:rPr lang="ru-RU" dirty="0" smtClean="0"/>
              <a:t>, а </a:t>
            </a:r>
            <a:r>
              <a:rPr lang="ru-RU" dirty="0" err="1" smtClean="0"/>
              <a:t>така</a:t>
            </a:r>
            <a:r>
              <a:rPr lang="ru-RU" dirty="0" smtClean="0"/>
              <a:t> </a:t>
            </a:r>
            <a:r>
              <a:rPr lang="ru-RU" dirty="0" err="1" smtClean="0"/>
              <a:t>маленька</a:t>
            </a:r>
            <a:r>
              <a:rPr lang="ru-RU" dirty="0" smtClean="0"/>
              <a:t>,—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здивувалось</a:t>
            </a:r>
            <a:r>
              <a:rPr lang="ru-RU" dirty="0" smtClean="0"/>
              <a:t> </a:t>
            </a:r>
            <a:r>
              <a:rPr lang="ru-RU" dirty="0" err="1" smtClean="0"/>
              <a:t>Телятко</a:t>
            </a:r>
            <a:r>
              <a:rPr lang="ru-RU" dirty="0" smtClean="0"/>
              <a:t>. — </a:t>
            </a:r>
            <a:r>
              <a:rPr lang="ru-RU" dirty="0" err="1" smtClean="0"/>
              <a:t>Невже</a:t>
            </a:r>
            <a:r>
              <a:rPr lang="ru-RU" dirty="0" smtClean="0"/>
              <a:t> все на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таке</a:t>
            </a:r>
            <a:r>
              <a:rPr lang="ru-RU" dirty="0" smtClean="0"/>
              <a:t> </a:t>
            </a:r>
            <a:r>
              <a:rPr lang="ru-RU" dirty="0" err="1" smtClean="0"/>
              <a:t>дивне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9" name="Picture 2" descr="ÐÐ°ÑÐ¸Ð»Ñ Ð¡ÑÑÐ¾Ð¼Ð»Ð¸Ð½ÑÑÐºÐ¸Ð¹, ÐÐµÐ»Ð¸ÐºÐµ Ñ Ð¼Ð°Ð»Ðµ, ÐºÐ°Ð·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832" y="7596336"/>
            <a:ext cx="2513856" cy="1282067"/>
          </a:xfrm>
          <a:prstGeom prst="rect">
            <a:avLst/>
          </a:prstGeom>
          <a:noFill/>
        </p:spPr>
      </p:pic>
      <p:pic>
        <p:nvPicPr>
          <p:cNvPr id="10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ÐÐ°ÑÐ¸Ð»Ñ Ð¡ÑÑÐ¾Ð¼Ð»Ð¸Ð½ÑÑÐºÐ¸Ð¹. ÐÐ¾ Ñ - ÐÑÐ´Ð¸Ð½Ð°. ÐÐ¿Ð¾Ð²ÑÐ´Ð°Ð½Ð½Ñ Ð´Ð»Ñ Ð´ÑÑÐµÐ¹. ÐÐ°Ð»ÑÐ½Ð¾Ðº Ð. Ð. ÐÐµÐ»ÑÐºÐ¾Ð²Ð¾Ñ ÑÐ° Ð. Ð. Ð¡Ð°Ð¼Ð¾Ð¹Ð»Ð¾Ð²Ð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0648" y="323528"/>
            <a:ext cx="1911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БО Я </a:t>
            </a:r>
            <a:r>
              <a:rPr lang="ru-RU" dirty="0" smtClean="0"/>
              <a:t>—</a:t>
            </a:r>
            <a:r>
              <a:rPr lang="ru-RU" b="1" dirty="0" smtClean="0"/>
              <a:t> ЛЮДИНА</a:t>
            </a: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4824" y="539552"/>
            <a:ext cx="3429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БО Я </a:t>
            </a:r>
            <a:r>
              <a:rPr lang="ru-RU" dirty="0" smtClean="0"/>
              <a:t>—</a:t>
            </a:r>
            <a:r>
              <a:rPr lang="ru-RU" b="1" dirty="0" smtClean="0"/>
              <a:t> ЛЮДИНА</a:t>
            </a: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0688" y="1331640"/>
            <a:ext cx="54726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Вечоріло</a:t>
            </a:r>
            <a:r>
              <a:rPr lang="ru-RU" dirty="0" smtClean="0"/>
              <a:t>. </a:t>
            </a:r>
            <a:r>
              <a:rPr lang="ru-RU" dirty="0" err="1" smtClean="0"/>
              <a:t>Битим</a:t>
            </a:r>
            <a:r>
              <a:rPr lang="ru-RU" dirty="0" smtClean="0"/>
              <a:t> шляхом </a:t>
            </a:r>
            <a:r>
              <a:rPr lang="ru-RU" dirty="0" err="1" smtClean="0"/>
              <a:t>йшло</a:t>
            </a:r>
            <a:r>
              <a:rPr lang="ru-RU" dirty="0" smtClean="0"/>
              <a:t> </a:t>
            </a:r>
            <a:r>
              <a:rPr lang="ru-RU" dirty="0" err="1" smtClean="0"/>
              <a:t>двоє</a:t>
            </a:r>
            <a:r>
              <a:rPr lang="ru-RU" dirty="0" smtClean="0"/>
              <a:t> </a:t>
            </a:r>
            <a:r>
              <a:rPr lang="ru-RU" dirty="0" err="1" smtClean="0"/>
              <a:t>подорожніх</a:t>
            </a:r>
            <a:r>
              <a:rPr lang="ru-RU" dirty="0" smtClean="0"/>
              <a:t> — </a:t>
            </a:r>
            <a:r>
              <a:rPr lang="ru-RU" dirty="0" err="1" smtClean="0"/>
              <a:t>батько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семирічний</a:t>
            </a:r>
            <a:r>
              <a:rPr lang="ru-RU" dirty="0" smtClean="0"/>
              <a:t> </a:t>
            </a:r>
            <a:r>
              <a:rPr lang="ru-RU" dirty="0" err="1" smtClean="0"/>
              <a:t>син</a:t>
            </a:r>
            <a:r>
              <a:rPr lang="ru-RU" dirty="0" smtClean="0"/>
              <a:t>. </a:t>
            </a:r>
            <a:r>
              <a:rPr lang="ru-RU" dirty="0" err="1" smtClean="0"/>
              <a:t>Посеред</a:t>
            </a:r>
            <a:r>
              <a:rPr lang="ru-RU" dirty="0" smtClean="0"/>
              <a:t> шляху лежав </a:t>
            </a:r>
            <a:r>
              <a:rPr lang="ru-RU" dirty="0" err="1" smtClean="0"/>
              <a:t>камінь</a:t>
            </a:r>
            <a:r>
              <a:rPr lang="ru-RU" dirty="0" smtClean="0"/>
              <a:t>. </a:t>
            </a:r>
            <a:r>
              <a:rPr lang="ru-RU" dirty="0" err="1" smtClean="0"/>
              <a:t>Батько</a:t>
            </a:r>
            <a:r>
              <a:rPr lang="ru-RU" dirty="0" smtClean="0"/>
              <a:t> не </a:t>
            </a:r>
            <a:r>
              <a:rPr lang="ru-RU" dirty="0" err="1" smtClean="0"/>
              <a:t>помітив</a:t>
            </a:r>
            <a:r>
              <a:rPr lang="ru-RU" dirty="0" smtClean="0"/>
              <a:t> </a:t>
            </a:r>
            <a:r>
              <a:rPr lang="ru-RU" dirty="0" err="1" smtClean="0"/>
              <a:t>каменя</a:t>
            </a:r>
            <a:r>
              <a:rPr lang="ru-RU" dirty="0" smtClean="0"/>
              <a:t>, </a:t>
            </a:r>
            <a:r>
              <a:rPr lang="ru-RU" dirty="0" err="1" smtClean="0"/>
              <a:t>спіткнувся</a:t>
            </a:r>
            <a:r>
              <a:rPr lang="ru-RU" dirty="0" smtClean="0"/>
              <a:t>, забив ногу. </a:t>
            </a:r>
            <a:r>
              <a:rPr lang="ru-RU" dirty="0" err="1" smtClean="0"/>
              <a:t>Крекчучи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обійшов</a:t>
            </a:r>
            <a:r>
              <a:rPr lang="ru-RU" dirty="0" smtClean="0"/>
              <a:t> </a:t>
            </a:r>
            <a:r>
              <a:rPr lang="ru-RU" dirty="0" err="1" smtClean="0"/>
              <a:t>камінь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, взявши </a:t>
            </a:r>
            <a:r>
              <a:rPr lang="ru-RU" dirty="0" err="1" smtClean="0"/>
              <a:t>дитину</a:t>
            </a:r>
            <a:r>
              <a:rPr lang="ru-RU" dirty="0" smtClean="0"/>
              <a:t> за руку, </a:t>
            </a:r>
            <a:r>
              <a:rPr lang="ru-RU" dirty="0" err="1" smtClean="0"/>
              <a:t>пішов</a:t>
            </a:r>
            <a:r>
              <a:rPr lang="ru-RU" dirty="0" smtClean="0"/>
              <a:t> </a:t>
            </a:r>
            <a:r>
              <a:rPr lang="ru-RU" dirty="0" err="1" smtClean="0"/>
              <a:t>далі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Наступного</a:t>
            </a:r>
            <a:r>
              <a:rPr lang="ru-RU" dirty="0" smtClean="0"/>
              <a:t> дня </a:t>
            </a:r>
            <a:r>
              <a:rPr lang="ru-RU" dirty="0" err="1" smtClean="0"/>
              <a:t>батько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сином</a:t>
            </a:r>
            <a:r>
              <a:rPr lang="ru-RU" dirty="0" smtClean="0"/>
              <a:t> </a:t>
            </a:r>
            <a:r>
              <a:rPr lang="ru-RU" dirty="0" err="1" smtClean="0"/>
              <a:t>йшли</a:t>
            </a:r>
            <a:r>
              <a:rPr lang="ru-RU" dirty="0" smtClean="0"/>
              <a:t> </a:t>
            </a:r>
            <a:r>
              <a:rPr lang="ru-RU" dirty="0" err="1" smtClean="0"/>
              <a:t>тією</a:t>
            </a:r>
            <a:r>
              <a:rPr lang="ru-RU" dirty="0" smtClean="0"/>
              <a:t> ж дорогою назад.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батько</a:t>
            </a:r>
            <a:r>
              <a:rPr lang="ru-RU" dirty="0" smtClean="0"/>
              <a:t> не </a:t>
            </a:r>
            <a:r>
              <a:rPr lang="ru-RU" dirty="0" err="1" smtClean="0"/>
              <a:t>помітив</a:t>
            </a:r>
            <a:r>
              <a:rPr lang="ru-RU" dirty="0" smtClean="0"/>
              <a:t> </a:t>
            </a:r>
            <a:r>
              <a:rPr lang="ru-RU" dirty="0" err="1" smtClean="0"/>
              <a:t>каменя</a:t>
            </a:r>
            <a:r>
              <a:rPr lang="ru-RU" dirty="0" smtClean="0"/>
              <a:t>,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спіткнувся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забив ногу.</a:t>
            </a:r>
            <a:br>
              <a:rPr lang="ru-RU" dirty="0" smtClean="0"/>
            </a:br>
            <a:r>
              <a:rPr lang="ru-RU" dirty="0" err="1" smtClean="0"/>
              <a:t>Третього</a:t>
            </a:r>
            <a:r>
              <a:rPr lang="ru-RU" dirty="0" smtClean="0"/>
              <a:t> дня </a:t>
            </a:r>
            <a:r>
              <a:rPr lang="ru-RU" dirty="0" err="1" smtClean="0"/>
              <a:t>батько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син</a:t>
            </a:r>
            <a:r>
              <a:rPr lang="ru-RU" dirty="0" smtClean="0"/>
              <a:t> </a:t>
            </a:r>
            <a:r>
              <a:rPr lang="ru-RU" dirty="0" err="1" smtClean="0"/>
              <a:t>пішли</a:t>
            </a:r>
            <a:r>
              <a:rPr lang="ru-RU" dirty="0" smtClean="0"/>
              <a:t> </a:t>
            </a:r>
            <a:r>
              <a:rPr lang="ru-RU" dirty="0" err="1" smtClean="0"/>
              <a:t>тією</a:t>
            </a:r>
            <a:r>
              <a:rPr lang="ru-RU" dirty="0" smtClean="0"/>
              <a:t> ж дорогою. До </a:t>
            </a:r>
            <a:r>
              <a:rPr lang="ru-RU" dirty="0" err="1" smtClean="0"/>
              <a:t>каменя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далеко. </a:t>
            </a:r>
            <a:r>
              <a:rPr lang="ru-RU" dirty="0" err="1" smtClean="0"/>
              <a:t>Батько</a:t>
            </a:r>
            <a:r>
              <a:rPr lang="ru-RU" dirty="0" smtClean="0"/>
              <a:t> </a:t>
            </a:r>
            <a:r>
              <a:rPr lang="ru-RU" dirty="0" err="1" smtClean="0"/>
              <a:t>каже</a:t>
            </a:r>
            <a:r>
              <a:rPr lang="ru-RU" dirty="0" smtClean="0"/>
              <a:t> </a:t>
            </a:r>
            <a:r>
              <a:rPr lang="ru-RU" dirty="0" err="1" smtClean="0"/>
              <a:t>синові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Дивись </a:t>
            </a:r>
            <a:r>
              <a:rPr lang="ru-RU" dirty="0" err="1" smtClean="0"/>
              <a:t>уважно</a:t>
            </a:r>
            <a:r>
              <a:rPr lang="ru-RU" dirty="0" smtClean="0"/>
              <a:t>, </a:t>
            </a:r>
            <a:r>
              <a:rPr lang="ru-RU" dirty="0" err="1" smtClean="0"/>
              <a:t>синку</a:t>
            </a:r>
            <a:r>
              <a:rPr lang="ru-RU" dirty="0" smtClean="0"/>
              <a:t>, треба </a:t>
            </a:r>
            <a:r>
              <a:rPr lang="ru-RU" dirty="0" err="1" smtClean="0"/>
              <a:t>обійти</a:t>
            </a:r>
            <a:r>
              <a:rPr lang="ru-RU" dirty="0" smtClean="0"/>
              <a:t> </a:t>
            </a:r>
            <a:r>
              <a:rPr lang="ru-RU" dirty="0" err="1" smtClean="0"/>
              <a:t>камінь</a:t>
            </a:r>
            <a:r>
              <a:rPr lang="ru-RU" dirty="0" smtClean="0"/>
              <a:t>. Ось </a:t>
            </a:r>
            <a:r>
              <a:rPr lang="ru-RU" dirty="0" err="1" smtClean="0"/>
              <a:t>і</a:t>
            </a:r>
            <a:r>
              <a:rPr lang="ru-RU" dirty="0" smtClean="0"/>
              <a:t> те </a:t>
            </a:r>
            <a:r>
              <a:rPr lang="ru-RU" dirty="0" err="1" smtClean="0"/>
              <a:t>місце</a:t>
            </a:r>
            <a:r>
              <a:rPr lang="ru-RU" dirty="0" smtClean="0"/>
              <a:t>, де </a:t>
            </a:r>
            <a:r>
              <a:rPr lang="ru-RU" dirty="0" err="1" smtClean="0"/>
              <a:t>батько</a:t>
            </a:r>
            <a:r>
              <a:rPr lang="ru-RU" dirty="0" smtClean="0"/>
              <a:t> </a:t>
            </a:r>
            <a:r>
              <a:rPr lang="ru-RU" dirty="0" err="1" smtClean="0"/>
              <a:t>спіткнувся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забив ногу.</a:t>
            </a:r>
            <a:br>
              <a:rPr lang="ru-RU" dirty="0" smtClean="0"/>
            </a:br>
            <a:r>
              <a:rPr lang="ru-RU" dirty="0" err="1" smtClean="0"/>
              <a:t>Подорожні</a:t>
            </a:r>
            <a:r>
              <a:rPr lang="ru-RU" dirty="0" smtClean="0"/>
              <a:t> </a:t>
            </a:r>
            <a:r>
              <a:rPr lang="ru-RU" dirty="0" err="1" smtClean="0"/>
              <a:t>сповільнюють</a:t>
            </a:r>
            <a:r>
              <a:rPr lang="ru-RU" dirty="0" smtClean="0"/>
              <a:t> кроки,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каменя</a:t>
            </a:r>
            <a:r>
              <a:rPr lang="ru-RU" dirty="0" smtClean="0"/>
              <a:t> </a:t>
            </a:r>
            <a:r>
              <a:rPr lang="ru-RU" dirty="0" err="1" smtClean="0"/>
              <a:t>немає</a:t>
            </a:r>
            <a:r>
              <a:rPr lang="ru-RU" dirty="0" smtClean="0"/>
              <a:t>. </a:t>
            </a:r>
            <a:r>
              <a:rPr lang="ru-RU" dirty="0" err="1" smtClean="0"/>
              <a:t>Бачать</a:t>
            </a:r>
            <a:r>
              <a:rPr lang="ru-RU" dirty="0" smtClean="0"/>
              <a:t>, </a:t>
            </a:r>
            <a:r>
              <a:rPr lang="ru-RU" dirty="0" err="1" smtClean="0"/>
              <a:t>обабіч</a:t>
            </a:r>
            <a:r>
              <a:rPr lang="ru-RU" dirty="0" smtClean="0"/>
              <a:t> дороги </a:t>
            </a:r>
            <a:r>
              <a:rPr lang="ru-RU" dirty="0" err="1" smtClean="0"/>
              <a:t>сидить</a:t>
            </a:r>
            <a:r>
              <a:rPr lang="ru-RU" dirty="0" smtClean="0"/>
              <a:t> </a:t>
            </a:r>
            <a:r>
              <a:rPr lang="ru-RU" dirty="0" err="1" smtClean="0"/>
              <a:t>сивий</a:t>
            </a:r>
            <a:r>
              <a:rPr lang="ru-RU" dirty="0" smtClean="0"/>
              <a:t> </a:t>
            </a:r>
            <a:r>
              <a:rPr lang="ru-RU" dirty="0" err="1" smtClean="0"/>
              <a:t>старий</a:t>
            </a:r>
            <a:r>
              <a:rPr lang="ru-RU" dirty="0" smtClean="0"/>
              <a:t> </a:t>
            </a:r>
            <a:r>
              <a:rPr lang="ru-RU" dirty="0" err="1" smtClean="0"/>
              <a:t>дід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Дідусю</a:t>
            </a:r>
            <a:r>
              <a:rPr lang="ru-RU" dirty="0" smtClean="0"/>
              <a:t>, — запитав хлопчик, — </a:t>
            </a:r>
            <a:r>
              <a:rPr lang="ru-RU" dirty="0" err="1" smtClean="0"/>
              <a:t>Ви</a:t>
            </a:r>
            <a:r>
              <a:rPr lang="ru-RU" dirty="0" smtClean="0"/>
              <a:t> не </a:t>
            </a:r>
            <a:r>
              <a:rPr lang="ru-RU" dirty="0" err="1" smtClean="0"/>
              <a:t>бачили</a:t>
            </a:r>
            <a:r>
              <a:rPr lang="ru-RU" dirty="0" smtClean="0"/>
              <a:t> тут </a:t>
            </a:r>
            <a:r>
              <a:rPr lang="ru-RU" dirty="0" err="1" smtClean="0"/>
              <a:t>каменя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— Я прибрав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дороги.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спіткнулися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забили ногу?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Ні</a:t>
            </a:r>
            <a:r>
              <a:rPr lang="ru-RU" dirty="0" smtClean="0"/>
              <a:t>, я не </a:t>
            </a:r>
            <a:r>
              <a:rPr lang="ru-RU" dirty="0" err="1" smtClean="0"/>
              <a:t>спіткнувся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не</a:t>
            </a:r>
            <a:r>
              <a:rPr lang="ru-RU" dirty="0" smtClean="0"/>
              <a:t> забив ногу.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Чому</a:t>
            </a:r>
            <a:r>
              <a:rPr lang="ru-RU" dirty="0" smtClean="0"/>
              <a:t> ж </a:t>
            </a:r>
            <a:r>
              <a:rPr lang="ru-RU" dirty="0" err="1" smtClean="0"/>
              <a:t>ви</a:t>
            </a:r>
            <a:r>
              <a:rPr lang="ru-RU" dirty="0" smtClean="0"/>
              <a:t> прибрали </a:t>
            </a:r>
            <a:r>
              <a:rPr lang="ru-RU" dirty="0" err="1" smtClean="0"/>
              <a:t>камінь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Бо</a:t>
            </a:r>
            <a:r>
              <a:rPr lang="ru-RU" dirty="0" smtClean="0"/>
              <a:t> я — </a:t>
            </a:r>
            <a:r>
              <a:rPr lang="ru-RU" dirty="0" err="1" smtClean="0"/>
              <a:t>людина</a:t>
            </a:r>
            <a:r>
              <a:rPr lang="ru-RU" dirty="0" smtClean="0"/>
              <a:t>. Хлопчик </a:t>
            </a:r>
            <a:r>
              <a:rPr lang="ru-RU" dirty="0" err="1" smtClean="0"/>
              <a:t>зупинився</a:t>
            </a:r>
            <a:r>
              <a:rPr lang="ru-RU" dirty="0" smtClean="0"/>
              <a:t> у </a:t>
            </a:r>
            <a:r>
              <a:rPr lang="ru-RU" dirty="0" err="1" smtClean="0"/>
              <a:t>задумі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 Тату, — запитав </a:t>
            </a:r>
            <a:r>
              <a:rPr lang="ru-RU" dirty="0" err="1" smtClean="0"/>
              <a:t>він</a:t>
            </a:r>
            <a:r>
              <a:rPr lang="ru-RU" dirty="0" smtClean="0"/>
              <a:t>, — а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хіба</a:t>
            </a:r>
            <a:r>
              <a:rPr lang="ru-RU" dirty="0" smtClean="0"/>
              <a:t> не </a:t>
            </a:r>
            <a:r>
              <a:rPr lang="ru-RU" dirty="0" err="1" smtClean="0"/>
              <a:t>людина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6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4754" name="Picture 2" descr="ÐÐ°ÑÑÐ¸Ð½ÐºÐ¸ Ð¿Ð¾ Ð·Ð°Ð¿ÑÐ¾ÑÑ ÐºÐ°Ð¼ÐµÐ½Ñ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7452320"/>
            <a:ext cx="2962003" cy="1435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1" y="1143000"/>
            <a:ext cx="914400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-494078" y="7774998"/>
            <a:ext cx="187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Сергійкова</a:t>
            </a:r>
            <a:r>
              <a:rPr lang="ru-RU" dirty="0" smtClean="0"/>
              <a:t> </a:t>
            </a:r>
            <a:r>
              <a:rPr lang="ru-RU" dirty="0" err="1" smtClean="0"/>
              <a:t>квітка</a:t>
            </a: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2999"/>
            <a:ext cx="9144003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6200000">
            <a:off x="-602634" y="7595521"/>
            <a:ext cx="2095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ЛЕДАЧА ПОДУШКА</a:t>
            </a: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8800" y="39553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ЛЕДАЧА ПОДУШКА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0688" y="1331640"/>
            <a:ext cx="540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Маленькій</a:t>
            </a:r>
            <a:r>
              <a:rPr lang="ru-RU" dirty="0" smtClean="0"/>
              <a:t> </a:t>
            </a:r>
            <a:r>
              <a:rPr lang="ru-RU" dirty="0" err="1" smtClean="0"/>
              <a:t>Яринці</a:t>
            </a:r>
            <a:r>
              <a:rPr lang="ru-RU" dirty="0" smtClean="0"/>
              <a:t> треба рано-рано </a:t>
            </a:r>
            <a:r>
              <a:rPr lang="ru-RU" dirty="0" err="1" smtClean="0"/>
              <a:t>вставати</a:t>
            </a:r>
            <a:r>
              <a:rPr lang="ru-RU" dirty="0" smtClean="0"/>
              <a:t>, до </a:t>
            </a:r>
            <a:r>
              <a:rPr lang="ru-RU" dirty="0" err="1" smtClean="0"/>
              <a:t>дитячого</a:t>
            </a:r>
            <a:r>
              <a:rPr lang="ru-RU" dirty="0" smtClean="0"/>
              <a:t> садка </a:t>
            </a:r>
            <a:r>
              <a:rPr lang="ru-RU" dirty="0" err="1" smtClean="0"/>
              <a:t>йти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 не </a:t>
            </a:r>
            <a:r>
              <a:rPr lang="ru-RU" dirty="0" err="1" smtClean="0"/>
              <a:t>хочеться</a:t>
            </a:r>
            <a:r>
              <a:rPr lang="ru-RU" dirty="0" smtClean="0"/>
              <a:t>, ой, як не </a:t>
            </a:r>
            <a:r>
              <a:rPr lang="ru-RU" dirty="0" err="1" smtClean="0"/>
              <a:t>хочеться</a:t>
            </a:r>
            <a:r>
              <a:rPr lang="ru-RU" dirty="0" smtClean="0"/>
              <a:t>!</a:t>
            </a:r>
            <a:br>
              <a:rPr lang="ru-RU" dirty="0" smtClean="0"/>
            </a:br>
            <a:r>
              <a:rPr lang="ru-RU" dirty="0" err="1" smtClean="0"/>
              <a:t>Увечері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питає</a:t>
            </a:r>
            <a:r>
              <a:rPr lang="ru-RU" dirty="0" smtClean="0"/>
              <a:t> </a:t>
            </a:r>
            <a:r>
              <a:rPr lang="ru-RU" dirty="0" err="1" smtClean="0"/>
              <a:t>Яринка</a:t>
            </a:r>
            <a:r>
              <a:rPr lang="ru-RU" dirty="0" smtClean="0"/>
              <a:t> </a:t>
            </a:r>
            <a:r>
              <a:rPr lang="ru-RU" dirty="0" err="1" smtClean="0"/>
              <a:t>дідуся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 І </a:t>
            </a:r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я рано </a:t>
            </a:r>
            <a:r>
              <a:rPr lang="ru-RU" dirty="0" err="1" smtClean="0"/>
              <a:t>ніяк</a:t>
            </a:r>
            <a:r>
              <a:rPr lang="ru-RU" dirty="0" smtClean="0"/>
              <a:t> не </a:t>
            </a:r>
            <a:r>
              <a:rPr lang="ru-RU" dirty="0" err="1" smtClean="0"/>
              <a:t>прокинуся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 err="1" smtClean="0"/>
              <a:t>Це</a:t>
            </a:r>
            <a:r>
              <a:rPr lang="ru-RU" dirty="0" smtClean="0"/>
              <a:t> подушка в тебе </a:t>
            </a:r>
            <a:r>
              <a:rPr lang="ru-RU" dirty="0" err="1" smtClean="0"/>
              <a:t>ледача</a:t>
            </a:r>
            <a:r>
              <a:rPr lang="ru-RU" dirty="0" smtClean="0"/>
              <a:t>, — </a:t>
            </a:r>
            <a:r>
              <a:rPr lang="ru-RU" dirty="0" err="1" smtClean="0"/>
              <a:t>каже</a:t>
            </a:r>
            <a:r>
              <a:rPr lang="ru-RU" dirty="0" smtClean="0"/>
              <a:t> </a:t>
            </a:r>
            <a:r>
              <a:rPr lang="ru-RU" dirty="0" err="1" smtClean="0"/>
              <a:t>дідусь</a:t>
            </a:r>
            <a:r>
              <a:rPr lang="ru-RU" dirty="0" smtClean="0"/>
              <a:t>. — Ото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тоді</a:t>
            </a:r>
            <a:r>
              <a:rPr lang="ru-RU" dirty="0" smtClean="0"/>
              <a:t>, як </a:t>
            </a:r>
            <a:r>
              <a:rPr lang="ru-RU" dirty="0" err="1" smtClean="0"/>
              <a:t>вставати</a:t>
            </a:r>
            <a:r>
              <a:rPr lang="ru-RU" dirty="0" smtClean="0"/>
              <a:t> не </a:t>
            </a:r>
            <a:r>
              <a:rPr lang="ru-RU" dirty="0" err="1" smtClean="0"/>
              <a:t>хочеться</a:t>
            </a:r>
            <a:r>
              <a:rPr lang="ru-RU" dirty="0" smtClean="0"/>
              <a:t>, </a:t>
            </a:r>
            <a:r>
              <a:rPr lang="ru-RU" dirty="0" err="1" smtClean="0"/>
              <a:t>візьми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, </a:t>
            </a:r>
            <a:r>
              <a:rPr lang="ru-RU" dirty="0" err="1" smtClean="0"/>
              <a:t>винеси</a:t>
            </a:r>
            <a:r>
              <a:rPr lang="ru-RU" dirty="0" smtClean="0"/>
              <a:t> на </a:t>
            </a:r>
            <a:r>
              <a:rPr lang="ru-RU" dirty="0" err="1" smtClean="0"/>
              <a:t>свіже</a:t>
            </a:r>
            <a:r>
              <a:rPr lang="ru-RU" dirty="0" smtClean="0"/>
              <a:t> </a:t>
            </a:r>
            <a:r>
              <a:rPr lang="ru-RU" dirty="0" err="1" smtClean="0"/>
              <a:t>повітря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добряче</a:t>
            </a:r>
            <a:r>
              <a:rPr lang="ru-RU" dirty="0" smtClean="0"/>
              <a:t> </a:t>
            </a:r>
            <a:r>
              <a:rPr lang="ru-RU" dirty="0" err="1" smtClean="0"/>
              <a:t>вибий</a:t>
            </a:r>
            <a:r>
              <a:rPr lang="ru-RU" dirty="0" smtClean="0"/>
              <a:t> — вона </a:t>
            </a:r>
            <a:r>
              <a:rPr lang="ru-RU" dirty="0" err="1" smtClean="0"/>
              <a:t>й</a:t>
            </a:r>
            <a:r>
              <a:rPr lang="ru-RU" dirty="0" smtClean="0"/>
              <a:t> не буде </a:t>
            </a:r>
            <a:r>
              <a:rPr lang="ru-RU" dirty="0" err="1" smtClean="0"/>
              <a:t>ледача</a:t>
            </a:r>
            <a:r>
              <a:rPr lang="ru-RU" dirty="0" smtClean="0"/>
              <a:t>...</a:t>
            </a:r>
            <a:br>
              <a:rPr lang="ru-RU" dirty="0" smtClean="0"/>
            </a:br>
            <a:r>
              <a:rPr lang="ru-RU" dirty="0" smtClean="0"/>
              <a:t>Другого дня, </a:t>
            </a:r>
            <a:r>
              <a:rPr lang="ru-RU" dirty="0" err="1" smtClean="0"/>
              <a:t>рано-пораненьку</a:t>
            </a:r>
            <a:r>
              <a:rPr lang="ru-RU" dirty="0" smtClean="0"/>
              <a:t>, </a:t>
            </a:r>
            <a:r>
              <a:rPr lang="ru-RU" dirty="0" err="1" smtClean="0"/>
              <a:t>знов</a:t>
            </a:r>
            <a:r>
              <a:rPr lang="ru-RU" dirty="0" smtClean="0"/>
              <a:t> не </a:t>
            </a:r>
            <a:r>
              <a:rPr lang="ru-RU" dirty="0" err="1" smtClean="0"/>
              <a:t>хочеться</a:t>
            </a:r>
            <a:r>
              <a:rPr lang="ru-RU" dirty="0" smtClean="0"/>
              <a:t> </a:t>
            </a:r>
            <a:r>
              <a:rPr lang="ru-RU" dirty="0" err="1" smtClean="0"/>
              <a:t>вставати</a:t>
            </a:r>
            <a:r>
              <a:rPr lang="ru-RU" dirty="0" smtClean="0"/>
              <a:t> </a:t>
            </a:r>
            <a:r>
              <a:rPr lang="ru-RU" dirty="0" err="1" smtClean="0"/>
              <a:t>Яринці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Але ж треба подушку </a:t>
            </a:r>
            <a:r>
              <a:rPr lang="ru-RU" dirty="0" err="1" smtClean="0"/>
              <a:t>провчити</a:t>
            </a:r>
            <a:r>
              <a:rPr lang="ru-RU" dirty="0" smtClean="0"/>
              <a:t>, </a:t>
            </a:r>
            <a:r>
              <a:rPr lang="ru-RU" dirty="0" err="1" smtClean="0"/>
              <a:t>лінощі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вибити</a:t>
            </a:r>
            <a:r>
              <a:rPr lang="ru-RU" dirty="0" smtClean="0"/>
              <a:t>!</a:t>
            </a:r>
            <a:br>
              <a:rPr lang="ru-RU" dirty="0" smtClean="0"/>
            </a:br>
            <a:r>
              <a:rPr lang="ru-RU" dirty="0" err="1" smtClean="0"/>
              <a:t>Схопилась</a:t>
            </a:r>
            <a:r>
              <a:rPr lang="ru-RU" dirty="0" smtClean="0"/>
              <a:t> </a:t>
            </a:r>
            <a:r>
              <a:rPr lang="ru-RU" dirty="0" err="1" smtClean="0"/>
              <a:t>Яринка</a:t>
            </a:r>
            <a:r>
              <a:rPr lang="ru-RU" dirty="0" smtClean="0"/>
              <a:t>, </a:t>
            </a:r>
            <a:r>
              <a:rPr lang="ru-RU" dirty="0" err="1" smtClean="0"/>
              <a:t>швиденько</a:t>
            </a:r>
            <a:r>
              <a:rPr lang="ru-RU" dirty="0" smtClean="0"/>
              <a:t> </a:t>
            </a:r>
            <a:r>
              <a:rPr lang="ru-RU" dirty="0" err="1" smtClean="0"/>
              <a:t>одяглася</a:t>
            </a:r>
            <a:r>
              <a:rPr lang="ru-RU" dirty="0" smtClean="0"/>
              <a:t>, взяла подушку, </a:t>
            </a:r>
            <a:r>
              <a:rPr lang="ru-RU" dirty="0" err="1" smtClean="0"/>
              <a:t>винесла</a:t>
            </a:r>
            <a:r>
              <a:rPr lang="ru-RU" dirty="0" smtClean="0"/>
              <a:t> на </a:t>
            </a:r>
            <a:r>
              <a:rPr lang="ru-RU" dirty="0" err="1" smtClean="0"/>
              <a:t>подвір'я</a:t>
            </a:r>
            <a:r>
              <a:rPr lang="ru-RU" dirty="0" smtClean="0"/>
              <a:t>, </a:t>
            </a:r>
            <a:r>
              <a:rPr lang="ru-RU" dirty="0" err="1" smtClean="0"/>
              <a:t>поклала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лавку — та кулачками </a:t>
            </a:r>
            <a:r>
              <a:rPr lang="ru-RU" dirty="0" err="1" smtClean="0"/>
              <a:t>її</a:t>
            </a:r>
            <a:r>
              <a:rPr lang="ru-RU" dirty="0" smtClean="0"/>
              <a:t>, </a:t>
            </a:r>
            <a:r>
              <a:rPr lang="ru-RU" dirty="0" err="1" smtClean="0"/>
              <a:t>кулачками</a:t>
            </a:r>
            <a:r>
              <a:rPr lang="ru-RU" dirty="0" smtClean="0"/>
              <a:t>. Вернулась до </a:t>
            </a:r>
            <a:r>
              <a:rPr lang="ru-RU" dirty="0" err="1" smtClean="0"/>
              <a:t>хати</a:t>
            </a:r>
            <a:r>
              <a:rPr lang="ru-RU" dirty="0" smtClean="0"/>
              <a:t>, </a:t>
            </a:r>
            <a:r>
              <a:rPr lang="ru-RU" dirty="0" err="1" smtClean="0"/>
              <a:t>поклала</a:t>
            </a:r>
            <a:r>
              <a:rPr lang="ru-RU" dirty="0" smtClean="0"/>
              <a:t> подушку на </a:t>
            </a:r>
            <a:r>
              <a:rPr lang="ru-RU" dirty="0" err="1" smtClean="0"/>
              <a:t>ліжко</a:t>
            </a:r>
            <a:r>
              <a:rPr lang="ru-RU" dirty="0" smtClean="0"/>
              <a:t> —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умиватися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Кішка</a:t>
            </a:r>
            <a:r>
              <a:rPr lang="ru-RU" dirty="0" smtClean="0"/>
              <a:t> на </a:t>
            </a:r>
            <a:r>
              <a:rPr lang="ru-RU" dirty="0" err="1" smtClean="0"/>
              <a:t>дереві</a:t>
            </a:r>
            <a:r>
              <a:rPr lang="ru-RU" dirty="0" smtClean="0"/>
              <a:t> </a:t>
            </a:r>
            <a:r>
              <a:rPr lang="ru-RU" dirty="0" err="1" smtClean="0"/>
              <a:t>нявчить</a:t>
            </a:r>
            <a:r>
              <a:rPr lang="ru-RU" dirty="0" smtClean="0"/>
              <a:t>. За </a:t>
            </a:r>
            <a:r>
              <a:rPr lang="ru-RU" dirty="0" err="1" smtClean="0"/>
              <a:t>вікном</a:t>
            </a:r>
            <a:r>
              <a:rPr lang="ru-RU" dirty="0" smtClean="0"/>
              <a:t> </a:t>
            </a:r>
            <a:r>
              <a:rPr lang="ru-RU" dirty="0" err="1" smtClean="0"/>
              <a:t>вітерець</a:t>
            </a:r>
            <a:r>
              <a:rPr lang="ru-RU" dirty="0" smtClean="0"/>
              <a:t> гуде. І </a:t>
            </a:r>
            <a:r>
              <a:rPr lang="ru-RU" dirty="0" err="1" smtClean="0"/>
              <a:t>дідусь</a:t>
            </a:r>
            <a:r>
              <a:rPr lang="ru-RU" dirty="0" smtClean="0"/>
              <a:t> у </a:t>
            </a:r>
            <a:r>
              <a:rPr lang="ru-RU" dirty="0" err="1" smtClean="0"/>
              <a:t>вуса</a:t>
            </a:r>
            <a:r>
              <a:rPr lang="ru-RU" dirty="0" smtClean="0"/>
              <a:t> </a:t>
            </a:r>
            <a:r>
              <a:rPr lang="ru-RU" dirty="0" err="1" smtClean="0"/>
              <a:t>усміхається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6806" name="Picture 6" descr="http://img-fotki.yandex.ru/get/9353/16969765.17d/0_7c165_997e6456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6660232"/>
            <a:ext cx="4762500" cy="1771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8" y="1142999"/>
            <a:ext cx="9144002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1057083" y="7185877"/>
            <a:ext cx="300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МОЯ МАМА ПАХНЕ ХЛІБОМ</a:t>
            </a:r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2816" y="539552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МОЯ МАМА ПАХНЕ ХЛІБОМ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0728" y="1340346"/>
            <a:ext cx="5040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Одного дня в дитячий садок привели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новачків</a:t>
            </a:r>
            <a:r>
              <a:rPr lang="ru-RU" dirty="0" smtClean="0"/>
              <a:t> — </a:t>
            </a:r>
            <a:r>
              <a:rPr lang="ru-RU" dirty="0" err="1" smtClean="0"/>
              <a:t>п'ятирічних</a:t>
            </a:r>
            <a:r>
              <a:rPr lang="ru-RU" dirty="0" smtClean="0"/>
              <a:t> </a:t>
            </a:r>
            <a:r>
              <a:rPr lang="ru-RU" dirty="0" err="1" smtClean="0"/>
              <a:t>хлопчиків</a:t>
            </a:r>
            <a:r>
              <a:rPr lang="ru-RU" dirty="0" smtClean="0"/>
              <a:t> Толю </a:t>
            </a:r>
            <a:r>
              <a:rPr lang="ru-RU" dirty="0" err="1" smtClean="0"/>
              <a:t>й</a:t>
            </a:r>
            <a:r>
              <a:rPr lang="ru-RU" dirty="0" smtClean="0"/>
              <a:t> Колю. </a:t>
            </a:r>
            <a:r>
              <a:rPr lang="ru-RU" dirty="0" err="1" smtClean="0"/>
              <a:t>Їх</a:t>
            </a:r>
            <a:r>
              <a:rPr lang="ru-RU" dirty="0" smtClean="0"/>
              <a:t> привели </a:t>
            </a:r>
            <a:r>
              <a:rPr lang="ru-RU" dirty="0" err="1" smtClean="0"/>
              <a:t>мами</a:t>
            </a:r>
            <a:r>
              <a:rPr lang="ru-RU" dirty="0" smtClean="0"/>
              <a:t>. Хлопчики </a:t>
            </a:r>
            <a:r>
              <a:rPr lang="ru-RU" dirty="0" err="1" smtClean="0"/>
              <a:t>познайомились</a:t>
            </a:r>
            <a:r>
              <a:rPr lang="ru-RU" dirty="0" smtClean="0"/>
              <a:t>. Толя </a:t>
            </a:r>
            <a:r>
              <a:rPr lang="ru-RU" dirty="0" err="1" smtClean="0"/>
              <a:t>запитує</a:t>
            </a:r>
            <a:r>
              <a:rPr lang="ru-RU" dirty="0" smtClean="0"/>
              <a:t> Колю:</a:t>
            </a:r>
            <a:br>
              <a:rPr lang="ru-RU" dirty="0" smtClean="0"/>
            </a:br>
            <a:r>
              <a:rPr lang="ru-RU" dirty="0" smtClean="0"/>
              <a:t>—  Де </a:t>
            </a:r>
            <a:r>
              <a:rPr lang="ru-RU" dirty="0" err="1" smtClean="0"/>
              <a:t>працює</a:t>
            </a:r>
            <a:r>
              <a:rPr lang="ru-RU" dirty="0" smtClean="0"/>
              <a:t> твоя мама?</a:t>
            </a:r>
            <a:br>
              <a:rPr lang="ru-RU" dirty="0" smtClean="0"/>
            </a:br>
            <a:r>
              <a:rPr lang="ru-RU" dirty="0" smtClean="0"/>
              <a:t>—  А </a:t>
            </a:r>
            <a:r>
              <a:rPr lang="ru-RU" dirty="0" err="1" smtClean="0"/>
              <a:t>хіба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не </a:t>
            </a:r>
            <a:r>
              <a:rPr lang="ru-RU" dirty="0" err="1" smtClean="0"/>
              <a:t>знаєш</a:t>
            </a:r>
            <a:r>
              <a:rPr lang="ru-RU" dirty="0" smtClean="0"/>
              <a:t>?— </a:t>
            </a:r>
            <a:r>
              <a:rPr lang="ru-RU" dirty="0" err="1" smtClean="0"/>
              <a:t>здивувався</a:t>
            </a:r>
            <a:r>
              <a:rPr lang="ru-RU" dirty="0" smtClean="0"/>
              <a:t> Коля,— Вона ж </a:t>
            </a:r>
            <a:r>
              <a:rPr lang="ru-RU" dirty="0" err="1" smtClean="0"/>
              <a:t>пахне</a:t>
            </a:r>
            <a:r>
              <a:rPr lang="ru-RU" dirty="0" smtClean="0"/>
              <a:t> </a:t>
            </a:r>
            <a:r>
              <a:rPr lang="ru-RU" dirty="0" err="1" smtClean="0"/>
              <a:t>ліками</a:t>
            </a:r>
            <a:r>
              <a:rPr lang="ru-RU" dirty="0" smtClean="0"/>
              <a:t>.  Моя мама — </a:t>
            </a:r>
            <a:r>
              <a:rPr lang="ru-RU" dirty="0" err="1" smtClean="0"/>
              <a:t>лікар</a:t>
            </a:r>
            <a:r>
              <a:rPr lang="ru-RU" dirty="0" smtClean="0"/>
              <a:t>. </a:t>
            </a:r>
            <a:r>
              <a:rPr lang="ru-RU" dirty="0" err="1" smtClean="0"/>
              <a:t>Захворіє</a:t>
            </a:r>
            <a:r>
              <a:rPr lang="ru-RU" dirty="0" smtClean="0"/>
              <a:t> </a:t>
            </a:r>
            <a:r>
              <a:rPr lang="ru-RU" dirty="0" err="1" smtClean="0"/>
              <a:t>людина</a:t>
            </a:r>
            <a:r>
              <a:rPr lang="ru-RU" dirty="0" smtClean="0"/>
              <a:t> — мама </a:t>
            </a:r>
            <a:r>
              <a:rPr lang="ru-RU" dirty="0" err="1" smtClean="0"/>
              <a:t>вилікує</a:t>
            </a:r>
            <a:r>
              <a:rPr lang="ru-RU" dirty="0" smtClean="0"/>
              <a:t>. Без </a:t>
            </a:r>
            <a:r>
              <a:rPr lang="ru-RU" dirty="0" err="1" smtClean="0"/>
              <a:t>лікаря</a:t>
            </a:r>
            <a:r>
              <a:rPr lang="ru-RU" dirty="0" smtClean="0"/>
              <a:t> люди не могли б </a:t>
            </a:r>
            <a:r>
              <a:rPr lang="ru-RU" dirty="0" err="1" smtClean="0"/>
              <a:t>жити</a:t>
            </a:r>
            <a:r>
              <a:rPr lang="ru-RU" dirty="0" smtClean="0"/>
              <a:t>. А твоя мама де </a:t>
            </a:r>
            <a:r>
              <a:rPr lang="ru-RU" dirty="0" err="1" smtClean="0"/>
              <a:t>працює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—  А </a:t>
            </a:r>
            <a:r>
              <a:rPr lang="ru-RU" dirty="0" err="1" smtClean="0"/>
              <a:t>хіба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не </a:t>
            </a:r>
            <a:r>
              <a:rPr lang="ru-RU" dirty="0" err="1" smtClean="0"/>
              <a:t>знаєш</a:t>
            </a:r>
            <a:r>
              <a:rPr lang="ru-RU" dirty="0" smtClean="0"/>
              <a:t>?— </a:t>
            </a:r>
            <a:r>
              <a:rPr lang="ru-RU" dirty="0" err="1" smtClean="0"/>
              <a:t>здивувався</a:t>
            </a:r>
            <a:r>
              <a:rPr lang="ru-RU" dirty="0" smtClean="0"/>
              <a:t> Толя.— Вона ж так </a:t>
            </a:r>
            <a:r>
              <a:rPr lang="ru-RU" dirty="0" err="1" smtClean="0"/>
              <a:t>пахне</a:t>
            </a:r>
            <a:r>
              <a:rPr lang="ru-RU" dirty="0" smtClean="0"/>
              <a:t> </a:t>
            </a:r>
            <a:r>
              <a:rPr lang="ru-RU" dirty="0" err="1" smtClean="0"/>
              <a:t>хлібом</a:t>
            </a:r>
            <a:r>
              <a:rPr lang="ru-RU" dirty="0" smtClean="0"/>
              <a:t>. Моя мама — </a:t>
            </a:r>
            <a:r>
              <a:rPr lang="ru-RU" dirty="0" err="1" smtClean="0"/>
              <a:t>пекар</a:t>
            </a:r>
            <a:r>
              <a:rPr lang="ru-RU" dirty="0" smtClean="0"/>
              <a:t>. Вона </a:t>
            </a:r>
            <a:r>
              <a:rPr lang="ru-RU" dirty="0" err="1" smtClean="0"/>
              <a:t>годує</a:t>
            </a:r>
            <a:r>
              <a:rPr lang="ru-RU" dirty="0" smtClean="0"/>
              <a:t> людей. Без </a:t>
            </a:r>
            <a:r>
              <a:rPr lang="ru-RU" dirty="0" err="1" smtClean="0"/>
              <a:t>хліба</a:t>
            </a:r>
            <a:r>
              <a:rPr lang="ru-RU" dirty="0" smtClean="0"/>
              <a:t> не </a:t>
            </a:r>
            <a:r>
              <a:rPr lang="ru-RU" dirty="0" err="1" smtClean="0"/>
              <a:t>міг</a:t>
            </a:r>
            <a:r>
              <a:rPr lang="ru-RU" dirty="0" smtClean="0"/>
              <a:t> </a:t>
            </a:r>
            <a:r>
              <a:rPr lang="ru-RU" dirty="0" err="1" smtClean="0"/>
              <a:t>би</a:t>
            </a:r>
            <a:r>
              <a:rPr lang="ru-RU" dirty="0" smtClean="0"/>
              <a:t> </a:t>
            </a:r>
            <a:r>
              <a:rPr lang="ru-RU" dirty="0" err="1" smtClean="0"/>
              <a:t>ніхто</a:t>
            </a:r>
            <a:r>
              <a:rPr lang="ru-RU" dirty="0" smtClean="0"/>
              <a:t> </a:t>
            </a:r>
            <a:r>
              <a:rPr lang="ru-RU" dirty="0" err="1" smtClean="0"/>
              <a:t>жити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  І </a:t>
            </a:r>
            <a:r>
              <a:rPr lang="ru-RU" dirty="0" err="1" smtClean="0"/>
              <a:t>лікар</a:t>
            </a:r>
            <a:r>
              <a:rPr lang="ru-RU" dirty="0" smtClean="0"/>
              <a:t>?— запитав </a:t>
            </a:r>
            <a:r>
              <a:rPr lang="ru-RU" dirty="0" err="1" smtClean="0"/>
              <a:t>здивовано</a:t>
            </a:r>
            <a:r>
              <a:rPr lang="ru-RU" dirty="0" smtClean="0"/>
              <a:t> Коля.</a:t>
            </a:r>
            <a:br>
              <a:rPr lang="ru-RU" dirty="0" smtClean="0"/>
            </a:br>
            <a:r>
              <a:rPr lang="ru-RU" dirty="0" smtClean="0"/>
              <a:t>—  І </a:t>
            </a:r>
            <a:r>
              <a:rPr lang="ru-RU" dirty="0" err="1" smtClean="0"/>
              <a:t>лікар</a:t>
            </a:r>
            <a:r>
              <a:rPr lang="ru-RU" dirty="0" smtClean="0"/>
              <a:t> не </a:t>
            </a:r>
            <a:r>
              <a:rPr lang="ru-RU" dirty="0" err="1" smtClean="0"/>
              <a:t>міг</a:t>
            </a:r>
            <a:r>
              <a:rPr lang="ru-RU" dirty="0" smtClean="0"/>
              <a:t> </a:t>
            </a:r>
            <a:r>
              <a:rPr lang="ru-RU" dirty="0" err="1" smtClean="0"/>
              <a:t>би</a:t>
            </a:r>
            <a:r>
              <a:rPr lang="ru-RU" dirty="0" smtClean="0"/>
              <a:t>,—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гордістю</a:t>
            </a:r>
            <a:r>
              <a:rPr lang="ru-RU" dirty="0" smtClean="0"/>
              <a:t> сказав Толя.</a:t>
            </a:r>
            <a:endParaRPr lang="ru-RU" dirty="0"/>
          </a:p>
        </p:txBody>
      </p:sp>
      <p:pic>
        <p:nvPicPr>
          <p:cNvPr id="78850" name="Picture 2" descr="ÐÐ°ÑÑÐ¸Ð½ÐºÐ¸ Ð¿Ð¾ Ð·Ð°Ð¿ÑÐ¾ÑÑ Ð¿ÐµÐºÐ°ÑÑ ÐºÐ°ÑÑÐ¸Ð½ÐºÐ¸ Ð´Ð»Ñ Ð´ÐµÑÐµ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784" y="5508104"/>
            <a:ext cx="3455368" cy="3353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ÐÐ°ÑÑÐ¸Ð½ÐºÐ¸ Ð¿Ð¾ Ð·Ð°Ð¿ÑÐ¾ÑÑ Ð´Ð¾Ð¼Ð¸Ðº Ð² Ð´ÐµÑÐµÐ²Ð½Ðµ ÐºÐ°ÑÑÐ¸Ð½ÐºÐ¸ Ð´Ð»Ñ Ð´ÐµÑÐµ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1" y="1142999"/>
            <a:ext cx="9144002" cy="6858000"/>
          </a:xfrm>
          <a:prstGeom prst="rect">
            <a:avLst/>
          </a:prstGeom>
          <a:noFill/>
        </p:spPr>
      </p:pic>
      <p:pic>
        <p:nvPicPr>
          <p:cNvPr id="798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99384" y="-202841"/>
            <a:ext cx="2232247" cy="3284984"/>
          </a:xfrm>
          <a:prstGeom prst="rect">
            <a:avLst/>
          </a:prstGeom>
          <a:noFill/>
        </p:spPr>
      </p:pic>
      <p:pic>
        <p:nvPicPr>
          <p:cNvPr id="79880" name="Picture 8" descr="ÐÐ°ÑÑÐ¸Ð½ÐºÐ¸ Ð¿Ð¾ Ð·Ð°Ð¿ÑÐ¾ÑÑ Ð»ÑÐº Ð·ÐµÐ»ÐµÐ½ÑÐ¹ Ð½Ð° Ð¿ÑÐ¾Ð·ÑÐ°ÑÐ½Ð¾Ð¼ ÑÐ¾Ð½Ðµ ÐºÐ°ÑÑÐ¸Ð½ÐºÐ¸ Ð´Ð»Ñ Ð´ÐµÑÐµ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49017" y="2735759"/>
            <a:ext cx="4238773" cy="3878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2816" y="611560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ХРИЗАНТЕМА Й ЦИБУЛИНА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6672" y="1259632"/>
            <a:ext cx="60486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Недалеко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хати</a:t>
            </a:r>
            <a:r>
              <a:rPr lang="ru-RU" dirty="0" smtClean="0"/>
              <a:t> росла Хризантема. На </a:t>
            </a:r>
            <a:r>
              <a:rPr lang="ru-RU" dirty="0" err="1" smtClean="0"/>
              <a:t>спаді</a:t>
            </a:r>
            <a:r>
              <a:rPr lang="ru-RU" dirty="0" smtClean="0"/>
              <a:t> </a:t>
            </a:r>
            <a:r>
              <a:rPr lang="ru-RU" dirty="0" err="1" smtClean="0"/>
              <a:t>літа</a:t>
            </a:r>
            <a:r>
              <a:rPr lang="ru-RU" dirty="0" smtClean="0"/>
              <a:t> вона </a:t>
            </a:r>
            <a:r>
              <a:rPr lang="ru-RU" dirty="0" err="1" smtClean="0"/>
              <a:t>зацвіла</a:t>
            </a:r>
            <a:r>
              <a:rPr lang="ru-RU" dirty="0" smtClean="0"/>
              <a:t> </a:t>
            </a:r>
            <a:r>
              <a:rPr lang="ru-RU" dirty="0" err="1" smtClean="0"/>
              <a:t>ніжним</a:t>
            </a:r>
            <a:r>
              <a:rPr lang="ru-RU" dirty="0" smtClean="0"/>
              <a:t> </a:t>
            </a:r>
            <a:r>
              <a:rPr lang="ru-RU" dirty="0" err="1" smtClean="0"/>
              <a:t>рожевим</a:t>
            </a:r>
            <a:r>
              <a:rPr lang="ru-RU" dirty="0" smtClean="0"/>
              <a:t> </a:t>
            </a:r>
            <a:r>
              <a:rPr lang="ru-RU" dirty="0" err="1" smtClean="0"/>
              <a:t>цвітом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милувалася</a:t>
            </a:r>
            <a:r>
              <a:rPr lang="ru-RU" dirty="0" smtClean="0"/>
              <a:t> </a:t>
            </a:r>
            <a:r>
              <a:rPr lang="ru-RU" dirty="0" err="1" smtClean="0"/>
              <a:t>своєю</a:t>
            </a:r>
            <a:r>
              <a:rPr lang="ru-RU" dirty="0" smtClean="0"/>
              <a:t> красою.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квіти</a:t>
            </a:r>
            <a:r>
              <a:rPr lang="ru-RU" dirty="0" smtClean="0"/>
              <a:t> </a:t>
            </a:r>
            <a:r>
              <a:rPr lang="ru-RU" dirty="0" err="1" smtClean="0"/>
              <a:t>шепотіли</a:t>
            </a:r>
            <a:r>
              <a:rPr lang="ru-RU" dirty="0" smtClean="0"/>
              <a:t>: "</a:t>
            </a:r>
            <a:r>
              <a:rPr lang="ru-RU" dirty="0" err="1" smtClean="0"/>
              <a:t>Які</a:t>
            </a:r>
            <a:r>
              <a:rPr lang="ru-RU" dirty="0" smtClean="0"/>
              <a:t> ми </a:t>
            </a:r>
            <a:r>
              <a:rPr lang="ru-RU" dirty="0" err="1" smtClean="0"/>
              <a:t>гарні</a:t>
            </a:r>
            <a:r>
              <a:rPr lang="ru-RU" dirty="0" smtClean="0"/>
              <a:t>..."</a:t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Хризантемою росла </a:t>
            </a:r>
            <a:r>
              <a:rPr lang="ru-RU" dirty="0" err="1" smtClean="0"/>
              <a:t>Цибулина</a:t>
            </a:r>
            <a:r>
              <a:rPr lang="ru-RU" dirty="0" smtClean="0"/>
              <a:t>. Ну, </a:t>
            </a:r>
            <a:r>
              <a:rPr lang="ru-RU" dirty="0" err="1" smtClean="0"/>
              <a:t>звичайнісінька</a:t>
            </a:r>
            <a:r>
              <a:rPr lang="ru-RU" dirty="0" smtClean="0"/>
              <a:t> цибуля. На </a:t>
            </a:r>
            <a:r>
              <a:rPr lang="ru-RU" dirty="0" err="1" smtClean="0"/>
              <a:t>спаді</a:t>
            </a:r>
            <a:r>
              <a:rPr lang="ru-RU" dirty="0" smtClean="0"/>
              <a:t> </a:t>
            </a:r>
            <a:r>
              <a:rPr lang="ru-RU" dirty="0" err="1" smtClean="0"/>
              <a:t>літа</a:t>
            </a:r>
            <a:r>
              <a:rPr lang="ru-RU" dirty="0" smtClean="0"/>
              <a:t> </a:t>
            </a:r>
            <a:r>
              <a:rPr lang="ru-RU" dirty="0" err="1" smtClean="0"/>
              <a:t>Цибулина</a:t>
            </a:r>
            <a:r>
              <a:rPr lang="ru-RU" dirty="0" smtClean="0"/>
              <a:t> </a:t>
            </a:r>
            <a:r>
              <a:rPr lang="ru-RU" dirty="0" err="1" smtClean="0"/>
              <a:t>доспіла</a:t>
            </a:r>
            <a:r>
              <a:rPr lang="ru-RU" dirty="0" smtClean="0"/>
              <a:t>, </a:t>
            </a:r>
            <a:r>
              <a:rPr lang="ru-RU" dirty="0" err="1" smtClean="0"/>
              <a:t>зелене</a:t>
            </a:r>
            <a:r>
              <a:rPr lang="ru-RU" dirty="0" smtClean="0"/>
              <a:t> </a:t>
            </a:r>
            <a:r>
              <a:rPr lang="ru-RU" dirty="0" err="1" smtClean="0"/>
              <a:t>пір'я</a:t>
            </a:r>
            <a:r>
              <a:rPr lang="ru-RU" dirty="0" smtClean="0"/>
              <a:t> </a:t>
            </a:r>
            <a:r>
              <a:rPr lang="ru-RU" dirty="0" err="1" smtClean="0"/>
              <a:t>зів'яло</a:t>
            </a:r>
            <a:r>
              <a:rPr lang="ru-RU" dirty="0" smtClean="0"/>
              <a:t>,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відгонило</a:t>
            </a:r>
            <a:r>
              <a:rPr lang="ru-RU" dirty="0" smtClean="0"/>
              <a:t> </a:t>
            </a:r>
            <a:r>
              <a:rPr lang="ru-RU" dirty="0" err="1" smtClean="0"/>
              <a:t>гострим</a:t>
            </a:r>
            <a:r>
              <a:rPr lang="ru-RU" dirty="0" smtClean="0"/>
              <a:t> духом. Хризантема морщила носа </a:t>
            </a:r>
            <a:r>
              <a:rPr lang="ru-RU" dirty="0" err="1" smtClean="0"/>
              <a:t>й</a:t>
            </a:r>
            <a:r>
              <a:rPr lang="ru-RU" dirty="0" smtClean="0"/>
              <a:t> казала:</a:t>
            </a:r>
            <a:br>
              <a:rPr lang="ru-RU" dirty="0" smtClean="0"/>
            </a:br>
            <a:r>
              <a:rPr lang="ru-RU" dirty="0" smtClean="0"/>
              <a:t>— Як </a:t>
            </a:r>
            <a:r>
              <a:rPr lang="ru-RU" dirty="0" err="1" smtClean="0"/>
              <a:t>неприємно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тебе </a:t>
            </a:r>
            <a:r>
              <a:rPr lang="ru-RU" dirty="0" err="1" smtClean="0"/>
              <a:t>тхне</a:t>
            </a:r>
            <a:r>
              <a:rPr lang="ru-RU" dirty="0" smtClean="0"/>
              <a:t>! </a:t>
            </a:r>
            <a:r>
              <a:rPr lang="ru-RU" dirty="0" err="1" smtClean="0"/>
              <a:t>Дивуюся</a:t>
            </a:r>
            <a:r>
              <a:rPr lang="ru-RU" dirty="0" smtClean="0"/>
              <a:t>, </a:t>
            </a:r>
            <a:r>
              <a:rPr lang="ru-RU" dirty="0" err="1" smtClean="0"/>
              <a:t>навіщо</a:t>
            </a:r>
            <a:r>
              <a:rPr lang="ru-RU" dirty="0" smtClean="0"/>
              <a:t> люди </a:t>
            </a:r>
            <a:r>
              <a:rPr lang="ru-RU" dirty="0" err="1" smtClean="0"/>
              <a:t>таке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сіють</a:t>
            </a:r>
            <a:r>
              <a:rPr lang="ru-RU" dirty="0" smtClean="0"/>
              <a:t>. </a:t>
            </a:r>
            <a:r>
              <a:rPr lang="ru-RU" dirty="0" err="1" smtClean="0"/>
              <a:t>Мабуть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відлякувати</a:t>
            </a:r>
            <a:r>
              <a:rPr lang="ru-RU" dirty="0" smtClean="0"/>
              <a:t> </a:t>
            </a:r>
            <a:r>
              <a:rPr lang="ru-RU" dirty="0" err="1" smtClean="0"/>
              <a:t>бліх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Цибулина</a:t>
            </a:r>
            <a:r>
              <a:rPr lang="ru-RU" dirty="0" smtClean="0"/>
              <a:t> </a:t>
            </a:r>
            <a:r>
              <a:rPr lang="ru-RU" dirty="0" err="1" smtClean="0"/>
              <a:t>мовчала</a:t>
            </a:r>
            <a:r>
              <a:rPr lang="ru-RU" dirty="0" smtClean="0"/>
              <a:t>.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Хризантеми</a:t>
            </a:r>
            <a:r>
              <a:rPr lang="ru-RU" dirty="0" smtClean="0"/>
              <a:t> вона </a:t>
            </a:r>
            <a:r>
              <a:rPr lang="ru-RU" dirty="0" err="1" smtClean="0"/>
              <a:t>відчувала</a:t>
            </a:r>
            <a:r>
              <a:rPr lang="ru-RU" dirty="0" smtClean="0"/>
              <a:t> себе простачкою.</a:t>
            </a:r>
            <a:br>
              <a:rPr lang="ru-RU" dirty="0" smtClean="0"/>
            </a:br>
            <a:r>
              <a:rPr lang="ru-RU" dirty="0" smtClean="0"/>
              <a:t>Та ось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хати</a:t>
            </a:r>
            <a:r>
              <a:rPr lang="ru-RU" dirty="0" smtClean="0"/>
              <a:t> </a:t>
            </a:r>
            <a:r>
              <a:rPr lang="ru-RU" dirty="0" err="1" smtClean="0"/>
              <a:t>вийшла</a:t>
            </a:r>
            <a:r>
              <a:rPr lang="ru-RU" dirty="0" smtClean="0"/>
              <a:t> </a:t>
            </a:r>
            <a:r>
              <a:rPr lang="ru-RU" dirty="0" err="1" smtClean="0"/>
              <a:t>жінка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іде</a:t>
            </a:r>
            <a:r>
              <a:rPr lang="ru-RU" dirty="0" smtClean="0"/>
              <a:t> прямо до </a:t>
            </a:r>
            <a:r>
              <a:rPr lang="ru-RU" dirty="0" err="1" smtClean="0"/>
              <a:t>Хризантеми</a:t>
            </a:r>
            <a:r>
              <a:rPr lang="ru-RU" dirty="0" smtClean="0"/>
              <a:t>.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затамувала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дух. </a:t>
            </a:r>
            <a:r>
              <a:rPr lang="ru-RU" dirty="0" err="1" smtClean="0"/>
              <a:t>Певно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жінка</a:t>
            </a:r>
            <a:r>
              <a:rPr lang="ru-RU" dirty="0" smtClean="0"/>
              <a:t> зараз </a:t>
            </a:r>
            <a:r>
              <a:rPr lang="ru-RU" dirty="0" err="1" smtClean="0"/>
              <a:t>скаже</a:t>
            </a:r>
            <a:r>
              <a:rPr lang="ru-RU" dirty="0" smtClean="0"/>
              <a:t>: "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гарні</a:t>
            </a:r>
            <a:r>
              <a:rPr lang="ru-RU" dirty="0" smtClean="0"/>
              <a:t> </a:t>
            </a:r>
            <a:r>
              <a:rPr lang="ru-RU" dirty="0" err="1" smtClean="0"/>
              <a:t>квіти</a:t>
            </a:r>
            <a:r>
              <a:rPr lang="ru-RU" dirty="0" smtClean="0"/>
              <a:t> в </a:t>
            </a:r>
            <a:r>
              <a:rPr lang="ru-RU" dirty="0" err="1" smtClean="0"/>
              <a:t>Хризантеми</a:t>
            </a:r>
            <a:r>
              <a:rPr lang="ru-RU" dirty="0" smtClean="0"/>
              <a:t>!" </a:t>
            </a:r>
            <a:r>
              <a:rPr lang="ru-RU" dirty="0" err="1" smtClean="0"/>
              <a:t>Жінка</a:t>
            </a:r>
            <a:r>
              <a:rPr lang="ru-RU" dirty="0" smtClean="0"/>
              <a:t> </a:t>
            </a:r>
            <a:r>
              <a:rPr lang="ru-RU" dirty="0" err="1" smtClean="0"/>
              <a:t>справді</a:t>
            </a:r>
            <a:r>
              <a:rPr lang="ru-RU" dirty="0" smtClean="0"/>
              <a:t>  </a:t>
            </a:r>
            <a:r>
              <a:rPr lang="ru-RU" dirty="0" err="1" smtClean="0"/>
              <a:t>підійшла</a:t>
            </a:r>
            <a:r>
              <a:rPr lang="ru-RU" dirty="0" smtClean="0"/>
              <a:t> до  </a:t>
            </a:r>
            <a:r>
              <a:rPr lang="ru-RU" dirty="0" err="1" smtClean="0"/>
              <a:t>Хризантеми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сказала: </a:t>
            </a:r>
          </a:p>
          <a:p>
            <a:r>
              <a:rPr lang="ru-RU" dirty="0" smtClean="0"/>
              <a:t>—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гарні</a:t>
            </a:r>
            <a:r>
              <a:rPr lang="ru-RU" dirty="0" smtClean="0"/>
              <a:t> </a:t>
            </a:r>
            <a:r>
              <a:rPr lang="ru-RU" dirty="0" err="1" smtClean="0"/>
              <a:t>квіти</a:t>
            </a:r>
            <a:r>
              <a:rPr lang="ru-RU" dirty="0" smtClean="0"/>
              <a:t>!..</a:t>
            </a:r>
            <a:br>
              <a:rPr lang="ru-RU" dirty="0" smtClean="0"/>
            </a:br>
            <a:r>
              <a:rPr lang="ru-RU" dirty="0" smtClean="0"/>
              <a:t>Хризантема аж </a:t>
            </a:r>
            <a:r>
              <a:rPr lang="ru-RU" dirty="0" err="1" smtClean="0"/>
              <a:t>танула</a:t>
            </a:r>
            <a:r>
              <a:rPr lang="ru-RU" dirty="0" smtClean="0"/>
              <a:t> од </a:t>
            </a:r>
            <a:r>
              <a:rPr lang="ru-RU" dirty="0" err="1" smtClean="0"/>
              <a:t>утіхи</a:t>
            </a:r>
            <a:r>
              <a:rPr lang="ru-RU" dirty="0" smtClean="0"/>
              <a:t>.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 smtClean="0"/>
              <a:t>жінка</a:t>
            </a:r>
            <a:r>
              <a:rPr lang="ru-RU" dirty="0" smtClean="0"/>
              <a:t> </a:t>
            </a:r>
            <a:r>
              <a:rPr lang="ru-RU" dirty="0" err="1" smtClean="0"/>
              <a:t>нахилилася</a:t>
            </a:r>
            <a:r>
              <a:rPr lang="ru-RU" dirty="0" smtClean="0"/>
              <a:t>, </a:t>
            </a:r>
            <a:r>
              <a:rPr lang="ru-RU" dirty="0" err="1" smtClean="0"/>
              <a:t>вирвала</a:t>
            </a:r>
            <a:r>
              <a:rPr lang="ru-RU" dirty="0" smtClean="0"/>
              <a:t> </a:t>
            </a:r>
            <a:r>
              <a:rPr lang="ru-RU" dirty="0" err="1" smtClean="0"/>
              <a:t>Цибулину</a:t>
            </a:r>
            <a:r>
              <a:rPr lang="ru-RU" dirty="0" smtClean="0"/>
              <a:t>, </a:t>
            </a:r>
            <a:r>
              <a:rPr lang="ru-RU" dirty="0" err="1" smtClean="0"/>
              <a:t>роздивилася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вигукнула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—  Яка </a:t>
            </a:r>
            <a:r>
              <a:rPr lang="ru-RU" dirty="0" err="1" smtClean="0"/>
              <a:t>гарна</a:t>
            </a:r>
            <a:r>
              <a:rPr lang="ru-RU" dirty="0" smtClean="0"/>
              <a:t> </a:t>
            </a:r>
            <a:r>
              <a:rPr lang="ru-RU" dirty="0" err="1" smtClean="0"/>
              <a:t>Цибулина</a:t>
            </a:r>
            <a:r>
              <a:rPr lang="ru-RU" dirty="0" smtClean="0"/>
              <a:t>!</a:t>
            </a:r>
            <a:br>
              <a:rPr lang="ru-RU" dirty="0" smtClean="0"/>
            </a:br>
            <a:r>
              <a:rPr lang="ru-RU" dirty="0" smtClean="0"/>
              <a:t>Хризантема </a:t>
            </a:r>
            <a:r>
              <a:rPr lang="ru-RU" dirty="0" err="1" smtClean="0"/>
              <a:t>нічого</a:t>
            </a:r>
            <a:r>
              <a:rPr lang="ru-RU" dirty="0" smtClean="0"/>
              <a:t> не могла </a:t>
            </a:r>
            <a:r>
              <a:rPr lang="ru-RU" dirty="0" err="1" smtClean="0"/>
              <a:t>збагнути</a:t>
            </a:r>
            <a:r>
              <a:rPr lang="ru-RU" dirty="0" smtClean="0"/>
              <a:t>. Вона </a:t>
            </a:r>
            <a:r>
              <a:rPr lang="ru-RU" dirty="0" err="1" smtClean="0"/>
              <a:t>собі</a:t>
            </a:r>
            <a:r>
              <a:rPr lang="ru-RU" dirty="0" smtClean="0"/>
              <a:t> думала: "</a:t>
            </a:r>
            <a:r>
              <a:rPr lang="ru-RU" dirty="0" err="1" smtClean="0"/>
              <a:t>Невже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Цибулина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гарною?"</a:t>
            </a:r>
            <a:endParaRPr lang="ru-RU" dirty="0"/>
          </a:p>
        </p:txBody>
      </p:sp>
      <p:pic>
        <p:nvPicPr>
          <p:cNvPr id="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27">
            <a:off x="1407047" y="6898370"/>
            <a:ext cx="1496131" cy="2201713"/>
          </a:xfrm>
          <a:prstGeom prst="rect">
            <a:avLst/>
          </a:prstGeom>
          <a:noFill/>
        </p:spPr>
      </p:pic>
      <p:pic>
        <p:nvPicPr>
          <p:cNvPr id="10" name="Picture 8" descr="ÐÐ°ÑÑÐ¸Ð½ÐºÐ¸ Ð¿Ð¾ Ð·Ð°Ð¿ÑÐ¾ÑÑ Ð»ÑÐº Ð·ÐµÐ»ÐµÐ½ÑÐ¹ Ð½Ð° Ð¿ÑÐ¾Ð·ÑÐ°ÑÐ½Ð¾Ð¼ ÑÐ¾Ð½Ðµ ÐºÐ°ÑÑÐ¸Ð½ÐºÐ¸ Ð´Ð»Ñ Ð´ÐµÑÐµ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7143107"/>
            <a:ext cx="2186582" cy="2000893"/>
          </a:xfrm>
          <a:prstGeom prst="rect">
            <a:avLst/>
          </a:prstGeom>
          <a:noFill/>
        </p:spPr>
      </p:pic>
      <p:pic>
        <p:nvPicPr>
          <p:cNvPr id="6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Ð°ÑÐ¸Ð»Ñ Ð¡ÑÑÐ¾Ð¼Ð»Ð¸Ð½ÑÑÐºÐ¸Ð¹. ÐÑÐ»ÑÐºÐ° Ð¿ÑÐ´ Ð´Ð¾ÑÐµÐ¼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2308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ЛЯЛЬКА ПІД ДОЩЕМ</a:t>
            </a:r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-969689" y="7804979"/>
            <a:ext cx="2308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ЛЯЛЬКА ПІД ДОЩЕМ</a:t>
            </a:r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32656" y="395536"/>
            <a:ext cx="6192688" cy="8352928"/>
          </a:xfrm>
          <a:prstGeom prst="rect">
            <a:avLst/>
          </a:prstGeom>
          <a:blipFill dpi="0" rotWithShape="1">
            <a:blip r:embed="rId3" cstate="print">
              <a:alphaModFix amt="76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72816" y="39553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ЛЯЛЬКА ПІД ДОЩЕМ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6672" y="1043608"/>
            <a:ext cx="60486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Зіна</a:t>
            </a:r>
            <a:r>
              <a:rPr lang="ru-RU" dirty="0" smtClean="0"/>
              <a:t> </a:t>
            </a:r>
            <a:r>
              <a:rPr lang="ru-RU" dirty="0" err="1" smtClean="0"/>
              <a:t>вкладалася</a:t>
            </a:r>
            <a:r>
              <a:rPr lang="ru-RU" dirty="0" smtClean="0"/>
              <a:t> </a:t>
            </a:r>
            <a:r>
              <a:rPr lang="ru-RU" dirty="0" err="1" smtClean="0"/>
              <a:t>спати</a:t>
            </a:r>
            <a:r>
              <a:rPr lang="ru-RU" dirty="0" smtClean="0"/>
              <a:t>. А </a:t>
            </a:r>
            <a:r>
              <a:rPr lang="ru-RU" dirty="0" err="1" smtClean="0"/>
              <a:t>надворі</a:t>
            </a:r>
            <a:r>
              <a:rPr lang="ru-RU" dirty="0" smtClean="0"/>
              <a:t> </a:t>
            </a:r>
            <a:r>
              <a:rPr lang="ru-RU" dirty="0" err="1" smtClean="0"/>
              <a:t>почалася</a:t>
            </a:r>
            <a:r>
              <a:rPr lang="ru-RU" dirty="0" smtClean="0"/>
              <a:t> гроза. </a:t>
            </a:r>
            <a:r>
              <a:rPr lang="ru-RU" dirty="0" err="1" smtClean="0"/>
              <a:t>Гримів</a:t>
            </a:r>
            <a:r>
              <a:rPr lang="ru-RU" dirty="0" smtClean="0"/>
              <a:t> </a:t>
            </a:r>
            <a:r>
              <a:rPr lang="ru-RU" dirty="0" err="1" smtClean="0"/>
              <a:t>грім</a:t>
            </a:r>
            <a:r>
              <a:rPr lang="ru-RU" dirty="0" smtClean="0"/>
              <a:t>, </a:t>
            </a:r>
            <a:r>
              <a:rPr lang="ru-RU" dirty="0" err="1" smtClean="0"/>
              <a:t>з-за</a:t>
            </a:r>
            <a:r>
              <a:rPr lang="ru-RU" dirty="0" smtClean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 </a:t>
            </a:r>
            <a:r>
              <a:rPr lang="ru-RU" dirty="0" err="1" smtClean="0"/>
              <a:t>насувались</a:t>
            </a:r>
            <a:r>
              <a:rPr lang="ru-RU" dirty="0" smtClean="0"/>
              <a:t> </a:t>
            </a:r>
            <a:r>
              <a:rPr lang="ru-RU" dirty="0" err="1" smtClean="0"/>
              <a:t>чорні</a:t>
            </a:r>
            <a:r>
              <a:rPr lang="ru-RU" dirty="0" smtClean="0"/>
              <a:t> хмари. По </a:t>
            </a:r>
            <a:r>
              <a:rPr lang="ru-RU" dirty="0" err="1" smtClean="0"/>
              <a:t>залізному</a:t>
            </a:r>
            <a:r>
              <a:rPr lang="ru-RU" dirty="0" smtClean="0"/>
              <a:t> </a:t>
            </a:r>
            <a:r>
              <a:rPr lang="ru-RU" dirty="0" err="1" smtClean="0"/>
              <a:t>даху</a:t>
            </a:r>
            <a:r>
              <a:rPr lang="ru-RU" dirty="0" smtClean="0"/>
              <a:t> </a:t>
            </a:r>
            <a:r>
              <a:rPr lang="ru-RU" dirty="0" err="1" smtClean="0"/>
              <a:t>зашумів</a:t>
            </a:r>
            <a:r>
              <a:rPr lang="ru-RU" dirty="0" smtClean="0"/>
              <a:t> </a:t>
            </a:r>
            <a:r>
              <a:rPr lang="ru-RU" dirty="0" err="1" smtClean="0"/>
              <a:t>дощ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Блиснула</a:t>
            </a:r>
            <a:r>
              <a:rPr lang="ru-RU" dirty="0" smtClean="0"/>
              <a:t> </a:t>
            </a:r>
            <a:r>
              <a:rPr lang="ru-RU" dirty="0" err="1" smtClean="0"/>
              <a:t>блискавка</a:t>
            </a:r>
            <a:r>
              <a:rPr lang="ru-RU" dirty="0" smtClean="0"/>
              <a:t>, на </a:t>
            </a:r>
            <a:r>
              <a:rPr lang="ru-RU" dirty="0" err="1" smtClean="0"/>
              <a:t>мить</a:t>
            </a:r>
            <a:r>
              <a:rPr lang="ru-RU" dirty="0" smtClean="0"/>
              <a:t> стало ясно, як </a:t>
            </a:r>
            <a:r>
              <a:rPr lang="ru-RU" dirty="0" err="1" smtClean="0"/>
              <a:t>удень</a:t>
            </a:r>
            <a:r>
              <a:rPr lang="ru-RU" dirty="0" smtClean="0"/>
              <a:t>. </a:t>
            </a:r>
            <a:r>
              <a:rPr lang="ru-RU" dirty="0" err="1" smtClean="0"/>
              <a:t>Зіна</a:t>
            </a:r>
            <a:r>
              <a:rPr lang="ru-RU" dirty="0" smtClean="0"/>
              <a:t> </a:t>
            </a:r>
            <a:r>
              <a:rPr lang="ru-RU" dirty="0" err="1" smtClean="0"/>
              <a:t>побачила</a:t>
            </a:r>
            <a:r>
              <a:rPr lang="ru-RU" dirty="0" smtClean="0"/>
              <a:t>: на </a:t>
            </a:r>
            <a:r>
              <a:rPr lang="ru-RU" dirty="0" err="1" smtClean="0"/>
              <a:t>подвір’ї</a:t>
            </a:r>
            <a:r>
              <a:rPr lang="ru-RU" dirty="0" smtClean="0"/>
              <a:t> стоять </a:t>
            </a:r>
            <a:r>
              <a:rPr lang="ru-RU" dirty="0" err="1" smtClean="0"/>
              <a:t>калюжі</a:t>
            </a:r>
            <a:r>
              <a:rPr lang="ru-RU" dirty="0" smtClean="0"/>
              <a:t> води, </a:t>
            </a:r>
            <a:r>
              <a:rPr lang="ru-RU" dirty="0" err="1" smtClean="0"/>
              <a:t>йде</a:t>
            </a:r>
            <a:r>
              <a:rPr lang="ru-RU" dirty="0" smtClean="0"/>
              <a:t> </a:t>
            </a:r>
            <a:r>
              <a:rPr lang="ru-RU" dirty="0" err="1" smtClean="0"/>
              <a:t>дощ</a:t>
            </a:r>
            <a:r>
              <a:rPr lang="ru-RU" dirty="0" smtClean="0"/>
              <a:t>. Ой горе, </a:t>
            </a:r>
            <a:r>
              <a:rPr lang="ru-RU" dirty="0" err="1" smtClean="0"/>
              <a:t>що</a:t>
            </a:r>
            <a:r>
              <a:rPr lang="ru-RU" dirty="0" smtClean="0"/>
              <a:t> ж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таке</a:t>
            </a:r>
            <a:r>
              <a:rPr lang="ru-RU" dirty="0" smtClean="0"/>
              <a:t>? — на </a:t>
            </a:r>
            <a:r>
              <a:rPr lang="ru-RU" dirty="0" err="1" smtClean="0"/>
              <a:t>лавці</a:t>
            </a:r>
            <a:r>
              <a:rPr lang="ru-RU" dirty="0" smtClean="0"/>
              <a:t>,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дощем</a:t>
            </a:r>
            <a:r>
              <a:rPr lang="ru-RU" dirty="0" smtClean="0"/>
              <a:t>, </a:t>
            </a:r>
            <a:r>
              <a:rPr lang="ru-RU" dirty="0" err="1" smtClean="0"/>
              <a:t>лежить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лялька Зоя.</a:t>
            </a:r>
            <a:br>
              <a:rPr lang="ru-RU" dirty="0" smtClean="0"/>
            </a:br>
            <a:r>
              <a:rPr lang="ru-RU" dirty="0" smtClean="0"/>
              <a:t>Вона </a:t>
            </a:r>
            <a:r>
              <a:rPr lang="ru-RU" dirty="0" err="1" smtClean="0"/>
              <a:t>забула</a:t>
            </a:r>
            <a:r>
              <a:rPr lang="ru-RU" dirty="0" smtClean="0"/>
              <a:t> Зою на </a:t>
            </a:r>
            <a:r>
              <a:rPr lang="ru-RU" dirty="0" err="1" smtClean="0"/>
              <a:t>лавці</a:t>
            </a:r>
            <a:r>
              <a:rPr lang="ru-RU" dirty="0" smtClean="0"/>
              <a:t>. Як же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трапилось</a:t>
            </a:r>
            <a:r>
              <a:rPr lang="ru-RU" dirty="0" smtClean="0"/>
              <a:t>? Як же вона не </a:t>
            </a:r>
            <a:r>
              <a:rPr lang="ru-RU" dirty="0" err="1" smtClean="0"/>
              <a:t>згадала</a:t>
            </a:r>
            <a:r>
              <a:rPr lang="ru-RU" dirty="0" smtClean="0"/>
              <a:t> про Зою, </a:t>
            </a:r>
            <a:r>
              <a:rPr lang="ru-RU" dirty="0" err="1" smtClean="0"/>
              <a:t>лягаючи</a:t>
            </a:r>
            <a:r>
              <a:rPr lang="ru-RU" dirty="0" smtClean="0"/>
              <a:t> </a:t>
            </a:r>
            <a:r>
              <a:rPr lang="ru-RU" dirty="0" err="1" smtClean="0"/>
              <a:t>спати</a:t>
            </a:r>
            <a:r>
              <a:rPr lang="ru-RU" dirty="0" smtClean="0"/>
              <a:t>, як же вона не подумала про </a:t>
            </a:r>
            <a:r>
              <a:rPr lang="ru-RU" dirty="0" err="1" smtClean="0"/>
              <a:t>неї</a:t>
            </a:r>
            <a:r>
              <a:rPr lang="ru-RU" dirty="0" smtClean="0"/>
              <a:t>, коли </a:t>
            </a:r>
            <a:r>
              <a:rPr lang="ru-RU" dirty="0" err="1" smtClean="0"/>
              <a:t>почалася</a:t>
            </a:r>
            <a:r>
              <a:rPr lang="ru-RU" dirty="0" smtClean="0"/>
              <a:t> гроза?</a:t>
            </a:r>
            <a:br>
              <a:rPr lang="ru-RU" dirty="0" smtClean="0"/>
            </a:b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думок </a:t>
            </a:r>
            <a:r>
              <a:rPr lang="ru-RU" dirty="0" err="1" smtClean="0"/>
              <a:t>Зіні</a:t>
            </a:r>
            <a:r>
              <a:rPr lang="ru-RU" dirty="0" smtClean="0"/>
              <a:t> стало </a:t>
            </a:r>
            <a:r>
              <a:rPr lang="ru-RU" dirty="0" err="1" smtClean="0"/>
              <a:t>важко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вона заплакала. А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важче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думки про те, </a:t>
            </a:r>
            <a:r>
              <a:rPr lang="ru-RU" dirty="0" err="1" smtClean="0"/>
              <a:t>що</a:t>
            </a:r>
            <a:r>
              <a:rPr lang="ru-RU" dirty="0" smtClean="0"/>
              <a:t> на </a:t>
            </a:r>
            <a:r>
              <a:rPr lang="ru-RU" dirty="0" err="1" smtClean="0"/>
              <a:t>лавці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холодним</a:t>
            </a:r>
            <a:r>
              <a:rPr lang="ru-RU" dirty="0" smtClean="0"/>
              <a:t> </a:t>
            </a:r>
            <a:r>
              <a:rPr lang="ru-RU" dirty="0" err="1" smtClean="0"/>
              <a:t>дощем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Зоя...</a:t>
            </a:r>
            <a:br>
              <a:rPr lang="ru-RU" dirty="0" smtClean="0"/>
            </a:br>
            <a:r>
              <a:rPr lang="ru-RU" dirty="0" err="1" smtClean="0"/>
              <a:t>Зіна</a:t>
            </a:r>
            <a:r>
              <a:rPr lang="ru-RU" dirty="0" smtClean="0"/>
              <a:t> встала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ліжка</a:t>
            </a:r>
            <a:r>
              <a:rPr lang="ru-RU" dirty="0" smtClean="0"/>
              <a:t>, тихо </a:t>
            </a:r>
            <a:r>
              <a:rPr lang="ru-RU" dirty="0" err="1" smtClean="0"/>
              <a:t>відкрила</a:t>
            </a:r>
            <a:r>
              <a:rPr lang="ru-RU" dirty="0" smtClean="0"/>
              <a:t> </a:t>
            </a:r>
            <a:r>
              <a:rPr lang="ru-RU" dirty="0" err="1" smtClean="0"/>
              <a:t>двері</a:t>
            </a:r>
            <a:r>
              <a:rPr lang="ru-RU" dirty="0" smtClean="0"/>
              <a:t>, </a:t>
            </a:r>
            <a:r>
              <a:rPr lang="ru-RU" dirty="0" err="1" smtClean="0"/>
              <a:t>побігла</a:t>
            </a:r>
            <a:r>
              <a:rPr lang="ru-RU" dirty="0" smtClean="0"/>
              <a:t> на </a:t>
            </a:r>
            <a:r>
              <a:rPr lang="ru-RU" dirty="0" err="1" smtClean="0"/>
              <a:t>подвір’я</a:t>
            </a:r>
            <a:r>
              <a:rPr lang="ru-RU" dirty="0" smtClean="0"/>
              <a:t>. </a:t>
            </a:r>
            <a:r>
              <a:rPr lang="ru-RU" dirty="0" err="1" smtClean="0"/>
              <a:t>Дощ</a:t>
            </a:r>
            <a:r>
              <a:rPr lang="ru-RU" dirty="0" smtClean="0"/>
              <a:t> </a:t>
            </a:r>
            <a:r>
              <a:rPr lang="ru-RU" dirty="0" err="1" smtClean="0"/>
              <a:t>миттю</a:t>
            </a:r>
            <a:r>
              <a:rPr lang="ru-RU" dirty="0" smtClean="0"/>
              <a:t> </a:t>
            </a:r>
            <a:r>
              <a:rPr lang="ru-RU" dirty="0" err="1" smtClean="0"/>
              <a:t>змочив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сорочечку</a:t>
            </a:r>
            <a:r>
              <a:rPr lang="ru-RU" dirty="0" smtClean="0"/>
              <a:t>. Вона </a:t>
            </a:r>
            <a:r>
              <a:rPr lang="ru-RU" dirty="0" err="1" smtClean="0"/>
              <a:t>підбігла</a:t>
            </a:r>
            <a:r>
              <a:rPr lang="ru-RU" dirty="0" smtClean="0"/>
              <a:t> до лавки, взяла Зою, </a:t>
            </a:r>
            <a:r>
              <a:rPr lang="ru-RU" dirty="0" err="1" smtClean="0"/>
              <a:t>пригорнула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до грудей.</a:t>
            </a:r>
            <a:br>
              <a:rPr lang="ru-RU" dirty="0" smtClean="0"/>
            </a:br>
            <a:r>
              <a:rPr lang="ru-RU" dirty="0" smtClean="0"/>
              <a:t>Коли </a:t>
            </a:r>
            <a:r>
              <a:rPr lang="ru-RU" dirty="0" err="1" smtClean="0"/>
              <a:t>Зіна</a:t>
            </a:r>
            <a:r>
              <a:rPr lang="ru-RU" dirty="0" smtClean="0"/>
              <a:t> </a:t>
            </a:r>
            <a:r>
              <a:rPr lang="ru-RU" dirty="0" err="1" smtClean="0"/>
              <a:t>відкрила</a:t>
            </a:r>
            <a:r>
              <a:rPr lang="ru-RU" dirty="0" smtClean="0"/>
              <a:t> </a:t>
            </a:r>
            <a:r>
              <a:rPr lang="ru-RU" dirty="0" err="1" smtClean="0"/>
              <a:t>двері</a:t>
            </a:r>
            <a:r>
              <a:rPr lang="ru-RU" dirty="0" smtClean="0"/>
              <a:t>, мама включила </a:t>
            </a:r>
            <a:r>
              <a:rPr lang="ru-RU" dirty="0" err="1" smtClean="0"/>
              <a:t>світло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широко </a:t>
            </a:r>
            <a:r>
              <a:rPr lang="ru-RU" dirty="0" err="1" smtClean="0"/>
              <a:t>відкритими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страху </a:t>
            </a:r>
            <a:r>
              <a:rPr lang="ru-RU" dirty="0" err="1" smtClean="0"/>
              <a:t>очима</a:t>
            </a:r>
            <a:r>
              <a:rPr lang="ru-RU" dirty="0" smtClean="0"/>
              <a:t> дивилась на </a:t>
            </a:r>
            <a:r>
              <a:rPr lang="ru-RU" dirty="0" err="1" smtClean="0"/>
              <a:t>порожнє</a:t>
            </a:r>
            <a:r>
              <a:rPr lang="ru-RU" dirty="0" smtClean="0"/>
              <a:t> </a:t>
            </a:r>
            <a:r>
              <a:rPr lang="ru-RU" dirty="0" err="1" smtClean="0"/>
              <a:t>ліжко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Побачивши</a:t>
            </a:r>
            <a:r>
              <a:rPr lang="ru-RU" dirty="0" smtClean="0"/>
              <a:t> </a:t>
            </a:r>
            <a:r>
              <a:rPr lang="ru-RU" dirty="0" err="1" smtClean="0"/>
              <a:t>Зіну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притуленою</a:t>
            </a:r>
            <a:r>
              <a:rPr lang="ru-RU" dirty="0" smtClean="0"/>
              <a:t> до </a:t>
            </a:r>
            <a:r>
              <a:rPr lang="ru-RU" dirty="0" err="1" smtClean="0"/>
              <a:t>дитячих</a:t>
            </a:r>
            <a:r>
              <a:rPr lang="ru-RU" dirty="0" smtClean="0"/>
              <a:t> грудей лялькою, мама перевела дух.</a:t>
            </a:r>
            <a:br>
              <a:rPr lang="ru-RU" dirty="0" smtClean="0"/>
            </a:br>
            <a:r>
              <a:rPr lang="ru-RU" dirty="0" smtClean="0"/>
              <a:t>Вона </a:t>
            </a:r>
            <a:r>
              <a:rPr lang="ru-RU" dirty="0" err="1" smtClean="0"/>
              <a:t>зняла</a:t>
            </a:r>
            <a:r>
              <a:rPr lang="ru-RU" dirty="0" smtClean="0"/>
              <a:t> рушник, </a:t>
            </a:r>
            <a:r>
              <a:rPr lang="ru-RU" dirty="0" err="1" smtClean="0"/>
              <a:t>витерла</a:t>
            </a:r>
            <a:r>
              <a:rPr lang="ru-RU" dirty="0" smtClean="0"/>
              <a:t> </a:t>
            </a:r>
            <a:r>
              <a:rPr lang="ru-RU" dirty="0" err="1" smtClean="0"/>
              <a:t>Зіну</a:t>
            </a:r>
            <a:r>
              <a:rPr lang="ru-RU" dirty="0" smtClean="0"/>
              <a:t>, </a:t>
            </a:r>
            <a:r>
              <a:rPr lang="ru-RU" dirty="0" err="1" smtClean="0"/>
              <a:t>переодягла</a:t>
            </a:r>
            <a:r>
              <a:rPr lang="ru-RU" dirty="0" smtClean="0"/>
              <a:t> в </a:t>
            </a:r>
            <a:r>
              <a:rPr lang="ru-RU" dirty="0" err="1" smtClean="0"/>
              <a:t>суху</a:t>
            </a:r>
            <a:r>
              <a:rPr lang="ru-RU" dirty="0" smtClean="0"/>
              <a:t> </a:t>
            </a:r>
            <a:r>
              <a:rPr lang="ru-RU" dirty="0" err="1" smtClean="0"/>
              <a:t>сорочечку</a:t>
            </a:r>
            <a:r>
              <a:rPr lang="ru-RU" dirty="0" smtClean="0"/>
              <a:t>. Давши рушник, сказала:</a:t>
            </a:r>
            <a:br>
              <a:rPr lang="ru-RU" dirty="0" smtClean="0"/>
            </a:br>
            <a:r>
              <a:rPr lang="ru-RU" dirty="0" smtClean="0"/>
              <a:t>—    </a:t>
            </a:r>
            <a:r>
              <a:rPr lang="ru-RU" dirty="0" err="1" smtClean="0"/>
              <a:t>Витри</a:t>
            </a:r>
            <a:r>
              <a:rPr lang="ru-RU" dirty="0" smtClean="0"/>
              <a:t> ж </a:t>
            </a:r>
            <a:r>
              <a:rPr lang="ru-RU" dirty="0" err="1" smtClean="0"/>
              <a:t>і</a:t>
            </a:r>
            <a:r>
              <a:rPr lang="ru-RU" dirty="0" smtClean="0"/>
              <a:t> Зою... Як же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забула</a:t>
            </a:r>
            <a:r>
              <a:rPr lang="ru-RU" dirty="0" smtClean="0"/>
              <a:t> на </a:t>
            </a:r>
            <a:r>
              <a:rPr lang="ru-RU" dirty="0" err="1" smtClean="0"/>
              <a:t>лавці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—    </a:t>
            </a:r>
            <a:r>
              <a:rPr lang="ru-RU" dirty="0" err="1" smtClean="0"/>
              <a:t>Ніколи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не буде, </a:t>
            </a:r>
            <a:r>
              <a:rPr lang="ru-RU" dirty="0" err="1" smtClean="0"/>
              <a:t>матусю</a:t>
            </a:r>
            <a:r>
              <a:rPr lang="ru-RU" dirty="0" smtClean="0"/>
              <a:t>...</a:t>
            </a:r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87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ТІЛЬКИ ЖИВИЙ КРАСИВИЙ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899592"/>
            <a:ext cx="112474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8760" y="251520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Сухоминський</a:t>
            </a:r>
            <a:endParaRPr lang="ru-RU" dirty="0" smtClean="0"/>
          </a:p>
          <a:p>
            <a:pPr algn="ctr"/>
            <a:r>
              <a:rPr lang="ru-RU" b="1" dirty="0" smtClean="0"/>
              <a:t>СЕРГІЙКОВА КВІТКА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6672" y="926366"/>
            <a:ext cx="612068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 smtClean="0"/>
              <a:t>Сьогодні</a:t>
            </a:r>
            <a:r>
              <a:rPr lang="ru-RU" sz="1500" dirty="0" smtClean="0"/>
              <a:t> </a:t>
            </a:r>
            <a:r>
              <a:rPr lang="ru-RU" sz="1500" dirty="0" err="1" smtClean="0"/>
              <a:t>передостанній</a:t>
            </a:r>
            <a:r>
              <a:rPr lang="ru-RU" sz="1500" dirty="0" smtClean="0"/>
              <a:t> день </a:t>
            </a:r>
            <a:r>
              <a:rPr lang="ru-RU" sz="1500" dirty="0" err="1" smtClean="0"/>
              <a:t>навчання</a:t>
            </a:r>
            <a:r>
              <a:rPr lang="ru-RU" sz="1500" dirty="0" smtClean="0"/>
              <a:t>. Четверо </a:t>
            </a:r>
            <a:r>
              <a:rPr lang="ru-RU" sz="1500" dirty="0" err="1" smtClean="0"/>
              <a:t>хлопчиків</a:t>
            </a:r>
            <a:r>
              <a:rPr lang="ru-RU" sz="1500" dirty="0" smtClean="0"/>
              <a:t> </a:t>
            </a:r>
            <a:r>
              <a:rPr lang="ru-RU" sz="1500" dirty="0" err="1" smtClean="0"/>
              <a:t>прийшли</a:t>
            </a:r>
            <a:r>
              <a:rPr lang="ru-RU" sz="1500" dirty="0" smtClean="0"/>
              <a:t> до </a:t>
            </a:r>
            <a:r>
              <a:rPr lang="ru-RU" sz="1500" dirty="0" err="1" smtClean="0"/>
              <a:t>школи</a:t>
            </a:r>
            <a:r>
              <a:rPr lang="ru-RU" sz="1500" dirty="0" smtClean="0"/>
              <a:t> </a:t>
            </a:r>
            <a:r>
              <a:rPr lang="ru-RU" sz="1500" dirty="0" err="1" smtClean="0"/>
              <a:t>рано-ранесенько</a:t>
            </a:r>
            <a:r>
              <a:rPr lang="ru-RU" sz="1500" dirty="0" smtClean="0"/>
              <a:t>. </a:t>
            </a:r>
            <a:br>
              <a:rPr lang="ru-RU" sz="1500" dirty="0" smtClean="0"/>
            </a:br>
            <a:r>
              <a:rPr lang="ru-RU" sz="1500" dirty="0" err="1" smtClean="0"/>
              <a:t>Посідали</a:t>
            </a:r>
            <a:r>
              <a:rPr lang="ru-RU" sz="1500" dirty="0" smtClean="0"/>
              <a:t> </a:t>
            </a:r>
            <a:r>
              <a:rPr lang="ru-RU" sz="1500" dirty="0" err="1" smtClean="0"/>
              <a:t>під</a:t>
            </a:r>
            <a:r>
              <a:rPr lang="ru-RU" sz="1500" dirty="0" smtClean="0"/>
              <a:t> </a:t>
            </a:r>
            <a:r>
              <a:rPr lang="ru-RU" sz="1500" dirty="0" err="1" smtClean="0"/>
              <a:t>високим</a:t>
            </a:r>
            <a:r>
              <a:rPr lang="ru-RU" sz="1500" dirty="0" smtClean="0"/>
              <a:t> дубом </a:t>
            </a:r>
            <a:r>
              <a:rPr lang="ru-RU" sz="1500" dirty="0" err="1" smtClean="0"/>
              <a:t>і</a:t>
            </a:r>
            <a:r>
              <a:rPr lang="ru-RU" sz="1500" dirty="0" smtClean="0"/>
              <a:t> стали </a:t>
            </a:r>
            <a:r>
              <a:rPr lang="ru-RU" sz="1500" dirty="0" err="1" smtClean="0"/>
              <a:t>хвалитися</a:t>
            </a:r>
            <a:r>
              <a:rPr lang="ru-RU" sz="1500" dirty="0" smtClean="0"/>
              <a:t> </a:t>
            </a:r>
            <a:r>
              <a:rPr lang="ru-RU" sz="1500" dirty="0" err="1" smtClean="0"/>
              <a:t>подарунками</a:t>
            </a:r>
            <a:r>
              <a:rPr lang="ru-RU" sz="1500" dirty="0" smtClean="0"/>
              <a:t> </a:t>
            </a:r>
            <a:r>
              <a:rPr lang="ru-RU" sz="1500" dirty="0" err="1" smtClean="0"/>
              <a:t>своїх</a:t>
            </a:r>
            <a:r>
              <a:rPr lang="ru-RU" sz="1500" dirty="0" smtClean="0"/>
              <a:t> </a:t>
            </a:r>
            <a:r>
              <a:rPr lang="ru-RU" sz="1500" dirty="0" err="1" smtClean="0"/>
              <a:t>батьків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Петро показав </a:t>
            </a:r>
            <a:r>
              <a:rPr lang="ru-RU" sz="1500" dirty="0" err="1" smtClean="0"/>
              <a:t>хлопцям</a:t>
            </a:r>
            <a:r>
              <a:rPr lang="ru-RU" sz="1500" dirty="0" smtClean="0"/>
              <a:t> ножик. </a:t>
            </a:r>
            <a:r>
              <a:rPr lang="ru-RU" sz="1500" dirty="0" err="1" smtClean="0"/>
              <a:t>Це</a:t>
            </a:r>
            <a:r>
              <a:rPr lang="ru-RU" sz="1500" dirty="0" smtClean="0"/>
              <a:t> </a:t>
            </a:r>
            <a:r>
              <a:rPr lang="ru-RU" sz="1500" dirty="0" err="1" smtClean="0"/>
              <a:t>був</a:t>
            </a:r>
            <a:r>
              <a:rPr lang="ru-RU" sz="1500" dirty="0" smtClean="0"/>
              <a:t> </a:t>
            </a:r>
            <a:r>
              <a:rPr lang="ru-RU" sz="1500" dirty="0" err="1" smtClean="0"/>
              <a:t>чудовий</a:t>
            </a:r>
            <a:r>
              <a:rPr lang="ru-RU" sz="1500" dirty="0" smtClean="0"/>
              <a:t> ножик </a:t>
            </a:r>
            <a:r>
              <a:rPr lang="ru-RU" sz="1500" dirty="0" err="1" smtClean="0"/>
              <a:t>із</a:t>
            </a:r>
            <a:r>
              <a:rPr lang="ru-RU" sz="1500" dirty="0" smtClean="0"/>
              <a:t> </a:t>
            </a:r>
            <a:r>
              <a:rPr lang="ru-RU" sz="1500" dirty="0" err="1" smtClean="0"/>
              <a:t>мідною</a:t>
            </a:r>
            <a:r>
              <a:rPr lang="ru-RU" sz="1500" dirty="0" smtClean="0"/>
              <a:t> колодочкою, а на </a:t>
            </a:r>
            <a:r>
              <a:rPr lang="ru-RU" sz="1500" dirty="0" err="1" smtClean="0"/>
              <a:t>колодочці</a:t>
            </a:r>
            <a:r>
              <a:rPr lang="ru-RU" sz="1500" dirty="0" smtClean="0"/>
              <a:t> </a:t>
            </a:r>
            <a:r>
              <a:rPr lang="ru-RU" sz="1500" dirty="0" err="1" smtClean="0"/>
              <a:t>намальований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кінь</a:t>
            </a:r>
            <a:r>
              <a:rPr lang="ru-RU" sz="1500" dirty="0" smtClean="0"/>
              <a:t>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на</a:t>
            </a:r>
            <a:r>
              <a:rPr lang="ru-RU" sz="1500" dirty="0" smtClean="0"/>
              <a:t> </a:t>
            </a:r>
            <a:r>
              <a:rPr lang="ru-RU" sz="1500" dirty="0" err="1" smtClean="0"/>
              <a:t>ньому</a:t>
            </a:r>
            <a:r>
              <a:rPr lang="ru-RU" sz="1500" dirty="0" smtClean="0"/>
              <a:t> — вершник.</a:t>
            </a:r>
            <a:br>
              <a:rPr lang="ru-RU" sz="1500" dirty="0" smtClean="0"/>
            </a:br>
            <a:r>
              <a:rPr lang="ru-RU" sz="1500" dirty="0" smtClean="0"/>
              <a:t>— </a:t>
            </a:r>
            <a:r>
              <a:rPr lang="ru-RU" sz="1500" dirty="0" err="1" smtClean="0"/>
              <a:t>Добрий</a:t>
            </a:r>
            <a:r>
              <a:rPr lang="ru-RU" sz="1500" dirty="0" smtClean="0"/>
              <a:t> ножик, — сказали </a:t>
            </a:r>
            <a:r>
              <a:rPr lang="ru-RU" sz="1500" dirty="0" err="1" smtClean="0"/>
              <a:t>хлопці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</a:t>
            </a:r>
            <a:r>
              <a:rPr lang="ru-RU" sz="1500" dirty="0" err="1" smtClean="0"/>
              <a:t>Це</a:t>
            </a:r>
            <a:r>
              <a:rPr lang="ru-RU" sz="1500" dirty="0" smtClean="0"/>
              <a:t> </a:t>
            </a:r>
            <a:r>
              <a:rPr lang="ru-RU" sz="1500" dirty="0" err="1" smtClean="0"/>
              <a:t>мій</a:t>
            </a:r>
            <a:r>
              <a:rPr lang="ru-RU" sz="1500" dirty="0" smtClean="0"/>
              <a:t> ножик, — </a:t>
            </a:r>
            <a:r>
              <a:rPr lang="ru-RU" sz="1500" dirty="0" err="1" smtClean="0"/>
              <a:t>похвалився</a:t>
            </a:r>
            <a:r>
              <a:rPr lang="ru-RU" sz="1500" dirty="0" smtClean="0"/>
              <a:t> Петро.</a:t>
            </a:r>
            <a:br>
              <a:rPr lang="ru-RU" sz="1500" dirty="0" smtClean="0"/>
            </a:br>
            <a:r>
              <a:rPr lang="ru-RU" sz="1500" dirty="0" smtClean="0"/>
              <a:t>Максим показав </a:t>
            </a:r>
            <a:r>
              <a:rPr lang="ru-RU" sz="1500" dirty="0" err="1" smtClean="0"/>
              <a:t>хлопцям</a:t>
            </a:r>
            <a:r>
              <a:rPr lang="ru-RU" sz="1500" dirty="0" smtClean="0"/>
              <a:t> </a:t>
            </a:r>
            <a:r>
              <a:rPr lang="ru-RU" sz="1500" dirty="0" err="1" smtClean="0"/>
              <a:t>ліхтарик</a:t>
            </a:r>
            <a:r>
              <a:rPr lang="ru-RU" sz="1500" dirty="0" smtClean="0"/>
              <a:t>. Такого </a:t>
            </a:r>
            <a:r>
              <a:rPr lang="ru-RU" sz="1500" dirty="0" err="1" smtClean="0"/>
              <a:t>ліхтарика</a:t>
            </a:r>
            <a:r>
              <a:rPr lang="ru-RU" sz="1500" dirty="0" smtClean="0"/>
              <a:t> вони </a:t>
            </a:r>
            <a:r>
              <a:rPr lang="ru-RU" sz="1500" dirty="0" err="1" smtClean="0"/>
              <a:t>ніколи</a:t>
            </a:r>
            <a:r>
              <a:rPr lang="ru-RU" sz="1500" dirty="0" smtClean="0"/>
              <a:t> не </a:t>
            </a:r>
            <a:r>
              <a:rPr lang="ru-RU" sz="1500" dirty="0" err="1" smtClean="0"/>
              <a:t>бачили</a:t>
            </a:r>
            <a:r>
              <a:rPr lang="ru-RU" sz="1500" dirty="0" smtClean="0"/>
              <a:t>. </a:t>
            </a:r>
            <a:br>
              <a:rPr lang="ru-RU" sz="1500" dirty="0" smtClean="0"/>
            </a:br>
            <a:r>
              <a:rPr lang="ru-RU" sz="1500" dirty="0" smtClean="0"/>
              <a:t>На </a:t>
            </a:r>
            <a:r>
              <a:rPr lang="ru-RU" sz="1500" dirty="0" err="1" smtClean="0"/>
              <a:t>білій</a:t>
            </a:r>
            <a:r>
              <a:rPr lang="ru-RU" sz="1500" dirty="0" smtClean="0"/>
              <a:t> </a:t>
            </a:r>
            <a:r>
              <a:rPr lang="ru-RU" sz="1500" dirty="0" err="1" smtClean="0"/>
              <a:t>ручці</a:t>
            </a:r>
            <a:r>
              <a:rPr lang="ru-RU" sz="1500" dirty="0" smtClean="0"/>
              <a:t> </a:t>
            </a:r>
            <a:r>
              <a:rPr lang="ru-RU" sz="1500" dirty="0" err="1" smtClean="0"/>
              <a:t>його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було</a:t>
            </a:r>
            <a:r>
              <a:rPr lang="ru-RU" sz="1500" dirty="0" smtClean="0"/>
              <a:t> </a:t>
            </a:r>
            <a:r>
              <a:rPr lang="ru-RU" sz="1500" dirty="0" err="1" smtClean="0"/>
              <a:t>вирізано</a:t>
            </a:r>
            <a:r>
              <a:rPr lang="ru-RU" sz="1500" dirty="0" smtClean="0"/>
              <a:t> </a:t>
            </a:r>
            <a:r>
              <a:rPr lang="ru-RU" sz="1500" dirty="0" err="1" smtClean="0"/>
              <a:t>дивовижного</a:t>
            </a:r>
            <a:r>
              <a:rPr lang="ru-RU" sz="1500" dirty="0" smtClean="0"/>
              <a:t> птаха.</a:t>
            </a:r>
            <a:br>
              <a:rPr lang="ru-RU" sz="1500" dirty="0" smtClean="0"/>
            </a:br>
            <a:r>
              <a:rPr lang="ru-RU" sz="1500" dirty="0" err="1" smtClean="0"/>
              <a:t>Добрий</a:t>
            </a:r>
            <a:r>
              <a:rPr lang="ru-RU" sz="1500" dirty="0" smtClean="0"/>
              <a:t> </a:t>
            </a:r>
            <a:r>
              <a:rPr lang="ru-RU" sz="1500" dirty="0" err="1" smtClean="0"/>
              <a:t>ліхтарик</a:t>
            </a:r>
            <a:r>
              <a:rPr lang="ru-RU" sz="1500" dirty="0" smtClean="0"/>
              <a:t>, — сказали </a:t>
            </a:r>
            <a:r>
              <a:rPr lang="ru-RU" sz="1500" dirty="0" err="1" smtClean="0"/>
              <a:t>хлопці</a:t>
            </a:r>
            <a:r>
              <a:rPr lang="ru-RU" sz="1500" dirty="0" smtClean="0"/>
              <a:t>. </a:t>
            </a:r>
            <a:r>
              <a:rPr lang="ru-RU" sz="1500" dirty="0" err="1" smtClean="0"/>
              <a:t>Це</a:t>
            </a:r>
            <a:r>
              <a:rPr lang="ru-RU" sz="1500" dirty="0" smtClean="0"/>
              <a:t> </a:t>
            </a:r>
            <a:r>
              <a:rPr lang="ru-RU" sz="1500" dirty="0" err="1" smtClean="0"/>
              <a:t>мій</a:t>
            </a:r>
            <a:r>
              <a:rPr lang="ru-RU" sz="1500" dirty="0" smtClean="0"/>
              <a:t> </a:t>
            </a:r>
            <a:r>
              <a:rPr lang="ru-RU" sz="1500" dirty="0" err="1" smtClean="0"/>
              <a:t>ліхтарик</a:t>
            </a:r>
            <a:r>
              <a:rPr lang="ru-RU" sz="1500" dirty="0" smtClean="0"/>
              <a:t>, — </a:t>
            </a:r>
            <a:r>
              <a:rPr lang="ru-RU" sz="1500" dirty="0" err="1" smtClean="0"/>
              <a:t>похвалився</a:t>
            </a:r>
            <a:r>
              <a:rPr lang="ru-RU" sz="1500" dirty="0" smtClean="0"/>
              <a:t> Максим. </a:t>
            </a:r>
            <a:br>
              <a:rPr lang="ru-RU" sz="1500" dirty="0" smtClean="0"/>
            </a:br>
            <a:r>
              <a:rPr lang="ru-RU" sz="1500" dirty="0" err="1" smtClean="0"/>
              <a:t>Гриць</a:t>
            </a:r>
            <a:r>
              <a:rPr lang="ru-RU" sz="1500" dirty="0" smtClean="0"/>
              <a:t> показав </a:t>
            </a:r>
            <a:r>
              <a:rPr lang="ru-RU" sz="1500" dirty="0" err="1" smtClean="0"/>
              <a:t>металевого</a:t>
            </a:r>
            <a:r>
              <a:rPr lang="ru-RU" sz="1500" dirty="0" smtClean="0"/>
              <a:t> соловейка. </a:t>
            </a:r>
            <a:r>
              <a:rPr lang="ru-RU" sz="1500" dirty="0" err="1" smtClean="0"/>
              <a:t>Доторкнувся</a:t>
            </a:r>
            <a:r>
              <a:rPr lang="ru-RU" sz="1500" dirty="0" smtClean="0"/>
              <a:t> до </a:t>
            </a:r>
            <a:r>
              <a:rPr lang="ru-RU" sz="1500" dirty="0" err="1" smtClean="0"/>
              <a:t>нього</a:t>
            </a:r>
            <a:r>
              <a:rPr lang="ru-RU" sz="1500" dirty="0" smtClean="0"/>
              <a:t> губами, подув — </a:t>
            </a:r>
            <a:r>
              <a:rPr lang="ru-RU" sz="1500" dirty="0" err="1" smtClean="0"/>
              <a:t>і</a:t>
            </a:r>
            <a:r>
              <a:rPr lang="ru-RU" sz="1500" dirty="0" smtClean="0"/>
              <a:t> той </a:t>
            </a:r>
            <a:r>
              <a:rPr lang="ru-RU" sz="1500" dirty="0" err="1" smtClean="0"/>
              <a:t>заспівав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</a:t>
            </a:r>
            <a:r>
              <a:rPr lang="ru-RU" sz="1500" dirty="0" err="1" smtClean="0"/>
              <a:t>Добрий</a:t>
            </a:r>
            <a:r>
              <a:rPr lang="ru-RU" sz="1500" dirty="0" smtClean="0"/>
              <a:t> соловейко, — сказали </a:t>
            </a:r>
            <a:r>
              <a:rPr lang="ru-RU" sz="1500" dirty="0" err="1" smtClean="0"/>
              <a:t>хлопці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</a:t>
            </a:r>
            <a:r>
              <a:rPr lang="ru-RU" sz="1500" dirty="0" err="1" smtClean="0"/>
              <a:t>Це</a:t>
            </a:r>
            <a:r>
              <a:rPr lang="ru-RU" sz="1500" dirty="0" smtClean="0"/>
              <a:t> </a:t>
            </a:r>
            <a:r>
              <a:rPr lang="ru-RU" sz="1500" dirty="0" err="1" smtClean="0"/>
              <a:t>мій</a:t>
            </a:r>
            <a:r>
              <a:rPr lang="ru-RU" sz="1500" dirty="0" smtClean="0"/>
              <a:t> соловейко, — </a:t>
            </a:r>
            <a:r>
              <a:rPr lang="ru-RU" sz="1500" dirty="0" err="1" smtClean="0"/>
              <a:t>похвалився</a:t>
            </a:r>
            <a:r>
              <a:rPr lang="ru-RU" sz="1500" dirty="0" smtClean="0"/>
              <a:t> </a:t>
            </a:r>
            <a:r>
              <a:rPr lang="ru-RU" sz="1500" dirty="0" err="1" smtClean="0"/>
              <a:t>Гриць</a:t>
            </a:r>
            <a:r>
              <a:rPr lang="ru-RU" sz="1500" dirty="0" smtClean="0"/>
              <a:t>. </a:t>
            </a:r>
            <a:r>
              <a:rPr lang="ru-RU" sz="1500" dirty="0" err="1" smtClean="0"/>
              <a:t>Хлопці</a:t>
            </a:r>
            <a:r>
              <a:rPr lang="ru-RU" sz="1500" dirty="0" smtClean="0"/>
              <a:t> ждали: а </a:t>
            </a:r>
            <a:r>
              <a:rPr lang="ru-RU" sz="1500" dirty="0" err="1" smtClean="0"/>
              <a:t>що</a:t>
            </a:r>
            <a:r>
              <a:rPr lang="ru-RU" sz="1500" dirty="0" smtClean="0"/>
              <a:t> ж у </a:t>
            </a:r>
            <a:r>
              <a:rPr lang="ru-RU" sz="1500" dirty="0" err="1" smtClean="0"/>
              <a:t>кишені</a:t>
            </a:r>
            <a:r>
              <a:rPr lang="ru-RU" sz="1500" dirty="0" smtClean="0"/>
              <a:t> в </a:t>
            </a:r>
            <a:r>
              <a:rPr lang="ru-RU" sz="1500" dirty="0" err="1" smtClean="0"/>
              <a:t>Сергійка</a:t>
            </a:r>
            <a:r>
              <a:rPr lang="ru-RU" sz="1500" dirty="0" smtClean="0"/>
              <a:t>? </a:t>
            </a:r>
            <a:r>
              <a:rPr lang="ru-RU" sz="1500" dirty="0" err="1" smtClean="0"/>
              <a:t>Сергійко</a:t>
            </a:r>
            <a:r>
              <a:rPr lang="ru-RU" sz="1500" dirty="0" smtClean="0"/>
              <a:t> сказав:</a:t>
            </a:r>
            <a:br>
              <a:rPr lang="ru-RU" sz="1500" dirty="0" smtClean="0"/>
            </a:br>
            <a:r>
              <a:rPr lang="ru-RU" sz="1500" dirty="0" smtClean="0"/>
              <a:t>— </a:t>
            </a:r>
            <a:r>
              <a:rPr lang="ru-RU" sz="1500" dirty="0" err="1" smtClean="0"/>
              <a:t>Ходімо</a:t>
            </a:r>
            <a:r>
              <a:rPr lang="ru-RU" sz="1500" dirty="0" smtClean="0"/>
              <a:t> </a:t>
            </a:r>
            <a:r>
              <a:rPr lang="ru-RU" sz="1500" dirty="0" err="1" smtClean="0"/>
              <a:t>зі</a:t>
            </a:r>
            <a:r>
              <a:rPr lang="ru-RU" sz="1500" dirty="0" smtClean="0"/>
              <a:t> мною.</a:t>
            </a:r>
            <a:br>
              <a:rPr lang="ru-RU" sz="1500" dirty="0" smtClean="0"/>
            </a:br>
            <a:r>
              <a:rPr lang="ru-RU" sz="1500" dirty="0" err="1" smtClean="0"/>
              <a:t>Він</a:t>
            </a:r>
            <a:r>
              <a:rPr lang="ru-RU" sz="1500" dirty="0" smtClean="0"/>
              <a:t> </a:t>
            </a:r>
            <a:r>
              <a:rPr lang="ru-RU" sz="1500" dirty="0" err="1" smtClean="0"/>
              <a:t>повів</a:t>
            </a:r>
            <a:r>
              <a:rPr lang="ru-RU" sz="1500" dirty="0" smtClean="0"/>
              <a:t> </a:t>
            </a:r>
            <a:r>
              <a:rPr lang="ru-RU" sz="1500" dirty="0" err="1" smtClean="0"/>
              <a:t>хлопців</a:t>
            </a:r>
            <a:r>
              <a:rPr lang="ru-RU" sz="1500" dirty="0" smtClean="0"/>
              <a:t> у </a:t>
            </a:r>
            <a:r>
              <a:rPr lang="ru-RU" sz="1500" dirty="0" err="1" smtClean="0"/>
              <a:t>гущавину</a:t>
            </a:r>
            <a:r>
              <a:rPr lang="ru-RU" sz="1500" dirty="0" smtClean="0"/>
              <a:t> </a:t>
            </a:r>
            <a:r>
              <a:rPr lang="ru-RU" sz="1500" dirty="0" err="1" smtClean="0"/>
              <a:t>чагарника</a:t>
            </a:r>
            <a:r>
              <a:rPr lang="ru-RU" sz="1500" dirty="0" smtClean="0"/>
              <a:t> </a:t>
            </a:r>
            <a:r>
              <a:rPr lang="ru-RU" sz="1500" dirty="0" err="1" smtClean="0"/>
              <a:t>й</a:t>
            </a:r>
            <a:r>
              <a:rPr lang="ru-RU" sz="1500" dirty="0" smtClean="0"/>
              <a:t> показав </a:t>
            </a:r>
            <a:r>
              <a:rPr lang="ru-RU" sz="1500" dirty="0" err="1" smtClean="0"/>
              <a:t>квітку</a:t>
            </a:r>
            <a:r>
              <a:rPr lang="ru-RU" sz="1500" dirty="0" smtClean="0"/>
              <a:t>. Вона </a:t>
            </a:r>
            <a:r>
              <a:rPr lang="ru-RU" sz="1500" dirty="0" err="1" smtClean="0"/>
              <a:t>цвіла</a:t>
            </a:r>
            <a:r>
              <a:rPr lang="ru-RU" sz="1500" dirty="0" smtClean="0"/>
              <a:t> </a:t>
            </a:r>
            <a:r>
              <a:rPr lang="ru-RU" sz="1500" dirty="0" err="1" smtClean="0"/>
              <a:t>під</a:t>
            </a:r>
            <a:r>
              <a:rPr lang="ru-RU" sz="1500" dirty="0" smtClean="0"/>
              <a:t> </a:t>
            </a:r>
            <a:r>
              <a:rPr lang="ru-RU" sz="1500" dirty="0" err="1" smtClean="0"/>
              <a:t>кущем</a:t>
            </a:r>
            <a:r>
              <a:rPr lang="ru-RU" sz="1500" dirty="0" smtClean="0"/>
              <a:t> </a:t>
            </a:r>
            <a:br>
              <a:rPr lang="ru-RU" sz="1500" dirty="0" smtClean="0"/>
            </a:br>
            <a:r>
              <a:rPr lang="ru-RU" sz="1500" dirty="0" err="1" smtClean="0"/>
              <a:t>Це</a:t>
            </a:r>
            <a:r>
              <a:rPr lang="ru-RU" sz="1500" dirty="0" smtClean="0"/>
              <a:t> </a:t>
            </a:r>
            <a:r>
              <a:rPr lang="ru-RU" sz="1500" dirty="0" err="1" smtClean="0"/>
              <a:t>була</a:t>
            </a:r>
            <a:r>
              <a:rPr lang="ru-RU" sz="1500" dirty="0" smtClean="0"/>
              <a:t> прекрасна </a:t>
            </a:r>
            <a:r>
              <a:rPr lang="ru-RU" sz="1500" dirty="0" err="1" smtClean="0"/>
              <a:t>квітка</a:t>
            </a:r>
            <a:r>
              <a:rPr lang="ru-RU" sz="1500" dirty="0" smtClean="0"/>
              <a:t>. </a:t>
            </a:r>
            <a:br>
              <a:rPr lang="ru-RU" sz="1500" dirty="0" smtClean="0"/>
            </a:br>
            <a:r>
              <a:rPr lang="ru-RU" sz="1500" dirty="0" smtClean="0"/>
              <a:t>На </a:t>
            </a:r>
            <a:r>
              <a:rPr lang="ru-RU" sz="1500" dirty="0" err="1" smtClean="0"/>
              <a:t>її</a:t>
            </a:r>
            <a:r>
              <a:rPr lang="ru-RU" sz="1500" dirty="0" smtClean="0"/>
              <a:t> </a:t>
            </a:r>
            <a:r>
              <a:rPr lang="ru-RU" sz="1500" dirty="0" err="1" smtClean="0"/>
              <a:t>блакитних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пелюстках</a:t>
            </a:r>
            <a:r>
              <a:rPr lang="ru-RU" sz="1500" dirty="0" smtClean="0"/>
              <a:t> </a:t>
            </a:r>
            <a:r>
              <a:rPr lang="ru-RU" sz="1500" dirty="0" err="1" smtClean="0"/>
              <a:t>тремтіли</a:t>
            </a:r>
            <a:r>
              <a:rPr lang="ru-RU" sz="1500" dirty="0" smtClean="0"/>
              <a:t> </a:t>
            </a:r>
            <a:r>
              <a:rPr lang="ru-RU" sz="1500" dirty="0" err="1" smtClean="0"/>
              <a:t>краплі</a:t>
            </a:r>
            <a:r>
              <a:rPr lang="ru-RU" sz="1500" dirty="0" smtClean="0"/>
              <a:t> </a:t>
            </a:r>
            <a:r>
              <a:rPr lang="ru-RU" sz="1500" dirty="0" err="1" smtClean="0"/>
              <a:t>роси</a:t>
            </a:r>
            <a:r>
              <a:rPr lang="ru-RU" sz="1500" dirty="0" smtClean="0"/>
              <a:t>, </a:t>
            </a:r>
            <a:r>
              <a:rPr lang="ru-RU" sz="1500" dirty="0" err="1" smtClean="0"/>
              <a:t>і</a:t>
            </a:r>
            <a:r>
              <a:rPr lang="ru-RU" sz="1500" dirty="0" smtClean="0"/>
              <a:t> в </a:t>
            </a:r>
            <a:r>
              <a:rPr lang="ru-RU" sz="1500" dirty="0" err="1" smtClean="0"/>
              <a:t>кожній</a:t>
            </a:r>
            <a:r>
              <a:rPr lang="ru-RU" sz="1500" dirty="0" smtClean="0"/>
              <a:t> </a:t>
            </a:r>
            <a:r>
              <a:rPr lang="ru-RU" sz="1500" dirty="0" err="1" smtClean="0"/>
              <a:t>краплині</a:t>
            </a:r>
            <a:r>
              <a:rPr lang="ru-RU" sz="1500" dirty="0" smtClean="0"/>
              <a:t> </a:t>
            </a:r>
            <a:r>
              <a:rPr lang="ru-RU" sz="1500" dirty="0" err="1" smtClean="0"/>
              <a:t>горіло</a:t>
            </a:r>
            <a:r>
              <a:rPr lang="ru-RU" sz="1500" dirty="0" smtClean="0"/>
              <a:t> </a:t>
            </a:r>
            <a:r>
              <a:rPr lang="ru-RU" sz="1500" dirty="0" err="1" smtClean="0"/>
              <a:t>маленьке</a:t>
            </a:r>
            <a:r>
              <a:rPr lang="ru-RU" sz="1500" dirty="0" smtClean="0"/>
              <a:t> </a:t>
            </a:r>
            <a:r>
              <a:rPr lang="ru-RU" sz="1500" dirty="0" err="1" smtClean="0"/>
              <a:t>сонце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Яке диво! — </a:t>
            </a:r>
            <a:r>
              <a:rPr lang="ru-RU" sz="1500" dirty="0" err="1" smtClean="0"/>
              <a:t>зітхнули</a:t>
            </a:r>
            <a:r>
              <a:rPr lang="ru-RU" sz="1500" dirty="0" smtClean="0"/>
              <a:t> </a:t>
            </a:r>
            <a:r>
              <a:rPr lang="ru-RU" sz="1500" dirty="0" err="1" smtClean="0"/>
              <a:t>хлопці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Але ж </a:t>
            </a:r>
            <a:r>
              <a:rPr lang="ru-RU" sz="1500" dirty="0" err="1" smtClean="0"/>
              <a:t>це</a:t>
            </a:r>
            <a:r>
              <a:rPr lang="ru-RU" sz="1500" dirty="0" smtClean="0"/>
              <a:t> не твоя </a:t>
            </a:r>
            <a:r>
              <a:rPr lang="ru-RU" sz="1500" dirty="0" err="1" smtClean="0"/>
              <a:t>квітка</a:t>
            </a:r>
            <a:r>
              <a:rPr lang="ru-RU" sz="1500" dirty="0" smtClean="0"/>
              <a:t>, — сказав Петро. — </a:t>
            </a:r>
            <a:r>
              <a:rPr lang="ru-RU" sz="1500" dirty="0" err="1" smtClean="0"/>
              <a:t>Ти</a:t>
            </a:r>
            <a:r>
              <a:rPr lang="ru-RU" sz="1500" dirty="0" smtClean="0"/>
              <a:t> ж не </a:t>
            </a:r>
            <a:r>
              <a:rPr lang="ru-RU" sz="1500" dirty="0" err="1" smtClean="0"/>
              <a:t>можеш</a:t>
            </a:r>
            <a:r>
              <a:rPr lang="ru-RU" sz="1500" dirty="0" smtClean="0"/>
              <a:t> </a:t>
            </a:r>
            <a:r>
              <a:rPr lang="ru-RU" sz="1500" dirty="0" err="1" smtClean="0"/>
              <a:t>узяти</a:t>
            </a:r>
            <a:r>
              <a:rPr lang="ru-RU" sz="1500" dirty="0" smtClean="0"/>
              <a:t> </a:t>
            </a:r>
            <a:r>
              <a:rPr lang="ru-RU" sz="1500" dirty="0" err="1" smtClean="0"/>
              <a:t>її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собою...</a:t>
            </a:r>
            <a:br>
              <a:rPr lang="ru-RU" sz="1500" dirty="0" smtClean="0"/>
            </a:br>
            <a:r>
              <a:rPr lang="ru-RU" sz="1500" dirty="0" smtClean="0"/>
              <a:t>— А </a:t>
            </a:r>
            <a:r>
              <a:rPr lang="ru-RU" sz="1500" dirty="0" err="1" smtClean="0"/>
              <a:t>навіщо</a:t>
            </a:r>
            <a:r>
              <a:rPr lang="ru-RU" sz="1500" dirty="0" smtClean="0"/>
              <a:t> </a:t>
            </a:r>
            <a:r>
              <a:rPr lang="ru-RU" sz="1500" dirty="0" err="1" smtClean="0"/>
              <a:t>мені</a:t>
            </a:r>
            <a:r>
              <a:rPr lang="ru-RU" sz="1500" dirty="0" smtClean="0"/>
              <a:t> </a:t>
            </a:r>
            <a:r>
              <a:rPr lang="ru-RU" sz="1500" dirty="0" err="1" smtClean="0"/>
              <a:t>брати</a:t>
            </a:r>
            <a:r>
              <a:rPr lang="ru-RU" sz="1500" dirty="0" smtClean="0"/>
              <a:t> </a:t>
            </a:r>
            <a:r>
              <a:rPr lang="ru-RU" sz="1500" dirty="0" err="1" smtClean="0"/>
              <a:t>квітку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собою? — запитав </a:t>
            </a:r>
            <a:r>
              <a:rPr lang="ru-RU" sz="1500" dirty="0" err="1" smtClean="0"/>
              <a:t>Сергійко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</a:t>
            </a:r>
            <a:r>
              <a:rPr lang="ru-RU" sz="1500" dirty="0" err="1" smtClean="0"/>
              <a:t>Ти</a:t>
            </a:r>
            <a:r>
              <a:rPr lang="ru-RU" sz="1500" dirty="0" smtClean="0"/>
              <a:t> ж не </a:t>
            </a:r>
            <a:r>
              <a:rPr lang="ru-RU" sz="1500" dirty="0" err="1" smtClean="0"/>
              <a:t>можеш</a:t>
            </a:r>
            <a:r>
              <a:rPr lang="ru-RU" sz="1500" dirty="0" smtClean="0"/>
              <a:t> </a:t>
            </a:r>
            <a:r>
              <a:rPr lang="ru-RU" sz="1500" dirty="0" err="1" smtClean="0"/>
              <a:t>її</a:t>
            </a:r>
            <a:r>
              <a:rPr lang="ru-RU" sz="1500" dirty="0" smtClean="0"/>
              <a:t> на </a:t>
            </a:r>
            <a:r>
              <a:rPr lang="ru-RU" sz="1500" dirty="0" err="1" smtClean="0"/>
              <a:t>щось</a:t>
            </a:r>
            <a:r>
              <a:rPr lang="ru-RU" sz="1500" dirty="0" smtClean="0"/>
              <a:t> </a:t>
            </a:r>
            <a:r>
              <a:rPr lang="ru-RU" sz="1500" dirty="0" err="1" smtClean="0"/>
              <a:t>поміняти</a:t>
            </a:r>
            <a:r>
              <a:rPr lang="ru-RU" sz="1500" dirty="0" smtClean="0"/>
              <a:t>, — доводив Максим.</a:t>
            </a:r>
            <a:br>
              <a:rPr lang="ru-RU" sz="1500" dirty="0" smtClean="0"/>
            </a:br>
            <a:r>
              <a:rPr lang="ru-RU" sz="1500" dirty="0" smtClean="0"/>
              <a:t>— А </a:t>
            </a:r>
            <a:r>
              <a:rPr lang="ru-RU" sz="1500" dirty="0" err="1" smtClean="0"/>
              <a:t>навіщо</a:t>
            </a:r>
            <a:r>
              <a:rPr lang="ru-RU" sz="1500" dirty="0" smtClean="0"/>
              <a:t> </a:t>
            </a:r>
            <a:r>
              <a:rPr lang="ru-RU" sz="1500" dirty="0" err="1" smtClean="0"/>
              <a:t>мені</a:t>
            </a:r>
            <a:r>
              <a:rPr lang="ru-RU" sz="1500" dirty="0" smtClean="0"/>
              <a:t> </a:t>
            </a:r>
            <a:r>
              <a:rPr lang="ru-RU" sz="1500" dirty="0" err="1" smtClean="0"/>
              <a:t>квітку</a:t>
            </a:r>
            <a:r>
              <a:rPr lang="ru-RU" sz="1500" dirty="0" smtClean="0"/>
              <a:t> </a:t>
            </a:r>
            <a:r>
              <a:rPr lang="ru-RU" sz="1500" dirty="0" err="1" smtClean="0"/>
              <a:t>міняти</a:t>
            </a:r>
            <a:r>
              <a:rPr lang="ru-RU" sz="1500" dirty="0" smtClean="0"/>
              <a:t>? — </a:t>
            </a:r>
            <a:r>
              <a:rPr lang="ru-RU" sz="1500" dirty="0" err="1" smtClean="0"/>
              <a:t>усміхнувся</a:t>
            </a:r>
            <a:r>
              <a:rPr lang="ru-RU" sz="1500" dirty="0" smtClean="0"/>
              <a:t> </a:t>
            </a:r>
            <a:r>
              <a:rPr lang="ru-RU" sz="1500" dirty="0" err="1" smtClean="0"/>
              <a:t>Сергійко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</a:t>
            </a:r>
            <a:r>
              <a:rPr lang="ru-RU" sz="1500" dirty="0" err="1" smtClean="0"/>
              <a:t>Пхі</a:t>
            </a:r>
            <a:r>
              <a:rPr lang="ru-RU" sz="1500" dirty="0" smtClean="0"/>
              <a:t>, </a:t>
            </a:r>
            <a:r>
              <a:rPr lang="ru-RU" sz="1500" dirty="0" err="1" smtClean="0"/>
              <a:t>і</a:t>
            </a:r>
            <a:r>
              <a:rPr lang="ru-RU" sz="1500" dirty="0" smtClean="0"/>
              <a:t> я </a:t>
            </a:r>
            <a:r>
              <a:rPr lang="ru-RU" sz="1500" dirty="0" err="1" smtClean="0"/>
              <a:t>можу</a:t>
            </a:r>
            <a:r>
              <a:rPr lang="ru-RU" sz="1500" dirty="0" smtClean="0"/>
              <a:t> </a:t>
            </a:r>
            <a:r>
              <a:rPr lang="ru-RU" sz="1500" dirty="0" err="1" smtClean="0"/>
              <a:t>сказати</a:t>
            </a:r>
            <a:r>
              <a:rPr lang="ru-RU" sz="1500" dirty="0" smtClean="0"/>
              <a:t>: </a:t>
            </a:r>
            <a:r>
              <a:rPr lang="ru-RU" sz="1500" dirty="0" err="1" smtClean="0"/>
              <a:t>це</a:t>
            </a:r>
            <a:r>
              <a:rPr lang="ru-RU" sz="1500" dirty="0" smtClean="0"/>
              <a:t> моя </a:t>
            </a:r>
            <a:r>
              <a:rPr lang="ru-RU" sz="1500" dirty="0" err="1" smtClean="0"/>
              <a:t>квітка</a:t>
            </a:r>
            <a:r>
              <a:rPr lang="ru-RU" sz="1500" dirty="0" smtClean="0"/>
              <a:t>, — </a:t>
            </a:r>
            <a:r>
              <a:rPr lang="ru-RU" sz="1500" dirty="0" err="1" smtClean="0"/>
              <a:t>мовив</a:t>
            </a:r>
            <a:r>
              <a:rPr lang="ru-RU" sz="1500" dirty="0" smtClean="0"/>
              <a:t> </a:t>
            </a:r>
            <a:r>
              <a:rPr lang="ru-RU" sz="1500" dirty="0" err="1" smtClean="0"/>
              <a:t>Гриць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— А </a:t>
            </a:r>
            <a:r>
              <a:rPr lang="ru-RU" sz="1500" dirty="0" err="1" smtClean="0"/>
              <a:t>хіба</a:t>
            </a:r>
            <a:r>
              <a:rPr lang="ru-RU" sz="1500" dirty="0" smtClean="0"/>
              <a:t> </a:t>
            </a:r>
            <a:r>
              <a:rPr lang="ru-RU" sz="1500" dirty="0" err="1" smtClean="0"/>
              <a:t>від</a:t>
            </a:r>
            <a:r>
              <a:rPr lang="ru-RU" sz="1500" dirty="0" smtClean="0"/>
              <a:t> </a:t>
            </a:r>
            <a:r>
              <a:rPr lang="ru-RU" sz="1500" dirty="0" err="1" smtClean="0"/>
              <a:t>цього</a:t>
            </a:r>
            <a:r>
              <a:rPr lang="ru-RU" sz="1500" dirty="0" smtClean="0"/>
              <a:t> вона стане </a:t>
            </a:r>
            <a:r>
              <a:rPr lang="ru-RU" sz="1500" dirty="0" err="1" smtClean="0"/>
              <a:t>гірша</a:t>
            </a:r>
            <a:r>
              <a:rPr lang="ru-RU" sz="1500" dirty="0" smtClean="0"/>
              <a:t>? — </a:t>
            </a:r>
            <a:r>
              <a:rPr lang="ru-RU" sz="1500" dirty="0" err="1" smtClean="0"/>
              <a:t>здивувався</a:t>
            </a:r>
            <a:r>
              <a:rPr lang="ru-RU" sz="1500" dirty="0" smtClean="0"/>
              <a:t> </a:t>
            </a:r>
            <a:r>
              <a:rPr lang="ru-RU" sz="1500" dirty="0" err="1" smtClean="0"/>
              <a:t>Сергійко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pic>
        <p:nvPicPr>
          <p:cNvPr id="26630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9" name="Picture 4" descr="ÐÐ°ÑÑÐ¸Ð½ÐºÐ¸ Ð¿Ð¾ Ð·Ð°Ð¿ÑÐ¾ÑÑ ÑÐ¸Ð½Ð¸Ð¹ ÑÐ²ÐµÑÐ¾Ðº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3292" y="7452320"/>
            <a:ext cx="1454708" cy="1440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8" y="1142999"/>
            <a:ext cx="9144001" cy="68580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16200000">
            <a:off x="-1250855" y="7523813"/>
            <a:ext cx="287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ТІЛЬКИ ЖИВИЙ КРАСИВИЙ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3978" name="Picture 10" descr="ÐÐ°ÑÑÐ¸Ð½ÐºÐ¸ Ð¿Ð¾ Ð·Ð°Ð¿ÑÐ¾ÑÑ Ð±Ð°Ð±Ð¾ÑÐº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413721">
            <a:off x="1220011" y="3203848"/>
            <a:ext cx="5637989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620688" y="467544"/>
            <a:ext cx="5760640" cy="813690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00808" y="539552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ТІЛЬКИ ЖИВИЙ КРАСИВИЙ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6712" y="1331640"/>
            <a:ext cx="54726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Великий </a:t>
            </a:r>
            <a:r>
              <a:rPr lang="ru-RU" dirty="0" err="1" smtClean="0"/>
              <a:t>красивий</a:t>
            </a:r>
            <a:r>
              <a:rPr lang="ru-RU" dirty="0" smtClean="0"/>
              <a:t> </a:t>
            </a:r>
            <a:r>
              <a:rPr lang="ru-RU" dirty="0" err="1" smtClean="0"/>
              <a:t>метелик</a:t>
            </a:r>
            <a:r>
              <a:rPr lang="ru-RU" dirty="0" smtClean="0"/>
              <a:t> Махаон </a:t>
            </a:r>
            <a:r>
              <a:rPr lang="ru-RU" dirty="0" err="1" smtClean="0"/>
              <a:t>сів</a:t>
            </a:r>
            <a:r>
              <a:rPr lang="ru-RU" dirty="0" smtClean="0"/>
              <a:t> на </a:t>
            </a:r>
            <a:r>
              <a:rPr lang="ru-RU" dirty="0" err="1" smtClean="0"/>
              <a:t>червону</a:t>
            </a:r>
            <a:r>
              <a:rPr lang="ru-RU" dirty="0" smtClean="0"/>
              <a:t> </a:t>
            </a:r>
            <a:r>
              <a:rPr lang="ru-RU" dirty="0" err="1" smtClean="0"/>
              <a:t>квітку</a:t>
            </a:r>
            <a:r>
              <a:rPr lang="ru-RU" dirty="0" smtClean="0"/>
              <a:t> </a:t>
            </a:r>
            <a:r>
              <a:rPr lang="ru-RU" dirty="0" err="1" smtClean="0"/>
              <a:t>канни</a:t>
            </a:r>
            <a:r>
              <a:rPr lang="ru-RU" dirty="0" smtClean="0"/>
              <a:t>. </a:t>
            </a:r>
            <a:r>
              <a:rPr lang="ru-RU" dirty="0" err="1" smtClean="0"/>
              <a:t>Сів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ворушить</a:t>
            </a:r>
            <a:r>
              <a:rPr lang="ru-RU" dirty="0" smtClean="0"/>
              <a:t> </a:t>
            </a:r>
            <a:r>
              <a:rPr lang="ru-RU" dirty="0" err="1" smtClean="0"/>
              <a:t>крильцями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До Махаона </a:t>
            </a:r>
            <a:r>
              <a:rPr lang="ru-RU" dirty="0" err="1" smtClean="0"/>
              <a:t>підкрався</a:t>
            </a:r>
            <a:r>
              <a:rPr lang="ru-RU" dirty="0" smtClean="0"/>
              <a:t> хлопчик, </a:t>
            </a:r>
            <a:r>
              <a:rPr lang="ru-RU" dirty="0" err="1" smtClean="0"/>
              <a:t>впіймав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. </a:t>
            </a:r>
            <a:r>
              <a:rPr lang="ru-RU" dirty="0" err="1" smtClean="0"/>
              <a:t>Тріпоче</a:t>
            </a:r>
            <a:r>
              <a:rPr lang="ru-RU" dirty="0" smtClean="0"/>
              <a:t> </a:t>
            </a:r>
            <a:r>
              <a:rPr lang="ru-RU" dirty="0" err="1" smtClean="0"/>
              <a:t>крильцями</a:t>
            </a:r>
            <a:r>
              <a:rPr lang="ru-RU" dirty="0" smtClean="0"/>
              <a:t> Махаон,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вирватися</a:t>
            </a:r>
            <a:r>
              <a:rPr lang="ru-RU" dirty="0" smtClean="0"/>
              <a:t> не </a:t>
            </a:r>
            <a:r>
              <a:rPr lang="ru-RU" dirty="0" err="1" smtClean="0"/>
              <a:t>може</a:t>
            </a:r>
            <a:r>
              <a:rPr lang="ru-RU" dirty="0" smtClean="0"/>
              <a:t>. Хлопчик пришпилив </a:t>
            </a:r>
            <a:r>
              <a:rPr lang="ru-RU" dirty="0" err="1" smtClean="0"/>
              <a:t>його</a:t>
            </a:r>
            <a:r>
              <a:rPr lang="ru-RU" dirty="0" smtClean="0"/>
              <a:t> великою шпилькою до </a:t>
            </a:r>
            <a:r>
              <a:rPr lang="ru-RU" dirty="0" err="1" smtClean="0"/>
              <a:t>паперового</a:t>
            </a:r>
            <a:r>
              <a:rPr lang="ru-RU" dirty="0" smtClean="0"/>
              <a:t> листка. </a:t>
            </a:r>
            <a:r>
              <a:rPr lang="ru-RU" dirty="0" err="1" smtClean="0"/>
              <a:t>Крильця</a:t>
            </a:r>
            <a:r>
              <a:rPr lang="ru-RU" dirty="0" smtClean="0"/>
              <a:t> </a:t>
            </a:r>
            <a:r>
              <a:rPr lang="ru-RU" dirty="0" err="1" smtClean="0"/>
              <a:t>метелика</a:t>
            </a:r>
            <a:r>
              <a:rPr lang="ru-RU" dirty="0" smtClean="0"/>
              <a:t> поникли.</a:t>
            </a:r>
          </a:p>
          <a:p>
            <a:r>
              <a:rPr lang="ru-RU" dirty="0" smtClean="0"/>
              <a:t>— </a:t>
            </a:r>
            <a:r>
              <a:rPr lang="ru-RU" dirty="0" err="1" smtClean="0"/>
              <a:t>Чому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перестав </a:t>
            </a:r>
            <a:r>
              <a:rPr lang="ru-RU" dirty="0" err="1" smtClean="0"/>
              <a:t>тріпотіти</a:t>
            </a:r>
            <a:r>
              <a:rPr lang="ru-RU" dirty="0" smtClean="0"/>
              <a:t> </a:t>
            </a:r>
            <a:r>
              <a:rPr lang="ru-RU" dirty="0" err="1" smtClean="0"/>
              <a:t>крильцями</a:t>
            </a:r>
            <a:r>
              <a:rPr lang="ru-RU" dirty="0" smtClean="0"/>
              <a:t>, Махаоне? — </a:t>
            </a:r>
            <a:r>
              <a:rPr lang="ru-RU" dirty="0" err="1" smtClean="0"/>
              <a:t>запитує</a:t>
            </a:r>
            <a:r>
              <a:rPr lang="ru-RU" dirty="0" smtClean="0"/>
              <a:t> хлопчик</a:t>
            </a:r>
          </a:p>
          <a:p>
            <a:r>
              <a:rPr lang="ru-RU" dirty="0" smtClean="0"/>
              <a:t>Махаон </a:t>
            </a:r>
            <a:r>
              <a:rPr lang="ru-RU" dirty="0" err="1" smtClean="0"/>
              <a:t>мовчить</a:t>
            </a:r>
            <a:r>
              <a:rPr lang="ru-RU" dirty="0" smtClean="0"/>
              <a:t>. Хлопчик </a:t>
            </a:r>
            <a:r>
              <a:rPr lang="ru-RU" dirty="0" err="1" smtClean="0"/>
              <a:t>поклав</a:t>
            </a:r>
            <a:r>
              <a:rPr lang="ru-RU" dirty="0" smtClean="0"/>
              <a:t> листок </a:t>
            </a:r>
            <a:r>
              <a:rPr lang="ru-RU" dirty="0" err="1" smtClean="0"/>
              <a:t>з</a:t>
            </a:r>
            <a:r>
              <a:rPr lang="ru-RU" dirty="0" smtClean="0"/>
              <a:t> мертвим Махаоном на </a:t>
            </a:r>
            <a:r>
              <a:rPr lang="ru-RU" dirty="0" err="1" smtClean="0"/>
              <a:t>підвіконня</a:t>
            </a:r>
            <a:r>
              <a:rPr lang="ru-RU" dirty="0" smtClean="0"/>
              <a:t>. Через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днів</a:t>
            </a:r>
            <a:r>
              <a:rPr lang="ru-RU" dirty="0" smtClean="0"/>
              <a:t> дивиться — </a:t>
            </a:r>
            <a:r>
              <a:rPr lang="ru-RU" dirty="0" err="1" smtClean="0"/>
              <a:t>крильця</a:t>
            </a:r>
            <a:r>
              <a:rPr lang="ru-RU" dirty="0" smtClean="0"/>
              <a:t> </a:t>
            </a:r>
            <a:r>
              <a:rPr lang="ru-RU" dirty="0" err="1" smtClean="0"/>
              <a:t>висохли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розсипались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— </a:t>
            </a:r>
            <a:r>
              <a:rPr lang="ru-RU" dirty="0" err="1" smtClean="0"/>
              <a:t>Ні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живий</a:t>
            </a:r>
            <a:r>
              <a:rPr lang="ru-RU" dirty="0" smtClean="0"/>
              <a:t> </a:t>
            </a:r>
            <a:r>
              <a:rPr lang="ru-RU" dirty="0" err="1" smtClean="0"/>
              <a:t>красивий</a:t>
            </a:r>
            <a:r>
              <a:rPr lang="ru-RU" dirty="0" smtClean="0"/>
              <a:t>, — сказав </a:t>
            </a:r>
            <a:r>
              <a:rPr lang="ru-RU" dirty="0" err="1" smtClean="0"/>
              <a:t>розчарований</a:t>
            </a:r>
            <a:r>
              <a:rPr lang="ru-RU" dirty="0" smtClean="0"/>
              <a:t> хлопчик. — Коли </a:t>
            </a:r>
            <a:r>
              <a:rPr lang="ru-RU" dirty="0" err="1" smtClean="0"/>
              <a:t>крильця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тріпочуть</a:t>
            </a:r>
            <a:r>
              <a:rPr lang="ru-RU" dirty="0" smtClean="0"/>
              <a:t> на </a:t>
            </a:r>
            <a:r>
              <a:rPr lang="ru-RU" dirty="0" err="1" smtClean="0"/>
              <a:t>квітці</a:t>
            </a:r>
            <a:r>
              <a:rPr lang="ru-RU" dirty="0" smtClean="0"/>
              <a:t> </a:t>
            </a:r>
            <a:r>
              <a:rPr lang="ru-RU" dirty="0" err="1" smtClean="0"/>
              <a:t>канни</a:t>
            </a:r>
            <a:r>
              <a:rPr lang="ru-RU" dirty="0" smtClean="0"/>
              <a:t>, а не на листку </a:t>
            </a:r>
            <a:r>
              <a:rPr lang="ru-RU" dirty="0" err="1" smtClean="0"/>
              <a:t>паперу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5002" name="Picture 10" descr="ÐÐ°ÑÑÐ¸Ð½ÐºÐ¸ Ð¿Ð¾ Ð·Ð°Ð¿ÑÐ¾ÑÑ Ð±Ð°Ð±Ð¾ÑÐº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776" y="5269325"/>
            <a:ext cx="3744416" cy="3516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ÐÐ°ÑÑÐ¸Ð½ÐºÐ¸ Ð¿Ð¾ Ð·Ð°Ð¿ÑÐ¾ÑÑ Ð²ÐµÑÐºÐ° Ð´ÐµÑÐµÐ²Ð¾ Ð² Ð»ÐµÑÑ ÐºÐ°ÑÑÐ¸Ð½Ðº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8" y="1142999"/>
            <a:ext cx="9144002" cy="6858001"/>
          </a:xfrm>
          <a:prstGeom prst="rect">
            <a:avLst/>
          </a:prstGeom>
          <a:noFill/>
        </p:spPr>
      </p:pic>
      <p:pic>
        <p:nvPicPr>
          <p:cNvPr id="86020" name="Picture 4" descr="ÐÐ°ÑÑÐ¸Ð½ÐºÐ¸ Ð¿Ð¾ Ð·Ð°Ð¿ÑÐ¾ÑÑ ÑÐ¾Ð»Ð¾Ð²ÐµÐ¹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96813">
            <a:off x="2536964" y="5858596"/>
            <a:ext cx="2874856" cy="2690865"/>
          </a:xfrm>
          <a:prstGeom prst="rect">
            <a:avLst/>
          </a:prstGeom>
          <a:noFill/>
        </p:spPr>
      </p:pic>
      <p:pic>
        <p:nvPicPr>
          <p:cNvPr id="9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4984" y="4283968"/>
            <a:ext cx="2737146" cy="1872208"/>
          </a:xfrm>
          <a:prstGeom prst="rect">
            <a:avLst/>
          </a:prstGeom>
          <a:noFill/>
        </p:spPr>
      </p:pic>
      <p:pic>
        <p:nvPicPr>
          <p:cNvPr id="10" name="Picture 10" descr="ÐÐ°ÑÑÐ¸Ð½ÐºÐ¸ Ð¿Ð¾ Ð·Ð°Ð¿ÑÐ¾ÑÑ Ð²Ð¾ÑÐ¾Ð½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155209">
            <a:off x="3932675" y="4448033"/>
            <a:ext cx="1555381" cy="119272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16200000">
            <a:off x="-583942" y="7648838"/>
            <a:ext cx="2058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ГАВЕНЯ І СОЛОВЕЙ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8" y="1142999"/>
            <a:ext cx="9144002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64704" y="1835696"/>
            <a:ext cx="53285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Вивела</a:t>
            </a:r>
            <a:r>
              <a:rPr lang="ru-RU" dirty="0" smtClean="0"/>
              <a:t> Гава </a:t>
            </a:r>
            <a:r>
              <a:rPr lang="ru-RU" dirty="0" err="1" smtClean="0"/>
              <a:t>одне-єдине</a:t>
            </a:r>
            <a:r>
              <a:rPr lang="ru-RU" dirty="0" smtClean="0"/>
              <a:t> </a:t>
            </a:r>
            <a:r>
              <a:rPr lang="ru-RU" dirty="0" err="1" smtClean="0"/>
              <a:t>пташеня</a:t>
            </a:r>
            <a:r>
              <a:rPr lang="ru-RU" dirty="0" smtClean="0"/>
              <a:t> - </a:t>
            </a:r>
            <a:r>
              <a:rPr lang="ru-RU" dirty="0" err="1" smtClean="0"/>
              <a:t>Гавеня</a:t>
            </a:r>
            <a:r>
              <a:rPr lang="ru-RU" dirty="0" smtClean="0"/>
              <a:t>. Вона любила </a:t>
            </a:r>
            <a:r>
              <a:rPr lang="ru-RU" dirty="0" err="1" smtClean="0"/>
              <a:t>своє</a:t>
            </a:r>
            <a:r>
              <a:rPr lang="ru-RU" dirty="0" smtClean="0"/>
              <a:t> дитя, </a:t>
            </a:r>
            <a:r>
              <a:rPr lang="ru-RU" dirty="0" err="1" smtClean="0"/>
              <a:t>частувала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смачними</a:t>
            </a:r>
            <a:r>
              <a:rPr lang="ru-RU" dirty="0" smtClean="0"/>
              <a:t> </a:t>
            </a:r>
            <a:r>
              <a:rPr lang="ru-RU" dirty="0" err="1" smtClean="0"/>
              <a:t>черв'ячками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Та ось </a:t>
            </a:r>
            <a:r>
              <a:rPr lang="ru-RU" dirty="0" err="1" smtClean="0"/>
              <a:t>полетіла</a:t>
            </a:r>
            <a:r>
              <a:rPr lang="ru-RU" dirty="0" smtClean="0"/>
              <a:t> Гава по </a:t>
            </a:r>
            <a:r>
              <a:rPr lang="ru-RU" dirty="0" err="1" smtClean="0"/>
              <a:t>їжу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пропала. Уже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сонечко</a:t>
            </a:r>
            <a:r>
              <a:rPr lang="ru-RU" dirty="0" smtClean="0"/>
              <a:t> </a:t>
            </a:r>
            <a:r>
              <a:rPr lang="ru-RU" dirty="0" err="1" smtClean="0"/>
              <a:t>піднялося</a:t>
            </a:r>
            <a:r>
              <a:rPr lang="ru-RU" dirty="0" smtClean="0"/>
              <a:t> </a:t>
            </a:r>
            <a:r>
              <a:rPr lang="ru-RU" dirty="0" err="1" smtClean="0"/>
              <a:t>вище</a:t>
            </a:r>
            <a:r>
              <a:rPr lang="ru-RU" dirty="0" smtClean="0"/>
              <a:t> за дерево, на </a:t>
            </a:r>
            <a:r>
              <a:rPr lang="ru-RU" dirty="0" err="1" smtClean="0"/>
              <a:t>якому</a:t>
            </a:r>
            <a:r>
              <a:rPr lang="ru-RU" dirty="0" smtClean="0"/>
              <a:t> вони жили, а </a:t>
            </a:r>
            <a:r>
              <a:rPr lang="ru-RU" dirty="0" err="1" smtClean="0"/>
              <a:t>матері</a:t>
            </a:r>
            <a:r>
              <a:rPr lang="ru-RU" dirty="0" smtClean="0"/>
              <a:t> все нема. Заплакало </a:t>
            </a:r>
            <a:r>
              <a:rPr lang="ru-RU" dirty="0" err="1" smtClean="0"/>
              <a:t>Гавеня</a:t>
            </a:r>
            <a:r>
              <a:rPr lang="ru-RU" dirty="0" smtClean="0"/>
              <a:t>. Плаче, </a:t>
            </a:r>
            <a:r>
              <a:rPr lang="ru-RU" dirty="0" err="1" smtClean="0"/>
              <a:t>сльози</a:t>
            </a:r>
            <a:r>
              <a:rPr lang="ru-RU" dirty="0" smtClean="0"/>
              <a:t> </a:t>
            </a:r>
            <a:r>
              <a:rPr lang="ru-RU" dirty="0" err="1" smtClean="0"/>
              <a:t>струмками</a:t>
            </a:r>
            <a:r>
              <a:rPr lang="ru-RU" dirty="0" smtClean="0"/>
              <a:t> </a:t>
            </a:r>
            <a:r>
              <a:rPr lang="ru-RU" dirty="0" err="1" smtClean="0"/>
              <a:t>ллються</a:t>
            </a:r>
            <a:r>
              <a:rPr lang="ru-RU" dirty="0" smtClean="0"/>
              <a:t> </a:t>
            </a:r>
            <a:r>
              <a:rPr lang="ru-RU" dirty="0" err="1" smtClean="0"/>
              <a:t>додолу</a:t>
            </a:r>
            <a:r>
              <a:rPr lang="ru-RU" dirty="0" smtClean="0"/>
              <a:t>. </a:t>
            </a:r>
            <a:r>
              <a:rPr lang="ru-RU" dirty="0" err="1" smtClean="0"/>
              <a:t>Чимало</a:t>
            </a:r>
            <a:r>
              <a:rPr lang="ru-RU" dirty="0" smtClean="0"/>
              <a:t> </a:t>
            </a:r>
            <a:r>
              <a:rPr lang="ru-RU" dirty="0" err="1" smtClean="0"/>
              <a:t>пташок</a:t>
            </a:r>
            <a:r>
              <a:rPr lang="ru-RU" dirty="0" smtClean="0"/>
              <a:t> притихло, жаль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бідолашного</a:t>
            </a:r>
            <a:r>
              <a:rPr lang="ru-RU" dirty="0" smtClean="0"/>
              <a:t> малого. </a:t>
            </a:r>
            <a:r>
              <a:rPr lang="ru-RU" dirty="0" err="1" smtClean="0"/>
              <a:t>Почув</a:t>
            </a:r>
            <a:r>
              <a:rPr lang="ru-RU" dirty="0" smtClean="0"/>
              <a:t> Соловей плач </a:t>
            </a:r>
            <a:r>
              <a:rPr lang="ru-RU" dirty="0" err="1" smtClean="0"/>
              <a:t>Гавеняти</a:t>
            </a:r>
            <a:r>
              <a:rPr lang="ru-RU" dirty="0" smtClean="0"/>
              <a:t>. </a:t>
            </a:r>
            <a:r>
              <a:rPr lang="ru-RU" dirty="0" err="1" smtClean="0"/>
              <a:t>Затремтіло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жалощів</a:t>
            </a:r>
            <a:r>
              <a:rPr lang="ru-RU" dirty="0" smtClean="0"/>
              <a:t> </a:t>
            </a:r>
            <a:r>
              <a:rPr lang="ru-RU" dirty="0" err="1" smtClean="0"/>
              <a:t>солов'їне</a:t>
            </a:r>
            <a:r>
              <a:rPr lang="ru-RU" dirty="0" smtClean="0"/>
              <a:t> </a:t>
            </a:r>
            <a:r>
              <a:rPr lang="ru-RU" dirty="0" err="1" smtClean="0"/>
              <a:t>серце</a:t>
            </a:r>
            <a:r>
              <a:rPr lang="ru-RU" dirty="0" smtClean="0"/>
              <a:t>. </a:t>
            </a:r>
            <a:r>
              <a:rPr lang="ru-RU" dirty="0" err="1" smtClean="0"/>
              <a:t>Залишив</a:t>
            </a:r>
            <a:r>
              <a:rPr lang="ru-RU" dirty="0" smtClean="0"/>
              <a:t>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гніздо</a:t>
            </a:r>
            <a:r>
              <a:rPr lang="ru-RU" dirty="0" smtClean="0"/>
              <a:t> Соловей, </a:t>
            </a:r>
            <a:r>
              <a:rPr lang="ru-RU" dirty="0" err="1" smtClean="0"/>
              <a:t>прилетів</a:t>
            </a:r>
            <a:r>
              <a:rPr lang="ru-RU" dirty="0" smtClean="0"/>
              <a:t> до </a:t>
            </a:r>
            <a:r>
              <a:rPr lang="ru-RU" dirty="0" err="1" smtClean="0"/>
              <a:t>гавиного</a:t>
            </a:r>
            <a:r>
              <a:rPr lang="ru-RU" dirty="0" smtClean="0"/>
              <a:t>, </a:t>
            </a:r>
            <a:r>
              <a:rPr lang="ru-RU" dirty="0" err="1" smtClean="0"/>
              <a:t>сів</a:t>
            </a:r>
            <a:r>
              <a:rPr lang="ru-RU" dirty="0" smtClean="0"/>
              <a:t>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пташеням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заспівав</a:t>
            </a:r>
            <a:r>
              <a:rPr lang="ru-RU" dirty="0" smtClean="0"/>
              <a:t> свою </a:t>
            </a:r>
            <a:r>
              <a:rPr lang="ru-RU" dirty="0" err="1" smtClean="0"/>
              <a:t>чудову</a:t>
            </a:r>
            <a:r>
              <a:rPr lang="ru-RU" dirty="0" smtClean="0"/>
              <a:t> </a:t>
            </a:r>
            <a:r>
              <a:rPr lang="ru-RU" dirty="0" err="1" smtClean="0"/>
              <a:t>пісню</a:t>
            </a:r>
            <a:r>
              <a:rPr lang="ru-RU" dirty="0" smtClean="0"/>
              <a:t>. Аж </a:t>
            </a:r>
            <a:r>
              <a:rPr lang="ru-RU" dirty="0" err="1" smtClean="0"/>
              <a:t>вітер</a:t>
            </a:r>
            <a:r>
              <a:rPr lang="ru-RU" dirty="0" smtClean="0"/>
              <a:t> притих, </a:t>
            </a:r>
            <a:r>
              <a:rPr lang="ru-RU" dirty="0" err="1" smtClean="0"/>
              <a:t>заслухався</a:t>
            </a:r>
            <a:r>
              <a:rPr lang="ru-RU" dirty="0" smtClean="0"/>
              <a:t>. А </a:t>
            </a:r>
            <a:r>
              <a:rPr lang="ru-RU" dirty="0" err="1" smtClean="0"/>
              <a:t>Гавеня</a:t>
            </a:r>
            <a:r>
              <a:rPr lang="ru-RU" dirty="0" smtClean="0"/>
              <a:t>, </a:t>
            </a:r>
            <a:r>
              <a:rPr lang="ru-RU" dirty="0" err="1" smtClean="0"/>
              <a:t>мов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не </a:t>
            </a:r>
            <a:r>
              <a:rPr lang="ru-RU" dirty="0" err="1" smtClean="0"/>
              <a:t>чує</a:t>
            </a:r>
            <a:r>
              <a:rPr lang="ru-RU" dirty="0" smtClean="0"/>
              <a:t> </a:t>
            </a:r>
            <a:r>
              <a:rPr lang="ru-RU" dirty="0" err="1" smtClean="0"/>
              <a:t>солов'їного</a:t>
            </a:r>
            <a:r>
              <a:rPr lang="ru-RU" dirty="0" smtClean="0"/>
              <a:t> </a:t>
            </a:r>
            <a:r>
              <a:rPr lang="ru-RU" dirty="0" err="1" smtClean="0"/>
              <a:t>співу</a:t>
            </a:r>
            <a:r>
              <a:rPr lang="ru-RU" dirty="0" smtClean="0"/>
              <a:t>, плачем </a:t>
            </a:r>
            <a:r>
              <a:rPr lang="ru-RU" dirty="0" err="1" smtClean="0"/>
              <a:t>заливається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Та ось </a:t>
            </a:r>
            <a:r>
              <a:rPr lang="ru-RU" dirty="0" err="1" smtClean="0"/>
              <a:t>почуло</a:t>
            </a:r>
            <a:r>
              <a:rPr lang="ru-RU" dirty="0" smtClean="0"/>
              <a:t> </a:t>
            </a:r>
            <a:r>
              <a:rPr lang="ru-RU" dirty="0" err="1" smtClean="0"/>
              <a:t>Гавеня</a:t>
            </a:r>
            <a:r>
              <a:rPr lang="ru-RU" dirty="0" smtClean="0"/>
              <a:t> - </a:t>
            </a:r>
            <a:r>
              <a:rPr lang="ru-RU" dirty="0" err="1" smtClean="0"/>
              <a:t>десь</a:t>
            </a:r>
            <a:r>
              <a:rPr lang="ru-RU" dirty="0" smtClean="0"/>
              <a:t> </a:t>
            </a:r>
            <a:r>
              <a:rPr lang="ru-RU" dirty="0" err="1" smtClean="0"/>
              <a:t>удалині</a:t>
            </a:r>
            <a:r>
              <a:rPr lang="ru-RU" dirty="0" smtClean="0"/>
              <a:t> </a:t>
            </a:r>
            <a:r>
              <a:rPr lang="ru-RU" dirty="0" err="1" smtClean="0"/>
              <a:t>пролунав</a:t>
            </a:r>
            <a:r>
              <a:rPr lang="ru-RU" dirty="0" smtClean="0"/>
              <a:t> материн голос: </a:t>
            </a:r>
            <a:r>
              <a:rPr lang="ru-RU" dirty="0" err="1" smtClean="0"/>
              <a:t>кра</a:t>
            </a:r>
            <a:r>
              <a:rPr lang="ru-RU" dirty="0" smtClean="0"/>
              <a:t>, </a:t>
            </a:r>
            <a:r>
              <a:rPr lang="ru-RU" dirty="0" err="1" smtClean="0"/>
              <a:t>кра</a:t>
            </a:r>
            <a:r>
              <a:rPr lang="ru-RU" dirty="0" smtClean="0"/>
              <a:t>... </a:t>
            </a:r>
            <a:r>
              <a:rPr lang="ru-RU" dirty="0" err="1" smtClean="0"/>
              <a:t>Умить</a:t>
            </a:r>
            <a:r>
              <a:rPr lang="ru-RU" dirty="0" smtClean="0"/>
              <a:t> перестало 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 err="1" smtClean="0"/>
              <a:t>плакати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каже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Чуєш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моя мама </a:t>
            </a:r>
            <a:r>
              <a:rPr lang="ru-RU" dirty="0" err="1" smtClean="0"/>
              <a:t>співає</a:t>
            </a:r>
            <a:r>
              <a:rPr lang="ru-RU" dirty="0" smtClean="0"/>
              <a:t>! </a:t>
            </a:r>
            <a:r>
              <a:rPr lang="ru-RU" dirty="0" err="1" smtClean="0"/>
              <a:t>Замовкни</a:t>
            </a:r>
            <a:r>
              <a:rPr lang="ru-RU" dirty="0" smtClean="0"/>
              <a:t>, будь ласка, не пищи!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Кра</a:t>
            </a:r>
            <a:r>
              <a:rPr lang="ru-RU" dirty="0" smtClean="0"/>
              <a:t>, </a:t>
            </a:r>
            <a:r>
              <a:rPr lang="ru-RU" dirty="0" err="1" smtClean="0"/>
              <a:t>кра-кра</a:t>
            </a:r>
            <a:r>
              <a:rPr lang="ru-RU" dirty="0" smtClean="0"/>
              <a:t>... - </a:t>
            </a:r>
            <a:r>
              <a:rPr lang="ru-RU" dirty="0" err="1" smtClean="0"/>
              <a:t>залунало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Соловей </a:t>
            </a:r>
            <a:r>
              <a:rPr lang="ru-RU" dirty="0" err="1" smtClean="0"/>
              <a:t>замовк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перелетів</a:t>
            </a:r>
            <a:r>
              <a:rPr lang="ru-RU" dirty="0" smtClean="0"/>
              <a:t> на </a:t>
            </a:r>
            <a:r>
              <a:rPr lang="ru-RU" dirty="0" err="1" smtClean="0"/>
              <a:t>сусіднє</a:t>
            </a:r>
            <a:r>
              <a:rPr lang="ru-RU" dirty="0" smtClean="0"/>
              <a:t> дерево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задумався</a:t>
            </a:r>
            <a:r>
              <a:rPr lang="ru-RU" dirty="0" smtClean="0"/>
              <a:t>... Того </a:t>
            </a:r>
            <a:r>
              <a:rPr lang="ru-RU" dirty="0" err="1" smtClean="0"/>
              <a:t>вечора</a:t>
            </a:r>
            <a:r>
              <a:rPr lang="ru-RU" dirty="0" smtClean="0"/>
              <a:t> </a:t>
            </a:r>
            <a:r>
              <a:rPr lang="ru-RU" dirty="0" err="1" smtClean="0"/>
              <a:t>ліс</a:t>
            </a:r>
            <a:r>
              <a:rPr lang="ru-RU" dirty="0" smtClean="0"/>
              <a:t> не </a:t>
            </a:r>
            <a:r>
              <a:rPr lang="ru-RU" dirty="0" err="1" smtClean="0"/>
              <a:t>чув</a:t>
            </a:r>
            <a:r>
              <a:rPr lang="ru-RU" dirty="0" smtClean="0"/>
              <a:t> </a:t>
            </a:r>
            <a:r>
              <a:rPr lang="ru-RU" dirty="0" err="1" smtClean="0"/>
              <a:t>солов'їного</a:t>
            </a:r>
            <a:r>
              <a:rPr lang="ru-RU" dirty="0" smtClean="0"/>
              <a:t> </a:t>
            </a:r>
            <a:r>
              <a:rPr lang="ru-RU" dirty="0" err="1" smtClean="0"/>
              <a:t>співу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00808" y="683568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Сухомлинський</a:t>
            </a:r>
            <a:endParaRPr lang="ru-RU" dirty="0" smtClean="0"/>
          </a:p>
          <a:p>
            <a:pPr algn="ctr"/>
            <a:r>
              <a:rPr lang="ru-RU" b="1" dirty="0" smtClean="0"/>
              <a:t>ГАВЕНЯ І СОЛОВЕЙ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Ð¤Ð¾ÑÐ¾ ÐÐ¾ÑÐ¸Ð½Ñ ÐÐ¾ÑÐ±Ð°ÑÐµÐ½Ðº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44824" y="323528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Василь </a:t>
            </a:r>
            <a:r>
              <a:rPr lang="ru-RU" b="1" dirty="0" err="1" smtClean="0"/>
              <a:t>Сухоминський</a:t>
            </a:r>
            <a:endParaRPr lang="ru-RU" dirty="0" smtClean="0"/>
          </a:p>
          <a:p>
            <a:pPr algn="ctr"/>
            <a:r>
              <a:rPr lang="ru-RU" b="1" dirty="0" err="1" smtClean="0"/>
              <a:t>Квітка</a:t>
            </a:r>
            <a:r>
              <a:rPr lang="ru-RU" b="1" dirty="0" smtClean="0"/>
              <a:t> </a:t>
            </a:r>
            <a:r>
              <a:rPr lang="ru-RU" b="1" dirty="0" err="1" smtClean="0"/>
              <a:t>сонця</a:t>
            </a:r>
            <a:endParaRPr lang="ru-RU" b="1" dirty="0"/>
          </a:p>
        </p:txBody>
      </p:sp>
      <p:pic>
        <p:nvPicPr>
          <p:cNvPr id="27654" name="Picture 6" descr="ÐÐ°ÑÑÐ¸Ð½ÐºÐ¸ Ð¿Ð¾ Ð·Ð°Ð¿ÑÐ¾ÑÑ Ð¿Ð¾Ð´ÑÐ¾Ð»Ð½ÑÑ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670" y="6228184"/>
            <a:ext cx="1777349" cy="2585807"/>
          </a:xfrm>
          <a:prstGeom prst="rect">
            <a:avLst/>
          </a:prstGeom>
          <a:noFill/>
        </p:spPr>
      </p:pic>
      <p:pic>
        <p:nvPicPr>
          <p:cNvPr id="27656" name="Picture 8" descr="ÐÐ°ÑÑÐ¸Ð½ÐºÐ¸ Ð¿Ð¾ Ð·Ð°Ð¿ÑÐ¾ÑÑ ÑÐ¾Ð»Ð½ÑÐµ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192" y="0"/>
            <a:ext cx="2843808" cy="284380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32656" y="1907704"/>
            <a:ext cx="6048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високому</a:t>
            </a:r>
            <a:r>
              <a:rPr lang="ru-RU" dirty="0" smtClean="0"/>
              <a:t> </a:t>
            </a:r>
            <a:r>
              <a:rPr lang="ru-RU" dirty="0" err="1" smtClean="0"/>
              <a:t>стеблі</a:t>
            </a:r>
            <a:r>
              <a:rPr lang="ru-RU" dirty="0" smtClean="0"/>
              <a:t> – велика </a:t>
            </a:r>
            <a:r>
              <a:rPr lang="ru-RU" dirty="0" err="1" smtClean="0"/>
              <a:t>квітка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золотими</a:t>
            </a:r>
            <a:r>
              <a:rPr lang="ru-RU" dirty="0" smtClean="0"/>
              <a:t> </a:t>
            </a:r>
            <a:r>
              <a:rPr lang="ru-RU" dirty="0" err="1" smtClean="0"/>
              <a:t>пелюстками</a:t>
            </a:r>
            <a:r>
              <a:rPr lang="ru-RU" dirty="0" smtClean="0"/>
              <a:t>. Вона схожа на </a:t>
            </a:r>
            <a:r>
              <a:rPr lang="ru-RU" dirty="0" err="1" smtClean="0"/>
              <a:t>сонце</a:t>
            </a:r>
            <a:r>
              <a:rPr lang="ru-RU" dirty="0" smtClean="0"/>
              <a:t>. Тому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квітку</a:t>
            </a:r>
            <a:r>
              <a:rPr lang="ru-RU" dirty="0" smtClean="0"/>
              <a:t> </a:t>
            </a:r>
            <a:r>
              <a:rPr lang="ru-RU" dirty="0" err="1" smtClean="0"/>
              <a:t>соняшником</a:t>
            </a:r>
            <a:r>
              <a:rPr lang="ru-RU" dirty="0" smtClean="0"/>
              <a:t>. Спить </a:t>
            </a:r>
            <a:r>
              <a:rPr lang="ru-RU" dirty="0" err="1" smtClean="0"/>
              <a:t>уночі</a:t>
            </a:r>
            <a:r>
              <a:rPr lang="ru-RU" dirty="0" smtClean="0"/>
              <a:t> </a:t>
            </a:r>
            <a:r>
              <a:rPr lang="ru-RU" dirty="0" err="1" smtClean="0"/>
              <a:t>соняшник</a:t>
            </a:r>
            <a:r>
              <a:rPr lang="ru-RU" dirty="0" smtClean="0"/>
              <a:t>, </a:t>
            </a:r>
            <a:r>
              <a:rPr lang="ru-RU" dirty="0" err="1" smtClean="0"/>
              <a:t>схиливши</a:t>
            </a:r>
            <a:r>
              <a:rPr lang="ru-RU" dirty="0" smtClean="0"/>
              <a:t> </a:t>
            </a:r>
            <a:r>
              <a:rPr lang="ru-RU" dirty="0" err="1" smtClean="0"/>
              <a:t>золоті</a:t>
            </a:r>
            <a:r>
              <a:rPr lang="ru-RU" dirty="0" smtClean="0"/>
              <a:t> </a:t>
            </a:r>
            <a:r>
              <a:rPr lang="ru-RU" dirty="0" err="1" smtClean="0"/>
              <a:t>пелюстки</a:t>
            </a:r>
            <a:r>
              <a:rPr lang="ru-RU" dirty="0" smtClean="0"/>
              <a:t>. Та як </a:t>
            </a:r>
            <a:r>
              <a:rPr lang="ru-RU" dirty="0" err="1" smtClean="0"/>
              <a:t>тільки</a:t>
            </a:r>
            <a:r>
              <a:rPr lang="ru-RU" dirty="0" smtClean="0"/>
              <a:t> сходить </a:t>
            </a:r>
            <a:r>
              <a:rPr lang="ru-RU" dirty="0" err="1" smtClean="0"/>
              <a:t>ранкова</a:t>
            </a:r>
            <a:r>
              <a:rPr lang="ru-RU" dirty="0" smtClean="0"/>
              <a:t> зоря, </a:t>
            </a:r>
            <a:r>
              <a:rPr lang="ru-RU" dirty="0" err="1" smtClean="0"/>
              <a:t>пелюстки</a:t>
            </a:r>
            <a:r>
              <a:rPr lang="ru-RU" dirty="0" smtClean="0"/>
              <a:t> </a:t>
            </a:r>
            <a:r>
              <a:rPr lang="ru-RU" dirty="0" err="1" smtClean="0"/>
              <a:t>тремтять</a:t>
            </a:r>
            <a:r>
              <a:rPr lang="ru-RU" dirty="0" smtClean="0"/>
              <a:t>. То </a:t>
            </a:r>
            <a:r>
              <a:rPr lang="ru-RU" dirty="0" err="1" smtClean="0"/>
              <a:t>соняшник</a:t>
            </a:r>
            <a:r>
              <a:rPr lang="ru-RU" dirty="0" smtClean="0"/>
              <a:t> </a:t>
            </a:r>
            <a:r>
              <a:rPr lang="ru-RU" dirty="0" err="1" smtClean="0"/>
              <a:t>жде</a:t>
            </a:r>
            <a:r>
              <a:rPr lang="ru-RU" dirty="0" smtClean="0"/>
              <a:t> сходу </a:t>
            </a:r>
            <a:r>
              <a:rPr lang="ru-RU" dirty="0" err="1" smtClean="0"/>
              <a:t>сонця</a:t>
            </a:r>
            <a:r>
              <a:rPr lang="ru-RU" dirty="0" smtClean="0"/>
              <a:t>. Ось уже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викотилося</a:t>
            </a:r>
            <a:r>
              <a:rPr lang="ru-RU" dirty="0" smtClean="0"/>
              <a:t> </a:t>
            </a:r>
            <a:r>
              <a:rPr lang="ru-RU" dirty="0" err="1" smtClean="0"/>
              <a:t>з-за</a:t>
            </a:r>
            <a:r>
              <a:rPr lang="ru-RU" dirty="0" smtClean="0"/>
              <a:t> </a:t>
            </a:r>
            <a:r>
              <a:rPr lang="ru-RU" dirty="0" err="1" smtClean="0"/>
              <a:t>обрію</a:t>
            </a:r>
            <a:r>
              <a:rPr lang="ru-RU" dirty="0" smtClean="0"/>
              <a:t>. </a:t>
            </a:r>
            <a:r>
              <a:rPr lang="ru-RU" dirty="0" err="1" smtClean="0"/>
              <a:t>Соняшник</a:t>
            </a:r>
            <a:r>
              <a:rPr lang="ru-RU" dirty="0" smtClean="0"/>
              <a:t> </a:t>
            </a:r>
            <a:r>
              <a:rPr lang="ru-RU" dirty="0" err="1" smtClean="0"/>
              <a:t>повертає</a:t>
            </a:r>
            <a:r>
              <a:rPr lang="ru-RU" dirty="0" smtClean="0"/>
              <a:t> до </a:t>
            </a:r>
            <a:r>
              <a:rPr lang="ru-RU" dirty="0" err="1" smtClean="0"/>
              <a:t>нього</a:t>
            </a:r>
            <a:r>
              <a:rPr lang="ru-RU" dirty="0" smtClean="0"/>
              <a:t> свою золоту </a:t>
            </a:r>
            <a:r>
              <a:rPr lang="ru-RU" dirty="0" err="1" smtClean="0"/>
              <a:t>голівку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дивиться, дивиться на </a:t>
            </a:r>
            <a:r>
              <a:rPr lang="ru-RU" dirty="0" err="1" smtClean="0"/>
              <a:t>червоне</a:t>
            </a:r>
            <a:r>
              <a:rPr lang="ru-RU" dirty="0" smtClean="0"/>
              <a:t> </a:t>
            </a:r>
            <a:r>
              <a:rPr lang="ru-RU" dirty="0" err="1" smtClean="0"/>
              <a:t>вогняне</a:t>
            </a:r>
            <a:r>
              <a:rPr lang="ru-RU" dirty="0" smtClean="0"/>
              <a:t> коло. </a:t>
            </a:r>
            <a:r>
              <a:rPr lang="ru-RU" dirty="0" err="1" smtClean="0"/>
              <a:t>Усміхається</a:t>
            </a:r>
            <a:r>
              <a:rPr lang="ru-RU" dirty="0" smtClean="0"/>
              <a:t> </a:t>
            </a:r>
            <a:r>
              <a:rPr lang="ru-RU" dirty="0" err="1" smtClean="0"/>
              <a:t>соняшник</a:t>
            </a:r>
            <a:r>
              <a:rPr lang="ru-RU" dirty="0" smtClean="0"/>
              <a:t> до </a:t>
            </a:r>
            <a:r>
              <a:rPr lang="ru-RU" dirty="0" err="1" smtClean="0"/>
              <a:t>сонця</a:t>
            </a:r>
            <a:r>
              <a:rPr lang="ru-RU" dirty="0" smtClean="0"/>
              <a:t>, </a:t>
            </a:r>
            <a:r>
              <a:rPr lang="ru-RU" dirty="0" err="1" smtClean="0"/>
              <a:t>радіє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Вітає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:</a:t>
            </a:r>
          </a:p>
          <a:p>
            <a:r>
              <a:rPr lang="ru-RU" dirty="0" smtClean="0"/>
              <a:t>– </a:t>
            </a:r>
            <a:r>
              <a:rPr lang="ru-RU" dirty="0" err="1" smtClean="0"/>
              <a:t>Добрий</a:t>
            </a:r>
            <a:r>
              <a:rPr lang="ru-RU" dirty="0" smtClean="0"/>
              <a:t> день, </a:t>
            </a:r>
            <a:r>
              <a:rPr lang="ru-RU" dirty="0" err="1" smtClean="0"/>
              <a:t>сонечку</a:t>
            </a:r>
            <a:r>
              <a:rPr lang="ru-RU" dirty="0" smtClean="0"/>
              <a:t>, я так </a:t>
            </a:r>
            <a:r>
              <a:rPr lang="ru-RU" dirty="0" err="1" smtClean="0"/>
              <a:t>довго</a:t>
            </a:r>
            <a:r>
              <a:rPr lang="ru-RU" dirty="0" smtClean="0"/>
              <a:t> </a:t>
            </a:r>
            <a:r>
              <a:rPr lang="ru-RU" dirty="0" err="1" smtClean="0"/>
              <a:t>чекав</a:t>
            </a:r>
            <a:r>
              <a:rPr lang="ru-RU" dirty="0" smtClean="0"/>
              <a:t> тебе!</a:t>
            </a:r>
          </a:p>
          <a:p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піднімається</a:t>
            </a:r>
            <a:r>
              <a:rPr lang="ru-RU" dirty="0" smtClean="0"/>
              <a:t> усе </a:t>
            </a:r>
            <a:r>
              <a:rPr lang="ru-RU" dirty="0" err="1" smtClean="0"/>
              <a:t>вище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вище</a:t>
            </a:r>
            <a:r>
              <a:rPr lang="ru-RU" dirty="0" smtClean="0"/>
              <a:t>, </a:t>
            </a:r>
            <a:r>
              <a:rPr lang="ru-RU" dirty="0" err="1" smtClean="0"/>
              <a:t>пливе</a:t>
            </a:r>
            <a:r>
              <a:rPr lang="ru-RU" dirty="0" smtClean="0"/>
              <a:t> по небу. І </a:t>
            </a:r>
            <a:r>
              <a:rPr lang="ru-RU" dirty="0" err="1" smtClean="0"/>
              <a:t>соняшник</a:t>
            </a:r>
            <a:r>
              <a:rPr lang="ru-RU" dirty="0" smtClean="0"/>
              <a:t> </a:t>
            </a:r>
            <a:r>
              <a:rPr lang="ru-RU" dirty="0" err="1" smtClean="0"/>
              <a:t>повертає</a:t>
            </a:r>
            <a:r>
              <a:rPr lang="ru-RU" dirty="0" smtClean="0"/>
              <a:t> за ним свою золоту </a:t>
            </a:r>
            <a:r>
              <a:rPr lang="ru-RU" dirty="0" err="1" smtClean="0"/>
              <a:t>голівку</a:t>
            </a:r>
            <a:r>
              <a:rPr lang="ru-RU" dirty="0" smtClean="0"/>
              <a:t>. Ось 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заходить за </a:t>
            </a:r>
            <a:r>
              <a:rPr lang="ru-RU" dirty="0" err="1" smtClean="0"/>
              <a:t>обрій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соняшник</a:t>
            </a:r>
            <a:r>
              <a:rPr lang="ru-RU" dirty="0" smtClean="0"/>
              <a:t> </a:t>
            </a:r>
            <a:r>
              <a:rPr lang="ru-RU" dirty="0" err="1" smtClean="0"/>
              <a:t>востаннє</a:t>
            </a:r>
            <a:r>
              <a:rPr lang="ru-RU" dirty="0" smtClean="0"/>
              <a:t> </a:t>
            </a:r>
            <a:r>
              <a:rPr lang="ru-RU" dirty="0" err="1" smtClean="0"/>
              <a:t>усміхається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золотому </a:t>
            </a:r>
            <a:r>
              <a:rPr lang="ru-RU" dirty="0" err="1" smtClean="0"/>
              <a:t>промінню</a:t>
            </a:r>
            <a:r>
              <a:rPr lang="ru-RU" dirty="0" smtClean="0"/>
              <a:t>. </a:t>
            </a:r>
            <a:r>
              <a:rPr lang="ru-RU" dirty="0" err="1" smtClean="0"/>
              <a:t>Зайшло</a:t>
            </a:r>
            <a:r>
              <a:rPr lang="ru-RU" dirty="0" smtClean="0"/>
              <a:t> </a:t>
            </a:r>
            <a:r>
              <a:rPr lang="ru-RU" dirty="0" err="1" smtClean="0"/>
              <a:t>сонце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Повертає</a:t>
            </a:r>
            <a:r>
              <a:rPr lang="ru-RU" dirty="0" smtClean="0"/>
              <a:t> </a:t>
            </a:r>
            <a:r>
              <a:rPr lang="ru-RU" dirty="0" err="1" smtClean="0"/>
              <a:t>соняшник</a:t>
            </a:r>
            <a:r>
              <a:rPr lang="ru-RU" dirty="0" smtClean="0"/>
              <a:t> </a:t>
            </a:r>
            <a:r>
              <a:rPr lang="ru-RU" dirty="0" err="1" smtClean="0"/>
              <a:t>голівку</a:t>
            </a:r>
            <a:r>
              <a:rPr lang="ru-RU" dirty="0" smtClean="0"/>
              <a:t> </a:t>
            </a:r>
            <a:r>
              <a:rPr lang="ru-RU" dirty="0" err="1" smtClean="0"/>
              <a:t>туди</a:t>
            </a:r>
            <a:r>
              <a:rPr lang="ru-RU" dirty="0" smtClean="0"/>
              <a:t>, де завтра </a:t>
            </a:r>
            <a:r>
              <a:rPr lang="ru-RU" dirty="0" err="1" smtClean="0"/>
              <a:t>зійде</a:t>
            </a:r>
            <a:r>
              <a:rPr lang="ru-RU" dirty="0" smtClean="0"/>
              <a:t> </a:t>
            </a:r>
            <a:r>
              <a:rPr lang="ru-RU" dirty="0" err="1" smtClean="0"/>
              <a:t>сонечко</a:t>
            </a:r>
            <a:r>
              <a:rPr lang="ru-RU" dirty="0" smtClean="0"/>
              <a:t>. Спить золота </a:t>
            </a:r>
            <a:r>
              <a:rPr lang="ru-RU" dirty="0" err="1" smtClean="0"/>
              <a:t>квітка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сниться </a:t>
            </a:r>
            <a:r>
              <a:rPr lang="ru-RU" dirty="0" err="1" smtClean="0"/>
              <a:t>їй</a:t>
            </a:r>
            <a:r>
              <a:rPr lang="ru-RU" dirty="0" smtClean="0"/>
              <a:t> </a:t>
            </a:r>
            <a:r>
              <a:rPr lang="ru-RU" dirty="0" err="1" smtClean="0"/>
              <a:t>ранкова</a:t>
            </a:r>
            <a:r>
              <a:rPr lang="ru-RU" dirty="0" smtClean="0"/>
              <a:t> зоря.</a:t>
            </a:r>
            <a:endParaRPr lang="ru-RU" dirty="0"/>
          </a:p>
        </p:txBody>
      </p:sp>
      <p:pic>
        <p:nvPicPr>
          <p:cNvPr id="27658" name="Picture 10" descr="04.02.152&#10;ÐÐ²ÑÑÐºÐ° ÑÐ¾Ð½ÑÑ.&#10;ÐÐ° Ð²Ð¸ÑÐ¾ÐºÐ¾Ð¼Ñ ÑÑÐµÐ±Ð»Ñ â Ð²ÐµÐ»Ð¸ÐºÐ° ÐºÐ²ÑÑÐºÐ° ÑÐ·&#10;Ð·Ð¾Ð»Ð¾ÑÐ¸Ð¼Ð¸ Ð¿ÐµÐ»ÑÑÑÐºÐ°Ð¼Ð¸ . ÐÐ¾Ð½Ð° ÑÑÐ¾Ð¶Ð° Ð½Ð° ÑÐ¾Ð½ÑÐµ .&#10;Ð¢Ð¾Ð¼Ñ Ñ Ð½Ð°Ð·Ð¸Ð²Ð°ÑÑÑ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1176</Words>
  <Application>Microsoft Office PowerPoint</Application>
  <PresentationFormat>Экран (4:3)</PresentationFormat>
  <Paragraphs>98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Пользователь Windows</cp:lastModifiedBy>
  <cp:revision>38</cp:revision>
  <dcterms:created xsi:type="dcterms:W3CDTF">2018-04-01T12:34:04Z</dcterms:created>
  <dcterms:modified xsi:type="dcterms:W3CDTF">2019-08-10T07:26:59Z</dcterms:modified>
</cp:coreProperties>
</file>