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Новая папка\organizaciya_harchuvann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7703593" cy="46101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Новая папка\Нормативно-правове+забезпечення+організації+харчування+у+ДНЗ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Новая папка\harch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Новая папка\1450769844_861829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Новая папка\izha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90804"/>
            <a:ext cx="7350390" cy="5524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Новая папка\1350232359_1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291"/>
            <a:ext cx="5341499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</cp:revision>
  <dcterms:modified xsi:type="dcterms:W3CDTF">2017-10-30T07:48:15Z</dcterms:modified>
</cp:coreProperties>
</file>