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5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312804"/>
            <a:ext cx="799288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Управління освіти і науки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Ірпінської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 міської ради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Науково – методичний центр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Дошкільний навчальний заклад «Первоцвіт»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Ірпінської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</a:rPr>
              <a:t> міської  ради Київської області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ЗВІТ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завідуючої Петриченко Наталії Олексіївни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перед колективом та громадськістю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про роботу закладу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в 2016 – 2017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навч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. році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i="1" dirty="0" smtClean="0"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Школа молодого вихователя з теми «Професійно значущі якості особистості педагога дошкільного закладу»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" name="Рисунок 4" descr="D:\Рабочий стол\ФОТО\Новая папка\_DSC0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4182616" cy="28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D:\Рабочий стол\ФОТО\Новая папка\_DSC2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4441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1071570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В цьому навчальному році вихователь старшої групи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Комаренко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Ю.В. прийняла участь в дослідно-експериментальній роботі всеукраїнського рівня: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«Психолого-педагогічне забезпечення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особистісно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зорієнтованої освіти на засадах гуманної педагогіки в дошкільному навчальному закладі».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84784"/>
          <a:ext cx="8064896" cy="3744415"/>
        </p:xfrm>
        <a:graphic>
          <a:graphicData uri="http://schemas.openxmlformats.org/drawingml/2006/table">
            <a:tbl>
              <a:tblPr/>
              <a:tblGrid>
                <a:gridCol w="1634427"/>
                <a:gridCol w="1720532"/>
                <a:gridCol w="1720532"/>
                <a:gridCol w="1520143"/>
                <a:gridCol w="1469262"/>
              </a:tblGrid>
              <a:tr h="444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Вікова група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Початок року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Кінець року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К-ть дітей з середнім та високим  рівнем інтелекту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 dirty="0" err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К-ть</a:t>
                      </a:r>
                      <a:r>
                        <a:rPr lang="uk-UA" sz="1100" i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 дітей з низьким рівнем інтелекту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К-ть дітей з середнім та високим  рівнем інтелекту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К-ть дітей з низьким рівнем інтелекту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4 – 5 років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( 42 дітей)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64,3</a:t>
                      </a: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78,6 </a:t>
                      </a: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21,4 %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5 – 6 років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(47 дітей)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76,6%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23,4</a:t>
                      </a:r>
                      <a:r>
                        <a:rPr lang="uk-UA" sz="1300" i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93,6%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</a:rPr>
                        <a:t>6,3 %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901" marR="6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7285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% ВІДНОШЕННЯ ЗАСВОЄННЯ ЗНАНЬ ДІТЬМИ</a:t>
            </a:r>
            <a:endParaRPr kumimoji="0" lang="uk-UA" sz="240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98137"/>
            <a:ext cx="849694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                  МАТЕРІАЛЬНО -ТЕХНІЧНА БАЗА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Для створення належних умов перебування дітей в дошкільному закладі матеріально-технічна база постійно удосконалюється, модернізується та поповнюється.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За рахунок бюджету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Ірпінської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міської  ради: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Придбання постільної білизни –  7310 (43комплекти по 170грн.)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Придбання кухонного посуду – 4000 грн.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Ремонт холодильної шафи – 2900 грн.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Господарчі товари – 3500 грн.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Фарба для літніх ремонтних робіт – 14 банок по 2.700 кг.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Набори цукерок до Новорічного свята 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78330"/>
            <a:ext cx="820891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ЗА РАХУНОК СПОНСОРСЬКОЇ ДОПОМОГИ ГОСТОМЕЛЬСЬКОЇ СЕЛИЩНОЇ РАДИ: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 Річна підписка  періодичної педагогічної преси –3000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грн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Набори цукерок до Дня Святого Миколая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Ремонт телефону (заміна телефонного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кабеля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 Подарунки дітям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довипускного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свята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Забезпечення транспортним засобом для виступу дітей на фестивалі дитячої творчості та зльоті юних туристів дошкільних закладів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м.Ірпеня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 Придбання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ксерокопіювальної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техніки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Canon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65194"/>
            <a:ext cx="856895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ЗА БЛАГОДІЙНІ КОШТИ БАТЬКІВ: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Обслуговування комп’ютерної техніки – 1300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Придбання постільної білизни –  6970 (41комплект по 170грн.)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Масло та бензин до газонокосарки – 270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Витрати на різні господарчі товари та ремонтні роботи – 2690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грн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Канцелярські товари та методична література – 2070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Пошив  елементів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космтюмів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(наголовники) до художньої самодіяльності – 1400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Роутер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(підключення до Інтернету) – 400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Посуд столовий (чашки, тарілки) – 1250 грн.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Комп’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ютерна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техніка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(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процесор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екран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клавіатура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–  4000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грн.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565383"/>
            <a:ext cx="763284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БАТЬКІВСЬКИМИ КОМІТЕТАМИ ПРИДБАНО В ГРУПИ: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Іграшки та ігрове обладнання,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Настільно-друковані ігри,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Канцтовари,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Навчальне обладнання.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Миючі засоби, туалетний папір, серветки і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Батьки старшої (випускної) групи подарували садочку дитячі музичні інструменти, іграшки.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32471"/>
            <a:ext cx="828092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Вирішенню завдань з фізичного розвитку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дітей в дусі відповідального ставлення до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власного здоров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я та профілактики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захворюваності, сприяли: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систематичне і  України «Про удосконалення амбулаторно-поліклінічної допомоги дітям в Україні» №434 від 29.11.2002р.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систематичне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медико-педагогічне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вивчення організації навчально-виховного процесу: здійснення постійного контролю адміністрації за дотриманням рухового режиму протягом дня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та розподілом психофізичного навантаження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 заняттях з фізкультури.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D:\Рабочий стол\НАТ. РЕВУК\Фото ревук\DSCF27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2328292" cy="213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Рабочий стол\ФОТО\Фото зима 2017\_DSC2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7"/>
            <a:ext cx="269979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Рабочий стол\ФОТО\День туриста в садике 2015\IMG_02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Рабочий стол\ФОТО\2014 - 2015 уч.р\Новая папка\DSC_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359004" cy="32364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83671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В закладі забезпечено проведення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всіх форм фізичного виховання дітей,             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заняття дитячими видами спорту та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туризмом,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організовано активний руховий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режим на прогулянці.</a:t>
            </a:r>
            <a:endParaRPr lang="uk-UA" sz="2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189659"/>
            <a:ext cx="88924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ПРОВЕДЕННЯ ОЗДОРОВЧИХ ЗАХОДІВ У РЕЖИМІ ДНЯ: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Повітряні і сонячні ванни.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2.Провітрювання приміщень.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3.Дотримання температурного режиму в групових приміщеннях.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4.Одяг дітей відповідно сезону та температурного режиму в групі.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5.Обробка меблів, іграшок, спалень і іншого майна, що знаходиться в  ігрових і спальних приміщеннях, за допомогою стаціонарних (в кожній ігровій кімнаті) та пересувній бактерицидних ламп.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6.Вологе прибирання з миючими і дезінфікуючими засобами.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7.Вітамінізація дітей свіжими овочами, фруктами, ягодами та   соками.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8.Проведення дихальної гімнастики.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9.Проведення гігієнічної гімнастики після денного сну.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10.Загартування дітей ризьким методом (ходьба босоніж по соляним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та масажним доріжкам).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60142"/>
            <a:ext cx="80648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ОСНОВНІ ХАРАКТЕРИСТИКИ ДНЗ: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загальна площа всіх приміщень – 659,5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кв.м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загальна площа групових приміщень – 390,72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кв.м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загальна площа присадибної ділянки – 4000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кв.м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проектна потужність ДНЗ – 60 дітей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374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ОРГАНІЗАЦІЯ ХАРЧУВАННЯ: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55576" y="1108216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  Результати аналізу виконання норм харчування показали, що в 2016-2017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н.р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норми в цілому виконано на 70,2 %, що на 1,2 більше , ніж в минулому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навч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році.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D:\Рабочий стол\ФОТО\2014 - 2015 уч.р\Новая папка\DSC_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84003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0"/>
            <a:ext cx="792088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АНАЛІЗ ДИТЯЧОЇ ЗАХВОРЮВАНОСТІ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Індекс здоров’я – 17,6 % , що 8,7% вищий, ніж в минулому.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Кількість днів, пропущених по хворобі, що припадає на одну дитину – 10,6,  що менше на 4,4  дні, ніж в минулому навчальному році.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Дякую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 </a:t>
            </a:r>
            <a:r>
              <a:rPr lang="ru-RU" sz="3600" baseline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увагу</a:t>
            </a:r>
            <a:r>
              <a:rPr lang="ru-RU" sz="36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36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54603"/>
            <a:ext cx="79208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ДНЗ В 2016 -2017 Н.Р. НАЛІЧУВАВ 3 ГРУПИ: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ясельно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– молодша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середня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тарша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Охоплював 130 дітей дошкільного віку.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 них 45 дітей 5-річного віку (34,6  % від загальної кількості дітей)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Середня наповнюваність груп – 43,3 дітей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Наповнюваність садочка дітьми – 216 %.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-199126"/>
            <a:ext cx="820891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КОМПЛЕКТАЦІЯ ПЕДАГОГІЧНИМ ПЕРСОНАЛОМ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 9 педагогів 7 мають вищу освіту, 1– початкову вищу освіту,1 – незакінчену вищу.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У ДНЗ працюють: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завідуюча ДНЗ  з навантаженням               1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музичний керівник                                -//-  0,75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практичний психолог                            -//-  0,5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вчитель – логопед                                  -//-  1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- 4 вихователі                                           -//-  4,5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- 1 вихователь продовженої групи         -//-  0,5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фізінструктор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-//- 0,375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- керівник хореографічного гуртка          -//- 0,375 ставки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219907"/>
            <a:ext cx="87129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ЯКІСНИЙ СКЛАД ПЕДАГОГІВ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даний момент педагоги мають кваліфікаційні категорії: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«Спеціаліст із середньою спеціальною освітою»         - 1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«Спеціаліст другої категорії»                                          - 0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«Спеціаліст першої категорії»                                         - 2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«Спеціаліст вищої категорії»                                          - 4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категорії                                                                     - 2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Мають педагогічне звання «Вихователь – методист»   - 2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258132"/>
            <a:ext cx="80648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ЗАГАЛЬНА ОЦІНКА РЕЗУЛЬТАТІВ НАВЧАЛЬНОГО РОКУ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В ДНЗ в 2016 – 2017 </a:t>
            </a:r>
            <a:r>
              <a:rPr lang="uk-UA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навч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. році </a:t>
            </a:r>
            <a:r>
              <a:rPr lang="uk-UA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навчально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– виховна робота з дітьми була направлена на виконання завдань, які були поставлені на початку року, а саме: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- Виховання почуття патріотизму та національної свідомості дошкільнят.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- Формування у вихованців навичок спілкування і ефективної </a:t>
            </a:r>
            <a:r>
              <a:rPr lang="uk-UA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взаємодіх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з іншими дітьми та дорослими людьми.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- Фізкультурно-оздоровча робота в дошкільному навчальному закладі.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- </a:t>
            </a:r>
            <a:r>
              <a:rPr lang="uk-UA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Єкономічне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виховання.</a:t>
            </a:r>
            <a:endParaRPr lang="uk-UA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1021356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Педагогічний колектив працював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над реалізацією програм «Дитина»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(молодша та середня групи) </a:t>
            </a:r>
            <a:endParaRPr lang="uk-UA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та «Впевнений старт» (старша група),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використовуючи в роботі й інші альтернативні програми, затверджені Міністерством освіти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та науки України.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1872208" cy="261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861048"/>
            <a:ext cx="2093218" cy="27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7771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ротягом навчального року в закладі було проведено на досить високому рівні  міські  методичні заходи: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етодичне 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єднання вихователів ясельно-молодших груп з теми «Народознавство в групах молодшого дошкільного віку»;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Рабочий стол\ФОТО\осінь 2016\_DSC1978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176464" cy="2952328"/>
          </a:xfrm>
          <a:prstGeom prst="rect">
            <a:avLst/>
          </a:prstGeom>
          <a:noFill/>
        </p:spPr>
      </p:pic>
      <p:pic>
        <p:nvPicPr>
          <p:cNvPr id="1027" name="Picture 3" descr="D:\Рабочий стол\ФОТО\семінар Первоцвіт\_DSC1989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104456" cy="288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Методичне об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’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єднання вчителів-логопедів з теми «Формування комунікативних навичок у дітей дошкільного віку із загальним недорозвитком мовлення»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" name="Рисунок 5" descr="D:\Рабочий стол\ЛОГОПЕД\WP_20170120_10_27_53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ЛОГОПЕД\IMG_3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48472" cy="28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</TotalTime>
  <Words>1161</Words>
  <Application>Microsoft Office PowerPoint</Application>
  <PresentationFormat>Экран (4:3)</PresentationFormat>
  <Paragraphs>166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Дякую  за 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2017-11-30T14:48:30Z</dcterms:modified>
</cp:coreProperties>
</file>